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onnections.xml" ContentType="application/vnd.openxmlformats-officedocument.spreadsheetml.connection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filterPrivacy="1" codeName="ThisWorkbook" defaultThemeVersion="124226"/>
  <xr:revisionPtr revIDLastSave="0" documentId="8_{D77430D6-84C9-41CC-9EB7-A46746AFC23F}" xr6:coauthVersionLast="47" xr6:coauthVersionMax="47" xr10:uidLastSave="{00000000-0000-0000-0000-000000000000}"/>
  <bookViews>
    <workbookView xWindow="-120" yWindow="-120" windowWidth="28920" windowHeight="13260" xr2:uid="{00000000-000D-0000-FFFF-FFFF00000000}"/>
  </bookViews>
  <sheets>
    <sheet name="Notes" sheetId="1" r:id="rId1"/>
    <sheet name="Balance Sheet" sheetId="3" r:id="rId2"/>
    <sheet name="Number of submissions" sheetId="4" r:id="rId3"/>
    <sheet name="Balance Sheet (Raw data)" sheetId="6" r:id="rId4"/>
    <sheet name="Number of subm. (Raw data)" sheetId="7" r:id="rId5"/>
  </sheets>
  <definedNames>
    <definedName name="ExternalData_1" localSheetId="3" hidden="1">'Balance Sheet (Raw data)'!$A$1:$G$25416</definedName>
    <definedName name="ExternalData_2" localSheetId="4" hidden="1">'Number of subm. (Raw data)'!$A$1:$E$1128</definedName>
  </definedNames>
  <calcPr calcId="191029"/>
  <pivotCaches>
    <pivotCache cacheId="7" r:id="rId6"/>
    <pivotCache cacheId="15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D628EEE-FBE3-410D-B523-439C5A162FFE}" keepAlive="1" name="Query - tSA_Balance_Sheet_Numb_Submissions" type="5" refreshedVersion="8" deleted="1" saveData="1">
    <dbPr connection="" command=""/>
  </connection>
  <connection id="2" xr16:uid="{479805F7-0A8C-472E-BAFF-4084CC99DA67}" keepAlive="1" name="Query - tSA_Balance_Sheet_Raw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130769" uniqueCount="235">
  <si>
    <t>EIOPA Insurance statistics</t>
  </si>
  <si>
    <t>Notes</t>
  </si>
  <si>
    <t xml:space="preserve">Exchange rate conversions to EUR using ECB exchange rates as of reference date. </t>
  </si>
  <si>
    <t>Reporting country</t>
  </si>
  <si>
    <t>Item code</t>
  </si>
  <si>
    <t>Reference period</t>
  </si>
  <si>
    <t>Item name</t>
  </si>
  <si>
    <t>Value</t>
  </si>
  <si>
    <t>Undertaking type</t>
  </si>
  <si>
    <t>Date of extraction (yyyymmdd)</t>
  </si>
  <si>
    <t>AUSTRIA</t>
  </si>
  <si>
    <t>R0001</t>
  </si>
  <si>
    <t>Assets</t>
  </si>
  <si>
    <t>Life undertakings</t>
  </si>
  <si>
    <t>Non-Life undertakings</t>
  </si>
  <si>
    <t>R0010</t>
  </si>
  <si>
    <t>Goodwill</t>
  </si>
  <si>
    <t>R0020</t>
  </si>
  <si>
    <t>Deferred acquisition costs</t>
  </si>
  <si>
    <t>R0030</t>
  </si>
  <si>
    <t>Intangible assets</t>
  </si>
  <si>
    <t>R0040</t>
  </si>
  <si>
    <t>Deferred tax assets</t>
  </si>
  <si>
    <t>R0050</t>
  </si>
  <si>
    <t>Pension benefit surplus</t>
  </si>
  <si>
    <t>R0060</t>
  </si>
  <si>
    <t>Property, plant &amp; equipment held for own use</t>
  </si>
  <si>
    <t>R0070</t>
  </si>
  <si>
    <t>Investments (other than assets held for index-linked and unit-linked contracts)</t>
  </si>
  <si>
    <t>R0080</t>
  </si>
  <si>
    <t>Property (other than for own use)</t>
  </si>
  <si>
    <t>R0090</t>
  </si>
  <si>
    <t>Holdings in related undertakings, including participations</t>
  </si>
  <si>
    <t>R0100</t>
  </si>
  <si>
    <t>Equities</t>
  </si>
  <si>
    <t>R0110</t>
  </si>
  <si>
    <t>Equities - listed</t>
  </si>
  <si>
    <t>R0120</t>
  </si>
  <si>
    <t>Equities - unlisted</t>
  </si>
  <si>
    <t>R0130</t>
  </si>
  <si>
    <t>Bonds</t>
  </si>
  <si>
    <t>R0140</t>
  </si>
  <si>
    <t>Government Bonds</t>
  </si>
  <si>
    <t>R0150</t>
  </si>
  <si>
    <t>Corporate Bonds</t>
  </si>
  <si>
    <t>R0160</t>
  </si>
  <si>
    <t>Structured notes</t>
  </si>
  <si>
    <t>R0170</t>
  </si>
  <si>
    <t>Collateralised securities</t>
  </si>
  <si>
    <t>R0180</t>
  </si>
  <si>
    <t>Collective Investments Undertakings</t>
  </si>
  <si>
    <t>R0190</t>
  </si>
  <si>
    <t>Derivatives</t>
  </si>
  <si>
    <t>R0200</t>
  </si>
  <si>
    <t>Deposits other than cash equivalents</t>
  </si>
  <si>
    <t>R0210</t>
  </si>
  <si>
    <t>Other investments</t>
  </si>
  <si>
    <t>R0220</t>
  </si>
  <si>
    <t>Assets held for index-linked and unit-linked contracts</t>
  </si>
  <si>
    <t>R0230</t>
  </si>
  <si>
    <t>Loans and mortgages</t>
  </si>
  <si>
    <t>R0240</t>
  </si>
  <si>
    <t>Loans on policies</t>
  </si>
  <si>
    <t>R0250</t>
  </si>
  <si>
    <t>Loans and mortgages to individuals</t>
  </si>
  <si>
    <t>R0260</t>
  </si>
  <si>
    <t>Other loans and mortgages</t>
  </si>
  <si>
    <t>R0270</t>
  </si>
  <si>
    <t>Reinsurance recoverables from:</t>
  </si>
  <si>
    <t>R0280</t>
  </si>
  <si>
    <t>Non-life and health similar to non-life</t>
  </si>
  <si>
    <t>R0290</t>
  </si>
  <si>
    <t>Non-life excluding health</t>
  </si>
  <si>
    <t>R0300</t>
  </si>
  <si>
    <t>Health similar to non-life</t>
  </si>
  <si>
    <t>R0310</t>
  </si>
  <si>
    <t>Life and health similar to life, excluding health and index-linked and unit-linked</t>
  </si>
  <si>
    <t>R0320</t>
  </si>
  <si>
    <t>Health similar to life</t>
  </si>
  <si>
    <t>R0330</t>
  </si>
  <si>
    <t>Life excluding health and index-linked and unit-linked</t>
  </si>
  <si>
    <t>R0340</t>
  </si>
  <si>
    <t>Life index-linked and unit-linked</t>
  </si>
  <si>
    <t>R0350</t>
  </si>
  <si>
    <t>Deposits to cedants</t>
  </si>
  <si>
    <t>R0360</t>
  </si>
  <si>
    <t>Insurance and intermediaries receivables</t>
  </si>
  <si>
    <t>R0370</t>
  </si>
  <si>
    <t>Reinsurance receivables</t>
  </si>
  <si>
    <t>R0380</t>
  </si>
  <si>
    <t>Receivables (trade, not insurance)</t>
  </si>
  <si>
    <t>R0390</t>
  </si>
  <si>
    <t>Own shares (held directly)</t>
  </si>
  <si>
    <t>R0400</t>
  </si>
  <si>
    <t>Amounts due in respect of own fund items or initial fund called up but not yet paid in</t>
  </si>
  <si>
    <t>R0410</t>
  </si>
  <si>
    <t>Cash and cash equivalents</t>
  </si>
  <si>
    <t>R0420</t>
  </si>
  <si>
    <t>Any other assets, not elsewhere shown</t>
  </si>
  <si>
    <t>R0500</t>
  </si>
  <si>
    <t>Total assets</t>
  </si>
  <si>
    <t>R0501</t>
  </si>
  <si>
    <t>Liabilities</t>
  </si>
  <si>
    <t>R0510</t>
  </si>
  <si>
    <t>R0520</t>
  </si>
  <si>
    <t>R0530</t>
  </si>
  <si>
    <t>Technical provisions calculated as a whole</t>
  </si>
  <si>
    <t>R0540</t>
  </si>
  <si>
    <t>Best Estimate</t>
  </si>
  <si>
    <t>R0550</t>
  </si>
  <si>
    <t>Risk margin</t>
  </si>
  <si>
    <t>R0560</t>
  </si>
  <si>
    <t>Technical provisions - health (similar to non-life)</t>
  </si>
  <si>
    <t>R0570</t>
  </si>
  <si>
    <t>R0580</t>
  </si>
  <si>
    <t>R0590</t>
  </si>
  <si>
    <t>R0600</t>
  </si>
  <si>
    <t>Technical provisions - life (excluding index-linked and unit-linked)</t>
  </si>
  <si>
    <t>R0610</t>
  </si>
  <si>
    <t>Technical provisions - health (similar to life)</t>
  </si>
  <si>
    <t>R0620</t>
  </si>
  <si>
    <t>R0630</t>
  </si>
  <si>
    <t>R0640</t>
  </si>
  <si>
    <t>R0650</t>
  </si>
  <si>
    <t>R0660</t>
  </si>
  <si>
    <t>R0670</t>
  </si>
  <si>
    <t>R0680</t>
  </si>
  <si>
    <t>R0690</t>
  </si>
  <si>
    <t>R0700</t>
  </si>
  <si>
    <t>R0710</t>
  </si>
  <si>
    <t>R0720</t>
  </si>
  <si>
    <t>R0730</t>
  </si>
  <si>
    <t>Other technical provisions</t>
  </si>
  <si>
    <t>R0740</t>
  </si>
  <si>
    <t>Contingent liabilities</t>
  </si>
  <si>
    <t>R0750</t>
  </si>
  <si>
    <t>Provisions other than technical provisions</t>
  </si>
  <si>
    <t>R0760</t>
  </si>
  <si>
    <t>Pension benefit obligations</t>
  </si>
  <si>
    <t>R0770</t>
  </si>
  <si>
    <t>Deposits from reinsurers</t>
  </si>
  <si>
    <t>R0780</t>
  </si>
  <si>
    <t>Deferred tax liabilities</t>
  </si>
  <si>
    <t>R0790</t>
  </si>
  <si>
    <t>R0800</t>
  </si>
  <si>
    <t>Debts owed to credit institutions</t>
  </si>
  <si>
    <t>R0810</t>
  </si>
  <si>
    <t>Financial liabilities other than debts owed to credit institutions</t>
  </si>
  <si>
    <t>R0820</t>
  </si>
  <si>
    <t>Insurance &amp; intermediaries payables</t>
  </si>
  <si>
    <t>R0830</t>
  </si>
  <si>
    <t>Reinsurance payables</t>
  </si>
  <si>
    <t>R0840</t>
  </si>
  <si>
    <t>Payables (trade, not insurance)</t>
  </si>
  <si>
    <t>R0850</t>
  </si>
  <si>
    <t>Subordinated liabilities</t>
  </si>
  <si>
    <t>R0860</t>
  </si>
  <si>
    <t>Subordinated liabilities not in Basic Own Funds</t>
  </si>
  <si>
    <t>R0870</t>
  </si>
  <si>
    <t>Subordinated liabilities in Basic Own Funds</t>
  </si>
  <si>
    <t>R0880</t>
  </si>
  <si>
    <t>Any other liabilities, not elsewhere shown</t>
  </si>
  <si>
    <t>R0900</t>
  </si>
  <si>
    <t>Total liabilities</t>
  </si>
  <si>
    <t>R1000</t>
  </si>
  <si>
    <t>Excess of assets over liabilities</t>
  </si>
  <si>
    <t>Undertaking type not published</t>
  </si>
  <si>
    <t>Technical provisions – non-life</t>
  </si>
  <si>
    <t>Technical provisions – non-life (excluding health)</t>
  </si>
  <si>
    <t>Technical provisions – life (excluding health and index-linked and unit-linked)</t>
  </si>
  <si>
    <t>Technical provisions – index-linked and unit-linked</t>
  </si>
  <si>
    <t>Number of submissions per country, reference period and undertaking type</t>
  </si>
  <si>
    <t>(All)</t>
  </si>
  <si>
    <t>Sum of Value</t>
  </si>
  <si>
    <t>Please select country and undertaking type (or multiple countries and undertaking types):</t>
  </si>
  <si>
    <t>Number of submissions (per reporting country, reference date and undertaking type)</t>
  </si>
  <si>
    <t>Sum of Number of submissions (per reporting country, reference date and undertaking type)</t>
  </si>
  <si>
    <t>Ref. Period</t>
  </si>
  <si>
    <t>Countries</t>
  </si>
  <si>
    <t>Total</t>
  </si>
  <si>
    <t>Y2016</t>
  </si>
  <si>
    <t>Undertakings pursuing both life and non-life insurance activity</t>
  </si>
  <si>
    <t>Y2016 Total</t>
  </si>
  <si>
    <r>
      <t>Balance sheet by item [</t>
    </r>
    <r>
      <rPr>
        <i/>
        <sz val="11"/>
        <color theme="1"/>
        <rFont val="Calibri"/>
        <family val="2"/>
        <scheme val="minor"/>
      </rPr>
      <t>S.02.01/Annual/Solo; million EUR</t>
    </r>
    <r>
      <rPr>
        <sz val="11"/>
        <color theme="1"/>
        <rFont val="Calibri"/>
        <family val="2"/>
        <scheme val="minor"/>
      </rPr>
      <t>]</t>
    </r>
  </si>
  <si>
    <r>
      <t>Balance sheet by item [</t>
    </r>
    <r>
      <rPr>
        <i/>
        <sz val="11"/>
        <color theme="1"/>
        <rFont val="Calibri"/>
        <family val="2"/>
        <scheme val="minor"/>
      </rPr>
      <t>S.02.01/Annual/Solo</t>
    </r>
    <r>
      <rPr>
        <sz val="11"/>
        <color theme="1"/>
        <rFont val="Calibri"/>
        <family val="2"/>
        <scheme val="minor"/>
      </rPr>
      <t>]</t>
    </r>
  </si>
  <si>
    <t>Y2017</t>
  </si>
  <si>
    <t>Reinsurance undertakings</t>
  </si>
  <si>
    <t>Undertakings pursuing both life and non-life insurance activity - article 73 (5)</t>
  </si>
  <si>
    <t>Y2018</t>
  </si>
  <si>
    <t>Y2019</t>
  </si>
  <si>
    <t>Y2020</t>
  </si>
  <si>
    <t>Y2021</t>
  </si>
  <si>
    <t>Y2022</t>
  </si>
  <si>
    <t>Y2023</t>
  </si>
  <si>
    <t>Y2024</t>
  </si>
  <si>
    <t>Y2025</t>
  </si>
  <si>
    <t>BELGIUM</t>
  </si>
  <si>
    <t>Undertakings pursuing both life and non-life insurance activity - article 73 (2)</t>
  </si>
  <si>
    <t>BULGARIA</t>
  </si>
  <si>
    <t>CROATIA</t>
  </si>
  <si>
    <t>CYPRUS</t>
  </si>
  <si>
    <t>CZECHIA</t>
  </si>
  <si>
    <t>DENMARK</t>
  </si>
  <si>
    <t>ESTONIA</t>
  </si>
  <si>
    <t>FINLAND</t>
  </si>
  <si>
    <t>FRANCE</t>
  </si>
  <si>
    <t>GERMANY</t>
  </si>
  <si>
    <t>GREECE</t>
  </si>
  <si>
    <t>HUNGARY</t>
  </si>
  <si>
    <t>ICELAND</t>
  </si>
  <si>
    <t>IRELAND</t>
  </si>
  <si>
    <t>ITALY</t>
  </si>
  <si>
    <t>LATVIA</t>
  </si>
  <si>
    <t>LIECHTENSTEIN</t>
  </si>
  <si>
    <t>LITHUANIA</t>
  </si>
  <si>
    <t>LUXEMBOURG</t>
  </si>
  <si>
    <t>MALTA</t>
  </si>
  <si>
    <t>NETHERLANDS</t>
  </si>
  <si>
    <t>NORWAY</t>
  </si>
  <si>
    <t>POLAND</t>
  </si>
  <si>
    <t>PORTUGAL</t>
  </si>
  <si>
    <t>ROMANIA</t>
  </si>
  <si>
    <t>SLOVAKIA</t>
  </si>
  <si>
    <t>SLOVENIA</t>
  </si>
  <si>
    <t>SPAIN</t>
  </si>
  <si>
    <t>SWEDEN</t>
  </si>
  <si>
    <t>Y2017 Total</t>
  </si>
  <si>
    <t>Y2018 Total</t>
  </si>
  <si>
    <t>Y2019 Total</t>
  </si>
  <si>
    <t>Y2020 Total</t>
  </si>
  <si>
    <t>Y2021 Total</t>
  </si>
  <si>
    <t>Y2022 Total</t>
  </si>
  <si>
    <t>Y2023 Total</t>
  </si>
  <si>
    <t>Y2024 Total</t>
  </si>
  <si>
    <t>Y2025 Total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0" x14ac:knownFonts="1"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0"/>
      <color theme="4" tint="0.79998168889431442"/>
      <name val="Calibri"/>
      <family val="2"/>
      <scheme val="minor"/>
    </font>
    <font>
      <b/>
      <sz val="10"/>
      <color theme="0"/>
      <name val="Calibri"/>
      <family val="2"/>
      <scheme val="minor"/>
    </font>
    <font>
      <sz val="10"/>
      <color theme="0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6" tint="0.79998168889431442"/>
        <bgColor indexed="64"/>
      </patternFill>
    </fill>
    <fill>
      <patternFill patternType="solid">
        <fgColor theme="3" tint="0.39997558519241921"/>
        <bgColor indexed="64"/>
      </patternFill>
    </fill>
    <fill>
      <patternFill patternType="darkDown">
        <fgColor theme="0" tint="-0.24994659260841701"/>
        <bgColor indexed="65"/>
      </patternFill>
    </fill>
  </fills>
  <borders count="7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</borders>
  <cellStyleXfs count="1">
    <xf numFmtId="0" fontId="0" fillId="0" borderId="0"/>
  </cellStyleXfs>
  <cellXfs count="27">
    <xf numFmtId="0" fontId="0" fillId="0" borderId="0" xfId="0"/>
    <xf numFmtId="0" fontId="3" fillId="0" borderId="0" xfId="0" applyFont="1"/>
    <xf numFmtId="0" fontId="4" fillId="0" borderId="0" xfId="0" applyFont="1"/>
    <xf numFmtId="0" fontId="4" fillId="0" borderId="0" xfId="0" applyFont="1" applyAlignment="1">
      <alignment horizontal="center"/>
    </xf>
    <xf numFmtId="0" fontId="5" fillId="0" borderId="0" xfId="0" applyFont="1"/>
    <xf numFmtId="0" fontId="0" fillId="0" borderId="0" xfId="0" pivotButton="1"/>
    <xf numFmtId="0" fontId="0" fillId="0" borderId="0" xfId="0" applyNumberFormat="1"/>
    <xf numFmtId="0" fontId="0" fillId="0" borderId="0" xfId="0" applyAlignment="1">
      <alignment horizontal="left"/>
    </xf>
    <xf numFmtId="0" fontId="0" fillId="0" borderId="0" xfId="0" applyAlignment="1">
      <alignment horizontal="left" indent="1"/>
    </xf>
    <xf numFmtId="4" fontId="0" fillId="0" borderId="0" xfId="0" applyNumberFormat="1"/>
    <xf numFmtId="0" fontId="3" fillId="2" borderId="1" xfId="0" applyFont="1" applyFill="1" applyBorder="1" applyAlignment="1">
      <alignment horizontal="left"/>
    </xf>
    <xf numFmtId="4" fontId="3" fillId="2" borderId="1" xfId="0" applyNumberFormat="1" applyFont="1" applyFill="1" applyBorder="1"/>
    <xf numFmtId="4" fontId="3" fillId="0" borderId="2" xfId="0" applyNumberFormat="1" applyFont="1" applyBorder="1"/>
    <xf numFmtId="0" fontId="0" fillId="0" borderId="0" xfId="0" applyFont="1"/>
    <xf numFmtId="0" fontId="6" fillId="0" borderId="0" xfId="0" pivotButton="1" applyFont="1"/>
    <xf numFmtId="0" fontId="0" fillId="0" borderId="0" xfId="0" pivotButton="1" applyAlignment="1">
      <alignment vertical="top"/>
    </xf>
    <xf numFmtId="0" fontId="0" fillId="0" borderId="5" xfId="0" pivotButton="1" applyBorder="1"/>
    <xf numFmtId="0" fontId="0" fillId="0" borderId="5" xfId="0" applyBorder="1"/>
    <xf numFmtId="0" fontId="6" fillId="0" borderId="0" xfId="0" applyFont="1"/>
    <xf numFmtId="0" fontId="3" fillId="0" borderId="2" xfId="0" applyFont="1" applyBorder="1" applyAlignment="1">
      <alignment horizontal="left" indent="1"/>
    </xf>
    <xf numFmtId="0" fontId="7" fillId="3" borderId="3" xfId="0" applyFont="1" applyFill="1" applyBorder="1"/>
    <xf numFmtId="0" fontId="8" fillId="3" borderId="4" xfId="0" applyFont="1" applyFill="1" applyBorder="1"/>
    <xf numFmtId="4" fontId="0" fillId="4" borderId="6" xfId="0" applyNumberFormat="1" applyFill="1" applyBorder="1"/>
    <xf numFmtId="0" fontId="0" fillId="0" borderId="0" xfId="0" applyAlignment="1">
      <alignment horizontal="left" indent="2"/>
    </xf>
    <xf numFmtId="0" fontId="0" fillId="0" borderId="0" xfId="0" applyAlignment="1">
      <alignment horizontal="left" indent="3"/>
    </xf>
    <xf numFmtId="0" fontId="0" fillId="0" borderId="0" xfId="0" applyAlignment="1">
      <alignment wrapText="1"/>
    </xf>
    <xf numFmtId="49" fontId="2" fillId="0" borderId="0" xfId="0" applyNumberFormat="1" applyFont="1"/>
  </cellXfs>
  <cellStyles count="1">
    <cellStyle name="Normal" xfId="0" builtinId="0" customBuiltin="1"/>
  </cellStyles>
  <dxfs count="124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alignment wrapText="1"/>
    </dxf>
    <dxf>
      <font>
        <color theme="4" tint="0.79998168889431442"/>
      </font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fill>
        <patternFill patternType="darkDown">
          <fgColor theme="0" tint="-0.24994659260841701"/>
        </patternFill>
      </fill>
      <border>
        <vertical style="hair">
          <color auto="1"/>
        </vertical>
      </border>
    </dxf>
    <dxf>
      <fill>
        <patternFill>
          <fgColor theme="0" tint="-0.24994659260841701"/>
        </patternFill>
      </fill>
    </dxf>
    <dxf>
      <fill>
        <patternFill>
          <fgColor theme="0" tint="-0.24994659260841701"/>
        </patternFill>
      </fill>
    </dxf>
    <dxf>
      <fill>
        <patternFill patternType="lightUp">
          <fgColor theme="0" tint="-0.499984740745262"/>
        </patternFill>
      </fill>
      <border>
        <left style="hair">
          <color auto="1"/>
        </left>
        <right style="hair">
          <color auto="1"/>
        </right>
        <top style="hair">
          <color auto="1"/>
        </top>
        <bottom style="hair">
          <color auto="1"/>
        </bottom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vertical="top" readingOrder="0"/>
    </dxf>
    <dxf>
      <font>
        <color theme="4" tint="0.79998168889431442"/>
      </font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bottom style="thin">
          <color indexed="64"/>
        </bottom>
      </border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 patternType="solid">
          <bgColor theme="9" tint="0.79998168889431442"/>
        </patternFill>
      </fill>
    </dxf>
    <dxf>
      <border>
        <top style="thin">
          <color indexed="64"/>
        </top>
        <bottom style="double">
          <color indexed="64"/>
        </bottom>
      </border>
    </dxf>
    <dxf>
      <border>
        <top style="thin">
          <color indexed="64"/>
        </top>
        <bottom style="double">
          <color indexed="64"/>
        </bottom>
      </border>
    </dxf>
    <dxf>
      <border>
        <bottom style="thin">
          <color indexed="64"/>
        </bottom>
      </border>
    </dxf>
    <dxf>
      <fill>
        <patternFill patternType="solid">
          <bgColor theme="6" tint="0.79998168889431442"/>
        </patternFill>
      </fill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border>
        <bottom style="thin">
          <color indexed="64"/>
        </bottom>
      </border>
    </dxf>
    <dxf>
      <fill>
        <patternFill patternType="solid">
          <bgColor theme="9" tint="0.79998168889431442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85725</xdr:colOff>
      <xdr:row>0</xdr:row>
      <xdr:rowOff>114300</xdr:rowOff>
    </xdr:from>
    <xdr:to>
      <xdr:col>10</xdr:col>
      <xdr:colOff>167325</xdr:colOff>
      <xdr:row>5</xdr:row>
      <xdr:rowOff>7454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5B3F8395-6CCA-B656-3456-772A65AF69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486150" y="11430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226.49004016204" missingItemsLimit="0" createdVersion="8" refreshedVersion="8" minRefreshableVersion="3" recordCount="1127" xr:uid="{89AEEA13-D1FC-4338-941A-DA1CE1719970}">
  <cacheSource type="worksheet">
    <worksheetSource name="tSA_Balance_Sheet_Numb_Submissions"/>
  </cacheSource>
  <cacheFields count="5">
    <cacheField name="Reporting country" numFmtId="0">
      <sharedItems count="30">
        <s v="AUSTRIA"/>
        <s v="BELGIUM"/>
        <s v="BULGARIA"/>
        <s v="CROATIA"/>
        <s v="CYPRUS"/>
        <s v="CZECHIA"/>
        <s v="DENMARK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0">
        <s v="Y2016"/>
        <s v="Y2017"/>
        <s v="Y2018"/>
        <s v="Y2019"/>
        <s v="Y2020"/>
        <s v="Y2021"/>
        <s v="Y2022"/>
        <s v="Y2023"/>
        <s v="Y2024"/>
        <s v="Y2025"/>
      </sharedItems>
    </cacheField>
    <cacheField name="Undertaking type" numFmtId="0">
      <sharedItems count="6">
        <s v="Life undertakings"/>
        <s v="Non-Life undertakings"/>
        <s v="Undertakings pursuing both life and non-life insurance activity"/>
        <s v="Reinsurance undertakings"/>
        <s v="Undertakings pursuing both life and non-life insurance activity - article 73 (5)"/>
        <s v="Undertakings pursuing both life and non-life insurance activity - article 73 (2)"/>
      </sharedItems>
    </cacheField>
    <cacheField name="Number of submissions (per reporting country, reference date and undertaking type)" numFmtId="0">
      <sharedItems containsSemiMixedTypes="0" containsString="0" containsNumber="1" containsInteger="1" minValue="1" maxValue="254"/>
    </cacheField>
    <cacheField name="Date of extraction (yyyymmdd)" numFmtId="0">
      <sharedItems containsSemiMixedTypes="0" containsString="0" containsNumber="1" containsInteger="1" minValue="20260723" maxValue="2026072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226.490080787036" missingItemsLimit="0" createdVersion="8" refreshedVersion="8" minRefreshableVersion="3" recordCount="25415" xr:uid="{567E0C3A-DA1D-4B69-9D1E-4118F6E98FBE}">
  <cacheSource type="worksheet">
    <worksheetSource name="tSA_Balance_Sheet_Raw"/>
  </cacheSource>
  <cacheFields count="7">
    <cacheField name="Reporting country" numFmtId="0">
      <sharedItems count="30">
        <s v="AUSTRIA"/>
        <s v="BELGIUM"/>
        <s v="BULGARIA"/>
        <s v="CROATIA"/>
        <s v="CYPRUS"/>
        <s v="CZECHIA"/>
        <s v="DENMARK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0">
        <s v="Y2016"/>
        <s v="Y2017"/>
        <s v="Y2018"/>
        <s v="Y2019"/>
        <s v="Y2020"/>
        <s v="Y2021"/>
        <s v="Y2022"/>
        <s v="Y2023"/>
        <s v="Y2024"/>
        <s v="Y2025"/>
      </sharedItems>
    </cacheField>
    <cacheField name="Undertaking type" numFmtId="0">
      <sharedItems count="1">
        <s v="Undertaking type not published"/>
      </sharedItems>
    </cacheField>
    <cacheField name="Value" numFmtId="0">
      <sharedItems containsString="0" containsBlank="1" containsNumber="1" minValue="-1804.429189" maxValue="3158686.2435889998"/>
    </cacheField>
    <cacheField name="Item name" numFmtId="0">
      <sharedItems count="72">
        <s v="Assets"/>
        <s v="Goodwill"/>
        <s v="Deferred acquisition costs"/>
        <s v="Intangible assets"/>
        <s v="Deferred tax assets"/>
        <s v="Pension benefit surplus"/>
        <s v="Property, plant &amp; equipment held for own use"/>
        <s v="Investments (other than assets held for index-linked and unit-linked contracts)"/>
        <s v="Property (other than for own use)"/>
        <s v="Holdings in related undertakings, including participations"/>
        <s v="Equities"/>
        <s v="Equities - listed"/>
        <s v="Equities - unlisted"/>
        <s v="Bonds"/>
        <s v="Government Bonds"/>
        <s v="Corporate Bonds"/>
        <s v="Structured notes"/>
        <s v="Collateralised securities"/>
        <s v="Collective Investments Undertakings"/>
        <s v="Derivatives"/>
        <s v="Deposits other than cash equivalents"/>
        <s v="Other investments"/>
        <s v="Assets held for index-linked and unit-linked contracts"/>
        <s v="Loans and mortgages"/>
        <s v="Loans on policies"/>
        <s v="Loans and mortgages to individuals"/>
        <s v="Other loans and mortgages"/>
        <s v="Reinsurance recoverables from:"/>
        <s v="Non-life and health similar to non-life"/>
        <s v="Non-life excluding health"/>
        <s v="Health similar to non-life"/>
        <s v="Life and health similar to life, excluding health and index-linked and unit-linked"/>
        <s v="Health similar to life"/>
        <s v="Life excluding health and index-linked and unit-linked"/>
        <s v="Life index-linked and unit-linked"/>
        <s v="Deposits to cedants"/>
        <s v="Insurance and intermediaries receivables"/>
        <s v="Reinsurance receivables"/>
        <s v="Receivables (trade, not insurance)"/>
        <s v="Own shares (held directly)"/>
        <s v="Amounts due in respect of own fund items or initial fund called up but not yet paid in"/>
        <s v="Cash and cash equivalents"/>
        <s v="Any other assets, not elsewhere shown"/>
        <s v="Total assets"/>
        <s v="Liabilities"/>
        <s v="Technical provisions – non-life"/>
        <s v="Technical provisions – non-life (excluding health)"/>
        <s v="Technical provisions calculated as a whole"/>
        <s v="Best Estimate"/>
        <s v="Risk margin"/>
        <s v="Technical provisions - health (similar to non-life)"/>
        <s v="Technical provisions - life (excluding index-linked and unit-linked)"/>
        <s v="Technical provisions - health (similar to life)"/>
        <s v="Technical provisions – life (excluding health and index-linked and unit-linked)"/>
        <s v="Technical provisions – index-linked and unit-linked"/>
        <s v="Other technical provisions"/>
        <s v="Contingent liabilities"/>
        <s v="Provisions other than technical provisions"/>
        <s v="Pension benefit obligations"/>
        <s v="Deposits from reinsurers"/>
        <s v="Deferred tax liabilities"/>
        <s v="Debts owed to credit institutions"/>
        <s v="Financial liabilities other than debts owed to credit institutions"/>
        <s v="Insurance &amp; intermediaries payables"/>
        <s v="Reinsurance payables"/>
        <s v="Payables (trade, not insurance)"/>
        <s v="Subordinated liabilities"/>
        <s v="Subordinated liabilities not in Basic Own Funds"/>
        <s v="Subordinated liabilities in Basic Own Funds"/>
        <s v="Any other liabilities, not elsewhere shown"/>
        <s v="Total liabilities"/>
        <s v="Excess of assets over liabilities"/>
      </sharedItems>
    </cacheField>
    <cacheField name="Item code" numFmtId="0">
      <sharedItems count="85">
        <s v="R0001"/>
        <s v="R0010"/>
        <s v="R0020"/>
        <s v="R0030"/>
        <s v="R0040"/>
        <s v="R0050"/>
        <s v="R0060"/>
        <s v="R0070"/>
        <s v="R0080"/>
        <s v="R0090"/>
        <s v="R0100"/>
        <s v="R0110"/>
        <s v="R0120"/>
        <s v="R0130"/>
        <s v="R0140"/>
        <s v="R0150"/>
        <s v="R0160"/>
        <s v="R0170"/>
        <s v="R0180"/>
        <s v="R0190"/>
        <s v="R0200"/>
        <s v="R0210"/>
        <s v="R0220"/>
        <s v="R0230"/>
        <s v="R0240"/>
        <s v="R0250"/>
        <s v="R0260"/>
        <s v="R0270"/>
        <s v="R0280"/>
        <s v="R0290"/>
        <s v="R0300"/>
        <s v="R0310"/>
        <s v="R0320"/>
        <s v="R0330"/>
        <s v="R0340"/>
        <s v="R0350"/>
        <s v="R0360"/>
        <s v="R0370"/>
        <s v="R0380"/>
        <s v="R0390"/>
        <s v="R0400"/>
        <s v="R0410"/>
        <s v="R0420"/>
        <s v="R0500"/>
        <s v="R0501"/>
        <s v="R0510"/>
        <s v="R0520"/>
        <s v="R0530"/>
        <s v="R0540"/>
        <s v="R0550"/>
        <s v="R0560"/>
        <s v="R0570"/>
        <s v="R0580"/>
        <s v="R0590"/>
        <s v="R0600"/>
        <s v="R0610"/>
        <s v="R0620"/>
        <s v="R0630"/>
        <s v="R0640"/>
        <s v="R0650"/>
        <s v="R0660"/>
        <s v="R0670"/>
        <s v="R0680"/>
        <s v="R0690"/>
        <s v="R0700"/>
        <s v="R0710"/>
        <s v="R0720"/>
        <s v="R0730"/>
        <s v="R0740"/>
        <s v="R0750"/>
        <s v="R0760"/>
        <s v="R0770"/>
        <s v="R0780"/>
        <s v="R0790"/>
        <s v="R0800"/>
        <s v="R0810"/>
        <s v="R0820"/>
        <s v="R0830"/>
        <s v="R0840"/>
        <s v="R0850"/>
        <s v="R0860"/>
        <s v="R0870"/>
        <s v="R0880"/>
        <s v="R0900"/>
        <s v="R1000"/>
      </sharedItems>
    </cacheField>
    <cacheField name="Date of extraction (yyyymmdd)" numFmtId="0">
      <sharedItems containsSemiMixedTypes="0" containsString="0" containsNumber="1" containsInteger="1" minValue="20260723" maxValue="2026072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127">
  <r>
    <x v="0"/>
    <x v="0"/>
    <x v="0"/>
    <n v="6"/>
    <n v="20260723"/>
  </r>
  <r>
    <x v="0"/>
    <x v="0"/>
    <x v="1"/>
    <n v="15"/>
    <n v="20260723"/>
  </r>
  <r>
    <x v="0"/>
    <x v="0"/>
    <x v="2"/>
    <n v="17"/>
    <n v="20260723"/>
  </r>
  <r>
    <x v="0"/>
    <x v="1"/>
    <x v="0"/>
    <n v="6"/>
    <n v="20260723"/>
  </r>
  <r>
    <x v="0"/>
    <x v="1"/>
    <x v="1"/>
    <n v="13"/>
    <n v="20260723"/>
  </r>
  <r>
    <x v="0"/>
    <x v="1"/>
    <x v="3"/>
    <n v="1"/>
    <n v="20260723"/>
  </r>
  <r>
    <x v="0"/>
    <x v="1"/>
    <x v="4"/>
    <n v="17"/>
    <n v="20260723"/>
  </r>
  <r>
    <x v="0"/>
    <x v="2"/>
    <x v="0"/>
    <n v="6"/>
    <n v="20260723"/>
  </r>
  <r>
    <x v="0"/>
    <x v="2"/>
    <x v="1"/>
    <n v="12"/>
    <n v="20260723"/>
  </r>
  <r>
    <x v="0"/>
    <x v="2"/>
    <x v="3"/>
    <n v="1"/>
    <n v="20260723"/>
  </r>
  <r>
    <x v="0"/>
    <x v="2"/>
    <x v="4"/>
    <n v="16"/>
    <n v="20260723"/>
  </r>
  <r>
    <x v="0"/>
    <x v="3"/>
    <x v="0"/>
    <n v="6"/>
    <n v="20260723"/>
  </r>
  <r>
    <x v="0"/>
    <x v="3"/>
    <x v="1"/>
    <n v="12"/>
    <n v="20260723"/>
  </r>
  <r>
    <x v="0"/>
    <x v="3"/>
    <x v="3"/>
    <n v="1"/>
    <n v="20260723"/>
  </r>
  <r>
    <x v="0"/>
    <x v="3"/>
    <x v="4"/>
    <n v="16"/>
    <n v="20260723"/>
  </r>
  <r>
    <x v="0"/>
    <x v="4"/>
    <x v="0"/>
    <n v="6"/>
    <n v="20260723"/>
  </r>
  <r>
    <x v="0"/>
    <x v="4"/>
    <x v="1"/>
    <n v="11"/>
    <n v="20260723"/>
  </r>
  <r>
    <x v="0"/>
    <x v="4"/>
    <x v="3"/>
    <n v="1"/>
    <n v="20260723"/>
  </r>
  <r>
    <x v="0"/>
    <x v="4"/>
    <x v="4"/>
    <n v="16"/>
    <n v="20260723"/>
  </r>
  <r>
    <x v="0"/>
    <x v="5"/>
    <x v="0"/>
    <n v="6"/>
    <n v="20260723"/>
  </r>
  <r>
    <x v="0"/>
    <x v="5"/>
    <x v="1"/>
    <n v="10"/>
    <n v="20260723"/>
  </r>
  <r>
    <x v="0"/>
    <x v="5"/>
    <x v="3"/>
    <n v="1"/>
    <n v="20260723"/>
  </r>
  <r>
    <x v="0"/>
    <x v="5"/>
    <x v="4"/>
    <n v="16"/>
    <n v="20260723"/>
  </r>
  <r>
    <x v="0"/>
    <x v="6"/>
    <x v="0"/>
    <n v="6"/>
    <n v="20260723"/>
  </r>
  <r>
    <x v="0"/>
    <x v="6"/>
    <x v="1"/>
    <n v="10"/>
    <n v="20260723"/>
  </r>
  <r>
    <x v="0"/>
    <x v="6"/>
    <x v="3"/>
    <n v="1"/>
    <n v="20260723"/>
  </r>
  <r>
    <x v="0"/>
    <x v="6"/>
    <x v="4"/>
    <n v="16"/>
    <n v="20260723"/>
  </r>
  <r>
    <x v="0"/>
    <x v="7"/>
    <x v="0"/>
    <n v="6"/>
    <n v="20260723"/>
  </r>
  <r>
    <x v="0"/>
    <x v="7"/>
    <x v="1"/>
    <n v="9"/>
    <n v="20260723"/>
  </r>
  <r>
    <x v="0"/>
    <x v="7"/>
    <x v="3"/>
    <n v="1"/>
    <n v="20260723"/>
  </r>
  <r>
    <x v="0"/>
    <x v="7"/>
    <x v="4"/>
    <n v="16"/>
    <n v="20260723"/>
  </r>
  <r>
    <x v="0"/>
    <x v="8"/>
    <x v="0"/>
    <n v="6"/>
    <n v="20260723"/>
  </r>
  <r>
    <x v="0"/>
    <x v="8"/>
    <x v="1"/>
    <n v="9"/>
    <n v="20260723"/>
  </r>
  <r>
    <x v="0"/>
    <x v="8"/>
    <x v="3"/>
    <n v="1"/>
    <n v="20260723"/>
  </r>
  <r>
    <x v="0"/>
    <x v="8"/>
    <x v="4"/>
    <n v="16"/>
    <n v="20260723"/>
  </r>
  <r>
    <x v="0"/>
    <x v="9"/>
    <x v="0"/>
    <n v="5"/>
    <n v="20260723"/>
  </r>
  <r>
    <x v="0"/>
    <x v="9"/>
    <x v="1"/>
    <n v="9"/>
    <n v="20260723"/>
  </r>
  <r>
    <x v="0"/>
    <x v="9"/>
    <x v="3"/>
    <n v="1"/>
    <n v="20260723"/>
  </r>
  <r>
    <x v="0"/>
    <x v="9"/>
    <x v="4"/>
    <n v="16"/>
    <n v="20260723"/>
  </r>
  <r>
    <x v="1"/>
    <x v="0"/>
    <x v="0"/>
    <n v="13"/>
    <n v="20260723"/>
  </r>
  <r>
    <x v="1"/>
    <x v="0"/>
    <x v="1"/>
    <n v="34"/>
    <n v="20260723"/>
  </r>
  <r>
    <x v="1"/>
    <x v="0"/>
    <x v="2"/>
    <n v="20"/>
    <n v="20260723"/>
  </r>
  <r>
    <x v="1"/>
    <x v="1"/>
    <x v="0"/>
    <n v="13"/>
    <n v="20260723"/>
  </r>
  <r>
    <x v="1"/>
    <x v="1"/>
    <x v="1"/>
    <n v="30"/>
    <n v="20260723"/>
  </r>
  <r>
    <x v="1"/>
    <x v="1"/>
    <x v="3"/>
    <n v="2"/>
    <n v="20260723"/>
  </r>
  <r>
    <x v="1"/>
    <x v="1"/>
    <x v="5"/>
    <n v="12"/>
    <n v="20260723"/>
  </r>
  <r>
    <x v="1"/>
    <x v="1"/>
    <x v="4"/>
    <n v="8"/>
    <n v="20260723"/>
  </r>
  <r>
    <x v="1"/>
    <x v="2"/>
    <x v="0"/>
    <n v="11"/>
    <n v="20260723"/>
  </r>
  <r>
    <x v="1"/>
    <x v="2"/>
    <x v="1"/>
    <n v="33"/>
    <n v="20260723"/>
  </r>
  <r>
    <x v="1"/>
    <x v="2"/>
    <x v="3"/>
    <n v="2"/>
    <n v="20260723"/>
  </r>
  <r>
    <x v="1"/>
    <x v="2"/>
    <x v="5"/>
    <n v="9"/>
    <n v="20260723"/>
  </r>
  <r>
    <x v="1"/>
    <x v="2"/>
    <x v="4"/>
    <n v="11"/>
    <n v="20260723"/>
  </r>
  <r>
    <x v="1"/>
    <x v="3"/>
    <x v="0"/>
    <n v="11"/>
    <n v="20260723"/>
  </r>
  <r>
    <x v="1"/>
    <x v="3"/>
    <x v="1"/>
    <n v="32"/>
    <n v="20260723"/>
  </r>
  <r>
    <x v="1"/>
    <x v="3"/>
    <x v="3"/>
    <n v="2"/>
    <n v="20260723"/>
  </r>
  <r>
    <x v="1"/>
    <x v="3"/>
    <x v="5"/>
    <n v="8"/>
    <n v="20260723"/>
  </r>
  <r>
    <x v="1"/>
    <x v="3"/>
    <x v="4"/>
    <n v="12"/>
    <n v="20260723"/>
  </r>
  <r>
    <x v="1"/>
    <x v="4"/>
    <x v="0"/>
    <n v="9"/>
    <n v="20260723"/>
  </r>
  <r>
    <x v="1"/>
    <x v="4"/>
    <x v="1"/>
    <n v="32"/>
    <n v="20260723"/>
  </r>
  <r>
    <x v="1"/>
    <x v="4"/>
    <x v="3"/>
    <n v="2"/>
    <n v="20260723"/>
  </r>
  <r>
    <x v="1"/>
    <x v="4"/>
    <x v="5"/>
    <n v="5"/>
    <n v="20260723"/>
  </r>
  <r>
    <x v="1"/>
    <x v="4"/>
    <x v="4"/>
    <n v="13"/>
    <n v="20260723"/>
  </r>
  <r>
    <x v="1"/>
    <x v="5"/>
    <x v="0"/>
    <n v="7"/>
    <n v="20260723"/>
  </r>
  <r>
    <x v="1"/>
    <x v="5"/>
    <x v="1"/>
    <n v="34"/>
    <n v="20260723"/>
  </r>
  <r>
    <x v="1"/>
    <x v="5"/>
    <x v="3"/>
    <n v="2"/>
    <n v="20260723"/>
  </r>
  <r>
    <x v="1"/>
    <x v="5"/>
    <x v="5"/>
    <n v="6"/>
    <n v="20260723"/>
  </r>
  <r>
    <x v="1"/>
    <x v="5"/>
    <x v="4"/>
    <n v="12"/>
    <n v="20260723"/>
  </r>
  <r>
    <x v="1"/>
    <x v="6"/>
    <x v="0"/>
    <n v="7"/>
    <n v="20260723"/>
  </r>
  <r>
    <x v="1"/>
    <x v="6"/>
    <x v="1"/>
    <n v="34"/>
    <n v="20260723"/>
  </r>
  <r>
    <x v="1"/>
    <x v="6"/>
    <x v="3"/>
    <n v="1"/>
    <n v="20260723"/>
  </r>
  <r>
    <x v="1"/>
    <x v="6"/>
    <x v="5"/>
    <n v="6"/>
    <n v="20260723"/>
  </r>
  <r>
    <x v="1"/>
    <x v="6"/>
    <x v="4"/>
    <n v="12"/>
    <n v="20260723"/>
  </r>
  <r>
    <x v="1"/>
    <x v="7"/>
    <x v="0"/>
    <n v="6"/>
    <n v="20260723"/>
  </r>
  <r>
    <x v="1"/>
    <x v="7"/>
    <x v="1"/>
    <n v="33"/>
    <n v="20260723"/>
  </r>
  <r>
    <x v="1"/>
    <x v="7"/>
    <x v="3"/>
    <n v="1"/>
    <n v="20260723"/>
  </r>
  <r>
    <x v="1"/>
    <x v="7"/>
    <x v="5"/>
    <n v="6"/>
    <n v="20260723"/>
  </r>
  <r>
    <x v="1"/>
    <x v="7"/>
    <x v="4"/>
    <n v="12"/>
    <n v="20260723"/>
  </r>
  <r>
    <x v="1"/>
    <x v="8"/>
    <x v="0"/>
    <n v="6"/>
    <n v="20260723"/>
  </r>
  <r>
    <x v="1"/>
    <x v="8"/>
    <x v="1"/>
    <n v="33"/>
    <n v="20260723"/>
  </r>
  <r>
    <x v="1"/>
    <x v="8"/>
    <x v="3"/>
    <n v="2"/>
    <n v="20260723"/>
  </r>
  <r>
    <x v="1"/>
    <x v="8"/>
    <x v="5"/>
    <n v="5"/>
    <n v="20260723"/>
  </r>
  <r>
    <x v="1"/>
    <x v="8"/>
    <x v="4"/>
    <n v="12"/>
    <n v="20260723"/>
  </r>
  <r>
    <x v="1"/>
    <x v="9"/>
    <x v="0"/>
    <n v="6"/>
    <n v="20260723"/>
  </r>
  <r>
    <x v="1"/>
    <x v="9"/>
    <x v="1"/>
    <n v="40"/>
    <n v="20260723"/>
  </r>
  <r>
    <x v="1"/>
    <x v="9"/>
    <x v="3"/>
    <n v="1"/>
    <n v="20260723"/>
  </r>
  <r>
    <x v="1"/>
    <x v="9"/>
    <x v="5"/>
    <n v="4"/>
    <n v="20260723"/>
  </r>
  <r>
    <x v="1"/>
    <x v="9"/>
    <x v="4"/>
    <n v="13"/>
    <n v="20260723"/>
  </r>
  <r>
    <x v="2"/>
    <x v="0"/>
    <x v="0"/>
    <n v="2"/>
    <n v="20260723"/>
  </r>
  <r>
    <x v="2"/>
    <x v="0"/>
    <x v="1"/>
    <n v="24"/>
    <n v="20260723"/>
  </r>
  <r>
    <x v="2"/>
    <x v="0"/>
    <x v="2"/>
    <n v="10"/>
    <n v="20260723"/>
  </r>
  <r>
    <x v="2"/>
    <x v="1"/>
    <x v="0"/>
    <n v="1"/>
    <n v="20260723"/>
  </r>
  <r>
    <x v="2"/>
    <x v="1"/>
    <x v="1"/>
    <n v="21"/>
    <n v="20260723"/>
  </r>
  <r>
    <x v="2"/>
    <x v="1"/>
    <x v="3"/>
    <n v="2"/>
    <n v="20260723"/>
  </r>
  <r>
    <x v="2"/>
    <x v="1"/>
    <x v="5"/>
    <n v="6"/>
    <n v="20260723"/>
  </r>
  <r>
    <x v="2"/>
    <x v="1"/>
    <x v="4"/>
    <n v="4"/>
    <n v="20260723"/>
  </r>
  <r>
    <x v="2"/>
    <x v="2"/>
    <x v="0"/>
    <n v="3"/>
    <n v="20260723"/>
  </r>
  <r>
    <x v="2"/>
    <x v="2"/>
    <x v="1"/>
    <n v="20"/>
    <n v="20260723"/>
  </r>
  <r>
    <x v="2"/>
    <x v="2"/>
    <x v="5"/>
    <n v="5"/>
    <n v="20260723"/>
  </r>
  <r>
    <x v="2"/>
    <x v="2"/>
    <x v="4"/>
    <n v="4"/>
    <n v="20260723"/>
  </r>
  <r>
    <x v="2"/>
    <x v="3"/>
    <x v="0"/>
    <n v="2"/>
    <n v="20260723"/>
  </r>
  <r>
    <x v="2"/>
    <x v="3"/>
    <x v="1"/>
    <n v="20"/>
    <n v="20260723"/>
  </r>
  <r>
    <x v="2"/>
    <x v="3"/>
    <x v="5"/>
    <n v="6"/>
    <n v="20260723"/>
  </r>
  <r>
    <x v="2"/>
    <x v="3"/>
    <x v="4"/>
    <n v="3"/>
    <n v="20260723"/>
  </r>
  <r>
    <x v="2"/>
    <x v="4"/>
    <x v="0"/>
    <n v="1"/>
    <n v="20260723"/>
  </r>
  <r>
    <x v="2"/>
    <x v="4"/>
    <x v="1"/>
    <n v="20"/>
    <n v="20260723"/>
  </r>
  <r>
    <x v="2"/>
    <x v="4"/>
    <x v="3"/>
    <n v="1"/>
    <n v="20260723"/>
  </r>
  <r>
    <x v="2"/>
    <x v="4"/>
    <x v="5"/>
    <n v="6"/>
    <n v="20260723"/>
  </r>
  <r>
    <x v="2"/>
    <x v="4"/>
    <x v="4"/>
    <n v="2"/>
    <n v="20260723"/>
  </r>
  <r>
    <x v="2"/>
    <x v="5"/>
    <x v="0"/>
    <n v="1"/>
    <n v="20260723"/>
  </r>
  <r>
    <x v="2"/>
    <x v="5"/>
    <x v="1"/>
    <n v="19"/>
    <n v="20260723"/>
  </r>
  <r>
    <x v="2"/>
    <x v="5"/>
    <x v="3"/>
    <n v="1"/>
    <n v="20260723"/>
  </r>
  <r>
    <x v="2"/>
    <x v="5"/>
    <x v="5"/>
    <n v="6"/>
    <n v="20260723"/>
  </r>
  <r>
    <x v="2"/>
    <x v="5"/>
    <x v="4"/>
    <n v="2"/>
    <n v="20260723"/>
  </r>
  <r>
    <x v="2"/>
    <x v="6"/>
    <x v="0"/>
    <n v="1"/>
    <n v="20260723"/>
  </r>
  <r>
    <x v="2"/>
    <x v="6"/>
    <x v="1"/>
    <n v="20"/>
    <n v="20260723"/>
  </r>
  <r>
    <x v="2"/>
    <x v="6"/>
    <x v="3"/>
    <n v="1"/>
    <n v="20260723"/>
  </r>
  <r>
    <x v="2"/>
    <x v="6"/>
    <x v="5"/>
    <n v="6"/>
    <n v="20260723"/>
  </r>
  <r>
    <x v="2"/>
    <x v="6"/>
    <x v="4"/>
    <n v="2"/>
    <n v="20260723"/>
  </r>
  <r>
    <x v="2"/>
    <x v="7"/>
    <x v="0"/>
    <n v="1"/>
    <n v="20260723"/>
  </r>
  <r>
    <x v="2"/>
    <x v="7"/>
    <x v="1"/>
    <n v="23"/>
    <n v="20260723"/>
  </r>
  <r>
    <x v="2"/>
    <x v="7"/>
    <x v="3"/>
    <n v="1"/>
    <n v="20260723"/>
  </r>
  <r>
    <x v="2"/>
    <x v="7"/>
    <x v="5"/>
    <n v="6"/>
    <n v="20260723"/>
  </r>
  <r>
    <x v="2"/>
    <x v="7"/>
    <x v="4"/>
    <n v="2"/>
    <n v="20260723"/>
  </r>
  <r>
    <x v="2"/>
    <x v="8"/>
    <x v="0"/>
    <n v="1"/>
    <n v="20260723"/>
  </r>
  <r>
    <x v="2"/>
    <x v="8"/>
    <x v="1"/>
    <n v="24"/>
    <n v="20260723"/>
  </r>
  <r>
    <x v="2"/>
    <x v="8"/>
    <x v="3"/>
    <n v="1"/>
    <n v="20260723"/>
  </r>
  <r>
    <x v="2"/>
    <x v="8"/>
    <x v="5"/>
    <n v="7"/>
    <n v="20260723"/>
  </r>
  <r>
    <x v="2"/>
    <x v="8"/>
    <x v="4"/>
    <n v="1"/>
    <n v="20260723"/>
  </r>
  <r>
    <x v="2"/>
    <x v="9"/>
    <x v="0"/>
    <n v="1"/>
    <n v="20260723"/>
  </r>
  <r>
    <x v="2"/>
    <x v="9"/>
    <x v="1"/>
    <n v="24"/>
    <n v="20260723"/>
  </r>
  <r>
    <x v="2"/>
    <x v="9"/>
    <x v="3"/>
    <n v="1"/>
    <n v="20260723"/>
  </r>
  <r>
    <x v="2"/>
    <x v="9"/>
    <x v="5"/>
    <n v="7"/>
    <n v="20260723"/>
  </r>
  <r>
    <x v="2"/>
    <x v="9"/>
    <x v="4"/>
    <n v="1"/>
    <n v="20260723"/>
  </r>
  <r>
    <x v="3"/>
    <x v="0"/>
    <x v="0"/>
    <n v="4"/>
    <n v="20260723"/>
  </r>
  <r>
    <x v="3"/>
    <x v="0"/>
    <x v="1"/>
    <n v="9"/>
    <n v="20260723"/>
  </r>
  <r>
    <x v="3"/>
    <x v="0"/>
    <x v="2"/>
    <n v="9"/>
    <n v="20260723"/>
  </r>
  <r>
    <x v="3"/>
    <x v="1"/>
    <x v="0"/>
    <n v="4"/>
    <n v="20260723"/>
  </r>
  <r>
    <x v="3"/>
    <x v="1"/>
    <x v="1"/>
    <n v="7"/>
    <n v="20260723"/>
  </r>
  <r>
    <x v="3"/>
    <x v="1"/>
    <x v="5"/>
    <n v="1"/>
    <n v="20260723"/>
  </r>
  <r>
    <x v="3"/>
    <x v="1"/>
    <x v="4"/>
    <n v="8"/>
    <n v="20260723"/>
  </r>
  <r>
    <x v="3"/>
    <x v="2"/>
    <x v="0"/>
    <n v="3"/>
    <n v="20260723"/>
  </r>
  <r>
    <x v="3"/>
    <x v="2"/>
    <x v="1"/>
    <n v="6"/>
    <n v="20260723"/>
  </r>
  <r>
    <x v="3"/>
    <x v="2"/>
    <x v="5"/>
    <n v="2"/>
    <n v="20260723"/>
  </r>
  <r>
    <x v="3"/>
    <x v="2"/>
    <x v="4"/>
    <n v="7"/>
    <n v="20260723"/>
  </r>
  <r>
    <x v="3"/>
    <x v="3"/>
    <x v="0"/>
    <n v="2"/>
    <n v="20260723"/>
  </r>
  <r>
    <x v="3"/>
    <x v="3"/>
    <x v="1"/>
    <n v="5"/>
    <n v="20260723"/>
  </r>
  <r>
    <x v="3"/>
    <x v="3"/>
    <x v="5"/>
    <n v="3"/>
    <n v="20260723"/>
  </r>
  <r>
    <x v="3"/>
    <x v="3"/>
    <x v="4"/>
    <n v="6"/>
    <n v="20260723"/>
  </r>
  <r>
    <x v="3"/>
    <x v="4"/>
    <x v="0"/>
    <n v="2"/>
    <n v="20260723"/>
  </r>
  <r>
    <x v="3"/>
    <x v="4"/>
    <x v="1"/>
    <n v="4"/>
    <n v="20260723"/>
  </r>
  <r>
    <x v="3"/>
    <x v="4"/>
    <x v="5"/>
    <n v="2"/>
    <n v="20260723"/>
  </r>
  <r>
    <x v="3"/>
    <x v="4"/>
    <x v="4"/>
    <n v="7"/>
    <n v="20260723"/>
  </r>
  <r>
    <x v="3"/>
    <x v="5"/>
    <x v="0"/>
    <n v="2"/>
    <n v="20260723"/>
  </r>
  <r>
    <x v="3"/>
    <x v="5"/>
    <x v="1"/>
    <n v="4"/>
    <n v="20260723"/>
  </r>
  <r>
    <x v="3"/>
    <x v="5"/>
    <x v="5"/>
    <n v="2"/>
    <n v="20260723"/>
  </r>
  <r>
    <x v="3"/>
    <x v="5"/>
    <x v="4"/>
    <n v="7"/>
    <n v="20260723"/>
  </r>
  <r>
    <x v="3"/>
    <x v="6"/>
    <x v="0"/>
    <n v="2"/>
    <n v="20260723"/>
  </r>
  <r>
    <x v="3"/>
    <x v="6"/>
    <x v="1"/>
    <n v="4"/>
    <n v="20260723"/>
  </r>
  <r>
    <x v="3"/>
    <x v="6"/>
    <x v="5"/>
    <n v="2"/>
    <n v="20260723"/>
  </r>
  <r>
    <x v="3"/>
    <x v="6"/>
    <x v="4"/>
    <n v="7"/>
    <n v="20260723"/>
  </r>
  <r>
    <x v="3"/>
    <x v="7"/>
    <x v="0"/>
    <n v="1"/>
    <n v="20260723"/>
  </r>
  <r>
    <x v="3"/>
    <x v="7"/>
    <x v="1"/>
    <n v="4"/>
    <n v="20260723"/>
  </r>
  <r>
    <x v="3"/>
    <x v="7"/>
    <x v="5"/>
    <n v="2"/>
    <n v="20260723"/>
  </r>
  <r>
    <x v="3"/>
    <x v="7"/>
    <x v="4"/>
    <n v="7"/>
    <n v="20260723"/>
  </r>
  <r>
    <x v="3"/>
    <x v="8"/>
    <x v="0"/>
    <n v="1"/>
    <n v="20260723"/>
  </r>
  <r>
    <x v="3"/>
    <x v="8"/>
    <x v="1"/>
    <n v="4"/>
    <n v="20260723"/>
  </r>
  <r>
    <x v="3"/>
    <x v="8"/>
    <x v="5"/>
    <n v="2"/>
    <n v="20260723"/>
  </r>
  <r>
    <x v="3"/>
    <x v="8"/>
    <x v="4"/>
    <n v="7"/>
    <n v="20260723"/>
  </r>
  <r>
    <x v="3"/>
    <x v="9"/>
    <x v="0"/>
    <n v="1"/>
    <n v="20260723"/>
  </r>
  <r>
    <x v="3"/>
    <x v="9"/>
    <x v="1"/>
    <n v="4"/>
    <n v="20260723"/>
  </r>
  <r>
    <x v="3"/>
    <x v="9"/>
    <x v="5"/>
    <n v="2"/>
    <n v="20260723"/>
  </r>
  <r>
    <x v="3"/>
    <x v="9"/>
    <x v="4"/>
    <n v="7"/>
    <n v="20260723"/>
  </r>
  <r>
    <x v="4"/>
    <x v="0"/>
    <x v="0"/>
    <n v="3"/>
    <n v="20260723"/>
  </r>
  <r>
    <x v="4"/>
    <x v="0"/>
    <x v="1"/>
    <n v="21"/>
    <n v="20260723"/>
  </r>
  <r>
    <x v="4"/>
    <x v="0"/>
    <x v="2"/>
    <n v="8"/>
    <n v="20260723"/>
  </r>
  <r>
    <x v="4"/>
    <x v="1"/>
    <x v="0"/>
    <n v="3"/>
    <n v="20260723"/>
  </r>
  <r>
    <x v="4"/>
    <x v="1"/>
    <x v="1"/>
    <n v="20"/>
    <n v="20260723"/>
  </r>
  <r>
    <x v="4"/>
    <x v="1"/>
    <x v="3"/>
    <n v="2"/>
    <n v="20260723"/>
  </r>
  <r>
    <x v="4"/>
    <x v="1"/>
    <x v="5"/>
    <n v="4"/>
    <n v="20260723"/>
  </r>
  <r>
    <x v="4"/>
    <x v="1"/>
    <x v="4"/>
    <n v="3"/>
    <n v="20260723"/>
  </r>
  <r>
    <x v="4"/>
    <x v="2"/>
    <x v="0"/>
    <n v="3"/>
    <n v="20260723"/>
  </r>
  <r>
    <x v="4"/>
    <x v="2"/>
    <x v="1"/>
    <n v="19"/>
    <n v="20260723"/>
  </r>
  <r>
    <x v="4"/>
    <x v="2"/>
    <x v="3"/>
    <n v="2"/>
    <n v="20260723"/>
  </r>
  <r>
    <x v="4"/>
    <x v="2"/>
    <x v="5"/>
    <n v="4"/>
    <n v="20260723"/>
  </r>
  <r>
    <x v="4"/>
    <x v="2"/>
    <x v="4"/>
    <n v="3"/>
    <n v="20260723"/>
  </r>
  <r>
    <x v="4"/>
    <x v="3"/>
    <x v="0"/>
    <n v="3"/>
    <n v="20260723"/>
  </r>
  <r>
    <x v="4"/>
    <x v="3"/>
    <x v="1"/>
    <n v="19"/>
    <n v="20260723"/>
  </r>
  <r>
    <x v="4"/>
    <x v="3"/>
    <x v="3"/>
    <n v="2"/>
    <n v="20260723"/>
  </r>
  <r>
    <x v="4"/>
    <x v="3"/>
    <x v="5"/>
    <n v="4"/>
    <n v="20260723"/>
  </r>
  <r>
    <x v="4"/>
    <x v="3"/>
    <x v="4"/>
    <n v="3"/>
    <n v="20260723"/>
  </r>
  <r>
    <x v="4"/>
    <x v="4"/>
    <x v="0"/>
    <n v="3"/>
    <n v="20260723"/>
  </r>
  <r>
    <x v="4"/>
    <x v="4"/>
    <x v="1"/>
    <n v="19"/>
    <n v="20260723"/>
  </r>
  <r>
    <x v="4"/>
    <x v="4"/>
    <x v="3"/>
    <n v="1"/>
    <n v="20260723"/>
  </r>
  <r>
    <x v="4"/>
    <x v="4"/>
    <x v="5"/>
    <n v="4"/>
    <n v="20260723"/>
  </r>
  <r>
    <x v="4"/>
    <x v="4"/>
    <x v="4"/>
    <n v="3"/>
    <n v="20260723"/>
  </r>
  <r>
    <x v="4"/>
    <x v="5"/>
    <x v="0"/>
    <n v="3"/>
    <n v="20260723"/>
  </r>
  <r>
    <x v="4"/>
    <x v="5"/>
    <x v="1"/>
    <n v="21"/>
    <n v="20260723"/>
  </r>
  <r>
    <x v="4"/>
    <x v="5"/>
    <x v="3"/>
    <n v="1"/>
    <n v="20260723"/>
  </r>
  <r>
    <x v="4"/>
    <x v="5"/>
    <x v="5"/>
    <n v="4"/>
    <n v="20260723"/>
  </r>
  <r>
    <x v="4"/>
    <x v="5"/>
    <x v="4"/>
    <n v="3"/>
    <n v="20260723"/>
  </r>
  <r>
    <x v="4"/>
    <x v="6"/>
    <x v="0"/>
    <n v="3"/>
    <n v="20260723"/>
  </r>
  <r>
    <x v="4"/>
    <x v="6"/>
    <x v="1"/>
    <n v="21"/>
    <n v="20260723"/>
  </r>
  <r>
    <x v="4"/>
    <x v="6"/>
    <x v="3"/>
    <n v="1"/>
    <n v="20260723"/>
  </r>
  <r>
    <x v="4"/>
    <x v="6"/>
    <x v="5"/>
    <n v="4"/>
    <n v="20260723"/>
  </r>
  <r>
    <x v="4"/>
    <x v="6"/>
    <x v="4"/>
    <n v="3"/>
    <n v="20260723"/>
  </r>
  <r>
    <x v="4"/>
    <x v="7"/>
    <x v="0"/>
    <n v="3"/>
    <n v="20260723"/>
  </r>
  <r>
    <x v="4"/>
    <x v="7"/>
    <x v="1"/>
    <n v="21"/>
    <n v="20260723"/>
  </r>
  <r>
    <x v="4"/>
    <x v="7"/>
    <x v="3"/>
    <n v="1"/>
    <n v="20260723"/>
  </r>
  <r>
    <x v="4"/>
    <x v="7"/>
    <x v="5"/>
    <n v="4"/>
    <n v="20260723"/>
  </r>
  <r>
    <x v="4"/>
    <x v="7"/>
    <x v="4"/>
    <n v="3"/>
    <n v="20260723"/>
  </r>
  <r>
    <x v="4"/>
    <x v="8"/>
    <x v="0"/>
    <n v="4"/>
    <n v="20260723"/>
  </r>
  <r>
    <x v="4"/>
    <x v="8"/>
    <x v="1"/>
    <n v="22"/>
    <n v="20260723"/>
  </r>
  <r>
    <x v="4"/>
    <x v="8"/>
    <x v="3"/>
    <n v="1"/>
    <n v="20260723"/>
  </r>
  <r>
    <x v="4"/>
    <x v="8"/>
    <x v="5"/>
    <n v="3"/>
    <n v="20260723"/>
  </r>
  <r>
    <x v="4"/>
    <x v="8"/>
    <x v="4"/>
    <n v="3"/>
    <n v="20260723"/>
  </r>
  <r>
    <x v="4"/>
    <x v="9"/>
    <x v="0"/>
    <n v="2"/>
    <n v="20260723"/>
  </r>
  <r>
    <x v="4"/>
    <x v="9"/>
    <x v="1"/>
    <n v="19"/>
    <n v="20260723"/>
  </r>
  <r>
    <x v="4"/>
    <x v="9"/>
    <x v="3"/>
    <n v="1"/>
    <n v="20260723"/>
  </r>
  <r>
    <x v="4"/>
    <x v="9"/>
    <x v="5"/>
    <n v="2"/>
    <n v="20260723"/>
  </r>
  <r>
    <x v="4"/>
    <x v="9"/>
    <x v="4"/>
    <n v="4"/>
    <n v="20260723"/>
  </r>
  <r>
    <x v="5"/>
    <x v="0"/>
    <x v="0"/>
    <n v="1"/>
    <n v="20260723"/>
  </r>
  <r>
    <x v="5"/>
    <x v="0"/>
    <x v="1"/>
    <n v="11"/>
    <n v="20260723"/>
  </r>
  <r>
    <x v="5"/>
    <x v="0"/>
    <x v="2"/>
    <n v="15"/>
    <n v="20260723"/>
  </r>
  <r>
    <x v="5"/>
    <x v="1"/>
    <x v="0"/>
    <n v="1"/>
    <n v="20260723"/>
  </r>
  <r>
    <x v="5"/>
    <x v="1"/>
    <x v="1"/>
    <n v="11"/>
    <n v="20260723"/>
  </r>
  <r>
    <x v="5"/>
    <x v="1"/>
    <x v="3"/>
    <n v="1"/>
    <n v="20260723"/>
  </r>
  <r>
    <x v="5"/>
    <x v="1"/>
    <x v="5"/>
    <n v="3"/>
    <n v="20260723"/>
  </r>
  <r>
    <x v="5"/>
    <x v="1"/>
    <x v="4"/>
    <n v="11"/>
    <n v="20260723"/>
  </r>
  <r>
    <x v="5"/>
    <x v="2"/>
    <x v="0"/>
    <n v="1"/>
    <n v="20260723"/>
  </r>
  <r>
    <x v="5"/>
    <x v="2"/>
    <x v="1"/>
    <n v="11"/>
    <n v="20260723"/>
  </r>
  <r>
    <x v="5"/>
    <x v="2"/>
    <x v="3"/>
    <n v="1"/>
    <n v="20260723"/>
  </r>
  <r>
    <x v="5"/>
    <x v="2"/>
    <x v="5"/>
    <n v="3"/>
    <n v="20260723"/>
  </r>
  <r>
    <x v="5"/>
    <x v="2"/>
    <x v="4"/>
    <n v="11"/>
    <n v="20260723"/>
  </r>
  <r>
    <x v="5"/>
    <x v="3"/>
    <x v="0"/>
    <n v="1"/>
    <n v="20260723"/>
  </r>
  <r>
    <x v="5"/>
    <x v="3"/>
    <x v="1"/>
    <n v="11"/>
    <n v="20260723"/>
  </r>
  <r>
    <x v="5"/>
    <x v="3"/>
    <x v="3"/>
    <n v="1"/>
    <n v="20260723"/>
  </r>
  <r>
    <x v="5"/>
    <x v="3"/>
    <x v="5"/>
    <n v="5"/>
    <n v="20260723"/>
  </r>
  <r>
    <x v="5"/>
    <x v="3"/>
    <x v="4"/>
    <n v="8"/>
    <n v="20260723"/>
  </r>
  <r>
    <x v="5"/>
    <x v="4"/>
    <x v="0"/>
    <n v="1"/>
    <n v="20260723"/>
  </r>
  <r>
    <x v="5"/>
    <x v="4"/>
    <x v="1"/>
    <n v="11"/>
    <n v="20260723"/>
  </r>
  <r>
    <x v="5"/>
    <x v="4"/>
    <x v="3"/>
    <n v="1"/>
    <n v="20260723"/>
  </r>
  <r>
    <x v="5"/>
    <x v="4"/>
    <x v="5"/>
    <n v="5"/>
    <n v="20260723"/>
  </r>
  <r>
    <x v="5"/>
    <x v="4"/>
    <x v="4"/>
    <n v="8"/>
    <n v="20260723"/>
  </r>
  <r>
    <x v="5"/>
    <x v="5"/>
    <x v="0"/>
    <n v="1"/>
    <n v="20260723"/>
  </r>
  <r>
    <x v="5"/>
    <x v="5"/>
    <x v="1"/>
    <n v="9"/>
    <n v="20260723"/>
  </r>
  <r>
    <x v="5"/>
    <x v="5"/>
    <x v="3"/>
    <n v="1"/>
    <n v="20260723"/>
  </r>
  <r>
    <x v="5"/>
    <x v="5"/>
    <x v="5"/>
    <n v="4"/>
    <n v="20260723"/>
  </r>
  <r>
    <x v="5"/>
    <x v="5"/>
    <x v="4"/>
    <n v="7"/>
    <n v="20260723"/>
  </r>
  <r>
    <x v="5"/>
    <x v="6"/>
    <x v="0"/>
    <n v="1"/>
    <n v="20260723"/>
  </r>
  <r>
    <x v="5"/>
    <x v="6"/>
    <x v="1"/>
    <n v="9"/>
    <n v="20260723"/>
  </r>
  <r>
    <x v="5"/>
    <x v="6"/>
    <x v="3"/>
    <n v="1"/>
    <n v="20260723"/>
  </r>
  <r>
    <x v="5"/>
    <x v="6"/>
    <x v="5"/>
    <n v="4"/>
    <n v="20260723"/>
  </r>
  <r>
    <x v="5"/>
    <x v="6"/>
    <x v="4"/>
    <n v="7"/>
    <n v="20260723"/>
  </r>
  <r>
    <x v="5"/>
    <x v="7"/>
    <x v="0"/>
    <n v="1"/>
    <n v="20260723"/>
  </r>
  <r>
    <x v="5"/>
    <x v="7"/>
    <x v="1"/>
    <n v="9"/>
    <n v="20260723"/>
  </r>
  <r>
    <x v="5"/>
    <x v="7"/>
    <x v="3"/>
    <n v="1"/>
    <n v="20260723"/>
  </r>
  <r>
    <x v="5"/>
    <x v="7"/>
    <x v="5"/>
    <n v="4"/>
    <n v="20260723"/>
  </r>
  <r>
    <x v="5"/>
    <x v="7"/>
    <x v="4"/>
    <n v="7"/>
    <n v="20260723"/>
  </r>
  <r>
    <x v="5"/>
    <x v="8"/>
    <x v="0"/>
    <n v="1"/>
    <n v="20260723"/>
  </r>
  <r>
    <x v="5"/>
    <x v="8"/>
    <x v="1"/>
    <n v="9"/>
    <n v="20260723"/>
  </r>
  <r>
    <x v="5"/>
    <x v="8"/>
    <x v="3"/>
    <n v="1"/>
    <n v="20260723"/>
  </r>
  <r>
    <x v="5"/>
    <x v="8"/>
    <x v="5"/>
    <n v="4"/>
    <n v="20260723"/>
  </r>
  <r>
    <x v="5"/>
    <x v="8"/>
    <x v="4"/>
    <n v="7"/>
    <n v="20260723"/>
  </r>
  <r>
    <x v="5"/>
    <x v="9"/>
    <x v="0"/>
    <n v="1"/>
    <n v="20260723"/>
  </r>
  <r>
    <x v="5"/>
    <x v="9"/>
    <x v="1"/>
    <n v="7"/>
    <n v="20260723"/>
  </r>
  <r>
    <x v="5"/>
    <x v="9"/>
    <x v="3"/>
    <n v="1"/>
    <n v="20260723"/>
  </r>
  <r>
    <x v="5"/>
    <x v="9"/>
    <x v="5"/>
    <n v="4"/>
    <n v="20260723"/>
  </r>
  <r>
    <x v="5"/>
    <x v="9"/>
    <x v="4"/>
    <n v="7"/>
    <n v="20260723"/>
  </r>
  <r>
    <x v="6"/>
    <x v="1"/>
    <x v="0"/>
    <n v="26"/>
    <n v="20260723"/>
  </r>
  <r>
    <x v="6"/>
    <x v="1"/>
    <x v="1"/>
    <n v="53"/>
    <n v="20260723"/>
  </r>
  <r>
    <x v="6"/>
    <x v="1"/>
    <x v="5"/>
    <n v="5"/>
    <n v="20260723"/>
  </r>
  <r>
    <x v="6"/>
    <x v="2"/>
    <x v="0"/>
    <n v="21"/>
    <n v="20260723"/>
  </r>
  <r>
    <x v="6"/>
    <x v="2"/>
    <x v="1"/>
    <n v="51"/>
    <n v="20260723"/>
  </r>
  <r>
    <x v="6"/>
    <x v="2"/>
    <x v="5"/>
    <n v="6"/>
    <n v="20260723"/>
  </r>
  <r>
    <x v="6"/>
    <x v="3"/>
    <x v="0"/>
    <n v="20"/>
    <n v="20260723"/>
  </r>
  <r>
    <x v="6"/>
    <x v="3"/>
    <x v="1"/>
    <n v="51"/>
    <n v="20260723"/>
  </r>
  <r>
    <x v="6"/>
    <x v="3"/>
    <x v="5"/>
    <n v="6"/>
    <n v="20260723"/>
  </r>
  <r>
    <x v="6"/>
    <x v="4"/>
    <x v="0"/>
    <n v="18"/>
    <n v="20260723"/>
  </r>
  <r>
    <x v="6"/>
    <x v="4"/>
    <x v="1"/>
    <n v="50"/>
    <n v="20260723"/>
  </r>
  <r>
    <x v="6"/>
    <x v="4"/>
    <x v="5"/>
    <n v="8"/>
    <n v="20260723"/>
  </r>
  <r>
    <x v="6"/>
    <x v="5"/>
    <x v="0"/>
    <n v="16"/>
    <n v="20260723"/>
  </r>
  <r>
    <x v="6"/>
    <x v="5"/>
    <x v="1"/>
    <n v="49"/>
    <n v="20260723"/>
  </r>
  <r>
    <x v="6"/>
    <x v="5"/>
    <x v="5"/>
    <n v="9"/>
    <n v="20260723"/>
  </r>
  <r>
    <x v="6"/>
    <x v="6"/>
    <x v="0"/>
    <n v="16"/>
    <n v="20260723"/>
  </r>
  <r>
    <x v="6"/>
    <x v="6"/>
    <x v="1"/>
    <n v="46"/>
    <n v="20260723"/>
  </r>
  <r>
    <x v="6"/>
    <x v="6"/>
    <x v="5"/>
    <n v="9"/>
    <n v="20260723"/>
  </r>
  <r>
    <x v="6"/>
    <x v="7"/>
    <x v="0"/>
    <n v="16"/>
    <n v="20260723"/>
  </r>
  <r>
    <x v="6"/>
    <x v="7"/>
    <x v="1"/>
    <n v="45"/>
    <n v="20260723"/>
  </r>
  <r>
    <x v="6"/>
    <x v="7"/>
    <x v="5"/>
    <n v="8"/>
    <n v="20260723"/>
  </r>
  <r>
    <x v="6"/>
    <x v="7"/>
    <x v="4"/>
    <n v="1"/>
    <n v="20260723"/>
  </r>
  <r>
    <x v="6"/>
    <x v="8"/>
    <x v="0"/>
    <n v="16"/>
    <n v="20260723"/>
  </r>
  <r>
    <x v="6"/>
    <x v="8"/>
    <x v="1"/>
    <n v="43"/>
    <n v="20260723"/>
  </r>
  <r>
    <x v="6"/>
    <x v="8"/>
    <x v="5"/>
    <n v="8"/>
    <n v="20260723"/>
  </r>
  <r>
    <x v="6"/>
    <x v="8"/>
    <x v="4"/>
    <n v="1"/>
    <n v="20260723"/>
  </r>
  <r>
    <x v="6"/>
    <x v="9"/>
    <x v="0"/>
    <n v="16"/>
    <n v="20260723"/>
  </r>
  <r>
    <x v="6"/>
    <x v="9"/>
    <x v="1"/>
    <n v="40"/>
    <n v="20260723"/>
  </r>
  <r>
    <x v="6"/>
    <x v="9"/>
    <x v="5"/>
    <n v="8"/>
    <n v="20260723"/>
  </r>
  <r>
    <x v="6"/>
    <x v="9"/>
    <x v="4"/>
    <n v="1"/>
    <n v="20260723"/>
  </r>
  <r>
    <x v="7"/>
    <x v="0"/>
    <x v="0"/>
    <n v="2"/>
    <n v="20260723"/>
  </r>
  <r>
    <x v="7"/>
    <x v="0"/>
    <x v="1"/>
    <n v="8"/>
    <n v="20260723"/>
  </r>
  <r>
    <x v="7"/>
    <x v="0"/>
    <x v="2"/>
    <n v="2"/>
    <n v="20260723"/>
  </r>
  <r>
    <x v="7"/>
    <x v="1"/>
    <x v="0"/>
    <n v="1"/>
    <n v="20260723"/>
  </r>
  <r>
    <x v="7"/>
    <x v="1"/>
    <x v="1"/>
    <n v="7"/>
    <n v="20260723"/>
  </r>
  <r>
    <x v="7"/>
    <x v="1"/>
    <x v="5"/>
    <n v="2"/>
    <n v="20260723"/>
  </r>
  <r>
    <x v="7"/>
    <x v="2"/>
    <x v="0"/>
    <n v="1"/>
    <n v="20260723"/>
  </r>
  <r>
    <x v="7"/>
    <x v="2"/>
    <x v="1"/>
    <n v="7"/>
    <n v="20260723"/>
  </r>
  <r>
    <x v="7"/>
    <x v="2"/>
    <x v="5"/>
    <n v="2"/>
    <n v="20260723"/>
  </r>
  <r>
    <x v="7"/>
    <x v="3"/>
    <x v="0"/>
    <n v="1"/>
    <n v="20260723"/>
  </r>
  <r>
    <x v="7"/>
    <x v="3"/>
    <x v="1"/>
    <n v="7"/>
    <n v="20260723"/>
  </r>
  <r>
    <x v="7"/>
    <x v="3"/>
    <x v="5"/>
    <n v="1"/>
    <n v="20260723"/>
  </r>
  <r>
    <x v="7"/>
    <x v="4"/>
    <x v="0"/>
    <n v="1"/>
    <n v="20260723"/>
  </r>
  <r>
    <x v="7"/>
    <x v="4"/>
    <x v="1"/>
    <n v="7"/>
    <n v="20260723"/>
  </r>
  <r>
    <x v="7"/>
    <x v="4"/>
    <x v="5"/>
    <n v="1"/>
    <n v="20260723"/>
  </r>
  <r>
    <x v="7"/>
    <x v="5"/>
    <x v="0"/>
    <n v="1"/>
    <n v="20260723"/>
  </r>
  <r>
    <x v="7"/>
    <x v="5"/>
    <x v="1"/>
    <n v="7"/>
    <n v="20260723"/>
  </r>
  <r>
    <x v="7"/>
    <x v="5"/>
    <x v="5"/>
    <n v="1"/>
    <n v="20260723"/>
  </r>
  <r>
    <x v="7"/>
    <x v="6"/>
    <x v="0"/>
    <n v="1"/>
    <n v="20260723"/>
  </r>
  <r>
    <x v="7"/>
    <x v="6"/>
    <x v="1"/>
    <n v="7"/>
    <n v="20260723"/>
  </r>
  <r>
    <x v="7"/>
    <x v="6"/>
    <x v="5"/>
    <n v="1"/>
    <n v="20260723"/>
  </r>
  <r>
    <x v="7"/>
    <x v="7"/>
    <x v="0"/>
    <n v="1"/>
    <n v="20260723"/>
  </r>
  <r>
    <x v="7"/>
    <x v="7"/>
    <x v="1"/>
    <n v="7"/>
    <n v="20260723"/>
  </r>
  <r>
    <x v="7"/>
    <x v="7"/>
    <x v="5"/>
    <n v="1"/>
    <n v="20260723"/>
  </r>
  <r>
    <x v="7"/>
    <x v="8"/>
    <x v="0"/>
    <n v="1"/>
    <n v="20260723"/>
  </r>
  <r>
    <x v="7"/>
    <x v="8"/>
    <x v="1"/>
    <n v="7"/>
    <n v="20260723"/>
  </r>
  <r>
    <x v="7"/>
    <x v="8"/>
    <x v="5"/>
    <n v="1"/>
    <n v="20260723"/>
  </r>
  <r>
    <x v="7"/>
    <x v="9"/>
    <x v="0"/>
    <n v="1"/>
    <n v="20260723"/>
  </r>
  <r>
    <x v="7"/>
    <x v="9"/>
    <x v="1"/>
    <n v="7"/>
    <n v="20260723"/>
  </r>
  <r>
    <x v="7"/>
    <x v="9"/>
    <x v="5"/>
    <n v="1"/>
    <n v="20260723"/>
  </r>
  <r>
    <x v="8"/>
    <x v="0"/>
    <x v="0"/>
    <n v="8"/>
    <n v="20260723"/>
  </r>
  <r>
    <x v="8"/>
    <x v="0"/>
    <x v="1"/>
    <n v="37"/>
    <n v="20260723"/>
  </r>
  <r>
    <x v="8"/>
    <x v="0"/>
    <x v="2"/>
    <n v="2"/>
    <n v="20260723"/>
  </r>
  <r>
    <x v="8"/>
    <x v="1"/>
    <x v="0"/>
    <n v="8"/>
    <n v="20260723"/>
  </r>
  <r>
    <x v="8"/>
    <x v="1"/>
    <x v="1"/>
    <n v="35"/>
    <n v="20260723"/>
  </r>
  <r>
    <x v="8"/>
    <x v="1"/>
    <x v="5"/>
    <n v="2"/>
    <n v="20260723"/>
  </r>
  <r>
    <x v="8"/>
    <x v="2"/>
    <x v="0"/>
    <n v="8"/>
    <n v="20260723"/>
  </r>
  <r>
    <x v="8"/>
    <x v="2"/>
    <x v="1"/>
    <n v="36"/>
    <n v="20260723"/>
  </r>
  <r>
    <x v="8"/>
    <x v="2"/>
    <x v="5"/>
    <n v="2"/>
    <n v="20260723"/>
  </r>
  <r>
    <x v="8"/>
    <x v="3"/>
    <x v="0"/>
    <n v="8"/>
    <n v="20260723"/>
  </r>
  <r>
    <x v="8"/>
    <x v="3"/>
    <x v="1"/>
    <n v="34"/>
    <n v="20260723"/>
  </r>
  <r>
    <x v="8"/>
    <x v="3"/>
    <x v="5"/>
    <n v="2"/>
    <n v="20260723"/>
  </r>
  <r>
    <x v="8"/>
    <x v="4"/>
    <x v="0"/>
    <n v="8"/>
    <n v="20260723"/>
  </r>
  <r>
    <x v="8"/>
    <x v="4"/>
    <x v="1"/>
    <n v="33"/>
    <n v="20260723"/>
  </r>
  <r>
    <x v="8"/>
    <x v="4"/>
    <x v="5"/>
    <n v="1"/>
    <n v="20260723"/>
  </r>
  <r>
    <x v="8"/>
    <x v="5"/>
    <x v="0"/>
    <n v="8"/>
    <n v="20260723"/>
  </r>
  <r>
    <x v="8"/>
    <x v="5"/>
    <x v="1"/>
    <n v="34"/>
    <n v="20260723"/>
  </r>
  <r>
    <x v="8"/>
    <x v="5"/>
    <x v="5"/>
    <n v="1"/>
    <n v="20260723"/>
  </r>
  <r>
    <x v="8"/>
    <x v="6"/>
    <x v="0"/>
    <n v="8"/>
    <n v="20260723"/>
  </r>
  <r>
    <x v="8"/>
    <x v="6"/>
    <x v="1"/>
    <n v="34"/>
    <n v="20260723"/>
  </r>
  <r>
    <x v="8"/>
    <x v="6"/>
    <x v="5"/>
    <n v="1"/>
    <n v="20260723"/>
  </r>
  <r>
    <x v="8"/>
    <x v="7"/>
    <x v="0"/>
    <n v="8"/>
    <n v="20260723"/>
  </r>
  <r>
    <x v="8"/>
    <x v="7"/>
    <x v="1"/>
    <n v="33"/>
    <n v="20260723"/>
  </r>
  <r>
    <x v="8"/>
    <x v="7"/>
    <x v="5"/>
    <n v="2"/>
    <n v="20260723"/>
  </r>
  <r>
    <x v="8"/>
    <x v="8"/>
    <x v="0"/>
    <n v="8"/>
    <n v="20260723"/>
  </r>
  <r>
    <x v="8"/>
    <x v="8"/>
    <x v="1"/>
    <n v="34"/>
    <n v="20260723"/>
  </r>
  <r>
    <x v="8"/>
    <x v="8"/>
    <x v="5"/>
    <n v="1"/>
    <n v="20260723"/>
  </r>
  <r>
    <x v="8"/>
    <x v="9"/>
    <x v="0"/>
    <n v="7"/>
    <n v="20260723"/>
  </r>
  <r>
    <x v="8"/>
    <x v="9"/>
    <x v="1"/>
    <n v="34"/>
    <n v="20260723"/>
  </r>
  <r>
    <x v="8"/>
    <x v="9"/>
    <x v="5"/>
    <n v="1"/>
    <n v="20260723"/>
  </r>
  <r>
    <x v="9"/>
    <x v="0"/>
    <x v="0"/>
    <n v="73"/>
    <n v="20260723"/>
  </r>
  <r>
    <x v="9"/>
    <x v="0"/>
    <x v="1"/>
    <n v="254"/>
    <n v="20260723"/>
  </r>
  <r>
    <x v="9"/>
    <x v="0"/>
    <x v="2"/>
    <n v="162"/>
    <n v="20260723"/>
  </r>
  <r>
    <x v="9"/>
    <x v="1"/>
    <x v="0"/>
    <n v="69"/>
    <n v="20260723"/>
  </r>
  <r>
    <x v="9"/>
    <x v="1"/>
    <x v="1"/>
    <n v="245"/>
    <n v="20260723"/>
  </r>
  <r>
    <x v="9"/>
    <x v="1"/>
    <x v="3"/>
    <n v="8"/>
    <n v="20260723"/>
  </r>
  <r>
    <x v="9"/>
    <x v="1"/>
    <x v="2"/>
    <n v="2"/>
    <n v="20260723"/>
  </r>
  <r>
    <x v="9"/>
    <x v="1"/>
    <x v="5"/>
    <n v="141"/>
    <n v="20260723"/>
  </r>
  <r>
    <x v="9"/>
    <x v="1"/>
    <x v="4"/>
    <n v="11"/>
    <n v="20260723"/>
  </r>
  <r>
    <x v="9"/>
    <x v="2"/>
    <x v="0"/>
    <n v="66"/>
    <n v="20260723"/>
  </r>
  <r>
    <x v="9"/>
    <x v="2"/>
    <x v="1"/>
    <n v="244"/>
    <n v="20260723"/>
  </r>
  <r>
    <x v="9"/>
    <x v="2"/>
    <x v="3"/>
    <n v="7"/>
    <n v="20260723"/>
  </r>
  <r>
    <x v="9"/>
    <x v="2"/>
    <x v="5"/>
    <n v="142"/>
    <n v="20260723"/>
  </r>
  <r>
    <x v="9"/>
    <x v="2"/>
    <x v="4"/>
    <n v="9"/>
    <n v="20260723"/>
  </r>
  <r>
    <x v="9"/>
    <x v="3"/>
    <x v="0"/>
    <n v="64"/>
    <n v="20260723"/>
  </r>
  <r>
    <x v="9"/>
    <x v="3"/>
    <x v="1"/>
    <n v="235"/>
    <n v="20260723"/>
  </r>
  <r>
    <x v="9"/>
    <x v="3"/>
    <x v="3"/>
    <n v="8"/>
    <n v="20260723"/>
  </r>
  <r>
    <x v="9"/>
    <x v="3"/>
    <x v="5"/>
    <n v="144"/>
    <n v="20260723"/>
  </r>
  <r>
    <x v="9"/>
    <x v="3"/>
    <x v="4"/>
    <n v="8"/>
    <n v="20260723"/>
  </r>
  <r>
    <x v="9"/>
    <x v="4"/>
    <x v="0"/>
    <n v="62"/>
    <n v="20260723"/>
  </r>
  <r>
    <x v="9"/>
    <x v="4"/>
    <x v="1"/>
    <n v="238"/>
    <n v="20260723"/>
  </r>
  <r>
    <x v="9"/>
    <x v="4"/>
    <x v="3"/>
    <n v="8"/>
    <n v="20260723"/>
  </r>
  <r>
    <x v="9"/>
    <x v="4"/>
    <x v="5"/>
    <n v="142"/>
    <n v="20260723"/>
  </r>
  <r>
    <x v="9"/>
    <x v="4"/>
    <x v="4"/>
    <n v="7"/>
    <n v="20260723"/>
  </r>
  <r>
    <x v="9"/>
    <x v="5"/>
    <x v="0"/>
    <n v="61"/>
    <n v="20260723"/>
  </r>
  <r>
    <x v="9"/>
    <x v="5"/>
    <x v="1"/>
    <n v="233"/>
    <n v="20260723"/>
  </r>
  <r>
    <x v="9"/>
    <x v="5"/>
    <x v="3"/>
    <n v="9"/>
    <n v="20260723"/>
  </r>
  <r>
    <x v="9"/>
    <x v="5"/>
    <x v="5"/>
    <n v="145"/>
    <n v="20260723"/>
  </r>
  <r>
    <x v="9"/>
    <x v="5"/>
    <x v="4"/>
    <n v="7"/>
    <n v="20260723"/>
  </r>
  <r>
    <x v="9"/>
    <x v="6"/>
    <x v="0"/>
    <n v="56"/>
    <n v="20260723"/>
  </r>
  <r>
    <x v="9"/>
    <x v="6"/>
    <x v="1"/>
    <n v="230"/>
    <n v="20260723"/>
  </r>
  <r>
    <x v="9"/>
    <x v="6"/>
    <x v="3"/>
    <n v="10"/>
    <n v="20260723"/>
  </r>
  <r>
    <x v="9"/>
    <x v="6"/>
    <x v="5"/>
    <n v="148"/>
    <n v="20260723"/>
  </r>
  <r>
    <x v="9"/>
    <x v="6"/>
    <x v="4"/>
    <n v="5"/>
    <n v="20260723"/>
  </r>
  <r>
    <x v="9"/>
    <x v="7"/>
    <x v="0"/>
    <n v="53"/>
    <n v="20260723"/>
  </r>
  <r>
    <x v="9"/>
    <x v="7"/>
    <x v="1"/>
    <n v="223"/>
    <n v="20260723"/>
  </r>
  <r>
    <x v="9"/>
    <x v="7"/>
    <x v="3"/>
    <n v="10"/>
    <n v="20260723"/>
  </r>
  <r>
    <x v="9"/>
    <x v="7"/>
    <x v="5"/>
    <n v="147"/>
    <n v="20260723"/>
  </r>
  <r>
    <x v="9"/>
    <x v="7"/>
    <x v="4"/>
    <n v="7"/>
    <n v="20260723"/>
  </r>
  <r>
    <x v="9"/>
    <x v="8"/>
    <x v="0"/>
    <n v="53"/>
    <n v="20260723"/>
  </r>
  <r>
    <x v="9"/>
    <x v="8"/>
    <x v="1"/>
    <n v="224"/>
    <n v="20260723"/>
  </r>
  <r>
    <x v="9"/>
    <x v="8"/>
    <x v="3"/>
    <n v="17"/>
    <n v="20260723"/>
  </r>
  <r>
    <x v="9"/>
    <x v="8"/>
    <x v="5"/>
    <n v="140"/>
    <n v="20260723"/>
  </r>
  <r>
    <x v="9"/>
    <x v="8"/>
    <x v="4"/>
    <n v="9"/>
    <n v="20260723"/>
  </r>
  <r>
    <x v="9"/>
    <x v="9"/>
    <x v="0"/>
    <n v="45"/>
    <n v="20260723"/>
  </r>
  <r>
    <x v="9"/>
    <x v="9"/>
    <x v="1"/>
    <n v="223"/>
    <n v="20260723"/>
  </r>
  <r>
    <x v="9"/>
    <x v="9"/>
    <x v="3"/>
    <n v="26"/>
    <n v="20260723"/>
  </r>
  <r>
    <x v="9"/>
    <x v="9"/>
    <x v="5"/>
    <n v="143"/>
    <n v="20260723"/>
  </r>
  <r>
    <x v="9"/>
    <x v="9"/>
    <x v="4"/>
    <n v="7"/>
    <n v="20260723"/>
  </r>
  <r>
    <x v="10"/>
    <x v="0"/>
    <x v="0"/>
    <n v="91"/>
    <n v="20260723"/>
  </r>
  <r>
    <x v="10"/>
    <x v="0"/>
    <x v="1"/>
    <n v="239"/>
    <n v="20260723"/>
  </r>
  <r>
    <x v="10"/>
    <x v="0"/>
    <x v="2"/>
    <n v="9"/>
    <n v="20260723"/>
  </r>
  <r>
    <x v="10"/>
    <x v="1"/>
    <x v="0"/>
    <n v="88"/>
    <n v="20260723"/>
  </r>
  <r>
    <x v="10"/>
    <x v="1"/>
    <x v="1"/>
    <n v="236"/>
    <n v="20260723"/>
  </r>
  <r>
    <x v="10"/>
    <x v="1"/>
    <x v="3"/>
    <n v="14"/>
    <n v="20260723"/>
  </r>
  <r>
    <x v="10"/>
    <x v="1"/>
    <x v="2"/>
    <n v="1"/>
    <n v="20260723"/>
  </r>
  <r>
    <x v="10"/>
    <x v="2"/>
    <x v="0"/>
    <n v="86"/>
    <n v="20260723"/>
  </r>
  <r>
    <x v="10"/>
    <x v="2"/>
    <x v="1"/>
    <n v="223"/>
    <n v="20260723"/>
  </r>
  <r>
    <x v="10"/>
    <x v="2"/>
    <x v="3"/>
    <n v="29"/>
    <n v="20260723"/>
  </r>
  <r>
    <x v="10"/>
    <x v="3"/>
    <x v="0"/>
    <n v="84"/>
    <n v="20260723"/>
  </r>
  <r>
    <x v="10"/>
    <x v="3"/>
    <x v="1"/>
    <n v="223"/>
    <n v="20260723"/>
  </r>
  <r>
    <x v="10"/>
    <x v="3"/>
    <x v="3"/>
    <n v="29"/>
    <n v="20260723"/>
  </r>
  <r>
    <x v="10"/>
    <x v="4"/>
    <x v="0"/>
    <n v="82"/>
    <n v="20260723"/>
  </r>
  <r>
    <x v="10"/>
    <x v="4"/>
    <x v="1"/>
    <n v="223"/>
    <n v="20260723"/>
  </r>
  <r>
    <x v="10"/>
    <x v="4"/>
    <x v="3"/>
    <n v="28"/>
    <n v="20260723"/>
  </r>
  <r>
    <x v="10"/>
    <x v="5"/>
    <x v="0"/>
    <n v="81"/>
    <n v="20260723"/>
  </r>
  <r>
    <x v="10"/>
    <x v="5"/>
    <x v="1"/>
    <n v="223"/>
    <n v="20260723"/>
  </r>
  <r>
    <x v="10"/>
    <x v="5"/>
    <x v="3"/>
    <n v="29"/>
    <n v="20260723"/>
  </r>
  <r>
    <x v="10"/>
    <x v="6"/>
    <x v="0"/>
    <n v="81"/>
    <n v="20260723"/>
  </r>
  <r>
    <x v="10"/>
    <x v="6"/>
    <x v="1"/>
    <n v="221"/>
    <n v="20260723"/>
  </r>
  <r>
    <x v="10"/>
    <x v="6"/>
    <x v="3"/>
    <n v="29"/>
    <n v="20260723"/>
  </r>
  <r>
    <x v="10"/>
    <x v="7"/>
    <x v="0"/>
    <n v="83"/>
    <n v="20260723"/>
  </r>
  <r>
    <x v="10"/>
    <x v="7"/>
    <x v="1"/>
    <n v="222"/>
    <n v="20260723"/>
  </r>
  <r>
    <x v="10"/>
    <x v="7"/>
    <x v="3"/>
    <n v="29"/>
    <n v="20260723"/>
  </r>
  <r>
    <x v="10"/>
    <x v="8"/>
    <x v="0"/>
    <n v="79"/>
    <n v="20260723"/>
  </r>
  <r>
    <x v="10"/>
    <x v="8"/>
    <x v="1"/>
    <n v="221"/>
    <n v="20260723"/>
  </r>
  <r>
    <x v="10"/>
    <x v="8"/>
    <x v="3"/>
    <n v="28"/>
    <n v="20260723"/>
  </r>
  <r>
    <x v="10"/>
    <x v="9"/>
    <x v="0"/>
    <n v="78"/>
    <n v="20260723"/>
  </r>
  <r>
    <x v="10"/>
    <x v="9"/>
    <x v="1"/>
    <n v="217"/>
    <n v="20260723"/>
  </r>
  <r>
    <x v="10"/>
    <x v="9"/>
    <x v="3"/>
    <n v="28"/>
    <n v="20260723"/>
  </r>
  <r>
    <x v="11"/>
    <x v="0"/>
    <x v="0"/>
    <n v="3"/>
    <n v="20260723"/>
  </r>
  <r>
    <x v="11"/>
    <x v="0"/>
    <x v="1"/>
    <n v="20"/>
    <n v="20260723"/>
  </r>
  <r>
    <x v="11"/>
    <x v="0"/>
    <x v="2"/>
    <n v="17"/>
    <n v="20260723"/>
  </r>
  <r>
    <x v="11"/>
    <x v="1"/>
    <x v="0"/>
    <n v="3"/>
    <n v="20260723"/>
  </r>
  <r>
    <x v="11"/>
    <x v="1"/>
    <x v="1"/>
    <n v="18"/>
    <n v="20260723"/>
  </r>
  <r>
    <x v="11"/>
    <x v="1"/>
    <x v="5"/>
    <n v="12"/>
    <n v="20260723"/>
  </r>
  <r>
    <x v="11"/>
    <x v="1"/>
    <x v="4"/>
    <n v="5"/>
    <n v="20260723"/>
  </r>
  <r>
    <x v="11"/>
    <x v="2"/>
    <x v="0"/>
    <n v="2"/>
    <n v="20260723"/>
  </r>
  <r>
    <x v="11"/>
    <x v="2"/>
    <x v="1"/>
    <n v="17"/>
    <n v="20260723"/>
  </r>
  <r>
    <x v="11"/>
    <x v="2"/>
    <x v="5"/>
    <n v="12"/>
    <n v="20260723"/>
  </r>
  <r>
    <x v="11"/>
    <x v="2"/>
    <x v="4"/>
    <n v="5"/>
    <n v="20260723"/>
  </r>
  <r>
    <x v="11"/>
    <x v="3"/>
    <x v="0"/>
    <n v="2"/>
    <n v="20260723"/>
  </r>
  <r>
    <x v="11"/>
    <x v="3"/>
    <x v="1"/>
    <n v="17"/>
    <n v="20260723"/>
  </r>
  <r>
    <x v="11"/>
    <x v="3"/>
    <x v="5"/>
    <n v="12"/>
    <n v="20260723"/>
  </r>
  <r>
    <x v="11"/>
    <x v="3"/>
    <x v="4"/>
    <n v="5"/>
    <n v="20260723"/>
  </r>
  <r>
    <x v="11"/>
    <x v="4"/>
    <x v="0"/>
    <n v="2"/>
    <n v="20260723"/>
  </r>
  <r>
    <x v="11"/>
    <x v="4"/>
    <x v="1"/>
    <n v="16"/>
    <n v="20260723"/>
  </r>
  <r>
    <x v="11"/>
    <x v="4"/>
    <x v="5"/>
    <n v="12"/>
    <n v="20260723"/>
  </r>
  <r>
    <x v="11"/>
    <x v="4"/>
    <x v="4"/>
    <n v="5"/>
    <n v="20260723"/>
  </r>
  <r>
    <x v="11"/>
    <x v="5"/>
    <x v="0"/>
    <n v="2"/>
    <n v="20260723"/>
  </r>
  <r>
    <x v="11"/>
    <x v="5"/>
    <x v="1"/>
    <n v="16"/>
    <n v="20260723"/>
  </r>
  <r>
    <x v="11"/>
    <x v="5"/>
    <x v="5"/>
    <n v="12"/>
    <n v="20260723"/>
  </r>
  <r>
    <x v="11"/>
    <x v="5"/>
    <x v="4"/>
    <n v="4"/>
    <n v="20260723"/>
  </r>
  <r>
    <x v="11"/>
    <x v="6"/>
    <x v="0"/>
    <n v="2"/>
    <n v="20260723"/>
  </r>
  <r>
    <x v="11"/>
    <x v="6"/>
    <x v="1"/>
    <n v="17"/>
    <n v="20260723"/>
  </r>
  <r>
    <x v="11"/>
    <x v="6"/>
    <x v="5"/>
    <n v="11"/>
    <n v="20260723"/>
  </r>
  <r>
    <x v="11"/>
    <x v="6"/>
    <x v="4"/>
    <n v="4"/>
    <n v="20260723"/>
  </r>
  <r>
    <x v="11"/>
    <x v="7"/>
    <x v="0"/>
    <n v="2"/>
    <n v="20260723"/>
  </r>
  <r>
    <x v="11"/>
    <x v="7"/>
    <x v="1"/>
    <n v="16"/>
    <n v="20260723"/>
  </r>
  <r>
    <x v="11"/>
    <x v="7"/>
    <x v="5"/>
    <n v="8"/>
    <n v="20260723"/>
  </r>
  <r>
    <x v="11"/>
    <x v="7"/>
    <x v="4"/>
    <n v="5"/>
    <n v="20260723"/>
  </r>
  <r>
    <x v="11"/>
    <x v="8"/>
    <x v="0"/>
    <n v="2"/>
    <n v="20260723"/>
  </r>
  <r>
    <x v="11"/>
    <x v="8"/>
    <x v="1"/>
    <n v="16"/>
    <n v="20260723"/>
  </r>
  <r>
    <x v="11"/>
    <x v="8"/>
    <x v="5"/>
    <n v="8"/>
    <n v="20260723"/>
  </r>
  <r>
    <x v="11"/>
    <x v="8"/>
    <x v="4"/>
    <n v="5"/>
    <n v="20260723"/>
  </r>
  <r>
    <x v="11"/>
    <x v="9"/>
    <x v="0"/>
    <n v="2"/>
    <n v="20260723"/>
  </r>
  <r>
    <x v="11"/>
    <x v="9"/>
    <x v="1"/>
    <n v="16"/>
    <n v="20260723"/>
  </r>
  <r>
    <x v="11"/>
    <x v="9"/>
    <x v="5"/>
    <n v="8"/>
    <n v="20260723"/>
  </r>
  <r>
    <x v="11"/>
    <x v="9"/>
    <x v="4"/>
    <n v="5"/>
    <n v="20260723"/>
  </r>
  <r>
    <x v="12"/>
    <x v="0"/>
    <x v="0"/>
    <n v="6"/>
    <n v="20260723"/>
  </r>
  <r>
    <x v="12"/>
    <x v="0"/>
    <x v="1"/>
    <n v="9"/>
    <n v="20260723"/>
  </r>
  <r>
    <x v="12"/>
    <x v="0"/>
    <x v="2"/>
    <n v="12"/>
    <n v="20260723"/>
  </r>
  <r>
    <x v="12"/>
    <x v="1"/>
    <x v="0"/>
    <n v="5"/>
    <n v="20260723"/>
  </r>
  <r>
    <x v="12"/>
    <x v="1"/>
    <x v="1"/>
    <n v="9"/>
    <n v="20260723"/>
  </r>
  <r>
    <x v="12"/>
    <x v="1"/>
    <x v="5"/>
    <n v="1"/>
    <n v="20260723"/>
  </r>
  <r>
    <x v="12"/>
    <x v="1"/>
    <x v="4"/>
    <n v="10"/>
    <n v="20260723"/>
  </r>
  <r>
    <x v="12"/>
    <x v="2"/>
    <x v="0"/>
    <n v="4"/>
    <n v="20260723"/>
  </r>
  <r>
    <x v="12"/>
    <x v="2"/>
    <x v="1"/>
    <n v="9"/>
    <n v="20260723"/>
  </r>
  <r>
    <x v="12"/>
    <x v="2"/>
    <x v="5"/>
    <n v="1"/>
    <n v="20260723"/>
  </r>
  <r>
    <x v="12"/>
    <x v="2"/>
    <x v="4"/>
    <n v="9"/>
    <n v="20260723"/>
  </r>
  <r>
    <x v="12"/>
    <x v="3"/>
    <x v="0"/>
    <n v="3"/>
    <n v="20260723"/>
  </r>
  <r>
    <x v="12"/>
    <x v="3"/>
    <x v="1"/>
    <n v="9"/>
    <n v="20260723"/>
  </r>
  <r>
    <x v="12"/>
    <x v="3"/>
    <x v="5"/>
    <n v="1"/>
    <n v="20260723"/>
  </r>
  <r>
    <x v="12"/>
    <x v="3"/>
    <x v="4"/>
    <n v="9"/>
    <n v="20260723"/>
  </r>
  <r>
    <x v="12"/>
    <x v="4"/>
    <x v="0"/>
    <n v="3"/>
    <n v="20260723"/>
  </r>
  <r>
    <x v="12"/>
    <x v="4"/>
    <x v="1"/>
    <n v="9"/>
    <n v="20260723"/>
  </r>
  <r>
    <x v="12"/>
    <x v="4"/>
    <x v="5"/>
    <n v="1"/>
    <n v="20260723"/>
  </r>
  <r>
    <x v="12"/>
    <x v="4"/>
    <x v="4"/>
    <n v="9"/>
    <n v="20260723"/>
  </r>
  <r>
    <x v="12"/>
    <x v="5"/>
    <x v="0"/>
    <n v="3"/>
    <n v="20260723"/>
  </r>
  <r>
    <x v="12"/>
    <x v="5"/>
    <x v="1"/>
    <n v="9"/>
    <n v="20260723"/>
  </r>
  <r>
    <x v="12"/>
    <x v="5"/>
    <x v="5"/>
    <n v="1"/>
    <n v="20260723"/>
  </r>
  <r>
    <x v="12"/>
    <x v="5"/>
    <x v="4"/>
    <n v="9"/>
    <n v="20260723"/>
  </r>
  <r>
    <x v="12"/>
    <x v="6"/>
    <x v="0"/>
    <n v="3"/>
    <n v="20260723"/>
  </r>
  <r>
    <x v="12"/>
    <x v="6"/>
    <x v="1"/>
    <n v="9"/>
    <n v="20260723"/>
  </r>
  <r>
    <x v="12"/>
    <x v="6"/>
    <x v="5"/>
    <n v="1"/>
    <n v="20260723"/>
  </r>
  <r>
    <x v="12"/>
    <x v="6"/>
    <x v="4"/>
    <n v="9"/>
    <n v="20260723"/>
  </r>
  <r>
    <x v="12"/>
    <x v="7"/>
    <x v="0"/>
    <n v="3"/>
    <n v="20260723"/>
  </r>
  <r>
    <x v="12"/>
    <x v="7"/>
    <x v="1"/>
    <n v="9"/>
    <n v="20260723"/>
  </r>
  <r>
    <x v="12"/>
    <x v="7"/>
    <x v="5"/>
    <n v="1"/>
    <n v="20260723"/>
  </r>
  <r>
    <x v="12"/>
    <x v="7"/>
    <x v="4"/>
    <n v="9"/>
    <n v="20260723"/>
  </r>
  <r>
    <x v="12"/>
    <x v="8"/>
    <x v="0"/>
    <n v="3"/>
    <n v="20260723"/>
  </r>
  <r>
    <x v="12"/>
    <x v="8"/>
    <x v="1"/>
    <n v="10"/>
    <n v="20260723"/>
  </r>
  <r>
    <x v="12"/>
    <x v="8"/>
    <x v="5"/>
    <n v="1"/>
    <n v="20260723"/>
  </r>
  <r>
    <x v="12"/>
    <x v="8"/>
    <x v="4"/>
    <n v="9"/>
    <n v="20260723"/>
  </r>
  <r>
    <x v="12"/>
    <x v="9"/>
    <x v="0"/>
    <n v="3"/>
    <n v="20260723"/>
  </r>
  <r>
    <x v="12"/>
    <x v="9"/>
    <x v="1"/>
    <n v="10"/>
    <n v="20260723"/>
  </r>
  <r>
    <x v="12"/>
    <x v="9"/>
    <x v="5"/>
    <n v="1"/>
    <n v="20260723"/>
  </r>
  <r>
    <x v="12"/>
    <x v="9"/>
    <x v="4"/>
    <n v="9"/>
    <n v="20260723"/>
  </r>
  <r>
    <x v="13"/>
    <x v="0"/>
    <x v="0"/>
    <n v="3"/>
    <n v="20260723"/>
  </r>
  <r>
    <x v="13"/>
    <x v="0"/>
    <x v="1"/>
    <n v="4"/>
    <n v="20260723"/>
  </r>
  <r>
    <x v="13"/>
    <x v="0"/>
    <x v="2"/>
    <n v="1"/>
    <n v="20260723"/>
  </r>
  <r>
    <x v="13"/>
    <x v="1"/>
    <x v="0"/>
    <n v="4"/>
    <n v="20260723"/>
  </r>
  <r>
    <x v="13"/>
    <x v="1"/>
    <x v="1"/>
    <n v="4"/>
    <n v="20260723"/>
  </r>
  <r>
    <x v="13"/>
    <x v="2"/>
    <x v="0"/>
    <n v="4"/>
    <n v="20260723"/>
  </r>
  <r>
    <x v="13"/>
    <x v="2"/>
    <x v="1"/>
    <n v="4"/>
    <n v="20260723"/>
  </r>
  <r>
    <x v="13"/>
    <x v="3"/>
    <x v="0"/>
    <n v="4"/>
    <n v="20260723"/>
  </r>
  <r>
    <x v="13"/>
    <x v="3"/>
    <x v="1"/>
    <n v="4"/>
    <n v="20260723"/>
  </r>
  <r>
    <x v="13"/>
    <x v="4"/>
    <x v="0"/>
    <n v="4"/>
    <n v="20260723"/>
  </r>
  <r>
    <x v="13"/>
    <x v="4"/>
    <x v="1"/>
    <n v="4"/>
    <n v="20260723"/>
  </r>
  <r>
    <x v="13"/>
    <x v="5"/>
    <x v="0"/>
    <n v="4"/>
    <n v="20260723"/>
  </r>
  <r>
    <x v="13"/>
    <x v="5"/>
    <x v="1"/>
    <n v="4"/>
    <n v="20260723"/>
  </r>
  <r>
    <x v="13"/>
    <x v="6"/>
    <x v="0"/>
    <n v="4"/>
    <n v="20260723"/>
  </r>
  <r>
    <x v="13"/>
    <x v="6"/>
    <x v="1"/>
    <n v="4"/>
    <n v="20260723"/>
  </r>
  <r>
    <x v="13"/>
    <x v="7"/>
    <x v="0"/>
    <n v="4"/>
    <n v="20260723"/>
  </r>
  <r>
    <x v="13"/>
    <x v="7"/>
    <x v="1"/>
    <n v="4"/>
    <n v="20260723"/>
  </r>
  <r>
    <x v="13"/>
    <x v="8"/>
    <x v="0"/>
    <n v="4"/>
    <n v="20260723"/>
  </r>
  <r>
    <x v="13"/>
    <x v="8"/>
    <x v="1"/>
    <n v="4"/>
    <n v="20260723"/>
  </r>
  <r>
    <x v="13"/>
    <x v="9"/>
    <x v="0"/>
    <n v="4"/>
    <n v="20260723"/>
  </r>
  <r>
    <x v="13"/>
    <x v="9"/>
    <x v="1"/>
    <n v="4"/>
    <n v="20260723"/>
  </r>
  <r>
    <x v="14"/>
    <x v="0"/>
    <x v="0"/>
    <n v="48"/>
    <n v="20260723"/>
  </r>
  <r>
    <x v="14"/>
    <x v="0"/>
    <x v="1"/>
    <n v="113"/>
    <n v="20260723"/>
  </r>
  <r>
    <x v="14"/>
    <x v="0"/>
    <x v="2"/>
    <n v="20"/>
    <n v="20260723"/>
  </r>
  <r>
    <x v="14"/>
    <x v="1"/>
    <x v="0"/>
    <n v="43"/>
    <n v="20260723"/>
  </r>
  <r>
    <x v="14"/>
    <x v="1"/>
    <x v="1"/>
    <n v="97"/>
    <n v="20260723"/>
  </r>
  <r>
    <x v="14"/>
    <x v="1"/>
    <x v="3"/>
    <n v="50"/>
    <n v="20260723"/>
  </r>
  <r>
    <x v="14"/>
    <x v="1"/>
    <x v="5"/>
    <n v="2"/>
    <n v="20260723"/>
  </r>
  <r>
    <x v="14"/>
    <x v="2"/>
    <x v="0"/>
    <n v="41"/>
    <n v="20260723"/>
  </r>
  <r>
    <x v="14"/>
    <x v="2"/>
    <x v="1"/>
    <n v="91"/>
    <n v="20260723"/>
  </r>
  <r>
    <x v="14"/>
    <x v="2"/>
    <x v="3"/>
    <n v="54"/>
    <n v="20260723"/>
  </r>
  <r>
    <x v="14"/>
    <x v="2"/>
    <x v="5"/>
    <n v="1"/>
    <n v="20260723"/>
  </r>
  <r>
    <x v="14"/>
    <x v="3"/>
    <x v="0"/>
    <n v="39"/>
    <n v="20260723"/>
  </r>
  <r>
    <x v="14"/>
    <x v="3"/>
    <x v="1"/>
    <n v="94"/>
    <n v="20260723"/>
  </r>
  <r>
    <x v="14"/>
    <x v="3"/>
    <x v="3"/>
    <n v="53"/>
    <n v="20260723"/>
  </r>
  <r>
    <x v="14"/>
    <x v="3"/>
    <x v="5"/>
    <n v="2"/>
    <n v="20260723"/>
  </r>
  <r>
    <x v="14"/>
    <x v="4"/>
    <x v="0"/>
    <n v="36"/>
    <n v="20260723"/>
  </r>
  <r>
    <x v="14"/>
    <x v="4"/>
    <x v="1"/>
    <n v="90"/>
    <n v="20260723"/>
  </r>
  <r>
    <x v="14"/>
    <x v="4"/>
    <x v="3"/>
    <n v="51"/>
    <n v="20260723"/>
  </r>
  <r>
    <x v="14"/>
    <x v="4"/>
    <x v="5"/>
    <n v="2"/>
    <n v="20260723"/>
  </r>
  <r>
    <x v="14"/>
    <x v="5"/>
    <x v="0"/>
    <n v="35"/>
    <n v="20260723"/>
  </r>
  <r>
    <x v="14"/>
    <x v="5"/>
    <x v="1"/>
    <n v="95"/>
    <n v="20260723"/>
  </r>
  <r>
    <x v="14"/>
    <x v="5"/>
    <x v="3"/>
    <n v="52"/>
    <n v="20260723"/>
  </r>
  <r>
    <x v="14"/>
    <x v="5"/>
    <x v="5"/>
    <n v="2"/>
    <n v="20260723"/>
  </r>
  <r>
    <x v="14"/>
    <x v="6"/>
    <x v="0"/>
    <n v="34"/>
    <n v="20260723"/>
  </r>
  <r>
    <x v="14"/>
    <x v="6"/>
    <x v="1"/>
    <n v="94"/>
    <n v="20260723"/>
  </r>
  <r>
    <x v="14"/>
    <x v="6"/>
    <x v="3"/>
    <n v="53"/>
    <n v="20260723"/>
  </r>
  <r>
    <x v="14"/>
    <x v="6"/>
    <x v="5"/>
    <n v="2"/>
    <n v="20260723"/>
  </r>
  <r>
    <x v="14"/>
    <x v="7"/>
    <x v="0"/>
    <n v="33"/>
    <n v="20260723"/>
  </r>
  <r>
    <x v="14"/>
    <x v="7"/>
    <x v="1"/>
    <n v="93"/>
    <n v="20260723"/>
  </r>
  <r>
    <x v="14"/>
    <x v="7"/>
    <x v="3"/>
    <n v="46"/>
    <n v="20260723"/>
  </r>
  <r>
    <x v="14"/>
    <x v="7"/>
    <x v="5"/>
    <n v="2"/>
    <n v="20260723"/>
  </r>
  <r>
    <x v="14"/>
    <x v="8"/>
    <x v="0"/>
    <n v="33"/>
    <n v="20260723"/>
  </r>
  <r>
    <x v="14"/>
    <x v="8"/>
    <x v="1"/>
    <n v="89"/>
    <n v="20260723"/>
  </r>
  <r>
    <x v="14"/>
    <x v="8"/>
    <x v="3"/>
    <n v="45"/>
    <n v="20260723"/>
  </r>
  <r>
    <x v="14"/>
    <x v="8"/>
    <x v="5"/>
    <n v="2"/>
    <n v="20260723"/>
  </r>
  <r>
    <x v="14"/>
    <x v="9"/>
    <x v="0"/>
    <n v="30"/>
    <n v="20260723"/>
  </r>
  <r>
    <x v="14"/>
    <x v="9"/>
    <x v="1"/>
    <n v="91"/>
    <n v="20260723"/>
  </r>
  <r>
    <x v="14"/>
    <x v="9"/>
    <x v="3"/>
    <n v="42"/>
    <n v="20260723"/>
  </r>
  <r>
    <x v="14"/>
    <x v="9"/>
    <x v="5"/>
    <n v="2"/>
    <n v="20260723"/>
  </r>
  <r>
    <x v="15"/>
    <x v="0"/>
    <x v="0"/>
    <n v="35"/>
    <n v="20260723"/>
  </r>
  <r>
    <x v="15"/>
    <x v="0"/>
    <x v="1"/>
    <n v="55"/>
    <n v="20260723"/>
  </r>
  <r>
    <x v="15"/>
    <x v="0"/>
    <x v="2"/>
    <n v="19"/>
    <n v="20260723"/>
  </r>
  <r>
    <x v="15"/>
    <x v="1"/>
    <x v="0"/>
    <n v="30"/>
    <n v="20260723"/>
  </r>
  <r>
    <x v="15"/>
    <x v="1"/>
    <x v="1"/>
    <n v="49"/>
    <n v="20260723"/>
  </r>
  <r>
    <x v="15"/>
    <x v="1"/>
    <x v="5"/>
    <n v="7"/>
    <n v="20260723"/>
  </r>
  <r>
    <x v="15"/>
    <x v="1"/>
    <x v="4"/>
    <n v="12"/>
    <n v="20260723"/>
  </r>
  <r>
    <x v="15"/>
    <x v="2"/>
    <x v="0"/>
    <n v="27"/>
    <n v="20260723"/>
  </r>
  <r>
    <x v="15"/>
    <x v="2"/>
    <x v="1"/>
    <n v="51"/>
    <n v="20260723"/>
  </r>
  <r>
    <x v="15"/>
    <x v="2"/>
    <x v="5"/>
    <n v="7"/>
    <n v="20260723"/>
  </r>
  <r>
    <x v="15"/>
    <x v="2"/>
    <x v="4"/>
    <n v="11"/>
    <n v="20260723"/>
  </r>
  <r>
    <x v="15"/>
    <x v="3"/>
    <x v="0"/>
    <n v="28"/>
    <n v="20260723"/>
  </r>
  <r>
    <x v="15"/>
    <x v="3"/>
    <x v="1"/>
    <n v="51"/>
    <n v="20260723"/>
  </r>
  <r>
    <x v="15"/>
    <x v="3"/>
    <x v="5"/>
    <n v="6"/>
    <n v="20260723"/>
  </r>
  <r>
    <x v="15"/>
    <x v="3"/>
    <x v="4"/>
    <n v="12"/>
    <n v="20260723"/>
  </r>
  <r>
    <x v="15"/>
    <x v="4"/>
    <x v="0"/>
    <n v="28"/>
    <n v="20260723"/>
  </r>
  <r>
    <x v="15"/>
    <x v="4"/>
    <x v="1"/>
    <n v="49"/>
    <n v="20260723"/>
  </r>
  <r>
    <x v="15"/>
    <x v="4"/>
    <x v="5"/>
    <n v="5"/>
    <n v="20260723"/>
  </r>
  <r>
    <x v="15"/>
    <x v="4"/>
    <x v="4"/>
    <n v="13"/>
    <n v="20260723"/>
  </r>
  <r>
    <x v="15"/>
    <x v="5"/>
    <x v="0"/>
    <n v="23"/>
    <n v="20260723"/>
  </r>
  <r>
    <x v="15"/>
    <x v="5"/>
    <x v="1"/>
    <n v="49"/>
    <n v="20260723"/>
  </r>
  <r>
    <x v="15"/>
    <x v="5"/>
    <x v="5"/>
    <n v="6"/>
    <n v="20260723"/>
  </r>
  <r>
    <x v="15"/>
    <x v="5"/>
    <x v="4"/>
    <n v="12"/>
    <n v="20260723"/>
  </r>
  <r>
    <x v="15"/>
    <x v="6"/>
    <x v="0"/>
    <n v="23"/>
    <n v="20260723"/>
  </r>
  <r>
    <x v="15"/>
    <x v="6"/>
    <x v="1"/>
    <n v="47"/>
    <n v="20260723"/>
  </r>
  <r>
    <x v="15"/>
    <x v="6"/>
    <x v="5"/>
    <n v="6"/>
    <n v="20260723"/>
  </r>
  <r>
    <x v="15"/>
    <x v="6"/>
    <x v="4"/>
    <n v="12"/>
    <n v="20260723"/>
  </r>
  <r>
    <x v="15"/>
    <x v="7"/>
    <x v="0"/>
    <n v="22"/>
    <n v="20260723"/>
  </r>
  <r>
    <x v="15"/>
    <x v="7"/>
    <x v="1"/>
    <n v="44"/>
    <n v="20260723"/>
  </r>
  <r>
    <x v="15"/>
    <x v="7"/>
    <x v="5"/>
    <n v="4"/>
    <n v="20260723"/>
  </r>
  <r>
    <x v="15"/>
    <x v="7"/>
    <x v="4"/>
    <n v="14"/>
    <n v="20260723"/>
  </r>
  <r>
    <x v="15"/>
    <x v="8"/>
    <x v="0"/>
    <n v="22"/>
    <n v="20260723"/>
  </r>
  <r>
    <x v="15"/>
    <x v="8"/>
    <x v="1"/>
    <n v="41"/>
    <n v="20260723"/>
  </r>
  <r>
    <x v="15"/>
    <x v="8"/>
    <x v="3"/>
    <n v="2"/>
    <n v="20260723"/>
  </r>
  <r>
    <x v="15"/>
    <x v="8"/>
    <x v="5"/>
    <n v="5"/>
    <n v="20260723"/>
  </r>
  <r>
    <x v="15"/>
    <x v="8"/>
    <x v="4"/>
    <n v="13"/>
    <n v="20260723"/>
  </r>
  <r>
    <x v="15"/>
    <x v="9"/>
    <x v="0"/>
    <n v="21"/>
    <n v="20260723"/>
  </r>
  <r>
    <x v="15"/>
    <x v="9"/>
    <x v="1"/>
    <n v="40"/>
    <n v="20260723"/>
  </r>
  <r>
    <x v="15"/>
    <x v="9"/>
    <x v="3"/>
    <n v="2"/>
    <n v="20260723"/>
  </r>
  <r>
    <x v="15"/>
    <x v="9"/>
    <x v="5"/>
    <n v="5"/>
    <n v="20260723"/>
  </r>
  <r>
    <x v="15"/>
    <x v="9"/>
    <x v="4"/>
    <n v="12"/>
    <n v="20260723"/>
  </r>
  <r>
    <x v="16"/>
    <x v="0"/>
    <x v="1"/>
    <n v="5"/>
    <n v="20260723"/>
  </r>
  <r>
    <x v="16"/>
    <x v="0"/>
    <x v="2"/>
    <n v="2"/>
    <n v="20260723"/>
  </r>
  <r>
    <x v="16"/>
    <x v="1"/>
    <x v="1"/>
    <n v="4"/>
    <n v="20260723"/>
  </r>
  <r>
    <x v="16"/>
    <x v="1"/>
    <x v="5"/>
    <n v="2"/>
    <n v="20260723"/>
  </r>
  <r>
    <x v="16"/>
    <x v="2"/>
    <x v="1"/>
    <n v="4"/>
    <n v="20260723"/>
  </r>
  <r>
    <x v="16"/>
    <x v="2"/>
    <x v="5"/>
    <n v="2"/>
    <n v="20260723"/>
  </r>
  <r>
    <x v="16"/>
    <x v="3"/>
    <x v="1"/>
    <n v="4"/>
    <n v="20260723"/>
  </r>
  <r>
    <x v="16"/>
    <x v="3"/>
    <x v="5"/>
    <n v="2"/>
    <n v="20260723"/>
  </r>
  <r>
    <x v="16"/>
    <x v="4"/>
    <x v="1"/>
    <n v="4"/>
    <n v="20260723"/>
  </r>
  <r>
    <x v="16"/>
    <x v="4"/>
    <x v="5"/>
    <n v="2"/>
    <n v="20260723"/>
  </r>
  <r>
    <x v="16"/>
    <x v="5"/>
    <x v="1"/>
    <n v="4"/>
    <n v="20260723"/>
  </r>
  <r>
    <x v="16"/>
    <x v="5"/>
    <x v="5"/>
    <n v="2"/>
    <n v="20260723"/>
  </r>
  <r>
    <x v="16"/>
    <x v="6"/>
    <x v="1"/>
    <n v="4"/>
    <n v="20260723"/>
  </r>
  <r>
    <x v="16"/>
    <x v="6"/>
    <x v="5"/>
    <n v="2"/>
    <n v="20260723"/>
  </r>
  <r>
    <x v="16"/>
    <x v="7"/>
    <x v="1"/>
    <n v="4"/>
    <n v="20260723"/>
  </r>
  <r>
    <x v="16"/>
    <x v="7"/>
    <x v="5"/>
    <n v="2"/>
    <n v="20260723"/>
  </r>
  <r>
    <x v="16"/>
    <x v="8"/>
    <x v="1"/>
    <n v="4"/>
    <n v="20260723"/>
  </r>
  <r>
    <x v="16"/>
    <x v="8"/>
    <x v="5"/>
    <n v="2"/>
    <n v="20260723"/>
  </r>
  <r>
    <x v="16"/>
    <x v="9"/>
    <x v="1"/>
    <n v="5"/>
    <n v="20260723"/>
  </r>
  <r>
    <x v="16"/>
    <x v="9"/>
    <x v="5"/>
    <n v="2"/>
    <n v="20260723"/>
  </r>
  <r>
    <x v="17"/>
    <x v="0"/>
    <x v="0"/>
    <n v="19"/>
    <n v="20260723"/>
  </r>
  <r>
    <x v="17"/>
    <x v="0"/>
    <x v="1"/>
    <n v="16"/>
    <n v="20260723"/>
  </r>
  <r>
    <x v="17"/>
    <x v="0"/>
    <x v="2"/>
    <n v="2"/>
    <n v="20260723"/>
  </r>
  <r>
    <x v="17"/>
    <x v="1"/>
    <x v="0"/>
    <n v="19"/>
    <n v="20260723"/>
  </r>
  <r>
    <x v="17"/>
    <x v="1"/>
    <x v="1"/>
    <n v="16"/>
    <n v="20260723"/>
  </r>
  <r>
    <x v="17"/>
    <x v="1"/>
    <x v="5"/>
    <n v="2"/>
    <n v="20260723"/>
  </r>
  <r>
    <x v="17"/>
    <x v="2"/>
    <x v="0"/>
    <n v="18"/>
    <n v="20260723"/>
  </r>
  <r>
    <x v="17"/>
    <x v="2"/>
    <x v="1"/>
    <n v="16"/>
    <n v="20260723"/>
  </r>
  <r>
    <x v="17"/>
    <x v="2"/>
    <x v="5"/>
    <n v="2"/>
    <n v="20260723"/>
  </r>
  <r>
    <x v="17"/>
    <x v="3"/>
    <x v="0"/>
    <n v="15"/>
    <n v="20260723"/>
  </r>
  <r>
    <x v="17"/>
    <x v="3"/>
    <x v="1"/>
    <n v="13"/>
    <n v="20260723"/>
  </r>
  <r>
    <x v="17"/>
    <x v="3"/>
    <x v="3"/>
    <n v="3"/>
    <n v="20260723"/>
  </r>
  <r>
    <x v="17"/>
    <x v="3"/>
    <x v="5"/>
    <n v="3"/>
    <n v="20260723"/>
  </r>
  <r>
    <x v="17"/>
    <x v="4"/>
    <x v="0"/>
    <n v="13"/>
    <n v="20260723"/>
  </r>
  <r>
    <x v="17"/>
    <x v="4"/>
    <x v="1"/>
    <n v="13"/>
    <n v="20260723"/>
  </r>
  <r>
    <x v="17"/>
    <x v="4"/>
    <x v="3"/>
    <n v="3"/>
    <n v="20260723"/>
  </r>
  <r>
    <x v="17"/>
    <x v="4"/>
    <x v="5"/>
    <n v="5"/>
    <n v="20260723"/>
  </r>
  <r>
    <x v="17"/>
    <x v="5"/>
    <x v="0"/>
    <n v="11"/>
    <n v="20260723"/>
  </r>
  <r>
    <x v="17"/>
    <x v="5"/>
    <x v="1"/>
    <n v="13"/>
    <n v="20260723"/>
  </r>
  <r>
    <x v="17"/>
    <x v="5"/>
    <x v="3"/>
    <n v="3"/>
    <n v="20260723"/>
  </r>
  <r>
    <x v="17"/>
    <x v="5"/>
    <x v="5"/>
    <n v="5"/>
    <n v="20260723"/>
  </r>
  <r>
    <x v="17"/>
    <x v="6"/>
    <x v="0"/>
    <n v="11"/>
    <n v="20260723"/>
  </r>
  <r>
    <x v="17"/>
    <x v="6"/>
    <x v="1"/>
    <n v="13"/>
    <n v="20260723"/>
  </r>
  <r>
    <x v="17"/>
    <x v="6"/>
    <x v="3"/>
    <n v="3"/>
    <n v="20260723"/>
  </r>
  <r>
    <x v="17"/>
    <x v="6"/>
    <x v="5"/>
    <n v="5"/>
    <n v="20260723"/>
  </r>
  <r>
    <x v="17"/>
    <x v="7"/>
    <x v="0"/>
    <n v="11"/>
    <n v="20260723"/>
  </r>
  <r>
    <x v="17"/>
    <x v="7"/>
    <x v="1"/>
    <n v="14"/>
    <n v="20260723"/>
  </r>
  <r>
    <x v="17"/>
    <x v="7"/>
    <x v="3"/>
    <n v="2"/>
    <n v="20260723"/>
  </r>
  <r>
    <x v="17"/>
    <x v="7"/>
    <x v="5"/>
    <n v="4"/>
    <n v="20260723"/>
  </r>
  <r>
    <x v="17"/>
    <x v="7"/>
    <x v="4"/>
    <n v="1"/>
    <n v="20260723"/>
  </r>
  <r>
    <x v="17"/>
    <x v="8"/>
    <x v="0"/>
    <n v="10"/>
    <n v="20260723"/>
  </r>
  <r>
    <x v="17"/>
    <x v="8"/>
    <x v="1"/>
    <n v="13"/>
    <n v="20260723"/>
  </r>
  <r>
    <x v="17"/>
    <x v="8"/>
    <x v="3"/>
    <n v="2"/>
    <n v="20260723"/>
  </r>
  <r>
    <x v="17"/>
    <x v="8"/>
    <x v="5"/>
    <n v="4"/>
    <n v="20260723"/>
  </r>
  <r>
    <x v="17"/>
    <x v="8"/>
    <x v="4"/>
    <n v="1"/>
    <n v="20260723"/>
  </r>
  <r>
    <x v="17"/>
    <x v="9"/>
    <x v="0"/>
    <n v="9"/>
    <n v="20260723"/>
  </r>
  <r>
    <x v="17"/>
    <x v="9"/>
    <x v="1"/>
    <n v="13"/>
    <n v="20260723"/>
  </r>
  <r>
    <x v="17"/>
    <x v="9"/>
    <x v="3"/>
    <n v="2"/>
    <n v="20260723"/>
  </r>
  <r>
    <x v="17"/>
    <x v="9"/>
    <x v="5"/>
    <n v="4"/>
    <n v="20260723"/>
  </r>
  <r>
    <x v="17"/>
    <x v="9"/>
    <x v="4"/>
    <n v="1"/>
    <n v="20260723"/>
  </r>
  <r>
    <x v="18"/>
    <x v="0"/>
    <x v="0"/>
    <n v="3"/>
    <n v="20260723"/>
  </r>
  <r>
    <x v="18"/>
    <x v="0"/>
    <x v="1"/>
    <n v="4"/>
    <n v="20260723"/>
  </r>
  <r>
    <x v="18"/>
    <x v="0"/>
    <x v="2"/>
    <n v="2"/>
    <n v="20260723"/>
  </r>
  <r>
    <x v="18"/>
    <x v="1"/>
    <x v="0"/>
    <n v="3"/>
    <n v="20260723"/>
  </r>
  <r>
    <x v="18"/>
    <x v="1"/>
    <x v="1"/>
    <n v="4"/>
    <n v="20260723"/>
  </r>
  <r>
    <x v="18"/>
    <x v="1"/>
    <x v="5"/>
    <n v="1"/>
    <n v="20260723"/>
  </r>
  <r>
    <x v="18"/>
    <x v="1"/>
    <x v="4"/>
    <n v="1"/>
    <n v="20260723"/>
  </r>
  <r>
    <x v="18"/>
    <x v="2"/>
    <x v="0"/>
    <n v="3"/>
    <n v="20260723"/>
  </r>
  <r>
    <x v="18"/>
    <x v="2"/>
    <x v="1"/>
    <n v="4"/>
    <n v="20260723"/>
  </r>
  <r>
    <x v="18"/>
    <x v="2"/>
    <x v="5"/>
    <n v="1"/>
    <n v="20260723"/>
  </r>
  <r>
    <x v="18"/>
    <x v="2"/>
    <x v="4"/>
    <n v="1"/>
    <n v="20260723"/>
  </r>
  <r>
    <x v="18"/>
    <x v="3"/>
    <x v="0"/>
    <n v="3"/>
    <n v="20260723"/>
  </r>
  <r>
    <x v="18"/>
    <x v="3"/>
    <x v="1"/>
    <n v="4"/>
    <n v="20260723"/>
  </r>
  <r>
    <x v="18"/>
    <x v="3"/>
    <x v="4"/>
    <n v="1"/>
    <n v="20260723"/>
  </r>
  <r>
    <x v="18"/>
    <x v="4"/>
    <x v="0"/>
    <n v="3"/>
    <n v="20260723"/>
  </r>
  <r>
    <x v="18"/>
    <x v="4"/>
    <x v="1"/>
    <n v="4"/>
    <n v="20260723"/>
  </r>
  <r>
    <x v="18"/>
    <x v="4"/>
    <x v="4"/>
    <n v="1"/>
    <n v="20260723"/>
  </r>
  <r>
    <x v="18"/>
    <x v="5"/>
    <x v="0"/>
    <n v="3"/>
    <n v="20260723"/>
  </r>
  <r>
    <x v="18"/>
    <x v="5"/>
    <x v="1"/>
    <n v="4"/>
    <n v="20260723"/>
  </r>
  <r>
    <x v="18"/>
    <x v="5"/>
    <x v="4"/>
    <n v="1"/>
    <n v="20260723"/>
  </r>
  <r>
    <x v="18"/>
    <x v="6"/>
    <x v="0"/>
    <n v="4"/>
    <n v="20260723"/>
  </r>
  <r>
    <x v="18"/>
    <x v="6"/>
    <x v="1"/>
    <n v="4"/>
    <n v="20260723"/>
  </r>
  <r>
    <x v="18"/>
    <x v="6"/>
    <x v="4"/>
    <n v="1"/>
    <n v="20260723"/>
  </r>
  <r>
    <x v="18"/>
    <x v="7"/>
    <x v="0"/>
    <n v="3"/>
    <n v="20260723"/>
  </r>
  <r>
    <x v="18"/>
    <x v="7"/>
    <x v="1"/>
    <n v="4"/>
    <n v="20260723"/>
  </r>
  <r>
    <x v="18"/>
    <x v="7"/>
    <x v="4"/>
    <n v="1"/>
    <n v="20260723"/>
  </r>
  <r>
    <x v="18"/>
    <x v="8"/>
    <x v="0"/>
    <n v="3"/>
    <n v="20260723"/>
  </r>
  <r>
    <x v="18"/>
    <x v="8"/>
    <x v="1"/>
    <n v="4"/>
    <n v="20260723"/>
  </r>
  <r>
    <x v="18"/>
    <x v="8"/>
    <x v="4"/>
    <n v="1"/>
    <n v="20260723"/>
  </r>
  <r>
    <x v="18"/>
    <x v="9"/>
    <x v="0"/>
    <n v="3"/>
    <n v="20260723"/>
  </r>
  <r>
    <x v="18"/>
    <x v="9"/>
    <x v="1"/>
    <n v="4"/>
    <n v="20260723"/>
  </r>
  <r>
    <x v="18"/>
    <x v="9"/>
    <x v="4"/>
    <n v="1"/>
    <n v="20260723"/>
  </r>
  <r>
    <x v="19"/>
    <x v="0"/>
    <x v="0"/>
    <n v="43"/>
    <n v="20260723"/>
  </r>
  <r>
    <x v="19"/>
    <x v="0"/>
    <x v="1"/>
    <n v="207"/>
    <n v="20260723"/>
  </r>
  <r>
    <x v="19"/>
    <x v="0"/>
    <x v="2"/>
    <n v="15"/>
    <n v="20260723"/>
  </r>
  <r>
    <x v="19"/>
    <x v="1"/>
    <x v="0"/>
    <n v="38"/>
    <n v="20260723"/>
  </r>
  <r>
    <x v="19"/>
    <x v="1"/>
    <x v="1"/>
    <n v="55"/>
    <n v="20260723"/>
  </r>
  <r>
    <x v="19"/>
    <x v="1"/>
    <x v="3"/>
    <n v="177"/>
    <n v="20260723"/>
  </r>
  <r>
    <x v="19"/>
    <x v="1"/>
    <x v="5"/>
    <n v="2"/>
    <n v="20260723"/>
  </r>
  <r>
    <x v="19"/>
    <x v="2"/>
    <x v="0"/>
    <n v="37"/>
    <n v="20260723"/>
  </r>
  <r>
    <x v="19"/>
    <x v="2"/>
    <x v="1"/>
    <n v="34"/>
    <n v="20260723"/>
  </r>
  <r>
    <x v="19"/>
    <x v="2"/>
    <x v="3"/>
    <n v="195"/>
    <n v="20260723"/>
  </r>
  <r>
    <x v="19"/>
    <x v="2"/>
    <x v="5"/>
    <n v="2"/>
    <n v="20260723"/>
  </r>
  <r>
    <x v="19"/>
    <x v="3"/>
    <x v="0"/>
    <n v="35"/>
    <n v="20260723"/>
  </r>
  <r>
    <x v="19"/>
    <x v="3"/>
    <x v="1"/>
    <n v="41"/>
    <n v="20260723"/>
  </r>
  <r>
    <x v="19"/>
    <x v="3"/>
    <x v="3"/>
    <n v="193"/>
    <n v="20260723"/>
  </r>
  <r>
    <x v="19"/>
    <x v="3"/>
    <x v="5"/>
    <n v="1"/>
    <n v="20260723"/>
  </r>
  <r>
    <x v="19"/>
    <x v="4"/>
    <x v="0"/>
    <n v="31"/>
    <n v="20260723"/>
  </r>
  <r>
    <x v="19"/>
    <x v="4"/>
    <x v="1"/>
    <n v="39"/>
    <n v="20260723"/>
  </r>
  <r>
    <x v="19"/>
    <x v="4"/>
    <x v="3"/>
    <n v="192"/>
    <n v="20260723"/>
  </r>
  <r>
    <x v="19"/>
    <x v="4"/>
    <x v="5"/>
    <n v="1"/>
    <n v="20260723"/>
  </r>
  <r>
    <x v="19"/>
    <x v="5"/>
    <x v="0"/>
    <n v="31"/>
    <n v="20260723"/>
  </r>
  <r>
    <x v="19"/>
    <x v="5"/>
    <x v="1"/>
    <n v="40"/>
    <n v="20260723"/>
  </r>
  <r>
    <x v="19"/>
    <x v="5"/>
    <x v="3"/>
    <n v="183"/>
    <n v="20260723"/>
  </r>
  <r>
    <x v="19"/>
    <x v="5"/>
    <x v="5"/>
    <n v="1"/>
    <n v="20260723"/>
  </r>
  <r>
    <x v="19"/>
    <x v="6"/>
    <x v="0"/>
    <n v="29"/>
    <n v="20260723"/>
  </r>
  <r>
    <x v="19"/>
    <x v="6"/>
    <x v="1"/>
    <n v="40"/>
    <n v="20260723"/>
  </r>
  <r>
    <x v="19"/>
    <x v="6"/>
    <x v="3"/>
    <n v="190"/>
    <n v="20260723"/>
  </r>
  <r>
    <x v="19"/>
    <x v="6"/>
    <x v="5"/>
    <n v="1"/>
    <n v="20260723"/>
  </r>
  <r>
    <x v="19"/>
    <x v="7"/>
    <x v="0"/>
    <n v="27"/>
    <n v="20260723"/>
  </r>
  <r>
    <x v="19"/>
    <x v="7"/>
    <x v="1"/>
    <n v="38"/>
    <n v="20260723"/>
  </r>
  <r>
    <x v="19"/>
    <x v="7"/>
    <x v="3"/>
    <n v="192"/>
    <n v="20260723"/>
  </r>
  <r>
    <x v="19"/>
    <x v="7"/>
    <x v="5"/>
    <n v="2"/>
    <n v="20260723"/>
  </r>
  <r>
    <x v="19"/>
    <x v="8"/>
    <x v="0"/>
    <n v="26"/>
    <n v="20260723"/>
  </r>
  <r>
    <x v="19"/>
    <x v="8"/>
    <x v="1"/>
    <n v="38"/>
    <n v="20260723"/>
  </r>
  <r>
    <x v="19"/>
    <x v="8"/>
    <x v="3"/>
    <n v="191"/>
    <n v="20260723"/>
  </r>
  <r>
    <x v="19"/>
    <x v="8"/>
    <x v="5"/>
    <n v="2"/>
    <n v="20260723"/>
  </r>
  <r>
    <x v="19"/>
    <x v="9"/>
    <x v="0"/>
    <n v="25"/>
    <n v="20260723"/>
  </r>
  <r>
    <x v="19"/>
    <x v="9"/>
    <x v="1"/>
    <n v="34"/>
    <n v="20260723"/>
  </r>
  <r>
    <x v="19"/>
    <x v="9"/>
    <x v="3"/>
    <n v="199"/>
    <n v="20260723"/>
  </r>
  <r>
    <x v="19"/>
    <x v="9"/>
    <x v="5"/>
    <n v="2"/>
    <n v="20260723"/>
  </r>
  <r>
    <x v="20"/>
    <x v="0"/>
    <x v="0"/>
    <n v="7"/>
    <n v="20260723"/>
  </r>
  <r>
    <x v="20"/>
    <x v="0"/>
    <x v="1"/>
    <n v="41"/>
    <n v="20260723"/>
  </r>
  <r>
    <x v="20"/>
    <x v="0"/>
    <x v="2"/>
    <n v="5"/>
    <n v="20260723"/>
  </r>
  <r>
    <x v="20"/>
    <x v="1"/>
    <x v="0"/>
    <n v="7"/>
    <n v="20260723"/>
  </r>
  <r>
    <x v="20"/>
    <x v="1"/>
    <x v="1"/>
    <n v="47"/>
    <n v="20260723"/>
  </r>
  <r>
    <x v="20"/>
    <x v="1"/>
    <x v="3"/>
    <n v="2"/>
    <n v="20260723"/>
  </r>
  <r>
    <x v="20"/>
    <x v="1"/>
    <x v="5"/>
    <n v="2"/>
    <n v="20260723"/>
  </r>
  <r>
    <x v="20"/>
    <x v="1"/>
    <x v="4"/>
    <n v="2"/>
    <n v="20260723"/>
  </r>
  <r>
    <x v="20"/>
    <x v="2"/>
    <x v="0"/>
    <n v="7"/>
    <n v="20260723"/>
  </r>
  <r>
    <x v="20"/>
    <x v="2"/>
    <x v="1"/>
    <n v="50"/>
    <n v="20260723"/>
  </r>
  <r>
    <x v="20"/>
    <x v="2"/>
    <x v="3"/>
    <n v="2"/>
    <n v="20260723"/>
  </r>
  <r>
    <x v="20"/>
    <x v="2"/>
    <x v="5"/>
    <n v="5"/>
    <n v="20260723"/>
  </r>
  <r>
    <x v="20"/>
    <x v="2"/>
    <x v="4"/>
    <n v="1"/>
    <n v="20260723"/>
  </r>
  <r>
    <x v="20"/>
    <x v="3"/>
    <x v="0"/>
    <n v="8"/>
    <n v="20260723"/>
  </r>
  <r>
    <x v="20"/>
    <x v="3"/>
    <x v="1"/>
    <n v="51"/>
    <n v="20260723"/>
  </r>
  <r>
    <x v="20"/>
    <x v="3"/>
    <x v="3"/>
    <n v="2"/>
    <n v="20260723"/>
  </r>
  <r>
    <x v="20"/>
    <x v="3"/>
    <x v="5"/>
    <n v="5"/>
    <n v="20260723"/>
  </r>
  <r>
    <x v="20"/>
    <x v="3"/>
    <x v="4"/>
    <n v="1"/>
    <n v="20260723"/>
  </r>
  <r>
    <x v="20"/>
    <x v="4"/>
    <x v="0"/>
    <n v="7"/>
    <n v="20260723"/>
  </r>
  <r>
    <x v="20"/>
    <x v="4"/>
    <x v="1"/>
    <n v="49"/>
    <n v="20260723"/>
  </r>
  <r>
    <x v="20"/>
    <x v="4"/>
    <x v="3"/>
    <n v="2"/>
    <n v="20260723"/>
  </r>
  <r>
    <x v="20"/>
    <x v="4"/>
    <x v="5"/>
    <n v="5"/>
    <n v="20260723"/>
  </r>
  <r>
    <x v="20"/>
    <x v="4"/>
    <x v="4"/>
    <n v="1"/>
    <n v="20260723"/>
  </r>
  <r>
    <x v="20"/>
    <x v="5"/>
    <x v="0"/>
    <n v="9"/>
    <n v="20260723"/>
  </r>
  <r>
    <x v="20"/>
    <x v="5"/>
    <x v="1"/>
    <n v="53"/>
    <n v="20260723"/>
  </r>
  <r>
    <x v="20"/>
    <x v="5"/>
    <x v="3"/>
    <n v="1"/>
    <n v="20260723"/>
  </r>
  <r>
    <x v="20"/>
    <x v="5"/>
    <x v="5"/>
    <n v="5"/>
    <n v="20260723"/>
  </r>
  <r>
    <x v="20"/>
    <x v="5"/>
    <x v="4"/>
    <n v="1"/>
    <n v="20260723"/>
  </r>
  <r>
    <x v="20"/>
    <x v="6"/>
    <x v="0"/>
    <n v="10"/>
    <n v="20260723"/>
  </r>
  <r>
    <x v="20"/>
    <x v="6"/>
    <x v="1"/>
    <n v="51"/>
    <n v="20260723"/>
  </r>
  <r>
    <x v="20"/>
    <x v="6"/>
    <x v="3"/>
    <n v="1"/>
    <n v="20260723"/>
  </r>
  <r>
    <x v="20"/>
    <x v="6"/>
    <x v="5"/>
    <n v="4"/>
    <n v="20260723"/>
  </r>
  <r>
    <x v="20"/>
    <x v="6"/>
    <x v="4"/>
    <n v="1"/>
    <n v="20260723"/>
  </r>
  <r>
    <x v="20"/>
    <x v="7"/>
    <x v="0"/>
    <n v="10"/>
    <n v="20260723"/>
  </r>
  <r>
    <x v="20"/>
    <x v="7"/>
    <x v="1"/>
    <n v="52"/>
    <n v="20260723"/>
  </r>
  <r>
    <x v="20"/>
    <x v="7"/>
    <x v="3"/>
    <n v="1"/>
    <n v="20260723"/>
  </r>
  <r>
    <x v="20"/>
    <x v="7"/>
    <x v="5"/>
    <n v="3"/>
    <n v="20260723"/>
  </r>
  <r>
    <x v="20"/>
    <x v="7"/>
    <x v="4"/>
    <n v="2"/>
    <n v="20260723"/>
  </r>
  <r>
    <x v="20"/>
    <x v="8"/>
    <x v="0"/>
    <n v="10"/>
    <n v="20260723"/>
  </r>
  <r>
    <x v="20"/>
    <x v="8"/>
    <x v="1"/>
    <n v="48"/>
    <n v="20260723"/>
  </r>
  <r>
    <x v="20"/>
    <x v="8"/>
    <x v="3"/>
    <n v="2"/>
    <n v="20260723"/>
  </r>
  <r>
    <x v="20"/>
    <x v="8"/>
    <x v="5"/>
    <n v="4"/>
    <n v="20260723"/>
  </r>
  <r>
    <x v="20"/>
    <x v="8"/>
    <x v="4"/>
    <n v="1"/>
    <n v="20260723"/>
  </r>
  <r>
    <x v="20"/>
    <x v="9"/>
    <x v="0"/>
    <n v="9"/>
    <n v="20260723"/>
  </r>
  <r>
    <x v="20"/>
    <x v="9"/>
    <x v="1"/>
    <n v="46"/>
    <n v="20260723"/>
  </r>
  <r>
    <x v="20"/>
    <x v="9"/>
    <x v="3"/>
    <n v="4"/>
    <n v="20260723"/>
  </r>
  <r>
    <x v="20"/>
    <x v="9"/>
    <x v="5"/>
    <n v="5"/>
    <n v="20260723"/>
  </r>
  <r>
    <x v="20"/>
    <x v="9"/>
    <x v="4"/>
    <n v="1"/>
    <n v="20260723"/>
  </r>
  <r>
    <x v="21"/>
    <x v="0"/>
    <x v="0"/>
    <n v="32"/>
    <n v="20260723"/>
  </r>
  <r>
    <x v="21"/>
    <x v="0"/>
    <x v="1"/>
    <n v="111"/>
    <n v="20260723"/>
  </r>
  <r>
    <x v="21"/>
    <x v="0"/>
    <x v="2"/>
    <n v="3"/>
    <n v="20260723"/>
  </r>
  <r>
    <x v="21"/>
    <x v="1"/>
    <x v="0"/>
    <n v="31"/>
    <n v="20260723"/>
  </r>
  <r>
    <x v="21"/>
    <x v="1"/>
    <x v="1"/>
    <n v="102"/>
    <n v="20260723"/>
  </r>
  <r>
    <x v="21"/>
    <x v="1"/>
    <x v="3"/>
    <n v="6"/>
    <n v="20260723"/>
  </r>
  <r>
    <x v="21"/>
    <x v="1"/>
    <x v="5"/>
    <n v="1"/>
    <n v="20260723"/>
  </r>
  <r>
    <x v="21"/>
    <x v="2"/>
    <x v="0"/>
    <n v="28"/>
    <n v="20260723"/>
  </r>
  <r>
    <x v="21"/>
    <x v="2"/>
    <x v="1"/>
    <n v="98"/>
    <n v="20260723"/>
  </r>
  <r>
    <x v="21"/>
    <x v="2"/>
    <x v="3"/>
    <n v="5"/>
    <n v="20260723"/>
  </r>
  <r>
    <x v="21"/>
    <x v="2"/>
    <x v="5"/>
    <n v="1"/>
    <n v="20260723"/>
  </r>
  <r>
    <x v="21"/>
    <x v="3"/>
    <x v="0"/>
    <n v="24"/>
    <n v="20260723"/>
  </r>
  <r>
    <x v="21"/>
    <x v="3"/>
    <x v="1"/>
    <n v="93"/>
    <n v="20260723"/>
  </r>
  <r>
    <x v="21"/>
    <x v="3"/>
    <x v="3"/>
    <n v="6"/>
    <n v="20260723"/>
  </r>
  <r>
    <x v="21"/>
    <x v="3"/>
    <x v="5"/>
    <n v="1"/>
    <n v="20260723"/>
  </r>
  <r>
    <x v="21"/>
    <x v="4"/>
    <x v="0"/>
    <n v="23"/>
    <n v="20260723"/>
  </r>
  <r>
    <x v="21"/>
    <x v="4"/>
    <x v="1"/>
    <n v="90"/>
    <n v="20260723"/>
  </r>
  <r>
    <x v="21"/>
    <x v="4"/>
    <x v="3"/>
    <n v="7"/>
    <n v="20260723"/>
  </r>
  <r>
    <x v="21"/>
    <x v="5"/>
    <x v="0"/>
    <n v="18"/>
    <n v="20260723"/>
  </r>
  <r>
    <x v="21"/>
    <x v="5"/>
    <x v="1"/>
    <n v="90"/>
    <n v="20260723"/>
  </r>
  <r>
    <x v="21"/>
    <x v="5"/>
    <x v="3"/>
    <n v="6"/>
    <n v="20260723"/>
  </r>
  <r>
    <x v="21"/>
    <x v="6"/>
    <x v="0"/>
    <n v="17"/>
    <n v="20260723"/>
  </r>
  <r>
    <x v="21"/>
    <x v="6"/>
    <x v="1"/>
    <n v="90"/>
    <n v="20260723"/>
  </r>
  <r>
    <x v="21"/>
    <x v="6"/>
    <x v="3"/>
    <n v="6"/>
    <n v="20260723"/>
  </r>
  <r>
    <x v="21"/>
    <x v="7"/>
    <x v="0"/>
    <n v="16"/>
    <n v="20260723"/>
  </r>
  <r>
    <x v="21"/>
    <x v="7"/>
    <x v="1"/>
    <n v="87"/>
    <n v="20260723"/>
  </r>
  <r>
    <x v="21"/>
    <x v="7"/>
    <x v="3"/>
    <n v="7"/>
    <n v="20260723"/>
  </r>
  <r>
    <x v="21"/>
    <x v="8"/>
    <x v="0"/>
    <n v="14"/>
    <n v="20260723"/>
  </r>
  <r>
    <x v="21"/>
    <x v="8"/>
    <x v="1"/>
    <n v="88"/>
    <n v="20260723"/>
  </r>
  <r>
    <x v="21"/>
    <x v="8"/>
    <x v="3"/>
    <n v="8"/>
    <n v="20260723"/>
  </r>
  <r>
    <x v="21"/>
    <x v="9"/>
    <x v="0"/>
    <n v="13"/>
    <n v="20260723"/>
  </r>
  <r>
    <x v="21"/>
    <x v="9"/>
    <x v="1"/>
    <n v="87"/>
    <n v="20260723"/>
  </r>
  <r>
    <x v="21"/>
    <x v="9"/>
    <x v="3"/>
    <n v="8"/>
    <n v="20260723"/>
  </r>
  <r>
    <x v="22"/>
    <x v="0"/>
    <x v="0"/>
    <n v="6"/>
    <n v="20260723"/>
  </r>
  <r>
    <x v="22"/>
    <x v="0"/>
    <x v="1"/>
    <n v="56"/>
    <n v="20260723"/>
  </r>
  <r>
    <x v="22"/>
    <x v="0"/>
    <x v="2"/>
    <n v="6"/>
    <n v="20260723"/>
  </r>
  <r>
    <x v="22"/>
    <x v="1"/>
    <x v="0"/>
    <n v="6"/>
    <n v="20260723"/>
  </r>
  <r>
    <x v="22"/>
    <x v="1"/>
    <x v="1"/>
    <n v="60"/>
    <n v="20260723"/>
  </r>
  <r>
    <x v="22"/>
    <x v="1"/>
    <x v="5"/>
    <n v="6"/>
    <n v="20260723"/>
  </r>
  <r>
    <x v="22"/>
    <x v="2"/>
    <x v="0"/>
    <n v="6"/>
    <n v="20260723"/>
  </r>
  <r>
    <x v="22"/>
    <x v="2"/>
    <x v="1"/>
    <n v="58"/>
    <n v="20260723"/>
  </r>
  <r>
    <x v="22"/>
    <x v="2"/>
    <x v="5"/>
    <n v="6"/>
    <n v="20260723"/>
  </r>
  <r>
    <x v="22"/>
    <x v="3"/>
    <x v="0"/>
    <n v="5"/>
    <n v="20260723"/>
  </r>
  <r>
    <x v="22"/>
    <x v="3"/>
    <x v="1"/>
    <n v="57"/>
    <n v="20260723"/>
  </r>
  <r>
    <x v="22"/>
    <x v="3"/>
    <x v="5"/>
    <n v="6"/>
    <n v="20260723"/>
  </r>
  <r>
    <x v="22"/>
    <x v="4"/>
    <x v="0"/>
    <n v="6"/>
    <n v="20260723"/>
  </r>
  <r>
    <x v="22"/>
    <x v="4"/>
    <x v="1"/>
    <n v="54"/>
    <n v="20260723"/>
  </r>
  <r>
    <x v="22"/>
    <x v="4"/>
    <x v="5"/>
    <n v="5"/>
    <n v="20260723"/>
  </r>
  <r>
    <x v="22"/>
    <x v="4"/>
    <x v="4"/>
    <n v="1"/>
    <n v="20260723"/>
  </r>
  <r>
    <x v="22"/>
    <x v="5"/>
    <x v="0"/>
    <n v="5"/>
    <n v="20260723"/>
  </r>
  <r>
    <x v="22"/>
    <x v="5"/>
    <x v="1"/>
    <n v="50"/>
    <n v="20260723"/>
  </r>
  <r>
    <x v="22"/>
    <x v="5"/>
    <x v="5"/>
    <n v="5"/>
    <n v="20260723"/>
  </r>
  <r>
    <x v="22"/>
    <x v="5"/>
    <x v="4"/>
    <n v="1"/>
    <n v="20260723"/>
  </r>
  <r>
    <x v="22"/>
    <x v="6"/>
    <x v="0"/>
    <n v="6"/>
    <n v="20260723"/>
  </r>
  <r>
    <x v="22"/>
    <x v="6"/>
    <x v="1"/>
    <n v="51"/>
    <n v="20260723"/>
  </r>
  <r>
    <x v="22"/>
    <x v="6"/>
    <x v="5"/>
    <n v="5"/>
    <n v="20260723"/>
  </r>
  <r>
    <x v="22"/>
    <x v="6"/>
    <x v="4"/>
    <n v="1"/>
    <n v="20260723"/>
  </r>
  <r>
    <x v="22"/>
    <x v="7"/>
    <x v="0"/>
    <n v="5"/>
    <n v="20260723"/>
  </r>
  <r>
    <x v="22"/>
    <x v="7"/>
    <x v="1"/>
    <n v="49"/>
    <n v="20260723"/>
  </r>
  <r>
    <x v="22"/>
    <x v="7"/>
    <x v="5"/>
    <n v="4"/>
    <n v="20260723"/>
  </r>
  <r>
    <x v="22"/>
    <x v="7"/>
    <x v="4"/>
    <n v="2"/>
    <n v="20260723"/>
  </r>
  <r>
    <x v="22"/>
    <x v="8"/>
    <x v="0"/>
    <n v="4"/>
    <n v="20260723"/>
  </r>
  <r>
    <x v="22"/>
    <x v="8"/>
    <x v="1"/>
    <n v="49"/>
    <n v="20260723"/>
  </r>
  <r>
    <x v="22"/>
    <x v="8"/>
    <x v="5"/>
    <n v="4"/>
    <n v="20260723"/>
  </r>
  <r>
    <x v="22"/>
    <x v="8"/>
    <x v="4"/>
    <n v="2"/>
    <n v="20260723"/>
  </r>
  <r>
    <x v="22"/>
    <x v="9"/>
    <x v="0"/>
    <n v="4"/>
    <n v="20260723"/>
  </r>
  <r>
    <x v="22"/>
    <x v="9"/>
    <x v="1"/>
    <n v="47"/>
    <n v="20260723"/>
  </r>
  <r>
    <x v="22"/>
    <x v="9"/>
    <x v="5"/>
    <n v="4"/>
    <n v="20260723"/>
  </r>
  <r>
    <x v="22"/>
    <x v="9"/>
    <x v="4"/>
    <n v="2"/>
    <n v="20260723"/>
  </r>
  <r>
    <x v="23"/>
    <x v="0"/>
    <x v="0"/>
    <n v="26"/>
    <n v="20260723"/>
  </r>
  <r>
    <x v="23"/>
    <x v="0"/>
    <x v="1"/>
    <n v="33"/>
    <n v="20260723"/>
  </r>
  <r>
    <x v="23"/>
    <x v="1"/>
    <x v="0"/>
    <n v="26"/>
    <n v="20260723"/>
  </r>
  <r>
    <x v="23"/>
    <x v="1"/>
    <x v="1"/>
    <n v="34"/>
    <n v="20260723"/>
  </r>
  <r>
    <x v="23"/>
    <x v="2"/>
    <x v="0"/>
    <n v="25"/>
    <n v="20260723"/>
  </r>
  <r>
    <x v="23"/>
    <x v="2"/>
    <x v="1"/>
    <n v="34"/>
    <n v="20260723"/>
  </r>
  <r>
    <x v="23"/>
    <x v="3"/>
    <x v="0"/>
    <n v="23"/>
    <n v="20260723"/>
  </r>
  <r>
    <x v="23"/>
    <x v="3"/>
    <x v="1"/>
    <n v="35"/>
    <n v="20260723"/>
  </r>
  <r>
    <x v="23"/>
    <x v="4"/>
    <x v="0"/>
    <n v="25"/>
    <n v="20260723"/>
  </r>
  <r>
    <x v="23"/>
    <x v="4"/>
    <x v="1"/>
    <n v="32"/>
    <n v="20260723"/>
  </r>
  <r>
    <x v="23"/>
    <x v="4"/>
    <x v="5"/>
    <n v="1"/>
    <n v="20260723"/>
  </r>
  <r>
    <x v="23"/>
    <x v="5"/>
    <x v="0"/>
    <n v="24"/>
    <n v="20260723"/>
  </r>
  <r>
    <x v="23"/>
    <x v="5"/>
    <x v="1"/>
    <n v="30"/>
    <n v="20260723"/>
  </r>
  <r>
    <x v="23"/>
    <x v="6"/>
    <x v="0"/>
    <n v="23"/>
    <n v="20260723"/>
  </r>
  <r>
    <x v="23"/>
    <x v="6"/>
    <x v="1"/>
    <n v="29"/>
    <n v="20260723"/>
  </r>
  <r>
    <x v="23"/>
    <x v="7"/>
    <x v="0"/>
    <n v="22"/>
    <n v="20260723"/>
  </r>
  <r>
    <x v="23"/>
    <x v="7"/>
    <x v="1"/>
    <n v="27"/>
    <n v="20260723"/>
  </r>
  <r>
    <x v="23"/>
    <x v="7"/>
    <x v="3"/>
    <n v="1"/>
    <n v="20260723"/>
  </r>
  <r>
    <x v="23"/>
    <x v="8"/>
    <x v="0"/>
    <n v="20"/>
    <n v="20260723"/>
  </r>
  <r>
    <x v="23"/>
    <x v="8"/>
    <x v="1"/>
    <n v="27"/>
    <n v="20260723"/>
  </r>
  <r>
    <x v="23"/>
    <x v="8"/>
    <x v="3"/>
    <n v="1"/>
    <n v="20260723"/>
  </r>
  <r>
    <x v="23"/>
    <x v="9"/>
    <x v="0"/>
    <n v="19"/>
    <n v="20260723"/>
  </r>
  <r>
    <x v="23"/>
    <x v="9"/>
    <x v="1"/>
    <n v="26"/>
    <n v="20260723"/>
  </r>
  <r>
    <x v="23"/>
    <x v="9"/>
    <x v="3"/>
    <n v="1"/>
    <n v="20260723"/>
  </r>
  <r>
    <x v="24"/>
    <x v="0"/>
    <x v="0"/>
    <n v="14"/>
    <n v="20260723"/>
  </r>
  <r>
    <x v="24"/>
    <x v="0"/>
    <x v="1"/>
    <n v="24"/>
    <n v="20260723"/>
  </r>
  <r>
    <x v="24"/>
    <x v="0"/>
    <x v="2"/>
    <n v="5"/>
    <n v="20260723"/>
  </r>
  <r>
    <x v="24"/>
    <x v="1"/>
    <x v="0"/>
    <n v="14"/>
    <n v="20260723"/>
  </r>
  <r>
    <x v="24"/>
    <x v="1"/>
    <x v="1"/>
    <n v="24"/>
    <n v="20260723"/>
  </r>
  <r>
    <x v="24"/>
    <x v="1"/>
    <x v="5"/>
    <n v="3"/>
    <n v="20260723"/>
  </r>
  <r>
    <x v="24"/>
    <x v="1"/>
    <x v="4"/>
    <n v="2"/>
    <n v="20260723"/>
  </r>
  <r>
    <x v="24"/>
    <x v="2"/>
    <x v="0"/>
    <n v="13"/>
    <n v="20260723"/>
  </r>
  <r>
    <x v="24"/>
    <x v="2"/>
    <x v="1"/>
    <n v="24"/>
    <n v="20260723"/>
  </r>
  <r>
    <x v="24"/>
    <x v="2"/>
    <x v="5"/>
    <n v="2"/>
    <n v="20260723"/>
  </r>
  <r>
    <x v="24"/>
    <x v="2"/>
    <x v="4"/>
    <n v="2"/>
    <n v="20260723"/>
  </r>
  <r>
    <x v="24"/>
    <x v="3"/>
    <x v="0"/>
    <n v="13"/>
    <n v="20260723"/>
  </r>
  <r>
    <x v="24"/>
    <x v="3"/>
    <x v="1"/>
    <n v="23"/>
    <n v="20260723"/>
  </r>
  <r>
    <x v="24"/>
    <x v="3"/>
    <x v="5"/>
    <n v="2"/>
    <n v="20260723"/>
  </r>
  <r>
    <x v="24"/>
    <x v="3"/>
    <x v="4"/>
    <n v="2"/>
    <n v="20260723"/>
  </r>
  <r>
    <x v="24"/>
    <x v="4"/>
    <x v="0"/>
    <n v="12"/>
    <n v="20260723"/>
  </r>
  <r>
    <x v="24"/>
    <x v="4"/>
    <x v="1"/>
    <n v="22"/>
    <n v="20260723"/>
  </r>
  <r>
    <x v="24"/>
    <x v="4"/>
    <x v="5"/>
    <n v="3"/>
    <n v="20260723"/>
  </r>
  <r>
    <x v="24"/>
    <x v="4"/>
    <x v="4"/>
    <n v="1"/>
    <n v="20260723"/>
  </r>
  <r>
    <x v="24"/>
    <x v="5"/>
    <x v="0"/>
    <n v="12"/>
    <n v="20260723"/>
  </r>
  <r>
    <x v="24"/>
    <x v="5"/>
    <x v="1"/>
    <n v="22"/>
    <n v="20260723"/>
  </r>
  <r>
    <x v="24"/>
    <x v="5"/>
    <x v="5"/>
    <n v="1"/>
    <n v="20260723"/>
  </r>
  <r>
    <x v="24"/>
    <x v="5"/>
    <x v="4"/>
    <n v="3"/>
    <n v="20260723"/>
  </r>
  <r>
    <x v="24"/>
    <x v="6"/>
    <x v="0"/>
    <n v="12"/>
    <n v="20260723"/>
  </r>
  <r>
    <x v="24"/>
    <x v="6"/>
    <x v="1"/>
    <n v="21"/>
    <n v="20260723"/>
  </r>
  <r>
    <x v="24"/>
    <x v="6"/>
    <x v="5"/>
    <n v="1"/>
    <n v="20260723"/>
  </r>
  <r>
    <x v="24"/>
    <x v="6"/>
    <x v="4"/>
    <n v="3"/>
    <n v="20260723"/>
  </r>
  <r>
    <x v="24"/>
    <x v="7"/>
    <x v="0"/>
    <n v="12"/>
    <n v="20260723"/>
  </r>
  <r>
    <x v="24"/>
    <x v="7"/>
    <x v="1"/>
    <n v="21"/>
    <n v="20260723"/>
  </r>
  <r>
    <x v="24"/>
    <x v="7"/>
    <x v="4"/>
    <n v="4"/>
    <n v="20260723"/>
  </r>
  <r>
    <x v="24"/>
    <x v="8"/>
    <x v="0"/>
    <n v="12"/>
    <n v="20260723"/>
  </r>
  <r>
    <x v="24"/>
    <x v="8"/>
    <x v="1"/>
    <n v="23"/>
    <n v="20260723"/>
  </r>
  <r>
    <x v="24"/>
    <x v="8"/>
    <x v="4"/>
    <n v="4"/>
    <n v="20260723"/>
  </r>
  <r>
    <x v="24"/>
    <x v="9"/>
    <x v="0"/>
    <n v="12"/>
    <n v="20260723"/>
  </r>
  <r>
    <x v="24"/>
    <x v="9"/>
    <x v="1"/>
    <n v="23"/>
    <n v="20260723"/>
  </r>
  <r>
    <x v="24"/>
    <x v="9"/>
    <x v="4"/>
    <n v="4"/>
    <n v="20260723"/>
  </r>
  <r>
    <x v="25"/>
    <x v="0"/>
    <x v="0"/>
    <n v="8"/>
    <n v="20260723"/>
  </r>
  <r>
    <x v="25"/>
    <x v="0"/>
    <x v="1"/>
    <n v="14"/>
    <n v="20260723"/>
  </r>
  <r>
    <x v="25"/>
    <x v="0"/>
    <x v="2"/>
    <n v="6"/>
    <n v="20260723"/>
  </r>
  <r>
    <x v="25"/>
    <x v="1"/>
    <x v="0"/>
    <n v="8"/>
    <n v="20260723"/>
  </r>
  <r>
    <x v="25"/>
    <x v="1"/>
    <x v="1"/>
    <n v="14"/>
    <n v="20260723"/>
  </r>
  <r>
    <x v="25"/>
    <x v="1"/>
    <x v="5"/>
    <n v="2"/>
    <n v="20260723"/>
  </r>
  <r>
    <x v="25"/>
    <x v="1"/>
    <x v="4"/>
    <n v="4"/>
    <n v="20260723"/>
  </r>
  <r>
    <x v="25"/>
    <x v="2"/>
    <x v="0"/>
    <n v="7"/>
    <n v="20260723"/>
  </r>
  <r>
    <x v="25"/>
    <x v="2"/>
    <x v="1"/>
    <n v="14"/>
    <n v="20260723"/>
  </r>
  <r>
    <x v="25"/>
    <x v="2"/>
    <x v="5"/>
    <n v="1"/>
    <n v="20260723"/>
  </r>
  <r>
    <x v="25"/>
    <x v="2"/>
    <x v="4"/>
    <n v="5"/>
    <n v="20260723"/>
  </r>
  <r>
    <x v="25"/>
    <x v="3"/>
    <x v="0"/>
    <n v="7"/>
    <n v="20260723"/>
  </r>
  <r>
    <x v="25"/>
    <x v="3"/>
    <x v="1"/>
    <n v="12"/>
    <n v="20260723"/>
  </r>
  <r>
    <x v="25"/>
    <x v="3"/>
    <x v="5"/>
    <n v="1"/>
    <n v="20260723"/>
  </r>
  <r>
    <x v="25"/>
    <x v="3"/>
    <x v="4"/>
    <n v="5"/>
    <n v="20260723"/>
  </r>
  <r>
    <x v="25"/>
    <x v="4"/>
    <x v="0"/>
    <n v="7"/>
    <n v="20260723"/>
  </r>
  <r>
    <x v="25"/>
    <x v="4"/>
    <x v="1"/>
    <n v="13"/>
    <n v="20260723"/>
  </r>
  <r>
    <x v="25"/>
    <x v="4"/>
    <x v="5"/>
    <n v="1"/>
    <n v="20260723"/>
  </r>
  <r>
    <x v="25"/>
    <x v="4"/>
    <x v="4"/>
    <n v="5"/>
    <n v="20260723"/>
  </r>
  <r>
    <x v="25"/>
    <x v="5"/>
    <x v="0"/>
    <n v="7"/>
    <n v="20260723"/>
  </r>
  <r>
    <x v="25"/>
    <x v="5"/>
    <x v="1"/>
    <n v="12"/>
    <n v="20260723"/>
  </r>
  <r>
    <x v="25"/>
    <x v="5"/>
    <x v="5"/>
    <n v="1"/>
    <n v="20260723"/>
  </r>
  <r>
    <x v="25"/>
    <x v="5"/>
    <x v="4"/>
    <n v="5"/>
    <n v="20260723"/>
  </r>
  <r>
    <x v="25"/>
    <x v="6"/>
    <x v="0"/>
    <n v="7"/>
    <n v="20260723"/>
  </r>
  <r>
    <x v="25"/>
    <x v="6"/>
    <x v="1"/>
    <n v="10"/>
    <n v="20260723"/>
  </r>
  <r>
    <x v="25"/>
    <x v="6"/>
    <x v="5"/>
    <n v="1"/>
    <n v="20260723"/>
  </r>
  <r>
    <x v="25"/>
    <x v="6"/>
    <x v="4"/>
    <n v="5"/>
    <n v="20260723"/>
  </r>
  <r>
    <x v="25"/>
    <x v="7"/>
    <x v="0"/>
    <n v="6"/>
    <n v="20260723"/>
  </r>
  <r>
    <x v="25"/>
    <x v="7"/>
    <x v="1"/>
    <n v="11"/>
    <n v="20260723"/>
  </r>
  <r>
    <x v="25"/>
    <x v="7"/>
    <x v="5"/>
    <n v="1"/>
    <n v="20260723"/>
  </r>
  <r>
    <x v="25"/>
    <x v="7"/>
    <x v="4"/>
    <n v="5"/>
    <n v="20260723"/>
  </r>
  <r>
    <x v="25"/>
    <x v="8"/>
    <x v="0"/>
    <n v="6"/>
    <n v="20260723"/>
  </r>
  <r>
    <x v="25"/>
    <x v="8"/>
    <x v="1"/>
    <n v="11"/>
    <n v="20260723"/>
  </r>
  <r>
    <x v="25"/>
    <x v="8"/>
    <x v="5"/>
    <n v="1"/>
    <n v="20260723"/>
  </r>
  <r>
    <x v="25"/>
    <x v="8"/>
    <x v="4"/>
    <n v="5"/>
    <n v="20260723"/>
  </r>
  <r>
    <x v="25"/>
    <x v="9"/>
    <x v="0"/>
    <n v="6"/>
    <n v="20260723"/>
  </r>
  <r>
    <x v="25"/>
    <x v="9"/>
    <x v="1"/>
    <n v="11"/>
    <n v="20260723"/>
  </r>
  <r>
    <x v="25"/>
    <x v="9"/>
    <x v="4"/>
    <n v="6"/>
    <n v="20260723"/>
  </r>
  <r>
    <x v="26"/>
    <x v="0"/>
    <x v="0"/>
    <n v="3"/>
    <n v="20260723"/>
  </r>
  <r>
    <x v="26"/>
    <x v="0"/>
    <x v="2"/>
    <n v="12"/>
    <n v="20260723"/>
  </r>
  <r>
    <x v="26"/>
    <x v="1"/>
    <x v="0"/>
    <n v="3"/>
    <n v="20260723"/>
  </r>
  <r>
    <x v="26"/>
    <x v="1"/>
    <x v="5"/>
    <n v="3"/>
    <n v="20260723"/>
  </r>
  <r>
    <x v="26"/>
    <x v="1"/>
    <x v="4"/>
    <n v="9"/>
    <n v="20260723"/>
  </r>
  <r>
    <x v="26"/>
    <x v="2"/>
    <x v="0"/>
    <n v="2"/>
    <n v="20260723"/>
  </r>
  <r>
    <x v="26"/>
    <x v="2"/>
    <x v="5"/>
    <n v="3"/>
    <n v="20260723"/>
  </r>
  <r>
    <x v="26"/>
    <x v="2"/>
    <x v="4"/>
    <n v="9"/>
    <n v="20260723"/>
  </r>
  <r>
    <x v="26"/>
    <x v="3"/>
    <x v="0"/>
    <n v="2"/>
    <n v="20260723"/>
  </r>
  <r>
    <x v="26"/>
    <x v="3"/>
    <x v="5"/>
    <n v="2"/>
    <n v="20260723"/>
  </r>
  <r>
    <x v="26"/>
    <x v="3"/>
    <x v="4"/>
    <n v="9"/>
    <n v="20260723"/>
  </r>
  <r>
    <x v="26"/>
    <x v="4"/>
    <x v="0"/>
    <n v="1"/>
    <n v="20260723"/>
  </r>
  <r>
    <x v="26"/>
    <x v="4"/>
    <x v="5"/>
    <n v="2"/>
    <n v="20260723"/>
  </r>
  <r>
    <x v="26"/>
    <x v="4"/>
    <x v="4"/>
    <n v="9"/>
    <n v="20260723"/>
  </r>
  <r>
    <x v="26"/>
    <x v="5"/>
    <x v="0"/>
    <n v="2"/>
    <n v="20260723"/>
  </r>
  <r>
    <x v="26"/>
    <x v="5"/>
    <x v="5"/>
    <n v="2"/>
    <n v="20260723"/>
  </r>
  <r>
    <x v="26"/>
    <x v="5"/>
    <x v="4"/>
    <n v="6"/>
    <n v="20260723"/>
  </r>
  <r>
    <x v="26"/>
    <x v="6"/>
    <x v="0"/>
    <n v="1"/>
    <n v="20260723"/>
  </r>
  <r>
    <x v="26"/>
    <x v="6"/>
    <x v="5"/>
    <n v="2"/>
    <n v="20260723"/>
  </r>
  <r>
    <x v="26"/>
    <x v="6"/>
    <x v="4"/>
    <n v="6"/>
    <n v="20260723"/>
  </r>
  <r>
    <x v="26"/>
    <x v="7"/>
    <x v="0"/>
    <n v="1"/>
    <n v="20260723"/>
  </r>
  <r>
    <x v="26"/>
    <x v="7"/>
    <x v="5"/>
    <n v="2"/>
    <n v="20260723"/>
  </r>
  <r>
    <x v="26"/>
    <x v="7"/>
    <x v="4"/>
    <n v="6"/>
    <n v="20260723"/>
  </r>
  <r>
    <x v="26"/>
    <x v="8"/>
    <x v="0"/>
    <n v="2"/>
    <n v="20260723"/>
  </r>
  <r>
    <x v="26"/>
    <x v="8"/>
    <x v="4"/>
    <n v="7"/>
    <n v="20260723"/>
  </r>
  <r>
    <x v="26"/>
    <x v="9"/>
    <x v="0"/>
    <n v="2"/>
    <n v="20260723"/>
  </r>
  <r>
    <x v="26"/>
    <x v="9"/>
    <x v="4"/>
    <n v="7"/>
    <n v="20260723"/>
  </r>
  <r>
    <x v="27"/>
    <x v="0"/>
    <x v="0"/>
    <n v="1"/>
    <n v="20260723"/>
  </r>
  <r>
    <x v="27"/>
    <x v="0"/>
    <x v="1"/>
    <n v="6"/>
    <n v="20260723"/>
  </r>
  <r>
    <x v="27"/>
    <x v="0"/>
    <x v="2"/>
    <n v="9"/>
    <n v="20260723"/>
  </r>
  <r>
    <x v="27"/>
    <x v="1"/>
    <x v="1"/>
    <n v="5"/>
    <n v="20260723"/>
  </r>
  <r>
    <x v="27"/>
    <x v="1"/>
    <x v="3"/>
    <n v="1"/>
    <n v="20260723"/>
  </r>
  <r>
    <x v="27"/>
    <x v="1"/>
    <x v="5"/>
    <n v="6"/>
    <n v="20260723"/>
  </r>
  <r>
    <x v="27"/>
    <x v="1"/>
    <x v="4"/>
    <n v="3"/>
    <n v="20260723"/>
  </r>
  <r>
    <x v="27"/>
    <x v="2"/>
    <x v="1"/>
    <n v="4"/>
    <n v="20260723"/>
  </r>
  <r>
    <x v="27"/>
    <x v="2"/>
    <x v="3"/>
    <n v="2"/>
    <n v="20260723"/>
  </r>
  <r>
    <x v="27"/>
    <x v="2"/>
    <x v="5"/>
    <n v="3"/>
    <n v="20260723"/>
  </r>
  <r>
    <x v="27"/>
    <x v="2"/>
    <x v="4"/>
    <n v="6"/>
    <n v="20260723"/>
  </r>
  <r>
    <x v="27"/>
    <x v="3"/>
    <x v="1"/>
    <n v="4"/>
    <n v="20260723"/>
  </r>
  <r>
    <x v="27"/>
    <x v="3"/>
    <x v="3"/>
    <n v="2"/>
    <n v="20260723"/>
  </r>
  <r>
    <x v="27"/>
    <x v="3"/>
    <x v="5"/>
    <n v="3"/>
    <n v="20260723"/>
  </r>
  <r>
    <x v="27"/>
    <x v="3"/>
    <x v="4"/>
    <n v="6"/>
    <n v="20260723"/>
  </r>
  <r>
    <x v="27"/>
    <x v="4"/>
    <x v="0"/>
    <n v="1"/>
    <n v="20260723"/>
  </r>
  <r>
    <x v="27"/>
    <x v="4"/>
    <x v="1"/>
    <n v="4"/>
    <n v="20260723"/>
  </r>
  <r>
    <x v="27"/>
    <x v="4"/>
    <x v="3"/>
    <n v="2"/>
    <n v="20260723"/>
  </r>
  <r>
    <x v="27"/>
    <x v="4"/>
    <x v="5"/>
    <n v="3"/>
    <n v="20260723"/>
  </r>
  <r>
    <x v="27"/>
    <x v="4"/>
    <x v="4"/>
    <n v="5"/>
    <n v="20260723"/>
  </r>
  <r>
    <x v="27"/>
    <x v="5"/>
    <x v="0"/>
    <n v="1"/>
    <n v="20260723"/>
  </r>
  <r>
    <x v="27"/>
    <x v="5"/>
    <x v="1"/>
    <n v="3"/>
    <n v="20260723"/>
  </r>
  <r>
    <x v="27"/>
    <x v="5"/>
    <x v="3"/>
    <n v="2"/>
    <n v="20260723"/>
  </r>
  <r>
    <x v="27"/>
    <x v="5"/>
    <x v="5"/>
    <n v="4"/>
    <n v="20260723"/>
  </r>
  <r>
    <x v="27"/>
    <x v="5"/>
    <x v="4"/>
    <n v="5"/>
    <n v="20260723"/>
  </r>
  <r>
    <x v="27"/>
    <x v="6"/>
    <x v="0"/>
    <n v="1"/>
    <n v="20260723"/>
  </r>
  <r>
    <x v="27"/>
    <x v="6"/>
    <x v="1"/>
    <n v="1"/>
    <n v="20260723"/>
  </r>
  <r>
    <x v="27"/>
    <x v="6"/>
    <x v="3"/>
    <n v="2"/>
    <n v="20260723"/>
  </r>
  <r>
    <x v="27"/>
    <x v="6"/>
    <x v="5"/>
    <n v="4"/>
    <n v="20260723"/>
  </r>
  <r>
    <x v="27"/>
    <x v="6"/>
    <x v="4"/>
    <n v="5"/>
    <n v="20260723"/>
  </r>
  <r>
    <x v="27"/>
    <x v="7"/>
    <x v="0"/>
    <n v="1"/>
    <n v="20260723"/>
  </r>
  <r>
    <x v="27"/>
    <x v="7"/>
    <x v="1"/>
    <n v="1"/>
    <n v="20260723"/>
  </r>
  <r>
    <x v="27"/>
    <x v="7"/>
    <x v="3"/>
    <n v="2"/>
    <n v="20260723"/>
  </r>
  <r>
    <x v="27"/>
    <x v="7"/>
    <x v="5"/>
    <n v="3"/>
    <n v="20260723"/>
  </r>
  <r>
    <x v="27"/>
    <x v="7"/>
    <x v="4"/>
    <n v="6"/>
    <n v="20260723"/>
  </r>
  <r>
    <x v="27"/>
    <x v="8"/>
    <x v="0"/>
    <n v="1"/>
    <n v="20260723"/>
  </r>
  <r>
    <x v="27"/>
    <x v="8"/>
    <x v="1"/>
    <n v="1"/>
    <n v="20260723"/>
  </r>
  <r>
    <x v="27"/>
    <x v="8"/>
    <x v="3"/>
    <n v="2"/>
    <n v="20260723"/>
  </r>
  <r>
    <x v="27"/>
    <x v="8"/>
    <x v="5"/>
    <n v="3"/>
    <n v="20260723"/>
  </r>
  <r>
    <x v="27"/>
    <x v="8"/>
    <x v="4"/>
    <n v="5"/>
    <n v="20260723"/>
  </r>
  <r>
    <x v="27"/>
    <x v="9"/>
    <x v="0"/>
    <n v="1"/>
    <n v="20260723"/>
  </r>
  <r>
    <x v="27"/>
    <x v="9"/>
    <x v="1"/>
    <n v="1"/>
    <n v="20260723"/>
  </r>
  <r>
    <x v="27"/>
    <x v="9"/>
    <x v="3"/>
    <n v="2"/>
    <n v="20260723"/>
  </r>
  <r>
    <x v="27"/>
    <x v="9"/>
    <x v="5"/>
    <n v="3"/>
    <n v="20260723"/>
  </r>
  <r>
    <x v="27"/>
    <x v="9"/>
    <x v="4"/>
    <n v="5"/>
    <n v="20260723"/>
  </r>
  <r>
    <x v="28"/>
    <x v="0"/>
    <x v="0"/>
    <n v="30"/>
    <n v="20260723"/>
  </r>
  <r>
    <x v="28"/>
    <x v="0"/>
    <x v="1"/>
    <n v="100"/>
    <n v="20260723"/>
  </r>
  <r>
    <x v="28"/>
    <x v="0"/>
    <x v="2"/>
    <n v="43"/>
    <n v="20260723"/>
  </r>
  <r>
    <x v="28"/>
    <x v="1"/>
    <x v="0"/>
    <n v="32"/>
    <n v="20260723"/>
  </r>
  <r>
    <x v="28"/>
    <x v="1"/>
    <x v="1"/>
    <n v="87"/>
    <n v="20260723"/>
  </r>
  <r>
    <x v="28"/>
    <x v="1"/>
    <x v="3"/>
    <n v="3"/>
    <n v="20260723"/>
  </r>
  <r>
    <x v="28"/>
    <x v="1"/>
    <x v="5"/>
    <n v="19"/>
    <n v="20260723"/>
  </r>
  <r>
    <x v="28"/>
    <x v="1"/>
    <x v="4"/>
    <n v="19"/>
    <n v="20260723"/>
  </r>
  <r>
    <x v="28"/>
    <x v="2"/>
    <x v="0"/>
    <n v="28"/>
    <n v="20260723"/>
  </r>
  <r>
    <x v="28"/>
    <x v="2"/>
    <x v="1"/>
    <n v="81"/>
    <n v="20260723"/>
  </r>
  <r>
    <x v="28"/>
    <x v="2"/>
    <x v="3"/>
    <n v="3"/>
    <n v="20260723"/>
  </r>
  <r>
    <x v="28"/>
    <x v="2"/>
    <x v="5"/>
    <n v="22"/>
    <n v="20260723"/>
  </r>
  <r>
    <x v="28"/>
    <x v="2"/>
    <x v="4"/>
    <n v="18"/>
    <n v="20260723"/>
  </r>
  <r>
    <x v="28"/>
    <x v="3"/>
    <x v="0"/>
    <n v="20"/>
    <n v="20260723"/>
  </r>
  <r>
    <x v="28"/>
    <x v="3"/>
    <x v="1"/>
    <n v="78"/>
    <n v="20260723"/>
  </r>
  <r>
    <x v="28"/>
    <x v="3"/>
    <x v="3"/>
    <n v="3"/>
    <n v="20260723"/>
  </r>
  <r>
    <x v="28"/>
    <x v="3"/>
    <x v="5"/>
    <n v="23"/>
    <n v="20260723"/>
  </r>
  <r>
    <x v="28"/>
    <x v="3"/>
    <x v="4"/>
    <n v="23"/>
    <n v="20260723"/>
  </r>
  <r>
    <x v="28"/>
    <x v="4"/>
    <x v="0"/>
    <n v="20"/>
    <n v="20260723"/>
  </r>
  <r>
    <x v="28"/>
    <x v="4"/>
    <x v="1"/>
    <n v="80"/>
    <n v="20260723"/>
  </r>
  <r>
    <x v="28"/>
    <x v="4"/>
    <x v="3"/>
    <n v="4"/>
    <n v="20260723"/>
  </r>
  <r>
    <x v="28"/>
    <x v="4"/>
    <x v="5"/>
    <n v="21"/>
    <n v="20260723"/>
  </r>
  <r>
    <x v="28"/>
    <x v="4"/>
    <x v="4"/>
    <n v="23"/>
    <n v="20260723"/>
  </r>
  <r>
    <x v="28"/>
    <x v="5"/>
    <x v="0"/>
    <n v="19"/>
    <n v="20260723"/>
  </r>
  <r>
    <x v="28"/>
    <x v="5"/>
    <x v="1"/>
    <n v="82"/>
    <n v="20260723"/>
  </r>
  <r>
    <x v="28"/>
    <x v="5"/>
    <x v="3"/>
    <n v="4"/>
    <n v="20260723"/>
  </r>
  <r>
    <x v="28"/>
    <x v="5"/>
    <x v="5"/>
    <n v="22"/>
    <n v="20260723"/>
  </r>
  <r>
    <x v="28"/>
    <x v="5"/>
    <x v="4"/>
    <n v="23"/>
    <n v="20260723"/>
  </r>
  <r>
    <x v="28"/>
    <x v="6"/>
    <x v="0"/>
    <n v="19"/>
    <n v="20260723"/>
  </r>
  <r>
    <x v="28"/>
    <x v="6"/>
    <x v="1"/>
    <n v="84"/>
    <n v="20260723"/>
  </r>
  <r>
    <x v="28"/>
    <x v="6"/>
    <x v="3"/>
    <n v="4"/>
    <n v="20260723"/>
  </r>
  <r>
    <x v="28"/>
    <x v="6"/>
    <x v="5"/>
    <n v="21"/>
    <n v="20260723"/>
  </r>
  <r>
    <x v="28"/>
    <x v="6"/>
    <x v="4"/>
    <n v="23"/>
    <n v="20260723"/>
  </r>
  <r>
    <x v="28"/>
    <x v="7"/>
    <x v="0"/>
    <n v="16"/>
    <n v="20260723"/>
  </r>
  <r>
    <x v="28"/>
    <x v="7"/>
    <x v="1"/>
    <n v="81"/>
    <n v="20260723"/>
  </r>
  <r>
    <x v="28"/>
    <x v="7"/>
    <x v="3"/>
    <n v="3"/>
    <n v="20260723"/>
  </r>
  <r>
    <x v="28"/>
    <x v="7"/>
    <x v="5"/>
    <n v="19"/>
    <n v="20260723"/>
  </r>
  <r>
    <x v="28"/>
    <x v="7"/>
    <x v="4"/>
    <n v="21"/>
    <n v="20260723"/>
  </r>
  <r>
    <x v="28"/>
    <x v="8"/>
    <x v="0"/>
    <n v="16"/>
    <n v="20260723"/>
  </r>
  <r>
    <x v="28"/>
    <x v="8"/>
    <x v="1"/>
    <n v="78"/>
    <n v="20260723"/>
  </r>
  <r>
    <x v="28"/>
    <x v="8"/>
    <x v="3"/>
    <n v="3"/>
    <n v="20260723"/>
  </r>
  <r>
    <x v="28"/>
    <x v="8"/>
    <x v="5"/>
    <n v="19"/>
    <n v="20260723"/>
  </r>
  <r>
    <x v="28"/>
    <x v="8"/>
    <x v="4"/>
    <n v="20"/>
    <n v="20260723"/>
  </r>
  <r>
    <x v="28"/>
    <x v="9"/>
    <x v="0"/>
    <n v="15"/>
    <n v="20260723"/>
  </r>
  <r>
    <x v="28"/>
    <x v="9"/>
    <x v="1"/>
    <n v="77"/>
    <n v="20260723"/>
  </r>
  <r>
    <x v="28"/>
    <x v="9"/>
    <x v="3"/>
    <n v="3"/>
    <n v="20260723"/>
  </r>
  <r>
    <x v="28"/>
    <x v="9"/>
    <x v="5"/>
    <n v="17"/>
    <n v="20260723"/>
  </r>
  <r>
    <x v="28"/>
    <x v="9"/>
    <x v="4"/>
    <n v="19"/>
    <n v="20260723"/>
  </r>
  <r>
    <x v="29"/>
    <x v="0"/>
    <x v="0"/>
    <n v="17"/>
    <n v="20260723"/>
  </r>
  <r>
    <x v="29"/>
    <x v="0"/>
    <x v="1"/>
    <n v="109"/>
    <n v="20260723"/>
  </r>
  <r>
    <x v="29"/>
    <x v="0"/>
    <x v="2"/>
    <n v="13"/>
    <n v="20260723"/>
  </r>
  <r>
    <x v="29"/>
    <x v="1"/>
    <x v="0"/>
    <n v="17"/>
    <n v="20260723"/>
  </r>
  <r>
    <x v="29"/>
    <x v="1"/>
    <x v="1"/>
    <n v="105"/>
    <n v="20260723"/>
  </r>
  <r>
    <x v="29"/>
    <x v="1"/>
    <x v="3"/>
    <n v="2"/>
    <n v="20260723"/>
  </r>
  <r>
    <x v="29"/>
    <x v="1"/>
    <x v="5"/>
    <n v="12"/>
    <n v="20260723"/>
  </r>
  <r>
    <x v="29"/>
    <x v="1"/>
    <x v="4"/>
    <n v="1"/>
    <n v="20260723"/>
  </r>
  <r>
    <x v="29"/>
    <x v="2"/>
    <x v="0"/>
    <n v="17"/>
    <n v="20260723"/>
  </r>
  <r>
    <x v="29"/>
    <x v="2"/>
    <x v="1"/>
    <n v="103"/>
    <n v="20260723"/>
  </r>
  <r>
    <x v="29"/>
    <x v="2"/>
    <x v="3"/>
    <n v="2"/>
    <n v="20260723"/>
  </r>
  <r>
    <x v="29"/>
    <x v="2"/>
    <x v="5"/>
    <n v="11"/>
    <n v="20260723"/>
  </r>
  <r>
    <x v="29"/>
    <x v="2"/>
    <x v="4"/>
    <n v="1"/>
    <n v="20260723"/>
  </r>
  <r>
    <x v="29"/>
    <x v="3"/>
    <x v="0"/>
    <n v="17"/>
    <n v="20260723"/>
  </r>
  <r>
    <x v="29"/>
    <x v="3"/>
    <x v="1"/>
    <n v="95"/>
    <n v="20260723"/>
  </r>
  <r>
    <x v="29"/>
    <x v="3"/>
    <x v="3"/>
    <n v="3"/>
    <n v="20260723"/>
  </r>
  <r>
    <x v="29"/>
    <x v="3"/>
    <x v="5"/>
    <n v="11"/>
    <n v="20260723"/>
  </r>
  <r>
    <x v="29"/>
    <x v="3"/>
    <x v="4"/>
    <n v="1"/>
    <n v="20260723"/>
  </r>
  <r>
    <x v="29"/>
    <x v="4"/>
    <x v="0"/>
    <n v="16"/>
    <n v="20260723"/>
  </r>
  <r>
    <x v="29"/>
    <x v="4"/>
    <x v="1"/>
    <n v="92"/>
    <n v="20260723"/>
  </r>
  <r>
    <x v="29"/>
    <x v="4"/>
    <x v="3"/>
    <n v="3"/>
    <n v="20260723"/>
  </r>
  <r>
    <x v="29"/>
    <x v="4"/>
    <x v="5"/>
    <n v="11"/>
    <n v="20260723"/>
  </r>
  <r>
    <x v="29"/>
    <x v="4"/>
    <x v="4"/>
    <n v="1"/>
    <n v="20260723"/>
  </r>
  <r>
    <x v="29"/>
    <x v="5"/>
    <x v="0"/>
    <n v="15"/>
    <n v="20260723"/>
  </r>
  <r>
    <x v="29"/>
    <x v="5"/>
    <x v="1"/>
    <n v="90"/>
    <n v="20260723"/>
  </r>
  <r>
    <x v="29"/>
    <x v="5"/>
    <x v="3"/>
    <n v="3"/>
    <n v="20260723"/>
  </r>
  <r>
    <x v="29"/>
    <x v="5"/>
    <x v="5"/>
    <n v="11"/>
    <n v="20260723"/>
  </r>
  <r>
    <x v="29"/>
    <x v="5"/>
    <x v="4"/>
    <n v="1"/>
    <n v="20260723"/>
  </r>
  <r>
    <x v="29"/>
    <x v="6"/>
    <x v="0"/>
    <n v="14"/>
    <n v="20260723"/>
  </r>
  <r>
    <x v="29"/>
    <x v="6"/>
    <x v="1"/>
    <n v="88"/>
    <n v="20260723"/>
  </r>
  <r>
    <x v="29"/>
    <x v="6"/>
    <x v="3"/>
    <n v="3"/>
    <n v="20260723"/>
  </r>
  <r>
    <x v="29"/>
    <x v="6"/>
    <x v="5"/>
    <n v="12"/>
    <n v="20260723"/>
  </r>
  <r>
    <x v="29"/>
    <x v="7"/>
    <x v="0"/>
    <n v="14"/>
    <n v="20260723"/>
  </r>
  <r>
    <x v="29"/>
    <x v="7"/>
    <x v="1"/>
    <n v="87"/>
    <n v="20260723"/>
  </r>
  <r>
    <x v="29"/>
    <x v="7"/>
    <x v="3"/>
    <n v="3"/>
    <n v="20260723"/>
  </r>
  <r>
    <x v="29"/>
    <x v="7"/>
    <x v="5"/>
    <n v="12"/>
    <n v="20260723"/>
  </r>
  <r>
    <x v="29"/>
    <x v="8"/>
    <x v="0"/>
    <n v="14"/>
    <n v="20260723"/>
  </r>
  <r>
    <x v="29"/>
    <x v="8"/>
    <x v="1"/>
    <n v="87"/>
    <n v="20260723"/>
  </r>
  <r>
    <x v="29"/>
    <x v="8"/>
    <x v="3"/>
    <n v="3"/>
    <n v="20260723"/>
  </r>
  <r>
    <x v="29"/>
    <x v="8"/>
    <x v="5"/>
    <n v="13"/>
    <n v="20260723"/>
  </r>
  <r>
    <x v="29"/>
    <x v="9"/>
    <x v="0"/>
    <n v="13"/>
    <n v="20260723"/>
  </r>
  <r>
    <x v="29"/>
    <x v="9"/>
    <x v="1"/>
    <n v="89"/>
    <n v="20260723"/>
  </r>
  <r>
    <x v="29"/>
    <x v="9"/>
    <x v="3"/>
    <n v="4"/>
    <n v="20260723"/>
  </r>
  <r>
    <x v="29"/>
    <x v="9"/>
    <x v="5"/>
    <n v="13"/>
    <n v="20260723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25415">
  <r>
    <x v="0"/>
    <x v="0"/>
    <x v="0"/>
    <m/>
    <x v="0"/>
    <x v="0"/>
    <n v="20260723"/>
  </r>
  <r>
    <x v="0"/>
    <x v="0"/>
    <x v="0"/>
    <m/>
    <x v="1"/>
    <x v="1"/>
    <n v="20260723"/>
  </r>
  <r>
    <x v="0"/>
    <x v="0"/>
    <x v="0"/>
    <m/>
    <x v="2"/>
    <x v="2"/>
    <n v="20260723"/>
  </r>
  <r>
    <x v="0"/>
    <x v="0"/>
    <x v="0"/>
    <n v="0"/>
    <x v="3"/>
    <x v="3"/>
    <n v="20260723"/>
  </r>
  <r>
    <x v="0"/>
    <x v="0"/>
    <x v="0"/>
    <n v="1151.591199"/>
    <x v="4"/>
    <x v="4"/>
    <n v="20260723"/>
  </r>
  <r>
    <x v="0"/>
    <x v="0"/>
    <x v="0"/>
    <n v="48.256793000000002"/>
    <x v="5"/>
    <x v="5"/>
    <n v="20260723"/>
  </r>
  <r>
    <x v="0"/>
    <x v="0"/>
    <x v="0"/>
    <n v="979.83578299999999"/>
    <x v="6"/>
    <x v="6"/>
    <n v="20260723"/>
  </r>
  <r>
    <x v="0"/>
    <x v="0"/>
    <x v="0"/>
    <n v="102332.32118899999"/>
    <x v="7"/>
    <x v="7"/>
    <n v="20260723"/>
  </r>
  <r>
    <x v="0"/>
    <x v="0"/>
    <x v="0"/>
    <n v="7081.7947050000002"/>
    <x v="8"/>
    <x v="8"/>
    <n v="20260723"/>
  </r>
  <r>
    <x v="0"/>
    <x v="0"/>
    <x v="0"/>
    <n v="26832.549841"/>
    <x v="9"/>
    <x v="9"/>
    <n v="20260723"/>
  </r>
  <r>
    <x v="0"/>
    <x v="0"/>
    <x v="0"/>
    <n v="1131.9374740000001"/>
    <x v="10"/>
    <x v="10"/>
    <n v="20260723"/>
  </r>
  <r>
    <x v="0"/>
    <x v="0"/>
    <x v="0"/>
    <n v="528.47175300000004"/>
    <x v="11"/>
    <x v="11"/>
    <n v="20260723"/>
  </r>
  <r>
    <x v="0"/>
    <x v="0"/>
    <x v="0"/>
    <n v="603.46572100000003"/>
    <x v="12"/>
    <x v="12"/>
    <n v="20260723"/>
  </r>
  <r>
    <x v="0"/>
    <x v="0"/>
    <x v="0"/>
    <n v="51771.386358000003"/>
    <x v="13"/>
    <x v="13"/>
    <n v="20260723"/>
  </r>
  <r>
    <x v="0"/>
    <x v="0"/>
    <x v="0"/>
    <n v="24076.006023999998"/>
    <x v="14"/>
    <x v="14"/>
    <n v="20260723"/>
  </r>
  <r>
    <x v="0"/>
    <x v="0"/>
    <x v="0"/>
    <n v="25477.366058"/>
    <x v="15"/>
    <x v="15"/>
    <n v="20260723"/>
  </r>
  <r>
    <x v="0"/>
    <x v="0"/>
    <x v="0"/>
    <n v="2106.9891029999999"/>
    <x v="16"/>
    <x v="16"/>
    <n v="20260723"/>
  </r>
  <r>
    <x v="0"/>
    <x v="0"/>
    <x v="0"/>
    <n v="111.025173"/>
    <x v="17"/>
    <x v="17"/>
    <n v="20260723"/>
  </r>
  <r>
    <x v="0"/>
    <x v="0"/>
    <x v="0"/>
    <n v="14639.037138"/>
    <x v="18"/>
    <x v="18"/>
    <n v="20260723"/>
  </r>
  <r>
    <x v="0"/>
    <x v="0"/>
    <x v="0"/>
    <n v="98.599059999999994"/>
    <x v="19"/>
    <x v="19"/>
    <n v="20260723"/>
  </r>
  <r>
    <x v="0"/>
    <x v="0"/>
    <x v="0"/>
    <n v="777.00576100000001"/>
    <x v="20"/>
    <x v="20"/>
    <n v="20260723"/>
  </r>
  <r>
    <x v="0"/>
    <x v="0"/>
    <x v="0"/>
    <n v="1.0851E-2"/>
    <x v="21"/>
    <x v="21"/>
    <n v="20260723"/>
  </r>
  <r>
    <x v="0"/>
    <x v="0"/>
    <x v="0"/>
    <n v="19607.137272"/>
    <x v="22"/>
    <x v="22"/>
    <n v="20260723"/>
  </r>
  <r>
    <x v="0"/>
    <x v="0"/>
    <x v="0"/>
    <n v="4640.2638729999999"/>
    <x v="23"/>
    <x v="23"/>
    <n v="20260723"/>
  </r>
  <r>
    <x v="0"/>
    <x v="0"/>
    <x v="0"/>
    <n v="46.600236000000002"/>
    <x v="24"/>
    <x v="24"/>
    <n v="20260723"/>
  </r>
  <r>
    <x v="0"/>
    <x v="0"/>
    <x v="0"/>
    <n v="128.90898100000001"/>
    <x v="25"/>
    <x v="25"/>
    <n v="20260723"/>
  </r>
  <r>
    <x v="0"/>
    <x v="0"/>
    <x v="0"/>
    <n v="4464.7546560000001"/>
    <x v="26"/>
    <x v="26"/>
    <n v="20260723"/>
  </r>
  <r>
    <x v="0"/>
    <x v="0"/>
    <x v="0"/>
    <n v="3593.5910800000001"/>
    <x v="27"/>
    <x v="27"/>
    <n v="20260723"/>
  </r>
  <r>
    <x v="0"/>
    <x v="0"/>
    <x v="0"/>
    <n v="2618.5113849999998"/>
    <x v="28"/>
    <x v="28"/>
    <n v="20260723"/>
  </r>
  <r>
    <x v="0"/>
    <x v="0"/>
    <x v="0"/>
    <n v="2330.9780300000002"/>
    <x v="29"/>
    <x v="29"/>
    <n v="20260723"/>
  </r>
  <r>
    <x v="0"/>
    <x v="0"/>
    <x v="0"/>
    <n v="287.533345"/>
    <x v="30"/>
    <x v="30"/>
    <n v="20260723"/>
  </r>
  <r>
    <x v="0"/>
    <x v="0"/>
    <x v="0"/>
    <n v="602.748332"/>
    <x v="31"/>
    <x v="31"/>
    <n v="20260723"/>
  </r>
  <r>
    <x v="0"/>
    <x v="0"/>
    <x v="0"/>
    <n v="-6.3605770000000001"/>
    <x v="32"/>
    <x v="32"/>
    <n v="20260723"/>
  </r>
  <r>
    <x v="0"/>
    <x v="0"/>
    <x v="0"/>
    <n v="609.10890900000004"/>
    <x v="33"/>
    <x v="33"/>
    <n v="20260723"/>
  </r>
  <r>
    <x v="0"/>
    <x v="0"/>
    <x v="0"/>
    <n v="372.33137299999999"/>
    <x v="34"/>
    <x v="34"/>
    <n v="20260723"/>
  </r>
  <r>
    <x v="0"/>
    <x v="0"/>
    <x v="0"/>
    <n v="1377.080324"/>
    <x v="35"/>
    <x v="35"/>
    <n v="20260723"/>
  </r>
  <r>
    <x v="0"/>
    <x v="0"/>
    <x v="0"/>
    <n v="668.33459500000004"/>
    <x v="36"/>
    <x v="36"/>
    <n v="20260723"/>
  </r>
  <r>
    <x v="0"/>
    <x v="0"/>
    <x v="0"/>
    <n v="574.638237"/>
    <x v="37"/>
    <x v="37"/>
    <n v="20260723"/>
  </r>
  <r>
    <x v="0"/>
    <x v="0"/>
    <x v="0"/>
    <n v="1304.905984"/>
    <x v="38"/>
    <x v="38"/>
    <n v="20260723"/>
  </r>
  <r>
    <x v="0"/>
    <x v="0"/>
    <x v="0"/>
    <n v="5.9014800000000003"/>
    <x v="39"/>
    <x v="39"/>
    <n v="20260723"/>
  </r>
  <r>
    <x v="0"/>
    <x v="0"/>
    <x v="0"/>
    <n v="0"/>
    <x v="40"/>
    <x v="40"/>
    <n v="20260723"/>
  </r>
  <r>
    <x v="0"/>
    <x v="0"/>
    <x v="0"/>
    <n v="2117.4517380000002"/>
    <x v="41"/>
    <x v="41"/>
    <n v="20260723"/>
  </r>
  <r>
    <x v="0"/>
    <x v="0"/>
    <x v="0"/>
    <n v="274.96382499999999"/>
    <x v="42"/>
    <x v="42"/>
    <n v="20260723"/>
  </r>
  <r>
    <x v="0"/>
    <x v="0"/>
    <x v="0"/>
    <n v="138676.27337099999"/>
    <x v="43"/>
    <x v="43"/>
    <n v="20260723"/>
  </r>
  <r>
    <x v="0"/>
    <x v="0"/>
    <x v="0"/>
    <m/>
    <x v="44"/>
    <x v="44"/>
    <n v="20260723"/>
  </r>
  <r>
    <x v="0"/>
    <x v="0"/>
    <x v="0"/>
    <n v="8928.047525"/>
    <x v="45"/>
    <x v="45"/>
    <n v="20260723"/>
  </r>
  <r>
    <x v="0"/>
    <x v="0"/>
    <x v="0"/>
    <n v="8133.8069850000002"/>
    <x v="46"/>
    <x v="46"/>
    <n v="20260723"/>
  </r>
  <r>
    <x v="0"/>
    <x v="0"/>
    <x v="0"/>
    <n v="12.4663"/>
    <x v="47"/>
    <x v="47"/>
    <n v="20260723"/>
  </r>
  <r>
    <x v="0"/>
    <x v="0"/>
    <x v="0"/>
    <n v="7305.2630060000001"/>
    <x v="48"/>
    <x v="48"/>
    <n v="20260723"/>
  </r>
  <r>
    <x v="0"/>
    <x v="0"/>
    <x v="0"/>
    <n v="816.07767799999999"/>
    <x v="49"/>
    <x v="49"/>
    <n v="20260723"/>
  </r>
  <r>
    <x v="0"/>
    <x v="0"/>
    <x v="0"/>
    <n v="794.24053000000004"/>
    <x v="50"/>
    <x v="50"/>
    <n v="20260723"/>
  </r>
  <r>
    <x v="0"/>
    <x v="0"/>
    <x v="0"/>
    <n v="0"/>
    <x v="47"/>
    <x v="51"/>
    <n v="20260723"/>
  </r>
  <r>
    <x v="0"/>
    <x v="0"/>
    <x v="0"/>
    <n v="658.63836100000003"/>
    <x v="48"/>
    <x v="52"/>
    <n v="20260723"/>
  </r>
  <r>
    <x v="0"/>
    <x v="0"/>
    <x v="0"/>
    <n v="135.602169"/>
    <x v="49"/>
    <x v="53"/>
    <n v="20260723"/>
  </r>
  <r>
    <x v="0"/>
    <x v="0"/>
    <x v="0"/>
    <n v="62254.373758000002"/>
    <x v="51"/>
    <x v="54"/>
    <n v="20260723"/>
  </r>
  <r>
    <x v="0"/>
    <x v="0"/>
    <x v="0"/>
    <n v="2865.9542029999998"/>
    <x v="52"/>
    <x v="55"/>
    <n v="20260723"/>
  </r>
  <r>
    <x v="0"/>
    <x v="0"/>
    <x v="0"/>
    <n v="0"/>
    <x v="47"/>
    <x v="56"/>
    <n v="20260723"/>
  </r>
  <r>
    <x v="0"/>
    <x v="0"/>
    <x v="0"/>
    <n v="2008.7972070000001"/>
    <x v="48"/>
    <x v="57"/>
    <n v="20260723"/>
  </r>
  <r>
    <x v="0"/>
    <x v="0"/>
    <x v="0"/>
    <n v="857.15699700000005"/>
    <x v="49"/>
    <x v="58"/>
    <n v="20260723"/>
  </r>
  <r>
    <x v="0"/>
    <x v="0"/>
    <x v="0"/>
    <n v="59388.419555"/>
    <x v="53"/>
    <x v="59"/>
    <n v="20260723"/>
  </r>
  <r>
    <x v="0"/>
    <x v="0"/>
    <x v="0"/>
    <n v="7.6721999999999999E-2"/>
    <x v="47"/>
    <x v="60"/>
    <n v="20260723"/>
  </r>
  <r>
    <x v="0"/>
    <x v="0"/>
    <x v="0"/>
    <n v="58332.744871000003"/>
    <x v="48"/>
    <x v="61"/>
    <n v="20260723"/>
  </r>
  <r>
    <x v="0"/>
    <x v="0"/>
    <x v="0"/>
    <n v="1055.5979620000001"/>
    <x v="49"/>
    <x v="62"/>
    <n v="20260723"/>
  </r>
  <r>
    <x v="0"/>
    <x v="0"/>
    <x v="0"/>
    <n v="17665.389145000001"/>
    <x v="54"/>
    <x v="63"/>
    <n v="20260723"/>
  </r>
  <r>
    <x v="0"/>
    <x v="0"/>
    <x v="0"/>
    <n v="48.829878999999998"/>
    <x v="47"/>
    <x v="64"/>
    <n v="20260723"/>
  </r>
  <r>
    <x v="0"/>
    <x v="0"/>
    <x v="0"/>
    <n v="17384.858871"/>
    <x v="48"/>
    <x v="65"/>
    <n v="20260723"/>
  </r>
  <r>
    <x v="0"/>
    <x v="0"/>
    <x v="0"/>
    <n v="231.70039399999999"/>
    <x v="49"/>
    <x v="66"/>
    <n v="20260723"/>
  </r>
  <r>
    <x v="0"/>
    <x v="0"/>
    <x v="0"/>
    <m/>
    <x v="55"/>
    <x v="67"/>
    <n v="20260723"/>
  </r>
  <r>
    <x v="0"/>
    <x v="0"/>
    <x v="0"/>
    <n v="24.937417"/>
    <x v="56"/>
    <x v="68"/>
    <n v="20260723"/>
  </r>
  <r>
    <x v="0"/>
    <x v="0"/>
    <x v="0"/>
    <n v="872.449341"/>
    <x v="57"/>
    <x v="69"/>
    <n v="20260723"/>
  </r>
  <r>
    <x v="0"/>
    <x v="0"/>
    <x v="0"/>
    <n v="2352.74314"/>
    <x v="58"/>
    <x v="70"/>
    <n v="20260723"/>
  </r>
  <r>
    <x v="0"/>
    <x v="0"/>
    <x v="0"/>
    <n v="1555.783158"/>
    <x v="59"/>
    <x v="71"/>
    <n v="20260723"/>
  </r>
  <r>
    <x v="0"/>
    <x v="0"/>
    <x v="0"/>
    <n v="3937.7083250000001"/>
    <x v="60"/>
    <x v="72"/>
    <n v="20260723"/>
  </r>
  <r>
    <x v="0"/>
    <x v="0"/>
    <x v="0"/>
    <n v="75.553775000000002"/>
    <x v="19"/>
    <x v="73"/>
    <n v="20260723"/>
  </r>
  <r>
    <x v="0"/>
    <x v="0"/>
    <x v="0"/>
    <n v="111.81836699999999"/>
    <x v="61"/>
    <x v="74"/>
    <n v="20260723"/>
  </r>
  <r>
    <x v="0"/>
    <x v="0"/>
    <x v="0"/>
    <n v="586.81062999999995"/>
    <x v="62"/>
    <x v="75"/>
    <n v="20260723"/>
  </r>
  <r>
    <x v="0"/>
    <x v="0"/>
    <x v="0"/>
    <n v="874.55731100000003"/>
    <x v="63"/>
    <x v="76"/>
    <n v="20260723"/>
  </r>
  <r>
    <x v="0"/>
    <x v="0"/>
    <x v="0"/>
    <n v="484.27311300000002"/>
    <x v="64"/>
    <x v="77"/>
    <n v="20260723"/>
  </r>
  <r>
    <x v="0"/>
    <x v="0"/>
    <x v="0"/>
    <n v="1697.1921139999999"/>
    <x v="65"/>
    <x v="78"/>
    <n v="20260723"/>
  </r>
  <r>
    <x v="0"/>
    <x v="0"/>
    <x v="0"/>
    <n v="3383.3085430000001"/>
    <x v="66"/>
    <x v="79"/>
    <n v="20260723"/>
  </r>
  <r>
    <x v="0"/>
    <x v="0"/>
    <x v="0"/>
    <n v="260.85537099999999"/>
    <x v="67"/>
    <x v="80"/>
    <n v="20260723"/>
  </r>
  <r>
    <x v="0"/>
    <x v="0"/>
    <x v="0"/>
    <n v="3122.4531729999999"/>
    <x v="68"/>
    <x v="81"/>
    <n v="20260723"/>
  </r>
  <r>
    <x v="0"/>
    <x v="0"/>
    <x v="0"/>
    <n v="300.28541799999999"/>
    <x v="69"/>
    <x v="82"/>
    <n v="20260723"/>
  </r>
  <r>
    <x v="0"/>
    <x v="0"/>
    <x v="0"/>
    <n v="105105.231069"/>
    <x v="70"/>
    <x v="83"/>
    <n v="20260723"/>
  </r>
  <r>
    <x v="0"/>
    <x v="0"/>
    <x v="0"/>
    <n v="33571.042302000002"/>
    <x v="71"/>
    <x v="84"/>
    <n v="20260723"/>
  </r>
  <r>
    <x v="0"/>
    <x v="1"/>
    <x v="0"/>
    <m/>
    <x v="0"/>
    <x v="0"/>
    <n v="20260723"/>
  </r>
  <r>
    <x v="0"/>
    <x v="1"/>
    <x v="0"/>
    <m/>
    <x v="1"/>
    <x v="1"/>
    <n v="20260723"/>
  </r>
  <r>
    <x v="0"/>
    <x v="1"/>
    <x v="0"/>
    <m/>
    <x v="2"/>
    <x v="2"/>
    <n v="20260723"/>
  </r>
  <r>
    <x v="0"/>
    <x v="1"/>
    <x v="0"/>
    <n v="0"/>
    <x v="3"/>
    <x v="3"/>
    <n v="20260723"/>
  </r>
  <r>
    <x v="0"/>
    <x v="1"/>
    <x v="0"/>
    <n v="989.681692"/>
    <x v="4"/>
    <x v="4"/>
    <n v="20260723"/>
  </r>
  <r>
    <x v="0"/>
    <x v="1"/>
    <x v="0"/>
    <n v="47.916145999999998"/>
    <x v="5"/>
    <x v="5"/>
    <n v="20260723"/>
  </r>
  <r>
    <x v="0"/>
    <x v="1"/>
    <x v="0"/>
    <n v="888.56383600000004"/>
    <x v="6"/>
    <x v="6"/>
    <n v="20260723"/>
  </r>
  <r>
    <x v="0"/>
    <x v="1"/>
    <x v="0"/>
    <n v="102942.25927"/>
    <x v="7"/>
    <x v="7"/>
    <n v="20260723"/>
  </r>
  <r>
    <x v="0"/>
    <x v="1"/>
    <x v="0"/>
    <n v="7470.6165080000001"/>
    <x v="8"/>
    <x v="8"/>
    <n v="20260723"/>
  </r>
  <r>
    <x v="0"/>
    <x v="1"/>
    <x v="0"/>
    <n v="21778.504299"/>
    <x v="9"/>
    <x v="9"/>
    <n v="20260723"/>
  </r>
  <r>
    <x v="0"/>
    <x v="1"/>
    <x v="0"/>
    <n v="1238.6674109999999"/>
    <x v="10"/>
    <x v="10"/>
    <n v="20260723"/>
  </r>
  <r>
    <x v="0"/>
    <x v="1"/>
    <x v="0"/>
    <n v="661.77447099999995"/>
    <x v="11"/>
    <x v="11"/>
    <n v="20260723"/>
  </r>
  <r>
    <x v="0"/>
    <x v="1"/>
    <x v="0"/>
    <n v="576.89293999999995"/>
    <x v="12"/>
    <x v="12"/>
    <n v="20260723"/>
  </r>
  <r>
    <x v="0"/>
    <x v="1"/>
    <x v="0"/>
    <n v="52150.429688999997"/>
    <x v="13"/>
    <x v="13"/>
    <n v="20260723"/>
  </r>
  <r>
    <x v="0"/>
    <x v="1"/>
    <x v="0"/>
    <n v="23702.596253"/>
    <x v="14"/>
    <x v="14"/>
    <n v="20260723"/>
  </r>
  <r>
    <x v="0"/>
    <x v="1"/>
    <x v="0"/>
    <n v="26949.975404000001"/>
    <x v="15"/>
    <x v="15"/>
    <n v="20260723"/>
  </r>
  <r>
    <x v="0"/>
    <x v="1"/>
    <x v="0"/>
    <n v="1441.819776"/>
    <x v="16"/>
    <x v="16"/>
    <n v="20260723"/>
  </r>
  <r>
    <x v="0"/>
    <x v="1"/>
    <x v="0"/>
    <n v="56.038255999999997"/>
    <x v="17"/>
    <x v="17"/>
    <n v="20260723"/>
  </r>
  <r>
    <x v="0"/>
    <x v="1"/>
    <x v="0"/>
    <n v="19590.722882999999"/>
    <x v="18"/>
    <x v="18"/>
    <n v="20260723"/>
  </r>
  <r>
    <x v="0"/>
    <x v="1"/>
    <x v="0"/>
    <n v="63.971820999999998"/>
    <x v="19"/>
    <x v="19"/>
    <n v="20260723"/>
  </r>
  <r>
    <x v="0"/>
    <x v="1"/>
    <x v="0"/>
    <n v="649.33580900000004"/>
    <x v="20"/>
    <x v="20"/>
    <n v="20260723"/>
  </r>
  <r>
    <x v="0"/>
    <x v="1"/>
    <x v="0"/>
    <n v="1.0851E-2"/>
    <x v="21"/>
    <x v="21"/>
    <n v="20260723"/>
  </r>
  <r>
    <x v="0"/>
    <x v="1"/>
    <x v="0"/>
    <n v="20008.956735"/>
    <x v="22"/>
    <x v="22"/>
    <n v="20260723"/>
  </r>
  <r>
    <x v="0"/>
    <x v="1"/>
    <x v="0"/>
    <n v="4247.2408230000001"/>
    <x v="23"/>
    <x v="23"/>
    <n v="20260723"/>
  </r>
  <r>
    <x v="0"/>
    <x v="1"/>
    <x v="0"/>
    <n v="45.477668999999999"/>
    <x v="24"/>
    <x v="24"/>
    <n v="20260723"/>
  </r>
  <r>
    <x v="0"/>
    <x v="1"/>
    <x v="0"/>
    <n v="84.658023"/>
    <x v="25"/>
    <x v="25"/>
    <n v="20260723"/>
  </r>
  <r>
    <x v="0"/>
    <x v="1"/>
    <x v="0"/>
    <n v="4117.1051310000003"/>
    <x v="26"/>
    <x v="26"/>
    <n v="20260723"/>
  </r>
  <r>
    <x v="0"/>
    <x v="1"/>
    <x v="0"/>
    <n v="3149.2958779999999"/>
    <x v="27"/>
    <x v="27"/>
    <n v="20260723"/>
  </r>
  <r>
    <x v="0"/>
    <x v="1"/>
    <x v="0"/>
    <n v="2248.7650480000002"/>
    <x v="28"/>
    <x v="28"/>
    <n v="20260723"/>
  </r>
  <r>
    <x v="0"/>
    <x v="1"/>
    <x v="0"/>
    <n v="1914.2008040000001"/>
    <x v="29"/>
    <x v="29"/>
    <n v="20260723"/>
  </r>
  <r>
    <x v="0"/>
    <x v="1"/>
    <x v="0"/>
    <n v="334.56425400000001"/>
    <x v="30"/>
    <x v="30"/>
    <n v="20260723"/>
  </r>
  <r>
    <x v="0"/>
    <x v="1"/>
    <x v="0"/>
    <n v="541.97826599999996"/>
    <x v="31"/>
    <x v="31"/>
    <n v="20260723"/>
  </r>
  <r>
    <x v="0"/>
    <x v="1"/>
    <x v="0"/>
    <n v="-8.7607440000000008"/>
    <x v="32"/>
    <x v="32"/>
    <n v="20260723"/>
  </r>
  <r>
    <x v="0"/>
    <x v="1"/>
    <x v="0"/>
    <n v="550.73901000000001"/>
    <x v="33"/>
    <x v="33"/>
    <n v="20260723"/>
  </r>
  <r>
    <x v="0"/>
    <x v="1"/>
    <x v="0"/>
    <n v="358.55255399999999"/>
    <x v="34"/>
    <x v="34"/>
    <n v="20260723"/>
  </r>
  <r>
    <x v="0"/>
    <x v="1"/>
    <x v="0"/>
    <n v="1375.159995"/>
    <x v="35"/>
    <x v="35"/>
    <n v="20260723"/>
  </r>
  <r>
    <x v="0"/>
    <x v="1"/>
    <x v="0"/>
    <n v="649.30735400000003"/>
    <x v="36"/>
    <x v="36"/>
    <n v="20260723"/>
  </r>
  <r>
    <x v="0"/>
    <x v="1"/>
    <x v="0"/>
    <n v="219.24526700000001"/>
    <x v="37"/>
    <x v="37"/>
    <n v="20260723"/>
  </r>
  <r>
    <x v="0"/>
    <x v="1"/>
    <x v="0"/>
    <n v="1043.551146"/>
    <x v="38"/>
    <x v="38"/>
    <n v="20260723"/>
  </r>
  <r>
    <x v="0"/>
    <x v="1"/>
    <x v="0"/>
    <n v="7.2293130000000003"/>
    <x v="39"/>
    <x v="39"/>
    <n v="20260723"/>
  </r>
  <r>
    <x v="0"/>
    <x v="1"/>
    <x v="0"/>
    <n v="0"/>
    <x v="40"/>
    <x v="40"/>
    <n v="20260723"/>
  </r>
  <r>
    <x v="0"/>
    <x v="1"/>
    <x v="0"/>
    <n v="1788.46848"/>
    <x v="41"/>
    <x v="41"/>
    <n v="20260723"/>
  </r>
  <r>
    <x v="0"/>
    <x v="1"/>
    <x v="0"/>
    <n v="244.16254699999999"/>
    <x v="42"/>
    <x v="42"/>
    <n v="20260723"/>
  </r>
  <r>
    <x v="0"/>
    <x v="1"/>
    <x v="0"/>
    <n v="137601.038482"/>
    <x v="43"/>
    <x v="43"/>
    <n v="20260723"/>
  </r>
  <r>
    <x v="0"/>
    <x v="1"/>
    <x v="0"/>
    <m/>
    <x v="44"/>
    <x v="44"/>
    <n v="20260723"/>
  </r>
  <r>
    <x v="0"/>
    <x v="1"/>
    <x v="0"/>
    <n v="8438.5073470000007"/>
    <x v="45"/>
    <x v="45"/>
    <n v="20260723"/>
  </r>
  <r>
    <x v="0"/>
    <x v="1"/>
    <x v="0"/>
    <n v="7650.3310810000003"/>
    <x v="46"/>
    <x v="46"/>
    <n v="20260723"/>
  </r>
  <r>
    <x v="0"/>
    <x v="1"/>
    <x v="0"/>
    <n v="0"/>
    <x v="47"/>
    <x v="47"/>
    <n v="20260723"/>
  </r>
  <r>
    <x v="0"/>
    <x v="1"/>
    <x v="0"/>
    <n v="6773.094736"/>
    <x v="48"/>
    <x v="48"/>
    <n v="20260723"/>
  </r>
  <r>
    <x v="0"/>
    <x v="1"/>
    <x v="0"/>
    <n v="877.23634500000003"/>
    <x v="49"/>
    <x v="49"/>
    <n v="20260723"/>
  </r>
  <r>
    <x v="0"/>
    <x v="1"/>
    <x v="0"/>
    <n v="788.17627600000003"/>
    <x v="50"/>
    <x v="50"/>
    <n v="20260723"/>
  </r>
  <r>
    <x v="0"/>
    <x v="1"/>
    <x v="0"/>
    <n v="0"/>
    <x v="47"/>
    <x v="51"/>
    <n v="20260723"/>
  </r>
  <r>
    <x v="0"/>
    <x v="1"/>
    <x v="0"/>
    <n v="652.88975500000004"/>
    <x v="48"/>
    <x v="52"/>
    <n v="20260723"/>
  </r>
  <r>
    <x v="0"/>
    <x v="1"/>
    <x v="0"/>
    <n v="135.28652099999999"/>
    <x v="49"/>
    <x v="53"/>
    <n v="20260723"/>
  </r>
  <r>
    <x v="0"/>
    <x v="1"/>
    <x v="0"/>
    <n v="60309.328722999999"/>
    <x v="51"/>
    <x v="54"/>
    <n v="20260723"/>
  </r>
  <r>
    <x v="0"/>
    <x v="1"/>
    <x v="0"/>
    <n v="2822.30231"/>
    <x v="52"/>
    <x v="55"/>
    <n v="20260723"/>
  </r>
  <r>
    <x v="0"/>
    <x v="1"/>
    <x v="0"/>
    <n v="0"/>
    <x v="47"/>
    <x v="56"/>
    <n v="20260723"/>
  </r>
  <r>
    <x v="0"/>
    <x v="1"/>
    <x v="0"/>
    <n v="1974.227394"/>
    <x v="48"/>
    <x v="57"/>
    <n v="20260723"/>
  </r>
  <r>
    <x v="0"/>
    <x v="1"/>
    <x v="0"/>
    <n v="848.07491600000003"/>
    <x v="49"/>
    <x v="58"/>
    <n v="20260723"/>
  </r>
  <r>
    <x v="0"/>
    <x v="1"/>
    <x v="0"/>
    <n v="57487.026413"/>
    <x v="53"/>
    <x v="59"/>
    <n v="20260723"/>
  </r>
  <r>
    <x v="0"/>
    <x v="1"/>
    <x v="0"/>
    <n v="6.2468999999999997E-2"/>
    <x v="47"/>
    <x v="60"/>
    <n v="20260723"/>
  </r>
  <r>
    <x v="0"/>
    <x v="1"/>
    <x v="0"/>
    <n v="56575.247927999997"/>
    <x v="48"/>
    <x v="61"/>
    <n v="20260723"/>
  </r>
  <r>
    <x v="0"/>
    <x v="1"/>
    <x v="0"/>
    <n v="911.71601599999997"/>
    <x v="49"/>
    <x v="62"/>
    <n v="20260723"/>
  </r>
  <r>
    <x v="0"/>
    <x v="1"/>
    <x v="0"/>
    <n v="18002.298705000001"/>
    <x v="54"/>
    <x v="63"/>
    <n v="20260723"/>
  </r>
  <r>
    <x v="0"/>
    <x v="1"/>
    <x v="0"/>
    <n v="53.433249000000004"/>
    <x v="47"/>
    <x v="64"/>
    <n v="20260723"/>
  </r>
  <r>
    <x v="0"/>
    <x v="1"/>
    <x v="0"/>
    <n v="17732.899457"/>
    <x v="48"/>
    <x v="65"/>
    <n v="20260723"/>
  </r>
  <r>
    <x v="0"/>
    <x v="1"/>
    <x v="0"/>
    <n v="215.96599900000001"/>
    <x v="49"/>
    <x v="66"/>
    <n v="20260723"/>
  </r>
  <r>
    <x v="0"/>
    <x v="1"/>
    <x v="0"/>
    <m/>
    <x v="55"/>
    <x v="67"/>
    <n v="20260723"/>
  </r>
  <r>
    <x v="0"/>
    <x v="1"/>
    <x v="0"/>
    <n v="1.72431"/>
    <x v="56"/>
    <x v="68"/>
    <n v="20260723"/>
  </r>
  <r>
    <x v="0"/>
    <x v="1"/>
    <x v="0"/>
    <n v="896.34924699999999"/>
    <x v="57"/>
    <x v="69"/>
    <n v="20260723"/>
  </r>
  <r>
    <x v="0"/>
    <x v="1"/>
    <x v="0"/>
    <n v="2278.6095110000001"/>
    <x v="58"/>
    <x v="70"/>
    <n v="20260723"/>
  </r>
  <r>
    <x v="0"/>
    <x v="1"/>
    <x v="0"/>
    <n v="1465.969304"/>
    <x v="59"/>
    <x v="71"/>
    <n v="20260723"/>
  </r>
  <r>
    <x v="0"/>
    <x v="1"/>
    <x v="0"/>
    <n v="4311.2583189999996"/>
    <x v="60"/>
    <x v="72"/>
    <n v="20260723"/>
  </r>
  <r>
    <x v="0"/>
    <x v="1"/>
    <x v="0"/>
    <n v="35.385933000000001"/>
    <x v="19"/>
    <x v="73"/>
    <n v="20260723"/>
  </r>
  <r>
    <x v="0"/>
    <x v="1"/>
    <x v="0"/>
    <n v="92.138070999999997"/>
    <x v="61"/>
    <x v="74"/>
    <n v="20260723"/>
  </r>
  <r>
    <x v="0"/>
    <x v="1"/>
    <x v="0"/>
    <n v="501.702023"/>
    <x v="62"/>
    <x v="75"/>
    <n v="20260723"/>
  </r>
  <r>
    <x v="0"/>
    <x v="1"/>
    <x v="0"/>
    <n v="737.89928599999996"/>
    <x v="63"/>
    <x v="76"/>
    <n v="20260723"/>
  </r>
  <r>
    <x v="0"/>
    <x v="1"/>
    <x v="0"/>
    <n v="136.64653999999999"/>
    <x v="64"/>
    <x v="77"/>
    <n v="20260723"/>
  </r>
  <r>
    <x v="0"/>
    <x v="1"/>
    <x v="0"/>
    <n v="1623.185076"/>
    <x v="65"/>
    <x v="78"/>
    <n v="20260723"/>
  </r>
  <r>
    <x v="0"/>
    <x v="1"/>
    <x v="0"/>
    <n v="3854.4184719999998"/>
    <x v="66"/>
    <x v="79"/>
    <n v="20260723"/>
  </r>
  <r>
    <x v="0"/>
    <x v="1"/>
    <x v="0"/>
    <n v="2.7623319999999998"/>
    <x v="67"/>
    <x v="80"/>
    <n v="20260723"/>
  </r>
  <r>
    <x v="0"/>
    <x v="1"/>
    <x v="0"/>
    <n v="3851.6561390000002"/>
    <x v="68"/>
    <x v="81"/>
    <n v="20260723"/>
  </r>
  <r>
    <x v="0"/>
    <x v="1"/>
    <x v="0"/>
    <n v="253.37410700000001"/>
    <x v="69"/>
    <x v="82"/>
    <n v="20260723"/>
  </r>
  <r>
    <x v="0"/>
    <x v="1"/>
    <x v="0"/>
    <n v="102938.794985"/>
    <x v="70"/>
    <x v="83"/>
    <n v="20260723"/>
  </r>
  <r>
    <x v="0"/>
    <x v="1"/>
    <x v="0"/>
    <n v="34662.243498000003"/>
    <x v="71"/>
    <x v="84"/>
    <n v="20260723"/>
  </r>
  <r>
    <x v="0"/>
    <x v="2"/>
    <x v="0"/>
    <m/>
    <x v="0"/>
    <x v="0"/>
    <n v="20260723"/>
  </r>
  <r>
    <x v="0"/>
    <x v="2"/>
    <x v="0"/>
    <m/>
    <x v="1"/>
    <x v="1"/>
    <n v="20260723"/>
  </r>
  <r>
    <x v="0"/>
    <x v="2"/>
    <x v="0"/>
    <m/>
    <x v="2"/>
    <x v="2"/>
    <n v="20260723"/>
  </r>
  <r>
    <x v="0"/>
    <x v="2"/>
    <x v="0"/>
    <n v="0"/>
    <x v="3"/>
    <x v="3"/>
    <n v="20260723"/>
  </r>
  <r>
    <x v="0"/>
    <x v="2"/>
    <x v="0"/>
    <n v="829.30746199999999"/>
    <x v="4"/>
    <x v="4"/>
    <n v="20260723"/>
  </r>
  <r>
    <x v="0"/>
    <x v="2"/>
    <x v="0"/>
    <n v="45.106177000000002"/>
    <x v="5"/>
    <x v="5"/>
    <n v="20260723"/>
  </r>
  <r>
    <x v="0"/>
    <x v="2"/>
    <x v="0"/>
    <n v="899.39865799999995"/>
    <x v="6"/>
    <x v="6"/>
    <n v="20260723"/>
  </r>
  <r>
    <x v="0"/>
    <x v="2"/>
    <x v="0"/>
    <n v="99877.710827000003"/>
    <x v="7"/>
    <x v="7"/>
    <n v="20260723"/>
  </r>
  <r>
    <x v="0"/>
    <x v="2"/>
    <x v="0"/>
    <n v="7834.9350999999997"/>
    <x v="8"/>
    <x v="8"/>
    <n v="20260723"/>
  </r>
  <r>
    <x v="0"/>
    <x v="2"/>
    <x v="0"/>
    <n v="20062.735342"/>
    <x v="9"/>
    <x v="9"/>
    <n v="20260723"/>
  </r>
  <r>
    <x v="0"/>
    <x v="2"/>
    <x v="0"/>
    <n v="1244.066206"/>
    <x v="10"/>
    <x v="10"/>
    <n v="20260723"/>
  </r>
  <r>
    <x v="0"/>
    <x v="2"/>
    <x v="0"/>
    <n v="617.14326500000004"/>
    <x v="11"/>
    <x v="11"/>
    <n v="20260723"/>
  </r>
  <r>
    <x v="0"/>
    <x v="2"/>
    <x v="0"/>
    <n v="626.92294100000004"/>
    <x v="12"/>
    <x v="12"/>
    <n v="20260723"/>
  </r>
  <r>
    <x v="0"/>
    <x v="2"/>
    <x v="0"/>
    <n v="50607.768691999998"/>
    <x v="13"/>
    <x v="13"/>
    <n v="20260723"/>
  </r>
  <r>
    <x v="0"/>
    <x v="2"/>
    <x v="0"/>
    <n v="22891.205428000001"/>
    <x v="14"/>
    <x v="14"/>
    <n v="20260723"/>
  </r>
  <r>
    <x v="0"/>
    <x v="2"/>
    <x v="0"/>
    <n v="26446.308542999999"/>
    <x v="15"/>
    <x v="15"/>
    <n v="20260723"/>
  </r>
  <r>
    <x v="0"/>
    <x v="2"/>
    <x v="0"/>
    <n v="1210.499951"/>
    <x v="16"/>
    <x v="16"/>
    <n v="20260723"/>
  </r>
  <r>
    <x v="0"/>
    <x v="2"/>
    <x v="0"/>
    <n v="59.754770000000001"/>
    <x v="17"/>
    <x v="17"/>
    <n v="20260723"/>
  </r>
  <r>
    <x v="0"/>
    <x v="2"/>
    <x v="0"/>
    <n v="19459.585521000001"/>
    <x v="18"/>
    <x v="18"/>
    <n v="20260723"/>
  </r>
  <r>
    <x v="0"/>
    <x v="2"/>
    <x v="0"/>
    <n v="90.391591000000005"/>
    <x v="19"/>
    <x v="19"/>
    <n v="20260723"/>
  </r>
  <r>
    <x v="0"/>
    <x v="2"/>
    <x v="0"/>
    <n v="578.21752400000003"/>
    <x v="20"/>
    <x v="20"/>
    <n v="20260723"/>
  </r>
  <r>
    <x v="0"/>
    <x v="2"/>
    <x v="0"/>
    <n v="1.0851E-2"/>
    <x v="21"/>
    <x v="21"/>
    <n v="20260723"/>
  </r>
  <r>
    <x v="0"/>
    <x v="2"/>
    <x v="0"/>
    <n v="18407.724909"/>
    <x v="22"/>
    <x v="22"/>
    <n v="20260723"/>
  </r>
  <r>
    <x v="0"/>
    <x v="2"/>
    <x v="0"/>
    <n v="4678.3561609999997"/>
    <x v="23"/>
    <x v="23"/>
    <n v="20260723"/>
  </r>
  <r>
    <x v="0"/>
    <x v="2"/>
    <x v="0"/>
    <n v="48.740713999999997"/>
    <x v="24"/>
    <x v="24"/>
    <n v="20260723"/>
  </r>
  <r>
    <x v="0"/>
    <x v="2"/>
    <x v="0"/>
    <n v="74.151173"/>
    <x v="25"/>
    <x v="25"/>
    <n v="20260723"/>
  </r>
  <r>
    <x v="0"/>
    <x v="2"/>
    <x v="0"/>
    <n v="4555.4642739999999"/>
    <x v="26"/>
    <x v="26"/>
    <n v="20260723"/>
  </r>
  <r>
    <x v="0"/>
    <x v="2"/>
    <x v="0"/>
    <n v="2666.898623"/>
    <x v="27"/>
    <x v="27"/>
    <n v="20260723"/>
  </r>
  <r>
    <x v="0"/>
    <x v="2"/>
    <x v="0"/>
    <n v="2181.649183"/>
    <x v="28"/>
    <x v="28"/>
    <n v="20260723"/>
  </r>
  <r>
    <x v="0"/>
    <x v="2"/>
    <x v="0"/>
    <n v="1848.6400659999999"/>
    <x v="29"/>
    <x v="29"/>
    <n v="20260723"/>
  </r>
  <r>
    <x v="0"/>
    <x v="2"/>
    <x v="0"/>
    <n v="333.009118"/>
    <x v="30"/>
    <x v="30"/>
    <n v="20260723"/>
  </r>
  <r>
    <x v="0"/>
    <x v="2"/>
    <x v="0"/>
    <n v="455.71819199999999"/>
    <x v="31"/>
    <x v="31"/>
    <n v="20260723"/>
  </r>
  <r>
    <x v="0"/>
    <x v="2"/>
    <x v="0"/>
    <n v="-9.5152490000000007"/>
    <x v="32"/>
    <x v="32"/>
    <n v="20260723"/>
  </r>
  <r>
    <x v="0"/>
    <x v="2"/>
    <x v="0"/>
    <n v="465.23344100000003"/>
    <x v="33"/>
    <x v="33"/>
    <n v="20260723"/>
  </r>
  <r>
    <x v="0"/>
    <x v="2"/>
    <x v="0"/>
    <n v="29.531248000000001"/>
    <x v="34"/>
    <x v="34"/>
    <n v="20260723"/>
  </r>
  <r>
    <x v="0"/>
    <x v="2"/>
    <x v="0"/>
    <n v="1360.6074189999999"/>
    <x v="35"/>
    <x v="35"/>
    <n v="20260723"/>
  </r>
  <r>
    <x v="0"/>
    <x v="2"/>
    <x v="0"/>
    <n v="652.49727099999996"/>
    <x v="36"/>
    <x v="36"/>
    <n v="20260723"/>
  </r>
  <r>
    <x v="0"/>
    <x v="2"/>
    <x v="0"/>
    <n v="176.04475199999999"/>
    <x v="37"/>
    <x v="37"/>
    <n v="20260723"/>
  </r>
  <r>
    <x v="0"/>
    <x v="2"/>
    <x v="0"/>
    <n v="1024.4700869999999"/>
    <x v="38"/>
    <x v="38"/>
    <n v="20260723"/>
  </r>
  <r>
    <x v="0"/>
    <x v="2"/>
    <x v="0"/>
    <n v="6.4424489999999999"/>
    <x v="39"/>
    <x v="39"/>
    <n v="20260723"/>
  </r>
  <r>
    <x v="0"/>
    <x v="2"/>
    <x v="0"/>
    <n v="0"/>
    <x v="40"/>
    <x v="40"/>
    <n v="20260723"/>
  </r>
  <r>
    <x v="0"/>
    <x v="2"/>
    <x v="0"/>
    <n v="2417.5088679999999"/>
    <x v="41"/>
    <x v="41"/>
    <n v="20260723"/>
  </r>
  <r>
    <x v="0"/>
    <x v="2"/>
    <x v="0"/>
    <n v="275.15558700000003"/>
    <x v="42"/>
    <x v="42"/>
    <n v="20260723"/>
  </r>
  <r>
    <x v="0"/>
    <x v="2"/>
    <x v="0"/>
    <n v="133317.229249"/>
    <x v="43"/>
    <x v="43"/>
    <n v="20260723"/>
  </r>
  <r>
    <x v="0"/>
    <x v="2"/>
    <x v="0"/>
    <m/>
    <x v="44"/>
    <x v="44"/>
    <n v="20260723"/>
  </r>
  <r>
    <x v="0"/>
    <x v="2"/>
    <x v="0"/>
    <n v="8214.1505730000008"/>
    <x v="45"/>
    <x v="45"/>
    <n v="20260723"/>
  </r>
  <r>
    <x v="0"/>
    <x v="2"/>
    <x v="0"/>
    <n v="7462.7044619999997"/>
    <x v="46"/>
    <x v="46"/>
    <n v="20260723"/>
  </r>
  <r>
    <x v="0"/>
    <x v="2"/>
    <x v="0"/>
    <n v="0.12557199999999999"/>
    <x v="47"/>
    <x v="47"/>
    <n v="20260723"/>
  </r>
  <r>
    <x v="0"/>
    <x v="2"/>
    <x v="0"/>
    <n v="6756.6915200000003"/>
    <x v="48"/>
    <x v="48"/>
    <n v="20260723"/>
  </r>
  <r>
    <x v="0"/>
    <x v="2"/>
    <x v="0"/>
    <n v="705.88736900000004"/>
    <x v="49"/>
    <x v="49"/>
    <n v="20260723"/>
  </r>
  <r>
    <x v="0"/>
    <x v="2"/>
    <x v="0"/>
    <n v="751.44610999999998"/>
    <x v="50"/>
    <x v="50"/>
    <n v="20260723"/>
  </r>
  <r>
    <x v="0"/>
    <x v="2"/>
    <x v="0"/>
    <n v="0"/>
    <x v="47"/>
    <x v="51"/>
    <n v="20260723"/>
  </r>
  <r>
    <x v="0"/>
    <x v="2"/>
    <x v="0"/>
    <n v="655.00893499999995"/>
    <x v="48"/>
    <x v="52"/>
    <n v="20260723"/>
  </r>
  <r>
    <x v="0"/>
    <x v="2"/>
    <x v="0"/>
    <n v="96.437174999999996"/>
    <x v="49"/>
    <x v="53"/>
    <n v="20260723"/>
  </r>
  <r>
    <x v="0"/>
    <x v="2"/>
    <x v="0"/>
    <n v="59270.364196000002"/>
    <x v="51"/>
    <x v="54"/>
    <n v="20260723"/>
  </r>
  <r>
    <x v="0"/>
    <x v="2"/>
    <x v="0"/>
    <n v="2963.0932459999999"/>
    <x v="52"/>
    <x v="55"/>
    <n v="20260723"/>
  </r>
  <r>
    <x v="0"/>
    <x v="2"/>
    <x v="0"/>
    <n v="0"/>
    <x v="47"/>
    <x v="56"/>
    <n v="20260723"/>
  </r>
  <r>
    <x v="0"/>
    <x v="2"/>
    <x v="0"/>
    <n v="2054.5923379999999"/>
    <x v="48"/>
    <x v="57"/>
    <n v="20260723"/>
  </r>
  <r>
    <x v="0"/>
    <x v="2"/>
    <x v="0"/>
    <n v="908.50090799999998"/>
    <x v="49"/>
    <x v="58"/>
    <n v="20260723"/>
  </r>
  <r>
    <x v="0"/>
    <x v="2"/>
    <x v="0"/>
    <n v="56307.270950999999"/>
    <x v="53"/>
    <x v="59"/>
    <n v="20260723"/>
  </r>
  <r>
    <x v="0"/>
    <x v="2"/>
    <x v="0"/>
    <n v="0"/>
    <x v="47"/>
    <x v="60"/>
    <n v="20260723"/>
  </r>
  <r>
    <x v="0"/>
    <x v="2"/>
    <x v="0"/>
    <n v="55484.069015000001"/>
    <x v="48"/>
    <x v="61"/>
    <n v="20260723"/>
  </r>
  <r>
    <x v="0"/>
    <x v="2"/>
    <x v="0"/>
    <n v="823.20193600000005"/>
    <x v="49"/>
    <x v="62"/>
    <n v="20260723"/>
  </r>
  <r>
    <x v="0"/>
    <x v="2"/>
    <x v="0"/>
    <n v="16637.830645999999"/>
    <x v="54"/>
    <x v="63"/>
    <n v="20260723"/>
  </r>
  <r>
    <x v="0"/>
    <x v="2"/>
    <x v="0"/>
    <n v="49.656486000000001"/>
    <x v="47"/>
    <x v="64"/>
    <n v="20260723"/>
  </r>
  <r>
    <x v="0"/>
    <x v="2"/>
    <x v="0"/>
    <n v="16415.322093999999"/>
    <x v="48"/>
    <x v="65"/>
    <n v="20260723"/>
  </r>
  <r>
    <x v="0"/>
    <x v="2"/>
    <x v="0"/>
    <n v="172.85206500000001"/>
    <x v="49"/>
    <x v="66"/>
    <n v="20260723"/>
  </r>
  <r>
    <x v="0"/>
    <x v="2"/>
    <x v="0"/>
    <m/>
    <x v="55"/>
    <x v="67"/>
    <n v="20260723"/>
  </r>
  <r>
    <x v="0"/>
    <x v="2"/>
    <x v="0"/>
    <n v="1.1869700000000001"/>
    <x v="56"/>
    <x v="68"/>
    <n v="20260723"/>
  </r>
  <r>
    <x v="0"/>
    <x v="2"/>
    <x v="0"/>
    <n v="923.34493399999997"/>
    <x v="57"/>
    <x v="69"/>
    <n v="20260723"/>
  </r>
  <r>
    <x v="0"/>
    <x v="2"/>
    <x v="0"/>
    <n v="2247.212387"/>
    <x v="58"/>
    <x v="70"/>
    <n v="20260723"/>
  </r>
  <r>
    <x v="0"/>
    <x v="2"/>
    <x v="0"/>
    <n v="1110.564382"/>
    <x v="59"/>
    <x v="71"/>
    <n v="20260723"/>
  </r>
  <r>
    <x v="0"/>
    <x v="2"/>
    <x v="0"/>
    <n v="4034.036611"/>
    <x v="60"/>
    <x v="72"/>
    <n v="20260723"/>
  </r>
  <r>
    <x v="0"/>
    <x v="2"/>
    <x v="0"/>
    <n v="56.017848000000001"/>
    <x v="19"/>
    <x v="73"/>
    <n v="20260723"/>
  </r>
  <r>
    <x v="0"/>
    <x v="2"/>
    <x v="0"/>
    <n v="955.43003899999997"/>
    <x v="61"/>
    <x v="74"/>
    <n v="20260723"/>
  </r>
  <r>
    <x v="0"/>
    <x v="2"/>
    <x v="0"/>
    <n v="504.10435100000001"/>
    <x v="62"/>
    <x v="75"/>
    <n v="20260723"/>
  </r>
  <r>
    <x v="0"/>
    <x v="2"/>
    <x v="0"/>
    <n v="729.005222"/>
    <x v="63"/>
    <x v="76"/>
    <n v="20260723"/>
  </r>
  <r>
    <x v="0"/>
    <x v="2"/>
    <x v="0"/>
    <n v="133.26803899999999"/>
    <x v="64"/>
    <x v="77"/>
    <n v="20260723"/>
  </r>
  <r>
    <x v="0"/>
    <x v="2"/>
    <x v="0"/>
    <n v="1593.17543"/>
    <x v="65"/>
    <x v="78"/>
    <n v="20260723"/>
  </r>
  <r>
    <x v="0"/>
    <x v="2"/>
    <x v="0"/>
    <n v="3634.765672"/>
    <x v="66"/>
    <x v="79"/>
    <n v="20260723"/>
  </r>
  <r>
    <x v="0"/>
    <x v="2"/>
    <x v="0"/>
    <n v="17.290227000000002"/>
    <x v="67"/>
    <x v="80"/>
    <n v="20260723"/>
  </r>
  <r>
    <x v="0"/>
    <x v="2"/>
    <x v="0"/>
    <n v="3617.475445"/>
    <x v="68"/>
    <x v="81"/>
    <n v="20260723"/>
  </r>
  <r>
    <x v="0"/>
    <x v="2"/>
    <x v="0"/>
    <n v="353.88757199999998"/>
    <x v="69"/>
    <x v="82"/>
    <n v="20260723"/>
  </r>
  <r>
    <x v="0"/>
    <x v="2"/>
    <x v="0"/>
    <n v="100398.34487299999"/>
    <x v="70"/>
    <x v="83"/>
    <n v="20260723"/>
  </r>
  <r>
    <x v="0"/>
    <x v="2"/>
    <x v="0"/>
    <n v="32918.884377000002"/>
    <x v="71"/>
    <x v="84"/>
    <n v="20260723"/>
  </r>
  <r>
    <x v="0"/>
    <x v="3"/>
    <x v="0"/>
    <m/>
    <x v="0"/>
    <x v="0"/>
    <n v="20260723"/>
  </r>
  <r>
    <x v="0"/>
    <x v="3"/>
    <x v="0"/>
    <m/>
    <x v="1"/>
    <x v="1"/>
    <n v="20260723"/>
  </r>
  <r>
    <x v="0"/>
    <x v="3"/>
    <x v="0"/>
    <m/>
    <x v="2"/>
    <x v="2"/>
    <n v="20260723"/>
  </r>
  <r>
    <x v="0"/>
    <x v="3"/>
    <x v="0"/>
    <n v="0"/>
    <x v="3"/>
    <x v="3"/>
    <n v="20260723"/>
  </r>
  <r>
    <x v="0"/>
    <x v="3"/>
    <x v="0"/>
    <n v="1078.444974"/>
    <x v="4"/>
    <x v="4"/>
    <n v="20260723"/>
  </r>
  <r>
    <x v="0"/>
    <x v="3"/>
    <x v="0"/>
    <n v="50.759903999999999"/>
    <x v="5"/>
    <x v="5"/>
    <n v="20260723"/>
  </r>
  <r>
    <x v="0"/>
    <x v="3"/>
    <x v="0"/>
    <n v="1292.9814260000001"/>
    <x v="6"/>
    <x v="6"/>
    <n v="20260723"/>
  </r>
  <r>
    <x v="0"/>
    <x v="3"/>
    <x v="0"/>
    <n v="104403.33491000001"/>
    <x v="7"/>
    <x v="7"/>
    <n v="20260723"/>
  </r>
  <r>
    <x v="0"/>
    <x v="3"/>
    <x v="0"/>
    <n v="8624.5394940000006"/>
    <x v="8"/>
    <x v="8"/>
    <n v="20260723"/>
  </r>
  <r>
    <x v="0"/>
    <x v="3"/>
    <x v="0"/>
    <n v="20218.363164999999"/>
    <x v="9"/>
    <x v="9"/>
    <n v="20260723"/>
  </r>
  <r>
    <x v="0"/>
    <x v="3"/>
    <x v="0"/>
    <n v="1297.427952"/>
    <x v="10"/>
    <x v="10"/>
    <n v="20260723"/>
  </r>
  <r>
    <x v="0"/>
    <x v="3"/>
    <x v="0"/>
    <n v="598.94849099999999"/>
    <x v="11"/>
    <x v="11"/>
    <n v="20260723"/>
  </r>
  <r>
    <x v="0"/>
    <x v="3"/>
    <x v="0"/>
    <n v="698.47946100000001"/>
    <x v="12"/>
    <x v="12"/>
    <n v="20260723"/>
  </r>
  <r>
    <x v="0"/>
    <x v="3"/>
    <x v="0"/>
    <n v="51795.695684999999"/>
    <x v="13"/>
    <x v="13"/>
    <n v="20260723"/>
  </r>
  <r>
    <x v="0"/>
    <x v="3"/>
    <x v="0"/>
    <n v="23532.891897000001"/>
    <x v="14"/>
    <x v="14"/>
    <n v="20260723"/>
  </r>
  <r>
    <x v="0"/>
    <x v="3"/>
    <x v="0"/>
    <n v="27056.998714000001"/>
    <x v="15"/>
    <x v="15"/>
    <n v="20260723"/>
  </r>
  <r>
    <x v="0"/>
    <x v="3"/>
    <x v="0"/>
    <n v="1129.4056720000001"/>
    <x v="16"/>
    <x v="16"/>
    <n v="20260723"/>
  </r>
  <r>
    <x v="0"/>
    <x v="3"/>
    <x v="0"/>
    <n v="76.399401999999995"/>
    <x v="17"/>
    <x v="17"/>
    <n v="20260723"/>
  </r>
  <r>
    <x v="0"/>
    <x v="3"/>
    <x v="0"/>
    <n v="21804.720267000001"/>
    <x v="18"/>
    <x v="18"/>
    <n v="20260723"/>
  </r>
  <r>
    <x v="0"/>
    <x v="3"/>
    <x v="0"/>
    <n v="61.504331999999998"/>
    <x v="19"/>
    <x v="19"/>
    <n v="20260723"/>
  </r>
  <r>
    <x v="0"/>
    <x v="3"/>
    <x v="0"/>
    <n v="601.07316500000002"/>
    <x v="20"/>
    <x v="20"/>
    <n v="20260723"/>
  </r>
  <r>
    <x v="0"/>
    <x v="3"/>
    <x v="0"/>
    <n v="1.0851E-2"/>
    <x v="21"/>
    <x v="21"/>
    <n v="20260723"/>
  </r>
  <r>
    <x v="0"/>
    <x v="3"/>
    <x v="0"/>
    <n v="19109.836437000002"/>
    <x v="22"/>
    <x v="22"/>
    <n v="20260723"/>
  </r>
  <r>
    <x v="0"/>
    <x v="3"/>
    <x v="0"/>
    <n v="4837.149034"/>
    <x v="23"/>
    <x v="23"/>
    <n v="20260723"/>
  </r>
  <r>
    <x v="0"/>
    <x v="3"/>
    <x v="0"/>
    <n v="50.868554000000003"/>
    <x v="24"/>
    <x v="24"/>
    <n v="20260723"/>
  </r>
  <r>
    <x v="0"/>
    <x v="3"/>
    <x v="0"/>
    <n v="61.860253999999998"/>
    <x v="25"/>
    <x v="25"/>
    <n v="20260723"/>
  </r>
  <r>
    <x v="0"/>
    <x v="3"/>
    <x v="0"/>
    <n v="4724.4202260000002"/>
    <x v="26"/>
    <x v="26"/>
    <n v="20260723"/>
  </r>
  <r>
    <x v="0"/>
    <x v="3"/>
    <x v="0"/>
    <n v="2746.2009899999998"/>
    <x v="27"/>
    <x v="27"/>
    <n v="20260723"/>
  </r>
  <r>
    <x v="0"/>
    <x v="3"/>
    <x v="0"/>
    <n v="2247.9724670000001"/>
    <x v="28"/>
    <x v="28"/>
    <n v="20260723"/>
  </r>
  <r>
    <x v="0"/>
    <x v="3"/>
    <x v="0"/>
    <n v="1925.1328880000001"/>
    <x v="29"/>
    <x v="29"/>
    <n v="20260723"/>
  </r>
  <r>
    <x v="0"/>
    <x v="3"/>
    <x v="0"/>
    <n v="322.83961799999997"/>
    <x v="30"/>
    <x v="30"/>
    <n v="20260723"/>
  </r>
  <r>
    <x v="0"/>
    <x v="3"/>
    <x v="0"/>
    <n v="464.808178"/>
    <x v="31"/>
    <x v="31"/>
    <n v="20260723"/>
  </r>
  <r>
    <x v="0"/>
    <x v="3"/>
    <x v="0"/>
    <n v="-6.9039590000000004"/>
    <x v="32"/>
    <x v="32"/>
    <n v="20260723"/>
  </r>
  <r>
    <x v="0"/>
    <x v="3"/>
    <x v="0"/>
    <n v="471.71213599999999"/>
    <x v="33"/>
    <x v="33"/>
    <n v="20260723"/>
  </r>
  <r>
    <x v="0"/>
    <x v="3"/>
    <x v="0"/>
    <n v="33.420305999999997"/>
    <x v="34"/>
    <x v="34"/>
    <n v="20260723"/>
  </r>
  <r>
    <x v="0"/>
    <x v="3"/>
    <x v="0"/>
    <n v="1346.784594"/>
    <x v="35"/>
    <x v="35"/>
    <n v="20260723"/>
  </r>
  <r>
    <x v="0"/>
    <x v="3"/>
    <x v="0"/>
    <n v="616.32134199999996"/>
    <x v="36"/>
    <x v="36"/>
    <n v="20260723"/>
  </r>
  <r>
    <x v="0"/>
    <x v="3"/>
    <x v="0"/>
    <n v="189.44535200000001"/>
    <x v="37"/>
    <x v="37"/>
    <n v="20260723"/>
  </r>
  <r>
    <x v="0"/>
    <x v="3"/>
    <x v="0"/>
    <n v="1293.3021980000001"/>
    <x v="38"/>
    <x v="38"/>
    <n v="20260723"/>
  </r>
  <r>
    <x v="0"/>
    <x v="3"/>
    <x v="0"/>
    <n v="7.4547169999999996"/>
    <x v="39"/>
    <x v="39"/>
    <n v="20260723"/>
  </r>
  <r>
    <x v="0"/>
    <x v="3"/>
    <x v="0"/>
    <n v="0"/>
    <x v="40"/>
    <x v="40"/>
    <n v="20260723"/>
  </r>
  <r>
    <x v="0"/>
    <x v="3"/>
    <x v="0"/>
    <n v="1816.537452"/>
    <x v="41"/>
    <x v="41"/>
    <n v="20260723"/>
  </r>
  <r>
    <x v="0"/>
    <x v="3"/>
    <x v="0"/>
    <n v="246.82344599999999"/>
    <x v="42"/>
    <x v="42"/>
    <n v="20260723"/>
  </r>
  <r>
    <x v="0"/>
    <x v="3"/>
    <x v="0"/>
    <n v="139035.37677599999"/>
    <x v="43"/>
    <x v="43"/>
    <n v="20260723"/>
  </r>
  <r>
    <x v="0"/>
    <x v="3"/>
    <x v="0"/>
    <m/>
    <x v="44"/>
    <x v="44"/>
    <n v="20260723"/>
  </r>
  <r>
    <x v="0"/>
    <x v="3"/>
    <x v="0"/>
    <n v="8526.9459360000001"/>
    <x v="45"/>
    <x v="45"/>
    <n v="20260723"/>
  </r>
  <r>
    <x v="0"/>
    <x v="3"/>
    <x v="0"/>
    <n v="7708.9485169999998"/>
    <x v="46"/>
    <x v="46"/>
    <n v="20260723"/>
  </r>
  <r>
    <x v="0"/>
    <x v="3"/>
    <x v="0"/>
    <n v="0.11694400000000001"/>
    <x v="47"/>
    <x v="47"/>
    <n v="20260723"/>
  </r>
  <r>
    <x v="0"/>
    <x v="3"/>
    <x v="0"/>
    <n v="6957.9565430000002"/>
    <x v="48"/>
    <x v="48"/>
    <n v="20260723"/>
  </r>
  <r>
    <x v="0"/>
    <x v="3"/>
    <x v="0"/>
    <n v="750.87503000000004"/>
    <x v="49"/>
    <x v="49"/>
    <n v="20260723"/>
  </r>
  <r>
    <x v="0"/>
    <x v="3"/>
    <x v="0"/>
    <n v="817.99739899999997"/>
    <x v="50"/>
    <x v="50"/>
    <n v="20260723"/>
  </r>
  <r>
    <x v="0"/>
    <x v="3"/>
    <x v="0"/>
    <n v="0"/>
    <x v="47"/>
    <x v="51"/>
    <n v="20260723"/>
  </r>
  <r>
    <x v="0"/>
    <x v="3"/>
    <x v="0"/>
    <n v="711.66556200000002"/>
    <x v="48"/>
    <x v="52"/>
    <n v="20260723"/>
  </r>
  <r>
    <x v="0"/>
    <x v="3"/>
    <x v="0"/>
    <n v="106.331838"/>
    <x v="49"/>
    <x v="53"/>
    <n v="20260723"/>
  </r>
  <r>
    <x v="0"/>
    <x v="3"/>
    <x v="0"/>
    <n v="65485.027553"/>
    <x v="51"/>
    <x v="54"/>
    <n v="20260723"/>
  </r>
  <r>
    <x v="0"/>
    <x v="3"/>
    <x v="0"/>
    <n v="4407.5654960000002"/>
    <x v="52"/>
    <x v="55"/>
    <n v="20260723"/>
  </r>
  <r>
    <x v="0"/>
    <x v="3"/>
    <x v="0"/>
    <n v="0"/>
    <x v="47"/>
    <x v="56"/>
    <n v="20260723"/>
  </r>
  <r>
    <x v="0"/>
    <x v="3"/>
    <x v="0"/>
    <n v="3329.6604739999998"/>
    <x v="48"/>
    <x v="57"/>
    <n v="20260723"/>
  </r>
  <r>
    <x v="0"/>
    <x v="3"/>
    <x v="0"/>
    <n v="1077.9050219999999"/>
    <x v="49"/>
    <x v="58"/>
    <n v="20260723"/>
  </r>
  <r>
    <x v="0"/>
    <x v="3"/>
    <x v="0"/>
    <n v="61077.462055999997"/>
    <x v="53"/>
    <x v="59"/>
    <n v="20260723"/>
  </r>
  <r>
    <x v="0"/>
    <x v="3"/>
    <x v="0"/>
    <n v="0"/>
    <x v="47"/>
    <x v="60"/>
    <n v="20260723"/>
  </r>
  <r>
    <x v="0"/>
    <x v="3"/>
    <x v="0"/>
    <n v="59895.921644000002"/>
    <x v="48"/>
    <x v="61"/>
    <n v="20260723"/>
  </r>
  <r>
    <x v="0"/>
    <x v="3"/>
    <x v="0"/>
    <n v="1181.5404120000001"/>
    <x v="49"/>
    <x v="62"/>
    <n v="20260723"/>
  </r>
  <r>
    <x v="0"/>
    <x v="3"/>
    <x v="0"/>
    <n v="15729.335797"/>
    <x v="54"/>
    <x v="63"/>
    <n v="20260723"/>
  </r>
  <r>
    <x v="0"/>
    <x v="3"/>
    <x v="0"/>
    <n v="8.7211700000000008"/>
    <x v="47"/>
    <x v="64"/>
    <n v="20260723"/>
  </r>
  <r>
    <x v="0"/>
    <x v="3"/>
    <x v="0"/>
    <n v="15538.338807"/>
    <x v="48"/>
    <x v="65"/>
    <n v="20260723"/>
  </r>
  <r>
    <x v="0"/>
    <x v="3"/>
    <x v="0"/>
    <n v="182.27582000000001"/>
    <x v="49"/>
    <x v="66"/>
    <n v="20260723"/>
  </r>
  <r>
    <x v="0"/>
    <x v="3"/>
    <x v="0"/>
    <m/>
    <x v="55"/>
    <x v="67"/>
    <n v="20260723"/>
  </r>
  <r>
    <x v="0"/>
    <x v="3"/>
    <x v="0"/>
    <n v="2.8346330000000002"/>
    <x v="56"/>
    <x v="68"/>
    <n v="20260723"/>
  </r>
  <r>
    <x v="0"/>
    <x v="3"/>
    <x v="0"/>
    <n v="906.66064300000005"/>
    <x v="57"/>
    <x v="69"/>
    <n v="20260723"/>
  </r>
  <r>
    <x v="0"/>
    <x v="3"/>
    <x v="0"/>
    <n v="2488.3603600000001"/>
    <x v="58"/>
    <x v="70"/>
    <n v="20260723"/>
  </r>
  <r>
    <x v="0"/>
    <x v="3"/>
    <x v="0"/>
    <n v="1096.724338"/>
    <x v="59"/>
    <x v="71"/>
    <n v="20260723"/>
  </r>
  <r>
    <x v="0"/>
    <x v="3"/>
    <x v="0"/>
    <n v="4098.4840960000001"/>
    <x v="60"/>
    <x v="72"/>
    <n v="20260723"/>
  </r>
  <r>
    <x v="0"/>
    <x v="3"/>
    <x v="0"/>
    <n v="29.842139"/>
    <x v="19"/>
    <x v="73"/>
    <n v="20260723"/>
  </r>
  <r>
    <x v="0"/>
    <x v="3"/>
    <x v="0"/>
    <n v="172.26110199999999"/>
    <x v="61"/>
    <x v="74"/>
    <n v="20260723"/>
  </r>
  <r>
    <x v="0"/>
    <x v="3"/>
    <x v="0"/>
    <n v="682.08008400000006"/>
    <x v="62"/>
    <x v="75"/>
    <n v="20260723"/>
  </r>
  <r>
    <x v="0"/>
    <x v="3"/>
    <x v="0"/>
    <n v="801.411385"/>
    <x v="63"/>
    <x v="76"/>
    <n v="20260723"/>
  </r>
  <r>
    <x v="0"/>
    <x v="3"/>
    <x v="0"/>
    <n v="144.030948"/>
    <x v="64"/>
    <x v="77"/>
    <n v="20260723"/>
  </r>
  <r>
    <x v="0"/>
    <x v="3"/>
    <x v="0"/>
    <n v="1815.862807"/>
    <x v="65"/>
    <x v="78"/>
    <n v="20260723"/>
  </r>
  <r>
    <x v="0"/>
    <x v="3"/>
    <x v="0"/>
    <n v="3766.2299859999998"/>
    <x v="66"/>
    <x v="79"/>
    <n v="20260723"/>
  </r>
  <r>
    <x v="0"/>
    <x v="3"/>
    <x v="0"/>
    <n v="17.392942000000001"/>
    <x v="67"/>
    <x v="80"/>
    <n v="20260723"/>
  </r>
  <r>
    <x v="0"/>
    <x v="3"/>
    <x v="0"/>
    <n v="3748.8370439999999"/>
    <x v="68"/>
    <x v="81"/>
    <n v="20260723"/>
  </r>
  <r>
    <x v="0"/>
    <x v="3"/>
    <x v="0"/>
    <n v="314.292328"/>
    <x v="69"/>
    <x v="82"/>
    <n v="20260723"/>
  </r>
  <r>
    <x v="0"/>
    <x v="3"/>
    <x v="0"/>
    <n v="106060.38411499999"/>
    <x v="70"/>
    <x v="83"/>
    <n v="20260723"/>
  </r>
  <r>
    <x v="0"/>
    <x v="3"/>
    <x v="0"/>
    <n v="32974.992660999997"/>
    <x v="71"/>
    <x v="84"/>
    <n v="20260723"/>
  </r>
  <r>
    <x v="0"/>
    <x v="4"/>
    <x v="0"/>
    <m/>
    <x v="0"/>
    <x v="0"/>
    <n v="20260723"/>
  </r>
  <r>
    <x v="0"/>
    <x v="4"/>
    <x v="0"/>
    <m/>
    <x v="1"/>
    <x v="1"/>
    <n v="20260723"/>
  </r>
  <r>
    <x v="0"/>
    <x v="4"/>
    <x v="0"/>
    <m/>
    <x v="2"/>
    <x v="2"/>
    <n v="20260723"/>
  </r>
  <r>
    <x v="0"/>
    <x v="4"/>
    <x v="0"/>
    <n v="0"/>
    <x v="3"/>
    <x v="3"/>
    <n v="20260723"/>
  </r>
  <r>
    <x v="0"/>
    <x v="4"/>
    <x v="0"/>
    <n v="1085.703467"/>
    <x v="4"/>
    <x v="4"/>
    <n v="20260723"/>
  </r>
  <r>
    <x v="0"/>
    <x v="4"/>
    <x v="0"/>
    <n v="50.214480000000002"/>
    <x v="5"/>
    <x v="5"/>
    <n v="20260723"/>
  </r>
  <r>
    <x v="0"/>
    <x v="4"/>
    <x v="0"/>
    <n v="1232.907921"/>
    <x v="6"/>
    <x v="6"/>
    <n v="20260723"/>
  </r>
  <r>
    <x v="0"/>
    <x v="4"/>
    <x v="0"/>
    <n v="107318.11462199999"/>
    <x v="7"/>
    <x v="7"/>
    <n v="20260723"/>
  </r>
  <r>
    <x v="0"/>
    <x v="4"/>
    <x v="0"/>
    <n v="9159.6320770000002"/>
    <x v="8"/>
    <x v="8"/>
    <n v="20260723"/>
  </r>
  <r>
    <x v="0"/>
    <x v="4"/>
    <x v="0"/>
    <n v="22036.799175"/>
    <x v="9"/>
    <x v="9"/>
    <n v="20260723"/>
  </r>
  <r>
    <x v="0"/>
    <x v="4"/>
    <x v="0"/>
    <n v="1273.1576620000001"/>
    <x v="10"/>
    <x v="10"/>
    <n v="20260723"/>
  </r>
  <r>
    <x v="0"/>
    <x v="4"/>
    <x v="0"/>
    <n v="571.54204000000004"/>
    <x v="11"/>
    <x v="11"/>
    <n v="20260723"/>
  </r>
  <r>
    <x v="0"/>
    <x v="4"/>
    <x v="0"/>
    <n v="701.61562100000003"/>
    <x v="12"/>
    <x v="12"/>
    <n v="20260723"/>
  </r>
  <r>
    <x v="0"/>
    <x v="4"/>
    <x v="0"/>
    <n v="52318.834970999997"/>
    <x v="13"/>
    <x v="13"/>
    <n v="20260723"/>
  </r>
  <r>
    <x v="0"/>
    <x v="4"/>
    <x v="0"/>
    <n v="25117.342240999998"/>
    <x v="14"/>
    <x v="14"/>
    <n v="20260723"/>
  </r>
  <r>
    <x v="0"/>
    <x v="4"/>
    <x v="0"/>
    <n v="26203.657888999998"/>
    <x v="15"/>
    <x v="15"/>
    <n v="20260723"/>
  </r>
  <r>
    <x v="0"/>
    <x v="4"/>
    <x v="0"/>
    <n v="907.44631200000003"/>
    <x v="16"/>
    <x v="16"/>
    <n v="20260723"/>
  </r>
  <r>
    <x v="0"/>
    <x v="4"/>
    <x v="0"/>
    <n v="90.388530000000003"/>
    <x v="17"/>
    <x v="17"/>
    <n v="20260723"/>
  </r>
  <r>
    <x v="0"/>
    <x v="4"/>
    <x v="0"/>
    <n v="22121.757564"/>
    <x v="18"/>
    <x v="18"/>
    <n v="20260723"/>
  </r>
  <r>
    <x v="0"/>
    <x v="4"/>
    <x v="0"/>
    <n v="75.301845"/>
    <x v="19"/>
    <x v="19"/>
    <n v="20260723"/>
  </r>
  <r>
    <x v="0"/>
    <x v="4"/>
    <x v="0"/>
    <n v="332.62047699999999"/>
    <x v="20"/>
    <x v="20"/>
    <n v="20260723"/>
  </r>
  <r>
    <x v="0"/>
    <x v="4"/>
    <x v="0"/>
    <n v="1.0851E-2"/>
    <x v="21"/>
    <x v="21"/>
    <n v="20260723"/>
  </r>
  <r>
    <x v="0"/>
    <x v="4"/>
    <x v="0"/>
    <n v="17803.196107"/>
    <x v="22"/>
    <x v="22"/>
    <n v="20260723"/>
  </r>
  <r>
    <x v="0"/>
    <x v="4"/>
    <x v="0"/>
    <n v="5563.873122"/>
    <x v="23"/>
    <x v="23"/>
    <n v="20260723"/>
  </r>
  <r>
    <x v="0"/>
    <x v="4"/>
    <x v="0"/>
    <n v="48.468949000000002"/>
    <x v="24"/>
    <x v="24"/>
    <n v="20260723"/>
  </r>
  <r>
    <x v="0"/>
    <x v="4"/>
    <x v="0"/>
    <n v="49.694806"/>
    <x v="25"/>
    <x v="25"/>
    <n v="20260723"/>
  </r>
  <r>
    <x v="0"/>
    <x v="4"/>
    <x v="0"/>
    <n v="5465.7093679999998"/>
    <x v="26"/>
    <x v="26"/>
    <n v="20260723"/>
  </r>
  <r>
    <x v="0"/>
    <x v="4"/>
    <x v="0"/>
    <n v="2963.13913"/>
    <x v="27"/>
    <x v="27"/>
    <n v="20260723"/>
  </r>
  <r>
    <x v="0"/>
    <x v="4"/>
    <x v="0"/>
    <n v="2470.9642469999999"/>
    <x v="28"/>
    <x v="28"/>
    <n v="20260723"/>
  </r>
  <r>
    <x v="0"/>
    <x v="4"/>
    <x v="0"/>
    <n v="2137.2055919999998"/>
    <x v="29"/>
    <x v="29"/>
    <n v="20260723"/>
  </r>
  <r>
    <x v="0"/>
    <x v="4"/>
    <x v="0"/>
    <n v="333.75865499999998"/>
    <x v="30"/>
    <x v="30"/>
    <n v="20260723"/>
  </r>
  <r>
    <x v="0"/>
    <x v="4"/>
    <x v="0"/>
    <n v="459.03387300000003"/>
    <x v="31"/>
    <x v="31"/>
    <n v="20260723"/>
  </r>
  <r>
    <x v="0"/>
    <x v="4"/>
    <x v="0"/>
    <n v="-3.757803"/>
    <x v="32"/>
    <x v="32"/>
    <n v="20260723"/>
  </r>
  <r>
    <x v="0"/>
    <x v="4"/>
    <x v="0"/>
    <n v="462.791676"/>
    <x v="33"/>
    <x v="33"/>
    <n v="20260723"/>
  </r>
  <r>
    <x v="0"/>
    <x v="4"/>
    <x v="0"/>
    <n v="33.141010000000001"/>
    <x v="34"/>
    <x v="34"/>
    <n v="20260723"/>
  </r>
  <r>
    <x v="0"/>
    <x v="4"/>
    <x v="0"/>
    <n v="1230.595217"/>
    <x v="35"/>
    <x v="35"/>
    <n v="20260723"/>
  </r>
  <r>
    <x v="0"/>
    <x v="4"/>
    <x v="0"/>
    <n v="624.08737399999995"/>
    <x v="36"/>
    <x v="36"/>
    <n v="20260723"/>
  </r>
  <r>
    <x v="0"/>
    <x v="4"/>
    <x v="0"/>
    <n v="278.136031"/>
    <x v="37"/>
    <x v="37"/>
    <n v="20260723"/>
  </r>
  <r>
    <x v="0"/>
    <x v="4"/>
    <x v="0"/>
    <n v="1202.309763"/>
    <x v="38"/>
    <x v="38"/>
    <n v="20260723"/>
  </r>
  <r>
    <x v="0"/>
    <x v="4"/>
    <x v="0"/>
    <n v="5.2457599999999998"/>
    <x v="39"/>
    <x v="39"/>
    <n v="20260723"/>
  </r>
  <r>
    <x v="0"/>
    <x v="4"/>
    <x v="0"/>
    <n v="0"/>
    <x v="40"/>
    <x v="40"/>
    <n v="20260723"/>
  </r>
  <r>
    <x v="0"/>
    <x v="4"/>
    <x v="0"/>
    <n v="2077.26683"/>
    <x v="41"/>
    <x v="41"/>
    <n v="20260723"/>
  </r>
  <r>
    <x v="0"/>
    <x v="4"/>
    <x v="0"/>
    <n v="217.796514"/>
    <x v="42"/>
    <x v="42"/>
    <n v="20260723"/>
  </r>
  <r>
    <x v="0"/>
    <x v="4"/>
    <x v="0"/>
    <n v="141652.58633600001"/>
    <x v="43"/>
    <x v="43"/>
    <n v="20260723"/>
  </r>
  <r>
    <x v="0"/>
    <x v="4"/>
    <x v="0"/>
    <m/>
    <x v="44"/>
    <x v="44"/>
    <n v="20260723"/>
  </r>
  <r>
    <x v="0"/>
    <x v="4"/>
    <x v="0"/>
    <n v="8851.2573859999993"/>
    <x v="45"/>
    <x v="45"/>
    <n v="20260723"/>
  </r>
  <r>
    <x v="0"/>
    <x v="4"/>
    <x v="0"/>
    <n v="8095.0957040000003"/>
    <x v="46"/>
    <x v="46"/>
    <n v="20260723"/>
  </r>
  <r>
    <x v="0"/>
    <x v="4"/>
    <x v="0"/>
    <n v="9.7464999999999996E-2"/>
    <x v="47"/>
    <x v="47"/>
    <n v="20260723"/>
  </r>
  <r>
    <x v="0"/>
    <x v="4"/>
    <x v="0"/>
    <n v="7249.1187319999999"/>
    <x v="48"/>
    <x v="48"/>
    <n v="20260723"/>
  </r>
  <r>
    <x v="0"/>
    <x v="4"/>
    <x v="0"/>
    <n v="845.87950699999999"/>
    <x v="49"/>
    <x v="49"/>
    <n v="20260723"/>
  </r>
  <r>
    <x v="0"/>
    <x v="4"/>
    <x v="0"/>
    <n v="756.16168200000004"/>
    <x v="50"/>
    <x v="50"/>
    <n v="20260723"/>
  </r>
  <r>
    <x v="0"/>
    <x v="4"/>
    <x v="0"/>
    <n v="0"/>
    <x v="47"/>
    <x v="51"/>
    <n v="20260723"/>
  </r>
  <r>
    <x v="0"/>
    <x v="4"/>
    <x v="0"/>
    <n v="629.841452"/>
    <x v="48"/>
    <x v="52"/>
    <n v="20260723"/>
  </r>
  <r>
    <x v="0"/>
    <x v="4"/>
    <x v="0"/>
    <n v="126.320229"/>
    <x v="49"/>
    <x v="53"/>
    <n v="20260723"/>
  </r>
  <r>
    <x v="0"/>
    <x v="4"/>
    <x v="0"/>
    <n v="65980.710806999996"/>
    <x v="51"/>
    <x v="54"/>
    <n v="20260723"/>
  </r>
  <r>
    <x v="0"/>
    <x v="4"/>
    <x v="0"/>
    <n v="5190.6843289999997"/>
    <x v="52"/>
    <x v="55"/>
    <n v="20260723"/>
  </r>
  <r>
    <x v="0"/>
    <x v="4"/>
    <x v="0"/>
    <n v="0"/>
    <x v="47"/>
    <x v="56"/>
    <n v="20260723"/>
  </r>
  <r>
    <x v="0"/>
    <x v="4"/>
    <x v="0"/>
    <n v="3868.638762"/>
    <x v="48"/>
    <x v="57"/>
    <n v="20260723"/>
  </r>
  <r>
    <x v="0"/>
    <x v="4"/>
    <x v="0"/>
    <n v="1322.045568"/>
    <x v="49"/>
    <x v="58"/>
    <n v="20260723"/>
  </r>
  <r>
    <x v="0"/>
    <x v="4"/>
    <x v="0"/>
    <n v="60790.026478"/>
    <x v="53"/>
    <x v="59"/>
    <n v="20260723"/>
  </r>
  <r>
    <x v="0"/>
    <x v="4"/>
    <x v="0"/>
    <n v="0"/>
    <x v="47"/>
    <x v="60"/>
    <n v="20260723"/>
  </r>
  <r>
    <x v="0"/>
    <x v="4"/>
    <x v="0"/>
    <n v="59175.985494"/>
    <x v="48"/>
    <x v="61"/>
    <n v="20260723"/>
  </r>
  <r>
    <x v="0"/>
    <x v="4"/>
    <x v="0"/>
    <n v="1614.040984"/>
    <x v="49"/>
    <x v="62"/>
    <n v="20260723"/>
  </r>
  <r>
    <x v="0"/>
    <x v="4"/>
    <x v="0"/>
    <n v="15300.817739"/>
    <x v="54"/>
    <x v="63"/>
    <n v="20260723"/>
  </r>
  <r>
    <x v="0"/>
    <x v="4"/>
    <x v="0"/>
    <n v="8.6489069999999995"/>
    <x v="47"/>
    <x v="64"/>
    <n v="20260723"/>
  </r>
  <r>
    <x v="0"/>
    <x v="4"/>
    <x v="0"/>
    <n v="15058.064565999999"/>
    <x v="48"/>
    <x v="65"/>
    <n v="20260723"/>
  </r>
  <r>
    <x v="0"/>
    <x v="4"/>
    <x v="0"/>
    <n v="234.104266"/>
    <x v="49"/>
    <x v="66"/>
    <n v="20260723"/>
  </r>
  <r>
    <x v="0"/>
    <x v="4"/>
    <x v="0"/>
    <m/>
    <x v="55"/>
    <x v="67"/>
    <n v="20260723"/>
  </r>
  <r>
    <x v="0"/>
    <x v="4"/>
    <x v="0"/>
    <n v="6.8344209999999999"/>
    <x v="56"/>
    <x v="68"/>
    <n v="20260723"/>
  </r>
  <r>
    <x v="0"/>
    <x v="4"/>
    <x v="0"/>
    <n v="1044.749163"/>
    <x v="57"/>
    <x v="69"/>
    <n v="20260723"/>
  </r>
  <r>
    <x v="0"/>
    <x v="4"/>
    <x v="0"/>
    <n v="2503.5193549999999"/>
    <x v="58"/>
    <x v="70"/>
    <n v="20260723"/>
  </r>
  <r>
    <x v="0"/>
    <x v="4"/>
    <x v="0"/>
    <n v="940.82301800000005"/>
    <x v="59"/>
    <x v="71"/>
    <n v="20260723"/>
  </r>
  <r>
    <x v="0"/>
    <x v="4"/>
    <x v="0"/>
    <n v="4147.721262"/>
    <x v="60"/>
    <x v="72"/>
    <n v="20260723"/>
  </r>
  <r>
    <x v="0"/>
    <x v="4"/>
    <x v="0"/>
    <n v="67.861632"/>
    <x v="19"/>
    <x v="73"/>
    <n v="20260723"/>
  </r>
  <r>
    <x v="0"/>
    <x v="4"/>
    <x v="0"/>
    <n v="311.475098"/>
    <x v="61"/>
    <x v="74"/>
    <n v="20260723"/>
  </r>
  <r>
    <x v="0"/>
    <x v="4"/>
    <x v="0"/>
    <n v="1898.8106499999999"/>
    <x v="62"/>
    <x v="75"/>
    <n v="20260723"/>
  </r>
  <r>
    <x v="0"/>
    <x v="4"/>
    <x v="0"/>
    <n v="891.64668400000005"/>
    <x v="63"/>
    <x v="76"/>
    <n v="20260723"/>
  </r>
  <r>
    <x v="0"/>
    <x v="4"/>
    <x v="0"/>
    <n v="124.866275"/>
    <x v="64"/>
    <x v="77"/>
    <n v="20260723"/>
  </r>
  <r>
    <x v="0"/>
    <x v="4"/>
    <x v="0"/>
    <n v="1941.7462390000001"/>
    <x v="65"/>
    <x v="78"/>
    <n v="20260723"/>
  </r>
  <r>
    <x v="0"/>
    <x v="4"/>
    <x v="0"/>
    <n v="4206.947373"/>
    <x v="66"/>
    <x v="79"/>
    <n v="20260723"/>
  </r>
  <r>
    <x v="0"/>
    <x v="4"/>
    <x v="0"/>
    <n v="18.914014999999999"/>
    <x v="67"/>
    <x v="80"/>
    <n v="20260723"/>
  </r>
  <r>
    <x v="0"/>
    <x v="4"/>
    <x v="0"/>
    <n v="4188.0333579999997"/>
    <x v="68"/>
    <x v="81"/>
    <n v="20260723"/>
  </r>
  <r>
    <x v="0"/>
    <x v="4"/>
    <x v="0"/>
    <n v="236.36304799999999"/>
    <x v="69"/>
    <x v="82"/>
    <n v="20260723"/>
  </r>
  <r>
    <x v="0"/>
    <x v="4"/>
    <x v="0"/>
    <n v="108456.15014899999"/>
    <x v="70"/>
    <x v="83"/>
    <n v="20260723"/>
  </r>
  <r>
    <x v="0"/>
    <x v="4"/>
    <x v="0"/>
    <n v="33196.436186999999"/>
    <x v="71"/>
    <x v="84"/>
    <n v="20260723"/>
  </r>
  <r>
    <x v="0"/>
    <x v="5"/>
    <x v="0"/>
    <m/>
    <x v="0"/>
    <x v="0"/>
    <n v="20260723"/>
  </r>
  <r>
    <x v="0"/>
    <x v="5"/>
    <x v="0"/>
    <m/>
    <x v="1"/>
    <x v="1"/>
    <n v="20260723"/>
  </r>
  <r>
    <x v="0"/>
    <x v="5"/>
    <x v="0"/>
    <m/>
    <x v="2"/>
    <x v="2"/>
    <n v="20260723"/>
  </r>
  <r>
    <x v="0"/>
    <x v="5"/>
    <x v="0"/>
    <n v="0"/>
    <x v="3"/>
    <x v="3"/>
    <n v="20260723"/>
  </r>
  <r>
    <x v="0"/>
    <x v="5"/>
    <x v="0"/>
    <n v="1060.695326"/>
    <x v="4"/>
    <x v="4"/>
    <n v="20260723"/>
  </r>
  <r>
    <x v="0"/>
    <x v="5"/>
    <x v="0"/>
    <n v="51.704321999999998"/>
    <x v="5"/>
    <x v="5"/>
    <n v="20260723"/>
  </r>
  <r>
    <x v="0"/>
    <x v="5"/>
    <x v="0"/>
    <n v="1322.715009"/>
    <x v="6"/>
    <x v="6"/>
    <n v="20260723"/>
  </r>
  <r>
    <x v="0"/>
    <x v="5"/>
    <x v="0"/>
    <n v="108550.346789"/>
    <x v="7"/>
    <x v="7"/>
    <n v="20260723"/>
  </r>
  <r>
    <x v="0"/>
    <x v="5"/>
    <x v="0"/>
    <n v="9596.5054070000006"/>
    <x v="8"/>
    <x v="8"/>
    <n v="20260723"/>
  </r>
  <r>
    <x v="0"/>
    <x v="5"/>
    <x v="0"/>
    <n v="25413.207181999998"/>
    <x v="9"/>
    <x v="9"/>
    <n v="20260723"/>
  </r>
  <r>
    <x v="0"/>
    <x v="5"/>
    <x v="0"/>
    <n v="1536.1329310000001"/>
    <x v="10"/>
    <x v="10"/>
    <n v="20260723"/>
  </r>
  <r>
    <x v="0"/>
    <x v="5"/>
    <x v="0"/>
    <n v="731.71484699999996"/>
    <x v="11"/>
    <x v="11"/>
    <n v="20260723"/>
  </r>
  <r>
    <x v="0"/>
    <x v="5"/>
    <x v="0"/>
    <n v="804.41808500000002"/>
    <x v="12"/>
    <x v="12"/>
    <n v="20260723"/>
  </r>
  <r>
    <x v="0"/>
    <x v="5"/>
    <x v="0"/>
    <n v="48545.177544999999"/>
    <x v="13"/>
    <x v="13"/>
    <n v="20260723"/>
  </r>
  <r>
    <x v="0"/>
    <x v="5"/>
    <x v="0"/>
    <n v="23200.619624999999"/>
    <x v="14"/>
    <x v="14"/>
    <n v="20260723"/>
  </r>
  <r>
    <x v="0"/>
    <x v="5"/>
    <x v="0"/>
    <n v="24363.528105000001"/>
    <x v="15"/>
    <x v="15"/>
    <n v="20260723"/>
  </r>
  <r>
    <x v="0"/>
    <x v="5"/>
    <x v="0"/>
    <n v="964.29661099999998"/>
    <x v="16"/>
    <x v="16"/>
    <n v="20260723"/>
  </r>
  <r>
    <x v="0"/>
    <x v="5"/>
    <x v="0"/>
    <n v="16.733204000000001"/>
    <x v="17"/>
    <x v="17"/>
    <n v="20260723"/>
  </r>
  <r>
    <x v="0"/>
    <x v="5"/>
    <x v="0"/>
    <n v="23007.505699000001"/>
    <x v="18"/>
    <x v="18"/>
    <n v="20260723"/>
  </r>
  <r>
    <x v="0"/>
    <x v="5"/>
    <x v="0"/>
    <n v="21.033132999999999"/>
    <x v="19"/>
    <x v="19"/>
    <n v="20260723"/>
  </r>
  <r>
    <x v="0"/>
    <x v="5"/>
    <x v="0"/>
    <n v="430.77404100000001"/>
    <x v="20"/>
    <x v="20"/>
    <n v="20260723"/>
  </r>
  <r>
    <x v="0"/>
    <x v="5"/>
    <x v="0"/>
    <n v="1.0851E-2"/>
    <x v="21"/>
    <x v="21"/>
    <n v="20260723"/>
  </r>
  <r>
    <x v="0"/>
    <x v="5"/>
    <x v="0"/>
    <n v="18737.965984999999"/>
    <x v="22"/>
    <x v="22"/>
    <n v="20260723"/>
  </r>
  <r>
    <x v="0"/>
    <x v="5"/>
    <x v="0"/>
    <n v="5340.4578860000001"/>
    <x v="23"/>
    <x v="23"/>
    <n v="20260723"/>
  </r>
  <r>
    <x v="0"/>
    <x v="5"/>
    <x v="0"/>
    <n v="42.504730000000002"/>
    <x v="24"/>
    <x v="24"/>
    <n v="20260723"/>
  </r>
  <r>
    <x v="0"/>
    <x v="5"/>
    <x v="0"/>
    <n v="133.95316099999999"/>
    <x v="25"/>
    <x v="25"/>
    <n v="20260723"/>
  </r>
  <r>
    <x v="0"/>
    <x v="5"/>
    <x v="0"/>
    <n v="5163.9999959999996"/>
    <x v="26"/>
    <x v="26"/>
    <n v="20260723"/>
  </r>
  <r>
    <x v="0"/>
    <x v="5"/>
    <x v="0"/>
    <n v="3409.2634240000002"/>
    <x v="27"/>
    <x v="27"/>
    <n v="20260723"/>
  </r>
  <r>
    <x v="0"/>
    <x v="5"/>
    <x v="0"/>
    <n v="2979.8173080000001"/>
    <x v="28"/>
    <x v="28"/>
    <n v="20260723"/>
  </r>
  <r>
    <x v="0"/>
    <x v="5"/>
    <x v="0"/>
    <n v="2664.73497"/>
    <x v="29"/>
    <x v="29"/>
    <n v="20260723"/>
  </r>
  <r>
    <x v="0"/>
    <x v="5"/>
    <x v="0"/>
    <n v="315.08231799999999"/>
    <x v="30"/>
    <x v="30"/>
    <n v="20260723"/>
  </r>
  <r>
    <x v="0"/>
    <x v="5"/>
    <x v="0"/>
    <n v="403.96651900000001"/>
    <x v="31"/>
    <x v="31"/>
    <n v="20260723"/>
  </r>
  <r>
    <x v="0"/>
    <x v="5"/>
    <x v="0"/>
    <n v="-4.9489340000000004"/>
    <x v="32"/>
    <x v="32"/>
    <n v="20260723"/>
  </r>
  <r>
    <x v="0"/>
    <x v="5"/>
    <x v="0"/>
    <n v="408.91545300000001"/>
    <x v="33"/>
    <x v="33"/>
    <n v="20260723"/>
  </r>
  <r>
    <x v="0"/>
    <x v="5"/>
    <x v="0"/>
    <n v="25.479617000000001"/>
    <x v="34"/>
    <x v="34"/>
    <n v="20260723"/>
  </r>
  <r>
    <x v="0"/>
    <x v="5"/>
    <x v="0"/>
    <n v="1287.8238799999999"/>
    <x v="35"/>
    <x v="35"/>
    <n v="20260723"/>
  </r>
  <r>
    <x v="0"/>
    <x v="5"/>
    <x v="0"/>
    <n v="713.88805600000001"/>
    <x v="36"/>
    <x v="36"/>
    <n v="20260723"/>
  </r>
  <r>
    <x v="0"/>
    <x v="5"/>
    <x v="0"/>
    <n v="529.38444600000003"/>
    <x v="37"/>
    <x v="37"/>
    <n v="20260723"/>
  </r>
  <r>
    <x v="0"/>
    <x v="5"/>
    <x v="0"/>
    <n v="1212.5189780000001"/>
    <x v="38"/>
    <x v="38"/>
    <n v="20260723"/>
  </r>
  <r>
    <x v="0"/>
    <x v="5"/>
    <x v="0"/>
    <n v="6.6145759999999996"/>
    <x v="39"/>
    <x v="39"/>
    <n v="20260723"/>
  </r>
  <r>
    <x v="0"/>
    <x v="5"/>
    <x v="0"/>
    <n v="0"/>
    <x v="40"/>
    <x v="40"/>
    <n v="20260723"/>
  </r>
  <r>
    <x v="0"/>
    <x v="5"/>
    <x v="0"/>
    <n v="2639.0637350000002"/>
    <x v="41"/>
    <x v="41"/>
    <n v="20260723"/>
  </r>
  <r>
    <x v="0"/>
    <x v="5"/>
    <x v="0"/>
    <n v="226.635166"/>
    <x v="42"/>
    <x v="42"/>
    <n v="20260723"/>
  </r>
  <r>
    <x v="0"/>
    <x v="5"/>
    <x v="0"/>
    <n v="145089.07757699999"/>
    <x v="43"/>
    <x v="43"/>
    <n v="20260723"/>
  </r>
  <r>
    <x v="0"/>
    <x v="5"/>
    <x v="0"/>
    <m/>
    <x v="44"/>
    <x v="44"/>
    <n v="20260723"/>
  </r>
  <r>
    <x v="0"/>
    <x v="5"/>
    <x v="0"/>
    <n v="9606.9972170000001"/>
    <x v="45"/>
    <x v="45"/>
    <n v="20260723"/>
  </r>
  <r>
    <x v="0"/>
    <x v="5"/>
    <x v="0"/>
    <n v="8910.9634559999995"/>
    <x v="46"/>
    <x v="46"/>
    <n v="20260723"/>
  </r>
  <r>
    <x v="0"/>
    <x v="5"/>
    <x v="0"/>
    <n v="8.8039999999999993E-2"/>
    <x v="47"/>
    <x v="47"/>
    <n v="20260723"/>
  </r>
  <r>
    <x v="0"/>
    <x v="5"/>
    <x v="0"/>
    <n v="8031.319461"/>
    <x v="48"/>
    <x v="48"/>
    <n v="20260723"/>
  </r>
  <r>
    <x v="0"/>
    <x v="5"/>
    <x v="0"/>
    <n v="879.55595500000004"/>
    <x v="49"/>
    <x v="49"/>
    <n v="20260723"/>
  </r>
  <r>
    <x v="0"/>
    <x v="5"/>
    <x v="0"/>
    <n v="696.03376200000002"/>
    <x v="50"/>
    <x v="50"/>
    <n v="20260723"/>
  </r>
  <r>
    <x v="0"/>
    <x v="5"/>
    <x v="0"/>
    <n v="0"/>
    <x v="47"/>
    <x v="51"/>
    <n v="20260723"/>
  </r>
  <r>
    <x v="0"/>
    <x v="5"/>
    <x v="0"/>
    <n v="571.87711400000001"/>
    <x v="48"/>
    <x v="52"/>
    <n v="20260723"/>
  </r>
  <r>
    <x v="0"/>
    <x v="5"/>
    <x v="0"/>
    <n v="124.156648"/>
    <x v="49"/>
    <x v="53"/>
    <n v="20260723"/>
  </r>
  <r>
    <x v="0"/>
    <x v="5"/>
    <x v="0"/>
    <n v="62332.002735000002"/>
    <x v="51"/>
    <x v="54"/>
    <n v="20260723"/>
  </r>
  <r>
    <x v="0"/>
    <x v="5"/>
    <x v="0"/>
    <n v="4669.9181019999996"/>
    <x v="52"/>
    <x v="55"/>
    <n v="20260723"/>
  </r>
  <r>
    <x v="0"/>
    <x v="5"/>
    <x v="0"/>
    <n v="0"/>
    <x v="47"/>
    <x v="56"/>
    <n v="20260723"/>
  </r>
  <r>
    <x v="0"/>
    <x v="5"/>
    <x v="0"/>
    <n v="3315.8844309999999"/>
    <x v="48"/>
    <x v="57"/>
    <n v="20260723"/>
  </r>
  <r>
    <x v="0"/>
    <x v="5"/>
    <x v="0"/>
    <n v="1354.0336709999999"/>
    <x v="49"/>
    <x v="58"/>
    <n v="20260723"/>
  </r>
  <r>
    <x v="0"/>
    <x v="5"/>
    <x v="0"/>
    <n v="57662.084633999999"/>
    <x v="53"/>
    <x v="59"/>
    <n v="20260723"/>
  </r>
  <r>
    <x v="0"/>
    <x v="5"/>
    <x v="0"/>
    <n v="0"/>
    <x v="47"/>
    <x v="60"/>
    <n v="20260723"/>
  </r>
  <r>
    <x v="0"/>
    <x v="5"/>
    <x v="0"/>
    <n v="56379.519250999998"/>
    <x v="48"/>
    <x v="61"/>
    <n v="20260723"/>
  </r>
  <r>
    <x v="0"/>
    <x v="5"/>
    <x v="0"/>
    <n v="1282.565382"/>
    <x v="49"/>
    <x v="62"/>
    <n v="20260723"/>
  </r>
  <r>
    <x v="0"/>
    <x v="5"/>
    <x v="0"/>
    <n v="15585.733788"/>
    <x v="54"/>
    <x v="63"/>
    <n v="20260723"/>
  </r>
  <r>
    <x v="0"/>
    <x v="5"/>
    <x v="0"/>
    <n v="8.9423650000000006"/>
    <x v="47"/>
    <x v="64"/>
    <n v="20260723"/>
  </r>
  <r>
    <x v="0"/>
    <x v="5"/>
    <x v="0"/>
    <n v="15347.607171"/>
    <x v="48"/>
    <x v="65"/>
    <n v="20260723"/>
  </r>
  <r>
    <x v="0"/>
    <x v="5"/>
    <x v="0"/>
    <n v="229.18425199999999"/>
    <x v="49"/>
    <x v="66"/>
    <n v="20260723"/>
  </r>
  <r>
    <x v="0"/>
    <x v="5"/>
    <x v="0"/>
    <m/>
    <x v="55"/>
    <x v="67"/>
    <n v="20260723"/>
  </r>
  <r>
    <x v="0"/>
    <x v="5"/>
    <x v="0"/>
    <n v="4.0163130000000002"/>
    <x v="56"/>
    <x v="68"/>
    <n v="20260723"/>
  </r>
  <r>
    <x v="0"/>
    <x v="5"/>
    <x v="0"/>
    <n v="1078.9252080000001"/>
    <x v="57"/>
    <x v="69"/>
    <n v="20260723"/>
  </r>
  <r>
    <x v="0"/>
    <x v="5"/>
    <x v="0"/>
    <n v="2293.2999589999999"/>
    <x v="58"/>
    <x v="70"/>
    <n v="20260723"/>
  </r>
  <r>
    <x v="0"/>
    <x v="5"/>
    <x v="0"/>
    <n v="935.09775300000001"/>
    <x v="59"/>
    <x v="71"/>
    <n v="20260723"/>
  </r>
  <r>
    <x v="0"/>
    <x v="5"/>
    <x v="0"/>
    <n v="4663.3730869999999"/>
    <x v="60"/>
    <x v="72"/>
    <n v="20260723"/>
  </r>
  <r>
    <x v="0"/>
    <x v="5"/>
    <x v="0"/>
    <n v="34.485754"/>
    <x v="19"/>
    <x v="73"/>
    <n v="20260723"/>
  </r>
  <r>
    <x v="0"/>
    <x v="5"/>
    <x v="0"/>
    <n v="232.03864999999999"/>
    <x v="61"/>
    <x v="74"/>
    <n v="20260723"/>
  </r>
  <r>
    <x v="0"/>
    <x v="5"/>
    <x v="0"/>
    <n v="2380.686514"/>
    <x v="62"/>
    <x v="75"/>
    <n v="20260723"/>
  </r>
  <r>
    <x v="0"/>
    <x v="5"/>
    <x v="0"/>
    <n v="980.51059899999996"/>
    <x v="63"/>
    <x v="76"/>
    <n v="20260723"/>
  </r>
  <r>
    <x v="0"/>
    <x v="5"/>
    <x v="0"/>
    <n v="137.42461399999999"/>
    <x v="64"/>
    <x v="77"/>
    <n v="20260723"/>
  </r>
  <r>
    <x v="0"/>
    <x v="5"/>
    <x v="0"/>
    <n v="1636.8025660000001"/>
    <x v="65"/>
    <x v="78"/>
    <n v="20260723"/>
  </r>
  <r>
    <x v="0"/>
    <x v="5"/>
    <x v="0"/>
    <n v="4384.4512580000001"/>
    <x v="66"/>
    <x v="79"/>
    <n v="20260723"/>
  </r>
  <r>
    <x v="0"/>
    <x v="5"/>
    <x v="0"/>
    <n v="22.350639999999999"/>
    <x v="67"/>
    <x v="80"/>
    <n v="20260723"/>
  </r>
  <r>
    <x v="0"/>
    <x v="5"/>
    <x v="0"/>
    <n v="4362.1006180000004"/>
    <x v="68"/>
    <x v="81"/>
    <n v="20260723"/>
  </r>
  <r>
    <x v="0"/>
    <x v="5"/>
    <x v="0"/>
    <n v="190.698611"/>
    <x v="69"/>
    <x v="82"/>
    <n v="20260723"/>
  </r>
  <r>
    <x v="0"/>
    <x v="5"/>
    <x v="0"/>
    <n v="106476.54462499999"/>
    <x v="70"/>
    <x v="83"/>
    <n v="20260723"/>
  </r>
  <r>
    <x v="0"/>
    <x v="5"/>
    <x v="0"/>
    <n v="38612.532952000001"/>
    <x v="71"/>
    <x v="84"/>
    <n v="20260723"/>
  </r>
  <r>
    <x v="0"/>
    <x v="6"/>
    <x v="0"/>
    <m/>
    <x v="0"/>
    <x v="0"/>
    <n v="20260723"/>
  </r>
  <r>
    <x v="0"/>
    <x v="6"/>
    <x v="0"/>
    <m/>
    <x v="1"/>
    <x v="1"/>
    <n v="20260723"/>
  </r>
  <r>
    <x v="0"/>
    <x v="6"/>
    <x v="0"/>
    <m/>
    <x v="2"/>
    <x v="2"/>
    <n v="20260723"/>
  </r>
  <r>
    <x v="0"/>
    <x v="6"/>
    <x v="0"/>
    <n v="0"/>
    <x v="3"/>
    <x v="3"/>
    <n v="20260723"/>
  </r>
  <r>
    <x v="0"/>
    <x v="6"/>
    <x v="0"/>
    <n v="1027.7451430000001"/>
    <x v="4"/>
    <x v="4"/>
    <n v="20260723"/>
  </r>
  <r>
    <x v="0"/>
    <x v="6"/>
    <x v="0"/>
    <n v="44.760030999999998"/>
    <x v="5"/>
    <x v="5"/>
    <n v="20260723"/>
  </r>
  <r>
    <x v="0"/>
    <x v="6"/>
    <x v="0"/>
    <n v="1346.312377"/>
    <x v="6"/>
    <x v="6"/>
    <n v="20260723"/>
  </r>
  <r>
    <x v="0"/>
    <x v="6"/>
    <x v="0"/>
    <n v="95278.582594000007"/>
    <x v="7"/>
    <x v="7"/>
    <n v="20260723"/>
  </r>
  <r>
    <x v="0"/>
    <x v="6"/>
    <x v="0"/>
    <n v="9744.4138789999997"/>
    <x v="8"/>
    <x v="8"/>
    <n v="20260723"/>
  </r>
  <r>
    <x v="0"/>
    <x v="6"/>
    <x v="0"/>
    <n v="26244.728732"/>
    <x v="9"/>
    <x v="9"/>
    <n v="20260723"/>
  </r>
  <r>
    <x v="0"/>
    <x v="6"/>
    <x v="0"/>
    <n v="1410.595712"/>
    <x v="10"/>
    <x v="10"/>
    <n v="20260723"/>
  </r>
  <r>
    <x v="0"/>
    <x v="6"/>
    <x v="0"/>
    <n v="576.50133900000003"/>
    <x v="11"/>
    <x v="11"/>
    <n v="20260723"/>
  </r>
  <r>
    <x v="0"/>
    <x v="6"/>
    <x v="0"/>
    <n v="834.09437200000002"/>
    <x v="12"/>
    <x v="12"/>
    <n v="20260723"/>
  </r>
  <r>
    <x v="0"/>
    <x v="6"/>
    <x v="0"/>
    <n v="38309.114311999998"/>
    <x v="13"/>
    <x v="13"/>
    <n v="20260723"/>
  </r>
  <r>
    <x v="0"/>
    <x v="6"/>
    <x v="0"/>
    <n v="17170.279942000001"/>
    <x v="14"/>
    <x v="14"/>
    <n v="20260723"/>
  </r>
  <r>
    <x v="0"/>
    <x v="6"/>
    <x v="0"/>
    <n v="20249.858377"/>
    <x v="15"/>
    <x v="15"/>
    <n v="20260723"/>
  </r>
  <r>
    <x v="0"/>
    <x v="6"/>
    <x v="0"/>
    <n v="883.40242799999999"/>
    <x v="16"/>
    <x v="16"/>
    <n v="20260723"/>
  </r>
  <r>
    <x v="0"/>
    <x v="6"/>
    <x v="0"/>
    <n v="5.5735650000000003"/>
    <x v="17"/>
    <x v="17"/>
    <n v="20260723"/>
  </r>
  <r>
    <x v="0"/>
    <x v="6"/>
    <x v="0"/>
    <n v="18927.977559999999"/>
    <x v="18"/>
    <x v="18"/>
    <n v="20260723"/>
  </r>
  <r>
    <x v="0"/>
    <x v="6"/>
    <x v="0"/>
    <n v="40.930689000000001"/>
    <x v="19"/>
    <x v="19"/>
    <n v="20260723"/>
  </r>
  <r>
    <x v="0"/>
    <x v="6"/>
    <x v="0"/>
    <n v="600.81086000000005"/>
    <x v="20"/>
    <x v="20"/>
    <n v="20260723"/>
  </r>
  <r>
    <x v="0"/>
    <x v="6"/>
    <x v="0"/>
    <n v="1.0851E-2"/>
    <x v="21"/>
    <x v="21"/>
    <n v="20260723"/>
  </r>
  <r>
    <x v="0"/>
    <x v="6"/>
    <x v="0"/>
    <n v="15478.621132"/>
    <x v="22"/>
    <x v="22"/>
    <n v="20260723"/>
  </r>
  <r>
    <x v="0"/>
    <x v="6"/>
    <x v="0"/>
    <n v="4907.427764"/>
    <x v="23"/>
    <x v="23"/>
    <n v="20260723"/>
  </r>
  <r>
    <x v="0"/>
    <x v="6"/>
    <x v="0"/>
    <n v="33.950637"/>
    <x v="24"/>
    <x v="24"/>
    <n v="20260723"/>
  </r>
  <r>
    <x v="0"/>
    <x v="6"/>
    <x v="0"/>
    <n v="101.51386599999999"/>
    <x v="25"/>
    <x v="25"/>
    <n v="20260723"/>
  </r>
  <r>
    <x v="0"/>
    <x v="6"/>
    <x v="0"/>
    <n v="4771.9632609999999"/>
    <x v="26"/>
    <x v="26"/>
    <n v="20260723"/>
  </r>
  <r>
    <x v="0"/>
    <x v="6"/>
    <x v="0"/>
    <n v="3056.2197339999998"/>
    <x v="27"/>
    <x v="27"/>
    <n v="20260723"/>
  </r>
  <r>
    <x v="0"/>
    <x v="6"/>
    <x v="0"/>
    <n v="2715.1997409999999"/>
    <x v="28"/>
    <x v="28"/>
    <n v="20260723"/>
  </r>
  <r>
    <x v="0"/>
    <x v="6"/>
    <x v="0"/>
    <n v="2424.690126"/>
    <x v="29"/>
    <x v="29"/>
    <n v="20260723"/>
  </r>
  <r>
    <x v="0"/>
    <x v="6"/>
    <x v="0"/>
    <n v="290.50963400000001"/>
    <x v="30"/>
    <x v="30"/>
    <n v="20260723"/>
  </r>
  <r>
    <x v="0"/>
    <x v="6"/>
    <x v="0"/>
    <n v="369.868359"/>
    <x v="31"/>
    <x v="31"/>
    <n v="20260723"/>
  </r>
  <r>
    <x v="0"/>
    <x v="6"/>
    <x v="0"/>
    <n v="-8.9072460000000007"/>
    <x v="32"/>
    <x v="32"/>
    <n v="20260723"/>
  </r>
  <r>
    <x v="0"/>
    <x v="6"/>
    <x v="0"/>
    <n v="378.77560499999998"/>
    <x v="33"/>
    <x v="33"/>
    <n v="20260723"/>
  </r>
  <r>
    <x v="0"/>
    <x v="6"/>
    <x v="0"/>
    <n v="-28.848385"/>
    <x v="34"/>
    <x v="34"/>
    <n v="20260723"/>
  </r>
  <r>
    <x v="0"/>
    <x v="6"/>
    <x v="0"/>
    <n v="1398.0637469999999"/>
    <x v="35"/>
    <x v="35"/>
    <n v="20260723"/>
  </r>
  <r>
    <x v="0"/>
    <x v="6"/>
    <x v="0"/>
    <n v="817.11216000000002"/>
    <x v="36"/>
    <x v="36"/>
    <n v="20260723"/>
  </r>
  <r>
    <x v="0"/>
    <x v="6"/>
    <x v="0"/>
    <n v="525.202901"/>
    <x v="37"/>
    <x v="37"/>
    <n v="20260723"/>
  </r>
  <r>
    <x v="0"/>
    <x v="6"/>
    <x v="0"/>
    <n v="1171.5159200000001"/>
    <x v="38"/>
    <x v="38"/>
    <n v="20260723"/>
  </r>
  <r>
    <x v="0"/>
    <x v="6"/>
    <x v="0"/>
    <n v="5.7375499999999997"/>
    <x v="39"/>
    <x v="39"/>
    <n v="20260723"/>
  </r>
  <r>
    <x v="0"/>
    <x v="6"/>
    <x v="0"/>
    <n v="0"/>
    <x v="40"/>
    <x v="40"/>
    <n v="20260723"/>
  </r>
  <r>
    <x v="0"/>
    <x v="6"/>
    <x v="0"/>
    <n v="2540.3699430000001"/>
    <x v="41"/>
    <x v="41"/>
    <n v="20260723"/>
  </r>
  <r>
    <x v="0"/>
    <x v="6"/>
    <x v="0"/>
    <n v="237.30516700000001"/>
    <x v="42"/>
    <x v="42"/>
    <n v="20260723"/>
  </r>
  <r>
    <x v="0"/>
    <x v="6"/>
    <x v="0"/>
    <n v="127834.976163"/>
    <x v="43"/>
    <x v="43"/>
    <n v="20260723"/>
  </r>
  <r>
    <x v="0"/>
    <x v="6"/>
    <x v="0"/>
    <m/>
    <x v="44"/>
    <x v="44"/>
    <n v="20260723"/>
  </r>
  <r>
    <x v="0"/>
    <x v="6"/>
    <x v="0"/>
    <n v="8855.6251319999992"/>
    <x v="45"/>
    <x v="45"/>
    <n v="20260723"/>
  </r>
  <r>
    <x v="0"/>
    <x v="6"/>
    <x v="0"/>
    <n v="8122.7105300000003"/>
    <x v="46"/>
    <x v="46"/>
    <n v="20260723"/>
  </r>
  <r>
    <x v="0"/>
    <x v="6"/>
    <x v="0"/>
    <n v="0.10133499999999999"/>
    <x v="47"/>
    <x v="47"/>
    <n v="20260723"/>
  </r>
  <r>
    <x v="0"/>
    <x v="6"/>
    <x v="0"/>
    <n v="7312.4785030000003"/>
    <x v="48"/>
    <x v="48"/>
    <n v="20260723"/>
  </r>
  <r>
    <x v="0"/>
    <x v="6"/>
    <x v="0"/>
    <n v="810.13069299999995"/>
    <x v="49"/>
    <x v="49"/>
    <n v="20260723"/>
  </r>
  <r>
    <x v="0"/>
    <x v="6"/>
    <x v="0"/>
    <n v="732.91460199999995"/>
    <x v="50"/>
    <x v="50"/>
    <n v="20260723"/>
  </r>
  <r>
    <x v="0"/>
    <x v="6"/>
    <x v="0"/>
    <n v="0"/>
    <x v="47"/>
    <x v="51"/>
    <n v="20260723"/>
  </r>
  <r>
    <x v="0"/>
    <x v="6"/>
    <x v="0"/>
    <n v="617.95210599999996"/>
    <x v="48"/>
    <x v="52"/>
    <n v="20260723"/>
  </r>
  <r>
    <x v="0"/>
    <x v="6"/>
    <x v="0"/>
    <n v="114.962495"/>
    <x v="49"/>
    <x v="53"/>
    <n v="20260723"/>
  </r>
  <r>
    <x v="0"/>
    <x v="6"/>
    <x v="0"/>
    <n v="47683.338779999998"/>
    <x v="51"/>
    <x v="54"/>
    <n v="20260723"/>
  </r>
  <r>
    <x v="0"/>
    <x v="6"/>
    <x v="0"/>
    <n v="2399.7611879999999"/>
    <x v="52"/>
    <x v="55"/>
    <n v="20260723"/>
  </r>
  <r>
    <x v="0"/>
    <x v="6"/>
    <x v="0"/>
    <n v="0"/>
    <x v="47"/>
    <x v="56"/>
    <n v="20260723"/>
  </r>
  <r>
    <x v="0"/>
    <x v="6"/>
    <x v="0"/>
    <n v="1252.3520900000001"/>
    <x v="48"/>
    <x v="57"/>
    <n v="20260723"/>
  </r>
  <r>
    <x v="0"/>
    <x v="6"/>
    <x v="0"/>
    <n v="1147.409099"/>
    <x v="49"/>
    <x v="58"/>
    <n v="20260723"/>
  </r>
  <r>
    <x v="0"/>
    <x v="6"/>
    <x v="0"/>
    <n v="45283.577592000001"/>
    <x v="53"/>
    <x v="59"/>
    <n v="20260723"/>
  </r>
  <r>
    <x v="0"/>
    <x v="6"/>
    <x v="0"/>
    <n v="0"/>
    <x v="47"/>
    <x v="60"/>
    <n v="20260723"/>
  </r>
  <r>
    <x v="0"/>
    <x v="6"/>
    <x v="0"/>
    <n v="44397.817481999999"/>
    <x v="48"/>
    <x v="61"/>
    <n v="20260723"/>
  </r>
  <r>
    <x v="0"/>
    <x v="6"/>
    <x v="0"/>
    <n v="885.76011000000005"/>
    <x v="49"/>
    <x v="62"/>
    <n v="20260723"/>
  </r>
  <r>
    <x v="0"/>
    <x v="6"/>
    <x v="0"/>
    <n v="12765.646628"/>
    <x v="54"/>
    <x v="63"/>
    <n v="20260723"/>
  </r>
  <r>
    <x v="0"/>
    <x v="6"/>
    <x v="0"/>
    <n v="7.5002050000000002"/>
    <x v="47"/>
    <x v="64"/>
    <n v="20260723"/>
  </r>
  <r>
    <x v="0"/>
    <x v="6"/>
    <x v="0"/>
    <n v="12579.041412"/>
    <x v="48"/>
    <x v="65"/>
    <n v="20260723"/>
  </r>
  <r>
    <x v="0"/>
    <x v="6"/>
    <x v="0"/>
    <n v="179.10500999999999"/>
    <x v="49"/>
    <x v="66"/>
    <n v="20260723"/>
  </r>
  <r>
    <x v="0"/>
    <x v="6"/>
    <x v="0"/>
    <m/>
    <x v="55"/>
    <x v="67"/>
    <n v="20260723"/>
  </r>
  <r>
    <x v="0"/>
    <x v="6"/>
    <x v="0"/>
    <n v="44.3033"/>
    <x v="56"/>
    <x v="68"/>
    <n v="20260723"/>
  </r>
  <r>
    <x v="0"/>
    <x v="6"/>
    <x v="0"/>
    <n v="914.64414299999999"/>
    <x v="57"/>
    <x v="69"/>
    <n v="20260723"/>
  </r>
  <r>
    <x v="0"/>
    <x v="6"/>
    <x v="0"/>
    <n v="1675.9716000000001"/>
    <x v="58"/>
    <x v="70"/>
    <n v="20260723"/>
  </r>
  <r>
    <x v="0"/>
    <x v="6"/>
    <x v="0"/>
    <n v="821.91391399999998"/>
    <x v="59"/>
    <x v="71"/>
    <n v="20260723"/>
  </r>
  <r>
    <x v="0"/>
    <x v="6"/>
    <x v="0"/>
    <n v="5007.0935399999998"/>
    <x v="60"/>
    <x v="72"/>
    <n v="20260723"/>
  </r>
  <r>
    <x v="0"/>
    <x v="6"/>
    <x v="0"/>
    <n v="58.543252000000003"/>
    <x v="19"/>
    <x v="73"/>
    <n v="20260723"/>
  </r>
  <r>
    <x v="0"/>
    <x v="6"/>
    <x v="0"/>
    <n v="254.907453"/>
    <x v="61"/>
    <x v="74"/>
    <n v="20260723"/>
  </r>
  <r>
    <x v="0"/>
    <x v="6"/>
    <x v="0"/>
    <n v="1946.548804"/>
    <x v="62"/>
    <x v="75"/>
    <n v="20260723"/>
  </r>
  <r>
    <x v="0"/>
    <x v="6"/>
    <x v="0"/>
    <n v="944.98463500000003"/>
    <x v="63"/>
    <x v="76"/>
    <n v="20260723"/>
  </r>
  <r>
    <x v="0"/>
    <x v="6"/>
    <x v="0"/>
    <n v="186.20007100000001"/>
    <x v="64"/>
    <x v="77"/>
    <n v="20260723"/>
  </r>
  <r>
    <x v="0"/>
    <x v="6"/>
    <x v="0"/>
    <n v="1480.654616"/>
    <x v="65"/>
    <x v="78"/>
    <n v="20260723"/>
  </r>
  <r>
    <x v="0"/>
    <x v="6"/>
    <x v="0"/>
    <n v="4144.6932829999996"/>
    <x v="66"/>
    <x v="79"/>
    <n v="20260723"/>
  </r>
  <r>
    <x v="0"/>
    <x v="6"/>
    <x v="0"/>
    <n v="26.070364999999999"/>
    <x v="67"/>
    <x v="80"/>
    <n v="20260723"/>
  </r>
  <r>
    <x v="0"/>
    <x v="6"/>
    <x v="0"/>
    <n v="4118.622918"/>
    <x v="68"/>
    <x v="81"/>
    <n v="20260723"/>
  </r>
  <r>
    <x v="0"/>
    <x v="6"/>
    <x v="0"/>
    <n v="180.018495"/>
    <x v="69"/>
    <x v="82"/>
    <n v="20260723"/>
  </r>
  <r>
    <x v="0"/>
    <x v="6"/>
    <x v="0"/>
    <n v="86965.087645000007"/>
    <x v="70"/>
    <x v="83"/>
    <n v="20260723"/>
  </r>
  <r>
    <x v="0"/>
    <x v="6"/>
    <x v="0"/>
    <n v="40869.888516999999"/>
    <x v="71"/>
    <x v="84"/>
    <n v="20260723"/>
  </r>
  <r>
    <x v="0"/>
    <x v="7"/>
    <x v="0"/>
    <m/>
    <x v="0"/>
    <x v="0"/>
    <n v="20260723"/>
  </r>
  <r>
    <x v="0"/>
    <x v="7"/>
    <x v="0"/>
    <m/>
    <x v="1"/>
    <x v="1"/>
    <n v="20260723"/>
  </r>
  <r>
    <x v="0"/>
    <x v="7"/>
    <x v="0"/>
    <m/>
    <x v="2"/>
    <x v="2"/>
    <n v="20260723"/>
  </r>
  <r>
    <x v="0"/>
    <x v="7"/>
    <x v="0"/>
    <n v="0"/>
    <x v="3"/>
    <x v="3"/>
    <n v="20260723"/>
  </r>
  <r>
    <x v="0"/>
    <x v="7"/>
    <x v="0"/>
    <n v="814.77493500000003"/>
    <x v="4"/>
    <x v="4"/>
    <n v="20260723"/>
  </r>
  <r>
    <x v="0"/>
    <x v="7"/>
    <x v="0"/>
    <n v="52.858956999999997"/>
    <x v="5"/>
    <x v="5"/>
    <n v="20260723"/>
  </r>
  <r>
    <x v="0"/>
    <x v="7"/>
    <x v="0"/>
    <n v="1299.6997469999999"/>
    <x v="6"/>
    <x v="6"/>
    <n v="20260723"/>
  </r>
  <r>
    <x v="0"/>
    <x v="7"/>
    <x v="0"/>
    <n v="99439.778493000005"/>
    <x v="7"/>
    <x v="7"/>
    <n v="20260723"/>
  </r>
  <r>
    <x v="0"/>
    <x v="7"/>
    <x v="0"/>
    <n v="9904.0705999999991"/>
    <x v="8"/>
    <x v="8"/>
    <n v="20260723"/>
  </r>
  <r>
    <x v="0"/>
    <x v="7"/>
    <x v="0"/>
    <n v="28011.937126000001"/>
    <x v="9"/>
    <x v="9"/>
    <n v="20260723"/>
  </r>
  <r>
    <x v="0"/>
    <x v="7"/>
    <x v="0"/>
    <n v="1401.7223730000001"/>
    <x v="10"/>
    <x v="10"/>
    <n v="20260723"/>
  </r>
  <r>
    <x v="0"/>
    <x v="7"/>
    <x v="0"/>
    <n v="591.83700699999997"/>
    <x v="11"/>
    <x v="11"/>
    <n v="20260723"/>
  </r>
  <r>
    <x v="0"/>
    <x v="7"/>
    <x v="0"/>
    <n v="809.88536599999998"/>
    <x v="12"/>
    <x v="12"/>
    <n v="20260723"/>
  </r>
  <r>
    <x v="0"/>
    <x v="7"/>
    <x v="0"/>
    <n v="39450.367095000001"/>
    <x v="13"/>
    <x v="13"/>
    <n v="20260723"/>
  </r>
  <r>
    <x v="0"/>
    <x v="7"/>
    <x v="0"/>
    <n v="18078.040931"/>
    <x v="14"/>
    <x v="14"/>
    <n v="20260723"/>
  </r>
  <r>
    <x v="0"/>
    <x v="7"/>
    <x v="0"/>
    <n v="20384.757810999999"/>
    <x v="15"/>
    <x v="15"/>
    <n v="20260723"/>
  </r>
  <r>
    <x v="0"/>
    <x v="7"/>
    <x v="0"/>
    <n v="986.56035299999996"/>
    <x v="16"/>
    <x v="16"/>
    <n v="20260723"/>
  </r>
  <r>
    <x v="0"/>
    <x v="7"/>
    <x v="0"/>
    <n v="1.0080009999999999"/>
    <x v="17"/>
    <x v="17"/>
    <n v="20260723"/>
  </r>
  <r>
    <x v="0"/>
    <x v="7"/>
    <x v="0"/>
    <n v="20000.828227000002"/>
    <x v="18"/>
    <x v="18"/>
    <n v="20260723"/>
  </r>
  <r>
    <x v="0"/>
    <x v="7"/>
    <x v="0"/>
    <n v="16.329560000000001"/>
    <x v="19"/>
    <x v="19"/>
    <n v="20260723"/>
  </r>
  <r>
    <x v="0"/>
    <x v="7"/>
    <x v="0"/>
    <n v="654.51266599999997"/>
    <x v="20"/>
    <x v="20"/>
    <n v="20260723"/>
  </r>
  <r>
    <x v="0"/>
    <x v="7"/>
    <x v="0"/>
    <n v="1.0845E-2"/>
    <x v="21"/>
    <x v="21"/>
    <n v="20260723"/>
  </r>
  <r>
    <x v="0"/>
    <x v="7"/>
    <x v="0"/>
    <n v="16459.010388999999"/>
    <x v="22"/>
    <x v="22"/>
    <n v="20260723"/>
  </r>
  <r>
    <x v="0"/>
    <x v="7"/>
    <x v="0"/>
    <n v="4714.5818909999998"/>
    <x v="23"/>
    <x v="23"/>
    <n v="20260723"/>
  </r>
  <r>
    <x v="0"/>
    <x v="7"/>
    <x v="0"/>
    <n v="34.830131000000002"/>
    <x v="24"/>
    <x v="24"/>
    <n v="20260723"/>
  </r>
  <r>
    <x v="0"/>
    <x v="7"/>
    <x v="0"/>
    <n v="93.680474000000004"/>
    <x v="25"/>
    <x v="25"/>
    <n v="20260723"/>
  </r>
  <r>
    <x v="0"/>
    <x v="7"/>
    <x v="0"/>
    <n v="4586.071285"/>
    <x v="26"/>
    <x v="26"/>
    <n v="20260723"/>
  </r>
  <r>
    <x v="0"/>
    <x v="7"/>
    <x v="0"/>
    <n v="2689.601071"/>
    <x v="27"/>
    <x v="27"/>
    <n v="20260723"/>
  </r>
  <r>
    <x v="0"/>
    <x v="7"/>
    <x v="0"/>
    <n v="2396.8162360000001"/>
    <x v="28"/>
    <x v="28"/>
    <n v="20260723"/>
  </r>
  <r>
    <x v="0"/>
    <x v="7"/>
    <x v="0"/>
    <n v="2087.7410089999998"/>
    <x v="29"/>
    <x v="29"/>
    <n v="20260723"/>
  </r>
  <r>
    <x v="0"/>
    <x v="7"/>
    <x v="0"/>
    <n v="309.07525800000002"/>
    <x v="30"/>
    <x v="30"/>
    <n v="20260723"/>
  </r>
  <r>
    <x v="0"/>
    <x v="7"/>
    <x v="0"/>
    <n v="327.14333399999998"/>
    <x v="31"/>
    <x v="31"/>
    <n v="20260723"/>
  </r>
  <r>
    <x v="0"/>
    <x v="7"/>
    <x v="0"/>
    <n v="-1.816878"/>
    <x v="32"/>
    <x v="32"/>
    <n v="20260723"/>
  </r>
  <r>
    <x v="0"/>
    <x v="7"/>
    <x v="0"/>
    <n v="328.96021200000001"/>
    <x v="33"/>
    <x v="33"/>
    <n v="20260723"/>
  </r>
  <r>
    <x v="0"/>
    <x v="7"/>
    <x v="0"/>
    <n v="-34.358528999999997"/>
    <x v="34"/>
    <x v="34"/>
    <n v="20260723"/>
  </r>
  <r>
    <x v="0"/>
    <x v="7"/>
    <x v="0"/>
    <n v="1012.630102"/>
    <x v="35"/>
    <x v="35"/>
    <n v="20260723"/>
  </r>
  <r>
    <x v="0"/>
    <x v="7"/>
    <x v="0"/>
    <n v="1053.851218"/>
    <x v="36"/>
    <x v="36"/>
    <n v="20260723"/>
  </r>
  <r>
    <x v="0"/>
    <x v="7"/>
    <x v="0"/>
    <n v="620.32724399999995"/>
    <x v="37"/>
    <x v="37"/>
    <n v="20260723"/>
  </r>
  <r>
    <x v="0"/>
    <x v="7"/>
    <x v="0"/>
    <n v="1364.2408600000001"/>
    <x v="38"/>
    <x v="38"/>
    <n v="20260723"/>
  </r>
  <r>
    <x v="0"/>
    <x v="7"/>
    <x v="0"/>
    <n v="6.1145889999999996"/>
    <x v="39"/>
    <x v="39"/>
    <n v="20260723"/>
  </r>
  <r>
    <x v="0"/>
    <x v="7"/>
    <x v="0"/>
    <n v="0"/>
    <x v="40"/>
    <x v="40"/>
    <n v="20260723"/>
  </r>
  <r>
    <x v="0"/>
    <x v="7"/>
    <x v="0"/>
    <n v="1818.499466"/>
    <x v="41"/>
    <x v="41"/>
    <n v="20260723"/>
  </r>
  <r>
    <x v="0"/>
    <x v="7"/>
    <x v="0"/>
    <n v="253.526658"/>
    <x v="42"/>
    <x v="42"/>
    <n v="20260723"/>
  </r>
  <r>
    <x v="0"/>
    <x v="7"/>
    <x v="0"/>
    <n v="131599.49561899999"/>
    <x v="43"/>
    <x v="43"/>
    <n v="20260723"/>
  </r>
  <r>
    <x v="0"/>
    <x v="7"/>
    <x v="0"/>
    <m/>
    <x v="44"/>
    <x v="44"/>
    <n v="20260723"/>
  </r>
  <r>
    <x v="0"/>
    <x v="7"/>
    <x v="0"/>
    <n v="9458.6701150000008"/>
    <x v="45"/>
    <x v="45"/>
    <n v="20260723"/>
  </r>
  <r>
    <x v="0"/>
    <x v="7"/>
    <x v="0"/>
    <n v="8614.9322960000009"/>
    <x v="46"/>
    <x v="46"/>
    <n v="20260723"/>
  </r>
  <r>
    <x v="0"/>
    <x v="7"/>
    <x v="0"/>
    <n v="0.22850100000000001"/>
    <x v="47"/>
    <x v="47"/>
    <n v="20260723"/>
  </r>
  <r>
    <x v="0"/>
    <x v="7"/>
    <x v="0"/>
    <n v="7746.3435559999998"/>
    <x v="48"/>
    <x v="48"/>
    <n v="20260723"/>
  </r>
  <r>
    <x v="0"/>
    <x v="7"/>
    <x v="0"/>
    <n v="868.36023999999998"/>
    <x v="49"/>
    <x v="49"/>
    <n v="20260723"/>
  </r>
  <r>
    <x v="0"/>
    <x v="7"/>
    <x v="0"/>
    <n v="843.73780899999997"/>
    <x v="50"/>
    <x v="50"/>
    <n v="20260723"/>
  </r>
  <r>
    <x v="0"/>
    <x v="7"/>
    <x v="0"/>
    <n v="0"/>
    <x v="47"/>
    <x v="51"/>
    <n v="20260723"/>
  </r>
  <r>
    <x v="0"/>
    <x v="7"/>
    <x v="0"/>
    <n v="720.23913800000003"/>
    <x v="48"/>
    <x v="52"/>
    <n v="20260723"/>
  </r>
  <r>
    <x v="0"/>
    <x v="7"/>
    <x v="0"/>
    <n v="123.498671"/>
    <x v="49"/>
    <x v="53"/>
    <n v="20260723"/>
  </r>
  <r>
    <x v="0"/>
    <x v="7"/>
    <x v="0"/>
    <n v="48215.376224"/>
    <x v="51"/>
    <x v="54"/>
    <n v="20260723"/>
  </r>
  <r>
    <x v="0"/>
    <x v="7"/>
    <x v="0"/>
    <n v="2835.3170089999999"/>
    <x v="52"/>
    <x v="55"/>
    <n v="20260723"/>
  </r>
  <r>
    <x v="0"/>
    <x v="7"/>
    <x v="0"/>
    <n v="0"/>
    <x v="47"/>
    <x v="56"/>
    <n v="20260723"/>
  </r>
  <r>
    <x v="0"/>
    <x v="7"/>
    <x v="0"/>
    <n v="1592.9254249999999"/>
    <x v="48"/>
    <x v="57"/>
    <n v="20260723"/>
  </r>
  <r>
    <x v="0"/>
    <x v="7"/>
    <x v="0"/>
    <n v="1242.391584"/>
    <x v="49"/>
    <x v="58"/>
    <n v="20260723"/>
  </r>
  <r>
    <x v="0"/>
    <x v="7"/>
    <x v="0"/>
    <n v="45380.059215000001"/>
    <x v="53"/>
    <x v="59"/>
    <n v="20260723"/>
  </r>
  <r>
    <x v="0"/>
    <x v="7"/>
    <x v="0"/>
    <n v="0"/>
    <x v="47"/>
    <x v="60"/>
    <n v="20260723"/>
  </r>
  <r>
    <x v="0"/>
    <x v="7"/>
    <x v="0"/>
    <n v="44561.126228000001"/>
    <x v="48"/>
    <x v="61"/>
    <n v="20260723"/>
  </r>
  <r>
    <x v="0"/>
    <x v="7"/>
    <x v="0"/>
    <n v="818.93298600000003"/>
    <x v="49"/>
    <x v="62"/>
    <n v="20260723"/>
  </r>
  <r>
    <x v="0"/>
    <x v="7"/>
    <x v="0"/>
    <n v="13566.606777999999"/>
    <x v="54"/>
    <x v="63"/>
    <n v="20260723"/>
  </r>
  <r>
    <x v="0"/>
    <x v="7"/>
    <x v="0"/>
    <n v="7.9655180000000003"/>
    <x v="47"/>
    <x v="64"/>
    <n v="20260723"/>
  </r>
  <r>
    <x v="0"/>
    <x v="7"/>
    <x v="0"/>
    <n v="13374.603154"/>
    <x v="48"/>
    <x v="65"/>
    <n v="20260723"/>
  </r>
  <r>
    <x v="0"/>
    <x v="7"/>
    <x v="0"/>
    <n v="184.038106"/>
    <x v="49"/>
    <x v="66"/>
    <n v="20260723"/>
  </r>
  <r>
    <x v="0"/>
    <x v="7"/>
    <x v="0"/>
    <m/>
    <x v="55"/>
    <x v="67"/>
    <n v="20260723"/>
  </r>
  <r>
    <x v="0"/>
    <x v="7"/>
    <x v="0"/>
    <n v="31.859012"/>
    <x v="56"/>
    <x v="68"/>
    <n v="20260723"/>
  </r>
  <r>
    <x v="0"/>
    <x v="7"/>
    <x v="0"/>
    <n v="977.28447800000004"/>
    <x v="57"/>
    <x v="69"/>
    <n v="20260723"/>
  </r>
  <r>
    <x v="0"/>
    <x v="7"/>
    <x v="0"/>
    <n v="1750.4468830000001"/>
    <x v="58"/>
    <x v="70"/>
    <n v="20260723"/>
  </r>
  <r>
    <x v="0"/>
    <x v="7"/>
    <x v="0"/>
    <n v="600.70299999999997"/>
    <x v="59"/>
    <x v="71"/>
    <n v="20260723"/>
  </r>
  <r>
    <x v="0"/>
    <x v="7"/>
    <x v="0"/>
    <n v="5029.2103880000004"/>
    <x v="60"/>
    <x v="72"/>
    <n v="20260723"/>
  </r>
  <r>
    <x v="0"/>
    <x v="7"/>
    <x v="0"/>
    <n v="35.891869999999997"/>
    <x v="19"/>
    <x v="73"/>
    <n v="20260723"/>
  </r>
  <r>
    <x v="0"/>
    <x v="7"/>
    <x v="0"/>
    <n v="240.07217900000001"/>
    <x v="61"/>
    <x v="74"/>
    <n v="20260723"/>
  </r>
  <r>
    <x v="0"/>
    <x v="7"/>
    <x v="0"/>
    <n v="2115.5557140000001"/>
    <x v="62"/>
    <x v="75"/>
    <n v="20260723"/>
  </r>
  <r>
    <x v="0"/>
    <x v="7"/>
    <x v="0"/>
    <n v="1032.062402"/>
    <x v="63"/>
    <x v="76"/>
    <n v="20260723"/>
  </r>
  <r>
    <x v="0"/>
    <x v="7"/>
    <x v="0"/>
    <n v="323.66471200000001"/>
    <x v="64"/>
    <x v="77"/>
    <n v="20260723"/>
  </r>
  <r>
    <x v="0"/>
    <x v="7"/>
    <x v="0"/>
    <n v="1364.5346059999999"/>
    <x v="65"/>
    <x v="78"/>
    <n v="20260723"/>
  </r>
  <r>
    <x v="0"/>
    <x v="7"/>
    <x v="0"/>
    <n v="3351.8664480000002"/>
    <x v="66"/>
    <x v="79"/>
    <n v="20260723"/>
  </r>
  <r>
    <x v="0"/>
    <x v="7"/>
    <x v="0"/>
    <n v="17.936883000000002"/>
    <x v="67"/>
    <x v="80"/>
    <n v="20260723"/>
  </r>
  <r>
    <x v="0"/>
    <x v="7"/>
    <x v="0"/>
    <n v="3333.9295649999999"/>
    <x v="68"/>
    <x v="81"/>
    <n v="20260723"/>
  </r>
  <r>
    <x v="0"/>
    <x v="7"/>
    <x v="0"/>
    <n v="230.34595100000001"/>
    <x v="69"/>
    <x v="82"/>
    <n v="20260723"/>
  </r>
  <r>
    <x v="0"/>
    <x v="7"/>
    <x v="0"/>
    <n v="88324.150750000001"/>
    <x v="70"/>
    <x v="83"/>
    <n v="20260723"/>
  </r>
  <r>
    <x v="0"/>
    <x v="7"/>
    <x v="0"/>
    <n v="43275.344869"/>
    <x v="71"/>
    <x v="84"/>
    <n v="20260723"/>
  </r>
  <r>
    <x v="0"/>
    <x v="8"/>
    <x v="0"/>
    <m/>
    <x v="0"/>
    <x v="0"/>
    <n v="20260723"/>
  </r>
  <r>
    <x v="0"/>
    <x v="8"/>
    <x v="0"/>
    <m/>
    <x v="1"/>
    <x v="1"/>
    <n v="20260723"/>
  </r>
  <r>
    <x v="0"/>
    <x v="8"/>
    <x v="0"/>
    <m/>
    <x v="2"/>
    <x v="2"/>
    <n v="20260723"/>
  </r>
  <r>
    <x v="0"/>
    <x v="8"/>
    <x v="0"/>
    <n v="0"/>
    <x v="3"/>
    <x v="3"/>
    <n v="20260723"/>
  </r>
  <r>
    <x v="0"/>
    <x v="8"/>
    <x v="0"/>
    <n v="829.72199799999999"/>
    <x v="4"/>
    <x v="4"/>
    <n v="20260723"/>
  </r>
  <r>
    <x v="0"/>
    <x v="8"/>
    <x v="0"/>
    <n v="54.299954999999997"/>
    <x v="5"/>
    <x v="5"/>
    <n v="20260723"/>
  </r>
  <r>
    <x v="0"/>
    <x v="8"/>
    <x v="0"/>
    <n v="1372.9423380000001"/>
    <x v="6"/>
    <x v="6"/>
    <n v="20260723"/>
  </r>
  <r>
    <x v="0"/>
    <x v="8"/>
    <x v="0"/>
    <n v="100354.355658"/>
    <x v="7"/>
    <x v="7"/>
    <n v="20260723"/>
  </r>
  <r>
    <x v="0"/>
    <x v="8"/>
    <x v="0"/>
    <n v="10046.842348"/>
    <x v="8"/>
    <x v="8"/>
    <n v="20260723"/>
  </r>
  <r>
    <x v="0"/>
    <x v="8"/>
    <x v="0"/>
    <n v="28498.892370000001"/>
    <x v="9"/>
    <x v="9"/>
    <n v="20260723"/>
  </r>
  <r>
    <x v="0"/>
    <x v="8"/>
    <x v="0"/>
    <n v="1336.945622"/>
    <x v="10"/>
    <x v="10"/>
    <n v="20260723"/>
  </r>
  <r>
    <x v="0"/>
    <x v="8"/>
    <x v="0"/>
    <n v="548.54532300000005"/>
    <x v="11"/>
    <x v="11"/>
    <n v="20260723"/>
  </r>
  <r>
    <x v="0"/>
    <x v="8"/>
    <x v="0"/>
    <n v="788.40029900000002"/>
    <x v="12"/>
    <x v="12"/>
    <n v="20260723"/>
  </r>
  <r>
    <x v="0"/>
    <x v="8"/>
    <x v="0"/>
    <n v="39250.994749999998"/>
    <x v="13"/>
    <x v="13"/>
    <n v="20260723"/>
  </r>
  <r>
    <x v="0"/>
    <x v="8"/>
    <x v="0"/>
    <n v="18250.171923999998"/>
    <x v="14"/>
    <x v="14"/>
    <n v="20260723"/>
  </r>
  <r>
    <x v="0"/>
    <x v="8"/>
    <x v="0"/>
    <n v="20022.814593999999"/>
    <x v="15"/>
    <x v="15"/>
    <n v="20260723"/>
  </r>
  <r>
    <x v="0"/>
    <x v="8"/>
    <x v="0"/>
    <n v="977.00023199999998"/>
    <x v="16"/>
    <x v="16"/>
    <n v="20260723"/>
  </r>
  <r>
    <x v="0"/>
    <x v="8"/>
    <x v="0"/>
    <n v="1.008"/>
    <x v="17"/>
    <x v="17"/>
    <n v="20260723"/>
  </r>
  <r>
    <x v="0"/>
    <x v="8"/>
    <x v="0"/>
    <n v="20351.610912"/>
    <x v="18"/>
    <x v="18"/>
    <n v="20260723"/>
  </r>
  <r>
    <x v="0"/>
    <x v="8"/>
    <x v="0"/>
    <n v="8.0018569999999993"/>
    <x v="19"/>
    <x v="19"/>
    <n v="20260723"/>
  </r>
  <r>
    <x v="0"/>
    <x v="8"/>
    <x v="0"/>
    <n v="861.056961"/>
    <x v="20"/>
    <x v="20"/>
    <n v="20260723"/>
  </r>
  <r>
    <x v="0"/>
    <x v="8"/>
    <x v="0"/>
    <n v="1.0838E-2"/>
    <x v="21"/>
    <x v="21"/>
    <n v="20260723"/>
  </r>
  <r>
    <x v="0"/>
    <x v="8"/>
    <x v="0"/>
    <n v="17606.270369999998"/>
    <x v="22"/>
    <x v="22"/>
    <n v="20260723"/>
  </r>
  <r>
    <x v="0"/>
    <x v="8"/>
    <x v="0"/>
    <n v="5049.602699"/>
    <x v="23"/>
    <x v="23"/>
    <n v="20260723"/>
  </r>
  <r>
    <x v="0"/>
    <x v="8"/>
    <x v="0"/>
    <n v="31.743846000000001"/>
    <x v="24"/>
    <x v="24"/>
    <n v="20260723"/>
  </r>
  <r>
    <x v="0"/>
    <x v="8"/>
    <x v="0"/>
    <n v="97.169775000000001"/>
    <x v="25"/>
    <x v="25"/>
    <n v="20260723"/>
  </r>
  <r>
    <x v="0"/>
    <x v="8"/>
    <x v="0"/>
    <n v="4920.6890780000003"/>
    <x v="26"/>
    <x v="26"/>
    <n v="20260723"/>
  </r>
  <r>
    <x v="0"/>
    <x v="8"/>
    <x v="0"/>
    <n v="3244.137025"/>
    <x v="27"/>
    <x v="27"/>
    <n v="20260723"/>
  </r>
  <r>
    <x v="0"/>
    <x v="8"/>
    <x v="0"/>
    <n v="3013.2908040000002"/>
    <x v="28"/>
    <x v="28"/>
    <n v="20260723"/>
  </r>
  <r>
    <x v="0"/>
    <x v="8"/>
    <x v="0"/>
    <n v="2669.3111709999998"/>
    <x v="29"/>
    <x v="29"/>
    <n v="20260723"/>
  </r>
  <r>
    <x v="0"/>
    <x v="8"/>
    <x v="0"/>
    <n v="343.97964200000001"/>
    <x v="30"/>
    <x v="30"/>
    <n v="20260723"/>
  </r>
  <r>
    <x v="0"/>
    <x v="8"/>
    <x v="0"/>
    <n v="257.91382099999998"/>
    <x v="31"/>
    <x v="31"/>
    <n v="20260723"/>
  </r>
  <r>
    <x v="0"/>
    <x v="8"/>
    <x v="0"/>
    <n v="-9.3109780000000004"/>
    <x v="32"/>
    <x v="32"/>
    <n v="20260723"/>
  </r>
  <r>
    <x v="0"/>
    <x v="8"/>
    <x v="0"/>
    <n v="267.22479800000002"/>
    <x v="33"/>
    <x v="33"/>
    <n v="20260723"/>
  </r>
  <r>
    <x v="0"/>
    <x v="8"/>
    <x v="0"/>
    <n v="-27.067609999999998"/>
    <x v="34"/>
    <x v="34"/>
    <n v="20260723"/>
  </r>
  <r>
    <x v="0"/>
    <x v="8"/>
    <x v="0"/>
    <n v="545.84929699999998"/>
    <x v="35"/>
    <x v="35"/>
    <n v="20260723"/>
  </r>
  <r>
    <x v="0"/>
    <x v="8"/>
    <x v="0"/>
    <n v="1019.7995979999999"/>
    <x v="36"/>
    <x v="36"/>
    <n v="20260723"/>
  </r>
  <r>
    <x v="0"/>
    <x v="8"/>
    <x v="0"/>
    <n v="337.84998000000002"/>
    <x v="37"/>
    <x v="37"/>
    <n v="20260723"/>
  </r>
  <r>
    <x v="0"/>
    <x v="8"/>
    <x v="0"/>
    <n v="1228.3451439999999"/>
    <x v="38"/>
    <x v="38"/>
    <n v="20260723"/>
  </r>
  <r>
    <x v="0"/>
    <x v="8"/>
    <x v="0"/>
    <n v="6.4178600000000001"/>
    <x v="39"/>
    <x v="39"/>
    <n v="20260723"/>
  </r>
  <r>
    <x v="0"/>
    <x v="8"/>
    <x v="0"/>
    <n v="0"/>
    <x v="40"/>
    <x v="40"/>
    <n v="20260723"/>
  </r>
  <r>
    <x v="0"/>
    <x v="8"/>
    <x v="0"/>
    <n v="1763.5408259999999"/>
    <x v="41"/>
    <x v="41"/>
    <n v="20260723"/>
  </r>
  <r>
    <x v="0"/>
    <x v="8"/>
    <x v="0"/>
    <n v="242.988101"/>
    <x v="42"/>
    <x v="42"/>
    <n v="20260723"/>
  </r>
  <r>
    <x v="0"/>
    <x v="8"/>
    <x v="0"/>
    <n v="133656.12085000001"/>
    <x v="43"/>
    <x v="43"/>
    <n v="20260723"/>
  </r>
  <r>
    <x v="0"/>
    <x v="8"/>
    <x v="0"/>
    <m/>
    <x v="44"/>
    <x v="44"/>
    <n v="20260723"/>
  </r>
  <r>
    <x v="0"/>
    <x v="8"/>
    <x v="0"/>
    <n v="10428.079116000001"/>
    <x v="45"/>
    <x v="45"/>
    <n v="20260723"/>
  </r>
  <r>
    <x v="0"/>
    <x v="8"/>
    <x v="0"/>
    <n v="9494.4325680000002"/>
    <x v="46"/>
    <x v="46"/>
    <n v="20260723"/>
  </r>
  <r>
    <x v="0"/>
    <x v="8"/>
    <x v="0"/>
    <n v="0"/>
    <x v="47"/>
    <x v="47"/>
    <n v="20260723"/>
  </r>
  <r>
    <x v="0"/>
    <x v="8"/>
    <x v="0"/>
    <n v="8556.2458430000006"/>
    <x v="48"/>
    <x v="48"/>
    <n v="20260723"/>
  </r>
  <r>
    <x v="0"/>
    <x v="8"/>
    <x v="0"/>
    <n v="938.18672500000002"/>
    <x v="49"/>
    <x v="49"/>
    <n v="20260723"/>
  </r>
  <r>
    <x v="0"/>
    <x v="8"/>
    <x v="0"/>
    <n v="933.64651800000001"/>
    <x v="50"/>
    <x v="50"/>
    <n v="20260723"/>
  </r>
  <r>
    <x v="0"/>
    <x v="8"/>
    <x v="0"/>
    <n v="0"/>
    <x v="47"/>
    <x v="51"/>
    <n v="20260723"/>
  </r>
  <r>
    <x v="0"/>
    <x v="8"/>
    <x v="0"/>
    <n v="802.80078900000001"/>
    <x v="48"/>
    <x v="52"/>
    <n v="20260723"/>
  </r>
  <r>
    <x v="0"/>
    <x v="8"/>
    <x v="0"/>
    <n v="130.84572900000001"/>
    <x v="49"/>
    <x v="53"/>
    <n v="20260723"/>
  </r>
  <r>
    <x v="0"/>
    <x v="8"/>
    <x v="0"/>
    <n v="48202.29279"/>
    <x v="51"/>
    <x v="54"/>
    <n v="20260723"/>
  </r>
  <r>
    <x v="0"/>
    <x v="8"/>
    <x v="0"/>
    <n v="3372.3179279999999"/>
    <x v="52"/>
    <x v="55"/>
    <n v="20260723"/>
  </r>
  <r>
    <x v="0"/>
    <x v="8"/>
    <x v="0"/>
    <n v="0"/>
    <x v="47"/>
    <x v="56"/>
    <n v="20260723"/>
  </r>
  <r>
    <x v="0"/>
    <x v="8"/>
    <x v="0"/>
    <n v="1833.082167"/>
    <x v="48"/>
    <x v="57"/>
    <n v="20260723"/>
  </r>
  <r>
    <x v="0"/>
    <x v="8"/>
    <x v="0"/>
    <n v="1539.2357609999999"/>
    <x v="49"/>
    <x v="58"/>
    <n v="20260723"/>
  </r>
  <r>
    <x v="0"/>
    <x v="8"/>
    <x v="0"/>
    <n v="44829.974862000003"/>
    <x v="53"/>
    <x v="59"/>
    <n v="20260723"/>
  </r>
  <r>
    <x v="0"/>
    <x v="8"/>
    <x v="0"/>
    <n v="0"/>
    <x v="47"/>
    <x v="60"/>
    <n v="20260723"/>
  </r>
  <r>
    <x v="0"/>
    <x v="8"/>
    <x v="0"/>
    <n v="43996.332390000003"/>
    <x v="48"/>
    <x v="61"/>
    <n v="20260723"/>
  </r>
  <r>
    <x v="0"/>
    <x v="8"/>
    <x v="0"/>
    <n v="833.642471"/>
    <x v="49"/>
    <x v="62"/>
    <n v="20260723"/>
  </r>
  <r>
    <x v="0"/>
    <x v="8"/>
    <x v="0"/>
    <n v="14280.802900999999"/>
    <x v="54"/>
    <x v="63"/>
    <n v="20260723"/>
  </r>
  <r>
    <x v="0"/>
    <x v="8"/>
    <x v="0"/>
    <n v="8.0142240000000005"/>
    <x v="47"/>
    <x v="64"/>
    <n v="20260723"/>
  </r>
  <r>
    <x v="0"/>
    <x v="8"/>
    <x v="0"/>
    <n v="14065.633997000001"/>
    <x v="48"/>
    <x v="65"/>
    <n v="20260723"/>
  </r>
  <r>
    <x v="0"/>
    <x v="8"/>
    <x v="0"/>
    <n v="207.15467899999999"/>
    <x v="49"/>
    <x v="66"/>
    <n v="20260723"/>
  </r>
  <r>
    <x v="0"/>
    <x v="8"/>
    <x v="0"/>
    <m/>
    <x v="55"/>
    <x v="67"/>
    <n v="20260723"/>
  </r>
  <r>
    <x v="0"/>
    <x v="8"/>
    <x v="0"/>
    <n v="76.465895000000003"/>
    <x v="56"/>
    <x v="68"/>
    <n v="20260723"/>
  </r>
  <r>
    <x v="0"/>
    <x v="8"/>
    <x v="0"/>
    <n v="1030.383814"/>
    <x v="57"/>
    <x v="69"/>
    <n v="20260723"/>
  </r>
  <r>
    <x v="0"/>
    <x v="8"/>
    <x v="0"/>
    <n v="1699.910431"/>
    <x v="58"/>
    <x v="70"/>
    <n v="20260723"/>
  </r>
  <r>
    <x v="0"/>
    <x v="8"/>
    <x v="0"/>
    <n v="596.24385800000005"/>
    <x v="59"/>
    <x v="71"/>
    <n v="20260723"/>
  </r>
  <r>
    <x v="0"/>
    <x v="8"/>
    <x v="0"/>
    <n v="4945.4831469999999"/>
    <x v="60"/>
    <x v="72"/>
    <n v="20260723"/>
  </r>
  <r>
    <x v="0"/>
    <x v="8"/>
    <x v="0"/>
    <n v="24.846294"/>
    <x v="19"/>
    <x v="73"/>
    <n v="20260723"/>
  </r>
  <r>
    <x v="0"/>
    <x v="8"/>
    <x v="0"/>
    <n v="234.969967"/>
    <x v="61"/>
    <x v="74"/>
    <n v="20260723"/>
  </r>
  <r>
    <x v="0"/>
    <x v="8"/>
    <x v="0"/>
    <n v="2352.2841920000001"/>
    <x v="62"/>
    <x v="75"/>
    <n v="20260723"/>
  </r>
  <r>
    <x v="0"/>
    <x v="8"/>
    <x v="0"/>
    <n v="1211.2159979999999"/>
    <x v="63"/>
    <x v="76"/>
    <n v="20260723"/>
  </r>
  <r>
    <x v="0"/>
    <x v="8"/>
    <x v="0"/>
    <n v="190.76994500000001"/>
    <x v="64"/>
    <x v="77"/>
    <n v="20260723"/>
  </r>
  <r>
    <x v="0"/>
    <x v="8"/>
    <x v="0"/>
    <n v="1295.5997030000001"/>
    <x v="65"/>
    <x v="78"/>
    <n v="20260723"/>
  </r>
  <r>
    <x v="0"/>
    <x v="8"/>
    <x v="0"/>
    <n v="3308.7033580000002"/>
    <x v="66"/>
    <x v="79"/>
    <n v="20260723"/>
  </r>
  <r>
    <x v="0"/>
    <x v="8"/>
    <x v="0"/>
    <n v="12.254778999999999"/>
    <x v="67"/>
    <x v="80"/>
    <n v="20260723"/>
  </r>
  <r>
    <x v="0"/>
    <x v="8"/>
    <x v="0"/>
    <n v="3296.4485789999999"/>
    <x v="68"/>
    <x v="81"/>
    <n v="20260723"/>
  </r>
  <r>
    <x v="0"/>
    <x v="8"/>
    <x v="0"/>
    <n v="152.184324"/>
    <x v="69"/>
    <x v="82"/>
    <n v="20260723"/>
  </r>
  <r>
    <x v="0"/>
    <x v="8"/>
    <x v="0"/>
    <n v="90030.235702000005"/>
    <x v="70"/>
    <x v="83"/>
    <n v="20260723"/>
  </r>
  <r>
    <x v="0"/>
    <x v="8"/>
    <x v="0"/>
    <n v="43625.885147000001"/>
    <x v="71"/>
    <x v="84"/>
    <n v="20260723"/>
  </r>
  <r>
    <x v="0"/>
    <x v="9"/>
    <x v="0"/>
    <m/>
    <x v="0"/>
    <x v="0"/>
    <n v="20260723"/>
  </r>
  <r>
    <x v="0"/>
    <x v="9"/>
    <x v="0"/>
    <m/>
    <x v="1"/>
    <x v="1"/>
    <n v="20260723"/>
  </r>
  <r>
    <x v="0"/>
    <x v="9"/>
    <x v="0"/>
    <m/>
    <x v="2"/>
    <x v="2"/>
    <n v="20260723"/>
  </r>
  <r>
    <x v="0"/>
    <x v="9"/>
    <x v="0"/>
    <n v="0"/>
    <x v="3"/>
    <x v="3"/>
    <n v="20260723"/>
  </r>
  <r>
    <x v="0"/>
    <x v="9"/>
    <x v="0"/>
    <n v="894.17502899999999"/>
    <x v="4"/>
    <x v="4"/>
    <n v="20260723"/>
  </r>
  <r>
    <x v="0"/>
    <x v="9"/>
    <x v="0"/>
    <n v="52.696567999999999"/>
    <x v="5"/>
    <x v="5"/>
    <n v="20260723"/>
  </r>
  <r>
    <x v="0"/>
    <x v="9"/>
    <x v="0"/>
    <n v="1379.4825060000001"/>
    <x v="6"/>
    <x v="6"/>
    <n v="20260723"/>
  </r>
  <r>
    <x v="0"/>
    <x v="9"/>
    <x v="0"/>
    <n v="104402.6557"/>
    <x v="7"/>
    <x v="7"/>
    <n v="20260723"/>
  </r>
  <r>
    <x v="0"/>
    <x v="9"/>
    <x v="0"/>
    <n v="10185.370015"/>
    <x v="8"/>
    <x v="8"/>
    <n v="20260723"/>
  </r>
  <r>
    <x v="0"/>
    <x v="9"/>
    <x v="0"/>
    <n v="31961.751358000001"/>
    <x v="9"/>
    <x v="9"/>
    <n v="20260723"/>
  </r>
  <r>
    <x v="0"/>
    <x v="9"/>
    <x v="0"/>
    <n v="1515.3192409999999"/>
    <x v="10"/>
    <x v="10"/>
    <n v="20260723"/>
  </r>
  <r>
    <x v="0"/>
    <x v="9"/>
    <x v="0"/>
    <n v="793.03042900000003"/>
    <x v="11"/>
    <x v="11"/>
    <n v="20260723"/>
  </r>
  <r>
    <x v="0"/>
    <x v="9"/>
    <x v="0"/>
    <n v="722.28881200000001"/>
    <x v="12"/>
    <x v="12"/>
    <n v="20260723"/>
  </r>
  <r>
    <x v="0"/>
    <x v="9"/>
    <x v="0"/>
    <n v="38789.606737000002"/>
    <x v="13"/>
    <x v="13"/>
    <n v="20260723"/>
  </r>
  <r>
    <x v="0"/>
    <x v="9"/>
    <x v="0"/>
    <n v="18463.091121000001"/>
    <x v="14"/>
    <x v="14"/>
    <n v="20260723"/>
  </r>
  <r>
    <x v="0"/>
    <x v="9"/>
    <x v="0"/>
    <n v="19276.740844"/>
    <x v="15"/>
    <x v="15"/>
    <n v="20260723"/>
  </r>
  <r>
    <x v="0"/>
    <x v="9"/>
    <x v="0"/>
    <n v="1030.7477630000001"/>
    <x v="16"/>
    <x v="16"/>
    <n v="20260723"/>
  </r>
  <r>
    <x v="0"/>
    <x v="9"/>
    <x v="0"/>
    <n v="19.027009"/>
    <x v="17"/>
    <x v="17"/>
    <n v="20260723"/>
  </r>
  <r>
    <x v="0"/>
    <x v="9"/>
    <x v="0"/>
    <n v="21084.387885"/>
    <x v="18"/>
    <x v="18"/>
    <n v="20260723"/>
  </r>
  <r>
    <x v="0"/>
    <x v="9"/>
    <x v="0"/>
    <n v="16.070384000000001"/>
    <x v="19"/>
    <x v="19"/>
    <n v="20260723"/>
  </r>
  <r>
    <x v="0"/>
    <x v="9"/>
    <x v="0"/>
    <n v="842.32163400000002"/>
    <x v="20"/>
    <x v="20"/>
    <n v="20260723"/>
  </r>
  <r>
    <x v="0"/>
    <x v="9"/>
    <x v="0"/>
    <n v="7.8284459999999996"/>
    <x v="21"/>
    <x v="21"/>
    <n v="20260723"/>
  </r>
  <r>
    <x v="0"/>
    <x v="9"/>
    <x v="0"/>
    <n v="19150.478620000002"/>
    <x v="22"/>
    <x v="22"/>
    <n v="20260723"/>
  </r>
  <r>
    <x v="0"/>
    <x v="9"/>
    <x v="0"/>
    <n v="4926.8172199999999"/>
    <x v="23"/>
    <x v="23"/>
    <n v="20260723"/>
  </r>
  <r>
    <x v="0"/>
    <x v="9"/>
    <x v="0"/>
    <n v="28.877866999999998"/>
    <x v="24"/>
    <x v="24"/>
    <n v="20260723"/>
  </r>
  <r>
    <x v="0"/>
    <x v="9"/>
    <x v="0"/>
    <n v="97.493943000000002"/>
    <x v="25"/>
    <x v="25"/>
    <n v="20260723"/>
  </r>
  <r>
    <x v="0"/>
    <x v="9"/>
    <x v="0"/>
    <n v="4800.4454089999999"/>
    <x v="26"/>
    <x v="26"/>
    <n v="20260723"/>
  </r>
  <r>
    <x v="0"/>
    <x v="9"/>
    <x v="0"/>
    <n v="3458.627931"/>
    <x v="27"/>
    <x v="27"/>
    <n v="20260723"/>
  </r>
  <r>
    <x v="0"/>
    <x v="9"/>
    <x v="0"/>
    <n v="3256.6015339999999"/>
    <x v="28"/>
    <x v="28"/>
    <n v="20260723"/>
  </r>
  <r>
    <x v="0"/>
    <x v="9"/>
    <x v="0"/>
    <n v="2809.7604110000002"/>
    <x v="29"/>
    <x v="29"/>
    <n v="20260723"/>
  </r>
  <r>
    <x v="0"/>
    <x v="9"/>
    <x v="0"/>
    <n v="446.84112299999998"/>
    <x v="30"/>
    <x v="30"/>
    <n v="20260723"/>
  </r>
  <r>
    <x v="0"/>
    <x v="9"/>
    <x v="0"/>
    <n v="229.00279699999999"/>
    <x v="31"/>
    <x v="31"/>
    <n v="20260723"/>
  </r>
  <r>
    <x v="0"/>
    <x v="9"/>
    <x v="0"/>
    <n v="-21.077705999999999"/>
    <x v="32"/>
    <x v="32"/>
    <n v="20260723"/>
  </r>
  <r>
    <x v="0"/>
    <x v="9"/>
    <x v="0"/>
    <n v="250.08050299999999"/>
    <x v="33"/>
    <x v="33"/>
    <n v="20260723"/>
  </r>
  <r>
    <x v="0"/>
    <x v="9"/>
    <x v="0"/>
    <n v="-26.976400000000002"/>
    <x v="34"/>
    <x v="34"/>
    <n v="20260723"/>
  </r>
  <r>
    <x v="0"/>
    <x v="9"/>
    <x v="0"/>
    <n v="445.23544500000003"/>
    <x v="35"/>
    <x v="35"/>
    <n v="20260723"/>
  </r>
  <r>
    <x v="0"/>
    <x v="9"/>
    <x v="0"/>
    <n v="1098.9803429999999"/>
    <x v="36"/>
    <x v="36"/>
    <n v="20260723"/>
  </r>
  <r>
    <x v="0"/>
    <x v="9"/>
    <x v="0"/>
    <n v="267.62973699999998"/>
    <x v="37"/>
    <x v="37"/>
    <n v="20260723"/>
  </r>
  <r>
    <x v="0"/>
    <x v="9"/>
    <x v="0"/>
    <n v="1201.369312"/>
    <x v="38"/>
    <x v="38"/>
    <n v="20260723"/>
  </r>
  <r>
    <x v="0"/>
    <x v="9"/>
    <x v="0"/>
    <n v="12.671789"/>
    <x v="39"/>
    <x v="39"/>
    <n v="20260723"/>
  </r>
  <r>
    <x v="0"/>
    <x v="9"/>
    <x v="0"/>
    <n v="0"/>
    <x v="40"/>
    <x v="40"/>
    <n v="20260723"/>
  </r>
  <r>
    <x v="0"/>
    <x v="9"/>
    <x v="0"/>
    <n v="1546.0704009999999"/>
    <x v="41"/>
    <x v="41"/>
    <n v="20260723"/>
  </r>
  <r>
    <x v="0"/>
    <x v="9"/>
    <x v="0"/>
    <n v="325.48616399999997"/>
    <x v="42"/>
    <x v="42"/>
    <n v="20260723"/>
  </r>
  <r>
    <x v="0"/>
    <x v="9"/>
    <x v="0"/>
    <n v="139162.376766"/>
    <x v="43"/>
    <x v="43"/>
    <n v="20260723"/>
  </r>
  <r>
    <x v="0"/>
    <x v="9"/>
    <x v="0"/>
    <m/>
    <x v="44"/>
    <x v="44"/>
    <n v="20260723"/>
  </r>
  <r>
    <x v="0"/>
    <x v="9"/>
    <x v="0"/>
    <n v="11178.376332"/>
    <x v="45"/>
    <x v="45"/>
    <n v="20260723"/>
  </r>
  <r>
    <x v="0"/>
    <x v="9"/>
    <x v="0"/>
    <n v="9945.8647259999998"/>
    <x v="46"/>
    <x v="46"/>
    <n v="20260723"/>
  </r>
  <r>
    <x v="0"/>
    <x v="9"/>
    <x v="0"/>
    <n v="0"/>
    <x v="47"/>
    <x v="47"/>
    <n v="20260723"/>
  </r>
  <r>
    <x v="0"/>
    <x v="9"/>
    <x v="0"/>
    <n v="9000.9889870000006"/>
    <x v="48"/>
    <x v="48"/>
    <n v="20260723"/>
  </r>
  <r>
    <x v="0"/>
    <x v="9"/>
    <x v="0"/>
    <n v="944.87573899999995"/>
    <x v="49"/>
    <x v="49"/>
    <n v="20260723"/>
  </r>
  <r>
    <x v="0"/>
    <x v="9"/>
    <x v="0"/>
    <n v="1232.5115960000001"/>
    <x v="50"/>
    <x v="50"/>
    <n v="20260723"/>
  </r>
  <r>
    <x v="0"/>
    <x v="9"/>
    <x v="0"/>
    <n v="0"/>
    <x v="47"/>
    <x v="51"/>
    <n v="20260723"/>
  </r>
  <r>
    <x v="0"/>
    <x v="9"/>
    <x v="0"/>
    <n v="1106.7721429999999"/>
    <x v="48"/>
    <x v="52"/>
    <n v="20260723"/>
  </r>
  <r>
    <x v="0"/>
    <x v="9"/>
    <x v="0"/>
    <n v="125.739453"/>
    <x v="49"/>
    <x v="53"/>
    <n v="20260723"/>
  </r>
  <r>
    <x v="0"/>
    <x v="9"/>
    <x v="0"/>
    <n v="45772.184213"/>
    <x v="51"/>
    <x v="54"/>
    <n v="20260723"/>
  </r>
  <r>
    <x v="0"/>
    <x v="9"/>
    <x v="0"/>
    <n v="2716.7683689999999"/>
    <x v="52"/>
    <x v="55"/>
    <n v="20260723"/>
  </r>
  <r>
    <x v="0"/>
    <x v="9"/>
    <x v="0"/>
    <n v="0"/>
    <x v="47"/>
    <x v="56"/>
    <n v="20260723"/>
  </r>
  <r>
    <x v="0"/>
    <x v="9"/>
    <x v="0"/>
    <n v="1322.440073"/>
    <x v="48"/>
    <x v="57"/>
    <n v="20260723"/>
  </r>
  <r>
    <x v="0"/>
    <x v="9"/>
    <x v="0"/>
    <n v="1394.328297"/>
    <x v="49"/>
    <x v="58"/>
    <n v="20260723"/>
  </r>
  <r>
    <x v="0"/>
    <x v="9"/>
    <x v="0"/>
    <n v="43055.415844000003"/>
    <x v="53"/>
    <x v="59"/>
    <n v="20260723"/>
  </r>
  <r>
    <x v="0"/>
    <x v="9"/>
    <x v="0"/>
    <n v="0"/>
    <x v="47"/>
    <x v="60"/>
    <n v="20260723"/>
  </r>
  <r>
    <x v="0"/>
    <x v="9"/>
    <x v="0"/>
    <n v="42229.485903000001"/>
    <x v="48"/>
    <x v="61"/>
    <n v="20260723"/>
  </r>
  <r>
    <x v="0"/>
    <x v="9"/>
    <x v="0"/>
    <n v="825.92994099999999"/>
    <x v="49"/>
    <x v="62"/>
    <n v="20260723"/>
  </r>
  <r>
    <x v="0"/>
    <x v="9"/>
    <x v="0"/>
    <n v="15109.128885"/>
    <x v="54"/>
    <x v="63"/>
    <n v="20260723"/>
  </r>
  <r>
    <x v="0"/>
    <x v="9"/>
    <x v="0"/>
    <n v="8.2238620000000004"/>
    <x v="47"/>
    <x v="64"/>
    <n v="20260723"/>
  </r>
  <r>
    <x v="0"/>
    <x v="9"/>
    <x v="0"/>
    <n v="14866.909181999999"/>
    <x v="48"/>
    <x v="65"/>
    <n v="20260723"/>
  </r>
  <r>
    <x v="0"/>
    <x v="9"/>
    <x v="0"/>
    <n v="233.99584100000001"/>
    <x v="49"/>
    <x v="66"/>
    <n v="20260723"/>
  </r>
  <r>
    <x v="0"/>
    <x v="9"/>
    <x v="0"/>
    <m/>
    <x v="55"/>
    <x v="67"/>
    <n v="20260723"/>
  </r>
  <r>
    <x v="0"/>
    <x v="9"/>
    <x v="0"/>
    <n v="107.196338"/>
    <x v="56"/>
    <x v="68"/>
    <n v="20260723"/>
  </r>
  <r>
    <x v="0"/>
    <x v="9"/>
    <x v="0"/>
    <n v="1138.4652269999999"/>
    <x v="57"/>
    <x v="69"/>
    <n v="20260723"/>
  </r>
  <r>
    <x v="0"/>
    <x v="9"/>
    <x v="0"/>
    <n v="1490.8614259999999"/>
    <x v="58"/>
    <x v="70"/>
    <n v="20260723"/>
  </r>
  <r>
    <x v="0"/>
    <x v="9"/>
    <x v="0"/>
    <n v="572.01282900000001"/>
    <x v="59"/>
    <x v="71"/>
    <n v="20260723"/>
  </r>
  <r>
    <x v="0"/>
    <x v="9"/>
    <x v="0"/>
    <n v="5472.7101409999996"/>
    <x v="60"/>
    <x v="72"/>
    <n v="20260723"/>
  </r>
  <r>
    <x v="0"/>
    <x v="9"/>
    <x v="0"/>
    <n v="45.154786999999999"/>
    <x v="19"/>
    <x v="73"/>
    <n v="20260723"/>
  </r>
  <r>
    <x v="0"/>
    <x v="9"/>
    <x v="0"/>
    <n v="154.78046900000001"/>
    <x v="61"/>
    <x v="74"/>
    <n v="20260723"/>
  </r>
  <r>
    <x v="0"/>
    <x v="9"/>
    <x v="0"/>
    <n v="2391.9159140000002"/>
    <x v="62"/>
    <x v="75"/>
    <n v="20260723"/>
  </r>
  <r>
    <x v="0"/>
    <x v="9"/>
    <x v="0"/>
    <n v="1326.2911200000001"/>
    <x v="63"/>
    <x v="76"/>
    <n v="20260723"/>
  </r>
  <r>
    <x v="0"/>
    <x v="9"/>
    <x v="0"/>
    <n v="222.534862"/>
    <x v="64"/>
    <x v="77"/>
    <n v="20260723"/>
  </r>
  <r>
    <x v="0"/>
    <x v="9"/>
    <x v="0"/>
    <n v="1566.194252"/>
    <x v="65"/>
    <x v="78"/>
    <n v="20260723"/>
  </r>
  <r>
    <x v="0"/>
    <x v="9"/>
    <x v="0"/>
    <n v="2980.3975220000002"/>
    <x v="66"/>
    <x v="79"/>
    <n v="20260723"/>
  </r>
  <r>
    <x v="0"/>
    <x v="9"/>
    <x v="0"/>
    <n v="0.63592499999999996"/>
    <x v="67"/>
    <x v="80"/>
    <n v="20260723"/>
  </r>
  <r>
    <x v="0"/>
    <x v="9"/>
    <x v="0"/>
    <n v="2979.7615970000002"/>
    <x v="68"/>
    <x v="81"/>
    <n v="20260723"/>
  </r>
  <r>
    <x v="0"/>
    <x v="9"/>
    <x v="0"/>
    <n v="173.680902"/>
    <x v="69"/>
    <x v="82"/>
    <n v="20260723"/>
  </r>
  <r>
    <x v="0"/>
    <x v="9"/>
    <x v="0"/>
    <n v="89701.885209"/>
    <x v="70"/>
    <x v="83"/>
    <n v="20260723"/>
  </r>
  <r>
    <x v="0"/>
    <x v="9"/>
    <x v="0"/>
    <n v="49460.491556000001"/>
    <x v="71"/>
    <x v="84"/>
    <n v="20260723"/>
  </r>
  <r>
    <x v="1"/>
    <x v="0"/>
    <x v="0"/>
    <m/>
    <x v="0"/>
    <x v="0"/>
    <n v="20260723"/>
  </r>
  <r>
    <x v="1"/>
    <x v="0"/>
    <x v="0"/>
    <m/>
    <x v="1"/>
    <x v="1"/>
    <n v="20260723"/>
  </r>
  <r>
    <x v="1"/>
    <x v="0"/>
    <x v="0"/>
    <m/>
    <x v="2"/>
    <x v="2"/>
    <n v="20260723"/>
  </r>
  <r>
    <x v="1"/>
    <x v="0"/>
    <x v="0"/>
    <n v="0.29514200000000002"/>
    <x v="3"/>
    <x v="3"/>
    <n v="20260723"/>
  </r>
  <r>
    <x v="1"/>
    <x v="0"/>
    <x v="0"/>
    <n v="1456.367033"/>
    <x v="4"/>
    <x v="4"/>
    <n v="20260723"/>
  </r>
  <r>
    <x v="1"/>
    <x v="0"/>
    <x v="0"/>
    <n v="18.936707999999999"/>
    <x v="5"/>
    <x v="5"/>
    <n v="20260723"/>
  </r>
  <r>
    <x v="1"/>
    <x v="0"/>
    <x v="0"/>
    <n v="975.80368999999996"/>
    <x v="6"/>
    <x v="6"/>
    <n v="20260723"/>
  </r>
  <r>
    <x v="1"/>
    <x v="0"/>
    <x v="0"/>
    <n v="244850.41355699999"/>
    <x v="7"/>
    <x v="7"/>
    <n v="20260723"/>
  </r>
  <r>
    <x v="1"/>
    <x v="0"/>
    <x v="0"/>
    <n v="7745.6681850000004"/>
    <x v="8"/>
    <x v="8"/>
    <n v="20260723"/>
  </r>
  <r>
    <x v="1"/>
    <x v="0"/>
    <x v="0"/>
    <n v="5649.0570900000002"/>
    <x v="9"/>
    <x v="9"/>
    <n v="20260723"/>
  </r>
  <r>
    <x v="1"/>
    <x v="0"/>
    <x v="0"/>
    <n v="10270.743501000001"/>
    <x v="10"/>
    <x v="10"/>
    <n v="20260723"/>
  </r>
  <r>
    <x v="1"/>
    <x v="0"/>
    <x v="0"/>
    <n v="8680.3193960000008"/>
    <x v="11"/>
    <x v="11"/>
    <n v="20260723"/>
  </r>
  <r>
    <x v="1"/>
    <x v="0"/>
    <x v="0"/>
    <n v="1590.4241050000001"/>
    <x v="12"/>
    <x v="12"/>
    <n v="20260723"/>
  </r>
  <r>
    <x v="1"/>
    <x v="0"/>
    <x v="0"/>
    <n v="204761.34345300001"/>
    <x v="13"/>
    <x v="13"/>
    <n v="20260723"/>
  </r>
  <r>
    <x v="1"/>
    <x v="0"/>
    <x v="0"/>
    <n v="140360.398544"/>
    <x v="14"/>
    <x v="14"/>
    <n v="20260723"/>
  </r>
  <r>
    <x v="1"/>
    <x v="0"/>
    <x v="0"/>
    <n v="61159.848397000002"/>
    <x v="15"/>
    <x v="15"/>
    <n v="20260723"/>
  </r>
  <r>
    <x v="1"/>
    <x v="0"/>
    <x v="0"/>
    <n v="2719.342314"/>
    <x v="16"/>
    <x v="16"/>
    <n v="20260723"/>
  </r>
  <r>
    <x v="1"/>
    <x v="0"/>
    <x v="0"/>
    <n v="521.75419799999997"/>
    <x v="17"/>
    <x v="17"/>
    <n v="20260723"/>
  </r>
  <r>
    <x v="1"/>
    <x v="0"/>
    <x v="0"/>
    <n v="13726.843903999999"/>
    <x v="18"/>
    <x v="18"/>
    <n v="20260723"/>
  </r>
  <r>
    <x v="1"/>
    <x v="0"/>
    <x v="0"/>
    <n v="1273.9604939999999"/>
    <x v="19"/>
    <x v="19"/>
    <n v="20260723"/>
  </r>
  <r>
    <x v="1"/>
    <x v="0"/>
    <x v="0"/>
    <n v="1237.7166050000001"/>
    <x v="20"/>
    <x v="20"/>
    <n v="20260723"/>
  </r>
  <r>
    <x v="1"/>
    <x v="0"/>
    <x v="0"/>
    <n v="185.08032299999999"/>
    <x v="21"/>
    <x v="21"/>
    <n v="20260723"/>
  </r>
  <r>
    <x v="1"/>
    <x v="0"/>
    <x v="0"/>
    <n v="31776.880848000001"/>
    <x v="22"/>
    <x v="22"/>
    <n v="20260723"/>
  </r>
  <r>
    <x v="1"/>
    <x v="0"/>
    <x v="0"/>
    <n v="27451.554334"/>
    <x v="23"/>
    <x v="23"/>
    <n v="20260723"/>
  </r>
  <r>
    <x v="1"/>
    <x v="0"/>
    <x v="0"/>
    <n v="1440.044177"/>
    <x v="24"/>
    <x v="24"/>
    <n v="20260723"/>
  </r>
  <r>
    <x v="1"/>
    <x v="0"/>
    <x v="0"/>
    <n v="17295.708939"/>
    <x v="25"/>
    <x v="25"/>
    <n v="20260723"/>
  </r>
  <r>
    <x v="1"/>
    <x v="0"/>
    <x v="0"/>
    <n v="8715.8012190000009"/>
    <x v="26"/>
    <x v="26"/>
    <n v="20260723"/>
  </r>
  <r>
    <x v="1"/>
    <x v="0"/>
    <x v="0"/>
    <n v="6623.2650809999996"/>
    <x v="27"/>
    <x v="27"/>
    <n v="20260723"/>
  </r>
  <r>
    <x v="1"/>
    <x v="0"/>
    <x v="0"/>
    <n v="3196.420177"/>
    <x v="28"/>
    <x v="28"/>
    <n v="20260723"/>
  </r>
  <r>
    <x v="1"/>
    <x v="0"/>
    <x v="0"/>
    <n v="2890.7644190000001"/>
    <x v="29"/>
    <x v="29"/>
    <n v="20260723"/>
  </r>
  <r>
    <x v="1"/>
    <x v="0"/>
    <x v="0"/>
    <n v="305.65575799999999"/>
    <x v="30"/>
    <x v="30"/>
    <n v="20260723"/>
  </r>
  <r>
    <x v="1"/>
    <x v="0"/>
    <x v="0"/>
    <n v="3417.986766"/>
    <x v="31"/>
    <x v="31"/>
    <n v="20260723"/>
  </r>
  <r>
    <x v="1"/>
    <x v="0"/>
    <x v="0"/>
    <n v="1333.421499"/>
    <x v="32"/>
    <x v="32"/>
    <n v="20260723"/>
  </r>
  <r>
    <x v="1"/>
    <x v="0"/>
    <x v="0"/>
    <n v="2084.5652660000001"/>
    <x v="33"/>
    <x v="33"/>
    <n v="20260723"/>
  </r>
  <r>
    <x v="1"/>
    <x v="0"/>
    <x v="0"/>
    <n v="8.858136"/>
    <x v="34"/>
    <x v="34"/>
    <n v="20260723"/>
  </r>
  <r>
    <x v="1"/>
    <x v="0"/>
    <x v="0"/>
    <n v="1547.7408230000001"/>
    <x v="35"/>
    <x v="35"/>
    <n v="20260723"/>
  </r>
  <r>
    <x v="1"/>
    <x v="0"/>
    <x v="0"/>
    <n v="2618.8791070000002"/>
    <x v="36"/>
    <x v="36"/>
    <n v="20260723"/>
  </r>
  <r>
    <x v="1"/>
    <x v="0"/>
    <x v="0"/>
    <n v="599.36298299999999"/>
    <x v="37"/>
    <x v="37"/>
    <n v="20260723"/>
  </r>
  <r>
    <x v="1"/>
    <x v="0"/>
    <x v="0"/>
    <n v="1557.345041"/>
    <x v="38"/>
    <x v="38"/>
    <n v="20260723"/>
  </r>
  <r>
    <x v="1"/>
    <x v="0"/>
    <x v="0"/>
    <n v="234.07102"/>
    <x v="39"/>
    <x v="39"/>
    <n v="20260723"/>
  </r>
  <r>
    <x v="1"/>
    <x v="0"/>
    <x v="0"/>
    <n v="8.5117119999999993"/>
    <x v="40"/>
    <x v="40"/>
    <n v="20260723"/>
  </r>
  <r>
    <x v="1"/>
    <x v="0"/>
    <x v="0"/>
    <n v="5675.5844589999997"/>
    <x v="41"/>
    <x v="41"/>
    <n v="20260723"/>
  </r>
  <r>
    <x v="1"/>
    <x v="0"/>
    <x v="0"/>
    <n v="1232.191364"/>
    <x v="42"/>
    <x v="42"/>
    <n v="20260723"/>
  </r>
  <r>
    <x v="1"/>
    <x v="0"/>
    <x v="0"/>
    <n v="326627.20296299999"/>
    <x v="43"/>
    <x v="43"/>
    <n v="20260723"/>
  </r>
  <r>
    <x v="1"/>
    <x v="0"/>
    <x v="0"/>
    <m/>
    <x v="44"/>
    <x v="44"/>
    <n v="20260723"/>
  </r>
  <r>
    <x v="1"/>
    <x v="0"/>
    <x v="0"/>
    <n v="19652.048858999999"/>
    <x v="45"/>
    <x v="45"/>
    <n v="20260723"/>
  </r>
  <r>
    <x v="1"/>
    <x v="0"/>
    <x v="0"/>
    <n v="16922.936157"/>
    <x v="46"/>
    <x v="46"/>
    <n v="20260723"/>
  </r>
  <r>
    <x v="1"/>
    <x v="0"/>
    <x v="0"/>
    <n v="0"/>
    <x v="47"/>
    <x v="47"/>
    <n v="20260723"/>
  </r>
  <r>
    <x v="1"/>
    <x v="0"/>
    <x v="0"/>
    <n v="15828.138337"/>
    <x v="48"/>
    <x v="48"/>
    <n v="20260723"/>
  </r>
  <r>
    <x v="1"/>
    <x v="0"/>
    <x v="0"/>
    <n v="1094.7978189999999"/>
    <x v="49"/>
    <x v="49"/>
    <n v="20260723"/>
  </r>
  <r>
    <x v="1"/>
    <x v="0"/>
    <x v="0"/>
    <n v="2729.1115140000002"/>
    <x v="50"/>
    <x v="50"/>
    <n v="20260723"/>
  </r>
  <r>
    <x v="1"/>
    <x v="0"/>
    <x v="0"/>
    <n v="0"/>
    <x v="47"/>
    <x v="51"/>
    <n v="20260723"/>
  </r>
  <r>
    <x v="1"/>
    <x v="0"/>
    <x v="0"/>
    <n v="2496.8530489999998"/>
    <x v="48"/>
    <x v="52"/>
    <n v="20260723"/>
  </r>
  <r>
    <x v="1"/>
    <x v="0"/>
    <x v="0"/>
    <n v="232.258467"/>
    <x v="49"/>
    <x v="53"/>
    <n v="20260723"/>
  </r>
  <r>
    <x v="1"/>
    <x v="0"/>
    <x v="0"/>
    <n v="212330.44844499999"/>
    <x v="51"/>
    <x v="54"/>
    <n v="20260723"/>
  </r>
  <r>
    <x v="1"/>
    <x v="0"/>
    <x v="0"/>
    <n v="12397.038832"/>
    <x v="52"/>
    <x v="55"/>
    <n v="20260723"/>
  </r>
  <r>
    <x v="1"/>
    <x v="0"/>
    <x v="0"/>
    <n v="0"/>
    <x v="47"/>
    <x v="56"/>
    <n v="20260723"/>
  </r>
  <r>
    <x v="1"/>
    <x v="0"/>
    <x v="0"/>
    <n v="11407.591069"/>
    <x v="48"/>
    <x v="57"/>
    <n v="20260723"/>
  </r>
  <r>
    <x v="1"/>
    <x v="0"/>
    <x v="0"/>
    <n v="989.44774600000005"/>
    <x v="49"/>
    <x v="58"/>
    <n v="20260723"/>
  </r>
  <r>
    <x v="1"/>
    <x v="0"/>
    <x v="0"/>
    <n v="199933.408929"/>
    <x v="53"/>
    <x v="59"/>
    <n v="20260723"/>
  </r>
  <r>
    <x v="1"/>
    <x v="0"/>
    <x v="0"/>
    <n v="0"/>
    <x v="47"/>
    <x v="60"/>
    <n v="20260723"/>
  </r>
  <r>
    <x v="1"/>
    <x v="0"/>
    <x v="0"/>
    <n v="197794.27617900001"/>
    <x v="48"/>
    <x v="61"/>
    <n v="20260723"/>
  </r>
  <r>
    <x v="1"/>
    <x v="0"/>
    <x v="0"/>
    <n v="2139.1334499999998"/>
    <x v="49"/>
    <x v="62"/>
    <n v="20260723"/>
  </r>
  <r>
    <x v="1"/>
    <x v="0"/>
    <x v="0"/>
    <n v="31204.658285000001"/>
    <x v="54"/>
    <x v="63"/>
    <n v="20260723"/>
  </r>
  <r>
    <x v="1"/>
    <x v="0"/>
    <x v="0"/>
    <n v="13055.567080999999"/>
    <x v="47"/>
    <x v="64"/>
    <n v="20260723"/>
  </r>
  <r>
    <x v="1"/>
    <x v="0"/>
    <x v="0"/>
    <n v="17914.944179999999"/>
    <x v="48"/>
    <x v="65"/>
    <n v="20260723"/>
  </r>
  <r>
    <x v="1"/>
    <x v="0"/>
    <x v="0"/>
    <n v="234.14729299999999"/>
    <x v="49"/>
    <x v="66"/>
    <n v="20260723"/>
  </r>
  <r>
    <x v="1"/>
    <x v="0"/>
    <x v="0"/>
    <m/>
    <x v="55"/>
    <x v="67"/>
    <n v="20260723"/>
  </r>
  <r>
    <x v="1"/>
    <x v="0"/>
    <x v="0"/>
    <n v="119.66413799999999"/>
    <x v="56"/>
    <x v="68"/>
    <n v="20260723"/>
  </r>
  <r>
    <x v="1"/>
    <x v="0"/>
    <x v="0"/>
    <n v="739.03274299999998"/>
    <x v="57"/>
    <x v="69"/>
    <n v="20260723"/>
  </r>
  <r>
    <x v="1"/>
    <x v="0"/>
    <x v="0"/>
    <n v="2495.80339"/>
    <x v="58"/>
    <x v="70"/>
    <n v="20260723"/>
  </r>
  <r>
    <x v="1"/>
    <x v="0"/>
    <x v="0"/>
    <n v="4769.7387200000003"/>
    <x v="59"/>
    <x v="71"/>
    <n v="20260723"/>
  </r>
  <r>
    <x v="1"/>
    <x v="0"/>
    <x v="0"/>
    <n v="3550.9159599999998"/>
    <x v="60"/>
    <x v="72"/>
    <n v="20260723"/>
  </r>
  <r>
    <x v="1"/>
    <x v="0"/>
    <x v="0"/>
    <n v="1072.35725"/>
    <x v="19"/>
    <x v="73"/>
    <n v="20260723"/>
  </r>
  <r>
    <x v="1"/>
    <x v="0"/>
    <x v="0"/>
    <n v="5430.4230960000004"/>
    <x v="61"/>
    <x v="74"/>
    <n v="20260723"/>
  </r>
  <r>
    <x v="1"/>
    <x v="0"/>
    <x v="0"/>
    <n v="4106.3827149999997"/>
    <x v="62"/>
    <x v="75"/>
    <n v="20260723"/>
  </r>
  <r>
    <x v="1"/>
    <x v="0"/>
    <x v="0"/>
    <n v="2253.3024519999999"/>
    <x v="63"/>
    <x v="76"/>
    <n v="20260723"/>
  </r>
  <r>
    <x v="1"/>
    <x v="0"/>
    <x v="0"/>
    <n v="597.82124399999998"/>
    <x v="64"/>
    <x v="77"/>
    <n v="20260723"/>
  </r>
  <r>
    <x v="1"/>
    <x v="0"/>
    <x v="0"/>
    <n v="2106.2024700000002"/>
    <x v="65"/>
    <x v="78"/>
    <n v="20260723"/>
  </r>
  <r>
    <x v="1"/>
    <x v="0"/>
    <x v="0"/>
    <n v="3910.493297"/>
    <x v="66"/>
    <x v="79"/>
    <n v="20260723"/>
  </r>
  <r>
    <x v="1"/>
    <x v="0"/>
    <x v="0"/>
    <n v="62.435558999999998"/>
    <x v="67"/>
    <x v="80"/>
    <n v="20260723"/>
  </r>
  <r>
    <x v="1"/>
    <x v="0"/>
    <x v="0"/>
    <n v="3848.057738"/>
    <x v="68"/>
    <x v="81"/>
    <n v="20260723"/>
  </r>
  <r>
    <x v="1"/>
    <x v="0"/>
    <x v="0"/>
    <n v="1282.3768580000001"/>
    <x v="69"/>
    <x v="82"/>
    <n v="20260723"/>
  </r>
  <r>
    <x v="1"/>
    <x v="0"/>
    <x v="0"/>
    <n v="295621.66873500001"/>
    <x v="70"/>
    <x v="83"/>
    <n v="20260723"/>
  </r>
  <r>
    <x v="1"/>
    <x v="0"/>
    <x v="0"/>
    <n v="31005.533890999999"/>
    <x v="71"/>
    <x v="84"/>
    <n v="20260723"/>
  </r>
  <r>
    <x v="1"/>
    <x v="1"/>
    <x v="0"/>
    <m/>
    <x v="0"/>
    <x v="0"/>
    <n v="20260723"/>
  </r>
  <r>
    <x v="1"/>
    <x v="1"/>
    <x v="0"/>
    <m/>
    <x v="1"/>
    <x v="1"/>
    <n v="20260723"/>
  </r>
  <r>
    <x v="1"/>
    <x v="1"/>
    <x v="0"/>
    <m/>
    <x v="2"/>
    <x v="2"/>
    <n v="20260723"/>
  </r>
  <r>
    <x v="1"/>
    <x v="1"/>
    <x v="0"/>
    <n v="0.78509499999999999"/>
    <x v="3"/>
    <x v="3"/>
    <n v="20260723"/>
  </r>
  <r>
    <x v="1"/>
    <x v="1"/>
    <x v="0"/>
    <n v="397.170907"/>
    <x v="4"/>
    <x v="4"/>
    <n v="20260723"/>
  </r>
  <r>
    <x v="1"/>
    <x v="1"/>
    <x v="0"/>
    <n v="16.370421"/>
    <x v="5"/>
    <x v="5"/>
    <n v="20260723"/>
  </r>
  <r>
    <x v="1"/>
    <x v="1"/>
    <x v="0"/>
    <n v="1070.5475260000001"/>
    <x v="6"/>
    <x v="6"/>
    <n v="20260723"/>
  </r>
  <r>
    <x v="1"/>
    <x v="1"/>
    <x v="0"/>
    <n v="238195.48216799999"/>
    <x v="7"/>
    <x v="7"/>
    <n v="20260723"/>
  </r>
  <r>
    <x v="1"/>
    <x v="1"/>
    <x v="0"/>
    <n v="7530.9432360000001"/>
    <x v="8"/>
    <x v="8"/>
    <n v="20260723"/>
  </r>
  <r>
    <x v="1"/>
    <x v="1"/>
    <x v="0"/>
    <n v="5591.0274609999997"/>
    <x v="9"/>
    <x v="9"/>
    <n v="20260723"/>
  </r>
  <r>
    <x v="1"/>
    <x v="1"/>
    <x v="0"/>
    <n v="10578.03607"/>
    <x v="10"/>
    <x v="10"/>
    <n v="20260723"/>
  </r>
  <r>
    <x v="1"/>
    <x v="1"/>
    <x v="0"/>
    <n v="8906.3638489999994"/>
    <x v="11"/>
    <x v="11"/>
    <n v="20260723"/>
  </r>
  <r>
    <x v="1"/>
    <x v="1"/>
    <x v="0"/>
    <n v="1671.672223"/>
    <x v="12"/>
    <x v="12"/>
    <n v="20260723"/>
  </r>
  <r>
    <x v="1"/>
    <x v="1"/>
    <x v="0"/>
    <n v="198288.14671199999"/>
    <x v="13"/>
    <x v="13"/>
    <n v="20260723"/>
  </r>
  <r>
    <x v="1"/>
    <x v="1"/>
    <x v="0"/>
    <n v="134960.23894400001"/>
    <x v="14"/>
    <x v="14"/>
    <n v="20260723"/>
  </r>
  <r>
    <x v="1"/>
    <x v="1"/>
    <x v="0"/>
    <n v="60872.808308"/>
    <x v="15"/>
    <x v="15"/>
    <n v="20260723"/>
  </r>
  <r>
    <x v="1"/>
    <x v="1"/>
    <x v="0"/>
    <n v="2012.3721559999999"/>
    <x v="16"/>
    <x v="16"/>
    <n v="20260723"/>
  </r>
  <r>
    <x v="1"/>
    <x v="1"/>
    <x v="0"/>
    <n v="442.72730300000001"/>
    <x v="17"/>
    <x v="17"/>
    <n v="20260723"/>
  </r>
  <r>
    <x v="1"/>
    <x v="1"/>
    <x v="0"/>
    <n v="13439.824476"/>
    <x v="18"/>
    <x v="18"/>
    <n v="20260723"/>
  </r>
  <r>
    <x v="1"/>
    <x v="1"/>
    <x v="0"/>
    <n v="1170.443831"/>
    <x v="19"/>
    <x v="19"/>
    <n v="20260723"/>
  </r>
  <r>
    <x v="1"/>
    <x v="1"/>
    <x v="0"/>
    <n v="1367.061056"/>
    <x v="20"/>
    <x v="20"/>
    <n v="20260723"/>
  </r>
  <r>
    <x v="1"/>
    <x v="1"/>
    <x v="0"/>
    <n v="229.99887200000001"/>
    <x v="21"/>
    <x v="21"/>
    <n v="20260723"/>
  </r>
  <r>
    <x v="1"/>
    <x v="1"/>
    <x v="0"/>
    <n v="35781.886559999999"/>
    <x v="22"/>
    <x v="22"/>
    <n v="20260723"/>
  </r>
  <r>
    <x v="1"/>
    <x v="1"/>
    <x v="0"/>
    <n v="28032.104920000002"/>
    <x v="23"/>
    <x v="23"/>
    <n v="20260723"/>
  </r>
  <r>
    <x v="1"/>
    <x v="1"/>
    <x v="0"/>
    <n v="2602.1254899999999"/>
    <x v="24"/>
    <x v="24"/>
    <n v="20260723"/>
  </r>
  <r>
    <x v="1"/>
    <x v="1"/>
    <x v="0"/>
    <n v="18118.027255000001"/>
    <x v="25"/>
    <x v="25"/>
    <n v="20260723"/>
  </r>
  <r>
    <x v="1"/>
    <x v="1"/>
    <x v="0"/>
    <n v="7311.9521759999998"/>
    <x v="26"/>
    <x v="26"/>
    <n v="20260723"/>
  </r>
  <r>
    <x v="1"/>
    <x v="1"/>
    <x v="0"/>
    <n v="5676.9125299999996"/>
    <x v="27"/>
    <x v="27"/>
    <n v="20260723"/>
  </r>
  <r>
    <x v="1"/>
    <x v="1"/>
    <x v="0"/>
    <n v="3279.8829249999999"/>
    <x v="28"/>
    <x v="28"/>
    <n v="20260723"/>
  </r>
  <r>
    <x v="1"/>
    <x v="1"/>
    <x v="0"/>
    <n v="3046.6139050000002"/>
    <x v="29"/>
    <x v="29"/>
    <n v="20260723"/>
  </r>
  <r>
    <x v="1"/>
    <x v="1"/>
    <x v="0"/>
    <n v="233.26902000000001"/>
    <x v="30"/>
    <x v="30"/>
    <n v="20260723"/>
  </r>
  <r>
    <x v="1"/>
    <x v="1"/>
    <x v="0"/>
    <n v="2400.1523950000001"/>
    <x v="31"/>
    <x v="31"/>
    <n v="20260723"/>
  </r>
  <r>
    <x v="1"/>
    <x v="1"/>
    <x v="0"/>
    <n v="303.21120999999999"/>
    <x v="32"/>
    <x v="32"/>
    <n v="20260723"/>
  </r>
  <r>
    <x v="1"/>
    <x v="1"/>
    <x v="0"/>
    <n v="2096.9411850000001"/>
    <x v="33"/>
    <x v="33"/>
    <n v="20260723"/>
  </r>
  <r>
    <x v="1"/>
    <x v="1"/>
    <x v="0"/>
    <n v="-3.1227909999999999"/>
    <x v="34"/>
    <x v="34"/>
    <n v="20260723"/>
  </r>
  <r>
    <x v="1"/>
    <x v="1"/>
    <x v="0"/>
    <n v="348.45788099999999"/>
    <x v="35"/>
    <x v="35"/>
    <n v="20260723"/>
  </r>
  <r>
    <x v="1"/>
    <x v="1"/>
    <x v="0"/>
    <n v="2527.5470230000001"/>
    <x v="36"/>
    <x v="36"/>
    <n v="20260723"/>
  </r>
  <r>
    <x v="1"/>
    <x v="1"/>
    <x v="0"/>
    <n v="434.42499299999997"/>
    <x v="37"/>
    <x v="37"/>
    <n v="20260723"/>
  </r>
  <r>
    <x v="1"/>
    <x v="1"/>
    <x v="0"/>
    <n v="1650.694477"/>
    <x v="38"/>
    <x v="38"/>
    <n v="20260723"/>
  </r>
  <r>
    <x v="1"/>
    <x v="1"/>
    <x v="0"/>
    <n v="234.99178000000001"/>
    <x v="39"/>
    <x v="39"/>
    <n v="20260723"/>
  </r>
  <r>
    <x v="1"/>
    <x v="1"/>
    <x v="0"/>
    <n v="0.92697600000000002"/>
    <x v="40"/>
    <x v="40"/>
    <n v="20260723"/>
  </r>
  <r>
    <x v="1"/>
    <x v="1"/>
    <x v="0"/>
    <n v="6069.8385109999999"/>
    <x v="41"/>
    <x v="41"/>
    <n v="20260723"/>
  </r>
  <r>
    <x v="1"/>
    <x v="1"/>
    <x v="0"/>
    <n v="785.90190399999994"/>
    <x v="42"/>
    <x v="42"/>
    <n v="20260723"/>
  </r>
  <r>
    <x v="1"/>
    <x v="1"/>
    <x v="0"/>
    <n v="321224.04370099999"/>
    <x v="43"/>
    <x v="43"/>
    <n v="20260723"/>
  </r>
  <r>
    <x v="1"/>
    <x v="1"/>
    <x v="0"/>
    <m/>
    <x v="44"/>
    <x v="44"/>
    <n v="20260723"/>
  </r>
  <r>
    <x v="1"/>
    <x v="1"/>
    <x v="0"/>
    <n v="19567.189828999999"/>
    <x v="45"/>
    <x v="45"/>
    <n v="20260723"/>
  </r>
  <r>
    <x v="1"/>
    <x v="1"/>
    <x v="0"/>
    <n v="16940.388430999999"/>
    <x v="46"/>
    <x v="46"/>
    <n v="20260723"/>
  </r>
  <r>
    <x v="1"/>
    <x v="1"/>
    <x v="0"/>
    <n v="0"/>
    <x v="47"/>
    <x v="47"/>
    <n v="20260723"/>
  </r>
  <r>
    <x v="1"/>
    <x v="1"/>
    <x v="0"/>
    <n v="15911.409632999999"/>
    <x v="48"/>
    <x v="48"/>
    <n v="20260723"/>
  </r>
  <r>
    <x v="1"/>
    <x v="1"/>
    <x v="0"/>
    <n v="1028.978797"/>
    <x v="49"/>
    <x v="49"/>
    <n v="20260723"/>
  </r>
  <r>
    <x v="1"/>
    <x v="1"/>
    <x v="0"/>
    <n v="2626.8013999999998"/>
    <x v="50"/>
    <x v="50"/>
    <n v="20260723"/>
  </r>
  <r>
    <x v="1"/>
    <x v="1"/>
    <x v="0"/>
    <n v="0"/>
    <x v="47"/>
    <x v="51"/>
    <n v="20260723"/>
  </r>
  <r>
    <x v="1"/>
    <x v="1"/>
    <x v="0"/>
    <n v="2424.7446789999999"/>
    <x v="48"/>
    <x v="52"/>
    <n v="20260723"/>
  </r>
  <r>
    <x v="1"/>
    <x v="1"/>
    <x v="0"/>
    <n v="202.05672300000001"/>
    <x v="49"/>
    <x v="53"/>
    <n v="20260723"/>
  </r>
  <r>
    <x v="1"/>
    <x v="1"/>
    <x v="0"/>
    <n v="206121.745719"/>
    <x v="51"/>
    <x v="54"/>
    <n v="20260723"/>
  </r>
  <r>
    <x v="1"/>
    <x v="1"/>
    <x v="0"/>
    <n v="11167.12557"/>
    <x v="52"/>
    <x v="55"/>
    <n v="20260723"/>
  </r>
  <r>
    <x v="1"/>
    <x v="1"/>
    <x v="0"/>
    <n v="0"/>
    <x v="47"/>
    <x v="56"/>
    <n v="20260723"/>
  </r>
  <r>
    <x v="1"/>
    <x v="1"/>
    <x v="0"/>
    <n v="10098.399738"/>
    <x v="48"/>
    <x v="57"/>
    <n v="20260723"/>
  </r>
  <r>
    <x v="1"/>
    <x v="1"/>
    <x v="0"/>
    <n v="1068.725823"/>
    <x v="49"/>
    <x v="58"/>
    <n v="20260723"/>
  </r>
  <r>
    <x v="1"/>
    <x v="1"/>
    <x v="0"/>
    <n v="194954.62015800001"/>
    <x v="53"/>
    <x v="59"/>
    <n v="20260723"/>
  </r>
  <r>
    <x v="1"/>
    <x v="1"/>
    <x v="0"/>
    <n v="0"/>
    <x v="47"/>
    <x v="60"/>
    <n v="20260723"/>
  </r>
  <r>
    <x v="1"/>
    <x v="1"/>
    <x v="0"/>
    <n v="192931.87656599999"/>
    <x v="48"/>
    <x v="61"/>
    <n v="20260723"/>
  </r>
  <r>
    <x v="1"/>
    <x v="1"/>
    <x v="0"/>
    <n v="2022.743592"/>
    <x v="49"/>
    <x v="62"/>
    <n v="20260723"/>
  </r>
  <r>
    <x v="1"/>
    <x v="1"/>
    <x v="0"/>
    <n v="35042.126819999998"/>
    <x v="54"/>
    <x v="63"/>
    <n v="20260723"/>
  </r>
  <r>
    <x v="1"/>
    <x v="1"/>
    <x v="0"/>
    <n v="13719.363941"/>
    <x v="47"/>
    <x v="64"/>
    <n v="20260723"/>
  </r>
  <r>
    <x v="1"/>
    <x v="1"/>
    <x v="0"/>
    <n v="21097.300395999999"/>
    <x v="48"/>
    <x v="65"/>
    <n v="20260723"/>
  </r>
  <r>
    <x v="1"/>
    <x v="1"/>
    <x v="0"/>
    <n v="225.46248299999999"/>
    <x v="49"/>
    <x v="66"/>
    <n v="20260723"/>
  </r>
  <r>
    <x v="1"/>
    <x v="1"/>
    <x v="0"/>
    <m/>
    <x v="55"/>
    <x v="67"/>
    <n v="20260723"/>
  </r>
  <r>
    <x v="1"/>
    <x v="1"/>
    <x v="0"/>
    <n v="29.522387999999999"/>
    <x v="56"/>
    <x v="68"/>
    <n v="20260723"/>
  </r>
  <r>
    <x v="1"/>
    <x v="1"/>
    <x v="0"/>
    <n v="711.86003300000004"/>
    <x v="57"/>
    <x v="69"/>
    <n v="20260723"/>
  </r>
  <r>
    <x v="1"/>
    <x v="1"/>
    <x v="0"/>
    <n v="2397.0632799999998"/>
    <x v="58"/>
    <x v="70"/>
    <n v="20260723"/>
  </r>
  <r>
    <x v="1"/>
    <x v="1"/>
    <x v="0"/>
    <n v="3726.2624049999999"/>
    <x v="59"/>
    <x v="71"/>
    <n v="20260723"/>
  </r>
  <r>
    <x v="1"/>
    <x v="1"/>
    <x v="0"/>
    <n v="2118.1432759999998"/>
    <x v="60"/>
    <x v="72"/>
    <n v="20260723"/>
  </r>
  <r>
    <x v="1"/>
    <x v="1"/>
    <x v="0"/>
    <n v="877.10405500000002"/>
    <x v="19"/>
    <x v="73"/>
    <n v="20260723"/>
  </r>
  <r>
    <x v="1"/>
    <x v="1"/>
    <x v="0"/>
    <n v="4741.1252800000002"/>
    <x v="61"/>
    <x v="74"/>
    <n v="20260723"/>
  </r>
  <r>
    <x v="1"/>
    <x v="1"/>
    <x v="0"/>
    <n v="4180.4184290000003"/>
    <x v="62"/>
    <x v="75"/>
    <n v="20260723"/>
  </r>
  <r>
    <x v="1"/>
    <x v="1"/>
    <x v="0"/>
    <n v="2119.6212890000002"/>
    <x v="63"/>
    <x v="76"/>
    <n v="20260723"/>
  </r>
  <r>
    <x v="1"/>
    <x v="1"/>
    <x v="0"/>
    <n v="515.59351800000002"/>
    <x v="64"/>
    <x v="77"/>
    <n v="20260723"/>
  </r>
  <r>
    <x v="1"/>
    <x v="1"/>
    <x v="0"/>
    <n v="2263.7549800000002"/>
    <x v="65"/>
    <x v="78"/>
    <n v="20260723"/>
  </r>
  <r>
    <x v="1"/>
    <x v="1"/>
    <x v="0"/>
    <n v="3883.1007709999999"/>
    <x v="66"/>
    <x v="79"/>
    <n v="20260723"/>
  </r>
  <r>
    <x v="1"/>
    <x v="1"/>
    <x v="0"/>
    <n v="87.435558999999998"/>
    <x v="67"/>
    <x v="80"/>
    <n v="20260723"/>
  </r>
  <r>
    <x v="1"/>
    <x v="1"/>
    <x v="0"/>
    <n v="3795.6652119999999"/>
    <x v="68"/>
    <x v="81"/>
    <n v="20260723"/>
  </r>
  <r>
    <x v="1"/>
    <x v="1"/>
    <x v="0"/>
    <n v="1088.538775"/>
    <x v="69"/>
    <x v="82"/>
    <n v="20260723"/>
  </r>
  <r>
    <x v="1"/>
    <x v="1"/>
    <x v="0"/>
    <n v="289383.17062300001"/>
    <x v="70"/>
    <x v="83"/>
    <n v="20260723"/>
  </r>
  <r>
    <x v="1"/>
    <x v="1"/>
    <x v="0"/>
    <n v="31840.872374999999"/>
    <x v="71"/>
    <x v="84"/>
    <n v="20260723"/>
  </r>
  <r>
    <x v="1"/>
    <x v="2"/>
    <x v="0"/>
    <m/>
    <x v="0"/>
    <x v="0"/>
    <n v="20260723"/>
  </r>
  <r>
    <x v="1"/>
    <x v="2"/>
    <x v="0"/>
    <m/>
    <x v="1"/>
    <x v="1"/>
    <n v="20260723"/>
  </r>
  <r>
    <x v="1"/>
    <x v="2"/>
    <x v="0"/>
    <m/>
    <x v="2"/>
    <x v="2"/>
    <n v="20260723"/>
  </r>
  <r>
    <x v="1"/>
    <x v="2"/>
    <x v="0"/>
    <n v="0.57574400000000003"/>
    <x v="3"/>
    <x v="3"/>
    <n v="20260723"/>
  </r>
  <r>
    <x v="1"/>
    <x v="2"/>
    <x v="0"/>
    <n v="457.97438799999998"/>
    <x v="4"/>
    <x v="4"/>
    <n v="20260723"/>
  </r>
  <r>
    <x v="1"/>
    <x v="2"/>
    <x v="0"/>
    <n v="3.9370000000000004E-3"/>
    <x v="5"/>
    <x v="5"/>
    <n v="20260723"/>
  </r>
  <r>
    <x v="1"/>
    <x v="2"/>
    <x v="0"/>
    <n v="1029.819624"/>
    <x v="6"/>
    <x v="6"/>
    <n v="20260723"/>
  </r>
  <r>
    <x v="1"/>
    <x v="2"/>
    <x v="0"/>
    <n v="236960.62974599999"/>
    <x v="7"/>
    <x v="7"/>
    <n v="20260723"/>
  </r>
  <r>
    <x v="1"/>
    <x v="2"/>
    <x v="0"/>
    <n v="7735.1251169999996"/>
    <x v="8"/>
    <x v="8"/>
    <n v="20260723"/>
  </r>
  <r>
    <x v="1"/>
    <x v="2"/>
    <x v="0"/>
    <n v="12028.377952999999"/>
    <x v="9"/>
    <x v="9"/>
    <n v="20260723"/>
  </r>
  <r>
    <x v="1"/>
    <x v="2"/>
    <x v="0"/>
    <n v="9517.5222290000002"/>
    <x v="10"/>
    <x v="10"/>
    <n v="20260723"/>
  </r>
  <r>
    <x v="1"/>
    <x v="2"/>
    <x v="0"/>
    <n v="7671.8233799999998"/>
    <x v="11"/>
    <x v="11"/>
    <n v="20260723"/>
  </r>
  <r>
    <x v="1"/>
    <x v="2"/>
    <x v="0"/>
    <n v="1845.6988490000001"/>
    <x v="12"/>
    <x v="12"/>
    <n v="20260723"/>
  </r>
  <r>
    <x v="1"/>
    <x v="2"/>
    <x v="0"/>
    <n v="192164.781445"/>
    <x v="13"/>
    <x v="13"/>
    <n v="20260723"/>
  </r>
  <r>
    <x v="1"/>
    <x v="2"/>
    <x v="0"/>
    <n v="131669.11467800001"/>
    <x v="14"/>
    <x v="14"/>
    <n v="20260723"/>
  </r>
  <r>
    <x v="1"/>
    <x v="2"/>
    <x v="0"/>
    <n v="58962.327042999998"/>
    <x v="15"/>
    <x v="15"/>
    <n v="20260723"/>
  </r>
  <r>
    <x v="1"/>
    <x v="2"/>
    <x v="0"/>
    <n v="1246.5225170000001"/>
    <x v="16"/>
    <x v="16"/>
    <n v="20260723"/>
  </r>
  <r>
    <x v="1"/>
    <x v="2"/>
    <x v="0"/>
    <n v="286.817207"/>
    <x v="17"/>
    <x v="17"/>
    <n v="20260723"/>
  </r>
  <r>
    <x v="1"/>
    <x v="2"/>
    <x v="0"/>
    <n v="12328.594084"/>
    <x v="18"/>
    <x v="18"/>
    <n v="20260723"/>
  </r>
  <r>
    <x v="1"/>
    <x v="2"/>
    <x v="0"/>
    <n v="1406.0458169999999"/>
    <x v="19"/>
    <x v="19"/>
    <n v="20260723"/>
  </r>
  <r>
    <x v="1"/>
    <x v="2"/>
    <x v="0"/>
    <n v="1525.3295049999999"/>
    <x v="20"/>
    <x v="20"/>
    <n v="20260723"/>
  </r>
  <r>
    <x v="1"/>
    <x v="2"/>
    <x v="0"/>
    <n v="254.85359500000001"/>
    <x v="21"/>
    <x v="21"/>
    <n v="20260723"/>
  </r>
  <r>
    <x v="1"/>
    <x v="2"/>
    <x v="0"/>
    <n v="35881.024574000003"/>
    <x v="22"/>
    <x v="22"/>
    <n v="20260723"/>
  </r>
  <r>
    <x v="1"/>
    <x v="2"/>
    <x v="0"/>
    <n v="31186.971743999999"/>
    <x v="23"/>
    <x v="23"/>
    <n v="20260723"/>
  </r>
  <r>
    <x v="1"/>
    <x v="2"/>
    <x v="0"/>
    <n v="1834.4982869999999"/>
    <x v="24"/>
    <x v="24"/>
    <n v="20260723"/>
  </r>
  <r>
    <x v="1"/>
    <x v="2"/>
    <x v="0"/>
    <n v="14448.139795999999"/>
    <x v="25"/>
    <x v="25"/>
    <n v="20260723"/>
  </r>
  <r>
    <x v="1"/>
    <x v="2"/>
    <x v="0"/>
    <n v="14904.333661999999"/>
    <x v="26"/>
    <x v="26"/>
    <n v="20260723"/>
  </r>
  <r>
    <x v="1"/>
    <x v="2"/>
    <x v="0"/>
    <n v="5425.9873889999999"/>
    <x v="27"/>
    <x v="27"/>
    <n v="20260723"/>
  </r>
  <r>
    <x v="1"/>
    <x v="2"/>
    <x v="0"/>
    <n v="3138.4807030000002"/>
    <x v="28"/>
    <x v="28"/>
    <n v="20260723"/>
  </r>
  <r>
    <x v="1"/>
    <x v="2"/>
    <x v="0"/>
    <n v="2903.3208279999999"/>
    <x v="29"/>
    <x v="29"/>
    <n v="20260723"/>
  </r>
  <r>
    <x v="1"/>
    <x v="2"/>
    <x v="0"/>
    <n v="235.159876"/>
    <x v="30"/>
    <x v="30"/>
    <n v="20260723"/>
  </r>
  <r>
    <x v="1"/>
    <x v="2"/>
    <x v="0"/>
    <n v="2275.4140320000001"/>
    <x v="31"/>
    <x v="31"/>
    <n v="20260723"/>
  </r>
  <r>
    <x v="1"/>
    <x v="2"/>
    <x v="0"/>
    <n v="264.93608"/>
    <x v="32"/>
    <x v="32"/>
    <n v="20260723"/>
  </r>
  <r>
    <x v="1"/>
    <x v="2"/>
    <x v="0"/>
    <n v="2010.477952"/>
    <x v="33"/>
    <x v="33"/>
    <n v="20260723"/>
  </r>
  <r>
    <x v="1"/>
    <x v="2"/>
    <x v="0"/>
    <n v="12.092651999999999"/>
    <x v="34"/>
    <x v="34"/>
    <n v="20260723"/>
  </r>
  <r>
    <x v="1"/>
    <x v="2"/>
    <x v="0"/>
    <n v="150.98683600000001"/>
    <x v="35"/>
    <x v="35"/>
    <n v="20260723"/>
  </r>
  <r>
    <x v="1"/>
    <x v="2"/>
    <x v="0"/>
    <n v="2532.0901389999999"/>
    <x v="36"/>
    <x v="36"/>
    <n v="20260723"/>
  </r>
  <r>
    <x v="1"/>
    <x v="2"/>
    <x v="0"/>
    <n v="459.35759100000001"/>
    <x v="37"/>
    <x v="37"/>
    <n v="20260723"/>
  </r>
  <r>
    <x v="1"/>
    <x v="2"/>
    <x v="0"/>
    <n v="1804.6110610000001"/>
    <x v="38"/>
    <x v="38"/>
    <n v="20260723"/>
  </r>
  <r>
    <x v="1"/>
    <x v="2"/>
    <x v="0"/>
    <n v="436.02633900000001"/>
    <x v="39"/>
    <x v="39"/>
    <n v="20260723"/>
  </r>
  <r>
    <x v="1"/>
    <x v="2"/>
    <x v="0"/>
    <n v="0.92697600000000002"/>
    <x v="40"/>
    <x v="40"/>
    <n v="20260723"/>
  </r>
  <r>
    <x v="1"/>
    <x v="2"/>
    <x v="0"/>
    <n v="6077.0510919999997"/>
    <x v="41"/>
    <x v="41"/>
    <n v="20260723"/>
  </r>
  <r>
    <x v="1"/>
    <x v="2"/>
    <x v="0"/>
    <n v="622.23346400000003"/>
    <x v="42"/>
    <x v="42"/>
    <n v="20260723"/>
  </r>
  <r>
    <x v="1"/>
    <x v="2"/>
    <x v="0"/>
    <n v="323026.27063799999"/>
    <x v="43"/>
    <x v="43"/>
    <n v="20260723"/>
  </r>
  <r>
    <x v="1"/>
    <x v="2"/>
    <x v="0"/>
    <m/>
    <x v="44"/>
    <x v="44"/>
    <n v="20260723"/>
  </r>
  <r>
    <x v="1"/>
    <x v="2"/>
    <x v="0"/>
    <n v="19235.985505000001"/>
    <x v="45"/>
    <x v="45"/>
    <n v="20260723"/>
  </r>
  <r>
    <x v="1"/>
    <x v="2"/>
    <x v="0"/>
    <n v="16518.129728"/>
    <x v="46"/>
    <x v="46"/>
    <n v="20260723"/>
  </r>
  <r>
    <x v="1"/>
    <x v="2"/>
    <x v="0"/>
    <n v="0"/>
    <x v="47"/>
    <x v="47"/>
    <n v="20260723"/>
  </r>
  <r>
    <x v="1"/>
    <x v="2"/>
    <x v="0"/>
    <n v="15507.431178999999"/>
    <x v="48"/>
    <x v="48"/>
    <n v="20260723"/>
  </r>
  <r>
    <x v="1"/>
    <x v="2"/>
    <x v="0"/>
    <n v="1010.698549"/>
    <x v="49"/>
    <x v="49"/>
    <n v="20260723"/>
  </r>
  <r>
    <x v="1"/>
    <x v="2"/>
    <x v="0"/>
    <n v="2717.8557780000001"/>
    <x v="50"/>
    <x v="50"/>
    <n v="20260723"/>
  </r>
  <r>
    <x v="1"/>
    <x v="2"/>
    <x v="0"/>
    <n v="0"/>
    <x v="47"/>
    <x v="51"/>
    <n v="20260723"/>
  </r>
  <r>
    <x v="1"/>
    <x v="2"/>
    <x v="0"/>
    <n v="2527.2012279999999"/>
    <x v="48"/>
    <x v="52"/>
    <n v="20260723"/>
  </r>
  <r>
    <x v="1"/>
    <x v="2"/>
    <x v="0"/>
    <n v="190.65455"/>
    <x v="49"/>
    <x v="53"/>
    <n v="20260723"/>
  </r>
  <r>
    <x v="1"/>
    <x v="2"/>
    <x v="0"/>
    <n v="199862.40168800001"/>
    <x v="51"/>
    <x v="54"/>
    <n v="20260723"/>
  </r>
  <r>
    <x v="1"/>
    <x v="2"/>
    <x v="0"/>
    <n v="11230.235669"/>
    <x v="52"/>
    <x v="55"/>
    <n v="20260723"/>
  </r>
  <r>
    <x v="1"/>
    <x v="2"/>
    <x v="0"/>
    <n v="0"/>
    <x v="47"/>
    <x v="56"/>
    <n v="20260723"/>
  </r>
  <r>
    <x v="1"/>
    <x v="2"/>
    <x v="0"/>
    <n v="10176.798615"/>
    <x v="48"/>
    <x v="57"/>
    <n v="20260723"/>
  </r>
  <r>
    <x v="1"/>
    <x v="2"/>
    <x v="0"/>
    <n v="1053.4370389999999"/>
    <x v="49"/>
    <x v="58"/>
    <n v="20260723"/>
  </r>
  <r>
    <x v="1"/>
    <x v="2"/>
    <x v="0"/>
    <n v="188632.16603399999"/>
    <x v="53"/>
    <x v="59"/>
    <n v="20260723"/>
  </r>
  <r>
    <x v="1"/>
    <x v="2"/>
    <x v="0"/>
    <n v="0"/>
    <x v="47"/>
    <x v="60"/>
    <n v="20260723"/>
  </r>
  <r>
    <x v="1"/>
    <x v="2"/>
    <x v="0"/>
    <n v="186580.363197"/>
    <x v="48"/>
    <x v="61"/>
    <n v="20260723"/>
  </r>
  <r>
    <x v="1"/>
    <x v="2"/>
    <x v="0"/>
    <n v="2051.8028370000002"/>
    <x v="49"/>
    <x v="62"/>
    <n v="20260723"/>
  </r>
  <r>
    <x v="1"/>
    <x v="2"/>
    <x v="0"/>
    <n v="35230.328582000002"/>
    <x v="54"/>
    <x v="63"/>
    <n v="20260723"/>
  </r>
  <r>
    <x v="1"/>
    <x v="2"/>
    <x v="0"/>
    <n v="339.36943600000001"/>
    <x v="47"/>
    <x v="64"/>
    <n v="20260723"/>
  </r>
  <r>
    <x v="1"/>
    <x v="2"/>
    <x v="0"/>
    <n v="34630.527104000001"/>
    <x v="48"/>
    <x v="65"/>
    <n v="20260723"/>
  </r>
  <r>
    <x v="1"/>
    <x v="2"/>
    <x v="0"/>
    <n v="260.43204100000003"/>
    <x v="49"/>
    <x v="66"/>
    <n v="20260723"/>
  </r>
  <r>
    <x v="1"/>
    <x v="2"/>
    <x v="0"/>
    <m/>
    <x v="55"/>
    <x v="67"/>
    <n v="20260723"/>
  </r>
  <r>
    <x v="1"/>
    <x v="2"/>
    <x v="0"/>
    <n v="22.723972"/>
    <x v="56"/>
    <x v="68"/>
    <n v="20260723"/>
  </r>
  <r>
    <x v="1"/>
    <x v="2"/>
    <x v="0"/>
    <n v="1804.1933959999999"/>
    <x v="57"/>
    <x v="69"/>
    <n v="20260723"/>
  </r>
  <r>
    <x v="1"/>
    <x v="2"/>
    <x v="0"/>
    <n v="2842.188572"/>
    <x v="58"/>
    <x v="70"/>
    <n v="20260723"/>
  </r>
  <r>
    <x v="1"/>
    <x v="2"/>
    <x v="0"/>
    <n v="3883.4976710000001"/>
    <x v="59"/>
    <x v="71"/>
    <n v="20260723"/>
  </r>
  <r>
    <x v="1"/>
    <x v="2"/>
    <x v="0"/>
    <n v="1840.4042400000001"/>
    <x v="60"/>
    <x v="72"/>
    <n v="20260723"/>
  </r>
  <r>
    <x v="1"/>
    <x v="2"/>
    <x v="0"/>
    <n v="809.26097700000003"/>
    <x v="19"/>
    <x v="73"/>
    <n v="20260723"/>
  </r>
  <r>
    <x v="1"/>
    <x v="2"/>
    <x v="0"/>
    <n v="4244.9728420000001"/>
    <x v="61"/>
    <x v="74"/>
    <n v="20260723"/>
  </r>
  <r>
    <x v="1"/>
    <x v="2"/>
    <x v="0"/>
    <n v="5880.8236029999998"/>
    <x v="62"/>
    <x v="75"/>
    <n v="20260723"/>
  </r>
  <r>
    <x v="1"/>
    <x v="2"/>
    <x v="0"/>
    <n v="2081.9694979999999"/>
    <x v="63"/>
    <x v="76"/>
    <n v="20260723"/>
  </r>
  <r>
    <x v="1"/>
    <x v="2"/>
    <x v="0"/>
    <n v="501.48713600000002"/>
    <x v="64"/>
    <x v="77"/>
    <n v="20260723"/>
  </r>
  <r>
    <x v="1"/>
    <x v="2"/>
    <x v="0"/>
    <n v="2275.8371649999999"/>
    <x v="65"/>
    <x v="78"/>
    <n v="20260723"/>
  </r>
  <r>
    <x v="1"/>
    <x v="2"/>
    <x v="0"/>
    <n v="4150.9455420000004"/>
    <x v="66"/>
    <x v="79"/>
    <n v="20260723"/>
  </r>
  <r>
    <x v="1"/>
    <x v="2"/>
    <x v="0"/>
    <n v="62.435558999999998"/>
    <x v="67"/>
    <x v="80"/>
    <n v="20260723"/>
  </r>
  <r>
    <x v="1"/>
    <x v="2"/>
    <x v="0"/>
    <n v="4088.509982"/>
    <x v="68"/>
    <x v="81"/>
    <n v="20260723"/>
  </r>
  <r>
    <x v="1"/>
    <x v="2"/>
    <x v="0"/>
    <n v="1336.4992070000001"/>
    <x v="69"/>
    <x v="82"/>
    <n v="20260723"/>
  </r>
  <r>
    <x v="1"/>
    <x v="2"/>
    <x v="0"/>
    <n v="286003.51959699998"/>
    <x v="70"/>
    <x v="83"/>
    <n v="20260723"/>
  </r>
  <r>
    <x v="1"/>
    <x v="2"/>
    <x v="0"/>
    <n v="37022.741010999998"/>
    <x v="71"/>
    <x v="84"/>
    <n v="20260723"/>
  </r>
  <r>
    <x v="1"/>
    <x v="3"/>
    <x v="0"/>
    <m/>
    <x v="0"/>
    <x v="0"/>
    <n v="20260723"/>
  </r>
  <r>
    <x v="1"/>
    <x v="3"/>
    <x v="0"/>
    <m/>
    <x v="1"/>
    <x v="1"/>
    <n v="20260723"/>
  </r>
  <r>
    <x v="1"/>
    <x v="3"/>
    <x v="0"/>
    <m/>
    <x v="2"/>
    <x v="2"/>
    <n v="20260723"/>
  </r>
  <r>
    <x v="1"/>
    <x v="3"/>
    <x v="0"/>
    <n v="6.4804E-2"/>
    <x v="3"/>
    <x v="3"/>
    <n v="20260723"/>
  </r>
  <r>
    <x v="1"/>
    <x v="3"/>
    <x v="0"/>
    <n v="648.35195299999998"/>
    <x v="4"/>
    <x v="4"/>
    <n v="20260723"/>
  </r>
  <r>
    <x v="1"/>
    <x v="3"/>
    <x v="0"/>
    <n v="0"/>
    <x v="5"/>
    <x v="5"/>
    <n v="20260723"/>
  </r>
  <r>
    <x v="1"/>
    <x v="3"/>
    <x v="0"/>
    <n v="1498.492782"/>
    <x v="6"/>
    <x v="6"/>
    <n v="20260723"/>
  </r>
  <r>
    <x v="1"/>
    <x v="3"/>
    <x v="0"/>
    <n v="254440.74834699999"/>
    <x v="7"/>
    <x v="7"/>
    <n v="20260723"/>
  </r>
  <r>
    <x v="1"/>
    <x v="3"/>
    <x v="0"/>
    <n v="7778.0684879999999"/>
    <x v="8"/>
    <x v="8"/>
    <n v="20260723"/>
  </r>
  <r>
    <x v="1"/>
    <x v="3"/>
    <x v="0"/>
    <n v="12889.556892000001"/>
    <x v="9"/>
    <x v="9"/>
    <n v="20260723"/>
  </r>
  <r>
    <x v="1"/>
    <x v="3"/>
    <x v="0"/>
    <n v="10707.459570000001"/>
    <x v="10"/>
    <x v="10"/>
    <n v="20260723"/>
  </r>
  <r>
    <x v="1"/>
    <x v="3"/>
    <x v="0"/>
    <n v="8527.6869829999996"/>
    <x v="11"/>
    <x v="11"/>
    <n v="20260723"/>
  </r>
  <r>
    <x v="1"/>
    <x v="3"/>
    <x v="0"/>
    <n v="2179.772586"/>
    <x v="12"/>
    <x v="12"/>
    <n v="20260723"/>
  </r>
  <r>
    <x v="1"/>
    <x v="3"/>
    <x v="0"/>
    <n v="204425.92592499999"/>
    <x v="13"/>
    <x v="13"/>
    <n v="20260723"/>
  </r>
  <r>
    <x v="1"/>
    <x v="3"/>
    <x v="0"/>
    <n v="141540.79559600001"/>
    <x v="14"/>
    <x v="14"/>
    <n v="20260723"/>
  </r>
  <r>
    <x v="1"/>
    <x v="3"/>
    <x v="0"/>
    <n v="60594.161779000002"/>
    <x v="15"/>
    <x v="15"/>
    <n v="20260723"/>
  </r>
  <r>
    <x v="1"/>
    <x v="3"/>
    <x v="0"/>
    <n v="1238.3468049999999"/>
    <x v="16"/>
    <x v="16"/>
    <n v="20260723"/>
  </r>
  <r>
    <x v="1"/>
    <x v="3"/>
    <x v="0"/>
    <n v="1052.6217469999999"/>
    <x v="17"/>
    <x v="17"/>
    <n v="20260723"/>
  </r>
  <r>
    <x v="1"/>
    <x v="3"/>
    <x v="0"/>
    <n v="15422.855141"/>
    <x v="18"/>
    <x v="18"/>
    <n v="20260723"/>
  </r>
  <r>
    <x v="1"/>
    <x v="3"/>
    <x v="0"/>
    <n v="1081.8016070000001"/>
    <x v="19"/>
    <x v="19"/>
    <n v="20260723"/>
  </r>
  <r>
    <x v="1"/>
    <x v="3"/>
    <x v="0"/>
    <n v="1833.7691219999999"/>
    <x v="20"/>
    <x v="20"/>
    <n v="20260723"/>
  </r>
  <r>
    <x v="1"/>
    <x v="3"/>
    <x v="0"/>
    <n v="301.31160299999999"/>
    <x v="21"/>
    <x v="21"/>
    <n v="20260723"/>
  </r>
  <r>
    <x v="1"/>
    <x v="3"/>
    <x v="0"/>
    <n v="44485.611521999999"/>
    <x v="22"/>
    <x v="22"/>
    <n v="20260723"/>
  </r>
  <r>
    <x v="1"/>
    <x v="3"/>
    <x v="0"/>
    <n v="36761.537447000002"/>
    <x v="23"/>
    <x v="23"/>
    <n v="20260723"/>
  </r>
  <r>
    <x v="1"/>
    <x v="3"/>
    <x v="0"/>
    <n v="2776.9476300000001"/>
    <x v="24"/>
    <x v="24"/>
    <n v="20260723"/>
  </r>
  <r>
    <x v="1"/>
    <x v="3"/>
    <x v="0"/>
    <n v="17281.314832"/>
    <x v="25"/>
    <x v="25"/>
    <n v="20260723"/>
  </r>
  <r>
    <x v="1"/>
    <x v="3"/>
    <x v="0"/>
    <n v="16703.274986"/>
    <x v="26"/>
    <x v="26"/>
    <n v="20260723"/>
  </r>
  <r>
    <x v="1"/>
    <x v="3"/>
    <x v="0"/>
    <n v="7764.6111609999998"/>
    <x v="27"/>
    <x v="27"/>
    <n v="20260723"/>
  </r>
  <r>
    <x v="1"/>
    <x v="3"/>
    <x v="0"/>
    <n v="5068.932358"/>
    <x v="28"/>
    <x v="28"/>
    <n v="20260723"/>
  </r>
  <r>
    <x v="1"/>
    <x v="3"/>
    <x v="0"/>
    <n v="4630.7908889999999"/>
    <x v="29"/>
    <x v="29"/>
    <n v="20260723"/>
  </r>
  <r>
    <x v="1"/>
    <x v="3"/>
    <x v="0"/>
    <n v="438.14146699999998"/>
    <x v="30"/>
    <x v="30"/>
    <n v="20260723"/>
  </r>
  <r>
    <x v="1"/>
    <x v="3"/>
    <x v="0"/>
    <n v="2699.6623260000001"/>
    <x v="31"/>
    <x v="31"/>
    <n v="20260723"/>
  </r>
  <r>
    <x v="1"/>
    <x v="3"/>
    <x v="0"/>
    <n v="275.64568000000003"/>
    <x v="32"/>
    <x v="32"/>
    <n v="20260723"/>
  </r>
  <r>
    <x v="1"/>
    <x v="3"/>
    <x v="0"/>
    <n v="2424.016646"/>
    <x v="33"/>
    <x v="33"/>
    <n v="20260723"/>
  </r>
  <r>
    <x v="1"/>
    <x v="3"/>
    <x v="0"/>
    <n v="-3.9835219999999998"/>
    <x v="34"/>
    <x v="34"/>
    <n v="20260723"/>
  </r>
  <r>
    <x v="1"/>
    <x v="3"/>
    <x v="0"/>
    <n v="420.08220799999998"/>
    <x v="35"/>
    <x v="35"/>
    <n v="20260723"/>
  </r>
  <r>
    <x v="1"/>
    <x v="3"/>
    <x v="0"/>
    <n v="3464.3426410000002"/>
    <x v="36"/>
    <x v="36"/>
    <n v="20260723"/>
  </r>
  <r>
    <x v="1"/>
    <x v="3"/>
    <x v="0"/>
    <n v="712.49551099999996"/>
    <x v="37"/>
    <x v="37"/>
    <n v="20260723"/>
  </r>
  <r>
    <x v="1"/>
    <x v="3"/>
    <x v="0"/>
    <n v="1894.8398850000001"/>
    <x v="38"/>
    <x v="38"/>
    <n v="20260723"/>
  </r>
  <r>
    <x v="1"/>
    <x v="3"/>
    <x v="0"/>
    <n v="434.959678"/>
    <x v="39"/>
    <x v="39"/>
    <n v="20260723"/>
  </r>
  <r>
    <x v="1"/>
    <x v="3"/>
    <x v="0"/>
    <n v="0.95697600000000005"/>
    <x v="40"/>
    <x v="40"/>
    <n v="20260723"/>
  </r>
  <r>
    <x v="1"/>
    <x v="3"/>
    <x v="0"/>
    <n v="6537.4000690000003"/>
    <x v="41"/>
    <x v="41"/>
    <n v="20260723"/>
  </r>
  <r>
    <x v="1"/>
    <x v="3"/>
    <x v="0"/>
    <n v="770.40182200000004"/>
    <x v="42"/>
    <x v="42"/>
    <n v="20260723"/>
  </r>
  <r>
    <x v="1"/>
    <x v="3"/>
    <x v="0"/>
    <n v="359834.896809"/>
    <x v="43"/>
    <x v="43"/>
    <n v="20260723"/>
  </r>
  <r>
    <x v="1"/>
    <x v="3"/>
    <x v="0"/>
    <m/>
    <x v="44"/>
    <x v="44"/>
    <n v="20260723"/>
  </r>
  <r>
    <x v="1"/>
    <x v="3"/>
    <x v="0"/>
    <n v="25637.555734000001"/>
    <x v="45"/>
    <x v="45"/>
    <n v="20260723"/>
  </r>
  <r>
    <x v="1"/>
    <x v="3"/>
    <x v="0"/>
    <n v="22238.208909000001"/>
    <x v="46"/>
    <x v="46"/>
    <n v="20260723"/>
  </r>
  <r>
    <x v="1"/>
    <x v="3"/>
    <x v="0"/>
    <n v="0"/>
    <x v="47"/>
    <x v="47"/>
    <n v="20260723"/>
  </r>
  <r>
    <x v="1"/>
    <x v="3"/>
    <x v="0"/>
    <n v="20605.860617999999"/>
    <x v="48"/>
    <x v="48"/>
    <n v="20260723"/>
  </r>
  <r>
    <x v="1"/>
    <x v="3"/>
    <x v="0"/>
    <n v="1632.348291"/>
    <x v="49"/>
    <x v="49"/>
    <n v="20260723"/>
  </r>
  <r>
    <x v="1"/>
    <x v="3"/>
    <x v="0"/>
    <n v="3399.3468290000001"/>
    <x v="50"/>
    <x v="50"/>
    <n v="20260723"/>
  </r>
  <r>
    <x v="1"/>
    <x v="3"/>
    <x v="0"/>
    <n v="0"/>
    <x v="47"/>
    <x v="51"/>
    <n v="20260723"/>
  </r>
  <r>
    <x v="1"/>
    <x v="3"/>
    <x v="0"/>
    <n v="3134.785938"/>
    <x v="48"/>
    <x v="52"/>
    <n v="20260723"/>
  </r>
  <r>
    <x v="1"/>
    <x v="3"/>
    <x v="0"/>
    <n v="264.56089200000002"/>
    <x v="49"/>
    <x v="53"/>
    <n v="20260723"/>
  </r>
  <r>
    <x v="1"/>
    <x v="3"/>
    <x v="0"/>
    <n v="215625.77294600001"/>
    <x v="51"/>
    <x v="54"/>
    <n v="20260723"/>
  </r>
  <r>
    <x v="1"/>
    <x v="3"/>
    <x v="0"/>
    <n v="12129.145423"/>
    <x v="52"/>
    <x v="55"/>
    <n v="20260723"/>
  </r>
  <r>
    <x v="1"/>
    <x v="3"/>
    <x v="0"/>
    <n v="0"/>
    <x v="47"/>
    <x v="56"/>
    <n v="20260723"/>
  </r>
  <r>
    <x v="1"/>
    <x v="3"/>
    <x v="0"/>
    <n v="10960.902784"/>
    <x v="48"/>
    <x v="57"/>
    <n v="20260723"/>
  </r>
  <r>
    <x v="1"/>
    <x v="3"/>
    <x v="0"/>
    <n v="1168.2426390000001"/>
    <x v="49"/>
    <x v="58"/>
    <n v="20260723"/>
  </r>
  <r>
    <x v="1"/>
    <x v="3"/>
    <x v="0"/>
    <n v="203496.62752400001"/>
    <x v="53"/>
    <x v="59"/>
    <n v="20260723"/>
  </r>
  <r>
    <x v="1"/>
    <x v="3"/>
    <x v="0"/>
    <n v="0"/>
    <x v="47"/>
    <x v="60"/>
    <n v="20260723"/>
  </r>
  <r>
    <x v="1"/>
    <x v="3"/>
    <x v="0"/>
    <n v="200982.181939"/>
    <x v="48"/>
    <x v="61"/>
    <n v="20260723"/>
  </r>
  <r>
    <x v="1"/>
    <x v="3"/>
    <x v="0"/>
    <n v="2514.4455840000001"/>
    <x v="49"/>
    <x v="62"/>
    <n v="20260723"/>
  </r>
  <r>
    <x v="1"/>
    <x v="3"/>
    <x v="0"/>
    <n v="43460.017594999998"/>
    <x v="54"/>
    <x v="63"/>
    <n v="20260723"/>
  </r>
  <r>
    <x v="1"/>
    <x v="3"/>
    <x v="0"/>
    <n v="13836.388212"/>
    <x v="47"/>
    <x v="64"/>
    <n v="20260723"/>
  </r>
  <r>
    <x v="1"/>
    <x v="3"/>
    <x v="0"/>
    <n v="29328.955511"/>
    <x v="48"/>
    <x v="65"/>
    <n v="20260723"/>
  </r>
  <r>
    <x v="1"/>
    <x v="3"/>
    <x v="0"/>
    <n v="294.67387200000002"/>
    <x v="49"/>
    <x v="66"/>
    <n v="20260723"/>
  </r>
  <r>
    <x v="1"/>
    <x v="3"/>
    <x v="0"/>
    <m/>
    <x v="55"/>
    <x v="67"/>
    <n v="20260723"/>
  </r>
  <r>
    <x v="1"/>
    <x v="3"/>
    <x v="0"/>
    <n v="14.212163"/>
    <x v="56"/>
    <x v="68"/>
    <n v="20260723"/>
  </r>
  <r>
    <x v="1"/>
    <x v="3"/>
    <x v="0"/>
    <n v="1428.9606980000001"/>
    <x v="57"/>
    <x v="69"/>
    <n v="20260723"/>
  </r>
  <r>
    <x v="1"/>
    <x v="3"/>
    <x v="0"/>
    <n v="3042.800921"/>
    <x v="58"/>
    <x v="70"/>
    <n v="20260723"/>
  </r>
  <r>
    <x v="1"/>
    <x v="3"/>
    <x v="0"/>
    <n v="4625.9619030000003"/>
    <x v="59"/>
    <x v="71"/>
    <n v="20260723"/>
  </r>
  <r>
    <x v="1"/>
    <x v="3"/>
    <x v="0"/>
    <n v="1431.799023"/>
    <x v="60"/>
    <x v="72"/>
    <n v="20260723"/>
  </r>
  <r>
    <x v="1"/>
    <x v="3"/>
    <x v="0"/>
    <n v="813.08385999999996"/>
    <x v="19"/>
    <x v="73"/>
    <n v="20260723"/>
  </r>
  <r>
    <x v="1"/>
    <x v="3"/>
    <x v="0"/>
    <n v="6294.8526549999997"/>
    <x v="61"/>
    <x v="74"/>
    <n v="20260723"/>
  </r>
  <r>
    <x v="1"/>
    <x v="3"/>
    <x v="0"/>
    <n v="6436.5701719999997"/>
    <x v="62"/>
    <x v="75"/>
    <n v="20260723"/>
  </r>
  <r>
    <x v="1"/>
    <x v="3"/>
    <x v="0"/>
    <n v="2417.7684559999998"/>
    <x v="63"/>
    <x v="76"/>
    <n v="20260723"/>
  </r>
  <r>
    <x v="1"/>
    <x v="3"/>
    <x v="0"/>
    <n v="1009.683395"/>
    <x v="64"/>
    <x v="77"/>
    <n v="20260723"/>
  </r>
  <r>
    <x v="1"/>
    <x v="3"/>
    <x v="0"/>
    <n v="2206.508104"/>
    <x v="65"/>
    <x v="78"/>
    <n v="20260723"/>
  </r>
  <r>
    <x v="1"/>
    <x v="3"/>
    <x v="0"/>
    <n v="5751.9222650000002"/>
    <x v="66"/>
    <x v="79"/>
    <n v="20260723"/>
  </r>
  <r>
    <x v="1"/>
    <x v="3"/>
    <x v="0"/>
    <n v="62.393794999999997"/>
    <x v="67"/>
    <x v="80"/>
    <n v="20260723"/>
  </r>
  <r>
    <x v="1"/>
    <x v="3"/>
    <x v="0"/>
    <n v="5689.5284700000002"/>
    <x v="68"/>
    <x v="81"/>
    <n v="20260723"/>
  </r>
  <r>
    <x v="1"/>
    <x v="3"/>
    <x v="0"/>
    <n v="1511.8418730000001"/>
    <x v="69"/>
    <x v="82"/>
    <n v="20260723"/>
  </r>
  <r>
    <x v="1"/>
    <x v="3"/>
    <x v="0"/>
    <n v="321709.31203299999"/>
    <x v="70"/>
    <x v="83"/>
    <n v="20260723"/>
  </r>
  <r>
    <x v="1"/>
    <x v="3"/>
    <x v="0"/>
    <n v="38125.585034999996"/>
    <x v="71"/>
    <x v="84"/>
    <n v="20260723"/>
  </r>
  <r>
    <x v="1"/>
    <x v="4"/>
    <x v="0"/>
    <m/>
    <x v="0"/>
    <x v="0"/>
    <n v="20260723"/>
  </r>
  <r>
    <x v="1"/>
    <x v="4"/>
    <x v="0"/>
    <m/>
    <x v="1"/>
    <x v="1"/>
    <n v="20260723"/>
  </r>
  <r>
    <x v="1"/>
    <x v="4"/>
    <x v="0"/>
    <m/>
    <x v="2"/>
    <x v="2"/>
    <n v="20260723"/>
  </r>
  <r>
    <x v="1"/>
    <x v="4"/>
    <x v="0"/>
    <n v="3.3265999999999997E-2"/>
    <x v="3"/>
    <x v="3"/>
    <n v="20260723"/>
  </r>
  <r>
    <x v="1"/>
    <x v="4"/>
    <x v="0"/>
    <n v="614.52589799999998"/>
    <x v="4"/>
    <x v="4"/>
    <n v="20260723"/>
  </r>
  <r>
    <x v="1"/>
    <x v="4"/>
    <x v="0"/>
    <n v="0"/>
    <x v="5"/>
    <x v="5"/>
    <n v="20260723"/>
  </r>
  <r>
    <x v="1"/>
    <x v="4"/>
    <x v="0"/>
    <n v="1527.9226619999999"/>
    <x v="6"/>
    <x v="6"/>
    <n v="20260723"/>
  </r>
  <r>
    <x v="1"/>
    <x v="4"/>
    <x v="0"/>
    <n v="255947.10436100001"/>
    <x v="7"/>
    <x v="7"/>
    <n v="20260723"/>
  </r>
  <r>
    <x v="1"/>
    <x v="4"/>
    <x v="0"/>
    <n v="8145.4212870000001"/>
    <x v="8"/>
    <x v="8"/>
    <n v="20260723"/>
  </r>
  <r>
    <x v="1"/>
    <x v="4"/>
    <x v="0"/>
    <n v="12287.15878"/>
    <x v="9"/>
    <x v="9"/>
    <n v="20260723"/>
  </r>
  <r>
    <x v="1"/>
    <x v="4"/>
    <x v="0"/>
    <n v="10556.447631999999"/>
    <x v="10"/>
    <x v="10"/>
    <n v="20260723"/>
  </r>
  <r>
    <x v="1"/>
    <x v="4"/>
    <x v="0"/>
    <n v="8067.325621"/>
    <x v="11"/>
    <x v="11"/>
    <n v="20260723"/>
  </r>
  <r>
    <x v="1"/>
    <x v="4"/>
    <x v="0"/>
    <n v="2489.12201"/>
    <x v="12"/>
    <x v="12"/>
    <n v="20260723"/>
  </r>
  <r>
    <x v="1"/>
    <x v="4"/>
    <x v="0"/>
    <n v="204120.65604"/>
    <x v="13"/>
    <x v="13"/>
    <n v="20260723"/>
  </r>
  <r>
    <x v="1"/>
    <x v="4"/>
    <x v="0"/>
    <n v="142940.03485299999"/>
    <x v="14"/>
    <x v="14"/>
    <n v="20260723"/>
  </r>
  <r>
    <x v="1"/>
    <x v="4"/>
    <x v="0"/>
    <n v="58595.982748000002"/>
    <x v="15"/>
    <x v="15"/>
    <n v="20260723"/>
  </r>
  <r>
    <x v="1"/>
    <x v="4"/>
    <x v="0"/>
    <n v="1971.99665"/>
    <x v="16"/>
    <x v="16"/>
    <n v="20260723"/>
  </r>
  <r>
    <x v="1"/>
    <x v="4"/>
    <x v="0"/>
    <n v="612.64178900000002"/>
    <x v="17"/>
    <x v="17"/>
    <n v="20260723"/>
  </r>
  <r>
    <x v="1"/>
    <x v="4"/>
    <x v="0"/>
    <n v="17506.745585000001"/>
    <x v="18"/>
    <x v="18"/>
    <n v="20260723"/>
  </r>
  <r>
    <x v="1"/>
    <x v="4"/>
    <x v="0"/>
    <n v="1670.8656510000001"/>
    <x v="19"/>
    <x v="19"/>
    <n v="20260723"/>
  </r>
  <r>
    <x v="1"/>
    <x v="4"/>
    <x v="0"/>
    <n v="1472.1473639999999"/>
    <x v="20"/>
    <x v="20"/>
    <n v="20260723"/>
  </r>
  <r>
    <x v="1"/>
    <x v="4"/>
    <x v="0"/>
    <n v="187.66202000000001"/>
    <x v="21"/>
    <x v="21"/>
    <n v="20260723"/>
  </r>
  <r>
    <x v="1"/>
    <x v="4"/>
    <x v="0"/>
    <n v="45122.018183"/>
    <x v="22"/>
    <x v="22"/>
    <n v="20260723"/>
  </r>
  <r>
    <x v="1"/>
    <x v="4"/>
    <x v="0"/>
    <n v="41943.706209000004"/>
    <x v="23"/>
    <x v="23"/>
    <n v="20260723"/>
  </r>
  <r>
    <x v="1"/>
    <x v="4"/>
    <x v="0"/>
    <n v="2969.5956329999999"/>
    <x v="24"/>
    <x v="24"/>
    <n v="20260723"/>
  </r>
  <r>
    <x v="1"/>
    <x v="4"/>
    <x v="0"/>
    <n v="18439.601900000001"/>
    <x v="25"/>
    <x v="25"/>
    <n v="20260723"/>
  </r>
  <r>
    <x v="1"/>
    <x v="4"/>
    <x v="0"/>
    <n v="20534.508675000001"/>
    <x v="26"/>
    <x v="26"/>
    <n v="20260723"/>
  </r>
  <r>
    <x v="1"/>
    <x v="4"/>
    <x v="0"/>
    <n v="14923.170451"/>
    <x v="27"/>
    <x v="27"/>
    <n v="20260723"/>
  </r>
  <r>
    <x v="1"/>
    <x v="4"/>
    <x v="0"/>
    <n v="10959.962390999999"/>
    <x v="28"/>
    <x v="28"/>
    <n v="20260723"/>
  </r>
  <r>
    <x v="1"/>
    <x v="4"/>
    <x v="0"/>
    <n v="9979.6937849999995"/>
    <x v="29"/>
    <x v="29"/>
    <n v="20260723"/>
  </r>
  <r>
    <x v="1"/>
    <x v="4"/>
    <x v="0"/>
    <n v="980.26860599999998"/>
    <x v="30"/>
    <x v="30"/>
    <n v="20260723"/>
  </r>
  <r>
    <x v="1"/>
    <x v="4"/>
    <x v="0"/>
    <n v="3913.423182"/>
    <x v="31"/>
    <x v="31"/>
    <n v="20260723"/>
  </r>
  <r>
    <x v="1"/>
    <x v="4"/>
    <x v="0"/>
    <n v="313.183854"/>
    <x v="32"/>
    <x v="32"/>
    <n v="20260723"/>
  </r>
  <r>
    <x v="1"/>
    <x v="4"/>
    <x v="0"/>
    <n v="3600.2393280000001"/>
    <x v="33"/>
    <x v="33"/>
    <n v="20260723"/>
  </r>
  <r>
    <x v="1"/>
    <x v="4"/>
    <x v="0"/>
    <n v="49.784880000000001"/>
    <x v="34"/>
    <x v="34"/>
    <n v="20260723"/>
  </r>
  <r>
    <x v="1"/>
    <x v="4"/>
    <x v="0"/>
    <n v="146.645398"/>
    <x v="35"/>
    <x v="35"/>
    <n v="20260723"/>
  </r>
  <r>
    <x v="1"/>
    <x v="4"/>
    <x v="0"/>
    <n v="3045.9510810000002"/>
    <x v="36"/>
    <x v="36"/>
    <n v="20260723"/>
  </r>
  <r>
    <x v="1"/>
    <x v="4"/>
    <x v="0"/>
    <n v="779.57860100000005"/>
    <x v="37"/>
    <x v="37"/>
    <n v="20260723"/>
  </r>
  <r>
    <x v="1"/>
    <x v="4"/>
    <x v="0"/>
    <n v="1824.6865399999999"/>
    <x v="38"/>
    <x v="38"/>
    <n v="20260723"/>
  </r>
  <r>
    <x v="1"/>
    <x v="4"/>
    <x v="0"/>
    <n v="509.44710900000001"/>
    <x v="39"/>
    <x v="39"/>
    <n v="20260723"/>
  </r>
  <r>
    <x v="1"/>
    <x v="4"/>
    <x v="0"/>
    <n v="0.03"/>
    <x v="40"/>
    <x v="40"/>
    <n v="20260723"/>
  </r>
  <r>
    <x v="1"/>
    <x v="4"/>
    <x v="0"/>
    <n v="5113.5463920000002"/>
    <x v="41"/>
    <x v="41"/>
    <n v="20260723"/>
  </r>
  <r>
    <x v="1"/>
    <x v="4"/>
    <x v="0"/>
    <n v="717.51888599999995"/>
    <x v="42"/>
    <x v="42"/>
    <n v="20260723"/>
  </r>
  <r>
    <x v="1"/>
    <x v="4"/>
    <x v="0"/>
    <n v="372215.88504099997"/>
    <x v="43"/>
    <x v="43"/>
    <n v="20260723"/>
  </r>
  <r>
    <x v="1"/>
    <x v="4"/>
    <x v="0"/>
    <m/>
    <x v="44"/>
    <x v="44"/>
    <n v="20260723"/>
  </r>
  <r>
    <x v="1"/>
    <x v="4"/>
    <x v="0"/>
    <n v="30281.491107999998"/>
    <x v="45"/>
    <x v="45"/>
    <n v="20260723"/>
  </r>
  <r>
    <x v="1"/>
    <x v="4"/>
    <x v="0"/>
    <n v="26317.441470000002"/>
    <x v="46"/>
    <x v="46"/>
    <n v="20260723"/>
  </r>
  <r>
    <x v="1"/>
    <x v="4"/>
    <x v="0"/>
    <n v="0"/>
    <x v="47"/>
    <x v="47"/>
    <n v="20260723"/>
  </r>
  <r>
    <x v="1"/>
    <x v="4"/>
    <x v="0"/>
    <n v="24994.770042"/>
    <x v="48"/>
    <x v="48"/>
    <n v="20260723"/>
  </r>
  <r>
    <x v="1"/>
    <x v="4"/>
    <x v="0"/>
    <n v="1322.6714280000001"/>
    <x v="49"/>
    <x v="49"/>
    <n v="20260723"/>
  </r>
  <r>
    <x v="1"/>
    <x v="4"/>
    <x v="0"/>
    <n v="3964.0496330000001"/>
    <x v="50"/>
    <x v="50"/>
    <n v="20260723"/>
  </r>
  <r>
    <x v="1"/>
    <x v="4"/>
    <x v="0"/>
    <n v="0"/>
    <x v="47"/>
    <x v="51"/>
    <n v="20260723"/>
  </r>
  <r>
    <x v="1"/>
    <x v="4"/>
    <x v="0"/>
    <n v="3694.7436899999998"/>
    <x v="48"/>
    <x v="52"/>
    <n v="20260723"/>
  </r>
  <r>
    <x v="1"/>
    <x v="4"/>
    <x v="0"/>
    <n v="269.30594400000001"/>
    <x v="49"/>
    <x v="53"/>
    <n v="20260723"/>
  </r>
  <r>
    <x v="1"/>
    <x v="4"/>
    <x v="0"/>
    <n v="221865.55387999999"/>
    <x v="51"/>
    <x v="54"/>
    <n v="20260723"/>
  </r>
  <r>
    <x v="1"/>
    <x v="4"/>
    <x v="0"/>
    <n v="12788.551982999999"/>
    <x v="52"/>
    <x v="55"/>
    <n v="20260723"/>
  </r>
  <r>
    <x v="1"/>
    <x v="4"/>
    <x v="0"/>
    <n v="0"/>
    <x v="47"/>
    <x v="56"/>
    <n v="20260723"/>
  </r>
  <r>
    <x v="1"/>
    <x v="4"/>
    <x v="0"/>
    <n v="11518.846108"/>
    <x v="48"/>
    <x v="57"/>
    <n v="20260723"/>
  </r>
  <r>
    <x v="1"/>
    <x v="4"/>
    <x v="0"/>
    <n v="1269.7058689999999"/>
    <x v="49"/>
    <x v="58"/>
    <n v="20260723"/>
  </r>
  <r>
    <x v="1"/>
    <x v="4"/>
    <x v="0"/>
    <n v="209077.001903"/>
    <x v="53"/>
    <x v="59"/>
    <n v="20260723"/>
  </r>
  <r>
    <x v="1"/>
    <x v="4"/>
    <x v="0"/>
    <n v="0"/>
    <x v="47"/>
    <x v="60"/>
    <n v="20260723"/>
  </r>
  <r>
    <x v="1"/>
    <x v="4"/>
    <x v="0"/>
    <n v="206254.80013300001"/>
    <x v="48"/>
    <x v="61"/>
    <n v="20260723"/>
  </r>
  <r>
    <x v="1"/>
    <x v="4"/>
    <x v="0"/>
    <n v="2822.2017689999998"/>
    <x v="49"/>
    <x v="62"/>
    <n v="20260723"/>
  </r>
  <r>
    <x v="1"/>
    <x v="4"/>
    <x v="0"/>
    <n v="44150.461833000001"/>
    <x v="54"/>
    <x v="63"/>
    <n v="20260723"/>
  </r>
  <r>
    <x v="1"/>
    <x v="4"/>
    <x v="0"/>
    <n v="13117.335428"/>
    <x v="47"/>
    <x v="64"/>
    <n v="20260723"/>
  </r>
  <r>
    <x v="1"/>
    <x v="4"/>
    <x v="0"/>
    <n v="30671.866295"/>
    <x v="48"/>
    <x v="65"/>
    <n v="20260723"/>
  </r>
  <r>
    <x v="1"/>
    <x v="4"/>
    <x v="0"/>
    <n v="361.26011"/>
    <x v="49"/>
    <x v="66"/>
    <n v="20260723"/>
  </r>
  <r>
    <x v="1"/>
    <x v="4"/>
    <x v="0"/>
    <m/>
    <x v="55"/>
    <x v="67"/>
    <n v="20260723"/>
  </r>
  <r>
    <x v="1"/>
    <x v="4"/>
    <x v="0"/>
    <n v="42.887191999999999"/>
    <x v="56"/>
    <x v="68"/>
    <n v="20260723"/>
  </r>
  <r>
    <x v="1"/>
    <x v="4"/>
    <x v="0"/>
    <n v="1258.1076700000001"/>
    <x v="57"/>
    <x v="69"/>
    <n v="20260723"/>
  </r>
  <r>
    <x v="1"/>
    <x v="4"/>
    <x v="0"/>
    <n v="3103.3150340000002"/>
    <x v="58"/>
    <x v="70"/>
    <n v="20260723"/>
  </r>
  <r>
    <x v="1"/>
    <x v="4"/>
    <x v="0"/>
    <n v="4594.5072909999999"/>
    <x v="59"/>
    <x v="71"/>
    <n v="20260723"/>
  </r>
  <r>
    <x v="1"/>
    <x v="4"/>
    <x v="0"/>
    <n v="1125.11796"/>
    <x v="60"/>
    <x v="72"/>
    <n v="20260723"/>
  </r>
  <r>
    <x v="1"/>
    <x v="4"/>
    <x v="0"/>
    <n v="1182.6959879999999"/>
    <x v="19"/>
    <x v="73"/>
    <n v="20260723"/>
  </r>
  <r>
    <x v="1"/>
    <x v="4"/>
    <x v="0"/>
    <n v="8107.9093659999999"/>
    <x v="61"/>
    <x v="74"/>
    <n v="20260723"/>
  </r>
  <r>
    <x v="1"/>
    <x v="4"/>
    <x v="0"/>
    <n v="6029.3145729999997"/>
    <x v="62"/>
    <x v="75"/>
    <n v="20260723"/>
  </r>
  <r>
    <x v="1"/>
    <x v="4"/>
    <x v="0"/>
    <n v="2758.1820010000001"/>
    <x v="63"/>
    <x v="76"/>
    <n v="20260723"/>
  </r>
  <r>
    <x v="1"/>
    <x v="4"/>
    <x v="0"/>
    <n v="1163.934728"/>
    <x v="64"/>
    <x v="77"/>
    <n v="20260723"/>
  </r>
  <r>
    <x v="1"/>
    <x v="4"/>
    <x v="0"/>
    <n v="2549.5848000000001"/>
    <x v="65"/>
    <x v="78"/>
    <n v="20260723"/>
  </r>
  <r>
    <x v="1"/>
    <x v="4"/>
    <x v="0"/>
    <n v="6153.2798819999998"/>
    <x v="66"/>
    <x v="79"/>
    <n v="20260723"/>
  </r>
  <r>
    <x v="1"/>
    <x v="4"/>
    <x v="0"/>
    <n v="62.417993000000003"/>
    <x v="67"/>
    <x v="80"/>
    <n v="20260723"/>
  </r>
  <r>
    <x v="1"/>
    <x v="4"/>
    <x v="0"/>
    <n v="6090.8618889999998"/>
    <x v="68"/>
    <x v="81"/>
    <n v="20260723"/>
  </r>
  <r>
    <x v="1"/>
    <x v="4"/>
    <x v="0"/>
    <n v="1451.855129"/>
    <x v="69"/>
    <x v="82"/>
    <n v="20260723"/>
  </r>
  <r>
    <x v="1"/>
    <x v="4"/>
    <x v="0"/>
    <n v="335818.19812900003"/>
    <x v="70"/>
    <x v="83"/>
    <n v="20260723"/>
  </r>
  <r>
    <x v="1"/>
    <x v="4"/>
    <x v="0"/>
    <n v="36397.686943000001"/>
    <x v="71"/>
    <x v="84"/>
    <n v="20260723"/>
  </r>
  <r>
    <x v="1"/>
    <x v="5"/>
    <x v="0"/>
    <m/>
    <x v="0"/>
    <x v="0"/>
    <n v="20260723"/>
  </r>
  <r>
    <x v="1"/>
    <x v="5"/>
    <x v="0"/>
    <m/>
    <x v="1"/>
    <x v="1"/>
    <n v="20260723"/>
  </r>
  <r>
    <x v="1"/>
    <x v="5"/>
    <x v="0"/>
    <m/>
    <x v="2"/>
    <x v="2"/>
    <n v="20260723"/>
  </r>
  <r>
    <x v="1"/>
    <x v="5"/>
    <x v="0"/>
    <n v="113.91738700000001"/>
    <x v="3"/>
    <x v="3"/>
    <n v="20260723"/>
  </r>
  <r>
    <x v="1"/>
    <x v="5"/>
    <x v="0"/>
    <n v="618.81821000000002"/>
    <x v="4"/>
    <x v="4"/>
    <n v="20260723"/>
  </r>
  <r>
    <x v="1"/>
    <x v="5"/>
    <x v="0"/>
    <n v="0"/>
    <x v="5"/>
    <x v="5"/>
    <n v="20260723"/>
  </r>
  <r>
    <x v="1"/>
    <x v="5"/>
    <x v="0"/>
    <n v="1532.443223"/>
    <x v="6"/>
    <x v="6"/>
    <n v="20260723"/>
  </r>
  <r>
    <x v="1"/>
    <x v="5"/>
    <x v="0"/>
    <n v="250242.13306200001"/>
    <x v="7"/>
    <x v="7"/>
    <n v="20260723"/>
  </r>
  <r>
    <x v="1"/>
    <x v="5"/>
    <x v="0"/>
    <n v="8469.5909269999993"/>
    <x v="8"/>
    <x v="8"/>
    <n v="20260723"/>
  </r>
  <r>
    <x v="1"/>
    <x v="5"/>
    <x v="0"/>
    <n v="13589.038696"/>
    <x v="9"/>
    <x v="9"/>
    <n v="20260723"/>
  </r>
  <r>
    <x v="1"/>
    <x v="5"/>
    <x v="0"/>
    <n v="12116.898931"/>
    <x v="10"/>
    <x v="10"/>
    <n v="20260723"/>
  </r>
  <r>
    <x v="1"/>
    <x v="5"/>
    <x v="0"/>
    <n v="9396.3143660000005"/>
    <x v="11"/>
    <x v="11"/>
    <n v="20260723"/>
  </r>
  <r>
    <x v="1"/>
    <x v="5"/>
    <x v="0"/>
    <n v="2720.5845650000001"/>
    <x v="12"/>
    <x v="12"/>
    <n v="20260723"/>
  </r>
  <r>
    <x v="1"/>
    <x v="5"/>
    <x v="0"/>
    <n v="192702.790691"/>
    <x v="13"/>
    <x v="13"/>
    <n v="20260723"/>
  </r>
  <r>
    <x v="1"/>
    <x v="5"/>
    <x v="0"/>
    <n v="132280.98196500001"/>
    <x v="14"/>
    <x v="14"/>
    <n v="20260723"/>
  </r>
  <r>
    <x v="1"/>
    <x v="5"/>
    <x v="0"/>
    <n v="58654.411258"/>
    <x v="15"/>
    <x v="15"/>
    <n v="20260723"/>
  </r>
  <r>
    <x v="1"/>
    <x v="5"/>
    <x v="0"/>
    <n v="1388.4836089999999"/>
    <x v="16"/>
    <x v="16"/>
    <n v="20260723"/>
  </r>
  <r>
    <x v="1"/>
    <x v="5"/>
    <x v="0"/>
    <n v="378.91819400000003"/>
    <x v="17"/>
    <x v="17"/>
    <n v="20260723"/>
  </r>
  <r>
    <x v="1"/>
    <x v="5"/>
    <x v="0"/>
    <n v="21333.076743000001"/>
    <x v="18"/>
    <x v="18"/>
    <n v="20260723"/>
  </r>
  <r>
    <x v="1"/>
    <x v="5"/>
    <x v="0"/>
    <n v="711.89409599999999"/>
    <x v="19"/>
    <x v="19"/>
    <n v="20260723"/>
  </r>
  <r>
    <x v="1"/>
    <x v="5"/>
    <x v="0"/>
    <n v="1301.684833"/>
    <x v="20"/>
    <x v="20"/>
    <n v="20260723"/>
  </r>
  <r>
    <x v="1"/>
    <x v="5"/>
    <x v="0"/>
    <n v="17.158147"/>
    <x v="21"/>
    <x v="21"/>
    <n v="20260723"/>
  </r>
  <r>
    <x v="1"/>
    <x v="5"/>
    <x v="0"/>
    <n v="51249.460776"/>
    <x v="22"/>
    <x v="22"/>
    <n v="20260723"/>
  </r>
  <r>
    <x v="1"/>
    <x v="5"/>
    <x v="0"/>
    <n v="41897.226477999997"/>
    <x v="23"/>
    <x v="23"/>
    <n v="20260723"/>
  </r>
  <r>
    <x v="1"/>
    <x v="5"/>
    <x v="0"/>
    <n v="3114.4249239999999"/>
    <x v="24"/>
    <x v="24"/>
    <n v="20260723"/>
  </r>
  <r>
    <x v="1"/>
    <x v="5"/>
    <x v="0"/>
    <n v="18363.264756"/>
    <x v="25"/>
    <x v="25"/>
    <n v="20260723"/>
  </r>
  <r>
    <x v="1"/>
    <x v="5"/>
    <x v="0"/>
    <n v="20419.536798000001"/>
    <x v="26"/>
    <x v="26"/>
    <n v="20260723"/>
  </r>
  <r>
    <x v="1"/>
    <x v="5"/>
    <x v="0"/>
    <n v="19395.937000999998"/>
    <x v="27"/>
    <x v="27"/>
    <n v="20260723"/>
  </r>
  <r>
    <x v="1"/>
    <x v="5"/>
    <x v="0"/>
    <n v="12280.79171"/>
    <x v="28"/>
    <x v="28"/>
    <n v="20260723"/>
  </r>
  <r>
    <x v="1"/>
    <x v="5"/>
    <x v="0"/>
    <n v="11343.351256"/>
    <x v="29"/>
    <x v="29"/>
    <n v="20260723"/>
  </r>
  <r>
    <x v="1"/>
    <x v="5"/>
    <x v="0"/>
    <n v="937.44045200000005"/>
    <x v="30"/>
    <x v="30"/>
    <n v="20260723"/>
  </r>
  <r>
    <x v="1"/>
    <x v="5"/>
    <x v="0"/>
    <n v="7104.8504709999997"/>
    <x v="31"/>
    <x v="31"/>
    <n v="20260723"/>
  </r>
  <r>
    <x v="1"/>
    <x v="5"/>
    <x v="0"/>
    <n v="355.29104000000001"/>
    <x v="32"/>
    <x v="32"/>
    <n v="20260723"/>
  </r>
  <r>
    <x v="1"/>
    <x v="5"/>
    <x v="0"/>
    <n v="6749.5594309999997"/>
    <x v="33"/>
    <x v="33"/>
    <n v="20260723"/>
  </r>
  <r>
    <x v="1"/>
    <x v="5"/>
    <x v="0"/>
    <n v="10.29482"/>
    <x v="34"/>
    <x v="34"/>
    <n v="20260723"/>
  </r>
  <r>
    <x v="1"/>
    <x v="5"/>
    <x v="0"/>
    <n v="284.83539400000001"/>
    <x v="35"/>
    <x v="35"/>
    <n v="20260723"/>
  </r>
  <r>
    <x v="1"/>
    <x v="5"/>
    <x v="0"/>
    <n v="4109.865914"/>
    <x v="36"/>
    <x v="36"/>
    <n v="20260723"/>
  </r>
  <r>
    <x v="1"/>
    <x v="5"/>
    <x v="0"/>
    <n v="1156.857694"/>
    <x v="37"/>
    <x v="37"/>
    <n v="20260723"/>
  </r>
  <r>
    <x v="1"/>
    <x v="5"/>
    <x v="0"/>
    <n v="1923.2500379999999"/>
    <x v="38"/>
    <x v="38"/>
    <n v="20260723"/>
  </r>
  <r>
    <x v="1"/>
    <x v="5"/>
    <x v="0"/>
    <n v="417.78464600000001"/>
    <x v="39"/>
    <x v="39"/>
    <n v="20260723"/>
  </r>
  <r>
    <x v="1"/>
    <x v="5"/>
    <x v="0"/>
    <n v="7.6499999999999999E-2"/>
    <x v="40"/>
    <x v="40"/>
    <n v="20260723"/>
  </r>
  <r>
    <x v="1"/>
    <x v="5"/>
    <x v="0"/>
    <n v="4968.7280199999996"/>
    <x v="41"/>
    <x v="41"/>
    <n v="20260723"/>
  </r>
  <r>
    <x v="1"/>
    <x v="5"/>
    <x v="0"/>
    <n v="802.53320199999996"/>
    <x v="42"/>
    <x v="42"/>
    <n v="20260723"/>
  </r>
  <r>
    <x v="1"/>
    <x v="5"/>
    <x v="0"/>
    <n v="378713.86754299997"/>
    <x v="43"/>
    <x v="43"/>
    <n v="20260723"/>
  </r>
  <r>
    <x v="1"/>
    <x v="5"/>
    <x v="0"/>
    <m/>
    <x v="44"/>
    <x v="44"/>
    <n v="20260723"/>
  </r>
  <r>
    <x v="1"/>
    <x v="5"/>
    <x v="0"/>
    <n v="34428.763285000001"/>
    <x v="45"/>
    <x v="45"/>
    <n v="20260723"/>
  </r>
  <r>
    <x v="1"/>
    <x v="5"/>
    <x v="0"/>
    <n v="30444.767143000001"/>
    <x v="46"/>
    <x v="46"/>
    <n v="20260723"/>
  </r>
  <r>
    <x v="1"/>
    <x v="5"/>
    <x v="0"/>
    <n v="0"/>
    <x v="47"/>
    <x v="47"/>
    <n v="20260723"/>
  </r>
  <r>
    <x v="1"/>
    <x v="5"/>
    <x v="0"/>
    <n v="28833.144467999999"/>
    <x v="48"/>
    <x v="48"/>
    <n v="20260723"/>
  </r>
  <r>
    <x v="1"/>
    <x v="5"/>
    <x v="0"/>
    <n v="1611.6226750000001"/>
    <x v="49"/>
    <x v="49"/>
    <n v="20260723"/>
  </r>
  <r>
    <x v="1"/>
    <x v="5"/>
    <x v="0"/>
    <n v="3983.9961280000002"/>
    <x v="50"/>
    <x v="50"/>
    <n v="20260723"/>
  </r>
  <r>
    <x v="1"/>
    <x v="5"/>
    <x v="0"/>
    <n v="0"/>
    <x v="47"/>
    <x v="51"/>
    <n v="20260723"/>
  </r>
  <r>
    <x v="1"/>
    <x v="5"/>
    <x v="0"/>
    <n v="3682.3627740000002"/>
    <x v="48"/>
    <x v="52"/>
    <n v="20260723"/>
  </r>
  <r>
    <x v="1"/>
    <x v="5"/>
    <x v="0"/>
    <n v="301.63335499999999"/>
    <x v="49"/>
    <x v="53"/>
    <n v="20260723"/>
  </r>
  <r>
    <x v="1"/>
    <x v="5"/>
    <x v="0"/>
    <n v="210364.24678300001"/>
    <x v="51"/>
    <x v="54"/>
    <n v="20260723"/>
  </r>
  <r>
    <x v="1"/>
    <x v="5"/>
    <x v="0"/>
    <n v="13081.631899"/>
    <x v="52"/>
    <x v="55"/>
    <n v="20260723"/>
  </r>
  <r>
    <x v="1"/>
    <x v="5"/>
    <x v="0"/>
    <n v="0"/>
    <x v="47"/>
    <x v="56"/>
    <n v="20260723"/>
  </r>
  <r>
    <x v="1"/>
    <x v="5"/>
    <x v="0"/>
    <n v="11824.725218"/>
    <x v="48"/>
    <x v="57"/>
    <n v="20260723"/>
  </r>
  <r>
    <x v="1"/>
    <x v="5"/>
    <x v="0"/>
    <n v="1256.906684"/>
    <x v="49"/>
    <x v="58"/>
    <n v="20260723"/>
  </r>
  <r>
    <x v="1"/>
    <x v="5"/>
    <x v="0"/>
    <n v="197282.61488199999"/>
    <x v="53"/>
    <x v="59"/>
    <n v="20260723"/>
  </r>
  <r>
    <x v="1"/>
    <x v="5"/>
    <x v="0"/>
    <n v="0"/>
    <x v="47"/>
    <x v="60"/>
    <n v="20260723"/>
  </r>
  <r>
    <x v="1"/>
    <x v="5"/>
    <x v="0"/>
    <n v="194723.836258"/>
    <x v="48"/>
    <x v="61"/>
    <n v="20260723"/>
  </r>
  <r>
    <x v="1"/>
    <x v="5"/>
    <x v="0"/>
    <n v="2558.778624"/>
    <x v="49"/>
    <x v="62"/>
    <n v="20260723"/>
  </r>
  <r>
    <x v="1"/>
    <x v="5"/>
    <x v="0"/>
    <n v="49861.586306999998"/>
    <x v="54"/>
    <x v="63"/>
    <n v="20260723"/>
  </r>
  <r>
    <x v="1"/>
    <x v="5"/>
    <x v="0"/>
    <n v="13784.166616"/>
    <x v="47"/>
    <x v="64"/>
    <n v="20260723"/>
  </r>
  <r>
    <x v="1"/>
    <x v="5"/>
    <x v="0"/>
    <n v="35628.615567000001"/>
    <x v="48"/>
    <x v="65"/>
    <n v="20260723"/>
  </r>
  <r>
    <x v="1"/>
    <x v="5"/>
    <x v="0"/>
    <n v="448.804124"/>
    <x v="49"/>
    <x v="66"/>
    <n v="20260723"/>
  </r>
  <r>
    <x v="1"/>
    <x v="5"/>
    <x v="0"/>
    <m/>
    <x v="55"/>
    <x v="67"/>
    <n v="20260723"/>
  </r>
  <r>
    <x v="1"/>
    <x v="5"/>
    <x v="0"/>
    <n v="0"/>
    <x v="56"/>
    <x v="68"/>
    <n v="20260723"/>
  </r>
  <r>
    <x v="1"/>
    <x v="5"/>
    <x v="0"/>
    <n v="1215.2248810000001"/>
    <x v="57"/>
    <x v="69"/>
    <n v="20260723"/>
  </r>
  <r>
    <x v="1"/>
    <x v="5"/>
    <x v="0"/>
    <n v="2956.5612289999999"/>
    <x v="58"/>
    <x v="70"/>
    <n v="20260723"/>
  </r>
  <r>
    <x v="1"/>
    <x v="5"/>
    <x v="0"/>
    <n v="8665.0988410000009"/>
    <x v="59"/>
    <x v="71"/>
    <n v="20260723"/>
  </r>
  <r>
    <x v="1"/>
    <x v="5"/>
    <x v="0"/>
    <n v="1366.94091"/>
    <x v="60"/>
    <x v="72"/>
    <n v="20260723"/>
  </r>
  <r>
    <x v="1"/>
    <x v="5"/>
    <x v="0"/>
    <n v="456.95232099999998"/>
    <x v="19"/>
    <x v="73"/>
    <n v="20260723"/>
  </r>
  <r>
    <x v="1"/>
    <x v="5"/>
    <x v="0"/>
    <n v="7181.0028220000004"/>
    <x v="61"/>
    <x v="74"/>
    <n v="20260723"/>
  </r>
  <r>
    <x v="1"/>
    <x v="5"/>
    <x v="0"/>
    <n v="6339.6543970000002"/>
    <x v="62"/>
    <x v="75"/>
    <n v="20260723"/>
  </r>
  <r>
    <x v="1"/>
    <x v="5"/>
    <x v="0"/>
    <n v="2969.4486120000001"/>
    <x v="63"/>
    <x v="76"/>
    <n v="20260723"/>
  </r>
  <r>
    <x v="1"/>
    <x v="5"/>
    <x v="0"/>
    <n v="1813.1531279999999"/>
    <x v="64"/>
    <x v="77"/>
    <n v="20260723"/>
  </r>
  <r>
    <x v="1"/>
    <x v="5"/>
    <x v="0"/>
    <n v="2428.8648229999999"/>
    <x v="65"/>
    <x v="78"/>
    <n v="20260723"/>
  </r>
  <r>
    <x v="1"/>
    <x v="5"/>
    <x v="0"/>
    <n v="6052.4502380000004"/>
    <x v="66"/>
    <x v="79"/>
    <n v="20260723"/>
  </r>
  <r>
    <x v="1"/>
    <x v="5"/>
    <x v="0"/>
    <n v="62.402023999999997"/>
    <x v="67"/>
    <x v="80"/>
    <n v="20260723"/>
  </r>
  <r>
    <x v="1"/>
    <x v="5"/>
    <x v="0"/>
    <n v="5990.0482140000004"/>
    <x v="68"/>
    <x v="81"/>
    <n v="20260723"/>
  </r>
  <r>
    <x v="1"/>
    <x v="5"/>
    <x v="0"/>
    <n v="1553.4199880000001"/>
    <x v="69"/>
    <x v="82"/>
    <n v="20260723"/>
  </r>
  <r>
    <x v="1"/>
    <x v="5"/>
    <x v="0"/>
    <n v="337653.36850699998"/>
    <x v="70"/>
    <x v="83"/>
    <n v="20260723"/>
  </r>
  <r>
    <x v="1"/>
    <x v="5"/>
    <x v="0"/>
    <n v="41060.498937999997"/>
    <x v="71"/>
    <x v="84"/>
    <n v="20260723"/>
  </r>
  <r>
    <x v="1"/>
    <x v="6"/>
    <x v="0"/>
    <m/>
    <x v="0"/>
    <x v="0"/>
    <n v="20260723"/>
  </r>
  <r>
    <x v="1"/>
    <x v="6"/>
    <x v="0"/>
    <m/>
    <x v="1"/>
    <x v="1"/>
    <n v="20260723"/>
  </r>
  <r>
    <x v="1"/>
    <x v="6"/>
    <x v="0"/>
    <m/>
    <x v="2"/>
    <x v="2"/>
    <n v="20260723"/>
  </r>
  <r>
    <x v="1"/>
    <x v="6"/>
    <x v="0"/>
    <n v="0.45438699999999999"/>
    <x v="3"/>
    <x v="3"/>
    <n v="20260723"/>
  </r>
  <r>
    <x v="1"/>
    <x v="6"/>
    <x v="0"/>
    <n v="845.34210599999994"/>
    <x v="4"/>
    <x v="4"/>
    <n v="20260723"/>
  </r>
  <r>
    <x v="1"/>
    <x v="6"/>
    <x v="0"/>
    <n v="0"/>
    <x v="5"/>
    <x v="5"/>
    <n v="20260723"/>
  </r>
  <r>
    <x v="1"/>
    <x v="6"/>
    <x v="0"/>
    <n v="1880.0104220000001"/>
    <x v="6"/>
    <x v="6"/>
    <n v="20260723"/>
  </r>
  <r>
    <x v="1"/>
    <x v="6"/>
    <x v="0"/>
    <n v="203876.26759900001"/>
    <x v="7"/>
    <x v="7"/>
    <n v="20260723"/>
  </r>
  <r>
    <x v="1"/>
    <x v="6"/>
    <x v="0"/>
    <n v="7728.7032399999998"/>
    <x v="8"/>
    <x v="8"/>
    <n v="20260723"/>
  </r>
  <r>
    <x v="1"/>
    <x v="6"/>
    <x v="0"/>
    <n v="12764.771204999999"/>
    <x v="9"/>
    <x v="9"/>
    <n v="20260723"/>
  </r>
  <r>
    <x v="1"/>
    <x v="6"/>
    <x v="0"/>
    <n v="8907.1589160000003"/>
    <x v="10"/>
    <x v="10"/>
    <n v="20260723"/>
  </r>
  <r>
    <x v="1"/>
    <x v="6"/>
    <x v="0"/>
    <n v="6238.3959409999998"/>
    <x v="11"/>
    <x v="11"/>
    <n v="20260723"/>
  </r>
  <r>
    <x v="1"/>
    <x v="6"/>
    <x v="0"/>
    <n v="2668.7629750000001"/>
    <x v="12"/>
    <x v="12"/>
    <n v="20260723"/>
  </r>
  <r>
    <x v="1"/>
    <x v="6"/>
    <x v="0"/>
    <n v="148664.866446"/>
    <x v="13"/>
    <x v="13"/>
    <n v="20260723"/>
  </r>
  <r>
    <x v="1"/>
    <x v="6"/>
    <x v="0"/>
    <n v="97089.014521999998"/>
    <x v="14"/>
    <x v="14"/>
    <n v="20260723"/>
  </r>
  <r>
    <x v="1"/>
    <x v="6"/>
    <x v="0"/>
    <n v="50374.567317000001"/>
    <x v="15"/>
    <x v="15"/>
    <n v="20260723"/>
  </r>
  <r>
    <x v="1"/>
    <x v="6"/>
    <x v="0"/>
    <n v="888.104421"/>
    <x v="16"/>
    <x v="16"/>
    <n v="20260723"/>
  </r>
  <r>
    <x v="1"/>
    <x v="6"/>
    <x v="0"/>
    <n v="313.18018499999999"/>
    <x v="17"/>
    <x v="17"/>
    <n v="20260723"/>
  </r>
  <r>
    <x v="1"/>
    <x v="6"/>
    <x v="0"/>
    <n v="23002.511538999999"/>
    <x v="18"/>
    <x v="18"/>
    <n v="20260723"/>
  </r>
  <r>
    <x v="1"/>
    <x v="6"/>
    <x v="0"/>
    <n v="1809.52368"/>
    <x v="19"/>
    <x v="19"/>
    <n v="20260723"/>
  </r>
  <r>
    <x v="1"/>
    <x v="6"/>
    <x v="0"/>
    <n v="973.60191499999996"/>
    <x v="20"/>
    <x v="20"/>
    <n v="20260723"/>
  </r>
  <r>
    <x v="1"/>
    <x v="6"/>
    <x v="0"/>
    <n v="25.130651"/>
    <x v="21"/>
    <x v="21"/>
    <n v="20260723"/>
  </r>
  <r>
    <x v="1"/>
    <x v="6"/>
    <x v="0"/>
    <n v="45522.986009"/>
    <x v="22"/>
    <x v="22"/>
    <n v="20260723"/>
  </r>
  <r>
    <x v="1"/>
    <x v="6"/>
    <x v="0"/>
    <n v="37296.173439999999"/>
    <x v="23"/>
    <x v="23"/>
    <n v="20260723"/>
  </r>
  <r>
    <x v="1"/>
    <x v="6"/>
    <x v="0"/>
    <n v="2697.3913819999998"/>
    <x v="24"/>
    <x v="24"/>
    <n v="20260723"/>
  </r>
  <r>
    <x v="1"/>
    <x v="6"/>
    <x v="0"/>
    <n v="15469.188442999999"/>
    <x v="25"/>
    <x v="25"/>
    <n v="20260723"/>
  </r>
  <r>
    <x v="1"/>
    <x v="6"/>
    <x v="0"/>
    <n v="19129.593614000001"/>
    <x v="26"/>
    <x v="26"/>
    <n v="20260723"/>
  </r>
  <r>
    <x v="1"/>
    <x v="6"/>
    <x v="0"/>
    <n v="21369.305009"/>
    <x v="27"/>
    <x v="27"/>
    <n v="20260723"/>
  </r>
  <r>
    <x v="1"/>
    <x v="6"/>
    <x v="0"/>
    <n v="13371.145864"/>
    <x v="28"/>
    <x v="28"/>
    <n v="20260723"/>
  </r>
  <r>
    <x v="1"/>
    <x v="6"/>
    <x v="0"/>
    <n v="12530.694675999999"/>
    <x v="29"/>
    <x v="29"/>
    <n v="20260723"/>
  </r>
  <r>
    <x v="1"/>
    <x v="6"/>
    <x v="0"/>
    <n v="840.451188"/>
    <x v="30"/>
    <x v="30"/>
    <n v="20260723"/>
  </r>
  <r>
    <x v="1"/>
    <x v="6"/>
    <x v="0"/>
    <n v="8015.0096409999996"/>
    <x v="31"/>
    <x v="31"/>
    <n v="20260723"/>
  </r>
  <r>
    <x v="1"/>
    <x v="6"/>
    <x v="0"/>
    <n v="331.79560500000002"/>
    <x v="32"/>
    <x v="32"/>
    <n v="20260723"/>
  </r>
  <r>
    <x v="1"/>
    <x v="6"/>
    <x v="0"/>
    <n v="7683.2140369999997"/>
    <x v="33"/>
    <x v="33"/>
    <n v="20260723"/>
  </r>
  <r>
    <x v="1"/>
    <x v="6"/>
    <x v="0"/>
    <n v="-16.850497000000001"/>
    <x v="34"/>
    <x v="34"/>
    <n v="20260723"/>
  </r>
  <r>
    <x v="1"/>
    <x v="6"/>
    <x v="0"/>
    <n v="337.819007"/>
    <x v="35"/>
    <x v="35"/>
    <n v="20260723"/>
  </r>
  <r>
    <x v="1"/>
    <x v="6"/>
    <x v="0"/>
    <n v="4837.7477419999996"/>
    <x v="36"/>
    <x v="36"/>
    <n v="20260723"/>
  </r>
  <r>
    <x v="1"/>
    <x v="6"/>
    <x v="0"/>
    <n v="1451.450687"/>
    <x v="37"/>
    <x v="37"/>
    <n v="20260723"/>
  </r>
  <r>
    <x v="1"/>
    <x v="6"/>
    <x v="0"/>
    <n v="2376.0313660000002"/>
    <x v="38"/>
    <x v="38"/>
    <n v="20260723"/>
  </r>
  <r>
    <x v="1"/>
    <x v="6"/>
    <x v="0"/>
    <n v="433.66918299999998"/>
    <x v="39"/>
    <x v="39"/>
    <n v="20260723"/>
  </r>
  <r>
    <x v="1"/>
    <x v="6"/>
    <x v="0"/>
    <n v="3.1550000000000002E-2"/>
    <x v="40"/>
    <x v="40"/>
    <n v="20260723"/>
  </r>
  <r>
    <x v="1"/>
    <x v="6"/>
    <x v="0"/>
    <n v="5199.6556490000003"/>
    <x v="41"/>
    <x v="41"/>
    <n v="20260723"/>
  </r>
  <r>
    <x v="1"/>
    <x v="6"/>
    <x v="0"/>
    <n v="719.52130199999999"/>
    <x v="42"/>
    <x v="42"/>
    <n v="20260723"/>
  </r>
  <r>
    <x v="1"/>
    <x v="6"/>
    <x v="0"/>
    <n v="326146.46545100003"/>
    <x v="43"/>
    <x v="43"/>
    <n v="20260723"/>
  </r>
  <r>
    <x v="1"/>
    <x v="6"/>
    <x v="0"/>
    <m/>
    <x v="44"/>
    <x v="44"/>
    <n v="20260723"/>
  </r>
  <r>
    <x v="1"/>
    <x v="6"/>
    <x v="0"/>
    <n v="34128.848849000002"/>
    <x v="45"/>
    <x v="45"/>
    <n v="20260723"/>
  </r>
  <r>
    <x v="1"/>
    <x v="6"/>
    <x v="0"/>
    <n v="30496.464277999999"/>
    <x v="46"/>
    <x v="46"/>
    <n v="20260723"/>
  </r>
  <r>
    <x v="1"/>
    <x v="6"/>
    <x v="0"/>
    <n v="0"/>
    <x v="47"/>
    <x v="47"/>
    <n v="20260723"/>
  </r>
  <r>
    <x v="1"/>
    <x v="6"/>
    <x v="0"/>
    <n v="29017.069530000001"/>
    <x v="48"/>
    <x v="48"/>
    <n v="20260723"/>
  </r>
  <r>
    <x v="1"/>
    <x v="6"/>
    <x v="0"/>
    <n v="1479.394749"/>
    <x v="49"/>
    <x v="49"/>
    <n v="20260723"/>
  </r>
  <r>
    <x v="1"/>
    <x v="6"/>
    <x v="0"/>
    <n v="3632.3845689999998"/>
    <x v="50"/>
    <x v="50"/>
    <n v="20260723"/>
  </r>
  <r>
    <x v="1"/>
    <x v="6"/>
    <x v="0"/>
    <n v="0"/>
    <x v="47"/>
    <x v="51"/>
    <n v="20260723"/>
  </r>
  <r>
    <x v="1"/>
    <x v="6"/>
    <x v="0"/>
    <n v="3391.7046059999998"/>
    <x v="48"/>
    <x v="52"/>
    <n v="20260723"/>
  </r>
  <r>
    <x v="1"/>
    <x v="6"/>
    <x v="0"/>
    <n v="240.67996299999999"/>
    <x v="49"/>
    <x v="53"/>
    <n v="20260723"/>
  </r>
  <r>
    <x v="1"/>
    <x v="6"/>
    <x v="0"/>
    <n v="165039.20939199999"/>
    <x v="51"/>
    <x v="54"/>
    <n v="20260723"/>
  </r>
  <r>
    <x v="1"/>
    <x v="6"/>
    <x v="0"/>
    <n v="10246.145208"/>
    <x v="52"/>
    <x v="55"/>
    <n v="20260723"/>
  </r>
  <r>
    <x v="1"/>
    <x v="6"/>
    <x v="0"/>
    <n v="0"/>
    <x v="47"/>
    <x v="56"/>
    <n v="20260723"/>
  </r>
  <r>
    <x v="1"/>
    <x v="6"/>
    <x v="0"/>
    <n v="9027.9241110000003"/>
    <x v="48"/>
    <x v="57"/>
    <n v="20260723"/>
  </r>
  <r>
    <x v="1"/>
    <x v="6"/>
    <x v="0"/>
    <n v="1218.221096"/>
    <x v="49"/>
    <x v="58"/>
    <n v="20260723"/>
  </r>
  <r>
    <x v="1"/>
    <x v="6"/>
    <x v="0"/>
    <n v="154793.06418399999"/>
    <x v="53"/>
    <x v="59"/>
    <n v="20260723"/>
  </r>
  <r>
    <x v="1"/>
    <x v="6"/>
    <x v="0"/>
    <n v="0"/>
    <x v="47"/>
    <x v="60"/>
    <n v="20260723"/>
  </r>
  <r>
    <x v="1"/>
    <x v="6"/>
    <x v="0"/>
    <n v="152292.72775399999"/>
    <x v="48"/>
    <x v="61"/>
    <n v="20260723"/>
  </r>
  <r>
    <x v="1"/>
    <x v="6"/>
    <x v="0"/>
    <n v="2500.3364299999998"/>
    <x v="49"/>
    <x v="62"/>
    <n v="20260723"/>
  </r>
  <r>
    <x v="1"/>
    <x v="6"/>
    <x v="0"/>
    <n v="44197.036502000003"/>
    <x v="54"/>
    <x v="63"/>
    <n v="20260723"/>
  </r>
  <r>
    <x v="1"/>
    <x v="6"/>
    <x v="0"/>
    <n v="12058.607549"/>
    <x v="47"/>
    <x v="64"/>
    <n v="20260723"/>
  </r>
  <r>
    <x v="1"/>
    <x v="6"/>
    <x v="0"/>
    <n v="31672.670501000001"/>
    <x v="48"/>
    <x v="65"/>
    <n v="20260723"/>
  </r>
  <r>
    <x v="1"/>
    <x v="6"/>
    <x v="0"/>
    <n v="465.75845199999998"/>
    <x v="49"/>
    <x v="66"/>
    <n v="20260723"/>
  </r>
  <r>
    <x v="1"/>
    <x v="6"/>
    <x v="0"/>
    <m/>
    <x v="55"/>
    <x v="67"/>
    <n v="20260723"/>
  </r>
  <r>
    <x v="1"/>
    <x v="6"/>
    <x v="0"/>
    <n v="1.98299"/>
    <x v="56"/>
    <x v="68"/>
    <n v="20260723"/>
  </r>
  <r>
    <x v="1"/>
    <x v="6"/>
    <x v="0"/>
    <n v="935.51378999999997"/>
    <x v="57"/>
    <x v="69"/>
    <n v="20260723"/>
  </r>
  <r>
    <x v="1"/>
    <x v="6"/>
    <x v="0"/>
    <n v="2318.9943069999999"/>
    <x v="58"/>
    <x v="70"/>
    <n v="20260723"/>
  </r>
  <r>
    <x v="1"/>
    <x v="6"/>
    <x v="0"/>
    <n v="8650.5831049999997"/>
    <x v="59"/>
    <x v="71"/>
    <n v="20260723"/>
  </r>
  <r>
    <x v="1"/>
    <x v="6"/>
    <x v="0"/>
    <n v="1265.8791670000001"/>
    <x v="60"/>
    <x v="72"/>
    <n v="20260723"/>
  </r>
  <r>
    <x v="1"/>
    <x v="6"/>
    <x v="0"/>
    <n v="1645.881846"/>
    <x v="19"/>
    <x v="73"/>
    <n v="20260723"/>
  </r>
  <r>
    <x v="1"/>
    <x v="6"/>
    <x v="0"/>
    <n v="8212.8001769999992"/>
    <x v="61"/>
    <x v="74"/>
    <n v="20260723"/>
  </r>
  <r>
    <x v="1"/>
    <x v="6"/>
    <x v="0"/>
    <n v="6018.0703919999996"/>
    <x v="62"/>
    <x v="75"/>
    <n v="20260723"/>
  </r>
  <r>
    <x v="1"/>
    <x v="6"/>
    <x v="0"/>
    <n v="3270.9628029999999"/>
    <x v="63"/>
    <x v="76"/>
    <n v="20260723"/>
  </r>
  <r>
    <x v="1"/>
    <x v="6"/>
    <x v="0"/>
    <n v="2272.594822"/>
    <x v="64"/>
    <x v="77"/>
    <n v="20260723"/>
  </r>
  <r>
    <x v="1"/>
    <x v="6"/>
    <x v="0"/>
    <n v="2682.7082529999998"/>
    <x v="65"/>
    <x v="78"/>
    <n v="20260723"/>
  </r>
  <r>
    <x v="1"/>
    <x v="6"/>
    <x v="0"/>
    <n v="5419.3816100000004"/>
    <x v="66"/>
    <x v="79"/>
    <n v="20260723"/>
  </r>
  <r>
    <x v="1"/>
    <x v="6"/>
    <x v="0"/>
    <n v="62.411966999999997"/>
    <x v="67"/>
    <x v="80"/>
    <n v="20260723"/>
  </r>
  <r>
    <x v="1"/>
    <x v="6"/>
    <x v="0"/>
    <n v="5356.9696430000004"/>
    <x v="68"/>
    <x v="81"/>
    <n v="20260723"/>
  </r>
  <r>
    <x v="1"/>
    <x v="6"/>
    <x v="0"/>
    <n v="1833.556071"/>
    <x v="69"/>
    <x v="82"/>
    <n v="20260723"/>
  </r>
  <r>
    <x v="1"/>
    <x v="6"/>
    <x v="0"/>
    <n v="287894.004074"/>
    <x v="70"/>
    <x v="83"/>
    <n v="20260723"/>
  </r>
  <r>
    <x v="1"/>
    <x v="6"/>
    <x v="0"/>
    <n v="38252.461378"/>
    <x v="71"/>
    <x v="84"/>
    <n v="20260723"/>
  </r>
  <r>
    <x v="1"/>
    <x v="7"/>
    <x v="0"/>
    <m/>
    <x v="0"/>
    <x v="0"/>
    <n v="20260723"/>
  </r>
  <r>
    <x v="1"/>
    <x v="7"/>
    <x v="0"/>
    <m/>
    <x v="1"/>
    <x v="1"/>
    <n v="20260723"/>
  </r>
  <r>
    <x v="1"/>
    <x v="7"/>
    <x v="0"/>
    <m/>
    <x v="2"/>
    <x v="2"/>
    <n v="20260723"/>
  </r>
  <r>
    <x v="1"/>
    <x v="7"/>
    <x v="0"/>
    <n v="0.96935899999999997"/>
    <x v="3"/>
    <x v="3"/>
    <n v="20260723"/>
  </r>
  <r>
    <x v="1"/>
    <x v="7"/>
    <x v="0"/>
    <n v="719.68928900000003"/>
    <x v="4"/>
    <x v="4"/>
    <n v="20260723"/>
  </r>
  <r>
    <x v="1"/>
    <x v="7"/>
    <x v="0"/>
    <n v="2.4962200000000001"/>
    <x v="5"/>
    <x v="5"/>
    <n v="20260723"/>
  </r>
  <r>
    <x v="1"/>
    <x v="7"/>
    <x v="0"/>
    <n v="1296.071643"/>
    <x v="6"/>
    <x v="6"/>
    <n v="20260723"/>
  </r>
  <r>
    <x v="1"/>
    <x v="7"/>
    <x v="0"/>
    <n v="208761.70900999999"/>
    <x v="7"/>
    <x v="7"/>
    <n v="20260723"/>
  </r>
  <r>
    <x v="1"/>
    <x v="7"/>
    <x v="0"/>
    <n v="6565.5066210000005"/>
    <x v="8"/>
    <x v="8"/>
    <n v="20260723"/>
  </r>
  <r>
    <x v="1"/>
    <x v="7"/>
    <x v="0"/>
    <n v="14292.934590000001"/>
    <x v="9"/>
    <x v="9"/>
    <n v="20260723"/>
  </r>
  <r>
    <x v="1"/>
    <x v="7"/>
    <x v="0"/>
    <n v="10578.705824000001"/>
    <x v="10"/>
    <x v="10"/>
    <n v="20260723"/>
  </r>
  <r>
    <x v="1"/>
    <x v="7"/>
    <x v="0"/>
    <n v="6453.1746130000001"/>
    <x v="11"/>
    <x v="11"/>
    <n v="20260723"/>
  </r>
  <r>
    <x v="1"/>
    <x v="7"/>
    <x v="0"/>
    <n v="4125.5312100000001"/>
    <x v="12"/>
    <x v="12"/>
    <n v="20260723"/>
  </r>
  <r>
    <x v="1"/>
    <x v="7"/>
    <x v="0"/>
    <n v="153160.71560699999"/>
    <x v="13"/>
    <x v="13"/>
    <n v="20260723"/>
  </r>
  <r>
    <x v="1"/>
    <x v="7"/>
    <x v="0"/>
    <n v="102150.160231"/>
    <x v="14"/>
    <x v="14"/>
    <n v="20260723"/>
  </r>
  <r>
    <x v="1"/>
    <x v="7"/>
    <x v="0"/>
    <n v="49726.900750000001"/>
    <x v="15"/>
    <x v="15"/>
    <n v="20260723"/>
  </r>
  <r>
    <x v="1"/>
    <x v="7"/>
    <x v="0"/>
    <n v="789.67326700000001"/>
    <x v="16"/>
    <x v="16"/>
    <n v="20260723"/>
  </r>
  <r>
    <x v="1"/>
    <x v="7"/>
    <x v="0"/>
    <n v="493.981359"/>
    <x v="17"/>
    <x v="17"/>
    <n v="20260723"/>
  </r>
  <r>
    <x v="1"/>
    <x v="7"/>
    <x v="0"/>
    <n v="21745.222323999998"/>
    <x v="18"/>
    <x v="18"/>
    <n v="20260723"/>
  </r>
  <r>
    <x v="1"/>
    <x v="7"/>
    <x v="0"/>
    <n v="1261.3659170000001"/>
    <x v="19"/>
    <x v="19"/>
    <n v="20260723"/>
  </r>
  <r>
    <x v="1"/>
    <x v="7"/>
    <x v="0"/>
    <n v="1143.7677409999999"/>
    <x v="20"/>
    <x v="20"/>
    <n v="20260723"/>
  </r>
  <r>
    <x v="1"/>
    <x v="7"/>
    <x v="0"/>
    <n v="13.490386000000001"/>
    <x v="21"/>
    <x v="21"/>
    <n v="20260723"/>
  </r>
  <r>
    <x v="1"/>
    <x v="7"/>
    <x v="0"/>
    <n v="51100.910991999997"/>
    <x v="22"/>
    <x v="22"/>
    <n v="20260723"/>
  </r>
  <r>
    <x v="1"/>
    <x v="7"/>
    <x v="0"/>
    <n v="39471.191223000002"/>
    <x v="23"/>
    <x v="23"/>
    <n v="20260723"/>
  </r>
  <r>
    <x v="1"/>
    <x v="7"/>
    <x v="0"/>
    <n v="2588.2570679999999"/>
    <x v="24"/>
    <x v="24"/>
    <n v="20260723"/>
  </r>
  <r>
    <x v="1"/>
    <x v="7"/>
    <x v="0"/>
    <n v="15942.298537999999"/>
    <x v="25"/>
    <x v="25"/>
    <n v="20260723"/>
  </r>
  <r>
    <x v="1"/>
    <x v="7"/>
    <x v="0"/>
    <n v="20940.635616"/>
    <x v="26"/>
    <x v="26"/>
    <n v="20260723"/>
  </r>
  <r>
    <x v="1"/>
    <x v="7"/>
    <x v="0"/>
    <n v="22260.464076"/>
    <x v="27"/>
    <x v="27"/>
    <n v="20260723"/>
  </r>
  <r>
    <x v="1"/>
    <x v="7"/>
    <x v="0"/>
    <n v="14003.046587999999"/>
    <x v="28"/>
    <x v="28"/>
    <n v="20260723"/>
  </r>
  <r>
    <x v="1"/>
    <x v="7"/>
    <x v="0"/>
    <n v="13150.889526999999"/>
    <x v="29"/>
    <x v="29"/>
    <n v="20260723"/>
  </r>
  <r>
    <x v="1"/>
    <x v="7"/>
    <x v="0"/>
    <n v="852.157061"/>
    <x v="30"/>
    <x v="30"/>
    <n v="20260723"/>
  </r>
  <r>
    <x v="1"/>
    <x v="7"/>
    <x v="0"/>
    <n v="8277.7477479999998"/>
    <x v="31"/>
    <x v="31"/>
    <n v="20260723"/>
  </r>
  <r>
    <x v="1"/>
    <x v="7"/>
    <x v="0"/>
    <n v="390.76743900000002"/>
    <x v="32"/>
    <x v="32"/>
    <n v="20260723"/>
  </r>
  <r>
    <x v="1"/>
    <x v="7"/>
    <x v="0"/>
    <n v="7886.9803069999998"/>
    <x v="33"/>
    <x v="33"/>
    <n v="20260723"/>
  </r>
  <r>
    <x v="1"/>
    <x v="7"/>
    <x v="0"/>
    <n v="-20.330259000000002"/>
    <x v="34"/>
    <x v="34"/>
    <n v="20260723"/>
  </r>
  <r>
    <x v="1"/>
    <x v="7"/>
    <x v="0"/>
    <n v="354.598296"/>
    <x v="35"/>
    <x v="35"/>
    <n v="20260723"/>
  </r>
  <r>
    <x v="1"/>
    <x v="7"/>
    <x v="0"/>
    <n v="5501.9022859999995"/>
    <x v="36"/>
    <x v="36"/>
    <n v="20260723"/>
  </r>
  <r>
    <x v="1"/>
    <x v="7"/>
    <x v="0"/>
    <n v="1416.2363190000001"/>
    <x v="37"/>
    <x v="37"/>
    <n v="20260723"/>
  </r>
  <r>
    <x v="1"/>
    <x v="7"/>
    <x v="0"/>
    <n v="3154.953047"/>
    <x v="38"/>
    <x v="38"/>
    <n v="20260723"/>
  </r>
  <r>
    <x v="1"/>
    <x v="7"/>
    <x v="0"/>
    <n v="356.85519599999998"/>
    <x v="39"/>
    <x v="39"/>
    <n v="20260723"/>
  </r>
  <r>
    <x v="1"/>
    <x v="7"/>
    <x v="0"/>
    <n v="1.1839729999999999"/>
    <x v="40"/>
    <x v="40"/>
    <n v="20260723"/>
  </r>
  <r>
    <x v="1"/>
    <x v="7"/>
    <x v="0"/>
    <n v="5485.0918320000001"/>
    <x v="41"/>
    <x v="41"/>
    <n v="20260723"/>
  </r>
  <r>
    <x v="1"/>
    <x v="7"/>
    <x v="0"/>
    <n v="863.76309400000002"/>
    <x v="42"/>
    <x v="42"/>
    <n v="20260723"/>
  </r>
  <r>
    <x v="1"/>
    <x v="7"/>
    <x v="0"/>
    <n v="340748.08585600002"/>
    <x v="43"/>
    <x v="43"/>
    <n v="20260723"/>
  </r>
  <r>
    <x v="1"/>
    <x v="7"/>
    <x v="0"/>
    <m/>
    <x v="44"/>
    <x v="44"/>
    <n v="20260723"/>
  </r>
  <r>
    <x v="1"/>
    <x v="7"/>
    <x v="0"/>
    <n v="35567.245348999997"/>
    <x v="45"/>
    <x v="45"/>
    <n v="20260723"/>
  </r>
  <r>
    <x v="1"/>
    <x v="7"/>
    <x v="0"/>
    <n v="31737.837746000001"/>
    <x v="46"/>
    <x v="46"/>
    <n v="20260723"/>
  </r>
  <r>
    <x v="1"/>
    <x v="7"/>
    <x v="0"/>
    <n v="0"/>
    <x v="47"/>
    <x v="47"/>
    <n v="20260723"/>
  </r>
  <r>
    <x v="1"/>
    <x v="7"/>
    <x v="0"/>
    <n v="30133.127361999999"/>
    <x v="48"/>
    <x v="48"/>
    <n v="20260723"/>
  </r>
  <r>
    <x v="1"/>
    <x v="7"/>
    <x v="0"/>
    <n v="1604.710384"/>
    <x v="49"/>
    <x v="49"/>
    <n v="20260723"/>
  </r>
  <r>
    <x v="1"/>
    <x v="7"/>
    <x v="0"/>
    <n v="3829.4066710000002"/>
    <x v="50"/>
    <x v="50"/>
    <n v="20260723"/>
  </r>
  <r>
    <x v="1"/>
    <x v="7"/>
    <x v="0"/>
    <n v="0"/>
    <x v="47"/>
    <x v="51"/>
    <n v="20260723"/>
  </r>
  <r>
    <x v="1"/>
    <x v="7"/>
    <x v="0"/>
    <n v="3554.7943690000002"/>
    <x v="48"/>
    <x v="52"/>
    <n v="20260723"/>
  </r>
  <r>
    <x v="1"/>
    <x v="7"/>
    <x v="0"/>
    <n v="274.612303"/>
    <x v="49"/>
    <x v="53"/>
    <n v="20260723"/>
  </r>
  <r>
    <x v="1"/>
    <x v="7"/>
    <x v="0"/>
    <n v="171444.39807299999"/>
    <x v="51"/>
    <x v="54"/>
    <n v="20260723"/>
  </r>
  <r>
    <x v="1"/>
    <x v="7"/>
    <x v="0"/>
    <n v="10729.793813"/>
    <x v="52"/>
    <x v="55"/>
    <n v="20260723"/>
  </r>
  <r>
    <x v="1"/>
    <x v="7"/>
    <x v="0"/>
    <n v="0"/>
    <x v="47"/>
    <x v="56"/>
    <n v="20260723"/>
  </r>
  <r>
    <x v="1"/>
    <x v="7"/>
    <x v="0"/>
    <n v="9520.4726790000004"/>
    <x v="48"/>
    <x v="57"/>
    <n v="20260723"/>
  </r>
  <r>
    <x v="1"/>
    <x v="7"/>
    <x v="0"/>
    <n v="1209.321132"/>
    <x v="49"/>
    <x v="58"/>
    <n v="20260723"/>
  </r>
  <r>
    <x v="1"/>
    <x v="7"/>
    <x v="0"/>
    <n v="160714.60426200001"/>
    <x v="53"/>
    <x v="59"/>
    <n v="20260723"/>
  </r>
  <r>
    <x v="1"/>
    <x v="7"/>
    <x v="0"/>
    <n v="0"/>
    <x v="47"/>
    <x v="60"/>
    <n v="20260723"/>
  </r>
  <r>
    <x v="1"/>
    <x v="7"/>
    <x v="0"/>
    <n v="158527.311147"/>
    <x v="48"/>
    <x v="61"/>
    <n v="20260723"/>
  </r>
  <r>
    <x v="1"/>
    <x v="7"/>
    <x v="0"/>
    <n v="2187.2931149999999"/>
    <x v="49"/>
    <x v="62"/>
    <n v="20260723"/>
  </r>
  <r>
    <x v="1"/>
    <x v="7"/>
    <x v="0"/>
    <n v="49554.814082999997"/>
    <x v="54"/>
    <x v="63"/>
    <n v="20260723"/>
  </r>
  <r>
    <x v="1"/>
    <x v="7"/>
    <x v="0"/>
    <n v="13529.491603"/>
    <x v="47"/>
    <x v="64"/>
    <n v="20260723"/>
  </r>
  <r>
    <x v="1"/>
    <x v="7"/>
    <x v="0"/>
    <n v="35446.689029000001"/>
    <x v="48"/>
    <x v="65"/>
    <n v="20260723"/>
  </r>
  <r>
    <x v="1"/>
    <x v="7"/>
    <x v="0"/>
    <n v="578.63345200000003"/>
    <x v="49"/>
    <x v="66"/>
    <n v="20260723"/>
  </r>
  <r>
    <x v="1"/>
    <x v="7"/>
    <x v="0"/>
    <m/>
    <x v="55"/>
    <x v="67"/>
    <n v="20260723"/>
  </r>
  <r>
    <x v="1"/>
    <x v="7"/>
    <x v="0"/>
    <n v="0.74612000000000001"/>
    <x v="56"/>
    <x v="68"/>
    <n v="20260723"/>
  </r>
  <r>
    <x v="1"/>
    <x v="7"/>
    <x v="0"/>
    <n v="1018.549085"/>
    <x v="57"/>
    <x v="69"/>
    <n v="20260723"/>
  </r>
  <r>
    <x v="1"/>
    <x v="7"/>
    <x v="0"/>
    <n v="2424.0450529999998"/>
    <x v="58"/>
    <x v="70"/>
    <n v="20260723"/>
  </r>
  <r>
    <x v="1"/>
    <x v="7"/>
    <x v="0"/>
    <n v="8746.9351200000001"/>
    <x v="59"/>
    <x v="71"/>
    <n v="20260723"/>
  </r>
  <r>
    <x v="1"/>
    <x v="7"/>
    <x v="0"/>
    <n v="1677.1997490000001"/>
    <x v="60"/>
    <x v="72"/>
    <n v="20260723"/>
  </r>
  <r>
    <x v="1"/>
    <x v="7"/>
    <x v="0"/>
    <n v="1331.8908960000001"/>
    <x v="19"/>
    <x v="73"/>
    <n v="20260723"/>
  </r>
  <r>
    <x v="1"/>
    <x v="7"/>
    <x v="0"/>
    <n v="6717.7821629999999"/>
    <x v="61"/>
    <x v="74"/>
    <n v="20260723"/>
  </r>
  <r>
    <x v="1"/>
    <x v="7"/>
    <x v="0"/>
    <n v="5680.8446510000003"/>
    <x v="62"/>
    <x v="75"/>
    <n v="20260723"/>
  </r>
  <r>
    <x v="1"/>
    <x v="7"/>
    <x v="0"/>
    <n v="3563.2507580000001"/>
    <x v="63"/>
    <x v="76"/>
    <n v="20260723"/>
  </r>
  <r>
    <x v="1"/>
    <x v="7"/>
    <x v="0"/>
    <n v="2693.0240090000002"/>
    <x v="64"/>
    <x v="77"/>
    <n v="20260723"/>
  </r>
  <r>
    <x v="1"/>
    <x v="7"/>
    <x v="0"/>
    <n v="3390.6008409999999"/>
    <x v="65"/>
    <x v="78"/>
    <n v="20260723"/>
  </r>
  <r>
    <x v="1"/>
    <x v="7"/>
    <x v="0"/>
    <n v="5550.9909180000004"/>
    <x v="66"/>
    <x v="79"/>
    <n v="20260723"/>
  </r>
  <r>
    <x v="1"/>
    <x v="7"/>
    <x v="0"/>
    <n v="62.412405999999997"/>
    <x v="67"/>
    <x v="80"/>
    <n v="20260723"/>
  </r>
  <r>
    <x v="1"/>
    <x v="7"/>
    <x v="0"/>
    <n v="5488.578512"/>
    <x v="68"/>
    <x v="81"/>
    <n v="20260723"/>
  </r>
  <r>
    <x v="1"/>
    <x v="7"/>
    <x v="0"/>
    <n v="1847.4067379999999"/>
    <x v="69"/>
    <x v="82"/>
    <n v="20260723"/>
  </r>
  <r>
    <x v="1"/>
    <x v="7"/>
    <x v="0"/>
    <n v="301209.72267400002"/>
    <x v="70"/>
    <x v="83"/>
    <n v="20260723"/>
  </r>
  <r>
    <x v="1"/>
    <x v="7"/>
    <x v="0"/>
    <n v="39538.362988000001"/>
    <x v="71"/>
    <x v="84"/>
    <n v="20260723"/>
  </r>
  <r>
    <x v="1"/>
    <x v="8"/>
    <x v="0"/>
    <m/>
    <x v="0"/>
    <x v="0"/>
    <n v="20260723"/>
  </r>
  <r>
    <x v="1"/>
    <x v="8"/>
    <x v="0"/>
    <m/>
    <x v="1"/>
    <x v="1"/>
    <n v="20260723"/>
  </r>
  <r>
    <x v="1"/>
    <x v="8"/>
    <x v="0"/>
    <m/>
    <x v="2"/>
    <x v="2"/>
    <n v="20260723"/>
  </r>
  <r>
    <x v="1"/>
    <x v="8"/>
    <x v="0"/>
    <n v="3.6750050000000001"/>
    <x v="3"/>
    <x v="3"/>
    <n v="20260723"/>
  </r>
  <r>
    <x v="1"/>
    <x v="8"/>
    <x v="0"/>
    <n v="666.72644400000001"/>
    <x v="4"/>
    <x v="4"/>
    <n v="20260723"/>
  </r>
  <r>
    <x v="1"/>
    <x v="8"/>
    <x v="0"/>
    <n v="37.77637"/>
    <x v="5"/>
    <x v="5"/>
    <n v="20260723"/>
  </r>
  <r>
    <x v="1"/>
    <x v="8"/>
    <x v="0"/>
    <n v="1267.997693"/>
    <x v="6"/>
    <x v="6"/>
    <n v="20260723"/>
  </r>
  <r>
    <x v="1"/>
    <x v="8"/>
    <x v="0"/>
    <n v="209609.72954199999"/>
    <x v="7"/>
    <x v="7"/>
    <n v="20260723"/>
  </r>
  <r>
    <x v="1"/>
    <x v="8"/>
    <x v="0"/>
    <n v="6418.9858050000003"/>
    <x v="8"/>
    <x v="8"/>
    <n v="20260723"/>
  </r>
  <r>
    <x v="1"/>
    <x v="8"/>
    <x v="0"/>
    <n v="13212.230206"/>
    <x v="9"/>
    <x v="9"/>
    <n v="20260723"/>
  </r>
  <r>
    <x v="1"/>
    <x v="8"/>
    <x v="0"/>
    <n v="10878.316982"/>
    <x v="10"/>
    <x v="10"/>
    <n v="20260723"/>
  </r>
  <r>
    <x v="1"/>
    <x v="8"/>
    <x v="0"/>
    <n v="6508.4440409999997"/>
    <x v="11"/>
    <x v="11"/>
    <n v="20260723"/>
  </r>
  <r>
    <x v="1"/>
    <x v="8"/>
    <x v="0"/>
    <n v="4369.872942"/>
    <x v="12"/>
    <x v="12"/>
    <n v="20260723"/>
  </r>
  <r>
    <x v="1"/>
    <x v="8"/>
    <x v="0"/>
    <n v="155271.44823899999"/>
    <x v="13"/>
    <x v="13"/>
    <n v="20260723"/>
  </r>
  <r>
    <x v="1"/>
    <x v="8"/>
    <x v="0"/>
    <n v="102989.685289"/>
    <x v="14"/>
    <x v="14"/>
    <n v="20260723"/>
  </r>
  <r>
    <x v="1"/>
    <x v="8"/>
    <x v="0"/>
    <n v="50561.642021"/>
    <x v="15"/>
    <x v="15"/>
    <n v="20260723"/>
  </r>
  <r>
    <x v="1"/>
    <x v="8"/>
    <x v="0"/>
    <n v="870.88239199999998"/>
    <x v="16"/>
    <x v="16"/>
    <n v="20260723"/>
  </r>
  <r>
    <x v="1"/>
    <x v="8"/>
    <x v="0"/>
    <n v="849.23853699999995"/>
    <x v="17"/>
    <x v="17"/>
    <n v="20260723"/>
  </r>
  <r>
    <x v="1"/>
    <x v="8"/>
    <x v="0"/>
    <n v="21812.344449"/>
    <x v="18"/>
    <x v="18"/>
    <n v="20260723"/>
  </r>
  <r>
    <x v="1"/>
    <x v="8"/>
    <x v="0"/>
    <n v="1051.442374"/>
    <x v="19"/>
    <x v="19"/>
    <n v="20260723"/>
  </r>
  <r>
    <x v="1"/>
    <x v="8"/>
    <x v="0"/>
    <n v="940.40911000000006"/>
    <x v="20"/>
    <x v="20"/>
    <n v="20260723"/>
  </r>
  <r>
    <x v="1"/>
    <x v="8"/>
    <x v="0"/>
    <n v="24.552377"/>
    <x v="21"/>
    <x v="21"/>
    <n v="20260723"/>
  </r>
  <r>
    <x v="1"/>
    <x v="8"/>
    <x v="0"/>
    <n v="57505.076265999996"/>
    <x v="22"/>
    <x v="22"/>
    <n v="20260723"/>
  </r>
  <r>
    <x v="1"/>
    <x v="8"/>
    <x v="0"/>
    <n v="40151.455908000004"/>
    <x v="23"/>
    <x v="23"/>
    <n v="20260723"/>
  </r>
  <r>
    <x v="1"/>
    <x v="8"/>
    <x v="0"/>
    <n v="2429.4055279999998"/>
    <x v="24"/>
    <x v="24"/>
    <n v="20260723"/>
  </r>
  <r>
    <x v="1"/>
    <x v="8"/>
    <x v="0"/>
    <n v="17431.643773"/>
    <x v="25"/>
    <x v="25"/>
    <n v="20260723"/>
  </r>
  <r>
    <x v="1"/>
    <x v="8"/>
    <x v="0"/>
    <n v="20290.406606"/>
    <x v="26"/>
    <x v="26"/>
    <n v="20260723"/>
  </r>
  <r>
    <x v="1"/>
    <x v="8"/>
    <x v="0"/>
    <n v="23662.479571"/>
    <x v="27"/>
    <x v="27"/>
    <n v="20260723"/>
  </r>
  <r>
    <x v="1"/>
    <x v="8"/>
    <x v="0"/>
    <n v="14960.012397"/>
    <x v="28"/>
    <x v="28"/>
    <n v="20260723"/>
  </r>
  <r>
    <x v="1"/>
    <x v="8"/>
    <x v="0"/>
    <n v="14106.014995"/>
    <x v="29"/>
    <x v="29"/>
    <n v="20260723"/>
  </r>
  <r>
    <x v="1"/>
    <x v="8"/>
    <x v="0"/>
    <n v="853.99740099999997"/>
    <x v="30"/>
    <x v="30"/>
    <n v="20260723"/>
  </r>
  <r>
    <x v="1"/>
    <x v="8"/>
    <x v="0"/>
    <n v="8721.3304559999997"/>
    <x v="31"/>
    <x v="31"/>
    <n v="20260723"/>
  </r>
  <r>
    <x v="1"/>
    <x v="8"/>
    <x v="0"/>
    <n v="421.54795000000001"/>
    <x v="32"/>
    <x v="32"/>
    <n v="20260723"/>
  </r>
  <r>
    <x v="1"/>
    <x v="8"/>
    <x v="0"/>
    <n v="8299.7825069999999"/>
    <x v="33"/>
    <x v="33"/>
    <n v="20260723"/>
  </r>
  <r>
    <x v="1"/>
    <x v="8"/>
    <x v="0"/>
    <n v="-18.863281000000001"/>
    <x v="34"/>
    <x v="34"/>
    <n v="20260723"/>
  </r>
  <r>
    <x v="1"/>
    <x v="8"/>
    <x v="0"/>
    <n v="290.42304300000001"/>
    <x v="35"/>
    <x v="35"/>
    <n v="20260723"/>
  </r>
  <r>
    <x v="1"/>
    <x v="8"/>
    <x v="0"/>
    <n v="5813.2615509999996"/>
    <x v="36"/>
    <x v="36"/>
    <n v="20260723"/>
  </r>
  <r>
    <x v="1"/>
    <x v="8"/>
    <x v="0"/>
    <n v="1277.96534"/>
    <x v="37"/>
    <x v="37"/>
    <n v="20260723"/>
  </r>
  <r>
    <x v="1"/>
    <x v="8"/>
    <x v="0"/>
    <n v="2285.4343239999998"/>
    <x v="38"/>
    <x v="38"/>
    <n v="20260723"/>
  </r>
  <r>
    <x v="1"/>
    <x v="8"/>
    <x v="0"/>
    <n v="458.047462"/>
    <x v="39"/>
    <x v="39"/>
    <n v="20260723"/>
  </r>
  <r>
    <x v="1"/>
    <x v="8"/>
    <x v="0"/>
    <n v="0.58836599999999994"/>
    <x v="40"/>
    <x v="40"/>
    <n v="20260723"/>
  </r>
  <r>
    <x v="1"/>
    <x v="8"/>
    <x v="0"/>
    <n v="4814.7797140000002"/>
    <x v="41"/>
    <x v="41"/>
    <n v="20260723"/>
  </r>
  <r>
    <x v="1"/>
    <x v="8"/>
    <x v="0"/>
    <n v="769.35008600000003"/>
    <x v="42"/>
    <x v="42"/>
    <n v="20260723"/>
  </r>
  <r>
    <x v="1"/>
    <x v="8"/>
    <x v="0"/>
    <n v="348614.76668599999"/>
    <x v="43"/>
    <x v="43"/>
    <n v="20260723"/>
  </r>
  <r>
    <x v="1"/>
    <x v="8"/>
    <x v="0"/>
    <m/>
    <x v="44"/>
    <x v="44"/>
    <n v="20260723"/>
  </r>
  <r>
    <x v="1"/>
    <x v="8"/>
    <x v="0"/>
    <n v="37435.042528999998"/>
    <x v="45"/>
    <x v="45"/>
    <n v="20260723"/>
  </r>
  <r>
    <x v="1"/>
    <x v="8"/>
    <x v="0"/>
    <n v="33594.315268999999"/>
    <x v="46"/>
    <x v="46"/>
    <n v="20260723"/>
  </r>
  <r>
    <x v="1"/>
    <x v="8"/>
    <x v="0"/>
    <n v="0"/>
    <x v="47"/>
    <x v="47"/>
    <n v="20260723"/>
  </r>
  <r>
    <x v="1"/>
    <x v="8"/>
    <x v="0"/>
    <n v="31857.576666000001"/>
    <x v="48"/>
    <x v="48"/>
    <n v="20260723"/>
  </r>
  <r>
    <x v="1"/>
    <x v="8"/>
    <x v="0"/>
    <n v="1736.738603"/>
    <x v="49"/>
    <x v="49"/>
    <n v="20260723"/>
  </r>
  <r>
    <x v="1"/>
    <x v="8"/>
    <x v="0"/>
    <n v="3840.7272589999998"/>
    <x v="50"/>
    <x v="50"/>
    <n v="20260723"/>
  </r>
  <r>
    <x v="1"/>
    <x v="8"/>
    <x v="0"/>
    <n v="0"/>
    <x v="47"/>
    <x v="51"/>
    <n v="20260723"/>
  </r>
  <r>
    <x v="1"/>
    <x v="8"/>
    <x v="0"/>
    <n v="3523.4095349999998"/>
    <x v="48"/>
    <x v="52"/>
    <n v="20260723"/>
  </r>
  <r>
    <x v="1"/>
    <x v="8"/>
    <x v="0"/>
    <n v="317.317724"/>
    <x v="49"/>
    <x v="53"/>
    <n v="20260723"/>
  </r>
  <r>
    <x v="1"/>
    <x v="8"/>
    <x v="0"/>
    <n v="173581.74447400001"/>
    <x v="51"/>
    <x v="54"/>
    <n v="20260723"/>
  </r>
  <r>
    <x v="1"/>
    <x v="8"/>
    <x v="0"/>
    <n v="11032.527507000001"/>
    <x v="52"/>
    <x v="55"/>
    <n v="20260723"/>
  </r>
  <r>
    <x v="1"/>
    <x v="8"/>
    <x v="0"/>
    <n v="0"/>
    <x v="47"/>
    <x v="56"/>
    <n v="20260723"/>
  </r>
  <r>
    <x v="1"/>
    <x v="8"/>
    <x v="0"/>
    <n v="9702.706983"/>
    <x v="48"/>
    <x v="57"/>
    <n v="20260723"/>
  </r>
  <r>
    <x v="1"/>
    <x v="8"/>
    <x v="0"/>
    <n v="1329.8205250000001"/>
    <x v="49"/>
    <x v="58"/>
    <n v="20260723"/>
  </r>
  <r>
    <x v="1"/>
    <x v="8"/>
    <x v="0"/>
    <n v="162549.21696600001"/>
    <x v="53"/>
    <x v="59"/>
    <n v="20260723"/>
  </r>
  <r>
    <x v="1"/>
    <x v="8"/>
    <x v="0"/>
    <n v="0"/>
    <x v="47"/>
    <x v="60"/>
    <n v="20260723"/>
  </r>
  <r>
    <x v="1"/>
    <x v="8"/>
    <x v="0"/>
    <n v="160284.587241"/>
    <x v="48"/>
    <x v="61"/>
    <n v="20260723"/>
  </r>
  <r>
    <x v="1"/>
    <x v="8"/>
    <x v="0"/>
    <n v="2264.6297239999999"/>
    <x v="49"/>
    <x v="62"/>
    <n v="20260723"/>
  </r>
  <r>
    <x v="1"/>
    <x v="8"/>
    <x v="0"/>
    <n v="55706.278346999999"/>
    <x v="54"/>
    <x v="63"/>
    <n v="20260723"/>
  </r>
  <r>
    <x v="1"/>
    <x v="8"/>
    <x v="0"/>
    <n v="15675.198159"/>
    <x v="47"/>
    <x v="64"/>
    <n v="20260723"/>
  </r>
  <r>
    <x v="1"/>
    <x v="8"/>
    <x v="0"/>
    <n v="39368.021852999998"/>
    <x v="48"/>
    <x v="65"/>
    <n v="20260723"/>
  </r>
  <r>
    <x v="1"/>
    <x v="8"/>
    <x v="0"/>
    <n v="663.05833500000006"/>
    <x v="49"/>
    <x v="66"/>
    <n v="20260723"/>
  </r>
  <r>
    <x v="1"/>
    <x v="8"/>
    <x v="0"/>
    <m/>
    <x v="55"/>
    <x v="67"/>
    <n v="20260723"/>
  </r>
  <r>
    <x v="1"/>
    <x v="8"/>
    <x v="0"/>
    <n v="20.826910000000002"/>
    <x v="56"/>
    <x v="68"/>
    <n v="20260723"/>
  </r>
  <r>
    <x v="1"/>
    <x v="8"/>
    <x v="0"/>
    <n v="1039.28235"/>
    <x v="57"/>
    <x v="69"/>
    <n v="20260723"/>
  </r>
  <r>
    <x v="1"/>
    <x v="8"/>
    <x v="0"/>
    <n v="2428.631621"/>
    <x v="58"/>
    <x v="70"/>
    <n v="20260723"/>
  </r>
  <r>
    <x v="1"/>
    <x v="8"/>
    <x v="0"/>
    <n v="8664.7586659999997"/>
    <x v="59"/>
    <x v="71"/>
    <n v="20260723"/>
  </r>
  <r>
    <x v="1"/>
    <x v="8"/>
    <x v="0"/>
    <n v="1585.0347280000001"/>
    <x v="60"/>
    <x v="72"/>
    <n v="20260723"/>
  </r>
  <r>
    <x v="1"/>
    <x v="8"/>
    <x v="0"/>
    <n v="948.20959100000005"/>
    <x v="19"/>
    <x v="73"/>
    <n v="20260723"/>
  </r>
  <r>
    <x v="1"/>
    <x v="8"/>
    <x v="0"/>
    <n v="6069.8884749999997"/>
    <x v="61"/>
    <x v="74"/>
    <n v="20260723"/>
  </r>
  <r>
    <x v="1"/>
    <x v="8"/>
    <x v="0"/>
    <n v="5717.560684"/>
    <x v="62"/>
    <x v="75"/>
    <n v="20260723"/>
  </r>
  <r>
    <x v="1"/>
    <x v="8"/>
    <x v="0"/>
    <n v="3741.247793"/>
    <x v="63"/>
    <x v="76"/>
    <n v="20260723"/>
  </r>
  <r>
    <x v="1"/>
    <x v="8"/>
    <x v="0"/>
    <n v="2943.988006"/>
    <x v="64"/>
    <x v="77"/>
    <n v="20260723"/>
  </r>
  <r>
    <x v="1"/>
    <x v="8"/>
    <x v="0"/>
    <n v="2482.1714320000001"/>
    <x v="65"/>
    <x v="78"/>
    <n v="20260723"/>
  </r>
  <r>
    <x v="1"/>
    <x v="8"/>
    <x v="0"/>
    <n v="5266.6562739999999"/>
    <x v="66"/>
    <x v="79"/>
    <n v="20260723"/>
  </r>
  <r>
    <x v="1"/>
    <x v="8"/>
    <x v="0"/>
    <n v="64.176831000000007"/>
    <x v="67"/>
    <x v="80"/>
    <n v="20260723"/>
  </r>
  <r>
    <x v="1"/>
    <x v="8"/>
    <x v="0"/>
    <n v="5202.4794430000002"/>
    <x v="68"/>
    <x v="81"/>
    <n v="20260723"/>
  </r>
  <r>
    <x v="1"/>
    <x v="8"/>
    <x v="0"/>
    <n v="1881.5559270000001"/>
    <x v="69"/>
    <x v="82"/>
    <n v="20260723"/>
  </r>
  <r>
    <x v="1"/>
    <x v="8"/>
    <x v="0"/>
    <n v="309512.877806"/>
    <x v="70"/>
    <x v="83"/>
    <n v="20260723"/>
  </r>
  <r>
    <x v="1"/>
    <x v="8"/>
    <x v="0"/>
    <n v="39101.889791000001"/>
    <x v="71"/>
    <x v="84"/>
    <n v="20260723"/>
  </r>
  <r>
    <x v="1"/>
    <x v="9"/>
    <x v="0"/>
    <m/>
    <x v="0"/>
    <x v="0"/>
    <n v="20260723"/>
  </r>
  <r>
    <x v="1"/>
    <x v="9"/>
    <x v="0"/>
    <m/>
    <x v="1"/>
    <x v="1"/>
    <n v="20260723"/>
  </r>
  <r>
    <x v="1"/>
    <x v="9"/>
    <x v="0"/>
    <m/>
    <x v="2"/>
    <x v="2"/>
    <n v="20260723"/>
  </r>
  <r>
    <x v="1"/>
    <x v="9"/>
    <x v="0"/>
    <n v="0.53337100000000004"/>
    <x v="3"/>
    <x v="3"/>
    <n v="20260723"/>
  </r>
  <r>
    <x v="1"/>
    <x v="9"/>
    <x v="0"/>
    <n v="687.10313599999995"/>
    <x v="4"/>
    <x v="4"/>
    <n v="20260723"/>
  </r>
  <r>
    <x v="1"/>
    <x v="9"/>
    <x v="0"/>
    <n v="70.301421000000005"/>
    <x v="5"/>
    <x v="5"/>
    <n v="20260723"/>
  </r>
  <r>
    <x v="1"/>
    <x v="9"/>
    <x v="0"/>
    <n v="1240.752403"/>
    <x v="6"/>
    <x v="6"/>
    <n v="20260723"/>
  </r>
  <r>
    <x v="1"/>
    <x v="9"/>
    <x v="0"/>
    <n v="218378.64670300001"/>
    <x v="7"/>
    <x v="7"/>
    <n v="20260723"/>
  </r>
  <r>
    <x v="1"/>
    <x v="9"/>
    <x v="0"/>
    <n v="6052.8363200000003"/>
    <x v="8"/>
    <x v="8"/>
    <n v="20260723"/>
  </r>
  <r>
    <x v="1"/>
    <x v="9"/>
    <x v="0"/>
    <n v="13661.138369"/>
    <x v="9"/>
    <x v="9"/>
    <n v="20260723"/>
  </r>
  <r>
    <x v="1"/>
    <x v="9"/>
    <x v="0"/>
    <n v="11846.316228"/>
    <x v="10"/>
    <x v="10"/>
    <n v="20260723"/>
  </r>
  <r>
    <x v="1"/>
    <x v="9"/>
    <x v="0"/>
    <n v="7338.1882009999999"/>
    <x v="11"/>
    <x v="11"/>
    <n v="20260723"/>
  </r>
  <r>
    <x v="1"/>
    <x v="9"/>
    <x v="0"/>
    <n v="4508.1280280000001"/>
    <x v="12"/>
    <x v="12"/>
    <n v="20260723"/>
  </r>
  <r>
    <x v="1"/>
    <x v="9"/>
    <x v="0"/>
    <n v="160793.572831"/>
    <x v="13"/>
    <x v="13"/>
    <n v="20260723"/>
  </r>
  <r>
    <x v="1"/>
    <x v="9"/>
    <x v="0"/>
    <n v="106675.908581"/>
    <x v="14"/>
    <x v="14"/>
    <n v="20260723"/>
  </r>
  <r>
    <x v="1"/>
    <x v="9"/>
    <x v="0"/>
    <n v="52286.056385000004"/>
    <x v="15"/>
    <x v="15"/>
    <n v="20260723"/>
  </r>
  <r>
    <x v="1"/>
    <x v="9"/>
    <x v="0"/>
    <n v="575.839247"/>
    <x v="16"/>
    <x v="16"/>
    <n v="20260723"/>
  </r>
  <r>
    <x v="1"/>
    <x v="9"/>
    <x v="0"/>
    <n v="1255.7686189999999"/>
    <x v="17"/>
    <x v="17"/>
    <n v="20260723"/>
  </r>
  <r>
    <x v="1"/>
    <x v="9"/>
    <x v="0"/>
    <n v="24016.31062"/>
    <x v="18"/>
    <x v="18"/>
    <n v="20260723"/>
  </r>
  <r>
    <x v="1"/>
    <x v="9"/>
    <x v="0"/>
    <n v="898.725863"/>
    <x v="19"/>
    <x v="19"/>
    <n v="20260723"/>
  </r>
  <r>
    <x v="1"/>
    <x v="9"/>
    <x v="0"/>
    <n v="1037.6063019999999"/>
    <x v="20"/>
    <x v="20"/>
    <n v="20260723"/>
  </r>
  <r>
    <x v="1"/>
    <x v="9"/>
    <x v="0"/>
    <n v="72.140168000000003"/>
    <x v="21"/>
    <x v="21"/>
    <n v="20260723"/>
  </r>
  <r>
    <x v="1"/>
    <x v="9"/>
    <x v="0"/>
    <n v="62894.145193999997"/>
    <x v="22"/>
    <x v="22"/>
    <n v="20260723"/>
  </r>
  <r>
    <x v="1"/>
    <x v="9"/>
    <x v="0"/>
    <n v="39579.995526999999"/>
    <x v="23"/>
    <x v="23"/>
    <n v="20260723"/>
  </r>
  <r>
    <x v="1"/>
    <x v="9"/>
    <x v="0"/>
    <n v="2550.093715"/>
    <x v="24"/>
    <x v="24"/>
    <n v="20260723"/>
  </r>
  <r>
    <x v="1"/>
    <x v="9"/>
    <x v="0"/>
    <n v="16037.757165000001"/>
    <x v="25"/>
    <x v="25"/>
    <n v="20260723"/>
  </r>
  <r>
    <x v="1"/>
    <x v="9"/>
    <x v="0"/>
    <n v="20992.144647000001"/>
    <x v="26"/>
    <x v="26"/>
    <n v="20260723"/>
  </r>
  <r>
    <x v="1"/>
    <x v="9"/>
    <x v="0"/>
    <n v="23627.669175999999"/>
    <x v="27"/>
    <x v="27"/>
    <n v="20260723"/>
  </r>
  <r>
    <x v="1"/>
    <x v="9"/>
    <x v="0"/>
    <n v="15639.010328"/>
    <x v="28"/>
    <x v="28"/>
    <n v="20260723"/>
  </r>
  <r>
    <x v="1"/>
    <x v="9"/>
    <x v="0"/>
    <n v="14747.044779"/>
    <x v="29"/>
    <x v="29"/>
    <n v="20260723"/>
  </r>
  <r>
    <x v="1"/>
    <x v="9"/>
    <x v="0"/>
    <n v="891.96554900000001"/>
    <x v="30"/>
    <x v="30"/>
    <n v="20260723"/>
  </r>
  <r>
    <x v="1"/>
    <x v="9"/>
    <x v="0"/>
    <n v="8013.6356830000004"/>
    <x v="31"/>
    <x v="31"/>
    <n v="20260723"/>
  </r>
  <r>
    <x v="1"/>
    <x v="9"/>
    <x v="0"/>
    <n v="408.77174200000002"/>
    <x v="32"/>
    <x v="32"/>
    <n v="20260723"/>
  </r>
  <r>
    <x v="1"/>
    <x v="9"/>
    <x v="0"/>
    <n v="7604.8639400000002"/>
    <x v="33"/>
    <x v="33"/>
    <n v="20260723"/>
  </r>
  <r>
    <x v="1"/>
    <x v="9"/>
    <x v="0"/>
    <n v="-24.976835000000001"/>
    <x v="34"/>
    <x v="34"/>
    <n v="20260723"/>
  </r>
  <r>
    <x v="1"/>
    <x v="9"/>
    <x v="0"/>
    <n v="271.45813900000002"/>
    <x v="35"/>
    <x v="35"/>
    <n v="20260723"/>
  </r>
  <r>
    <x v="1"/>
    <x v="9"/>
    <x v="0"/>
    <n v="6434.6114029999999"/>
    <x v="36"/>
    <x v="36"/>
    <n v="20260723"/>
  </r>
  <r>
    <x v="1"/>
    <x v="9"/>
    <x v="0"/>
    <n v="1822.6815590000001"/>
    <x v="37"/>
    <x v="37"/>
    <n v="20260723"/>
  </r>
  <r>
    <x v="1"/>
    <x v="9"/>
    <x v="0"/>
    <n v="2618.3015740000001"/>
    <x v="38"/>
    <x v="38"/>
    <n v="20260723"/>
  </r>
  <r>
    <x v="1"/>
    <x v="9"/>
    <x v="0"/>
    <n v="711.73902999999996"/>
    <x v="39"/>
    <x v="39"/>
    <n v="20260723"/>
  </r>
  <r>
    <x v="1"/>
    <x v="9"/>
    <x v="0"/>
    <n v="0.230716"/>
    <x v="40"/>
    <x v="40"/>
    <n v="20260723"/>
  </r>
  <r>
    <x v="1"/>
    <x v="9"/>
    <x v="0"/>
    <n v="4255.4296279999999"/>
    <x v="41"/>
    <x v="41"/>
    <n v="20260723"/>
  </r>
  <r>
    <x v="1"/>
    <x v="9"/>
    <x v="0"/>
    <n v="816.81903599999998"/>
    <x v="42"/>
    <x v="42"/>
    <n v="20260723"/>
  </r>
  <r>
    <x v="1"/>
    <x v="9"/>
    <x v="0"/>
    <n v="363410.41801600001"/>
    <x v="43"/>
    <x v="43"/>
    <n v="20260723"/>
  </r>
  <r>
    <x v="1"/>
    <x v="9"/>
    <x v="0"/>
    <m/>
    <x v="44"/>
    <x v="44"/>
    <n v="20260723"/>
  </r>
  <r>
    <x v="1"/>
    <x v="9"/>
    <x v="0"/>
    <n v="39050.332903000002"/>
    <x v="45"/>
    <x v="45"/>
    <n v="20260723"/>
  </r>
  <r>
    <x v="1"/>
    <x v="9"/>
    <x v="0"/>
    <n v="34947.716767999998"/>
    <x v="46"/>
    <x v="46"/>
    <n v="20260723"/>
  </r>
  <r>
    <x v="1"/>
    <x v="9"/>
    <x v="0"/>
    <n v="0"/>
    <x v="47"/>
    <x v="47"/>
    <n v="20260723"/>
  </r>
  <r>
    <x v="1"/>
    <x v="9"/>
    <x v="0"/>
    <n v="33334.234320000003"/>
    <x v="48"/>
    <x v="48"/>
    <n v="20260723"/>
  </r>
  <r>
    <x v="1"/>
    <x v="9"/>
    <x v="0"/>
    <n v="1613.482448"/>
    <x v="49"/>
    <x v="49"/>
    <n v="20260723"/>
  </r>
  <r>
    <x v="1"/>
    <x v="9"/>
    <x v="0"/>
    <n v="4102.6162359999998"/>
    <x v="50"/>
    <x v="50"/>
    <n v="20260723"/>
  </r>
  <r>
    <x v="1"/>
    <x v="9"/>
    <x v="0"/>
    <n v="0"/>
    <x v="47"/>
    <x v="51"/>
    <n v="20260723"/>
  </r>
  <r>
    <x v="1"/>
    <x v="9"/>
    <x v="0"/>
    <n v="3762.1317450000001"/>
    <x v="48"/>
    <x v="52"/>
    <n v="20260723"/>
  </r>
  <r>
    <x v="1"/>
    <x v="9"/>
    <x v="0"/>
    <n v="340.48448999999999"/>
    <x v="49"/>
    <x v="53"/>
    <n v="20260723"/>
  </r>
  <r>
    <x v="1"/>
    <x v="9"/>
    <x v="0"/>
    <n v="167358.00084699999"/>
    <x v="51"/>
    <x v="54"/>
    <n v="20260723"/>
  </r>
  <r>
    <x v="1"/>
    <x v="9"/>
    <x v="0"/>
    <n v="6766.6051310000003"/>
    <x v="52"/>
    <x v="55"/>
    <n v="20260723"/>
  </r>
  <r>
    <x v="1"/>
    <x v="9"/>
    <x v="0"/>
    <n v="0"/>
    <x v="47"/>
    <x v="56"/>
    <n v="20260723"/>
  </r>
  <r>
    <x v="1"/>
    <x v="9"/>
    <x v="0"/>
    <n v="3225.1391149999999"/>
    <x v="48"/>
    <x v="57"/>
    <n v="20260723"/>
  </r>
  <r>
    <x v="1"/>
    <x v="9"/>
    <x v="0"/>
    <n v="3541.4660159999999"/>
    <x v="49"/>
    <x v="58"/>
    <n v="20260723"/>
  </r>
  <r>
    <x v="1"/>
    <x v="9"/>
    <x v="0"/>
    <n v="160591.395716"/>
    <x v="53"/>
    <x v="59"/>
    <n v="20260723"/>
  </r>
  <r>
    <x v="1"/>
    <x v="9"/>
    <x v="0"/>
    <n v="0"/>
    <x v="47"/>
    <x v="60"/>
    <n v="20260723"/>
  </r>
  <r>
    <x v="1"/>
    <x v="9"/>
    <x v="0"/>
    <n v="157902.086885"/>
    <x v="48"/>
    <x v="61"/>
    <n v="20260723"/>
  </r>
  <r>
    <x v="1"/>
    <x v="9"/>
    <x v="0"/>
    <n v="2689.3088320000002"/>
    <x v="49"/>
    <x v="62"/>
    <n v="20260723"/>
  </r>
  <r>
    <x v="1"/>
    <x v="9"/>
    <x v="0"/>
    <n v="60956.208210999997"/>
    <x v="54"/>
    <x v="63"/>
    <n v="20260723"/>
  </r>
  <r>
    <x v="1"/>
    <x v="9"/>
    <x v="0"/>
    <n v="17006.67771"/>
    <x v="47"/>
    <x v="64"/>
    <n v="20260723"/>
  </r>
  <r>
    <x v="1"/>
    <x v="9"/>
    <x v="0"/>
    <n v="43224.756952000003"/>
    <x v="48"/>
    <x v="65"/>
    <n v="20260723"/>
  </r>
  <r>
    <x v="1"/>
    <x v="9"/>
    <x v="0"/>
    <n v="724.77354800000001"/>
    <x v="49"/>
    <x v="66"/>
    <n v="20260723"/>
  </r>
  <r>
    <x v="1"/>
    <x v="9"/>
    <x v="0"/>
    <m/>
    <x v="55"/>
    <x v="67"/>
    <n v="20260723"/>
  </r>
  <r>
    <x v="1"/>
    <x v="9"/>
    <x v="0"/>
    <n v="16.74146"/>
    <x v="56"/>
    <x v="68"/>
    <n v="20260723"/>
  </r>
  <r>
    <x v="1"/>
    <x v="9"/>
    <x v="0"/>
    <n v="1035.481947"/>
    <x v="57"/>
    <x v="69"/>
    <n v="20260723"/>
  </r>
  <r>
    <x v="1"/>
    <x v="9"/>
    <x v="0"/>
    <n v="2402.3412979999998"/>
    <x v="58"/>
    <x v="70"/>
    <n v="20260723"/>
  </r>
  <r>
    <x v="1"/>
    <x v="9"/>
    <x v="0"/>
    <n v="8346.6364900000008"/>
    <x v="59"/>
    <x v="71"/>
    <n v="20260723"/>
  </r>
  <r>
    <x v="1"/>
    <x v="9"/>
    <x v="0"/>
    <n v="2268.8540870000002"/>
    <x v="60"/>
    <x v="72"/>
    <n v="20260723"/>
  </r>
  <r>
    <x v="1"/>
    <x v="9"/>
    <x v="0"/>
    <n v="1179.0646059999999"/>
    <x v="19"/>
    <x v="73"/>
    <n v="20260723"/>
  </r>
  <r>
    <x v="1"/>
    <x v="9"/>
    <x v="0"/>
    <n v="6713.9312040000004"/>
    <x v="61"/>
    <x v="74"/>
    <n v="20260723"/>
  </r>
  <r>
    <x v="1"/>
    <x v="9"/>
    <x v="0"/>
    <n v="5774.5174749999996"/>
    <x v="62"/>
    <x v="75"/>
    <n v="20260723"/>
  </r>
  <r>
    <x v="1"/>
    <x v="9"/>
    <x v="0"/>
    <n v="3646.6102700000001"/>
    <x v="63"/>
    <x v="76"/>
    <n v="20260723"/>
  </r>
  <r>
    <x v="1"/>
    <x v="9"/>
    <x v="0"/>
    <n v="3596.481366"/>
    <x v="64"/>
    <x v="77"/>
    <n v="20260723"/>
  </r>
  <r>
    <x v="1"/>
    <x v="9"/>
    <x v="0"/>
    <n v="2652.335028"/>
    <x v="65"/>
    <x v="78"/>
    <n v="20260723"/>
  </r>
  <r>
    <x v="1"/>
    <x v="9"/>
    <x v="0"/>
    <n v="6226.8443989999996"/>
    <x v="66"/>
    <x v="79"/>
    <n v="20260723"/>
  </r>
  <r>
    <x v="1"/>
    <x v="9"/>
    <x v="0"/>
    <n v="170.99195"/>
    <x v="67"/>
    <x v="80"/>
    <n v="20260723"/>
  </r>
  <r>
    <x v="1"/>
    <x v="9"/>
    <x v="0"/>
    <n v="6055.852449"/>
    <x v="68"/>
    <x v="81"/>
    <n v="20260723"/>
  </r>
  <r>
    <x v="1"/>
    <x v="9"/>
    <x v="0"/>
    <n v="2008.7608110000001"/>
    <x v="69"/>
    <x v="82"/>
    <n v="20260723"/>
  </r>
  <r>
    <x v="1"/>
    <x v="9"/>
    <x v="0"/>
    <n v="313233.14265699999"/>
    <x v="70"/>
    <x v="83"/>
    <n v="20260723"/>
  </r>
  <r>
    <x v="1"/>
    <x v="9"/>
    <x v="0"/>
    <n v="50177.275795000001"/>
    <x v="71"/>
    <x v="84"/>
    <n v="20260723"/>
  </r>
  <r>
    <x v="2"/>
    <x v="0"/>
    <x v="0"/>
    <m/>
    <x v="0"/>
    <x v="0"/>
    <n v="20260723"/>
  </r>
  <r>
    <x v="2"/>
    <x v="0"/>
    <x v="0"/>
    <m/>
    <x v="1"/>
    <x v="1"/>
    <n v="20260723"/>
  </r>
  <r>
    <x v="2"/>
    <x v="0"/>
    <x v="0"/>
    <m/>
    <x v="2"/>
    <x v="2"/>
    <n v="20260723"/>
  </r>
  <r>
    <x v="2"/>
    <x v="0"/>
    <x v="0"/>
    <n v="6.5389999999999997E-3"/>
    <x v="3"/>
    <x v="3"/>
    <n v="20260723"/>
  </r>
  <r>
    <x v="2"/>
    <x v="0"/>
    <x v="0"/>
    <n v="8.0773469999999996"/>
    <x v="4"/>
    <x v="4"/>
    <n v="20260723"/>
  </r>
  <r>
    <x v="2"/>
    <x v="0"/>
    <x v="0"/>
    <n v="0"/>
    <x v="5"/>
    <x v="5"/>
    <n v="20260723"/>
  </r>
  <r>
    <x v="2"/>
    <x v="0"/>
    <x v="0"/>
    <n v="52.377482999999998"/>
    <x v="6"/>
    <x v="6"/>
    <n v="20260723"/>
  </r>
  <r>
    <x v="2"/>
    <x v="0"/>
    <x v="0"/>
    <n v="2280.8338749999998"/>
    <x v="7"/>
    <x v="7"/>
    <n v="20260723"/>
  </r>
  <r>
    <x v="2"/>
    <x v="0"/>
    <x v="0"/>
    <n v="94.164018999999996"/>
    <x v="8"/>
    <x v="8"/>
    <n v="20260723"/>
  </r>
  <r>
    <x v="2"/>
    <x v="0"/>
    <x v="0"/>
    <n v="152.27766500000001"/>
    <x v="9"/>
    <x v="9"/>
    <n v="20260723"/>
  </r>
  <r>
    <x v="2"/>
    <x v="0"/>
    <x v="0"/>
    <n v="99.464179000000001"/>
    <x v="10"/>
    <x v="10"/>
    <n v="20260723"/>
  </r>
  <r>
    <x v="2"/>
    <x v="0"/>
    <x v="0"/>
    <n v="64.671395000000004"/>
    <x v="11"/>
    <x v="11"/>
    <n v="20260723"/>
  </r>
  <r>
    <x v="2"/>
    <x v="0"/>
    <x v="0"/>
    <n v="34.792783999999997"/>
    <x v="12"/>
    <x v="12"/>
    <n v="20260723"/>
  </r>
  <r>
    <x v="2"/>
    <x v="0"/>
    <x v="0"/>
    <n v="1645.385428"/>
    <x v="13"/>
    <x v="13"/>
    <n v="20260723"/>
  </r>
  <r>
    <x v="2"/>
    <x v="0"/>
    <x v="0"/>
    <n v="1286.9118679999999"/>
    <x v="14"/>
    <x v="14"/>
    <n v="20260723"/>
  </r>
  <r>
    <x v="2"/>
    <x v="0"/>
    <x v="0"/>
    <n v="299.86028800000003"/>
    <x v="15"/>
    <x v="15"/>
    <n v="20260723"/>
  </r>
  <r>
    <x v="2"/>
    <x v="0"/>
    <x v="0"/>
    <n v="48.454163999999999"/>
    <x v="16"/>
    <x v="16"/>
    <n v="20260723"/>
  </r>
  <r>
    <x v="2"/>
    <x v="0"/>
    <x v="0"/>
    <n v="10.159108"/>
    <x v="17"/>
    <x v="17"/>
    <n v="20260723"/>
  </r>
  <r>
    <x v="2"/>
    <x v="0"/>
    <x v="0"/>
    <n v="132.34377699999999"/>
    <x v="18"/>
    <x v="18"/>
    <n v="20260723"/>
  </r>
  <r>
    <x v="2"/>
    <x v="0"/>
    <x v="0"/>
    <n v="0.30609199999999998"/>
    <x v="19"/>
    <x v="19"/>
    <n v="20260723"/>
  </r>
  <r>
    <x v="2"/>
    <x v="0"/>
    <x v="0"/>
    <n v="156.89271500000001"/>
    <x v="20"/>
    <x v="20"/>
    <n v="20260723"/>
  </r>
  <r>
    <x v="2"/>
    <x v="0"/>
    <x v="0"/>
    <n v="0"/>
    <x v="21"/>
    <x v="21"/>
    <n v="20260723"/>
  </r>
  <r>
    <x v="2"/>
    <x v="0"/>
    <x v="0"/>
    <n v="59.234603999999997"/>
    <x v="22"/>
    <x v="22"/>
    <n v="20260723"/>
  </r>
  <r>
    <x v="2"/>
    <x v="0"/>
    <x v="0"/>
    <n v="83.955505000000002"/>
    <x v="23"/>
    <x v="23"/>
    <n v="20260723"/>
  </r>
  <r>
    <x v="2"/>
    <x v="0"/>
    <x v="0"/>
    <n v="61.193683"/>
    <x v="24"/>
    <x v="24"/>
    <n v="20260723"/>
  </r>
  <r>
    <x v="2"/>
    <x v="0"/>
    <x v="0"/>
    <n v="0.121742"/>
    <x v="25"/>
    <x v="25"/>
    <n v="20260723"/>
  </r>
  <r>
    <x v="2"/>
    <x v="0"/>
    <x v="0"/>
    <n v="22.640080000000001"/>
    <x v="26"/>
    <x v="26"/>
    <n v="20260723"/>
  </r>
  <r>
    <x v="2"/>
    <x v="0"/>
    <x v="0"/>
    <n v="299.16009500000001"/>
    <x v="27"/>
    <x v="27"/>
    <n v="20260723"/>
  </r>
  <r>
    <x v="2"/>
    <x v="0"/>
    <x v="0"/>
    <n v="299.42809099999999"/>
    <x v="28"/>
    <x v="28"/>
    <n v="20260723"/>
  </r>
  <r>
    <x v="2"/>
    <x v="0"/>
    <x v="0"/>
    <n v="296.88107200000002"/>
    <x v="29"/>
    <x v="29"/>
    <n v="20260723"/>
  </r>
  <r>
    <x v="2"/>
    <x v="0"/>
    <x v="0"/>
    <n v="2.5470190000000001"/>
    <x v="30"/>
    <x v="30"/>
    <n v="20260723"/>
  </r>
  <r>
    <x v="2"/>
    <x v="0"/>
    <x v="0"/>
    <n v="-0.25283099999999997"/>
    <x v="31"/>
    <x v="31"/>
    <n v="20260723"/>
  </r>
  <r>
    <x v="2"/>
    <x v="0"/>
    <x v="0"/>
    <n v="-2.8746000000000001E-2"/>
    <x v="32"/>
    <x v="32"/>
    <n v="20260723"/>
  </r>
  <r>
    <x v="2"/>
    <x v="0"/>
    <x v="0"/>
    <n v="-0.22408500000000001"/>
    <x v="33"/>
    <x v="33"/>
    <n v="20260723"/>
  </r>
  <r>
    <x v="2"/>
    <x v="0"/>
    <x v="0"/>
    <n v="-1.5165E-2"/>
    <x v="34"/>
    <x v="34"/>
    <n v="20260723"/>
  </r>
  <r>
    <x v="2"/>
    <x v="0"/>
    <x v="0"/>
    <n v="136.385254"/>
    <x v="35"/>
    <x v="35"/>
    <n v="20260723"/>
  </r>
  <r>
    <x v="2"/>
    <x v="0"/>
    <x v="0"/>
    <n v="128.27950799999999"/>
    <x v="36"/>
    <x v="36"/>
    <n v="20260723"/>
  </r>
  <r>
    <x v="2"/>
    <x v="0"/>
    <x v="0"/>
    <n v="32.358452"/>
    <x v="37"/>
    <x v="37"/>
    <n v="20260723"/>
  </r>
  <r>
    <x v="2"/>
    <x v="0"/>
    <x v="0"/>
    <n v="46.350178999999997"/>
    <x v="38"/>
    <x v="38"/>
    <n v="20260723"/>
  </r>
  <r>
    <x v="2"/>
    <x v="0"/>
    <x v="0"/>
    <n v="0.42598399999999997"/>
    <x v="39"/>
    <x v="39"/>
    <n v="20260723"/>
  </r>
  <r>
    <x v="2"/>
    <x v="0"/>
    <x v="0"/>
    <n v="7.6694959999999996"/>
    <x v="40"/>
    <x v="40"/>
    <n v="20260723"/>
  </r>
  <r>
    <x v="2"/>
    <x v="0"/>
    <x v="0"/>
    <n v="76.511536000000007"/>
    <x v="41"/>
    <x v="41"/>
    <n v="20260723"/>
  </r>
  <r>
    <x v="2"/>
    <x v="0"/>
    <x v="0"/>
    <n v="5.4258470000000001"/>
    <x v="42"/>
    <x v="42"/>
    <n v="20260723"/>
  </r>
  <r>
    <x v="2"/>
    <x v="0"/>
    <x v="0"/>
    <n v="3217.051704"/>
    <x v="43"/>
    <x v="43"/>
    <n v="20260723"/>
  </r>
  <r>
    <x v="2"/>
    <x v="0"/>
    <x v="0"/>
    <m/>
    <x v="44"/>
    <x v="44"/>
    <n v="20260723"/>
  </r>
  <r>
    <x v="2"/>
    <x v="0"/>
    <x v="0"/>
    <n v="1170.1166700000001"/>
    <x v="45"/>
    <x v="45"/>
    <n v="20260723"/>
  </r>
  <r>
    <x v="2"/>
    <x v="0"/>
    <x v="0"/>
    <n v="1143.9080059999999"/>
    <x v="46"/>
    <x v="46"/>
    <n v="20260723"/>
  </r>
  <r>
    <x v="2"/>
    <x v="0"/>
    <x v="0"/>
    <n v="0"/>
    <x v="47"/>
    <x v="47"/>
    <n v="20260723"/>
  </r>
  <r>
    <x v="2"/>
    <x v="0"/>
    <x v="0"/>
    <n v="1079.0401340000001"/>
    <x v="48"/>
    <x v="48"/>
    <n v="20260723"/>
  </r>
  <r>
    <x v="2"/>
    <x v="0"/>
    <x v="0"/>
    <n v="64.867872000000006"/>
    <x v="49"/>
    <x v="49"/>
    <n v="20260723"/>
  </r>
  <r>
    <x v="2"/>
    <x v="0"/>
    <x v="0"/>
    <n v="26.208663999999999"/>
    <x v="50"/>
    <x v="50"/>
    <n v="20260723"/>
  </r>
  <r>
    <x v="2"/>
    <x v="0"/>
    <x v="0"/>
    <n v="8.2999999999999998E-5"/>
    <x v="47"/>
    <x v="51"/>
    <n v="20260723"/>
  </r>
  <r>
    <x v="2"/>
    <x v="0"/>
    <x v="0"/>
    <n v="22.958444"/>
    <x v="48"/>
    <x v="52"/>
    <n v="20260723"/>
  </r>
  <r>
    <x v="2"/>
    <x v="0"/>
    <x v="0"/>
    <n v="3.2501370000000001"/>
    <x v="49"/>
    <x v="53"/>
    <n v="20260723"/>
  </r>
  <r>
    <x v="2"/>
    <x v="0"/>
    <x v="0"/>
    <n v="456.96448700000002"/>
    <x v="51"/>
    <x v="54"/>
    <n v="20260723"/>
  </r>
  <r>
    <x v="2"/>
    <x v="0"/>
    <x v="0"/>
    <n v="-0.68436600000000003"/>
    <x v="52"/>
    <x v="55"/>
    <n v="20260723"/>
  </r>
  <r>
    <x v="2"/>
    <x v="0"/>
    <x v="0"/>
    <n v="0"/>
    <x v="47"/>
    <x v="56"/>
    <n v="20260723"/>
  </r>
  <r>
    <x v="2"/>
    <x v="0"/>
    <x v="0"/>
    <n v="-0.89385199999999998"/>
    <x v="48"/>
    <x v="57"/>
    <n v="20260723"/>
  </r>
  <r>
    <x v="2"/>
    <x v="0"/>
    <x v="0"/>
    <n v="0.20948600000000001"/>
    <x v="49"/>
    <x v="58"/>
    <n v="20260723"/>
  </r>
  <r>
    <x v="2"/>
    <x v="0"/>
    <x v="0"/>
    <n v="457.64885299999997"/>
    <x v="53"/>
    <x v="59"/>
    <n v="20260723"/>
  </r>
  <r>
    <x v="2"/>
    <x v="0"/>
    <x v="0"/>
    <n v="4.7595999999999999E-2"/>
    <x v="47"/>
    <x v="60"/>
    <n v="20260723"/>
  </r>
  <r>
    <x v="2"/>
    <x v="0"/>
    <x v="0"/>
    <n v="443.51813399999998"/>
    <x v="48"/>
    <x v="61"/>
    <n v="20260723"/>
  </r>
  <r>
    <x v="2"/>
    <x v="0"/>
    <x v="0"/>
    <n v="14.083121999999999"/>
    <x v="49"/>
    <x v="62"/>
    <n v="20260723"/>
  </r>
  <r>
    <x v="2"/>
    <x v="0"/>
    <x v="0"/>
    <n v="56.588853"/>
    <x v="54"/>
    <x v="63"/>
    <n v="20260723"/>
  </r>
  <r>
    <x v="2"/>
    <x v="0"/>
    <x v="0"/>
    <n v="1.641823"/>
    <x v="47"/>
    <x v="64"/>
    <n v="20260723"/>
  </r>
  <r>
    <x v="2"/>
    <x v="0"/>
    <x v="0"/>
    <n v="54.478135999999999"/>
    <x v="48"/>
    <x v="65"/>
    <n v="20260723"/>
  </r>
  <r>
    <x v="2"/>
    <x v="0"/>
    <x v="0"/>
    <n v="0.46889399999999998"/>
    <x v="49"/>
    <x v="66"/>
    <n v="20260723"/>
  </r>
  <r>
    <x v="2"/>
    <x v="0"/>
    <x v="0"/>
    <m/>
    <x v="55"/>
    <x v="67"/>
    <n v="20260723"/>
  </r>
  <r>
    <x v="2"/>
    <x v="0"/>
    <x v="0"/>
    <n v="0.19034200000000001"/>
    <x v="56"/>
    <x v="68"/>
    <n v="20260723"/>
  </r>
  <r>
    <x v="2"/>
    <x v="0"/>
    <x v="0"/>
    <n v="2.9155540000000002"/>
    <x v="57"/>
    <x v="69"/>
    <n v="20260723"/>
  </r>
  <r>
    <x v="2"/>
    <x v="0"/>
    <x v="0"/>
    <n v="1.3748370000000001"/>
    <x v="58"/>
    <x v="70"/>
    <n v="20260723"/>
  </r>
  <r>
    <x v="2"/>
    <x v="0"/>
    <x v="0"/>
    <n v="11.709685"/>
    <x v="59"/>
    <x v="71"/>
    <n v="20260723"/>
  </r>
  <r>
    <x v="2"/>
    <x v="0"/>
    <x v="0"/>
    <n v="41.225437999999997"/>
    <x v="60"/>
    <x v="72"/>
    <n v="20260723"/>
  </r>
  <r>
    <x v="2"/>
    <x v="0"/>
    <x v="0"/>
    <n v="6.1766969999999999"/>
    <x v="19"/>
    <x v="73"/>
    <n v="20260723"/>
  </r>
  <r>
    <x v="2"/>
    <x v="0"/>
    <x v="0"/>
    <n v="19.362342000000002"/>
    <x v="61"/>
    <x v="74"/>
    <n v="20260723"/>
  </r>
  <r>
    <x v="2"/>
    <x v="0"/>
    <x v="0"/>
    <n v="1.2271000000000001E-2"/>
    <x v="62"/>
    <x v="75"/>
    <n v="20260723"/>
  </r>
  <r>
    <x v="2"/>
    <x v="0"/>
    <x v="0"/>
    <n v="49.876851000000002"/>
    <x v="63"/>
    <x v="76"/>
    <n v="20260723"/>
  </r>
  <r>
    <x v="2"/>
    <x v="0"/>
    <x v="0"/>
    <n v="37.213766999999997"/>
    <x v="64"/>
    <x v="77"/>
    <n v="20260723"/>
  </r>
  <r>
    <x v="2"/>
    <x v="0"/>
    <x v="0"/>
    <n v="34.809384999999999"/>
    <x v="65"/>
    <x v="78"/>
    <n v="20260723"/>
  </r>
  <r>
    <x v="2"/>
    <x v="0"/>
    <x v="0"/>
    <n v="37.148980000000002"/>
    <x v="66"/>
    <x v="79"/>
    <n v="20260723"/>
  </r>
  <r>
    <x v="2"/>
    <x v="0"/>
    <x v="0"/>
    <n v="0"/>
    <x v="67"/>
    <x v="80"/>
    <n v="20260723"/>
  </r>
  <r>
    <x v="2"/>
    <x v="0"/>
    <x v="0"/>
    <n v="37.148980000000002"/>
    <x v="68"/>
    <x v="81"/>
    <n v="20260723"/>
  </r>
  <r>
    <x v="2"/>
    <x v="0"/>
    <x v="0"/>
    <n v="5.3382100000000001"/>
    <x v="69"/>
    <x v="82"/>
    <n v="20260723"/>
  </r>
  <r>
    <x v="2"/>
    <x v="0"/>
    <x v="0"/>
    <n v="1931.024367"/>
    <x v="70"/>
    <x v="83"/>
    <n v="20260723"/>
  </r>
  <r>
    <x v="2"/>
    <x v="0"/>
    <x v="0"/>
    <n v="1286.027337"/>
    <x v="71"/>
    <x v="84"/>
    <n v="20260723"/>
  </r>
  <r>
    <x v="2"/>
    <x v="1"/>
    <x v="0"/>
    <m/>
    <x v="0"/>
    <x v="0"/>
    <n v="20260723"/>
  </r>
  <r>
    <x v="2"/>
    <x v="1"/>
    <x v="0"/>
    <m/>
    <x v="1"/>
    <x v="1"/>
    <n v="20260723"/>
  </r>
  <r>
    <x v="2"/>
    <x v="1"/>
    <x v="0"/>
    <m/>
    <x v="2"/>
    <x v="2"/>
    <n v="20260723"/>
  </r>
  <r>
    <x v="2"/>
    <x v="1"/>
    <x v="0"/>
    <n v="6.4400000000000004E-4"/>
    <x v="3"/>
    <x v="3"/>
    <n v="20260723"/>
  </r>
  <r>
    <x v="2"/>
    <x v="1"/>
    <x v="0"/>
    <n v="7.7313140000000002"/>
    <x v="4"/>
    <x v="4"/>
    <n v="20260723"/>
  </r>
  <r>
    <x v="2"/>
    <x v="1"/>
    <x v="0"/>
    <n v="0"/>
    <x v="5"/>
    <x v="5"/>
    <n v="20260723"/>
  </r>
  <r>
    <x v="2"/>
    <x v="1"/>
    <x v="0"/>
    <n v="55.418835999999999"/>
    <x v="6"/>
    <x v="6"/>
    <n v="20260723"/>
  </r>
  <r>
    <x v="2"/>
    <x v="1"/>
    <x v="0"/>
    <n v="2435.2848009999998"/>
    <x v="7"/>
    <x v="7"/>
    <n v="20260723"/>
  </r>
  <r>
    <x v="2"/>
    <x v="1"/>
    <x v="0"/>
    <n v="102.15971500000001"/>
    <x v="8"/>
    <x v="8"/>
    <n v="20260723"/>
  </r>
  <r>
    <x v="2"/>
    <x v="1"/>
    <x v="0"/>
    <n v="177.67894899999999"/>
    <x v="9"/>
    <x v="9"/>
    <n v="20260723"/>
  </r>
  <r>
    <x v="2"/>
    <x v="1"/>
    <x v="0"/>
    <n v="98.880599000000004"/>
    <x v="10"/>
    <x v="10"/>
    <n v="20260723"/>
  </r>
  <r>
    <x v="2"/>
    <x v="1"/>
    <x v="0"/>
    <n v="51.289810000000003"/>
    <x v="11"/>
    <x v="11"/>
    <n v="20260723"/>
  </r>
  <r>
    <x v="2"/>
    <x v="1"/>
    <x v="0"/>
    <n v="47.590788000000003"/>
    <x v="12"/>
    <x v="12"/>
    <n v="20260723"/>
  </r>
  <r>
    <x v="2"/>
    <x v="1"/>
    <x v="0"/>
    <n v="1828.510751"/>
    <x v="13"/>
    <x v="13"/>
    <n v="20260723"/>
  </r>
  <r>
    <x v="2"/>
    <x v="1"/>
    <x v="0"/>
    <n v="1402.565511"/>
    <x v="14"/>
    <x v="14"/>
    <n v="20260723"/>
  </r>
  <r>
    <x v="2"/>
    <x v="1"/>
    <x v="0"/>
    <n v="420.83152699999999"/>
    <x v="15"/>
    <x v="15"/>
    <n v="20260723"/>
  </r>
  <r>
    <x v="2"/>
    <x v="1"/>
    <x v="0"/>
    <n v="5.1137119999999996"/>
    <x v="16"/>
    <x v="16"/>
    <n v="20260723"/>
  </r>
  <r>
    <x v="2"/>
    <x v="1"/>
    <x v="0"/>
    <n v="0"/>
    <x v="17"/>
    <x v="17"/>
    <n v="20260723"/>
  </r>
  <r>
    <x v="2"/>
    <x v="1"/>
    <x v="0"/>
    <n v="135.14202700000001"/>
    <x v="18"/>
    <x v="18"/>
    <n v="20260723"/>
  </r>
  <r>
    <x v="2"/>
    <x v="1"/>
    <x v="0"/>
    <n v="2.6279940000000002"/>
    <x v="19"/>
    <x v="19"/>
    <n v="20260723"/>
  </r>
  <r>
    <x v="2"/>
    <x v="1"/>
    <x v="0"/>
    <n v="90.284768"/>
    <x v="20"/>
    <x v="20"/>
    <n v="20260723"/>
  </r>
  <r>
    <x v="2"/>
    <x v="1"/>
    <x v="0"/>
    <n v="0"/>
    <x v="21"/>
    <x v="21"/>
    <n v="20260723"/>
  </r>
  <r>
    <x v="2"/>
    <x v="1"/>
    <x v="0"/>
    <n v="84.321476000000004"/>
    <x v="22"/>
    <x v="22"/>
    <n v="20260723"/>
  </r>
  <r>
    <x v="2"/>
    <x v="1"/>
    <x v="0"/>
    <n v="40.441654999999997"/>
    <x v="23"/>
    <x v="23"/>
    <n v="20260723"/>
  </r>
  <r>
    <x v="2"/>
    <x v="1"/>
    <x v="0"/>
    <n v="0.54546899999999998"/>
    <x v="24"/>
    <x v="24"/>
    <n v="20260723"/>
  </r>
  <r>
    <x v="2"/>
    <x v="1"/>
    <x v="0"/>
    <n v="0.50558000000000003"/>
    <x v="25"/>
    <x v="25"/>
    <n v="20260723"/>
  </r>
  <r>
    <x v="2"/>
    <x v="1"/>
    <x v="0"/>
    <n v="39.390605999999998"/>
    <x v="26"/>
    <x v="26"/>
    <n v="20260723"/>
  </r>
  <r>
    <x v="2"/>
    <x v="1"/>
    <x v="0"/>
    <n v="382.36187699999999"/>
    <x v="27"/>
    <x v="27"/>
    <n v="20260723"/>
  </r>
  <r>
    <x v="2"/>
    <x v="1"/>
    <x v="0"/>
    <n v="383.85283199999998"/>
    <x v="28"/>
    <x v="28"/>
    <n v="20260723"/>
  </r>
  <r>
    <x v="2"/>
    <x v="1"/>
    <x v="0"/>
    <n v="381.83238699999998"/>
    <x v="29"/>
    <x v="29"/>
    <n v="20260723"/>
  </r>
  <r>
    <x v="2"/>
    <x v="1"/>
    <x v="0"/>
    <n v="2.020445"/>
    <x v="30"/>
    <x v="30"/>
    <n v="20260723"/>
  </r>
  <r>
    <x v="2"/>
    <x v="1"/>
    <x v="0"/>
    <n v="-1.480145"/>
    <x v="31"/>
    <x v="31"/>
    <n v="20260723"/>
  </r>
  <r>
    <x v="2"/>
    <x v="1"/>
    <x v="0"/>
    <n v="2.7369999999999998E-2"/>
    <x v="32"/>
    <x v="32"/>
    <n v="20260723"/>
  </r>
  <r>
    <x v="2"/>
    <x v="1"/>
    <x v="0"/>
    <n v="-1.507514"/>
    <x v="33"/>
    <x v="33"/>
    <n v="20260723"/>
  </r>
  <r>
    <x v="2"/>
    <x v="1"/>
    <x v="0"/>
    <n v="-1.0810999999999999E-2"/>
    <x v="34"/>
    <x v="34"/>
    <n v="20260723"/>
  </r>
  <r>
    <x v="2"/>
    <x v="1"/>
    <x v="0"/>
    <n v="115.177229"/>
    <x v="35"/>
    <x v="35"/>
    <n v="20260723"/>
  </r>
  <r>
    <x v="2"/>
    <x v="1"/>
    <x v="0"/>
    <n v="148.62644499999999"/>
    <x v="36"/>
    <x v="36"/>
    <n v="20260723"/>
  </r>
  <r>
    <x v="2"/>
    <x v="1"/>
    <x v="0"/>
    <n v="18.55132"/>
    <x v="37"/>
    <x v="37"/>
    <n v="20260723"/>
  </r>
  <r>
    <x v="2"/>
    <x v="1"/>
    <x v="0"/>
    <n v="75.011647999999994"/>
    <x v="38"/>
    <x v="38"/>
    <n v="20260723"/>
  </r>
  <r>
    <x v="2"/>
    <x v="1"/>
    <x v="0"/>
    <n v="0.35704599999999997"/>
    <x v="39"/>
    <x v="39"/>
    <n v="20260723"/>
  </r>
  <r>
    <x v="2"/>
    <x v="1"/>
    <x v="0"/>
    <n v="0"/>
    <x v="40"/>
    <x v="40"/>
    <n v="20260723"/>
  </r>
  <r>
    <x v="2"/>
    <x v="1"/>
    <x v="0"/>
    <n v="123.19886099999999"/>
    <x v="41"/>
    <x v="41"/>
    <n v="20260723"/>
  </r>
  <r>
    <x v="2"/>
    <x v="1"/>
    <x v="0"/>
    <n v="3.8622709999999998"/>
    <x v="42"/>
    <x v="42"/>
    <n v="20260723"/>
  </r>
  <r>
    <x v="2"/>
    <x v="1"/>
    <x v="0"/>
    <n v="3490.3454219999999"/>
    <x v="43"/>
    <x v="43"/>
    <n v="20260723"/>
  </r>
  <r>
    <x v="2"/>
    <x v="1"/>
    <x v="0"/>
    <m/>
    <x v="44"/>
    <x v="44"/>
    <n v="20260723"/>
  </r>
  <r>
    <x v="2"/>
    <x v="1"/>
    <x v="0"/>
    <n v="1236.502798"/>
    <x v="45"/>
    <x v="45"/>
    <n v="20260723"/>
  </r>
  <r>
    <x v="2"/>
    <x v="1"/>
    <x v="0"/>
    <n v="1193.459752"/>
    <x v="46"/>
    <x v="46"/>
    <n v="20260723"/>
  </r>
  <r>
    <x v="2"/>
    <x v="1"/>
    <x v="0"/>
    <n v="0"/>
    <x v="47"/>
    <x v="47"/>
    <n v="20260723"/>
  </r>
  <r>
    <x v="2"/>
    <x v="1"/>
    <x v="0"/>
    <n v="1130.7271760000001"/>
    <x v="48"/>
    <x v="48"/>
    <n v="20260723"/>
  </r>
  <r>
    <x v="2"/>
    <x v="1"/>
    <x v="0"/>
    <n v="62.732574999999997"/>
    <x v="49"/>
    <x v="49"/>
    <n v="20260723"/>
  </r>
  <r>
    <x v="2"/>
    <x v="1"/>
    <x v="0"/>
    <n v="43.043045999999997"/>
    <x v="50"/>
    <x v="50"/>
    <n v="20260723"/>
  </r>
  <r>
    <x v="2"/>
    <x v="1"/>
    <x v="0"/>
    <n v="0"/>
    <x v="47"/>
    <x v="51"/>
    <n v="20260723"/>
  </r>
  <r>
    <x v="2"/>
    <x v="1"/>
    <x v="0"/>
    <n v="39.637918999999997"/>
    <x v="48"/>
    <x v="52"/>
    <n v="20260723"/>
  </r>
  <r>
    <x v="2"/>
    <x v="1"/>
    <x v="0"/>
    <n v="3.4051269999999998"/>
    <x v="49"/>
    <x v="53"/>
    <n v="20260723"/>
  </r>
  <r>
    <x v="2"/>
    <x v="1"/>
    <x v="0"/>
    <n v="394.44877700000001"/>
    <x v="51"/>
    <x v="54"/>
    <n v="20260723"/>
  </r>
  <r>
    <x v="2"/>
    <x v="1"/>
    <x v="0"/>
    <n v="-7.2733999999999993E-2"/>
    <x v="52"/>
    <x v="55"/>
    <n v="20260723"/>
  </r>
  <r>
    <x v="2"/>
    <x v="1"/>
    <x v="0"/>
    <n v="0"/>
    <x v="47"/>
    <x v="56"/>
    <n v="20260723"/>
  </r>
  <r>
    <x v="2"/>
    <x v="1"/>
    <x v="0"/>
    <n v="-0.36543700000000001"/>
    <x v="48"/>
    <x v="57"/>
    <n v="20260723"/>
  </r>
  <r>
    <x v="2"/>
    <x v="1"/>
    <x v="0"/>
    <n v="0.29270299999999999"/>
    <x v="49"/>
    <x v="58"/>
    <n v="20260723"/>
  </r>
  <r>
    <x v="2"/>
    <x v="1"/>
    <x v="0"/>
    <n v="394.52150999999998"/>
    <x v="53"/>
    <x v="59"/>
    <n v="20260723"/>
  </r>
  <r>
    <x v="2"/>
    <x v="1"/>
    <x v="0"/>
    <n v="0"/>
    <x v="47"/>
    <x v="60"/>
    <n v="20260723"/>
  </r>
  <r>
    <x v="2"/>
    <x v="1"/>
    <x v="0"/>
    <n v="381.63195100000002"/>
    <x v="48"/>
    <x v="61"/>
    <n v="20260723"/>
  </r>
  <r>
    <x v="2"/>
    <x v="1"/>
    <x v="0"/>
    <n v="12.889559"/>
    <x v="49"/>
    <x v="62"/>
    <n v="20260723"/>
  </r>
  <r>
    <x v="2"/>
    <x v="1"/>
    <x v="0"/>
    <n v="83.231245999999999"/>
    <x v="54"/>
    <x v="63"/>
    <n v="20260723"/>
  </r>
  <r>
    <x v="2"/>
    <x v="1"/>
    <x v="0"/>
    <n v="7.0469559999999998"/>
    <x v="47"/>
    <x v="64"/>
    <n v="20260723"/>
  </r>
  <r>
    <x v="2"/>
    <x v="1"/>
    <x v="0"/>
    <n v="75.246055999999996"/>
    <x v="48"/>
    <x v="65"/>
    <n v="20260723"/>
  </r>
  <r>
    <x v="2"/>
    <x v="1"/>
    <x v="0"/>
    <n v="0.93823400000000001"/>
    <x v="49"/>
    <x v="66"/>
    <n v="20260723"/>
  </r>
  <r>
    <x v="2"/>
    <x v="1"/>
    <x v="0"/>
    <m/>
    <x v="55"/>
    <x v="67"/>
    <n v="20260723"/>
  </r>
  <r>
    <x v="2"/>
    <x v="1"/>
    <x v="0"/>
    <n v="0"/>
    <x v="56"/>
    <x v="68"/>
    <n v="20260723"/>
  </r>
  <r>
    <x v="2"/>
    <x v="1"/>
    <x v="0"/>
    <n v="2.8944809999999999"/>
    <x v="57"/>
    <x v="69"/>
    <n v="20260723"/>
  </r>
  <r>
    <x v="2"/>
    <x v="1"/>
    <x v="0"/>
    <n v="2.0018310000000001"/>
    <x v="58"/>
    <x v="70"/>
    <n v="20260723"/>
  </r>
  <r>
    <x v="2"/>
    <x v="1"/>
    <x v="0"/>
    <n v="12.467205999999999"/>
    <x v="59"/>
    <x v="71"/>
    <n v="20260723"/>
  </r>
  <r>
    <x v="2"/>
    <x v="1"/>
    <x v="0"/>
    <n v="49.401673000000002"/>
    <x v="60"/>
    <x v="72"/>
    <n v="20260723"/>
  </r>
  <r>
    <x v="2"/>
    <x v="1"/>
    <x v="0"/>
    <n v="0.56698300000000001"/>
    <x v="19"/>
    <x v="73"/>
    <n v="20260723"/>
  </r>
  <r>
    <x v="2"/>
    <x v="1"/>
    <x v="0"/>
    <n v="19.455746000000001"/>
    <x v="61"/>
    <x v="74"/>
    <n v="20260723"/>
  </r>
  <r>
    <x v="2"/>
    <x v="1"/>
    <x v="0"/>
    <n v="22.236155"/>
    <x v="62"/>
    <x v="75"/>
    <n v="20260723"/>
  </r>
  <r>
    <x v="2"/>
    <x v="1"/>
    <x v="0"/>
    <n v="86.125702000000004"/>
    <x v="63"/>
    <x v="76"/>
    <n v="20260723"/>
  </r>
  <r>
    <x v="2"/>
    <x v="1"/>
    <x v="0"/>
    <n v="18.538305000000001"/>
    <x v="64"/>
    <x v="77"/>
    <n v="20260723"/>
  </r>
  <r>
    <x v="2"/>
    <x v="1"/>
    <x v="0"/>
    <n v="43.085177000000002"/>
    <x v="65"/>
    <x v="78"/>
    <n v="20260723"/>
  </r>
  <r>
    <x v="2"/>
    <x v="1"/>
    <x v="0"/>
    <n v="25.740549999999999"/>
    <x v="66"/>
    <x v="79"/>
    <n v="20260723"/>
  </r>
  <r>
    <x v="2"/>
    <x v="1"/>
    <x v="0"/>
    <n v="0"/>
    <x v="67"/>
    <x v="80"/>
    <n v="20260723"/>
  </r>
  <r>
    <x v="2"/>
    <x v="1"/>
    <x v="0"/>
    <n v="25.740549999999999"/>
    <x v="68"/>
    <x v="81"/>
    <n v="20260723"/>
  </r>
  <r>
    <x v="2"/>
    <x v="1"/>
    <x v="0"/>
    <n v="4.5248270000000002"/>
    <x v="69"/>
    <x v="82"/>
    <n v="20260723"/>
  </r>
  <r>
    <x v="2"/>
    <x v="1"/>
    <x v="0"/>
    <n v="2001.2214570000001"/>
    <x v="70"/>
    <x v="83"/>
    <n v="20260723"/>
  </r>
  <r>
    <x v="2"/>
    <x v="1"/>
    <x v="0"/>
    <n v="1489.1239639999999"/>
    <x v="71"/>
    <x v="84"/>
    <n v="20260723"/>
  </r>
  <r>
    <x v="2"/>
    <x v="2"/>
    <x v="0"/>
    <m/>
    <x v="0"/>
    <x v="0"/>
    <n v="20260723"/>
  </r>
  <r>
    <x v="2"/>
    <x v="2"/>
    <x v="0"/>
    <m/>
    <x v="1"/>
    <x v="1"/>
    <n v="20260723"/>
  </r>
  <r>
    <x v="2"/>
    <x v="2"/>
    <x v="0"/>
    <m/>
    <x v="2"/>
    <x v="2"/>
    <n v="20260723"/>
  </r>
  <r>
    <x v="2"/>
    <x v="2"/>
    <x v="0"/>
    <n v="0"/>
    <x v="3"/>
    <x v="3"/>
    <n v="20260723"/>
  </r>
  <r>
    <x v="2"/>
    <x v="2"/>
    <x v="0"/>
    <n v="9.3505760000000002"/>
    <x v="4"/>
    <x v="4"/>
    <n v="20260723"/>
  </r>
  <r>
    <x v="2"/>
    <x v="2"/>
    <x v="0"/>
    <n v="0"/>
    <x v="5"/>
    <x v="5"/>
    <n v="20260723"/>
  </r>
  <r>
    <x v="2"/>
    <x v="2"/>
    <x v="0"/>
    <n v="61.975178999999997"/>
    <x v="6"/>
    <x v="6"/>
    <n v="20260723"/>
  </r>
  <r>
    <x v="2"/>
    <x v="2"/>
    <x v="0"/>
    <n v="2342.5636629999999"/>
    <x v="7"/>
    <x v="7"/>
    <n v="20260723"/>
  </r>
  <r>
    <x v="2"/>
    <x v="2"/>
    <x v="0"/>
    <n v="108.96396900000001"/>
    <x v="8"/>
    <x v="8"/>
    <n v="20260723"/>
  </r>
  <r>
    <x v="2"/>
    <x v="2"/>
    <x v="0"/>
    <n v="183.80502200000001"/>
    <x v="9"/>
    <x v="9"/>
    <n v="20260723"/>
  </r>
  <r>
    <x v="2"/>
    <x v="2"/>
    <x v="0"/>
    <n v="128.58362700000001"/>
    <x v="10"/>
    <x v="10"/>
    <n v="20260723"/>
  </r>
  <r>
    <x v="2"/>
    <x v="2"/>
    <x v="0"/>
    <n v="59.527397000000001"/>
    <x v="11"/>
    <x v="11"/>
    <n v="20260723"/>
  </r>
  <r>
    <x v="2"/>
    <x v="2"/>
    <x v="0"/>
    <n v="69.056229999999999"/>
    <x v="12"/>
    <x v="12"/>
    <n v="20260723"/>
  </r>
  <r>
    <x v="2"/>
    <x v="2"/>
    <x v="0"/>
    <n v="1735.1220390000001"/>
    <x v="13"/>
    <x v="13"/>
    <n v="20260723"/>
  </r>
  <r>
    <x v="2"/>
    <x v="2"/>
    <x v="0"/>
    <n v="1356.6108999999999"/>
    <x v="14"/>
    <x v="14"/>
    <n v="20260723"/>
  </r>
  <r>
    <x v="2"/>
    <x v="2"/>
    <x v="0"/>
    <n v="375.35596900000002"/>
    <x v="15"/>
    <x v="15"/>
    <n v="20260723"/>
  </r>
  <r>
    <x v="2"/>
    <x v="2"/>
    <x v="0"/>
    <n v="3.15517"/>
    <x v="16"/>
    <x v="16"/>
    <n v="20260723"/>
  </r>
  <r>
    <x v="2"/>
    <x v="2"/>
    <x v="0"/>
    <n v="0"/>
    <x v="17"/>
    <x v="17"/>
    <n v="20260723"/>
  </r>
  <r>
    <x v="2"/>
    <x v="2"/>
    <x v="0"/>
    <n v="145.725188"/>
    <x v="18"/>
    <x v="18"/>
    <n v="20260723"/>
  </r>
  <r>
    <x v="2"/>
    <x v="2"/>
    <x v="0"/>
    <n v="2.2897759999999998"/>
    <x v="19"/>
    <x v="19"/>
    <n v="20260723"/>
  </r>
  <r>
    <x v="2"/>
    <x v="2"/>
    <x v="0"/>
    <n v="38.074055999999999"/>
    <x v="20"/>
    <x v="20"/>
    <n v="20260723"/>
  </r>
  <r>
    <x v="2"/>
    <x v="2"/>
    <x v="0"/>
    <n v="0"/>
    <x v="21"/>
    <x v="21"/>
    <n v="20260723"/>
  </r>
  <r>
    <x v="2"/>
    <x v="2"/>
    <x v="0"/>
    <n v="107.141521"/>
    <x v="22"/>
    <x v="22"/>
    <n v="20260723"/>
  </r>
  <r>
    <x v="2"/>
    <x v="2"/>
    <x v="0"/>
    <n v="128.41531499999999"/>
    <x v="23"/>
    <x v="23"/>
    <n v="20260723"/>
  </r>
  <r>
    <x v="2"/>
    <x v="2"/>
    <x v="0"/>
    <n v="0.84073699999999996"/>
    <x v="24"/>
    <x v="24"/>
    <n v="20260723"/>
  </r>
  <r>
    <x v="2"/>
    <x v="2"/>
    <x v="0"/>
    <n v="8.9534000000000002E-2"/>
    <x v="25"/>
    <x v="25"/>
    <n v="20260723"/>
  </r>
  <r>
    <x v="2"/>
    <x v="2"/>
    <x v="0"/>
    <n v="127.485045"/>
    <x v="26"/>
    <x v="26"/>
    <n v="20260723"/>
  </r>
  <r>
    <x v="2"/>
    <x v="2"/>
    <x v="0"/>
    <n v="562.14483700000005"/>
    <x v="27"/>
    <x v="27"/>
    <n v="20260723"/>
  </r>
  <r>
    <x v="2"/>
    <x v="2"/>
    <x v="0"/>
    <n v="562.57963500000005"/>
    <x v="28"/>
    <x v="28"/>
    <n v="20260723"/>
  </r>
  <r>
    <x v="2"/>
    <x v="2"/>
    <x v="0"/>
    <n v="559.50045799999998"/>
    <x v="29"/>
    <x v="29"/>
    <n v="20260723"/>
  </r>
  <r>
    <x v="2"/>
    <x v="2"/>
    <x v="0"/>
    <n v="3.0791770000000001"/>
    <x v="30"/>
    <x v="30"/>
    <n v="20260723"/>
  </r>
  <r>
    <x v="2"/>
    <x v="2"/>
    <x v="0"/>
    <n v="-0.41071099999999999"/>
    <x v="31"/>
    <x v="31"/>
    <n v="20260723"/>
  </r>
  <r>
    <x v="2"/>
    <x v="2"/>
    <x v="0"/>
    <n v="-6.9818000000000005E-2"/>
    <x v="32"/>
    <x v="32"/>
    <n v="20260723"/>
  </r>
  <r>
    <x v="2"/>
    <x v="2"/>
    <x v="0"/>
    <n v="-0.340893"/>
    <x v="33"/>
    <x v="33"/>
    <n v="20260723"/>
  </r>
  <r>
    <x v="2"/>
    <x v="2"/>
    <x v="0"/>
    <n v="-2.4087000000000001E-2"/>
    <x v="34"/>
    <x v="34"/>
    <n v="20260723"/>
  </r>
  <r>
    <x v="2"/>
    <x v="2"/>
    <x v="0"/>
    <n v="95.402760999999998"/>
    <x v="35"/>
    <x v="35"/>
    <n v="20260723"/>
  </r>
  <r>
    <x v="2"/>
    <x v="2"/>
    <x v="0"/>
    <n v="146.77787699999999"/>
    <x v="36"/>
    <x v="36"/>
    <n v="20260723"/>
  </r>
  <r>
    <x v="2"/>
    <x v="2"/>
    <x v="0"/>
    <n v="24.777049000000002"/>
    <x v="37"/>
    <x v="37"/>
    <n v="20260723"/>
  </r>
  <r>
    <x v="2"/>
    <x v="2"/>
    <x v="0"/>
    <n v="65.476481000000007"/>
    <x v="38"/>
    <x v="38"/>
    <n v="20260723"/>
  </r>
  <r>
    <x v="2"/>
    <x v="2"/>
    <x v="0"/>
    <n v="0.29728599999999999"/>
    <x v="39"/>
    <x v="39"/>
    <n v="20260723"/>
  </r>
  <r>
    <x v="2"/>
    <x v="2"/>
    <x v="0"/>
    <n v="0"/>
    <x v="40"/>
    <x v="40"/>
    <n v="20260723"/>
  </r>
  <r>
    <x v="2"/>
    <x v="2"/>
    <x v="0"/>
    <n v="178.791234"/>
    <x v="41"/>
    <x v="41"/>
    <n v="20260723"/>
  </r>
  <r>
    <x v="2"/>
    <x v="2"/>
    <x v="0"/>
    <n v="4.201047"/>
    <x v="42"/>
    <x v="42"/>
    <n v="20260723"/>
  </r>
  <r>
    <x v="2"/>
    <x v="2"/>
    <x v="0"/>
    <n v="3727.3148390000001"/>
    <x v="43"/>
    <x v="43"/>
    <n v="20260723"/>
  </r>
  <r>
    <x v="2"/>
    <x v="2"/>
    <x v="0"/>
    <m/>
    <x v="44"/>
    <x v="44"/>
    <n v="20260723"/>
  </r>
  <r>
    <x v="2"/>
    <x v="2"/>
    <x v="0"/>
    <n v="1440.358958"/>
    <x v="45"/>
    <x v="45"/>
    <n v="20260723"/>
  </r>
  <r>
    <x v="2"/>
    <x v="2"/>
    <x v="0"/>
    <n v="1392.2007209999999"/>
    <x v="46"/>
    <x v="46"/>
    <n v="20260723"/>
  </r>
  <r>
    <x v="2"/>
    <x v="2"/>
    <x v="0"/>
    <n v="0"/>
    <x v="47"/>
    <x v="47"/>
    <n v="20260723"/>
  </r>
  <r>
    <x v="2"/>
    <x v="2"/>
    <x v="0"/>
    <n v="1312.9003849999999"/>
    <x v="48"/>
    <x v="48"/>
    <n v="20260723"/>
  </r>
  <r>
    <x v="2"/>
    <x v="2"/>
    <x v="0"/>
    <n v="79.300336000000001"/>
    <x v="49"/>
    <x v="49"/>
    <n v="20260723"/>
  </r>
  <r>
    <x v="2"/>
    <x v="2"/>
    <x v="0"/>
    <n v="48.158237"/>
    <x v="50"/>
    <x v="50"/>
    <n v="20260723"/>
  </r>
  <r>
    <x v="2"/>
    <x v="2"/>
    <x v="0"/>
    <n v="0"/>
    <x v="47"/>
    <x v="51"/>
    <n v="20260723"/>
  </r>
  <r>
    <x v="2"/>
    <x v="2"/>
    <x v="0"/>
    <n v="43.184060000000002"/>
    <x v="48"/>
    <x v="52"/>
    <n v="20260723"/>
  </r>
  <r>
    <x v="2"/>
    <x v="2"/>
    <x v="0"/>
    <n v="4.9741770000000001"/>
    <x v="49"/>
    <x v="53"/>
    <n v="20260723"/>
  </r>
  <r>
    <x v="2"/>
    <x v="2"/>
    <x v="0"/>
    <n v="427.570199"/>
    <x v="51"/>
    <x v="54"/>
    <n v="20260723"/>
  </r>
  <r>
    <x v="2"/>
    <x v="2"/>
    <x v="0"/>
    <n v="0.25509999999999999"/>
    <x v="52"/>
    <x v="55"/>
    <n v="20260723"/>
  </r>
  <r>
    <x v="2"/>
    <x v="2"/>
    <x v="0"/>
    <n v="0"/>
    <x v="47"/>
    <x v="56"/>
    <n v="20260723"/>
  </r>
  <r>
    <x v="2"/>
    <x v="2"/>
    <x v="0"/>
    <n v="1.341E-2"/>
    <x v="48"/>
    <x v="57"/>
    <n v="20260723"/>
  </r>
  <r>
    <x v="2"/>
    <x v="2"/>
    <x v="0"/>
    <n v="0.24168999999999999"/>
    <x v="49"/>
    <x v="58"/>
    <n v="20260723"/>
  </r>
  <r>
    <x v="2"/>
    <x v="2"/>
    <x v="0"/>
    <n v="427.31509899999998"/>
    <x v="53"/>
    <x v="59"/>
    <n v="20260723"/>
  </r>
  <r>
    <x v="2"/>
    <x v="2"/>
    <x v="0"/>
    <n v="0"/>
    <x v="47"/>
    <x v="60"/>
    <n v="20260723"/>
  </r>
  <r>
    <x v="2"/>
    <x v="2"/>
    <x v="0"/>
    <n v="414.010313"/>
    <x v="48"/>
    <x v="61"/>
    <n v="20260723"/>
  </r>
  <r>
    <x v="2"/>
    <x v="2"/>
    <x v="0"/>
    <n v="13.304785000000001"/>
    <x v="49"/>
    <x v="62"/>
    <n v="20260723"/>
  </r>
  <r>
    <x v="2"/>
    <x v="2"/>
    <x v="0"/>
    <n v="105.34739500000001"/>
    <x v="54"/>
    <x v="63"/>
    <n v="20260723"/>
  </r>
  <r>
    <x v="2"/>
    <x v="2"/>
    <x v="0"/>
    <n v="5.8941E-2"/>
    <x v="47"/>
    <x v="64"/>
    <n v="20260723"/>
  </r>
  <r>
    <x v="2"/>
    <x v="2"/>
    <x v="0"/>
    <n v="102.933356"/>
    <x v="48"/>
    <x v="65"/>
    <n v="20260723"/>
  </r>
  <r>
    <x v="2"/>
    <x v="2"/>
    <x v="0"/>
    <n v="2.3550970000000002"/>
    <x v="49"/>
    <x v="66"/>
    <n v="20260723"/>
  </r>
  <r>
    <x v="2"/>
    <x v="2"/>
    <x v="0"/>
    <m/>
    <x v="55"/>
    <x v="67"/>
    <n v="20260723"/>
  </r>
  <r>
    <x v="2"/>
    <x v="2"/>
    <x v="0"/>
    <n v="0"/>
    <x v="56"/>
    <x v="68"/>
    <n v="20260723"/>
  </r>
  <r>
    <x v="2"/>
    <x v="2"/>
    <x v="0"/>
    <n v="3.4130539999999998"/>
    <x v="57"/>
    <x v="69"/>
    <n v="20260723"/>
  </r>
  <r>
    <x v="2"/>
    <x v="2"/>
    <x v="0"/>
    <n v="2.1205609999999999"/>
    <x v="58"/>
    <x v="70"/>
    <n v="20260723"/>
  </r>
  <r>
    <x v="2"/>
    <x v="2"/>
    <x v="0"/>
    <n v="15.244717"/>
    <x v="59"/>
    <x v="71"/>
    <n v="20260723"/>
  </r>
  <r>
    <x v="2"/>
    <x v="2"/>
    <x v="0"/>
    <n v="53.316085999999999"/>
    <x v="60"/>
    <x v="72"/>
    <n v="20260723"/>
  </r>
  <r>
    <x v="2"/>
    <x v="2"/>
    <x v="0"/>
    <n v="0.46715600000000002"/>
    <x v="19"/>
    <x v="73"/>
    <n v="20260723"/>
  </r>
  <r>
    <x v="2"/>
    <x v="2"/>
    <x v="0"/>
    <n v="2.8857000000000001E-2"/>
    <x v="61"/>
    <x v="74"/>
    <n v="20260723"/>
  </r>
  <r>
    <x v="2"/>
    <x v="2"/>
    <x v="0"/>
    <n v="8.5153730000000003"/>
    <x v="62"/>
    <x v="75"/>
    <n v="20260723"/>
  </r>
  <r>
    <x v="2"/>
    <x v="2"/>
    <x v="0"/>
    <n v="69.429841999999994"/>
    <x v="63"/>
    <x v="76"/>
    <n v="20260723"/>
  </r>
  <r>
    <x v="2"/>
    <x v="2"/>
    <x v="0"/>
    <n v="19.779057000000002"/>
    <x v="64"/>
    <x v="77"/>
    <n v="20260723"/>
  </r>
  <r>
    <x v="2"/>
    <x v="2"/>
    <x v="0"/>
    <n v="45.890971999999998"/>
    <x v="65"/>
    <x v="78"/>
    <n v="20260723"/>
  </r>
  <r>
    <x v="2"/>
    <x v="2"/>
    <x v="0"/>
    <n v="29.52636"/>
    <x v="66"/>
    <x v="79"/>
    <n v="20260723"/>
  </r>
  <r>
    <x v="2"/>
    <x v="2"/>
    <x v="0"/>
    <n v="0"/>
    <x v="67"/>
    <x v="80"/>
    <n v="20260723"/>
  </r>
  <r>
    <x v="2"/>
    <x v="2"/>
    <x v="0"/>
    <n v="29.52636"/>
    <x v="68"/>
    <x v="81"/>
    <n v="20260723"/>
  </r>
  <r>
    <x v="2"/>
    <x v="2"/>
    <x v="0"/>
    <n v="4.6220879999999998"/>
    <x v="69"/>
    <x v="82"/>
    <n v="20260723"/>
  </r>
  <r>
    <x v="2"/>
    <x v="2"/>
    <x v="0"/>
    <n v="2225.6306760000002"/>
    <x v="70"/>
    <x v="83"/>
    <n v="20260723"/>
  </r>
  <r>
    <x v="2"/>
    <x v="2"/>
    <x v="0"/>
    <n v="1501.684162"/>
    <x v="71"/>
    <x v="84"/>
    <n v="20260723"/>
  </r>
  <r>
    <x v="2"/>
    <x v="3"/>
    <x v="0"/>
    <m/>
    <x v="0"/>
    <x v="0"/>
    <n v="20260723"/>
  </r>
  <r>
    <x v="2"/>
    <x v="3"/>
    <x v="0"/>
    <m/>
    <x v="1"/>
    <x v="1"/>
    <n v="20260723"/>
  </r>
  <r>
    <x v="2"/>
    <x v="3"/>
    <x v="0"/>
    <m/>
    <x v="2"/>
    <x v="2"/>
    <n v="20260723"/>
  </r>
  <r>
    <x v="2"/>
    <x v="3"/>
    <x v="0"/>
    <n v="0"/>
    <x v="3"/>
    <x v="3"/>
    <n v="20260723"/>
  </r>
  <r>
    <x v="2"/>
    <x v="3"/>
    <x v="0"/>
    <n v="9.9319799999999994"/>
    <x v="4"/>
    <x v="4"/>
    <n v="20260723"/>
  </r>
  <r>
    <x v="2"/>
    <x v="3"/>
    <x v="0"/>
    <n v="0"/>
    <x v="5"/>
    <x v="5"/>
    <n v="20260723"/>
  </r>
  <r>
    <x v="2"/>
    <x v="3"/>
    <x v="0"/>
    <n v="83.915225000000007"/>
    <x v="6"/>
    <x v="6"/>
    <n v="20260723"/>
  </r>
  <r>
    <x v="2"/>
    <x v="3"/>
    <x v="0"/>
    <n v="2661.2532860000001"/>
    <x v="7"/>
    <x v="7"/>
    <n v="20260723"/>
  </r>
  <r>
    <x v="2"/>
    <x v="3"/>
    <x v="0"/>
    <n v="113.39269"/>
    <x v="8"/>
    <x v="8"/>
    <n v="20260723"/>
  </r>
  <r>
    <x v="2"/>
    <x v="3"/>
    <x v="0"/>
    <n v="155.27172200000001"/>
    <x v="9"/>
    <x v="9"/>
    <n v="20260723"/>
  </r>
  <r>
    <x v="2"/>
    <x v="3"/>
    <x v="0"/>
    <n v="216.620597"/>
    <x v="10"/>
    <x v="10"/>
    <n v="20260723"/>
  </r>
  <r>
    <x v="2"/>
    <x v="3"/>
    <x v="0"/>
    <n v="72.802171000000001"/>
    <x v="11"/>
    <x v="11"/>
    <n v="20260723"/>
  </r>
  <r>
    <x v="2"/>
    <x v="3"/>
    <x v="0"/>
    <n v="143.81842499999999"/>
    <x v="12"/>
    <x v="12"/>
    <n v="20260723"/>
  </r>
  <r>
    <x v="2"/>
    <x v="3"/>
    <x v="0"/>
    <n v="1966.9869940000001"/>
    <x v="13"/>
    <x v="13"/>
    <n v="20260723"/>
  </r>
  <r>
    <x v="2"/>
    <x v="3"/>
    <x v="0"/>
    <n v="1512.6471079999999"/>
    <x v="14"/>
    <x v="14"/>
    <n v="20260723"/>
  </r>
  <r>
    <x v="2"/>
    <x v="3"/>
    <x v="0"/>
    <n v="453.28580899999997"/>
    <x v="15"/>
    <x v="15"/>
    <n v="20260723"/>
  </r>
  <r>
    <x v="2"/>
    <x v="3"/>
    <x v="0"/>
    <n v="1.054076"/>
    <x v="16"/>
    <x v="16"/>
    <n v="20260723"/>
  </r>
  <r>
    <x v="2"/>
    <x v="3"/>
    <x v="0"/>
    <n v="0"/>
    <x v="17"/>
    <x v="17"/>
    <n v="20260723"/>
  </r>
  <r>
    <x v="2"/>
    <x v="3"/>
    <x v="0"/>
    <n v="172.60015000000001"/>
    <x v="18"/>
    <x v="18"/>
    <n v="20260723"/>
  </r>
  <r>
    <x v="2"/>
    <x v="3"/>
    <x v="0"/>
    <n v="6.8306740000000001"/>
    <x v="19"/>
    <x v="19"/>
    <n v="20260723"/>
  </r>
  <r>
    <x v="2"/>
    <x v="3"/>
    <x v="0"/>
    <n v="29.550459"/>
    <x v="20"/>
    <x v="20"/>
    <n v="20260723"/>
  </r>
  <r>
    <x v="2"/>
    <x v="3"/>
    <x v="0"/>
    <n v="0"/>
    <x v="21"/>
    <x v="21"/>
    <n v="20260723"/>
  </r>
  <r>
    <x v="2"/>
    <x v="3"/>
    <x v="0"/>
    <n v="163.95202699999999"/>
    <x v="22"/>
    <x v="22"/>
    <n v="20260723"/>
  </r>
  <r>
    <x v="2"/>
    <x v="3"/>
    <x v="0"/>
    <n v="173.430947"/>
    <x v="23"/>
    <x v="23"/>
    <n v="20260723"/>
  </r>
  <r>
    <x v="2"/>
    <x v="3"/>
    <x v="0"/>
    <n v="0.98798699999999995"/>
    <x v="24"/>
    <x v="24"/>
    <n v="20260723"/>
  </r>
  <r>
    <x v="2"/>
    <x v="3"/>
    <x v="0"/>
    <n v="8.3909999999999998E-2"/>
    <x v="25"/>
    <x v="25"/>
    <n v="20260723"/>
  </r>
  <r>
    <x v="2"/>
    <x v="3"/>
    <x v="0"/>
    <n v="172.359049"/>
    <x v="26"/>
    <x v="26"/>
    <n v="20260723"/>
  </r>
  <r>
    <x v="2"/>
    <x v="3"/>
    <x v="0"/>
    <n v="643.32570299999998"/>
    <x v="27"/>
    <x v="27"/>
    <n v="20260723"/>
  </r>
  <r>
    <x v="2"/>
    <x v="3"/>
    <x v="0"/>
    <n v="644.42960800000003"/>
    <x v="28"/>
    <x v="28"/>
    <n v="20260723"/>
  </r>
  <r>
    <x v="2"/>
    <x v="3"/>
    <x v="0"/>
    <n v="639.30391999999995"/>
    <x v="29"/>
    <x v="29"/>
    <n v="20260723"/>
  </r>
  <r>
    <x v="2"/>
    <x v="3"/>
    <x v="0"/>
    <n v="5.1256880000000002"/>
    <x v="30"/>
    <x v="30"/>
    <n v="20260723"/>
  </r>
  <r>
    <x v="2"/>
    <x v="3"/>
    <x v="0"/>
    <n v="-1.0932310000000001"/>
    <x v="31"/>
    <x v="31"/>
    <n v="20260723"/>
  </r>
  <r>
    <x v="2"/>
    <x v="3"/>
    <x v="0"/>
    <n v="-5.3713999999999998E-2"/>
    <x v="32"/>
    <x v="32"/>
    <n v="20260723"/>
  </r>
  <r>
    <x v="2"/>
    <x v="3"/>
    <x v="0"/>
    <n v="-1.0395160000000001"/>
    <x v="33"/>
    <x v="33"/>
    <n v="20260723"/>
  </r>
  <r>
    <x v="2"/>
    <x v="3"/>
    <x v="0"/>
    <n v="-1.0673999999999999E-2"/>
    <x v="34"/>
    <x v="34"/>
    <n v="20260723"/>
  </r>
  <r>
    <x v="2"/>
    <x v="3"/>
    <x v="0"/>
    <n v="55.499248999999999"/>
    <x v="35"/>
    <x v="35"/>
    <n v="20260723"/>
  </r>
  <r>
    <x v="2"/>
    <x v="3"/>
    <x v="0"/>
    <n v="157.3973"/>
    <x v="36"/>
    <x v="36"/>
    <n v="20260723"/>
  </r>
  <r>
    <x v="2"/>
    <x v="3"/>
    <x v="0"/>
    <n v="39.796360999999997"/>
    <x v="37"/>
    <x v="37"/>
    <n v="20260723"/>
  </r>
  <r>
    <x v="2"/>
    <x v="3"/>
    <x v="0"/>
    <n v="59.498641999999997"/>
    <x v="38"/>
    <x v="38"/>
    <n v="20260723"/>
  </r>
  <r>
    <x v="2"/>
    <x v="3"/>
    <x v="0"/>
    <n v="0.36113800000000001"/>
    <x v="39"/>
    <x v="39"/>
    <n v="20260723"/>
  </r>
  <r>
    <x v="2"/>
    <x v="3"/>
    <x v="0"/>
    <n v="0"/>
    <x v="40"/>
    <x v="40"/>
    <n v="20260723"/>
  </r>
  <r>
    <x v="2"/>
    <x v="3"/>
    <x v="0"/>
    <n v="215.16404399999999"/>
    <x v="41"/>
    <x v="41"/>
    <n v="20260723"/>
  </r>
  <r>
    <x v="2"/>
    <x v="3"/>
    <x v="0"/>
    <n v="7.0435670000000004"/>
    <x v="42"/>
    <x v="42"/>
    <n v="20260723"/>
  </r>
  <r>
    <x v="2"/>
    <x v="3"/>
    <x v="0"/>
    <n v="4270.569469"/>
    <x v="43"/>
    <x v="43"/>
    <n v="20260723"/>
  </r>
  <r>
    <x v="2"/>
    <x v="3"/>
    <x v="0"/>
    <m/>
    <x v="44"/>
    <x v="44"/>
    <n v="20260723"/>
  </r>
  <r>
    <x v="2"/>
    <x v="3"/>
    <x v="0"/>
    <n v="1557.409036"/>
    <x v="45"/>
    <x v="45"/>
    <n v="20260723"/>
  </r>
  <r>
    <x v="2"/>
    <x v="3"/>
    <x v="0"/>
    <n v="1510.420846"/>
    <x v="46"/>
    <x v="46"/>
    <n v="20260723"/>
  </r>
  <r>
    <x v="2"/>
    <x v="3"/>
    <x v="0"/>
    <n v="0"/>
    <x v="47"/>
    <x v="47"/>
    <n v="20260723"/>
  </r>
  <r>
    <x v="2"/>
    <x v="3"/>
    <x v="0"/>
    <n v="1424.4458179999999"/>
    <x v="48"/>
    <x v="48"/>
    <n v="20260723"/>
  </r>
  <r>
    <x v="2"/>
    <x v="3"/>
    <x v="0"/>
    <n v="85.975027999999995"/>
    <x v="49"/>
    <x v="49"/>
    <n v="20260723"/>
  </r>
  <r>
    <x v="2"/>
    <x v="3"/>
    <x v="0"/>
    <n v="46.988190000000003"/>
    <x v="50"/>
    <x v="50"/>
    <n v="20260723"/>
  </r>
  <r>
    <x v="2"/>
    <x v="3"/>
    <x v="0"/>
    <n v="0"/>
    <x v="47"/>
    <x v="51"/>
    <n v="20260723"/>
  </r>
  <r>
    <x v="2"/>
    <x v="3"/>
    <x v="0"/>
    <n v="42.747703000000001"/>
    <x v="48"/>
    <x v="52"/>
    <n v="20260723"/>
  </r>
  <r>
    <x v="2"/>
    <x v="3"/>
    <x v="0"/>
    <n v="4.2404869999999999"/>
    <x v="49"/>
    <x v="53"/>
    <n v="20260723"/>
  </r>
  <r>
    <x v="2"/>
    <x v="3"/>
    <x v="0"/>
    <n v="483.328374"/>
    <x v="51"/>
    <x v="54"/>
    <n v="20260723"/>
  </r>
  <r>
    <x v="2"/>
    <x v="3"/>
    <x v="0"/>
    <n v="-0.54306900000000002"/>
    <x v="52"/>
    <x v="55"/>
    <n v="20260723"/>
  </r>
  <r>
    <x v="2"/>
    <x v="3"/>
    <x v="0"/>
    <n v="0"/>
    <x v="47"/>
    <x v="56"/>
    <n v="20260723"/>
  </r>
  <r>
    <x v="2"/>
    <x v="3"/>
    <x v="0"/>
    <n v="-0.65226099999999998"/>
    <x v="48"/>
    <x v="57"/>
    <n v="20260723"/>
  </r>
  <r>
    <x v="2"/>
    <x v="3"/>
    <x v="0"/>
    <n v="0.109192"/>
    <x v="49"/>
    <x v="58"/>
    <n v="20260723"/>
  </r>
  <r>
    <x v="2"/>
    <x v="3"/>
    <x v="0"/>
    <n v="483.871444"/>
    <x v="53"/>
    <x v="59"/>
    <n v="20260723"/>
  </r>
  <r>
    <x v="2"/>
    <x v="3"/>
    <x v="0"/>
    <n v="0"/>
    <x v="47"/>
    <x v="60"/>
    <n v="20260723"/>
  </r>
  <r>
    <x v="2"/>
    <x v="3"/>
    <x v="0"/>
    <n v="467.24759299999999"/>
    <x v="48"/>
    <x v="61"/>
    <n v="20260723"/>
  </r>
  <r>
    <x v="2"/>
    <x v="3"/>
    <x v="0"/>
    <n v="16.623850999999998"/>
    <x v="49"/>
    <x v="62"/>
    <n v="20260723"/>
  </r>
  <r>
    <x v="2"/>
    <x v="3"/>
    <x v="0"/>
    <n v="154.342445"/>
    <x v="54"/>
    <x v="63"/>
    <n v="20260723"/>
  </r>
  <r>
    <x v="2"/>
    <x v="3"/>
    <x v="0"/>
    <n v="41.460627000000002"/>
    <x v="47"/>
    <x v="64"/>
    <n v="20260723"/>
  </r>
  <r>
    <x v="2"/>
    <x v="3"/>
    <x v="0"/>
    <n v="110.142686"/>
    <x v="48"/>
    <x v="65"/>
    <n v="20260723"/>
  </r>
  <r>
    <x v="2"/>
    <x v="3"/>
    <x v="0"/>
    <n v="2.7391320000000001"/>
    <x v="49"/>
    <x v="66"/>
    <n v="20260723"/>
  </r>
  <r>
    <x v="2"/>
    <x v="3"/>
    <x v="0"/>
    <m/>
    <x v="55"/>
    <x v="67"/>
    <n v="20260723"/>
  </r>
  <r>
    <x v="2"/>
    <x v="3"/>
    <x v="0"/>
    <n v="0"/>
    <x v="56"/>
    <x v="68"/>
    <n v="20260723"/>
  </r>
  <r>
    <x v="2"/>
    <x v="3"/>
    <x v="0"/>
    <n v="3.6935180000000001"/>
    <x v="57"/>
    <x v="69"/>
    <n v="20260723"/>
  </r>
  <r>
    <x v="2"/>
    <x v="3"/>
    <x v="0"/>
    <n v="2.3484720000000001"/>
    <x v="58"/>
    <x v="70"/>
    <n v="20260723"/>
  </r>
  <r>
    <x v="2"/>
    <x v="3"/>
    <x v="0"/>
    <n v="23.628685999999998"/>
    <x v="59"/>
    <x v="71"/>
    <n v="20260723"/>
  </r>
  <r>
    <x v="2"/>
    <x v="3"/>
    <x v="0"/>
    <n v="57.536952999999997"/>
    <x v="60"/>
    <x v="72"/>
    <n v="20260723"/>
  </r>
  <r>
    <x v="2"/>
    <x v="3"/>
    <x v="0"/>
    <n v="9.2147000000000007E-2"/>
    <x v="19"/>
    <x v="73"/>
    <n v="20260723"/>
  </r>
  <r>
    <x v="2"/>
    <x v="3"/>
    <x v="0"/>
    <n v="0.827102"/>
    <x v="61"/>
    <x v="74"/>
    <n v="20260723"/>
  </r>
  <r>
    <x v="2"/>
    <x v="3"/>
    <x v="0"/>
    <n v="24.455203999999998"/>
    <x v="62"/>
    <x v="75"/>
    <n v="20260723"/>
  </r>
  <r>
    <x v="2"/>
    <x v="3"/>
    <x v="0"/>
    <n v="104.43689999999999"/>
    <x v="63"/>
    <x v="76"/>
    <n v="20260723"/>
  </r>
  <r>
    <x v="2"/>
    <x v="3"/>
    <x v="0"/>
    <n v="17.883182000000001"/>
    <x v="64"/>
    <x v="77"/>
    <n v="20260723"/>
  </r>
  <r>
    <x v="2"/>
    <x v="3"/>
    <x v="0"/>
    <n v="61.588172"/>
    <x v="65"/>
    <x v="78"/>
    <n v="20260723"/>
  </r>
  <r>
    <x v="2"/>
    <x v="3"/>
    <x v="0"/>
    <n v="30.134442"/>
    <x v="66"/>
    <x v="79"/>
    <n v="20260723"/>
  </r>
  <r>
    <x v="2"/>
    <x v="3"/>
    <x v="0"/>
    <n v="0"/>
    <x v="67"/>
    <x v="80"/>
    <n v="20260723"/>
  </r>
  <r>
    <x v="2"/>
    <x v="3"/>
    <x v="0"/>
    <n v="30.134442"/>
    <x v="68"/>
    <x v="81"/>
    <n v="20260723"/>
  </r>
  <r>
    <x v="2"/>
    <x v="3"/>
    <x v="0"/>
    <n v="4.2863579999999999"/>
    <x v="69"/>
    <x v="82"/>
    <n v="20260723"/>
  </r>
  <r>
    <x v="2"/>
    <x v="3"/>
    <x v="0"/>
    <n v="2525.9909899999998"/>
    <x v="70"/>
    <x v="83"/>
    <n v="20260723"/>
  </r>
  <r>
    <x v="2"/>
    <x v="3"/>
    <x v="0"/>
    <n v="1744.578479"/>
    <x v="71"/>
    <x v="84"/>
    <n v="20260723"/>
  </r>
  <r>
    <x v="2"/>
    <x v="4"/>
    <x v="0"/>
    <m/>
    <x v="0"/>
    <x v="0"/>
    <n v="20260723"/>
  </r>
  <r>
    <x v="2"/>
    <x v="4"/>
    <x v="0"/>
    <m/>
    <x v="1"/>
    <x v="1"/>
    <n v="20260723"/>
  </r>
  <r>
    <x v="2"/>
    <x v="4"/>
    <x v="0"/>
    <m/>
    <x v="2"/>
    <x v="2"/>
    <n v="20260723"/>
  </r>
  <r>
    <x v="2"/>
    <x v="4"/>
    <x v="0"/>
    <n v="0"/>
    <x v="3"/>
    <x v="3"/>
    <n v="20260723"/>
  </r>
  <r>
    <x v="2"/>
    <x v="4"/>
    <x v="0"/>
    <n v="10.625567"/>
    <x v="4"/>
    <x v="4"/>
    <n v="20260723"/>
  </r>
  <r>
    <x v="2"/>
    <x v="4"/>
    <x v="0"/>
    <n v="0"/>
    <x v="5"/>
    <x v="5"/>
    <n v="20260723"/>
  </r>
  <r>
    <x v="2"/>
    <x v="4"/>
    <x v="0"/>
    <n v="81.142506999999995"/>
    <x v="6"/>
    <x v="6"/>
    <n v="20260723"/>
  </r>
  <r>
    <x v="2"/>
    <x v="4"/>
    <x v="0"/>
    <n v="2896.0496290000001"/>
    <x v="7"/>
    <x v="7"/>
    <n v="20260723"/>
  </r>
  <r>
    <x v="2"/>
    <x v="4"/>
    <x v="0"/>
    <n v="122.300102"/>
    <x v="8"/>
    <x v="8"/>
    <n v="20260723"/>
  </r>
  <r>
    <x v="2"/>
    <x v="4"/>
    <x v="0"/>
    <n v="181.60064299999999"/>
    <x v="9"/>
    <x v="9"/>
    <n v="20260723"/>
  </r>
  <r>
    <x v="2"/>
    <x v="4"/>
    <x v="0"/>
    <n v="207.140355"/>
    <x v="10"/>
    <x v="10"/>
    <n v="20260723"/>
  </r>
  <r>
    <x v="2"/>
    <x v="4"/>
    <x v="0"/>
    <n v="61.194388000000004"/>
    <x v="11"/>
    <x v="11"/>
    <n v="20260723"/>
  </r>
  <r>
    <x v="2"/>
    <x v="4"/>
    <x v="0"/>
    <n v="145.945967"/>
    <x v="12"/>
    <x v="12"/>
    <n v="20260723"/>
  </r>
  <r>
    <x v="2"/>
    <x v="4"/>
    <x v="0"/>
    <n v="2121.5612820000001"/>
    <x v="13"/>
    <x v="13"/>
    <n v="20260723"/>
  </r>
  <r>
    <x v="2"/>
    <x v="4"/>
    <x v="0"/>
    <n v="1615.3795090000001"/>
    <x v="14"/>
    <x v="14"/>
    <n v="20260723"/>
  </r>
  <r>
    <x v="2"/>
    <x v="4"/>
    <x v="0"/>
    <n v="506.11001299999998"/>
    <x v="15"/>
    <x v="15"/>
    <n v="20260723"/>
  </r>
  <r>
    <x v="2"/>
    <x v="4"/>
    <x v="0"/>
    <n v="7.1760000000000004E-2"/>
    <x v="16"/>
    <x v="16"/>
    <n v="20260723"/>
  </r>
  <r>
    <x v="2"/>
    <x v="4"/>
    <x v="0"/>
    <n v="0"/>
    <x v="17"/>
    <x v="17"/>
    <n v="20260723"/>
  </r>
  <r>
    <x v="2"/>
    <x v="4"/>
    <x v="0"/>
    <n v="219.48539299999999"/>
    <x v="18"/>
    <x v="18"/>
    <n v="20260723"/>
  </r>
  <r>
    <x v="2"/>
    <x v="4"/>
    <x v="0"/>
    <n v="8.4391169999999995"/>
    <x v="19"/>
    <x v="19"/>
    <n v="20260723"/>
  </r>
  <r>
    <x v="2"/>
    <x v="4"/>
    <x v="0"/>
    <n v="35.522736999999999"/>
    <x v="20"/>
    <x v="20"/>
    <n v="20260723"/>
  </r>
  <r>
    <x v="2"/>
    <x v="4"/>
    <x v="0"/>
    <n v="0"/>
    <x v="21"/>
    <x v="21"/>
    <n v="20260723"/>
  </r>
  <r>
    <x v="2"/>
    <x v="4"/>
    <x v="0"/>
    <n v="206.12547900000001"/>
    <x v="22"/>
    <x v="22"/>
    <n v="20260723"/>
  </r>
  <r>
    <x v="2"/>
    <x v="4"/>
    <x v="0"/>
    <n v="153.7028"/>
    <x v="23"/>
    <x v="23"/>
    <n v="20260723"/>
  </r>
  <r>
    <x v="2"/>
    <x v="4"/>
    <x v="0"/>
    <n v="1.1055680000000001"/>
    <x v="24"/>
    <x v="24"/>
    <n v="20260723"/>
  </r>
  <r>
    <x v="2"/>
    <x v="4"/>
    <x v="0"/>
    <n v="0.67916399999999999"/>
    <x v="25"/>
    <x v="25"/>
    <n v="20260723"/>
  </r>
  <r>
    <x v="2"/>
    <x v="4"/>
    <x v="0"/>
    <n v="151.91806700000001"/>
    <x v="26"/>
    <x v="26"/>
    <n v="20260723"/>
  </r>
  <r>
    <x v="2"/>
    <x v="4"/>
    <x v="0"/>
    <n v="662.20149200000003"/>
    <x v="27"/>
    <x v="27"/>
    <n v="20260723"/>
  </r>
  <r>
    <x v="2"/>
    <x v="4"/>
    <x v="0"/>
    <n v="663.76645800000006"/>
    <x v="28"/>
    <x v="28"/>
    <n v="20260723"/>
  </r>
  <r>
    <x v="2"/>
    <x v="4"/>
    <x v="0"/>
    <n v="659.910618"/>
    <x v="29"/>
    <x v="29"/>
    <n v="20260723"/>
  </r>
  <r>
    <x v="2"/>
    <x v="4"/>
    <x v="0"/>
    <n v="3.8558400000000002"/>
    <x v="30"/>
    <x v="30"/>
    <n v="20260723"/>
  </r>
  <r>
    <x v="2"/>
    <x v="4"/>
    <x v="0"/>
    <n v="-1.552389"/>
    <x v="31"/>
    <x v="31"/>
    <n v="20260723"/>
  </r>
  <r>
    <x v="2"/>
    <x v="4"/>
    <x v="0"/>
    <n v="-5.4628000000000003E-2"/>
    <x v="32"/>
    <x v="32"/>
    <n v="20260723"/>
  </r>
  <r>
    <x v="2"/>
    <x v="4"/>
    <x v="0"/>
    <n v="-1.4977609999999999"/>
    <x v="33"/>
    <x v="33"/>
    <n v="20260723"/>
  </r>
  <r>
    <x v="2"/>
    <x v="4"/>
    <x v="0"/>
    <n v="-1.2577E-2"/>
    <x v="34"/>
    <x v="34"/>
    <n v="20260723"/>
  </r>
  <r>
    <x v="2"/>
    <x v="4"/>
    <x v="0"/>
    <n v="53.618186999999999"/>
    <x v="35"/>
    <x v="35"/>
    <n v="20260723"/>
  </r>
  <r>
    <x v="2"/>
    <x v="4"/>
    <x v="0"/>
    <n v="285.78750200000002"/>
    <x v="36"/>
    <x v="36"/>
    <n v="20260723"/>
  </r>
  <r>
    <x v="2"/>
    <x v="4"/>
    <x v="0"/>
    <n v="13.174474"/>
    <x v="37"/>
    <x v="37"/>
    <n v="20260723"/>
  </r>
  <r>
    <x v="2"/>
    <x v="4"/>
    <x v="0"/>
    <n v="76.440566000000004"/>
    <x v="38"/>
    <x v="38"/>
    <n v="20260723"/>
  </r>
  <r>
    <x v="2"/>
    <x v="4"/>
    <x v="0"/>
    <n v="0.34772500000000001"/>
    <x v="39"/>
    <x v="39"/>
    <n v="20260723"/>
  </r>
  <r>
    <x v="2"/>
    <x v="4"/>
    <x v="0"/>
    <n v="0"/>
    <x v="40"/>
    <x v="40"/>
    <n v="20260723"/>
  </r>
  <r>
    <x v="2"/>
    <x v="4"/>
    <x v="0"/>
    <n v="183.05137300000001"/>
    <x v="41"/>
    <x v="41"/>
    <n v="20260723"/>
  </r>
  <r>
    <x v="2"/>
    <x v="4"/>
    <x v="0"/>
    <n v="5.6303369999999999"/>
    <x v="42"/>
    <x v="42"/>
    <n v="20260723"/>
  </r>
  <r>
    <x v="2"/>
    <x v="4"/>
    <x v="0"/>
    <n v="4627.8976039999998"/>
    <x v="43"/>
    <x v="43"/>
    <n v="20260723"/>
  </r>
  <r>
    <x v="2"/>
    <x v="4"/>
    <x v="0"/>
    <m/>
    <x v="44"/>
    <x v="44"/>
    <n v="20260723"/>
  </r>
  <r>
    <x v="2"/>
    <x v="4"/>
    <x v="0"/>
    <n v="1616.2603120000001"/>
    <x v="45"/>
    <x v="45"/>
    <n v="20260723"/>
  </r>
  <r>
    <x v="2"/>
    <x v="4"/>
    <x v="0"/>
    <n v="1572.3835529999999"/>
    <x v="46"/>
    <x v="46"/>
    <n v="20260723"/>
  </r>
  <r>
    <x v="2"/>
    <x v="4"/>
    <x v="0"/>
    <n v="0"/>
    <x v="47"/>
    <x v="47"/>
    <n v="20260723"/>
  </r>
  <r>
    <x v="2"/>
    <x v="4"/>
    <x v="0"/>
    <n v="1487.7324000000001"/>
    <x v="48"/>
    <x v="48"/>
    <n v="20260723"/>
  </r>
  <r>
    <x v="2"/>
    <x v="4"/>
    <x v="0"/>
    <n v="84.651154000000005"/>
    <x v="49"/>
    <x v="49"/>
    <n v="20260723"/>
  </r>
  <r>
    <x v="2"/>
    <x v="4"/>
    <x v="0"/>
    <n v="43.876758000000002"/>
    <x v="50"/>
    <x v="50"/>
    <n v="20260723"/>
  </r>
  <r>
    <x v="2"/>
    <x v="4"/>
    <x v="0"/>
    <n v="0"/>
    <x v="47"/>
    <x v="51"/>
    <n v="20260723"/>
  </r>
  <r>
    <x v="2"/>
    <x v="4"/>
    <x v="0"/>
    <n v="40.028436999999997"/>
    <x v="48"/>
    <x v="52"/>
    <n v="20260723"/>
  </r>
  <r>
    <x v="2"/>
    <x v="4"/>
    <x v="0"/>
    <n v="3.8483209999999999"/>
    <x v="49"/>
    <x v="53"/>
    <n v="20260723"/>
  </r>
  <r>
    <x v="2"/>
    <x v="4"/>
    <x v="0"/>
    <n v="507.35488199999998"/>
    <x v="51"/>
    <x v="54"/>
    <n v="20260723"/>
  </r>
  <r>
    <x v="2"/>
    <x v="4"/>
    <x v="0"/>
    <n v="-0.56699900000000003"/>
    <x v="52"/>
    <x v="55"/>
    <n v="20260723"/>
  </r>
  <r>
    <x v="2"/>
    <x v="4"/>
    <x v="0"/>
    <n v="0"/>
    <x v="47"/>
    <x v="56"/>
    <n v="20260723"/>
  </r>
  <r>
    <x v="2"/>
    <x v="4"/>
    <x v="0"/>
    <n v="-0.67288499999999996"/>
    <x v="48"/>
    <x v="57"/>
    <n v="20260723"/>
  </r>
  <r>
    <x v="2"/>
    <x v="4"/>
    <x v="0"/>
    <n v="0.10588599999999999"/>
    <x v="49"/>
    <x v="58"/>
    <n v="20260723"/>
  </r>
  <r>
    <x v="2"/>
    <x v="4"/>
    <x v="0"/>
    <n v="507.92188099999998"/>
    <x v="53"/>
    <x v="59"/>
    <n v="20260723"/>
  </r>
  <r>
    <x v="2"/>
    <x v="4"/>
    <x v="0"/>
    <n v="0"/>
    <x v="47"/>
    <x v="60"/>
    <n v="20260723"/>
  </r>
  <r>
    <x v="2"/>
    <x v="4"/>
    <x v="0"/>
    <n v="492.10193900000002"/>
    <x v="48"/>
    <x v="61"/>
    <n v="20260723"/>
  </r>
  <r>
    <x v="2"/>
    <x v="4"/>
    <x v="0"/>
    <n v="15.819943"/>
    <x v="49"/>
    <x v="62"/>
    <n v="20260723"/>
  </r>
  <r>
    <x v="2"/>
    <x v="4"/>
    <x v="0"/>
    <n v="196.11466999999999"/>
    <x v="54"/>
    <x v="63"/>
    <n v="20260723"/>
  </r>
  <r>
    <x v="2"/>
    <x v="4"/>
    <x v="0"/>
    <n v="4.9369999999999997E-2"/>
    <x v="47"/>
    <x v="64"/>
    <n v="20260723"/>
  </r>
  <r>
    <x v="2"/>
    <x v="4"/>
    <x v="0"/>
    <n v="193.01683399999999"/>
    <x v="48"/>
    <x v="65"/>
    <n v="20260723"/>
  </r>
  <r>
    <x v="2"/>
    <x v="4"/>
    <x v="0"/>
    <n v="3.0484659999999999"/>
    <x v="49"/>
    <x v="66"/>
    <n v="20260723"/>
  </r>
  <r>
    <x v="2"/>
    <x v="4"/>
    <x v="0"/>
    <m/>
    <x v="55"/>
    <x v="67"/>
    <n v="20260723"/>
  </r>
  <r>
    <x v="2"/>
    <x v="4"/>
    <x v="0"/>
    <n v="0"/>
    <x v="56"/>
    <x v="68"/>
    <n v="20260723"/>
  </r>
  <r>
    <x v="2"/>
    <x v="4"/>
    <x v="0"/>
    <n v="8.3661510000000003"/>
    <x v="57"/>
    <x v="69"/>
    <n v="20260723"/>
  </r>
  <r>
    <x v="2"/>
    <x v="4"/>
    <x v="0"/>
    <n v="2.5647310000000001"/>
    <x v="58"/>
    <x v="70"/>
    <n v="20260723"/>
  </r>
  <r>
    <x v="2"/>
    <x v="4"/>
    <x v="0"/>
    <n v="29.558084999999998"/>
    <x v="59"/>
    <x v="71"/>
    <n v="20260723"/>
  </r>
  <r>
    <x v="2"/>
    <x v="4"/>
    <x v="0"/>
    <n v="58.312151"/>
    <x v="60"/>
    <x v="72"/>
    <n v="20260723"/>
  </r>
  <r>
    <x v="2"/>
    <x v="4"/>
    <x v="0"/>
    <n v="0.220085"/>
    <x v="19"/>
    <x v="73"/>
    <n v="20260723"/>
  </r>
  <r>
    <x v="2"/>
    <x v="4"/>
    <x v="0"/>
    <n v="0.227857"/>
    <x v="61"/>
    <x v="74"/>
    <n v="20260723"/>
  </r>
  <r>
    <x v="2"/>
    <x v="4"/>
    <x v="0"/>
    <n v="11.343569"/>
    <x v="62"/>
    <x v="75"/>
    <n v="20260723"/>
  </r>
  <r>
    <x v="2"/>
    <x v="4"/>
    <x v="0"/>
    <n v="250.678033"/>
    <x v="63"/>
    <x v="76"/>
    <n v="20260723"/>
  </r>
  <r>
    <x v="2"/>
    <x v="4"/>
    <x v="0"/>
    <n v="30.200137000000002"/>
    <x v="64"/>
    <x v="77"/>
    <n v="20260723"/>
  </r>
  <r>
    <x v="2"/>
    <x v="4"/>
    <x v="0"/>
    <n v="65.888479000000004"/>
    <x v="65"/>
    <x v="78"/>
    <n v="20260723"/>
  </r>
  <r>
    <x v="2"/>
    <x v="4"/>
    <x v="0"/>
    <n v="24.959726"/>
    <x v="66"/>
    <x v="79"/>
    <n v="20260723"/>
  </r>
  <r>
    <x v="2"/>
    <x v="4"/>
    <x v="0"/>
    <n v="0"/>
    <x v="67"/>
    <x v="80"/>
    <n v="20260723"/>
  </r>
  <r>
    <x v="2"/>
    <x v="4"/>
    <x v="0"/>
    <n v="24.959726"/>
    <x v="68"/>
    <x v="81"/>
    <n v="20260723"/>
  </r>
  <r>
    <x v="2"/>
    <x v="4"/>
    <x v="0"/>
    <n v="9.9739660000000008"/>
    <x v="69"/>
    <x v="82"/>
    <n v="20260723"/>
  </r>
  <r>
    <x v="2"/>
    <x v="4"/>
    <x v="0"/>
    <n v="2812.0228339999999"/>
    <x v="70"/>
    <x v="83"/>
    <n v="20260723"/>
  </r>
  <r>
    <x v="2"/>
    <x v="4"/>
    <x v="0"/>
    <n v="1815.8748049999999"/>
    <x v="71"/>
    <x v="84"/>
    <n v="20260723"/>
  </r>
  <r>
    <x v="2"/>
    <x v="5"/>
    <x v="0"/>
    <m/>
    <x v="0"/>
    <x v="0"/>
    <n v="20260723"/>
  </r>
  <r>
    <x v="2"/>
    <x v="5"/>
    <x v="0"/>
    <m/>
    <x v="1"/>
    <x v="1"/>
    <n v="20260723"/>
  </r>
  <r>
    <x v="2"/>
    <x v="5"/>
    <x v="0"/>
    <m/>
    <x v="2"/>
    <x v="2"/>
    <n v="20260723"/>
  </r>
  <r>
    <x v="2"/>
    <x v="5"/>
    <x v="0"/>
    <n v="0"/>
    <x v="3"/>
    <x v="3"/>
    <n v="20260723"/>
  </r>
  <r>
    <x v="2"/>
    <x v="5"/>
    <x v="0"/>
    <n v="9.4029640000000008"/>
    <x v="4"/>
    <x v="4"/>
    <n v="20260723"/>
  </r>
  <r>
    <x v="2"/>
    <x v="5"/>
    <x v="0"/>
    <n v="0"/>
    <x v="5"/>
    <x v="5"/>
    <n v="20260723"/>
  </r>
  <r>
    <x v="2"/>
    <x v="5"/>
    <x v="0"/>
    <n v="95.780173000000005"/>
    <x v="6"/>
    <x v="6"/>
    <n v="20260723"/>
  </r>
  <r>
    <x v="2"/>
    <x v="5"/>
    <x v="0"/>
    <n v="3051.4685679999998"/>
    <x v="7"/>
    <x v="7"/>
    <n v="20260723"/>
  </r>
  <r>
    <x v="2"/>
    <x v="5"/>
    <x v="0"/>
    <n v="129.50905800000001"/>
    <x v="8"/>
    <x v="8"/>
    <n v="20260723"/>
  </r>
  <r>
    <x v="2"/>
    <x v="5"/>
    <x v="0"/>
    <n v="224.09983199999999"/>
    <x v="9"/>
    <x v="9"/>
    <n v="20260723"/>
  </r>
  <r>
    <x v="2"/>
    <x v="5"/>
    <x v="0"/>
    <n v="242.265704"/>
    <x v="10"/>
    <x v="10"/>
    <n v="20260723"/>
  </r>
  <r>
    <x v="2"/>
    <x v="5"/>
    <x v="0"/>
    <n v="86.216977999999997"/>
    <x v="11"/>
    <x v="11"/>
    <n v="20260723"/>
  </r>
  <r>
    <x v="2"/>
    <x v="5"/>
    <x v="0"/>
    <n v="156.04872599999999"/>
    <x v="12"/>
    <x v="12"/>
    <n v="20260723"/>
  </r>
  <r>
    <x v="2"/>
    <x v="5"/>
    <x v="0"/>
    <n v="2116.7674160000001"/>
    <x v="13"/>
    <x v="13"/>
    <n v="20260723"/>
  </r>
  <r>
    <x v="2"/>
    <x v="5"/>
    <x v="0"/>
    <n v="1618.172634"/>
    <x v="14"/>
    <x v="14"/>
    <n v="20260723"/>
  </r>
  <r>
    <x v="2"/>
    <x v="5"/>
    <x v="0"/>
    <n v="481.93894699999998"/>
    <x v="15"/>
    <x v="15"/>
    <n v="20260723"/>
  </r>
  <r>
    <x v="2"/>
    <x v="5"/>
    <x v="0"/>
    <n v="16.655835"/>
    <x v="16"/>
    <x v="16"/>
    <n v="20260723"/>
  </r>
  <r>
    <x v="2"/>
    <x v="5"/>
    <x v="0"/>
    <n v="0"/>
    <x v="17"/>
    <x v="17"/>
    <n v="20260723"/>
  </r>
  <r>
    <x v="2"/>
    <x v="5"/>
    <x v="0"/>
    <n v="275.61587200000002"/>
    <x v="18"/>
    <x v="18"/>
    <n v="20260723"/>
  </r>
  <r>
    <x v="2"/>
    <x v="5"/>
    <x v="0"/>
    <n v="9.1789050000000003"/>
    <x v="19"/>
    <x v="19"/>
    <n v="20260723"/>
  </r>
  <r>
    <x v="2"/>
    <x v="5"/>
    <x v="0"/>
    <n v="54.031782"/>
    <x v="20"/>
    <x v="20"/>
    <n v="20260723"/>
  </r>
  <r>
    <x v="2"/>
    <x v="5"/>
    <x v="0"/>
    <n v="0"/>
    <x v="21"/>
    <x v="21"/>
    <n v="20260723"/>
  </r>
  <r>
    <x v="2"/>
    <x v="5"/>
    <x v="0"/>
    <n v="355.561331"/>
    <x v="22"/>
    <x v="22"/>
    <n v="20260723"/>
  </r>
  <r>
    <x v="2"/>
    <x v="5"/>
    <x v="0"/>
    <n v="144.57422099999999"/>
    <x v="23"/>
    <x v="23"/>
    <n v="20260723"/>
  </r>
  <r>
    <x v="2"/>
    <x v="5"/>
    <x v="0"/>
    <n v="2.059634"/>
    <x v="24"/>
    <x v="24"/>
    <n v="20260723"/>
  </r>
  <r>
    <x v="2"/>
    <x v="5"/>
    <x v="0"/>
    <n v="2.3246519999999999"/>
    <x v="25"/>
    <x v="25"/>
    <n v="20260723"/>
  </r>
  <r>
    <x v="2"/>
    <x v="5"/>
    <x v="0"/>
    <n v="140.18993399999999"/>
    <x v="26"/>
    <x v="26"/>
    <n v="20260723"/>
  </r>
  <r>
    <x v="2"/>
    <x v="5"/>
    <x v="0"/>
    <n v="849.46822999999995"/>
    <x v="27"/>
    <x v="27"/>
    <n v="20260723"/>
  </r>
  <r>
    <x v="2"/>
    <x v="5"/>
    <x v="0"/>
    <n v="850.87124800000004"/>
    <x v="28"/>
    <x v="28"/>
    <n v="20260723"/>
  </r>
  <r>
    <x v="2"/>
    <x v="5"/>
    <x v="0"/>
    <n v="846.17012799999998"/>
    <x v="29"/>
    <x v="29"/>
    <n v="20260723"/>
  </r>
  <r>
    <x v="2"/>
    <x v="5"/>
    <x v="0"/>
    <n v="4.7011209999999997"/>
    <x v="30"/>
    <x v="30"/>
    <n v="20260723"/>
  </r>
  <r>
    <x v="2"/>
    <x v="5"/>
    <x v="0"/>
    <n v="-1.2322409999999999"/>
    <x v="31"/>
    <x v="31"/>
    <n v="20260723"/>
  </r>
  <r>
    <x v="2"/>
    <x v="5"/>
    <x v="0"/>
    <n v="-5.3733000000000003E-2"/>
    <x v="32"/>
    <x v="32"/>
    <n v="20260723"/>
  </r>
  <r>
    <x v="2"/>
    <x v="5"/>
    <x v="0"/>
    <n v="-1.1785079999999999"/>
    <x v="33"/>
    <x v="33"/>
    <n v="20260723"/>
  </r>
  <r>
    <x v="2"/>
    <x v="5"/>
    <x v="0"/>
    <n v="-0.17077700000000001"/>
    <x v="34"/>
    <x v="34"/>
    <n v="20260723"/>
  </r>
  <r>
    <x v="2"/>
    <x v="5"/>
    <x v="0"/>
    <n v="56.426540000000003"/>
    <x v="35"/>
    <x v="35"/>
    <n v="20260723"/>
  </r>
  <r>
    <x v="2"/>
    <x v="5"/>
    <x v="0"/>
    <n v="331.08826199999999"/>
    <x v="36"/>
    <x v="36"/>
    <n v="20260723"/>
  </r>
  <r>
    <x v="2"/>
    <x v="5"/>
    <x v="0"/>
    <n v="55.019348999999998"/>
    <x v="37"/>
    <x v="37"/>
    <n v="20260723"/>
  </r>
  <r>
    <x v="2"/>
    <x v="5"/>
    <x v="0"/>
    <n v="50.573670999999997"/>
    <x v="38"/>
    <x v="38"/>
    <n v="20260723"/>
  </r>
  <r>
    <x v="2"/>
    <x v="5"/>
    <x v="0"/>
    <n v="0.40651999999999999"/>
    <x v="39"/>
    <x v="39"/>
    <n v="20260723"/>
  </r>
  <r>
    <x v="2"/>
    <x v="5"/>
    <x v="0"/>
    <n v="0"/>
    <x v="40"/>
    <x v="40"/>
    <n v="20260723"/>
  </r>
  <r>
    <x v="2"/>
    <x v="5"/>
    <x v="0"/>
    <n v="181.27614199999999"/>
    <x v="41"/>
    <x v="41"/>
    <n v="20260723"/>
  </r>
  <r>
    <x v="2"/>
    <x v="5"/>
    <x v="0"/>
    <n v="16.435500000000001"/>
    <x v="42"/>
    <x v="42"/>
    <n v="20260723"/>
  </r>
  <r>
    <x v="2"/>
    <x v="5"/>
    <x v="0"/>
    <n v="5197.4814710000001"/>
    <x v="43"/>
    <x v="43"/>
    <n v="20260723"/>
  </r>
  <r>
    <x v="2"/>
    <x v="5"/>
    <x v="0"/>
    <m/>
    <x v="44"/>
    <x v="44"/>
    <n v="20260723"/>
  </r>
  <r>
    <x v="2"/>
    <x v="5"/>
    <x v="0"/>
    <n v="1871.2837079999999"/>
    <x v="45"/>
    <x v="45"/>
    <n v="20260723"/>
  </r>
  <r>
    <x v="2"/>
    <x v="5"/>
    <x v="0"/>
    <n v="1827.9085560000001"/>
    <x v="46"/>
    <x v="46"/>
    <n v="20260723"/>
  </r>
  <r>
    <x v="2"/>
    <x v="5"/>
    <x v="0"/>
    <n v="0"/>
    <x v="47"/>
    <x v="47"/>
    <n v="20260723"/>
  </r>
  <r>
    <x v="2"/>
    <x v="5"/>
    <x v="0"/>
    <n v="1728.3318200000001"/>
    <x v="48"/>
    <x v="48"/>
    <n v="20260723"/>
  </r>
  <r>
    <x v="2"/>
    <x v="5"/>
    <x v="0"/>
    <n v="99.576735999999997"/>
    <x v="49"/>
    <x v="49"/>
    <n v="20260723"/>
  </r>
  <r>
    <x v="2"/>
    <x v="5"/>
    <x v="0"/>
    <n v="43.375152999999997"/>
    <x v="50"/>
    <x v="50"/>
    <n v="20260723"/>
  </r>
  <r>
    <x v="2"/>
    <x v="5"/>
    <x v="0"/>
    <n v="0"/>
    <x v="47"/>
    <x v="51"/>
    <n v="20260723"/>
  </r>
  <r>
    <x v="2"/>
    <x v="5"/>
    <x v="0"/>
    <n v="38.730918000000003"/>
    <x v="48"/>
    <x v="52"/>
    <n v="20260723"/>
  </r>
  <r>
    <x v="2"/>
    <x v="5"/>
    <x v="0"/>
    <n v="4.6442350000000001"/>
    <x v="49"/>
    <x v="53"/>
    <n v="20260723"/>
  </r>
  <r>
    <x v="2"/>
    <x v="5"/>
    <x v="0"/>
    <n v="486.43370399999998"/>
    <x v="51"/>
    <x v="54"/>
    <n v="20260723"/>
  </r>
  <r>
    <x v="2"/>
    <x v="5"/>
    <x v="0"/>
    <n v="-1.0101640000000001"/>
    <x v="52"/>
    <x v="55"/>
    <n v="20260723"/>
  </r>
  <r>
    <x v="2"/>
    <x v="5"/>
    <x v="0"/>
    <n v="0"/>
    <x v="47"/>
    <x v="56"/>
    <n v="20260723"/>
  </r>
  <r>
    <x v="2"/>
    <x v="5"/>
    <x v="0"/>
    <n v="-1.242572"/>
    <x v="48"/>
    <x v="57"/>
    <n v="20260723"/>
  </r>
  <r>
    <x v="2"/>
    <x v="5"/>
    <x v="0"/>
    <n v="0.232407"/>
    <x v="49"/>
    <x v="58"/>
    <n v="20260723"/>
  </r>
  <r>
    <x v="2"/>
    <x v="5"/>
    <x v="0"/>
    <n v="487.44386800000001"/>
    <x v="53"/>
    <x v="59"/>
    <n v="20260723"/>
  </r>
  <r>
    <x v="2"/>
    <x v="5"/>
    <x v="0"/>
    <n v="0"/>
    <x v="47"/>
    <x v="60"/>
    <n v="20260723"/>
  </r>
  <r>
    <x v="2"/>
    <x v="5"/>
    <x v="0"/>
    <n v="473.50090399999999"/>
    <x v="48"/>
    <x v="61"/>
    <n v="20260723"/>
  </r>
  <r>
    <x v="2"/>
    <x v="5"/>
    <x v="0"/>
    <n v="13.942964"/>
    <x v="49"/>
    <x v="62"/>
    <n v="20260723"/>
  </r>
  <r>
    <x v="2"/>
    <x v="5"/>
    <x v="0"/>
    <n v="348.67230999999998"/>
    <x v="54"/>
    <x v="63"/>
    <n v="20260723"/>
  </r>
  <r>
    <x v="2"/>
    <x v="5"/>
    <x v="0"/>
    <n v="3.6088000000000002E-2"/>
    <x v="47"/>
    <x v="64"/>
    <n v="20260723"/>
  </r>
  <r>
    <x v="2"/>
    <x v="5"/>
    <x v="0"/>
    <n v="344.63390700000002"/>
    <x v="48"/>
    <x v="65"/>
    <n v="20260723"/>
  </r>
  <r>
    <x v="2"/>
    <x v="5"/>
    <x v="0"/>
    <n v="4.0023150000000003"/>
    <x v="49"/>
    <x v="66"/>
    <n v="20260723"/>
  </r>
  <r>
    <x v="2"/>
    <x v="5"/>
    <x v="0"/>
    <m/>
    <x v="55"/>
    <x v="67"/>
    <n v="20260723"/>
  </r>
  <r>
    <x v="2"/>
    <x v="5"/>
    <x v="0"/>
    <n v="0"/>
    <x v="56"/>
    <x v="68"/>
    <n v="20260723"/>
  </r>
  <r>
    <x v="2"/>
    <x v="5"/>
    <x v="0"/>
    <n v="6.8820680000000003"/>
    <x v="57"/>
    <x v="69"/>
    <n v="20260723"/>
  </r>
  <r>
    <x v="2"/>
    <x v="5"/>
    <x v="0"/>
    <n v="3.1303610000000002"/>
    <x v="58"/>
    <x v="70"/>
    <n v="20260723"/>
  </r>
  <r>
    <x v="2"/>
    <x v="5"/>
    <x v="0"/>
    <n v="31.111809000000001"/>
    <x v="59"/>
    <x v="71"/>
    <n v="20260723"/>
  </r>
  <r>
    <x v="2"/>
    <x v="5"/>
    <x v="0"/>
    <n v="57.802604000000002"/>
    <x v="60"/>
    <x v="72"/>
    <n v="20260723"/>
  </r>
  <r>
    <x v="2"/>
    <x v="5"/>
    <x v="0"/>
    <n v="2.390358"/>
    <x v="19"/>
    <x v="73"/>
    <n v="20260723"/>
  </r>
  <r>
    <x v="2"/>
    <x v="5"/>
    <x v="0"/>
    <n v="0.13195000000000001"/>
    <x v="61"/>
    <x v="74"/>
    <n v="20260723"/>
  </r>
  <r>
    <x v="2"/>
    <x v="5"/>
    <x v="0"/>
    <n v="21.380009999999999"/>
    <x v="62"/>
    <x v="75"/>
    <n v="20260723"/>
  </r>
  <r>
    <x v="2"/>
    <x v="5"/>
    <x v="0"/>
    <n v="242.14522600000001"/>
    <x v="63"/>
    <x v="76"/>
    <n v="20260723"/>
  </r>
  <r>
    <x v="2"/>
    <x v="5"/>
    <x v="0"/>
    <n v="49.171422"/>
    <x v="64"/>
    <x v="77"/>
    <n v="20260723"/>
  </r>
  <r>
    <x v="2"/>
    <x v="5"/>
    <x v="0"/>
    <n v="74.681258999999997"/>
    <x v="65"/>
    <x v="78"/>
    <n v="20260723"/>
  </r>
  <r>
    <x v="2"/>
    <x v="5"/>
    <x v="0"/>
    <n v="32.383577000000002"/>
    <x v="66"/>
    <x v="79"/>
    <n v="20260723"/>
  </r>
  <r>
    <x v="2"/>
    <x v="5"/>
    <x v="0"/>
    <n v="0"/>
    <x v="67"/>
    <x v="80"/>
    <n v="20260723"/>
  </r>
  <r>
    <x v="2"/>
    <x v="5"/>
    <x v="0"/>
    <n v="32.383577000000002"/>
    <x v="68"/>
    <x v="81"/>
    <n v="20260723"/>
  </r>
  <r>
    <x v="2"/>
    <x v="5"/>
    <x v="0"/>
    <n v="25.811014"/>
    <x v="69"/>
    <x v="82"/>
    <n v="20260723"/>
  </r>
  <r>
    <x v="2"/>
    <x v="5"/>
    <x v="0"/>
    <n v="3253.41138"/>
    <x v="70"/>
    <x v="83"/>
    <n v="20260723"/>
  </r>
  <r>
    <x v="2"/>
    <x v="5"/>
    <x v="0"/>
    <n v="1944.070091"/>
    <x v="71"/>
    <x v="84"/>
    <n v="20260723"/>
  </r>
  <r>
    <x v="2"/>
    <x v="6"/>
    <x v="0"/>
    <m/>
    <x v="0"/>
    <x v="0"/>
    <n v="20260723"/>
  </r>
  <r>
    <x v="2"/>
    <x v="6"/>
    <x v="0"/>
    <m/>
    <x v="1"/>
    <x v="1"/>
    <n v="20260723"/>
  </r>
  <r>
    <x v="2"/>
    <x v="6"/>
    <x v="0"/>
    <m/>
    <x v="2"/>
    <x v="2"/>
    <n v="20260723"/>
  </r>
  <r>
    <x v="2"/>
    <x v="6"/>
    <x v="0"/>
    <n v="0"/>
    <x v="3"/>
    <x v="3"/>
    <n v="20260723"/>
  </r>
  <r>
    <x v="2"/>
    <x v="6"/>
    <x v="0"/>
    <n v="9.4056940000000004"/>
    <x v="4"/>
    <x v="4"/>
    <n v="20260723"/>
  </r>
  <r>
    <x v="2"/>
    <x v="6"/>
    <x v="0"/>
    <n v="0"/>
    <x v="5"/>
    <x v="5"/>
    <n v="20260723"/>
  </r>
  <r>
    <x v="2"/>
    <x v="6"/>
    <x v="0"/>
    <n v="102.73616800000001"/>
    <x v="6"/>
    <x v="6"/>
    <n v="20260723"/>
  </r>
  <r>
    <x v="2"/>
    <x v="6"/>
    <x v="0"/>
    <n v="3082.7642930000002"/>
    <x v="7"/>
    <x v="7"/>
    <n v="20260723"/>
  </r>
  <r>
    <x v="2"/>
    <x v="6"/>
    <x v="0"/>
    <n v="128.96942899999999"/>
    <x v="8"/>
    <x v="8"/>
    <n v="20260723"/>
  </r>
  <r>
    <x v="2"/>
    <x v="6"/>
    <x v="0"/>
    <n v="328.28491000000002"/>
    <x v="9"/>
    <x v="9"/>
    <n v="20260723"/>
  </r>
  <r>
    <x v="2"/>
    <x v="6"/>
    <x v="0"/>
    <n v="145.029427"/>
    <x v="10"/>
    <x v="10"/>
    <n v="20260723"/>
  </r>
  <r>
    <x v="2"/>
    <x v="6"/>
    <x v="0"/>
    <n v="51.126175000000003"/>
    <x v="11"/>
    <x v="11"/>
    <n v="20260723"/>
  </r>
  <r>
    <x v="2"/>
    <x v="6"/>
    <x v="0"/>
    <n v="93.903251999999995"/>
    <x v="12"/>
    <x v="12"/>
    <n v="20260723"/>
  </r>
  <r>
    <x v="2"/>
    <x v="6"/>
    <x v="0"/>
    <n v="2137.0842120000002"/>
    <x v="13"/>
    <x v="13"/>
    <n v="20260723"/>
  </r>
  <r>
    <x v="2"/>
    <x v="6"/>
    <x v="0"/>
    <n v="1720.943614"/>
    <x v="14"/>
    <x v="14"/>
    <n v="20260723"/>
  </r>
  <r>
    <x v="2"/>
    <x v="6"/>
    <x v="0"/>
    <n v="402.49130200000002"/>
    <x v="15"/>
    <x v="15"/>
    <n v="20260723"/>
  </r>
  <r>
    <x v="2"/>
    <x v="6"/>
    <x v="0"/>
    <n v="13.649295"/>
    <x v="16"/>
    <x v="16"/>
    <n v="20260723"/>
  </r>
  <r>
    <x v="2"/>
    <x v="6"/>
    <x v="0"/>
    <n v="0"/>
    <x v="17"/>
    <x v="17"/>
    <n v="20260723"/>
  </r>
  <r>
    <x v="2"/>
    <x v="6"/>
    <x v="0"/>
    <n v="241.619516"/>
    <x v="18"/>
    <x v="18"/>
    <n v="20260723"/>
  </r>
  <r>
    <x v="2"/>
    <x v="6"/>
    <x v="0"/>
    <n v="15.028112999999999"/>
    <x v="19"/>
    <x v="19"/>
    <n v="20260723"/>
  </r>
  <r>
    <x v="2"/>
    <x v="6"/>
    <x v="0"/>
    <n v="86.748686000000006"/>
    <x v="20"/>
    <x v="20"/>
    <n v="20260723"/>
  </r>
  <r>
    <x v="2"/>
    <x v="6"/>
    <x v="0"/>
    <n v="0"/>
    <x v="21"/>
    <x v="21"/>
    <n v="20260723"/>
  </r>
  <r>
    <x v="2"/>
    <x v="6"/>
    <x v="0"/>
    <n v="383.13407999999998"/>
    <x v="22"/>
    <x v="22"/>
    <n v="20260723"/>
  </r>
  <r>
    <x v="2"/>
    <x v="6"/>
    <x v="0"/>
    <n v="156.908601"/>
    <x v="23"/>
    <x v="23"/>
    <n v="20260723"/>
  </r>
  <r>
    <x v="2"/>
    <x v="6"/>
    <x v="0"/>
    <n v="2.1184569999999998"/>
    <x v="24"/>
    <x v="24"/>
    <n v="20260723"/>
  </r>
  <r>
    <x v="2"/>
    <x v="6"/>
    <x v="0"/>
    <n v="0.57543999999999995"/>
    <x v="25"/>
    <x v="25"/>
    <n v="20260723"/>
  </r>
  <r>
    <x v="2"/>
    <x v="6"/>
    <x v="0"/>
    <n v="154.21470400000001"/>
    <x v="26"/>
    <x v="26"/>
    <n v="20260723"/>
  </r>
  <r>
    <x v="2"/>
    <x v="6"/>
    <x v="0"/>
    <n v="763.30354999999997"/>
    <x v="27"/>
    <x v="27"/>
    <n v="20260723"/>
  </r>
  <r>
    <x v="2"/>
    <x v="6"/>
    <x v="0"/>
    <n v="765.30079899999998"/>
    <x v="28"/>
    <x v="28"/>
    <n v="20260723"/>
  </r>
  <r>
    <x v="2"/>
    <x v="6"/>
    <x v="0"/>
    <n v="760.67469200000005"/>
    <x v="29"/>
    <x v="29"/>
    <n v="20260723"/>
  </r>
  <r>
    <x v="2"/>
    <x v="6"/>
    <x v="0"/>
    <n v="4.6261060000000001"/>
    <x v="30"/>
    <x v="30"/>
    <n v="20260723"/>
  </r>
  <r>
    <x v="2"/>
    <x v="6"/>
    <x v="0"/>
    <n v="-1.645224"/>
    <x v="31"/>
    <x v="31"/>
    <n v="20260723"/>
  </r>
  <r>
    <x v="2"/>
    <x v="6"/>
    <x v="0"/>
    <n v="-5.9373000000000002E-2"/>
    <x v="32"/>
    <x v="32"/>
    <n v="20260723"/>
  </r>
  <r>
    <x v="2"/>
    <x v="6"/>
    <x v="0"/>
    <n v="-1.5858509999999999"/>
    <x v="33"/>
    <x v="33"/>
    <n v="20260723"/>
  </r>
  <r>
    <x v="2"/>
    <x v="6"/>
    <x v="0"/>
    <n v="-0.35202499999999998"/>
    <x v="34"/>
    <x v="34"/>
    <n v="20260723"/>
  </r>
  <r>
    <x v="2"/>
    <x v="6"/>
    <x v="0"/>
    <n v="0.228271"/>
    <x v="35"/>
    <x v="35"/>
    <n v="20260723"/>
  </r>
  <r>
    <x v="2"/>
    <x v="6"/>
    <x v="0"/>
    <n v="144.64646500000001"/>
    <x v="36"/>
    <x v="36"/>
    <n v="20260723"/>
  </r>
  <r>
    <x v="2"/>
    <x v="6"/>
    <x v="0"/>
    <n v="21.046361000000001"/>
    <x v="37"/>
    <x v="37"/>
    <n v="20260723"/>
  </r>
  <r>
    <x v="2"/>
    <x v="6"/>
    <x v="0"/>
    <n v="54.700991999999999"/>
    <x v="38"/>
    <x v="38"/>
    <n v="20260723"/>
  </r>
  <r>
    <x v="2"/>
    <x v="6"/>
    <x v="0"/>
    <n v="0.31880599999999998"/>
    <x v="39"/>
    <x v="39"/>
    <n v="20260723"/>
  </r>
  <r>
    <x v="2"/>
    <x v="6"/>
    <x v="0"/>
    <n v="0"/>
    <x v="40"/>
    <x v="40"/>
    <n v="20260723"/>
  </r>
  <r>
    <x v="2"/>
    <x v="6"/>
    <x v="0"/>
    <n v="196.36632399999999"/>
    <x v="41"/>
    <x v="41"/>
    <n v="20260723"/>
  </r>
  <r>
    <x v="2"/>
    <x v="6"/>
    <x v="0"/>
    <n v="3.2106279999999998"/>
    <x v="42"/>
    <x v="42"/>
    <n v="20260723"/>
  </r>
  <r>
    <x v="2"/>
    <x v="6"/>
    <x v="0"/>
    <n v="4918.7702360000003"/>
    <x v="43"/>
    <x v="43"/>
    <n v="20260723"/>
  </r>
  <r>
    <x v="2"/>
    <x v="6"/>
    <x v="0"/>
    <m/>
    <x v="44"/>
    <x v="44"/>
    <n v="20260723"/>
  </r>
  <r>
    <x v="2"/>
    <x v="6"/>
    <x v="0"/>
    <n v="1762.8287969999999"/>
    <x v="45"/>
    <x v="45"/>
    <n v="20260723"/>
  </r>
  <r>
    <x v="2"/>
    <x v="6"/>
    <x v="0"/>
    <n v="1708.3036420000001"/>
    <x v="46"/>
    <x v="46"/>
    <n v="20260723"/>
  </r>
  <r>
    <x v="2"/>
    <x v="6"/>
    <x v="0"/>
    <n v="0"/>
    <x v="47"/>
    <x v="47"/>
    <n v="20260723"/>
  </r>
  <r>
    <x v="2"/>
    <x v="6"/>
    <x v="0"/>
    <n v="1624.060825"/>
    <x v="48"/>
    <x v="48"/>
    <n v="20260723"/>
  </r>
  <r>
    <x v="2"/>
    <x v="6"/>
    <x v="0"/>
    <n v="84.242817000000002"/>
    <x v="49"/>
    <x v="49"/>
    <n v="20260723"/>
  </r>
  <r>
    <x v="2"/>
    <x v="6"/>
    <x v="0"/>
    <n v="54.525156000000003"/>
    <x v="50"/>
    <x v="50"/>
    <n v="20260723"/>
  </r>
  <r>
    <x v="2"/>
    <x v="6"/>
    <x v="0"/>
    <n v="0"/>
    <x v="47"/>
    <x v="51"/>
    <n v="20260723"/>
  </r>
  <r>
    <x v="2"/>
    <x v="6"/>
    <x v="0"/>
    <n v="50.881182000000003"/>
    <x v="48"/>
    <x v="52"/>
    <n v="20260723"/>
  </r>
  <r>
    <x v="2"/>
    <x v="6"/>
    <x v="0"/>
    <n v="3.643974"/>
    <x v="49"/>
    <x v="53"/>
    <n v="20260723"/>
  </r>
  <r>
    <x v="2"/>
    <x v="6"/>
    <x v="0"/>
    <n v="480.26025399999997"/>
    <x v="51"/>
    <x v="54"/>
    <n v="20260723"/>
  </r>
  <r>
    <x v="2"/>
    <x v="6"/>
    <x v="0"/>
    <n v="-0.47311999999999999"/>
    <x v="52"/>
    <x v="55"/>
    <n v="20260723"/>
  </r>
  <r>
    <x v="2"/>
    <x v="6"/>
    <x v="0"/>
    <n v="0"/>
    <x v="47"/>
    <x v="56"/>
    <n v="20260723"/>
  </r>
  <r>
    <x v="2"/>
    <x v="6"/>
    <x v="0"/>
    <n v="-0.57243500000000003"/>
    <x v="48"/>
    <x v="57"/>
    <n v="20260723"/>
  </r>
  <r>
    <x v="2"/>
    <x v="6"/>
    <x v="0"/>
    <n v="9.9315000000000001E-2"/>
    <x v="49"/>
    <x v="58"/>
    <n v="20260723"/>
  </r>
  <r>
    <x v="2"/>
    <x v="6"/>
    <x v="0"/>
    <n v="480.73337400000003"/>
    <x v="53"/>
    <x v="59"/>
    <n v="20260723"/>
  </r>
  <r>
    <x v="2"/>
    <x v="6"/>
    <x v="0"/>
    <n v="0"/>
    <x v="47"/>
    <x v="60"/>
    <n v="20260723"/>
  </r>
  <r>
    <x v="2"/>
    <x v="6"/>
    <x v="0"/>
    <n v="458.59729600000003"/>
    <x v="48"/>
    <x v="61"/>
    <n v="20260723"/>
  </r>
  <r>
    <x v="2"/>
    <x v="6"/>
    <x v="0"/>
    <n v="22.136078000000001"/>
    <x v="49"/>
    <x v="62"/>
    <n v="20260723"/>
  </r>
  <r>
    <x v="2"/>
    <x v="6"/>
    <x v="0"/>
    <n v="350.90094099999999"/>
    <x v="54"/>
    <x v="63"/>
    <n v="20260723"/>
  </r>
  <r>
    <x v="2"/>
    <x v="6"/>
    <x v="0"/>
    <n v="3.7642000000000002E-2"/>
    <x v="47"/>
    <x v="64"/>
    <n v="20260723"/>
  </r>
  <r>
    <x v="2"/>
    <x v="6"/>
    <x v="0"/>
    <n v="345.82386500000001"/>
    <x v="48"/>
    <x v="65"/>
    <n v="20260723"/>
  </r>
  <r>
    <x v="2"/>
    <x v="6"/>
    <x v="0"/>
    <n v="5.0394329999999998"/>
    <x v="49"/>
    <x v="66"/>
    <n v="20260723"/>
  </r>
  <r>
    <x v="2"/>
    <x v="6"/>
    <x v="0"/>
    <m/>
    <x v="55"/>
    <x v="67"/>
    <n v="20260723"/>
  </r>
  <r>
    <x v="2"/>
    <x v="6"/>
    <x v="0"/>
    <n v="0"/>
    <x v="56"/>
    <x v="68"/>
    <n v="20260723"/>
  </r>
  <r>
    <x v="2"/>
    <x v="6"/>
    <x v="0"/>
    <n v="4.8968870000000004"/>
    <x v="57"/>
    <x v="69"/>
    <n v="20260723"/>
  </r>
  <r>
    <x v="2"/>
    <x v="6"/>
    <x v="0"/>
    <n v="4.029274"/>
    <x v="58"/>
    <x v="70"/>
    <n v="20260723"/>
  </r>
  <r>
    <x v="2"/>
    <x v="6"/>
    <x v="0"/>
    <n v="35.241722000000003"/>
    <x v="59"/>
    <x v="71"/>
    <n v="20260723"/>
  </r>
  <r>
    <x v="2"/>
    <x v="6"/>
    <x v="0"/>
    <n v="62.338647000000002"/>
    <x v="60"/>
    <x v="72"/>
    <n v="20260723"/>
  </r>
  <r>
    <x v="2"/>
    <x v="6"/>
    <x v="0"/>
    <n v="0.68591999999999997"/>
    <x v="19"/>
    <x v="73"/>
    <n v="20260723"/>
  </r>
  <r>
    <x v="2"/>
    <x v="6"/>
    <x v="0"/>
    <n v="2.4822280000000001"/>
    <x v="61"/>
    <x v="74"/>
    <n v="20260723"/>
  </r>
  <r>
    <x v="2"/>
    <x v="6"/>
    <x v="0"/>
    <n v="20.912306999999998"/>
    <x v="62"/>
    <x v="75"/>
    <n v="20260723"/>
  </r>
  <r>
    <x v="2"/>
    <x v="6"/>
    <x v="0"/>
    <n v="115.300228"/>
    <x v="63"/>
    <x v="76"/>
    <n v="20260723"/>
  </r>
  <r>
    <x v="2"/>
    <x v="6"/>
    <x v="0"/>
    <n v="28.042111999999999"/>
    <x v="64"/>
    <x v="77"/>
    <n v="20260723"/>
  </r>
  <r>
    <x v="2"/>
    <x v="6"/>
    <x v="0"/>
    <n v="64.777736000000004"/>
    <x v="65"/>
    <x v="78"/>
    <n v="20260723"/>
  </r>
  <r>
    <x v="2"/>
    <x v="6"/>
    <x v="0"/>
    <n v="34.504264999999997"/>
    <x v="66"/>
    <x v="79"/>
    <n v="20260723"/>
  </r>
  <r>
    <x v="2"/>
    <x v="6"/>
    <x v="0"/>
    <n v="0"/>
    <x v="67"/>
    <x v="80"/>
    <n v="20260723"/>
  </r>
  <r>
    <x v="2"/>
    <x v="6"/>
    <x v="0"/>
    <n v="34.504264999999997"/>
    <x v="68"/>
    <x v="81"/>
    <n v="20260723"/>
  </r>
  <r>
    <x v="2"/>
    <x v="6"/>
    <x v="0"/>
    <n v="10.720704"/>
    <x v="69"/>
    <x v="82"/>
    <n v="20260723"/>
  </r>
  <r>
    <x v="2"/>
    <x v="6"/>
    <x v="0"/>
    <n v="2977.9220230000001"/>
    <x v="70"/>
    <x v="83"/>
    <n v="20260723"/>
  </r>
  <r>
    <x v="2"/>
    <x v="6"/>
    <x v="0"/>
    <n v="1940.848213"/>
    <x v="71"/>
    <x v="84"/>
    <n v="20260723"/>
  </r>
  <r>
    <x v="2"/>
    <x v="7"/>
    <x v="0"/>
    <m/>
    <x v="0"/>
    <x v="0"/>
    <n v="20260723"/>
  </r>
  <r>
    <x v="2"/>
    <x v="7"/>
    <x v="0"/>
    <m/>
    <x v="1"/>
    <x v="1"/>
    <n v="20260723"/>
  </r>
  <r>
    <x v="2"/>
    <x v="7"/>
    <x v="0"/>
    <m/>
    <x v="2"/>
    <x v="2"/>
    <n v="20260723"/>
  </r>
  <r>
    <x v="2"/>
    <x v="7"/>
    <x v="0"/>
    <n v="0"/>
    <x v="3"/>
    <x v="3"/>
    <n v="20260723"/>
  </r>
  <r>
    <x v="2"/>
    <x v="7"/>
    <x v="0"/>
    <n v="11.835936"/>
    <x v="4"/>
    <x v="4"/>
    <n v="20260723"/>
  </r>
  <r>
    <x v="2"/>
    <x v="7"/>
    <x v="0"/>
    <n v="0"/>
    <x v="5"/>
    <x v="5"/>
    <n v="20260723"/>
  </r>
  <r>
    <x v="2"/>
    <x v="7"/>
    <x v="0"/>
    <n v="115.76476599999999"/>
    <x v="6"/>
    <x v="6"/>
    <n v="20260723"/>
  </r>
  <r>
    <x v="2"/>
    <x v="7"/>
    <x v="0"/>
    <n v="3540.9251129999998"/>
    <x v="7"/>
    <x v="7"/>
    <n v="20260723"/>
  </r>
  <r>
    <x v="2"/>
    <x v="7"/>
    <x v="0"/>
    <n v="126.231193"/>
    <x v="8"/>
    <x v="8"/>
    <n v="20260723"/>
  </r>
  <r>
    <x v="2"/>
    <x v="7"/>
    <x v="0"/>
    <n v="389.402984"/>
    <x v="9"/>
    <x v="9"/>
    <n v="20260723"/>
  </r>
  <r>
    <x v="2"/>
    <x v="7"/>
    <x v="0"/>
    <n v="136.24827400000001"/>
    <x v="10"/>
    <x v="10"/>
    <n v="20260723"/>
  </r>
  <r>
    <x v="2"/>
    <x v="7"/>
    <x v="0"/>
    <n v="64.583741000000003"/>
    <x v="11"/>
    <x v="11"/>
    <n v="20260723"/>
  </r>
  <r>
    <x v="2"/>
    <x v="7"/>
    <x v="0"/>
    <n v="71.664534000000003"/>
    <x v="12"/>
    <x v="12"/>
    <n v="20260723"/>
  </r>
  <r>
    <x v="2"/>
    <x v="7"/>
    <x v="0"/>
    <n v="2410.7484039999999"/>
    <x v="13"/>
    <x v="13"/>
    <n v="20260723"/>
  </r>
  <r>
    <x v="2"/>
    <x v="7"/>
    <x v="0"/>
    <n v="1893.762455"/>
    <x v="14"/>
    <x v="14"/>
    <n v="20260723"/>
  </r>
  <r>
    <x v="2"/>
    <x v="7"/>
    <x v="0"/>
    <n v="484.280214"/>
    <x v="15"/>
    <x v="15"/>
    <n v="20260723"/>
  </r>
  <r>
    <x v="2"/>
    <x v="7"/>
    <x v="0"/>
    <n v="32.705734"/>
    <x v="16"/>
    <x v="16"/>
    <n v="20260723"/>
  </r>
  <r>
    <x v="2"/>
    <x v="7"/>
    <x v="0"/>
    <n v="0"/>
    <x v="17"/>
    <x v="17"/>
    <n v="20260723"/>
  </r>
  <r>
    <x v="2"/>
    <x v="7"/>
    <x v="0"/>
    <n v="350.73359599999998"/>
    <x v="18"/>
    <x v="18"/>
    <n v="20260723"/>
  </r>
  <r>
    <x v="2"/>
    <x v="7"/>
    <x v="0"/>
    <n v="3.7942450000000001"/>
    <x v="19"/>
    <x v="19"/>
    <n v="20260723"/>
  </r>
  <r>
    <x v="2"/>
    <x v="7"/>
    <x v="0"/>
    <n v="123.766417"/>
    <x v="20"/>
    <x v="20"/>
    <n v="20260723"/>
  </r>
  <r>
    <x v="2"/>
    <x v="7"/>
    <x v="0"/>
    <n v="0"/>
    <x v="21"/>
    <x v="21"/>
    <n v="20260723"/>
  </r>
  <r>
    <x v="2"/>
    <x v="7"/>
    <x v="0"/>
    <n v="537.38433599999996"/>
    <x v="22"/>
    <x v="22"/>
    <n v="20260723"/>
  </r>
  <r>
    <x v="2"/>
    <x v="7"/>
    <x v="0"/>
    <n v="184.390017"/>
    <x v="23"/>
    <x v="23"/>
    <n v="20260723"/>
  </r>
  <r>
    <x v="2"/>
    <x v="7"/>
    <x v="0"/>
    <n v="1.7560929999999999"/>
    <x v="24"/>
    <x v="24"/>
    <n v="20260723"/>
  </r>
  <r>
    <x v="2"/>
    <x v="7"/>
    <x v="0"/>
    <n v="6.8900000000000003E-3"/>
    <x v="25"/>
    <x v="25"/>
    <n v="20260723"/>
  </r>
  <r>
    <x v="2"/>
    <x v="7"/>
    <x v="0"/>
    <n v="182.62703300000001"/>
    <x v="26"/>
    <x v="26"/>
    <n v="20260723"/>
  </r>
  <r>
    <x v="2"/>
    <x v="7"/>
    <x v="0"/>
    <n v="694.32102499999996"/>
    <x v="27"/>
    <x v="27"/>
    <n v="20260723"/>
  </r>
  <r>
    <x v="2"/>
    <x v="7"/>
    <x v="0"/>
    <n v="695.44390599999997"/>
    <x v="28"/>
    <x v="28"/>
    <n v="20260723"/>
  </r>
  <r>
    <x v="2"/>
    <x v="7"/>
    <x v="0"/>
    <n v="690.40441599999997"/>
    <x v="29"/>
    <x v="29"/>
    <n v="20260723"/>
  </r>
  <r>
    <x v="2"/>
    <x v="7"/>
    <x v="0"/>
    <n v="5.0394889999999997"/>
    <x v="30"/>
    <x v="30"/>
    <n v="20260723"/>
  </r>
  <r>
    <x v="2"/>
    <x v="7"/>
    <x v="0"/>
    <n v="-0.53152699999999997"/>
    <x v="31"/>
    <x v="31"/>
    <n v="20260723"/>
  </r>
  <r>
    <x v="2"/>
    <x v="7"/>
    <x v="0"/>
    <n v="-7.0805000000000007E-2"/>
    <x v="32"/>
    <x v="32"/>
    <n v="20260723"/>
  </r>
  <r>
    <x v="2"/>
    <x v="7"/>
    <x v="0"/>
    <n v="-0.46072200000000002"/>
    <x v="33"/>
    <x v="33"/>
    <n v="20260723"/>
  </r>
  <r>
    <x v="2"/>
    <x v="7"/>
    <x v="0"/>
    <n v="-0.59135400000000005"/>
    <x v="34"/>
    <x v="34"/>
    <n v="20260723"/>
  </r>
  <r>
    <x v="2"/>
    <x v="7"/>
    <x v="0"/>
    <n v="0"/>
    <x v="35"/>
    <x v="35"/>
    <n v="20260723"/>
  </r>
  <r>
    <x v="2"/>
    <x v="7"/>
    <x v="0"/>
    <n v="168.96004199999999"/>
    <x v="36"/>
    <x v="36"/>
    <n v="20260723"/>
  </r>
  <r>
    <x v="2"/>
    <x v="7"/>
    <x v="0"/>
    <n v="22.939112000000002"/>
    <x v="37"/>
    <x v="37"/>
    <n v="20260723"/>
  </r>
  <r>
    <x v="2"/>
    <x v="7"/>
    <x v="0"/>
    <n v="145.41408000000001"/>
    <x v="38"/>
    <x v="38"/>
    <n v="20260723"/>
  </r>
  <r>
    <x v="2"/>
    <x v="7"/>
    <x v="0"/>
    <n v="0.27835199999999999"/>
    <x v="39"/>
    <x v="39"/>
    <n v="20260723"/>
  </r>
  <r>
    <x v="2"/>
    <x v="7"/>
    <x v="0"/>
    <n v="10.225994"/>
    <x v="40"/>
    <x v="40"/>
    <n v="20260723"/>
  </r>
  <r>
    <x v="2"/>
    <x v="7"/>
    <x v="0"/>
    <n v="202.74503200000001"/>
    <x v="41"/>
    <x v="41"/>
    <n v="20260723"/>
  </r>
  <r>
    <x v="2"/>
    <x v="7"/>
    <x v="0"/>
    <n v="6.6445119999999998"/>
    <x v="42"/>
    <x v="42"/>
    <n v="20260723"/>
  </r>
  <r>
    <x v="2"/>
    <x v="7"/>
    <x v="0"/>
    <n v="5641.8283160000001"/>
    <x v="43"/>
    <x v="43"/>
    <n v="20260723"/>
  </r>
  <r>
    <x v="2"/>
    <x v="7"/>
    <x v="0"/>
    <m/>
    <x v="44"/>
    <x v="44"/>
    <n v="20260723"/>
  </r>
  <r>
    <x v="2"/>
    <x v="7"/>
    <x v="0"/>
    <n v="1888.0738859999999"/>
    <x v="45"/>
    <x v="45"/>
    <n v="20260723"/>
  </r>
  <r>
    <x v="2"/>
    <x v="7"/>
    <x v="0"/>
    <n v="1818.578931"/>
    <x v="46"/>
    <x v="46"/>
    <n v="20260723"/>
  </r>
  <r>
    <x v="2"/>
    <x v="7"/>
    <x v="0"/>
    <n v="0"/>
    <x v="47"/>
    <x v="47"/>
    <n v="20260723"/>
  </r>
  <r>
    <x v="2"/>
    <x v="7"/>
    <x v="0"/>
    <n v="1727.7569920000001"/>
    <x v="48"/>
    <x v="48"/>
    <n v="20260723"/>
  </r>
  <r>
    <x v="2"/>
    <x v="7"/>
    <x v="0"/>
    <n v="90.821939999999998"/>
    <x v="49"/>
    <x v="49"/>
    <n v="20260723"/>
  </r>
  <r>
    <x v="2"/>
    <x v="7"/>
    <x v="0"/>
    <n v="69.494954000000007"/>
    <x v="50"/>
    <x v="50"/>
    <n v="20260723"/>
  </r>
  <r>
    <x v="2"/>
    <x v="7"/>
    <x v="0"/>
    <n v="0"/>
    <x v="47"/>
    <x v="51"/>
    <n v="20260723"/>
  </r>
  <r>
    <x v="2"/>
    <x v="7"/>
    <x v="0"/>
    <n v="65.282734000000005"/>
    <x v="48"/>
    <x v="52"/>
    <n v="20260723"/>
  </r>
  <r>
    <x v="2"/>
    <x v="7"/>
    <x v="0"/>
    <n v="4.2122200000000003"/>
    <x v="49"/>
    <x v="53"/>
    <n v="20260723"/>
  </r>
  <r>
    <x v="2"/>
    <x v="7"/>
    <x v="0"/>
    <n v="498.64482700000002"/>
    <x v="51"/>
    <x v="54"/>
    <n v="20260723"/>
  </r>
  <r>
    <x v="2"/>
    <x v="7"/>
    <x v="0"/>
    <n v="-0.88448899999999997"/>
    <x v="52"/>
    <x v="55"/>
    <n v="20260723"/>
  </r>
  <r>
    <x v="2"/>
    <x v="7"/>
    <x v="0"/>
    <n v="0"/>
    <x v="47"/>
    <x v="56"/>
    <n v="20260723"/>
  </r>
  <r>
    <x v="2"/>
    <x v="7"/>
    <x v="0"/>
    <n v="-1.072573"/>
    <x v="48"/>
    <x v="57"/>
    <n v="20260723"/>
  </r>
  <r>
    <x v="2"/>
    <x v="7"/>
    <x v="0"/>
    <n v="0.188084"/>
    <x v="49"/>
    <x v="58"/>
    <n v="20260723"/>
  </r>
  <r>
    <x v="2"/>
    <x v="7"/>
    <x v="0"/>
    <n v="499.529315"/>
    <x v="53"/>
    <x v="59"/>
    <n v="20260723"/>
  </r>
  <r>
    <x v="2"/>
    <x v="7"/>
    <x v="0"/>
    <n v="0"/>
    <x v="47"/>
    <x v="60"/>
    <n v="20260723"/>
  </r>
  <r>
    <x v="2"/>
    <x v="7"/>
    <x v="0"/>
    <n v="478.87970000000001"/>
    <x v="48"/>
    <x v="61"/>
    <n v="20260723"/>
  </r>
  <r>
    <x v="2"/>
    <x v="7"/>
    <x v="0"/>
    <n v="20.649616000000002"/>
    <x v="49"/>
    <x v="62"/>
    <n v="20260723"/>
  </r>
  <r>
    <x v="2"/>
    <x v="7"/>
    <x v="0"/>
    <n v="491.19205599999998"/>
    <x v="54"/>
    <x v="63"/>
    <n v="20260723"/>
  </r>
  <r>
    <x v="2"/>
    <x v="7"/>
    <x v="0"/>
    <n v="3.7761999999999997E-2"/>
    <x v="47"/>
    <x v="64"/>
    <n v="20260723"/>
  </r>
  <r>
    <x v="2"/>
    <x v="7"/>
    <x v="0"/>
    <n v="484.63516900000002"/>
    <x v="48"/>
    <x v="65"/>
    <n v="20260723"/>
  </r>
  <r>
    <x v="2"/>
    <x v="7"/>
    <x v="0"/>
    <n v="6.5191249999999998"/>
    <x v="49"/>
    <x v="66"/>
    <n v="20260723"/>
  </r>
  <r>
    <x v="2"/>
    <x v="7"/>
    <x v="0"/>
    <m/>
    <x v="55"/>
    <x v="67"/>
    <n v="20260723"/>
  </r>
  <r>
    <x v="2"/>
    <x v="7"/>
    <x v="0"/>
    <n v="84.095224000000002"/>
    <x v="56"/>
    <x v="68"/>
    <n v="20260723"/>
  </r>
  <r>
    <x v="2"/>
    <x v="7"/>
    <x v="0"/>
    <n v="3.413119"/>
    <x v="57"/>
    <x v="69"/>
    <n v="20260723"/>
  </r>
  <r>
    <x v="2"/>
    <x v="7"/>
    <x v="0"/>
    <n v="4.4546729999999997"/>
    <x v="58"/>
    <x v="70"/>
    <n v="20260723"/>
  </r>
  <r>
    <x v="2"/>
    <x v="7"/>
    <x v="0"/>
    <n v="37.337772999999999"/>
    <x v="59"/>
    <x v="71"/>
    <n v="20260723"/>
  </r>
  <r>
    <x v="2"/>
    <x v="7"/>
    <x v="0"/>
    <n v="55.445242999999998"/>
    <x v="60"/>
    <x v="72"/>
    <n v="20260723"/>
  </r>
  <r>
    <x v="2"/>
    <x v="7"/>
    <x v="0"/>
    <n v="1.818616"/>
    <x v="19"/>
    <x v="73"/>
    <n v="20260723"/>
  </r>
  <r>
    <x v="2"/>
    <x v="7"/>
    <x v="0"/>
    <n v="0.83062199999999997"/>
    <x v="61"/>
    <x v="74"/>
    <n v="20260723"/>
  </r>
  <r>
    <x v="2"/>
    <x v="7"/>
    <x v="0"/>
    <n v="47.740627000000003"/>
    <x v="62"/>
    <x v="75"/>
    <n v="20260723"/>
  </r>
  <r>
    <x v="2"/>
    <x v="7"/>
    <x v="0"/>
    <n v="98.079404999999994"/>
    <x v="63"/>
    <x v="76"/>
    <n v="20260723"/>
  </r>
  <r>
    <x v="2"/>
    <x v="7"/>
    <x v="0"/>
    <n v="43.816882999999997"/>
    <x v="64"/>
    <x v="77"/>
    <n v="20260723"/>
  </r>
  <r>
    <x v="2"/>
    <x v="7"/>
    <x v="0"/>
    <n v="86.837472000000005"/>
    <x v="65"/>
    <x v="78"/>
    <n v="20260723"/>
  </r>
  <r>
    <x v="2"/>
    <x v="7"/>
    <x v="0"/>
    <n v="35.188645999999999"/>
    <x v="66"/>
    <x v="79"/>
    <n v="20260723"/>
  </r>
  <r>
    <x v="2"/>
    <x v="7"/>
    <x v="0"/>
    <n v="0.21474599999999999"/>
    <x v="67"/>
    <x v="80"/>
    <n v="20260723"/>
  </r>
  <r>
    <x v="2"/>
    <x v="7"/>
    <x v="0"/>
    <n v="34.9739"/>
    <x v="68"/>
    <x v="81"/>
    <n v="20260723"/>
  </r>
  <r>
    <x v="2"/>
    <x v="7"/>
    <x v="0"/>
    <n v="15.119267000000001"/>
    <x v="69"/>
    <x v="82"/>
    <n v="20260723"/>
  </r>
  <r>
    <x v="2"/>
    <x v="7"/>
    <x v="0"/>
    <n v="3392.088338"/>
    <x v="70"/>
    <x v="83"/>
    <n v="20260723"/>
  </r>
  <r>
    <x v="2"/>
    <x v="7"/>
    <x v="0"/>
    <n v="2249.7399789999999"/>
    <x v="71"/>
    <x v="84"/>
    <n v="20260723"/>
  </r>
  <r>
    <x v="2"/>
    <x v="8"/>
    <x v="0"/>
    <m/>
    <x v="0"/>
    <x v="0"/>
    <n v="20260723"/>
  </r>
  <r>
    <x v="2"/>
    <x v="8"/>
    <x v="0"/>
    <m/>
    <x v="1"/>
    <x v="1"/>
    <n v="20260723"/>
  </r>
  <r>
    <x v="2"/>
    <x v="8"/>
    <x v="0"/>
    <m/>
    <x v="2"/>
    <x v="2"/>
    <n v="20260723"/>
  </r>
  <r>
    <x v="2"/>
    <x v="8"/>
    <x v="0"/>
    <n v="0"/>
    <x v="3"/>
    <x v="3"/>
    <n v="20260723"/>
  </r>
  <r>
    <x v="2"/>
    <x v="8"/>
    <x v="0"/>
    <n v="12.097966"/>
    <x v="4"/>
    <x v="4"/>
    <n v="20260723"/>
  </r>
  <r>
    <x v="2"/>
    <x v="8"/>
    <x v="0"/>
    <n v="0"/>
    <x v="5"/>
    <x v="5"/>
    <n v="20260723"/>
  </r>
  <r>
    <x v="2"/>
    <x v="8"/>
    <x v="0"/>
    <n v="114.29697400000001"/>
    <x v="6"/>
    <x v="6"/>
    <n v="20260723"/>
  </r>
  <r>
    <x v="2"/>
    <x v="8"/>
    <x v="0"/>
    <n v="3709.8771390000002"/>
    <x v="7"/>
    <x v="7"/>
    <n v="20260723"/>
  </r>
  <r>
    <x v="2"/>
    <x v="8"/>
    <x v="0"/>
    <n v="107.775141"/>
    <x v="8"/>
    <x v="8"/>
    <n v="20260723"/>
  </r>
  <r>
    <x v="2"/>
    <x v="8"/>
    <x v="0"/>
    <n v="423.73915299999999"/>
    <x v="9"/>
    <x v="9"/>
    <n v="20260723"/>
  </r>
  <r>
    <x v="2"/>
    <x v="8"/>
    <x v="0"/>
    <n v="138.42895200000001"/>
    <x v="10"/>
    <x v="10"/>
    <n v="20260723"/>
  </r>
  <r>
    <x v="2"/>
    <x v="8"/>
    <x v="0"/>
    <n v="59.650770999999999"/>
    <x v="11"/>
    <x v="11"/>
    <n v="20260723"/>
  </r>
  <r>
    <x v="2"/>
    <x v="8"/>
    <x v="0"/>
    <n v="78.778181000000004"/>
    <x v="12"/>
    <x v="12"/>
    <n v="20260723"/>
  </r>
  <r>
    <x v="2"/>
    <x v="8"/>
    <x v="0"/>
    <n v="2549.4743669999998"/>
    <x v="13"/>
    <x v="13"/>
    <n v="20260723"/>
  </r>
  <r>
    <x v="2"/>
    <x v="8"/>
    <x v="0"/>
    <n v="2018.459337"/>
    <x v="14"/>
    <x v="14"/>
    <n v="20260723"/>
  </r>
  <r>
    <x v="2"/>
    <x v="8"/>
    <x v="0"/>
    <n v="465.16880700000002"/>
    <x v="15"/>
    <x v="15"/>
    <n v="20260723"/>
  </r>
  <r>
    <x v="2"/>
    <x v="8"/>
    <x v="0"/>
    <n v="65.846222999999995"/>
    <x v="16"/>
    <x v="16"/>
    <n v="20260723"/>
  </r>
  <r>
    <x v="2"/>
    <x v="8"/>
    <x v="0"/>
    <n v="0"/>
    <x v="17"/>
    <x v="17"/>
    <n v="20260723"/>
  </r>
  <r>
    <x v="2"/>
    <x v="8"/>
    <x v="0"/>
    <n v="396.67124100000001"/>
    <x v="18"/>
    <x v="18"/>
    <n v="20260723"/>
  </r>
  <r>
    <x v="2"/>
    <x v="8"/>
    <x v="0"/>
    <n v="4.0395950000000003"/>
    <x v="19"/>
    <x v="19"/>
    <n v="20260723"/>
  </r>
  <r>
    <x v="2"/>
    <x v="8"/>
    <x v="0"/>
    <n v="89.748690999999994"/>
    <x v="20"/>
    <x v="20"/>
    <n v="20260723"/>
  </r>
  <r>
    <x v="2"/>
    <x v="8"/>
    <x v="0"/>
    <n v="0"/>
    <x v="21"/>
    <x v="21"/>
    <n v="20260723"/>
  </r>
  <r>
    <x v="2"/>
    <x v="8"/>
    <x v="0"/>
    <n v="683.59462699999995"/>
    <x v="22"/>
    <x v="22"/>
    <n v="20260723"/>
  </r>
  <r>
    <x v="2"/>
    <x v="8"/>
    <x v="0"/>
    <n v="154.923654"/>
    <x v="23"/>
    <x v="23"/>
    <n v="20260723"/>
  </r>
  <r>
    <x v="2"/>
    <x v="8"/>
    <x v="0"/>
    <n v="0.52697499999999997"/>
    <x v="24"/>
    <x v="24"/>
    <n v="20260723"/>
  </r>
  <r>
    <x v="2"/>
    <x v="8"/>
    <x v="0"/>
    <n v="3.2439999999999999E-3"/>
    <x v="25"/>
    <x v="25"/>
    <n v="20260723"/>
  </r>
  <r>
    <x v="2"/>
    <x v="8"/>
    <x v="0"/>
    <n v="154.39343500000001"/>
    <x v="26"/>
    <x v="26"/>
    <n v="20260723"/>
  </r>
  <r>
    <x v="2"/>
    <x v="8"/>
    <x v="0"/>
    <n v="649.06828499999995"/>
    <x v="27"/>
    <x v="27"/>
    <n v="20260723"/>
  </r>
  <r>
    <x v="2"/>
    <x v="8"/>
    <x v="0"/>
    <n v="654.37239499999998"/>
    <x v="28"/>
    <x v="28"/>
    <n v="20260723"/>
  </r>
  <r>
    <x v="2"/>
    <x v="8"/>
    <x v="0"/>
    <n v="648.109825"/>
    <x v="29"/>
    <x v="29"/>
    <n v="20260723"/>
  </r>
  <r>
    <x v="2"/>
    <x v="8"/>
    <x v="0"/>
    <n v="6.2625700000000002"/>
    <x v="30"/>
    <x v="30"/>
    <n v="20260723"/>
  </r>
  <r>
    <x v="2"/>
    <x v="8"/>
    <x v="0"/>
    <n v="-1.502434"/>
    <x v="31"/>
    <x v="31"/>
    <n v="20260723"/>
  </r>
  <r>
    <x v="2"/>
    <x v="8"/>
    <x v="0"/>
    <n v="-7.4203000000000005E-2"/>
    <x v="32"/>
    <x v="32"/>
    <n v="20260723"/>
  </r>
  <r>
    <x v="2"/>
    <x v="8"/>
    <x v="0"/>
    <n v="-1.428231"/>
    <x v="33"/>
    <x v="33"/>
    <n v="20260723"/>
  </r>
  <r>
    <x v="2"/>
    <x v="8"/>
    <x v="0"/>
    <n v="-3.8016770000000002"/>
    <x v="34"/>
    <x v="34"/>
    <n v="20260723"/>
  </r>
  <r>
    <x v="2"/>
    <x v="8"/>
    <x v="0"/>
    <n v="0"/>
    <x v="35"/>
    <x v="35"/>
    <n v="20260723"/>
  </r>
  <r>
    <x v="2"/>
    <x v="8"/>
    <x v="0"/>
    <n v="171.886518"/>
    <x v="36"/>
    <x v="36"/>
    <n v="20260723"/>
  </r>
  <r>
    <x v="2"/>
    <x v="8"/>
    <x v="0"/>
    <n v="51.395820000000001"/>
    <x v="37"/>
    <x v="37"/>
    <n v="20260723"/>
  </r>
  <r>
    <x v="2"/>
    <x v="8"/>
    <x v="0"/>
    <n v="56.253563"/>
    <x v="38"/>
    <x v="38"/>
    <n v="20260723"/>
  </r>
  <r>
    <x v="2"/>
    <x v="8"/>
    <x v="0"/>
    <n v="0.26867799999999997"/>
    <x v="39"/>
    <x v="39"/>
    <n v="20260723"/>
  </r>
  <r>
    <x v="2"/>
    <x v="8"/>
    <x v="0"/>
    <n v="33.234482"/>
    <x v="40"/>
    <x v="40"/>
    <n v="20260723"/>
  </r>
  <r>
    <x v="2"/>
    <x v="8"/>
    <x v="0"/>
    <n v="235.02056300000001"/>
    <x v="41"/>
    <x v="41"/>
    <n v="20260723"/>
  </r>
  <r>
    <x v="2"/>
    <x v="8"/>
    <x v="0"/>
    <n v="6.5635269999999997"/>
    <x v="42"/>
    <x v="42"/>
    <n v="20260723"/>
  </r>
  <r>
    <x v="2"/>
    <x v="8"/>
    <x v="0"/>
    <n v="5878.4817970000004"/>
    <x v="43"/>
    <x v="43"/>
    <n v="20260723"/>
  </r>
  <r>
    <x v="2"/>
    <x v="8"/>
    <x v="0"/>
    <m/>
    <x v="44"/>
    <x v="44"/>
    <n v="20260723"/>
  </r>
  <r>
    <x v="2"/>
    <x v="8"/>
    <x v="0"/>
    <n v="1864.4363679999999"/>
    <x v="45"/>
    <x v="45"/>
    <n v="20260723"/>
  </r>
  <r>
    <x v="2"/>
    <x v="8"/>
    <x v="0"/>
    <n v="1786.3159000000001"/>
    <x v="46"/>
    <x v="46"/>
    <n v="20260723"/>
  </r>
  <r>
    <x v="2"/>
    <x v="8"/>
    <x v="0"/>
    <n v="0"/>
    <x v="47"/>
    <x v="47"/>
    <n v="20260723"/>
  </r>
  <r>
    <x v="2"/>
    <x v="8"/>
    <x v="0"/>
    <n v="1694.450953"/>
    <x v="48"/>
    <x v="48"/>
    <n v="20260723"/>
  </r>
  <r>
    <x v="2"/>
    <x v="8"/>
    <x v="0"/>
    <n v="91.864947000000001"/>
    <x v="49"/>
    <x v="49"/>
    <n v="20260723"/>
  </r>
  <r>
    <x v="2"/>
    <x v="8"/>
    <x v="0"/>
    <n v="78.120468000000002"/>
    <x v="50"/>
    <x v="50"/>
    <n v="20260723"/>
  </r>
  <r>
    <x v="2"/>
    <x v="8"/>
    <x v="0"/>
    <n v="0"/>
    <x v="47"/>
    <x v="51"/>
    <n v="20260723"/>
  </r>
  <r>
    <x v="2"/>
    <x v="8"/>
    <x v="0"/>
    <n v="73.358005000000006"/>
    <x v="48"/>
    <x v="52"/>
    <n v="20260723"/>
  </r>
  <r>
    <x v="2"/>
    <x v="8"/>
    <x v="0"/>
    <n v="4.7624630000000003"/>
    <x v="49"/>
    <x v="53"/>
    <n v="20260723"/>
  </r>
  <r>
    <x v="2"/>
    <x v="8"/>
    <x v="0"/>
    <n v="479.256439"/>
    <x v="51"/>
    <x v="54"/>
    <n v="20260723"/>
  </r>
  <r>
    <x v="2"/>
    <x v="8"/>
    <x v="0"/>
    <n v="-0.75706300000000004"/>
    <x v="52"/>
    <x v="55"/>
    <n v="20260723"/>
  </r>
  <r>
    <x v="2"/>
    <x v="8"/>
    <x v="0"/>
    <n v="0"/>
    <x v="47"/>
    <x v="56"/>
    <n v="20260723"/>
  </r>
  <r>
    <x v="2"/>
    <x v="8"/>
    <x v="0"/>
    <n v="-0.96058500000000002"/>
    <x v="48"/>
    <x v="57"/>
    <n v="20260723"/>
  </r>
  <r>
    <x v="2"/>
    <x v="8"/>
    <x v="0"/>
    <n v="0.20352100000000001"/>
    <x v="49"/>
    <x v="58"/>
    <n v="20260723"/>
  </r>
  <r>
    <x v="2"/>
    <x v="8"/>
    <x v="0"/>
    <n v="480.01350200000002"/>
    <x v="53"/>
    <x v="59"/>
    <n v="20260723"/>
  </r>
  <r>
    <x v="2"/>
    <x v="8"/>
    <x v="0"/>
    <n v="0"/>
    <x v="47"/>
    <x v="60"/>
    <n v="20260723"/>
  </r>
  <r>
    <x v="2"/>
    <x v="8"/>
    <x v="0"/>
    <n v="453.088369"/>
    <x v="48"/>
    <x v="61"/>
    <n v="20260723"/>
  </r>
  <r>
    <x v="2"/>
    <x v="8"/>
    <x v="0"/>
    <n v="26.925132999999999"/>
    <x v="49"/>
    <x v="62"/>
    <n v="20260723"/>
  </r>
  <r>
    <x v="2"/>
    <x v="8"/>
    <x v="0"/>
    <n v="636.27854000000002"/>
    <x v="54"/>
    <x v="63"/>
    <n v="20260723"/>
  </r>
  <r>
    <x v="2"/>
    <x v="8"/>
    <x v="0"/>
    <n v="1.3781E-2"/>
    <x v="47"/>
    <x v="64"/>
    <n v="20260723"/>
  </r>
  <r>
    <x v="2"/>
    <x v="8"/>
    <x v="0"/>
    <n v="628.56130099999996"/>
    <x v="48"/>
    <x v="65"/>
    <n v="20260723"/>
  </r>
  <r>
    <x v="2"/>
    <x v="8"/>
    <x v="0"/>
    <n v="7.7034589999999996"/>
    <x v="49"/>
    <x v="66"/>
    <n v="20260723"/>
  </r>
  <r>
    <x v="2"/>
    <x v="8"/>
    <x v="0"/>
    <m/>
    <x v="55"/>
    <x v="67"/>
    <n v="20260723"/>
  </r>
  <r>
    <x v="2"/>
    <x v="8"/>
    <x v="0"/>
    <n v="84.095224000000002"/>
    <x v="56"/>
    <x v="68"/>
    <n v="20260723"/>
  </r>
  <r>
    <x v="2"/>
    <x v="8"/>
    <x v="0"/>
    <n v="3.6936939999999998"/>
    <x v="57"/>
    <x v="69"/>
    <n v="20260723"/>
  </r>
  <r>
    <x v="2"/>
    <x v="8"/>
    <x v="0"/>
    <n v="5.3548619999999998"/>
    <x v="58"/>
    <x v="70"/>
    <n v="20260723"/>
  </r>
  <r>
    <x v="2"/>
    <x v="8"/>
    <x v="0"/>
    <n v="25.058644999999999"/>
    <x v="59"/>
    <x v="71"/>
    <n v="20260723"/>
  </r>
  <r>
    <x v="2"/>
    <x v="8"/>
    <x v="0"/>
    <n v="61.344724999999997"/>
    <x v="60"/>
    <x v="72"/>
    <n v="20260723"/>
  </r>
  <r>
    <x v="2"/>
    <x v="8"/>
    <x v="0"/>
    <n v="2.1143670000000001"/>
    <x v="19"/>
    <x v="73"/>
    <n v="20260723"/>
  </r>
  <r>
    <x v="2"/>
    <x v="8"/>
    <x v="0"/>
    <n v="0.84997199999999995"/>
    <x v="61"/>
    <x v="74"/>
    <n v="20260723"/>
  </r>
  <r>
    <x v="2"/>
    <x v="8"/>
    <x v="0"/>
    <n v="25.538228"/>
    <x v="62"/>
    <x v="75"/>
    <n v="20260723"/>
  </r>
  <r>
    <x v="2"/>
    <x v="8"/>
    <x v="0"/>
    <n v="82.796869000000001"/>
    <x v="63"/>
    <x v="76"/>
    <n v="20260723"/>
  </r>
  <r>
    <x v="2"/>
    <x v="8"/>
    <x v="0"/>
    <n v="65.317423000000005"/>
    <x v="64"/>
    <x v="77"/>
    <n v="20260723"/>
  </r>
  <r>
    <x v="2"/>
    <x v="8"/>
    <x v="0"/>
    <n v="94.311565000000002"/>
    <x v="65"/>
    <x v="78"/>
    <n v="20260723"/>
  </r>
  <r>
    <x v="2"/>
    <x v="8"/>
    <x v="0"/>
    <n v="34.218214000000003"/>
    <x v="66"/>
    <x v="79"/>
    <n v="20260723"/>
  </r>
  <r>
    <x v="2"/>
    <x v="8"/>
    <x v="0"/>
    <n v="0.31956200000000001"/>
    <x v="67"/>
    <x v="80"/>
    <n v="20260723"/>
  </r>
  <r>
    <x v="2"/>
    <x v="8"/>
    <x v="0"/>
    <n v="33.898651999999998"/>
    <x v="68"/>
    <x v="81"/>
    <n v="20260723"/>
  </r>
  <r>
    <x v="2"/>
    <x v="8"/>
    <x v="0"/>
    <n v="18.949745"/>
    <x v="69"/>
    <x v="82"/>
    <n v="20260723"/>
  </r>
  <r>
    <x v="2"/>
    <x v="8"/>
    <x v="0"/>
    <n v="3483.6148819999999"/>
    <x v="70"/>
    <x v="83"/>
    <n v="20260723"/>
  </r>
  <r>
    <x v="2"/>
    <x v="8"/>
    <x v="0"/>
    <n v="2394.8669150000001"/>
    <x v="71"/>
    <x v="84"/>
    <n v="20260723"/>
  </r>
  <r>
    <x v="2"/>
    <x v="9"/>
    <x v="0"/>
    <m/>
    <x v="0"/>
    <x v="0"/>
    <n v="20260723"/>
  </r>
  <r>
    <x v="2"/>
    <x v="9"/>
    <x v="0"/>
    <m/>
    <x v="1"/>
    <x v="1"/>
    <n v="20260723"/>
  </r>
  <r>
    <x v="2"/>
    <x v="9"/>
    <x v="0"/>
    <m/>
    <x v="2"/>
    <x v="2"/>
    <n v="20260723"/>
  </r>
  <r>
    <x v="2"/>
    <x v="9"/>
    <x v="0"/>
    <n v="0"/>
    <x v="3"/>
    <x v="3"/>
    <n v="20260723"/>
  </r>
  <r>
    <x v="2"/>
    <x v="9"/>
    <x v="0"/>
    <n v="12.131423"/>
    <x v="4"/>
    <x v="4"/>
    <n v="20260723"/>
  </r>
  <r>
    <x v="2"/>
    <x v="9"/>
    <x v="0"/>
    <n v="0"/>
    <x v="5"/>
    <x v="5"/>
    <n v="20260723"/>
  </r>
  <r>
    <x v="2"/>
    <x v="9"/>
    <x v="0"/>
    <n v="115.997788"/>
    <x v="6"/>
    <x v="6"/>
    <n v="20260723"/>
  </r>
  <r>
    <x v="2"/>
    <x v="9"/>
    <x v="0"/>
    <n v="4201.3410039999999"/>
    <x v="7"/>
    <x v="7"/>
    <n v="20260723"/>
  </r>
  <r>
    <x v="2"/>
    <x v="9"/>
    <x v="0"/>
    <n v="108.93315699999999"/>
    <x v="8"/>
    <x v="8"/>
    <n v="20260723"/>
  </r>
  <r>
    <x v="2"/>
    <x v="9"/>
    <x v="0"/>
    <n v="396.63333799999998"/>
    <x v="9"/>
    <x v="9"/>
    <n v="20260723"/>
  </r>
  <r>
    <x v="2"/>
    <x v="9"/>
    <x v="0"/>
    <n v="146.14675600000001"/>
    <x v="10"/>
    <x v="10"/>
    <n v="20260723"/>
  </r>
  <r>
    <x v="2"/>
    <x v="9"/>
    <x v="0"/>
    <n v="71.347750000000005"/>
    <x v="11"/>
    <x v="11"/>
    <n v="20260723"/>
  </r>
  <r>
    <x v="2"/>
    <x v="9"/>
    <x v="0"/>
    <n v="74.799004999999994"/>
    <x v="12"/>
    <x v="12"/>
    <n v="20260723"/>
  </r>
  <r>
    <x v="2"/>
    <x v="9"/>
    <x v="0"/>
    <n v="2871.4142069999998"/>
    <x v="13"/>
    <x v="13"/>
    <n v="20260723"/>
  </r>
  <r>
    <x v="2"/>
    <x v="9"/>
    <x v="0"/>
    <n v="2219.318996"/>
    <x v="14"/>
    <x v="14"/>
    <n v="20260723"/>
  </r>
  <r>
    <x v="2"/>
    <x v="9"/>
    <x v="0"/>
    <n v="540.87135699999999"/>
    <x v="15"/>
    <x v="15"/>
    <n v="20260723"/>
  </r>
  <r>
    <x v="2"/>
    <x v="9"/>
    <x v="0"/>
    <n v="111.223855"/>
    <x v="16"/>
    <x v="16"/>
    <n v="20260723"/>
  </r>
  <r>
    <x v="2"/>
    <x v="9"/>
    <x v="0"/>
    <n v="0"/>
    <x v="17"/>
    <x v="17"/>
    <n v="20260723"/>
  </r>
  <r>
    <x v="2"/>
    <x v="9"/>
    <x v="0"/>
    <n v="558.15895999999998"/>
    <x v="18"/>
    <x v="18"/>
    <n v="20260723"/>
  </r>
  <r>
    <x v="2"/>
    <x v="9"/>
    <x v="0"/>
    <n v="10.284129"/>
    <x v="19"/>
    <x v="19"/>
    <n v="20260723"/>
  </r>
  <r>
    <x v="2"/>
    <x v="9"/>
    <x v="0"/>
    <n v="109.770456"/>
    <x v="20"/>
    <x v="20"/>
    <n v="20260723"/>
  </r>
  <r>
    <x v="2"/>
    <x v="9"/>
    <x v="0"/>
    <n v="0"/>
    <x v="21"/>
    <x v="21"/>
    <n v="20260723"/>
  </r>
  <r>
    <x v="2"/>
    <x v="9"/>
    <x v="0"/>
    <n v="819.65617099999997"/>
    <x v="22"/>
    <x v="22"/>
    <n v="20260723"/>
  </r>
  <r>
    <x v="2"/>
    <x v="9"/>
    <x v="0"/>
    <n v="141.58062000000001"/>
    <x v="23"/>
    <x v="23"/>
    <n v="20260723"/>
  </r>
  <r>
    <x v="2"/>
    <x v="9"/>
    <x v="0"/>
    <n v="0.48011199999999998"/>
    <x v="24"/>
    <x v="24"/>
    <n v="20260723"/>
  </r>
  <r>
    <x v="2"/>
    <x v="9"/>
    <x v="0"/>
    <n v="4.4580000000000002E-3"/>
    <x v="25"/>
    <x v="25"/>
    <n v="20260723"/>
  </r>
  <r>
    <x v="2"/>
    <x v="9"/>
    <x v="0"/>
    <n v="141.09604999999999"/>
    <x v="26"/>
    <x v="26"/>
    <n v="20260723"/>
  </r>
  <r>
    <x v="2"/>
    <x v="9"/>
    <x v="0"/>
    <n v="639.26414299999999"/>
    <x v="27"/>
    <x v="27"/>
    <n v="20260723"/>
  </r>
  <r>
    <x v="2"/>
    <x v="9"/>
    <x v="0"/>
    <n v="646.40920300000005"/>
    <x v="28"/>
    <x v="28"/>
    <n v="20260723"/>
  </r>
  <r>
    <x v="2"/>
    <x v="9"/>
    <x v="0"/>
    <n v="639.29643499999997"/>
    <x v="29"/>
    <x v="29"/>
    <n v="20260723"/>
  </r>
  <r>
    <x v="2"/>
    <x v="9"/>
    <x v="0"/>
    <n v="7.112768"/>
    <x v="30"/>
    <x v="30"/>
    <n v="20260723"/>
  </r>
  <r>
    <x v="2"/>
    <x v="9"/>
    <x v="0"/>
    <n v="-3.2223449999999998"/>
    <x v="31"/>
    <x v="31"/>
    <n v="20260723"/>
  </r>
  <r>
    <x v="2"/>
    <x v="9"/>
    <x v="0"/>
    <n v="-7.288E-2"/>
    <x v="32"/>
    <x v="32"/>
    <n v="20260723"/>
  </r>
  <r>
    <x v="2"/>
    <x v="9"/>
    <x v="0"/>
    <n v="-3.1494659999999999"/>
    <x v="33"/>
    <x v="33"/>
    <n v="20260723"/>
  </r>
  <r>
    <x v="2"/>
    <x v="9"/>
    <x v="0"/>
    <n v="-3.922714"/>
    <x v="34"/>
    <x v="34"/>
    <n v="20260723"/>
  </r>
  <r>
    <x v="2"/>
    <x v="9"/>
    <x v="0"/>
    <n v="0"/>
    <x v="35"/>
    <x v="35"/>
    <n v="20260723"/>
  </r>
  <r>
    <x v="2"/>
    <x v="9"/>
    <x v="0"/>
    <n v="174.69299100000001"/>
    <x v="36"/>
    <x v="36"/>
    <n v="20260723"/>
  </r>
  <r>
    <x v="2"/>
    <x v="9"/>
    <x v="0"/>
    <n v="53.228163000000002"/>
    <x v="37"/>
    <x v="37"/>
    <n v="20260723"/>
  </r>
  <r>
    <x v="2"/>
    <x v="9"/>
    <x v="0"/>
    <n v="65.601018999999994"/>
    <x v="38"/>
    <x v="38"/>
    <n v="20260723"/>
  </r>
  <r>
    <x v="2"/>
    <x v="9"/>
    <x v="0"/>
    <n v="0.24775"/>
    <x v="39"/>
    <x v="39"/>
    <n v="20260723"/>
  </r>
  <r>
    <x v="2"/>
    <x v="9"/>
    <x v="0"/>
    <n v="0"/>
    <x v="40"/>
    <x v="40"/>
    <n v="20260723"/>
  </r>
  <r>
    <x v="2"/>
    <x v="9"/>
    <x v="0"/>
    <n v="258.55381899999998"/>
    <x v="41"/>
    <x v="41"/>
    <n v="20260723"/>
  </r>
  <r>
    <x v="2"/>
    <x v="9"/>
    <x v="0"/>
    <n v="4.4471410000000002"/>
    <x v="42"/>
    <x v="42"/>
    <n v="20260723"/>
  </r>
  <r>
    <x v="2"/>
    <x v="9"/>
    <x v="0"/>
    <n v="6486.7420330000004"/>
    <x v="43"/>
    <x v="43"/>
    <n v="20260723"/>
  </r>
  <r>
    <x v="2"/>
    <x v="9"/>
    <x v="0"/>
    <m/>
    <x v="44"/>
    <x v="44"/>
    <n v="20260723"/>
  </r>
  <r>
    <x v="2"/>
    <x v="9"/>
    <x v="0"/>
    <n v="2044.090428"/>
    <x v="45"/>
    <x v="45"/>
    <n v="20260723"/>
  </r>
  <r>
    <x v="2"/>
    <x v="9"/>
    <x v="0"/>
    <n v="1957.9443249999999"/>
    <x v="46"/>
    <x v="46"/>
    <n v="20260723"/>
  </r>
  <r>
    <x v="2"/>
    <x v="9"/>
    <x v="0"/>
    <n v="0"/>
    <x v="47"/>
    <x v="47"/>
    <n v="20260723"/>
  </r>
  <r>
    <x v="2"/>
    <x v="9"/>
    <x v="0"/>
    <n v="1852.218402"/>
    <x v="48"/>
    <x v="48"/>
    <n v="20260723"/>
  </r>
  <r>
    <x v="2"/>
    <x v="9"/>
    <x v="0"/>
    <n v="105.72592299999999"/>
    <x v="49"/>
    <x v="49"/>
    <n v="20260723"/>
  </r>
  <r>
    <x v="2"/>
    <x v="9"/>
    <x v="0"/>
    <n v="86.146101999999999"/>
    <x v="50"/>
    <x v="50"/>
    <n v="20260723"/>
  </r>
  <r>
    <x v="2"/>
    <x v="9"/>
    <x v="0"/>
    <n v="0"/>
    <x v="47"/>
    <x v="51"/>
    <n v="20260723"/>
  </r>
  <r>
    <x v="2"/>
    <x v="9"/>
    <x v="0"/>
    <n v="81.091479000000007"/>
    <x v="48"/>
    <x v="52"/>
    <n v="20260723"/>
  </r>
  <r>
    <x v="2"/>
    <x v="9"/>
    <x v="0"/>
    <n v="5.0546239999999996"/>
    <x v="49"/>
    <x v="53"/>
    <n v="20260723"/>
  </r>
  <r>
    <x v="2"/>
    <x v="9"/>
    <x v="0"/>
    <n v="442.686667"/>
    <x v="51"/>
    <x v="54"/>
    <n v="20260723"/>
  </r>
  <r>
    <x v="2"/>
    <x v="9"/>
    <x v="0"/>
    <n v="-0.56108499999999994"/>
    <x v="52"/>
    <x v="55"/>
    <n v="20260723"/>
  </r>
  <r>
    <x v="2"/>
    <x v="9"/>
    <x v="0"/>
    <n v="0"/>
    <x v="47"/>
    <x v="56"/>
    <n v="20260723"/>
  </r>
  <r>
    <x v="2"/>
    <x v="9"/>
    <x v="0"/>
    <n v="-0.72047700000000003"/>
    <x v="48"/>
    <x v="57"/>
    <n v="20260723"/>
  </r>
  <r>
    <x v="2"/>
    <x v="9"/>
    <x v="0"/>
    <n v="0.159391"/>
    <x v="49"/>
    <x v="58"/>
    <n v="20260723"/>
  </r>
  <r>
    <x v="2"/>
    <x v="9"/>
    <x v="0"/>
    <n v="443.24775199999999"/>
    <x v="53"/>
    <x v="59"/>
    <n v="20260723"/>
  </r>
  <r>
    <x v="2"/>
    <x v="9"/>
    <x v="0"/>
    <n v="0"/>
    <x v="47"/>
    <x v="60"/>
    <n v="20260723"/>
  </r>
  <r>
    <x v="2"/>
    <x v="9"/>
    <x v="0"/>
    <n v="414.65050200000002"/>
    <x v="48"/>
    <x v="61"/>
    <n v="20260723"/>
  </r>
  <r>
    <x v="2"/>
    <x v="9"/>
    <x v="0"/>
    <n v="28.597249000000001"/>
    <x v="49"/>
    <x v="62"/>
    <n v="20260723"/>
  </r>
  <r>
    <x v="2"/>
    <x v="9"/>
    <x v="0"/>
    <n v="773.77504699999997"/>
    <x v="54"/>
    <x v="63"/>
    <n v="20260723"/>
  </r>
  <r>
    <x v="2"/>
    <x v="9"/>
    <x v="0"/>
    <n v="1.5624000000000001E-2"/>
    <x v="47"/>
    <x v="64"/>
    <n v="20260723"/>
  </r>
  <r>
    <x v="2"/>
    <x v="9"/>
    <x v="0"/>
    <n v="765.86201300000005"/>
    <x v="48"/>
    <x v="65"/>
    <n v="20260723"/>
  </r>
  <r>
    <x v="2"/>
    <x v="9"/>
    <x v="0"/>
    <n v="7.8975460000000002"/>
    <x v="49"/>
    <x v="66"/>
    <n v="20260723"/>
  </r>
  <r>
    <x v="2"/>
    <x v="9"/>
    <x v="0"/>
    <m/>
    <x v="55"/>
    <x v="67"/>
    <n v="20260723"/>
  </r>
  <r>
    <x v="2"/>
    <x v="9"/>
    <x v="0"/>
    <n v="91.400302999999994"/>
    <x v="56"/>
    <x v="68"/>
    <n v="20260723"/>
  </r>
  <r>
    <x v="2"/>
    <x v="9"/>
    <x v="0"/>
    <n v="3.918472"/>
    <x v="57"/>
    <x v="69"/>
    <n v="20260723"/>
  </r>
  <r>
    <x v="2"/>
    <x v="9"/>
    <x v="0"/>
    <n v="5.6518090000000001"/>
    <x v="58"/>
    <x v="70"/>
    <n v="20260723"/>
  </r>
  <r>
    <x v="2"/>
    <x v="9"/>
    <x v="0"/>
    <n v="38.907108000000001"/>
    <x v="59"/>
    <x v="71"/>
    <n v="20260723"/>
  </r>
  <r>
    <x v="2"/>
    <x v="9"/>
    <x v="0"/>
    <n v="75.934793999999997"/>
    <x v="60"/>
    <x v="72"/>
    <n v="20260723"/>
  </r>
  <r>
    <x v="2"/>
    <x v="9"/>
    <x v="0"/>
    <n v="0.153775"/>
    <x v="19"/>
    <x v="73"/>
    <n v="20260723"/>
  </r>
  <r>
    <x v="2"/>
    <x v="9"/>
    <x v="0"/>
    <n v="0.37887700000000002"/>
    <x v="61"/>
    <x v="74"/>
    <n v="20260723"/>
  </r>
  <r>
    <x v="2"/>
    <x v="9"/>
    <x v="0"/>
    <n v="23.997942999999999"/>
    <x v="62"/>
    <x v="75"/>
    <n v="20260723"/>
  </r>
  <r>
    <x v="2"/>
    <x v="9"/>
    <x v="0"/>
    <n v="82.732968999999997"/>
    <x v="63"/>
    <x v="76"/>
    <n v="20260723"/>
  </r>
  <r>
    <x v="2"/>
    <x v="9"/>
    <x v="0"/>
    <n v="62.212591000000003"/>
    <x v="64"/>
    <x v="77"/>
    <n v="20260723"/>
  </r>
  <r>
    <x v="2"/>
    <x v="9"/>
    <x v="0"/>
    <n v="118.69995299999999"/>
    <x v="65"/>
    <x v="78"/>
    <n v="20260723"/>
  </r>
  <r>
    <x v="2"/>
    <x v="9"/>
    <x v="0"/>
    <n v="32.797088000000002"/>
    <x v="66"/>
    <x v="79"/>
    <n v="20260723"/>
  </r>
  <r>
    <x v="2"/>
    <x v="9"/>
    <x v="0"/>
    <n v="0.83086199999999999"/>
    <x v="67"/>
    <x v="80"/>
    <n v="20260723"/>
  </r>
  <r>
    <x v="2"/>
    <x v="9"/>
    <x v="0"/>
    <n v="31.966225999999999"/>
    <x v="68"/>
    <x v="81"/>
    <n v="20260723"/>
  </r>
  <r>
    <x v="2"/>
    <x v="9"/>
    <x v="0"/>
    <n v="21.328135"/>
    <x v="69"/>
    <x v="82"/>
    <n v="20260723"/>
  </r>
  <r>
    <x v="2"/>
    <x v="9"/>
    <x v="0"/>
    <n v="3818.6657230000001"/>
    <x v="70"/>
    <x v="83"/>
    <n v="20260723"/>
  </r>
  <r>
    <x v="2"/>
    <x v="9"/>
    <x v="0"/>
    <n v="2668.0759400000002"/>
    <x v="71"/>
    <x v="84"/>
    <n v="20260723"/>
  </r>
  <r>
    <x v="3"/>
    <x v="0"/>
    <x v="0"/>
    <m/>
    <x v="0"/>
    <x v="0"/>
    <n v="20260723"/>
  </r>
  <r>
    <x v="3"/>
    <x v="0"/>
    <x v="0"/>
    <m/>
    <x v="1"/>
    <x v="1"/>
    <n v="20260723"/>
  </r>
  <r>
    <x v="3"/>
    <x v="0"/>
    <x v="0"/>
    <m/>
    <x v="2"/>
    <x v="2"/>
    <n v="20260723"/>
  </r>
  <r>
    <x v="3"/>
    <x v="0"/>
    <x v="0"/>
    <n v="0"/>
    <x v="3"/>
    <x v="3"/>
    <n v="20260723"/>
  </r>
  <r>
    <x v="3"/>
    <x v="0"/>
    <x v="0"/>
    <n v="30.250292000000002"/>
    <x v="4"/>
    <x v="4"/>
    <n v="20260723"/>
  </r>
  <r>
    <x v="3"/>
    <x v="0"/>
    <x v="0"/>
    <n v="0"/>
    <x v="5"/>
    <x v="5"/>
    <n v="20260723"/>
  </r>
  <r>
    <x v="3"/>
    <x v="0"/>
    <x v="0"/>
    <n v="204.494012"/>
    <x v="6"/>
    <x v="6"/>
    <n v="20260723"/>
  </r>
  <r>
    <x v="3"/>
    <x v="0"/>
    <x v="0"/>
    <n v="4174.9925700000003"/>
    <x v="7"/>
    <x v="7"/>
    <n v="20260723"/>
  </r>
  <r>
    <x v="3"/>
    <x v="0"/>
    <x v="0"/>
    <n v="341.72085700000002"/>
    <x v="8"/>
    <x v="8"/>
    <n v="20260723"/>
  </r>
  <r>
    <x v="3"/>
    <x v="0"/>
    <x v="0"/>
    <n v="154.522334"/>
    <x v="9"/>
    <x v="9"/>
    <n v="20260723"/>
  </r>
  <r>
    <x v="3"/>
    <x v="0"/>
    <x v="0"/>
    <n v="247.58695700000001"/>
    <x v="10"/>
    <x v="10"/>
    <n v="20260723"/>
  </r>
  <r>
    <x v="3"/>
    <x v="0"/>
    <x v="0"/>
    <n v="142.24818500000001"/>
    <x v="11"/>
    <x v="11"/>
    <n v="20260723"/>
  </r>
  <r>
    <x v="3"/>
    <x v="0"/>
    <x v="0"/>
    <n v="105.33877200000001"/>
    <x v="12"/>
    <x v="12"/>
    <n v="20260723"/>
  </r>
  <r>
    <x v="3"/>
    <x v="0"/>
    <x v="0"/>
    <n v="2795.64993"/>
    <x v="13"/>
    <x v="13"/>
    <n v="20260723"/>
  </r>
  <r>
    <x v="3"/>
    <x v="0"/>
    <x v="0"/>
    <n v="2690.2768999999998"/>
    <x v="14"/>
    <x v="14"/>
    <n v="20260723"/>
  </r>
  <r>
    <x v="3"/>
    <x v="0"/>
    <x v="0"/>
    <n v="100.121893"/>
    <x v="15"/>
    <x v="15"/>
    <n v="20260723"/>
  </r>
  <r>
    <x v="3"/>
    <x v="0"/>
    <x v="0"/>
    <n v="5.2511369999999999"/>
    <x v="16"/>
    <x v="16"/>
    <n v="20260723"/>
  </r>
  <r>
    <x v="3"/>
    <x v="0"/>
    <x v="0"/>
    <n v="0"/>
    <x v="17"/>
    <x v="17"/>
    <n v="20260723"/>
  </r>
  <r>
    <x v="3"/>
    <x v="0"/>
    <x v="0"/>
    <n v="329.90376400000002"/>
    <x v="18"/>
    <x v="18"/>
    <n v="20260723"/>
  </r>
  <r>
    <x v="3"/>
    <x v="0"/>
    <x v="0"/>
    <n v="0.61229599999999995"/>
    <x v="19"/>
    <x v="19"/>
    <n v="20260723"/>
  </r>
  <r>
    <x v="3"/>
    <x v="0"/>
    <x v="0"/>
    <n v="304.31145199999997"/>
    <x v="20"/>
    <x v="20"/>
    <n v="20260723"/>
  </r>
  <r>
    <x v="3"/>
    <x v="0"/>
    <x v="0"/>
    <n v="0.684979"/>
    <x v="21"/>
    <x v="21"/>
    <n v="20260723"/>
  </r>
  <r>
    <x v="3"/>
    <x v="0"/>
    <x v="0"/>
    <n v="174.92791199999999"/>
    <x v="22"/>
    <x v="22"/>
    <n v="20260723"/>
  </r>
  <r>
    <x v="3"/>
    <x v="0"/>
    <x v="0"/>
    <n v="284.264162"/>
    <x v="23"/>
    <x v="23"/>
    <n v="20260723"/>
  </r>
  <r>
    <x v="3"/>
    <x v="0"/>
    <x v="0"/>
    <n v="48.537556000000002"/>
    <x v="24"/>
    <x v="24"/>
    <n v="20260723"/>
  </r>
  <r>
    <x v="3"/>
    <x v="0"/>
    <x v="0"/>
    <n v="2.144498"/>
    <x v="25"/>
    <x v="25"/>
    <n v="20260723"/>
  </r>
  <r>
    <x v="3"/>
    <x v="0"/>
    <x v="0"/>
    <n v="233.58210800000001"/>
    <x v="26"/>
    <x v="26"/>
    <n v="20260723"/>
  </r>
  <r>
    <x v="3"/>
    <x v="0"/>
    <x v="0"/>
    <n v="135.121105"/>
    <x v="27"/>
    <x v="27"/>
    <n v="20260723"/>
  </r>
  <r>
    <x v="3"/>
    <x v="0"/>
    <x v="0"/>
    <n v="83.077973"/>
    <x v="28"/>
    <x v="28"/>
    <n v="20260723"/>
  </r>
  <r>
    <x v="3"/>
    <x v="0"/>
    <x v="0"/>
    <n v="81.880758"/>
    <x v="29"/>
    <x v="29"/>
    <n v="20260723"/>
  </r>
  <r>
    <x v="3"/>
    <x v="0"/>
    <x v="0"/>
    <n v="1.1972149999999999"/>
    <x v="30"/>
    <x v="30"/>
    <n v="20260723"/>
  </r>
  <r>
    <x v="3"/>
    <x v="0"/>
    <x v="0"/>
    <n v="52.053713999999999"/>
    <x v="31"/>
    <x v="31"/>
    <n v="20260723"/>
  </r>
  <r>
    <x v="3"/>
    <x v="0"/>
    <x v="0"/>
    <n v="2.6029999999999998E-3"/>
    <x v="32"/>
    <x v="32"/>
    <n v="20260723"/>
  </r>
  <r>
    <x v="3"/>
    <x v="0"/>
    <x v="0"/>
    <n v="52.051110999999999"/>
    <x v="33"/>
    <x v="33"/>
    <n v="20260723"/>
  </r>
  <r>
    <x v="3"/>
    <x v="0"/>
    <x v="0"/>
    <n v="-1.0581999999999999E-2"/>
    <x v="34"/>
    <x v="34"/>
    <n v="20260723"/>
  </r>
  <r>
    <x v="3"/>
    <x v="0"/>
    <x v="0"/>
    <n v="2.9527999999999999E-2"/>
    <x v="35"/>
    <x v="35"/>
    <n v="20260723"/>
  </r>
  <r>
    <x v="3"/>
    <x v="0"/>
    <x v="0"/>
    <n v="59.616998000000002"/>
    <x v="36"/>
    <x v="36"/>
    <n v="20260723"/>
  </r>
  <r>
    <x v="3"/>
    <x v="0"/>
    <x v="0"/>
    <n v="28.518098999999999"/>
    <x v="37"/>
    <x v="37"/>
    <n v="20260723"/>
  </r>
  <r>
    <x v="3"/>
    <x v="0"/>
    <x v="0"/>
    <n v="47.027513999999996"/>
    <x v="38"/>
    <x v="38"/>
    <n v="20260723"/>
  </r>
  <r>
    <x v="3"/>
    <x v="0"/>
    <x v="0"/>
    <n v="0"/>
    <x v="39"/>
    <x v="39"/>
    <n v="20260723"/>
  </r>
  <r>
    <x v="3"/>
    <x v="0"/>
    <x v="0"/>
    <n v="0"/>
    <x v="40"/>
    <x v="40"/>
    <n v="20260723"/>
  </r>
  <r>
    <x v="3"/>
    <x v="0"/>
    <x v="0"/>
    <n v="76.685085000000001"/>
    <x v="41"/>
    <x v="41"/>
    <n v="20260723"/>
  </r>
  <r>
    <x v="3"/>
    <x v="0"/>
    <x v="0"/>
    <n v="8.6859940000000009"/>
    <x v="42"/>
    <x v="42"/>
    <n v="20260723"/>
  </r>
  <r>
    <x v="3"/>
    <x v="0"/>
    <x v="0"/>
    <n v="5224.6132699999998"/>
    <x v="43"/>
    <x v="43"/>
    <n v="20260723"/>
  </r>
  <r>
    <x v="3"/>
    <x v="0"/>
    <x v="0"/>
    <m/>
    <x v="44"/>
    <x v="44"/>
    <n v="20260723"/>
  </r>
  <r>
    <x v="3"/>
    <x v="0"/>
    <x v="0"/>
    <n v="850.24795200000005"/>
    <x v="45"/>
    <x v="45"/>
    <n v="20260723"/>
  </r>
  <r>
    <x v="3"/>
    <x v="0"/>
    <x v="0"/>
    <n v="802.565335"/>
    <x v="46"/>
    <x v="46"/>
    <n v="20260723"/>
  </r>
  <r>
    <x v="3"/>
    <x v="0"/>
    <x v="0"/>
    <n v="0"/>
    <x v="47"/>
    <x v="47"/>
    <n v="20260723"/>
  </r>
  <r>
    <x v="3"/>
    <x v="0"/>
    <x v="0"/>
    <n v="729.18216900000004"/>
    <x v="48"/>
    <x v="48"/>
    <n v="20260723"/>
  </r>
  <r>
    <x v="3"/>
    <x v="0"/>
    <x v="0"/>
    <n v="73.383166000000003"/>
    <x v="49"/>
    <x v="49"/>
    <n v="20260723"/>
  </r>
  <r>
    <x v="3"/>
    <x v="0"/>
    <x v="0"/>
    <n v="47.682616000000003"/>
    <x v="50"/>
    <x v="50"/>
    <n v="20260723"/>
  </r>
  <r>
    <x v="3"/>
    <x v="0"/>
    <x v="0"/>
    <n v="0"/>
    <x v="47"/>
    <x v="51"/>
    <n v="20260723"/>
  </r>
  <r>
    <x v="3"/>
    <x v="0"/>
    <x v="0"/>
    <n v="39.353482999999997"/>
    <x v="48"/>
    <x v="52"/>
    <n v="20260723"/>
  </r>
  <r>
    <x v="3"/>
    <x v="0"/>
    <x v="0"/>
    <n v="8.3291330000000006"/>
    <x v="49"/>
    <x v="53"/>
    <n v="20260723"/>
  </r>
  <r>
    <x v="3"/>
    <x v="0"/>
    <x v="0"/>
    <n v="2180.1677079999999"/>
    <x v="51"/>
    <x v="54"/>
    <n v="20260723"/>
  </r>
  <r>
    <x v="3"/>
    <x v="0"/>
    <x v="0"/>
    <n v="2.4219680000000001"/>
    <x v="52"/>
    <x v="55"/>
    <n v="20260723"/>
  </r>
  <r>
    <x v="3"/>
    <x v="0"/>
    <x v="0"/>
    <n v="0"/>
    <x v="47"/>
    <x v="56"/>
    <n v="20260723"/>
  </r>
  <r>
    <x v="3"/>
    <x v="0"/>
    <x v="0"/>
    <n v="2.3186960000000001"/>
    <x v="48"/>
    <x v="57"/>
    <n v="20260723"/>
  </r>
  <r>
    <x v="3"/>
    <x v="0"/>
    <x v="0"/>
    <n v="0.103273"/>
    <x v="49"/>
    <x v="58"/>
    <n v="20260723"/>
  </r>
  <r>
    <x v="3"/>
    <x v="0"/>
    <x v="0"/>
    <n v="2177.7457399999998"/>
    <x v="53"/>
    <x v="59"/>
    <n v="20260723"/>
  </r>
  <r>
    <x v="3"/>
    <x v="0"/>
    <x v="0"/>
    <n v="0"/>
    <x v="47"/>
    <x v="60"/>
    <n v="20260723"/>
  </r>
  <r>
    <x v="3"/>
    <x v="0"/>
    <x v="0"/>
    <n v="2136.9221219999999"/>
    <x v="48"/>
    <x v="61"/>
    <n v="20260723"/>
  </r>
  <r>
    <x v="3"/>
    <x v="0"/>
    <x v="0"/>
    <n v="40.823618000000003"/>
    <x v="49"/>
    <x v="62"/>
    <n v="20260723"/>
  </r>
  <r>
    <x v="3"/>
    <x v="0"/>
    <x v="0"/>
    <n v="176.33113399999999"/>
    <x v="54"/>
    <x v="63"/>
    <n v="20260723"/>
  </r>
  <r>
    <x v="3"/>
    <x v="0"/>
    <x v="0"/>
    <n v="25.102339000000001"/>
    <x v="47"/>
    <x v="64"/>
    <n v="20260723"/>
  </r>
  <r>
    <x v="3"/>
    <x v="0"/>
    <x v="0"/>
    <n v="149.04660000000001"/>
    <x v="48"/>
    <x v="65"/>
    <n v="20260723"/>
  </r>
  <r>
    <x v="3"/>
    <x v="0"/>
    <x v="0"/>
    <n v="2.1821950000000001"/>
    <x v="49"/>
    <x v="66"/>
    <n v="20260723"/>
  </r>
  <r>
    <x v="3"/>
    <x v="0"/>
    <x v="0"/>
    <m/>
    <x v="55"/>
    <x v="67"/>
    <n v="20260723"/>
  </r>
  <r>
    <x v="3"/>
    <x v="0"/>
    <x v="0"/>
    <n v="0"/>
    <x v="56"/>
    <x v="68"/>
    <n v="20260723"/>
  </r>
  <r>
    <x v="3"/>
    <x v="0"/>
    <x v="0"/>
    <n v="22.503855999999999"/>
    <x v="57"/>
    <x v="69"/>
    <n v="20260723"/>
  </r>
  <r>
    <x v="3"/>
    <x v="0"/>
    <x v="0"/>
    <n v="12.227136"/>
    <x v="58"/>
    <x v="70"/>
    <n v="20260723"/>
  </r>
  <r>
    <x v="3"/>
    <x v="0"/>
    <x v="0"/>
    <n v="64.094532999999998"/>
    <x v="59"/>
    <x v="71"/>
    <n v="20260723"/>
  </r>
  <r>
    <x v="3"/>
    <x v="0"/>
    <x v="0"/>
    <n v="130.070695"/>
    <x v="60"/>
    <x v="72"/>
    <n v="20260723"/>
  </r>
  <r>
    <x v="3"/>
    <x v="0"/>
    <x v="0"/>
    <n v="0"/>
    <x v="19"/>
    <x v="73"/>
    <n v="20260723"/>
  </r>
  <r>
    <x v="3"/>
    <x v="0"/>
    <x v="0"/>
    <n v="21.969248"/>
    <x v="61"/>
    <x v="74"/>
    <n v="20260723"/>
  </r>
  <r>
    <x v="3"/>
    <x v="0"/>
    <x v="0"/>
    <n v="13.521068"/>
    <x v="62"/>
    <x v="75"/>
    <n v="20260723"/>
  </r>
  <r>
    <x v="3"/>
    <x v="0"/>
    <x v="0"/>
    <n v="44.194437999999998"/>
    <x v="63"/>
    <x v="76"/>
    <n v="20260723"/>
  </r>
  <r>
    <x v="3"/>
    <x v="0"/>
    <x v="0"/>
    <n v="26.005818999999999"/>
    <x v="64"/>
    <x v="77"/>
    <n v="20260723"/>
  </r>
  <r>
    <x v="3"/>
    <x v="0"/>
    <x v="0"/>
    <n v="64.123645999999994"/>
    <x v="65"/>
    <x v="78"/>
    <n v="20260723"/>
  </r>
  <r>
    <x v="3"/>
    <x v="0"/>
    <x v="0"/>
    <n v="2.793177"/>
    <x v="66"/>
    <x v="79"/>
    <n v="20260723"/>
  </r>
  <r>
    <x v="3"/>
    <x v="0"/>
    <x v="0"/>
    <n v="0"/>
    <x v="67"/>
    <x v="80"/>
    <n v="20260723"/>
  </r>
  <r>
    <x v="3"/>
    <x v="0"/>
    <x v="0"/>
    <n v="2.793177"/>
    <x v="68"/>
    <x v="81"/>
    <n v="20260723"/>
  </r>
  <r>
    <x v="3"/>
    <x v="0"/>
    <x v="0"/>
    <n v="70.040424999999999"/>
    <x v="69"/>
    <x v="82"/>
    <n v="20260723"/>
  </r>
  <r>
    <x v="3"/>
    <x v="0"/>
    <x v="0"/>
    <n v="3678.2908630000002"/>
    <x v="70"/>
    <x v="83"/>
    <n v="20260723"/>
  </r>
  <r>
    <x v="3"/>
    <x v="0"/>
    <x v="0"/>
    <n v="1546.322435"/>
    <x v="71"/>
    <x v="84"/>
    <n v="20260723"/>
  </r>
  <r>
    <x v="3"/>
    <x v="1"/>
    <x v="0"/>
    <m/>
    <x v="0"/>
    <x v="0"/>
    <n v="20260723"/>
  </r>
  <r>
    <x v="3"/>
    <x v="1"/>
    <x v="0"/>
    <m/>
    <x v="1"/>
    <x v="1"/>
    <n v="20260723"/>
  </r>
  <r>
    <x v="3"/>
    <x v="1"/>
    <x v="0"/>
    <m/>
    <x v="2"/>
    <x v="2"/>
    <n v="20260723"/>
  </r>
  <r>
    <x v="3"/>
    <x v="1"/>
    <x v="0"/>
    <n v="0"/>
    <x v="3"/>
    <x v="3"/>
    <n v="20260723"/>
  </r>
  <r>
    <x v="3"/>
    <x v="1"/>
    <x v="0"/>
    <n v="25.891425000000002"/>
    <x v="4"/>
    <x v="4"/>
    <n v="20260723"/>
  </r>
  <r>
    <x v="3"/>
    <x v="1"/>
    <x v="0"/>
    <n v="0"/>
    <x v="5"/>
    <x v="5"/>
    <n v="20260723"/>
  </r>
  <r>
    <x v="3"/>
    <x v="1"/>
    <x v="0"/>
    <n v="198.3828"/>
    <x v="6"/>
    <x v="6"/>
    <n v="20260723"/>
  </r>
  <r>
    <x v="3"/>
    <x v="1"/>
    <x v="0"/>
    <n v="4303.9444489999996"/>
    <x v="7"/>
    <x v="7"/>
    <n v="20260723"/>
  </r>
  <r>
    <x v="3"/>
    <x v="1"/>
    <x v="0"/>
    <n v="372.55779100000001"/>
    <x v="8"/>
    <x v="8"/>
    <n v="20260723"/>
  </r>
  <r>
    <x v="3"/>
    <x v="1"/>
    <x v="0"/>
    <n v="138.151736"/>
    <x v="9"/>
    <x v="9"/>
    <n v="20260723"/>
  </r>
  <r>
    <x v="3"/>
    <x v="1"/>
    <x v="0"/>
    <n v="212.42899399999999"/>
    <x v="10"/>
    <x v="10"/>
    <n v="20260723"/>
  </r>
  <r>
    <x v="3"/>
    <x v="1"/>
    <x v="0"/>
    <n v="130.79338899999999"/>
    <x v="11"/>
    <x v="11"/>
    <n v="20260723"/>
  </r>
  <r>
    <x v="3"/>
    <x v="1"/>
    <x v="0"/>
    <n v="81.635604999999998"/>
    <x v="12"/>
    <x v="12"/>
    <n v="20260723"/>
  </r>
  <r>
    <x v="3"/>
    <x v="1"/>
    <x v="0"/>
    <n v="3053.4805059999999"/>
    <x v="13"/>
    <x v="13"/>
    <n v="20260723"/>
  </r>
  <r>
    <x v="3"/>
    <x v="1"/>
    <x v="0"/>
    <n v="2960.0984490000001"/>
    <x v="14"/>
    <x v="14"/>
    <n v="20260723"/>
  </r>
  <r>
    <x v="3"/>
    <x v="1"/>
    <x v="0"/>
    <n v="88.088098000000002"/>
    <x v="15"/>
    <x v="15"/>
    <n v="20260723"/>
  </r>
  <r>
    <x v="3"/>
    <x v="1"/>
    <x v="0"/>
    <n v="5.2939579999999999"/>
    <x v="16"/>
    <x v="16"/>
    <n v="20260723"/>
  </r>
  <r>
    <x v="3"/>
    <x v="1"/>
    <x v="0"/>
    <n v="0"/>
    <x v="17"/>
    <x v="17"/>
    <n v="20260723"/>
  </r>
  <r>
    <x v="3"/>
    <x v="1"/>
    <x v="0"/>
    <n v="325.433243"/>
    <x v="18"/>
    <x v="18"/>
    <n v="20260723"/>
  </r>
  <r>
    <x v="3"/>
    <x v="1"/>
    <x v="0"/>
    <n v="0.93100799999999995"/>
    <x v="19"/>
    <x v="19"/>
    <n v="20260723"/>
  </r>
  <r>
    <x v="3"/>
    <x v="1"/>
    <x v="0"/>
    <n v="200.35203799999999"/>
    <x v="20"/>
    <x v="20"/>
    <n v="20260723"/>
  </r>
  <r>
    <x v="3"/>
    <x v="1"/>
    <x v="0"/>
    <n v="0.60913399999999995"/>
    <x v="21"/>
    <x v="21"/>
    <n v="20260723"/>
  </r>
  <r>
    <x v="3"/>
    <x v="1"/>
    <x v="0"/>
    <n v="231.82920799999999"/>
    <x v="22"/>
    <x v="22"/>
    <n v="20260723"/>
  </r>
  <r>
    <x v="3"/>
    <x v="1"/>
    <x v="0"/>
    <n v="328.05562500000002"/>
    <x v="23"/>
    <x v="23"/>
    <n v="20260723"/>
  </r>
  <r>
    <x v="3"/>
    <x v="1"/>
    <x v="0"/>
    <n v="43.558607000000002"/>
    <x v="24"/>
    <x v="24"/>
    <n v="20260723"/>
  </r>
  <r>
    <x v="3"/>
    <x v="1"/>
    <x v="0"/>
    <n v="1.851315"/>
    <x v="25"/>
    <x v="25"/>
    <n v="20260723"/>
  </r>
  <r>
    <x v="3"/>
    <x v="1"/>
    <x v="0"/>
    <n v="282.64570300000003"/>
    <x v="26"/>
    <x v="26"/>
    <n v="20260723"/>
  </r>
  <r>
    <x v="3"/>
    <x v="1"/>
    <x v="0"/>
    <n v="106.98778799999999"/>
    <x v="27"/>
    <x v="27"/>
    <n v="20260723"/>
  </r>
  <r>
    <x v="3"/>
    <x v="1"/>
    <x v="0"/>
    <n v="93.393604999999994"/>
    <x v="28"/>
    <x v="28"/>
    <n v="20260723"/>
  </r>
  <r>
    <x v="3"/>
    <x v="1"/>
    <x v="0"/>
    <n v="94.168137999999999"/>
    <x v="29"/>
    <x v="29"/>
    <n v="20260723"/>
  </r>
  <r>
    <x v="3"/>
    <x v="1"/>
    <x v="0"/>
    <n v="-0.77453300000000003"/>
    <x v="30"/>
    <x v="30"/>
    <n v="20260723"/>
  </r>
  <r>
    <x v="3"/>
    <x v="1"/>
    <x v="0"/>
    <n v="13.603634"/>
    <x v="31"/>
    <x v="31"/>
    <n v="20260723"/>
  </r>
  <r>
    <x v="3"/>
    <x v="1"/>
    <x v="0"/>
    <n v="1.4239999999999999E-3"/>
    <x v="32"/>
    <x v="32"/>
    <n v="20260723"/>
  </r>
  <r>
    <x v="3"/>
    <x v="1"/>
    <x v="0"/>
    <n v="13.602209999999999"/>
    <x v="33"/>
    <x v="33"/>
    <n v="20260723"/>
  </r>
  <r>
    <x v="3"/>
    <x v="1"/>
    <x v="0"/>
    <n v="-9.4500000000000001E-3"/>
    <x v="34"/>
    <x v="34"/>
    <n v="20260723"/>
  </r>
  <r>
    <x v="3"/>
    <x v="1"/>
    <x v="0"/>
    <n v="3.6815000000000001E-2"/>
    <x v="35"/>
    <x v="35"/>
    <n v="20260723"/>
  </r>
  <r>
    <x v="3"/>
    <x v="1"/>
    <x v="0"/>
    <n v="66.534015999999994"/>
    <x v="36"/>
    <x v="36"/>
    <n v="20260723"/>
  </r>
  <r>
    <x v="3"/>
    <x v="1"/>
    <x v="0"/>
    <n v="31.757397999999998"/>
    <x v="37"/>
    <x v="37"/>
    <n v="20260723"/>
  </r>
  <r>
    <x v="3"/>
    <x v="1"/>
    <x v="0"/>
    <n v="49.739727999999999"/>
    <x v="38"/>
    <x v="38"/>
    <n v="20260723"/>
  </r>
  <r>
    <x v="3"/>
    <x v="1"/>
    <x v="0"/>
    <n v="0"/>
    <x v="39"/>
    <x v="39"/>
    <n v="20260723"/>
  </r>
  <r>
    <x v="3"/>
    <x v="1"/>
    <x v="0"/>
    <n v="0"/>
    <x v="40"/>
    <x v="40"/>
    <n v="20260723"/>
  </r>
  <r>
    <x v="3"/>
    <x v="1"/>
    <x v="0"/>
    <n v="46.002144999999999"/>
    <x v="41"/>
    <x v="41"/>
    <n v="20260723"/>
  </r>
  <r>
    <x v="3"/>
    <x v="1"/>
    <x v="0"/>
    <n v="7.3380029999999996"/>
    <x v="42"/>
    <x v="42"/>
    <n v="20260723"/>
  </r>
  <r>
    <x v="3"/>
    <x v="1"/>
    <x v="0"/>
    <n v="5396.499401"/>
    <x v="43"/>
    <x v="43"/>
    <n v="20260723"/>
  </r>
  <r>
    <x v="3"/>
    <x v="1"/>
    <x v="0"/>
    <m/>
    <x v="44"/>
    <x v="44"/>
    <n v="20260723"/>
  </r>
  <r>
    <x v="3"/>
    <x v="1"/>
    <x v="0"/>
    <n v="881.97408399999995"/>
    <x v="45"/>
    <x v="45"/>
    <n v="20260723"/>
  </r>
  <r>
    <x v="3"/>
    <x v="1"/>
    <x v="0"/>
    <n v="845.12186499999996"/>
    <x v="46"/>
    <x v="46"/>
    <n v="20260723"/>
  </r>
  <r>
    <x v="3"/>
    <x v="1"/>
    <x v="0"/>
    <n v="0"/>
    <x v="47"/>
    <x v="47"/>
    <n v="20260723"/>
  </r>
  <r>
    <x v="3"/>
    <x v="1"/>
    <x v="0"/>
    <n v="765.13561500000003"/>
    <x v="48"/>
    <x v="48"/>
    <n v="20260723"/>
  </r>
  <r>
    <x v="3"/>
    <x v="1"/>
    <x v="0"/>
    <n v="79.986249999999998"/>
    <x v="49"/>
    <x v="49"/>
    <n v="20260723"/>
  </r>
  <r>
    <x v="3"/>
    <x v="1"/>
    <x v="0"/>
    <n v="36.852218999999998"/>
    <x v="50"/>
    <x v="50"/>
    <n v="20260723"/>
  </r>
  <r>
    <x v="3"/>
    <x v="1"/>
    <x v="0"/>
    <n v="0"/>
    <x v="47"/>
    <x v="51"/>
    <n v="20260723"/>
  </r>
  <r>
    <x v="3"/>
    <x v="1"/>
    <x v="0"/>
    <n v="27.247381000000001"/>
    <x v="48"/>
    <x v="52"/>
    <n v="20260723"/>
  </r>
  <r>
    <x v="3"/>
    <x v="1"/>
    <x v="0"/>
    <n v="9.6048380000000009"/>
    <x v="49"/>
    <x v="53"/>
    <n v="20260723"/>
  </r>
  <r>
    <x v="3"/>
    <x v="1"/>
    <x v="0"/>
    <n v="2277.6675700000001"/>
    <x v="51"/>
    <x v="54"/>
    <n v="20260723"/>
  </r>
  <r>
    <x v="3"/>
    <x v="1"/>
    <x v="0"/>
    <n v="1.6746129999999999"/>
    <x v="52"/>
    <x v="55"/>
    <n v="20260723"/>
  </r>
  <r>
    <x v="3"/>
    <x v="1"/>
    <x v="0"/>
    <n v="0"/>
    <x v="47"/>
    <x v="56"/>
    <n v="20260723"/>
  </r>
  <r>
    <x v="3"/>
    <x v="1"/>
    <x v="0"/>
    <n v="1.4960789999999999"/>
    <x v="48"/>
    <x v="57"/>
    <n v="20260723"/>
  </r>
  <r>
    <x v="3"/>
    <x v="1"/>
    <x v="0"/>
    <n v="0.178534"/>
    <x v="49"/>
    <x v="58"/>
    <n v="20260723"/>
  </r>
  <r>
    <x v="3"/>
    <x v="1"/>
    <x v="0"/>
    <n v="2275.9929569999999"/>
    <x v="53"/>
    <x v="59"/>
    <n v="20260723"/>
  </r>
  <r>
    <x v="3"/>
    <x v="1"/>
    <x v="0"/>
    <n v="0"/>
    <x v="47"/>
    <x v="60"/>
    <n v="20260723"/>
  </r>
  <r>
    <x v="3"/>
    <x v="1"/>
    <x v="0"/>
    <n v="2238.662296"/>
    <x v="48"/>
    <x v="61"/>
    <n v="20260723"/>
  </r>
  <r>
    <x v="3"/>
    <x v="1"/>
    <x v="0"/>
    <n v="37.330660999999999"/>
    <x v="49"/>
    <x v="62"/>
    <n v="20260723"/>
  </r>
  <r>
    <x v="3"/>
    <x v="1"/>
    <x v="0"/>
    <n v="231.293631"/>
    <x v="54"/>
    <x v="63"/>
    <n v="20260723"/>
  </r>
  <r>
    <x v="3"/>
    <x v="1"/>
    <x v="0"/>
    <n v="55.364871000000001"/>
    <x v="47"/>
    <x v="64"/>
    <n v="20260723"/>
  </r>
  <r>
    <x v="3"/>
    <x v="1"/>
    <x v="0"/>
    <n v="172.794578"/>
    <x v="48"/>
    <x v="65"/>
    <n v="20260723"/>
  </r>
  <r>
    <x v="3"/>
    <x v="1"/>
    <x v="0"/>
    <n v="3.134182"/>
    <x v="49"/>
    <x v="66"/>
    <n v="20260723"/>
  </r>
  <r>
    <x v="3"/>
    <x v="1"/>
    <x v="0"/>
    <m/>
    <x v="55"/>
    <x v="67"/>
    <n v="20260723"/>
  </r>
  <r>
    <x v="3"/>
    <x v="1"/>
    <x v="0"/>
    <n v="0"/>
    <x v="56"/>
    <x v="68"/>
    <n v="20260723"/>
  </r>
  <r>
    <x v="3"/>
    <x v="1"/>
    <x v="0"/>
    <n v="27.149082"/>
    <x v="57"/>
    <x v="69"/>
    <n v="20260723"/>
  </r>
  <r>
    <x v="3"/>
    <x v="1"/>
    <x v="0"/>
    <n v="2.7379579999999999"/>
    <x v="58"/>
    <x v="70"/>
    <n v="20260723"/>
  </r>
  <r>
    <x v="3"/>
    <x v="1"/>
    <x v="0"/>
    <n v="25.067439"/>
    <x v="59"/>
    <x v="71"/>
    <n v="20260723"/>
  </r>
  <r>
    <x v="3"/>
    <x v="1"/>
    <x v="0"/>
    <n v="120.04197000000001"/>
    <x v="60"/>
    <x v="72"/>
    <n v="20260723"/>
  </r>
  <r>
    <x v="3"/>
    <x v="1"/>
    <x v="0"/>
    <n v="0.26869700000000002"/>
    <x v="19"/>
    <x v="73"/>
    <n v="20260723"/>
  </r>
  <r>
    <x v="3"/>
    <x v="1"/>
    <x v="0"/>
    <n v="27.502241999999999"/>
    <x v="61"/>
    <x v="74"/>
    <n v="20260723"/>
  </r>
  <r>
    <x v="3"/>
    <x v="1"/>
    <x v="0"/>
    <n v="12.566388"/>
    <x v="62"/>
    <x v="75"/>
    <n v="20260723"/>
  </r>
  <r>
    <x v="3"/>
    <x v="1"/>
    <x v="0"/>
    <n v="39.137025999999999"/>
    <x v="63"/>
    <x v="76"/>
    <n v="20260723"/>
  </r>
  <r>
    <x v="3"/>
    <x v="1"/>
    <x v="0"/>
    <n v="29.706364000000001"/>
    <x v="64"/>
    <x v="77"/>
    <n v="20260723"/>
  </r>
  <r>
    <x v="3"/>
    <x v="1"/>
    <x v="0"/>
    <n v="60.930320999999999"/>
    <x v="65"/>
    <x v="78"/>
    <n v="20260723"/>
  </r>
  <r>
    <x v="3"/>
    <x v="1"/>
    <x v="0"/>
    <n v="0.80645199999999995"/>
    <x v="66"/>
    <x v="79"/>
    <n v="20260723"/>
  </r>
  <r>
    <x v="3"/>
    <x v="1"/>
    <x v="0"/>
    <n v="0"/>
    <x v="67"/>
    <x v="80"/>
    <n v="20260723"/>
  </r>
  <r>
    <x v="3"/>
    <x v="1"/>
    <x v="0"/>
    <n v="0.80645199999999995"/>
    <x v="68"/>
    <x v="81"/>
    <n v="20260723"/>
  </r>
  <r>
    <x v="3"/>
    <x v="1"/>
    <x v="0"/>
    <n v="73.482894000000002"/>
    <x v="69"/>
    <x v="82"/>
    <n v="20260723"/>
  </r>
  <r>
    <x v="3"/>
    <x v="1"/>
    <x v="0"/>
    <n v="3810.3321190000001"/>
    <x v="70"/>
    <x v="83"/>
    <n v="20260723"/>
  </r>
  <r>
    <x v="3"/>
    <x v="1"/>
    <x v="0"/>
    <n v="1586.1672819999999"/>
    <x v="71"/>
    <x v="84"/>
    <n v="20260723"/>
  </r>
  <r>
    <x v="3"/>
    <x v="2"/>
    <x v="0"/>
    <m/>
    <x v="0"/>
    <x v="0"/>
    <n v="20260723"/>
  </r>
  <r>
    <x v="3"/>
    <x v="2"/>
    <x v="0"/>
    <m/>
    <x v="1"/>
    <x v="1"/>
    <n v="20260723"/>
  </r>
  <r>
    <x v="3"/>
    <x v="2"/>
    <x v="0"/>
    <m/>
    <x v="2"/>
    <x v="2"/>
    <n v="20260723"/>
  </r>
  <r>
    <x v="3"/>
    <x v="2"/>
    <x v="0"/>
    <n v="0"/>
    <x v="3"/>
    <x v="3"/>
    <n v="20260723"/>
  </r>
  <r>
    <x v="3"/>
    <x v="2"/>
    <x v="0"/>
    <n v="28.433530999999999"/>
    <x v="4"/>
    <x v="4"/>
    <n v="20260723"/>
  </r>
  <r>
    <x v="3"/>
    <x v="2"/>
    <x v="0"/>
    <n v="0"/>
    <x v="5"/>
    <x v="5"/>
    <n v="20260723"/>
  </r>
  <r>
    <x v="3"/>
    <x v="2"/>
    <x v="0"/>
    <n v="216.15074000000001"/>
    <x v="6"/>
    <x v="6"/>
    <n v="20260723"/>
  </r>
  <r>
    <x v="3"/>
    <x v="2"/>
    <x v="0"/>
    <n v="4274.2997690000002"/>
    <x v="7"/>
    <x v="7"/>
    <n v="20260723"/>
  </r>
  <r>
    <x v="3"/>
    <x v="2"/>
    <x v="0"/>
    <n v="376.08024899999998"/>
    <x v="8"/>
    <x v="8"/>
    <n v="20260723"/>
  </r>
  <r>
    <x v="3"/>
    <x v="2"/>
    <x v="0"/>
    <n v="145.409494"/>
    <x v="9"/>
    <x v="9"/>
    <n v="20260723"/>
  </r>
  <r>
    <x v="3"/>
    <x v="2"/>
    <x v="0"/>
    <n v="224.287183"/>
    <x v="10"/>
    <x v="10"/>
    <n v="20260723"/>
  </r>
  <r>
    <x v="3"/>
    <x v="2"/>
    <x v="0"/>
    <n v="132.47638799999999"/>
    <x v="11"/>
    <x v="11"/>
    <n v="20260723"/>
  </r>
  <r>
    <x v="3"/>
    <x v="2"/>
    <x v="0"/>
    <n v="91.810794999999999"/>
    <x v="12"/>
    <x v="12"/>
    <n v="20260723"/>
  </r>
  <r>
    <x v="3"/>
    <x v="2"/>
    <x v="0"/>
    <n v="3117.4016790000001"/>
    <x v="13"/>
    <x v="13"/>
    <n v="20260723"/>
  </r>
  <r>
    <x v="3"/>
    <x v="2"/>
    <x v="0"/>
    <n v="2967.618129"/>
    <x v="14"/>
    <x v="14"/>
    <n v="20260723"/>
  </r>
  <r>
    <x v="3"/>
    <x v="2"/>
    <x v="0"/>
    <n v="144.271208"/>
    <x v="15"/>
    <x v="15"/>
    <n v="20260723"/>
  </r>
  <r>
    <x v="3"/>
    <x v="2"/>
    <x v="0"/>
    <n v="5.5123410000000002"/>
    <x v="16"/>
    <x v="16"/>
    <n v="20260723"/>
  </r>
  <r>
    <x v="3"/>
    <x v="2"/>
    <x v="0"/>
    <n v="0"/>
    <x v="17"/>
    <x v="17"/>
    <n v="20260723"/>
  </r>
  <r>
    <x v="3"/>
    <x v="2"/>
    <x v="0"/>
    <n v="282.04279700000001"/>
    <x v="18"/>
    <x v="18"/>
    <n v="20260723"/>
  </r>
  <r>
    <x v="3"/>
    <x v="2"/>
    <x v="0"/>
    <n v="0.95811299999999999"/>
    <x v="19"/>
    <x v="19"/>
    <n v="20260723"/>
  </r>
  <r>
    <x v="3"/>
    <x v="2"/>
    <x v="0"/>
    <n v="128.00762599999999"/>
    <x v="20"/>
    <x v="20"/>
    <n v="20260723"/>
  </r>
  <r>
    <x v="3"/>
    <x v="2"/>
    <x v="0"/>
    <n v="0.11262800000000001"/>
    <x v="21"/>
    <x v="21"/>
    <n v="20260723"/>
  </r>
  <r>
    <x v="3"/>
    <x v="2"/>
    <x v="0"/>
    <n v="254.09522000000001"/>
    <x v="22"/>
    <x v="22"/>
    <n v="20260723"/>
  </r>
  <r>
    <x v="3"/>
    <x v="2"/>
    <x v="0"/>
    <n v="358.27614399999999"/>
    <x v="23"/>
    <x v="23"/>
    <n v="20260723"/>
  </r>
  <r>
    <x v="3"/>
    <x v="2"/>
    <x v="0"/>
    <n v="41.212719999999997"/>
    <x v="24"/>
    <x v="24"/>
    <n v="20260723"/>
  </r>
  <r>
    <x v="3"/>
    <x v="2"/>
    <x v="0"/>
    <n v="1.7706"/>
    <x v="25"/>
    <x v="25"/>
    <n v="20260723"/>
  </r>
  <r>
    <x v="3"/>
    <x v="2"/>
    <x v="0"/>
    <n v="315.292824"/>
    <x v="26"/>
    <x v="26"/>
    <n v="20260723"/>
  </r>
  <r>
    <x v="3"/>
    <x v="2"/>
    <x v="0"/>
    <n v="92.010068000000004"/>
    <x v="27"/>
    <x v="27"/>
    <n v="20260723"/>
  </r>
  <r>
    <x v="3"/>
    <x v="2"/>
    <x v="0"/>
    <n v="78.643389999999997"/>
    <x v="28"/>
    <x v="28"/>
    <n v="20260723"/>
  </r>
  <r>
    <x v="3"/>
    <x v="2"/>
    <x v="0"/>
    <n v="79.094626000000005"/>
    <x v="29"/>
    <x v="29"/>
    <n v="20260723"/>
  </r>
  <r>
    <x v="3"/>
    <x v="2"/>
    <x v="0"/>
    <n v="-0.451237"/>
    <x v="30"/>
    <x v="30"/>
    <n v="20260723"/>
  </r>
  <r>
    <x v="3"/>
    <x v="2"/>
    <x v="0"/>
    <n v="13.375358"/>
    <x v="31"/>
    <x v="31"/>
    <n v="20260723"/>
  </r>
  <r>
    <x v="3"/>
    <x v="2"/>
    <x v="0"/>
    <n v="1.4920000000000001E-3"/>
    <x v="32"/>
    <x v="32"/>
    <n v="20260723"/>
  </r>
  <r>
    <x v="3"/>
    <x v="2"/>
    <x v="0"/>
    <n v="13.373866"/>
    <x v="33"/>
    <x v="33"/>
    <n v="20260723"/>
  </r>
  <r>
    <x v="3"/>
    <x v="2"/>
    <x v="0"/>
    <n v="-8.6800000000000002E-3"/>
    <x v="34"/>
    <x v="34"/>
    <n v="20260723"/>
  </r>
  <r>
    <x v="3"/>
    <x v="2"/>
    <x v="0"/>
    <n v="2.3118E-2"/>
    <x v="35"/>
    <x v="35"/>
    <n v="20260723"/>
  </r>
  <r>
    <x v="3"/>
    <x v="2"/>
    <x v="0"/>
    <n v="80.995819999999995"/>
    <x v="36"/>
    <x v="36"/>
    <n v="20260723"/>
  </r>
  <r>
    <x v="3"/>
    <x v="2"/>
    <x v="0"/>
    <n v="28.673456000000002"/>
    <x v="37"/>
    <x v="37"/>
    <n v="20260723"/>
  </r>
  <r>
    <x v="3"/>
    <x v="2"/>
    <x v="0"/>
    <n v="60.113047000000002"/>
    <x v="38"/>
    <x v="38"/>
    <n v="20260723"/>
  </r>
  <r>
    <x v="3"/>
    <x v="2"/>
    <x v="0"/>
    <n v="0"/>
    <x v="39"/>
    <x v="39"/>
    <n v="20260723"/>
  </r>
  <r>
    <x v="3"/>
    <x v="2"/>
    <x v="0"/>
    <n v="0"/>
    <x v="40"/>
    <x v="40"/>
    <n v="20260723"/>
  </r>
  <r>
    <x v="3"/>
    <x v="2"/>
    <x v="0"/>
    <n v="93.821259999999995"/>
    <x v="41"/>
    <x v="41"/>
    <n v="20260723"/>
  </r>
  <r>
    <x v="3"/>
    <x v="2"/>
    <x v="0"/>
    <n v="10.791168000000001"/>
    <x v="42"/>
    <x v="42"/>
    <n v="20260723"/>
  </r>
  <r>
    <x v="3"/>
    <x v="2"/>
    <x v="0"/>
    <n v="5497.6833420000003"/>
    <x v="43"/>
    <x v="43"/>
    <n v="20260723"/>
  </r>
  <r>
    <x v="3"/>
    <x v="2"/>
    <x v="0"/>
    <m/>
    <x v="44"/>
    <x v="44"/>
    <n v="20260723"/>
  </r>
  <r>
    <x v="3"/>
    <x v="2"/>
    <x v="0"/>
    <n v="903.72859100000005"/>
    <x v="45"/>
    <x v="45"/>
    <n v="20260723"/>
  </r>
  <r>
    <x v="3"/>
    <x v="2"/>
    <x v="0"/>
    <n v="866.56107699999995"/>
    <x v="46"/>
    <x v="46"/>
    <n v="20260723"/>
  </r>
  <r>
    <x v="3"/>
    <x v="2"/>
    <x v="0"/>
    <n v="0"/>
    <x v="47"/>
    <x v="47"/>
    <n v="20260723"/>
  </r>
  <r>
    <x v="3"/>
    <x v="2"/>
    <x v="0"/>
    <n v="781.28961200000003"/>
    <x v="48"/>
    <x v="48"/>
    <n v="20260723"/>
  </r>
  <r>
    <x v="3"/>
    <x v="2"/>
    <x v="0"/>
    <n v="85.271465000000006"/>
    <x v="49"/>
    <x v="49"/>
    <n v="20260723"/>
  </r>
  <r>
    <x v="3"/>
    <x v="2"/>
    <x v="0"/>
    <n v="37.167513"/>
    <x v="50"/>
    <x v="50"/>
    <n v="20260723"/>
  </r>
  <r>
    <x v="3"/>
    <x v="2"/>
    <x v="0"/>
    <n v="0"/>
    <x v="47"/>
    <x v="51"/>
    <n v="20260723"/>
  </r>
  <r>
    <x v="3"/>
    <x v="2"/>
    <x v="0"/>
    <n v="27.618371"/>
    <x v="48"/>
    <x v="52"/>
    <n v="20260723"/>
  </r>
  <r>
    <x v="3"/>
    <x v="2"/>
    <x v="0"/>
    <n v="9.5491419999999998"/>
    <x v="49"/>
    <x v="53"/>
    <n v="20260723"/>
  </r>
  <r>
    <x v="3"/>
    <x v="2"/>
    <x v="0"/>
    <n v="2340.9894210000002"/>
    <x v="51"/>
    <x v="54"/>
    <n v="20260723"/>
  </r>
  <r>
    <x v="3"/>
    <x v="2"/>
    <x v="0"/>
    <n v="3.8117999999999999E-2"/>
    <x v="52"/>
    <x v="55"/>
    <n v="20260723"/>
  </r>
  <r>
    <x v="3"/>
    <x v="2"/>
    <x v="0"/>
    <n v="0"/>
    <x v="47"/>
    <x v="56"/>
    <n v="20260723"/>
  </r>
  <r>
    <x v="3"/>
    <x v="2"/>
    <x v="0"/>
    <n v="3.0391999999999999E-2"/>
    <x v="48"/>
    <x v="57"/>
    <n v="20260723"/>
  </r>
  <r>
    <x v="3"/>
    <x v="2"/>
    <x v="0"/>
    <n v="7.7250000000000001E-3"/>
    <x v="49"/>
    <x v="58"/>
    <n v="20260723"/>
  </r>
  <r>
    <x v="3"/>
    <x v="2"/>
    <x v="0"/>
    <n v="2340.9513029999998"/>
    <x v="53"/>
    <x v="59"/>
    <n v="20260723"/>
  </r>
  <r>
    <x v="3"/>
    <x v="2"/>
    <x v="0"/>
    <n v="0"/>
    <x v="47"/>
    <x v="60"/>
    <n v="20260723"/>
  </r>
  <r>
    <x v="3"/>
    <x v="2"/>
    <x v="0"/>
    <n v="2300.5303669999998"/>
    <x v="48"/>
    <x v="61"/>
    <n v="20260723"/>
  </r>
  <r>
    <x v="3"/>
    <x v="2"/>
    <x v="0"/>
    <n v="40.420935999999998"/>
    <x v="49"/>
    <x v="62"/>
    <n v="20260723"/>
  </r>
  <r>
    <x v="3"/>
    <x v="2"/>
    <x v="0"/>
    <n v="250.90157300000001"/>
    <x v="54"/>
    <x v="63"/>
    <n v="20260723"/>
  </r>
  <r>
    <x v="3"/>
    <x v="2"/>
    <x v="0"/>
    <n v="73.191981999999996"/>
    <x v="47"/>
    <x v="64"/>
    <n v="20260723"/>
  </r>
  <r>
    <x v="3"/>
    <x v="2"/>
    <x v="0"/>
    <n v="173.65285600000001"/>
    <x v="48"/>
    <x v="65"/>
    <n v="20260723"/>
  </r>
  <r>
    <x v="3"/>
    <x v="2"/>
    <x v="0"/>
    <n v="4.0567359999999999"/>
    <x v="49"/>
    <x v="66"/>
    <n v="20260723"/>
  </r>
  <r>
    <x v="3"/>
    <x v="2"/>
    <x v="0"/>
    <m/>
    <x v="55"/>
    <x v="67"/>
    <n v="20260723"/>
  </r>
  <r>
    <x v="3"/>
    <x v="2"/>
    <x v="0"/>
    <n v="0"/>
    <x v="56"/>
    <x v="68"/>
    <n v="20260723"/>
  </r>
  <r>
    <x v="3"/>
    <x v="2"/>
    <x v="0"/>
    <n v="25.669748999999999"/>
    <x v="57"/>
    <x v="69"/>
    <n v="20260723"/>
  </r>
  <r>
    <x v="3"/>
    <x v="2"/>
    <x v="0"/>
    <n v="2.7375029999999998"/>
    <x v="58"/>
    <x v="70"/>
    <n v="20260723"/>
  </r>
  <r>
    <x v="3"/>
    <x v="2"/>
    <x v="0"/>
    <n v="24.083714000000001"/>
    <x v="59"/>
    <x v="71"/>
    <n v="20260723"/>
  </r>
  <r>
    <x v="3"/>
    <x v="2"/>
    <x v="0"/>
    <n v="110.153898"/>
    <x v="60"/>
    <x v="72"/>
    <n v="20260723"/>
  </r>
  <r>
    <x v="3"/>
    <x v="2"/>
    <x v="0"/>
    <n v="0.36818099999999998"/>
    <x v="19"/>
    <x v="73"/>
    <n v="20260723"/>
  </r>
  <r>
    <x v="3"/>
    <x v="2"/>
    <x v="0"/>
    <n v="43.609726999999999"/>
    <x v="61"/>
    <x v="74"/>
    <n v="20260723"/>
  </r>
  <r>
    <x v="3"/>
    <x v="2"/>
    <x v="0"/>
    <n v="14.888363"/>
    <x v="62"/>
    <x v="75"/>
    <n v="20260723"/>
  </r>
  <r>
    <x v="3"/>
    <x v="2"/>
    <x v="0"/>
    <n v="39.110213000000002"/>
    <x v="63"/>
    <x v="76"/>
    <n v="20260723"/>
  </r>
  <r>
    <x v="3"/>
    <x v="2"/>
    <x v="0"/>
    <n v="23.909309"/>
    <x v="64"/>
    <x v="77"/>
    <n v="20260723"/>
  </r>
  <r>
    <x v="3"/>
    <x v="2"/>
    <x v="0"/>
    <n v="59.585149000000001"/>
    <x v="65"/>
    <x v="78"/>
    <n v="20260723"/>
  </r>
  <r>
    <x v="3"/>
    <x v="2"/>
    <x v="0"/>
    <n v="0.80944400000000005"/>
    <x v="66"/>
    <x v="79"/>
    <n v="20260723"/>
  </r>
  <r>
    <x v="3"/>
    <x v="2"/>
    <x v="0"/>
    <n v="0"/>
    <x v="67"/>
    <x v="80"/>
    <n v="20260723"/>
  </r>
  <r>
    <x v="3"/>
    <x v="2"/>
    <x v="0"/>
    <n v="0.80944400000000005"/>
    <x v="68"/>
    <x v="81"/>
    <n v="20260723"/>
  </r>
  <r>
    <x v="3"/>
    <x v="2"/>
    <x v="0"/>
    <n v="76.128010000000003"/>
    <x v="69"/>
    <x v="82"/>
    <n v="20260723"/>
  </r>
  <r>
    <x v="3"/>
    <x v="2"/>
    <x v="0"/>
    <n v="3916.6728450000001"/>
    <x v="70"/>
    <x v="83"/>
    <n v="20260723"/>
  </r>
  <r>
    <x v="3"/>
    <x v="2"/>
    <x v="0"/>
    <n v="1581.0104960000001"/>
    <x v="71"/>
    <x v="84"/>
    <n v="20260723"/>
  </r>
  <r>
    <x v="3"/>
    <x v="3"/>
    <x v="0"/>
    <m/>
    <x v="0"/>
    <x v="0"/>
    <n v="20260723"/>
  </r>
  <r>
    <x v="3"/>
    <x v="3"/>
    <x v="0"/>
    <m/>
    <x v="1"/>
    <x v="1"/>
    <n v="20260723"/>
  </r>
  <r>
    <x v="3"/>
    <x v="3"/>
    <x v="0"/>
    <m/>
    <x v="2"/>
    <x v="2"/>
    <n v="20260723"/>
  </r>
  <r>
    <x v="3"/>
    <x v="3"/>
    <x v="0"/>
    <n v="0"/>
    <x v="3"/>
    <x v="3"/>
    <n v="20260723"/>
  </r>
  <r>
    <x v="3"/>
    <x v="3"/>
    <x v="0"/>
    <n v="49.524757000000001"/>
    <x v="4"/>
    <x v="4"/>
    <n v="20260723"/>
  </r>
  <r>
    <x v="3"/>
    <x v="3"/>
    <x v="0"/>
    <n v="0"/>
    <x v="5"/>
    <x v="5"/>
    <n v="20260723"/>
  </r>
  <r>
    <x v="3"/>
    <x v="3"/>
    <x v="0"/>
    <n v="269.013013"/>
    <x v="6"/>
    <x v="6"/>
    <n v="20260723"/>
  </r>
  <r>
    <x v="3"/>
    <x v="3"/>
    <x v="0"/>
    <n v="4619.2521210000004"/>
    <x v="7"/>
    <x v="7"/>
    <n v="20260723"/>
  </r>
  <r>
    <x v="3"/>
    <x v="3"/>
    <x v="0"/>
    <n v="391.45684999999997"/>
    <x v="8"/>
    <x v="8"/>
    <n v="20260723"/>
  </r>
  <r>
    <x v="3"/>
    <x v="3"/>
    <x v="0"/>
    <n v="176.51461499999999"/>
    <x v="9"/>
    <x v="9"/>
    <n v="20260723"/>
  </r>
  <r>
    <x v="3"/>
    <x v="3"/>
    <x v="0"/>
    <n v="256.25949600000001"/>
    <x v="10"/>
    <x v="10"/>
    <n v="20260723"/>
  </r>
  <r>
    <x v="3"/>
    <x v="3"/>
    <x v="0"/>
    <n v="159.64237700000001"/>
    <x v="11"/>
    <x v="11"/>
    <n v="20260723"/>
  </r>
  <r>
    <x v="3"/>
    <x v="3"/>
    <x v="0"/>
    <n v="96.617118000000005"/>
    <x v="12"/>
    <x v="12"/>
    <n v="20260723"/>
  </r>
  <r>
    <x v="3"/>
    <x v="3"/>
    <x v="0"/>
    <n v="3378.3738560000002"/>
    <x v="13"/>
    <x v="13"/>
    <n v="20260723"/>
  </r>
  <r>
    <x v="3"/>
    <x v="3"/>
    <x v="0"/>
    <n v="3196.1655740000001"/>
    <x v="14"/>
    <x v="14"/>
    <n v="20260723"/>
  </r>
  <r>
    <x v="3"/>
    <x v="3"/>
    <x v="0"/>
    <n v="176.73273800000001"/>
    <x v="15"/>
    <x v="15"/>
    <n v="20260723"/>
  </r>
  <r>
    <x v="3"/>
    <x v="3"/>
    <x v="0"/>
    <n v="5.4755440000000002"/>
    <x v="16"/>
    <x v="16"/>
    <n v="20260723"/>
  </r>
  <r>
    <x v="3"/>
    <x v="3"/>
    <x v="0"/>
    <n v="0"/>
    <x v="17"/>
    <x v="17"/>
    <n v="20260723"/>
  </r>
  <r>
    <x v="3"/>
    <x v="3"/>
    <x v="0"/>
    <n v="244.764895"/>
    <x v="18"/>
    <x v="18"/>
    <n v="20260723"/>
  </r>
  <r>
    <x v="3"/>
    <x v="3"/>
    <x v="0"/>
    <n v="1.6524730000000001"/>
    <x v="19"/>
    <x v="19"/>
    <n v="20260723"/>
  </r>
  <r>
    <x v="3"/>
    <x v="3"/>
    <x v="0"/>
    <n v="170.21223699999999"/>
    <x v="20"/>
    <x v="20"/>
    <n v="20260723"/>
  </r>
  <r>
    <x v="3"/>
    <x v="3"/>
    <x v="0"/>
    <n v="1.7698999999999999E-2"/>
    <x v="21"/>
    <x v="21"/>
    <n v="20260723"/>
  </r>
  <r>
    <x v="3"/>
    <x v="3"/>
    <x v="0"/>
    <n v="295.43420300000002"/>
    <x v="22"/>
    <x v="22"/>
    <n v="20260723"/>
  </r>
  <r>
    <x v="3"/>
    <x v="3"/>
    <x v="0"/>
    <n v="334.79049199999997"/>
    <x v="23"/>
    <x v="23"/>
    <n v="20260723"/>
  </r>
  <r>
    <x v="3"/>
    <x v="3"/>
    <x v="0"/>
    <n v="37.835819000000001"/>
    <x v="24"/>
    <x v="24"/>
    <n v="20260723"/>
  </r>
  <r>
    <x v="3"/>
    <x v="3"/>
    <x v="0"/>
    <n v="1.455009"/>
    <x v="25"/>
    <x v="25"/>
    <n v="20260723"/>
  </r>
  <r>
    <x v="3"/>
    <x v="3"/>
    <x v="0"/>
    <n v="295.499664"/>
    <x v="26"/>
    <x v="26"/>
    <n v="20260723"/>
  </r>
  <r>
    <x v="3"/>
    <x v="3"/>
    <x v="0"/>
    <n v="101.520645"/>
    <x v="27"/>
    <x v="27"/>
    <n v="20260723"/>
  </r>
  <r>
    <x v="3"/>
    <x v="3"/>
    <x v="0"/>
    <n v="87.084458999999995"/>
    <x v="28"/>
    <x v="28"/>
    <n v="20260723"/>
  </r>
  <r>
    <x v="3"/>
    <x v="3"/>
    <x v="0"/>
    <n v="87.165118000000007"/>
    <x v="29"/>
    <x v="29"/>
    <n v="20260723"/>
  </r>
  <r>
    <x v="3"/>
    <x v="3"/>
    <x v="0"/>
    <n v="-8.0658999999999995E-2"/>
    <x v="30"/>
    <x v="30"/>
    <n v="20260723"/>
  </r>
  <r>
    <x v="3"/>
    <x v="3"/>
    <x v="0"/>
    <n v="14.444464"/>
    <x v="31"/>
    <x v="31"/>
    <n v="20260723"/>
  </r>
  <r>
    <x v="3"/>
    <x v="3"/>
    <x v="0"/>
    <n v="1.294E-3"/>
    <x v="32"/>
    <x v="32"/>
    <n v="20260723"/>
  </r>
  <r>
    <x v="3"/>
    <x v="3"/>
    <x v="0"/>
    <n v="14.44317"/>
    <x v="33"/>
    <x v="33"/>
    <n v="20260723"/>
  </r>
  <r>
    <x v="3"/>
    <x v="3"/>
    <x v="0"/>
    <n v="-8.2780000000000006E-3"/>
    <x v="34"/>
    <x v="34"/>
    <n v="20260723"/>
  </r>
  <r>
    <x v="3"/>
    <x v="3"/>
    <x v="0"/>
    <n v="0"/>
    <x v="35"/>
    <x v="35"/>
    <n v="20260723"/>
  </r>
  <r>
    <x v="3"/>
    <x v="3"/>
    <x v="0"/>
    <n v="76.382446999999999"/>
    <x v="36"/>
    <x v="36"/>
    <n v="20260723"/>
  </r>
  <r>
    <x v="3"/>
    <x v="3"/>
    <x v="0"/>
    <n v="40.646599999999999"/>
    <x v="37"/>
    <x v="37"/>
    <n v="20260723"/>
  </r>
  <r>
    <x v="3"/>
    <x v="3"/>
    <x v="0"/>
    <n v="80.819027000000006"/>
    <x v="38"/>
    <x v="38"/>
    <n v="20260723"/>
  </r>
  <r>
    <x v="3"/>
    <x v="3"/>
    <x v="0"/>
    <n v="0"/>
    <x v="39"/>
    <x v="39"/>
    <n v="20260723"/>
  </r>
  <r>
    <x v="3"/>
    <x v="3"/>
    <x v="0"/>
    <n v="0"/>
    <x v="40"/>
    <x v="40"/>
    <n v="20260723"/>
  </r>
  <r>
    <x v="3"/>
    <x v="3"/>
    <x v="0"/>
    <n v="73.027229000000005"/>
    <x v="41"/>
    <x v="41"/>
    <n v="20260723"/>
  </r>
  <r>
    <x v="3"/>
    <x v="3"/>
    <x v="0"/>
    <n v="10.468855"/>
    <x v="42"/>
    <x v="42"/>
    <n v="20260723"/>
  </r>
  <r>
    <x v="3"/>
    <x v="3"/>
    <x v="0"/>
    <n v="5950.8793880000003"/>
    <x v="43"/>
    <x v="43"/>
    <n v="20260723"/>
  </r>
  <r>
    <x v="3"/>
    <x v="3"/>
    <x v="0"/>
    <m/>
    <x v="44"/>
    <x v="44"/>
    <n v="20260723"/>
  </r>
  <r>
    <x v="3"/>
    <x v="3"/>
    <x v="0"/>
    <n v="957.04638299999999"/>
    <x v="45"/>
    <x v="45"/>
    <n v="20260723"/>
  </r>
  <r>
    <x v="3"/>
    <x v="3"/>
    <x v="0"/>
    <n v="918.30495699999994"/>
    <x v="46"/>
    <x v="46"/>
    <n v="20260723"/>
  </r>
  <r>
    <x v="3"/>
    <x v="3"/>
    <x v="0"/>
    <n v="0"/>
    <x v="47"/>
    <x v="47"/>
    <n v="20260723"/>
  </r>
  <r>
    <x v="3"/>
    <x v="3"/>
    <x v="0"/>
    <n v="826.32193400000006"/>
    <x v="48"/>
    <x v="48"/>
    <n v="20260723"/>
  </r>
  <r>
    <x v="3"/>
    <x v="3"/>
    <x v="0"/>
    <n v="91.983023000000003"/>
    <x v="49"/>
    <x v="49"/>
    <n v="20260723"/>
  </r>
  <r>
    <x v="3"/>
    <x v="3"/>
    <x v="0"/>
    <n v="38.741425999999997"/>
    <x v="50"/>
    <x v="50"/>
    <n v="20260723"/>
  </r>
  <r>
    <x v="3"/>
    <x v="3"/>
    <x v="0"/>
    <n v="0"/>
    <x v="47"/>
    <x v="51"/>
    <n v="20260723"/>
  </r>
  <r>
    <x v="3"/>
    <x v="3"/>
    <x v="0"/>
    <n v="28.613695"/>
    <x v="48"/>
    <x v="52"/>
    <n v="20260723"/>
  </r>
  <r>
    <x v="3"/>
    <x v="3"/>
    <x v="0"/>
    <n v="10.127731000000001"/>
    <x v="49"/>
    <x v="53"/>
    <n v="20260723"/>
  </r>
  <r>
    <x v="3"/>
    <x v="3"/>
    <x v="0"/>
    <n v="2654.34645"/>
    <x v="51"/>
    <x v="54"/>
    <n v="20260723"/>
  </r>
  <r>
    <x v="3"/>
    <x v="3"/>
    <x v="0"/>
    <n v="3.7712000000000002E-2"/>
    <x v="52"/>
    <x v="55"/>
    <n v="20260723"/>
  </r>
  <r>
    <x v="3"/>
    <x v="3"/>
    <x v="0"/>
    <n v="0"/>
    <x v="47"/>
    <x v="56"/>
    <n v="20260723"/>
  </r>
  <r>
    <x v="3"/>
    <x v="3"/>
    <x v="0"/>
    <n v="2.2863000000000001E-2"/>
    <x v="48"/>
    <x v="57"/>
    <n v="20260723"/>
  </r>
  <r>
    <x v="3"/>
    <x v="3"/>
    <x v="0"/>
    <n v="1.4848999999999999E-2"/>
    <x v="49"/>
    <x v="58"/>
    <n v="20260723"/>
  </r>
  <r>
    <x v="3"/>
    <x v="3"/>
    <x v="0"/>
    <n v="2654.3087369999998"/>
    <x v="53"/>
    <x v="59"/>
    <n v="20260723"/>
  </r>
  <r>
    <x v="3"/>
    <x v="3"/>
    <x v="0"/>
    <n v="0"/>
    <x v="47"/>
    <x v="60"/>
    <n v="20260723"/>
  </r>
  <r>
    <x v="3"/>
    <x v="3"/>
    <x v="0"/>
    <n v="2611.185833"/>
    <x v="48"/>
    <x v="61"/>
    <n v="20260723"/>
  </r>
  <r>
    <x v="3"/>
    <x v="3"/>
    <x v="0"/>
    <n v="43.122905000000003"/>
    <x v="49"/>
    <x v="62"/>
    <n v="20260723"/>
  </r>
  <r>
    <x v="3"/>
    <x v="3"/>
    <x v="0"/>
    <n v="286.88099899999997"/>
    <x v="54"/>
    <x v="63"/>
    <n v="20260723"/>
  </r>
  <r>
    <x v="3"/>
    <x v="3"/>
    <x v="0"/>
    <n v="81.37997"/>
    <x v="47"/>
    <x v="64"/>
    <n v="20260723"/>
  </r>
  <r>
    <x v="3"/>
    <x v="3"/>
    <x v="0"/>
    <n v="199.58930100000001"/>
    <x v="48"/>
    <x v="65"/>
    <n v="20260723"/>
  </r>
  <r>
    <x v="3"/>
    <x v="3"/>
    <x v="0"/>
    <n v="5.9117280000000001"/>
    <x v="49"/>
    <x v="66"/>
    <n v="20260723"/>
  </r>
  <r>
    <x v="3"/>
    <x v="3"/>
    <x v="0"/>
    <m/>
    <x v="55"/>
    <x v="67"/>
    <n v="20260723"/>
  </r>
  <r>
    <x v="3"/>
    <x v="3"/>
    <x v="0"/>
    <n v="0"/>
    <x v="56"/>
    <x v="68"/>
    <n v="20260723"/>
  </r>
  <r>
    <x v="3"/>
    <x v="3"/>
    <x v="0"/>
    <n v="22.987807"/>
    <x v="57"/>
    <x v="69"/>
    <n v="20260723"/>
  </r>
  <r>
    <x v="3"/>
    <x v="3"/>
    <x v="0"/>
    <n v="2.776357"/>
    <x v="58"/>
    <x v="70"/>
    <n v="20260723"/>
  </r>
  <r>
    <x v="3"/>
    <x v="3"/>
    <x v="0"/>
    <n v="24.234634"/>
    <x v="59"/>
    <x v="71"/>
    <n v="20260723"/>
  </r>
  <r>
    <x v="3"/>
    <x v="3"/>
    <x v="0"/>
    <n v="111.670683"/>
    <x v="60"/>
    <x v="72"/>
    <n v="20260723"/>
  </r>
  <r>
    <x v="3"/>
    <x v="3"/>
    <x v="0"/>
    <n v="0.75609000000000004"/>
    <x v="19"/>
    <x v="73"/>
    <n v="20260723"/>
  </r>
  <r>
    <x v="3"/>
    <x v="3"/>
    <x v="0"/>
    <n v="33.840184000000001"/>
    <x v="61"/>
    <x v="74"/>
    <n v="20260723"/>
  </r>
  <r>
    <x v="3"/>
    <x v="3"/>
    <x v="0"/>
    <n v="63.782530999999999"/>
    <x v="62"/>
    <x v="75"/>
    <n v="20260723"/>
  </r>
  <r>
    <x v="3"/>
    <x v="3"/>
    <x v="0"/>
    <n v="50.038882999999998"/>
    <x v="63"/>
    <x v="76"/>
    <n v="20260723"/>
  </r>
  <r>
    <x v="3"/>
    <x v="3"/>
    <x v="0"/>
    <n v="38.207790000000003"/>
    <x v="64"/>
    <x v="77"/>
    <n v="20260723"/>
  </r>
  <r>
    <x v="3"/>
    <x v="3"/>
    <x v="0"/>
    <n v="65.451166000000001"/>
    <x v="65"/>
    <x v="78"/>
    <n v="20260723"/>
  </r>
  <r>
    <x v="3"/>
    <x v="3"/>
    <x v="0"/>
    <n v="3.387324"/>
    <x v="66"/>
    <x v="79"/>
    <n v="20260723"/>
  </r>
  <r>
    <x v="3"/>
    <x v="3"/>
    <x v="0"/>
    <n v="0"/>
    <x v="67"/>
    <x v="80"/>
    <n v="20260723"/>
  </r>
  <r>
    <x v="3"/>
    <x v="3"/>
    <x v="0"/>
    <n v="3.387324"/>
    <x v="68"/>
    <x v="81"/>
    <n v="20260723"/>
  </r>
  <r>
    <x v="3"/>
    <x v="3"/>
    <x v="0"/>
    <n v="70.084879000000001"/>
    <x v="69"/>
    <x v="82"/>
    <n v="20260723"/>
  </r>
  <r>
    <x v="3"/>
    <x v="3"/>
    <x v="0"/>
    <n v="4385.4921590000004"/>
    <x v="70"/>
    <x v="83"/>
    <n v="20260723"/>
  </r>
  <r>
    <x v="3"/>
    <x v="3"/>
    <x v="0"/>
    <n v="1565.3872289999999"/>
    <x v="71"/>
    <x v="84"/>
    <n v="20260723"/>
  </r>
  <r>
    <x v="3"/>
    <x v="4"/>
    <x v="0"/>
    <m/>
    <x v="0"/>
    <x v="0"/>
    <n v="20260723"/>
  </r>
  <r>
    <x v="3"/>
    <x v="4"/>
    <x v="0"/>
    <m/>
    <x v="1"/>
    <x v="1"/>
    <n v="20260723"/>
  </r>
  <r>
    <x v="3"/>
    <x v="4"/>
    <x v="0"/>
    <m/>
    <x v="2"/>
    <x v="2"/>
    <n v="20260723"/>
  </r>
  <r>
    <x v="3"/>
    <x v="4"/>
    <x v="0"/>
    <n v="0"/>
    <x v="3"/>
    <x v="3"/>
    <n v="20260723"/>
  </r>
  <r>
    <x v="3"/>
    <x v="4"/>
    <x v="0"/>
    <n v="44.433194999999998"/>
    <x v="4"/>
    <x v="4"/>
    <n v="20260723"/>
  </r>
  <r>
    <x v="3"/>
    <x v="4"/>
    <x v="0"/>
    <n v="0"/>
    <x v="5"/>
    <x v="5"/>
    <n v="20260723"/>
  </r>
  <r>
    <x v="3"/>
    <x v="4"/>
    <x v="0"/>
    <n v="260.09427099999999"/>
    <x v="6"/>
    <x v="6"/>
    <n v="20260723"/>
  </r>
  <r>
    <x v="3"/>
    <x v="4"/>
    <x v="0"/>
    <n v="4659.9065680000003"/>
    <x v="7"/>
    <x v="7"/>
    <n v="20260723"/>
  </r>
  <r>
    <x v="3"/>
    <x v="4"/>
    <x v="0"/>
    <n v="414.29313300000001"/>
    <x v="8"/>
    <x v="8"/>
    <n v="20260723"/>
  </r>
  <r>
    <x v="3"/>
    <x v="4"/>
    <x v="0"/>
    <n v="411.55608000000001"/>
    <x v="9"/>
    <x v="9"/>
    <n v="20260723"/>
  </r>
  <r>
    <x v="3"/>
    <x v="4"/>
    <x v="0"/>
    <n v="96.755768000000003"/>
    <x v="10"/>
    <x v="10"/>
    <n v="20260723"/>
  </r>
  <r>
    <x v="3"/>
    <x v="4"/>
    <x v="0"/>
    <n v="93.773229000000001"/>
    <x v="11"/>
    <x v="11"/>
    <n v="20260723"/>
  </r>
  <r>
    <x v="3"/>
    <x v="4"/>
    <x v="0"/>
    <n v="2.9825390000000001"/>
    <x v="12"/>
    <x v="12"/>
    <n v="20260723"/>
  </r>
  <r>
    <x v="3"/>
    <x v="4"/>
    <x v="0"/>
    <n v="3249.168091"/>
    <x v="13"/>
    <x v="13"/>
    <n v="20260723"/>
  </r>
  <r>
    <x v="3"/>
    <x v="4"/>
    <x v="0"/>
    <n v="3033.1567810000001"/>
    <x v="14"/>
    <x v="14"/>
    <n v="20260723"/>
  </r>
  <r>
    <x v="3"/>
    <x v="4"/>
    <x v="0"/>
    <n v="213.622265"/>
    <x v="15"/>
    <x v="15"/>
    <n v="20260723"/>
  </r>
  <r>
    <x v="3"/>
    <x v="4"/>
    <x v="0"/>
    <n v="2.389046"/>
    <x v="16"/>
    <x v="16"/>
    <n v="20260723"/>
  </r>
  <r>
    <x v="3"/>
    <x v="4"/>
    <x v="0"/>
    <n v="0"/>
    <x v="17"/>
    <x v="17"/>
    <n v="20260723"/>
  </r>
  <r>
    <x v="3"/>
    <x v="4"/>
    <x v="0"/>
    <n v="308.10835400000002"/>
    <x v="18"/>
    <x v="18"/>
    <n v="20260723"/>
  </r>
  <r>
    <x v="3"/>
    <x v="4"/>
    <x v="0"/>
    <n v="1.5400039999999999"/>
    <x v="19"/>
    <x v="19"/>
    <n v="20260723"/>
  </r>
  <r>
    <x v="3"/>
    <x v="4"/>
    <x v="0"/>
    <n v="178.45387299999999"/>
    <x v="20"/>
    <x v="20"/>
    <n v="20260723"/>
  </r>
  <r>
    <x v="3"/>
    <x v="4"/>
    <x v="0"/>
    <n v="3.1266000000000002E-2"/>
    <x v="21"/>
    <x v="21"/>
    <n v="20260723"/>
  </r>
  <r>
    <x v="3"/>
    <x v="4"/>
    <x v="0"/>
    <n v="293.83414299999998"/>
    <x v="22"/>
    <x v="22"/>
    <n v="20260723"/>
  </r>
  <r>
    <x v="3"/>
    <x v="4"/>
    <x v="0"/>
    <n v="270.40285799999998"/>
    <x v="23"/>
    <x v="23"/>
    <n v="20260723"/>
  </r>
  <r>
    <x v="3"/>
    <x v="4"/>
    <x v="0"/>
    <n v="41.162365999999999"/>
    <x v="24"/>
    <x v="24"/>
    <n v="20260723"/>
  </r>
  <r>
    <x v="3"/>
    <x v="4"/>
    <x v="0"/>
    <n v="1.2860879999999999"/>
    <x v="25"/>
    <x v="25"/>
    <n v="20260723"/>
  </r>
  <r>
    <x v="3"/>
    <x v="4"/>
    <x v="0"/>
    <n v="227.95440300000001"/>
    <x v="26"/>
    <x v="26"/>
    <n v="20260723"/>
  </r>
  <r>
    <x v="3"/>
    <x v="4"/>
    <x v="0"/>
    <n v="174.424668"/>
    <x v="27"/>
    <x v="27"/>
    <n v="20260723"/>
  </r>
  <r>
    <x v="3"/>
    <x v="4"/>
    <x v="0"/>
    <n v="159.84635"/>
    <x v="28"/>
    <x v="28"/>
    <n v="20260723"/>
  </r>
  <r>
    <x v="3"/>
    <x v="4"/>
    <x v="0"/>
    <n v="159.11110400000001"/>
    <x v="29"/>
    <x v="29"/>
    <n v="20260723"/>
  </r>
  <r>
    <x v="3"/>
    <x v="4"/>
    <x v="0"/>
    <n v="0.73524599999999996"/>
    <x v="30"/>
    <x v="30"/>
    <n v="20260723"/>
  </r>
  <r>
    <x v="3"/>
    <x v="4"/>
    <x v="0"/>
    <n v="14.589997"/>
    <x v="31"/>
    <x v="31"/>
    <n v="20260723"/>
  </r>
  <r>
    <x v="3"/>
    <x v="4"/>
    <x v="0"/>
    <n v="5.6249999999999998E-3"/>
    <x v="32"/>
    <x v="32"/>
    <n v="20260723"/>
  </r>
  <r>
    <x v="3"/>
    <x v="4"/>
    <x v="0"/>
    <n v="14.584372999999999"/>
    <x v="33"/>
    <x v="33"/>
    <n v="20260723"/>
  </r>
  <r>
    <x v="3"/>
    <x v="4"/>
    <x v="0"/>
    <n v="-1.1677999999999999E-2"/>
    <x v="34"/>
    <x v="34"/>
    <n v="20260723"/>
  </r>
  <r>
    <x v="3"/>
    <x v="4"/>
    <x v="0"/>
    <n v="0"/>
    <x v="35"/>
    <x v="35"/>
    <n v="20260723"/>
  </r>
  <r>
    <x v="3"/>
    <x v="4"/>
    <x v="0"/>
    <n v="77.595665999999994"/>
    <x v="36"/>
    <x v="36"/>
    <n v="20260723"/>
  </r>
  <r>
    <x v="3"/>
    <x v="4"/>
    <x v="0"/>
    <n v="52.410462000000003"/>
    <x v="37"/>
    <x v="37"/>
    <n v="20260723"/>
  </r>
  <r>
    <x v="3"/>
    <x v="4"/>
    <x v="0"/>
    <n v="114.844921"/>
    <x v="38"/>
    <x v="38"/>
    <n v="20260723"/>
  </r>
  <r>
    <x v="3"/>
    <x v="4"/>
    <x v="0"/>
    <n v="0"/>
    <x v="39"/>
    <x v="39"/>
    <n v="20260723"/>
  </r>
  <r>
    <x v="3"/>
    <x v="4"/>
    <x v="0"/>
    <n v="0"/>
    <x v="40"/>
    <x v="40"/>
    <n v="20260723"/>
  </r>
  <r>
    <x v="3"/>
    <x v="4"/>
    <x v="0"/>
    <n v="154.970032"/>
    <x v="41"/>
    <x v="41"/>
    <n v="20260723"/>
  </r>
  <r>
    <x v="3"/>
    <x v="4"/>
    <x v="0"/>
    <n v="25.663332"/>
    <x v="42"/>
    <x v="42"/>
    <n v="20260723"/>
  </r>
  <r>
    <x v="3"/>
    <x v="4"/>
    <x v="0"/>
    <n v="6128.5801160000001"/>
    <x v="43"/>
    <x v="43"/>
    <n v="20260723"/>
  </r>
  <r>
    <x v="3"/>
    <x v="4"/>
    <x v="0"/>
    <m/>
    <x v="44"/>
    <x v="44"/>
    <n v="20260723"/>
  </r>
  <r>
    <x v="3"/>
    <x v="4"/>
    <x v="0"/>
    <n v="1059.7542350000001"/>
    <x v="45"/>
    <x v="45"/>
    <n v="20260723"/>
  </r>
  <r>
    <x v="3"/>
    <x v="4"/>
    <x v="0"/>
    <n v="1021.0200180000001"/>
    <x v="46"/>
    <x v="46"/>
    <n v="20260723"/>
  </r>
  <r>
    <x v="3"/>
    <x v="4"/>
    <x v="0"/>
    <n v="0"/>
    <x v="47"/>
    <x v="47"/>
    <n v="20260723"/>
  </r>
  <r>
    <x v="3"/>
    <x v="4"/>
    <x v="0"/>
    <n v="934.79486899999995"/>
    <x v="48"/>
    <x v="48"/>
    <n v="20260723"/>
  </r>
  <r>
    <x v="3"/>
    <x v="4"/>
    <x v="0"/>
    <n v="86.225148000000004"/>
    <x v="49"/>
    <x v="49"/>
    <n v="20260723"/>
  </r>
  <r>
    <x v="3"/>
    <x v="4"/>
    <x v="0"/>
    <n v="38.734217000000001"/>
    <x v="50"/>
    <x v="50"/>
    <n v="20260723"/>
  </r>
  <r>
    <x v="3"/>
    <x v="4"/>
    <x v="0"/>
    <n v="0"/>
    <x v="47"/>
    <x v="51"/>
    <n v="20260723"/>
  </r>
  <r>
    <x v="3"/>
    <x v="4"/>
    <x v="0"/>
    <n v="29.376774999999999"/>
    <x v="48"/>
    <x v="52"/>
    <n v="20260723"/>
  </r>
  <r>
    <x v="3"/>
    <x v="4"/>
    <x v="0"/>
    <n v="9.3574420000000007"/>
    <x v="49"/>
    <x v="53"/>
    <n v="20260723"/>
  </r>
  <r>
    <x v="3"/>
    <x v="4"/>
    <x v="0"/>
    <n v="2545.5105469999999"/>
    <x v="51"/>
    <x v="54"/>
    <n v="20260723"/>
  </r>
  <r>
    <x v="3"/>
    <x v="4"/>
    <x v="0"/>
    <n v="7.9959999999999996E-3"/>
    <x v="52"/>
    <x v="55"/>
    <n v="20260723"/>
  </r>
  <r>
    <x v="3"/>
    <x v="4"/>
    <x v="0"/>
    <n v="0"/>
    <x v="47"/>
    <x v="56"/>
    <n v="20260723"/>
  </r>
  <r>
    <x v="3"/>
    <x v="4"/>
    <x v="0"/>
    <n v="-4.934E-3"/>
    <x v="48"/>
    <x v="57"/>
    <n v="20260723"/>
  </r>
  <r>
    <x v="3"/>
    <x v="4"/>
    <x v="0"/>
    <n v="1.2930000000000001E-2"/>
    <x v="49"/>
    <x v="58"/>
    <n v="20260723"/>
  </r>
  <r>
    <x v="3"/>
    <x v="4"/>
    <x v="0"/>
    <n v="2545.502551"/>
    <x v="53"/>
    <x v="59"/>
    <n v="20260723"/>
  </r>
  <r>
    <x v="3"/>
    <x v="4"/>
    <x v="0"/>
    <n v="0"/>
    <x v="47"/>
    <x v="60"/>
    <n v="20260723"/>
  </r>
  <r>
    <x v="3"/>
    <x v="4"/>
    <x v="0"/>
    <n v="2509.3567840000001"/>
    <x v="48"/>
    <x v="61"/>
    <n v="20260723"/>
  </r>
  <r>
    <x v="3"/>
    <x v="4"/>
    <x v="0"/>
    <n v="36.145766999999999"/>
    <x v="49"/>
    <x v="62"/>
    <n v="20260723"/>
  </r>
  <r>
    <x v="3"/>
    <x v="4"/>
    <x v="0"/>
    <n v="284.65072199999997"/>
    <x v="54"/>
    <x v="63"/>
    <n v="20260723"/>
  </r>
  <r>
    <x v="3"/>
    <x v="4"/>
    <x v="0"/>
    <n v="77.668323999999998"/>
    <x v="47"/>
    <x v="64"/>
    <n v="20260723"/>
  </r>
  <r>
    <x v="3"/>
    <x v="4"/>
    <x v="0"/>
    <n v="200.200411"/>
    <x v="48"/>
    <x v="65"/>
    <n v="20260723"/>
  </r>
  <r>
    <x v="3"/>
    <x v="4"/>
    <x v="0"/>
    <n v="6.781987"/>
    <x v="49"/>
    <x v="66"/>
    <n v="20260723"/>
  </r>
  <r>
    <x v="3"/>
    <x v="4"/>
    <x v="0"/>
    <m/>
    <x v="55"/>
    <x v="67"/>
    <n v="20260723"/>
  </r>
  <r>
    <x v="3"/>
    <x v="4"/>
    <x v="0"/>
    <n v="0"/>
    <x v="56"/>
    <x v="68"/>
    <n v="20260723"/>
  </r>
  <r>
    <x v="3"/>
    <x v="4"/>
    <x v="0"/>
    <n v="20.019772"/>
    <x v="57"/>
    <x v="69"/>
    <n v="20260723"/>
  </r>
  <r>
    <x v="3"/>
    <x v="4"/>
    <x v="0"/>
    <n v="2.5506690000000001"/>
    <x v="58"/>
    <x v="70"/>
    <n v="20260723"/>
  </r>
  <r>
    <x v="3"/>
    <x v="4"/>
    <x v="0"/>
    <n v="25.321033"/>
    <x v="59"/>
    <x v="71"/>
    <n v="20260723"/>
  </r>
  <r>
    <x v="3"/>
    <x v="4"/>
    <x v="0"/>
    <n v="120.187578"/>
    <x v="60"/>
    <x v="72"/>
    <n v="20260723"/>
  </r>
  <r>
    <x v="3"/>
    <x v="4"/>
    <x v="0"/>
    <n v="1.1373519999999999"/>
    <x v="19"/>
    <x v="73"/>
    <n v="20260723"/>
  </r>
  <r>
    <x v="3"/>
    <x v="4"/>
    <x v="0"/>
    <n v="33.459663999999997"/>
    <x v="61"/>
    <x v="74"/>
    <n v="20260723"/>
  </r>
  <r>
    <x v="3"/>
    <x v="4"/>
    <x v="0"/>
    <n v="65.598267000000007"/>
    <x v="62"/>
    <x v="75"/>
    <n v="20260723"/>
  </r>
  <r>
    <x v="3"/>
    <x v="4"/>
    <x v="0"/>
    <n v="44.453183000000003"/>
    <x v="63"/>
    <x v="76"/>
    <n v="20260723"/>
  </r>
  <r>
    <x v="3"/>
    <x v="4"/>
    <x v="0"/>
    <n v="51.266387000000002"/>
    <x v="64"/>
    <x v="77"/>
    <n v="20260723"/>
  </r>
  <r>
    <x v="3"/>
    <x v="4"/>
    <x v="0"/>
    <n v="68.110065000000006"/>
    <x v="65"/>
    <x v="78"/>
    <n v="20260723"/>
  </r>
  <r>
    <x v="3"/>
    <x v="4"/>
    <x v="0"/>
    <n v="15.786946"/>
    <x v="66"/>
    <x v="79"/>
    <n v="20260723"/>
  </r>
  <r>
    <x v="3"/>
    <x v="4"/>
    <x v="0"/>
    <n v="0"/>
    <x v="67"/>
    <x v="80"/>
    <n v="20260723"/>
  </r>
  <r>
    <x v="3"/>
    <x v="4"/>
    <x v="0"/>
    <n v="15.786946"/>
    <x v="68"/>
    <x v="81"/>
    <n v="20260723"/>
  </r>
  <r>
    <x v="3"/>
    <x v="4"/>
    <x v="0"/>
    <n v="63.630907000000001"/>
    <x v="69"/>
    <x v="82"/>
    <n v="20260723"/>
  </r>
  <r>
    <x v="3"/>
    <x v="4"/>
    <x v="0"/>
    <n v="4401.4373260000002"/>
    <x v="70"/>
    <x v="83"/>
    <n v="20260723"/>
  </r>
  <r>
    <x v="3"/>
    <x v="4"/>
    <x v="0"/>
    <n v="1727.1427900000001"/>
    <x v="71"/>
    <x v="84"/>
    <n v="20260723"/>
  </r>
  <r>
    <x v="3"/>
    <x v="5"/>
    <x v="0"/>
    <m/>
    <x v="0"/>
    <x v="0"/>
    <n v="20260723"/>
  </r>
  <r>
    <x v="3"/>
    <x v="5"/>
    <x v="0"/>
    <m/>
    <x v="1"/>
    <x v="1"/>
    <n v="20260723"/>
  </r>
  <r>
    <x v="3"/>
    <x v="5"/>
    <x v="0"/>
    <m/>
    <x v="2"/>
    <x v="2"/>
    <n v="20260723"/>
  </r>
  <r>
    <x v="3"/>
    <x v="5"/>
    <x v="0"/>
    <n v="0"/>
    <x v="3"/>
    <x v="3"/>
    <n v="20260723"/>
  </r>
  <r>
    <x v="3"/>
    <x v="5"/>
    <x v="0"/>
    <n v="47.079205000000002"/>
    <x v="4"/>
    <x v="4"/>
    <n v="20260723"/>
  </r>
  <r>
    <x v="3"/>
    <x v="5"/>
    <x v="0"/>
    <n v="0"/>
    <x v="5"/>
    <x v="5"/>
    <n v="20260723"/>
  </r>
  <r>
    <x v="3"/>
    <x v="5"/>
    <x v="0"/>
    <n v="264.82300600000002"/>
    <x v="6"/>
    <x v="6"/>
    <n v="20260723"/>
  </r>
  <r>
    <x v="3"/>
    <x v="5"/>
    <x v="0"/>
    <n v="4709.3460349999996"/>
    <x v="7"/>
    <x v="7"/>
    <n v="20260723"/>
  </r>
  <r>
    <x v="3"/>
    <x v="5"/>
    <x v="0"/>
    <n v="442.27062799999999"/>
    <x v="8"/>
    <x v="8"/>
    <n v="20260723"/>
  </r>
  <r>
    <x v="3"/>
    <x v="5"/>
    <x v="0"/>
    <n v="423.71688999999998"/>
    <x v="9"/>
    <x v="9"/>
    <n v="20260723"/>
  </r>
  <r>
    <x v="3"/>
    <x v="5"/>
    <x v="0"/>
    <n v="150.622568"/>
    <x v="10"/>
    <x v="10"/>
    <n v="20260723"/>
  </r>
  <r>
    <x v="3"/>
    <x v="5"/>
    <x v="0"/>
    <n v="136.82161199999999"/>
    <x v="11"/>
    <x v="11"/>
    <n v="20260723"/>
  </r>
  <r>
    <x v="3"/>
    <x v="5"/>
    <x v="0"/>
    <n v="13.800955999999999"/>
    <x v="12"/>
    <x v="12"/>
    <n v="20260723"/>
  </r>
  <r>
    <x v="3"/>
    <x v="5"/>
    <x v="0"/>
    <n v="3222.3601330000001"/>
    <x v="13"/>
    <x v="13"/>
    <n v="20260723"/>
  </r>
  <r>
    <x v="3"/>
    <x v="5"/>
    <x v="0"/>
    <n v="2935.4622089999998"/>
    <x v="14"/>
    <x v="14"/>
    <n v="20260723"/>
  </r>
  <r>
    <x v="3"/>
    <x v="5"/>
    <x v="0"/>
    <n v="282.55084199999999"/>
    <x v="15"/>
    <x v="15"/>
    <n v="20260723"/>
  </r>
  <r>
    <x v="3"/>
    <x v="5"/>
    <x v="0"/>
    <n v="4.3470810000000002"/>
    <x v="16"/>
    <x v="16"/>
    <n v="20260723"/>
  </r>
  <r>
    <x v="3"/>
    <x v="5"/>
    <x v="0"/>
    <n v="0"/>
    <x v="17"/>
    <x v="17"/>
    <n v="20260723"/>
  </r>
  <r>
    <x v="3"/>
    <x v="5"/>
    <x v="0"/>
    <n v="353.305297"/>
    <x v="18"/>
    <x v="18"/>
    <n v="20260723"/>
  </r>
  <r>
    <x v="3"/>
    <x v="5"/>
    <x v="0"/>
    <n v="2.7714340000000002"/>
    <x v="19"/>
    <x v="19"/>
    <n v="20260723"/>
  </r>
  <r>
    <x v="3"/>
    <x v="5"/>
    <x v="0"/>
    <n v="114.297979"/>
    <x v="20"/>
    <x v="20"/>
    <n v="20260723"/>
  </r>
  <r>
    <x v="3"/>
    <x v="5"/>
    <x v="0"/>
    <n v="1.1050000000000001E-3"/>
    <x v="21"/>
    <x v="21"/>
    <n v="20260723"/>
  </r>
  <r>
    <x v="3"/>
    <x v="5"/>
    <x v="0"/>
    <n v="318.19817399999999"/>
    <x v="22"/>
    <x v="22"/>
    <n v="20260723"/>
  </r>
  <r>
    <x v="3"/>
    <x v="5"/>
    <x v="0"/>
    <n v="263.95718199999999"/>
    <x v="23"/>
    <x v="23"/>
    <n v="20260723"/>
  </r>
  <r>
    <x v="3"/>
    <x v="5"/>
    <x v="0"/>
    <n v="34.429031000000002"/>
    <x v="24"/>
    <x v="24"/>
    <n v="20260723"/>
  </r>
  <r>
    <x v="3"/>
    <x v="5"/>
    <x v="0"/>
    <n v="1.1442559999999999"/>
    <x v="25"/>
    <x v="25"/>
    <n v="20260723"/>
  </r>
  <r>
    <x v="3"/>
    <x v="5"/>
    <x v="0"/>
    <n v="228.38389599999999"/>
    <x v="26"/>
    <x v="26"/>
    <n v="20260723"/>
  </r>
  <r>
    <x v="3"/>
    <x v="5"/>
    <x v="0"/>
    <n v="136.33085700000001"/>
    <x v="27"/>
    <x v="27"/>
    <n v="20260723"/>
  </r>
  <r>
    <x v="3"/>
    <x v="5"/>
    <x v="0"/>
    <n v="121.33523"/>
    <x v="28"/>
    <x v="28"/>
    <n v="20260723"/>
  </r>
  <r>
    <x v="3"/>
    <x v="5"/>
    <x v="0"/>
    <n v="120.545013"/>
    <x v="29"/>
    <x v="29"/>
    <n v="20260723"/>
  </r>
  <r>
    <x v="3"/>
    <x v="5"/>
    <x v="0"/>
    <n v="0.79021600000000003"/>
    <x v="30"/>
    <x v="30"/>
    <n v="20260723"/>
  </r>
  <r>
    <x v="3"/>
    <x v="5"/>
    <x v="0"/>
    <n v="15.028646"/>
    <x v="31"/>
    <x v="31"/>
    <n v="20260723"/>
  </r>
  <r>
    <x v="3"/>
    <x v="5"/>
    <x v="0"/>
    <n v="6.0769999999999999E-3"/>
    <x v="32"/>
    <x v="32"/>
    <n v="20260723"/>
  </r>
  <r>
    <x v="3"/>
    <x v="5"/>
    <x v="0"/>
    <n v="15.022569000000001"/>
    <x v="33"/>
    <x v="33"/>
    <n v="20260723"/>
  </r>
  <r>
    <x v="3"/>
    <x v="5"/>
    <x v="0"/>
    <n v="-3.3019E-2"/>
    <x v="34"/>
    <x v="34"/>
    <n v="20260723"/>
  </r>
  <r>
    <x v="3"/>
    <x v="5"/>
    <x v="0"/>
    <n v="0"/>
    <x v="35"/>
    <x v="35"/>
    <n v="20260723"/>
  </r>
  <r>
    <x v="3"/>
    <x v="5"/>
    <x v="0"/>
    <n v="80.558869000000001"/>
    <x v="36"/>
    <x v="36"/>
    <n v="20260723"/>
  </r>
  <r>
    <x v="3"/>
    <x v="5"/>
    <x v="0"/>
    <n v="66.825102999999999"/>
    <x v="37"/>
    <x v="37"/>
    <n v="20260723"/>
  </r>
  <r>
    <x v="3"/>
    <x v="5"/>
    <x v="0"/>
    <n v="98.724149999999995"/>
    <x v="38"/>
    <x v="38"/>
    <n v="20260723"/>
  </r>
  <r>
    <x v="3"/>
    <x v="5"/>
    <x v="0"/>
    <n v="0"/>
    <x v="39"/>
    <x v="39"/>
    <n v="20260723"/>
  </r>
  <r>
    <x v="3"/>
    <x v="5"/>
    <x v="0"/>
    <n v="0"/>
    <x v="40"/>
    <x v="40"/>
    <n v="20260723"/>
  </r>
  <r>
    <x v="3"/>
    <x v="5"/>
    <x v="0"/>
    <n v="195.70748399999999"/>
    <x v="41"/>
    <x v="41"/>
    <n v="20260723"/>
  </r>
  <r>
    <x v="3"/>
    <x v="5"/>
    <x v="0"/>
    <n v="18.650824"/>
    <x v="42"/>
    <x v="42"/>
    <n v="20260723"/>
  </r>
  <r>
    <x v="3"/>
    <x v="5"/>
    <x v="0"/>
    <n v="6200.2008880000003"/>
    <x v="43"/>
    <x v="43"/>
    <n v="20260723"/>
  </r>
  <r>
    <x v="3"/>
    <x v="5"/>
    <x v="0"/>
    <m/>
    <x v="44"/>
    <x v="44"/>
    <n v="20260723"/>
  </r>
  <r>
    <x v="3"/>
    <x v="5"/>
    <x v="0"/>
    <n v="1075.6525349999999"/>
    <x v="45"/>
    <x v="45"/>
    <n v="20260723"/>
  </r>
  <r>
    <x v="3"/>
    <x v="5"/>
    <x v="0"/>
    <n v="1034.8012490000001"/>
    <x v="46"/>
    <x v="46"/>
    <n v="20260723"/>
  </r>
  <r>
    <x v="3"/>
    <x v="5"/>
    <x v="0"/>
    <n v="0"/>
    <x v="47"/>
    <x v="47"/>
    <n v="20260723"/>
  </r>
  <r>
    <x v="3"/>
    <x v="5"/>
    <x v="0"/>
    <n v="939.94955400000003"/>
    <x v="48"/>
    <x v="48"/>
    <n v="20260723"/>
  </r>
  <r>
    <x v="3"/>
    <x v="5"/>
    <x v="0"/>
    <n v="94.851695000000007"/>
    <x v="49"/>
    <x v="49"/>
    <n v="20260723"/>
  </r>
  <r>
    <x v="3"/>
    <x v="5"/>
    <x v="0"/>
    <n v="40.851286000000002"/>
    <x v="50"/>
    <x v="50"/>
    <n v="20260723"/>
  </r>
  <r>
    <x v="3"/>
    <x v="5"/>
    <x v="0"/>
    <n v="0"/>
    <x v="47"/>
    <x v="51"/>
    <n v="20260723"/>
  </r>
  <r>
    <x v="3"/>
    <x v="5"/>
    <x v="0"/>
    <n v="31.214414999999999"/>
    <x v="48"/>
    <x v="52"/>
    <n v="20260723"/>
  </r>
  <r>
    <x v="3"/>
    <x v="5"/>
    <x v="0"/>
    <n v="9.6368709999999993"/>
    <x v="49"/>
    <x v="53"/>
    <n v="20260723"/>
  </r>
  <r>
    <x v="3"/>
    <x v="5"/>
    <x v="0"/>
    <n v="2479.360561"/>
    <x v="51"/>
    <x v="54"/>
    <n v="20260723"/>
  </r>
  <r>
    <x v="3"/>
    <x v="5"/>
    <x v="0"/>
    <n v="1.7390000000000001E-3"/>
    <x v="52"/>
    <x v="55"/>
    <n v="20260723"/>
  </r>
  <r>
    <x v="3"/>
    <x v="5"/>
    <x v="0"/>
    <n v="0"/>
    <x v="47"/>
    <x v="56"/>
    <n v="20260723"/>
  </r>
  <r>
    <x v="3"/>
    <x v="5"/>
    <x v="0"/>
    <n v="-1.0801E-2"/>
    <x v="48"/>
    <x v="57"/>
    <n v="20260723"/>
  </r>
  <r>
    <x v="3"/>
    <x v="5"/>
    <x v="0"/>
    <n v="1.2540000000000001E-2"/>
    <x v="49"/>
    <x v="58"/>
    <n v="20260723"/>
  </r>
  <r>
    <x v="3"/>
    <x v="5"/>
    <x v="0"/>
    <n v="2479.3588209999998"/>
    <x v="53"/>
    <x v="59"/>
    <n v="20260723"/>
  </r>
  <r>
    <x v="3"/>
    <x v="5"/>
    <x v="0"/>
    <n v="0"/>
    <x v="47"/>
    <x v="60"/>
    <n v="20260723"/>
  </r>
  <r>
    <x v="3"/>
    <x v="5"/>
    <x v="0"/>
    <n v="2445.1713920000002"/>
    <x v="48"/>
    <x v="61"/>
    <n v="20260723"/>
  </r>
  <r>
    <x v="3"/>
    <x v="5"/>
    <x v="0"/>
    <n v="34.187429000000002"/>
    <x v="49"/>
    <x v="62"/>
    <n v="20260723"/>
  </r>
  <r>
    <x v="3"/>
    <x v="5"/>
    <x v="0"/>
    <n v="305.58893"/>
    <x v="54"/>
    <x v="63"/>
    <n v="20260723"/>
  </r>
  <r>
    <x v="3"/>
    <x v="5"/>
    <x v="0"/>
    <n v="75.014045999999993"/>
    <x v="47"/>
    <x v="64"/>
    <n v="20260723"/>
  </r>
  <r>
    <x v="3"/>
    <x v="5"/>
    <x v="0"/>
    <n v="222.450197"/>
    <x v="48"/>
    <x v="65"/>
    <n v="20260723"/>
  </r>
  <r>
    <x v="3"/>
    <x v="5"/>
    <x v="0"/>
    <n v="8.1246869999999998"/>
    <x v="49"/>
    <x v="66"/>
    <n v="20260723"/>
  </r>
  <r>
    <x v="3"/>
    <x v="5"/>
    <x v="0"/>
    <m/>
    <x v="55"/>
    <x v="67"/>
    <n v="20260723"/>
  </r>
  <r>
    <x v="3"/>
    <x v="5"/>
    <x v="0"/>
    <n v="0"/>
    <x v="56"/>
    <x v="68"/>
    <n v="20260723"/>
  </r>
  <r>
    <x v="3"/>
    <x v="5"/>
    <x v="0"/>
    <n v="17.343803999999999"/>
    <x v="57"/>
    <x v="69"/>
    <n v="20260723"/>
  </r>
  <r>
    <x v="3"/>
    <x v="5"/>
    <x v="0"/>
    <n v="2.5233110000000001"/>
    <x v="58"/>
    <x v="70"/>
    <n v="20260723"/>
  </r>
  <r>
    <x v="3"/>
    <x v="5"/>
    <x v="0"/>
    <n v="27.209696000000001"/>
    <x v="59"/>
    <x v="71"/>
    <n v="20260723"/>
  </r>
  <r>
    <x v="3"/>
    <x v="5"/>
    <x v="0"/>
    <n v="119.482364"/>
    <x v="60"/>
    <x v="72"/>
    <n v="20260723"/>
  </r>
  <r>
    <x v="3"/>
    <x v="5"/>
    <x v="0"/>
    <n v="0.86022399999999999"/>
    <x v="19"/>
    <x v="73"/>
    <n v="20260723"/>
  </r>
  <r>
    <x v="3"/>
    <x v="5"/>
    <x v="0"/>
    <n v="20.634682000000002"/>
    <x v="61"/>
    <x v="74"/>
    <n v="20260723"/>
  </r>
  <r>
    <x v="3"/>
    <x v="5"/>
    <x v="0"/>
    <n v="75.685942999999995"/>
    <x v="62"/>
    <x v="75"/>
    <n v="20260723"/>
  </r>
  <r>
    <x v="3"/>
    <x v="5"/>
    <x v="0"/>
    <n v="66.275219000000007"/>
    <x v="63"/>
    <x v="76"/>
    <n v="20260723"/>
  </r>
  <r>
    <x v="3"/>
    <x v="5"/>
    <x v="0"/>
    <n v="57.886647000000004"/>
    <x v="64"/>
    <x v="77"/>
    <n v="20260723"/>
  </r>
  <r>
    <x v="3"/>
    <x v="5"/>
    <x v="0"/>
    <n v="81.285154000000006"/>
    <x v="65"/>
    <x v="78"/>
    <n v="20260723"/>
  </r>
  <r>
    <x v="3"/>
    <x v="5"/>
    <x v="0"/>
    <n v="15.871403000000001"/>
    <x v="66"/>
    <x v="79"/>
    <n v="20260723"/>
  </r>
  <r>
    <x v="3"/>
    <x v="5"/>
    <x v="0"/>
    <n v="0"/>
    <x v="67"/>
    <x v="80"/>
    <n v="20260723"/>
  </r>
  <r>
    <x v="3"/>
    <x v="5"/>
    <x v="0"/>
    <n v="15.871403000000001"/>
    <x v="68"/>
    <x v="81"/>
    <n v="20260723"/>
  </r>
  <r>
    <x v="3"/>
    <x v="5"/>
    <x v="0"/>
    <n v="62.591602000000002"/>
    <x v="69"/>
    <x v="82"/>
    <n v="20260723"/>
  </r>
  <r>
    <x v="3"/>
    <x v="5"/>
    <x v="0"/>
    <n v="4408.252074"/>
    <x v="70"/>
    <x v="83"/>
    <n v="20260723"/>
  </r>
  <r>
    <x v="3"/>
    <x v="5"/>
    <x v="0"/>
    <n v="1791.9488140000001"/>
    <x v="71"/>
    <x v="84"/>
    <n v="20260723"/>
  </r>
  <r>
    <x v="3"/>
    <x v="6"/>
    <x v="0"/>
    <m/>
    <x v="0"/>
    <x v="0"/>
    <n v="20260723"/>
  </r>
  <r>
    <x v="3"/>
    <x v="6"/>
    <x v="0"/>
    <m/>
    <x v="1"/>
    <x v="1"/>
    <n v="20260723"/>
  </r>
  <r>
    <x v="3"/>
    <x v="6"/>
    <x v="0"/>
    <m/>
    <x v="2"/>
    <x v="2"/>
    <n v="20260723"/>
  </r>
  <r>
    <x v="3"/>
    <x v="6"/>
    <x v="0"/>
    <n v="0"/>
    <x v="3"/>
    <x v="3"/>
    <n v="20260723"/>
  </r>
  <r>
    <x v="3"/>
    <x v="6"/>
    <x v="0"/>
    <n v="68.683831999999995"/>
    <x v="4"/>
    <x v="4"/>
    <n v="20260723"/>
  </r>
  <r>
    <x v="3"/>
    <x v="6"/>
    <x v="0"/>
    <n v="0"/>
    <x v="5"/>
    <x v="5"/>
    <n v="20260723"/>
  </r>
  <r>
    <x v="3"/>
    <x v="6"/>
    <x v="0"/>
    <n v="265.25792100000001"/>
    <x v="6"/>
    <x v="6"/>
    <n v="20260723"/>
  </r>
  <r>
    <x v="3"/>
    <x v="6"/>
    <x v="0"/>
    <n v="4260.3202380000002"/>
    <x v="7"/>
    <x v="7"/>
    <n v="20260723"/>
  </r>
  <r>
    <x v="3"/>
    <x v="6"/>
    <x v="0"/>
    <n v="474.47515299999998"/>
    <x v="8"/>
    <x v="8"/>
    <n v="20260723"/>
  </r>
  <r>
    <x v="3"/>
    <x v="6"/>
    <x v="0"/>
    <n v="459.63495999999998"/>
    <x v="9"/>
    <x v="9"/>
    <n v="20260723"/>
  </r>
  <r>
    <x v="3"/>
    <x v="6"/>
    <x v="0"/>
    <n v="124.56094400000001"/>
    <x v="10"/>
    <x v="10"/>
    <n v="20260723"/>
  </r>
  <r>
    <x v="3"/>
    <x v="6"/>
    <x v="0"/>
    <n v="110.83856900000001"/>
    <x v="11"/>
    <x v="11"/>
    <n v="20260723"/>
  </r>
  <r>
    <x v="3"/>
    <x v="6"/>
    <x v="0"/>
    <n v="13.722375"/>
    <x v="12"/>
    <x v="12"/>
    <n v="20260723"/>
  </r>
  <r>
    <x v="3"/>
    <x v="6"/>
    <x v="0"/>
    <n v="2763.4875149999998"/>
    <x v="13"/>
    <x v="13"/>
    <n v="20260723"/>
  </r>
  <r>
    <x v="3"/>
    <x v="6"/>
    <x v="0"/>
    <n v="2534.7203800000002"/>
    <x v="14"/>
    <x v="14"/>
    <n v="20260723"/>
  </r>
  <r>
    <x v="3"/>
    <x v="6"/>
    <x v="0"/>
    <n v="225.32549700000001"/>
    <x v="15"/>
    <x v="15"/>
    <n v="20260723"/>
  </r>
  <r>
    <x v="3"/>
    <x v="6"/>
    <x v="0"/>
    <n v="3.4416389999999999"/>
    <x v="16"/>
    <x v="16"/>
    <n v="20260723"/>
  </r>
  <r>
    <x v="3"/>
    <x v="6"/>
    <x v="0"/>
    <n v="0"/>
    <x v="17"/>
    <x v="17"/>
    <n v="20260723"/>
  </r>
  <r>
    <x v="3"/>
    <x v="6"/>
    <x v="0"/>
    <n v="307.53504600000002"/>
    <x v="18"/>
    <x v="18"/>
    <n v="20260723"/>
  </r>
  <r>
    <x v="3"/>
    <x v="6"/>
    <x v="0"/>
    <n v="3.9453809999999998"/>
    <x v="19"/>
    <x v="19"/>
    <n v="20260723"/>
  </r>
  <r>
    <x v="3"/>
    <x v="6"/>
    <x v="0"/>
    <n v="126.68069300000001"/>
    <x v="20"/>
    <x v="20"/>
    <n v="20260723"/>
  </r>
  <r>
    <x v="3"/>
    <x v="6"/>
    <x v="0"/>
    <n v="5.4500000000000002E-4"/>
    <x v="21"/>
    <x v="21"/>
    <n v="20260723"/>
  </r>
  <r>
    <x v="3"/>
    <x v="6"/>
    <x v="0"/>
    <n v="269.28679699999998"/>
    <x v="22"/>
    <x v="22"/>
    <n v="20260723"/>
  </r>
  <r>
    <x v="3"/>
    <x v="6"/>
    <x v="0"/>
    <n v="254.639725"/>
    <x v="23"/>
    <x v="23"/>
    <n v="20260723"/>
  </r>
  <r>
    <x v="3"/>
    <x v="6"/>
    <x v="0"/>
    <n v="32.028964000000002"/>
    <x v="24"/>
    <x v="24"/>
    <n v="20260723"/>
  </r>
  <r>
    <x v="3"/>
    <x v="6"/>
    <x v="0"/>
    <n v="0.92893700000000001"/>
    <x v="25"/>
    <x v="25"/>
    <n v="20260723"/>
  </r>
  <r>
    <x v="3"/>
    <x v="6"/>
    <x v="0"/>
    <n v="221.68182400000001"/>
    <x v="26"/>
    <x v="26"/>
    <n v="20260723"/>
  </r>
  <r>
    <x v="3"/>
    <x v="6"/>
    <x v="0"/>
    <n v="171.467727"/>
    <x v="27"/>
    <x v="27"/>
    <n v="20260723"/>
  </r>
  <r>
    <x v="3"/>
    <x v="6"/>
    <x v="0"/>
    <n v="115.021271"/>
    <x v="28"/>
    <x v="28"/>
    <n v="20260723"/>
  </r>
  <r>
    <x v="3"/>
    <x v="6"/>
    <x v="0"/>
    <n v="114.737207"/>
    <x v="29"/>
    <x v="29"/>
    <n v="20260723"/>
  </r>
  <r>
    <x v="3"/>
    <x v="6"/>
    <x v="0"/>
    <n v="0.28406399999999998"/>
    <x v="30"/>
    <x v="30"/>
    <n v="20260723"/>
  </r>
  <r>
    <x v="3"/>
    <x v="6"/>
    <x v="0"/>
    <n v="56.453763000000002"/>
    <x v="31"/>
    <x v="31"/>
    <n v="20260723"/>
  </r>
  <r>
    <x v="3"/>
    <x v="6"/>
    <x v="0"/>
    <n v="1.683E-3"/>
    <x v="32"/>
    <x v="32"/>
    <n v="20260723"/>
  </r>
  <r>
    <x v="3"/>
    <x v="6"/>
    <x v="0"/>
    <n v="56.452080000000002"/>
    <x v="33"/>
    <x v="33"/>
    <n v="20260723"/>
  </r>
  <r>
    <x v="3"/>
    <x v="6"/>
    <x v="0"/>
    <n v="-7.3080000000000003E-3"/>
    <x v="34"/>
    <x v="34"/>
    <n v="20260723"/>
  </r>
  <r>
    <x v="3"/>
    <x v="6"/>
    <x v="0"/>
    <n v="0"/>
    <x v="35"/>
    <x v="35"/>
    <n v="20260723"/>
  </r>
  <r>
    <x v="3"/>
    <x v="6"/>
    <x v="0"/>
    <n v="97.187207000000001"/>
    <x v="36"/>
    <x v="36"/>
    <n v="20260723"/>
  </r>
  <r>
    <x v="3"/>
    <x v="6"/>
    <x v="0"/>
    <n v="43.627872000000004"/>
    <x v="37"/>
    <x v="37"/>
    <n v="20260723"/>
  </r>
  <r>
    <x v="3"/>
    <x v="6"/>
    <x v="0"/>
    <n v="99.804271999999997"/>
    <x v="38"/>
    <x v="38"/>
    <n v="20260723"/>
  </r>
  <r>
    <x v="3"/>
    <x v="6"/>
    <x v="0"/>
    <n v="7.4250000000000002E-3"/>
    <x v="39"/>
    <x v="39"/>
    <n v="20260723"/>
  </r>
  <r>
    <x v="3"/>
    <x v="6"/>
    <x v="0"/>
    <n v="0"/>
    <x v="40"/>
    <x v="40"/>
    <n v="20260723"/>
  </r>
  <r>
    <x v="3"/>
    <x v="6"/>
    <x v="0"/>
    <n v="254.41380599999999"/>
    <x v="41"/>
    <x v="41"/>
    <n v="20260723"/>
  </r>
  <r>
    <x v="3"/>
    <x v="6"/>
    <x v="0"/>
    <n v="25.080123"/>
    <x v="42"/>
    <x v="42"/>
    <n v="20260723"/>
  </r>
  <r>
    <x v="3"/>
    <x v="6"/>
    <x v="0"/>
    <n v="5809.7769449999996"/>
    <x v="43"/>
    <x v="43"/>
    <n v="20260723"/>
  </r>
  <r>
    <x v="3"/>
    <x v="6"/>
    <x v="0"/>
    <m/>
    <x v="44"/>
    <x v="44"/>
    <n v="20260723"/>
  </r>
  <r>
    <x v="3"/>
    <x v="6"/>
    <x v="0"/>
    <n v="1041.340379"/>
    <x v="45"/>
    <x v="45"/>
    <n v="20260723"/>
  </r>
  <r>
    <x v="3"/>
    <x v="6"/>
    <x v="0"/>
    <n v="1004.2462839999999"/>
    <x v="46"/>
    <x v="46"/>
    <n v="20260723"/>
  </r>
  <r>
    <x v="3"/>
    <x v="6"/>
    <x v="0"/>
    <n v="0"/>
    <x v="47"/>
    <x v="47"/>
    <n v="20260723"/>
  </r>
  <r>
    <x v="3"/>
    <x v="6"/>
    <x v="0"/>
    <n v="929.67530099999999"/>
    <x v="48"/>
    <x v="48"/>
    <n v="20260723"/>
  </r>
  <r>
    <x v="3"/>
    <x v="6"/>
    <x v="0"/>
    <n v="74.570982999999998"/>
    <x v="49"/>
    <x v="49"/>
    <n v="20260723"/>
  </r>
  <r>
    <x v="3"/>
    <x v="6"/>
    <x v="0"/>
    <n v="37.094093999999998"/>
    <x v="50"/>
    <x v="50"/>
    <n v="20260723"/>
  </r>
  <r>
    <x v="3"/>
    <x v="6"/>
    <x v="0"/>
    <n v="0"/>
    <x v="47"/>
    <x v="51"/>
    <n v="20260723"/>
  </r>
  <r>
    <x v="3"/>
    <x v="6"/>
    <x v="0"/>
    <n v="29.230357000000001"/>
    <x v="48"/>
    <x v="52"/>
    <n v="20260723"/>
  </r>
  <r>
    <x v="3"/>
    <x v="6"/>
    <x v="0"/>
    <n v="7.8637379999999997"/>
    <x v="49"/>
    <x v="53"/>
    <n v="20260723"/>
  </r>
  <r>
    <x v="3"/>
    <x v="6"/>
    <x v="0"/>
    <n v="2046.2108470000001"/>
    <x v="51"/>
    <x v="54"/>
    <n v="20260723"/>
  </r>
  <r>
    <x v="3"/>
    <x v="6"/>
    <x v="0"/>
    <n v="-2.0156E-2"/>
    <x v="52"/>
    <x v="55"/>
    <n v="20260723"/>
  </r>
  <r>
    <x v="3"/>
    <x v="6"/>
    <x v="0"/>
    <n v="0"/>
    <x v="47"/>
    <x v="56"/>
    <n v="20260723"/>
  </r>
  <r>
    <x v="3"/>
    <x v="6"/>
    <x v="0"/>
    <n v="-2.9881000000000001E-2"/>
    <x v="48"/>
    <x v="57"/>
    <n v="20260723"/>
  </r>
  <r>
    <x v="3"/>
    <x v="6"/>
    <x v="0"/>
    <n v="9.7249999999999993E-3"/>
    <x v="49"/>
    <x v="58"/>
    <n v="20260723"/>
  </r>
  <r>
    <x v="3"/>
    <x v="6"/>
    <x v="0"/>
    <n v="2046.2310030000001"/>
    <x v="53"/>
    <x v="59"/>
    <n v="20260723"/>
  </r>
  <r>
    <x v="3"/>
    <x v="6"/>
    <x v="0"/>
    <n v="0"/>
    <x v="47"/>
    <x v="60"/>
    <n v="20260723"/>
  </r>
  <r>
    <x v="3"/>
    <x v="6"/>
    <x v="0"/>
    <n v="2007.0629690000001"/>
    <x v="48"/>
    <x v="61"/>
    <n v="20260723"/>
  </r>
  <r>
    <x v="3"/>
    <x v="6"/>
    <x v="0"/>
    <n v="39.168033000000001"/>
    <x v="49"/>
    <x v="62"/>
    <n v="20260723"/>
  </r>
  <r>
    <x v="3"/>
    <x v="6"/>
    <x v="0"/>
    <n v="272.84500500000001"/>
    <x v="54"/>
    <x v="63"/>
    <n v="20260723"/>
  </r>
  <r>
    <x v="3"/>
    <x v="6"/>
    <x v="0"/>
    <n v="50.934942999999997"/>
    <x v="47"/>
    <x v="64"/>
    <n v="20260723"/>
  </r>
  <r>
    <x v="3"/>
    <x v="6"/>
    <x v="0"/>
    <n v="213.54723799999999"/>
    <x v="48"/>
    <x v="65"/>
    <n v="20260723"/>
  </r>
  <r>
    <x v="3"/>
    <x v="6"/>
    <x v="0"/>
    <n v="8.3628239999999998"/>
    <x v="49"/>
    <x v="66"/>
    <n v="20260723"/>
  </r>
  <r>
    <x v="3"/>
    <x v="6"/>
    <x v="0"/>
    <m/>
    <x v="55"/>
    <x v="67"/>
    <n v="20260723"/>
  </r>
  <r>
    <x v="3"/>
    <x v="6"/>
    <x v="0"/>
    <n v="0"/>
    <x v="56"/>
    <x v="68"/>
    <n v="20260723"/>
  </r>
  <r>
    <x v="3"/>
    <x v="6"/>
    <x v="0"/>
    <n v="16.418206999999999"/>
    <x v="57"/>
    <x v="69"/>
    <n v="20260723"/>
  </r>
  <r>
    <x v="3"/>
    <x v="6"/>
    <x v="0"/>
    <n v="2.4262600000000001"/>
    <x v="58"/>
    <x v="70"/>
    <n v="20260723"/>
  </r>
  <r>
    <x v="3"/>
    <x v="6"/>
    <x v="0"/>
    <n v="65.878753000000003"/>
    <x v="59"/>
    <x v="71"/>
    <n v="20260723"/>
  </r>
  <r>
    <x v="3"/>
    <x v="6"/>
    <x v="0"/>
    <n v="138.44744"/>
    <x v="60"/>
    <x v="72"/>
    <n v="20260723"/>
  </r>
  <r>
    <x v="3"/>
    <x v="6"/>
    <x v="0"/>
    <n v="8.2209000000000004E-2"/>
    <x v="19"/>
    <x v="73"/>
    <n v="20260723"/>
  </r>
  <r>
    <x v="3"/>
    <x v="6"/>
    <x v="0"/>
    <n v="16.325931000000001"/>
    <x v="61"/>
    <x v="74"/>
    <n v="20260723"/>
  </r>
  <r>
    <x v="3"/>
    <x v="6"/>
    <x v="0"/>
    <n v="73.686430000000001"/>
    <x v="62"/>
    <x v="75"/>
    <n v="20260723"/>
  </r>
  <r>
    <x v="3"/>
    <x v="6"/>
    <x v="0"/>
    <n v="56.256849000000003"/>
    <x v="63"/>
    <x v="76"/>
    <n v="20260723"/>
  </r>
  <r>
    <x v="3"/>
    <x v="6"/>
    <x v="0"/>
    <n v="41.878363"/>
    <x v="64"/>
    <x v="77"/>
    <n v="20260723"/>
  </r>
  <r>
    <x v="3"/>
    <x v="6"/>
    <x v="0"/>
    <n v="90.748109999999997"/>
    <x v="65"/>
    <x v="78"/>
    <n v="20260723"/>
  </r>
  <r>
    <x v="3"/>
    <x v="6"/>
    <x v="0"/>
    <n v="40.595931999999998"/>
    <x v="66"/>
    <x v="79"/>
    <n v="20260723"/>
  </r>
  <r>
    <x v="3"/>
    <x v="6"/>
    <x v="0"/>
    <n v="0"/>
    <x v="67"/>
    <x v="80"/>
    <n v="20260723"/>
  </r>
  <r>
    <x v="3"/>
    <x v="6"/>
    <x v="0"/>
    <n v="40.595931999999998"/>
    <x v="68"/>
    <x v="81"/>
    <n v="20260723"/>
  </r>
  <r>
    <x v="3"/>
    <x v="6"/>
    <x v="0"/>
    <n v="57.903928000000001"/>
    <x v="69"/>
    <x v="82"/>
    <n v="20260723"/>
  </r>
  <r>
    <x v="3"/>
    <x v="6"/>
    <x v="0"/>
    <n v="3961.0446419999998"/>
    <x v="70"/>
    <x v="83"/>
    <n v="20260723"/>
  </r>
  <r>
    <x v="3"/>
    <x v="6"/>
    <x v="0"/>
    <n v="1848.732303"/>
    <x v="71"/>
    <x v="84"/>
    <n v="20260723"/>
  </r>
  <r>
    <x v="3"/>
    <x v="7"/>
    <x v="0"/>
    <m/>
    <x v="0"/>
    <x v="0"/>
    <n v="20260723"/>
  </r>
  <r>
    <x v="3"/>
    <x v="7"/>
    <x v="0"/>
    <m/>
    <x v="1"/>
    <x v="1"/>
    <n v="20260723"/>
  </r>
  <r>
    <x v="3"/>
    <x v="7"/>
    <x v="0"/>
    <m/>
    <x v="2"/>
    <x v="2"/>
    <n v="20260723"/>
  </r>
  <r>
    <x v="3"/>
    <x v="7"/>
    <x v="0"/>
    <n v="0"/>
    <x v="3"/>
    <x v="3"/>
    <n v="20260723"/>
  </r>
  <r>
    <x v="3"/>
    <x v="7"/>
    <x v="0"/>
    <n v="35.978940999999999"/>
    <x v="4"/>
    <x v="4"/>
    <n v="20260723"/>
  </r>
  <r>
    <x v="3"/>
    <x v="7"/>
    <x v="0"/>
    <n v="0"/>
    <x v="5"/>
    <x v="5"/>
    <n v="20260723"/>
  </r>
  <r>
    <x v="3"/>
    <x v="7"/>
    <x v="0"/>
    <n v="267.30023599999998"/>
    <x v="6"/>
    <x v="6"/>
    <n v="20260723"/>
  </r>
  <r>
    <x v="3"/>
    <x v="7"/>
    <x v="0"/>
    <n v="4596.9828479999996"/>
    <x v="7"/>
    <x v="7"/>
    <n v="20260723"/>
  </r>
  <r>
    <x v="3"/>
    <x v="7"/>
    <x v="0"/>
    <n v="485.31198799999999"/>
    <x v="8"/>
    <x v="8"/>
    <n v="20260723"/>
  </r>
  <r>
    <x v="3"/>
    <x v="7"/>
    <x v="0"/>
    <n v="485.05636399999997"/>
    <x v="9"/>
    <x v="9"/>
    <n v="20260723"/>
  </r>
  <r>
    <x v="3"/>
    <x v="7"/>
    <x v="0"/>
    <n v="162.45544699999999"/>
    <x v="10"/>
    <x v="10"/>
    <n v="20260723"/>
  </r>
  <r>
    <x v="3"/>
    <x v="7"/>
    <x v="0"/>
    <n v="156.120351"/>
    <x v="11"/>
    <x v="11"/>
    <n v="20260723"/>
  </r>
  <r>
    <x v="3"/>
    <x v="7"/>
    <x v="0"/>
    <n v="6.3350960000000001"/>
    <x v="12"/>
    <x v="12"/>
    <n v="20260723"/>
  </r>
  <r>
    <x v="3"/>
    <x v="7"/>
    <x v="0"/>
    <n v="2987.7374799999998"/>
    <x v="13"/>
    <x v="13"/>
    <n v="20260723"/>
  </r>
  <r>
    <x v="3"/>
    <x v="7"/>
    <x v="0"/>
    <n v="2714.601795"/>
    <x v="14"/>
    <x v="14"/>
    <n v="20260723"/>
  </r>
  <r>
    <x v="3"/>
    <x v="7"/>
    <x v="0"/>
    <n v="269.68989699999997"/>
    <x v="15"/>
    <x v="15"/>
    <n v="20260723"/>
  </r>
  <r>
    <x v="3"/>
    <x v="7"/>
    <x v="0"/>
    <n v="3.4457879999999999"/>
    <x v="16"/>
    <x v="16"/>
    <n v="20260723"/>
  </r>
  <r>
    <x v="3"/>
    <x v="7"/>
    <x v="0"/>
    <n v="0"/>
    <x v="17"/>
    <x v="17"/>
    <n v="20260723"/>
  </r>
  <r>
    <x v="3"/>
    <x v="7"/>
    <x v="0"/>
    <n v="275.65137499999997"/>
    <x v="18"/>
    <x v="18"/>
    <n v="20260723"/>
  </r>
  <r>
    <x v="3"/>
    <x v="7"/>
    <x v="0"/>
    <n v="1.9767129999999999"/>
    <x v="19"/>
    <x v="19"/>
    <n v="20260723"/>
  </r>
  <r>
    <x v="3"/>
    <x v="7"/>
    <x v="0"/>
    <n v="198.79293699999999"/>
    <x v="20"/>
    <x v="20"/>
    <n v="20260723"/>
  </r>
  <r>
    <x v="3"/>
    <x v="7"/>
    <x v="0"/>
    <n v="5.4500000000000002E-4"/>
    <x v="21"/>
    <x v="21"/>
    <n v="20260723"/>
  </r>
  <r>
    <x v="3"/>
    <x v="7"/>
    <x v="0"/>
    <n v="289.45365099999998"/>
    <x v="22"/>
    <x v="22"/>
    <n v="20260723"/>
  </r>
  <r>
    <x v="3"/>
    <x v="7"/>
    <x v="0"/>
    <n v="245.471396"/>
    <x v="23"/>
    <x v="23"/>
    <n v="20260723"/>
  </r>
  <r>
    <x v="3"/>
    <x v="7"/>
    <x v="0"/>
    <n v="29.598465000000001"/>
    <x v="24"/>
    <x v="24"/>
    <n v="20260723"/>
  </r>
  <r>
    <x v="3"/>
    <x v="7"/>
    <x v="0"/>
    <n v="2.057248"/>
    <x v="25"/>
    <x v="25"/>
    <n v="20260723"/>
  </r>
  <r>
    <x v="3"/>
    <x v="7"/>
    <x v="0"/>
    <n v="213.81568200000001"/>
    <x v="26"/>
    <x v="26"/>
    <n v="20260723"/>
  </r>
  <r>
    <x v="3"/>
    <x v="7"/>
    <x v="0"/>
    <n v="170.80965800000001"/>
    <x v="27"/>
    <x v="27"/>
    <n v="20260723"/>
  </r>
  <r>
    <x v="3"/>
    <x v="7"/>
    <x v="0"/>
    <n v="157.504909"/>
    <x v="28"/>
    <x v="28"/>
    <n v="20260723"/>
  </r>
  <r>
    <x v="3"/>
    <x v="7"/>
    <x v="0"/>
    <n v="156.71096900000001"/>
    <x v="29"/>
    <x v="29"/>
    <n v="20260723"/>
  </r>
  <r>
    <x v="3"/>
    <x v="7"/>
    <x v="0"/>
    <n v="0.79393999999999998"/>
    <x v="30"/>
    <x v="30"/>
    <n v="20260723"/>
  </r>
  <r>
    <x v="3"/>
    <x v="7"/>
    <x v="0"/>
    <n v="13.328632000000001"/>
    <x v="31"/>
    <x v="31"/>
    <n v="20260723"/>
  </r>
  <r>
    <x v="3"/>
    <x v="7"/>
    <x v="0"/>
    <n v="0"/>
    <x v="32"/>
    <x v="32"/>
    <n v="20260723"/>
  </r>
  <r>
    <x v="3"/>
    <x v="7"/>
    <x v="0"/>
    <n v="13.328632000000001"/>
    <x v="33"/>
    <x v="33"/>
    <n v="20260723"/>
  </r>
  <r>
    <x v="3"/>
    <x v="7"/>
    <x v="0"/>
    <n v="-2.3882E-2"/>
    <x v="34"/>
    <x v="34"/>
    <n v="20260723"/>
  </r>
  <r>
    <x v="3"/>
    <x v="7"/>
    <x v="0"/>
    <n v="0"/>
    <x v="35"/>
    <x v="35"/>
    <n v="20260723"/>
  </r>
  <r>
    <x v="3"/>
    <x v="7"/>
    <x v="0"/>
    <n v="80.101242999999997"/>
    <x v="36"/>
    <x v="36"/>
    <n v="20260723"/>
  </r>
  <r>
    <x v="3"/>
    <x v="7"/>
    <x v="0"/>
    <n v="80.911582999999993"/>
    <x v="37"/>
    <x v="37"/>
    <n v="20260723"/>
  </r>
  <r>
    <x v="3"/>
    <x v="7"/>
    <x v="0"/>
    <n v="150.44062500000001"/>
    <x v="38"/>
    <x v="38"/>
    <n v="20260723"/>
  </r>
  <r>
    <x v="3"/>
    <x v="7"/>
    <x v="0"/>
    <n v="0"/>
    <x v="39"/>
    <x v="39"/>
    <n v="20260723"/>
  </r>
  <r>
    <x v="3"/>
    <x v="7"/>
    <x v="0"/>
    <n v="0"/>
    <x v="40"/>
    <x v="40"/>
    <n v="20260723"/>
  </r>
  <r>
    <x v="3"/>
    <x v="7"/>
    <x v="0"/>
    <n v="98.077297999999999"/>
    <x v="41"/>
    <x v="41"/>
    <n v="20260723"/>
  </r>
  <r>
    <x v="3"/>
    <x v="7"/>
    <x v="0"/>
    <n v="21.109701000000001"/>
    <x v="42"/>
    <x v="42"/>
    <n v="20260723"/>
  </r>
  <r>
    <x v="3"/>
    <x v="7"/>
    <x v="0"/>
    <n v="6036.6371790000003"/>
    <x v="43"/>
    <x v="43"/>
    <n v="20260723"/>
  </r>
  <r>
    <x v="3"/>
    <x v="7"/>
    <x v="0"/>
    <m/>
    <x v="44"/>
    <x v="44"/>
    <n v="20260723"/>
  </r>
  <r>
    <x v="3"/>
    <x v="7"/>
    <x v="0"/>
    <n v="1180.935399"/>
    <x v="45"/>
    <x v="45"/>
    <n v="20260723"/>
  </r>
  <r>
    <x v="3"/>
    <x v="7"/>
    <x v="0"/>
    <n v="1142.901764"/>
    <x v="46"/>
    <x v="46"/>
    <n v="20260723"/>
  </r>
  <r>
    <x v="3"/>
    <x v="7"/>
    <x v="0"/>
    <n v="0"/>
    <x v="47"/>
    <x v="47"/>
    <n v="20260723"/>
  </r>
  <r>
    <x v="3"/>
    <x v="7"/>
    <x v="0"/>
    <n v="1059.2593919999999"/>
    <x v="48"/>
    <x v="48"/>
    <n v="20260723"/>
  </r>
  <r>
    <x v="3"/>
    <x v="7"/>
    <x v="0"/>
    <n v="83.642371999999995"/>
    <x v="49"/>
    <x v="49"/>
    <n v="20260723"/>
  </r>
  <r>
    <x v="3"/>
    <x v="7"/>
    <x v="0"/>
    <n v="38.033634999999997"/>
    <x v="50"/>
    <x v="50"/>
    <n v="20260723"/>
  </r>
  <r>
    <x v="3"/>
    <x v="7"/>
    <x v="0"/>
    <n v="0"/>
    <x v="47"/>
    <x v="51"/>
    <n v="20260723"/>
  </r>
  <r>
    <x v="3"/>
    <x v="7"/>
    <x v="0"/>
    <n v="28.935825999999999"/>
    <x v="48"/>
    <x v="52"/>
    <n v="20260723"/>
  </r>
  <r>
    <x v="3"/>
    <x v="7"/>
    <x v="0"/>
    <n v="9.0978089999999998"/>
    <x v="49"/>
    <x v="53"/>
    <n v="20260723"/>
  </r>
  <r>
    <x v="3"/>
    <x v="7"/>
    <x v="0"/>
    <n v="2112.8260049999999"/>
    <x v="51"/>
    <x v="54"/>
    <n v="20260723"/>
  </r>
  <r>
    <x v="3"/>
    <x v="7"/>
    <x v="0"/>
    <n v="-2.4219999999999998E-2"/>
    <x v="52"/>
    <x v="55"/>
    <n v="20260723"/>
  </r>
  <r>
    <x v="3"/>
    <x v="7"/>
    <x v="0"/>
    <n v="0"/>
    <x v="47"/>
    <x v="56"/>
    <n v="20260723"/>
  </r>
  <r>
    <x v="3"/>
    <x v="7"/>
    <x v="0"/>
    <n v="-3.3259999999999998E-2"/>
    <x v="48"/>
    <x v="57"/>
    <n v="20260723"/>
  </r>
  <r>
    <x v="3"/>
    <x v="7"/>
    <x v="0"/>
    <n v="9.0399999999999994E-3"/>
    <x v="49"/>
    <x v="58"/>
    <n v="20260723"/>
  </r>
  <r>
    <x v="3"/>
    <x v="7"/>
    <x v="0"/>
    <n v="2112.8502250000001"/>
    <x v="53"/>
    <x v="59"/>
    <n v="20260723"/>
  </r>
  <r>
    <x v="3"/>
    <x v="7"/>
    <x v="0"/>
    <n v="0"/>
    <x v="47"/>
    <x v="60"/>
    <n v="20260723"/>
  </r>
  <r>
    <x v="3"/>
    <x v="7"/>
    <x v="0"/>
    <n v="2078.7139090000001"/>
    <x v="48"/>
    <x v="61"/>
    <n v="20260723"/>
  </r>
  <r>
    <x v="3"/>
    <x v="7"/>
    <x v="0"/>
    <n v="34.136316999999998"/>
    <x v="49"/>
    <x v="62"/>
    <n v="20260723"/>
  </r>
  <r>
    <x v="3"/>
    <x v="7"/>
    <x v="0"/>
    <n v="295.41214400000001"/>
    <x v="54"/>
    <x v="63"/>
    <n v="20260723"/>
  </r>
  <r>
    <x v="3"/>
    <x v="7"/>
    <x v="0"/>
    <n v="41.351835999999999"/>
    <x v="47"/>
    <x v="64"/>
    <n v="20260723"/>
  </r>
  <r>
    <x v="3"/>
    <x v="7"/>
    <x v="0"/>
    <n v="242.67423700000001"/>
    <x v="48"/>
    <x v="65"/>
    <n v="20260723"/>
  </r>
  <r>
    <x v="3"/>
    <x v="7"/>
    <x v="0"/>
    <n v="11.386070999999999"/>
    <x v="49"/>
    <x v="66"/>
    <n v="20260723"/>
  </r>
  <r>
    <x v="3"/>
    <x v="7"/>
    <x v="0"/>
    <m/>
    <x v="55"/>
    <x v="67"/>
    <n v="20260723"/>
  </r>
  <r>
    <x v="3"/>
    <x v="7"/>
    <x v="0"/>
    <n v="0"/>
    <x v="56"/>
    <x v="68"/>
    <n v="20260723"/>
  </r>
  <r>
    <x v="3"/>
    <x v="7"/>
    <x v="0"/>
    <n v="20.759566"/>
    <x v="57"/>
    <x v="69"/>
    <n v="20260723"/>
  </r>
  <r>
    <x v="3"/>
    <x v="7"/>
    <x v="0"/>
    <n v="1.304081"/>
    <x v="58"/>
    <x v="70"/>
    <n v="20260723"/>
  </r>
  <r>
    <x v="3"/>
    <x v="7"/>
    <x v="0"/>
    <n v="28.384668000000001"/>
    <x v="59"/>
    <x v="71"/>
    <n v="20260723"/>
  </r>
  <r>
    <x v="3"/>
    <x v="7"/>
    <x v="0"/>
    <n v="95.935084000000003"/>
    <x v="60"/>
    <x v="72"/>
    <n v="20260723"/>
  </r>
  <r>
    <x v="3"/>
    <x v="7"/>
    <x v="0"/>
    <n v="9.1064999999999993E-2"/>
    <x v="19"/>
    <x v="73"/>
    <n v="20260723"/>
  </r>
  <r>
    <x v="3"/>
    <x v="7"/>
    <x v="0"/>
    <n v="13.473457"/>
    <x v="61"/>
    <x v="74"/>
    <n v="20260723"/>
  </r>
  <r>
    <x v="3"/>
    <x v="7"/>
    <x v="0"/>
    <n v="62.538625000000003"/>
    <x v="62"/>
    <x v="75"/>
    <n v="20260723"/>
  </r>
  <r>
    <x v="3"/>
    <x v="7"/>
    <x v="0"/>
    <n v="56.898574000000004"/>
    <x v="63"/>
    <x v="76"/>
    <n v="20260723"/>
  </r>
  <r>
    <x v="3"/>
    <x v="7"/>
    <x v="0"/>
    <n v="59.767192000000001"/>
    <x v="64"/>
    <x v="77"/>
    <n v="20260723"/>
  </r>
  <r>
    <x v="3"/>
    <x v="7"/>
    <x v="0"/>
    <n v="80.396185000000003"/>
    <x v="65"/>
    <x v="78"/>
    <n v="20260723"/>
  </r>
  <r>
    <x v="3"/>
    <x v="7"/>
    <x v="0"/>
    <n v="41.030836000000001"/>
    <x v="66"/>
    <x v="79"/>
    <n v="20260723"/>
  </r>
  <r>
    <x v="3"/>
    <x v="7"/>
    <x v="0"/>
    <n v="0"/>
    <x v="67"/>
    <x v="80"/>
    <n v="20260723"/>
  </r>
  <r>
    <x v="3"/>
    <x v="7"/>
    <x v="0"/>
    <n v="41.030836000000001"/>
    <x v="68"/>
    <x v="81"/>
    <n v="20260723"/>
  </r>
  <r>
    <x v="3"/>
    <x v="7"/>
    <x v="0"/>
    <n v="70.657043999999999"/>
    <x v="69"/>
    <x v="82"/>
    <n v="20260723"/>
  </r>
  <r>
    <x v="3"/>
    <x v="7"/>
    <x v="0"/>
    <n v="4120.4099249999999"/>
    <x v="70"/>
    <x v="83"/>
    <n v="20260723"/>
  </r>
  <r>
    <x v="3"/>
    <x v="7"/>
    <x v="0"/>
    <n v="1916.2272539999999"/>
    <x v="71"/>
    <x v="84"/>
    <n v="20260723"/>
  </r>
  <r>
    <x v="3"/>
    <x v="8"/>
    <x v="0"/>
    <m/>
    <x v="0"/>
    <x v="0"/>
    <n v="20260723"/>
  </r>
  <r>
    <x v="3"/>
    <x v="8"/>
    <x v="0"/>
    <m/>
    <x v="1"/>
    <x v="1"/>
    <n v="20260723"/>
  </r>
  <r>
    <x v="3"/>
    <x v="8"/>
    <x v="0"/>
    <m/>
    <x v="2"/>
    <x v="2"/>
    <n v="20260723"/>
  </r>
  <r>
    <x v="3"/>
    <x v="8"/>
    <x v="0"/>
    <n v="0"/>
    <x v="3"/>
    <x v="3"/>
    <n v="20260723"/>
  </r>
  <r>
    <x v="3"/>
    <x v="8"/>
    <x v="0"/>
    <n v="25.14453"/>
    <x v="4"/>
    <x v="4"/>
    <n v="20260723"/>
  </r>
  <r>
    <x v="3"/>
    <x v="8"/>
    <x v="0"/>
    <n v="0"/>
    <x v="5"/>
    <x v="5"/>
    <n v="20260723"/>
  </r>
  <r>
    <x v="3"/>
    <x v="8"/>
    <x v="0"/>
    <n v="259.24682799999999"/>
    <x v="6"/>
    <x v="6"/>
    <n v="20260723"/>
  </r>
  <r>
    <x v="3"/>
    <x v="8"/>
    <x v="0"/>
    <n v="4710.133718"/>
    <x v="7"/>
    <x v="7"/>
    <n v="20260723"/>
  </r>
  <r>
    <x v="3"/>
    <x v="8"/>
    <x v="0"/>
    <n v="462.77912500000002"/>
    <x v="8"/>
    <x v="8"/>
    <n v="20260723"/>
  </r>
  <r>
    <x v="3"/>
    <x v="8"/>
    <x v="0"/>
    <n v="571.40780400000006"/>
    <x v="9"/>
    <x v="9"/>
    <n v="20260723"/>
  </r>
  <r>
    <x v="3"/>
    <x v="8"/>
    <x v="0"/>
    <n v="213.448183"/>
    <x v="10"/>
    <x v="10"/>
    <n v="20260723"/>
  </r>
  <r>
    <x v="3"/>
    <x v="8"/>
    <x v="0"/>
    <n v="206.698241"/>
    <x v="11"/>
    <x v="11"/>
    <n v="20260723"/>
  </r>
  <r>
    <x v="3"/>
    <x v="8"/>
    <x v="0"/>
    <n v="6.7499419999999999"/>
    <x v="12"/>
    <x v="12"/>
    <n v="20260723"/>
  </r>
  <r>
    <x v="3"/>
    <x v="8"/>
    <x v="0"/>
    <n v="2957.396667"/>
    <x v="13"/>
    <x v="13"/>
    <n v="20260723"/>
  </r>
  <r>
    <x v="3"/>
    <x v="8"/>
    <x v="0"/>
    <n v="2580.8089839999998"/>
    <x v="14"/>
    <x v="14"/>
    <n v="20260723"/>
  </r>
  <r>
    <x v="3"/>
    <x v="8"/>
    <x v="0"/>
    <n v="372.67565000000002"/>
    <x v="15"/>
    <x v="15"/>
    <n v="20260723"/>
  </r>
  <r>
    <x v="3"/>
    <x v="8"/>
    <x v="0"/>
    <n v="3.9120339999999998"/>
    <x v="16"/>
    <x v="16"/>
    <n v="20260723"/>
  </r>
  <r>
    <x v="3"/>
    <x v="8"/>
    <x v="0"/>
    <n v="0"/>
    <x v="17"/>
    <x v="17"/>
    <n v="20260723"/>
  </r>
  <r>
    <x v="3"/>
    <x v="8"/>
    <x v="0"/>
    <n v="254.25879599999999"/>
    <x v="18"/>
    <x v="18"/>
    <n v="20260723"/>
  </r>
  <r>
    <x v="3"/>
    <x v="8"/>
    <x v="0"/>
    <n v="1.7649159999999999"/>
    <x v="19"/>
    <x v="19"/>
    <n v="20260723"/>
  </r>
  <r>
    <x v="3"/>
    <x v="8"/>
    <x v="0"/>
    <n v="249.07768300000001"/>
    <x v="20"/>
    <x v="20"/>
    <n v="20260723"/>
  </r>
  <r>
    <x v="3"/>
    <x v="8"/>
    <x v="0"/>
    <n v="5.4500000000000002E-4"/>
    <x v="21"/>
    <x v="21"/>
    <n v="20260723"/>
  </r>
  <r>
    <x v="3"/>
    <x v="8"/>
    <x v="0"/>
    <n v="312.315608"/>
    <x v="22"/>
    <x v="22"/>
    <n v="20260723"/>
  </r>
  <r>
    <x v="3"/>
    <x v="8"/>
    <x v="0"/>
    <n v="262.75724400000001"/>
    <x v="23"/>
    <x v="23"/>
    <n v="20260723"/>
  </r>
  <r>
    <x v="3"/>
    <x v="8"/>
    <x v="0"/>
    <n v="28.140733999999998"/>
    <x v="24"/>
    <x v="24"/>
    <n v="20260723"/>
  </r>
  <r>
    <x v="3"/>
    <x v="8"/>
    <x v="0"/>
    <n v="2.4341460000000001"/>
    <x v="25"/>
    <x v="25"/>
    <n v="20260723"/>
  </r>
  <r>
    <x v="3"/>
    <x v="8"/>
    <x v="0"/>
    <n v="232.18236300000001"/>
    <x v="26"/>
    <x v="26"/>
    <n v="20260723"/>
  </r>
  <r>
    <x v="3"/>
    <x v="8"/>
    <x v="0"/>
    <n v="177.196271"/>
    <x v="27"/>
    <x v="27"/>
    <n v="20260723"/>
  </r>
  <r>
    <x v="3"/>
    <x v="8"/>
    <x v="0"/>
    <n v="169.49274"/>
    <x v="28"/>
    <x v="28"/>
    <n v="20260723"/>
  </r>
  <r>
    <x v="3"/>
    <x v="8"/>
    <x v="0"/>
    <n v="168.698205"/>
    <x v="29"/>
    <x v="29"/>
    <n v="20260723"/>
  </r>
  <r>
    <x v="3"/>
    <x v="8"/>
    <x v="0"/>
    <n v="0.79453499999999999"/>
    <x v="30"/>
    <x v="30"/>
    <n v="20260723"/>
  </r>
  <r>
    <x v="3"/>
    <x v="8"/>
    <x v="0"/>
    <n v="7.7309239999999999"/>
    <x v="31"/>
    <x v="31"/>
    <n v="20260723"/>
  </r>
  <r>
    <x v="3"/>
    <x v="8"/>
    <x v="0"/>
    <n v="0"/>
    <x v="32"/>
    <x v="32"/>
    <n v="20260723"/>
  </r>
  <r>
    <x v="3"/>
    <x v="8"/>
    <x v="0"/>
    <n v="7.7309239999999999"/>
    <x v="33"/>
    <x v="33"/>
    <n v="20260723"/>
  </r>
  <r>
    <x v="3"/>
    <x v="8"/>
    <x v="0"/>
    <n v="-2.7393000000000001E-2"/>
    <x v="34"/>
    <x v="34"/>
    <n v="20260723"/>
  </r>
  <r>
    <x v="3"/>
    <x v="8"/>
    <x v="0"/>
    <n v="0"/>
    <x v="35"/>
    <x v="35"/>
    <n v="20260723"/>
  </r>
  <r>
    <x v="3"/>
    <x v="8"/>
    <x v="0"/>
    <n v="78.082078999999993"/>
    <x v="36"/>
    <x v="36"/>
    <n v="20260723"/>
  </r>
  <r>
    <x v="3"/>
    <x v="8"/>
    <x v="0"/>
    <n v="73.375134000000003"/>
    <x v="37"/>
    <x v="37"/>
    <n v="20260723"/>
  </r>
  <r>
    <x v="3"/>
    <x v="8"/>
    <x v="0"/>
    <n v="118.26154699999999"/>
    <x v="38"/>
    <x v="38"/>
    <n v="20260723"/>
  </r>
  <r>
    <x v="3"/>
    <x v="8"/>
    <x v="0"/>
    <n v="0"/>
    <x v="39"/>
    <x v="39"/>
    <n v="20260723"/>
  </r>
  <r>
    <x v="3"/>
    <x v="8"/>
    <x v="0"/>
    <n v="0"/>
    <x v="40"/>
    <x v="40"/>
    <n v="20260723"/>
  </r>
  <r>
    <x v="3"/>
    <x v="8"/>
    <x v="0"/>
    <n v="117.790629"/>
    <x v="41"/>
    <x v="41"/>
    <n v="20260723"/>
  </r>
  <r>
    <x v="3"/>
    <x v="8"/>
    <x v="0"/>
    <n v="30.148481"/>
    <x v="42"/>
    <x v="42"/>
    <n v="20260723"/>
  </r>
  <r>
    <x v="3"/>
    <x v="8"/>
    <x v="0"/>
    <n v="6164.4520689999999"/>
    <x v="43"/>
    <x v="43"/>
    <n v="20260723"/>
  </r>
  <r>
    <x v="3"/>
    <x v="8"/>
    <x v="0"/>
    <m/>
    <x v="44"/>
    <x v="44"/>
    <n v="20260723"/>
  </r>
  <r>
    <x v="3"/>
    <x v="8"/>
    <x v="0"/>
    <n v="1294.040448"/>
    <x v="45"/>
    <x v="45"/>
    <n v="20260723"/>
  </r>
  <r>
    <x v="3"/>
    <x v="8"/>
    <x v="0"/>
    <n v="1250.8548740000001"/>
    <x v="46"/>
    <x v="46"/>
    <n v="20260723"/>
  </r>
  <r>
    <x v="3"/>
    <x v="8"/>
    <x v="0"/>
    <n v="0"/>
    <x v="47"/>
    <x v="47"/>
    <n v="20260723"/>
  </r>
  <r>
    <x v="3"/>
    <x v="8"/>
    <x v="0"/>
    <n v="1157.4357399999999"/>
    <x v="48"/>
    <x v="48"/>
    <n v="20260723"/>
  </r>
  <r>
    <x v="3"/>
    <x v="8"/>
    <x v="0"/>
    <n v="93.419134"/>
    <x v="49"/>
    <x v="49"/>
    <n v="20260723"/>
  </r>
  <r>
    <x v="3"/>
    <x v="8"/>
    <x v="0"/>
    <n v="43.185574000000003"/>
    <x v="50"/>
    <x v="50"/>
    <n v="20260723"/>
  </r>
  <r>
    <x v="3"/>
    <x v="8"/>
    <x v="0"/>
    <n v="0"/>
    <x v="47"/>
    <x v="51"/>
    <n v="20260723"/>
  </r>
  <r>
    <x v="3"/>
    <x v="8"/>
    <x v="0"/>
    <n v="33.180328000000003"/>
    <x v="48"/>
    <x v="52"/>
    <n v="20260723"/>
  </r>
  <r>
    <x v="3"/>
    <x v="8"/>
    <x v="0"/>
    <n v="10.005246"/>
    <x v="49"/>
    <x v="53"/>
    <n v="20260723"/>
  </r>
  <r>
    <x v="3"/>
    <x v="8"/>
    <x v="0"/>
    <n v="1974.7637629999999"/>
    <x v="51"/>
    <x v="54"/>
    <n v="20260723"/>
  </r>
  <r>
    <x v="3"/>
    <x v="8"/>
    <x v="0"/>
    <n v="-2.6977000000000001E-2"/>
    <x v="52"/>
    <x v="55"/>
    <n v="20260723"/>
  </r>
  <r>
    <x v="3"/>
    <x v="8"/>
    <x v="0"/>
    <n v="0"/>
    <x v="47"/>
    <x v="56"/>
    <n v="20260723"/>
  </r>
  <r>
    <x v="3"/>
    <x v="8"/>
    <x v="0"/>
    <n v="-3.7723E-2"/>
    <x v="48"/>
    <x v="57"/>
    <n v="20260723"/>
  </r>
  <r>
    <x v="3"/>
    <x v="8"/>
    <x v="0"/>
    <n v="1.0746E-2"/>
    <x v="49"/>
    <x v="58"/>
    <n v="20260723"/>
  </r>
  <r>
    <x v="3"/>
    <x v="8"/>
    <x v="0"/>
    <n v="1974.7907399999999"/>
    <x v="53"/>
    <x v="59"/>
    <n v="20260723"/>
  </r>
  <r>
    <x v="3"/>
    <x v="8"/>
    <x v="0"/>
    <n v="0"/>
    <x v="47"/>
    <x v="60"/>
    <n v="20260723"/>
  </r>
  <r>
    <x v="3"/>
    <x v="8"/>
    <x v="0"/>
    <n v="1941.605221"/>
    <x v="48"/>
    <x v="61"/>
    <n v="20260723"/>
  </r>
  <r>
    <x v="3"/>
    <x v="8"/>
    <x v="0"/>
    <n v="33.185518000000002"/>
    <x v="49"/>
    <x v="62"/>
    <n v="20260723"/>
  </r>
  <r>
    <x v="3"/>
    <x v="8"/>
    <x v="0"/>
    <n v="315.451031"/>
    <x v="54"/>
    <x v="63"/>
    <n v="20260723"/>
  </r>
  <r>
    <x v="3"/>
    <x v="8"/>
    <x v="0"/>
    <n v="35.940396"/>
    <x v="47"/>
    <x v="64"/>
    <n v="20260723"/>
  </r>
  <r>
    <x v="3"/>
    <x v="8"/>
    <x v="0"/>
    <n v="266.64156500000001"/>
    <x v="48"/>
    <x v="65"/>
    <n v="20260723"/>
  </r>
  <r>
    <x v="3"/>
    <x v="8"/>
    <x v="0"/>
    <n v="12.869071"/>
    <x v="49"/>
    <x v="66"/>
    <n v="20260723"/>
  </r>
  <r>
    <x v="3"/>
    <x v="8"/>
    <x v="0"/>
    <m/>
    <x v="55"/>
    <x v="67"/>
    <n v="20260723"/>
  </r>
  <r>
    <x v="3"/>
    <x v="8"/>
    <x v="0"/>
    <n v="0"/>
    <x v="56"/>
    <x v="68"/>
    <n v="20260723"/>
  </r>
  <r>
    <x v="3"/>
    <x v="8"/>
    <x v="0"/>
    <n v="15.193084000000001"/>
    <x v="57"/>
    <x v="69"/>
    <n v="20260723"/>
  </r>
  <r>
    <x v="3"/>
    <x v="8"/>
    <x v="0"/>
    <n v="1.0568059999999999"/>
    <x v="58"/>
    <x v="70"/>
    <n v="20260723"/>
  </r>
  <r>
    <x v="3"/>
    <x v="8"/>
    <x v="0"/>
    <n v="27.554791999999999"/>
    <x v="59"/>
    <x v="71"/>
    <n v="20260723"/>
  </r>
  <r>
    <x v="3"/>
    <x v="8"/>
    <x v="0"/>
    <n v="110.44238799999999"/>
    <x v="60"/>
    <x v="72"/>
    <n v="20260723"/>
  </r>
  <r>
    <x v="3"/>
    <x v="8"/>
    <x v="0"/>
    <n v="0.81711"/>
    <x v="19"/>
    <x v="73"/>
    <n v="20260723"/>
  </r>
  <r>
    <x v="3"/>
    <x v="8"/>
    <x v="0"/>
    <n v="9.3080820000000006"/>
    <x v="61"/>
    <x v="74"/>
    <n v="20260723"/>
  </r>
  <r>
    <x v="3"/>
    <x v="8"/>
    <x v="0"/>
    <n v="61.451740000000001"/>
    <x v="62"/>
    <x v="75"/>
    <n v="20260723"/>
  </r>
  <r>
    <x v="3"/>
    <x v="8"/>
    <x v="0"/>
    <n v="49.371822999999999"/>
    <x v="63"/>
    <x v="76"/>
    <n v="20260723"/>
  </r>
  <r>
    <x v="3"/>
    <x v="8"/>
    <x v="0"/>
    <n v="68.878231"/>
    <x v="64"/>
    <x v="77"/>
    <n v="20260723"/>
  </r>
  <r>
    <x v="3"/>
    <x v="8"/>
    <x v="0"/>
    <n v="97.479453000000007"/>
    <x v="65"/>
    <x v="78"/>
    <n v="20260723"/>
  </r>
  <r>
    <x v="3"/>
    <x v="8"/>
    <x v="0"/>
    <n v="38.512723999999999"/>
    <x v="66"/>
    <x v="79"/>
    <n v="20260723"/>
  </r>
  <r>
    <x v="3"/>
    <x v="8"/>
    <x v="0"/>
    <n v="0"/>
    <x v="67"/>
    <x v="80"/>
    <n v="20260723"/>
  </r>
  <r>
    <x v="3"/>
    <x v="8"/>
    <x v="0"/>
    <n v="38.512723999999999"/>
    <x v="68"/>
    <x v="81"/>
    <n v="20260723"/>
  </r>
  <r>
    <x v="3"/>
    <x v="8"/>
    <x v="0"/>
    <n v="55.624519999999997"/>
    <x v="69"/>
    <x v="82"/>
    <n v="20260723"/>
  </r>
  <r>
    <x v="3"/>
    <x v="8"/>
    <x v="0"/>
    <n v="4119.9459960000004"/>
    <x v="70"/>
    <x v="83"/>
    <n v="20260723"/>
  </r>
  <r>
    <x v="3"/>
    <x v="8"/>
    <x v="0"/>
    <n v="2044.5060739999999"/>
    <x v="71"/>
    <x v="84"/>
    <n v="20260723"/>
  </r>
  <r>
    <x v="3"/>
    <x v="9"/>
    <x v="0"/>
    <m/>
    <x v="0"/>
    <x v="0"/>
    <n v="20260723"/>
  </r>
  <r>
    <x v="3"/>
    <x v="9"/>
    <x v="0"/>
    <m/>
    <x v="1"/>
    <x v="1"/>
    <n v="20260723"/>
  </r>
  <r>
    <x v="3"/>
    <x v="9"/>
    <x v="0"/>
    <m/>
    <x v="2"/>
    <x v="2"/>
    <n v="20260723"/>
  </r>
  <r>
    <x v="3"/>
    <x v="9"/>
    <x v="0"/>
    <n v="0"/>
    <x v="3"/>
    <x v="3"/>
    <n v="20260723"/>
  </r>
  <r>
    <x v="3"/>
    <x v="9"/>
    <x v="0"/>
    <n v="26.121108"/>
    <x v="4"/>
    <x v="4"/>
    <n v="20260723"/>
  </r>
  <r>
    <x v="3"/>
    <x v="9"/>
    <x v="0"/>
    <n v="0"/>
    <x v="5"/>
    <x v="5"/>
    <n v="20260723"/>
  </r>
  <r>
    <x v="3"/>
    <x v="9"/>
    <x v="0"/>
    <n v="262.69484499999999"/>
    <x v="6"/>
    <x v="6"/>
    <n v="20260723"/>
  </r>
  <r>
    <x v="3"/>
    <x v="9"/>
    <x v="0"/>
    <n v="4903.2609670000002"/>
    <x v="7"/>
    <x v="7"/>
    <n v="20260723"/>
  </r>
  <r>
    <x v="3"/>
    <x v="9"/>
    <x v="0"/>
    <n v="496.728253"/>
    <x v="8"/>
    <x v="8"/>
    <n v="20260723"/>
  </r>
  <r>
    <x v="3"/>
    <x v="9"/>
    <x v="0"/>
    <n v="572.52938900000004"/>
    <x v="9"/>
    <x v="9"/>
    <n v="20260723"/>
  </r>
  <r>
    <x v="3"/>
    <x v="9"/>
    <x v="0"/>
    <n v="335.57190800000001"/>
    <x v="10"/>
    <x v="10"/>
    <n v="20260723"/>
  </r>
  <r>
    <x v="3"/>
    <x v="9"/>
    <x v="0"/>
    <n v="329.45333799999997"/>
    <x v="11"/>
    <x v="11"/>
    <n v="20260723"/>
  </r>
  <r>
    <x v="3"/>
    <x v="9"/>
    <x v="0"/>
    <n v="6.1185700000000001"/>
    <x v="12"/>
    <x v="12"/>
    <n v="20260723"/>
  </r>
  <r>
    <x v="3"/>
    <x v="9"/>
    <x v="0"/>
    <n v="2914.2492080000002"/>
    <x v="13"/>
    <x v="13"/>
    <n v="20260723"/>
  </r>
  <r>
    <x v="3"/>
    <x v="9"/>
    <x v="0"/>
    <n v="2533.0929620000002"/>
    <x v="14"/>
    <x v="14"/>
    <n v="20260723"/>
  </r>
  <r>
    <x v="3"/>
    <x v="9"/>
    <x v="0"/>
    <n v="375.97494899999998"/>
    <x v="15"/>
    <x v="15"/>
    <n v="20260723"/>
  </r>
  <r>
    <x v="3"/>
    <x v="9"/>
    <x v="0"/>
    <n v="5.1812969999999998"/>
    <x v="16"/>
    <x v="16"/>
    <n v="20260723"/>
  </r>
  <r>
    <x v="3"/>
    <x v="9"/>
    <x v="0"/>
    <n v="0"/>
    <x v="17"/>
    <x v="17"/>
    <n v="20260723"/>
  </r>
  <r>
    <x v="3"/>
    <x v="9"/>
    <x v="0"/>
    <n v="260.77749499999999"/>
    <x v="18"/>
    <x v="18"/>
    <n v="20260723"/>
  </r>
  <r>
    <x v="3"/>
    <x v="9"/>
    <x v="0"/>
    <n v="3.2533750000000001"/>
    <x v="19"/>
    <x v="19"/>
    <n v="20260723"/>
  </r>
  <r>
    <x v="3"/>
    <x v="9"/>
    <x v="0"/>
    <n v="320.15079500000002"/>
    <x v="20"/>
    <x v="20"/>
    <n v="20260723"/>
  </r>
  <r>
    <x v="3"/>
    <x v="9"/>
    <x v="0"/>
    <n v="5.4500000000000002E-4"/>
    <x v="21"/>
    <x v="21"/>
    <n v="20260723"/>
  </r>
  <r>
    <x v="3"/>
    <x v="9"/>
    <x v="0"/>
    <n v="380.22423300000003"/>
    <x v="22"/>
    <x v="22"/>
    <n v="20260723"/>
  </r>
  <r>
    <x v="3"/>
    <x v="9"/>
    <x v="0"/>
    <n v="266.46867600000002"/>
    <x v="23"/>
    <x v="23"/>
    <n v="20260723"/>
  </r>
  <r>
    <x v="3"/>
    <x v="9"/>
    <x v="0"/>
    <n v="29.465577"/>
    <x v="24"/>
    <x v="24"/>
    <n v="20260723"/>
  </r>
  <r>
    <x v="3"/>
    <x v="9"/>
    <x v="0"/>
    <n v="0.63437399999999999"/>
    <x v="25"/>
    <x v="25"/>
    <n v="20260723"/>
  </r>
  <r>
    <x v="3"/>
    <x v="9"/>
    <x v="0"/>
    <n v="236.36872500000001"/>
    <x v="26"/>
    <x v="26"/>
    <n v="20260723"/>
  </r>
  <r>
    <x v="3"/>
    <x v="9"/>
    <x v="0"/>
    <n v="221.378803"/>
    <x v="27"/>
    <x v="27"/>
    <n v="20260723"/>
  </r>
  <r>
    <x v="3"/>
    <x v="9"/>
    <x v="0"/>
    <n v="214.94859500000001"/>
    <x v="28"/>
    <x v="28"/>
    <n v="20260723"/>
  </r>
  <r>
    <x v="3"/>
    <x v="9"/>
    <x v="0"/>
    <n v="214.98592500000001"/>
    <x v="29"/>
    <x v="29"/>
    <n v="20260723"/>
  </r>
  <r>
    <x v="3"/>
    <x v="9"/>
    <x v="0"/>
    <n v="-3.7330000000000002E-2"/>
    <x v="30"/>
    <x v="30"/>
    <n v="20260723"/>
  </r>
  <r>
    <x v="3"/>
    <x v="9"/>
    <x v="0"/>
    <n v="6.46448"/>
    <x v="31"/>
    <x v="31"/>
    <n v="20260723"/>
  </r>
  <r>
    <x v="3"/>
    <x v="9"/>
    <x v="0"/>
    <n v="0"/>
    <x v="32"/>
    <x v="32"/>
    <n v="20260723"/>
  </r>
  <r>
    <x v="3"/>
    <x v="9"/>
    <x v="0"/>
    <n v="6.46448"/>
    <x v="33"/>
    <x v="33"/>
    <n v="20260723"/>
  </r>
  <r>
    <x v="3"/>
    <x v="9"/>
    <x v="0"/>
    <n v="-3.4271999999999997E-2"/>
    <x v="34"/>
    <x v="34"/>
    <n v="20260723"/>
  </r>
  <r>
    <x v="3"/>
    <x v="9"/>
    <x v="0"/>
    <n v="0"/>
    <x v="35"/>
    <x v="35"/>
    <n v="20260723"/>
  </r>
  <r>
    <x v="3"/>
    <x v="9"/>
    <x v="0"/>
    <n v="84.054309000000003"/>
    <x v="36"/>
    <x v="36"/>
    <n v="20260723"/>
  </r>
  <r>
    <x v="3"/>
    <x v="9"/>
    <x v="0"/>
    <n v="71.555867000000006"/>
    <x v="37"/>
    <x v="37"/>
    <n v="20260723"/>
  </r>
  <r>
    <x v="3"/>
    <x v="9"/>
    <x v="0"/>
    <n v="159.16665900000001"/>
    <x v="38"/>
    <x v="38"/>
    <n v="20260723"/>
  </r>
  <r>
    <x v="3"/>
    <x v="9"/>
    <x v="0"/>
    <n v="0"/>
    <x v="39"/>
    <x v="39"/>
    <n v="20260723"/>
  </r>
  <r>
    <x v="3"/>
    <x v="9"/>
    <x v="0"/>
    <n v="0"/>
    <x v="40"/>
    <x v="40"/>
    <n v="20260723"/>
  </r>
  <r>
    <x v="3"/>
    <x v="9"/>
    <x v="0"/>
    <n v="133.717421"/>
    <x v="41"/>
    <x v="41"/>
    <n v="20260723"/>
  </r>
  <r>
    <x v="3"/>
    <x v="9"/>
    <x v="0"/>
    <n v="11.054574000000001"/>
    <x v="42"/>
    <x v="42"/>
    <n v="20260723"/>
  </r>
  <r>
    <x v="3"/>
    <x v="9"/>
    <x v="0"/>
    <n v="6519.6974609999997"/>
    <x v="43"/>
    <x v="43"/>
    <n v="20260723"/>
  </r>
  <r>
    <x v="3"/>
    <x v="9"/>
    <x v="0"/>
    <m/>
    <x v="44"/>
    <x v="44"/>
    <n v="20260723"/>
  </r>
  <r>
    <x v="3"/>
    <x v="9"/>
    <x v="0"/>
    <n v="1457.030017"/>
    <x v="45"/>
    <x v="45"/>
    <n v="20260723"/>
  </r>
  <r>
    <x v="3"/>
    <x v="9"/>
    <x v="0"/>
    <n v="1407.095333"/>
    <x v="46"/>
    <x v="46"/>
    <n v="20260723"/>
  </r>
  <r>
    <x v="3"/>
    <x v="9"/>
    <x v="0"/>
    <n v="0"/>
    <x v="47"/>
    <x v="47"/>
    <n v="20260723"/>
  </r>
  <r>
    <x v="3"/>
    <x v="9"/>
    <x v="0"/>
    <n v="1312.3054540000001"/>
    <x v="48"/>
    <x v="48"/>
    <n v="20260723"/>
  </r>
  <r>
    <x v="3"/>
    <x v="9"/>
    <x v="0"/>
    <n v="94.789878999999999"/>
    <x v="49"/>
    <x v="49"/>
    <n v="20260723"/>
  </r>
  <r>
    <x v="3"/>
    <x v="9"/>
    <x v="0"/>
    <n v="49.934683999999997"/>
    <x v="50"/>
    <x v="50"/>
    <n v="20260723"/>
  </r>
  <r>
    <x v="3"/>
    <x v="9"/>
    <x v="0"/>
    <n v="0"/>
    <x v="47"/>
    <x v="51"/>
    <n v="20260723"/>
  </r>
  <r>
    <x v="3"/>
    <x v="9"/>
    <x v="0"/>
    <n v="39.594552"/>
    <x v="48"/>
    <x v="52"/>
    <n v="20260723"/>
  </r>
  <r>
    <x v="3"/>
    <x v="9"/>
    <x v="0"/>
    <n v="10.340132000000001"/>
    <x v="49"/>
    <x v="53"/>
    <n v="20260723"/>
  </r>
  <r>
    <x v="3"/>
    <x v="9"/>
    <x v="0"/>
    <n v="1786.924397"/>
    <x v="51"/>
    <x v="54"/>
    <n v="20260723"/>
  </r>
  <r>
    <x v="3"/>
    <x v="9"/>
    <x v="0"/>
    <n v="-3.5112999999999998E-2"/>
    <x v="52"/>
    <x v="55"/>
    <n v="20260723"/>
  </r>
  <r>
    <x v="3"/>
    <x v="9"/>
    <x v="0"/>
    <n v="0"/>
    <x v="47"/>
    <x v="56"/>
    <n v="20260723"/>
  </r>
  <r>
    <x v="3"/>
    <x v="9"/>
    <x v="0"/>
    <n v="-4.8533E-2"/>
    <x v="48"/>
    <x v="57"/>
    <n v="20260723"/>
  </r>
  <r>
    <x v="3"/>
    <x v="9"/>
    <x v="0"/>
    <n v="1.342E-2"/>
    <x v="49"/>
    <x v="58"/>
    <n v="20260723"/>
  </r>
  <r>
    <x v="3"/>
    <x v="9"/>
    <x v="0"/>
    <n v="1786.9595099999999"/>
    <x v="53"/>
    <x v="59"/>
    <n v="20260723"/>
  </r>
  <r>
    <x v="3"/>
    <x v="9"/>
    <x v="0"/>
    <n v="0"/>
    <x v="47"/>
    <x v="60"/>
    <n v="20260723"/>
  </r>
  <r>
    <x v="3"/>
    <x v="9"/>
    <x v="0"/>
    <n v="1753.1642139999999"/>
    <x v="48"/>
    <x v="61"/>
    <n v="20260723"/>
  </r>
  <r>
    <x v="3"/>
    <x v="9"/>
    <x v="0"/>
    <n v="33.795296"/>
    <x v="49"/>
    <x v="62"/>
    <n v="20260723"/>
  </r>
  <r>
    <x v="3"/>
    <x v="9"/>
    <x v="0"/>
    <n v="382.98362700000001"/>
    <x v="54"/>
    <x v="63"/>
    <n v="20260723"/>
  </r>
  <r>
    <x v="3"/>
    <x v="9"/>
    <x v="0"/>
    <n v="39.825459000000002"/>
    <x v="47"/>
    <x v="64"/>
    <n v="20260723"/>
  </r>
  <r>
    <x v="3"/>
    <x v="9"/>
    <x v="0"/>
    <n v="330.75800700000002"/>
    <x v="48"/>
    <x v="65"/>
    <n v="20260723"/>
  </r>
  <r>
    <x v="3"/>
    <x v="9"/>
    <x v="0"/>
    <n v="12.400161000000001"/>
    <x v="49"/>
    <x v="66"/>
    <n v="20260723"/>
  </r>
  <r>
    <x v="3"/>
    <x v="9"/>
    <x v="0"/>
    <m/>
    <x v="55"/>
    <x v="67"/>
    <n v="20260723"/>
  </r>
  <r>
    <x v="3"/>
    <x v="9"/>
    <x v="0"/>
    <n v="0"/>
    <x v="56"/>
    <x v="68"/>
    <n v="20260723"/>
  </r>
  <r>
    <x v="3"/>
    <x v="9"/>
    <x v="0"/>
    <n v="16.627800000000001"/>
    <x v="57"/>
    <x v="69"/>
    <n v="20260723"/>
  </r>
  <r>
    <x v="3"/>
    <x v="9"/>
    <x v="0"/>
    <n v="1.209795"/>
    <x v="58"/>
    <x v="70"/>
    <n v="20260723"/>
  </r>
  <r>
    <x v="3"/>
    <x v="9"/>
    <x v="0"/>
    <n v="16.38128"/>
    <x v="59"/>
    <x v="71"/>
    <n v="20260723"/>
  </r>
  <r>
    <x v="3"/>
    <x v="9"/>
    <x v="0"/>
    <n v="154.596755"/>
    <x v="60"/>
    <x v="72"/>
    <n v="20260723"/>
  </r>
  <r>
    <x v="3"/>
    <x v="9"/>
    <x v="0"/>
    <n v="2.1294E-2"/>
    <x v="19"/>
    <x v="73"/>
    <n v="20260723"/>
  </r>
  <r>
    <x v="3"/>
    <x v="9"/>
    <x v="0"/>
    <n v="6.6476550000000003"/>
    <x v="61"/>
    <x v="74"/>
    <n v="20260723"/>
  </r>
  <r>
    <x v="3"/>
    <x v="9"/>
    <x v="0"/>
    <n v="66.269136000000003"/>
    <x v="62"/>
    <x v="75"/>
    <n v="20260723"/>
  </r>
  <r>
    <x v="3"/>
    <x v="9"/>
    <x v="0"/>
    <n v="40.027894000000003"/>
    <x v="63"/>
    <x v="76"/>
    <n v="20260723"/>
  </r>
  <r>
    <x v="3"/>
    <x v="9"/>
    <x v="0"/>
    <n v="72.299610999999999"/>
    <x v="64"/>
    <x v="77"/>
    <n v="20260723"/>
  </r>
  <r>
    <x v="3"/>
    <x v="9"/>
    <x v="0"/>
    <n v="140.96682799999999"/>
    <x v="65"/>
    <x v="78"/>
    <n v="20260723"/>
  </r>
  <r>
    <x v="3"/>
    <x v="9"/>
    <x v="0"/>
    <n v="39.806446999999999"/>
    <x v="66"/>
    <x v="79"/>
    <n v="20260723"/>
  </r>
  <r>
    <x v="3"/>
    <x v="9"/>
    <x v="0"/>
    <n v="0"/>
    <x v="67"/>
    <x v="80"/>
    <n v="20260723"/>
  </r>
  <r>
    <x v="3"/>
    <x v="9"/>
    <x v="0"/>
    <n v="39.806446999999999"/>
    <x v="68"/>
    <x v="81"/>
    <n v="20260723"/>
  </r>
  <r>
    <x v="3"/>
    <x v="9"/>
    <x v="0"/>
    <n v="67.146942999999993"/>
    <x v="69"/>
    <x v="82"/>
    <n v="20260723"/>
  </r>
  <r>
    <x v="3"/>
    <x v="9"/>
    <x v="0"/>
    <n v="4248.9394769999999"/>
    <x v="70"/>
    <x v="83"/>
    <n v="20260723"/>
  </r>
  <r>
    <x v="3"/>
    <x v="9"/>
    <x v="0"/>
    <n v="2270.7579839999999"/>
    <x v="71"/>
    <x v="84"/>
    <n v="20260723"/>
  </r>
  <r>
    <x v="4"/>
    <x v="0"/>
    <x v="0"/>
    <m/>
    <x v="0"/>
    <x v="0"/>
    <n v="20260723"/>
  </r>
  <r>
    <x v="4"/>
    <x v="0"/>
    <x v="0"/>
    <m/>
    <x v="1"/>
    <x v="1"/>
    <n v="20260723"/>
  </r>
  <r>
    <x v="4"/>
    <x v="0"/>
    <x v="0"/>
    <m/>
    <x v="2"/>
    <x v="2"/>
    <n v="20260723"/>
  </r>
  <r>
    <x v="4"/>
    <x v="0"/>
    <x v="0"/>
    <n v="0.14036199999999999"/>
    <x v="3"/>
    <x v="3"/>
    <n v="20260723"/>
  </r>
  <r>
    <x v="4"/>
    <x v="0"/>
    <x v="0"/>
    <n v="38.230516999999999"/>
    <x v="4"/>
    <x v="4"/>
    <n v="20260723"/>
  </r>
  <r>
    <x v="4"/>
    <x v="0"/>
    <x v="0"/>
    <n v="0.668068"/>
    <x v="5"/>
    <x v="5"/>
    <n v="20260723"/>
  </r>
  <r>
    <x v="4"/>
    <x v="0"/>
    <x v="0"/>
    <n v="100.46907299999999"/>
    <x v="6"/>
    <x v="6"/>
    <n v="20260723"/>
  </r>
  <r>
    <x v="4"/>
    <x v="0"/>
    <x v="0"/>
    <n v="1735.0734030000001"/>
    <x v="7"/>
    <x v="7"/>
    <n v="20260723"/>
  </r>
  <r>
    <x v="4"/>
    <x v="0"/>
    <x v="0"/>
    <n v="104.615876"/>
    <x v="8"/>
    <x v="8"/>
    <n v="20260723"/>
  </r>
  <r>
    <x v="4"/>
    <x v="0"/>
    <x v="0"/>
    <n v="184.785686"/>
    <x v="9"/>
    <x v="9"/>
    <n v="20260723"/>
  </r>
  <r>
    <x v="4"/>
    <x v="0"/>
    <x v="0"/>
    <n v="22.929106000000001"/>
    <x v="10"/>
    <x v="10"/>
    <n v="20260723"/>
  </r>
  <r>
    <x v="4"/>
    <x v="0"/>
    <x v="0"/>
    <n v="15.129629"/>
    <x v="11"/>
    <x v="11"/>
    <n v="20260723"/>
  </r>
  <r>
    <x v="4"/>
    <x v="0"/>
    <x v="0"/>
    <n v="7.7994770000000004"/>
    <x v="12"/>
    <x v="12"/>
    <n v="20260723"/>
  </r>
  <r>
    <x v="4"/>
    <x v="0"/>
    <x v="0"/>
    <n v="758.879683"/>
    <x v="13"/>
    <x v="13"/>
    <n v="20260723"/>
  </r>
  <r>
    <x v="4"/>
    <x v="0"/>
    <x v="0"/>
    <n v="237.67242999999999"/>
    <x v="14"/>
    <x v="14"/>
    <n v="20260723"/>
  </r>
  <r>
    <x v="4"/>
    <x v="0"/>
    <x v="0"/>
    <n v="501.61079999999998"/>
    <x v="15"/>
    <x v="15"/>
    <n v="20260723"/>
  </r>
  <r>
    <x v="4"/>
    <x v="0"/>
    <x v="0"/>
    <n v="19.596454000000001"/>
    <x v="16"/>
    <x v="16"/>
    <n v="20260723"/>
  </r>
  <r>
    <x v="4"/>
    <x v="0"/>
    <x v="0"/>
    <n v="0"/>
    <x v="17"/>
    <x v="17"/>
    <n v="20260723"/>
  </r>
  <r>
    <x v="4"/>
    <x v="0"/>
    <x v="0"/>
    <n v="474.65866499999998"/>
    <x v="18"/>
    <x v="18"/>
    <n v="20260723"/>
  </r>
  <r>
    <x v="4"/>
    <x v="0"/>
    <x v="0"/>
    <n v="0"/>
    <x v="19"/>
    <x v="19"/>
    <n v="20260723"/>
  </r>
  <r>
    <x v="4"/>
    <x v="0"/>
    <x v="0"/>
    <n v="188.85558700000001"/>
    <x v="20"/>
    <x v="20"/>
    <n v="20260723"/>
  </r>
  <r>
    <x v="4"/>
    <x v="0"/>
    <x v="0"/>
    <n v="0.34880100000000003"/>
    <x v="21"/>
    <x v="21"/>
    <n v="20260723"/>
  </r>
  <r>
    <x v="4"/>
    <x v="0"/>
    <x v="0"/>
    <n v="1225.638708"/>
    <x v="22"/>
    <x v="22"/>
    <n v="20260723"/>
  </r>
  <r>
    <x v="4"/>
    <x v="0"/>
    <x v="0"/>
    <n v="71.543975000000003"/>
    <x v="23"/>
    <x v="23"/>
    <n v="20260723"/>
  </r>
  <r>
    <x v="4"/>
    <x v="0"/>
    <x v="0"/>
    <n v="6.7167139999999996"/>
    <x v="24"/>
    <x v="24"/>
    <n v="20260723"/>
  </r>
  <r>
    <x v="4"/>
    <x v="0"/>
    <x v="0"/>
    <n v="2.6454179999999998"/>
    <x v="25"/>
    <x v="25"/>
    <n v="20260723"/>
  </r>
  <r>
    <x v="4"/>
    <x v="0"/>
    <x v="0"/>
    <n v="62.181843000000001"/>
    <x v="26"/>
    <x v="26"/>
    <n v="20260723"/>
  </r>
  <r>
    <x v="4"/>
    <x v="0"/>
    <x v="0"/>
    <n v="141.83370400000001"/>
    <x v="27"/>
    <x v="27"/>
    <n v="20260723"/>
  </r>
  <r>
    <x v="4"/>
    <x v="0"/>
    <x v="0"/>
    <n v="111.31359999999999"/>
    <x v="28"/>
    <x v="28"/>
    <n v="20260723"/>
  </r>
  <r>
    <x v="4"/>
    <x v="0"/>
    <x v="0"/>
    <n v="97.925265999999993"/>
    <x v="29"/>
    <x v="29"/>
    <n v="20260723"/>
  </r>
  <r>
    <x v="4"/>
    <x v="0"/>
    <x v="0"/>
    <n v="13.388334"/>
    <x v="30"/>
    <x v="30"/>
    <n v="20260723"/>
  </r>
  <r>
    <x v="4"/>
    <x v="0"/>
    <x v="0"/>
    <n v="30.894053"/>
    <x v="31"/>
    <x v="31"/>
    <n v="20260723"/>
  </r>
  <r>
    <x v="4"/>
    <x v="0"/>
    <x v="0"/>
    <n v="16.040132"/>
    <x v="32"/>
    <x v="32"/>
    <n v="20260723"/>
  </r>
  <r>
    <x v="4"/>
    <x v="0"/>
    <x v="0"/>
    <n v="14.853921"/>
    <x v="33"/>
    <x v="33"/>
    <n v="20260723"/>
  </r>
  <r>
    <x v="4"/>
    <x v="0"/>
    <x v="0"/>
    <n v="-0.373948"/>
    <x v="34"/>
    <x v="34"/>
    <n v="20260723"/>
  </r>
  <r>
    <x v="4"/>
    <x v="0"/>
    <x v="0"/>
    <n v="5.0529999999999999E-2"/>
    <x v="35"/>
    <x v="35"/>
    <n v="20260723"/>
  </r>
  <r>
    <x v="4"/>
    <x v="0"/>
    <x v="0"/>
    <n v="145.99680799999999"/>
    <x v="36"/>
    <x v="36"/>
    <n v="20260723"/>
  </r>
  <r>
    <x v="4"/>
    <x v="0"/>
    <x v="0"/>
    <n v="15.065424999999999"/>
    <x v="37"/>
    <x v="37"/>
    <n v="20260723"/>
  </r>
  <r>
    <x v="4"/>
    <x v="0"/>
    <x v="0"/>
    <n v="59.194994000000001"/>
    <x v="38"/>
    <x v="38"/>
    <n v="20260723"/>
  </r>
  <r>
    <x v="4"/>
    <x v="0"/>
    <x v="0"/>
    <n v="0.16253200000000001"/>
    <x v="39"/>
    <x v="39"/>
    <n v="20260723"/>
  </r>
  <r>
    <x v="4"/>
    <x v="0"/>
    <x v="0"/>
    <n v="0"/>
    <x v="40"/>
    <x v="40"/>
    <n v="20260723"/>
  </r>
  <r>
    <x v="4"/>
    <x v="0"/>
    <x v="0"/>
    <n v="272.326503"/>
    <x v="41"/>
    <x v="41"/>
    <n v="20260723"/>
  </r>
  <r>
    <x v="4"/>
    <x v="0"/>
    <x v="0"/>
    <n v="19.758472999999999"/>
    <x v="42"/>
    <x v="42"/>
    <n v="20260723"/>
  </r>
  <r>
    <x v="4"/>
    <x v="0"/>
    <x v="0"/>
    <n v="3826.1530750000002"/>
    <x v="43"/>
    <x v="43"/>
    <n v="20260723"/>
  </r>
  <r>
    <x v="4"/>
    <x v="0"/>
    <x v="0"/>
    <m/>
    <x v="44"/>
    <x v="44"/>
    <n v="20260723"/>
  </r>
  <r>
    <x v="4"/>
    <x v="0"/>
    <x v="0"/>
    <n v="489.544646"/>
    <x v="45"/>
    <x v="45"/>
    <n v="20260723"/>
  </r>
  <r>
    <x v="4"/>
    <x v="0"/>
    <x v="0"/>
    <n v="439.88806099999999"/>
    <x v="46"/>
    <x v="46"/>
    <n v="20260723"/>
  </r>
  <r>
    <x v="4"/>
    <x v="0"/>
    <x v="0"/>
    <n v="0"/>
    <x v="47"/>
    <x v="47"/>
    <n v="20260723"/>
  </r>
  <r>
    <x v="4"/>
    <x v="0"/>
    <x v="0"/>
    <n v="418.00794400000001"/>
    <x v="48"/>
    <x v="48"/>
    <n v="20260723"/>
  </r>
  <r>
    <x v="4"/>
    <x v="0"/>
    <x v="0"/>
    <n v="21.880116999999998"/>
    <x v="49"/>
    <x v="49"/>
    <n v="20260723"/>
  </r>
  <r>
    <x v="4"/>
    <x v="0"/>
    <x v="0"/>
    <n v="49.656585999999997"/>
    <x v="50"/>
    <x v="50"/>
    <n v="20260723"/>
  </r>
  <r>
    <x v="4"/>
    <x v="0"/>
    <x v="0"/>
    <n v="0"/>
    <x v="47"/>
    <x v="51"/>
    <n v="20260723"/>
  </r>
  <r>
    <x v="4"/>
    <x v="0"/>
    <x v="0"/>
    <n v="43.683871000000003"/>
    <x v="48"/>
    <x v="52"/>
    <n v="20260723"/>
  </r>
  <r>
    <x v="4"/>
    <x v="0"/>
    <x v="0"/>
    <n v="5.972715"/>
    <x v="49"/>
    <x v="53"/>
    <n v="20260723"/>
  </r>
  <r>
    <x v="4"/>
    <x v="0"/>
    <x v="0"/>
    <n v="503.068378"/>
    <x v="51"/>
    <x v="54"/>
    <n v="20260723"/>
  </r>
  <r>
    <x v="4"/>
    <x v="0"/>
    <x v="0"/>
    <n v="17.984279000000001"/>
    <x v="52"/>
    <x v="55"/>
    <n v="20260723"/>
  </r>
  <r>
    <x v="4"/>
    <x v="0"/>
    <x v="0"/>
    <n v="0"/>
    <x v="47"/>
    <x v="56"/>
    <n v="20260723"/>
  </r>
  <r>
    <x v="4"/>
    <x v="0"/>
    <x v="0"/>
    <n v="9.1996179999999992"/>
    <x v="48"/>
    <x v="57"/>
    <n v="20260723"/>
  </r>
  <r>
    <x v="4"/>
    <x v="0"/>
    <x v="0"/>
    <n v="8.7846609999999998"/>
    <x v="49"/>
    <x v="58"/>
    <n v="20260723"/>
  </r>
  <r>
    <x v="4"/>
    <x v="0"/>
    <x v="0"/>
    <n v="485.08409899999998"/>
    <x v="53"/>
    <x v="59"/>
    <n v="20260723"/>
  </r>
  <r>
    <x v="4"/>
    <x v="0"/>
    <x v="0"/>
    <n v="0"/>
    <x v="47"/>
    <x v="60"/>
    <n v="20260723"/>
  </r>
  <r>
    <x v="4"/>
    <x v="0"/>
    <x v="0"/>
    <n v="463.54280699999998"/>
    <x v="48"/>
    <x v="61"/>
    <n v="20260723"/>
  </r>
  <r>
    <x v="4"/>
    <x v="0"/>
    <x v="0"/>
    <n v="21.541291999999999"/>
    <x v="49"/>
    <x v="62"/>
    <n v="20260723"/>
  </r>
  <r>
    <x v="4"/>
    <x v="0"/>
    <x v="0"/>
    <n v="1165.916909"/>
    <x v="54"/>
    <x v="63"/>
    <n v="20260723"/>
  </r>
  <r>
    <x v="4"/>
    <x v="0"/>
    <x v="0"/>
    <n v="0"/>
    <x v="47"/>
    <x v="64"/>
    <n v="20260723"/>
  </r>
  <r>
    <x v="4"/>
    <x v="0"/>
    <x v="0"/>
    <n v="1123.042224"/>
    <x v="48"/>
    <x v="65"/>
    <n v="20260723"/>
  </r>
  <r>
    <x v="4"/>
    <x v="0"/>
    <x v="0"/>
    <n v="42.874685999999997"/>
    <x v="49"/>
    <x v="66"/>
    <n v="20260723"/>
  </r>
  <r>
    <x v="4"/>
    <x v="0"/>
    <x v="0"/>
    <m/>
    <x v="55"/>
    <x v="67"/>
    <n v="20260723"/>
  </r>
  <r>
    <x v="4"/>
    <x v="0"/>
    <x v="0"/>
    <n v="0.38"/>
    <x v="56"/>
    <x v="68"/>
    <n v="20260723"/>
  </r>
  <r>
    <x v="4"/>
    <x v="0"/>
    <x v="0"/>
    <n v="3.8702999999999999"/>
    <x v="57"/>
    <x v="69"/>
    <n v="20260723"/>
  </r>
  <r>
    <x v="4"/>
    <x v="0"/>
    <x v="0"/>
    <n v="16.647123000000001"/>
    <x v="58"/>
    <x v="70"/>
    <n v="20260723"/>
  </r>
  <r>
    <x v="4"/>
    <x v="0"/>
    <x v="0"/>
    <n v="8.6620910000000002"/>
    <x v="59"/>
    <x v="71"/>
    <n v="20260723"/>
  </r>
  <r>
    <x v="4"/>
    <x v="0"/>
    <x v="0"/>
    <n v="87.792180000000002"/>
    <x v="60"/>
    <x v="72"/>
    <n v="20260723"/>
  </r>
  <r>
    <x v="4"/>
    <x v="0"/>
    <x v="0"/>
    <n v="0.290466"/>
    <x v="19"/>
    <x v="73"/>
    <n v="20260723"/>
  </r>
  <r>
    <x v="4"/>
    <x v="0"/>
    <x v="0"/>
    <n v="4.651484"/>
    <x v="61"/>
    <x v="74"/>
    <n v="20260723"/>
  </r>
  <r>
    <x v="4"/>
    <x v="0"/>
    <x v="0"/>
    <n v="1.7644390000000001"/>
    <x v="62"/>
    <x v="75"/>
    <n v="20260723"/>
  </r>
  <r>
    <x v="4"/>
    <x v="0"/>
    <x v="0"/>
    <n v="61.003022000000001"/>
    <x v="63"/>
    <x v="76"/>
    <n v="20260723"/>
  </r>
  <r>
    <x v="4"/>
    <x v="0"/>
    <x v="0"/>
    <n v="57.809130000000003"/>
    <x v="64"/>
    <x v="77"/>
    <n v="20260723"/>
  </r>
  <r>
    <x v="4"/>
    <x v="0"/>
    <x v="0"/>
    <n v="32.924249000000003"/>
    <x v="65"/>
    <x v="78"/>
    <n v="20260723"/>
  </r>
  <r>
    <x v="4"/>
    <x v="0"/>
    <x v="0"/>
    <n v="0"/>
    <x v="66"/>
    <x v="79"/>
    <n v="20260723"/>
  </r>
  <r>
    <x v="4"/>
    <x v="0"/>
    <x v="0"/>
    <n v="0"/>
    <x v="67"/>
    <x v="80"/>
    <n v="20260723"/>
  </r>
  <r>
    <x v="4"/>
    <x v="0"/>
    <x v="0"/>
    <n v="0"/>
    <x v="68"/>
    <x v="81"/>
    <n v="20260723"/>
  </r>
  <r>
    <x v="4"/>
    <x v="0"/>
    <x v="0"/>
    <n v="17.805892"/>
    <x v="69"/>
    <x v="82"/>
    <n v="20260723"/>
  </r>
  <r>
    <x v="4"/>
    <x v="0"/>
    <x v="0"/>
    <n v="2452.1303090000001"/>
    <x v="70"/>
    <x v="83"/>
    <n v="20260723"/>
  </r>
  <r>
    <x v="4"/>
    <x v="0"/>
    <x v="0"/>
    <n v="1374.022766"/>
    <x v="71"/>
    <x v="84"/>
    <n v="20260723"/>
  </r>
  <r>
    <x v="4"/>
    <x v="1"/>
    <x v="0"/>
    <m/>
    <x v="0"/>
    <x v="0"/>
    <n v="20260723"/>
  </r>
  <r>
    <x v="4"/>
    <x v="1"/>
    <x v="0"/>
    <m/>
    <x v="1"/>
    <x v="1"/>
    <n v="20260723"/>
  </r>
  <r>
    <x v="4"/>
    <x v="1"/>
    <x v="0"/>
    <m/>
    <x v="2"/>
    <x v="2"/>
    <n v="20260723"/>
  </r>
  <r>
    <x v="4"/>
    <x v="1"/>
    <x v="0"/>
    <n v="3.2413999999999998E-2"/>
    <x v="3"/>
    <x v="3"/>
    <n v="20260723"/>
  </r>
  <r>
    <x v="4"/>
    <x v="1"/>
    <x v="0"/>
    <n v="41.235219999999998"/>
    <x v="4"/>
    <x v="4"/>
    <n v="20260723"/>
  </r>
  <r>
    <x v="4"/>
    <x v="1"/>
    <x v="0"/>
    <n v="0"/>
    <x v="5"/>
    <x v="5"/>
    <n v="20260723"/>
  </r>
  <r>
    <x v="4"/>
    <x v="1"/>
    <x v="0"/>
    <n v="102.469922"/>
    <x v="6"/>
    <x v="6"/>
    <n v="20260723"/>
  </r>
  <r>
    <x v="4"/>
    <x v="1"/>
    <x v="0"/>
    <n v="1792.7333880000001"/>
    <x v="7"/>
    <x v="7"/>
    <n v="20260723"/>
  </r>
  <r>
    <x v="4"/>
    <x v="1"/>
    <x v="0"/>
    <n v="109.979034"/>
    <x v="8"/>
    <x v="8"/>
    <n v="20260723"/>
  </r>
  <r>
    <x v="4"/>
    <x v="1"/>
    <x v="0"/>
    <n v="167.23563799999999"/>
    <x v="9"/>
    <x v="9"/>
    <n v="20260723"/>
  </r>
  <r>
    <x v="4"/>
    <x v="1"/>
    <x v="0"/>
    <n v="24.480695999999998"/>
    <x v="10"/>
    <x v="10"/>
    <n v="20260723"/>
  </r>
  <r>
    <x v="4"/>
    <x v="1"/>
    <x v="0"/>
    <n v="15.750086"/>
    <x v="11"/>
    <x v="11"/>
    <n v="20260723"/>
  </r>
  <r>
    <x v="4"/>
    <x v="1"/>
    <x v="0"/>
    <n v="8.7306109999999997"/>
    <x v="12"/>
    <x v="12"/>
    <n v="20260723"/>
  </r>
  <r>
    <x v="4"/>
    <x v="1"/>
    <x v="0"/>
    <n v="784.07606899999996"/>
    <x v="13"/>
    <x v="13"/>
    <n v="20260723"/>
  </r>
  <r>
    <x v="4"/>
    <x v="1"/>
    <x v="0"/>
    <n v="318.457694"/>
    <x v="14"/>
    <x v="14"/>
    <n v="20260723"/>
  </r>
  <r>
    <x v="4"/>
    <x v="1"/>
    <x v="0"/>
    <n v="454.29411199999998"/>
    <x v="15"/>
    <x v="15"/>
    <n v="20260723"/>
  </r>
  <r>
    <x v="4"/>
    <x v="1"/>
    <x v="0"/>
    <n v="11.324265"/>
    <x v="16"/>
    <x v="16"/>
    <n v="20260723"/>
  </r>
  <r>
    <x v="4"/>
    <x v="1"/>
    <x v="0"/>
    <n v="0"/>
    <x v="17"/>
    <x v="17"/>
    <n v="20260723"/>
  </r>
  <r>
    <x v="4"/>
    <x v="1"/>
    <x v="0"/>
    <n v="532.03904"/>
    <x v="18"/>
    <x v="18"/>
    <n v="20260723"/>
  </r>
  <r>
    <x v="4"/>
    <x v="1"/>
    <x v="0"/>
    <n v="0.15051800000000001"/>
    <x v="19"/>
    <x v="19"/>
    <n v="20260723"/>
  </r>
  <r>
    <x v="4"/>
    <x v="1"/>
    <x v="0"/>
    <n v="174.766006"/>
    <x v="20"/>
    <x v="20"/>
    <n v="20260723"/>
  </r>
  <r>
    <x v="4"/>
    <x v="1"/>
    <x v="0"/>
    <n v="6.3839999999999999E-3"/>
    <x v="21"/>
    <x v="21"/>
    <n v="20260723"/>
  </r>
  <r>
    <x v="4"/>
    <x v="1"/>
    <x v="0"/>
    <n v="1267.609944"/>
    <x v="22"/>
    <x v="22"/>
    <n v="20260723"/>
  </r>
  <r>
    <x v="4"/>
    <x v="1"/>
    <x v="0"/>
    <n v="55.287973999999998"/>
    <x v="23"/>
    <x v="23"/>
    <n v="20260723"/>
  </r>
  <r>
    <x v="4"/>
    <x v="1"/>
    <x v="0"/>
    <n v="5.8425989999999999"/>
    <x v="24"/>
    <x v="24"/>
    <n v="20260723"/>
  </r>
  <r>
    <x v="4"/>
    <x v="1"/>
    <x v="0"/>
    <n v="2.5634130000000002"/>
    <x v="25"/>
    <x v="25"/>
    <n v="20260723"/>
  </r>
  <r>
    <x v="4"/>
    <x v="1"/>
    <x v="0"/>
    <n v="46.881962000000001"/>
    <x v="26"/>
    <x v="26"/>
    <n v="20260723"/>
  </r>
  <r>
    <x v="4"/>
    <x v="1"/>
    <x v="0"/>
    <n v="143.73315700000001"/>
    <x v="27"/>
    <x v="27"/>
    <n v="20260723"/>
  </r>
  <r>
    <x v="4"/>
    <x v="1"/>
    <x v="0"/>
    <n v="115.468215"/>
    <x v="28"/>
    <x v="28"/>
    <n v="20260723"/>
  </r>
  <r>
    <x v="4"/>
    <x v="1"/>
    <x v="0"/>
    <n v="100.83233799999999"/>
    <x v="29"/>
    <x v="29"/>
    <n v="20260723"/>
  </r>
  <r>
    <x v="4"/>
    <x v="1"/>
    <x v="0"/>
    <n v="14.635876"/>
    <x v="30"/>
    <x v="30"/>
    <n v="20260723"/>
  </r>
  <r>
    <x v="4"/>
    <x v="1"/>
    <x v="0"/>
    <n v="32.535876999999999"/>
    <x v="31"/>
    <x v="31"/>
    <n v="20260723"/>
  </r>
  <r>
    <x v="4"/>
    <x v="1"/>
    <x v="0"/>
    <n v="18.054635000000001"/>
    <x v="32"/>
    <x v="32"/>
    <n v="20260723"/>
  </r>
  <r>
    <x v="4"/>
    <x v="1"/>
    <x v="0"/>
    <n v="14.481242"/>
    <x v="33"/>
    <x v="33"/>
    <n v="20260723"/>
  </r>
  <r>
    <x v="4"/>
    <x v="1"/>
    <x v="0"/>
    <n v="-4.2709339999999996"/>
    <x v="34"/>
    <x v="34"/>
    <n v="20260723"/>
  </r>
  <r>
    <x v="4"/>
    <x v="1"/>
    <x v="0"/>
    <n v="0.122403"/>
    <x v="35"/>
    <x v="35"/>
    <n v="20260723"/>
  </r>
  <r>
    <x v="4"/>
    <x v="1"/>
    <x v="0"/>
    <n v="151.114283"/>
    <x v="36"/>
    <x v="36"/>
    <n v="20260723"/>
  </r>
  <r>
    <x v="4"/>
    <x v="1"/>
    <x v="0"/>
    <n v="28.935141999999999"/>
    <x v="37"/>
    <x v="37"/>
    <n v="20260723"/>
  </r>
  <r>
    <x v="4"/>
    <x v="1"/>
    <x v="0"/>
    <n v="63.902892999999999"/>
    <x v="38"/>
    <x v="38"/>
    <n v="20260723"/>
  </r>
  <r>
    <x v="4"/>
    <x v="1"/>
    <x v="0"/>
    <n v="0.16253200000000001"/>
    <x v="39"/>
    <x v="39"/>
    <n v="20260723"/>
  </r>
  <r>
    <x v="4"/>
    <x v="1"/>
    <x v="0"/>
    <n v="0"/>
    <x v="40"/>
    <x v="40"/>
    <n v="20260723"/>
  </r>
  <r>
    <x v="4"/>
    <x v="1"/>
    <x v="0"/>
    <n v="135.54074299999999"/>
    <x v="41"/>
    <x v="41"/>
    <n v="20260723"/>
  </r>
  <r>
    <x v="4"/>
    <x v="1"/>
    <x v="0"/>
    <n v="20.862309"/>
    <x v="42"/>
    <x v="42"/>
    <n v="20260723"/>
  </r>
  <r>
    <x v="4"/>
    <x v="1"/>
    <x v="0"/>
    <n v="3803.7423250000002"/>
    <x v="43"/>
    <x v="43"/>
    <n v="20260723"/>
  </r>
  <r>
    <x v="4"/>
    <x v="1"/>
    <x v="0"/>
    <m/>
    <x v="44"/>
    <x v="44"/>
    <n v="20260723"/>
  </r>
  <r>
    <x v="4"/>
    <x v="1"/>
    <x v="0"/>
    <n v="557.71508700000004"/>
    <x v="45"/>
    <x v="45"/>
    <n v="20260723"/>
  </r>
  <r>
    <x v="4"/>
    <x v="1"/>
    <x v="0"/>
    <n v="500.96439500000002"/>
    <x v="46"/>
    <x v="46"/>
    <n v="20260723"/>
  </r>
  <r>
    <x v="4"/>
    <x v="1"/>
    <x v="0"/>
    <n v="0"/>
    <x v="47"/>
    <x v="47"/>
    <n v="20260723"/>
  </r>
  <r>
    <x v="4"/>
    <x v="1"/>
    <x v="0"/>
    <n v="478.59809799999999"/>
    <x v="48"/>
    <x v="48"/>
    <n v="20260723"/>
  </r>
  <r>
    <x v="4"/>
    <x v="1"/>
    <x v="0"/>
    <n v="22.366296999999999"/>
    <x v="49"/>
    <x v="49"/>
    <n v="20260723"/>
  </r>
  <r>
    <x v="4"/>
    <x v="1"/>
    <x v="0"/>
    <n v="56.750692999999998"/>
    <x v="50"/>
    <x v="50"/>
    <n v="20260723"/>
  </r>
  <r>
    <x v="4"/>
    <x v="1"/>
    <x v="0"/>
    <n v="0"/>
    <x v="47"/>
    <x v="51"/>
    <n v="20260723"/>
  </r>
  <r>
    <x v="4"/>
    <x v="1"/>
    <x v="0"/>
    <n v="50.229298"/>
    <x v="48"/>
    <x v="52"/>
    <n v="20260723"/>
  </r>
  <r>
    <x v="4"/>
    <x v="1"/>
    <x v="0"/>
    <n v="6.5213960000000002"/>
    <x v="49"/>
    <x v="53"/>
    <n v="20260723"/>
  </r>
  <r>
    <x v="4"/>
    <x v="1"/>
    <x v="0"/>
    <n v="434.41587600000003"/>
    <x v="51"/>
    <x v="54"/>
    <n v="20260723"/>
  </r>
  <r>
    <x v="4"/>
    <x v="1"/>
    <x v="0"/>
    <n v="19.505959000000001"/>
    <x v="52"/>
    <x v="55"/>
    <n v="20260723"/>
  </r>
  <r>
    <x v="4"/>
    <x v="1"/>
    <x v="0"/>
    <n v="0"/>
    <x v="47"/>
    <x v="56"/>
    <n v="20260723"/>
  </r>
  <r>
    <x v="4"/>
    <x v="1"/>
    <x v="0"/>
    <n v="12.314016000000001"/>
    <x v="48"/>
    <x v="57"/>
    <n v="20260723"/>
  </r>
  <r>
    <x v="4"/>
    <x v="1"/>
    <x v="0"/>
    <n v="7.1919430000000002"/>
    <x v="49"/>
    <x v="58"/>
    <n v="20260723"/>
  </r>
  <r>
    <x v="4"/>
    <x v="1"/>
    <x v="0"/>
    <n v="414.90991700000001"/>
    <x v="53"/>
    <x v="59"/>
    <n v="20260723"/>
  </r>
  <r>
    <x v="4"/>
    <x v="1"/>
    <x v="0"/>
    <n v="0"/>
    <x v="47"/>
    <x v="60"/>
    <n v="20260723"/>
  </r>
  <r>
    <x v="4"/>
    <x v="1"/>
    <x v="0"/>
    <n v="398.18564400000002"/>
    <x v="48"/>
    <x v="61"/>
    <n v="20260723"/>
  </r>
  <r>
    <x v="4"/>
    <x v="1"/>
    <x v="0"/>
    <n v="16.724274000000001"/>
    <x v="49"/>
    <x v="62"/>
    <n v="20260723"/>
  </r>
  <r>
    <x v="4"/>
    <x v="1"/>
    <x v="0"/>
    <n v="1210.1076889999999"/>
    <x v="54"/>
    <x v="63"/>
    <n v="20260723"/>
  </r>
  <r>
    <x v="4"/>
    <x v="1"/>
    <x v="0"/>
    <n v="0"/>
    <x v="47"/>
    <x v="64"/>
    <n v="20260723"/>
  </r>
  <r>
    <x v="4"/>
    <x v="1"/>
    <x v="0"/>
    <n v="1161.77765"/>
    <x v="48"/>
    <x v="65"/>
    <n v="20260723"/>
  </r>
  <r>
    <x v="4"/>
    <x v="1"/>
    <x v="0"/>
    <n v="48.330038999999999"/>
    <x v="49"/>
    <x v="66"/>
    <n v="20260723"/>
  </r>
  <r>
    <x v="4"/>
    <x v="1"/>
    <x v="0"/>
    <m/>
    <x v="55"/>
    <x v="67"/>
    <n v="20260723"/>
  </r>
  <r>
    <x v="4"/>
    <x v="1"/>
    <x v="0"/>
    <n v="0.50172099999999997"/>
    <x v="56"/>
    <x v="68"/>
    <n v="20260723"/>
  </r>
  <r>
    <x v="4"/>
    <x v="1"/>
    <x v="0"/>
    <n v="3.5989620000000002"/>
    <x v="57"/>
    <x v="69"/>
    <n v="20260723"/>
  </r>
  <r>
    <x v="4"/>
    <x v="1"/>
    <x v="0"/>
    <n v="17.468927000000001"/>
    <x v="58"/>
    <x v="70"/>
    <n v="20260723"/>
  </r>
  <r>
    <x v="4"/>
    <x v="1"/>
    <x v="0"/>
    <n v="9.4504959999999993"/>
    <x v="59"/>
    <x v="71"/>
    <n v="20260723"/>
  </r>
  <r>
    <x v="4"/>
    <x v="1"/>
    <x v="0"/>
    <n v="90.624939999999995"/>
    <x v="60"/>
    <x v="72"/>
    <n v="20260723"/>
  </r>
  <r>
    <x v="4"/>
    <x v="1"/>
    <x v="0"/>
    <n v="2.6200999999999999E-2"/>
    <x v="19"/>
    <x v="73"/>
    <n v="20260723"/>
  </r>
  <r>
    <x v="4"/>
    <x v="1"/>
    <x v="0"/>
    <n v="5.8512029999999999"/>
    <x v="61"/>
    <x v="74"/>
    <n v="20260723"/>
  </r>
  <r>
    <x v="4"/>
    <x v="1"/>
    <x v="0"/>
    <n v="0.54886000000000001"/>
    <x v="62"/>
    <x v="75"/>
    <n v="20260723"/>
  </r>
  <r>
    <x v="4"/>
    <x v="1"/>
    <x v="0"/>
    <n v="96.895911999999996"/>
    <x v="63"/>
    <x v="76"/>
    <n v="20260723"/>
  </r>
  <r>
    <x v="4"/>
    <x v="1"/>
    <x v="0"/>
    <n v="42.713006999999998"/>
    <x v="64"/>
    <x v="77"/>
    <n v="20260723"/>
  </r>
  <r>
    <x v="4"/>
    <x v="1"/>
    <x v="0"/>
    <n v="37.577151000000001"/>
    <x v="65"/>
    <x v="78"/>
    <n v="20260723"/>
  </r>
  <r>
    <x v="4"/>
    <x v="1"/>
    <x v="0"/>
    <n v="0"/>
    <x v="66"/>
    <x v="79"/>
    <n v="20260723"/>
  </r>
  <r>
    <x v="4"/>
    <x v="1"/>
    <x v="0"/>
    <n v="0"/>
    <x v="67"/>
    <x v="80"/>
    <n v="20260723"/>
  </r>
  <r>
    <x v="4"/>
    <x v="1"/>
    <x v="0"/>
    <n v="0"/>
    <x v="68"/>
    <x v="81"/>
    <n v="20260723"/>
  </r>
  <r>
    <x v="4"/>
    <x v="1"/>
    <x v="0"/>
    <n v="20.197189999999999"/>
    <x v="69"/>
    <x v="82"/>
    <n v="20260723"/>
  </r>
  <r>
    <x v="4"/>
    <x v="1"/>
    <x v="0"/>
    <n v="2527.6932219999999"/>
    <x v="70"/>
    <x v="83"/>
    <n v="20260723"/>
  </r>
  <r>
    <x v="4"/>
    <x v="1"/>
    <x v="0"/>
    <n v="1276.0491030000001"/>
    <x v="71"/>
    <x v="84"/>
    <n v="20260723"/>
  </r>
  <r>
    <x v="4"/>
    <x v="2"/>
    <x v="0"/>
    <m/>
    <x v="0"/>
    <x v="0"/>
    <n v="20260723"/>
  </r>
  <r>
    <x v="4"/>
    <x v="2"/>
    <x v="0"/>
    <m/>
    <x v="1"/>
    <x v="1"/>
    <n v="20260723"/>
  </r>
  <r>
    <x v="4"/>
    <x v="2"/>
    <x v="0"/>
    <m/>
    <x v="2"/>
    <x v="2"/>
    <n v="20260723"/>
  </r>
  <r>
    <x v="4"/>
    <x v="2"/>
    <x v="0"/>
    <n v="8.5000000000000006E-2"/>
    <x v="3"/>
    <x v="3"/>
    <n v="20260723"/>
  </r>
  <r>
    <x v="4"/>
    <x v="2"/>
    <x v="0"/>
    <n v="41.245282000000003"/>
    <x v="4"/>
    <x v="4"/>
    <n v="20260723"/>
  </r>
  <r>
    <x v="4"/>
    <x v="2"/>
    <x v="0"/>
    <n v="0"/>
    <x v="5"/>
    <x v="5"/>
    <n v="20260723"/>
  </r>
  <r>
    <x v="4"/>
    <x v="2"/>
    <x v="0"/>
    <n v="102.91113199999999"/>
    <x v="6"/>
    <x v="6"/>
    <n v="20260723"/>
  </r>
  <r>
    <x v="4"/>
    <x v="2"/>
    <x v="0"/>
    <n v="1825.194913"/>
    <x v="7"/>
    <x v="7"/>
    <n v="20260723"/>
  </r>
  <r>
    <x v="4"/>
    <x v="2"/>
    <x v="0"/>
    <n v="118.850166"/>
    <x v="8"/>
    <x v="8"/>
    <n v="20260723"/>
  </r>
  <r>
    <x v="4"/>
    <x v="2"/>
    <x v="0"/>
    <n v="151.64313300000001"/>
    <x v="9"/>
    <x v="9"/>
    <n v="20260723"/>
  </r>
  <r>
    <x v="4"/>
    <x v="2"/>
    <x v="0"/>
    <n v="35.486038999999998"/>
    <x v="10"/>
    <x v="10"/>
    <n v="20260723"/>
  </r>
  <r>
    <x v="4"/>
    <x v="2"/>
    <x v="0"/>
    <n v="20.813281"/>
    <x v="11"/>
    <x v="11"/>
    <n v="20260723"/>
  </r>
  <r>
    <x v="4"/>
    <x v="2"/>
    <x v="0"/>
    <n v="14.672758"/>
    <x v="12"/>
    <x v="12"/>
    <n v="20260723"/>
  </r>
  <r>
    <x v="4"/>
    <x v="2"/>
    <x v="0"/>
    <n v="825.16857700000003"/>
    <x v="13"/>
    <x v="13"/>
    <n v="20260723"/>
  </r>
  <r>
    <x v="4"/>
    <x v="2"/>
    <x v="0"/>
    <n v="307.20103"/>
    <x v="14"/>
    <x v="14"/>
    <n v="20260723"/>
  </r>
  <r>
    <x v="4"/>
    <x v="2"/>
    <x v="0"/>
    <n v="504.27099099999998"/>
    <x v="15"/>
    <x v="15"/>
    <n v="20260723"/>
  </r>
  <r>
    <x v="4"/>
    <x v="2"/>
    <x v="0"/>
    <n v="13.696555999999999"/>
    <x v="16"/>
    <x v="16"/>
    <n v="20260723"/>
  </r>
  <r>
    <x v="4"/>
    <x v="2"/>
    <x v="0"/>
    <n v="0"/>
    <x v="17"/>
    <x v="17"/>
    <n v="20260723"/>
  </r>
  <r>
    <x v="4"/>
    <x v="2"/>
    <x v="0"/>
    <n v="537.16989699999999"/>
    <x v="18"/>
    <x v="18"/>
    <n v="20260723"/>
  </r>
  <r>
    <x v="4"/>
    <x v="2"/>
    <x v="0"/>
    <n v="4.5600000000000003E-4"/>
    <x v="19"/>
    <x v="19"/>
    <n v="20260723"/>
  </r>
  <r>
    <x v="4"/>
    <x v="2"/>
    <x v="0"/>
    <n v="156.86065300000001"/>
    <x v="20"/>
    <x v="20"/>
    <n v="20260723"/>
  </r>
  <r>
    <x v="4"/>
    <x v="2"/>
    <x v="0"/>
    <n v="1.5993E-2"/>
    <x v="21"/>
    <x v="21"/>
    <n v="20260723"/>
  </r>
  <r>
    <x v="4"/>
    <x v="2"/>
    <x v="0"/>
    <n v="1270.4343060000001"/>
    <x v="22"/>
    <x v="22"/>
    <n v="20260723"/>
  </r>
  <r>
    <x v="4"/>
    <x v="2"/>
    <x v="0"/>
    <n v="56.79645"/>
    <x v="23"/>
    <x v="23"/>
    <n v="20260723"/>
  </r>
  <r>
    <x v="4"/>
    <x v="2"/>
    <x v="0"/>
    <n v="4.8036589999999997"/>
    <x v="24"/>
    <x v="24"/>
    <n v="20260723"/>
  </r>
  <r>
    <x v="4"/>
    <x v="2"/>
    <x v="0"/>
    <n v="2.3515899999999998"/>
    <x v="25"/>
    <x v="25"/>
    <n v="20260723"/>
  </r>
  <r>
    <x v="4"/>
    <x v="2"/>
    <x v="0"/>
    <n v="49.641201000000002"/>
    <x v="26"/>
    <x v="26"/>
    <n v="20260723"/>
  </r>
  <r>
    <x v="4"/>
    <x v="2"/>
    <x v="0"/>
    <n v="164.65051399999999"/>
    <x v="27"/>
    <x v="27"/>
    <n v="20260723"/>
  </r>
  <r>
    <x v="4"/>
    <x v="2"/>
    <x v="0"/>
    <n v="130.75741300000001"/>
    <x v="28"/>
    <x v="28"/>
    <n v="20260723"/>
  </r>
  <r>
    <x v="4"/>
    <x v="2"/>
    <x v="0"/>
    <n v="111.232011"/>
    <x v="29"/>
    <x v="29"/>
    <n v="20260723"/>
  </r>
  <r>
    <x v="4"/>
    <x v="2"/>
    <x v="0"/>
    <n v="19.525403000000001"/>
    <x v="30"/>
    <x v="30"/>
    <n v="20260723"/>
  </r>
  <r>
    <x v="4"/>
    <x v="2"/>
    <x v="0"/>
    <n v="38.886071000000001"/>
    <x v="31"/>
    <x v="31"/>
    <n v="20260723"/>
  </r>
  <r>
    <x v="4"/>
    <x v="2"/>
    <x v="0"/>
    <n v="19.535377"/>
    <x v="32"/>
    <x v="32"/>
    <n v="20260723"/>
  </r>
  <r>
    <x v="4"/>
    <x v="2"/>
    <x v="0"/>
    <n v="19.350694000000001"/>
    <x v="33"/>
    <x v="33"/>
    <n v="20260723"/>
  </r>
  <r>
    <x v="4"/>
    <x v="2"/>
    <x v="0"/>
    <n v="-4.9929690000000004"/>
    <x v="34"/>
    <x v="34"/>
    <n v="20260723"/>
  </r>
  <r>
    <x v="4"/>
    <x v="2"/>
    <x v="0"/>
    <n v="0.28773399999999999"/>
    <x v="35"/>
    <x v="35"/>
    <n v="20260723"/>
  </r>
  <r>
    <x v="4"/>
    <x v="2"/>
    <x v="0"/>
    <n v="121.417289"/>
    <x v="36"/>
    <x v="36"/>
    <n v="20260723"/>
  </r>
  <r>
    <x v="4"/>
    <x v="2"/>
    <x v="0"/>
    <n v="25.275838"/>
    <x v="37"/>
    <x v="37"/>
    <n v="20260723"/>
  </r>
  <r>
    <x v="4"/>
    <x v="2"/>
    <x v="0"/>
    <n v="61.204957"/>
    <x v="38"/>
    <x v="38"/>
    <n v="20260723"/>
  </r>
  <r>
    <x v="4"/>
    <x v="2"/>
    <x v="0"/>
    <n v="0.16253200000000001"/>
    <x v="39"/>
    <x v="39"/>
    <n v="20260723"/>
  </r>
  <r>
    <x v="4"/>
    <x v="2"/>
    <x v="0"/>
    <n v="0"/>
    <x v="40"/>
    <x v="40"/>
    <n v="20260723"/>
  </r>
  <r>
    <x v="4"/>
    <x v="2"/>
    <x v="0"/>
    <n v="126.165032"/>
    <x v="41"/>
    <x v="41"/>
    <n v="20260723"/>
  </r>
  <r>
    <x v="4"/>
    <x v="2"/>
    <x v="0"/>
    <n v="16.775359000000002"/>
    <x v="42"/>
    <x v="42"/>
    <n v="20260723"/>
  </r>
  <r>
    <x v="4"/>
    <x v="2"/>
    <x v="0"/>
    <n v="3812.6063429999999"/>
    <x v="43"/>
    <x v="43"/>
    <n v="20260723"/>
  </r>
  <r>
    <x v="4"/>
    <x v="2"/>
    <x v="0"/>
    <m/>
    <x v="44"/>
    <x v="44"/>
    <n v="20260723"/>
  </r>
  <r>
    <x v="4"/>
    <x v="2"/>
    <x v="0"/>
    <n v="559.89115500000003"/>
    <x v="45"/>
    <x v="45"/>
    <n v="20260723"/>
  </r>
  <r>
    <x v="4"/>
    <x v="2"/>
    <x v="0"/>
    <n v="490.42130900000001"/>
    <x v="46"/>
    <x v="46"/>
    <n v="20260723"/>
  </r>
  <r>
    <x v="4"/>
    <x v="2"/>
    <x v="0"/>
    <n v="0"/>
    <x v="47"/>
    <x v="47"/>
    <n v="20260723"/>
  </r>
  <r>
    <x v="4"/>
    <x v="2"/>
    <x v="0"/>
    <n v="467.72528"/>
    <x v="48"/>
    <x v="48"/>
    <n v="20260723"/>
  </r>
  <r>
    <x v="4"/>
    <x v="2"/>
    <x v="0"/>
    <n v="22.696028999999999"/>
    <x v="49"/>
    <x v="49"/>
    <n v="20260723"/>
  </r>
  <r>
    <x v="4"/>
    <x v="2"/>
    <x v="0"/>
    <n v="69.469845000000007"/>
    <x v="50"/>
    <x v="50"/>
    <n v="20260723"/>
  </r>
  <r>
    <x v="4"/>
    <x v="2"/>
    <x v="0"/>
    <n v="0"/>
    <x v="47"/>
    <x v="51"/>
    <n v="20260723"/>
  </r>
  <r>
    <x v="4"/>
    <x v="2"/>
    <x v="0"/>
    <n v="62.378207000000003"/>
    <x v="48"/>
    <x v="52"/>
    <n v="20260723"/>
  </r>
  <r>
    <x v="4"/>
    <x v="2"/>
    <x v="0"/>
    <n v="7.0916379999999997"/>
    <x v="49"/>
    <x v="53"/>
    <n v="20260723"/>
  </r>
  <r>
    <x v="4"/>
    <x v="2"/>
    <x v="0"/>
    <n v="451.32737300000002"/>
    <x v="51"/>
    <x v="54"/>
    <n v="20260723"/>
  </r>
  <r>
    <x v="4"/>
    <x v="2"/>
    <x v="0"/>
    <n v="27.880862"/>
    <x v="52"/>
    <x v="55"/>
    <n v="20260723"/>
  </r>
  <r>
    <x v="4"/>
    <x v="2"/>
    <x v="0"/>
    <n v="0"/>
    <x v="47"/>
    <x v="56"/>
    <n v="20260723"/>
  </r>
  <r>
    <x v="4"/>
    <x v="2"/>
    <x v="0"/>
    <n v="16.301068999999998"/>
    <x v="48"/>
    <x v="57"/>
    <n v="20260723"/>
  </r>
  <r>
    <x v="4"/>
    <x v="2"/>
    <x v="0"/>
    <n v="11.579793"/>
    <x v="49"/>
    <x v="58"/>
    <n v="20260723"/>
  </r>
  <r>
    <x v="4"/>
    <x v="2"/>
    <x v="0"/>
    <n v="423.44651199999998"/>
    <x v="53"/>
    <x v="59"/>
    <n v="20260723"/>
  </r>
  <r>
    <x v="4"/>
    <x v="2"/>
    <x v="0"/>
    <n v="0"/>
    <x v="47"/>
    <x v="60"/>
    <n v="20260723"/>
  </r>
  <r>
    <x v="4"/>
    <x v="2"/>
    <x v="0"/>
    <n v="403.23868399999998"/>
    <x v="48"/>
    <x v="61"/>
    <n v="20260723"/>
  </r>
  <r>
    <x v="4"/>
    <x v="2"/>
    <x v="0"/>
    <n v="20.207827999999999"/>
    <x v="49"/>
    <x v="62"/>
    <n v="20260723"/>
  </r>
  <r>
    <x v="4"/>
    <x v="2"/>
    <x v="0"/>
    <n v="1212.199419"/>
    <x v="54"/>
    <x v="63"/>
    <n v="20260723"/>
  </r>
  <r>
    <x v="4"/>
    <x v="2"/>
    <x v="0"/>
    <n v="0"/>
    <x v="47"/>
    <x v="64"/>
    <n v="20260723"/>
  </r>
  <r>
    <x v="4"/>
    <x v="2"/>
    <x v="0"/>
    <n v="1163.872775"/>
    <x v="48"/>
    <x v="65"/>
    <n v="20260723"/>
  </r>
  <r>
    <x v="4"/>
    <x v="2"/>
    <x v="0"/>
    <n v="48.326642999999997"/>
    <x v="49"/>
    <x v="66"/>
    <n v="20260723"/>
  </r>
  <r>
    <x v="4"/>
    <x v="2"/>
    <x v="0"/>
    <m/>
    <x v="55"/>
    <x v="67"/>
    <n v="20260723"/>
  </r>
  <r>
    <x v="4"/>
    <x v="2"/>
    <x v="0"/>
    <n v="0.105"/>
    <x v="56"/>
    <x v="68"/>
    <n v="20260723"/>
  </r>
  <r>
    <x v="4"/>
    <x v="2"/>
    <x v="0"/>
    <n v="1.8823939999999999"/>
    <x v="57"/>
    <x v="69"/>
    <n v="20260723"/>
  </r>
  <r>
    <x v="4"/>
    <x v="2"/>
    <x v="0"/>
    <n v="0.75512999999999997"/>
    <x v="58"/>
    <x v="70"/>
    <n v="20260723"/>
  </r>
  <r>
    <x v="4"/>
    <x v="2"/>
    <x v="0"/>
    <n v="10.168931000000001"/>
    <x v="59"/>
    <x v="71"/>
    <n v="20260723"/>
  </r>
  <r>
    <x v="4"/>
    <x v="2"/>
    <x v="0"/>
    <n v="89.519193000000001"/>
    <x v="60"/>
    <x v="72"/>
    <n v="20260723"/>
  </r>
  <r>
    <x v="4"/>
    <x v="2"/>
    <x v="0"/>
    <n v="0.100799"/>
    <x v="19"/>
    <x v="73"/>
    <n v="20260723"/>
  </r>
  <r>
    <x v="4"/>
    <x v="2"/>
    <x v="0"/>
    <n v="6.9559579999999999"/>
    <x v="61"/>
    <x v="74"/>
    <n v="20260723"/>
  </r>
  <r>
    <x v="4"/>
    <x v="2"/>
    <x v="0"/>
    <n v="0.578183"/>
    <x v="62"/>
    <x v="75"/>
    <n v="20260723"/>
  </r>
  <r>
    <x v="4"/>
    <x v="2"/>
    <x v="0"/>
    <n v="102.687516"/>
    <x v="63"/>
    <x v="76"/>
    <n v="20260723"/>
  </r>
  <r>
    <x v="4"/>
    <x v="2"/>
    <x v="0"/>
    <n v="45.881667999999998"/>
    <x v="64"/>
    <x v="77"/>
    <n v="20260723"/>
  </r>
  <r>
    <x v="4"/>
    <x v="2"/>
    <x v="0"/>
    <n v="39.385978999999999"/>
    <x v="65"/>
    <x v="78"/>
    <n v="20260723"/>
  </r>
  <r>
    <x v="4"/>
    <x v="2"/>
    <x v="0"/>
    <n v="0"/>
    <x v="66"/>
    <x v="79"/>
    <n v="20260723"/>
  </r>
  <r>
    <x v="4"/>
    <x v="2"/>
    <x v="0"/>
    <n v="0"/>
    <x v="67"/>
    <x v="80"/>
    <n v="20260723"/>
  </r>
  <r>
    <x v="4"/>
    <x v="2"/>
    <x v="0"/>
    <n v="0"/>
    <x v="68"/>
    <x v="81"/>
    <n v="20260723"/>
  </r>
  <r>
    <x v="4"/>
    <x v="2"/>
    <x v="0"/>
    <n v="11.867417"/>
    <x v="69"/>
    <x v="82"/>
    <n v="20260723"/>
  </r>
  <r>
    <x v="4"/>
    <x v="2"/>
    <x v="0"/>
    <n v="2533.3061109999999"/>
    <x v="70"/>
    <x v="83"/>
    <n v="20260723"/>
  </r>
  <r>
    <x v="4"/>
    <x v="2"/>
    <x v="0"/>
    <n v="1279.3002309999999"/>
    <x v="71"/>
    <x v="84"/>
    <n v="20260723"/>
  </r>
  <r>
    <x v="4"/>
    <x v="3"/>
    <x v="0"/>
    <m/>
    <x v="0"/>
    <x v="0"/>
    <n v="20260723"/>
  </r>
  <r>
    <x v="4"/>
    <x v="3"/>
    <x v="0"/>
    <m/>
    <x v="1"/>
    <x v="1"/>
    <n v="20260723"/>
  </r>
  <r>
    <x v="4"/>
    <x v="3"/>
    <x v="0"/>
    <m/>
    <x v="2"/>
    <x v="2"/>
    <n v="20260723"/>
  </r>
  <r>
    <x v="4"/>
    <x v="3"/>
    <x v="0"/>
    <n v="0.129858"/>
    <x v="3"/>
    <x v="3"/>
    <n v="20260723"/>
  </r>
  <r>
    <x v="4"/>
    <x v="3"/>
    <x v="0"/>
    <n v="44.848365999999999"/>
    <x v="4"/>
    <x v="4"/>
    <n v="20260723"/>
  </r>
  <r>
    <x v="4"/>
    <x v="3"/>
    <x v="0"/>
    <n v="0"/>
    <x v="5"/>
    <x v="5"/>
    <n v="20260723"/>
  </r>
  <r>
    <x v="4"/>
    <x v="3"/>
    <x v="0"/>
    <n v="143.60975400000001"/>
    <x v="6"/>
    <x v="6"/>
    <n v="20260723"/>
  </r>
  <r>
    <x v="4"/>
    <x v="3"/>
    <x v="0"/>
    <n v="1897.6943369999999"/>
    <x v="7"/>
    <x v="7"/>
    <n v="20260723"/>
  </r>
  <r>
    <x v="4"/>
    <x v="3"/>
    <x v="0"/>
    <n v="138.01456200000001"/>
    <x v="8"/>
    <x v="8"/>
    <n v="20260723"/>
  </r>
  <r>
    <x v="4"/>
    <x v="3"/>
    <x v="0"/>
    <n v="172.172121"/>
    <x v="9"/>
    <x v="9"/>
    <n v="20260723"/>
  </r>
  <r>
    <x v="4"/>
    <x v="3"/>
    <x v="0"/>
    <n v="35.867925999999997"/>
    <x v="10"/>
    <x v="10"/>
    <n v="20260723"/>
  </r>
  <r>
    <x v="4"/>
    <x v="3"/>
    <x v="0"/>
    <n v="21.006985"/>
    <x v="11"/>
    <x v="11"/>
    <n v="20260723"/>
  </r>
  <r>
    <x v="4"/>
    <x v="3"/>
    <x v="0"/>
    <n v="14.860941"/>
    <x v="12"/>
    <x v="12"/>
    <n v="20260723"/>
  </r>
  <r>
    <x v="4"/>
    <x v="3"/>
    <x v="0"/>
    <n v="839.42231800000002"/>
    <x v="13"/>
    <x v="13"/>
    <n v="20260723"/>
  </r>
  <r>
    <x v="4"/>
    <x v="3"/>
    <x v="0"/>
    <n v="262.67264"/>
    <x v="14"/>
    <x v="14"/>
    <n v="20260723"/>
  </r>
  <r>
    <x v="4"/>
    <x v="3"/>
    <x v="0"/>
    <n v="563.21722199999999"/>
    <x v="15"/>
    <x v="15"/>
    <n v="20260723"/>
  </r>
  <r>
    <x v="4"/>
    <x v="3"/>
    <x v="0"/>
    <n v="13.532456"/>
    <x v="16"/>
    <x v="16"/>
    <n v="20260723"/>
  </r>
  <r>
    <x v="4"/>
    <x v="3"/>
    <x v="0"/>
    <n v="0"/>
    <x v="17"/>
    <x v="17"/>
    <n v="20260723"/>
  </r>
  <r>
    <x v="4"/>
    <x v="3"/>
    <x v="0"/>
    <n v="603.454115"/>
    <x v="18"/>
    <x v="18"/>
    <n v="20260723"/>
  </r>
  <r>
    <x v="4"/>
    <x v="3"/>
    <x v="0"/>
    <n v="2.3629000000000001E-2"/>
    <x v="19"/>
    <x v="19"/>
    <n v="20260723"/>
  </r>
  <r>
    <x v="4"/>
    <x v="3"/>
    <x v="0"/>
    <n v="108.654596"/>
    <x v="20"/>
    <x v="20"/>
    <n v="20260723"/>
  </r>
  <r>
    <x v="4"/>
    <x v="3"/>
    <x v="0"/>
    <n v="8.5069000000000006E-2"/>
    <x v="21"/>
    <x v="21"/>
    <n v="20260723"/>
  </r>
  <r>
    <x v="4"/>
    <x v="3"/>
    <x v="0"/>
    <n v="1409.5921049999999"/>
    <x v="22"/>
    <x v="22"/>
    <n v="20260723"/>
  </r>
  <r>
    <x v="4"/>
    <x v="3"/>
    <x v="0"/>
    <n v="62.138388999999997"/>
    <x v="23"/>
    <x v="23"/>
    <n v="20260723"/>
  </r>
  <r>
    <x v="4"/>
    <x v="3"/>
    <x v="0"/>
    <n v="4.657972"/>
    <x v="24"/>
    <x v="24"/>
    <n v="20260723"/>
  </r>
  <r>
    <x v="4"/>
    <x v="3"/>
    <x v="0"/>
    <n v="2.222896"/>
    <x v="25"/>
    <x v="25"/>
    <n v="20260723"/>
  </r>
  <r>
    <x v="4"/>
    <x v="3"/>
    <x v="0"/>
    <n v="55.25752"/>
    <x v="26"/>
    <x v="26"/>
    <n v="20260723"/>
  </r>
  <r>
    <x v="4"/>
    <x v="3"/>
    <x v="0"/>
    <n v="153.432672"/>
    <x v="27"/>
    <x v="27"/>
    <n v="20260723"/>
  </r>
  <r>
    <x v="4"/>
    <x v="3"/>
    <x v="0"/>
    <n v="126.116389"/>
    <x v="28"/>
    <x v="28"/>
    <n v="20260723"/>
  </r>
  <r>
    <x v="4"/>
    <x v="3"/>
    <x v="0"/>
    <n v="107.213954"/>
    <x v="29"/>
    <x v="29"/>
    <n v="20260723"/>
  </r>
  <r>
    <x v="4"/>
    <x v="3"/>
    <x v="0"/>
    <n v="18.902434"/>
    <x v="30"/>
    <x v="30"/>
    <n v="20260723"/>
  </r>
  <r>
    <x v="4"/>
    <x v="3"/>
    <x v="0"/>
    <n v="34.525939000000001"/>
    <x v="31"/>
    <x v="31"/>
    <n v="20260723"/>
  </r>
  <r>
    <x v="4"/>
    <x v="3"/>
    <x v="0"/>
    <n v="13.495447"/>
    <x v="32"/>
    <x v="32"/>
    <n v="20260723"/>
  </r>
  <r>
    <x v="4"/>
    <x v="3"/>
    <x v="0"/>
    <n v="21.030493"/>
    <x v="33"/>
    <x v="33"/>
    <n v="20260723"/>
  </r>
  <r>
    <x v="4"/>
    <x v="3"/>
    <x v="0"/>
    <n v="-7.209657"/>
    <x v="34"/>
    <x v="34"/>
    <n v="20260723"/>
  </r>
  <r>
    <x v="4"/>
    <x v="3"/>
    <x v="0"/>
    <n v="1.264858"/>
    <x v="35"/>
    <x v="35"/>
    <n v="20260723"/>
  </r>
  <r>
    <x v="4"/>
    <x v="3"/>
    <x v="0"/>
    <n v="107.90220600000001"/>
    <x v="36"/>
    <x v="36"/>
    <n v="20260723"/>
  </r>
  <r>
    <x v="4"/>
    <x v="3"/>
    <x v="0"/>
    <n v="13.28973"/>
    <x v="37"/>
    <x v="37"/>
    <n v="20260723"/>
  </r>
  <r>
    <x v="4"/>
    <x v="3"/>
    <x v="0"/>
    <n v="67.222119000000006"/>
    <x v="38"/>
    <x v="38"/>
    <n v="20260723"/>
  </r>
  <r>
    <x v="4"/>
    <x v="3"/>
    <x v="0"/>
    <n v="0"/>
    <x v="39"/>
    <x v="39"/>
    <n v="20260723"/>
  </r>
  <r>
    <x v="4"/>
    <x v="3"/>
    <x v="0"/>
    <n v="0"/>
    <x v="40"/>
    <x v="40"/>
    <n v="20260723"/>
  </r>
  <r>
    <x v="4"/>
    <x v="3"/>
    <x v="0"/>
    <n v="171.43910299999999"/>
    <x v="41"/>
    <x v="41"/>
    <n v="20260723"/>
  </r>
  <r>
    <x v="4"/>
    <x v="3"/>
    <x v="0"/>
    <n v="21.174973999999999"/>
    <x v="42"/>
    <x v="42"/>
    <n v="20260723"/>
  </r>
  <r>
    <x v="4"/>
    <x v="3"/>
    <x v="0"/>
    <n v="4093.738468"/>
    <x v="43"/>
    <x v="43"/>
    <n v="20260723"/>
  </r>
  <r>
    <x v="4"/>
    <x v="3"/>
    <x v="0"/>
    <m/>
    <x v="44"/>
    <x v="44"/>
    <n v="20260723"/>
  </r>
  <r>
    <x v="4"/>
    <x v="3"/>
    <x v="0"/>
    <n v="532.88637100000005"/>
    <x v="45"/>
    <x v="45"/>
    <n v="20260723"/>
  </r>
  <r>
    <x v="4"/>
    <x v="3"/>
    <x v="0"/>
    <n v="467.61102199999999"/>
    <x v="46"/>
    <x v="46"/>
    <n v="20260723"/>
  </r>
  <r>
    <x v="4"/>
    <x v="3"/>
    <x v="0"/>
    <n v="0"/>
    <x v="47"/>
    <x v="47"/>
    <n v="20260723"/>
  </r>
  <r>
    <x v="4"/>
    <x v="3"/>
    <x v="0"/>
    <n v="446.76202000000001"/>
    <x v="48"/>
    <x v="48"/>
    <n v="20260723"/>
  </r>
  <r>
    <x v="4"/>
    <x v="3"/>
    <x v="0"/>
    <n v="20.849001000000001"/>
    <x v="49"/>
    <x v="49"/>
    <n v="20260723"/>
  </r>
  <r>
    <x v="4"/>
    <x v="3"/>
    <x v="0"/>
    <n v="65.275347999999994"/>
    <x v="50"/>
    <x v="50"/>
    <n v="20260723"/>
  </r>
  <r>
    <x v="4"/>
    <x v="3"/>
    <x v="0"/>
    <n v="0"/>
    <x v="47"/>
    <x v="51"/>
    <n v="20260723"/>
  </r>
  <r>
    <x v="4"/>
    <x v="3"/>
    <x v="0"/>
    <n v="57.799557999999998"/>
    <x v="48"/>
    <x v="52"/>
    <n v="20260723"/>
  </r>
  <r>
    <x v="4"/>
    <x v="3"/>
    <x v="0"/>
    <n v="7.4757889999999998"/>
    <x v="49"/>
    <x v="53"/>
    <n v="20260723"/>
  </r>
  <r>
    <x v="4"/>
    <x v="3"/>
    <x v="0"/>
    <n v="442.496869"/>
    <x v="51"/>
    <x v="54"/>
    <n v="20260723"/>
  </r>
  <r>
    <x v="4"/>
    <x v="3"/>
    <x v="0"/>
    <n v="19.130524000000001"/>
    <x v="52"/>
    <x v="55"/>
    <n v="20260723"/>
  </r>
  <r>
    <x v="4"/>
    <x v="3"/>
    <x v="0"/>
    <n v="0"/>
    <x v="47"/>
    <x v="56"/>
    <n v="20260723"/>
  </r>
  <r>
    <x v="4"/>
    <x v="3"/>
    <x v="0"/>
    <n v="6.8542040000000002"/>
    <x v="48"/>
    <x v="57"/>
    <n v="20260723"/>
  </r>
  <r>
    <x v="4"/>
    <x v="3"/>
    <x v="0"/>
    <n v="12.27632"/>
    <x v="49"/>
    <x v="58"/>
    <n v="20260723"/>
  </r>
  <r>
    <x v="4"/>
    <x v="3"/>
    <x v="0"/>
    <n v="423.36634500000002"/>
    <x v="53"/>
    <x v="59"/>
    <n v="20260723"/>
  </r>
  <r>
    <x v="4"/>
    <x v="3"/>
    <x v="0"/>
    <n v="0"/>
    <x v="47"/>
    <x v="60"/>
    <n v="20260723"/>
  </r>
  <r>
    <x v="4"/>
    <x v="3"/>
    <x v="0"/>
    <n v="398.47535299999998"/>
    <x v="48"/>
    <x v="61"/>
    <n v="20260723"/>
  </r>
  <r>
    <x v="4"/>
    <x v="3"/>
    <x v="0"/>
    <n v="24.890992000000001"/>
    <x v="49"/>
    <x v="62"/>
    <n v="20260723"/>
  </r>
  <r>
    <x v="4"/>
    <x v="3"/>
    <x v="0"/>
    <n v="1349.6895569999999"/>
    <x v="54"/>
    <x v="63"/>
    <n v="20260723"/>
  </r>
  <r>
    <x v="4"/>
    <x v="3"/>
    <x v="0"/>
    <n v="0"/>
    <x v="47"/>
    <x v="64"/>
    <n v="20260723"/>
  </r>
  <r>
    <x v="4"/>
    <x v="3"/>
    <x v="0"/>
    <n v="1291.788808"/>
    <x v="48"/>
    <x v="65"/>
    <n v="20260723"/>
  </r>
  <r>
    <x v="4"/>
    <x v="3"/>
    <x v="0"/>
    <n v="57.900747000000003"/>
    <x v="49"/>
    <x v="66"/>
    <n v="20260723"/>
  </r>
  <r>
    <x v="4"/>
    <x v="3"/>
    <x v="0"/>
    <m/>
    <x v="55"/>
    <x v="67"/>
    <n v="20260723"/>
  </r>
  <r>
    <x v="4"/>
    <x v="3"/>
    <x v="0"/>
    <n v="0.105"/>
    <x v="56"/>
    <x v="68"/>
    <n v="20260723"/>
  </r>
  <r>
    <x v="4"/>
    <x v="3"/>
    <x v="0"/>
    <n v="2.4937779999999998"/>
    <x v="57"/>
    <x v="69"/>
    <n v="20260723"/>
  </r>
  <r>
    <x v="4"/>
    <x v="3"/>
    <x v="0"/>
    <n v="2.1401729999999999"/>
    <x v="58"/>
    <x v="70"/>
    <n v="20260723"/>
  </r>
  <r>
    <x v="4"/>
    <x v="3"/>
    <x v="0"/>
    <n v="11.397531000000001"/>
    <x v="59"/>
    <x v="71"/>
    <n v="20260723"/>
  </r>
  <r>
    <x v="4"/>
    <x v="3"/>
    <x v="0"/>
    <n v="93.196483000000001"/>
    <x v="60"/>
    <x v="72"/>
    <n v="20260723"/>
  </r>
  <r>
    <x v="4"/>
    <x v="3"/>
    <x v="0"/>
    <n v="1.0694E-2"/>
    <x v="19"/>
    <x v="73"/>
    <n v="20260723"/>
  </r>
  <r>
    <x v="4"/>
    <x v="3"/>
    <x v="0"/>
    <n v="7.1050209999999998"/>
    <x v="61"/>
    <x v="74"/>
    <n v="20260723"/>
  </r>
  <r>
    <x v="4"/>
    <x v="3"/>
    <x v="0"/>
    <n v="1.4051720000000001"/>
    <x v="62"/>
    <x v="75"/>
    <n v="20260723"/>
  </r>
  <r>
    <x v="4"/>
    <x v="3"/>
    <x v="0"/>
    <n v="95.553477999999998"/>
    <x v="63"/>
    <x v="76"/>
    <n v="20260723"/>
  </r>
  <r>
    <x v="4"/>
    <x v="3"/>
    <x v="0"/>
    <n v="47.132691999999999"/>
    <x v="64"/>
    <x v="77"/>
    <n v="20260723"/>
  </r>
  <r>
    <x v="4"/>
    <x v="3"/>
    <x v="0"/>
    <n v="72.542613000000003"/>
    <x v="65"/>
    <x v="78"/>
    <n v="20260723"/>
  </r>
  <r>
    <x v="4"/>
    <x v="3"/>
    <x v="0"/>
    <n v="0"/>
    <x v="66"/>
    <x v="79"/>
    <n v="20260723"/>
  </r>
  <r>
    <x v="4"/>
    <x v="3"/>
    <x v="0"/>
    <n v="0"/>
    <x v="67"/>
    <x v="80"/>
    <n v="20260723"/>
  </r>
  <r>
    <x v="4"/>
    <x v="3"/>
    <x v="0"/>
    <n v="0"/>
    <x v="68"/>
    <x v="81"/>
    <n v="20260723"/>
  </r>
  <r>
    <x v="4"/>
    <x v="3"/>
    <x v="0"/>
    <n v="20.709887999999999"/>
    <x v="69"/>
    <x v="82"/>
    <n v="20260723"/>
  </r>
  <r>
    <x v="4"/>
    <x v="3"/>
    <x v="0"/>
    <n v="2678.8653180000001"/>
    <x v="70"/>
    <x v="83"/>
    <n v="20260723"/>
  </r>
  <r>
    <x v="4"/>
    <x v="3"/>
    <x v="0"/>
    <n v="1414.8731499999999"/>
    <x v="71"/>
    <x v="84"/>
    <n v="20260723"/>
  </r>
  <r>
    <x v="4"/>
    <x v="4"/>
    <x v="0"/>
    <m/>
    <x v="0"/>
    <x v="0"/>
    <n v="20260723"/>
  </r>
  <r>
    <x v="4"/>
    <x v="4"/>
    <x v="0"/>
    <m/>
    <x v="1"/>
    <x v="1"/>
    <n v="20260723"/>
  </r>
  <r>
    <x v="4"/>
    <x v="4"/>
    <x v="0"/>
    <m/>
    <x v="2"/>
    <x v="2"/>
    <n v="20260723"/>
  </r>
  <r>
    <x v="4"/>
    <x v="4"/>
    <x v="0"/>
    <n v="0.107933"/>
    <x v="3"/>
    <x v="3"/>
    <n v="20260723"/>
  </r>
  <r>
    <x v="4"/>
    <x v="4"/>
    <x v="0"/>
    <n v="1.670798"/>
    <x v="4"/>
    <x v="4"/>
    <n v="20260723"/>
  </r>
  <r>
    <x v="4"/>
    <x v="4"/>
    <x v="0"/>
    <n v="0"/>
    <x v="5"/>
    <x v="5"/>
    <n v="20260723"/>
  </r>
  <r>
    <x v="4"/>
    <x v="4"/>
    <x v="0"/>
    <n v="144.47266200000001"/>
    <x v="6"/>
    <x v="6"/>
    <n v="20260723"/>
  </r>
  <r>
    <x v="4"/>
    <x v="4"/>
    <x v="0"/>
    <n v="1887.346544"/>
    <x v="7"/>
    <x v="7"/>
    <n v="20260723"/>
  </r>
  <r>
    <x v="4"/>
    <x v="4"/>
    <x v="0"/>
    <n v="119.54886999999999"/>
    <x v="8"/>
    <x v="8"/>
    <n v="20260723"/>
  </r>
  <r>
    <x v="4"/>
    <x v="4"/>
    <x v="0"/>
    <n v="174.991118"/>
    <x v="9"/>
    <x v="9"/>
    <n v="20260723"/>
  </r>
  <r>
    <x v="4"/>
    <x v="4"/>
    <x v="0"/>
    <n v="29.807407999999999"/>
    <x v="10"/>
    <x v="10"/>
    <n v="20260723"/>
  </r>
  <r>
    <x v="4"/>
    <x v="4"/>
    <x v="0"/>
    <n v="15.730226999999999"/>
    <x v="11"/>
    <x v="11"/>
    <n v="20260723"/>
  </r>
  <r>
    <x v="4"/>
    <x v="4"/>
    <x v="0"/>
    <n v="14.077181"/>
    <x v="12"/>
    <x v="12"/>
    <n v="20260723"/>
  </r>
  <r>
    <x v="4"/>
    <x v="4"/>
    <x v="0"/>
    <n v="800.35749699999997"/>
    <x v="13"/>
    <x v="13"/>
    <n v="20260723"/>
  </r>
  <r>
    <x v="4"/>
    <x v="4"/>
    <x v="0"/>
    <n v="245.24755099999999"/>
    <x v="14"/>
    <x v="14"/>
    <n v="20260723"/>
  </r>
  <r>
    <x v="4"/>
    <x v="4"/>
    <x v="0"/>
    <n v="538.37184999999999"/>
    <x v="15"/>
    <x v="15"/>
    <n v="20260723"/>
  </r>
  <r>
    <x v="4"/>
    <x v="4"/>
    <x v="0"/>
    <n v="16.738095999999999"/>
    <x v="16"/>
    <x v="16"/>
    <n v="20260723"/>
  </r>
  <r>
    <x v="4"/>
    <x v="4"/>
    <x v="0"/>
    <n v="0"/>
    <x v="17"/>
    <x v="17"/>
    <n v="20260723"/>
  </r>
  <r>
    <x v="4"/>
    <x v="4"/>
    <x v="0"/>
    <n v="692.83785599999999"/>
    <x v="18"/>
    <x v="18"/>
    <n v="20260723"/>
  </r>
  <r>
    <x v="4"/>
    <x v="4"/>
    <x v="0"/>
    <n v="0.108761"/>
    <x v="19"/>
    <x v="19"/>
    <n v="20260723"/>
  </r>
  <r>
    <x v="4"/>
    <x v="4"/>
    <x v="0"/>
    <n v="69.651796000000004"/>
    <x v="20"/>
    <x v="20"/>
    <n v="20260723"/>
  </r>
  <r>
    <x v="4"/>
    <x v="4"/>
    <x v="0"/>
    <n v="4.3235000000000003E-2"/>
    <x v="21"/>
    <x v="21"/>
    <n v="20260723"/>
  </r>
  <r>
    <x v="4"/>
    <x v="4"/>
    <x v="0"/>
    <n v="1442.2723370000001"/>
    <x v="22"/>
    <x v="22"/>
    <n v="20260723"/>
  </r>
  <r>
    <x v="4"/>
    <x v="4"/>
    <x v="0"/>
    <n v="63.712766999999999"/>
    <x v="23"/>
    <x v="23"/>
    <n v="20260723"/>
  </r>
  <r>
    <x v="4"/>
    <x v="4"/>
    <x v="0"/>
    <n v="4.3105859999999998"/>
    <x v="24"/>
    <x v="24"/>
    <n v="20260723"/>
  </r>
  <r>
    <x v="4"/>
    <x v="4"/>
    <x v="0"/>
    <n v="1.8877029999999999"/>
    <x v="25"/>
    <x v="25"/>
    <n v="20260723"/>
  </r>
  <r>
    <x v="4"/>
    <x v="4"/>
    <x v="0"/>
    <n v="57.514479000000001"/>
    <x v="26"/>
    <x v="26"/>
    <n v="20260723"/>
  </r>
  <r>
    <x v="4"/>
    <x v="4"/>
    <x v="0"/>
    <n v="160.251239"/>
    <x v="27"/>
    <x v="27"/>
    <n v="20260723"/>
  </r>
  <r>
    <x v="4"/>
    <x v="4"/>
    <x v="0"/>
    <n v="127.172845"/>
    <x v="28"/>
    <x v="28"/>
    <n v="20260723"/>
  </r>
  <r>
    <x v="4"/>
    <x v="4"/>
    <x v="0"/>
    <n v="115.13800999999999"/>
    <x v="29"/>
    <x v="29"/>
    <n v="20260723"/>
  </r>
  <r>
    <x v="4"/>
    <x v="4"/>
    <x v="0"/>
    <n v="12.034836"/>
    <x v="30"/>
    <x v="30"/>
    <n v="20260723"/>
  </r>
  <r>
    <x v="4"/>
    <x v="4"/>
    <x v="0"/>
    <n v="42.166798999999997"/>
    <x v="31"/>
    <x v="31"/>
    <n v="20260723"/>
  </r>
  <r>
    <x v="4"/>
    <x v="4"/>
    <x v="0"/>
    <n v="16.072685"/>
    <x v="32"/>
    <x v="32"/>
    <n v="20260723"/>
  </r>
  <r>
    <x v="4"/>
    <x v="4"/>
    <x v="0"/>
    <n v="26.094113"/>
    <x v="33"/>
    <x v="33"/>
    <n v="20260723"/>
  </r>
  <r>
    <x v="4"/>
    <x v="4"/>
    <x v="0"/>
    <n v="-9.0884040000000006"/>
    <x v="34"/>
    <x v="34"/>
    <n v="20260723"/>
  </r>
  <r>
    <x v="4"/>
    <x v="4"/>
    <x v="0"/>
    <n v="0"/>
    <x v="35"/>
    <x v="35"/>
    <n v="20260723"/>
  </r>
  <r>
    <x v="4"/>
    <x v="4"/>
    <x v="0"/>
    <n v="109.33663"/>
    <x v="36"/>
    <x v="36"/>
    <n v="20260723"/>
  </r>
  <r>
    <x v="4"/>
    <x v="4"/>
    <x v="0"/>
    <n v="16.598745000000001"/>
    <x v="37"/>
    <x v="37"/>
    <n v="20260723"/>
  </r>
  <r>
    <x v="4"/>
    <x v="4"/>
    <x v="0"/>
    <n v="66.526279000000002"/>
    <x v="38"/>
    <x v="38"/>
    <n v="20260723"/>
  </r>
  <r>
    <x v="4"/>
    <x v="4"/>
    <x v="0"/>
    <n v="0"/>
    <x v="39"/>
    <x v="39"/>
    <n v="20260723"/>
  </r>
  <r>
    <x v="4"/>
    <x v="4"/>
    <x v="0"/>
    <n v="0"/>
    <x v="40"/>
    <x v="40"/>
    <n v="20260723"/>
  </r>
  <r>
    <x v="4"/>
    <x v="4"/>
    <x v="0"/>
    <n v="171.86563699999999"/>
    <x v="41"/>
    <x v="41"/>
    <n v="20260723"/>
  </r>
  <r>
    <x v="4"/>
    <x v="4"/>
    <x v="0"/>
    <n v="16.914023"/>
    <x v="42"/>
    <x v="42"/>
    <n v="20260723"/>
  </r>
  <r>
    <x v="4"/>
    <x v="4"/>
    <x v="0"/>
    <n v="4081.0755949999998"/>
    <x v="43"/>
    <x v="43"/>
    <n v="20260723"/>
  </r>
  <r>
    <x v="4"/>
    <x v="4"/>
    <x v="0"/>
    <m/>
    <x v="44"/>
    <x v="44"/>
    <n v="20260723"/>
  </r>
  <r>
    <x v="4"/>
    <x v="4"/>
    <x v="0"/>
    <n v="493.86505399999999"/>
    <x v="45"/>
    <x v="45"/>
    <n v="20260723"/>
  </r>
  <r>
    <x v="4"/>
    <x v="4"/>
    <x v="0"/>
    <n v="445.60277100000002"/>
    <x v="46"/>
    <x v="46"/>
    <n v="20260723"/>
  </r>
  <r>
    <x v="4"/>
    <x v="4"/>
    <x v="0"/>
    <n v="0"/>
    <x v="47"/>
    <x v="47"/>
    <n v="20260723"/>
  </r>
  <r>
    <x v="4"/>
    <x v="4"/>
    <x v="0"/>
    <n v="422.71456000000001"/>
    <x v="48"/>
    <x v="48"/>
    <n v="20260723"/>
  </r>
  <r>
    <x v="4"/>
    <x v="4"/>
    <x v="0"/>
    <n v="22.888209"/>
    <x v="49"/>
    <x v="49"/>
    <n v="20260723"/>
  </r>
  <r>
    <x v="4"/>
    <x v="4"/>
    <x v="0"/>
    <n v="48.262284000000001"/>
    <x v="50"/>
    <x v="50"/>
    <n v="20260723"/>
  </r>
  <r>
    <x v="4"/>
    <x v="4"/>
    <x v="0"/>
    <n v="0"/>
    <x v="47"/>
    <x v="51"/>
    <n v="20260723"/>
  </r>
  <r>
    <x v="4"/>
    <x v="4"/>
    <x v="0"/>
    <n v="40.581778"/>
    <x v="48"/>
    <x v="52"/>
    <n v="20260723"/>
  </r>
  <r>
    <x v="4"/>
    <x v="4"/>
    <x v="0"/>
    <n v="7.6805060000000003"/>
    <x v="49"/>
    <x v="53"/>
    <n v="20260723"/>
  </r>
  <r>
    <x v="4"/>
    <x v="4"/>
    <x v="0"/>
    <n v="431.91834"/>
    <x v="51"/>
    <x v="54"/>
    <n v="20260723"/>
  </r>
  <r>
    <x v="4"/>
    <x v="4"/>
    <x v="0"/>
    <n v="24.504913999999999"/>
    <x v="52"/>
    <x v="55"/>
    <n v="20260723"/>
  </r>
  <r>
    <x v="4"/>
    <x v="4"/>
    <x v="0"/>
    <n v="0"/>
    <x v="47"/>
    <x v="56"/>
    <n v="20260723"/>
  </r>
  <r>
    <x v="4"/>
    <x v="4"/>
    <x v="0"/>
    <n v="8.6037809999999997"/>
    <x v="48"/>
    <x v="57"/>
    <n v="20260723"/>
  </r>
  <r>
    <x v="4"/>
    <x v="4"/>
    <x v="0"/>
    <n v="15.901133"/>
    <x v="49"/>
    <x v="58"/>
    <n v="20260723"/>
  </r>
  <r>
    <x v="4"/>
    <x v="4"/>
    <x v="0"/>
    <n v="407.41342600000002"/>
    <x v="53"/>
    <x v="59"/>
    <n v="20260723"/>
  </r>
  <r>
    <x v="4"/>
    <x v="4"/>
    <x v="0"/>
    <n v="0"/>
    <x v="47"/>
    <x v="60"/>
    <n v="20260723"/>
  </r>
  <r>
    <x v="4"/>
    <x v="4"/>
    <x v="0"/>
    <n v="376.76632499999999"/>
    <x v="48"/>
    <x v="61"/>
    <n v="20260723"/>
  </r>
  <r>
    <x v="4"/>
    <x v="4"/>
    <x v="0"/>
    <n v="30.647102"/>
    <x v="49"/>
    <x v="62"/>
    <n v="20260723"/>
  </r>
  <r>
    <x v="4"/>
    <x v="4"/>
    <x v="0"/>
    <n v="1404.8322330000001"/>
    <x v="54"/>
    <x v="63"/>
    <n v="20260723"/>
  </r>
  <r>
    <x v="4"/>
    <x v="4"/>
    <x v="0"/>
    <n v="0"/>
    <x v="47"/>
    <x v="64"/>
    <n v="20260723"/>
  </r>
  <r>
    <x v="4"/>
    <x v="4"/>
    <x v="0"/>
    <n v="1335.327268"/>
    <x v="48"/>
    <x v="65"/>
    <n v="20260723"/>
  </r>
  <r>
    <x v="4"/>
    <x v="4"/>
    <x v="0"/>
    <n v="69.504964999999999"/>
    <x v="49"/>
    <x v="66"/>
    <n v="20260723"/>
  </r>
  <r>
    <x v="4"/>
    <x v="4"/>
    <x v="0"/>
    <m/>
    <x v="55"/>
    <x v="67"/>
    <n v="20260723"/>
  </r>
  <r>
    <x v="4"/>
    <x v="4"/>
    <x v="0"/>
    <n v="0.105"/>
    <x v="56"/>
    <x v="68"/>
    <n v="20260723"/>
  </r>
  <r>
    <x v="4"/>
    <x v="4"/>
    <x v="0"/>
    <n v="1.905235"/>
    <x v="57"/>
    <x v="69"/>
    <n v="20260723"/>
  </r>
  <r>
    <x v="4"/>
    <x v="4"/>
    <x v="0"/>
    <n v="2.9540220000000001"/>
    <x v="58"/>
    <x v="70"/>
    <n v="20260723"/>
  </r>
  <r>
    <x v="4"/>
    <x v="4"/>
    <x v="0"/>
    <n v="10.492521999999999"/>
    <x v="59"/>
    <x v="71"/>
    <n v="20260723"/>
  </r>
  <r>
    <x v="4"/>
    <x v="4"/>
    <x v="0"/>
    <n v="42.329082"/>
    <x v="60"/>
    <x v="72"/>
    <n v="20260723"/>
  </r>
  <r>
    <x v="4"/>
    <x v="4"/>
    <x v="0"/>
    <n v="0"/>
    <x v="19"/>
    <x v="73"/>
    <n v="20260723"/>
  </r>
  <r>
    <x v="4"/>
    <x v="4"/>
    <x v="0"/>
    <n v="50.023336"/>
    <x v="61"/>
    <x v="74"/>
    <n v="20260723"/>
  </r>
  <r>
    <x v="4"/>
    <x v="4"/>
    <x v="0"/>
    <n v="2.2926280000000001"/>
    <x v="62"/>
    <x v="75"/>
    <n v="20260723"/>
  </r>
  <r>
    <x v="4"/>
    <x v="4"/>
    <x v="0"/>
    <n v="85.635148999999998"/>
    <x v="63"/>
    <x v="76"/>
    <n v="20260723"/>
  </r>
  <r>
    <x v="4"/>
    <x v="4"/>
    <x v="0"/>
    <n v="37.035231000000003"/>
    <x v="64"/>
    <x v="77"/>
    <n v="20260723"/>
  </r>
  <r>
    <x v="4"/>
    <x v="4"/>
    <x v="0"/>
    <n v="78.304996000000003"/>
    <x v="65"/>
    <x v="78"/>
    <n v="20260723"/>
  </r>
  <r>
    <x v="4"/>
    <x v="4"/>
    <x v="0"/>
    <n v="0"/>
    <x v="66"/>
    <x v="79"/>
    <n v="20260723"/>
  </r>
  <r>
    <x v="4"/>
    <x v="4"/>
    <x v="0"/>
    <n v="0"/>
    <x v="67"/>
    <x v="80"/>
    <n v="20260723"/>
  </r>
  <r>
    <x v="4"/>
    <x v="4"/>
    <x v="0"/>
    <n v="0"/>
    <x v="68"/>
    <x v="81"/>
    <n v="20260723"/>
  </r>
  <r>
    <x v="4"/>
    <x v="4"/>
    <x v="0"/>
    <n v="23.273845999999999"/>
    <x v="69"/>
    <x v="82"/>
    <n v="20260723"/>
  </r>
  <r>
    <x v="4"/>
    <x v="4"/>
    <x v="0"/>
    <n v="2664.9666769999999"/>
    <x v="70"/>
    <x v="83"/>
    <n v="20260723"/>
  </r>
  <r>
    <x v="4"/>
    <x v="4"/>
    <x v="0"/>
    <n v="1416.108919"/>
    <x v="71"/>
    <x v="84"/>
    <n v="20260723"/>
  </r>
  <r>
    <x v="4"/>
    <x v="5"/>
    <x v="0"/>
    <m/>
    <x v="0"/>
    <x v="0"/>
    <n v="20260723"/>
  </r>
  <r>
    <x v="4"/>
    <x v="5"/>
    <x v="0"/>
    <m/>
    <x v="1"/>
    <x v="1"/>
    <n v="20260723"/>
  </r>
  <r>
    <x v="4"/>
    <x v="5"/>
    <x v="0"/>
    <m/>
    <x v="2"/>
    <x v="2"/>
    <n v="20260723"/>
  </r>
  <r>
    <x v="4"/>
    <x v="5"/>
    <x v="0"/>
    <n v="6.6402000000000003E-2"/>
    <x v="3"/>
    <x v="3"/>
    <n v="20260723"/>
  </r>
  <r>
    <x v="4"/>
    <x v="5"/>
    <x v="0"/>
    <n v="2.14967"/>
    <x v="4"/>
    <x v="4"/>
    <n v="20260723"/>
  </r>
  <r>
    <x v="4"/>
    <x v="5"/>
    <x v="0"/>
    <n v="0"/>
    <x v="5"/>
    <x v="5"/>
    <n v="20260723"/>
  </r>
  <r>
    <x v="4"/>
    <x v="5"/>
    <x v="0"/>
    <n v="135.825637"/>
    <x v="6"/>
    <x v="6"/>
    <n v="20260723"/>
  </r>
  <r>
    <x v="4"/>
    <x v="5"/>
    <x v="0"/>
    <n v="1953.0627179999999"/>
    <x v="7"/>
    <x v="7"/>
    <n v="20260723"/>
  </r>
  <r>
    <x v="4"/>
    <x v="5"/>
    <x v="0"/>
    <n v="125.696596"/>
    <x v="8"/>
    <x v="8"/>
    <n v="20260723"/>
  </r>
  <r>
    <x v="4"/>
    <x v="5"/>
    <x v="0"/>
    <n v="185.270681"/>
    <x v="9"/>
    <x v="9"/>
    <n v="20260723"/>
  </r>
  <r>
    <x v="4"/>
    <x v="5"/>
    <x v="0"/>
    <n v="39.557737000000003"/>
    <x v="10"/>
    <x v="10"/>
    <n v="20260723"/>
  </r>
  <r>
    <x v="4"/>
    <x v="5"/>
    <x v="0"/>
    <n v="29.882899999999999"/>
    <x v="11"/>
    <x v="11"/>
    <n v="20260723"/>
  </r>
  <r>
    <x v="4"/>
    <x v="5"/>
    <x v="0"/>
    <n v="9.6748370000000001"/>
    <x v="12"/>
    <x v="12"/>
    <n v="20260723"/>
  </r>
  <r>
    <x v="4"/>
    <x v="5"/>
    <x v="0"/>
    <n v="766.843299"/>
    <x v="13"/>
    <x v="13"/>
    <n v="20260723"/>
  </r>
  <r>
    <x v="4"/>
    <x v="5"/>
    <x v="0"/>
    <n v="231.42778000000001"/>
    <x v="14"/>
    <x v="14"/>
    <n v="20260723"/>
  </r>
  <r>
    <x v="4"/>
    <x v="5"/>
    <x v="0"/>
    <n v="519.35307799999998"/>
    <x v="15"/>
    <x v="15"/>
    <n v="20260723"/>
  </r>
  <r>
    <x v="4"/>
    <x v="5"/>
    <x v="0"/>
    <n v="16.062439000000001"/>
    <x v="16"/>
    <x v="16"/>
    <n v="20260723"/>
  </r>
  <r>
    <x v="4"/>
    <x v="5"/>
    <x v="0"/>
    <n v="0"/>
    <x v="17"/>
    <x v="17"/>
    <n v="20260723"/>
  </r>
  <r>
    <x v="4"/>
    <x v="5"/>
    <x v="0"/>
    <n v="772.87490000000003"/>
    <x v="18"/>
    <x v="18"/>
    <n v="20260723"/>
  </r>
  <r>
    <x v="4"/>
    <x v="5"/>
    <x v="0"/>
    <n v="7.8999999999999996E-5"/>
    <x v="19"/>
    <x v="19"/>
    <n v="20260723"/>
  </r>
  <r>
    <x v="4"/>
    <x v="5"/>
    <x v="0"/>
    <n v="62.786363999999999"/>
    <x v="20"/>
    <x v="20"/>
    <n v="20260723"/>
  </r>
  <r>
    <x v="4"/>
    <x v="5"/>
    <x v="0"/>
    <n v="3.3062000000000001E-2"/>
    <x v="21"/>
    <x v="21"/>
    <n v="20260723"/>
  </r>
  <r>
    <x v="4"/>
    <x v="5"/>
    <x v="0"/>
    <n v="1623.7176609999999"/>
    <x v="22"/>
    <x v="22"/>
    <n v="20260723"/>
  </r>
  <r>
    <x v="4"/>
    <x v="5"/>
    <x v="0"/>
    <n v="67.490089999999995"/>
    <x v="23"/>
    <x v="23"/>
    <n v="20260723"/>
  </r>
  <r>
    <x v="4"/>
    <x v="5"/>
    <x v="0"/>
    <n v="4.0110849999999996"/>
    <x v="24"/>
    <x v="24"/>
    <n v="20260723"/>
  </r>
  <r>
    <x v="4"/>
    <x v="5"/>
    <x v="0"/>
    <n v="1.7925390000000001"/>
    <x v="25"/>
    <x v="25"/>
    <n v="20260723"/>
  </r>
  <r>
    <x v="4"/>
    <x v="5"/>
    <x v="0"/>
    <n v="61.686466000000003"/>
    <x v="26"/>
    <x v="26"/>
    <n v="20260723"/>
  </r>
  <r>
    <x v="4"/>
    <x v="5"/>
    <x v="0"/>
    <n v="256.62472000000002"/>
    <x v="27"/>
    <x v="27"/>
    <n v="20260723"/>
  </r>
  <r>
    <x v="4"/>
    <x v="5"/>
    <x v="0"/>
    <n v="225.45212900000001"/>
    <x v="28"/>
    <x v="28"/>
    <n v="20260723"/>
  </r>
  <r>
    <x v="4"/>
    <x v="5"/>
    <x v="0"/>
    <n v="217.051063"/>
    <x v="29"/>
    <x v="29"/>
    <n v="20260723"/>
  </r>
  <r>
    <x v="4"/>
    <x v="5"/>
    <x v="0"/>
    <n v="8.4010649999999991"/>
    <x v="30"/>
    <x v="30"/>
    <n v="20260723"/>
  </r>
  <r>
    <x v="4"/>
    <x v="5"/>
    <x v="0"/>
    <n v="44.776319000000001"/>
    <x v="31"/>
    <x v="31"/>
    <n v="20260723"/>
  </r>
  <r>
    <x v="4"/>
    <x v="5"/>
    <x v="0"/>
    <n v="16.820775000000001"/>
    <x v="32"/>
    <x v="32"/>
    <n v="20260723"/>
  </r>
  <r>
    <x v="4"/>
    <x v="5"/>
    <x v="0"/>
    <n v="27.955542999999999"/>
    <x v="33"/>
    <x v="33"/>
    <n v="20260723"/>
  </r>
  <r>
    <x v="4"/>
    <x v="5"/>
    <x v="0"/>
    <n v="-13.603728"/>
    <x v="34"/>
    <x v="34"/>
    <n v="20260723"/>
  </r>
  <r>
    <x v="4"/>
    <x v="5"/>
    <x v="0"/>
    <n v="0"/>
    <x v="35"/>
    <x v="35"/>
    <n v="20260723"/>
  </r>
  <r>
    <x v="4"/>
    <x v="5"/>
    <x v="0"/>
    <n v="100.570071"/>
    <x v="36"/>
    <x v="36"/>
    <n v="20260723"/>
  </r>
  <r>
    <x v="4"/>
    <x v="5"/>
    <x v="0"/>
    <n v="18.630037999999999"/>
    <x v="37"/>
    <x v="37"/>
    <n v="20260723"/>
  </r>
  <r>
    <x v="4"/>
    <x v="5"/>
    <x v="0"/>
    <n v="76.535404"/>
    <x v="38"/>
    <x v="38"/>
    <n v="20260723"/>
  </r>
  <r>
    <x v="4"/>
    <x v="5"/>
    <x v="0"/>
    <n v="0"/>
    <x v="39"/>
    <x v="39"/>
    <n v="20260723"/>
  </r>
  <r>
    <x v="4"/>
    <x v="5"/>
    <x v="0"/>
    <n v="0"/>
    <x v="40"/>
    <x v="40"/>
    <n v="20260723"/>
  </r>
  <r>
    <x v="4"/>
    <x v="5"/>
    <x v="0"/>
    <n v="274.86179700000002"/>
    <x v="41"/>
    <x v="41"/>
    <n v="20260723"/>
  </r>
  <r>
    <x v="4"/>
    <x v="5"/>
    <x v="0"/>
    <n v="17.463784"/>
    <x v="42"/>
    <x v="42"/>
    <n v="20260723"/>
  </r>
  <r>
    <x v="4"/>
    <x v="5"/>
    <x v="0"/>
    <n v="4526.9979860000003"/>
    <x v="43"/>
    <x v="43"/>
    <n v="20260723"/>
  </r>
  <r>
    <x v="4"/>
    <x v="5"/>
    <x v="0"/>
    <m/>
    <x v="44"/>
    <x v="44"/>
    <n v="20260723"/>
  </r>
  <r>
    <x v="4"/>
    <x v="5"/>
    <x v="0"/>
    <n v="618.08169199999998"/>
    <x v="45"/>
    <x v="45"/>
    <n v="20260723"/>
  </r>
  <r>
    <x v="4"/>
    <x v="5"/>
    <x v="0"/>
    <n v="577.66429900000003"/>
    <x v="46"/>
    <x v="46"/>
    <n v="20260723"/>
  </r>
  <r>
    <x v="4"/>
    <x v="5"/>
    <x v="0"/>
    <n v="0"/>
    <x v="47"/>
    <x v="47"/>
    <n v="20260723"/>
  </r>
  <r>
    <x v="4"/>
    <x v="5"/>
    <x v="0"/>
    <n v="553.52772900000002"/>
    <x v="48"/>
    <x v="48"/>
    <n v="20260723"/>
  </r>
  <r>
    <x v="4"/>
    <x v="5"/>
    <x v="0"/>
    <n v="24.136569999999999"/>
    <x v="49"/>
    <x v="49"/>
    <n v="20260723"/>
  </r>
  <r>
    <x v="4"/>
    <x v="5"/>
    <x v="0"/>
    <n v="40.417392999999997"/>
    <x v="50"/>
    <x v="50"/>
    <n v="20260723"/>
  </r>
  <r>
    <x v="4"/>
    <x v="5"/>
    <x v="0"/>
    <n v="0"/>
    <x v="47"/>
    <x v="51"/>
    <n v="20260723"/>
  </r>
  <r>
    <x v="4"/>
    <x v="5"/>
    <x v="0"/>
    <n v="32.893523999999999"/>
    <x v="48"/>
    <x v="52"/>
    <n v="20260723"/>
  </r>
  <r>
    <x v="4"/>
    <x v="5"/>
    <x v="0"/>
    <n v="7.5238690000000004"/>
    <x v="49"/>
    <x v="53"/>
    <n v="20260723"/>
  </r>
  <r>
    <x v="4"/>
    <x v="5"/>
    <x v="0"/>
    <n v="414.84254199999998"/>
    <x v="51"/>
    <x v="54"/>
    <n v="20260723"/>
  </r>
  <r>
    <x v="4"/>
    <x v="5"/>
    <x v="0"/>
    <n v="24.704764000000001"/>
    <x v="52"/>
    <x v="55"/>
    <n v="20260723"/>
  </r>
  <r>
    <x v="4"/>
    <x v="5"/>
    <x v="0"/>
    <n v="0"/>
    <x v="47"/>
    <x v="56"/>
    <n v="20260723"/>
  </r>
  <r>
    <x v="4"/>
    <x v="5"/>
    <x v="0"/>
    <n v="7.2154769999999999"/>
    <x v="48"/>
    <x v="57"/>
    <n v="20260723"/>
  </r>
  <r>
    <x v="4"/>
    <x v="5"/>
    <x v="0"/>
    <n v="17.489287000000001"/>
    <x v="49"/>
    <x v="58"/>
    <n v="20260723"/>
  </r>
  <r>
    <x v="4"/>
    <x v="5"/>
    <x v="0"/>
    <n v="390.13777800000003"/>
    <x v="53"/>
    <x v="59"/>
    <n v="20260723"/>
  </r>
  <r>
    <x v="4"/>
    <x v="5"/>
    <x v="0"/>
    <n v="0"/>
    <x v="47"/>
    <x v="60"/>
    <n v="20260723"/>
  </r>
  <r>
    <x v="4"/>
    <x v="5"/>
    <x v="0"/>
    <n v="359.34315500000002"/>
    <x v="48"/>
    <x v="61"/>
    <n v="20260723"/>
  </r>
  <r>
    <x v="4"/>
    <x v="5"/>
    <x v="0"/>
    <n v="30.794622"/>
    <x v="49"/>
    <x v="62"/>
    <n v="20260723"/>
  </r>
  <r>
    <x v="4"/>
    <x v="5"/>
    <x v="0"/>
    <n v="1575.23732"/>
    <x v="54"/>
    <x v="63"/>
    <n v="20260723"/>
  </r>
  <r>
    <x v="4"/>
    <x v="5"/>
    <x v="0"/>
    <n v="0"/>
    <x v="47"/>
    <x v="64"/>
    <n v="20260723"/>
  </r>
  <r>
    <x v="4"/>
    <x v="5"/>
    <x v="0"/>
    <n v="1499.7733029999999"/>
    <x v="48"/>
    <x v="65"/>
    <n v="20260723"/>
  </r>
  <r>
    <x v="4"/>
    <x v="5"/>
    <x v="0"/>
    <n v="75.464016999999998"/>
    <x v="49"/>
    <x v="66"/>
    <n v="20260723"/>
  </r>
  <r>
    <x v="4"/>
    <x v="5"/>
    <x v="0"/>
    <m/>
    <x v="55"/>
    <x v="67"/>
    <n v="20260723"/>
  </r>
  <r>
    <x v="4"/>
    <x v="5"/>
    <x v="0"/>
    <n v="0.105"/>
    <x v="56"/>
    <x v="68"/>
    <n v="20260723"/>
  </r>
  <r>
    <x v="4"/>
    <x v="5"/>
    <x v="0"/>
    <n v="1.5189950000000001"/>
    <x v="57"/>
    <x v="69"/>
    <n v="20260723"/>
  </r>
  <r>
    <x v="4"/>
    <x v="5"/>
    <x v="0"/>
    <n v="1.6734610000000001"/>
    <x v="58"/>
    <x v="70"/>
    <n v="20260723"/>
  </r>
  <r>
    <x v="4"/>
    <x v="5"/>
    <x v="0"/>
    <n v="9.4234849999999994"/>
    <x v="59"/>
    <x v="71"/>
    <n v="20260723"/>
  </r>
  <r>
    <x v="4"/>
    <x v="5"/>
    <x v="0"/>
    <n v="47.127467000000003"/>
    <x v="60"/>
    <x v="72"/>
    <n v="20260723"/>
  </r>
  <r>
    <x v="4"/>
    <x v="5"/>
    <x v="0"/>
    <n v="0.23344100000000001"/>
    <x v="19"/>
    <x v="73"/>
    <n v="20260723"/>
  </r>
  <r>
    <x v="4"/>
    <x v="5"/>
    <x v="0"/>
    <n v="54.906744000000003"/>
    <x v="61"/>
    <x v="74"/>
    <n v="20260723"/>
  </r>
  <r>
    <x v="4"/>
    <x v="5"/>
    <x v="0"/>
    <n v="1.1789750000000001"/>
    <x v="62"/>
    <x v="75"/>
    <n v="20260723"/>
  </r>
  <r>
    <x v="4"/>
    <x v="5"/>
    <x v="0"/>
    <n v="91.840321000000003"/>
    <x v="63"/>
    <x v="76"/>
    <n v="20260723"/>
  </r>
  <r>
    <x v="4"/>
    <x v="5"/>
    <x v="0"/>
    <n v="32.328800999999999"/>
    <x v="64"/>
    <x v="77"/>
    <n v="20260723"/>
  </r>
  <r>
    <x v="4"/>
    <x v="5"/>
    <x v="0"/>
    <n v="78.546475000000001"/>
    <x v="65"/>
    <x v="78"/>
    <n v="20260723"/>
  </r>
  <r>
    <x v="4"/>
    <x v="5"/>
    <x v="0"/>
    <n v="0"/>
    <x v="66"/>
    <x v="79"/>
    <n v="20260723"/>
  </r>
  <r>
    <x v="4"/>
    <x v="5"/>
    <x v="0"/>
    <n v="0"/>
    <x v="67"/>
    <x v="80"/>
    <n v="20260723"/>
  </r>
  <r>
    <x v="4"/>
    <x v="5"/>
    <x v="0"/>
    <n v="0"/>
    <x v="68"/>
    <x v="81"/>
    <n v="20260723"/>
  </r>
  <r>
    <x v="4"/>
    <x v="5"/>
    <x v="0"/>
    <n v="23.148012000000001"/>
    <x v="69"/>
    <x v="82"/>
    <n v="20260723"/>
  </r>
  <r>
    <x v="4"/>
    <x v="5"/>
    <x v="0"/>
    <n v="2950.1927329999999"/>
    <x v="70"/>
    <x v="83"/>
    <n v="20260723"/>
  </r>
  <r>
    <x v="4"/>
    <x v="5"/>
    <x v="0"/>
    <n v="1576.805255"/>
    <x v="71"/>
    <x v="84"/>
    <n v="20260723"/>
  </r>
  <r>
    <x v="4"/>
    <x v="6"/>
    <x v="0"/>
    <m/>
    <x v="0"/>
    <x v="0"/>
    <n v="20260723"/>
  </r>
  <r>
    <x v="4"/>
    <x v="6"/>
    <x v="0"/>
    <m/>
    <x v="1"/>
    <x v="1"/>
    <n v="20260723"/>
  </r>
  <r>
    <x v="4"/>
    <x v="6"/>
    <x v="0"/>
    <m/>
    <x v="2"/>
    <x v="2"/>
    <n v="20260723"/>
  </r>
  <r>
    <x v="4"/>
    <x v="6"/>
    <x v="0"/>
    <n v="2.9631000000000001E-2"/>
    <x v="3"/>
    <x v="3"/>
    <n v="20260723"/>
  </r>
  <r>
    <x v="4"/>
    <x v="6"/>
    <x v="0"/>
    <n v="3.0053860000000001"/>
    <x v="4"/>
    <x v="4"/>
    <n v="20260723"/>
  </r>
  <r>
    <x v="4"/>
    <x v="6"/>
    <x v="0"/>
    <n v="0.81643500000000002"/>
    <x v="5"/>
    <x v="5"/>
    <n v="20260723"/>
  </r>
  <r>
    <x v="4"/>
    <x v="6"/>
    <x v="0"/>
    <n v="135.886954"/>
    <x v="6"/>
    <x v="6"/>
    <n v="20260723"/>
  </r>
  <r>
    <x v="4"/>
    <x v="6"/>
    <x v="0"/>
    <n v="1900.473146"/>
    <x v="7"/>
    <x v="7"/>
    <n v="20260723"/>
  </r>
  <r>
    <x v="4"/>
    <x v="6"/>
    <x v="0"/>
    <n v="130.58615699999999"/>
    <x v="8"/>
    <x v="8"/>
    <n v="20260723"/>
  </r>
  <r>
    <x v="4"/>
    <x v="6"/>
    <x v="0"/>
    <n v="173.55701099999999"/>
    <x v="9"/>
    <x v="9"/>
    <n v="20260723"/>
  </r>
  <r>
    <x v="4"/>
    <x v="6"/>
    <x v="0"/>
    <n v="40.010705999999999"/>
    <x v="10"/>
    <x v="10"/>
    <n v="20260723"/>
  </r>
  <r>
    <x v="4"/>
    <x v="6"/>
    <x v="0"/>
    <n v="29.863142"/>
    <x v="11"/>
    <x v="11"/>
    <n v="20260723"/>
  </r>
  <r>
    <x v="4"/>
    <x v="6"/>
    <x v="0"/>
    <n v="10.147563"/>
    <x v="12"/>
    <x v="12"/>
    <n v="20260723"/>
  </r>
  <r>
    <x v="4"/>
    <x v="6"/>
    <x v="0"/>
    <n v="774.42535599999997"/>
    <x v="13"/>
    <x v="13"/>
    <n v="20260723"/>
  </r>
  <r>
    <x v="4"/>
    <x v="6"/>
    <x v="0"/>
    <n v="261.83291800000001"/>
    <x v="14"/>
    <x v="14"/>
    <n v="20260723"/>
  </r>
  <r>
    <x v="4"/>
    <x v="6"/>
    <x v="0"/>
    <n v="496.02968099999998"/>
    <x v="15"/>
    <x v="15"/>
    <n v="20260723"/>
  </r>
  <r>
    <x v="4"/>
    <x v="6"/>
    <x v="0"/>
    <n v="16.562757000000001"/>
    <x v="16"/>
    <x v="16"/>
    <n v="20260723"/>
  </r>
  <r>
    <x v="4"/>
    <x v="6"/>
    <x v="0"/>
    <n v="0"/>
    <x v="17"/>
    <x v="17"/>
    <n v="20260723"/>
  </r>
  <r>
    <x v="4"/>
    <x v="6"/>
    <x v="0"/>
    <n v="711.63486399999999"/>
    <x v="18"/>
    <x v="18"/>
    <n v="20260723"/>
  </r>
  <r>
    <x v="4"/>
    <x v="6"/>
    <x v="0"/>
    <n v="0.44241999999999998"/>
    <x v="19"/>
    <x v="19"/>
    <n v="20260723"/>
  </r>
  <r>
    <x v="4"/>
    <x v="6"/>
    <x v="0"/>
    <n v="69.783569"/>
    <x v="20"/>
    <x v="20"/>
    <n v="20260723"/>
  </r>
  <r>
    <x v="4"/>
    <x v="6"/>
    <x v="0"/>
    <n v="3.3062000000000001E-2"/>
    <x v="21"/>
    <x v="21"/>
    <n v="20260723"/>
  </r>
  <r>
    <x v="4"/>
    <x v="6"/>
    <x v="0"/>
    <n v="1588.0164600000001"/>
    <x v="22"/>
    <x v="22"/>
    <n v="20260723"/>
  </r>
  <r>
    <x v="4"/>
    <x v="6"/>
    <x v="0"/>
    <n v="71.888340999999997"/>
    <x v="23"/>
    <x v="23"/>
    <n v="20260723"/>
  </r>
  <r>
    <x v="4"/>
    <x v="6"/>
    <x v="0"/>
    <n v="3.5210530000000002"/>
    <x v="24"/>
    <x v="24"/>
    <n v="20260723"/>
  </r>
  <r>
    <x v="4"/>
    <x v="6"/>
    <x v="0"/>
    <n v="1.7703070000000001"/>
    <x v="25"/>
    <x v="25"/>
    <n v="20260723"/>
  </r>
  <r>
    <x v="4"/>
    <x v="6"/>
    <x v="0"/>
    <n v="66.596980000000002"/>
    <x v="26"/>
    <x v="26"/>
    <n v="20260723"/>
  </r>
  <r>
    <x v="4"/>
    <x v="6"/>
    <x v="0"/>
    <n v="278.04903200000001"/>
    <x v="27"/>
    <x v="27"/>
    <n v="20260723"/>
  </r>
  <r>
    <x v="4"/>
    <x v="6"/>
    <x v="0"/>
    <n v="257.78791000000001"/>
    <x v="28"/>
    <x v="28"/>
    <n v="20260723"/>
  </r>
  <r>
    <x v="4"/>
    <x v="6"/>
    <x v="0"/>
    <n v="248.44922700000001"/>
    <x v="29"/>
    <x v="29"/>
    <n v="20260723"/>
  </r>
  <r>
    <x v="4"/>
    <x v="6"/>
    <x v="0"/>
    <n v="9.3386829999999996"/>
    <x v="30"/>
    <x v="30"/>
    <n v="20260723"/>
  </r>
  <r>
    <x v="4"/>
    <x v="6"/>
    <x v="0"/>
    <n v="35.793841999999998"/>
    <x v="31"/>
    <x v="31"/>
    <n v="20260723"/>
  </r>
  <r>
    <x v="4"/>
    <x v="6"/>
    <x v="0"/>
    <n v="13.088188000000001"/>
    <x v="32"/>
    <x v="32"/>
    <n v="20260723"/>
  </r>
  <r>
    <x v="4"/>
    <x v="6"/>
    <x v="0"/>
    <n v="22.705653999999999"/>
    <x v="33"/>
    <x v="33"/>
    <n v="20260723"/>
  </r>
  <r>
    <x v="4"/>
    <x v="6"/>
    <x v="0"/>
    <n v="-15.532719999999999"/>
    <x v="34"/>
    <x v="34"/>
    <n v="20260723"/>
  </r>
  <r>
    <x v="4"/>
    <x v="6"/>
    <x v="0"/>
    <n v="0"/>
    <x v="35"/>
    <x v="35"/>
    <n v="20260723"/>
  </r>
  <r>
    <x v="4"/>
    <x v="6"/>
    <x v="0"/>
    <n v="101.685832"/>
    <x v="36"/>
    <x v="36"/>
    <n v="20260723"/>
  </r>
  <r>
    <x v="4"/>
    <x v="6"/>
    <x v="0"/>
    <n v="22.347846000000001"/>
    <x v="37"/>
    <x v="37"/>
    <n v="20260723"/>
  </r>
  <r>
    <x v="4"/>
    <x v="6"/>
    <x v="0"/>
    <n v="88.436357000000001"/>
    <x v="38"/>
    <x v="38"/>
    <n v="20260723"/>
  </r>
  <r>
    <x v="4"/>
    <x v="6"/>
    <x v="0"/>
    <n v="0"/>
    <x v="39"/>
    <x v="39"/>
    <n v="20260723"/>
  </r>
  <r>
    <x v="4"/>
    <x v="6"/>
    <x v="0"/>
    <n v="0"/>
    <x v="40"/>
    <x v="40"/>
    <n v="20260723"/>
  </r>
  <r>
    <x v="4"/>
    <x v="6"/>
    <x v="0"/>
    <n v="162.59465399999999"/>
    <x v="41"/>
    <x v="41"/>
    <n v="20260723"/>
  </r>
  <r>
    <x v="4"/>
    <x v="6"/>
    <x v="0"/>
    <n v="19.698751000000001"/>
    <x v="42"/>
    <x v="42"/>
    <n v="20260723"/>
  </r>
  <r>
    <x v="4"/>
    <x v="6"/>
    <x v="0"/>
    <n v="4372.9288219999999"/>
    <x v="43"/>
    <x v="43"/>
    <n v="20260723"/>
  </r>
  <r>
    <x v="4"/>
    <x v="6"/>
    <x v="0"/>
    <m/>
    <x v="44"/>
    <x v="44"/>
    <n v="20260723"/>
  </r>
  <r>
    <x v="4"/>
    <x v="6"/>
    <x v="0"/>
    <n v="665.28792399999998"/>
    <x v="45"/>
    <x v="45"/>
    <n v="20260723"/>
  </r>
  <r>
    <x v="4"/>
    <x v="6"/>
    <x v="0"/>
    <n v="621.98571500000003"/>
    <x v="46"/>
    <x v="46"/>
    <n v="20260723"/>
  </r>
  <r>
    <x v="4"/>
    <x v="6"/>
    <x v="0"/>
    <n v="0"/>
    <x v="47"/>
    <x v="47"/>
    <n v="20260723"/>
  </r>
  <r>
    <x v="4"/>
    <x v="6"/>
    <x v="0"/>
    <n v="596.10265500000003"/>
    <x v="48"/>
    <x v="48"/>
    <n v="20260723"/>
  </r>
  <r>
    <x v="4"/>
    <x v="6"/>
    <x v="0"/>
    <n v="25.883061000000001"/>
    <x v="49"/>
    <x v="49"/>
    <n v="20260723"/>
  </r>
  <r>
    <x v="4"/>
    <x v="6"/>
    <x v="0"/>
    <n v="43.302208"/>
    <x v="50"/>
    <x v="50"/>
    <n v="20260723"/>
  </r>
  <r>
    <x v="4"/>
    <x v="6"/>
    <x v="0"/>
    <n v="0"/>
    <x v="47"/>
    <x v="51"/>
    <n v="20260723"/>
  </r>
  <r>
    <x v="4"/>
    <x v="6"/>
    <x v="0"/>
    <n v="35.847571000000002"/>
    <x v="48"/>
    <x v="52"/>
    <n v="20260723"/>
  </r>
  <r>
    <x v="4"/>
    <x v="6"/>
    <x v="0"/>
    <n v="7.454637"/>
    <x v="49"/>
    <x v="53"/>
    <n v="20260723"/>
  </r>
  <r>
    <x v="4"/>
    <x v="6"/>
    <x v="0"/>
    <n v="334.226269"/>
    <x v="51"/>
    <x v="54"/>
    <n v="20260723"/>
  </r>
  <r>
    <x v="4"/>
    <x v="6"/>
    <x v="0"/>
    <n v="17.443118999999999"/>
    <x v="52"/>
    <x v="55"/>
    <n v="20260723"/>
  </r>
  <r>
    <x v="4"/>
    <x v="6"/>
    <x v="0"/>
    <n v="0"/>
    <x v="47"/>
    <x v="56"/>
    <n v="20260723"/>
  </r>
  <r>
    <x v="4"/>
    <x v="6"/>
    <x v="0"/>
    <n v="3.6067000000000002E-2"/>
    <x v="48"/>
    <x v="57"/>
    <n v="20260723"/>
  </r>
  <r>
    <x v="4"/>
    <x v="6"/>
    <x v="0"/>
    <n v="17.407052"/>
    <x v="49"/>
    <x v="58"/>
    <n v="20260723"/>
  </r>
  <r>
    <x v="4"/>
    <x v="6"/>
    <x v="0"/>
    <n v="316.78314999999998"/>
    <x v="53"/>
    <x v="59"/>
    <n v="20260723"/>
  </r>
  <r>
    <x v="4"/>
    <x v="6"/>
    <x v="0"/>
    <n v="0"/>
    <x v="47"/>
    <x v="60"/>
    <n v="20260723"/>
  </r>
  <r>
    <x v="4"/>
    <x v="6"/>
    <x v="0"/>
    <n v="289.16414700000001"/>
    <x v="48"/>
    <x v="61"/>
    <n v="20260723"/>
  </r>
  <r>
    <x v="4"/>
    <x v="6"/>
    <x v="0"/>
    <n v="27.619001999999998"/>
    <x v="49"/>
    <x v="62"/>
    <n v="20260723"/>
  </r>
  <r>
    <x v="4"/>
    <x v="6"/>
    <x v="0"/>
    <n v="1535.603143"/>
    <x v="54"/>
    <x v="63"/>
    <n v="20260723"/>
  </r>
  <r>
    <x v="4"/>
    <x v="6"/>
    <x v="0"/>
    <n v="0"/>
    <x v="47"/>
    <x v="64"/>
    <n v="20260723"/>
  </r>
  <r>
    <x v="4"/>
    <x v="6"/>
    <x v="0"/>
    <n v="1468.601386"/>
    <x v="48"/>
    <x v="65"/>
    <n v="20260723"/>
  </r>
  <r>
    <x v="4"/>
    <x v="6"/>
    <x v="0"/>
    <n v="67.001756999999998"/>
    <x v="49"/>
    <x v="66"/>
    <n v="20260723"/>
  </r>
  <r>
    <x v="4"/>
    <x v="6"/>
    <x v="0"/>
    <m/>
    <x v="55"/>
    <x v="67"/>
    <n v="20260723"/>
  </r>
  <r>
    <x v="4"/>
    <x v="6"/>
    <x v="0"/>
    <n v="0.105"/>
    <x v="56"/>
    <x v="68"/>
    <n v="20260723"/>
  </r>
  <r>
    <x v="4"/>
    <x v="6"/>
    <x v="0"/>
    <n v="1.5482260000000001"/>
    <x v="57"/>
    <x v="69"/>
    <n v="20260723"/>
  </r>
  <r>
    <x v="4"/>
    <x v="6"/>
    <x v="0"/>
    <n v="2.5708000000000002E-2"/>
    <x v="58"/>
    <x v="70"/>
    <n v="20260723"/>
  </r>
  <r>
    <x v="4"/>
    <x v="6"/>
    <x v="0"/>
    <n v="9.4306520000000003"/>
    <x v="59"/>
    <x v="71"/>
    <n v="20260723"/>
  </r>
  <r>
    <x v="4"/>
    <x v="6"/>
    <x v="0"/>
    <n v="48.276913999999998"/>
    <x v="60"/>
    <x v="72"/>
    <n v="20260723"/>
  </r>
  <r>
    <x v="4"/>
    <x v="6"/>
    <x v="0"/>
    <n v="2.5219999999999999E-3"/>
    <x v="19"/>
    <x v="73"/>
    <n v="20260723"/>
  </r>
  <r>
    <x v="4"/>
    <x v="6"/>
    <x v="0"/>
    <n v="1.950947"/>
    <x v="61"/>
    <x v="74"/>
    <n v="20260723"/>
  </r>
  <r>
    <x v="4"/>
    <x v="6"/>
    <x v="0"/>
    <n v="1.0359769999999999"/>
    <x v="62"/>
    <x v="75"/>
    <n v="20260723"/>
  </r>
  <r>
    <x v="4"/>
    <x v="6"/>
    <x v="0"/>
    <n v="97.343380999999994"/>
    <x v="63"/>
    <x v="76"/>
    <n v="20260723"/>
  </r>
  <r>
    <x v="4"/>
    <x v="6"/>
    <x v="0"/>
    <n v="25.862814"/>
    <x v="64"/>
    <x v="77"/>
    <n v="20260723"/>
  </r>
  <r>
    <x v="4"/>
    <x v="6"/>
    <x v="0"/>
    <n v="110.34864"/>
    <x v="65"/>
    <x v="78"/>
    <n v="20260723"/>
  </r>
  <r>
    <x v="4"/>
    <x v="6"/>
    <x v="0"/>
    <n v="0"/>
    <x v="66"/>
    <x v="79"/>
    <n v="20260723"/>
  </r>
  <r>
    <x v="4"/>
    <x v="6"/>
    <x v="0"/>
    <n v="0"/>
    <x v="67"/>
    <x v="80"/>
    <n v="20260723"/>
  </r>
  <r>
    <x v="4"/>
    <x v="6"/>
    <x v="0"/>
    <n v="0"/>
    <x v="68"/>
    <x v="81"/>
    <n v="20260723"/>
  </r>
  <r>
    <x v="4"/>
    <x v="6"/>
    <x v="0"/>
    <n v="24.14104"/>
    <x v="69"/>
    <x v="82"/>
    <n v="20260723"/>
  </r>
  <r>
    <x v="4"/>
    <x v="6"/>
    <x v="0"/>
    <n v="2855.1891580000001"/>
    <x v="70"/>
    <x v="83"/>
    <n v="20260723"/>
  </r>
  <r>
    <x v="4"/>
    <x v="6"/>
    <x v="0"/>
    <n v="1517.7396650000001"/>
    <x v="71"/>
    <x v="84"/>
    <n v="20260723"/>
  </r>
  <r>
    <x v="4"/>
    <x v="7"/>
    <x v="0"/>
    <m/>
    <x v="0"/>
    <x v="0"/>
    <n v="20260723"/>
  </r>
  <r>
    <x v="4"/>
    <x v="7"/>
    <x v="0"/>
    <m/>
    <x v="1"/>
    <x v="1"/>
    <n v="20260723"/>
  </r>
  <r>
    <x v="4"/>
    <x v="7"/>
    <x v="0"/>
    <m/>
    <x v="2"/>
    <x v="2"/>
    <n v="20260723"/>
  </r>
  <r>
    <x v="4"/>
    <x v="7"/>
    <x v="0"/>
    <n v="0"/>
    <x v="3"/>
    <x v="3"/>
    <n v="20260723"/>
  </r>
  <r>
    <x v="4"/>
    <x v="7"/>
    <x v="0"/>
    <n v="2.5725639999999999"/>
    <x v="4"/>
    <x v="4"/>
    <n v="20260723"/>
  </r>
  <r>
    <x v="4"/>
    <x v="7"/>
    <x v="0"/>
    <n v="0.66856700000000002"/>
    <x v="5"/>
    <x v="5"/>
    <n v="20260723"/>
  </r>
  <r>
    <x v="4"/>
    <x v="7"/>
    <x v="0"/>
    <n v="132.66115500000001"/>
    <x v="6"/>
    <x v="6"/>
    <n v="20260723"/>
  </r>
  <r>
    <x v="4"/>
    <x v="7"/>
    <x v="0"/>
    <n v="2059.8195249999999"/>
    <x v="7"/>
    <x v="7"/>
    <n v="20260723"/>
  </r>
  <r>
    <x v="4"/>
    <x v="7"/>
    <x v="0"/>
    <n v="142.61969099999999"/>
    <x v="8"/>
    <x v="8"/>
    <n v="20260723"/>
  </r>
  <r>
    <x v="4"/>
    <x v="7"/>
    <x v="0"/>
    <n v="195.02810199999999"/>
    <x v="9"/>
    <x v="9"/>
    <n v="20260723"/>
  </r>
  <r>
    <x v="4"/>
    <x v="7"/>
    <x v="0"/>
    <n v="46.412543999999997"/>
    <x v="10"/>
    <x v="10"/>
    <n v="20260723"/>
  </r>
  <r>
    <x v="4"/>
    <x v="7"/>
    <x v="0"/>
    <n v="36.225371000000003"/>
    <x v="11"/>
    <x v="11"/>
    <n v="20260723"/>
  </r>
  <r>
    <x v="4"/>
    <x v="7"/>
    <x v="0"/>
    <n v="10.187173"/>
    <x v="12"/>
    <x v="12"/>
    <n v="20260723"/>
  </r>
  <r>
    <x v="4"/>
    <x v="7"/>
    <x v="0"/>
    <n v="986.29602899999998"/>
    <x v="13"/>
    <x v="13"/>
    <n v="20260723"/>
  </r>
  <r>
    <x v="4"/>
    <x v="7"/>
    <x v="0"/>
    <n v="534.47243300000002"/>
    <x v="14"/>
    <x v="14"/>
    <n v="20260723"/>
  </r>
  <r>
    <x v="4"/>
    <x v="7"/>
    <x v="0"/>
    <n v="430.550816"/>
    <x v="15"/>
    <x v="15"/>
    <n v="20260723"/>
  </r>
  <r>
    <x v="4"/>
    <x v="7"/>
    <x v="0"/>
    <n v="21.272779"/>
    <x v="16"/>
    <x v="16"/>
    <n v="20260723"/>
  </r>
  <r>
    <x v="4"/>
    <x v="7"/>
    <x v="0"/>
    <n v="0"/>
    <x v="17"/>
    <x v="17"/>
    <n v="20260723"/>
  </r>
  <r>
    <x v="4"/>
    <x v="7"/>
    <x v="0"/>
    <n v="616.89514599999995"/>
    <x v="18"/>
    <x v="18"/>
    <n v="20260723"/>
  </r>
  <r>
    <x v="4"/>
    <x v="7"/>
    <x v="0"/>
    <n v="0.14733499999999999"/>
    <x v="19"/>
    <x v="19"/>
    <n v="20260723"/>
  </r>
  <r>
    <x v="4"/>
    <x v="7"/>
    <x v="0"/>
    <n v="72.387619000000001"/>
    <x v="20"/>
    <x v="20"/>
    <n v="20260723"/>
  </r>
  <r>
    <x v="4"/>
    <x v="7"/>
    <x v="0"/>
    <n v="3.3062000000000001E-2"/>
    <x v="21"/>
    <x v="21"/>
    <n v="20260723"/>
  </r>
  <r>
    <x v="4"/>
    <x v="7"/>
    <x v="0"/>
    <n v="1893.650611"/>
    <x v="22"/>
    <x v="22"/>
    <n v="20260723"/>
  </r>
  <r>
    <x v="4"/>
    <x v="7"/>
    <x v="0"/>
    <n v="75.618865999999997"/>
    <x v="23"/>
    <x v="23"/>
    <n v="20260723"/>
  </r>
  <r>
    <x v="4"/>
    <x v="7"/>
    <x v="0"/>
    <n v="5.9437709999999999"/>
    <x v="24"/>
    <x v="24"/>
    <n v="20260723"/>
  </r>
  <r>
    <x v="4"/>
    <x v="7"/>
    <x v="0"/>
    <n v="1.4101060000000001"/>
    <x v="25"/>
    <x v="25"/>
    <n v="20260723"/>
  </r>
  <r>
    <x v="4"/>
    <x v="7"/>
    <x v="0"/>
    <n v="68.264989"/>
    <x v="26"/>
    <x v="26"/>
    <n v="20260723"/>
  </r>
  <r>
    <x v="4"/>
    <x v="7"/>
    <x v="0"/>
    <n v="294.18534599999998"/>
    <x v="27"/>
    <x v="27"/>
    <n v="20260723"/>
  </r>
  <r>
    <x v="4"/>
    <x v="7"/>
    <x v="0"/>
    <n v="274.12511499999999"/>
    <x v="28"/>
    <x v="28"/>
    <n v="20260723"/>
  </r>
  <r>
    <x v="4"/>
    <x v="7"/>
    <x v="0"/>
    <n v="265.41994399999999"/>
    <x v="29"/>
    <x v="29"/>
    <n v="20260723"/>
  </r>
  <r>
    <x v="4"/>
    <x v="7"/>
    <x v="0"/>
    <n v="8.705171"/>
    <x v="30"/>
    <x v="30"/>
    <n v="20260723"/>
  </r>
  <r>
    <x v="4"/>
    <x v="7"/>
    <x v="0"/>
    <n v="27.368044000000001"/>
    <x v="31"/>
    <x v="31"/>
    <n v="20260723"/>
  </r>
  <r>
    <x v="4"/>
    <x v="7"/>
    <x v="0"/>
    <n v="12.829371999999999"/>
    <x v="32"/>
    <x v="32"/>
    <n v="20260723"/>
  </r>
  <r>
    <x v="4"/>
    <x v="7"/>
    <x v="0"/>
    <n v="14.538671000000001"/>
    <x v="33"/>
    <x v="33"/>
    <n v="20260723"/>
  </r>
  <r>
    <x v="4"/>
    <x v="7"/>
    <x v="0"/>
    <n v="-7.3078130000000003"/>
    <x v="34"/>
    <x v="34"/>
    <n v="20260723"/>
  </r>
  <r>
    <x v="4"/>
    <x v="7"/>
    <x v="0"/>
    <n v="0"/>
    <x v="35"/>
    <x v="35"/>
    <n v="20260723"/>
  </r>
  <r>
    <x v="4"/>
    <x v="7"/>
    <x v="0"/>
    <n v="112.351007"/>
    <x v="36"/>
    <x v="36"/>
    <n v="20260723"/>
  </r>
  <r>
    <x v="4"/>
    <x v="7"/>
    <x v="0"/>
    <n v="28.238142"/>
    <x v="37"/>
    <x v="37"/>
    <n v="20260723"/>
  </r>
  <r>
    <x v="4"/>
    <x v="7"/>
    <x v="0"/>
    <n v="93.196972000000002"/>
    <x v="38"/>
    <x v="38"/>
    <n v="20260723"/>
  </r>
  <r>
    <x v="4"/>
    <x v="7"/>
    <x v="0"/>
    <n v="0"/>
    <x v="39"/>
    <x v="39"/>
    <n v="20260723"/>
  </r>
  <r>
    <x v="4"/>
    <x v="7"/>
    <x v="0"/>
    <n v="0"/>
    <x v="40"/>
    <x v="40"/>
    <n v="20260723"/>
  </r>
  <r>
    <x v="4"/>
    <x v="7"/>
    <x v="0"/>
    <n v="125.634591"/>
    <x v="41"/>
    <x v="41"/>
    <n v="20260723"/>
  </r>
  <r>
    <x v="4"/>
    <x v="7"/>
    <x v="0"/>
    <n v="22.091926999999998"/>
    <x v="42"/>
    <x v="42"/>
    <n v="20260723"/>
  </r>
  <r>
    <x v="4"/>
    <x v="7"/>
    <x v="0"/>
    <n v="4840.6892719999996"/>
    <x v="43"/>
    <x v="43"/>
    <n v="20260723"/>
  </r>
  <r>
    <x v="4"/>
    <x v="7"/>
    <x v="0"/>
    <m/>
    <x v="44"/>
    <x v="44"/>
    <n v="20260723"/>
  </r>
  <r>
    <x v="4"/>
    <x v="7"/>
    <x v="0"/>
    <n v="743.42749900000001"/>
    <x v="45"/>
    <x v="45"/>
    <n v="20260723"/>
  </r>
  <r>
    <x v="4"/>
    <x v="7"/>
    <x v="0"/>
    <n v="699.16543999999999"/>
    <x v="46"/>
    <x v="46"/>
    <n v="20260723"/>
  </r>
  <r>
    <x v="4"/>
    <x v="7"/>
    <x v="0"/>
    <n v="0"/>
    <x v="47"/>
    <x v="47"/>
    <n v="20260723"/>
  </r>
  <r>
    <x v="4"/>
    <x v="7"/>
    <x v="0"/>
    <n v="669.91435200000001"/>
    <x v="48"/>
    <x v="48"/>
    <n v="20260723"/>
  </r>
  <r>
    <x v="4"/>
    <x v="7"/>
    <x v="0"/>
    <n v="29.251086000000001"/>
    <x v="49"/>
    <x v="49"/>
    <n v="20260723"/>
  </r>
  <r>
    <x v="4"/>
    <x v="7"/>
    <x v="0"/>
    <n v="44.262059999999998"/>
    <x v="50"/>
    <x v="50"/>
    <n v="20260723"/>
  </r>
  <r>
    <x v="4"/>
    <x v="7"/>
    <x v="0"/>
    <n v="0"/>
    <x v="47"/>
    <x v="51"/>
    <n v="20260723"/>
  </r>
  <r>
    <x v="4"/>
    <x v="7"/>
    <x v="0"/>
    <n v="35.987642000000001"/>
    <x v="48"/>
    <x v="52"/>
    <n v="20260723"/>
  </r>
  <r>
    <x v="4"/>
    <x v="7"/>
    <x v="0"/>
    <n v="8.2744169999999997"/>
    <x v="49"/>
    <x v="53"/>
    <n v="20260723"/>
  </r>
  <r>
    <x v="4"/>
    <x v="7"/>
    <x v="0"/>
    <n v="282.40385400000002"/>
    <x v="51"/>
    <x v="54"/>
    <n v="20260723"/>
  </r>
  <r>
    <x v="4"/>
    <x v="7"/>
    <x v="0"/>
    <n v="12.717533"/>
    <x v="52"/>
    <x v="55"/>
    <n v="20260723"/>
  </r>
  <r>
    <x v="4"/>
    <x v="7"/>
    <x v="0"/>
    <n v="0"/>
    <x v="47"/>
    <x v="56"/>
    <n v="20260723"/>
  </r>
  <r>
    <x v="4"/>
    <x v="7"/>
    <x v="0"/>
    <n v="-10.349112"/>
    <x v="48"/>
    <x v="57"/>
    <n v="20260723"/>
  </r>
  <r>
    <x v="4"/>
    <x v="7"/>
    <x v="0"/>
    <n v="23.066645999999999"/>
    <x v="49"/>
    <x v="58"/>
    <n v="20260723"/>
  </r>
  <r>
    <x v="4"/>
    <x v="7"/>
    <x v="0"/>
    <n v="269.68632000000002"/>
    <x v="53"/>
    <x v="59"/>
    <n v="20260723"/>
  </r>
  <r>
    <x v="4"/>
    <x v="7"/>
    <x v="0"/>
    <n v="0"/>
    <x v="47"/>
    <x v="60"/>
    <n v="20260723"/>
  </r>
  <r>
    <x v="4"/>
    <x v="7"/>
    <x v="0"/>
    <n v="244.27097800000001"/>
    <x v="48"/>
    <x v="61"/>
    <n v="20260723"/>
  </r>
  <r>
    <x v="4"/>
    <x v="7"/>
    <x v="0"/>
    <n v="25.415341000000002"/>
    <x v="49"/>
    <x v="62"/>
    <n v="20260723"/>
  </r>
  <r>
    <x v="4"/>
    <x v="7"/>
    <x v="0"/>
    <n v="1824.575785"/>
    <x v="54"/>
    <x v="63"/>
    <n v="20260723"/>
  </r>
  <r>
    <x v="4"/>
    <x v="7"/>
    <x v="0"/>
    <n v="0"/>
    <x v="47"/>
    <x v="64"/>
    <n v="20260723"/>
  </r>
  <r>
    <x v="4"/>
    <x v="7"/>
    <x v="0"/>
    <n v="1746.130723"/>
    <x v="48"/>
    <x v="65"/>
    <n v="20260723"/>
  </r>
  <r>
    <x v="4"/>
    <x v="7"/>
    <x v="0"/>
    <n v="78.445061999999993"/>
    <x v="49"/>
    <x v="66"/>
    <n v="20260723"/>
  </r>
  <r>
    <x v="4"/>
    <x v="7"/>
    <x v="0"/>
    <m/>
    <x v="55"/>
    <x v="67"/>
    <n v="20260723"/>
  </r>
  <r>
    <x v="4"/>
    <x v="7"/>
    <x v="0"/>
    <n v="0.27500000000000002"/>
    <x v="56"/>
    <x v="68"/>
    <n v="20260723"/>
  </r>
  <r>
    <x v="4"/>
    <x v="7"/>
    <x v="0"/>
    <n v="1.905251"/>
    <x v="57"/>
    <x v="69"/>
    <n v="20260723"/>
  </r>
  <r>
    <x v="4"/>
    <x v="7"/>
    <x v="0"/>
    <n v="2.9943999999999998E-2"/>
    <x v="58"/>
    <x v="70"/>
    <n v="20260723"/>
  </r>
  <r>
    <x v="4"/>
    <x v="7"/>
    <x v="0"/>
    <n v="9.8524259999999995"/>
    <x v="59"/>
    <x v="71"/>
    <n v="20260723"/>
  </r>
  <r>
    <x v="4"/>
    <x v="7"/>
    <x v="0"/>
    <n v="22.802401"/>
    <x v="60"/>
    <x v="72"/>
    <n v="20260723"/>
  </r>
  <r>
    <x v="4"/>
    <x v="7"/>
    <x v="0"/>
    <n v="0.239758"/>
    <x v="19"/>
    <x v="73"/>
    <n v="20260723"/>
  </r>
  <r>
    <x v="4"/>
    <x v="7"/>
    <x v="0"/>
    <n v="114.73836300000001"/>
    <x v="61"/>
    <x v="74"/>
    <n v="20260723"/>
  </r>
  <r>
    <x v="4"/>
    <x v="7"/>
    <x v="0"/>
    <n v="1.4363950000000001"/>
    <x v="62"/>
    <x v="75"/>
    <n v="20260723"/>
  </r>
  <r>
    <x v="4"/>
    <x v="7"/>
    <x v="0"/>
    <n v="90.158068999999998"/>
    <x v="63"/>
    <x v="76"/>
    <n v="20260723"/>
  </r>
  <r>
    <x v="4"/>
    <x v="7"/>
    <x v="0"/>
    <n v="41.980781"/>
    <x v="64"/>
    <x v="77"/>
    <n v="20260723"/>
  </r>
  <r>
    <x v="4"/>
    <x v="7"/>
    <x v="0"/>
    <n v="144.59065200000001"/>
    <x v="65"/>
    <x v="78"/>
    <n v="20260723"/>
  </r>
  <r>
    <x v="4"/>
    <x v="7"/>
    <x v="0"/>
    <n v="0"/>
    <x v="66"/>
    <x v="79"/>
    <n v="20260723"/>
  </r>
  <r>
    <x v="4"/>
    <x v="7"/>
    <x v="0"/>
    <n v="0"/>
    <x v="67"/>
    <x v="80"/>
    <n v="20260723"/>
  </r>
  <r>
    <x v="4"/>
    <x v="7"/>
    <x v="0"/>
    <n v="0"/>
    <x v="68"/>
    <x v="81"/>
    <n v="20260723"/>
  </r>
  <r>
    <x v="4"/>
    <x v="7"/>
    <x v="0"/>
    <n v="34.617638999999997"/>
    <x v="69"/>
    <x v="82"/>
    <n v="20260723"/>
  </r>
  <r>
    <x v="4"/>
    <x v="7"/>
    <x v="0"/>
    <n v="3313.0338160000001"/>
    <x v="70"/>
    <x v="83"/>
    <n v="20260723"/>
  </r>
  <r>
    <x v="4"/>
    <x v="7"/>
    <x v="0"/>
    <n v="1527.6554550000001"/>
    <x v="71"/>
    <x v="84"/>
    <n v="20260723"/>
  </r>
  <r>
    <x v="4"/>
    <x v="8"/>
    <x v="0"/>
    <m/>
    <x v="0"/>
    <x v="0"/>
    <n v="20260723"/>
  </r>
  <r>
    <x v="4"/>
    <x v="8"/>
    <x v="0"/>
    <m/>
    <x v="1"/>
    <x v="1"/>
    <n v="20260723"/>
  </r>
  <r>
    <x v="4"/>
    <x v="8"/>
    <x v="0"/>
    <m/>
    <x v="2"/>
    <x v="2"/>
    <n v="20260723"/>
  </r>
  <r>
    <x v="4"/>
    <x v="8"/>
    <x v="0"/>
    <n v="7.2000000000000002E-5"/>
    <x v="3"/>
    <x v="3"/>
    <n v="20260723"/>
  </r>
  <r>
    <x v="4"/>
    <x v="8"/>
    <x v="0"/>
    <n v="2.6605310000000002"/>
    <x v="4"/>
    <x v="4"/>
    <n v="20260723"/>
  </r>
  <r>
    <x v="4"/>
    <x v="8"/>
    <x v="0"/>
    <n v="1.7669060000000001"/>
    <x v="5"/>
    <x v="5"/>
    <n v="20260723"/>
  </r>
  <r>
    <x v="4"/>
    <x v="8"/>
    <x v="0"/>
    <n v="138.941102"/>
    <x v="6"/>
    <x v="6"/>
    <n v="20260723"/>
  </r>
  <r>
    <x v="4"/>
    <x v="8"/>
    <x v="0"/>
    <n v="2203.2851139999998"/>
    <x v="7"/>
    <x v="7"/>
    <n v="20260723"/>
  </r>
  <r>
    <x v="4"/>
    <x v="8"/>
    <x v="0"/>
    <n v="144.47135800000001"/>
    <x v="8"/>
    <x v="8"/>
    <n v="20260723"/>
  </r>
  <r>
    <x v="4"/>
    <x v="8"/>
    <x v="0"/>
    <n v="223.63483400000001"/>
    <x v="9"/>
    <x v="9"/>
    <n v="20260723"/>
  </r>
  <r>
    <x v="4"/>
    <x v="8"/>
    <x v="0"/>
    <n v="52.836748999999998"/>
    <x v="10"/>
    <x v="10"/>
    <n v="20260723"/>
  </r>
  <r>
    <x v="4"/>
    <x v="8"/>
    <x v="0"/>
    <n v="44.080942999999998"/>
    <x v="11"/>
    <x v="11"/>
    <n v="20260723"/>
  </r>
  <r>
    <x v="4"/>
    <x v="8"/>
    <x v="0"/>
    <n v="8.7558059999999998"/>
    <x v="12"/>
    <x v="12"/>
    <n v="20260723"/>
  </r>
  <r>
    <x v="4"/>
    <x v="8"/>
    <x v="0"/>
    <n v="1070.2615169999999"/>
    <x v="13"/>
    <x v="13"/>
    <n v="20260723"/>
  </r>
  <r>
    <x v="4"/>
    <x v="8"/>
    <x v="0"/>
    <n v="651.58548199999996"/>
    <x v="14"/>
    <x v="14"/>
    <n v="20260723"/>
  </r>
  <r>
    <x v="4"/>
    <x v="8"/>
    <x v="0"/>
    <n v="392.80485299999998"/>
    <x v="15"/>
    <x v="15"/>
    <n v="20260723"/>
  </r>
  <r>
    <x v="4"/>
    <x v="8"/>
    <x v="0"/>
    <n v="25.871184"/>
    <x v="16"/>
    <x v="16"/>
    <n v="20260723"/>
  </r>
  <r>
    <x v="4"/>
    <x v="8"/>
    <x v="0"/>
    <n v="0"/>
    <x v="17"/>
    <x v="17"/>
    <n v="20260723"/>
  </r>
  <r>
    <x v="4"/>
    <x v="8"/>
    <x v="0"/>
    <n v="646.62916399999995"/>
    <x v="18"/>
    <x v="18"/>
    <n v="20260723"/>
  </r>
  <r>
    <x v="4"/>
    <x v="8"/>
    <x v="0"/>
    <n v="3.4600000000000001E-4"/>
    <x v="19"/>
    <x v="19"/>
    <n v="20260723"/>
  </r>
  <r>
    <x v="4"/>
    <x v="8"/>
    <x v="0"/>
    <n v="65.418083999999993"/>
    <x v="20"/>
    <x v="20"/>
    <n v="20260723"/>
  </r>
  <r>
    <x v="4"/>
    <x v="8"/>
    <x v="0"/>
    <n v="3.3062000000000001E-2"/>
    <x v="21"/>
    <x v="21"/>
    <n v="20260723"/>
  </r>
  <r>
    <x v="4"/>
    <x v="8"/>
    <x v="0"/>
    <n v="2240.2106349999999"/>
    <x v="22"/>
    <x v="22"/>
    <n v="20260723"/>
  </r>
  <r>
    <x v="4"/>
    <x v="8"/>
    <x v="0"/>
    <n v="72.664527000000007"/>
    <x v="23"/>
    <x v="23"/>
    <n v="20260723"/>
  </r>
  <r>
    <x v="4"/>
    <x v="8"/>
    <x v="0"/>
    <n v="3.268214"/>
    <x v="24"/>
    <x v="24"/>
    <n v="20260723"/>
  </r>
  <r>
    <x v="4"/>
    <x v="8"/>
    <x v="0"/>
    <n v="0"/>
    <x v="25"/>
    <x v="25"/>
    <n v="20260723"/>
  </r>
  <r>
    <x v="4"/>
    <x v="8"/>
    <x v="0"/>
    <n v="69.396313000000006"/>
    <x v="26"/>
    <x v="26"/>
    <n v="20260723"/>
  </r>
  <r>
    <x v="4"/>
    <x v="8"/>
    <x v="0"/>
    <n v="321.71521799999999"/>
    <x v="27"/>
    <x v="27"/>
    <n v="20260723"/>
  </r>
  <r>
    <x v="4"/>
    <x v="8"/>
    <x v="0"/>
    <n v="319.58424300000001"/>
    <x v="28"/>
    <x v="28"/>
    <n v="20260723"/>
  </r>
  <r>
    <x v="4"/>
    <x v="8"/>
    <x v="0"/>
    <n v="312.55627700000002"/>
    <x v="29"/>
    <x v="29"/>
    <n v="20260723"/>
  </r>
  <r>
    <x v="4"/>
    <x v="8"/>
    <x v="0"/>
    <n v="7.0279660000000002"/>
    <x v="30"/>
    <x v="30"/>
    <n v="20260723"/>
  </r>
  <r>
    <x v="4"/>
    <x v="8"/>
    <x v="0"/>
    <n v="15.965702"/>
    <x v="31"/>
    <x v="31"/>
    <n v="20260723"/>
  </r>
  <r>
    <x v="4"/>
    <x v="8"/>
    <x v="0"/>
    <n v="14.423811000000001"/>
    <x v="32"/>
    <x v="32"/>
    <n v="20260723"/>
  </r>
  <r>
    <x v="4"/>
    <x v="8"/>
    <x v="0"/>
    <n v="1.5418909999999999"/>
    <x v="33"/>
    <x v="33"/>
    <n v="20260723"/>
  </r>
  <r>
    <x v="4"/>
    <x v="8"/>
    <x v="0"/>
    <n v="-13.834726"/>
    <x v="34"/>
    <x v="34"/>
    <n v="20260723"/>
  </r>
  <r>
    <x v="4"/>
    <x v="8"/>
    <x v="0"/>
    <n v="0"/>
    <x v="35"/>
    <x v="35"/>
    <n v="20260723"/>
  </r>
  <r>
    <x v="4"/>
    <x v="8"/>
    <x v="0"/>
    <n v="107.413477"/>
    <x v="36"/>
    <x v="36"/>
    <n v="20260723"/>
  </r>
  <r>
    <x v="4"/>
    <x v="8"/>
    <x v="0"/>
    <n v="35.396625"/>
    <x v="37"/>
    <x v="37"/>
    <n v="20260723"/>
  </r>
  <r>
    <x v="4"/>
    <x v="8"/>
    <x v="0"/>
    <n v="104.517386"/>
    <x v="38"/>
    <x v="38"/>
    <n v="20260723"/>
  </r>
  <r>
    <x v="4"/>
    <x v="8"/>
    <x v="0"/>
    <n v="0"/>
    <x v="39"/>
    <x v="39"/>
    <n v="20260723"/>
  </r>
  <r>
    <x v="4"/>
    <x v="8"/>
    <x v="0"/>
    <n v="0"/>
    <x v="40"/>
    <x v="40"/>
    <n v="20260723"/>
  </r>
  <r>
    <x v="4"/>
    <x v="8"/>
    <x v="0"/>
    <n v="154.140354"/>
    <x v="41"/>
    <x v="41"/>
    <n v="20260723"/>
  </r>
  <r>
    <x v="4"/>
    <x v="8"/>
    <x v="0"/>
    <n v="29.719954000000001"/>
    <x v="42"/>
    <x v="42"/>
    <n v="20260723"/>
  </r>
  <r>
    <x v="4"/>
    <x v="8"/>
    <x v="0"/>
    <n v="5412.4318999999996"/>
    <x v="43"/>
    <x v="43"/>
    <n v="20260723"/>
  </r>
  <r>
    <x v="4"/>
    <x v="8"/>
    <x v="0"/>
    <m/>
    <x v="44"/>
    <x v="44"/>
    <n v="20260723"/>
  </r>
  <r>
    <x v="4"/>
    <x v="8"/>
    <x v="0"/>
    <n v="843.34157000000005"/>
    <x v="45"/>
    <x v="45"/>
    <n v="20260723"/>
  </r>
  <r>
    <x v="4"/>
    <x v="8"/>
    <x v="0"/>
    <n v="802.90174100000002"/>
    <x v="46"/>
    <x v="46"/>
    <n v="20260723"/>
  </r>
  <r>
    <x v="4"/>
    <x v="8"/>
    <x v="0"/>
    <n v="0"/>
    <x v="47"/>
    <x v="47"/>
    <n v="20260723"/>
  </r>
  <r>
    <x v="4"/>
    <x v="8"/>
    <x v="0"/>
    <n v="769.19706699999995"/>
    <x v="48"/>
    <x v="48"/>
    <n v="20260723"/>
  </r>
  <r>
    <x v="4"/>
    <x v="8"/>
    <x v="0"/>
    <n v="33.704673999999997"/>
    <x v="49"/>
    <x v="49"/>
    <n v="20260723"/>
  </r>
  <r>
    <x v="4"/>
    <x v="8"/>
    <x v="0"/>
    <n v="40.439830000000001"/>
    <x v="50"/>
    <x v="50"/>
    <n v="20260723"/>
  </r>
  <r>
    <x v="4"/>
    <x v="8"/>
    <x v="0"/>
    <n v="0"/>
    <x v="47"/>
    <x v="51"/>
    <n v="20260723"/>
  </r>
  <r>
    <x v="4"/>
    <x v="8"/>
    <x v="0"/>
    <n v="31.657859999999999"/>
    <x v="48"/>
    <x v="52"/>
    <n v="20260723"/>
  </r>
  <r>
    <x v="4"/>
    <x v="8"/>
    <x v="0"/>
    <n v="8.7819710000000004"/>
    <x v="49"/>
    <x v="53"/>
    <n v="20260723"/>
  </r>
  <r>
    <x v="4"/>
    <x v="8"/>
    <x v="0"/>
    <n v="255.16977600000001"/>
    <x v="51"/>
    <x v="54"/>
    <n v="20260723"/>
  </r>
  <r>
    <x v="4"/>
    <x v="8"/>
    <x v="0"/>
    <n v="17.046316999999998"/>
    <x v="52"/>
    <x v="55"/>
    <n v="20260723"/>
  </r>
  <r>
    <x v="4"/>
    <x v="8"/>
    <x v="0"/>
    <n v="0"/>
    <x v="47"/>
    <x v="56"/>
    <n v="20260723"/>
  </r>
  <r>
    <x v="4"/>
    <x v="8"/>
    <x v="0"/>
    <n v="-11.466103"/>
    <x v="48"/>
    <x v="57"/>
    <n v="20260723"/>
  </r>
  <r>
    <x v="4"/>
    <x v="8"/>
    <x v="0"/>
    <n v="28.512419000000001"/>
    <x v="49"/>
    <x v="58"/>
    <n v="20260723"/>
  </r>
  <r>
    <x v="4"/>
    <x v="8"/>
    <x v="0"/>
    <n v="238.123459"/>
    <x v="53"/>
    <x v="59"/>
    <n v="20260723"/>
  </r>
  <r>
    <x v="4"/>
    <x v="8"/>
    <x v="0"/>
    <n v="0"/>
    <x v="47"/>
    <x v="60"/>
    <n v="20260723"/>
  </r>
  <r>
    <x v="4"/>
    <x v="8"/>
    <x v="0"/>
    <n v="209.63688200000001"/>
    <x v="48"/>
    <x v="61"/>
    <n v="20260723"/>
  </r>
  <r>
    <x v="4"/>
    <x v="8"/>
    <x v="0"/>
    <n v="28.486575999999999"/>
    <x v="49"/>
    <x v="62"/>
    <n v="20260723"/>
  </r>
  <r>
    <x v="4"/>
    <x v="8"/>
    <x v="0"/>
    <n v="2141.7190540000001"/>
    <x v="54"/>
    <x v="63"/>
    <n v="20260723"/>
  </r>
  <r>
    <x v="4"/>
    <x v="8"/>
    <x v="0"/>
    <n v="0"/>
    <x v="47"/>
    <x v="64"/>
    <n v="20260723"/>
  </r>
  <r>
    <x v="4"/>
    <x v="8"/>
    <x v="0"/>
    <n v="2054.7451900000001"/>
    <x v="48"/>
    <x v="65"/>
    <n v="20260723"/>
  </r>
  <r>
    <x v="4"/>
    <x v="8"/>
    <x v="0"/>
    <n v="86.973864000000006"/>
    <x v="49"/>
    <x v="66"/>
    <n v="20260723"/>
  </r>
  <r>
    <x v="4"/>
    <x v="8"/>
    <x v="0"/>
    <m/>
    <x v="55"/>
    <x v="67"/>
    <n v="20260723"/>
  </r>
  <r>
    <x v="4"/>
    <x v="8"/>
    <x v="0"/>
    <n v="0.27500000000000002"/>
    <x v="56"/>
    <x v="68"/>
    <n v="20260723"/>
  </r>
  <r>
    <x v="4"/>
    <x v="8"/>
    <x v="0"/>
    <n v="1.933513"/>
    <x v="57"/>
    <x v="69"/>
    <n v="20260723"/>
  </r>
  <r>
    <x v="4"/>
    <x v="8"/>
    <x v="0"/>
    <n v="2.9991E-2"/>
    <x v="58"/>
    <x v="70"/>
    <n v="20260723"/>
  </r>
  <r>
    <x v="4"/>
    <x v="8"/>
    <x v="0"/>
    <n v="10.486102000000001"/>
    <x v="59"/>
    <x v="71"/>
    <n v="20260723"/>
  </r>
  <r>
    <x v="4"/>
    <x v="8"/>
    <x v="0"/>
    <n v="22.502357"/>
    <x v="60"/>
    <x v="72"/>
    <n v="20260723"/>
  </r>
  <r>
    <x v="4"/>
    <x v="8"/>
    <x v="0"/>
    <n v="1.0243599999999999"/>
    <x v="19"/>
    <x v="73"/>
    <n v="20260723"/>
  </r>
  <r>
    <x v="4"/>
    <x v="8"/>
    <x v="0"/>
    <n v="113.172119"/>
    <x v="61"/>
    <x v="74"/>
    <n v="20260723"/>
  </r>
  <r>
    <x v="4"/>
    <x v="8"/>
    <x v="0"/>
    <n v="1.135656"/>
    <x v="62"/>
    <x v="75"/>
    <n v="20260723"/>
  </r>
  <r>
    <x v="4"/>
    <x v="8"/>
    <x v="0"/>
    <n v="95.160263999999998"/>
    <x v="63"/>
    <x v="76"/>
    <n v="20260723"/>
  </r>
  <r>
    <x v="4"/>
    <x v="8"/>
    <x v="0"/>
    <n v="54.909559000000002"/>
    <x v="64"/>
    <x v="77"/>
    <n v="20260723"/>
  </r>
  <r>
    <x v="4"/>
    <x v="8"/>
    <x v="0"/>
    <n v="130.54389399999999"/>
    <x v="65"/>
    <x v="78"/>
    <n v="20260723"/>
  </r>
  <r>
    <x v="4"/>
    <x v="8"/>
    <x v="0"/>
    <n v="0"/>
    <x v="66"/>
    <x v="79"/>
    <n v="20260723"/>
  </r>
  <r>
    <x v="4"/>
    <x v="8"/>
    <x v="0"/>
    <n v="0"/>
    <x v="67"/>
    <x v="80"/>
    <n v="20260723"/>
  </r>
  <r>
    <x v="4"/>
    <x v="8"/>
    <x v="0"/>
    <n v="0"/>
    <x v="68"/>
    <x v="81"/>
    <n v="20260723"/>
  </r>
  <r>
    <x v="4"/>
    <x v="8"/>
    <x v="0"/>
    <n v="29.119672999999999"/>
    <x v="69"/>
    <x v="82"/>
    <n v="20260723"/>
  </r>
  <r>
    <x v="4"/>
    <x v="8"/>
    <x v="0"/>
    <n v="3700.522888"/>
    <x v="70"/>
    <x v="83"/>
    <n v="20260723"/>
  </r>
  <r>
    <x v="4"/>
    <x v="8"/>
    <x v="0"/>
    <n v="1711.9090100000001"/>
    <x v="71"/>
    <x v="84"/>
    <n v="20260723"/>
  </r>
  <r>
    <x v="4"/>
    <x v="9"/>
    <x v="0"/>
    <m/>
    <x v="0"/>
    <x v="0"/>
    <n v="20260723"/>
  </r>
  <r>
    <x v="4"/>
    <x v="9"/>
    <x v="0"/>
    <m/>
    <x v="1"/>
    <x v="1"/>
    <n v="20260723"/>
  </r>
  <r>
    <x v="4"/>
    <x v="9"/>
    <x v="0"/>
    <m/>
    <x v="2"/>
    <x v="2"/>
    <n v="20260723"/>
  </r>
  <r>
    <x v="4"/>
    <x v="9"/>
    <x v="0"/>
    <n v="0"/>
    <x v="3"/>
    <x v="3"/>
    <n v="20260723"/>
  </r>
  <r>
    <x v="4"/>
    <x v="9"/>
    <x v="0"/>
    <n v="1.8504799999999999"/>
    <x v="4"/>
    <x v="4"/>
    <n v="20260723"/>
  </r>
  <r>
    <x v="4"/>
    <x v="9"/>
    <x v="0"/>
    <n v="3.3499569999999999"/>
    <x v="5"/>
    <x v="5"/>
    <n v="20260723"/>
  </r>
  <r>
    <x v="4"/>
    <x v="9"/>
    <x v="0"/>
    <n v="124.29749200000001"/>
    <x v="6"/>
    <x v="6"/>
    <n v="20260723"/>
  </r>
  <r>
    <x v="4"/>
    <x v="9"/>
    <x v="0"/>
    <n v="2223.0509259999999"/>
    <x v="7"/>
    <x v="7"/>
    <n v="20260723"/>
  </r>
  <r>
    <x v="4"/>
    <x v="9"/>
    <x v="0"/>
    <n v="144.228227"/>
    <x v="8"/>
    <x v="8"/>
    <n v="20260723"/>
  </r>
  <r>
    <x v="4"/>
    <x v="9"/>
    <x v="0"/>
    <n v="203.29337799999999"/>
    <x v="9"/>
    <x v="9"/>
    <n v="20260723"/>
  </r>
  <r>
    <x v="4"/>
    <x v="9"/>
    <x v="0"/>
    <n v="48.183338999999997"/>
    <x v="10"/>
    <x v="10"/>
    <n v="20260723"/>
  </r>
  <r>
    <x v="4"/>
    <x v="9"/>
    <x v="0"/>
    <n v="45.899380000000001"/>
    <x v="11"/>
    <x v="11"/>
    <n v="20260723"/>
  </r>
  <r>
    <x v="4"/>
    <x v="9"/>
    <x v="0"/>
    <n v="2.2839589999999999"/>
    <x v="12"/>
    <x v="12"/>
    <n v="20260723"/>
  </r>
  <r>
    <x v="4"/>
    <x v="9"/>
    <x v="0"/>
    <n v="1119.5994169999999"/>
    <x v="13"/>
    <x v="13"/>
    <n v="20260723"/>
  </r>
  <r>
    <x v="4"/>
    <x v="9"/>
    <x v="0"/>
    <n v="541.79697099999998"/>
    <x v="14"/>
    <x v="14"/>
    <n v="20260723"/>
  </r>
  <r>
    <x v="4"/>
    <x v="9"/>
    <x v="0"/>
    <n v="556.84679300000005"/>
    <x v="15"/>
    <x v="15"/>
    <n v="20260723"/>
  </r>
  <r>
    <x v="4"/>
    <x v="9"/>
    <x v="0"/>
    <n v="20.955656999999999"/>
    <x v="16"/>
    <x v="16"/>
    <n v="20260723"/>
  </r>
  <r>
    <x v="4"/>
    <x v="9"/>
    <x v="0"/>
    <n v="0"/>
    <x v="17"/>
    <x v="17"/>
    <n v="20260723"/>
  </r>
  <r>
    <x v="4"/>
    <x v="9"/>
    <x v="0"/>
    <n v="643.19825800000001"/>
    <x v="18"/>
    <x v="18"/>
    <n v="20260723"/>
  </r>
  <r>
    <x v="4"/>
    <x v="9"/>
    <x v="0"/>
    <n v="0"/>
    <x v="19"/>
    <x v="19"/>
    <n v="20260723"/>
  </r>
  <r>
    <x v="4"/>
    <x v="9"/>
    <x v="0"/>
    <n v="64.548305999999997"/>
    <x v="20"/>
    <x v="20"/>
    <n v="20260723"/>
  </r>
  <r>
    <x v="4"/>
    <x v="9"/>
    <x v="0"/>
    <n v="0"/>
    <x v="21"/>
    <x v="21"/>
    <n v="20260723"/>
  </r>
  <r>
    <x v="4"/>
    <x v="9"/>
    <x v="0"/>
    <n v="2510.2215799999999"/>
    <x v="22"/>
    <x v="22"/>
    <n v="20260723"/>
  </r>
  <r>
    <x v="4"/>
    <x v="9"/>
    <x v="0"/>
    <n v="68.697765000000004"/>
    <x v="23"/>
    <x v="23"/>
    <n v="20260723"/>
  </r>
  <r>
    <x v="4"/>
    <x v="9"/>
    <x v="0"/>
    <n v="3.163116"/>
    <x v="24"/>
    <x v="24"/>
    <n v="20260723"/>
  </r>
  <r>
    <x v="4"/>
    <x v="9"/>
    <x v="0"/>
    <n v="0"/>
    <x v="25"/>
    <x v="25"/>
    <n v="20260723"/>
  </r>
  <r>
    <x v="4"/>
    <x v="9"/>
    <x v="0"/>
    <n v="65.534649000000002"/>
    <x v="26"/>
    <x v="26"/>
    <n v="20260723"/>
  </r>
  <r>
    <x v="4"/>
    <x v="9"/>
    <x v="0"/>
    <n v="448.14514600000001"/>
    <x v="27"/>
    <x v="27"/>
    <n v="20260723"/>
  </r>
  <r>
    <x v="4"/>
    <x v="9"/>
    <x v="0"/>
    <n v="462.61985099999998"/>
    <x v="28"/>
    <x v="28"/>
    <n v="20260723"/>
  </r>
  <r>
    <x v="4"/>
    <x v="9"/>
    <x v="0"/>
    <n v="456.45881900000001"/>
    <x v="29"/>
    <x v="29"/>
    <n v="20260723"/>
  </r>
  <r>
    <x v="4"/>
    <x v="9"/>
    <x v="0"/>
    <n v="6.1610310000000004"/>
    <x v="30"/>
    <x v="30"/>
    <n v="20260723"/>
  </r>
  <r>
    <x v="4"/>
    <x v="9"/>
    <x v="0"/>
    <n v="-0.60469099999999998"/>
    <x v="31"/>
    <x v="31"/>
    <n v="20260723"/>
  </r>
  <r>
    <x v="4"/>
    <x v="9"/>
    <x v="0"/>
    <n v="0.91485000000000005"/>
    <x v="32"/>
    <x v="32"/>
    <n v="20260723"/>
  </r>
  <r>
    <x v="4"/>
    <x v="9"/>
    <x v="0"/>
    <n v="-1.519541"/>
    <x v="33"/>
    <x v="33"/>
    <n v="20260723"/>
  </r>
  <r>
    <x v="4"/>
    <x v="9"/>
    <x v="0"/>
    <n v="-13.870013999999999"/>
    <x v="34"/>
    <x v="34"/>
    <n v="20260723"/>
  </r>
  <r>
    <x v="4"/>
    <x v="9"/>
    <x v="0"/>
    <n v="0"/>
    <x v="35"/>
    <x v="35"/>
    <n v="20260723"/>
  </r>
  <r>
    <x v="4"/>
    <x v="9"/>
    <x v="0"/>
    <n v="101.53411699999999"/>
    <x v="36"/>
    <x v="36"/>
    <n v="20260723"/>
  </r>
  <r>
    <x v="4"/>
    <x v="9"/>
    <x v="0"/>
    <n v="43.004178000000003"/>
    <x v="37"/>
    <x v="37"/>
    <n v="20260723"/>
  </r>
  <r>
    <x v="4"/>
    <x v="9"/>
    <x v="0"/>
    <n v="86.363962999999998"/>
    <x v="38"/>
    <x v="38"/>
    <n v="20260723"/>
  </r>
  <r>
    <x v="4"/>
    <x v="9"/>
    <x v="0"/>
    <n v="0"/>
    <x v="39"/>
    <x v="39"/>
    <n v="20260723"/>
  </r>
  <r>
    <x v="4"/>
    <x v="9"/>
    <x v="0"/>
    <n v="0"/>
    <x v="40"/>
    <x v="40"/>
    <n v="20260723"/>
  </r>
  <r>
    <x v="4"/>
    <x v="9"/>
    <x v="0"/>
    <n v="130.02353600000001"/>
    <x v="41"/>
    <x v="41"/>
    <n v="20260723"/>
  </r>
  <r>
    <x v="4"/>
    <x v="9"/>
    <x v="0"/>
    <n v="42.454388999999999"/>
    <x v="42"/>
    <x v="42"/>
    <n v="20260723"/>
  </r>
  <r>
    <x v="4"/>
    <x v="9"/>
    <x v="0"/>
    <n v="5782.9935290000003"/>
    <x v="43"/>
    <x v="43"/>
    <n v="20260723"/>
  </r>
  <r>
    <x v="4"/>
    <x v="9"/>
    <x v="0"/>
    <m/>
    <x v="44"/>
    <x v="44"/>
    <n v="20260723"/>
  </r>
  <r>
    <x v="4"/>
    <x v="9"/>
    <x v="0"/>
    <n v="1006.383136"/>
    <x v="45"/>
    <x v="45"/>
    <n v="20260723"/>
  </r>
  <r>
    <x v="4"/>
    <x v="9"/>
    <x v="0"/>
    <n v="976.93661699999996"/>
    <x v="46"/>
    <x v="46"/>
    <n v="20260723"/>
  </r>
  <r>
    <x v="4"/>
    <x v="9"/>
    <x v="0"/>
    <n v="0"/>
    <x v="47"/>
    <x v="47"/>
    <n v="20260723"/>
  </r>
  <r>
    <x v="4"/>
    <x v="9"/>
    <x v="0"/>
    <n v="938.49623399999996"/>
    <x v="48"/>
    <x v="48"/>
    <n v="20260723"/>
  </r>
  <r>
    <x v="4"/>
    <x v="9"/>
    <x v="0"/>
    <n v="38.440382999999997"/>
    <x v="49"/>
    <x v="49"/>
    <n v="20260723"/>
  </r>
  <r>
    <x v="4"/>
    <x v="9"/>
    <x v="0"/>
    <n v="29.446518000000001"/>
    <x v="50"/>
    <x v="50"/>
    <n v="20260723"/>
  </r>
  <r>
    <x v="4"/>
    <x v="9"/>
    <x v="0"/>
    <n v="0"/>
    <x v="47"/>
    <x v="51"/>
    <n v="20260723"/>
  </r>
  <r>
    <x v="4"/>
    <x v="9"/>
    <x v="0"/>
    <n v="27.185063"/>
    <x v="48"/>
    <x v="52"/>
    <n v="20260723"/>
  </r>
  <r>
    <x v="4"/>
    <x v="9"/>
    <x v="0"/>
    <n v="2.2614559999999999"/>
    <x v="49"/>
    <x v="53"/>
    <n v="20260723"/>
  </r>
  <r>
    <x v="4"/>
    <x v="9"/>
    <x v="0"/>
    <n v="189.958651"/>
    <x v="51"/>
    <x v="54"/>
    <n v="20260723"/>
  </r>
  <r>
    <x v="4"/>
    <x v="9"/>
    <x v="0"/>
    <n v="-3.966418"/>
    <x v="52"/>
    <x v="55"/>
    <n v="20260723"/>
  </r>
  <r>
    <x v="4"/>
    <x v="9"/>
    <x v="0"/>
    <n v="0"/>
    <x v="47"/>
    <x v="56"/>
    <n v="20260723"/>
  </r>
  <r>
    <x v="4"/>
    <x v="9"/>
    <x v="0"/>
    <n v="-37.125801000000003"/>
    <x v="48"/>
    <x v="57"/>
    <n v="20260723"/>
  </r>
  <r>
    <x v="4"/>
    <x v="9"/>
    <x v="0"/>
    <n v="33.159382999999998"/>
    <x v="49"/>
    <x v="58"/>
    <n v="20260723"/>
  </r>
  <r>
    <x v="4"/>
    <x v="9"/>
    <x v="0"/>
    <n v="193.92507000000001"/>
    <x v="53"/>
    <x v="59"/>
    <n v="20260723"/>
  </r>
  <r>
    <x v="4"/>
    <x v="9"/>
    <x v="0"/>
    <n v="0"/>
    <x v="47"/>
    <x v="60"/>
    <n v="20260723"/>
  </r>
  <r>
    <x v="4"/>
    <x v="9"/>
    <x v="0"/>
    <n v="160.24669800000001"/>
    <x v="48"/>
    <x v="61"/>
    <n v="20260723"/>
  </r>
  <r>
    <x v="4"/>
    <x v="9"/>
    <x v="0"/>
    <n v="33.678372000000003"/>
    <x v="49"/>
    <x v="62"/>
    <n v="20260723"/>
  </r>
  <r>
    <x v="4"/>
    <x v="9"/>
    <x v="0"/>
    <n v="2363.6394009999999"/>
    <x v="54"/>
    <x v="63"/>
    <n v="20260723"/>
  </r>
  <r>
    <x v="4"/>
    <x v="9"/>
    <x v="0"/>
    <n v="0"/>
    <x v="47"/>
    <x v="64"/>
    <n v="20260723"/>
  </r>
  <r>
    <x v="4"/>
    <x v="9"/>
    <x v="0"/>
    <n v="2261.0157469999999"/>
    <x v="48"/>
    <x v="65"/>
    <n v="20260723"/>
  </r>
  <r>
    <x v="4"/>
    <x v="9"/>
    <x v="0"/>
    <n v="102.623654"/>
    <x v="49"/>
    <x v="66"/>
    <n v="20260723"/>
  </r>
  <r>
    <x v="4"/>
    <x v="9"/>
    <x v="0"/>
    <m/>
    <x v="55"/>
    <x v="67"/>
    <n v="20260723"/>
  </r>
  <r>
    <x v="4"/>
    <x v="9"/>
    <x v="0"/>
    <n v="0.17"/>
    <x v="56"/>
    <x v="68"/>
    <n v="20260723"/>
  </r>
  <r>
    <x v="4"/>
    <x v="9"/>
    <x v="0"/>
    <n v="2.7551480000000002"/>
    <x v="57"/>
    <x v="69"/>
    <n v="20260723"/>
  </r>
  <r>
    <x v="4"/>
    <x v="9"/>
    <x v="0"/>
    <n v="3.3301999999999998E-2"/>
    <x v="58"/>
    <x v="70"/>
    <n v="20260723"/>
  </r>
  <r>
    <x v="4"/>
    <x v="9"/>
    <x v="0"/>
    <n v="11.041803"/>
    <x v="59"/>
    <x v="71"/>
    <n v="20260723"/>
  </r>
  <r>
    <x v="4"/>
    <x v="9"/>
    <x v="0"/>
    <n v="37.647114000000002"/>
    <x v="60"/>
    <x v="72"/>
    <n v="20260723"/>
  </r>
  <r>
    <x v="4"/>
    <x v="9"/>
    <x v="0"/>
    <n v="3.1480060000000001"/>
    <x v="19"/>
    <x v="73"/>
    <n v="20260723"/>
  </r>
  <r>
    <x v="4"/>
    <x v="9"/>
    <x v="0"/>
    <n v="2.9229699999999998"/>
    <x v="61"/>
    <x v="74"/>
    <n v="20260723"/>
  </r>
  <r>
    <x v="4"/>
    <x v="9"/>
    <x v="0"/>
    <n v="74.023760999999993"/>
    <x v="62"/>
    <x v="75"/>
    <n v="20260723"/>
  </r>
  <r>
    <x v="4"/>
    <x v="9"/>
    <x v="0"/>
    <n v="95.803237999999993"/>
    <x v="63"/>
    <x v="76"/>
    <n v="20260723"/>
  </r>
  <r>
    <x v="4"/>
    <x v="9"/>
    <x v="0"/>
    <n v="59.454037999999997"/>
    <x v="64"/>
    <x v="77"/>
    <n v="20260723"/>
  </r>
  <r>
    <x v="4"/>
    <x v="9"/>
    <x v="0"/>
    <n v="127.861392"/>
    <x v="65"/>
    <x v="78"/>
    <n v="20260723"/>
  </r>
  <r>
    <x v="4"/>
    <x v="9"/>
    <x v="0"/>
    <n v="0"/>
    <x v="66"/>
    <x v="79"/>
    <n v="20260723"/>
  </r>
  <r>
    <x v="4"/>
    <x v="9"/>
    <x v="0"/>
    <n v="0"/>
    <x v="67"/>
    <x v="80"/>
    <n v="20260723"/>
  </r>
  <r>
    <x v="4"/>
    <x v="9"/>
    <x v="0"/>
    <n v="0"/>
    <x v="68"/>
    <x v="81"/>
    <n v="20260723"/>
  </r>
  <r>
    <x v="4"/>
    <x v="9"/>
    <x v="0"/>
    <n v="74.025953999999999"/>
    <x v="69"/>
    <x v="82"/>
    <n v="20260723"/>
  </r>
  <r>
    <x v="4"/>
    <x v="9"/>
    <x v="0"/>
    <n v="4048.8679149999998"/>
    <x v="70"/>
    <x v="83"/>
    <n v="20260723"/>
  </r>
  <r>
    <x v="4"/>
    <x v="9"/>
    <x v="0"/>
    <n v="1734.125612"/>
    <x v="71"/>
    <x v="84"/>
    <n v="20260723"/>
  </r>
  <r>
    <x v="5"/>
    <x v="0"/>
    <x v="0"/>
    <m/>
    <x v="0"/>
    <x v="0"/>
    <n v="20260723"/>
  </r>
  <r>
    <x v="5"/>
    <x v="0"/>
    <x v="0"/>
    <m/>
    <x v="1"/>
    <x v="1"/>
    <n v="20260723"/>
  </r>
  <r>
    <x v="5"/>
    <x v="0"/>
    <x v="0"/>
    <m/>
    <x v="2"/>
    <x v="2"/>
    <n v="20260723"/>
  </r>
  <r>
    <x v="5"/>
    <x v="0"/>
    <x v="0"/>
    <n v="3.6141480000000001"/>
    <x v="3"/>
    <x v="3"/>
    <n v="20260723"/>
  </r>
  <r>
    <x v="5"/>
    <x v="0"/>
    <x v="0"/>
    <n v="14.877731000000001"/>
    <x v="4"/>
    <x v="4"/>
    <n v="20260723"/>
  </r>
  <r>
    <x v="5"/>
    <x v="0"/>
    <x v="0"/>
    <n v="0"/>
    <x v="5"/>
    <x v="5"/>
    <n v="20260723"/>
  </r>
  <r>
    <x v="5"/>
    <x v="0"/>
    <x v="0"/>
    <n v="132.397581"/>
    <x v="6"/>
    <x v="6"/>
    <n v="20260723"/>
  </r>
  <r>
    <x v="5"/>
    <x v="0"/>
    <x v="0"/>
    <n v="12096.500982"/>
    <x v="7"/>
    <x v="7"/>
    <n v="20260723"/>
  </r>
  <r>
    <x v="5"/>
    <x v="0"/>
    <x v="0"/>
    <n v="38.102732000000003"/>
    <x v="8"/>
    <x v="8"/>
    <n v="20260723"/>
  </r>
  <r>
    <x v="5"/>
    <x v="0"/>
    <x v="0"/>
    <n v="841.04391699999996"/>
    <x v="9"/>
    <x v="9"/>
    <n v="20260723"/>
  </r>
  <r>
    <x v="5"/>
    <x v="0"/>
    <x v="0"/>
    <n v="91.044489999999996"/>
    <x v="10"/>
    <x v="10"/>
    <n v="20260723"/>
  </r>
  <r>
    <x v="5"/>
    <x v="0"/>
    <x v="0"/>
    <n v="78.185073000000003"/>
    <x v="11"/>
    <x v="11"/>
    <n v="20260723"/>
  </r>
  <r>
    <x v="5"/>
    <x v="0"/>
    <x v="0"/>
    <n v="12.859417000000001"/>
    <x v="12"/>
    <x v="12"/>
    <n v="20260723"/>
  </r>
  <r>
    <x v="5"/>
    <x v="0"/>
    <x v="0"/>
    <n v="9973.0338040000006"/>
    <x v="13"/>
    <x v="13"/>
    <n v="20260723"/>
  </r>
  <r>
    <x v="5"/>
    <x v="0"/>
    <x v="0"/>
    <n v="6935.6946360000002"/>
    <x v="14"/>
    <x v="14"/>
    <n v="20260723"/>
  </r>
  <r>
    <x v="5"/>
    <x v="0"/>
    <x v="0"/>
    <n v="2818.3775310000001"/>
    <x v="15"/>
    <x v="15"/>
    <n v="20260723"/>
  </r>
  <r>
    <x v="5"/>
    <x v="0"/>
    <x v="0"/>
    <n v="218.961637"/>
    <x v="16"/>
    <x v="16"/>
    <n v="20260723"/>
  </r>
  <r>
    <x v="5"/>
    <x v="0"/>
    <x v="0"/>
    <n v="0"/>
    <x v="17"/>
    <x v="17"/>
    <n v="20260723"/>
  </r>
  <r>
    <x v="5"/>
    <x v="0"/>
    <x v="0"/>
    <n v="802.49389699999995"/>
    <x v="18"/>
    <x v="18"/>
    <n v="20260723"/>
  </r>
  <r>
    <x v="5"/>
    <x v="0"/>
    <x v="0"/>
    <n v="11.523797"/>
    <x v="19"/>
    <x v="19"/>
    <n v="20260723"/>
  </r>
  <r>
    <x v="5"/>
    <x v="0"/>
    <x v="0"/>
    <n v="333.47097500000001"/>
    <x v="20"/>
    <x v="20"/>
    <n v="20260723"/>
  </r>
  <r>
    <x v="5"/>
    <x v="0"/>
    <x v="0"/>
    <n v="5.7873710000000003"/>
    <x v="21"/>
    <x v="21"/>
    <n v="20260723"/>
  </r>
  <r>
    <x v="5"/>
    <x v="0"/>
    <x v="0"/>
    <n v="2589.60709"/>
    <x v="22"/>
    <x v="22"/>
    <n v="20260723"/>
  </r>
  <r>
    <x v="5"/>
    <x v="0"/>
    <x v="0"/>
    <n v="86.028278"/>
    <x v="23"/>
    <x v="23"/>
    <n v="20260723"/>
  </r>
  <r>
    <x v="5"/>
    <x v="0"/>
    <x v="0"/>
    <n v="0.31503900000000001"/>
    <x v="24"/>
    <x v="24"/>
    <n v="20260723"/>
  </r>
  <r>
    <x v="5"/>
    <x v="0"/>
    <x v="0"/>
    <n v="2.3168999999999999E-2"/>
    <x v="25"/>
    <x v="25"/>
    <n v="20260723"/>
  </r>
  <r>
    <x v="5"/>
    <x v="0"/>
    <x v="0"/>
    <n v="85.690068999999994"/>
    <x v="26"/>
    <x v="26"/>
    <n v="20260723"/>
  </r>
  <r>
    <x v="5"/>
    <x v="0"/>
    <x v="0"/>
    <n v="954.54598799999997"/>
    <x v="27"/>
    <x v="27"/>
    <n v="20260723"/>
  </r>
  <r>
    <x v="5"/>
    <x v="0"/>
    <x v="0"/>
    <n v="802.19454599999995"/>
    <x v="28"/>
    <x v="28"/>
    <n v="20260723"/>
  </r>
  <r>
    <x v="5"/>
    <x v="0"/>
    <x v="0"/>
    <n v="777.24944300000004"/>
    <x v="29"/>
    <x v="29"/>
    <n v="20260723"/>
  </r>
  <r>
    <x v="5"/>
    <x v="0"/>
    <x v="0"/>
    <n v="24.945103"/>
    <x v="30"/>
    <x v="30"/>
    <n v="20260723"/>
  </r>
  <r>
    <x v="5"/>
    <x v="0"/>
    <x v="0"/>
    <n v="159.22885400000001"/>
    <x v="31"/>
    <x v="31"/>
    <n v="20260723"/>
  </r>
  <r>
    <x v="5"/>
    <x v="0"/>
    <x v="0"/>
    <n v="-1.295609"/>
    <x v="32"/>
    <x v="32"/>
    <n v="20260723"/>
  </r>
  <r>
    <x v="5"/>
    <x v="0"/>
    <x v="0"/>
    <n v="160.524463"/>
    <x v="33"/>
    <x v="33"/>
    <n v="20260723"/>
  </r>
  <r>
    <x v="5"/>
    <x v="0"/>
    <x v="0"/>
    <n v="-6.8774129999999998"/>
    <x v="34"/>
    <x v="34"/>
    <n v="20260723"/>
  </r>
  <r>
    <x v="5"/>
    <x v="0"/>
    <x v="0"/>
    <n v="141.11720199999999"/>
    <x v="35"/>
    <x v="35"/>
    <n v="20260723"/>
  </r>
  <r>
    <x v="5"/>
    <x v="0"/>
    <x v="0"/>
    <n v="269.50025299999999"/>
    <x v="36"/>
    <x v="36"/>
    <n v="20260723"/>
  </r>
  <r>
    <x v="5"/>
    <x v="0"/>
    <x v="0"/>
    <n v="185.35365300000001"/>
    <x v="37"/>
    <x v="37"/>
    <n v="20260723"/>
  </r>
  <r>
    <x v="5"/>
    <x v="0"/>
    <x v="0"/>
    <n v="167.32187999999999"/>
    <x v="38"/>
    <x v="38"/>
    <n v="20260723"/>
  </r>
  <r>
    <x v="5"/>
    <x v="0"/>
    <x v="0"/>
    <n v="0"/>
    <x v="39"/>
    <x v="39"/>
    <n v="20260723"/>
  </r>
  <r>
    <x v="5"/>
    <x v="0"/>
    <x v="0"/>
    <n v="0"/>
    <x v="40"/>
    <x v="40"/>
    <n v="20260723"/>
  </r>
  <r>
    <x v="5"/>
    <x v="0"/>
    <x v="0"/>
    <n v="385.07276400000001"/>
    <x v="41"/>
    <x v="41"/>
    <n v="20260723"/>
  </r>
  <r>
    <x v="5"/>
    <x v="0"/>
    <x v="0"/>
    <n v="71.653543999999997"/>
    <x v="42"/>
    <x v="42"/>
    <n v="20260723"/>
  </r>
  <r>
    <x v="5"/>
    <x v="0"/>
    <x v="0"/>
    <n v="17097.591092999999"/>
    <x v="43"/>
    <x v="43"/>
    <n v="20260723"/>
  </r>
  <r>
    <x v="5"/>
    <x v="0"/>
    <x v="0"/>
    <m/>
    <x v="44"/>
    <x v="44"/>
    <n v="20260723"/>
  </r>
  <r>
    <x v="5"/>
    <x v="0"/>
    <x v="0"/>
    <n v="2378.8614659999998"/>
    <x v="45"/>
    <x v="45"/>
    <n v="20260723"/>
  </r>
  <r>
    <x v="5"/>
    <x v="0"/>
    <x v="0"/>
    <n v="2325.806012"/>
    <x v="46"/>
    <x v="46"/>
    <n v="20260723"/>
  </r>
  <r>
    <x v="5"/>
    <x v="0"/>
    <x v="0"/>
    <n v="0"/>
    <x v="47"/>
    <x v="47"/>
    <n v="20260723"/>
  </r>
  <r>
    <x v="5"/>
    <x v="0"/>
    <x v="0"/>
    <n v="2154.1949260000001"/>
    <x v="48"/>
    <x v="48"/>
    <n v="20260723"/>
  </r>
  <r>
    <x v="5"/>
    <x v="0"/>
    <x v="0"/>
    <n v="171.611085"/>
    <x v="49"/>
    <x v="49"/>
    <n v="20260723"/>
  </r>
  <r>
    <x v="5"/>
    <x v="0"/>
    <x v="0"/>
    <n v="53.055453999999997"/>
    <x v="50"/>
    <x v="50"/>
    <n v="20260723"/>
  </r>
  <r>
    <x v="5"/>
    <x v="0"/>
    <x v="0"/>
    <n v="0"/>
    <x v="47"/>
    <x v="51"/>
    <n v="20260723"/>
  </r>
  <r>
    <x v="5"/>
    <x v="0"/>
    <x v="0"/>
    <n v="39.961463000000002"/>
    <x v="48"/>
    <x v="52"/>
    <n v="20260723"/>
  </r>
  <r>
    <x v="5"/>
    <x v="0"/>
    <x v="0"/>
    <n v="13.093991000000001"/>
    <x v="49"/>
    <x v="53"/>
    <n v="20260723"/>
  </r>
  <r>
    <x v="5"/>
    <x v="0"/>
    <x v="0"/>
    <n v="5555.4287899999999"/>
    <x v="51"/>
    <x v="54"/>
    <n v="20260723"/>
  </r>
  <r>
    <x v="5"/>
    <x v="0"/>
    <x v="0"/>
    <n v="-46.866852000000002"/>
    <x v="52"/>
    <x v="55"/>
    <n v="20260723"/>
  </r>
  <r>
    <x v="5"/>
    <x v="0"/>
    <x v="0"/>
    <n v="0"/>
    <x v="47"/>
    <x v="56"/>
    <n v="20260723"/>
  </r>
  <r>
    <x v="5"/>
    <x v="0"/>
    <x v="0"/>
    <n v="-60.196522999999999"/>
    <x v="48"/>
    <x v="57"/>
    <n v="20260723"/>
  </r>
  <r>
    <x v="5"/>
    <x v="0"/>
    <x v="0"/>
    <n v="13.32967"/>
    <x v="49"/>
    <x v="58"/>
    <n v="20260723"/>
  </r>
  <r>
    <x v="5"/>
    <x v="0"/>
    <x v="0"/>
    <n v="5602.2956430000004"/>
    <x v="53"/>
    <x v="59"/>
    <n v="20260723"/>
  </r>
  <r>
    <x v="5"/>
    <x v="0"/>
    <x v="0"/>
    <n v="0"/>
    <x v="47"/>
    <x v="60"/>
    <n v="20260723"/>
  </r>
  <r>
    <x v="5"/>
    <x v="0"/>
    <x v="0"/>
    <n v="5228.2815769999997"/>
    <x v="48"/>
    <x v="61"/>
    <n v="20260723"/>
  </r>
  <r>
    <x v="5"/>
    <x v="0"/>
    <x v="0"/>
    <n v="374.01406600000001"/>
    <x v="49"/>
    <x v="62"/>
    <n v="20260723"/>
  </r>
  <r>
    <x v="5"/>
    <x v="0"/>
    <x v="0"/>
    <n v="2098.9861449999999"/>
    <x v="54"/>
    <x v="63"/>
    <n v="20260723"/>
  </r>
  <r>
    <x v="5"/>
    <x v="0"/>
    <x v="0"/>
    <n v="525.36243300000001"/>
    <x v="47"/>
    <x v="64"/>
    <n v="20260723"/>
  </r>
  <r>
    <x v="5"/>
    <x v="0"/>
    <x v="0"/>
    <n v="1489.723407"/>
    <x v="48"/>
    <x v="65"/>
    <n v="20260723"/>
  </r>
  <r>
    <x v="5"/>
    <x v="0"/>
    <x v="0"/>
    <n v="83.900305000000003"/>
    <x v="49"/>
    <x v="66"/>
    <n v="20260723"/>
  </r>
  <r>
    <x v="5"/>
    <x v="0"/>
    <x v="0"/>
    <m/>
    <x v="55"/>
    <x v="67"/>
    <n v="20260723"/>
  </r>
  <r>
    <x v="5"/>
    <x v="0"/>
    <x v="0"/>
    <n v="0"/>
    <x v="56"/>
    <x v="68"/>
    <n v="20260723"/>
  </r>
  <r>
    <x v="5"/>
    <x v="0"/>
    <x v="0"/>
    <n v="71.286692000000002"/>
    <x v="57"/>
    <x v="69"/>
    <n v="20260723"/>
  </r>
  <r>
    <x v="5"/>
    <x v="0"/>
    <x v="0"/>
    <n v="0"/>
    <x v="58"/>
    <x v="70"/>
    <n v="20260723"/>
  </r>
  <r>
    <x v="5"/>
    <x v="0"/>
    <x v="0"/>
    <n v="343.40843599999999"/>
    <x v="59"/>
    <x v="71"/>
    <n v="20260723"/>
  </r>
  <r>
    <x v="5"/>
    <x v="0"/>
    <x v="0"/>
    <n v="446.22883000000002"/>
    <x v="60"/>
    <x v="72"/>
    <n v="20260723"/>
  </r>
  <r>
    <x v="5"/>
    <x v="0"/>
    <x v="0"/>
    <n v="148.53569300000001"/>
    <x v="19"/>
    <x v="73"/>
    <n v="20260723"/>
  </r>
  <r>
    <x v="5"/>
    <x v="0"/>
    <x v="0"/>
    <n v="2.2341E-2"/>
    <x v="61"/>
    <x v="74"/>
    <n v="20260723"/>
  </r>
  <r>
    <x v="5"/>
    <x v="0"/>
    <x v="0"/>
    <n v="284.58275500000002"/>
    <x v="62"/>
    <x v="75"/>
    <n v="20260723"/>
  </r>
  <r>
    <x v="5"/>
    <x v="0"/>
    <x v="0"/>
    <n v="404.90880399999998"/>
    <x v="63"/>
    <x v="76"/>
    <n v="20260723"/>
  </r>
  <r>
    <x v="5"/>
    <x v="0"/>
    <x v="0"/>
    <n v="297.55519900000002"/>
    <x v="64"/>
    <x v="77"/>
    <n v="20260723"/>
  </r>
  <r>
    <x v="5"/>
    <x v="0"/>
    <x v="0"/>
    <n v="168.94320200000001"/>
    <x v="65"/>
    <x v="78"/>
    <n v="20260723"/>
  </r>
  <r>
    <x v="5"/>
    <x v="0"/>
    <x v="0"/>
    <n v="21.917293999999998"/>
    <x v="66"/>
    <x v="79"/>
    <n v="20260723"/>
  </r>
  <r>
    <x v="5"/>
    <x v="0"/>
    <x v="0"/>
    <n v="0"/>
    <x v="67"/>
    <x v="80"/>
    <n v="20260723"/>
  </r>
  <r>
    <x v="5"/>
    <x v="0"/>
    <x v="0"/>
    <n v="21.917293999999998"/>
    <x v="68"/>
    <x v="81"/>
    <n v="20260723"/>
  </r>
  <r>
    <x v="5"/>
    <x v="0"/>
    <x v="0"/>
    <n v="243.62634499999999"/>
    <x v="69"/>
    <x v="82"/>
    <n v="20260723"/>
  </r>
  <r>
    <x v="5"/>
    <x v="0"/>
    <x v="0"/>
    <n v="12464.291991"/>
    <x v="70"/>
    <x v="83"/>
    <n v="20260723"/>
  </r>
  <r>
    <x v="5"/>
    <x v="0"/>
    <x v="0"/>
    <n v="4633.2991019999999"/>
    <x v="71"/>
    <x v="84"/>
    <n v="20260723"/>
  </r>
  <r>
    <x v="5"/>
    <x v="1"/>
    <x v="0"/>
    <m/>
    <x v="0"/>
    <x v="0"/>
    <n v="20260723"/>
  </r>
  <r>
    <x v="5"/>
    <x v="1"/>
    <x v="0"/>
    <m/>
    <x v="1"/>
    <x v="1"/>
    <n v="20260723"/>
  </r>
  <r>
    <x v="5"/>
    <x v="1"/>
    <x v="0"/>
    <m/>
    <x v="2"/>
    <x v="2"/>
    <n v="20260723"/>
  </r>
  <r>
    <x v="5"/>
    <x v="1"/>
    <x v="0"/>
    <n v="2.1787510000000001"/>
    <x v="3"/>
    <x v="3"/>
    <n v="20260723"/>
  </r>
  <r>
    <x v="5"/>
    <x v="1"/>
    <x v="0"/>
    <n v="1.915543"/>
    <x v="4"/>
    <x v="4"/>
    <n v="20260723"/>
  </r>
  <r>
    <x v="5"/>
    <x v="1"/>
    <x v="0"/>
    <n v="0"/>
    <x v="5"/>
    <x v="5"/>
    <n v="20260723"/>
  </r>
  <r>
    <x v="5"/>
    <x v="1"/>
    <x v="0"/>
    <n v="136.55799200000001"/>
    <x v="6"/>
    <x v="6"/>
    <n v="20260723"/>
  </r>
  <r>
    <x v="5"/>
    <x v="1"/>
    <x v="0"/>
    <n v="11725.120862"/>
    <x v="7"/>
    <x v="7"/>
    <n v="20260723"/>
  </r>
  <r>
    <x v="5"/>
    <x v="1"/>
    <x v="0"/>
    <n v="46.899948000000002"/>
    <x v="8"/>
    <x v="8"/>
    <n v="20260723"/>
  </r>
  <r>
    <x v="5"/>
    <x v="1"/>
    <x v="0"/>
    <n v="916.83629599999995"/>
    <x v="9"/>
    <x v="9"/>
    <n v="20260723"/>
  </r>
  <r>
    <x v="5"/>
    <x v="1"/>
    <x v="0"/>
    <n v="87.051833000000002"/>
    <x v="10"/>
    <x v="10"/>
    <n v="20260723"/>
  </r>
  <r>
    <x v="5"/>
    <x v="1"/>
    <x v="0"/>
    <n v="76.869026000000005"/>
    <x v="11"/>
    <x v="11"/>
    <n v="20260723"/>
  </r>
  <r>
    <x v="5"/>
    <x v="1"/>
    <x v="0"/>
    <n v="10.182807"/>
    <x v="12"/>
    <x v="12"/>
    <n v="20260723"/>
  </r>
  <r>
    <x v="5"/>
    <x v="1"/>
    <x v="0"/>
    <n v="9488.6589089999998"/>
    <x v="13"/>
    <x v="13"/>
    <n v="20260723"/>
  </r>
  <r>
    <x v="5"/>
    <x v="1"/>
    <x v="0"/>
    <n v="6785.7168519999996"/>
    <x v="14"/>
    <x v="14"/>
    <n v="20260723"/>
  </r>
  <r>
    <x v="5"/>
    <x v="1"/>
    <x v="0"/>
    <n v="2659.118485"/>
    <x v="15"/>
    <x v="15"/>
    <n v="20260723"/>
  </r>
  <r>
    <x v="5"/>
    <x v="1"/>
    <x v="0"/>
    <n v="34.729644999999998"/>
    <x v="16"/>
    <x v="16"/>
    <n v="20260723"/>
  </r>
  <r>
    <x v="5"/>
    <x v="1"/>
    <x v="0"/>
    <n v="9.0939270000000008"/>
    <x v="17"/>
    <x v="17"/>
    <n v="20260723"/>
  </r>
  <r>
    <x v="5"/>
    <x v="1"/>
    <x v="0"/>
    <n v="876.59658100000001"/>
    <x v="18"/>
    <x v="18"/>
    <n v="20260723"/>
  </r>
  <r>
    <x v="5"/>
    <x v="1"/>
    <x v="0"/>
    <n v="46.025208999999997"/>
    <x v="19"/>
    <x v="19"/>
    <n v="20260723"/>
  </r>
  <r>
    <x v="5"/>
    <x v="1"/>
    <x v="0"/>
    <n v="256.37922800000001"/>
    <x v="20"/>
    <x v="20"/>
    <n v="20260723"/>
  </r>
  <r>
    <x v="5"/>
    <x v="1"/>
    <x v="0"/>
    <n v="6.6728589999999999"/>
    <x v="21"/>
    <x v="21"/>
    <n v="20260723"/>
  </r>
  <r>
    <x v="5"/>
    <x v="1"/>
    <x v="0"/>
    <n v="2933.8132430000001"/>
    <x v="22"/>
    <x v="22"/>
    <n v="20260723"/>
  </r>
  <r>
    <x v="5"/>
    <x v="1"/>
    <x v="0"/>
    <n v="1256.6797260000001"/>
    <x v="23"/>
    <x v="23"/>
    <n v="20260723"/>
  </r>
  <r>
    <x v="5"/>
    <x v="1"/>
    <x v="0"/>
    <n v="1.970826"/>
    <x v="24"/>
    <x v="24"/>
    <n v="20260723"/>
  </r>
  <r>
    <x v="5"/>
    <x v="1"/>
    <x v="0"/>
    <n v="1.2414E-2"/>
    <x v="25"/>
    <x v="25"/>
    <n v="20260723"/>
  </r>
  <r>
    <x v="5"/>
    <x v="1"/>
    <x v="0"/>
    <n v="1254.6964849999999"/>
    <x v="26"/>
    <x v="26"/>
    <n v="20260723"/>
  </r>
  <r>
    <x v="5"/>
    <x v="1"/>
    <x v="0"/>
    <n v="1015.904238"/>
    <x v="27"/>
    <x v="27"/>
    <n v="20260723"/>
  </r>
  <r>
    <x v="5"/>
    <x v="1"/>
    <x v="0"/>
    <n v="881.75764600000002"/>
    <x v="28"/>
    <x v="28"/>
    <n v="20260723"/>
  </r>
  <r>
    <x v="5"/>
    <x v="1"/>
    <x v="0"/>
    <n v="854.08256900000003"/>
    <x v="29"/>
    <x v="29"/>
    <n v="20260723"/>
  </r>
  <r>
    <x v="5"/>
    <x v="1"/>
    <x v="0"/>
    <n v="27.675077000000002"/>
    <x v="30"/>
    <x v="30"/>
    <n v="20260723"/>
  </r>
  <r>
    <x v="5"/>
    <x v="1"/>
    <x v="0"/>
    <n v="140.79755499999999"/>
    <x v="31"/>
    <x v="31"/>
    <n v="20260723"/>
  </r>
  <r>
    <x v="5"/>
    <x v="1"/>
    <x v="0"/>
    <n v="-7.7358999999999997E-2"/>
    <x v="32"/>
    <x v="32"/>
    <n v="20260723"/>
  </r>
  <r>
    <x v="5"/>
    <x v="1"/>
    <x v="0"/>
    <n v="140.87491399999999"/>
    <x v="33"/>
    <x v="33"/>
    <n v="20260723"/>
  </r>
  <r>
    <x v="5"/>
    <x v="1"/>
    <x v="0"/>
    <n v="-6.6509619999999998"/>
    <x v="34"/>
    <x v="34"/>
    <n v="20260723"/>
  </r>
  <r>
    <x v="5"/>
    <x v="1"/>
    <x v="0"/>
    <n v="127.982742"/>
    <x v="35"/>
    <x v="35"/>
    <n v="20260723"/>
  </r>
  <r>
    <x v="5"/>
    <x v="1"/>
    <x v="0"/>
    <n v="259.336456"/>
    <x v="36"/>
    <x v="36"/>
    <n v="20260723"/>
  </r>
  <r>
    <x v="5"/>
    <x v="1"/>
    <x v="0"/>
    <n v="81.036372"/>
    <x v="37"/>
    <x v="37"/>
    <n v="20260723"/>
  </r>
  <r>
    <x v="5"/>
    <x v="1"/>
    <x v="0"/>
    <n v="160.203384"/>
    <x v="38"/>
    <x v="38"/>
    <n v="20260723"/>
  </r>
  <r>
    <x v="5"/>
    <x v="1"/>
    <x v="0"/>
    <n v="0"/>
    <x v="39"/>
    <x v="39"/>
    <n v="20260723"/>
  </r>
  <r>
    <x v="5"/>
    <x v="1"/>
    <x v="0"/>
    <n v="0"/>
    <x v="40"/>
    <x v="40"/>
    <n v="20260723"/>
  </r>
  <r>
    <x v="5"/>
    <x v="1"/>
    <x v="0"/>
    <n v="498.97537"/>
    <x v="41"/>
    <x v="41"/>
    <n v="20260723"/>
  </r>
  <r>
    <x v="5"/>
    <x v="1"/>
    <x v="0"/>
    <n v="304.54830700000002"/>
    <x v="42"/>
    <x v="42"/>
    <n v="20260723"/>
  </r>
  <r>
    <x v="5"/>
    <x v="1"/>
    <x v="0"/>
    <n v="18504.252986"/>
    <x v="43"/>
    <x v="43"/>
    <n v="20260723"/>
  </r>
  <r>
    <x v="5"/>
    <x v="1"/>
    <x v="0"/>
    <m/>
    <x v="44"/>
    <x v="44"/>
    <n v="20260723"/>
  </r>
  <r>
    <x v="5"/>
    <x v="1"/>
    <x v="0"/>
    <n v="2609.5648900000001"/>
    <x v="45"/>
    <x v="45"/>
    <n v="20260723"/>
  </r>
  <r>
    <x v="5"/>
    <x v="1"/>
    <x v="0"/>
    <n v="2537.0860149999999"/>
    <x v="46"/>
    <x v="46"/>
    <n v="20260723"/>
  </r>
  <r>
    <x v="5"/>
    <x v="1"/>
    <x v="0"/>
    <n v="0"/>
    <x v="47"/>
    <x v="47"/>
    <n v="20260723"/>
  </r>
  <r>
    <x v="5"/>
    <x v="1"/>
    <x v="0"/>
    <n v="2381.8845070000002"/>
    <x v="48"/>
    <x v="48"/>
    <n v="20260723"/>
  </r>
  <r>
    <x v="5"/>
    <x v="1"/>
    <x v="0"/>
    <n v="155.20150799999999"/>
    <x v="49"/>
    <x v="49"/>
    <n v="20260723"/>
  </r>
  <r>
    <x v="5"/>
    <x v="1"/>
    <x v="0"/>
    <n v="72.478875000000002"/>
    <x v="50"/>
    <x v="50"/>
    <n v="20260723"/>
  </r>
  <r>
    <x v="5"/>
    <x v="1"/>
    <x v="0"/>
    <n v="0"/>
    <x v="47"/>
    <x v="51"/>
    <n v="20260723"/>
  </r>
  <r>
    <x v="5"/>
    <x v="1"/>
    <x v="0"/>
    <n v="62.659528000000002"/>
    <x v="48"/>
    <x v="52"/>
    <n v="20260723"/>
  </r>
  <r>
    <x v="5"/>
    <x v="1"/>
    <x v="0"/>
    <n v="9.8193470000000005"/>
    <x v="49"/>
    <x v="53"/>
    <n v="20260723"/>
  </r>
  <r>
    <x v="5"/>
    <x v="1"/>
    <x v="0"/>
    <n v="5256.488883"/>
    <x v="51"/>
    <x v="54"/>
    <n v="20260723"/>
  </r>
  <r>
    <x v="5"/>
    <x v="1"/>
    <x v="0"/>
    <n v="-41.859129000000003"/>
    <x v="52"/>
    <x v="55"/>
    <n v="20260723"/>
  </r>
  <r>
    <x v="5"/>
    <x v="1"/>
    <x v="0"/>
    <n v="0"/>
    <x v="47"/>
    <x v="56"/>
    <n v="20260723"/>
  </r>
  <r>
    <x v="5"/>
    <x v="1"/>
    <x v="0"/>
    <n v="-54.578736999999997"/>
    <x v="48"/>
    <x v="57"/>
    <n v="20260723"/>
  </r>
  <r>
    <x v="5"/>
    <x v="1"/>
    <x v="0"/>
    <n v="12.719609"/>
    <x v="49"/>
    <x v="58"/>
    <n v="20260723"/>
  </r>
  <r>
    <x v="5"/>
    <x v="1"/>
    <x v="0"/>
    <n v="5298.348011"/>
    <x v="53"/>
    <x v="59"/>
    <n v="20260723"/>
  </r>
  <r>
    <x v="5"/>
    <x v="1"/>
    <x v="0"/>
    <n v="0"/>
    <x v="47"/>
    <x v="60"/>
    <n v="20260723"/>
  </r>
  <r>
    <x v="5"/>
    <x v="1"/>
    <x v="0"/>
    <n v="4873.4342859999997"/>
    <x v="48"/>
    <x v="61"/>
    <n v="20260723"/>
  </r>
  <r>
    <x v="5"/>
    <x v="1"/>
    <x v="0"/>
    <n v="424.913725"/>
    <x v="49"/>
    <x v="62"/>
    <n v="20260723"/>
  </r>
  <r>
    <x v="5"/>
    <x v="1"/>
    <x v="0"/>
    <n v="2336.174066"/>
    <x v="54"/>
    <x v="63"/>
    <n v="20260723"/>
  </r>
  <r>
    <x v="5"/>
    <x v="1"/>
    <x v="0"/>
    <n v="621.89882899999998"/>
    <x v="47"/>
    <x v="64"/>
    <n v="20260723"/>
  </r>
  <r>
    <x v="5"/>
    <x v="1"/>
    <x v="0"/>
    <n v="1619.081858"/>
    <x v="48"/>
    <x v="65"/>
    <n v="20260723"/>
  </r>
  <r>
    <x v="5"/>
    <x v="1"/>
    <x v="0"/>
    <n v="95.193378999999993"/>
    <x v="49"/>
    <x v="66"/>
    <n v="20260723"/>
  </r>
  <r>
    <x v="5"/>
    <x v="1"/>
    <x v="0"/>
    <m/>
    <x v="55"/>
    <x v="67"/>
    <n v="20260723"/>
  </r>
  <r>
    <x v="5"/>
    <x v="1"/>
    <x v="0"/>
    <n v="0"/>
    <x v="56"/>
    <x v="68"/>
    <n v="20260723"/>
  </r>
  <r>
    <x v="5"/>
    <x v="1"/>
    <x v="0"/>
    <n v="66.327867999999995"/>
    <x v="57"/>
    <x v="69"/>
    <n v="20260723"/>
  </r>
  <r>
    <x v="5"/>
    <x v="1"/>
    <x v="0"/>
    <n v="0"/>
    <x v="58"/>
    <x v="70"/>
    <n v="20260723"/>
  </r>
  <r>
    <x v="5"/>
    <x v="1"/>
    <x v="0"/>
    <n v="361.09456899999998"/>
    <x v="59"/>
    <x v="71"/>
    <n v="20260723"/>
  </r>
  <r>
    <x v="5"/>
    <x v="1"/>
    <x v="0"/>
    <n v="463.78637199999997"/>
    <x v="60"/>
    <x v="72"/>
    <n v="20260723"/>
  </r>
  <r>
    <x v="5"/>
    <x v="1"/>
    <x v="0"/>
    <n v="54.610883000000001"/>
    <x v="19"/>
    <x v="73"/>
    <n v="20260723"/>
  </r>
  <r>
    <x v="5"/>
    <x v="1"/>
    <x v="0"/>
    <n v="2.2075000000000001E-2"/>
    <x v="61"/>
    <x v="74"/>
    <n v="20260723"/>
  </r>
  <r>
    <x v="5"/>
    <x v="1"/>
    <x v="0"/>
    <n v="1191.514903"/>
    <x v="62"/>
    <x v="75"/>
    <n v="20260723"/>
  </r>
  <r>
    <x v="5"/>
    <x v="1"/>
    <x v="0"/>
    <n v="321.62665600000003"/>
    <x v="63"/>
    <x v="76"/>
    <n v="20260723"/>
  </r>
  <r>
    <x v="5"/>
    <x v="1"/>
    <x v="0"/>
    <n v="78.409609000000003"/>
    <x v="64"/>
    <x v="77"/>
    <n v="20260723"/>
  </r>
  <r>
    <x v="5"/>
    <x v="1"/>
    <x v="0"/>
    <n v="165.68788699999999"/>
    <x v="65"/>
    <x v="78"/>
    <n v="20260723"/>
  </r>
  <r>
    <x v="5"/>
    <x v="1"/>
    <x v="0"/>
    <n v="23.690337"/>
    <x v="66"/>
    <x v="79"/>
    <n v="20260723"/>
  </r>
  <r>
    <x v="5"/>
    <x v="1"/>
    <x v="0"/>
    <n v="0"/>
    <x v="67"/>
    <x v="80"/>
    <n v="20260723"/>
  </r>
  <r>
    <x v="5"/>
    <x v="1"/>
    <x v="0"/>
    <n v="23.690337"/>
    <x v="68"/>
    <x v="81"/>
    <n v="20260723"/>
  </r>
  <r>
    <x v="5"/>
    <x v="1"/>
    <x v="0"/>
    <n v="688.43938000000003"/>
    <x v="69"/>
    <x v="82"/>
    <n v="20260723"/>
  </r>
  <r>
    <x v="5"/>
    <x v="1"/>
    <x v="0"/>
    <n v="13617.438378000001"/>
    <x v="70"/>
    <x v="83"/>
    <n v="20260723"/>
  </r>
  <r>
    <x v="5"/>
    <x v="1"/>
    <x v="0"/>
    <n v="4886.8146079999997"/>
    <x v="71"/>
    <x v="84"/>
    <n v="20260723"/>
  </r>
  <r>
    <x v="5"/>
    <x v="2"/>
    <x v="0"/>
    <m/>
    <x v="0"/>
    <x v="0"/>
    <n v="20260723"/>
  </r>
  <r>
    <x v="5"/>
    <x v="2"/>
    <x v="0"/>
    <m/>
    <x v="1"/>
    <x v="1"/>
    <n v="20260723"/>
  </r>
  <r>
    <x v="5"/>
    <x v="2"/>
    <x v="0"/>
    <m/>
    <x v="2"/>
    <x v="2"/>
    <n v="20260723"/>
  </r>
  <r>
    <x v="5"/>
    <x v="2"/>
    <x v="0"/>
    <n v="0"/>
    <x v="3"/>
    <x v="3"/>
    <n v="20260723"/>
  </r>
  <r>
    <x v="5"/>
    <x v="2"/>
    <x v="0"/>
    <n v="1.3905460000000001"/>
    <x v="4"/>
    <x v="4"/>
    <n v="20260723"/>
  </r>
  <r>
    <x v="5"/>
    <x v="2"/>
    <x v="0"/>
    <n v="0"/>
    <x v="5"/>
    <x v="5"/>
    <n v="20260723"/>
  </r>
  <r>
    <x v="5"/>
    <x v="2"/>
    <x v="0"/>
    <n v="143.79253800000001"/>
    <x v="6"/>
    <x v="6"/>
    <n v="20260723"/>
  </r>
  <r>
    <x v="5"/>
    <x v="2"/>
    <x v="0"/>
    <n v="11900.145181"/>
    <x v="7"/>
    <x v="7"/>
    <n v="20260723"/>
  </r>
  <r>
    <x v="5"/>
    <x v="2"/>
    <x v="0"/>
    <n v="50.826588000000001"/>
    <x v="8"/>
    <x v="8"/>
    <n v="20260723"/>
  </r>
  <r>
    <x v="5"/>
    <x v="2"/>
    <x v="0"/>
    <n v="1505.8106660000001"/>
    <x v="9"/>
    <x v="9"/>
    <n v="20260723"/>
  </r>
  <r>
    <x v="5"/>
    <x v="2"/>
    <x v="0"/>
    <n v="87.152939000000003"/>
    <x v="10"/>
    <x v="10"/>
    <n v="20260723"/>
  </r>
  <r>
    <x v="5"/>
    <x v="2"/>
    <x v="0"/>
    <n v="63.259748000000002"/>
    <x v="11"/>
    <x v="11"/>
    <n v="20260723"/>
  </r>
  <r>
    <x v="5"/>
    <x v="2"/>
    <x v="0"/>
    <n v="23.893191999999999"/>
    <x v="12"/>
    <x v="12"/>
    <n v="20260723"/>
  </r>
  <r>
    <x v="5"/>
    <x v="2"/>
    <x v="0"/>
    <n v="9107.2502440000007"/>
    <x v="13"/>
    <x v="13"/>
    <n v="20260723"/>
  </r>
  <r>
    <x v="5"/>
    <x v="2"/>
    <x v="0"/>
    <n v="6615.9459909999996"/>
    <x v="14"/>
    <x v="14"/>
    <n v="20260723"/>
  </r>
  <r>
    <x v="5"/>
    <x v="2"/>
    <x v="0"/>
    <n v="2453.1232909999999"/>
    <x v="15"/>
    <x v="15"/>
    <n v="20260723"/>
  </r>
  <r>
    <x v="5"/>
    <x v="2"/>
    <x v="0"/>
    <n v="28.831803000000001"/>
    <x v="16"/>
    <x v="16"/>
    <n v="20260723"/>
  </r>
  <r>
    <x v="5"/>
    <x v="2"/>
    <x v="0"/>
    <n v="9.3491590000000002"/>
    <x v="17"/>
    <x v="17"/>
    <n v="20260723"/>
  </r>
  <r>
    <x v="5"/>
    <x v="2"/>
    <x v="0"/>
    <n v="821.49126799999999"/>
    <x v="18"/>
    <x v="18"/>
    <n v="20260723"/>
  </r>
  <r>
    <x v="5"/>
    <x v="2"/>
    <x v="0"/>
    <n v="24.040951"/>
    <x v="19"/>
    <x v="19"/>
    <n v="20260723"/>
  </r>
  <r>
    <x v="5"/>
    <x v="2"/>
    <x v="0"/>
    <n v="296.76400699999999"/>
    <x v="20"/>
    <x v="20"/>
    <n v="20260723"/>
  </r>
  <r>
    <x v="5"/>
    <x v="2"/>
    <x v="0"/>
    <n v="6.8085190000000004"/>
    <x v="21"/>
    <x v="21"/>
    <n v="20260723"/>
  </r>
  <r>
    <x v="5"/>
    <x v="2"/>
    <x v="0"/>
    <n v="2749.3829970000002"/>
    <x v="22"/>
    <x v="22"/>
    <n v="20260723"/>
  </r>
  <r>
    <x v="5"/>
    <x v="2"/>
    <x v="0"/>
    <n v="1233.672499"/>
    <x v="23"/>
    <x v="23"/>
    <n v="20260723"/>
  </r>
  <r>
    <x v="5"/>
    <x v="2"/>
    <x v="0"/>
    <n v="1.968269"/>
    <x v="24"/>
    <x v="24"/>
    <n v="20260723"/>
  </r>
  <r>
    <x v="5"/>
    <x v="2"/>
    <x v="0"/>
    <n v="9.6019999999999994E-3"/>
    <x v="25"/>
    <x v="25"/>
    <n v="20260723"/>
  </r>
  <r>
    <x v="5"/>
    <x v="2"/>
    <x v="0"/>
    <n v="1231.6946290000001"/>
    <x v="26"/>
    <x v="26"/>
    <n v="20260723"/>
  </r>
  <r>
    <x v="5"/>
    <x v="2"/>
    <x v="0"/>
    <n v="986.02479900000003"/>
    <x v="27"/>
    <x v="27"/>
    <n v="20260723"/>
  </r>
  <r>
    <x v="5"/>
    <x v="2"/>
    <x v="0"/>
    <n v="879.42179599999997"/>
    <x v="28"/>
    <x v="28"/>
    <n v="20260723"/>
  </r>
  <r>
    <x v="5"/>
    <x v="2"/>
    <x v="0"/>
    <n v="834.72290399999997"/>
    <x v="29"/>
    <x v="29"/>
    <n v="20260723"/>
  </r>
  <r>
    <x v="5"/>
    <x v="2"/>
    <x v="0"/>
    <n v="44.698892999999998"/>
    <x v="30"/>
    <x v="30"/>
    <n v="20260723"/>
  </r>
  <r>
    <x v="5"/>
    <x v="2"/>
    <x v="0"/>
    <n v="116.835273"/>
    <x v="31"/>
    <x v="31"/>
    <n v="20260723"/>
  </r>
  <r>
    <x v="5"/>
    <x v="2"/>
    <x v="0"/>
    <n v="-0.15607599999999999"/>
    <x v="32"/>
    <x v="32"/>
    <n v="20260723"/>
  </r>
  <r>
    <x v="5"/>
    <x v="2"/>
    <x v="0"/>
    <n v="116.991348"/>
    <x v="33"/>
    <x v="33"/>
    <n v="20260723"/>
  </r>
  <r>
    <x v="5"/>
    <x v="2"/>
    <x v="0"/>
    <n v="-10.23227"/>
    <x v="34"/>
    <x v="34"/>
    <n v="20260723"/>
  </r>
  <r>
    <x v="5"/>
    <x v="2"/>
    <x v="0"/>
    <n v="114.39042499999999"/>
    <x v="35"/>
    <x v="35"/>
    <n v="20260723"/>
  </r>
  <r>
    <x v="5"/>
    <x v="2"/>
    <x v="0"/>
    <n v="302.42871400000001"/>
    <x v="36"/>
    <x v="36"/>
    <n v="20260723"/>
  </r>
  <r>
    <x v="5"/>
    <x v="2"/>
    <x v="0"/>
    <n v="78.822344000000001"/>
    <x v="37"/>
    <x v="37"/>
    <n v="20260723"/>
  </r>
  <r>
    <x v="5"/>
    <x v="2"/>
    <x v="0"/>
    <n v="130.16892899999999"/>
    <x v="38"/>
    <x v="38"/>
    <n v="20260723"/>
  </r>
  <r>
    <x v="5"/>
    <x v="2"/>
    <x v="0"/>
    <n v="0"/>
    <x v="39"/>
    <x v="39"/>
    <n v="20260723"/>
  </r>
  <r>
    <x v="5"/>
    <x v="2"/>
    <x v="0"/>
    <n v="2.040896"/>
    <x v="40"/>
    <x v="40"/>
    <n v="20260723"/>
  </r>
  <r>
    <x v="5"/>
    <x v="2"/>
    <x v="0"/>
    <n v="409.30489299999999"/>
    <x v="41"/>
    <x v="41"/>
    <n v="20260723"/>
  </r>
  <r>
    <x v="5"/>
    <x v="2"/>
    <x v="0"/>
    <n v="281.90056600000003"/>
    <x v="42"/>
    <x v="42"/>
    <n v="20260723"/>
  </r>
  <r>
    <x v="5"/>
    <x v="2"/>
    <x v="0"/>
    <n v="18333.465325000001"/>
    <x v="43"/>
    <x v="43"/>
    <n v="20260723"/>
  </r>
  <r>
    <x v="5"/>
    <x v="2"/>
    <x v="0"/>
    <m/>
    <x v="44"/>
    <x v="44"/>
    <n v="20260723"/>
  </r>
  <r>
    <x v="5"/>
    <x v="2"/>
    <x v="0"/>
    <n v="2758.645763"/>
    <x v="45"/>
    <x v="45"/>
    <n v="20260723"/>
  </r>
  <r>
    <x v="5"/>
    <x v="2"/>
    <x v="0"/>
    <n v="2635.0789140000002"/>
    <x v="46"/>
    <x v="46"/>
    <n v="20260723"/>
  </r>
  <r>
    <x v="5"/>
    <x v="2"/>
    <x v="0"/>
    <n v="0"/>
    <x v="47"/>
    <x v="47"/>
    <n v="20260723"/>
  </r>
  <r>
    <x v="5"/>
    <x v="2"/>
    <x v="0"/>
    <n v="2476.2096310000002"/>
    <x v="48"/>
    <x v="48"/>
    <n v="20260723"/>
  </r>
  <r>
    <x v="5"/>
    <x v="2"/>
    <x v="0"/>
    <n v="158.869283"/>
    <x v="49"/>
    <x v="49"/>
    <n v="20260723"/>
  </r>
  <r>
    <x v="5"/>
    <x v="2"/>
    <x v="0"/>
    <n v="123.56684799999999"/>
    <x v="50"/>
    <x v="50"/>
    <n v="20260723"/>
  </r>
  <r>
    <x v="5"/>
    <x v="2"/>
    <x v="0"/>
    <n v="0"/>
    <x v="47"/>
    <x v="51"/>
    <n v="20260723"/>
  </r>
  <r>
    <x v="5"/>
    <x v="2"/>
    <x v="0"/>
    <n v="111.33268099999999"/>
    <x v="48"/>
    <x v="52"/>
    <n v="20260723"/>
  </r>
  <r>
    <x v="5"/>
    <x v="2"/>
    <x v="0"/>
    <n v="12.234166999999999"/>
    <x v="49"/>
    <x v="53"/>
    <n v="20260723"/>
  </r>
  <r>
    <x v="5"/>
    <x v="2"/>
    <x v="0"/>
    <n v="4740.8801469999999"/>
    <x v="51"/>
    <x v="54"/>
    <n v="20260723"/>
  </r>
  <r>
    <x v="5"/>
    <x v="2"/>
    <x v="0"/>
    <n v="-50.354013000000002"/>
    <x v="52"/>
    <x v="55"/>
    <n v="20260723"/>
  </r>
  <r>
    <x v="5"/>
    <x v="2"/>
    <x v="0"/>
    <n v="0"/>
    <x v="47"/>
    <x v="56"/>
    <n v="20260723"/>
  </r>
  <r>
    <x v="5"/>
    <x v="2"/>
    <x v="0"/>
    <n v="-66.306518999999994"/>
    <x v="48"/>
    <x v="57"/>
    <n v="20260723"/>
  </r>
  <r>
    <x v="5"/>
    <x v="2"/>
    <x v="0"/>
    <n v="15.952505"/>
    <x v="49"/>
    <x v="58"/>
    <n v="20260723"/>
  </r>
  <r>
    <x v="5"/>
    <x v="2"/>
    <x v="0"/>
    <n v="4791.2341610000003"/>
    <x v="53"/>
    <x v="59"/>
    <n v="20260723"/>
  </r>
  <r>
    <x v="5"/>
    <x v="2"/>
    <x v="0"/>
    <n v="0"/>
    <x v="47"/>
    <x v="60"/>
    <n v="20260723"/>
  </r>
  <r>
    <x v="5"/>
    <x v="2"/>
    <x v="0"/>
    <n v="4296.6213710000002"/>
    <x v="48"/>
    <x v="61"/>
    <n v="20260723"/>
  </r>
  <r>
    <x v="5"/>
    <x v="2"/>
    <x v="0"/>
    <n v="494.61278900000002"/>
    <x v="49"/>
    <x v="62"/>
    <n v="20260723"/>
  </r>
  <r>
    <x v="5"/>
    <x v="2"/>
    <x v="0"/>
    <n v="2140.3566390000001"/>
    <x v="54"/>
    <x v="63"/>
    <n v="20260723"/>
  </r>
  <r>
    <x v="5"/>
    <x v="2"/>
    <x v="0"/>
    <n v="0"/>
    <x v="47"/>
    <x v="64"/>
    <n v="20260723"/>
  </r>
  <r>
    <x v="5"/>
    <x v="2"/>
    <x v="0"/>
    <n v="2040.994633"/>
    <x v="48"/>
    <x v="65"/>
    <n v="20260723"/>
  </r>
  <r>
    <x v="5"/>
    <x v="2"/>
    <x v="0"/>
    <n v="99.362005999999994"/>
    <x v="49"/>
    <x v="66"/>
    <n v="20260723"/>
  </r>
  <r>
    <x v="5"/>
    <x v="2"/>
    <x v="0"/>
    <m/>
    <x v="55"/>
    <x v="67"/>
    <n v="20260723"/>
  </r>
  <r>
    <x v="5"/>
    <x v="2"/>
    <x v="0"/>
    <n v="0"/>
    <x v="56"/>
    <x v="68"/>
    <n v="20260723"/>
  </r>
  <r>
    <x v="5"/>
    <x v="2"/>
    <x v="0"/>
    <n v="72.707065999999998"/>
    <x v="57"/>
    <x v="69"/>
    <n v="20260723"/>
  </r>
  <r>
    <x v="5"/>
    <x v="2"/>
    <x v="0"/>
    <n v="0"/>
    <x v="58"/>
    <x v="70"/>
    <n v="20260723"/>
  </r>
  <r>
    <x v="5"/>
    <x v="2"/>
    <x v="0"/>
    <n v="345.96276899999998"/>
    <x v="59"/>
    <x v="71"/>
    <n v="20260723"/>
  </r>
  <r>
    <x v="5"/>
    <x v="2"/>
    <x v="0"/>
    <n v="405.61628400000001"/>
    <x v="60"/>
    <x v="72"/>
    <n v="20260723"/>
  </r>
  <r>
    <x v="5"/>
    <x v="2"/>
    <x v="0"/>
    <n v="65.957381999999996"/>
    <x v="19"/>
    <x v="73"/>
    <n v="20260723"/>
  </r>
  <r>
    <x v="5"/>
    <x v="2"/>
    <x v="0"/>
    <n v="1034.5798259999999"/>
    <x v="61"/>
    <x v="74"/>
    <n v="20260723"/>
  </r>
  <r>
    <x v="5"/>
    <x v="2"/>
    <x v="0"/>
    <n v="26.122433999999998"/>
    <x v="62"/>
    <x v="75"/>
    <n v="20260723"/>
  </r>
  <r>
    <x v="5"/>
    <x v="2"/>
    <x v="0"/>
    <n v="370.70315199999999"/>
    <x v="63"/>
    <x v="76"/>
    <n v="20260723"/>
  </r>
  <r>
    <x v="5"/>
    <x v="2"/>
    <x v="0"/>
    <n v="79.598102999999995"/>
    <x v="64"/>
    <x v="77"/>
    <n v="20260723"/>
  </r>
  <r>
    <x v="5"/>
    <x v="2"/>
    <x v="0"/>
    <n v="198.591757"/>
    <x v="65"/>
    <x v="78"/>
    <n v="20260723"/>
  </r>
  <r>
    <x v="5"/>
    <x v="2"/>
    <x v="0"/>
    <n v="59.174092000000002"/>
    <x v="66"/>
    <x v="79"/>
    <n v="20260723"/>
  </r>
  <r>
    <x v="5"/>
    <x v="2"/>
    <x v="0"/>
    <n v="0"/>
    <x v="67"/>
    <x v="80"/>
    <n v="20260723"/>
  </r>
  <r>
    <x v="5"/>
    <x v="2"/>
    <x v="0"/>
    <n v="59.174092000000002"/>
    <x v="68"/>
    <x v="81"/>
    <n v="20260723"/>
  </r>
  <r>
    <x v="5"/>
    <x v="2"/>
    <x v="0"/>
    <n v="701.23453300000006"/>
    <x v="69"/>
    <x v="82"/>
    <n v="20260723"/>
  </r>
  <r>
    <x v="5"/>
    <x v="2"/>
    <x v="0"/>
    <n v="13000.129946999999"/>
    <x v="70"/>
    <x v="83"/>
    <n v="20260723"/>
  </r>
  <r>
    <x v="5"/>
    <x v="2"/>
    <x v="0"/>
    <n v="5333.3353790000001"/>
    <x v="71"/>
    <x v="84"/>
    <n v="20260723"/>
  </r>
  <r>
    <x v="5"/>
    <x v="3"/>
    <x v="0"/>
    <m/>
    <x v="0"/>
    <x v="0"/>
    <n v="20260723"/>
  </r>
  <r>
    <x v="5"/>
    <x v="3"/>
    <x v="0"/>
    <m/>
    <x v="1"/>
    <x v="1"/>
    <n v="20260723"/>
  </r>
  <r>
    <x v="5"/>
    <x v="3"/>
    <x v="0"/>
    <m/>
    <x v="2"/>
    <x v="2"/>
    <n v="20260723"/>
  </r>
  <r>
    <x v="5"/>
    <x v="3"/>
    <x v="0"/>
    <n v="0"/>
    <x v="3"/>
    <x v="3"/>
    <n v="20260723"/>
  </r>
  <r>
    <x v="5"/>
    <x v="3"/>
    <x v="0"/>
    <n v="0.384662"/>
    <x v="4"/>
    <x v="4"/>
    <n v="20260723"/>
  </r>
  <r>
    <x v="5"/>
    <x v="3"/>
    <x v="0"/>
    <n v="0"/>
    <x v="5"/>
    <x v="5"/>
    <n v="20260723"/>
  </r>
  <r>
    <x v="5"/>
    <x v="3"/>
    <x v="0"/>
    <n v="315.94041700000002"/>
    <x v="6"/>
    <x v="6"/>
    <n v="20260723"/>
  </r>
  <r>
    <x v="5"/>
    <x v="3"/>
    <x v="0"/>
    <n v="11508.422449"/>
    <x v="7"/>
    <x v="7"/>
    <n v="20260723"/>
  </r>
  <r>
    <x v="5"/>
    <x v="3"/>
    <x v="0"/>
    <n v="41.759278999999999"/>
    <x v="8"/>
    <x v="8"/>
    <n v="20260723"/>
  </r>
  <r>
    <x v="5"/>
    <x v="3"/>
    <x v="0"/>
    <n v="1236.794116"/>
    <x v="9"/>
    <x v="9"/>
    <n v="20260723"/>
  </r>
  <r>
    <x v="5"/>
    <x v="3"/>
    <x v="0"/>
    <n v="96.670340999999993"/>
    <x v="10"/>
    <x v="10"/>
    <n v="20260723"/>
  </r>
  <r>
    <x v="5"/>
    <x v="3"/>
    <x v="0"/>
    <n v="62.133125999999997"/>
    <x v="11"/>
    <x v="11"/>
    <n v="20260723"/>
  </r>
  <r>
    <x v="5"/>
    <x v="3"/>
    <x v="0"/>
    <n v="34.537213999999999"/>
    <x v="12"/>
    <x v="12"/>
    <n v="20260723"/>
  </r>
  <r>
    <x v="5"/>
    <x v="3"/>
    <x v="0"/>
    <n v="8727.640453"/>
    <x v="13"/>
    <x v="13"/>
    <n v="20260723"/>
  </r>
  <r>
    <x v="5"/>
    <x v="3"/>
    <x v="0"/>
    <n v="6536.4942309999997"/>
    <x v="14"/>
    <x v="14"/>
    <n v="20260723"/>
  </r>
  <r>
    <x v="5"/>
    <x v="3"/>
    <x v="0"/>
    <n v="2177.3567280000002"/>
    <x v="15"/>
    <x v="15"/>
    <n v="20260723"/>
  </r>
  <r>
    <x v="5"/>
    <x v="3"/>
    <x v="0"/>
    <n v="4.1991180000000004"/>
    <x v="16"/>
    <x v="16"/>
    <n v="20260723"/>
  </r>
  <r>
    <x v="5"/>
    <x v="3"/>
    <x v="0"/>
    <n v="9.5903749999999999"/>
    <x v="17"/>
    <x v="17"/>
    <n v="20260723"/>
  </r>
  <r>
    <x v="5"/>
    <x v="3"/>
    <x v="0"/>
    <n v="960.35373500000003"/>
    <x v="18"/>
    <x v="18"/>
    <n v="20260723"/>
  </r>
  <r>
    <x v="5"/>
    <x v="3"/>
    <x v="0"/>
    <n v="34.359979000000003"/>
    <x v="19"/>
    <x v="19"/>
    <n v="20260723"/>
  </r>
  <r>
    <x v="5"/>
    <x v="3"/>
    <x v="0"/>
    <n v="408.43409300000002"/>
    <x v="20"/>
    <x v="20"/>
    <n v="20260723"/>
  </r>
  <r>
    <x v="5"/>
    <x v="3"/>
    <x v="0"/>
    <n v="2.410453"/>
    <x v="21"/>
    <x v="21"/>
    <n v="20260723"/>
  </r>
  <r>
    <x v="5"/>
    <x v="3"/>
    <x v="0"/>
    <n v="2976.106863"/>
    <x v="22"/>
    <x v="22"/>
    <n v="20260723"/>
  </r>
  <r>
    <x v="5"/>
    <x v="3"/>
    <x v="0"/>
    <n v="541.24707699999999"/>
    <x v="23"/>
    <x v="23"/>
    <n v="20260723"/>
  </r>
  <r>
    <x v="5"/>
    <x v="3"/>
    <x v="0"/>
    <n v="2.012648"/>
    <x v="24"/>
    <x v="24"/>
    <n v="20260723"/>
  </r>
  <r>
    <x v="5"/>
    <x v="3"/>
    <x v="0"/>
    <n v="0"/>
    <x v="25"/>
    <x v="25"/>
    <n v="20260723"/>
  </r>
  <r>
    <x v="5"/>
    <x v="3"/>
    <x v="0"/>
    <n v="539.23442999999997"/>
    <x v="26"/>
    <x v="26"/>
    <n v="20260723"/>
  </r>
  <r>
    <x v="5"/>
    <x v="3"/>
    <x v="0"/>
    <n v="1107.2591689999999"/>
    <x v="27"/>
    <x v="27"/>
    <n v="20260723"/>
  </r>
  <r>
    <x v="5"/>
    <x v="3"/>
    <x v="0"/>
    <n v="1015.084653"/>
    <x v="28"/>
    <x v="28"/>
    <n v="20260723"/>
  </r>
  <r>
    <x v="5"/>
    <x v="3"/>
    <x v="0"/>
    <n v="903.80036800000005"/>
    <x v="29"/>
    <x v="29"/>
    <n v="20260723"/>
  </r>
  <r>
    <x v="5"/>
    <x v="3"/>
    <x v="0"/>
    <n v="111.28428599999999"/>
    <x v="30"/>
    <x v="30"/>
    <n v="20260723"/>
  </r>
  <r>
    <x v="5"/>
    <x v="3"/>
    <x v="0"/>
    <n v="93.692340000000002"/>
    <x v="31"/>
    <x v="31"/>
    <n v="20260723"/>
  </r>
  <r>
    <x v="5"/>
    <x v="3"/>
    <x v="0"/>
    <n v="-5.9996"/>
    <x v="32"/>
    <x v="32"/>
    <n v="20260723"/>
  </r>
  <r>
    <x v="5"/>
    <x v="3"/>
    <x v="0"/>
    <n v="99.691940000000002"/>
    <x v="33"/>
    <x v="33"/>
    <n v="20260723"/>
  </r>
  <r>
    <x v="5"/>
    <x v="3"/>
    <x v="0"/>
    <n v="-1.5178240000000001"/>
    <x v="34"/>
    <x v="34"/>
    <n v="20260723"/>
  </r>
  <r>
    <x v="5"/>
    <x v="3"/>
    <x v="0"/>
    <n v="117.59735999999999"/>
    <x v="35"/>
    <x v="35"/>
    <n v="20260723"/>
  </r>
  <r>
    <x v="5"/>
    <x v="3"/>
    <x v="0"/>
    <n v="345.52352200000001"/>
    <x v="36"/>
    <x v="36"/>
    <n v="20260723"/>
  </r>
  <r>
    <x v="5"/>
    <x v="3"/>
    <x v="0"/>
    <n v="83.096136000000001"/>
    <x v="37"/>
    <x v="37"/>
    <n v="20260723"/>
  </r>
  <r>
    <x v="5"/>
    <x v="3"/>
    <x v="0"/>
    <n v="170.693825"/>
    <x v="38"/>
    <x v="38"/>
    <n v="20260723"/>
  </r>
  <r>
    <x v="5"/>
    <x v="3"/>
    <x v="0"/>
    <n v="0"/>
    <x v="39"/>
    <x v="39"/>
    <n v="20260723"/>
  </r>
  <r>
    <x v="5"/>
    <x v="3"/>
    <x v="0"/>
    <n v="0"/>
    <x v="40"/>
    <x v="40"/>
    <n v="20260723"/>
  </r>
  <r>
    <x v="5"/>
    <x v="3"/>
    <x v="0"/>
    <n v="353.27218199999999"/>
    <x v="41"/>
    <x v="41"/>
    <n v="20260723"/>
  </r>
  <r>
    <x v="5"/>
    <x v="3"/>
    <x v="0"/>
    <n v="285.84245700000002"/>
    <x v="42"/>
    <x v="42"/>
    <n v="20260723"/>
  </r>
  <r>
    <x v="5"/>
    <x v="3"/>
    <x v="0"/>
    <n v="17805.386118999999"/>
    <x v="43"/>
    <x v="43"/>
    <n v="20260723"/>
  </r>
  <r>
    <x v="5"/>
    <x v="3"/>
    <x v="0"/>
    <m/>
    <x v="44"/>
    <x v="44"/>
    <n v="20260723"/>
  </r>
  <r>
    <x v="5"/>
    <x v="3"/>
    <x v="0"/>
    <n v="3129.7040659999998"/>
    <x v="45"/>
    <x v="45"/>
    <n v="20260723"/>
  </r>
  <r>
    <x v="5"/>
    <x v="3"/>
    <x v="0"/>
    <n v="2830.0750480000002"/>
    <x v="46"/>
    <x v="46"/>
    <n v="20260723"/>
  </r>
  <r>
    <x v="5"/>
    <x v="3"/>
    <x v="0"/>
    <n v="0"/>
    <x v="47"/>
    <x v="47"/>
    <n v="20260723"/>
  </r>
  <r>
    <x v="5"/>
    <x v="3"/>
    <x v="0"/>
    <n v="2672.5640119999998"/>
    <x v="48"/>
    <x v="48"/>
    <n v="20260723"/>
  </r>
  <r>
    <x v="5"/>
    <x v="3"/>
    <x v="0"/>
    <n v="157.51103599999999"/>
    <x v="49"/>
    <x v="49"/>
    <n v="20260723"/>
  </r>
  <r>
    <x v="5"/>
    <x v="3"/>
    <x v="0"/>
    <n v="299.62901799999997"/>
    <x v="50"/>
    <x v="50"/>
    <n v="20260723"/>
  </r>
  <r>
    <x v="5"/>
    <x v="3"/>
    <x v="0"/>
    <n v="0"/>
    <x v="47"/>
    <x v="51"/>
    <n v="20260723"/>
  </r>
  <r>
    <x v="5"/>
    <x v="3"/>
    <x v="0"/>
    <n v="280.93047000000001"/>
    <x v="48"/>
    <x v="52"/>
    <n v="20260723"/>
  </r>
  <r>
    <x v="5"/>
    <x v="3"/>
    <x v="0"/>
    <n v="18.698547999999999"/>
    <x v="49"/>
    <x v="53"/>
    <n v="20260723"/>
  </r>
  <r>
    <x v="5"/>
    <x v="3"/>
    <x v="0"/>
    <n v="4672.6637769999998"/>
    <x v="51"/>
    <x v="54"/>
    <n v="20260723"/>
  </r>
  <r>
    <x v="5"/>
    <x v="3"/>
    <x v="0"/>
    <n v="-310.263328"/>
    <x v="52"/>
    <x v="55"/>
    <n v="20260723"/>
  </r>
  <r>
    <x v="5"/>
    <x v="3"/>
    <x v="0"/>
    <n v="0"/>
    <x v="47"/>
    <x v="56"/>
    <n v="20260723"/>
  </r>
  <r>
    <x v="5"/>
    <x v="3"/>
    <x v="0"/>
    <n v="-370.910009"/>
    <x v="48"/>
    <x v="57"/>
    <n v="20260723"/>
  </r>
  <r>
    <x v="5"/>
    <x v="3"/>
    <x v="0"/>
    <n v="60.646681000000001"/>
    <x v="49"/>
    <x v="58"/>
    <n v="20260723"/>
  </r>
  <r>
    <x v="5"/>
    <x v="3"/>
    <x v="0"/>
    <n v="4982.9271040000003"/>
    <x v="53"/>
    <x v="59"/>
    <n v="20260723"/>
  </r>
  <r>
    <x v="5"/>
    <x v="3"/>
    <x v="0"/>
    <n v="0"/>
    <x v="47"/>
    <x v="60"/>
    <n v="20260723"/>
  </r>
  <r>
    <x v="5"/>
    <x v="3"/>
    <x v="0"/>
    <n v="4746.4503439999999"/>
    <x v="48"/>
    <x v="61"/>
    <n v="20260723"/>
  </r>
  <r>
    <x v="5"/>
    <x v="3"/>
    <x v="0"/>
    <n v="236.47676100000001"/>
    <x v="49"/>
    <x v="62"/>
    <n v="20260723"/>
  </r>
  <r>
    <x v="5"/>
    <x v="3"/>
    <x v="0"/>
    <n v="2487.9560489999999"/>
    <x v="54"/>
    <x v="63"/>
    <n v="20260723"/>
  </r>
  <r>
    <x v="5"/>
    <x v="3"/>
    <x v="0"/>
    <n v="0"/>
    <x v="47"/>
    <x v="64"/>
    <n v="20260723"/>
  </r>
  <r>
    <x v="5"/>
    <x v="3"/>
    <x v="0"/>
    <n v="2423.6348229999999"/>
    <x v="48"/>
    <x v="65"/>
    <n v="20260723"/>
  </r>
  <r>
    <x v="5"/>
    <x v="3"/>
    <x v="0"/>
    <n v="64.321225999999996"/>
    <x v="49"/>
    <x v="66"/>
    <n v="20260723"/>
  </r>
  <r>
    <x v="5"/>
    <x v="3"/>
    <x v="0"/>
    <m/>
    <x v="55"/>
    <x v="67"/>
    <n v="20260723"/>
  </r>
  <r>
    <x v="5"/>
    <x v="3"/>
    <x v="0"/>
    <n v="0"/>
    <x v="56"/>
    <x v="68"/>
    <n v="20260723"/>
  </r>
  <r>
    <x v="5"/>
    <x v="3"/>
    <x v="0"/>
    <n v="35.328707000000001"/>
    <x v="57"/>
    <x v="69"/>
    <n v="20260723"/>
  </r>
  <r>
    <x v="5"/>
    <x v="3"/>
    <x v="0"/>
    <n v="0"/>
    <x v="58"/>
    <x v="70"/>
    <n v="20260723"/>
  </r>
  <r>
    <x v="5"/>
    <x v="3"/>
    <x v="0"/>
    <n v="336.629121"/>
    <x v="59"/>
    <x v="71"/>
    <n v="20260723"/>
  </r>
  <r>
    <x v="5"/>
    <x v="3"/>
    <x v="0"/>
    <n v="345.20444500000002"/>
    <x v="60"/>
    <x v="72"/>
    <n v="20260723"/>
  </r>
  <r>
    <x v="5"/>
    <x v="3"/>
    <x v="0"/>
    <n v="70.093242000000004"/>
    <x v="19"/>
    <x v="73"/>
    <n v="20260723"/>
  </r>
  <r>
    <x v="5"/>
    <x v="3"/>
    <x v="0"/>
    <n v="179.14045899999999"/>
    <x v="61"/>
    <x v="74"/>
    <n v="20260723"/>
  </r>
  <r>
    <x v="5"/>
    <x v="3"/>
    <x v="0"/>
    <n v="242.40466000000001"/>
    <x v="62"/>
    <x v="75"/>
    <n v="20260723"/>
  </r>
  <r>
    <x v="5"/>
    <x v="3"/>
    <x v="0"/>
    <n v="434.47082399999999"/>
    <x v="63"/>
    <x v="76"/>
    <n v="20260723"/>
  </r>
  <r>
    <x v="5"/>
    <x v="3"/>
    <x v="0"/>
    <n v="78.494957999999997"/>
    <x v="64"/>
    <x v="77"/>
    <n v="20260723"/>
  </r>
  <r>
    <x v="5"/>
    <x v="3"/>
    <x v="0"/>
    <n v="281.08927199999999"/>
    <x v="65"/>
    <x v="78"/>
    <n v="20260723"/>
  </r>
  <r>
    <x v="5"/>
    <x v="3"/>
    <x v="0"/>
    <n v="59.500371000000001"/>
    <x v="66"/>
    <x v="79"/>
    <n v="20260723"/>
  </r>
  <r>
    <x v="5"/>
    <x v="3"/>
    <x v="0"/>
    <n v="0"/>
    <x v="67"/>
    <x v="80"/>
    <n v="20260723"/>
  </r>
  <r>
    <x v="5"/>
    <x v="3"/>
    <x v="0"/>
    <n v="59.500371000000001"/>
    <x v="68"/>
    <x v="81"/>
    <n v="20260723"/>
  </r>
  <r>
    <x v="5"/>
    <x v="3"/>
    <x v="0"/>
    <n v="695.59980399999995"/>
    <x v="69"/>
    <x v="82"/>
    <n v="20260723"/>
  </r>
  <r>
    <x v="5"/>
    <x v="3"/>
    <x v="0"/>
    <n v="13048.279753999999"/>
    <x v="70"/>
    <x v="83"/>
    <n v="20260723"/>
  </r>
  <r>
    <x v="5"/>
    <x v="3"/>
    <x v="0"/>
    <n v="4757.1063649999996"/>
    <x v="71"/>
    <x v="84"/>
    <n v="20260723"/>
  </r>
  <r>
    <x v="5"/>
    <x v="4"/>
    <x v="0"/>
    <m/>
    <x v="0"/>
    <x v="0"/>
    <n v="20260723"/>
  </r>
  <r>
    <x v="5"/>
    <x v="4"/>
    <x v="0"/>
    <m/>
    <x v="1"/>
    <x v="1"/>
    <n v="20260723"/>
  </r>
  <r>
    <x v="5"/>
    <x v="4"/>
    <x v="0"/>
    <m/>
    <x v="2"/>
    <x v="2"/>
    <n v="20260723"/>
  </r>
  <r>
    <x v="5"/>
    <x v="4"/>
    <x v="0"/>
    <n v="0"/>
    <x v="3"/>
    <x v="3"/>
    <n v="20260723"/>
  </r>
  <r>
    <x v="5"/>
    <x v="4"/>
    <x v="0"/>
    <n v="14.707050000000001"/>
    <x v="4"/>
    <x v="4"/>
    <n v="20260723"/>
  </r>
  <r>
    <x v="5"/>
    <x v="4"/>
    <x v="0"/>
    <n v="0"/>
    <x v="5"/>
    <x v="5"/>
    <n v="20260723"/>
  </r>
  <r>
    <x v="5"/>
    <x v="4"/>
    <x v="0"/>
    <n v="282.742504"/>
    <x v="6"/>
    <x v="6"/>
    <n v="20260723"/>
  </r>
  <r>
    <x v="5"/>
    <x v="4"/>
    <x v="0"/>
    <n v="11308.911413"/>
    <x v="7"/>
    <x v="7"/>
    <n v="20260723"/>
  </r>
  <r>
    <x v="5"/>
    <x v="4"/>
    <x v="0"/>
    <n v="27.846513000000002"/>
    <x v="8"/>
    <x v="8"/>
    <n v="20260723"/>
  </r>
  <r>
    <x v="5"/>
    <x v="4"/>
    <x v="0"/>
    <n v="1125.875423"/>
    <x v="9"/>
    <x v="9"/>
    <n v="20260723"/>
  </r>
  <r>
    <x v="5"/>
    <x v="4"/>
    <x v="0"/>
    <n v="104.175787"/>
    <x v="10"/>
    <x v="10"/>
    <n v="20260723"/>
  </r>
  <r>
    <x v="5"/>
    <x v="4"/>
    <x v="0"/>
    <n v="57.812854999999999"/>
    <x v="11"/>
    <x v="11"/>
    <n v="20260723"/>
  </r>
  <r>
    <x v="5"/>
    <x v="4"/>
    <x v="0"/>
    <n v="46.362932000000001"/>
    <x v="12"/>
    <x v="12"/>
    <n v="20260723"/>
  </r>
  <r>
    <x v="5"/>
    <x v="4"/>
    <x v="0"/>
    <n v="8751.3085210000008"/>
    <x v="13"/>
    <x v="13"/>
    <n v="20260723"/>
  </r>
  <r>
    <x v="5"/>
    <x v="4"/>
    <x v="0"/>
    <n v="6512.1725230000002"/>
    <x v="14"/>
    <x v="14"/>
    <n v="20260723"/>
  </r>
  <r>
    <x v="5"/>
    <x v="4"/>
    <x v="0"/>
    <n v="2226.80035"/>
    <x v="15"/>
    <x v="15"/>
    <n v="20260723"/>
  </r>
  <r>
    <x v="5"/>
    <x v="4"/>
    <x v="0"/>
    <n v="3.4498570000000002"/>
    <x v="16"/>
    <x v="16"/>
    <n v="20260723"/>
  </r>
  <r>
    <x v="5"/>
    <x v="4"/>
    <x v="0"/>
    <n v="8.8857909999999993"/>
    <x v="17"/>
    <x v="17"/>
    <n v="20260723"/>
  </r>
  <r>
    <x v="5"/>
    <x v="4"/>
    <x v="0"/>
    <n v="962.160167"/>
    <x v="18"/>
    <x v="18"/>
    <n v="20260723"/>
  </r>
  <r>
    <x v="5"/>
    <x v="4"/>
    <x v="0"/>
    <n v="59.571471000000003"/>
    <x v="19"/>
    <x v="19"/>
    <n v="20260723"/>
  </r>
  <r>
    <x v="5"/>
    <x v="4"/>
    <x v="0"/>
    <n v="277.11510099999998"/>
    <x v="20"/>
    <x v="20"/>
    <n v="20260723"/>
  </r>
  <r>
    <x v="5"/>
    <x v="4"/>
    <x v="0"/>
    <n v="0.85843000000000003"/>
    <x v="21"/>
    <x v="21"/>
    <n v="20260723"/>
  </r>
  <r>
    <x v="5"/>
    <x v="4"/>
    <x v="0"/>
    <n v="2941.4729339999999"/>
    <x v="22"/>
    <x v="22"/>
    <n v="20260723"/>
  </r>
  <r>
    <x v="5"/>
    <x v="4"/>
    <x v="0"/>
    <n v="570.04882699999996"/>
    <x v="23"/>
    <x v="23"/>
    <n v="20260723"/>
  </r>
  <r>
    <x v="5"/>
    <x v="4"/>
    <x v="0"/>
    <n v="3.0685920000000002"/>
    <x v="24"/>
    <x v="24"/>
    <n v="20260723"/>
  </r>
  <r>
    <x v="5"/>
    <x v="4"/>
    <x v="0"/>
    <n v="0"/>
    <x v="25"/>
    <x v="25"/>
    <n v="20260723"/>
  </r>
  <r>
    <x v="5"/>
    <x v="4"/>
    <x v="0"/>
    <n v="566.98023499999999"/>
    <x v="26"/>
    <x v="26"/>
    <n v="20260723"/>
  </r>
  <r>
    <x v="5"/>
    <x v="4"/>
    <x v="0"/>
    <n v="1138.0232350000001"/>
    <x v="27"/>
    <x v="27"/>
    <n v="20260723"/>
  </r>
  <r>
    <x v="5"/>
    <x v="4"/>
    <x v="0"/>
    <n v="1056.156037"/>
    <x v="28"/>
    <x v="28"/>
    <n v="20260723"/>
  </r>
  <r>
    <x v="5"/>
    <x v="4"/>
    <x v="0"/>
    <n v="946.71036400000003"/>
    <x v="29"/>
    <x v="29"/>
    <n v="20260723"/>
  </r>
  <r>
    <x v="5"/>
    <x v="4"/>
    <x v="0"/>
    <n v="109.445673"/>
    <x v="30"/>
    <x v="30"/>
    <n v="20260723"/>
  </r>
  <r>
    <x v="5"/>
    <x v="4"/>
    <x v="0"/>
    <n v="83.426871000000006"/>
    <x v="31"/>
    <x v="31"/>
    <n v="20260723"/>
  </r>
  <r>
    <x v="5"/>
    <x v="4"/>
    <x v="0"/>
    <n v="-11.125232"/>
    <x v="32"/>
    <x v="32"/>
    <n v="20260723"/>
  </r>
  <r>
    <x v="5"/>
    <x v="4"/>
    <x v="0"/>
    <n v="94.552103000000002"/>
    <x v="33"/>
    <x v="33"/>
    <n v="20260723"/>
  </r>
  <r>
    <x v="5"/>
    <x v="4"/>
    <x v="0"/>
    <n v="-1.559674"/>
    <x v="34"/>
    <x v="34"/>
    <n v="20260723"/>
  </r>
  <r>
    <x v="5"/>
    <x v="4"/>
    <x v="0"/>
    <n v="116.149451"/>
    <x v="35"/>
    <x v="35"/>
    <n v="20260723"/>
  </r>
  <r>
    <x v="5"/>
    <x v="4"/>
    <x v="0"/>
    <n v="389.963393"/>
    <x v="36"/>
    <x v="36"/>
    <n v="20260723"/>
  </r>
  <r>
    <x v="5"/>
    <x v="4"/>
    <x v="0"/>
    <n v="173.84756899999999"/>
    <x v="37"/>
    <x v="37"/>
    <n v="20260723"/>
  </r>
  <r>
    <x v="5"/>
    <x v="4"/>
    <x v="0"/>
    <n v="143.48349899999999"/>
    <x v="38"/>
    <x v="38"/>
    <n v="20260723"/>
  </r>
  <r>
    <x v="5"/>
    <x v="4"/>
    <x v="0"/>
    <n v="0"/>
    <x v="39"/>
    <x v="39"/>
    <n v="20260723"/>
  </r>
  <r>
    <x v="5"/>
    <x v="4"/>
    <x v="0"/>
    <n v="0"/>
    <x v="40"/>
    <x v="40"/>
    <n v="20260723"/>
  </r>
  <r>
    <x v="5"/>
    <x v="4"/>
    <x v="0"/>
    <n v="392.254662"/>
    <x v="41"/>
    <x v="41"/>
    <n v="20260723"/>
  </r>
  <r>
    <x v="5"/>
    <x v="4"/>
    <x v="0"/>
    <n v="116.449737"/>
    <x v="42"/>
    <x v="42"/>
    <n v="20260723"/>
  </r>
  <r>
    <x v="5"/>
    <x v="4"/>
    <x v="0"/>
    <n v="17588.054275999999"/>
    <x v="43"/>
    <x v="43"/>
    <n v="20260723"/>
  </r>
  <r>
    <x v="5"/>
    <x v="4"/>
    <x v="0"/>
    <m/>
    <x v="44"/>
    <x v="44"/>
    <n v="20260723"/>
  </r>
  <r>
    <x v="5"/>
    <x v="4"/>
    <x v="0"/>
    <n v="3179.5569089999999"/>
    <x v="45"/>
    <x v="45"/>
    <n v="20260723"/>
  </r>
  <r>
    <x v="5"/>
    <x v="4"/>
    <x v="0"/>
    <n v="2924.0722820000001"/>
    <x v="46"/>
    <x v="46"/>
    <n v="20260723"/>
  </r>
  <r>
    <x v="5"/>
    <x v="4"/>
    <x v="0"/>
    <n v="0"/>
    <x v="47"/>
    <x v="47"/>
    <n v="20260723"/>
  </r>
  <r>
    <x v="5"/>
    <x v="4"/>
    <x v="0"/>
    <n v="2767.1244809999998"/>
    <x v="48"/>
    <x v="48"/>
    <n v="20260723"/>
  </r>
  <r>
    <x v="5"/>
    <x v="4"/>
    <x v="0"/>
    <n v="156.947801"/>
    <x v="49"/>
    <x v="49"/>
    <n v="20260723"/>
  </r>
  <r>
    <x v="5"/>
    <x v="4"/>
    <x v="0"/>
    <n v="255.48462699999999"/>
    <x v="50"/>
    <x v="50"/>
    <n v="20260723"/>
  </r>
  <r>
    <x v="5"/>
    <x v="4"/>
    <x v="0"/>
    <n v="0"/>
    <x v="47"/>
    <x v="51"/>
    <n v="20260723"/>
  </r>
  <r>
    <x v="5"/>
    <x v="4"/>
    <x v="0"/>
    <n v="236.63872699999999"/>
    <x v="48"/>
    <x v="52"/>
    <n v="20260723"/>
  </r>
  <r>
    <x v="5"/>
    <x v="4"/>
    <x v="0"/>
    <n v="18.8459"/>
    <x v="49"/>
    <x v="53"/>
    <n v="20260723"/>
  </r>
  <r>
    <x v="5"/>
    <x v="4"/>
    <x v="0"/>
    <n v="4615.5925090000001"/>
    <x v="51"/>
    <x v="54"/>
    <n v="20260723"/>
  </r>
  <r>
    <x v="5"/>
    <x v="4"/>
    <x v="0"/>
    <n v="-279.01044100000001"/>
    <x v="52"/>
    <x v="55"/>
    <n v="20260723"/>
  </r>
  <r>
    <x v="5"/>
    <x v="4"/>
    <x v="0"/>
    <n v="0"/>
    <x v="47"/>
    <x v="56"/>
    <n v="20260723"/>
  </r>
  <r>
    <x v="5"/>
    <x v="4"/>
    <x v="0"/>
    <n v="-334.14199300000001"/>
    <x v="48"/>
    <x v="57"/>
    <n v="20260723"/>
  </r>
  <r>
    <x v="5"/>
    <x v="4"/>
    <x v="0"/>
    <n v="55.131551000000002"/>
    <x v="49"/>
    <x v="58"/>
    <n v="20260723"/>
  </r>
  <r>
    <x v="5"/>
    <x v="4"/>
    <x v="0"/>
    <n v="4894.6029509999998"/>
    <x v="53"/>
    <x v="59"/>
    <n v="20260723"/>
  </r>
  <r>
    <x v="5"/>
    <x v="4"/>
    <x v="0"/>
    <n v="0"/>
    <x v="47"/>
    <x v="60"/>
    <n v="20260723"/>
  </r>
  <r>
    <x v="5"/>
    <x v="4"/>
    <x v="0"/>
    <n v="4640.0098600000001"/>
    <x v="48"/>
    <x v="61"/>
    <n v="20260723"/>
  </r>
  <r>
    <x v="5"/>
    <x v="4"/>
    <x v="0"/>
    <n v="254.59309099999999"/>
    <x v="49"/>
    <x v="62"/>
    <n v="20260723"/>
  </r>
  <r>
    <x v="5"/>
    <x v="4"/>
    <x v="0"/>
    <n v="2449.841504"/>
    <x v="54"/>
    <x v="63"/>
    <n v="20260723"/>
  </r>
  <r>
    <x v="5"/>
    <x v="4"/>
    <x v="0"/>
    <n v="0"/>
    <x v="47"/>
    <x v="64"/>
    <n v="20260723"/>
  </r>
  <r>
    <x v="5"/>
    <x v="4"/>
    <x v="0"/>
    <n v="2385.5588819999998"/>
    <x v="48"/>
    <x v="65"/>
    <n v="20260723"/>
  </r>
  <r>
    <x v="5"/>
    <x v="4"/>
    <x v="0"/>
    <n v="64.282622000000003"/>
    <x v="49"/>
    <x v="66"/>
    <n v="20260723"/>
  </r>
  <r>
    <x v="5"/>
    <x v="4"/>
    <x v="0"/>
    <m/>
    <x v="55"/>
    <x v="67"/>
    <n v="20260723"/>
  </r>
  <r>
    <x v="5"/>
    <x v="4"/>
    <x v="0"/>
    <n v="0"/>
    <x v="56"/>
    <x v="68"/>
    <n v="20260723"/>
  </r>
  <r>
    <x v="5"/>
    <x v="4"/>
    <x v="0"/>
    <n v="60.369829000000003"/>
    <x v="57"/>
    <x v="69"/>
    <n v="20260723"/>
  </r>
  <r>
    <x v="5"/>
    <x v="4"/>
    <x v="0"/>
    <n v="0"/>
    <x v="58"/>
    <x v="70"/>
    <n v="20260723"/>
  </r>
  <r>
    <x v="5"/>
    <x v="4"/>
    <x v="0"/>
    <n v="330.36318399999999"/>
    <x v="59"/>
    <x v="71"/>
    <n v="20260723"/>
  </r>
  <r>
    <x v="5"/>
    <x v="4"/>
    <x v="0"/>
    <n v="194.66780299999999"/>
    <x v="60"/>
    <x v="72"/>
    <n v="20260723"/>
  </r>
  <r>
    <x v="5"/>
    <x v="4"/>
    <x v="0"/>
    <n v="68.017453000000003"/>
    <x v="19"/>
    <x v="73"/>
    <n v="20260723"/>
  </r>
  <r>
    <x v="5"/>
    <x v="4"/>
    <x v="0"/>
    <n v="44.358055999999998"/>
    <x v="61"/>
    <x v="74"/>
    <n v="20260723"/>
  </r>
  <r>
    <x v="5"/>
    <x v="4"/>
    <x v="0"/>
    <n v="233.68923000000001"/>
    <x v="62"/>
    <x v="75"/>
    <n v="20260723"/>
  </r>
  <r>
    <x v="5"/>
    <x v="4"/>
    <x v="0"/>
    <n v="559.09843000000001"/>
    <x v="63"/>
    <x v="76"/>
    <n v="20260723"/>
  </r>
  <r>
    <x v="5"/>
    <x v="4"/>
    <x v="0"/>
    <n v="322.28619900000001"/>
    <x v="64"/>
    <x v="77"/>
    <n v="20260723"/>
  </r>
  <r>
    <x v="5"/>
    <x v="4"/>
    <x v="0"/>
    <n v="291.90785799999998"/>
    <x v="65"/>
    <x v="78"/>
    <n v="20260723"/>
  </r>
  <r>
    <x v="5"/>
    <x v="4"/>
    <x v="0"/>
    <n v="93.916820999999999"/>
    <x v="66"/>
    <x v="79"/>
    <n v="20260723"/>
  </r>
  <r>
    <x v="5"/>
    <x v="4"/>
    <x v="0"/>
    <n v="0"/>
    <x v="67"/>
    <x v="80"/>
    <n v="20260723"/>
  </r>
  <r>
    <x v="5"/>
    <x v="4"/>
    <x v="0"/>
    <n v="93.916820999999999"/>
    <x v="68"/>
    <x v="81"/>
    <n v="20260723"/>
  </r>
  <r>
    <x v="5"/>
    <x v="4"/>
    <x v="0"/>
    <n v="341.78758599999998"/>
    <x v="69"/>
    <x v="82"/>
    <n v="20260723"/>
  </r>
  <r>
    <x v="5"/>
    <x v="4"/>
    <x v="0"/>
    <n v="12785.453371"/>
    <x v="70"/>
    <x v="83"/>
    <n v="20260723"/>
  </r>
  <r>
    <x v="5"/>
    <x v="4"/>
    <x v="0"/>
    <n v="4802.6009050000002"/>
    <x v="71"/>
    <x v="84"/>
    <n v="20260723"/>
  </r>
  <r>
    <x v="5"/>
    <x v="5"/>
    <x v="0"/>
    <m/>
    <x v="0"/>
    <x v="0"/>
    <n v="20260723"/>
  </r>
  <r>
    <x v="5"/>
    <x v="5"/>
    <x v="0"/>
    <m/>
    <x v="1"/>
    <x v="1"/>
    <n v="20260723"/>
  </r>
  <r>
    <x v="5"/>
    <x v="5"/>
    <x v="0"/>
    <m/>
    <x v="2"/>
    <x v="2"/>
    <n v="20260723"/>
  </r>
  <r>
    <x v="5"/>
    <x v="5"/>
    <x v="0"/>
    <n v="0"/>
    <x v="3"/>
    <x v="3"/>
    <n v="20260723"/>
  </r>
  <r>
    <x v="5"/>
    <x v="5"/>
    <x v="0"/>
    <n v="126.790938"/>
    <x v="4"/>
    <x v="4"/>
    <n v="20260723"/>
  </r>
  <r>
    <x v="5"/>
    <x v="5"/>
    <x v="0"/>
    <n v="0"/>
    <x v="5"/>
    <x v="5"/>
    <n v="20260723"/>
  </r>
  <r>
    <x v="5"/>
    <x v="5"/>
    <x v="0"/>
    <n v="292.659177"/>
    <x v="6"/>
    <x v="6"/>
    <n v="20260723"/>
  </r>
  <r>
    <x v="5"/>
    <x v="5"/>
    <x v="0"/>
    <n v="11892.629099"/>
    <x v="7"/>
    <x v="7"/>
    <n v="20260723"/>
  </r>
  <r>
    <x v="5"/>
    <x v="5"/>
    <x v="0"/>
    <n v="29.999879"/>
    <x v="8"/>
    <x v="8"/>
    <n v="20260723"/>
  </r>
  <r>
    <x v="5"/>
    <x v="5"/>
    <x v="0"/>
    <n v="889.767831"/>
    <x v="9"/>
    <x v="9"/>
    <n v="20260723"/>
  </r>
  <r>
    <x v="5"/>
    <x v="5"/>
    <x v="0"/>
    <n v="155.71308200000001"/>
    <x v="10"/>
    <x v="10"/>
    <n v="20260723"/>
  </r>
  <r>
    <x v="5"/>
    <x v="5"/>
    <x v="0"/>
    <n v="88.345046999999994"/>
    <x v="11"/>
    <x v="11"/>
    <n v="20260723"/>
  </r>
  <r>
    <x v="5"/>
    <x v="5"/>
    <x v="0"/>
    <n v="67.368035000000006"/>
    <x v="12"/>
    <x v="12"/>
    <n v="20260723"/>
  </r>
  <r>
    <x v="5"/>
    <x v="5"/>
    <x v="0"/>
    <n v="9254.3973480000004"/>
    <x v="13"/>
    <x v="13"/>
    <n v="20260723"/>
  </r>
  <r>
    <x v="5"/>
    <x v="5"/>
    <x v="0"/>
    <n v="6829.2980470000002"/>
    <x v="14"/>
    <x v="14"/>
    <n v="20260723"/>
  </r>
  <r>
    <x v="5"/>
    <x v="5"/>
    <x v="0"/>
    <n v="2382.9099299999998"/>
    <x v="15"/>
    <x v="15"/>
    <n v="20260723"/>
  </r>
  <r>
    <x v="5"/>
    <x v="5"/>
    <x v="0"/>
    <n v="33.312697"/>
    <x v="16"/>
    <x v="16"/>
    <n v="20260723"/>
  </r>
  <r>
    <x v="5"/>
    <x v="5"/>
    <x v="0"/>
    <n v="8.8766739999999995"/>
    <x v="17"/>
    <x v="17"/>
    <n v="20260723"/>
  </r>
  <r>
    <x v="5"/>
    <x v="5"/>
    <x v="0"/>
    <n v="1178.0848490000001"/>
    <x v="18"/>
    <x v="18"/>
    <n v="20260723"/>
  </r>
  <r>
    <x v="5"/>
    <x v="5"/>
    <x v="0"/>
    <n v="91.988465000000005"/>
    <x v="19"/>
    <x v="19"/>
    <n v="20260723"/>
  </r>
  <r>
    <x v="5"/>
    <x v="5"/>
    <x v="0"/>
    <n v="291.35881000000001"/>
    <x v="20"/>
    <x v="20"/>
    <n v="20260723"/>
  </r>
  <r>
    <x v="5"/>
    <x v="5"/>
    <x v="0"/>
    <n v="1.3188329999999999"/>
    <x v="21"/>
    <x v="21"/>
    <n v="20260723"/>
  </r>
  <r>
    <x v="5"/>
    <x v="5"/>
    <x v="0"/>
    <n v="3458.8795490000002"/>
    <x v="22"/>
    <x v="22"/>
    <n v="20260723"/>
  </r>
  <r>
    <x v="5"/>
    <x v="5"/>
    <x v="0"/>
    <n v="236.593549"/>
    <x v="23"/>
    <x v="23"/>
    <n v="20260723"/>
  </r>
  <r>
    <x v="5"/>
    <x v="5"/>
    <x v="0"/>
    <n v="3.2217359999999999"/>
    <x v="24"/>
    <x v="24"/>
    <n v="20260723"/>
  </r>
  <r>
    <x v="5"/>
    <x v="5"/>
    <x v="0"/>
    <n v="0"/>
    <x v="25"/>
    <x v="25"/>
    <n v="20260723"/>
  </r>
  <r>
    <x v="5"/>
    <x v="5"/>
    <x v="0"/>
    <n v="233.371813"/>
    <x v="26"/>
    <x v="26"/>
    <n v="20260723"/>
  </r>
  <r>
    <x v="5"/>
    <x v="5"/>
    <x v="0"/>
    <n v="1621.248531"/>
    <x v="27"/>
    <x v="27"/>
    <n v="20260723"/>
  </r>
  <r>
    <x v="5"/>
    <x v="5"/>
    <x v="0"/>
    <n v="1551.563537"/>
    <x v="28"/>
    <x v="28"/>
    <n v="20260723"/>
  </r>
  <r>
    <x v="5"/>
    <x v="5"/>
    <x v="0"/>
    <n v="1449.502927"/>
    <x v="29"/>
    <x v="29"/>
    <n v="20260723"/>
  </r>
  <r>
    <x v="5"/>
    <x v="5"/>
    <x v="0"/>
    <n v="102.06061"/>
    <x v="30"/>
    <x v="30"/>
    <n v="20260723"/>
  </r>
  <r>
    <x v="5"/>
    <x v="5"/>
    <x v="0"/>
    <n v="70.878366999999997"/>
    <x v="31"/>
    <x v="31"/>
    <n v="20260723"/>
  </r>
  <r>
    <x v="5"/>
    <x v="5"/>
    <x v="0"/>
    <n v="-5.9186949999999996"/>
    <x v="32"/>
    <x v="32"/>
    <n v="20260723"/>
  </r>
  <r>
    <x v="5"/>
    <x v="5"/>
    <x v="0"/>
    <n v="76.797060999999999"/>
    <x v="33"/>
    <x v="33"/>
    <n v="20260723"/>
  </r>
  <r>
    <x v="5"/>
    <x v="5"/>
    <x v="0"/>
    <n v="-1.193373"/>
    <x v="34"/>
    <x v="34"/>
    <n v="20260723"/>
  </r>
  <r>
    <x v="5"/>
    <x v="5"/>
    <x v="0"/>
    <n v="105.84028000000001"/>
    <x v="35"/>
    <x v="35"/>
    <n v="20260723"/>
  </r>
  <r>
    <x v="5"/>
    <x v="5"/>
    <x v="0"/>
    <n v="469.16336100000001"/>
    <x v="36"/>
    <x v="36"/>
    <n v="20260723"/>
  </r>
  <r>
    <x v="5"/>
    <x v="5"/>
    <x v="0"/>
    <n v="260.42971399999999"/>
    <x v="37"/>
    <x v="37"/>
    <n v="20260723"/>
  </r>
  <r>
    <x v="5"/>
    <x v="5"/>
    <x v="0"/>
    <n v="142.04960199999999"/>
    <x v="38"/>
    <x v="38"/>
    <n v="20260723"/>
  </r>
  <r>
    <x v="5"/>
    <x v="5"/>
    <x v="0"/>
    <n v="0"/>
    <x v="39"/>
    <x v="39"/>
    <n v="20260723"/>
  </r>
  <r>
    <x v="5"/>
    <x v="5"/>
    <x v="0"/>
    <n v="0"/>
    <x v="40"/>
    <x v="40"/>
    <n v="20260723"/>
  </r>
  <r>
    <x v="5"/>
    <x v="5"/>
    <x v="0"/>
    <n v="473.49229200000002"/>
    <x v="41"/>
    <x v="41"/>
    <n v="20260723"/>
  </r>
  <r>
    <x v="5"/>
    <x v="5"/>
    <x v="0"/>
    <n v="128.102982"/>
    <x v="42"/>
    <x v="42"/>
    <n v="20260723"/>
  </r>
  <r>
    <x v="5"/>
    <x v="5"/>
    <x v="0"/>
    <n v="19207.879075000001"/>
    <x v="43"/>
    <x v="43"/>
    <n v="20260723"/>
  </r>
  <r>
    <x v="5"/>
    <x v="5"/>
    <x v="0"/>
    <m/>
    <x v="44"/>
    <x v="44"/>
    <n v="20260723"/>
  </r>
  <r>
    <x v="5"/>
    <x v="5"/>
    <x v="0"/>
    <n v="3917.329929"/>
    <x v="45"/>
    <x v="45"/>
    <n v="20260723"/>
  </r>
  <r>
    <x v="5"/>
    <x v="5"/>
    <x v="0"/>
    <n v="3666.3691239999998"/>
    <x v="46"/>
    <x v="46"/>
    <n v="20260723"/>
  </r>
  <r>
    <x v="5"/>
    <x v="5"/>
    <x v="0"/>
    <n v="0"/>
    <x v="47"/>
    <x v="47"/>
    <n v="20260723"/>
  </r>
  <r>
    <x v="5"/>
    <x v="5"/>
    <x v="0"/>
    <n v="3510.7683579999998"/>
    <x v="48"/>
    <x v="48"/>
    <n v="20260723"/>
  </r>
  <r>
    <x v="5"/>
    <x v="5"/>
    <x v="0"/>
    <n v="155.60076599999999"/>
    <x v="49"/>
    <x v="49"/>
    <n v="20260723"/>
  </r>
  <r>
    <x v="5"/>
    <x v="5"/>
    <x v="0"/>
    <n v="250.96080499999999"/>
    <x v="50"/>
    <x v="50"/>
    <n v="20260723"/>
  </r>
  <r>
    <x v="5"/>
    <x v="5"/>
    <x v="0"/>
    <n v="0"/>
    <x v="47"/>
    <x v="51"/>
    <n v="20260723"/>
  </r>
  <r>
    <x v="5"/>
    <x v="5"/>
    <x v="0"/>
    <n v="232.81513200000001"/>
    <x v="48"/>
    <x v="52"/>
    <n v="20260723"/>
  </r>
  <r>
    <x v="5"/>
    <x v="5"/>
    <x v="0"/>
    <n v="18.145672999999999"/>
    <x v="49"/>
    <x v="53"/>
    <n v="20260723"/>
  </r>
  <r>
    <x v="5"/>
    <x v="5"/>
    <x v="0"/>
    <n v="4186.4253509999999"/>
    <x v="51"/>
    <x v="54"/>
    <n v="20260723"/>
  </r>
  <r>
    <x v="5"/>
    <x v="5"/>
    <x v="0"/>
    <n v="-282.06397900000002"/>
    <x v="52"/>
    <x v="55"/>
    <n v="20260723"/>
  </r>
  <r>
    <x v="5"/>
    <x v="5"/>
    <x v="0"/>
    <n v="0"/>
    <x v="47"/>
    <x v="56"/>
    <n v="20260723"/>
  </r>
  <r>
    <x v="5"/>
    <x v="5"/>
    <x v="0"/>
    <n v="-325.42371900000001"/>
    <x v="48"/>
    <x v="57"/>
    <n v="20260723"/>
  </r>
  <r>
    <x v="5"/>
    <x v="5"/>
    <x v="0"/>
    <n v="43.359740000000002"/>
    <x v="49"/>
    <x v="58"/>
    <n v="20260723"/>
  </r>
  <r>
    <x v="5"/>
    <x v="5"/>
    <x v="0"/>
    <n v="4468.4893300000003"/>
    <x v="53"/>
    <x v="59"/>
    <n v="20260723"/>
  </r>
  <r>
    <x v="5"/>
    <x v="5"/>
    <x v="0"/>
    <n v="0"/>
    <x v="47"/>
    <x v="60"/>
    <n v="20260723"/>
  </r>
  <r>
    <x v="5"/>
    <x v="5"/>
    <x v="0"/>
    <n v="4166.3125069999996"/>
    <x v="48"/>
    <x v="61"/>
    <n v="20260723"/>
  </r>
  <r>
    <x v="5"/>
    <x v="5"/>
    <x v="0"/>
    <n v="302.17682300000001"/>
    <x v="49"/>
    <x v="62"/>
    <n v="20260723"/>
  </r>
  <r>
    <x v="5"/>
    <x v="5"/>
    <x v="0"/>
    <n v="2920.0467829999998"/>
    <x v="54"/>
    <x v="63"/>
    <n v="20260723"/>
  </r>
  <r>
    <x v="5"/>
    <x v="5"/>
    <x v="0"/>
    <n v="169.11654100000001"/>
    <x v="47"/>
    <x v="64"/>
    <n v="20260723"/>
  </r>
  <r>
    <x v="5"/>
    <x v="5"/>
    <x v="0"/>
    <n v="2688.9537380000002"/>
    <x v="48"/>
    <x v="65"/>
    <n v="20260723"/>
  </r>
  <r>
    <x v="5"/>
    <x v="5"/>
    <x v="0"/>
    <n v="61.976503999999998"/>
    <x v="49"/>
    <x v="66"/>
    <n v="20260723"/>
  </r>
  <r>
    <x v="5"/>
    <x v="5"/>
    <x v="0"/>
    <m/>
    <x v="55"/>
    <x v="67"/>
    <n v="20260723"/>
  </r>
  <r>
    <x v="5"/>
    <x v="5"/>
    <x v="0"/>
    <n v="0"/>
    <x v="56"/>
    <x v="68"/>
    <n v="20260723"/>
  </r>
  <r>
    <x v="5"/>
    <x v="5"/>
    <x v="0"/>
    <n v="117.04328700000001"/>
    <x v="57"/>
    <x v="69"/>
    <n v="20260723"/>
  </r>
  <r>
    <x v="5"/>
    <x v="5"/>
    <x v="0"/>
    <n v="0"/>
    <x v="58"/>
    <x v="70"/>
    <n v="20260723"/>
  </r>
  <r>
    <x v="5"/>
    <x v="5"/>
    <x v="0"/>
    <n v="345.15320300000002"/>
    <x v="59"/>
    <x v="71"/>
    <n v="20260723"/>
  </r>
  <r>
    <x v="5"/>
    <x v="5"/>
    <x v="0"/>
    <n v="42.104506999999998"/>
    <x v="60"/>
    <x v="72"/>
    <n v="20260723"/>
  </r>
  <r>
    <x v="5"/>
    <x v="5"/>
    <x v="0"/>
    <n v="68.781368000000001"/>
    <x v="19"/>
    <x v="73"/>
    <n v="20260723"/>
  </r>
  <r>
    <x v="5"/>
    <x v="5"/>
    <x v="0"/>
    <n v="3.5468E-2"/>
    <x v="61"/>
    <x v="74"/>
    <n v="20260723"/>
  </r>
  <r>
    <x v="5"/>
    <x v="5"/>
    <x v="0"/>
    <n v="324.800138"/>
    <x v="62"/>
    <x v="75"/>
    <n v="20260723"/>
  </r>
  <r>
    <x v="5"/>
    <x v="5"/>
    <x v="0"/>
    <n v="748.70930799999996"/>
    <x v="63"/>
    <x v="76"/>
    <n v="20260723"/>
  </r>
  <r>
    <x v="5"/>
    <x v="5"/>
    <x v="0"/>
    <n v="355.15037799999999"/>
    <x v="64"/>
    <x v="77"/>
    <n v="20260723"/>
  </r>
  <r>
    <x v="5"/>
    <x v="5"/>
    <x v="0"/>
    <n v="543.17569900000001"/>
    <x v="65"/>
    <x v="78"/>
    <n v="20260723"/>
  </r>
  <r>
    <x v="5"/>
    <x v="5"/>
    <x v="0"/>
    <n v="116.258308"/>
    <x v="66"/>
    <x v="79"/>
    <n v="20260723"/>
  </r>
  <r>
    <x v="5"/>
    <x v="5"/>
    <x v="0"/>
    <n v="0"/>
    <x v="67"/>
    <x v="80"/>
    <n v="20260723"/>
  </r>
  <r>
    <x v="5"/>
    <x v="5"/>
    <x v="0"/>
    <n v="116.258308"/>
    <x v="68"/>
    <x v="81"/>
    <n v="20260723"/>
  </r>
  <r>
    <x v="5"/>
    <x v="5"/>
    <x v="0"/>
    <n v="408.10703599999999"/>
    <x v="69"/>
    <x v="82"/>
    <n v="20260723"/>
  </r>
  <r>
    <x v="5"/>
    <x v="5"/>
    <x v="0"/>
    <n v="14093.120762"/>
    <x v="70"/>
    <x v="83"/>
    <n v="20260723"/>
  </r>
  <r>
    <x v="5"/>
    <x v="5"/>
    <x v="0"/>
    <n v="5114.7583119999999"/>
    <x v="71"/>
    <x v="84"/>
    <n v="20260723"/>
  </r>
  <r>
    <x v="5"/>
    <x v="6"/>
    <x v="0"/>
    <m/>
    <x v="0"/>
    <x v="0"/>
    <n v="20260723"/>
  </r>
  <r>
    <x v="5"/>
    <x v="6"/>
    <x v="0"/>
    <m/>
    <x v="1"/>
    <x v="1"/>
    <n v="20260723"/>
  </r>
  <r>
    <x v="5"/>
    <x v="6"/>
    <x v="0"/>
    <m/>
    <x v="2"/>
    <x v="2"/>
    <n v="20260723"/>
  </r>
  <r>
    <x v="5"/>
    <x v="6"/>
    <x v="0"/>
    <n v="0"/>
    <x v="3"/>
    <x v="3"/>
    <n v="20260723"/>
  </r>
  <r>
    <x v="5"/>
    <x v="6"/>
    <x v="0"/>
    <n v="328.05821200000003"/>
    <x v="4"/>
    <x v="4"/>
    <n v="20260723"/>
  </r>
  <r>
    <x v="5"/>
    <x v="6"/>
    <x v="0"/>
    <n v="0"/>
    <x v="5"/>
    <x v="5"/>
    <n v="20260723"/>
  </r>
  <r>
    <x v="5"/>
    <x v="6"/>
    <x v="0"/>
    <n v="289.170771"/>
    <x v="6"/>
    <x v="6"/>
    <n v="20260723"/>
  </r>
  <r>
    <x v="5"/>
    <x v="6"/>
    <x v="0"/>
    <n v="10669.808808"/>
    <x v="7"/>
    <x v="7"/>
    <n v="20260723"/>
  </r>
  <r>
    <x v="5"/>
    <x v="6"/>
    <x v="0"/>
    <n v="29.592168000000001"/>
    <x v="8"/>
    <x v="8"/>
    <n v="20260723"/>
  </r>
  <r>
    <x v="5"/>
    <x v="6"/>
    <x v="0"/>
    <n v="895.13956700000006"/>
    <x v="9"/>
    <x v="9"/>
    <n v="20260723"/>
  </r>
  <r>
    <x v="5"/>
    <x v="6"/>
    <x v="0"/>
    <n v="106.67577199999999"/>
    <x v="10"/>
    <x v="10"/>
    <n v="20260723"/>
  </r>
  <r>
    <x v="5"/>
    <x v="6"/>
    <x v="0"/>
    <n v="28.208649999999999"/>
    <x v="11"/>
    <x v="11"/>
    <n v="20260723"/>
  </r>
  <r>
    <x v="5"/>
    <x v="6"/>
    <x v="0"/>
    <n v="78.467122000000003"/>
    <x v="12"/>
    <x v="12"/>
    <n v="20260723"/>
  </r>
  <r>
    <x v="5"/>
    <x v="6"/>
    <x v="0"/>
    <n v="7976.3023750000002"/>
    <x v="13"/>
    <x v="13"/>
    <n v="20260723"/>
  </r>
  <r>
    <x v="5"/>
    <x v="6"/>
    <x v="0"/>
    <n v="6087.0542009999999"/>
    <x v="14"/>
    <x v="14"/>
    <n v="20260723"/>
  </r>
  <r>
    <x v="5"/>
    <x v="6"/>
    <x v="0"/>
    <n v="1840.145857"/>
    <x v="15"/>
    <x v="15"/>
    <n v="20260723"/>
  </r>
  <r>
    <x v="5"/>
    <x v="6"/>
    <x v="0"/>
    <n v="41.032201000000001"/>
    <x v="16"/>
    <x v="16"/>
    <n v="20260723"/>
  </r>
  <r>
    <x v="5"/>
    <x v="6"/>
    <x v="0"/>
    <n v="8.0701160000000005"/>
    <x v="17"/>
    <x v="17"/>
    <n v="20260723"/>
  </r>
  <r>
    <x v="5"/>
    <x v="6"/>
    <x v="0"/>
    <n v="939.10080200000004"/>
    <x v="18"/>
    <x v="18"/>
    <n v="20260723"/>
  </r>
  <r>
    <x v="5"/>
    <x v="6"/>
    <x v="0"/>
    <n v="175.21609000000001"/>
    <x v="19"/>
    <x v="19"/>
    <n v="20260723"/>
  </r>
  <r>
    <x v="5"/>
    <x v="6"/>
    <x v="0"/>
    <n v="540.04251199999999"/>
    <x v="20"/>
    <x v="20"/>
    <n v="20260723"/>
  </r>
  <r>
    <x v="5"/>
    <x v="6"/>
    <x v="0"/>
    <n v="7.739522"/>
    <x v="21"/>
    <x v="21"/>
    <n v="20260723"/>
  </r>
  <r>
    <x v="5"/>
    <x v="6"/>
    <x v="0"/>
    <n v="3120.0281709999999"/>
    <x v="22"/>
    <x v="22"/>
    <n v="20260723"/>
  </r>
  <r>
    <x v="5"/>
    <x v="6"/>
    <x v="0"/>
    <n v="499.78096099999999"/>
    <x v="23"/>
    <x v="23"/>
    <n v="20260723"/>
  </r>
  <r>
    <x v="5"/>
    <x v="6"/>
    <x v="0"/>
    <n v="3.4163830000000002"/>
    <x v="24"/>
    <x v="24"/>
    <n v="20260723"/>
  </r>
  <r>
    <x v="5"/>
    <x v="6"/>
    <x v="0"/>
    <n v="0"/>
    <x v="25"/>
    <x v="25"/>
    <n v="20260723"/>
  </r>
  <r>
    <x v="5"/>
    <x v="6"/>
    <x v="0"/>
    <n v="496.364577"/>
    <x v="26"/>
    <x v="26"/>
    <n v="20260723"/>
  </r>
  <r>
    <x v="5"/>
    <x v="6"/>
    <x v="0"/>
    <n v="1590.300596"/>
    <x v="27"/>
    <x v="27"/>
    <n v="20260723"/>
  </r>
  <r>
    <x v="5"/>
    <x v="6"/>
    <x v="0"/>
    <n v="1542.445035"/>
    <x v="28"/>
    <x v="28"/>
    <n v="20260723"/>
  </r>
  <r>
    <x v="5"/>
    <x v="6"/>
    <x v="0"/>
    <n v="1437.502516"/>
    <x v="29"/>
    <x v="29"/>
    <n v="20260723"/>
  </r>
  <r>
    <x v="5"/>
    <x v="6"/>
    <x v="0"/>
    <n v="104.942519"/>
    <x v="30"/>
    <x v="30"/>
    <n v="20260723"/>
  </r>
  <r>
    <x v="5"/>
    <x v="6"/>
    <x v="0"/>
    <n v="48.677726"/>
    <x v="31"/>
    <x v="31"/>
    <n v="20260723"/>
  </r>
  <r>
    <x v="5"/>
    <x v="6"/>
    <x v="0"/>
    <n v="-5.5122390000000001"/>
    <x v="32"/>
    <x v="32"/>
    <n v="20260723"/>
  </r>
  <r>
    <x v="5"/>
    <x v="6"/>
    <x v="0"/>
    <n v="54.189965000000001"/>
    <x v="33"/>
    <x v="33"/>
    <n v="20260723"/>
  </r>
  <r>
    <x v="5"/>
    <x v="6"/>
    <x v="0"/>
    <n v="-0.82216500000000003"/>
    <x v="34"/>
    <x v="34"/>
    <n v="20260723"/>
  </r>
  <r>
    <x v="5"/>
    <x v="6"/>
    <x v="0"/>
    <n v="96.423229000000006"/>
    <x v="35"/>
    <x v="35"/>
    <n v="20260723"/>
  </r>
  <r>
    <x v="5"/>
    <x v="6"/>
    <x v="0"/>
    <n v="403.92182400000002"/>
    <x v="36"/>
    <x v="36"/>
    <n v="20260723"/>
  </r>
  <r>
    <x v="5"/>
    <x v="6"/>
    <x v="0"/>
    <n v="201.138868"/>
    <x v="37"/>
    <x v="37"/>
    <n v="20260723"/>
  </r>
  <r>
    <x v="5"/>
    <x v="6"/>
    <x v="0"/>
    <n v="212.06898000000001"/>
    <x v="38"/>
    <x v="38"/>
    <n v="20260723"/>
  </r>
  <r>
    <x v="5"/>
    <x v="6"/>
    <x v="0"/>
    <n v="0"/>
    <x v="39"/>
    <x v="39"/>
    <n v="20260723"/>
  </r>
  <r>
    <x v="5"/>
    <x v="6"/>
    <x v="0"/>
    <n v="0"/>
    <x v="40"/>
    <x v="40"/>
    <n v="20260723"/>
  </r>
  <r>
    <x v="5"/>
    <x v="6"/>
    <x v="0"/>
    <n v="263.39348799999999"/>
    <x v="41"/>
    <x v="41"/>
    <n v="20260723"/>
  </r>
  <r>
    <x v="5"/>
    <x v="6"/>
    <x v="0"/>
    <n v="161.914422"/>
    <x v="42"/>
    <x v="42"/>
    <n v="20260723"/>
  </r>
  <r>
    <x v="5"/>
    <x v="6"/>
    <x v="0"/>
    <n v="17836.008330000001"/>
    <x v="43"/>
    <x v="43"/>
    <n v="20260723"/>
  </r>
  <r>
    <x v="5"/>
    <x v="6"/>
    <x v="0"/>
    <m/>
    <x v="44"/>
    <x v="44"/>
    <n v="20260723"/>
  </r>
  <r>
    <x v="5"/>
    <x v="6"/>
    <x v="0"/>
    <n v="4008.064973"/>
    <x v="45"/>
    <x v="45"/>
    <n v="20260723"/>
  </r>
  <r>
    <x v="5"/>
    <x v="6"/>
    <x v="0"/>
    <n v="3801.5799579999998"/>
    <x v="46"/>
    <x v="46"/>
    <n v="20260723"/>
  </r>
  <r>
    <x v="5"/>
    <x v="6"/>
    <x v="0"/>
    <n v="0"/>
    <x v="47"/>
    <x v="47"/>
    <n v="20260723"/>
  </r>
  <r>
    <x v="5"/>
    <x v="6"/>
    <x v="0"/>
    <n v="3646.0107119999998"/>
    <x v="48"/>
    <x v="48"/>
    <n v="20260723"/>
  </r>
  <r>
    <x v="5"/>
    <x v="6"/>
    <x v="0"/>
    <n v="155.56924699999999"/>
    <x v="49"/>
    <x v="49"/>
    <n v="20260723"/>
  </r>
  <r>
    <x v="5"/>
    <x v="6"/>
    <x v="0"/>
    <n v="206.485015"/>
    <x v="50"/>
    <x v="50"/>
    <n v="20260723"/>
  </r>
  <r>
    <x v="5"/>
    <x v="6"/>
    <x v="0"/>
    <n v="0"/>
    <x v="47"/>
    <x v="51"/>
    <n v="20260723"/>
  </r>
  <r>
    <x v="5"/>
    <x v="6"/>
    <x v="0"/>
    <n v="190.51169899999999"/>
    <x v="48"/>
    <x v="52"/>
    <n v="20260723"/>
  </r>
  <r>
    <x v="5"/>
    <x v="6"/>
    <x v="0"/>
    <n v="15.973316000000001"/>
    <x v="49"/>
    <x v="53"/>
    <n v="20260723"/>
  </r>
  <r>
    <x v="5"/>
    <x v="6"/>
    <x v="0"/>
    <n v="3562.9034689999999"/>
    <x v="51"/>
    <x v="54"/>
    <n v="20260723"/>
  </r>
  <r>
    <x v="5"/>
    <x v="6"/>
    <x v="0"/>
    <n v="-261.73848199999998"/>
    <x v="52"/>
    <x v="55"/>
    <n v="20260723"/>
  </r>
  <r>
    <x v="5"/>
    <x v="6"/>
    <x v="0"/>
    <n v="0"/>
    <x v="47"/>
    <x v="56"/>
    <n v="20260723"/>
  </r>
  <r>
    <x v="5"/>
    <x v="6"/>
    <x v="0"/>
    <n v="-306.04477600000001"/>
    <x v="48"/>
    <x v="57"/>
    <n v="20260723"/>
  </r>
  <r>
    <x v="5"/>
    <x v="6"/>
    <x v="0"/>
    <n v="44.306294000000001"/>
    <x v="49"/>
    <x v="58"/>
    <n v="20260723"/>
  </r>
  <r>
    <x v="5"/>
    <x v="6"/>
    <x v="0"/>
    <n v="3824.6419510000001"/>
    <x v="53"/>
    <x v="59"/>
    <n v="20260723"/>
  </r>
  <r>
    <x v="5"/>
    <x v="6"/>
    <x v="0"/>
    <n v="0"/>
    <x v="47"/>
    <x v="60"/>
    <n v="20260723"/>
  </r>
  <r>
    <x v="5"/>
    <x v="6"/>
    <x v="0"/>
    <n v="3533.6106359999999"/>
    <x v="48"/>
    <x v="61"/>
    <n v="20260723"/>
  </r>
  <r>
    <x v="5"/>
    <x v="6"/>
    <x v="0"/>
    <n v="291.03131500000001"/>
    <x v="49"/>
    <x v="62"/>
    <n v="20260723"/>
  </r>
  <r>
    <x v="5"/>
    <x v="6"/>
    <x v="0"/>
    <n v="2654.6668709999999"/>
    <x v="54"/>
    <x v="63"/>
    <n v="20260723"/>
  </r>
  <r>
    <x v="5"/>
    <x v="6"/>
    <x v="0"/>
    <n v="140.10593499999999"/>
    <x v="47"/>
    <x v="64"/>
    <n v="20260723"/>
  </r>
  <r>
    <x v="5"/>
    <x v="6"/>
    <x v="0"/>
    <n v="2469.3751929999999"/>
    <x v="48"/>
    <x v="65"/>
    <n v="20260723"/>
  </r>
  <r>
    <x v="5"/>
    <x v="6"/>
    <x v="0"/>
    <n v="45.185741999999998"/>
    <x v="49"/>
    <x v="66"/>
    <n v="20260723"/>
  </r>
  <r>
    <x v="5"/>
    <x v="6"/>
    <x v="0"/>
    <m/>
    <x v="55"/>
    <x v="67"/>
    <n v="20260723"/>
  </r>
  <r>
    <x v="5"/>
    <x v="6"/>
    <x v="0"/>
    <n v="0"/>
    <x v="56"/>
    <x v="68"/>
    <n v="20260723"/>
  </r>
  <r>
    <x v="5"/>
    <x v="6"/>
    <x v="0"/>
    <n v="65.405645000000007"/>
    <x v="57"/>
    <x v="69"/>
    <n v="20260723"/>
  </r>
  <r>
    <x v="5"/>
    <x v="6"/>
    <x v="0"/>
    <n v="0"/>
    <x v="58"/>
    <x v="70"/>
    <n v="20260723"/>
  </r>
  <r>
    <x v="5"/>
    <x v="6"/>
    <x v="0"/>
    <n v="292.48772100000002"/>
    <x v="59"/>
    <x v="71"/>
    <n v="20260723"/>
  </r>
  <r>
    <x v="5"/>
    <x v="6"/>
    <x v="0"/>
    <n v="56.334994000000002"/>
    <x v="60"/>
    <x v="72"/>
    <n v="20260723"/>
  </r>
  <r>
    <x v="5"/>
    <x v="6"/>
    <x v="0"/>
    <n v="30.206607000000002"/>
    <x v="19"/>
    <x v="73"/>
    <n v="20260723"/>
  </r>
  <r>
    <x v="5"/>
    <x v="6"/>
    <x v="0"/>
    <n v="1.1502999999999999E-2"/>
    <x v="61"/>
    <x v="74"/>
    <n v="20260723"/>
  </r>
  <r>
    <x v="5"/>
    <x v="6"/>
    <x v="0"/>
    <n v="182.37758199999999"/>
    <x v="62"/>
    <x v="75"/>
    <n v="20260723"/>
  </r>
  <r>
    <x v="5"/>
    <x v="6"/>
    <x v="0"/>
    <n v="700.99217799999997"/>
    <x v="63"/>
    <x v="76"/>
    <n v="20260723"/>
  </r>
  <r>
    <x v="5"/>
    <x v="6"/>
    <x v="0"/>
    <n v="389.76872300000002"/>
    <x v="64"/>
    <x v="77"/>
    <n v="20260723"/>
  </r>
  <r>
    <x v="5"/>
    <x v="6"/>
    <x v="0"/>
    <n v="387.09817500000003"/>
    <x v="65"/>
    <x v="78"/>
    <n v="20260723"/>
  </r>
  <r>
    <x v="5"/>
    <x v="6"/>
    <x v="0"/>
    <n v="121.454949"/>
    <x v="66"/>
    <x v="79"/>
    <n v="20260723"/>
  </r>
  <r>
    <x v="5"/>
    <x v="6"/>
    <x v="0"/>
    <n v="0"/>
    <x v="67"/>
    <x v="80"/>
    <n v="20260723"/>
  </r>
  <r>
    <x v="5"/>
    <x v="6"/>
    <x v="0"/>
    <n v="121.454949"/>
    <x v="68"/>
    <x v="81"/>
    <n v="20260723"/>
  </r>
  <r>
    <x v="5"/>
    <x v="6"/>
    <x v="0"/>
    <n v="387.21595300000001"/>
    <x v="69"/>
    <x v="82"/>
    <n v="20260723"/>
  </r>
  <r>
    <x v="5"/>
    <x v="6"/>
    <x v="0"/>
    <n v="12838.989342999999"/>
    <x v="70"/>
    <x v="83"/>
    <n v="20260723"/>
  </r>
  <r>
    <x v="5"/>
    <x v="6"/>
    <x v="0"/>
    <n v="4997.0189870000004"/>
    <x v="71"/>
    <x v="84"/>
    <n v="20260723"/>
  </r>
  <r>
    <x v="5"/>
    <x v="7"/>
    <x v="0"/>
    <m/>
    <x v="0"/>
    <x v="0"/>
    <n v="20260723"/>
  </r>
  <r>
    <x v="5"/>
    <x v="7"/>
    <x v="0"/>
    <m/>
    <x v="1"/>
    <x v="1"/>
    <n v="20260723"/>
  </r>
  <r>
    <x v="5"/>
    <x v="7"/>
    <x v="0"/>
    <m/>
    <x v="2"/>
    <x v="2"/>
    <n v="20260723"/>
  </r>
  <r>
    <x v="5"/>
    <x v="7"/>
    <x v="0"/>
    <n v="0"/>
    <x v="3"/>
    <x v="3"/>
    <n v="20260723"/>
  </r>
  <r>
    <x v="5"/>
    <x v="7"/>
    <x v="0"/>
    <n v="197.0942"/>
    <x v="4"/>
    <x v="4"/>
    <n v="20260723"/>
  </r>
  <r>
    <x v="5"/>
    <x v="7"/>
    <x v="0"/>
    <n v="0"/>
    <x v="5"/>
    <x v="5"/>
    <n v="20260723"/>
  </r>
  <r>
    <x v="5"/>
    <x v="7"/>
    <x v="0"/>
    <n v="271.92353500000002"/>
    <x v="6"/>
    <x v="6"/>
    <n v="20260723"/>
  </r>
  <r>
    <x v="5"/>
    <x v="7"/>
    <x v="0"/>
    <n v="11093.682121"/>
    <x v="7"/>
    <x v="7"/>
    <n v="20260723"/>
  </r>
  <r>
    <x v="5"/>
    <x v="7"/>
    <x v="0"/>
    <n v="38.189858999999998"/>
    <x v="8"/>
    <x v="8"/>
    <n v="20260723"/>
  </r>
  <r>
    <x v="5"/>
    <x v="7"/>
    <x v="0"/>
    <n v="967.65457900000001"/>
    <x v="9"/>
    <x v="9"/>
    <n v="20260723"/>
  </r>
  <r>
    <x v="5"/>
    <x v="7"/>
    <x v="0"/>
    <n v="114.620496"/>
    <x v="10"/>
    <x v="10"/>
    <n v="20260723"/>
  </r>
  <r>
    <x v="5"/>
    <x v="7"/>
    <x v="0"/>
    <n v="15.667971"/>
    <x v="11"/>
    <x v="11"/>
    <n v="20260723"/>
  </r>
  <r>
    <x v="5"/>
    <x v="7"/>
    <x v="0"/>
    <n v="98.952524999999994"/>
    <x v="12"/>
    <x v="12"/>
    <n v="20260723"/>
  </r>
  <r>
    <x v="5"/>
    <x v="7"/>
    <x v="0"/>
    <n v="8668.9751140000008"/>
    <x v="13"/>
    <x v="13"/>
    <n v="20260723"/>
  </r>
  <r>
    <x v="5"/>
    <x v="7"/>
    <x v="0"/>
    <n v="6941.7509440000003"/>
    <x v="14"/>
    <x v="14"/>
    <n v="20260723"/>
  </r>
  <r>
    <x v="5"/>
    <x v="7"/>
    <x v="0"/>
    <n v="1663.123677"/>
    <x v="15"/>
    <x v="15"/>
    <n v="20260723"/>
  </r>
  <r>
    <x v="5"/>
    <x v="7"/>
    <x v="0"/>
    <n v="55.362316"/>
    <x v="16"/>
    <x v="16"/>
    <n v="20260723"/>
  </r>
  <r>
    <x v="5"/>
    <x v="7"/>
    <x v="0"/>
    <n v="8.7381779999999996"/>
    <x v="17"/>
    <x v="17"/>
    <n v="20260723"/>
  </r>
  <r>
    <x v="5"/>
    <x v="7"/>
    <x v="0"/>
    <n v="657.85366299999998"/>
    <x v="18"/>
    <x v="18"/>
    <n v="20260723"/>
  </r>
  <r>
    <x v="5"/>
    <x v="7"/>
    <x v="0"/>
    <n v="89.473011"/>
    <x v="19"/>
    <x v="19"/>
    <n v="20260723"/>
  </r>
  <r>
    <x v="5"/>
    <x v="7"/>
    <x v="0"/>
    <n v="537.912823"/>
    <x v="20"/>
    <x v="20"/>
    <n v="20260723"/>
  </r>
  <r>
    <x v="5"/>
    <x v="7"/>
    <x v="0"/>
    <n v="19.002575"/>
    <x v="21"/>
    <x v="21"/>
    <n v="20260723"/>
  </r>
  <r>
    <x v="5"/>
    <x v="7"/>
    <x v="0"/>
    <n v="3456.4578940000001"/>
    <x v="22"/>
    <x v="22"/>
    <n v="20260723"/>
  </r>
  <r>
    <x v="5"/>
    <x v="7"/>
    <x v="0"/>
    <n v="616.92765199999997"/>
    <x v="23"/>
    <x v="23"/>
    <n v="20260723"/>
  </r>
  <r>
    <x v="5"/>
    <x v="7"/>
    <x v="0"/>
    <n v="4.9286510000000003"/>
    <x v="24"/>
    <x v="24"/>
    <n v="20260723"/>
  </r>
  <r>
    <x v="5"/>
    <x v="7"/>
    <x v="0"/>
    <n v="0"/>
    <x v="25"/>
    <x v="25"/>
    <n v="20260723"/>
  </r>
  <r>
    <x v="5"/>
    <x v="7"/>
    <x v="0"/>
    <n v="611.99900100000002"/>
    <x v="26"/>
    <x v="26"/>
    <n v="20260723"/>
  </r>
  <r>
    <x v="5"/>
    <x v="7"/>
    <x v="0"/>
    <n v="1662.400768"/>
    <x v="27"/>
    <x v="27"/>
    <n v="20260723"/>
  </r>
  <r>
    <x v="5"/>
    <x v="7"/>
    <x v="0"/>
    <n v="1625.701468"/>
    <x v="28"/>
    <x v="28"/>
    <n v="20260723"/>
  </r>
  <r>
    <x v="5"/>
    <x v="7"/>
    <x v="0"/>
    <n v="1501.6495050000001"/>
    <x v="29"/>
    <x v="29"/>
    <n v="20260723"/>
  </r>
  <r>
    <x v="5"/>
    <x v="7"/>
    <x v="0"/>
    <n v="124.051963"/>
    <x v="30"/>
    <x v="30"/>
    <n v="20260723"/>
  </r>
  <r>
    <x v="5"/>
    <x v="7"/>
    <x v="0"/>
    <n v="38.135389000000004"/>
    <x v="31"/>
    <x v="31"/>
    <n v="20260723"/>
  </r>
  <r>
    <x v="5"/>
    <x v="7"/>
    <x v="0"/>
    <n v="-4.1785759999999996"/>
    <x v="32"/>
    <x v="32"/>
    <n v="20260723"/>
  </r>
  <r>
    <x v="5"/>
    <x v="7"/>
    <x v="0"/>
    <n v="42.313965000000003"/>
    <x v="33"/>
    <x v="33"/>
    <n v="20260723"/>
  </r>
  <r>
    <x v="5"/>
    <x v="7"/>
    <x v="0"/>
    <n v="-1.436088"/>
    <x v="34"/>
    <x v="34"/>
    <n v="20260723"/>
  </r>
  <r>
    <x v="5"/>
    <x v="7"/>
    <x v="0"/>
    <n v="135.845302"/>
    <x v="35"/>
    <x v="35"/>
    <n v="20260723"/>
  </r>
  <r>
    <x v="5"/>
    <x v="7"/>
    <x v="0"/>
    <n v="427.67341099999999"/>
    <x v="36"/>
    <x v="36"/>
    <n v="20260723"/>
  </r>
  <r>
    <x v="5"/>
    <x v="7"/>
    <x v="0"/>
    <n v="206.80500599999999"/>
    <x v="37"/>
    <x v="37"/>
    <n v="20260723"/>
  </r>
  <r>
    <x v="5"/>
    <x v="7"/>
    <x v="0"/>
    <n v="228.96863099999999"/>
    <x v="38"/>
    <x v="38"/>
    <n v="20260723"/>
  </r>
  <r>
    <x v="5"/>
    <x v="7"/>
    <x v="0"/>
    <n v="0"/>
    <x v="39"/>
    <x v="39"/>
    <n v="20260723"/>
  </r>
  <r>
    <x v="5"/>
    <x v="7"/>
    <x v="0"/>
    <n v="0"/>
    <x v="40"/>
    <x v="40"/>
    <n v="20260723"/>
  </r>
  <r>
    <x v="5"/>
    <x v="7"/>
    <x v="0"/>
    <n v="286.24302999999998"/>
    <x v="41"/>
    <x v="41"/>
    <n v="20260723"/>
  </r>
  <r>
    <x v="5"/>
    <x v="7"/>
    <x v="0"/>
    <n v="171.30507499999999"/>
    <x v="42"/>
    <x v="42"/>
    <n v="20260723"/>
  </r>
  <r>
    <x v="5"/>
    <x v="7"/>
    <x v="0"/>
    <n v="18755.326625000002"/>
    <x v="43"/>
    <x v="43"/>
    <n v="20260723"/>
  </r>
  <r>
    <x v="5"/>
    <x v="7"/>
    <x v="0"/>
    <m/>
    <x v="44"/>
    <x v="44"/>
    <n v="20260723"/>
  </r>
  <r>
    <x v="5"/>
    <x v="7"/>
    <x v="0"/>
    <n v="4460.414761"/>
    <x v="45"/>
    <x v="45"/>
    <n v="20260723"/>
  </r>
  <r>
    <x v="5"/>
    <x v="7"/>
    <x v="0"/>
    <n v="4244.3298869999999"/>
    <x v="46"/>
    <x v="46"/>
    <n v="20260723"/>
  </r>
  <r>
    <x v="5"/>
    <x v="7"/>
    <x v="0"/>
    <n v="0"/>
    <x v="47"/>
    <x v="47"/>
    <n v="20260723"/>
  </r>
  <r>
    <x v="5"/>
    <x v="7"/>
    <x v="0"/>
    <n v="4062.138661"/>
    <x v="48"/>
    <x v="48"/>
    <n v="20260723"/>
  </r>
  <r>
    <x v="5"/>
    <x v="7"/>
    <x v="0"/>
    <n v="182.191226"/>
    <x v="49"/>
    <x v="49"/>
    <n v="20260723"/>
  </r>
  <r>
    <x v="5"/>
    <x v="7"/>
    <x v="0"/>
    <n v="216.08487400000001"/>
    <x v="50"/>
    <x v="50"/>
    <n v="20260723"/>
  </r>
  <r>
    <x v="5"/>
    <x v="7"/>
    <x v="0"/>
    <n v="0"/>
    <x v="47"/>
    <x v="51"/>
    <n v="20260723"/>
  </r>
  <r>
    <x v="5"/>
    <x v="7"/>
    <x v="0"/>
    <n v="197.76997700000001"/>
    <x v="48"/>
    <x v="52"/>
    <n v="20260723"/>
  </r>
  <r>
    <x v="5"/>
    <x v="7"/>
    <x v="0"/>
    <n v="18.314897999999999"/>
    <x v="49"/>
    <x v="53"/>
    <n v="20260723"/>
  </r>
  <r>
    <x v="5"/>
    <x v="7"/>
    <x v="0"/>
    <n v="3091.1295530000002"/>
    <x v="51"/>
    <x v="54"/>
    <n v="20260723"/>
  </r>
  <r>
    <x v="5"/>
    <x v="7"/>
    <x v="0"/>
    <n v="-285.87509399999999"/>
    <x v="52"/>
    <x v="55"/>
    <n v="20260723"/>
  </r>
  <r>
    <x v="5"/>
    <x v="7"/>
    <x v="0"/>
    <n v="0"/>
    <x v="47"/>
    <x v="56"/>
    <n v="20260723"/>
  </r>
  <r>
    <x v="5"/>
    <x v="7"/>
    <x v="0"/>
    <n v="-349.88862899999998"/>
    <x v="48"/>
    <x v="57"/>
    <n v="20260723"/>
  </r>
  <r>
    <x v="5"/>
    <x v="7"/>
    <x v="0"/>
    <n v="64.013535000000005"/>
    <x v="49"/>
    <x v="58"/>
    <n v="20260723"/>
  </r>
  <r>
    <x v="5"/>
    <x v="7"/>
    <x v="0"/>
    <n v="3377.0046470000002"/>
    <x v="53"/>
    <x v="59"/>
    <n v="20260723"/>
  </r>
  <r>
    <x v="5"/>
    <x v="7"/>
    <x v="0"/>
    <n v="0"/>
    <x v="47"/>
    <x v="60"/>
    <n v="20260723"/>
  </r>
  <r>
    <x v="5"/>
    <x v="7"/>
    <x v="0"/>
    <n v="3101.9010250000001"/>
    <x v="48"/>
    <x v="61"/>
    <n v="20260723"/>
  </r>
  <r>
    <x v="5"/>
    <x v="7"/>
    <x v="0"/>
    <n v="275.10362199999997"/>
    <x v="49"/>
    <x v="62"/>
    <n v="20260723"/>
  </r>
  <r>
    <x v="5"/>
    <x v="7"/>
    <x v="0"/>
    <n v="3293.5215859999998"/>
    <x v="54"/>
    <x v="63"/>
    <n v="20260723"/>
  </r>
  <r>
    <x v="5"/>
    <x v="7"/>
    <x v="0"/>
    <n v="0"/>
    <x v="47"/>
    <x v="64"/>
    <n v="20260723"/>
  </r>
  <r>
    <x v="5"/>
    <x v="7"/>
    <x v="0"/>
    <n v="3228.6525609999999"/>
    <x v="48"/>
    <x v="65"/>
    <n v="20260723"/>
  </r>
  <r>
    <x v="5"/>
    <x v="7"/>
    <x v="0"/>
    <n v="64.869026000000005"/>
    <x v="49"/>
    <x v="66"/>
    <n v="20260723"/>
  </r>
  <r>
    <x v="5"/>
    <x v="7"/>
    <x v="0"/>
    <m/>
    <x v="55"/>
    <x v="67"/>
    <n v="20260723"/>
  </r>
  <r>
    <x v="5"/>
    <x v="7"/>
    <x v="0"/>
    <n v="0"/>
    <x v="56"/>
    <x v="68"/>
    <n v="20260723"/>
  </r>
  <r>
    <x v="5"/>
    <x v="7"/>
    <x v="0"/>
    <n v="63.407901000000003"/>
    <x v="57"/>
    <x v="69"/>
    <n v="20260723"/>
  </r>
  <r>
    <x v="5"/>
    <x v="7"/>
    <x v="0"/>
    <n v="0"/>
    <x v="58"/>
    <x v="70"/>
    <n v="20260723"/>
  </r>
  <r>
    <x v="5"/>
    <x v="7"/>
    <x v="0"/>
    <n v="300.249053"/>
    <x v="59"/>
    <x v="71"/>
    <n v="20260723"/>
  </r>
  <r>
    <x v="5"/>
    <x v="7"/>
    <x v="0"/>
    <n v="14.365322000000001"/>
    <x v="60"/>
    <x v="72"/>
    <n v="20260723"/>
  </r>
  <r>
    <x v="5"/>
    <x v="7"/>
    <x v="0"/>
    <n v="11.301955"/>
    <x v="19"/>
    <x v="73"/>
    <n v="20260723"/>
  </r>
  <r>
    <x v="5"/>
    <x v="7"/>
    <x v="0"/>
    <n v="2.8437E-2"/>
    <x v="61"/>
    <x v="74"/>
    <n v="20260723"/>
  </r>
  <r>
    <x v="5"/>
    <x v="7"/>
    <x v="0"/>
    <n v="160.454251"/>
    <x v="62"/>
    <x v="75"/>
    <n v="20260723"/>
  </r>
  <r>
    <x v="5"/>
    <x v="7"/>
    <x v="0"/>
    <n v="551.48147400000005"/>
    <x v="63"/>
    <x v="76"/>
    <n v="20260723"/>
  </r>
  <r>
    <x v="5"/>
    <x v="7"/>
    <x v="0"/>
    <n v="376.24645900000002"/>
    <x v="64"/>
    <x v="77"/>
    <n v="20260723"/>
  </r>
  <r>
    <x v="5"/>
    <x v="7"/>
    <x v="0"/>
    <n v="335.11010599999997"/>
    <x v="65"/>
    <x v="78"/>
    <n v="20260723"/>
  </r>
  <r>
    <x v="5"/>
    <x v="7"/>
    <x v="0"/>
    <n v="141.44517099999999"/>
    <x v="66"/>
    <x v="79"/>
    <n v="20260723"/>
  </r>
  <r>
    <x v="5"/>
    <x v="7"/>
    <x v="0"/>
    <n v="0"/>
    <x v="67"/>
    <x v="80"/>
    <n v="20260723"/>
  </r>
  <r>
    <x v="5"/>
    <x v="7"/>
    <x v="0"/>
    <n v="141.44517099999999"/>
    <x v="68"/>
    <x v="81"/>
    <n v="20260723"/>
  </r>
  <r>
    <x v="5"/>
    <x v="7"/>
    <x v="0"/>
    <n v="493.58558699999998"/>
    <x v="69"/>
    <x v="82"/>
    <n v="20260723"/>
  </r>
  <r>
    <x v="5"/>
    <x v="7"/>
    <x v="0"/>
    <n v="13292.741617"/>
    <x v="70"/>
    <x v="83"/>
    <n v="20260723"/>
  </r>
  <r>
    <x v="5"/>
    <x v="7"/>
    <x v="0"/>
    <n v="5462.5850090000004"/>
    <x v="71"/>
    <x v="84"/>
    <n v="20260723"/>
  </r>
  <r>
    <x v="5"/>
    <x v="8"/>
    <x v="0"/>
    <m/>
    <x v="0"/>
    <x v="0"/>
    <n v="20260723"/>
  </r>
  <r>
    <x v="5"/>
    <x v="8"/>
    <x v="0"/>
    <m/>
    <x v="1"/>
    <x v="1"/>
    <n v="20260723"/>
  </r>
  <r>
    <x v="5"/>
    <x v="8"/>
    <x v="0"/>
    <m/>
    <x v="2"/>
    <x v="2"/>
    <n v="20260723"/>
  </r>
  <r>
    <x v="5"/>
    <x v="8"/>
    <x v="0"/>
    <n v="0"/>
    <x v="3"/>
    <x v="3"/>
    <n v="20260723"/>
  </r>
  <r>
    <x v="5"/>
    <x v="8"/>
    <x v="0"/>
    <n v="196.08163300000001"/>
    <x v="4"/>
    <x v="4"/>
    <n v="20260723"/>
  </r>
  <r>
    <x v="5"/>
    <x v="8"/>
    <x v="0"/>
    <n v="0"/>
    <x v="5"/>
    <x v="5"/>
    <n v="20260723"/>
  </r>
  <r>
    <x v="5"/>
    <x v="8"/>
    <x v="0"/>
    <n v="250.62838500000001"/>
    <x v="6"/>
    <x v="6"/>
    <n v="20260723"/>
  </r>
  <r>
    <x v="5"/>
    <x v="8"/>
    <x v="0"/>
    <n v="10759.66743"/>
    <x v="7"/>
    <x v="7"/>
    <n v="20260723"/>
  </r>
  <r>
    <x v="5"/>
    <x v="8"/>
    <x v="0"/>
    <n v="32.679881999999999"/>
    <x v="8"/>
    <x v="8"/>
    <n v="20260723"/>
  </r>
  <r>
    <x v="5"/>
    <x v="8"/>
    <x v="0"/>
    <n v="1003.806589"/>
    <x v="9"/>
    <x v="9"/>
    <n v="20260723"/>
  </r>
  <r>
    <x v="5"/>
    <x v="8"/>
    <x v="0"/>
    <n v="148.01108199999999"/>
    <x v="10"/>
    <x v="10"/>
    <n v="20260723"/>
  </r>
  <r>
    <x v="5"/>
    <x v="8"/>
    <x v="0"/>
    <n v="18.547487"/>
    <x v="11"/>
    <x v="11"/>
    <n v="20260723"/>
  </r>
  <r>
    <x v="5"/>
    <x v="8"/>
    <x v="0"/>
    <n v="129.463595"/>
    <x v="12"/>
    <x v="12"/>
    <n v="20260723"/>
  </r>
  <r>
    <x v="5"/>
    <x v="8"/>
    <x v="0"/>
    <n v="8356.5013660000004"/>
    <x v="13"/>
    <x v="13"/>
    <n v="20260723"/>
  </r>
  <r>
    <x v="5"/>
    <x v="8"/>
    <x v="0"/>
    <n v="6731.4450619999998"/>
    <x v="14"/>
    <x v="14"/>
    <n v="20260723"/>
  </r>
  <r>
    <x v="5"/>
    <x v="8"/>
    <x v="0"/>
    <n v="1519.011328"/>
    <x v="15"/>
    <x v="15"/>
    <n v="20260723"/>
  </r>
  <r>
    <x v="5"/>
    <x v="8"/>
    <x v="0"/>
    <n v="97.337794000000002"/>
    <x v="16"/>
    <x v="16"/>
    <n v="20260723"/>
  </r>
  <r>
    <x v="5"/>
    <x v="8"/>
    <x v="0"/>
    <n v="8.7071819999999995"/>
    <x v="17"/>
    <x v="17"/>
    <n v="20260723"/>
  </r>
  <r>
    <x v="5"/>
    <x v="8"/>
    <x v="0"/>
    <n v="686.98862099999997"/>
    <x v="18"/>
    <x v="18"/>
    <n v="20260723"/>
  </r>
  <r>
    <x v="5"/>
    <x v="8"/>
    <x v="0"/>
    <n v="54.461652999999998"/>
    <x v="19"/>
    <x v="19"/>
    <n v="20260723"/>
  </r>
  <r>
    <x v="5"/>
    <x v="8"/>
    <x v="0"/>
    <n v="476.81636600000002"/>
    <x v="20"/>
    <x v="20"/>
    <n v="20260723"/>
  </r>
  <r>
    <x v="5"/>
    <x v="8"/>
    <x v="0"/>
    <n v="0.40187200000000001"/>
    <x v="21"/>
    <x v="21"/>
    <n v="20260723"/>
  </r>
  <r>
    <x v="5"/>
    <x v="8"/>
    <x v="0"/>
    <n v="3600.8045390000002"/>
    <x v="22"/>
    <x v="22"/>
    <n v="20260723"/>
  </r>
  <r>
    <x v="5"/>
    <x v="8"/>
    <x v="0"/>
    <n v="437.514929"/>
    <x v="23"/>
    <x v="23"/>
    <n v="20260723"/>
  </r>
  <r>
    <x v="5"/>
    <x v="8"/>
    <x v="0"/>
    <n v="5.0640780000000003"/>
    <x v="24"/>
    <x v="24"/>
    <n v="20260723"/>
  </r>
  <r>
    <x v="5"/>
    <x v="8"/>
    <x v="0"/>
    <n v="0"/>
    <x v="25"/>
    <x v="25"/>
    <n v="20260723"/>
  </r>
  <r>
    <x v="5"/>
    <x v="8"/>
    <x v="0"/>
    <n v="432.450851"/>
    <x v="26"/>
    <x v="26"/>
    <n v="20260723"/>
  </r>
  <r>
    <x v="5"/>
    <x v="8"/>
    <x v="0"/>
    <n v="2241.815623"/>
    <x v="27"/>
    <x v="27"/>
    <n v="20260723"/>
  </r>
  <r>
    <x v="5"/>
    <x v="8"/>
    <x v="0"/>
    <n v="2231.8390829999998"/>
    <x v="28"/>
    <x v="28"/>
    <n v="20260723"/>
  </r>
  <r>
    <x v="5"/>
    <x v="8"/>
    <x v="0"/>
    <n v="2094.12392"/>
    <x v="29"/>
    <x v="29"/>
    <n v="20260723"/>
  </r>
  <r>
    <x v="5"/>
    <x v="8"/>
    <x v="0"/>
    <n v="137.71516500000001"/>
    <x v="30"/>
    <x v="30"/>
    <n v="20260723"/>
  </r>
  <r>
    <x v="5"/>
    <x v="8"/>
    <x v="0"/>
    <n v="10.746896"/>
    <x v="31"/>
    <x v="31"/>
    <n v="20260723"/>
  </r>
  <r>
    <x v="5"/>
    <x v="8"/>
    <x v="0"/>
    <n v="-3.4493619999999998"/>
    <x v="32"/>
    <x v="32"/>
    <n v="20260723"/>
  </r>
  <r>
    <x v="5"/>
    <x v="8"/>
    <x v="0"/>
    <n v="14.196258"/>
    <x v="33"/>
    <x v="33"/>
    <n v="20260723"/>
  </r>
  <r>
    <x v="5"/>
    <x v="8"/>
    <x v="0"/>
    <n v="-0.77035699999999996"/>
    <x v="34"/>
    <x v="34"/>
    <n v="20260723"/>
  </r>
  <r>
    <x v="5"/>
    <x v="8"/>
    <x v="0"/>
    <n v="127.94234400000001"/>
    <x v="35"/>
    <x v="35"/>
    <n v="20260723"/>
  </r>
  <r>
    <x v="5"/>
    <x v="8"/>
    <x v="0"/>
    <n v="422.438806"/>
    <x v="36"/>
    <x v="36"/>
    <n v="20260723"/>
  </r>
  <r>
    <x v="5"/>
    <x v="8"/>
    <x v="0"/>
    <n v="261.774832"/>
    <x v="37"/>
    <x v="37"/>
    <n v="20260723"/>
  </r>
  <r>
    <x v="5"/>
    <x v="8"/>
    <x v="0"/>
    <n v="140.095777"/>
    <x v="38"/>
    <x v="38"/>
    <n v="20260723"/>
  </r>
  <r>
    <x v="5"/>
    <x v="8"/>
    <x v="0"/>
    <n v="0"/>
    <x v="39"/>
    <x v="39"/>
    <n v="20260723"/>
  </r>
  <r>
    <x v="5"/>
    <x v="8"/>
    <x v="0"/>
    <n v="0"/>
    <x v="40"/>
    <x v="40"/>
    <n v="20260723"/>
  </r>
  <r>
    <x v="5"/>
    <x v="8"/>
    <x v="0"/>
    <n v="268.873965"/>
    <x v="41"/>
    <x v="41"/>
    <n v="20260723"/>
  </r>
  <r>
    <x v="5"/>
    <x v="8"/>
    <x v="0"/>
    <n v="183.20822899999999"/>
    <x v="42"/>
    <x v="42"/>
    <n v="20260723"/>
  </r>
  <r>
    <x v="5"/>
    <x v="8"/>
    <x v="0"/>
    <n v="18890.846493000001"/>
    <x v="43"/>
    <x v="43"/>
    <n v="20260723"/>
  </r>
  <r>
    <x v="5"/>
    <x v="8"/>
    <x v="0"/>
    <m/>
    <x v="44"/>
    <x v="44"/>
    <n v="20260723"/>
  </r>
  <r>
    <x v="5"/>
    <x v="8"/>
    <x v="0"/>
    <n v="5241.1364199999998"/>
    <x v="45"/>
    <x v="45"/>
    <n v="20260723"/>
  </r>
  <r>
    <x v="5"/>
    <x v="8"/>
    <x v="0"/>
    <n v="5014.3923720000003"/>
    <x v="46"/>
    <x v="46"/>
    <n v="20260723"/>
  </r>
  <r>
    <x v="5"/>
    <x v="8"/>
    <x v="0"/>
    <n v="0"/>
    <x v="47"/>
    <x v="47"/>
    <n v="20260723"/>
  </r>
  <r>
    <x v="5"/>
    <x v="8"/>
    <x v="0"/>
    <n v="4822.9089940000003"/>
    <x v="48"/>
    <x v="48"/>
    <n v="20260723"/>
  </r>
  <r>
    <x v="5"/>
    <x v="8"/>
    <x v="0"/>
    <n v="191.48337799999999"/>
    <x v="49"/>
    <x v="49"/>
    <n v="20260723"/>
  </r>
  <r>
    <x v="5"/>
    <x v="8"/>
    <x v="0"/>
    <n v="226.744046"/>
    <x v="50"/>
    <x v="50"/>
    <n v="20260723"/>
  </r>
  <r>
    <x v="5"/>
    <x v="8"/>
    <x v="0"/>
    <n v="0"/>
    <x v="47"/>
    <x v="51"/>
    <n v="20260723"/>
  </r>
  <r>
    <x v="5"/>
    <x v="8"/>
    <x v="0"/>
    <n v="207.79457199999999"/>
    <x v="48"/>
    <x v="52"/>
    <n v="20260723"/>
  </r>
  <r>
    <x v="5"/>
    <x v="8"/>
    <x v="0"/>
    <n v="18.949473999999999"/>
    <x v="49"/>
    <x v="53"/>
    <n v="20260723"/>
  </r>
  <r>
    <x v="5"/>
    <x v="8"/>
    <x v="0"/>
    <n v="2687.67029"/>
    <x v="51"/>
    <x v="54"/>
    <n v="20260723"/>
  </r>
  <r>
    <x v="5"/>
    <x v="8"/>
    <x v="0"/>
    <n v="-308.446978"/>
    <x v="52"/>
    <x v="55"/>
    <n v="20260723"/>
  </r>
  <r>
    <x v="5"/>
    <x v="8"/>
    <x v="0"/>
    <n v="0"/>
    <x v="47"/>
    <x v="56"/>
    <n v="20260723"/>
  </r>
  <r>
    <x v="5"/>
    <x v="8"/>
    <x v="0"/>
    <n v="-380.53777100000002"/>
    <x v="48"/>
    <x v="57"/>
    <n v="20260723"/>
  </r>
  <r>
    <x v="5"/>
    <x v="8"/>
    <x v="0"/>
    <n v="72.090793000000005"/>
    <x v="49"/>
    <x v="58"/>
    <n v="20260723"/>
  </r>
  <r>
    <x v="5"/>
    <x v="8"/>
    <x v="0"/>
    <n v="2996.117268"/>
    <x v="53"/>
    <x v="59"/>
    <n v="20260723"/>
  </r>
  <r>
    <x v="5"/>
    <x v="8"/>
    <x v="0"/>
    <n v="0"/>
    <x v="47"/>
    <x v="60"/>
    <n v="20260723"/>
  </r>
  <r>
    <x v="5"/>
    <x v="8"/>
    <x v="0"/>
    <n v="2727.7973849999998"/>
    <x v="48"/>
    <x v="61"/>
    <n v="20260723"/>
  </r>
  <r>
    <x v="5"/>
    <x v="8"/>
    <x v="0"/>
    <n v="268.319883"/>
    <x v="49"/>
    <x v="62"/>
    <n v="20260723"/>
  </r>
  <r>
    <x v="5"/>
    <x v="8"/>
    <x v="0"/>
    <n v="3432.8428779999999"/>
    <x v="54"/>
    <x v="63"/>
    <n v="20260723"/>
  </r>
  <r>
    <x v="5"/>
    <x v="8"/>
    <x v="0"/>
    <n v="0"/>
    <x v="47"/>
    <x v="64"/>
    <n v="20260723"/>
  </r>
  <r>
    <x v="5"/>
    <x v="8"/>
    <x v="0"/>
    <n v="3373.4222129999998"/>
    <x v="48"/>
    <x v="65"/>
    <n v="20260723"/>
  </r>
  <r>
    <x v="5"/>
    <x v="8"/>
    <x v="0"/>
    <n v="59.420664000000002"/>
    <x v="49"/>
    <x v="66"/>
    <n v="20260723"/>
  </r>
  <r>
    <x v="5"/>
    <x v="8"/>
    <x v="0"/>
    <m/>
    <x v="55"/>
    <x v="67"/>
    <n v="20260723"/>
  </r>
  <r>
    <x v="5"/>
    <x v="8"/>
    <x v="0"/>
    <n v="0"/>
    <x v="56"/>
    <x v="68"/>
    <n v="20260723"/>
  </r>
  <r>
    <x v="5"/>
    <x v="8"/>
    <x v="0"/>
    <n v="67.917657000000005"/>
    <x v="57"/>
    <x v="69"/>
    <n v="20260723"/>
  </r>
  <r>
    <x v="5"/>
    <x v="8"/>
    <x v="0"/>
    <n v="0"/>
    <x v="58"/>
    <x v="70"/>
    <n v="20260723"/>
  </r>
  <r>
    <x v="5"/>
    <x v="8"/>
    <x v="0"/>
    <n v="14.910674"/>
    <x v="59"/>
    <x v="71"/>
    <n v="20260723"/>
  </r>
  <r>
    <x v="5"/>
    <x v="8"/>
    <x v="0"/>
    <n v="20.141470000000002"/>
    <x v="60"/>
    <x v="72"/>
    <n v="20260723"/>
  </r>
  <r>
    <x v="5"/>
    <x v="8"/>
    <x v="0"/>
    <n v="10.920621000000001"/>
    <x v="19"/>
    <x v="73"/>
    <n v="20260723"/>
  </r>
  <r>
    <x v="5"/>
    <x v="8"/>
    <x v="0"/>
    <n v="0.25201299999999999"/>
    <x v="61"/>
    <x v="74"/>
    <n v="20260723"/>
  </r>
  <r>
    <x v="5"/>
    <x v="8"/>
    <x v="0"/>
    <n v="138.083179"/>
    <x v="62"/>
    <x v="75"/>
    <n v="20260723"/>
  </r>
  <r>
    <x v="5"/>
    <x v="8"/>
    <x v="0"/>
    <n v="508.92405000000002"/>
    <x v="63"/>
    <x v="76"/>
    <n v="20260723"/>
  </r>
  <r>
    <x v="5"/>
    <x v="8"/>
    <x v="0"/>
    <n v="399.95465899999999"/>
    <x v="64"/>
    <x v="77"/>
    <n v="20260723"/>
  </r>
  <r>
    <x v="5"/>
    <x v="8"/>
    <x v="0"/>
    <n v="344.03814499999999"/>
    <x v="65"/>
    <x v="78"/>
    <n v="20260723"/>
  </r>
  <r>
    <x v="5"/>
    <x v="8"/>
    <x v="0"/>
    <n v="119.481336"/>
    <x v="66"/>
    <x v="79"/>
    <n v="20260723"/>
  </r>
  <r>
    <x v="5"/>
    <x v="8"/>
    <x v="0"/>
    <n v="0"/>
    <x v="67"/>
    <x v="80"/>
    <n v="20260723"/>
  </r>
  <r>
    <x v="5"/>
    <x v="8"/>
    <x v="0"/>
    <n v="119.481336"/>
    <x v="68"/>
    <x v="81"/>
    <n v="20260723"/>
  </r>
  <r>
    <x v="5"/>
    <x v="8"/>
    <x v="0"/>
    <n v="495.28515700000003"/>
    <x v="69"/>
    <x v="82"/>
    <n v="20260723"/>
  </r>
  <r>
    <x v="5"/>
    <x v="8"/>
    <x v="0"/>
    <n v="13481.558547000001"/>
    <x v="70"/>
    <x v="83"/>
    <n v="20260723"/>
  </r>
  <r>
    <x v="5"/>
    <x v="8"/>
    <x v="0"/>
    <n v="5409.2879460000004"/>
    <x v="71"/>
    <x v="84"/>
    <n v="20260723"/>
  </r>
  <r>
    <x v="5"/>
    <x v="9"/>
    <x v="0"/>
    <m/>
    <x v="0"/>
    <x v="0"/>
    <n v="20260723"/>
  </r>
  <r>
    <x v="5"/>
    <x v="9"/>
    <x v="0"/>
    <m/>
    <x v="1"/>
    <x v="1"/>
    <n v="20260723"/>
  </r>
  <r>
    <x v="5"/>
    <x v="9"/>
    <x v="0"/>
    <m/>
    <x v="2"/>
    <x v="2"/>
    <n v="20260723"/>
  </r>
  <r>
    <x v="5"/>
    <x v="9"/>
    <x v="0"/>
    <n v="0"/>
    <x v="3"/>
    <x v="3"/>
    <n v="20260723"/>
  </r>
  <r>
    <x v="5"/>
    <x v="9"/>
    <x v="0"/>
    <n v="228.379265"/>
    <x v="4"/>
    <x v="4"/>
    <n v="20260723"/>
  </r>
  <r>
    <x v="5"/>
    <x v="9"/>
    <x v="0"/>
    <n v="0"/>
    <x v="5"/>
    <x v="5"/>
    <n v="20260723"/>
  </r>
  <r>
    <x v="5"/>
    <x v="9"/>
    <x v="0"/>
    <n v="268.95513799999998"/>
    <x v="6"/>
    <x v="6"/>
    <n v="20260723"/>
  </r>
  <r>
    <x v="5"/>
    <x v="9"/>
    <x v="0"/>
    <n v="11284.633017"/>
    <x v="7"/>
    <x v="7"/>
    <n v="20260723"/>
  </r>
  <r>
    <x v="5"/>
    <x v="9"/>
    <x v="0"/>
    <n v="29.012539"/>
    <x v="8"/>
    <x v="8"/>
    <n v="20260723"/>
  </r>
  <r>
    <x v="5"/>
    <x v="9"/>
    <x v="0"/>
    <n v="1062.472493"/>
    <x v="9"/>
    <x v="9"/>
    <n v="20260723"/>
  </r>
  <r>
    <x v="5"/>
    <x v="9"/>
    <x v="0"/>
    <n v="152.109712"/>
    <x v="10"/>
    <x v="10"/>
    <n v="20260723"/>
  </r>
  <r>
    <x v="5"/>
    <x v="9"/>
    <x v="0"/>
    <n v="21.119833"/>
    <x v="11"/>
    <x v="11"/>
    <n v="20260723"/>
  </r>
  <r>
    <x v="5"/>
    <x v="9"/>
    <x v="0"/>
    <n v="130.989879"/>
    <x v="12"/>
    <x v="12"/>
    <n v="20260723"/>
  </r>
  <r>
    <x v="5"/>
    <x v="9"/>
    <x v="0"/>
    <n v="8649.5722640000004"/>
    <x v="13"/>
    <x v="13"/>
    <n v="20260723"/>
  </r>
  <r>
    <x v="5"/>
    <x v="9"/>
    <x v="0"/>
    <n v="7190.2702179999997"/>
    <x v="14"/>
    <x v="14"/>
    <n v="20260723"/>
  </r>
  <r>
    <x v="5"/>
    <x v="9"/>
    <x v="0"/>
    <n v="1319.100412"/>
    <x v="15"/>
    <x v="15"/>
    <n v="20260723"/>
  </r>
  <r>
    <x v="5"/>
    <x v="9"/>
    <x v="0"/>
    <n v="131.676874"/>
    <x v="16"/>
    <x v="16"/>
    <n v="20260723"/>
  </r>
  <r>
    <x v="5"/>
    <x v="9"/>
    <x v="0"/>
    <n v="8.5247600000000006"/>
    <x v="17"/>
    <x v="17"/>
    <n v="20260723"/>
  </r>
  <r>
    <x v="5"/>
    <x v="9"/>
    <x v="0"/>
    <n v="771.96011899999996"/>
    <x v="18"/>
    <x v="18"/>
    <n v="20260723"/>
  </r>
  <r>
    <x v="5"/>
    <x v="9"/>
    <x v="0"/>
    <n v="69.991331000000002"/>
    <x v="19"/>
    <x v="19"/>
    <n v="20260723"/>
  </r>
  <r>
    <x v="5"/>
    <x v="9"/>
    <x v="0"/>
    <n v="549.39452500000004"/>
    <x v="20"/>
    <x v="20"/>
    <n v="20260723"/>
  </r>
  <r>
    <x v="5"/>
    <x v="9"/>
    <x v="0"/>
    <n v="0.120032"/>
    <x v="21"/>
    <x v="21"/>
    <n v="20260723"/>
  </r>
  <r>
    <x v="5"/>
    <x v="9"/>
    <x v="0"/>
    <n v="3987.513211"/>
    <x v="22"/>
    <x v="22"/>
    <n v="20260723"/>
  </r>
  <r>
    <x v="5"/>
    <x v="9"/>
    <x v="0"/>
    <n v="449.91994799999998"/>
    <x v="23"/>
    <x v="23"/>
    <n v="20260723"/>
  </r>
  <r>
    <x v="5"/>
    <x v="9"/>
    <x v="0"/>
    <n v="8.4117999999999998E-2"/>
    <x v="24"/>
    <x v="24"/>
    <n v="20260723"/>
  </r>
  <r>
    <x v="5"/>
    <x v="9"/>
    <x v="0"/>
    <n v="0"/>
    <x v="25"/>
    <x v="25"/>
    <n v="20260723"/>
  </r>
  <r>
    <x v="5"/>
    <x v="9"/>
    <x v="0"/>
    <n v="449.83582999999999"/>
    <x v="26"/>
    <x v="26"/>
    <n v="20260723"/>
  </r>
  <r>
    <x v="5"/>
    <x v="9"/>
    <x v="0"/>
    <n v="1961.091404"/>
    <x v="27"/>
    <x v="27"/>
    <n v="20260723"/>
  </r>
  <r>
    <x v="5"/>
    <x v="9"/>
    <x v="0"/>
    <n v="1975.344169"/>
    <x v="28"/>
    <x v="28"/>
    <n v="20260723"/>
  </r>
  <r>
    <x v="5"/>
    <x v="9"/>
    <x v="0"/>
    <n v="1836.2266649999999"/>
    <x v="29"/>
    <x v="29"/>
    <n v="20260723"/>
  </r>
  <r>
    <x v="5"/>
    <x v="9"/>
    <x v="0"/>
    <n v="139.117504"/>
    <x v="30"/>
    <x v="30"/>
    <n v="20260723"/>
  </r>
  <r>
    <x v="5"/>
    <x v="9"/>
    <x v="0"/>
    <n v="-13.58953"/>
    <x v="31"/>
    <x v="31"/>
    <n v="20260723"/>
  </r>
  <r>
    <x v="5"/>
    <x v="9"/>
    <x v="0"/>
    <n v="-19.588646000000001"/>
    <x v="32"/>
    <x v="32"/>
    <n v="20260723"/>
  </r>
  <r>
    <x v="5"/>
    <x v="9"/>
    <x v="0"/>
    <n v="5.9991159999999999"/>
    <x v="33"/>
    <x v="33"/>
    <n v="20260723"/>
  </r>
  <r>
    <x v="5"/>
    <x v="9"/>
    <x v="0"/>
    <n v="-0.66323500000000002"/>
    <x v="34"/>
    <x v="34"/>
    <n v="20260723"/>
  </r>
  <r>
    <x v="5"/>
    <x v="9"/>
    <x v="0"/>
    <n v="124.174842"/>
    <x v="35"/>
    <x v="35"/>
    <n v="20260723"/>
  </r>
  <r>
    <x v="5"/>
    <x v="9"/>
    <x v="0"/>
    <n v="433.550006"/>
    <x v="36"/>
    <x v="36"/>
    <n v="20260723"/>
  </r>
  <r>
    <x v="5"/>
    <x v="9"/>
    <x v="0"/>
    <n v="304.287014"/>
    <x v="37"/>
    <x v="37"/>
    <n v="20260723"/>
  </r>
  <r>
    <x v="5"/>
    <x v="9"/>
    <x v="0"/>
    <n v="173.69874300000001"/>
    <x v="38"/>
    <x v="38"/>
    <n v="20260723"/>
  </r>
  <r>
    <x v="5"/>
    <x v="9"/>
    <x v="0"/>
    <n v="0"/>
    <x v="39"/>
    <x v="39"/>
    <n v="20260723"/>
  </r>
  <r>
    <x v="5"/>
    <x v="9"/>
    <x v="0"/>
    <n v="0"/>
    <x v="40"/>
    <x v="40"/>
    <n v="20260723"/>
  </r>
  <r>
    <x v="5"/>
    <x v="9"/>
    <x v="0"/>
    <n v="356.94507700000003"/>
    <x v="41"/>
    <x v="41"/>
    <n v="20260723"/>
  </r>
  <r>
    <x v="5"/>
    <x v="9"/>
    <x v="0"/>
    <n v="173.500789"/>
    <x v="42"/>
    <x v="42"/>
    <n v="20260723"/>
  </r>
  <r>
    <x v="5"/>
    <x v="9"/>
    <x v="0"/>
    <n v="19746.648453999998"/>
    <x v="43"/>
    <x v="43"/>
    <n v="20260723"/>
  </r>
  <r>
    <x v="5"/>
    <x v="9"/>
    <x v="0"/>
    <m/>
    <x v="44"/>
    <x v="44"/>
    <n v="20260723"/>
  </r>
  <r>
    <x v="5"/>
    <x v="9"/>
    <x v="0"/>
    <n v="5261.2666840000002"/>
    <x v="45"/>
    <x v="45"/>
    <n v="20260723"/>
  </r>
  <r>
    <x v="5"/>
    <x v="9"/>
    <x v="0"/>
    <n v="5005.3843909999996"/>
    <x v="46"/>
    <x v="46"/>
    <n v="20260723"/>
  </r>
  <r>
    <x v="5"/>
    <x v="9"/>
    <x v="0"/>
    <n v="0"/>
    <x v="47"/>
    <x v="47"/>
    <n v="20260723"/>
  </r>
  <r>
    <x v="5"/>
    <x v="9"/>
    <x v="0"/>
    <n v="4795.7256939999997"/>
    <x v="48"/>
    <x v="48"/>
    <n v="20260723"/>
  </r>
  <r>
    <x v="5"/>
    <x v="9"/>
    <x v="0"/>
    <n v="209.65869699999999"/>
    <x v="49"/>
    <x v="49"/>
    <n v="20260723"/>
  </r>
  <r>
    <x v="5"/>
    <x v="9"/>
    <x v="0"/>
    <n v="255.882293"/>
    <x v="50"/>
    <x v="50"/>
    <n v="20260723"/>
  </r>
  <r>
    <x v="5"/>
    <x v="9"/>
    <x v="0"/>
    <n v="0"/>
    <x v="47"/>
    <x v="51"/>
    <n v="20260723"/>
  </r>
  <r>
    <x v="5"/>
    <x v="9"/>
    <x v="0"/>
    <n v="230.072416"/>
    <x v="48"/>
    <x v="52"/>
    <n v="20260723"/>
  </r>
  <r>
    <x v="5"/>
    <x v="9"/>
    <x v="0"/>
    <n v="25.809877"/>
    <x v="49"/>
    <x v="53"/>
    <n v="20260723"/>
  </r>
  <r>
    <x v="5"/>
    <x v="9"/>
    <x v="0"/>
    <n v="2456.7792039999999"/>
    <x v="51"/>
    <x v="54"/>
    <n v="20260723"/>
  </r>
  <r>
    <x v="5"/>
    <x v="9"/>
    <x v="0"/>
    <n v="-417.907422"/>
    <x v="52"/>
    <x v="55"/>
    <n v="20260723"/>
  </r>
  <r>
    <x v="5"/>
    <x v="9"/>
    <x v="0"/>
    <n v="0"/>
    <x v="47"/>
    <x v="56"/>
    <n v="20260723"/>
  </r>
  <r>
    <x v="5"/>
    <x v="9"/>
    <x v="0"/>
    <n v="-500.10706299999998"/>
    <x v="48"/>
    <x v="57"/>
    <n v="20260723"/>
  </r>
  <r>
    <x v="5"/>
    <x v="9"/>
    <x v="0"/>
    <n v="82.199641"/>
    <x v="49"/>
    <x v="58"/>
    <n v="20260723"/>
  </r>
  <r>
    <x v="5"/>
    <x v="9"/>
    <x v="0"/>
    <n v="2874.6866249999998"/>
    <x v="53"/>
    <x v="59"/>
    <n v="20260723"/>
  </r>
  <r>
    <x v="5"/>
    <x v="9"/>
    <x v="0"/>
    <n v="0"/>
    <x v="47"/>
    <x v="60"/>
    <n v="20260723"/>
  </r>
  <r>
    <x v="5"/>
    <x v="9"/>
    <x v="0"/>
    <n v="2593.1427859999999"/>
    <x v="48"/>
    <x v="61"/>
    <n v="20260723"/>
  </r>
  <r>
    <x v="5"/>
    <x v="9"/>
    <x v="0"/>
    <n v="281.54383899999999"/>
    <x v="49"/>
    <x v="62"/>
    <n v="20260723"/>
  </r>
  <r>
    <x v="5"/>
    <x v="9"/>
    <x v="0"/>
    <n v="3775.062269"/>
    <x v="54"/>
    <x v="63"/>
    <n v="20260723"/>
  </r>
  <r>
    <x v="5"/>
    <x v="9"/>
    <x v="0"/>
    <n v="251.19126199999999"/>
    <x v="47"/>
    <x v="64"/>
    <n v="20260723"/>
  </r>
  <r>
    <x v="5"/>
    <x v="9"/>
    <x v="0"/>
    <n v="3463.9635659999999"/>
    <x v="48"/>
    <x v="65"/>
    <n v="20260723"/>
  </r>
  <r>
    <x v="5"/>
    <x v="9"/>
    <x v="0"/>
    <n v="59.907440999999999"/>
    <x v="49"/>
    <x v="66"/>
    <n v="20260723"/>
  </r>
  <r>
    <x v="5"/>
    <x v="9"/>
    <x v="0"/>
    <m/>
    <x v="55"/>
    <x v="67"/>
    <n v="20260723"/>
  </r>
  <r>
    <x v="5"/>
    <x v="9"/>
    <x v="0"/>
    <n v="0"/>
    <x v="56"/>
    <x v="68"/>
    <n v="20260723"/>
  </r>
  <r>
    <x v="5"/>
    <x v="9"/>
    <x v="0"/>
    <n v="114.346649"/>
    <x v="57"/>
    <x v="69"/>
    <n v="20260723"/>
  </r>
  <r>
    <x v="5"/>
    <x v="9"/>
    <x v="0"/>
    <n v="0"/>
    <x v="58"/>
    <x v="70"/>
    <n v="20260723"/>
  </r>
  <r>
    <x v="5"/>
    <x v="9"/>
    <x v="0"/>
    <n v="7.4228540000000001"/>
    <x v="59"/>
    <x v="71"/>
    <n v="20260723"/>
  </r>
  <r>
    <x v="5"/>
    <x v="9"/>
    <x v="0"/>
    <n v="17.313358000000001"/>
    <x v="60"/>
    <x v="72"/>
    <n v="20260723"/>
  </r>
  <r>
    <x v="5"/>
    <x v="9"/>
    <x v="0"/>
    <n v="2.0576129999999999"/>
    <x v="19"/>
    <x v="73"/>
    <n v="20260723"/>
  </r>
  <r>
    <x v="5"/>
    <x v="9"/>
    <x v="0"/>
    <n v="9.0344999999999995E-2"/>
    <x v="61"/>
    <x v="74"/>
    <n v="20260723"/>
  </r>
  <r>
    <x v="5"/>
    <x v="9"/>
    <x v="0"/>
    <n v="163.012066"/>
    <x v="62"/>
    <x v="75"/>
    <n v="20260723"/>
  </r>
  <r>
    <x v="5"/>
    <x v="9"/>
    <x v="0"/>
    <n v="606.84343999999999"/>
    <x v="63"/>
    <x v="76"/>
    <n v="20260723"/>
  </r>
  <r>
    <x v="5"/>
    <x v="9"/>
    <x v="0"/>
    <n v="462.26040799999998"/>
    <x v="64"/>
    <x v="77"/>
    <n v="20260723"/>
  </r>
  <r>
    <x v="5"/>
    <x v="9"/>
    <x v="0"/>
    <n v="493.89194099999997"/>
    <x v="65"/>
    <x v="78"/>
    <n v="20260723"/>
  </r>
  <r>
    <x v="5"/>
    <x v="9"/>
    <x v="0"/>
    <n v="122.29783999999999"/>
    <x v="66"/>
    <x v="79"/>
    <n v="20260723"/>
  </r>
  <r>
    <x v="5"/>
    <x v="9"/>
    <x v="0"/>
    <n v="0"/>
    <x v="67"/>
    <x v="80"/>
    <n v="20260723"/>
  </r>
  <r>
    <x v="5"/>
    <x v="9"/>
    <x v="0"/>
    <n v="122.29783999999999"/>
    <x v="68"/>
    <x v="81"/>
    <n v="20260723"/>
  </r>
  <r>
    <x v="5"/>
    <x v="9"/>
    <x v="0"/>
    <n v="543.23970899999995"/>
    <x v="69"/>
    <x v="82"/>
    <n v="20260723"/>
  </r>
  <r>
    <x v="5"/>
    <x v="9"/>
    <x v="0"/>
    <n v="14025.884381"/>
    <x v="70"/>
    <x v="83"/>
    <n v="20260723"/>
  </r>
  <r>
    <x v="5"/>
    <x v="9"/>
    <x v="0"/>
    <n v="5720.7640730000003"/>
    <x v="71"/>
    <x v="84"/>
    <n v="20260723"/>
  </r>
  <r>
    <x v="6"/>
    <x v="1"/>
    <x v="0"/>
    <m/>
    <x v="0"/>
    <x v="0"/>
    <n v="20260723"/>
  </r>
  <r>
    <x v="6"/>
    <x v="1"/>
    <x v="0"/>
    <m/>
    <x v="1"/>
    <x v="1"/>
    <n v="20260723"/>
  </r>
  <r>
    <x v="6"/>
    <x v="1"/>
    <x v="0"/>
    <m/>
    <x v="2"/>
    <x v="2"/>
    <n v="20260723"/>
  </r>
  <r>
    <x v="6"/>
    <x v="1"/>
    <x v="0"/>
    <n v="11.631967"/>
    <x v="3"/>
    <x v="3"/>
    <n v="20260723"/>
  </r>
  <r>
    <x v="6"/>
    <x v="1"/>
    <x v="0"/>
    <n v="479.23750799999999"/>
    <x v="4"/>
    <x v="4"/>
    <n v="20260723"/>
  </r>
  <r>
    <x v="6"/>
    <x v="1"/>
    <x v="0"/>
    <n v="0"/>
    <x v="5"/>
    <x v="5"/>
    <n v="20260723"/>
  </r>
  <r>
    <x v="6"/>
    <x v="1"/>
    <x v="0"/>
    <n v="160.607158"/>
    <x v="6"/>
    <x v="6"/>
    <n v="20260723"/>
  </r>
  <r>
    <x v="6"/>
    <x v="1"/>
    <x v="0"/>
    <n v="272625.868624"/>
    <x v="7"/>
    <x v="7"/>
    <n v="20260723"/>
  </r>
  <r>
    <x v="6"/>
    <x v="1"/>
    <x v="0"/>
    <n v="3365.3520570000001"/>
    <x v="8"/>
    <x v="8"/>
    <n v="20260723"/>
  </r>
  <r>
    <x v="6"/>
    <x v="1"/>
    <x v="0"/>
    <n v="51601.582079"/>
    <x v="9"/>
    <x v="9"/>
    <n v="20260723"/>
  </r>
  <r>
    <x v="6"/>
    <x v="1"/>
    <x v="0"/>
    <n v="14977.438178"/>
    <x v="10"/>
    <x v="10"/>
    <n v="20260723"/>
  </r>
  <r>
    <x v="6"/>
    <x v="1"/>
    <x v="0"/>
    <n v="10746.322269"/>
    <x v="11"/>
    <x v="11"/>
    <n v="20260723"/>
  </r>
  <r>
    <x v="6"/>
    <x v="1"/>
    <x v="0"/>
    <n v="4231.1159090000001"/>
    <x v="12"/>
    <x v="12"/>
    <n v="20260723"/>
  </r>
  <r>
    <x v="6"/>
    <x v="1"/>
    <x v="0"/>
    <n v="102961.99851"/>
    <x v="13"/>
    <x v="13"/>
    <n v="20260723"/>
  </r>
  <r>
    <x v="6"/>
    <x v="1"/>
    <x v="0"/>
    <n v="30909.495478000001"/>
    <x v="14"/>
    <x v="14"/>
    <n v="20260723"/>
  </r>
  <r>
    <x v="6"/>
    <x v="1"/>
    <x v="0"/>
    <n v="69366.835754999993"/>
    <x v="15"/>
    <x v="15"/>
    <n v="20260723"/>
  </r>
  <r>
    <x v="6"/>
    <x v="1"/>
    <x v="0"/>
    <n v="1161.302181"/>
    <x v="16"/>
    <x v="16"/>
    <n v="20260723"/>
  </r>
  <r>
    <x v="6"/>
    <x v="1"/>
    <x v="0"/>
    <n v="1524.365096"/>
    <x v="17"/>
    <x v="17"/>
    <n v="20260723"/>
  </r>
  <r>
    <x v="6"/>
    <x v="1"/>
    <x v="0"/>
    <n v="71977.099063000001"/>
    <x v="18"/>
    <x v="18"/>
    <n v="20260723"/>
  </r>
  <r>
    <x v="6"/>
    <x v="1"/>
    <x v="0"/>
    <n v="25552.360545"/>
    <x v="19"/>
    <x v="19"/>
    <n v="20260723"/>
  </r>
  <r>
    <x v="6"/>
    <x v="1"/>
    <x v="0"/>
    <n v="2188.480106"/>
    <x v="20"/>
    <x v="20"/>
    <n v="20260723"/>
  </r>
  <r>
    <x v="6"/>
    <x v="1"/>
    <x v="0"/>
    <n v="1.558087"/>
    <x v="21"/>
    <x v="21"/>
    <n v="20260723"/>
  </r>
  <r>
    <x v="6"/>
    <x v="1"/>
    <x v="0"/>
    <n v="149681.862983"/>
    <x v="22"/>
    <x v="22"/>
    <n v="20260723"/>
  </r>
  <r>
    <x v="6"/>
    <x v="1"/>
    <x v="0"/>
    <n v="5976.9224869999998"/>
    <x v="23"/>
    <x v="23"/>
    <n v="20260723"/>
  </r>
  <r>
    <x v="6"/>
    <x v="1"/>
    <x v="0"/>
    <n v="2.6716E-2"/>
    <x v="24"/>
    <x v="24"/>
    <n v="20260723"/>
  </r>
  <r>
    <x v="6"/>
    <x v="1"/>
    <x v="0"/>
    <n v="221.68444400000001"/>
    <x v="25"/>
    <x v="25"/>
    <n v="20260723"/>
  </r>
  <r>
    <x v="6"/>
    <x v="1"/>
    <x v="0"/>
    <n v="5755.211327"/>
    <x v="26"/>
    <x v="26"/>
    <n v="20260723"/>
  </r>
  <r>
    <x v="6"/>
    <x v="1"/>
    <x v="0"/>
    <n v="842.51532699999996"/>
    <x v="27"/>
    <x v="27"/>
    <n v="20260723"/>
  </r>
  <r>
    <x v="6"/>
    <x v="1"/>
    <x v="0"/>
    <n v="680.31918099999996"/>
    <x v="28"/>
    <x v="28"/>
    <n v="20260723"/>
  </r>
  <r>
    <x v="6"/>
    <x v="1"/>
    <x v="0"/>
    <n v="627.07235700000001"/>
    <x v="29"/>
    <x v="29"/>
    <n v="20260723"/>
  </r>
  <r>
    <x v="6"/>
    <x v="1"/>
    <x v="0"/>
    <n v="53.246825000000001"/>
    <x v="30"/>
    <x v="30"/>
    <n v="20260723"/>
  </r>
  <r>
    <x v="6"/>
    <x v="1"/>
    <x v="0"/>
    <n v="162.196145"/>
    <x v="31"/>
    <x v="31"/>
    <n v="20260723"/>
  </r>
  <r>
    <x v="6"/>
    <x v="1"/>
    <x v="0"/>
    <n v="135.45244500000001"/>
    <x v="32"/>
    <x v="32"/>
    <n v="20260723"/>
  </r>
  <r>
    <x v="6"/>
    <x v="1"/>
    <x v="0"/>
    <n v="26.7437"/>
    <x v="33"/>
    <x v="33"/>
    <n v="20260723"/>
  </r>
  <r>
    <x v="6"/>
    <x v="1"/>
    <x v="0"/>
    <n v="0"/>
    <x v="34"/>
    <x v="34"/>
    <n v="20260723"/>
  </r>
  <r>
    <x v="6"/>
    <x v="1"/>
    <x v="0"/>
    <n v="0.26608799999999999"/>
    <x v="35"/>
    <x v="35"/>
    <n v="20260723"/>
  </r>
  <r>
    <x v="6"/>
    <x v="1"/>
    <x v="0"/>
    <n v="1159.453213"/>
    <x v="36"/>
    <x v="36"/>
    <n v="20260723"/>
  </r>
  <r>
    <x v="6"/>
    <x v="1"/>
    <x v="0"/>
    <n v="47.475921"/>
    <x v="37"/>
    <x v="37"/>
    <n v="20260723"/>
  </r>
  <r>
    <x v="6"/>
    <x v="1"/>
    <x v="0"/>
    <n v="1912.0090419999999"/>
    <x v="38"/>
    <x v="38"/>
    <n v="20260723"/>
  </r>
  <r>
    <x v="6"/>
    <x v="1"/>
    <x v="0"/>
    <n v="1.1686E-2"/>
    <x v="39"/>
    <x v="39"/>
    <n v="20260723"/>
  </r>
  <r>
    <x v="6"/>
    <x v="1"/>
    <x v="0"/>
    <n v="0"/>
    <x v="40"/>
    <x v="40"/>
    <n v="20260723"/>
  </r>
  <r>
    <x v="6"/>
    <x v="1"/>
    <x v="0"/>
    <n v="3547.1640149999998"/>
    <x v="41"/>
    <x v="41"/>
    <n v="20260723"/>
  </r>
  <r>
    <x v="6"/>
    <x v="1"/>
    <x v="0"/>
    <n v="2175.502962"/>
    <x v="42"/>
    <x v="42"/>
    <n v="20260723"/>
  </r>
  <r>
    <x v="6"/>
    <x v="1"/>
    <x v="0"/>
    <n v="438620.52898100001"/>
    <x v="43"/>
    <x v="43"/>
    <n v="20260723"/>
  </r>
  <r>
    <x v="6"/>
    <x v="1"/>
    <x v="0"/>
    <m/>
    <x v="44"/>
    <x v="44"/>
    <n v="20260723"/>
  </r>
  <r>
    <x v="6"/>
    <x v="1"/>
    <x v="0"/>
    <n v="10508.66056"/>
    <x v="45"/>
    <x v="45"/>
    <n v="20260723"/>
  </r>
  <r>
    <x v="6"/>
    <x v="1"/>
    <x v="0"/>
    <n v="5945.1342850000001"/>
    <x v="46"/>
    <x v="46"/>
    <n v="20260723"/>
  </r>
  <r>
    <x v="6"/>
    <x v="1"/>
    <x v="0"/>
    <n v="0.72951699999999997"/>
    <x v="47"/>
    <x v="47"/>
    <n v="20260723"/>
  </r>
  <r>
    <x v="6"/>
    <x v="1"/>
    <x v="0"/>
    <n v="5690.9265530000002"/>
    <x v="48"/>
    <x v="48"/>
    <n v="20260723"/>
  </r>
  <r>
    <x v="6"/>
    <x v="1"/>
    <x v="0"/>
    <n v="253.47821500000001"/>
    <x v="49"/>
    <x v="49"/>
    <n v="20260723"/>
  </r>
  <r>
    <x v="6"/>
    <x v="1"/>
    <x v="0"/>
    <n v="4563.5262750000002"/>
    <x v="50"/>
    <x v="50"/>
    <n v="20260723"/>
  </r>
  <r>
    <x v="6"/>
    <x v="1"/>
    <x v="0"/>
    <n v="0"/>
    <x v="47"/>
    <x v="51"/>
    <n v="20260723"/>
  </r>
  <r>
    <x v="6"/>
    <x v="1"/>
    <x v="0"/>
    <n v="4288.6859690000001"/>
    <x v="48"/>
    <x v="52"/>
    <n v="20260723"/>
  </r>
  <r>
    <x v="6"/>
    <x v="1"/>
    <x v="0"/>
    <n v="274.840306"/>
    <x v="49"/>
    <x v="53"/>
    <n v="20260723"/>
  </r>
  <r>
    <x v="6"/>
    <x v="1"/>
    <x v="0"/>
    <n v="194866.60401000001"/>
    <x v="51"/>
    <x v="54"/>
    <n v="20260723"/>
  </r>
  <r>
    <x v="6"/>
    <x v="1"/>
    <x v="0"/>
    <n v="7027.4058699999996"/>
    <x v="52"/>
    <x v="55"/>
    <n v="20260723"/>
  </r>
  <r>
    <x v="6"/>
    <x v="1"/>
    <x v="0"/>
    <n v="0"/>
    <x v="47"/>
    <x v="56"/>
    <n v="20260723"/>
  </r>
  <r>
    <x v="6"/>
    <x v="1"/>
    <x v="0"/>
    <n v="6681.2962379999999"/>
    <x v="48"/>
    <x v="57"/>
    <n v="20260723"/>
  </r>
  <r>
    <x v="6"/>
    <x v="1"/>
    <x v="0"/>
    <n v="346.10963099999998"/>
    <x v="49"/>
    <x v="58"/>
    <n v="20260723"/>
  </r>
  <r>
    <x v="6"/>
    <x v="1"/>
    <x v="0"/>
    <n v="187839.198141"/>
    <x v="53"/>
    <x v="59"/>
    <n v="20260723"/>
  </r>
  <r>
    <x v="6"/>
    <x v="1"/>
    <x v="0"/>
    <n v="15333.475327"/>
    <x v="47"/>
    <x v="60"/>
    <n v="20260723"/>
  </r>
  <r>
    <x v="6"/>
    <x v="1"/>
    <x v="0"/>
    <n v="170574.77477600001"/>
    <x v="48"/>
    <x v="61"/>
    <n v="20260723"/>
  </r>
  <r>
    <x v="6"/>
    <x v="1"/>
    <x v="0"/>
    <n v="1930.9480370000001"/>
    <x v="49"/>
    <x v="62"/>
    <n v="20260723"/>
  </r>
  <r>
    <x v="6"/>
    <x v="1"/>
    <x v="0"/>
    <n v="145838.98517500001"/>
    <x v="54"/>
    <x v="63"/>
    <n v="20260723"/>
  </r>
  <r>
    <x v="6"/>
    <x v="1"/>
    <x v="0"/>
    <n v="46192.656567999999"/>
    <x v="47"/>
    <x v="64"/>
    <n v="20260723"/>
  </r>
  <r>
    <x v="6"/>
    <x v="1"/>
    <x v="0"/>
    <n v="99011.076944"/>
    <x v="48"/>
    <x v="65"/>
    <n v="20260723"/>
  </r>
  <r>
    <x v="6"/>
    <x v="1"/>
    <x v="0"/>
    <n v="635.25166300000001"/>
    <x v="49"/>
    <x v="66"/>
    <n v="20260723"/>
  </r>
  <r>
    <x v="6"/>
    <x v="1"/>
    <x v="0"/>
    <m/>
    <x v="55"/>
    <x v="67"/>
    <n v="20260723"/>
  </r>
  <r>
    <x v="6"/>
    <x v="1"/>
    <x v="0"/>
    <n v="0"/>
    <x v="56"/>
    <x v="68"/>
    <n v="20260723"/>
  </r>
  <r>
    <x v="6"/>
    <x v="1"/>
    <x v="0"/>
    <n v="150.557546"/>
    <x v="57"/>
    <x v="69"/>
    <n v="20260723"/>
  </r>
  <r>
    <x v="6"/>
    <x v="1"/>
    <x v="0"/>
    <n v="51.051054000000001"/>
    <x v="58"/>
    <x v="70"/>
    <n v="20260723"/>
  </r>
  <r>
    <x v="6"/>
    <x v="1"/>
    <x v="0"/>
    <n v="64.121217000000001"/>
    <x v="59"/>
    <x v="71"/>
    <n v="20260723"/>
  </r>
  <r>
    <x v="6"/>
    <x v="1"/>
    <x v="0"/>
    <n v="1213.386334"/>
    <x v="60"/>
    <x v="72"/>
    <n v="20260723"/>
  </r>
  <r>
    <x v="6"/>
    <x v="1"/>
    <x v="0"/>
    <n v="18633.983324000001"/>
    <x v="19"/>
    <x v="73"/>
    <n v="20260723"/>
  </r>
  <r>
    <x v="6"/>
    <x v="1"/>
    <x v="0"/>
    <n v="14625.193029"/>
    <x v="61"/>
    <x v="74"/>
    <n v="20260723"/>
  </r>
  <r>
    <x v="6"/>
    <x v="1"/>
    <x v="0"/>
    <n v="2158.809745"/>
    <x v="62"/>
    <x v="75"/>
    <n v="20260723"/>
  </r>
  <r>
    <x v="6"/>
    <x v="1"/>
    <x v="0"/>
    <n v="296.30963300000002"/>
    <x v="63"/>
    <x v="76"/>
    <n v="20260723"/>
  </r>
  <r>
    <x v="6"/>
    <x v="1"/>
    <x v="0"/>
    <n v="214.38980799999999"/>
    <x v="64"/>
    <x v="77"/>
    <n v="20260723"/>
  </r>
  <r>
    <x v="6"/>
    <x v="1"/>
    <x v="0"/>
    <n v="3651.1697210000002"/>
    <x v="65"/>
    <x v="78"/>
    <n v="20260723"/>
  </r>
  <r>
    <x v="6"/>
    <x v="1"/>
    <x v="0"/>
    <n v="1918.1116649999999"/>
    <x v="66"/>
    <x v="79"/>
    <n v="20260723"/>
  </r>
  <r>
    <x v="6"/>
    <x v="1"/>
    <x v="0"/>
    <n v="0.41411300000000001"/>
    <x v="67"/>
    <x v="80"/>
    <n v="20260723"/>
  </r>
  <r>
    <x v="6"/>
    <x v="1"/>
    <x v="0"/>
    <n v="1917.697551"/>
    <x v="68"/>
    <x v="81"/>
    <n v="20260723"/>
  </r>
  <r>
    <x v="6"/>
    <x v="1"/>
    <x v="0"/>
    <n v="2770.956619"/>
    <x v="69"/>
    <x v="82"/>
    <n v="20260723"/>
  </r>
  <r>
    <x v="6"/>
    <x v="1"/>
    <x v="0"/>
    <n v="396962.28944000002"/>
    <x v="70"/>
    <x v="83"/>
    <n v="20260723"/>
  </r>
  <r>
    <x v="6"/>
    <x v="1"/>
    <x v="0"/>
    <n v="41658.239541000003"/>
    <x v="71"/>
    <x v="84"/>
    <n v="20260723"/>
  </r>
  <r>
    <x v="6"/>
    <x v="2"/>
    <x v="0"/>
    <m/>
    <x v="0"/>
    <x v="0"/>
    <n v="20260723"/>
  </r>
  <r>
    <x v="6"/>
    <x v="2"/>
    <x v="0"/>
    <m/>
    <x v="1"/>
    <x v="1"/>
    <n v="20260723"/>
  </r>
  <r>
    <x v="6"/>
    <x v="2"/>
    <x v="0"/>
    <m/>
    <x v="2"/>
    <x v="2"/>
    <n v="20260723"/>
  </r>
  <r>
    <x v="6"/>
    <x v="2"/>
    <x v="0"/>
    <n v="3.2062819999999999"/>
    <x v="3"/>
    <x v="3"/>
    <n v="20260723"/>
  </r>
  <r>
    <x v="6"/>
    <x v="2"/>
    <x v="0"/>
    <n v="1450.300626"/>
    <x v="4"/>
    <x v="4"/>
    <n v="20260723"/>
  </r>
  <r>
    <x v="6"/>
    <x v="2"/>
    <x v="0"/>
    <n v="0"/>
    <x v="5"/>
    <x v="5"/>
    <n v="20260723"/>
  </r>
  <r>
    <x v="6"/>
    <x v="2"/>
    <x v="0"/>
    <n v="255.155629"/>
    <x v="6"/>
    <x v="6"/>
    <n v="20260723"/>
  </r>
  <r>
    <x v="6"/>
    <x v="2"/>
    <x v="0"/>
    <n v="221830.75054099999"/>
    <x v="7"/>
    <x v="7"/>
    <n v="20260723"/>
  </r>
  <r>
    <x v="6"/>
    <x v="2"/>
    <x v="0"/>
    <n v="2653.1154339999998"/>
    <x v="8"/>
    <x v="8"/>
    <n v="20260723"/>
  </r>
  <r>
    <x v="6"/>
    <x v="2"/>
    <x v="0"/>
    <n v="47377.551957999996"/>
    <x v="9"/>
    <x v="9"/>
    <n v="20260723"/>
  </r>
  <r>
    <x v="6"/>
    <x v="2"/>
    <x v="0"/>
    <n v="12196.468602000001"/>
    <x v="10"/>
    <x v="10"/>
    <n v="20260723"/>
  </r>
  <r>
    <x v="6"/>
    <x v="2"/>
    <x v="0"/>
    <n v="8078.2047650000004"/>
    <x v="11"/>
    <x v="11"/>
    <n v="20260723"/>
  </r>
  <r>
    <x v="6"/>
    <x v="2"/>
    <x v="0"/>
    <n v="4118.2638370000004"/>
    <x v="12"/>
    <x v="12"/>
    <n v="20260723"/>
  </r>
  <r>
    <x v="6"/>
    <x v="2"/>
    <x v="0"/>
    <n v="83442.650353000005"/>
    <x v="13"/>
    <x v="13"/>
    <n v="20260723"/>
  </r>
  <r>
    <x v="6"/>
    <x v="2"/>
    <x v="0"/>
    <n v="21710.974018000001"/>
    <x v="14"/>
    <x v="14"/>
    <n v="20260723"/>
  </r>
  <r>
    <x v="6"/>
    <x v="2"/>
    <x v="0"/>
    <n v="60776.073131999998"/>
    <x v="15"/>
    <x v="15"/>
    <n v="20260723"/>
  </r>
  <r>
    <x v="6"/>
    <x v="2"/>
    <x v="0"/>
    <n v="338.408367"/>
    <x v="16"/>
    <x v="16"/>
    <n v="20260723"/>
  </r>
  <r>
    <x v="6"/>
    <x v="2"/>
    <x v="0"/>
    <n v="617.19483500000001"/>
    <x v="17"/>
    <x v="17"/>
    <n v="20260723"/>
  </r>
  <r>
    <x v="6"/>
    <x v="2"/>
    <x v="0"/>
    <n v="61702.782012999996"/>
    <x v="18"/>
    <x v="18"/>
    <n v="20260723"/>
  </r>
  <r>
    <x v="6"/>
    <x v="2"/>
    <x v="0"/>
    <n v="13396.54888"/>
    <x v="19"/>
    <x v="19"/>
    <n v="20260723"/>
  </r>
  <r>
    <x v="6"/>
    <x v="2"/>
    <x v="0"/>
    <n v="1132.3893459999999"/>
    <x v="20"/>
    <x v="20"/>
    <n v="20260723"/>
  </r>
  <r>
    <x v="6"/>
    <x v="2"/>
    <x v="0"/>
    <n v="-70.756044000000003"/>
    <x v="21"/>
    <x v="21"/>
    <n v="20260723"/>
  </r>
  <r>
    <x v="6"/>
    <x v="2"/>
    <x v="0"/>
    <n v="140084.119894"/>
    <x v="22"/>
    <x v="22"/>
    <n v="20260723"/>
  </r>
  <r>
    <x v="6"/>
    <x v="2"/>
    <x v="0"/>
    <n v="5085.0174829999996"/>
    <x v="23"/>
    <x v="23"/>
    <n v="20260723"/>
  </r>
  <r>
    <x v="6"/>
    <x v="2"/>
    <x v="0"/>
    <n v="2.6636E-2"/>
    <x v="24"/>
    <x v="24"/>
    <n v="20260723"/>
  </r>
  <r>
    <x v="6"/>
    <x v="2"/>
    <x v="0"/>
    <n v="232.51309699999999"/>
    <x v="25"/>
    <x v="25"/>
    <n v="20260723"/>
  </r>
  <r>
    <x v="6"/>
    <x v="2"/>
    <x v="0"/>
    <n v="4852.47775"/>
    <x v="26"/>
    <x v="26"/>
    <n v="20260723"/>
  </r>
  <r>
    <x v="6"/>
    <x v="2"/>
    <x v="0"/>
    <n v="1011.747923"/>
    <x v="27"/>
    <x v="27"/>
    <n v="20260723"/>
  </r>
  <r>
    <x v="6"/>
    <x v="2"/>
    <x v="0"/>
    <n v="876.489193"/>
    <x v="28"/>
    <x v="28"/>
    <n v="20260723"/>
  </r>
  <r>
    <x v="6"/>
    <x v="2"/>
    <x v="0"/>
    <n v="818.89329199999997"/>
    <x v="29"/>
    <x v="29"/>
    <n v="20260723"/>
  </r>
  <r>
    <x v="6"/>
    <x v="2"/>
    <x v="0"/>
    <n v="57.595900999999998"/>
    <x v="30"/>
    <x v="30"/>
    <n v="20260723"/>
  </r>
  <r>
    <x v="6"/>
    <x v="2"/>
    <x v="0"/>
    <n v="135.25873000000001"/>
    <x v="31"/>
    <x v="31"/>
    <n v="20260723"/>
  </r>
  <r>
    <x v="6"/>
    <x v="2"/>
    <x v="0"/>
    <n v="106.495217"/>
    <x v="32"/>
    <x v="32"/>
    <n v="20260723"/>
  </r>
  <r>
    <x v="6"/>
    <x v="2"/>
    <x v="0"/>
    <n v="28.763513"/>
    <x v="33"/>
    <x v="33"/>
    <n v="20260723"/>
  </r>
  <r>
    <x v="6"/>
    <x v="2"/>
    <x v="0"/>
    <n v="0"/>
    <x v="34"/>
    <x v="34"/>
    <n v="20260723"/>
  </r>
  <r>
    <x v="6"/>
    <x v="2"/>
    <x v="0"/>
    <n v="0.19029599999999999"/>
    <x v="35"/>
    <x v="35"/>
    <n v="20260723"/>
  </r>
  <r>
    <x v="6"/>
    <x v="2"/>
    <x v="0"/>
    <n v="1060.023048"/>
    <x v="36"/>
    <x v="36"/>
    <n v="20260723"/>
  </r>
  <r>
    <x v="6"/>
    <x v="2"/>
    <x v="0"/>
    <n v="62.834125999999998"/>
    <x v="37"/>
    <x v="37"/>
    <n v="20260723"/>
  </r>
  <r>
    <x v="6"/>
    <x v="2"/>
    <x v="0"/>
    <n v="2443.8465620000002"/>
    <x v="38"/>
    <x v="38"/>
    <n v="20260723"/>
  </r>
  <r>
    <x v="6"/>
    <x v="2"/>
    <x v="0"/>
    <n v="12.939213000000001"/>
    <x v="39"/>
    <x v="39"/>
    <n v="20260723"/>
  </r>
  <r>
    <x v="6"/>
    <x v="2"/>
    <x v="0"/>
    <n v="0"/>
    <x v="40"/>
    <x v="40"/>
    <n v="20260723"/>
  </r>
  <r>
    <x v="6"/>
    <x v="2"/>
    <x v="0"/>
    <n v="2958.923252"/>
    <x v="41"/>
    <x v="41"/>
    <n v="20260723"/>
  </r>
  <r>
    <x v="6"/>
    <x v="2"/>
    <x v="0"/>
    <n v="2225.3767379999999"/>
    <x v="42"/>
    <x v="42"/>
    <n v="20260723"/>
  </r>
  <r>
    <x v="6"/>
    <x v="2"/>
    <x v="0"/>
    <n v="378484.43161199999"/>
    <x v="43"/>
    <x v="43"/>
    <n v="20260723"/>
  </r>
  <r>
    <x v="6"/>
    <x v="2"/>
    <x v="0"/>
    <m/>
    <x v="44"/>
    <x v="44"/>
    <n v="20260723"/>
  </r>
  <r>
    <x v="6"/>
    <x v="2"/>
    <x v="0"/>
    <n v="10346.516908"/>
    <x v="45"/>
    <x v="45"/>
    <n v="20260723"/>
  </r>
  <r>
    <x v="6"/>
    <x v="2"/>
    <x v="0"/>
    <n v="6012.4444489999996"/>
    <x v="46"/>
    <x v="46"/>
    <n v="20260723"/>
  </r>
  <r>
    <x v="6"/>
    <x v="2"/>
    <x v="0"/>
    <n v="0.81645599999999996"/>
    <x v="47"/>
    <x v="47"/>
    <n v="20260723"/>
  </r>
  <r>
    <x v="6"/>
    <x v="2"/>
    <x v="0"/>
    <n v="5753.037249"/>
    <x v="48"/>
    <x v="48"/>
    <n v="20260723"/>
  </r>
  <r>
    <x v="6"/>
    <x v="2"/>
    <x v="0"/>
    <n v="258.59074399999997"/>
    <x v="49"/>
    <x v="49"/>
    <n v="20260723"/>
  </r>
  <r>
    <x v="6"/>
    <x v="2"/>
    <x v="0"/>
    <n v="4334.072459"/>
    <x v="50"/>
    <x v="50"/>
    <n v="20260723"/>
  </r>
  <r>
    <x v="6"/>
    <x v="2"/>
    <x v="0"/>
    <n v="0"/>
    <x v="47"/>
    <x v="51"/>
    <n v="20260723"/>
  </r>
  <r>
    <x v="6"/>
    <x v="2"/>
    <x v="0"/>
    <n v="4109.3799479999998"/>
    <x v="48"/>
    <x v="52"/>
    <n v="20260723"/>
  </r>
  <r>
    <x v="6"/>
    <x v="2"/>
    <x v="0"/>
    <n v="224.692511"/>
    <x v="49"/>
    <x v="53"/>
    <n v="20260723"/>
  </r>
  <r>
    <x v="6"/>
    <x v="2"/>
    <x v="0"/>
    <n v="163941.02849500001"/>
    <x v="51"/>
    <x v="54"/>
    <n v="20260723"/>
  </r>
  <r>
    <x v="6"/>
    <x v="2"/>
    <x v="0"/>
    <n v="7513.409463"/>
    <x v="52"/>
    <x v="55"/>
    <n v="20260723"/>
  </r>
  <r>
    <x v="6"/>
    <x v="2"/>
    <x v="0"/>
    <n v="0"/>
    <x v="47"/>
    <x v="56"/>
    <n v="20260723"/>
  </r>
  <r>
    <x v="6"/>
    <x v="2"/>
    <x v="0"/>
    <n v="7213.2923259999998"/>
    <x v="48"/>
    <x v="57"/>
    <n v="20260723"/>
  </r>
  <r>
    <x v="6"/>
    <x v="2"/>
    <x v="0"/>
    <n v="300.11713600000002"/>
    <x v="49"/>
    <x v="58"/>
    <n v="20260723"/>
  </r>
  <r>
    <x v="6"/>
    <x v="2"/>
    <x v="0"/>
    <n v="156427.619033"/>
    <x v="53"/>
    <x v="59"/>
    <n v="20260723"/>
  </r>
  <r>
    <x v="6"/>
    <x v="2"/>
    <x v="0"/>
    <n v="10444.649149999999"/>
    <x v="47"/>
    <x v="60"/>
    <n v="20260723"/>
  </r>
  <r>
    <x v="6"/>
    <x v="2"/>
    <x v="0"/>
    <n v="144436.385052"/>
    <x v="48"/>
    <x v="61"/>
    <n v="20260723"/>
  </r>
  <r>
    <x v="6"/>
    <x v="2"/>
    <x v="0"/>
    <n v="1546.58483"/>
    <x v="49"/>
    <x v="62"/>
    <n v="20260723"/>
  </r>
  <r>
    <x v="6"/>
    <x v="2"/>
    <x v="0"/>
    <n v="137624.82685899999"/>
    <x v="54"/>
    <x v="63"/>
    <n v="20260723"/>
  </r>
  <r>
    <x v="6"/>
    <x v="2"/>
    <x v="0"/>
    <n v="63183.271887000003"/>
    <x v="47"/>
    <x v="64"/>
    <n v="20260723"/>
  </r>
  <r>
    <x v="6"/>
    <x v="2"/>
    <x v="0"/>
    <n v="73868.704958999995"/>
    <x v="48"/>
    <x v="65"/>
    <n v="20260723"/>
  </r>
  <r>
    <x v="6"/>
    <x v="2"/>
    <x v="0"/>
    <n v="572.85001299999999"/>
    <x v="49"/>
    <x v="66"/>
    <n v="20260723"/>
  </r>
  <r>
    <x v="6"/>
    <x v="2"/>
    <x v="0"/>
    <m/>
    <x v="55"/>
    <x v="67"/>
    <n v="20260723"/>
  </r>
  <r>
    <x v="6"/>
    <x v="2"/>
    <x v="0"/>
    <n v="0"/>
    <x v="56"/>
    <x v="68"/>
    <n v="20260723"/>
  </r>
  <r>
    <x v="6"/>
    <x v="2"/>
    <x v="0"/>
    <n v="133.144901"/>
    <x v="57"/>
    <x v="69"/>
    <n v="20260723"/>
  </r>
  <r>
    <x v="6"/>
    <x v="2"/>
    <x v="0"/>
    <n v="45.976230000000001"/>
    <x v="58"/>
    <x v="70"/>
    <n v="20260723"/>
  </r>
  <r>
    <x v="6"/>
    <x v="2"/>
    <x v="0"/>
    <n v="111.408389"/>
    <x v="59"/>
    <x v="71"/>
    <n v="20260723"/>
  </r>
  <r>
    <x v="6"/>
    <x v="2"/>
    <x v="0"/>
    <n v="928.38577399999997"/>
    <x v="60"/>
    <x v="72"/>
    <n v="20260723"/>
  </r>
  <r>
    <x v="6"/>
    <x v="2"/>
    <x v="0"/>
    <n v="11119.818087"/>
    <x v="19"/>
    <x v="73"/>
    <n v="20260723"/>
  </r>
  <r>
    <x v="6"/>
    <x v="2"/>
    <x v="0"/>
    <n v="10375.391401000001"/>
    <x v="61"/>
    <x v="74"/>
    <n v="20260723"/>
  </r>
  <r>
    <x v="6"/>
    <x v="2"/>
    <x v="0"/>
    <n v="2064.7018229999999"/>
    <x v="62"/>
    <x v="75"/>
    <n v="20260723"/>
  </r>
  <r>
    <x v="6"/>
    <x v="2"/>
    <x v="0"/>
    <n v="340.174397"/>
    <x v="63"/>
    <x v="76"/>
    <n v="20260723"/>
  </r>
  <r>
    <x v="6"/>
    <x v="2"/>
    <x v="0"/>
    <n v="181.05283"/>
    <x v="64"/>
    <x v="77"/>
    <n v="20260723"/>
  </r>
  <r>
    <x v="6"/>
    <x v="2"/>
    <x v="0"/>
    <n v="2325.0941029999999"/>
    <x v="65"/>
    <x v="78"/>
    <n v="20260723"/>
  </r>
  <r>
    <x v="6"/>
    <x v="2"/>
    <x v="0"/>
    <n v="1949.9223199999999"/>
    <x v="66"/>
    <x v="79"/>
    <n v="20260723"/>
  </r>
  <r>
    <x v="6"/>
    <x v="2"/>
    <x v="0"/>
    <n v="0.338754"/>
    <x v="67"/>
    <x v="80"/>
    <n v="20260723"/>
  </r>
  <r>
    <x v="6"/>
    <x v="2"/>
    <x v="0"/>
    <n v="1949.583566"/>
    <x v="68"/>
    <x v="81"/>
    <n v="20260723"/>
  </r>
  <r>
    <x v="6"/>
    <x v="2"/>
    <x v="0"/>
    <n v="1503.5289869999999"/>
    <x v="69"/>
    <x v="82"/>
    <n v="20260723"/>
  </r>
  <r>
    <x v="6"/>
    <x v="2"/>
    <x v="0"/>
    <n v="342990.97150599997"/>
    <x v="70"/>
    <x v="83"/>
    <n v="20260723"/>
  </r>
  <r>
    <x v="6"/>
    <x v="2"/>
    <x v="0"/>
    <n v="35493.460104999998"/>
    <x v="71"/>
    <x v="84"/>
    <n v="20260723"/>
  </r>
  <r>
    <x v="6"/>
    <x v="3"/>
    <x v="0"/>
    <m/>
    <x v="0"/>
    <x v="0"/>
    <n v="20260723"/>
  </r>
  <r>
    <x v="6"/>
    <x v="3"/>
    <x v="0"/>
    <m/>
    <x v="1"/>
    <x v="1"/>
    <n v="20260723"/>
  </r>
  <r>
    <x v="6"/>
    <x v="3"/>
    <x v="0"/>
    <m/>
    <x v="2"/>
    <x v="2"/>
    <n v="20260723"/>
  </r>
  <r>
    <x v="6"/>
    <x v="3"/>
    <x v="0"/>
    <n v="3.475339"/>
    <x v="3"/>
    <x v="3"/>
    <n v="20260723"/>
  </r>
  <r>
    <x v="6"/>
    <x v="3"/>
    <x v="0"/>
    <n v="221.171381"/>
    <x v="4"/>
    <x v="4"/>
    <n v="20260723"/>
  </r>
  <r>
    <x v="6"/>
    <x v="3"/>
    <x v="0"/>
    <n v="0"/>
    <x v="5"/>
    <x v="5"/>
    <n v="20260723"/>
  </r>
  <r>
    <x v="6"/>
    <x v="3"/>
    <x v="0"/>
    <n v="325.97291999999999"/>
    <x v="6"/>
    <x v="6"/>
    <n v="20260723"/>
  </r>
  <r>
    <x v="6"/>
    <x v="3"/>
    <x v="0"/>
    <n v="292458.15951500001"/>
    <x v="7"/>
    <x v="7"/>
    <n v="20260723"/>
  </r>
  <r>
    <x v="6"/>
    <x v="3"/>
    <x v="0"/>
    <n v="3032.2670469999998"/>
    <x v="8"/>
    <x v="8"/>
    <n v="20260723"/>
  </r>
  <r>
    <x v="6"/>
    <x v="3"/>
    <x v="0"/>
    <n v="74566.874521999998"/>
    <x v="9"/>
    <x v="9"/>
    <n v="20260723"/>
  </r>
  <r>
    <x v="6"/>
    <x v="3"/>
    <x v="0"/>
    <n v="14216.657187999999"/>
    <x v="10"/>
    <x v="10"/>
    <n v="20260723"/>
  </r>
  <r>
    <x v="6"/>
    <x v="3"/>
    <x v="0"/>
    <n v="9812.7928859999993"/>
    <x v="11"/>
    <x v="11"/>
    <n v="20260723"/>
  </r>
  <r>
    <x v="6"/>
    <x v="3"/>
    <x v="0"/>
    <n v="4403.8643169999996"/>
    <x v="12"/>
    <x v="12"/>
    <n v="20260723"/>
  </r>
  <r>
    <x v="6"/>
    <x v="3"/>
    <x v="0"/>
    <n v="103342.06487"/>
    <x v="13"/>
    <x v="13"/>
    <n v="20260723"/>
  </r>
  <r>
    <x v="6"/>
    <x v="3"/>
    <x v="0"/>
    <n v="29881.230295000001"/>
    <x v="14"/>
    <x v="14"/>
    <n v="20260723"/>
  </r>
  <r>
    <x v="6"/>
    <x v="3"/>
    <x v="0"/>
    <n v="70857.380644000004"/>
    <x v="15"/>
    <x v="15"/>
    <n v="20260723"/>
  </r>
  <r>
    <x v="6"/>
    <x v="3"/>
    <x v="0"/>
    <n v="232.30432200000001"/>
    <x v="16"/>
    <x v="16"/>
    <n v="20260723"/>
  </r>
  <r>
    <x v="6"/>
    <x v="3"/>
    <x v="0"/>
    <n v="2371.1496090000001"/>
    <x v="17"/>
    <x v="17"/>
    <n v="20260723"/>
  </r>
  <r>
    <x v="6"/>
    <x v="3"/>
    <x v="0"/>
    <n v="62262.541544"/>
    <x v="18"/>
    <x v="18"/>
    <n v="20260723"/>
  </r>
  <r>
    <x v="6"/>
    <x v="3"/>
    <x v="0"/>
    <n v="31929.986596999999"/>
    <x v="19"/>
    <x v="19"/>
    <n v="20260723"/>
  </r>
  <r>
    <x v="6"/>
    <x v="3"/>
    <x v="0"/>
    <n v="3120.8393000000001"/>
    <x v="20"/>
    <x v="20"/>
    <n v="20260723"/>
  </r>
  <r>
    <x v="6"/>
    <x v="3"/>
    <x v="0"/>
    <n v="-13.071571"/>
    <x v="21"/>
    <x v="21"/>
    <n v="20260723"/>
  </r>
  <r>
    <x v="6"/>
    <x v="3"/>
    <x v="0"/>
    <n v="185651.06200400001"/>
    <x v="22"/>
    <x v="22"/>
    <n v="20260723"/>
  </r>
  <r>
    <x v="6"/>
    <x v="3"/>
    <x v="0"/>
    <n v="5868.4842930000004"/>
    <x v="23"/>
    <x v="23"/>
    <n v="20260723"/>
  </r>
  <r>
    <x v="6"/>
    <x v="3"/>
    <x v="0"/>
    <n v="2.5389999999999999E-2"/>
    <x v="24"/>
    <x v="24"/>
    <n v="20260723"/>
  </r>
  <r>
    <x v="6"/>
    <x v="3"/>
    <x v="0"/>
    <n v="214.69589999999999"/>
    <x v="25"/>
    <x v="25"/>
    <n v="20260723"/>
  </r>
  <r>
    <x v="6"/>
    <x v="3"/>
    <x v="0"/>
    <n v="5653.7630040000004"/>
    <x v="26"/>
    <x v="26"/>
    <n v="20260723"/>
  </r>
  <r>
    <x v="6"/>
    <x v="3"/>
    <x v="0"/>
    <n v="886.52457700000002"/>
    <x v="27"/>
    <x v="27"/>
    <n v="20260723"/>
  </r>
  <r>
    <x v="6"/>
    <x v="3"/>
    <x v="0"/>
    <n v="766.07062399999995"/>
    <x v="28"/>
    <x v="28"/>
    <n v="20260723"/>
  </r>
  <r>
    <x v="6"/>
    <x v="3"/>
    <x v="0"/>
    <n v="732.74499700000001"/>
    <x v="29"/>
    <x v="29"/>
    <n v="20260723"/>
  </r>
  <r>
    <x v="6"/>
    <x v="3"/>
    <x v="0"/>
    <n v="33.325626999999997"/>
    <x v="30"/>
    <x v="30"/>
    <n v="20260723"/>
  </r>
  <r>
    <x v="6"/>
    <x v="3"/>
    <x v="0"/>
    <n v="117.53819799999999"/>
    <x v="31"/>
    <x v="31"/>
    <n v="20260723"/>
  </r>
  <r>
    <x v="6"/>
    <x v="3"/>
    <x v="0"/>
    <n v="91.132306999999997"/>
    <x v="32"/>
    <x v="32"/>
    <n v="20260723"/>
  </r>
  <r>
    <x v="6"/>
    <x v="3"/>
    <x v="0"/>
    <n v="26.405892000000001"/>
    <x v="33"/>
    <x v="33"/>
    <n v="20260723"/>
  </r>
  <r>
    <x v="6"/>
    <x v="3"/>
    <x v="0"/>
    <n v="2.9157540000000002"/>
    <x v="34"/>
    <x v="34"/>
    <n v="20260723"/>
  </r>
  <r>
    <x v="6"/>
    <x v="3"/>
    <x v="0"/>
    <n v="0.17036100000000001"/>
    <x v="35"/>
    <x v="35"/>
    <n v="20260723"/>
  </r>
  <r>
    <x v="6"/>
    <x v="3"/>
    <x v="0"/>
    <n v="1288.316366"/>
    <x v="36"/>
    <x v="36"/>
    <n v="20260723"/>
  </r>
  <r>
    <x v="6"/>
    <x v="3"/>
    <x v="0"/>
    <n v="77.567498999999998"/>
    <x v="37"/>
    <x v="37"/>
    <n v="20260723"/>
  </r>
  <r>
    <x v="6"/>
    <x v="3"/>
    <x v="0"/>
    <n v="3262.3077159999998"/>
    <x v="38"/>
    <x v="38"/>
    <n v="20260723"/>
  </r>
  <r>
    <x v="6"/>
    <x v="3"/>
    <x v="0"/>
    <n v="14.227772"/>
    <x v="39"/>
    <x v="39"/>
    <n v="20260723"/>
  </r>
  <r>
    <x v="6"/>
    <x v="3"/>
    <x v="0"/>
    <n v="0"/>
    <x v="40"/>
    <x v="40"/>
    <n v="20260723"/>
  </r>
  <r>
    <x v="6"/>
    <x v="3"/>
    <x v="0"/>
    <n v="4085.5859639999999"/>
    <x v="41"/>
    <x v="41"/>
    <n v="20260723"/>
  </r>
  <r>
    <x v="6"/>
    <x v="3"/>
    <x v="0"/>
    <n v="2550.2824890000002"/>
    <x v="42"/>
    <x v="42"/>
    <n v="20260723"/>
  </r>
  <r>
    <x v="6"/>
    <x v="3"/>
    <x v="0"/>
    <n v="496693.30820600002"/>
    <x v="43"/>
    <x v="43"/>
    <n v="20260723"/>
  </r>
  <r>
    <x v="6"/>
    <x v="3"/>
    <x v="0"/>
    <m/>
    <x v="44"/>
    <x v="44"/>
    <n v="20260723"/>
  </r>
  <r>
    <x v="6"/>
    <x v="3"/>
    <x v="0"/>
    <n v="10366.388784999999"/>
    <x v="45"/>
    <x v="45"/>
    <n v="20260723"/>
  </r>
  <r>
    <x v="6"/>
    <x v="3"/>
    <x v="0"/>
    <n v="5905.6809160000003"/>
    <x v="46"/>
    <x v="46"/>
    <n v="20260723"/>
  </r>
  <r>
    <x v="6"/>
    <x v="3"/>
    <x v="0"/>
    <n v="0"/>
    <x v="47"/>
    <x v="47"/>
    <n v="20260723"/>
  </r>
  <r>
    <x v="6"/>
    <x v="3"/>
    <x v="0"/>
    <n v="5638.1718760000003"/>
    <x v="48"/>
    <x v="48"/>
    <n v="20260723"/>
  </r>
  <r>
    <x v="6"/>
    <x v="3"/>
    <x v="0"/>
    <n v="267.50907599999999"/>
    <x v="49"/>
    <x v="49"/>
    <n v="20260723"/>
  </r>
  <r>
    <x v="6"/>
    <x v="3"/>
    <x v="0"/>
    <n v="4460.7078330000004"/>
    <x v="50"/>
    <x v="50"/>
    <n v="20260723"/>
  </r>
  <r>
    <x v="6"/>
    <x v="3"/>
    <x v="0"/>
    <n v="0"/>
    <x v="47"/>
    <x v="51"/>
    <n v="20260723"/>
  </r>
  <r>
    <x v="6"/>
    <x v="3"/>
    <x v="0"/>
    <n v="4233.3332680000003"/>
    <x v="48"/>
    <x v="52"/>
    <n v="20260723"/>
  </r>
  <r>
    <x v="6"/>
    <x v="3"/>
    <x v="0"/>
    <n v="227.37456399999999"/>
    <x v="49"/>
    <x v="53"/>
    <n v="20260723"/>
  </r>
  <r>
    <x v="6"/>
    <x v="3"/>
    <x v="0"/>
    <n v="207813.26337599999"/>
    <x v="51"/>
    <x v="54"/>
    <n v="20260723"/>
  </r>
  <r>
    <x v="6"/>
    <x v="3"/>
    <x v="0"/>
    <n v="8822.0085099999997"/>
    <x v="52"/>
    <x v="55"/>
    <n v="20260723"/>
  </r>
  <r>
    <x v="6"/>
    <x v="3"/>
    <x v="0"/>
    <n v="0"/>
    <x v="47"/>
    <x v="56"/>
    <n v="20260723"/>
  </r>
  <r>
    <x v="6"/>
    <x v="3"/>
    <x v="0"/>
    <n v="8339.6519659999994"/>
    <x v="48"/>
    <x v="57"/>
    <n v="20260723"/>
  </r>
  <r>
    <x v="6"/>
    <x v="3"/>
    <x v="0"/>
    <n v="482.35654299999999"/>
    <x v="49"/>
    <x v="58"/>
    <n v="20260723"/>
  </r>
  <r>
    <x v="6"/>
    <x v="3"/>
    <x v="0"/>
    <n v="198991.254866"/>
    <x v="53"/>
    <x v="59"/>
    <n v="20260723"/>
  </r>
  <r>
    <x v="6"/>
    <x v="3"/>
    <x v="0"/>
    <n v="17534.720132999999"/>
    <x v="47"/>
    <x v="60"/>
    <n v="20260723"/>
  </r>
  <r>
    <x v="6"/>
    <x v="3"/>
    <x v="0"/>
    <n v="179461.371606"/>
    <x v="48"/>
    <x v="61"/>
    <n v="20260723"/>
  </r>
  <r>
    <x v="6"/>
    <x v="3"/>
    <x v="0"/>
    <n v="1995.163127"/>
    <x v="49"/>
    <x v="62"/>
    <n v="20260723"/>
  </r>
  <r>
    <x v="6"/>
    <x v="3"/>
    <x v="0"/>
    <n v="177156.06620299999"/>
    <x v="54"/>
    <x v="63"/>
    <n v="20260723"/>
  </r>
  <r>
    <x v="6"/>
    <x v="3"/>
    <x v="0"/>
    <n v="85269.939677000002"/>
    <x v="47"/>
    <x v="64"/>
    <n v="20260723"/>
  </r>
  <r>
    <x v="6"/>
    <x v="3"/>
    <x v="0"/>
    <n v="91160.194191000002"/>
    <x v="48"/>
    <x v="65"/>
    <n v="20260723"/>
  </r>
  <r>
    <x v="6"/>
    <x v="3"/>
    <x v="0"/>
    <n v="725.93233499999997"/>
    <x v="49"/>
    <x v="66"/>
    <n v="20260723"/>
  </r>
  <r>
    <x v="6"/>
    <x v="3"/>
    <x v="0"/>
    <m/>
    <x v="55"/>
    <x v="67"/>
    <n v="20260723"/>
  </r>
  <r>
    <x v="6"/>
    <x v="3"/>
    <x v="0"/>
    <n v="0"/>
    <x v="56"/>
    <x v="68"/>
    <n v="20260723"/>
  </r>
  <r>
    <x v="6"/>
    <x v="3"/>
    <x v="0"/>
    <n v="115.890168"/>
    <x v="57"/>
    <x v="69"/>
    <n v="20260723"/>
  </r>
  <r>
    <x v="6"/>
    <x v="3"/>
    <x v="0"/>
    <n v="48.498637000000002"/>
    <x v="58"/>
    <x v="70"/>
    <n v="20260723"/>
  </r>
  <r>
    <x v="6"/>
    <x v="3"/>
    <x v="0"/>
    <n v="9.3686349999999994"/>
    <x v="59"/>
    <x v="71"/>
    <n v="20260723"/>
  </r>
  <r>
    <x v="6"/>
    <x v="3"/>
    <x v="0"/>
    <n v="839.35948299999995"/>
    <x v="60"/>
    <x v="72"/>
    <n v="20260723"/>
  </r>
  <r>
    <x v="6"/>
    <x v="3"/>
    <x v="0"/>
    <n v="24280.724114000001"/>
    <x v="19"/>
    <x v="73"/>
    <n v="20260723"/>
  </r>
  <r>
    <x v="6"/>
    <x v="3"/>
    <x v="0"/>
    <n v="21534.383063000001"/>
    <x v="61"/>
    <x v="74"/>
    <n v="20260723"/>
  </r>
  <r>
    <x v="6"/>
    <x v="3"/>
    <x v="0"/>
    <n v="4136.1887580000002"/>
    <x v="62"/>
    <x v="75"/>
    <n v="20260723"/>
  </r>
  <r>
    <x v="6"/>
    <x v="3"/>
    <x v="0"/>
    <n v="288.11045200000001"/>
    <x v="63"/>
    <x v="76"/>
    <n v="20260723"/>
  </r>
  <r>
    <x v="6"/>
    <x v="3"/>
    <x v="0"/>
    <n v="152.34964099999999"/>
    <x v="64"/>
    <x v="77"/>
    <n v="20260723"/>
  </r>
  <r>
    <x v="6"/>
    <x v="3"/>
    <x v="0"/>
    <n v="4765.1973239999998"/>
    <x v="65"/>
    <x v="78"/>
    <n v="20260723"/>
  </r>
  <r>
    <x v="6"/>
    <x v="3"/>
    <x v="0"/>
    <n v="2064.314061"/>
    <x v="66"/>
    <x v="79"/>
    <n v="20260723"/>
  </r>
  <r>
    <x v="6"/>
    <x v="3"/>
    <x v="0"/>
    <n v="0.31513099999999999"/>
    <x v="67"/>
    <x v="80"/>
    <n v="20260723"/>
  </r>
  <r>
    <x v="6"/>
    <x v="3"/>
    <x v="0"/>
    <n v="2063.9989300000002"/>
    <x v="68"/>
    <x v="81"/>
    <n v="20260723"/>
  </r>
  <r>
    <x v="6"/>
    <x v="3"/>
    <x v="0"/>
    <n v="4049.9218550000001"/>
    <x v="69"/>
    <x v="82"/>
    <n v="20260723"/>
  </r>
  <r>
    <x v="6"/>
    <x v="3"/>
    <x v="0"/>
    <n v="457620.02454999997"/>
    <x v="70"/>
    <x v="83"/>
    <n v="20260723"/>
  </r>
  <r>
    <x v="6"/>
    <x v="3"/>
    <x v="0"/>
    <n v="39073.283656"/>
    <x v="71"/>
    <x v="84"/>
    <n v="20260723"/>
  </r>
  <r>
    <x v="6"/>
    <x v="4"/>
    <x v="0"/>
    <m/>
    <x v="0"/>
    <x v="0"/>
    <n v="20260723"/>
  </r>
  <r>
    <x v="6"/>
    <x v="4"/>
    <x v="0"/>
    <m/>
    <x v="1"/>
    <x v="1"/>
    <n v="20260723"/>
  </r>
  <r>
    <x v="6"/>
    <x v="4"/>
    <x v="0"/>
    <m/>
    <x v="2"/>
    <x v="2"/>
    <n v="20260723"/>
  </r>
  <r>
    <x v="6"/>
    <x v="4"/>
    <x v="0"/>
    <n v="3.320764"/>
    <x v="3"/>
    <x v="3"/>
    <n v="20260723"/>
  </r>
  <r>
    <x v="6"/>
    <x v="4"/>
    <x v="0"/>
    <n v="278.90797800000001"/>
    <x v="4"/>
    <x v="4"/>
    <n v="20260723"/>
  </r>
  <r>
    <x v="6"/>
    <x v="4"/>
    <x v="0"/>
    <n v="0"/>
    <x v="5"/>
    <x v="5"/>
    <n v="20260723"/>
  </r>
  <r>
    <x v="6"/>
    <x v="4"/>
    <x v="0"/>
    <n v="370.99231700000001"/>
    <x v="6"/>
    <x v="6"/>
    <n v="20260723"/>
  </r>
  <r>
    <x v="6"/>
    <x v="4"/>
    <x v="0"/>
    <n v="315270.36735100002"/>
    <x v="7"/>
    <x v="7"/>
    <n v="20260723"/>
  </r>
  <r>
    <x v="6"/>
    <x v="4"/>
    <x v="0"/>
    <n v="3207.1659920000002"/>
    <x v="8"/>
    <x v="8"/>
    <n v="20260723"/>
  </r>
  <r>
    <x v="6"/>
    <x v="4"/>
    <x v="0"/>
    <n v="78076.846514999997"/>
    <x v="9"/>
    <x v="9"/>
    <n v="20260723"/>
  </r>
  <r>
    <x v="6"/>
    <x v="4"/>
    <x v="0"/>
    <n v="14238.166377"/>
    <x v="10"/>
    <x v="10"/>
    <n v="20260723"/>
  </r>
  <r>
    <x v="6"/>
    <x v="4"/>
    <x v="0"/>
    <n v="10379.473357999999"/>
    <x v="11"/>
    <x v="11"/>
    <n v="20260723"/>
  </r>
  <r>
    <x v="6"/>
    <x v="4"/>
    <x v="0"/>
    <n v="3858.6930189999998"/>
    <x v="12"/>
    <x v="12"/>
    <n v="20260723"/>
  </r>
  <r>
    <x v="6"/>
    <x v="4"/>
    <x v="0"/>
    <n v="107105.42047300001"/>
    <x v="13"/>
    <x v="13"/>
    <n v="20260723"/>
  </r>
  <r>
    <x v="6"/>
    <x v="4"/>
    <x v="0"/>
    <n v="36494.832163999999"/>
    <x v="14"/>
    <x v="14"/>
    <n v="20260723"/>
  </r>
  <r>
    <x v="6"/>
    <x v="4"/>
    <x v="0"/>
    <n v="67443.520707999996"/>
    <x v="15"/>
    <x v="15"/>
    <n v="20260723"/>
  </r>
  <r>
    <x v="6"/>
    <x v="4"/>
    <x v="0"/>
    <n v="985.97046499999999"/>
    <x v="16"/>
    <x v="16"/>
    <n v="20260723"/>
  </r>
  <r>
    <x v="6"/>
    <x v="4"/>
    <x v="0"/>
    <n v="2181.0971359999999"/>
    <x v="17"/>
    <x v="17"/>
    <n v="20260723"/>
  </r>
  <r>
    <x v="6"/>
    <x v="4"/>
    <x v="0"/>
    <n v="63438.366225999998"/>
    <x v="18"/>
    <x v="18"/>
    <n v="20260723"/>
  </r>
  <r>
    <x v="6"/>
    <x v="4"/>
    <x v="0"/>
    <n v="45633.728143"/>
    <x v="19"/>
    <x v="19"/>
    <n v="20260723"/>
  </r>
  <r>
    <x v="6"/>
    <x v="4"/>
    <x v="0"/>
    <n v="3615.9437330000001"/>
    <x v="20"/>
    <x v="20"/>
    <n v="20260723"/>
  </r>
  <r>
    <x v="6"/>
    <x v="4"/>
    <x v="0"/>
    <n v="-45.269984999999998"/>
    <x v="21"/>
    <x v="21"/>
    <n v="20260723"/>
  </r>
  <r>
    <x v="6"/>
    <x v="4"/>
    <x v="0"/>
    <n v="201293.29181699999"/>
    <x v="22"/>
    <x v="22"/>
    <n v="20260723"/>
  </r>
  <r>
    <x v="6"/>
    <x v="4"/>
    <x v="0"/>
    <n v="5999.8422479999999"/>
    <x v="23"/>
    <x v="23"/>
    <n v="20260723"/>
  </r>
  <r>
    <x v="6"/>
    <x v="4"/>
    <x v="0"/>
    <n v="2.5493999999999999E-2"/>
    <x v="24"/>
    <x v="24"/>
    <n v="20260723"/>
  </r>
  <r>
    <x v="6"/>
    <x v="4"/>
    <x v="0"/>
    <n v="210.18172899999999"/>
    <x v="25"/>
    <x v="25"/>
    <n v="20260723"/>
  </r>
  <r>
    <x v="6"/>
    <x v="4"/>
    <x v="0"/>
    <n v="5789.6350249999996"/>
    <x v="26"/>
    <x v="26"/>
    <n v="20260723"/>
  </r>
  <r>
    <x v="6"/>
    <x v="4"/>
    <x v="0"/>
    <n v="689.242885"/>
    <x v="27"/>
    <x v="27"/>
    <n v="20260723"/>
  </r>
  <r>
    <x v="6"/>
    <x v="4"/>
    <x v="0"/>
    <n v="580.08156099999997"/>
    <x v="28"/>
    <x v="28"/>
    <n v="20260723"/>
  </r>
  <r>
    <x v="6"/>
    <x v="4"/>
    <x v="0"/>
    <n v="552.65499299999999"/>
    <x v="29"/>
    <x v="29"/>
    <n v="20260723"/>
  </r>
  <r>
    <x v="6"/>
    <x v="4"/>
    <x v="0"/>
    <n v="27.426566999999999"/>
    <x v="30"/>
    <x v="30"/>
    <n v="20260723"/>
  </r>
  <r>
    <x v="6"/>
    <x v="4"/>
    <x v="0"/>
    <n v="107.16817399999999"/>
    <x v="31"/>
    <x v="31"/>
    <n v="20260723"/>
  </r>
  <r>
    <x v="6"/>
    <x v="4"/>
    <x v="0"/>
    <n v="78.057182999999995"/>
    <x v="32"/>
    <x v="32"/>
    <n v="20260723"/>
  </r>
  <r>
    <x v="6"/>
    <x v="4"/>
    <x v="0"/>
    <n v="29.110992"/>
    <x v="33"/>
    <x v="33"/>
    <n v="20260723"/>
  </r>
  <r>
    <x v="6"/>
    <x v="4"/>
    <x v="0"/>
    <n v="1.99315"/>
    <x v="34"/>
    <x v="34"/>
    <n v="20260723"/>
  </r>
  <r>
    <x v="6"/>
    <x v="4"/>
    <x v="0"/>
    <n v="0.107194"/>
    <x v="35"/>
    <x v="35"/>
    <n v="20260723"/>
  </r>
  <r>
    <x v="6"/>
    <x v="4"/>
    <x v="0"/>
    <n v="984.67082800000003"/>
    <x v="36"/>
    <x v="36"/>
    <n v="20260723"/>
  </r>
  <r>
    <x v="6"/>
    <x v="4"/>
    <x v="0"/>
    <n v="73.443924999999993"/>
    <x v="37"/>
    <x v="37"/>
    <n v="20260723"/>
  </r>
  <r>
    <x v="6"/>
    <x v="4"/>
    <x v="0"/>
    <n v="2995.3332180000002"/>
    <x v="38"/>
    <x v="38"/>
    <n v="20260723"/>
  </r>
  <r>
    <x v="6"/>
    <x v="4"/>
    <x v="0"/>
    <n v="15.901814"/>
    <x v="39"/>
    <x v="39"/>
    <n v="20260723"/>
  </r>
  <r>
    <x v="6"/>
    <x v="4"/>
    <x v="0"/>
    <n v="0"/>
    <x v="40"/>
    <x v="40"/>
    <n v="20260723"/>
  </r>
  <r>
    <x v="6"/>
    <x v="4"/>
    <x v="0"/>
    <n v="4178.5117220000002"/>
    <x v="41"/>
    <x v="41"/>
    <n v="20260723"/>
  </r>
  <r>
    <x v="6"/>
    <x v="4"/>
    <x v="0"/>
    <n v="2500.8142339999999"/>
    <x v="42"/>
    <x v="42"/>
    <n v="20260723"/>
  </r>
  <r>
    <x v="6"/>
    <x v="4"/>
    <x v="0"/>
    <n v="534654.74829500006"/>
    <x v="43"/>
    <x v="43"/>
    <n v="20260723"/>
  </r>
  <r>
    <x v="6"/>
    <x v="4"/>
    <x v="0"/>
    <m/>
    <x v="44"/>
    <x v="44"/>
    <n v="20260723"/>
  </r>
  <r>
    <x v="6"/>
    <x v="4"/>
    <x v="0"/>
    <n v="10302.035013999999"/>
    <x v="45"/>
    <x v="45"/>
    <n v="20260723"/>
  </r>
  <r>
    <x v="6"/>
    <x v="4"/>
    <x v="0"/>
    <n v="5793.8456500000002"/>
    <x v="46"/>
    <x v="46"/>
    <n v="20260723"/>
  </r>
  <r>
    <x v="6"/>
    <x v="4"/>
    <x v="0"/>
    <n v="0"/>
    <x v="47"/>
    <x v="47"/>
    <n v="20260723"/>
  </r>
  <r>
    <x v="6"/>
    <x v="4"/>
    <x v="0"/>
    <n v="5531.2529100000002"/>
    <x v="48"/>
    <x v="48"/>
    <n v="20260723"/>
  </r>
  <r>
    <x v="6"/>
    <x v="4"/>
    <x v="0"/>
    <n v="262.59273999999999"/>
    <x v="49"/>
    <x v="49"/>
    <n v="20260723"/>
  </r>
  <r>
    <x v="6"/>
    <x v="4"/>
    <x v="0"/>
    <n v="4508.1893639999998"/>
    <x v="50"/>
    <x v="50"/>
    <n v="20260723"/>
  </r>
  <r>
    <x v="6"/>
    <x v="4"/>
    <x v="0"/>
    <n v="0"/>
    <x v="47"/>
    <x v="51"/>
    <n v="20260723"/>
  </r>
  <r>
    <x v="6"/>
    <x v="4"/>
    <x v="0"/>
    <n v="4269.2154250000003"/>
    <x v="48"/>
    <x v="52"/>
    <n v="20260723"/>
  </r>
  <r>
    <x v="6"/>
    <x v="4"/>
    <x v="0"/>
    <n v="238.973939"/>
    <x v="49"/>
    <x v="53"/>
    <n v="20260723"/>
  </r>
  <r>
    <x v="6"/>
    <x v="4"/>
    <x v="0"/>
    <n v="219370.99630999999"/>
    <x v="51"/>
    <x v="54"/>
    <n v="20260723"/>
  </r>
  <r>
    <x v="6"/>
    <x v="4"/>
    <x v="0"/>
    <n v="9257.7181710000004"/>
    <x v="52"/>
    <x v="55"/>
    <n v="20260723"/>
  </r>
  <r>
    <x v="6"/>
    <x v="4"/>
    <x v="0"/>
    <n v="0"/>
    <x v="47"/>
    <x v="56"/>
    <n v="20260723"/>
  </r>
  <r>
    <x v="6"/>
    <x v="4"/>
    <x v="0"/>
    <n v="8705.4192419999999"/>
    <x v="48"/>
    <x v="57"/>
    <n v="20260723"/>
  </r>
  <r>
    <x v="6"/>
    <x v="4"/>
    <x v="0"/>
    <n v="552.29892900000004"/>
    <x v="49"/>
    <x v="58"/>
    <n v="20260723"/>
  </r>
  <r>
    <x v="6"/>
    <x v="4"/>
    <x v="0"/>
    <n v="210113.278139"/>
    <x v="53"/>
    <x v="59"/>
    <n v="20260723"/>
  </r>
  <r>
    <x v="6"/>
    <x v="4"/>
    <x v="0"/>
    <n v="19283.109273999999"/>
    <x v="47"/>
    <x v="60"/>
    <n v="20260723"/>
  </r>
  <r>
    <x v="6"/>
    <x v="4"/>
    <x v="0"/>
    <n v="188664.03361799999"/>
    <x v="48"/>
    <x v="61"/>
    <n v="20260723"/>
  </r>
  <r>
    <x v="6"/>
    <x v="4"/>
    <x v="0"/>
    <n v="2166.1352470000002"/>
    <x v="49"/>
    <x v="62"/>
    <n v="20260723"/>
  </r>
  <r>
    <x v="6"/>
    <x v="4"/>
    <x v="0"/>
    <n v="195210.613323"/>
    <x v="54"/>
    <x v="63"/>
    <n v="20260723"/>
  </r>
  <r>
    <x v="6"/>
    <x v="4"/>
    <x v="0"/>
    <n v="90914.193539999993"/>
    <x v="47"/>
    <x v="64"/>
    <n v="20260723"/>
  </r>
  <r>
    <x v="6"/>
    <x v="4"/>
    <x v="0"/>
    <n v="103479.378008"/>
    <x v="48"/>
    <x v="65"/>
    <n v="20260723"/>
  </r>
  <r>
    <x v="6"/>
    <x v="4"/>
    <x v="0"/>
    <n v="817.04177500000003"/>
    <x v="49"/>
    <x v="66"/>
    <n v="20260723"/>
  </r>
  <r>
    <x v="6"/>
    <x v="4"/>
    <x v="0"/>
    <m/>
    <x v="55"/>
    <x v="67"/>
    <n v="20260723"/>
  </r>
  <r>
    <x v="6"/>
    <x v="4"/>
    <x v="0"/>
    <n v="0"/>
    <x v="56"/>
    <x v="68"/>
    <n v="20260723"/>
  </r>
  <r>
    <x v="6"/>
    <x v="4"/>
    <x v="0"/>
    <n v="132.32507000000001"/>
    <x v="57"/>
    <x v="69"/>
    <n v="20260723"/>
  </r>
  <r>
    <x v="6"/>
    <x v="4"/>
    <x v="0"/>
    <n v="24.324736999999999"/>
    <x v="58"/>
    <x v="70"/>
    <n v="20260723"/>
  </r>
  <r>
    <x v="6"/>
    <x v="4"/>
    <x v="0"/>
    <n v="4.4471600000000002"/>
    <x v="59"/>
    <x v="71"/>
    <n v="20260723"/>
  </r>
  <r>
    <x v="6"/>
    <x v="4"/>
    <x v="0"/>
    <n v="703.38945100000001"/>
    <x v="60"/>
    <x v="72"/>
    <n v="20260723"/>
  </r>
  <r>
    <x v="6"/>
    <x v="4"/>
    <x v="0"/>
    <n v="33886.022604999998"/>
    <x v="19"/>
    <x v="73"/>
    <n v="20260723"/>
  </r>
  <r>
    <x v="6"/>
    <x v="4"/>
    <x v="0"/>
    <n v="20824.093287"/>
    <x v="61"/>
    <x v="74"/>
    <n v="20260723"/>
  </r>
  <r>
    <x v="6"/>
    <x v="4"/>
    <x v="0"/>
    <n v="2883.661141"/>
    <x v="62"/>
    <x v="75"/>
    <n v="20260723"/>
  </r>
  <r>
    <x v="6"/>
    <x v="4"/>
    <x v="0"/>
    <n v="263.39283699999999"/>
    <x v="63"/>
    <x v="76"/>
    <n v="20260723"/>
  </r>
  <r>
    <x v="6"/>
    <x v="4"/>
    <x v="0"/>
    <n v="88.537109000000001"/>
    <x v="64"/>
    <x v="77"/>
    <n v="20260723"/>
  </r>
  <r>
    <x v="6"/>
    <x v="4"/>
    <x v="0"/>
    <n v="3837.3800670000001"/>
    <x v="65"/>
    <x v="78"/>
    <n v="20260723"/>
  </r>
  <r>
    <x v="6"/>
    <x v="4"/>
    <x v="0"/>
    <n v="2054.05557"/>
    <x v="66"/>
    <x v="79"/>
    <n v="20260723"/>
  </r>
  <r>
    <x v="6"/>
    <x v="4"/>
    <x v="0"/>
    <n v="0.30148900000000001"/>
    <x v="67"/>
    <x v="80"/>
    <n v="20260723"/>
  </r>
  <r>
    <x v="6"/>
    <x v="4"/>
    <x v="0"/>
    <n v="2053.7540800000002"/>
    <x v="68"/>
    <x v="81"/>
    <n v="20260723"/>
  </r>
  <r>
    <x v="6"/>
    <x v="4"/>
    <x v="0"/>
    <n v="3988.7469249999999"/>
    <x v="69"/>
    <x v="82"/>
    <n v="20260723"/>
  </r>
  <r>
    <x v="6"/>
    <x v="4"/>
    <x v="0"/>
    <n v="493574.02060599998"/>
    <x v="70"/>
    <x v="83"/>
    <n v="20260723"/>
  </r>
  <r>
    <x v="6"/>
    <x v="4"/>
    <x v="0"/>
    <n v="41080.727678000003"/>
    <x v="71"/>
    <x v="84"/>
    <n v="20260723"/>
  </r>
  <r>
    <x v="6"/>
    <x v="5"/>
    <x v="0"/>
    <m/>
    <x v="0"/>
    <x v="0"/>
    <n v="20260723"/>
  </r>
  <r>
    <x v="6"/>
    <x v="5"/>
    <x v="0"/>
    <m/>
    <x v="1"/>
    <x v="1"/>
    <n v="20260723"/>
  </r>
  <r>
    <x v="6"/>
    <x v="5"/>
    <x v="0"/>
    <m/>
    <x v="2"/>
    <x v="2"/>
    <n v="20260723"/>
  </r>
  <r>
    <x v="6"/>
    <x v="5"/>
    <x v="0"/>
    <n v="4.6848039999999997"/>
    <x v="3"/>
    <x v="3"/>
    <n v="20260723"/>
  </r>
  <r>
    <x v="6"/>
    <x v="5"/>
    <x v="0"/>
    <n v="143.588787"/>
    <x v="4"/>
    <x v="4"/>
    <n v="20260723"/>
  </r>
  <r>
    <x v="6"/>
    <x v="5"/>
    <x v="0"/>
    <n v="0"/>
    <x v="5"/>
    <x v="5"/>
    <n v="20260723"/>
  </r>
  <r>
    <x v="6"/>
    <x v="5"/>
    <x v="0"/>
    <n v="417.566912"/>
    <x v="6"/>
    <x v="6"/>
    <n v="20260723"/>
  </r>
  <r>
    <x v="6"/>
    <x v="5"/>
    <x v="0"/>
    <n v="324666.31308699999"/>
    <x v="7"/>
    <x v="7"/>
    <n v="20260723"/>
  </r>
  <r>
    <x v="6"/>
    <x v="5"/>
    <x v="0"/>
    <n v="3383.689327"/>
    <x v="8"/>
    <x v="8"/>
    <n v="20260723"/>
  </r>
  <r>
    <x v="6"/>
    <x v="5"/>
    <x v="0"/>
    <n v="95503.387881000002"/>
    <x v="9"/>
    <x v="9"/>
    <n v="20260723"/>
  </r>
  <r>
    <x v="6"/>
    <x v="5"/>
    <x v="0"/>
    <n v="17277.647440000001"/>
    <x v="10"/>
    <x v="10"/>
    <n v="20260723"/>
  </r>
  <r>
    <x v="6"/>
    <x v="5"/>
    <x v="0"/>
    <n v="11524.044287999999"/>
    <x v="11"/>
    <x v="11"/>
    <n v="20260723"/>
  </r>
  <r>
    <x v="6"/>
    <x v="5"/>
    <x v="0"/>
    <n v="5753.6031519999997"/>
    <x v="12"/>
    <x v="12"/>
    <n v="20260723"/>
  </r>
  <r>
    <x v="6"/>
    <x v="5"/>
    <x v="0"/>
    <n v="114506.88979299999"/>
    <x v="13"/>
    <x v="13"/>
    <n v="20260723"/>
  </r>
  <r>
    <x v="6"/>
    <x v="5"/>
    <x v="0"/>
    <n v="38764.549322999999"/>
    <x v="14"/>
    <x v="14"/>
    <n v="20260723"/>
  </r>
  <r>
    <x v="6"/>
    <x v="5"/>
    <x v="0"/>
    <n v="72647.347829000006"/>
    <x v="15"/>
    <x v="15"/>
    <n v="20260723"/>
  </r>
  <r>
    <x v="6"/>
    <x v="5"/>
    <x v="0"/>
    <n v="965.711004"/>
    <x v="16"/>
    <x v="16"/>
    <n v="20260723"/>
  </r>
  <r>
    <x v="6"/>
    <x v="5"/>
    <x v="0"/>
    <n v="2129.281637"/>
    <x v="17"/>
    <x v="17"/>
    <n v="20260723"/>
  </r>
  <r>
    <x v="6"/>
    <x v="5"/>
    <x v="0"/>
    <n v="55912.693701999997"/>
    <x v="18"/>
    <x v="18"/>
    <n v="20260723"/>
  </r>
  <r>
    <x v="6"/>
    <x v="5"/>
    <x v="0"/>
    <n v="32585.393209000002"/>
    <x v="19"/>
    <x v="19"/>
    <n v="20260723"/>
  </r>
  <r>
    <x v="6"/>
    <x v="5"/>
    <x v="0"/>
    <n v="5557.3179730000002"/>
    <x v="20"/>
    <x v="20"/>
    <n v="20260723"/>
  </r>
  <r>
    <x v="6"/>
    <x v="5"/>
    <x v="0"/>
    <n v="-60.706237999999999"/>
    <x v="21"/>
    <x v="21"/>
    <n v="20260723"/>
  </r>
  <r>
    <x v="6"/>
    <x v="5"/>
    <x v="0"/>
    <n v="239174.30925799999"/>
    <x v="22"/>
    <x v="22"/>
    <n v="20260723"/>
  </r>
  <r>
    <x v="6"/>
    <x v="5"/>
    <x v="0"/>
    <n v="5375.2923639999999"/>
    <x v="23"/>
    <x v="23"/>
    <n v="20260723"/>
  </r>
  <r>
    <x v="6"/>
    <x v="5"/>
    <x v="0"/>
    <n v="2.5510000000000001E-2"/>
    <x v="24"/>
    <x v="24"/>
    <n v="20260723"/>
  </r>
  <r>
    <x v="6"/>
    <x v="5"/>
    <x v="0"/>
    <n v="207.07539199999999"/>
    <x v="25"/>
    <x v="25"/>
    <n v="20260723"/>
  </r>
  <r>
    <x v="6"/>
    <x v="5"/>
    <x v="0"/>
    <n v="5168.1914619999998"/>
    <x v="26"/>
    <x v="26"/>
    <n v="20260723"/>
  </r>
  <r>
    <x v="6"/>
    <x v="5"/>
    <x v="0"/>
    <n v="685.47803999999996"/>
    <x v="27"/>
    <x v="27"/>
    <n v="20260723"/>
  </r>
  <r>
    <x v="6"/>
    <x v="5"/>
    <x v="0"/>
    <n v="584.21340599999996"/>
    <x v="28"/>
    <x v="28"/>
    <n v="20260723"/>
  </r>
  <r>
    <x v="6"/>
    <x v="5"/>
    <x v="0"/>
    <n v="564.12586499999998"/>
    <x v="29"/>
    <x v="29"/>
    <n v="20260723"/>
  </r>
  <r>
    <x v="6"/>
    <x v="5"/>
    <x v="0"/>
    <n v="20.087541000000002"/>
    <x v="30"/>
    <x v="30"/>
    <n v="20260723"/>
  </r>
  <r>
    <x v="6"/>
    <x v="5"/>
    <x v="0"/>
    <n v="100.208777"/>
    <x v="31"/>
    <x v="31"/>
    <n v="20260723"/>
  </r>
  <r>
    <x v="6"/>
    <x v="5"/>
    <x v="0"/>
    <n v="66.834042999999994"/>
    <x v="32"/>
    <x v="32"/>
    <n v="20260723"/>
  </r>
  <r>
    <x v="6"/>
    <x v="5"/>
    <x v="0"/>
    <n v="33.374732999999999"/>
    <x v="33"/>
    <x v="33"/>
    <n v="20260723"/>
  </r>
  <r>
    <x v="6"/>
    <x v="5"/>
    <x v="0"/>
    <n v="1.055858"/>
    <x v="34"/>
    <x v="34"/>
    <n v="20260723"/>
  </r>
  <r>
    <x v="6"/>
    <x v="5"/>
    <x v="0"/>
    <n v="0.109731"/>
    <x v="35"/>
    <x v="35"/>
    <n v="20260723"/>
  </r>
  <r>
    <x v="6"/>
    <x v="5"/>
    <x v="0"/>
    <n v="1090.565805"/>
    <x v="36"/>
    <x v="36"/>
    <n v="20260723"/>
  </r>
  <r>
    <x v="6"/>
    <x v="5"/>
    <x v="0"/>
    <n v="88.959772999999998"/>
    <x v="37"/>
    <x v="37"/>
    <n v="20260723"/>
  </r>
  <r>
    <x v="6"/>
    <x v="5"/>
    <x v="0"/>
    <n v="3317.5563539999998"/>
    <x v="38"/>
    <x v="38"/>
    <n v="20260723"/>
  </r>
  <r>
    <x v="6"/>
    <x v="5"/>
    <x v="0"/>
    <n v="17.951328"/>
    <x v="39"/>
    <x v="39"/>
    <n v="20260723"/>
  </r>
  <r>
    <x v="6"/>
    <x v="5"/>
    <x v="0"/>
    <n v="0"/>
    <x v="40"/>
    <x v="40"/>
    <n v="20260723"/>
  </r>
  <r>
    <x v="6"/>
    <x v="5"/>
    <x v="0"/>
    <n v="5373.0135140000002"/>
    <x v="41"/>
    <x v="41"/>
    <n v="20260723"/>
  </r>
  <r>
    <x v="6"/>
    <x v="5"/>
    <x v="0"/>
    <n v="3076.9005379999999"/>
    <x v="42"/>
    <x v="42"/>
    <n v="20260723"/>
  </r>
  <r>
    <x v="6"/>
    <x v="5"/>
    <x v="0"/>
    <n v="583432.29029499996"/>
    <x v="43"/>
    <x v="43"/>
    <n v="20260723"/>
  </r>
  <r>
    <x v="6"/>
    <x v="5"/>
    <x v="0"/>
    <m/>
    <x v="44"/>
    <x v="44"/>
    <n v="20260723"/>
  </r>
  <r>
    <x v="6"/>
    <x v="5"/>
    <x v="0"/>
    <n v="10700.694298"/>
    <x v="45"/>
    <x v="45"/>
    <n v="20260723"/>
  </r>
  <r>
    <x v="6"/>
    <x v="5"/>
    <x v="0"/>
    <n v="5948.425268"/>
    <x v="46"/>
    <x v="46"/>
    <n v="20260723"/>
  </r>
  <r>
    <x v="6"/>
    <x v="5"/>
    <x v="0"/>
    <n v="0"/>
    <x v="47"/>
    <x v="47"/>
    <n v="20260723"/>
  </r>
  <r>
    <x v="6"/>
    <x v="5"/>
    <x v="0"/>
    <n v="5701.7049699999998"/>
    <x v="48"/>
    <x v="48"/>
    <n v="20260723"/>
  </r>
  <r>
    <x v="6"/>
    <x v="5"/>
    <x v="0"/>
    <n v="246.72029800000001"/>
    <x v="49"/>
    <x v="49"/>
    <n v="20260723"/>
  </r>
  <r>
    <x v="6"/>
    <x v="5"/>
    <x v="0"/>
    <n v="4752.2690300000004"/>
    <x v="50"/>
    <x v="50"/>
    <n v="20260723"/>
  </r>
  <r>
    <x v="6"/>
    <x v="5"/>
    <x v="0"/>
    <n v="0"/>
    <x v="47"/>
    <x v="51"/>
    <n v="20260723"/>
  </r>
  <r>
    <x v="6"/>
    <x v="5"/>
    <x v="0"/>
    <n v="4520.5888560000003"/>
    <x v="48"/>
    <x v="52"/>
    <n v="20260723"/>
  </r>
  <r>
    <x v="6"/>
    <x v="5"/>
    <x v="0"/>
    <n v="231.68017399999999"/>
    <x v="49"/>
    <x v="53"/>
    <n v="20260723"/>
  </r>
  <r>
    <x v="6"/>
    <x v="5"/>
    <x v="0"/>
    <n v="226697.506864"/>
    <x v="51"/>
    <x v="54"/>
    <n v="20260723"/>
  </r>
  <r>
    <x v="6"/>
    <x v="5"/>
    <x v="0"/>
    <n v="9503.3013819999996"/>
    <x v="52"/>
    <x v="55"/>
    <n v="20260723"/>
  </r>
  <r>
    <x v="6"/>
    <x v="5"/>
    <x v="0"/>
    <n v="0"/>
    <x v="47"/>
    <x v="56"/>
    <n v="20260723"/>
  </r>
  <r>
    <x v="6"/>
    <x v="5"/>
    <x v="0"/>
    <n v="8814.2437069999996"/>
    <x v="48"/>
    <x v="57"/>
    <n v="20260723"/>
  </r>
  <r>
    <x v="6"/>
    <x v="5"/>
    <x v="0"/>
    <n v="689.05767500000002"/>
    <x v="49"/>
    <x v="58"/>
    <n v="20260723"/>
  </r>
  <r>
    <x v="6"/>
    <x v="5"/>
    <x v="0"/>
    <n v="217194.20548199999"/>
    <x v="53"/>
    <x v="59"/>
    <n v="20260723"/>
  </r>
  <r>
    <x v="6"/>
    <x v="5"/>
    <x v="0"/>
    <n v="22482.403858999998"/>
    <x v="47"/>
    <x v="60"/>
    <n v="20260723"/>
  </r>
  <r>
    <x v="6"/>
    <x v="5"/>
    <x v="0"/>
    <n v="193067.025857"/>
    <x v="48"/>
    <x v="61"/>
    <n v="20260723"/>
  </r>
  <r>
    <x v="6"/>
    <x v="5"/>
    <x v="0"/>
    <n v="1644.775766"/>
    <x v="49"/>
    <x v="62"/>
    <n v="20260723"/>
  </r>
  <r>
    <x v="6"/>
    <x v="5"/>
    <x v="0"/>
    <n v="229316.876957"/>
    <x v="54"/>
    <x v="63"/>
    <n v="20260723"/>
  </r>
  <r>
    <x v="6"/>
    <x v="5"/>
    <x v="0"/>
    <n v="78415.633421999999"/>
    <x v="47"/>
    <x v="64"/>
    <n v="20260723"/>
  </r>
  <r>
    <x v="6"/>
    <x v="5"/>
    <x v="0"/>
    <n v="149924.46258299999"/>
    <x v="48"/>
    <x v="65"/>
    <n v="20260723"/>
  </r>
  <r>
    <x v="6"/>
    <x v="5"/>
    <x v="0"/>
    <n v="976.78095199999996"/>
    <x v="49"/>
    <x v="66"/>
    <n v="20260723"/>
  </r>
  <r>
    <x v="6"/>
    <x v="5"/>
    <x v="0"/>
    <m/>
    <x v="55"/>
    <x v="67"/>
    <n v="20260723"/>
  </r>
  <r>
    <x v="6"/>
    <x v="5"/>
    <x v="0"/>
    <n v="0"/>
    <x v="56"/>
    <x v="68"/>
    <n v="20260723"/>
  </r>
  <r>
    <x v="6"/>
    <x v="5"/>
    <x v="0"/>
    <n v="8913.9367380000003"/>
    <x v="57"/>
    <x v="69"/>
    <n v="20260723"/>
  </r>
  <r>
    <x v="6"/>
    <x v="5"/>
    <x v="0"/>
    <n v="20.595977999999999"/>
    <x v="58"/>
    <x v="70"/>
    <n v="20260723"/>
  </r>
  <r>
    <x v="6"/>
    <x v="5"/>
    <x v="0"/>
    <n v="1.4678720000000001"/>
    <x v="59"/>
    <x v="71"/>
    <n v="20260723"/>
  </r>
  <r>
    <x v="6"/>
    <x v="5"/>
    <x v="0"/>
    <n v="859.58212000000003"/>
    <x v="60"/>
    <x v="72"/>
    <n v="20260723"/>
  </r>
  <r>
    <x v="6"/>
    <x v="5"/>
    <x v="0"/>
    <n v="28870.601229"/>
    <x v="19"/>
    <x v="73"/>
    <n v="20260723"/>
  </r>
  <r>
    <x v="6"/>
    <x v="5"/>
    <x v="0"/>
    <n v="18294.659844000002"/>
    <x v="61"/>
    <x v="74"/>
    <n v="20260723"/>
  </r>
  <r>
    <x v="6"/>
    <x v="5"/>
    <x v="0"/>
    <n v="5665.8257729999996"/>
    <x v="62"/>
    <x v="75"/>
    <n v="20260723"/>
  </r>
  <r>
    <x v="6"/>
    <x v="5"/>
    <x v="0"/>
    <n v="301.86748999999998"/>
    <x v="63"/>
    <x v="76"/>
    <n v="20260723"/>
  </r>
  <r>
    <x v="6"/>
    <x v="5"/>
    <x v="0"/>
    <n v="76.444753000000006"/>
    <x v="64"/>
    <x v="77"/>
    <n v="20260723"/>
  </r>
  <r>
    <x v="6"/>
    <x v="5"/>
    <x v="0"/>
    <n v="4809.635002"/>
    <x v="65"/>
    <x v="78"/>
    <n v="20260723"/>
  </r>
  <r>
    <x v="6"/>
    <x v="5"/>
    <x v="0"/>
    <n v="2451.5050110000002"/>
    <x v="66"/>
    <x v="79"/>
    <n v="20260723"/>
  </r>
  <r>
    <x v="6"/>
    <x v="5"/>
    <x v="0"/>
    <n v="4.7347E-2"/>
    <x v="67"/>
    <x v="80"/>
    <n v="20260723"/>
  </r>
  <r>
    <x v="6"/>
    <x v="5"/>
    <x v="0"/>
    <n v="2451.457664"/>
    <x v="68"/>
    <x v="81"/>
    <n v="20260723"/>
  </r>
  <r>
    <x v="6"/>
    <x v="5"/>
    <x v="0"/>
    <n v="5548.808043"/>
    <x v="69"/>
    <x v="82"/>
    <n v="20260723"/>
  </r>
  <r>
    <x v="6"/>
    <x v="5"/>
    <x v="0"/>
    <n v="542530.00797200005"/>
    <x v="70"/>
    <x v="83"/>
    <n v="20260723"/>
  </r>
  <r>
    <x v="6"/>
    <x v="5"/>
    <x v="0"/>
    <n v="40902.282322999999"/>
    <x v="71"/>
    <x v="84"/>
    <n v="20260723"/>
  </r>
  <r>
    <x v="6"/>
    <x v="6"/>
    <x v="0"/>
    <m/>
    <x v="0"/>
    <x v="0"/>
    <n v="20260723"/>
  </r>
  <r>
    <x v="6"/>
    <x v="6"/>
    <x v="0"/>
    <m/>
    <x v="1"/>
    <x v="1"/>
    <n v="20260723"/>
  </r>
  <r>
    <x v="6"/>
    <x v="6"/>
    <x v="0"/>
    <m/>
    <x v="2"/>
    <x v="2"/>
    <n v="20260723"/>
  </r>
  <r>
    <x v="6"/>
    <x v="6"/>
    <x v="0"/>
    <n v="6.8946969999999999"/>
    <x v="3"/>
    <x v="3"/>
    <n v="20260723"/>
  </r>
  <r>
    <x v="6"/>
    <x v="6"/>
    <x v="0"/>
    <n v="2707.6074020000001"/>
    <x v="4"/>
    <x v="4"/>
    <n v="20260723"/>
  </r>
  <r>
    <x v="6"/>
    <x v="6"/>
    <x v="0"/>
    <n v="0"/>
    <x v="5"/>
    <x v="5"/>
    <n v="20260723"/>
  </r>
  <r>
    <x v="6"/>
    <x v="6"/>
    <x v="0"/>
    <n v="349.32539100000002"/>
    <x v="6"/>
    <x v="6"/>
    <n v="20260723"/>
  </r>
  <r>
    <x v="6"/>
    <x v="6"/>
    <x v="0"/>
    <n v="313722.3775"/>
    <x v="7"/>
    <x v="7"/>
    <n v="20260723"/>
  </r>
  <r>
    <x v="6"/>
    <x v="6"/>
    <x v="0"/>
    <n v="3410.410691"/>
    <x v="8"/>
    <x v="8"/>
    <n v="20260723"/>
  </r>
  <r>
    <x v="6"/>
    <x v="6"/>
    <x v="0"/>
    <n v="84710.382165999996"/>
    <x v="9"/>
    <x v="9"/>
    <n v="20260723"/>
  </r>
  <r>
    <x v="6"/>
    <x v="6"/>
    <x v="0"/>
    <n v="13721.170679000001"/>
    <x v="10"/>
    <x v="10"/>
    <n v="20260723"/>
  </r>
  <r>
    <x v="6"/>
    <x v="6"/>
    <x v="0"/>
    <n v="8003.9478259999996"/>
    <x v="11"/>
    <x v="11"/>
    <n v="20260723"/>
  </r>
  <r>
    <x v="6"/>
    <x v="6"/>
    <x v="0"/>
    <n v="5717.2228530000002"/>
    <x v="12"/>
    <x v="12"/>
    <n v="20260723"/>
  </r>
  <r>
    <x v="6"/>
    <x v="6"/>
    <x v="0"/>
    <n v="91359.975949999993"/>
    <x v="13"/>
    <x v="13"/>
    <n v="20260723"/>
  </r>
  <r>
    <x v="6"/>
    <x v="6"/>
    <x v="0"/>
    <n v="28093.273513"/>
    <x v="14"/>
    <x v="14"/>
    <n v="20260723"/>
  </r>
  <r>
    <x v="6"/>
    <x v="6"/>
    <x v="0"/>
    <n v="59735.416770999997"/>
    <x v="15"/>
    <x v="15"/>
    <n v="20260723"/>
  </r>
  <r>
    <x v="6"/>
    <x v="6"/>
    <x v="0"/>
    <n v="1239.023154"/>
    <x v="16"/>
    <x v="16"/>
    <n v="20260723"/>
  </r>
  <r>
    <x v="6"/>
    <x v="6"/>
    <x v="0"/>
    <n v="2292.2625109999999"/>
    <x v="17"/>
    <x v="17"/>
    <n v="20260723"/>
  </r>
  <r>
    <x v="6"/>
    <x v="6"/>
    <x v="0"/>
    <n v="52163.046522999997"/>
    <x v="18"/>
    <x v="18"/>
    <n v="20260723"/>
  </r>
  <r>
    <x v="6"/>
    <x v="6"/>
    <x v="0"/>
    <n v="63101.867922999998"/>
    <x v="19"/>
    <x v="19"/>
    <n v="20260723"/>
  </r>
  <r>
    <x v="6"/>
    <x v="6"/>
    <x v="0"/>
    <n v="5612.18588"/>
    <x v="20"/>
    <x v="20"/>
    <n v="20260723"/>
  </r>
  <r>
    <x v="6"/>
    <x v="6"/>
    <x v="0"/>
    <n v="-356.66231099999999"/>
    <x v="21"/>
    <x v="21"/>
    <n v="20260723"/>
  </r>
  <r>
    <x v="6"/>
    <x v="6"/>
    <x v="0"/>
    <n v="227290.62875900001"/>
    <x v="22"/>
    <x v="22"/>
    <n v="20260723"/>
  </r>
  <r>
    <x v="6"/>
    <x v="6"/>
    <x v="0"/>
    <n v="5236.1469550000002"/>
    <x v="23"/>
    <x v="23"/>
    <n v="20260723"/>
  </r>
  <r>
    <x v="6"/>
    <x v="6"/>
    <x v="0"/>
    <n v="2.3425000000000001E-2"/>
    <x v="24"/>
    <x v="24"/>
    <n v="20260723"/>
  </r>
  <r>
    <x v="6"/>
    <x v="6"/>
    <x v="0"/>
    <n v="127.898687"/>
    <x v="25"/>
    <x v="25"/>
    <n v="20260723"/>
  </r>
  <r>
    <x v="6"/>
    <x v="6"/>
    <x v="0"/>
    <n v="5108.2248419999996"/>
    <x v="26"/>
    <x v="26"/>
    <n v="20260723"/>
  </r>
  <r>
    <x v="6"/>
    <x v="6"/>
    <x v="0"/>
    <n v="645.41287799999998"/>
    <x v="27"/>
    <x v="27"/>
    <n v="20260723"/>
  </r>
  <r>
    <x v="6"/>
    <x v="6"/>
    <x v="0"/>
    <n v="564.459069"/>
    <x v="28"/>
    <x v="28"/>
    <n v="20260723"/>
  </r>
  <r>
    <x v="6"/>
    <x v="6"/>
    <x v="0"/>
    <n v="538.99094100000002"/>
    <x v="29"/>
    <x v="29"/>
    <n v="20260723"/>
  </r>
  <r>
    <x v="6"/>
    <x v="6"/>
    <x v="0"/>
    <n v="25.468128"/>
    <x v="30"/>
    <x v="30"/>
    <n v="20260723"/>
  </r>
  <r>
    <x v="6"/>
    <x v="6"/>
    <x v="0"/>
    <n v="80.694665000000001"/>
    <x v="31"/>
    <x v="31"/>
    <n v="20260723"/>
  </r>
  <r>
    <x v="6"/>
    <x v="6"/>
    <x v="0"/>
    <n v="46.239866999999997"/>
    <x v="32"/>
    <x v="32"/>
    <n v="20260723"/>
  </r>
  <r>
    <x v="6"/>
    <x v="6"/>
    <x v="0"/>
    <n v="34.454797999999997"/>
    <x v="33"/>
    <x v="33"/>
    <n v="20260723"/>
  </r>
  <r>
    <x v="6"/>
    <x v="6"/>
    <x v="0"/>
    <n v="0.25914399999999999"/>
    <x v="34"/>
    <x v="34"/>
    <n v="20260723"/>
  </r>
  <r>
    <x v="6"/>
    <x v="6"/>
    <x v="0"/>
    <n v="0"/>
    <x v="35"/>
    <x v="35"/>
    <n v="20260723"/>
  </r>
  <r>
    <x v="6"/>
    <x v="6"/>
    <x v="0"/>
    <n v="1068.8629940000001"/>
    <x v="36"/>
    <x v="36"/>
    <n v="20260723"/>
  </r>
  <r>
    <x v="6"/>
    <x v="6"/>
    <x v="0"/>
    <n v="172.71899300000001"/>
    <x v="37"/>
    <x v="37"/>
    <n v="20260723"/>
  </r>
  <r>
    <x v="6"/>
    <x v="6"/>
    <x v="0"/>
    <n v="8101.6425639999998"/>
    <x v="38"/>
    <x v="38"/>
    <n v="20260723"/>
  </r>
  <r>
    <x v="6"/>
    <x v="6"/>
    <x v="0"/>
    <n v="16.134332000000001"/>
    <x v="39"/>
    <x v="39"/>
    <n v="20260723"/>
  </r>
  <r>
    <x v="6"/>
    <x v="6"/>
    <x v="0"/>
    <n v="0"/>
    <x v="40"/>
    <x v="40"/>
    <n v="20260723"/>
  </r>
  <r>
    <x v="6"/>
    <x v="6"/>
    <x v="0"/>
    <n v="6826.5151239999996"/>
    <x v="41"/>
    <x v="41"/>
    <n v="20260723"/>
  </r>
  <r>
    <x v="6"/>
    <x v="6"/>
    <x v="0"/>
    <n v="6097.0185819999997"/>
    <x v="42"/>
    <x v="42"/>
    <n v="20260723"/>
  </r>
  <r>
    <x v="6"/>
    <x v="6"/>
    <x v="0"/>
    <n v="572241.28617199999"/>
    <x v="43"/>
    <x v="43"/>
    <n v="20260723"/>
  </r>
  <r>
    <x v="6"/>
    <x v="6"/>
    <x v="0"/>
    <m/>
    <x v="44"/>
    <x v="44"/>
    <n v="20260723"/>
  </r>
  <r>
    <x v="6"/>
    <x v="6"/>
    <x v="0"/>
    <n v="10435.805621"/>
    <x v="45"/>
    <x v="45"/>
    <n v="20260723"/>
  </r>
  <r>
    <x v="6"/>
    <x v="6"/>
    <x v="0"/>
    <n v="5907.7504250000002"/>
    <x v="46"/>
    <x v="46"/>
    <n v="20260723"/>
  </r>
  <r>
    <x v="6"/>
    <x v="6"/>
    <x v="0"/>
    <n v="0"/>
    <x v="47"/>
    <x v="47"/>
    <n v="20260723"/>
  </r>
  <r>
    <x v="6"/>
    <x v="6"/>
    <x v="0"/>
    <n v="5769.142887"/>
    <x v="48"/>
    <x v="48"/>
    <n v="20260723"/>
  </r>
  <r>
    <x v="6"/>
    <x v="6"/>
    <x v="0"/>
    <n v="138.60753800000001"/>
    <x v="49"/>
    <x v="49"/>
    <n v="20260723"/>
  </r>
  <r>
    <x v="6"/>
    <x v="6"/>
    <x v="0"/>
    <n v="4528.0551960000003"/>
    <x v="50"/>
    <x v="50"/>
    <n v="20260723"/>
  </r>
  <r>
    <x v="6"/>
    <x v="6"/>
    <x v="0"/>
    <n v="0"/>
    <x v="47"/>
    <x v="51"/>
    <n v="20260723"/>
  </r>
  <r>
    <x v="6"/>
    <x v="6"/>
    <x v="0"/>
    <n v="4323.2125189999997"/>
    <x v="48"/>
    <x v="52"/>
    <n v="20260723"/>
  </r>
  <r>
    <x v="6"/>
    <x v="6"/>
    <x v="0"/>
    <n v="204.84267700000001"/>
    <x v="49"/>
    <x v="53"/>
    <n v="20260723"/>
  </r>
  <r>
    <x v="6"/>
    <x v="6"/>
    <x v="0"/>
    <n v="182652.06044500001"/>
    <x v="51"/>
    <x v="54"/>
    <n v="20260723"/>
  </r>
  <r>
    <x v="6"/>
    <x v="6"/>
    <x v="0"/>
    <n v="8520.5900629999996"/>
    <x v="52"/>
    <x v="55"/>
    <n v="20260723"/>
  </r>
  <r>
    <x v="6"/>
    <x v="6"/>
    <x v="0"/>
    <n v="0"/>
    <x v="47"/>
    <x v="56"/>
    <n v="20260723"/>
  </r>
  <r>
    <x v="6"/>
    <x v="6"/>
    <x v="0"/>
    <n v="8029.6755249999997"/>
    <x v="48"/>
    <x v="57"/>
    <n v="20260723"/>
  </r>
  <r>
    <x v="6"/>
    <x v="6"/>
    <x v="0"/>
    <n v="490.91453799999999"/>
    <x v="49"/>
    <x v="58"/>
    <n v="20260723"/>
  </r>
  <r>
    <x v="6"/>
    <x v="6"/>
    <x v="0"/>
    <n v="174131.470382"/>
    <x v="53"/>
    <x v="59"/>
    <n v="20260723"/>
  </r>
  <r>
    <x v="6"/>
    <x v="6"/>
    <x v="0"/>
    <n v="15277.702893"/>
    <x v="47"/>
    <x v="60"/>
    <n v="20260723"/>
  </r>
  <r>
    <x v="6"/>
    <x v="6"/>
    <x v="0"/>
    <n v="157132.39914600001"/>
    <x v="48"/>
    <x v="61"/>
    <n v="20260723"/>
  </r>
  <r>
    <x v="6"/>
    <x v="6"/>
    <x v="0"/>
    <n v="1721.3683430000001"/>
    <x v="49"/>
    <x v="62"/>
    <n v="20260723"/>
  </r>
  <r>
    <x v="6"/>
    <x v="6"/>
    <x v="0"/>
    <n v="232069.40555299999"/>
    <x v="54"/>
    <x v="63"/>
    <n v="20260723"/>
  </r>
  <r>
    <x v="6"/>
    <x v="6"/>
    <x v="0"/>
    <n v="436.39268399999997"/>
    <x v="47"/>
    <x v="64"/>
    <n v="20260723"/>
  </r>
  <r>
    <x v="6"/>
    <x v="6"/>
    <x v="0"/>
    <n v="230718.092229"/>
    <x v="48"/>
    <x v="65"/>
    <n v="20260723"/>
  </r>
  <r>
    <x v="6"/>
    <x v="6"/>
    <x v="0"/>
    <n v="914.92064000000005"/>
    <x v="49"/>
    <x v="66"/>
    <n v="20260723"/>
  </r>
  <r>
    <x v="6"/>
    <x v="6"/>
    <x v="0"/>
    <m/>
    <x v="55"/>
    <x v="67"/>
    <n v="20260723"/>
  </r>
  <r>
    <x v="6"/>
    <x v="6"/>
    <x v="0"/>
    <n v="0"/>
    <x v="56"/>
    <x v="68"/>
    <n v="20260723"/>
  </r>
  <r>
    <x v="6"/>
    <x v="6"/>
    <x v="0"/>
    <n v="214.79121000000001"/>
    <x v="57"/>
    <x v="69"/>
    <n v="20260723"/>
  </r>
  <r>
    <x v="6"/>
    <x v="6"/>
    <x v="0"/>
    <n v="16.674831000000001"/>
    <x v="58"/>
    <x v="70"/>
    <n v="20260723"/>
  </r>
  <r>
    <x v="6"/>
    <x v="6"/>
    <x v="0"/>
    <n v="4.3496E-2"/>
    <x v="59"/>
    <x v="71"/>
    <n v="20260723"/>
  </r>
  <r>
    <x v="6"/>
    <x v="6"/>
    <x v="0"/>
    <n v="1158.4950839999999"/>
    <x v="60"/>
    <x v="72"/>
    <n v="20260723"/>
  </r>
  <r>
    <x v="6"/>
    <x v="6"/>
    <x v="0"/>
    <n v="65908.654651999997"/>
    <x v="19"/>
    <x v="73"/>
    <n v="20260723"/>
  </r>
  <r>
    <x v="6"/>
    <x v="6"/>
    <x v="0"/>
    <n v="29250.396252999999"/>
    <x v="61"/>
    <x v="74"/>
    <n v="20260723"/>
  </r>
  <r>
    <x v="6"/>
    <x v="6"/>
    <x v="0"/>
    <n v="3928.2584059999999"/>
    <x v="62"/>
    <x v="75"/>
    <n v="20260723"/>
  </r>
  <r>
    <x v="6"/>
    <x v="6"/>
    <x v="0"/>
    <n v="299.22680800000001"/>
    <x v="63"/>
    <x v="76"/>
    <n v="20260723"/>
  </r>
  <r>
    <x v="6"/>
    <x v="6"/>
    <x v="0"/>
    <n v="149.56284299999999"/>
    <x v="64"/>
    <x v="77"/>
    <n v="20260723"/>
  </r>
  <r>
    <x v="6"/>
    <x v="6"/>
    <x v="0"/>
    <n v="1999.740775"/>
    <x v="65"/>
    <x v="78"/>
    <n v="20260723"/>
  </r>
  <r>
    <x v="6"/>
    <x v="6"/>
    <x v="0"/>
    <n v="2471.2910769999999"/>
    <x v="66"/>
    <x v="79"/>
    <n v="20260723"/>
  </r>
  <r>
    <x v="6"/>
    <x v="6"/>
    <x v="0"/>
    <n v="2.9478000000000001E-2"/>
    <x v="67"/>
    <x v="80"/>
    <n v="20260723"/>
  </r>
  <r>
    <x v="6"/>
    <x v="6"/>
    <x v="0"/>
    <n v="2471.2615989999999"/>
    <x v="68"/>
    <x v="81"/>
    <n v="20260723"/>
  </r>
  <r>
    <x v="6"/>
    <x v="6"/>
    <x v="0"/>
    <n v="3106.7892999999999"/>
    <x v="69"/>
    <x v="82"/>
    <n v="20260723"/>
  </r>
  <r>
    <x v="6"/>
    <x v="6"/>
    <x v="0"/>
    <n v="533661.19635400001"/>
    <x v="70"/>
    <x v="83"/>
    <n v="20260723"/>
  </r>
  <r>
    <x v="6"/>
    <x v="6"/>
    <x v="0"/>
    <n v="38580.089903"/>
    <x v="71"/>
    <x v="84"/>
    <n v="20260723"/>
  </r>
  <r>
    <x v="6"/>
    <x v="7"/>
    <x v="0"/>
    <m/>
    <x v="0"/>
    <x v="0"/>
    <n v="20260723"/>
  </r>
  <r>
    <x v="6"/>
    <x v="7"/>
    <x v="0"/>
    <m/>
    <x v="1"/>
    <x v="1"/>
    <n v="20260723"/>
  </r>
  <r>
    <x v="6"/>
    <x v="7"/>
    <x v="0"/>
    <m/>
    <x v="2"/>
    <x v="2"/>
    <n v="20260723"/>
  </r>
  <r>
    <x v="6"/>
    <x v="7"/>
    <x v="0"/>
    <n v="5.9557149999999996"/>
    <x v="3"/>
    <x v="3"/>
    <n v="20260723"/>
  </r>
  <r>
    <x v="6"/>
    <x v="7"/>
    <x v="0"/>
    <n v="335.23007999999999"/>
    <x v="4"/>
    <x v="4"/>
    <n v="20260723"/>
  </r>
  <r>
    <x v="6"/>
    <x v="7"/>
    <x v="0"/>
    <n v="0"/>
    <x v="5"/>
    <x v="5"/>
    <n v="20260723"/>
  </r>
  <r>
    <x v="6"/>
    <x v="7"/>
    <x v="0"/>
    <n v="409.94136900000001"/>
    <x v="6"/>
    <x v="6"/>
    <n v="20260723"/>
  </r>
  <r>
    <x v="6"/>
    <x v="7"/>
    <x v="0"/>
    <n v="308774.660324"/>
    <x v="7"/>
    <x v="7"/>
    <n v="20260723"/>
  </r>
  <r>
    <x v="6"/>
    <x v="7"/>
    <x v="0"/>
    <n v="5106.4111579999999"/>
    <x v="8"/>
    <x v="8"/>
    <n v="20260723"/>
  </r>
  <r>
    <x v="6"/>
    <x v="7"/>
    <x v="0"/>
    <n v="65524.831631000001"/>
    <x v="9"/>
    <x v="9"/>
    <n v="20260723"/>
  </r>
  <r>
    <x v="6"/>
    <x v="7"/>
    <x v="0"/>
    <n v="13574.571145"/>
    <x v="10"/>
    <x v="10"/>
    <n v="20260723"/>
  </r>
  <r>
    <x v="6"/>
    <x v="7"/>
    <x v="0"/>
    <n v="8541.2853510000004"/>
    <x v="11"/>
    <x v="11"/>
    <n v="20260723"/>
  </r>
  <r>
    <x v="6"/>
    <x v="7"/>
    <x v="0"/>
    <n v="5033.2857940000004"/>
    <x v="12"/>
    <x v="12"/>
    <n v="20260723"/>
  </r>
  <r>
    <x v="6"/>
    <x v="7"/>
    <x v="0"/>
    <n v="115184.749457"/>
    <x v="13"/>
    <x v="13"/>
    <n v="20260723"/>
  </r>
  <r>
    <x v="6"/>
    <x v="7"/>
    <x v="0"/>
    <n v="34158.873550999997"/>
    <x v="14"/>
    <x v="14"/>
    <n v="20260723"/>
  </r>
  <r>
    <x v="6"/>
    <x v="7"/>
    <x v="0"/>
    <n v="78980.105897999994"/>
    <x v="15"/>
    <x v="15"/>
    <n v="20260723"/>
  </r>
  <r>
    <x v="6"/>
    <x v="7"/>
    <x v="0"/>
    <n v="878.74785599999996"/>
    <x v="16"/>
    <x v="16"/>
    <n v="20260723"/>
  </r>
  <r>
    <x v="6"/>
    <x v="7"/>
    <x v="0"/>
    <n v="1167.0221509999999"/>
    <x v="17"/>
    <x v="17"/>
    <n v="20260723"/>
  </r>
  <r>
    <x v="6"/>
    <x v="7"/>
    <x v="0"/>
    <n v="57725.403933000001"/>
    <x v="18"/>
    <x v="18"/>
    <n v="20260723"/>
  </r>
  <r>
    <x v="6"/>
    <x v="7"/>
    <x v="0"/>
    <n v="47906.895786000001"/>
    <x v="19"/>
    <x v="19"/>
    <n v="20260723"/>
  </r>
  <r>
    <x v="6"/>
    <x v="7"/>
    <x v="0"/>
    <n v="4240.5466649999998"/>
    <x v="20"/>
    <x v="20"/>
    <n v="20260723"/>
  </r>
  <r>
    <x v="6"/>
    <x v="7"/>
    <x v="0"/>
    <n v="-488.74944900000003"/>
    <x v="21"/>
    <x v="21"/>
    <n v="20260723"/>
  </r>
  <r>
    <x v="6"/>
    <x v="7"/>
    <x v="0"/>
    <n v="261269.08165599999"/>
    <x v="22"/>
    <x v="22"/>
    <n v="20260723"/>
  </r>
  <r>
    <x v="6"/>
    <x v="7"/>
    <x v="0"/>
    <n v="6820.0537279999999"/>
    <x v="23"/>
    <x v="23"/>
    <n v="20260723"/>
  </r>
  <r>
    <x v="6"/>
    <x v="7"/>
    <x v="0"/>
    <n v="0"/>
    <x v="24"/>
    <x v="24"/>
    <n v="20260723"/>
  </r>
  <r>
    <x v="6"/>
    <x v="7"/>
    <x v="0"/>
    <n v="123.448492"/>
    <x v="25"/>
    <x v="25"/>
    <n v="20260723"/>
  </r>
  <r>
    <x v="6"/>
    <x v="7"/>
    <x v="0"/>
    <n v="6696.6052360000003"/>
    <x v="26"/>
    <x v="26"/>
    <n v="20260723"/>
  </r>
  <r>
    <x v="6"/>
    <x v="7"/>
    <x v="0"/>
    <n v="689.03977699999996"/>
    <x v="27"/>
    <x v="27"/>
    <n v="20260723"/>
  </r>
  <r>
    <x v="6"/>
    <x v="7"/>
    <x v="0"/>
    <n v="588.65332999999998"/>
    <x v="28"/>
    <x v="28"/>
    <n v="20260723"/>
  </r>
  <r>
    <x v="6"/>
    <x v="7"/>
    <x v="0"/>
    <n v="565.76554299999998"/>
    <x v="29"/>
    <x v="29"/>
    <n v="20260723"/>
  </r>
  <r>
    <x v="6"/>
    <x v="7"/>
    <x v="0"/>
    <n v="22.887786999999999"/>
    <x v="30"/>
    <x v="30"/>
    <n v="20260723"/>
  </r>
  <r>
    <x v="6"/>
    <x v="7"/>
    <x v="0"/>
    <n v="100.128254"/>
    <x v="31"/>
    <x v="31"/>
    <n v="20260723"/>
  </r>
  <r>
    <x v="6"/>
    <x v="7"/>
    <x v="0"/>
    <n v="52.034229000000003"/>
    <x v="32"/>
    <x v="32"/>
    <n v="20260723"/>
  </r>
  <r>
    <x v="6"/>
    <x v="7"/>
    <x v="0"/>
    <n v="48.094025000000002"/>
    <x v="33"/>
    <x v="33"/>
    <n v="20260723"/>
  </r>
  <r>
    <x v="6"/>
    <x v="7"/>
    <x v="0"/>
    <n v="0.25819300000000001"/>
    <x v="34"/>
    <x v="34"/>
    <n v="20260723"/>
  </r>
  <r>
    <x v="6"/>
    <x v="7"/>
    <x v="0"/>
    <n v="0"/>
    <x v="35"/>
    <x v="35"/>
    <n v="20260723"/>
  </r>
  <r>
    <x v="6"/>
    <x v="7"/>
    <x v="0"/>
    <n v="1586.5342109999999"/>
    <x v="36"/>
    <x v="36"/>
    <n v="20260723"/>
  </r>
  <r>
    <x v="6"/>
    <x v="7"/>
    <x v="0"/>
    <n v="127.31561000000001"/>
    <x v="37"/>
    <x v="37"/>
    <n v="20260723"/>
  </r>
  <r>
    <x v="6"/>
    <x v="7"/>
    <x v="0"/>
    <n v="5872.5514700000003"/>
    <x v="38"/>
    <x v="38"/>
    <n v="20260723"/>
  </r>
  <r>
    <x v="6"/>
    <x v="7"/>
    <x v="0"/>
    <n v="17.001854000000002"/>
    <x v="39"/>
    <x v="39"/>
    <n v="20260723"/>
  </r>
  <r>
    <x v="6"/>
    <x v="7"/>
    <x v="0"/>
    <n v="0"/>
    <x v="40"/>
    <x v="40"/>
    <n v="20260723"/>
  </r>
  <r>
    <x v="6"/>
    <x v="7"/>
    <x v="0"/>
    <n v="6679.6420870000002"/>
    <x v="41"/>
    <x v="41"/>
    <n v="20260723"/>
  </r>
  <r>
    <x v="6"/>
    <x v="7"/>
    <x v="0"/>
    <n v="4265.1248489999998"/>
    <x v="42"/>
    <x v="42"/>
    <n v="20260723"/>
  </r>
  <r>
    <x v="6"/>
    <x v="7"/>
    <x v="0"/>
    <n v="596852.13272999995"/>
    <x v="43"/>
    <x v="43"/>
    <n v="20260723"/>
  </r>
  <r>
    <x v="6"/>
    <x v="7"/>
    <x v="0"/>
    <m/>
    <x v="44"/>
    <x v="44"/>
    <n v="20260723"/>
  </r>
  <r>
    <x v="6"/>
    <x v="7"/>
    <x v="0"/>
    <n v="10981.246773999999"/>
    <x v="45"/>
    <x v="45"/>
    <n v="20260723"/>
  </r>
  <r>
    <x v="6"/>
    <x v="7"/>
    <x v="0"/>
    <n v="6206.1214389999996"/>
    <x v="46"/>
    <x v="46"/>
    <n v="20260723"/>
  </r>
  <r>
    <x v="6"/>
    <x v="7"/>
    <x v="0"/>
    <n v="0"/>
    <x v="47"/>
    <x v="47"/>
    <n v="20260723"/>
  </r>
  <r>
    <x v="6"/>
    <x v="7"/>
    <x v="0"/>
    <n v="6058.4385149999998"/>
    <x v="48"/>
    <x v="48"/>
    <n v="20260723"/>
  </r>
  <r>
    <x v="6"/>
    <x v="7"/>
    <x v="0"/>
    <n v="147.68292500000001"/>
    <x v="49"/>
    <x v="49"/>
    <n v="20260723"/>
  </r>
  <r>
    <x v="6"/>
    <x v="7"/>
    <x v="0"/>
    <n v="4775.1253349999997"/>
    <x v="50"/>
    <x v="50"/>
    <n v="20260723"/>
  </r>
  <r>
    <x v="6"/>
    <x v="7"/>
    <x v="0"/>
    <n v="0"/>
    <x v="47"/>
    <x v="51"/>
    <n v="20260723"/>
  </r>
  <r>
    <x v="6"/>
    <x v="7"/>
    <x v="0"/>
    <n v="4563.3549329999996"/>
    <x v="48"/>
    <x v="52"/>
    <n v="20260723"/>
  </r>
  <r>
    <x v="6"/>
    <x v="7"/>
    <x v="0"/>
    <n v="211.77040199999999"/>
    <x v="49"/>
    <x v="53"/>
    <n v="20260723"/>
  </r>
  <r>
    <x v="6"/>
    <x v="7"/>
    <x v="0"/>
    <n v="187281.956209"/>
    <x v="51"/>
    <x v="54"/>
    <n v="20260723"/>
  </r>
  <r>
    <x v="6"/>
    <x v="7"/>
    <x v="0"/>
    <n v="9300.9049419999992"/>
    <x v="52"/>
    <x v="55"/>
    <n v="20260723"/>
  </r>
  <r>
    <x v="6"/>
    <x v="7"/>
    <x v="0"/>
    <n v="0"/>
    <x v="47"/>
    <x v="56"/>
    <n v="20260723"/>
  </r>
  <r>
    <x v="6"/>
    <x v="7"/>
    <x v="0"/>
    <n v="8800.8815350000004"/>
    <x v="48"/>
    <x v="57"/>
    <n v="20260723"/>
  </r>
  <r>
    <x v="6"/>
    <x v="7"/>
    <x v="0"/>
    <n v="500.02340800000002"/>
    <x v="49"/>
    <x v="58"/>
    <n v="20260723"/>
  </r>
  <r>
    <x v="6"/>
    <x v="7"/>
    <x v="0"/>
    <n v="177981.051267"/>
    <x v="53"/>
    <x v="59"/>
    <n v="20260723"/>
  </r>
  <r>
    <x v="6"/>
    <x v="7"/>
    <x v="0"/>
    <n v="0"/>
    <x v="47"/>
    <x v="60"/>
    <n v="20260723"/>
  </r>
  <r>
    <x v="6"/>
    <x v="7"/>
    <x v="0"/>
    <n v="176019.38631500001"/>
    <x v="48"/>
    <x v="61"/>
    <n v="20260723"/>
  </r>
  <r>
    <x v="6"/>
    <x v="7"/>
    <x v="0"/>
    <n v="1961.6649520000001"/>
    <x v="49"/>
    <x v="62"/>
    <n v="20260723"/>
  </r>
  <r>
    <x v="6"/>
    <x v="7"/>
    <x v="0"/>
    <n v="261898.01916200001"/>
    <x v="54"/>
    <x v="63"/>
    <n v="20260723"/>
  </r>
  <r>
    <x v="6"/>
    <x v="7"/>
    <x v="0"/>
    <n v="420.88622299999997"/>
    <x v="47"/>
    <x v="64"/>
    <n v="20260723"/>
  </r>
  <r>
    <x v="6"/>
    <x v="7"/>
    <x v="0"/>
    <n v="260750.43365200001"/>
    <x v="48"/>
    <x v="65"/>
    <n v="20260723"/>
  </r>
  <r>
    <x v="6"/>
    <x v="7"/>
    <x v="0"/>
    <n v="726.69928700000003"/>
    <x v="49"/>
    <x v="66"/>
    <n v="20260723"/>
  </r>
  <r>
    <x v="6"/>
    <x v="7"/>
    <x v="0"/>
    <m/>
    <x v="55"/>
    <x v="67"/>
    <n v="20260723"/>
  </r>
  <r>
    <x v="6"/>
    <x v="7"/>
    <x v="0"/>
    <n v="0"/>
    <x v="56"/>
    <x v="68"/>
    <n v="20260723"/>
  </r>
  <r>
    <x v="6"/>
    <x v="7"/>
    <x v="0"/>
    <n v="266.01576899999998"/>
    <x v="57"/>
    <x v="69"/>
    <n v="20260723"/>
  </r>
  <r>
    <x v="6"/>
    <x v="7"/>
    <x v="0"/>
    <n v="15.893405"/>
    <x v="58"/>
    <x v="70"/>
    <n v="20260723"/>
  </r>
  <r>
    <x v="6"/>
    <x v="7"/>
    <x v="0"/>
    <n v="4.4767000000000001E-2"/>
    <x v="59"/>
    <x v="71"/>
    <n v="20260723"/>
  </r>
  <r>
    <x v="6"/>
    <x v="7"/>
    <x v="0"/>
    <n v="1433.224305"/>
    <x v="60"/>
    <x v="72"/>
    <n v="20260723"/>
  </r>
  <r>
    <x v="6"/>
    <x v="7"/>
    <x v="0"/>
    <n v="49935.997889999999"/>
    <x v="19"/>
    <x v="73"/>
    <n v="20260723"/>
  </r>
  <r>
    <x v="6"/>
    <x v="7"/>
    <x v="0"/>
    <n v="32989.443193999999"/>
    <x v="61"/>
    <x v="74"/>
    <n v="20260723"/>
  </r>
  <r>
    <x v="6"/>
    <x v="7"/>
    <x v="0"/>
    <n v="4192.3099130000001"/>
    <x v="62"/>
    <x v="75"/>
    <n v="20260723"/>
  </r>
  <r>
    <x v="6"/>
    <x v="7"/>
    <x v="0"/>
    <n v="328.32515000000001"/>
    <x v="63"/>
    <x v="76"/>
    <n v="20260723"/>
  </r>
  <r>
    <x v="6"/>
    <x v="7"/>
    <x v="0"/>
    <n v="102.207955"/>
    <x v="64"/>
    <x v="77"/>
    <n v="20260723"/>
  </r>
  <r>
    <x v="6"/>
    <x v="7"/>
    <x v="0"/>
    <n v="3601.270837"/>
    <x v="65"/>
    <x v="78"/>
    <n v="20260723"/>
  </r>
  <r>
    <x v="6"/>
    <x v="7"/>
    <x v="0"/>
    <n v="2339.4710610000002"/>
    <x v="66"/>
    <x v="79"/>
    <n v="20260723"/>
  </r>
  <r>
    <x v="6"/>
    <x v="7"/>
    <x v="0"/>
    <n v="2.3233E-2"/>
    <x v="67"/>
    <x v="80"/>
    <n v="20260723"/>
  </r>
  <r>
    <x v="6"/>
    <x v="7"/>
    <x v="0"/>
    <n v="2339.4478279999998"/>
    <x v="68"/>
    <x v="81"/>
    <n v="20260723"/>
  </r>
  <r>
    <x v="6"/>
    <x v="7"/>
    <x v="0"/>
    <n v="1821.8515729999999"/>
    <x v="69"/>
    <x v="82"/>
    <n v="20260723"/>
  </r>
  <r>
    <x v="6"/>
    <x v="7"/>
    <x v="0"/>
    <n v="557187.27796600002"/>
    <x v="70"/>
    <x v="83"/>
    <n v="20260723"/>
  </r>
  <r>
    <x v="6"/>
    <x v="7"/>
    <x v="0"/>
    <n v="39664.854764000003"/>
    <x v="71"/>
    <x v="84"/>
    <n v="20260723"/>
  </r>
  <r>
    <x v="6"/>
    <x v="8"/>
    <x v="0"/>
    <m/>
    <x v="0"/>
    <x v="0"/>
    <n v="20260723"/>
  </r>
  <r>
    <x v="6"/>
    <x v="8"/>
    <x v="0"/>
    <m/>
    <x v="1"/>
    <x v="1"/>
    <n v="20260723"/>
  </r>
  <r>
    <x v="6"/>
    <x v="8"/>
    <x v="0"/>
    <m/>
    <x v="2"/>
    <x v="2"/>
    <n v="20260723"/>
  </r>
  <r>
    <x v="6"/>
    <x v="8"/>
    <x v="0"/>
    <n v="7.4618469999999997"/>
    <x v="3"/>
    <x v="3"/>
    <n v="20260723"/>
  </r>
  <r>
    <x v="6"/>
    <x v="8"/>
    <x v="0"/>
    <n v="279.70484499999998"/>
    <x v="4"/>
    <x v="4"/>
    <n v="20260723"/>
  </r>
  <r>
    <x v="6"/>
    <x v="8"/>
    <x v="0"/>
    <n v="0"/>
    <x v="5"/>
    <x v="5"/>
    <n v="20260723"/>
  </r>
  <r>
    <x v="6"/>
    <x v="8"/>
    <x v="0"/>
    <n v="513.436735"/>
    <x v="6"/>
    <x v="6"/>
    <n v="20260723"/>
  </r>
  <r>
    <x v="6"/>
    <x v="8"/>
    <x v="0"/>
    <n v="309683.01821200002"/>
    <x v="7"/>
    <x v="7"/>
    <n v="20260723"/>
  </r>
  <r>
    <x v="6"/>
    <x v="8"/>
    <x v="0"/>
    <n v="5144.0217240000002"/>
    <x v="8"/>
    <x v="8"/>
    <n v="20260723"/>
  </r>
  <r>
    <x v="6"/>
    <x v="8"/>
    <x v="0"/>
    <n v="79209.614405999993"/>
    <x v="9"/>
    <x v="9"/>
    <n v="20260723"/>
  </r>
  <r>
    <x v="6"/>
    <x v="8"/>
    <x v="0"/>
    <n v="17351.880021000001"/>
    <x v="10"/>
    <x v="10"/>
    <n v="20260723"/>
  </r>
  <r>
    <x v="6"/>
    <x v="8"/>
    <x v="0"/>
    <n v="11517.045340000001"/>
    <x v="11"/>
    <x v="11"/>
    <n v="20260723"/>
  </r>
  <r>
    <x v="6"/>
    <x v="8"/>
    <x v="0"/>
    <n v="5834.8346810000003"/>
    <x v="12"/>
    <x v="12"/>
    <n v="20260723"/>
  </r>
  <r>
    <x v="6"/>
    <x v="8"/>
    <x v="0"/>
    <n v="122418.579176"/>
    <x v="13"/>
    <x v="13"/>
    <n v="20260723"/>
  </r>
  <r>
    <x v="6"/>
    <x v="8"/>
    <x v="0"/>
    <n v="36405.987096999997"/>
    <x v="14"/>
    <x v="14"/>
    <n v="20260723"/>
  </r>
  <r>
    <x v="6"/>
    <x v="8"/>
    <x v="0"/>
    <n v="84275.405738000001"/>
    <x v="15"/>
    <x v="15"/>
    <n v="20260723"/>
  </r>
  <r>
    <x v="6"/>
    <x v="8"/>
    <x v="0"/>
    <n v="789.91429400000004"/>
    <x v="16"/>
    <x v="16"/>
    <n v="20260723"/>
  </r>
  <r>
    <x v="6"/>
    <x v="8"/>
    <x v="0"/>
    <n v="947.27204700000004"/>
    <x v="17"/>
    <x v="17"/>
    <n v="20260723"/>
  </r>
  <r>
    <x v="6"/>
    <x v="8"/>
    <x v="0"/>
    <n v="50599.084823999998"/>
    <x v="18"/>
    <x v="18"/>
    <n v="20260723"/>
  </r>
  <r>
    <x v="6"/>
    <x v="8"/>
    <x v="0"/>
    <n v="31264.854757000001"/>
    <x v="19"/>
    <x v="19"/>
    <n v="20260723"/>
  </r>
  <r>
    <x v="6"/>
    <x v="8"/>
    <x v="0"/>
    <n v="3956.175201"/>
    <x v="20"/>
    <x v="20"/>
    <n v="20260723"/>
  </r>
  <r>
    <x v="6"/>
    <x v="8"/>
    <x v="0"/>
    <n v="-261.19189799999998"/>
    <x v="21"/>
    <x v="21"/>
    <n v="20260723"/>
  </r>
  <r>
    <x v="6"/>
    <x v="8"/>
    <x v="0"/>
    <n v="296106.44418200001"/>
    <x v="22"/>
    <x v="22"/>
    <n v="20260723"/>
  </r>
  <r>
    <x v="6"/>
    <x v="8"/>
    <x v="0"/>
    <n v="5482.6336799999999"/>
    <x v="23"/>
    <x v="23"/>
    <n v="20260723"/>
  </r>
  <r>
    <x v="6"/>
    <x v="8"/>
    <x v="0"/>
    <n v="0"/>
    <x v="24"/>
    <x v="24"/>
    <n v="20260723"/>
  </r>
  <r>
    <x v="6"/>
    <x v="8"/>
    <x v="0"/>
    <n v="0"/>
    <x v="25"/>
    <x v="25"/>
    <n v="20260723"/>
  </r>
  <r>
    <x v="6"/>
    <x v="8"/>
    <x v="0"/>
    <n v="5482.6336799999999"/>
    <x v="26"/>
    <x v="26"/>
    <n v="20260723"/>
  </r>
  <r>
    <x v="6"/>
    <x v="8"/>
    <x v="0"/>
    <n v="680.022156"/>
    <x v="27"/>
    <x v="27"/>
    <n v="20260723"/>
  </r>
  <r>
    <x v="6"/>
    <x v="8"/>
    <x v="0"/>
    <n v="584.263329"/>
    <x v="28"/>
    <x v="28"/>
    <n v="20260723"/>
  </r>
  <r>
    <x v="6"/>
    <x v="8"/>
    <x v="0"/>
    <n v="560.22803999999996"/>
    <x v="29"/>
    <x v="29"/>
    <n v="20260723"/>
  </r>
  <r>
    <x v="6"/>
    <x v="8"/>
    <x v="0"/>
    <n v="24.035288999999999"/>
    <x v="30"/>
    <x v="30"/>
    <n v="20260723"/>
  </r>
  <r>
    <x v="6"/>
    <x v="8"/>
    <x v="0"/>
    <n v="95.751583999999994"/>
    <x v="31"/>
    <x v="31"/>
    <n v="20260723"/>
  </r>
  <r>
    <x v="6"/>
    <x v="8"/>
    <x v="0"/>
    <n v="51.914879999999997"/>
    <x v="32"/>
    <x v="32"/>
    <n v="20260723"/>
  </r>
  <r>
    <x v="6"/>
    <x v="8"/>
    <x v="0"/>
    <n v="43.836703999999997"/>
    <x v="33"/>
    <x v="33"/>
    <n v="20260723"/>
  </r>
  <r>
    <x v="6"/>
    <x v="8"/>
    <x v="0"/>
    <n v="7.2420000000000002E-3"/>
    <x v="34"/>
    <x v="34"/>
    <n v="20260723"/>
  </r>
  <r>
    <x v="6"/>
    <x v="8"/>
    <x v="0"/>
    <n v="7.5210470000000003"/>
    <x v="35"/>
    <x v="35"/>
    <n v="20260723"/>
  </r>
  <r>
    <x v="6"/>
    <x v="8"/>
    <x v="0"/>
    <n v="1229.2400809999999"/>
    <x v="36"/>
    <x v="36"/>
    <n v="20260723"/>
  </r>
  <r>
    <x v="6"/>
    <x v="8"/>
    <x v="0"/>
    <n v="121.39850800000001"/>
    <x v="37"/>
    <x v="37"/>
    <n v="20260723"/>
  </r>
  <r>
    <x v="6"/>
    <x v="8"/>
    <x v="0"/>
    <n v="8025.7219400000004"/>
    <x v="38"/>
    <x v="38"/>
    <n v="20260723"/>
  </r>
  <r>
    <x v="6"/>
    <x v="8"/>
    <x v="0"/>
    <n v="17.327577999999999"/>
    <x v="39"/>
    <x v="39"/>
    <n v="20260723"/>
  </r>
  <r>
    <x v="6"/>
    <x v="8"/>
    <x v="0"/>
    <n v="0"/>
    <x v="40"/>
    <x v="40"/>
    <n v="20260723"/>
  </r>
  <r>
    <x v="6"/>
    <x v="8"/>
    <x v="0"/>
    <n v="7613.3665810000002"/>
    <x v="41"/>
    <x v="41"/>
    <n v="20260723"/>
  </r>
  <r>
    <x v="6"/>
    <x v="8"/>
    <x v="0"/>
    <n v="3265.1789359999998"/>
    <x v="42"/>
    <x v="42"/>
    <n v="20260723"/>
  </r>
  <r>
    <x v="6"/>
    <x v="8"/>
    <x v="0"/>
    <n v="633032.47632699995"/>
    <x v="43"/>
    <x v="43"/>
    <n v="20260723"/>
  </r>
  <r>
    <x v="6"/>
    <x v="8"/>
    <x v="0"/>
    <m/>
    <x v="44"/>
    <x v="44"/>
    <n v="20260723"/>
  </r>
  <r>
    <x v="6"/>
    <x v="8"/>
    <x v="0"/>
    <n v="10387.22352"/>
    <x v="45"/>
    <x v="45"/>
    <n v="20260723"/>
  </r>
  <r>
    <x v="6"/>
    <x v="8"/>
    <x v="0"/>
    <n v="5792.9318149999999"/>
    <x v="46"/>
    <x v="46"/>
    <n v="20260723"/>
  </r>
  <r>
    <x v="6"/>
    <x v="8"/>
    <x v="0"/>
    <n v="0"/>
    <x v="47"/>
    <x v="47"/>
    <n v="20260723"/>
  </r>
  <r>
    <x v="6"/>
    <x v="8"/>
    <x v="0"/>
    <n v="5631.7249389999997"/>
    <x v="48"/>
    <x v="48"/>
    <n v="20260723"/>
  </r>
  <r>
    <x v="6"/>
    <x v="8"/>
    <x v="0"/>
    <n v="161.20687599999999"/>
    <x v="49"/>
    <x v="49"/>
    <n v="20260723"/>
  </r>
  <r>
    <x v="6"/>
    <x v="8"/>
    <x v="0"/>
    <n v="4594.2917049999996"/>
    <x v="50"/>
    <x v="50"/>
    <n v="20260723"/>
  </r>
  <r>
    <x v="6"/>
    <x v="8"/>
    <x v="0"/>
    <n v="0"/>
    <x v="47"/>
    <x v="51"/>
    <n v="20260723"/>
  </r>
  <r>
    <x v="6"/>
    <x v="8"/>
    <x v="0"/>
    <n v="4381.0267679999997"/>
    <x v="48"/>
    <x v="52"/>
    <n v="20260723"/>
  </r>
  <r>
    <x v="6"/>
    <x v="8"/>
    <x v="0"/>
    <n v="213.264937"/>
    <x v="49"/>
    <x v="53"/>
    <n v="20260723"/>
  </r>
  <r>
    <x v="6"/>
    <x v="8"/>
    <x v="0"/>
    <n v="194214.823634"/>
    <x v="51"/>
    <x v="54"/>
    <n v="20260723"/>
  </r>
  <r>
    <x v="6"/>
    <x v="8"/>
    <x v="0"/>
    <n v="10011.208350000001"/>
    <x v="52"/>
    <x v="55"/>
    <n v="20260723"/>
  </r>
  <r>
    <x v="6"/>
    <x v="8"/>
    <x v="0"/>
    <n v="0"/>
    <x v="47"/>
    <x v="56"/>
    <n v="20260723"/>
  </r>
  <r>
    <x v="6"/>
    <x v="8"/>
    <x v="0"/>
    <n v="9455.3989500000007"/>
    <x v="48"/>
    <x v="57"/>
    <n v="20260723"/>
  </r>
  <r>
    <x v="6"/>
    <x v="8"/>
    <x v="0"/>
    <n v="555.80939999999998"/>
    <x v="49"/>
    <x v="58"/>
    <n v="20260723"/>
  </r>
  <r>
    <x v="6"/>
    <x v="8"/>
    <x v="0"/>
    <n v="184203.615284"/>
    <x v="53"/>
    <x v="59"/>
    <n v="20260723"/>
  </r>
  <r>
    <x v="6"/>
    <x v="8"/>
    <x v="0"/>
    <n v="0"/>
    <x v="47"/>
    <x v="60"/>
    <n v="20260723"/>
  </r>
  <r>
    <x v="6"/>
    <x v="8"/>
    <x v="0"/>
    <n v="182104.48152599999"/>
    <x v="48"/>
    <x v="61"/>
    <n v="20260723"/>
  </r>
  <r>
    <x v="6"/>
    <x v="8"/>
    <x v="0"/>
    <n v="2099.1337579999999"/>
    <x v="49"/>
    <x v="62"/>
    <n v="20260723"/>
  </r>
  <r>
    <x v="6"/>
    <x v="8"/>
    <x v="0"/>
    <n v="296255.45357999997"/>
    <x v="54"/>
    <x v="63"/>
    <n v="20260723"/>
  </r>
  <r>
    <x v="6"/>
    <x v="8"/>
    <x v="0"/>
    <n v="450.19982599999997"/>
    <x v="47"/>
    <x v="64"/>
    <n v="20260723"/>
  </r>
  <r>
    <x v="6"/>
    <x v="8"/>
    <x v="0"/>
    <n v="294928.62009899999"/>
    <x v="48"/>
    <x v="65"/>
    <n v="20260723"/>
  </r>
  <r>
    <x v="6"/>
    <x v="8"/>
    <x v="0"/>
    <n v="876.63365399999998"/>
    <x v="49"/>
    <x v="66"/>
    <n v="20260723"/>
  </r>
  <r>
    <x v="6"/>
    <x v="8"/>
    <x v="0"/>
    <m/>
    <x v="55"/>
    <x v="67"/>
    <n v="20260723"/>
  </r>
  <r>
    <x v="6"/>
    <x v="8"/>
    <x v="0"/>
    <n v="0"/>
    <x v="56"/>
    <x v="68"/>
    <n v="20260723"/>
  </r>
  <r>
    <x v="6"/>
    <x v="8"/>
    <x v="0"/>
    <n v="276.54890799999998"/>
    <x v="57"/>
    <x v="69"/>
    <n v="20260723"/>
  </r>
  <r>
    <x v="6"/>
    <x v="8"/>
    <x v="0"/>
    <n v="13.04754"/>
    <x v="58"/>
    <x v="70"/>
    <n v="20260723"/>
  </r>
  <r>
    <x v="6"/>
    <x v="8"/>
    <x v="0"/>
    <n v="3.8010000000000001E-3"/>
    <x v="59"/>
    <x v="71"/>
    <n v="20260723"/>
  </r>
  <r>
    <x v="6"/>
    <x v="8"/>
    <x v="0"/>
    <n v="1485.5234129999999"/>
    <x v="60"/>
    <x v="72"/>
    <n v="20260723"/>
  </r>
  <r>
    <x v="6"/>
    <x v="8"/>
    <x v="0"/>
    <n v="36424.562362999997"/>
    <x v="19"/>
    <x v="73"/>
    <n v="20260723"/>
  </r>
  <r>
    <x v="6"/>
    <x v="8"/>
    <x v="0"/>
    <n v="36471.214954000003"/>
    <x v="61"/>
    <x v="74"/>
    <n v="20260723"/>
  </r>
  <r>
    <x v="6"/>
    <x v="8"/>
    <x v="0"/>
    <n v="4834.7683070000003"/>
    <x v="62"/>
    <x v="75"/>
    <n v="20260723"/>
  </r>
  <r>
    <x v="6"/>
    <x v="8"/>
    <x v="0"/>
    <n v="207.13519700000001"/>
    <x v="63"/>
    <x v="76"/>
    <n v="20260723"/>
  </r>
  <r>
    <x v="6"/>
    <x v="8"/>
    <x v="0"/>
    <n v="55.816434999999998"/>
    <x v="64"/>
    <x v="77"/>
    <n v="20260723"/>
  </r>
  <r>
    <x v="6"/>
    <x v="8"/>
    <x v="0"/>
    <n v="4573.5425009999999"/>
    <x v="65"/>
    <x v="78"/>
    <n v="20260723"/>
  </r>
  <r>
    <x v="6"/>
    <x v="8"/>
    <x v="0"/>
    <n v="2394.3719930000002"/>
    <x v="66"/>
    <x v="79"/>
    <n v="20260723"/>
  </r>
  <r>
    <x v="6"/>
    <x v="8"/>
    <x v="0"/>
    <n v="1.9380000000000001E-2"/>
    <x v="67"/>
    <x v="80"/>
    <n v="20260723"/>
  </r>
  <r>
    <x v="6"/>
    <x v="8"/>
    <x v="0"/>
    <n v="2394.352613"/>
    <x v="68"/>
    <x v="81"/>
    <n v="20260723"/>
  </r>
  <r>
    <x v="6"/>
    <x v="8"/>
    <x v="0"/>
    <n v="4294.7105849999998"/>
    <x v="69"/>
    <x v="82"/>
    <n v="20260723"/>
  </r>
  <r>
    <x v="6"/>
    <x v="8"/>
    <x v="0"/>
    <n v="591888.74673100002"/>
    <x v="70"/>
    <x v="83"/>
    <n v="20260723"/>
  </r>
  <r>
    <x v="6"/>
    <x v="8"/>
    <x v="0"/>
    <n v="41143.729595999997"/>
    <x v="71"/>
    <x v="84"/>
    <n v="20260723"/>
  </r>
  <r>
    <x v="6"/>
    <x v="9"/>
    <x v="0"/>
    <m/>
    <x v="0"/>
    <x v="0"/>
    <n v="20260723"/>
  </r>
  <r>
    <x v="6"/>
    <x v="9"/>
    <x v="0"/>
    <m/>
    <x v="1"/>
    <x v="1"/>
    <n v="20260723"/>
  </r>
  <r>
    <x v="6"/>
    <x v="9"/>
    <x v="0"/>
    <m/>
    <x v="2"/>
    <x v="2"/>
    <n v="20260723"/>
  </r>
  <r>
    <x v="6"/>
    <x v="9"/>
    <x v="0"/>
    <n v="7.060924"/>
    <x v="3"/>
    <x v="3"/>
    <n v="20260723"/>
  </r>
  <r>
    <x v="6"/>
    <x v="9"/>
    <x v="0"/>
    <n v="204.00952899999999"/>
    <x v="4"/>
    <x v="4"/>
    <n v="20260723"/>
  </r>
  <r>
    <x v="6"/>
    <x v="9"/>
    <x v="0"/>
    <n v="0"/>
    <x v="5"/>
    <x v="5"/>
    <n v="20260723"/>
  </r>
  <r>
    <x v="6"/>
    <x v="9"/>
    <x v="0"/>
    <n v="392.50867099999999"/>
    <x v="6"/>
    <x v="6"/>
    <n v="20260723"/>
  </r>
  <r>
    <x v="6"/>
    <x v="9"/>
    <x v="0"/>
    <n v="299965.86143500003"/>
    <x v="7"/>
    <x v="7"/>
    <n v="20260723"/>
  </r>
  <r>
    <x v="6"/>
    <x v="9"/>
    <x v="0"/>
    <n v="5572.6584400000002"/>
    <x v="8"/>
    <x v="8"/>
    <n v="20260723"/>
  </r>
  <r>
    <x v="6"/>
    <x v="9"/>
    <x v="0"/>
    <n v="66855.098289000001"/>
    <x v="9"/>
    <x v="9"/>
    <n v="20260723"/>
  </r>
  <r>
    <x v="6"/>
    <x v="9"/>
    <x v="0"/>
    <n v="17088.089188000002"/>
    <x v="10"/>
    <x v="10"/>
    <n v="20260723"/>
  </r>
  <r>
    <x v="6"/>
    <x v="9"/>
    <x v="0"/>
    <n v="13833.539723"/>
    <x v="11"/>
    <x v="11"/>
    <n v="20260723"/>
  </r>
  <r>
    <x v="6"/>
    <x v="9"/>
    <x v="0"/>
    <n v="3254.5494640000002"/>
    <x v="12"/>
    <x v="12"/>
    <n v="20260723"/>
  </r>
  <r>
    <x v="6"/>
    <x v="9"/>
    <x v="0"/>
    <n v="111496.74105900001"/>
    <x v="13"/>
    <x v="13"/>
    <n v="20260723"/>
  </r>
  <r>
    <x v="6"/>
    <x v="9"/>
    <x v="0"/>
    <n v="32783.271940999999"/>
    <x v="14"/>
    <x v="14"/>
    <n v="20260723"/>
  </r>
  <r>
    <x v="6"/>
    <x v="9"/>
    <x v="0"/>
    <n v="77513.572891999997"/>
    <x v="15"/>
    <x v="15"/>
    <n v="20260723"/>
  </r>
  <r>
    <x v="6"/>
    <x v="9"/>
    <x v="0"/>
    <n v="479.97588400000001"/>
    <x v="16"/>
    <x v="16"/>
    <n v="20260723"/>
  </r>
  <r>
    <x v="6"/>
    <x v="9"/>
    <x v="0"/>
    <n v="719.92034200000001"/>
    <x v="17"/>
    <x v="17"/>
    <n v="20260723"/>
  </r>
  <r>
    <x v="6"/>
    <x v="9"/>
    <x v="0"/>
    <n v="67146.134155000007"/>
    <x v="18"/>
    <x v="18"/>
    <n v="20260723"/>
  </r>
  <r>
    <x v="6"/>
    <x v="9"/>
    <x v="0"/>
    <n v="28366.818435000001"/>
    <x v="19"/>
    <x v="19"/>
    <n v="20260723"/>
  </r>
  <r>
    <x v="6"/>
    <x v="9"/>
    <x v="0"/>
    <n v="4020.0565550000001"/>
    <x v="20"/>
    <x v="20"/>
    <n v="20260723"/>
  </r>
  <r>
    <x v="6"/>
    <x v="9"/>
    <x v="0"/>
    <n v="-579.73468600000001"/>
    <x v="21"/>
    <x v="21"/>
    <n v="20260723"/>
  </r>
  <r>
    <x v="6"/>
    <x v="9"/>
    <x v="0"/>
    <n v="326030.51579600002"/>
    <x v="22"/>
    <x v="22"/>
    <n v="20260723"/>
  </r>
  <r>
    <x v="6"/>
    <x v="9"/>
    <x v="0"/>
    <n v="4479.8923130000003"/>
    <x v="23"/>
    <x v="23"/>
    <n v="20260723"/>
  </r>
  <r>
    <x v="6"/>
    <x v="9"/>
    <x v="0"/>
    <n v="1.5959999999999998E-2"/>
    <x v="24"/>
    <x v="24"/>
    <n v="20260723"/>
  </r>
  <r>
    <x v="6"/>
    <x v="9"/>
    <x v="0"/>
    <n v="0"/>
    <x v="25"/>
    <x v="25"/>
    <n v="20260723"/>
  </r>
  <r>
    <x v="6"/>
    <x v="9"/>
    <x v="0"/>
    <n v="4479.8763529999997"/>
    <x v="26"/>
    <x v="26"/>
    <n v="20260723"/>
  </r>
  <r>
    <x v="6"/>
    <x v="9"/>
    <x v="0"/>
    <n v="580.52219400000001"/>
    <x v="27"/>
    <x v="27"/>
    <n v="20260723"/>
  </r>
  <r>
    <x v="6"/>
    <x v="9"/>
    <x v="0"/>
    <n v="480.52402499999999"/>
    <x v="28"/>
    <x v="28"/>
    <n v="20260723"/>
  </r>
  <r>
    <x v="6"/>
    <x v="9"/>
    <x v="0"/>
    <n v="450.148393"/>
    <x v="29"/>
    <x v="29"/>
    <n v="20260723"/>
  </r>
  <r>
    <x v="6"/>
    <x v="9"/>
    <x v="0"/>
    <n v="30.375630999999998"/>
    <x v="30"/>
    <x v="30"/>
    <n v="20260723"/>
  </r>
  <r>
    <x v="6"/>
    <x v="9"/>
    <x v="0"/>
    <n v="99.991135999999997"/>
    <x v="31"/>
    <x v="31"/>
    <n v="20260723"/>
  </r>
  <r>
    <x v="6"/>
    <x v="9"/>
    <x v="0"/>
    <n v="54.458739999999999"/>
    <x v="32"/>
    <x v="32"/>
    <n v="20260723"/>
  </r>
  <r>
    <x v="6"/>
    <x v="9"/>
    <x v="0"/>
    <n v="45.532395999999999"/>
    <x v="33"/>
    <x v="33"/>
    <n v="20260723"/>
  </r>
  <r>
    <x v="6"/>
    <x v="9"/>
    <x v="0"/>
    <n v="7.0330000000000002E-3"/>
    <x v="34"/>
    <x v="34"/>
    <n v="20260723"/>
  </r>
  <r>
    <x v="6"/>
    <x v="9"/>
    <x v="0"/>
    <n v="0.111152"/>
    <x v="35"/>
    <x v="35"/>
    <n v="20260723"/>
  </r>
  <r>
    <x v="6"/>
    <x v="9"/>
    <x v="0"/>
    <n v="1231.761045"/>
    <x v="36"/>
    <x v="36"/>
    <n v="20260723"/>
  </r>
  <r>
    <x v="6"/>
    <x v="9"/>
    <x v="0"/>
    <n v="68.290717000000001"/>
    <x v="37"/>
    <x v="37"/>
    <n v="20260723"/>
  </r>
  <r>
    <x v="6"/>
    <x v="9"/>
    <x v="0"/>
    <n v="5572.3633200000004"/>
    <x v="38"/>
    <x v="38"/>
    <n v="20260723"/>
  </r>
  <r>
    <x v="6"/>
    <x v="9"/>
    <x v="0"/>
    <n v="19.421669999999999"/>
    <x v="39"/>
    <x v="39"/>
    <n v="20260723"/>
  </r>
  <r>
    <x v="6"/>
    <x v="9"/>
    <x v="0"/>
    <n v="0"/>
    <x v="40"/>
    <x v="40"/>
    <n v="20260723"/>
  </r>
  <r>
    <x v="6"/>
    <x v="9"/>
    <x v="0"/>
    <n v="8255.9484310000007"/>
    <x v="41"/>
    <x v="41"/>
    <n v="20260723"/>
  </r>
  <r>
    <x v="6"/>
    <x v="9"/>
    <x v="0"/>
    <n v="4646.1020870000002"/>
    <x v="42"/>
    <x v="42"/>
    <n v="20260723"/>
  </r>
  <r>
    <x v="6"/>
    <x v="9"/>
    <x v="0"/>
    <n v="651454.36928500002"/>
    <x v="43"/>
    <x v="43"/>
    <n v="20260723"/>
  </r>
  <r>
    <x v="6"/>
    <x v="9"/>
    <x v="0"/>
    <m/>
    <x v="44"/>
    <x v="44"/>
    <n v="20260723"/>
  </r>
  <r>
    <x v="6"/>
    <x v="9"/>
    <x v="0"/>
    <n v="9028.7684809999992"/>
    <x v="45"/>
    <x v="45"/>
    <n v="20260723"/>
  </r>
  <r>
    <x v="6"/>
    <x v="9"/>
    <x v="0"/>
    <n v="4923.846603"/>
    <x v="46"/>
    <x v="46"/>
    <n v="20260723"/>
  </r>
  <r>
    <x v="6"/>
    <x v="9"/>
    <x v="0"/>
    <n v="0"/>
    <x v="47"/>
    <x v="47"/>
    <n v="20260723"/>
  </r>
  <r>
    <x v="6"/>
    <x v="9"/>
    <x v="0"/>
    <n v="4776.4183169999997"/>
    <x v="48"/>
    <x v="48"/>
    <n v="20260723"/>
  </r>
  <r>
    <x v="6"/>
    <x v="9"/>
    <x v="0"/>
    <n v="147.42828600000001"/>
    <x v="49"/>
    <x v="49"/>
    <n v="20260723"/>
  </r>
  <r>
    <x v="6"/>
    <x v="9"/>
    <x v="0"/>
    <n v="4104.9218790000004"/>
    <x v="50"/>
    <x v="50"/>
    <n v="20260723"/>
  </r>
  <r>
    <x v="6"/>
    <x v="9"/>
    <x v="0"/>
    <n v="0"/>
    <x v="47"/>
    <x v="51"/>
    <n v="20260723"/>
  </r>
  <r>
    <x v="6"/>
    <x v="9"/>
    <x v="0"/>
    <n v="3981.516349"/>
    <x v="48"/>
    <x v="52"/>
    <n v="20260723"/>
  </r>
  <r>
    <x v="6"/>
    <x v="9"/>
    <x v="0"/>
    <n v="123.40553"/>
    <x v="49"/>
    <x v="53"/>
    <n v="20260723"/>
  </r>
  <r>
    <x v="6"/>
    <x v="9"/>
    <x v="0"/>
    <n v="209989.54389500001"/>
    <x v="51"/>
    <x v="54"/>
    <n v="20260723"/>
  </r>
  <r>
    <x v="6"/>
    <x v="9"/>
    <x v="0"/>
    <n v="9730.6398090000002"/>
    <x v="52"/>
    <x v="55"/>
    <n v="20260723"/>
  </r>
  <r>
    <x v="6"/>
    <x v="9"/>
    <x v="0"/>
    <n v="0"/>
    <x v="47"/>
    <x v="56"/>
    <n v="20260723"/>
  </r>
  <r>
    <x v="6"/>
    <x v="9"/>
    <x v="0"/>
    <n v="9274.9684710000001"/>
    <x v="48"/>
    <x v="57"/>
    <n v="20260723"/>
  </r>
  <r>
    <x v="6"/>
    <x v="9"/>
    <x v="0"/>
    <n v="455.67133899999999"/>
    <x v="49"/>
    <x v="58"/>
    <n v="20260723"/>
  </r>
  <r>
    <x v="6"/>
    <x v="9"/>
    <x v="0"/>
    <n v="200258.90408499999"/>
    <x v="53"/>
    <x v="59"/>
    <n v="20260723"/>
  </r>
  <r>
    <x v="6"/>
    <x v="9"/>
    <x v="0"/>
    <n v="0"/>
    <x v="47"/>
    <x v="60"/>
    <n v="20260723"/>
  </r>
  <r>
    <x v="6"/>
    <x v="9"/>
    <x v="0"/>
    <n v="198750.114149"/>
    <x v="48"/>
    <x v="61"/>
    <n v="20260723"/>
  </r>
  <r>
    <x v="6"/>
    <x v="9"/>
    <x v="0"/>
    <n v="1508.7899359999999"/>
    <x v="49"/>
    <x v="62"/>
    <n v="20260723"/>
  </r>
  <r>
    <x v="6"/>
    <x v="9"/>
    <x v="0"/>
    <n v="313791.97421499999"/>
    <x v="54"/>
    <x v="63"/>
    <n v="20260723"/>
  </r>
  <r>
    <x v="6"/>
    <x v="9"/>
    <x v="0"/>
    <n v="472.63064300000002"/>
    <x v="47"/>
    <x v="64"/>
    <n v="20260723"/>
  </r>
  <r>
    <x v="6"/>
    <x v="9"/>
    <x v="0"/>
    <n v="312436.92583700002"/>
    <x v="48"/>
    <x v="65"/>
    <n v="20260723"/>
  </r>
  <r>
    <x v="6"/>
    <x v="9"/>
    <x v="0"/>
    <n v="882.41773499999999"/>
    <x v="49"/>
    <x v="66"/>
    <n v="20260723"/>
  </r>
  <r>
    <x v="6"/>
    <x v="9"/>
    <x v="0"/>
    <m/>
    <x v="55"/>
    <x v="67"/>
    <n v="20260723"/>
  </r>
  <r>
    <x v="6"/>
    <x v="9"/>
    <x v="0"/>
    <n v="0"/>
    <x v="56"/>
    <x v="68"/>
    <n v="20260723"/>
  </r>
  <r>
    <x v="6"/>
    <x v="9"/>
    <x v="0"/>
    <n v="205.903378"/>
    <x v="57"/>
    <x v="69"/>
    <n v="20260723"/>
  </r>
  <r>
    <x v="6"/>
    <x v="9"/>
    <x v="0"/>
    <n v="10.639968"/>
    <x v="58"/>
    <x v="70"/>
    <n v="20260723"/>
  </r>
  <r>
    <x v="6"/>
    <x v="9"/>
    <x v="0"/>
    <n v="0"/>
    <x v="59"/>
    <x v="71"/>
    <n v="20260723"/>
  </r>
  <r>
    <x v="6"/>
    <x v="9"/>
    <x v="0"/>
    <n v="1979.2000149999999"/>
    <x v="60"/>
    <x v="72"/>
    <n v="20260723"/>
  </r>
  <r>
    <x v="6"/>
    <x v="9"/>
    <x v="0"/>
    <n v="31158.606874000001"/>
    <x v="19"/>
    <x v="73"/>
    <n v="20260723"/>
  </r>
  <r>
    <x v="6"/>
    <x v="9"/>
    <x v="0"/>
    <n v="30253.057839000001"/>
    <x v="61"/>
    <x v="74"/>
    <n v="20260723"/>
  </r>
  <r>
    <x v="6"/>
    <x v="9"/>
    <x v="0"/>
    <n v="3023.7067940000002"/>
    <x v="62"/>
    <x v="75"/>
    <n v="20260723"/>
  </r>
  <r>
    <x v="6"/>
    <x v="9"/>
    <x v="0"/>
    <n v="178.12992700000001"/>
    <x v="63"/>
    <x v="76"/>
    <n v="20260723"/>
  </r>
  <r>
    <x v="6"/>
    <x v="9"/>
    <x v="0"/>
    <n v="38.872396999999999"/>
    <x v="64"/>
    <x v="77"/>
    <n v="20260723"/>
  </r>
  <r>
    <x v="6"/>
    <x v="9"/>
    <x v="0"/>
    <n v="4480.6696620000002"/>
    <x v="65"/>
    <x v="78"/>
    <n v="20260723"/>
  </r>
  <r>
    <x v="6"/>
    <x v="9"/>
    <x v="0"/>
    <n v="1707.224056"/>
    <x v="66"/>
    <x v="79"/>
    <n v="20260723"/>
  </r>
  <r>
    <x v="6"/>
    <x v="9"/>
    <x v="0"/>
    <n v="1.3682E-2"/>
    <x v="67"/>
    <x v="80"/>
    <n v="20260723"/>
  </r>
  <r>
    <x v="6"/>
    <x v="9"/>
    <x v="0"/>
    <n v="1707.210374"/>
    <x v="68"/>
    <x v="81"/>
    <n v="20260723"/>
  </r>
  <r>
    <x v="6"/>
    <x v="9"/>
    <x v="0"/>
    <n v="3256.1676750000001"/>
    <x v="69"/>
    <x v="82"/>
    <n v="20260723"/>
  </r>
  <r>
    <x v="6"/>
    <x v="9"/>
    <x v="0"/>
    <n v="609102.46517600003"/>
    <x v="70"/>
    <x v="83"/>
    <n v="20260723"/>
  </r>
  <r>
    <x v="6"/>
    <x v="9"/>
    <x v="0"/>
    <n v="42351.904109000003"/>
    <x v="71"/>
    <x v="84"/>
    <n v="20260723"/>
  </r>
  <r>
    <x v="7"/>
    <x v="0"/>
    <x v="0"/>
    <m/>
    <x v="0"/>
    <x v="0"/>
    <n v="20260723"/>
  </r>
  <r>
    <x v="7"/>
    <x v="0"/>
    <x v="0"/>
    <m/>
    <x v="1"/>
    <x v="1"/>
    <n v="20260723"/>
  </r>
  <r>
    <x v="7"/>
    <x v="0"/>
    <x v="0"/>
    <m/>
    <x v="2"/>
    <x v="2"/>
    <n v="20260723"/>
  </r>
  <r>
    <x v="7"/>
    <x v="0"/>
    <x v="0"/>
    <n v="0"/>
    <x v="3"/>
    <x v="3"/>
    <n v="20260723"/>
  </r>
  <r>
    <x v="7"/>
    <x v="0"/>
    <x v="0"/>
    <n v="1.4020349999999999"/>
    <x v="4"/>
    <x v="4"/>
    <n v="20260723"/>
  </r>
  <r>
    <x v="7"/>
    <x v="0"/>
    <x v="0"/>
    <n v="0"/>
    <x v="5"/>
    <x v="5"/>
    <n v="20260723"/>
  </r>
  <r>
    <x v="7"/>
    <x v="0"/>
    <x v="0"/>
    <n v="11.736983"/>
    <x v="6"/>
    <x v="6"/>
    <n v="20260723"/>
  </r>
  <r>
    <x v="7"/>
    <x v="0"/>
    <x v="0"/>
    <n v="1007.996444"/>
    <x v="7"/>
    <x v="7"/>
    <n v="20260723"/>
  </r>
  <r>
    <x v="7"/>
    <x v="0"/>
    <x v="0"/>
    <n v="0"/>
    <x v="8"/>
    <x v="8"/>
    <n v="20260723"/>
  </r>
  <r>
    <x v="7"/>
    <x v="0"/>
    <x v="0"/>
    <n v="10.708290999999999"/>
    <x v="9"/>
    <x v="9"/>
    <n v="20260723"/>
  </r>
  <r>
    <x v="7"/>
    <x v="0"/>
    <x v="0"/>
    <n v="1.4913000000000001"/>
    <x v="10"/>
    <x v="10"/>
    <n v="20260723"/>
  </r>
  <r>
    <x v="7"/>
    <x v="0"/>
    <x v="0"/>
    <n v="1.4477930000000001"/>
    <x v="11"/>
    <x v="11"/>
    <n v="20260723"/>
  </r>
  <r>
    <x v="7"/>
    <x v="0"/>
    <x v="0"/>
    <n v="4.3506999999999997E-2"/>
    <x v="12"/>
    <x v="12"/>
    <n v="20260723"/>
  </r>
  <r>
    <x v="7"/>
    <x v="0"/>
    <x v="0"/>
    <n v="835.81673699999999"/>
    <x v="13"/>
    <x v="13"/>
    <n v="20260723"/>
  </r>
  <r>
    <x v="7"/>
    <x v="0"/>
    <x v="0"/>
    <n v="297.56423999999998"/>
    <x v="14"/>
    <x v="14"/>
    <n v="20260723"/>
  </r>
  <r>
    <x v="7"/>
    <x v="0"/>
    <x v="0"/>
    <n v="532.93396199999995"/>
    <x v="15"/>
    <x v="15"/>
    <n v="20260723"/>
  </r>
  <r>
    <x v="7"/>
    <x v="0"/>
    <x v="0"/>
    <n v="5.3185349999999998"/>
    <x v="16"/>
    <x v="16"/>
    <n v="20260723"/>
  </r>
  <r>
    <x v="7"/>
    <x v="0"/>
    <x v="0"/>
    <n v="0"/>
    <x v="17"/>
    <x v="17"/>
    <n v="20260723"/>
  </r>
  <r>
    <x v="7"/>
    <x v="0"/>
    <x v="0"/>
    <n v="73.325828000000001"/>
    <x v="18"/>
    <x v="18"/>
    <n v="20260723"/>
  </r>
  <r>
    <x v="7"/>
    <x v="0"/>
    <x v="0"/>
    <n v="4.7655999999999997E-2"/>
    <x v="19"/>
    <x v="19"/>
    <n v="20260723"/>
  </r>
  <r>
    <x v="7"/>
    <x v="0"/>
    <x v="0"/>
    <n v="86.606633000000002"/>
    <x v="20"/>
    <x v="20"/>
    <n v="20260723"/>
  </r>
  <r>
    <x v="7"/>
    <x v="0"/>
    <x v="0"/>
    <n v="0"/>
    <x v="21"/>
    <x v="21"/>
    <n v="20260723"/>
  </r>
  <r>
    <x v="7"/>
    <x v="0"/>
    <x v="0"/>
    <n v="630.78285900000003"/>
    <x v="22"/>
    <x v="22"/>
    <n v="20260723"/>
  </r>
  <r>
    <x v="7"/>
    <x v="0"/>
    <x v="0"/>
    <n v="5.819642"/>
    <x v="23"/>
    <x v="23"/>
    <n v="20260723"/>
  </r>
  <r>
    <x v="7"/>
    <x v="0"/>
    <x v="0"/>
    <n v="0"/>
    <x v="24"/>
    <x v="24"/>
    <n v="20260723"/>
  </r>
  <r>
    <x v="7"/>
    <x v="0"/>
    <x v="0"/>
    <n v="9.9245E-2"/>
    <x v="25"/>
    <x v="25"/>
    <n v="20260723"/>
  </r>
  <r>
    <x v="7"/>
    <x v="0"/>
    <x v="0"/>
    <n v="5.7203970000000002"/>
    <x v="26"/>
    <x v="26"/>
    <n v="20260723"/>
  </r>
  <r>
    <x v="7"/>
    <x v="0"/>
    <x v="0"/>
    <n v="28.354337999999998"/>
    <x v="27"/>
    <x v="27"/>
    <n v="20260723"/>
  </r>
  <r>
    <x v="7"/>
    <x v="0"/>
    <x v="0"/>
    <n v="28.652961999999999"/>
    <x v="28"/>
    <x v="28"/>
    <n v="20260723"/>
  </r>
  <r>
    <x v="7"/>
    <x v="0"/>
    <x v="0"/>
    <n v="28.575292999999999"/>
    <x v="29"/>
    <x v="29"/>
    <n v="20260723"/>
  </r>
  <r>
    <x v="7"/>
    <x v="0"/>
    <x v="0"/>
    <n v="7.7669000000000002E-2"/>
    <x v="30"/>
    <x v="30"/>
    <n v="20260723"/>
  </r>
  <r>
    <x v="7"/>
    <x v="0"/>
    <x v="0"/>
    <n v="1.632811"/>
    <x v="31"/>
    <x v="31"/>
    <n v="20260723"/>
  </r>
  <r>
    <x v="7"/>
    <x v="0"/>
    <x v="0"/>
    <n v="-0.64532900000000004"/>
    <x v="32"/>
    <x v="32"/>
    <n v="20260723"/>
  </r>
  <r>
    <x v="7"/>
    <x v="0"/>
    <x v="0"/>
    <n v="2.2781400000000001"/>
    <x v="33"/>
    <x v="33"/>
    <n v="20260723"/>
  </r>
  <r>
    <x v="7"/>
    <x v="0"/>
    <x v="0"/>
    <n v="-1.9314359999999999"/>
    <x v="34"/>
    <x v="34"/>
    <n v="20260723"/>
  </r>
  <r>
    <x v="7"/>
    <x v="0"/>
    <x v="0"/>
    <n v="0"/>
    <x v="35"/>
    <x v="35"/>
    <n v="20260723"/>
  </r>
  <r>
    <x v="7"/>
    <x v="0"/>
    <x v="0"/>
    <n v="29.035619000000001"/>
    <x v="36"/>
    <x v="36"/>
    <n v="20260723"/>
  </r>
  <r>
    <x v="7"/>
    <x v="0"/>
    <x v="0"/>
    <n v="3.4500989999999998"/>
    <x v="37"/>
    <x v="37"/>
    <n v="20260723"/>
  </r>
  <r>
    <x v="7"/>
    <x v="0"/>
    <x v="0"/>
    <n v="5.4276059999999999"/>
    <x v="38"/>
    <x v="38"/>
    <n v="20260723"/>
  </r>
  <r>
    <x v="7"/>
    <x v="0"/>
    <x v="0"/>
    <n v="0"/>
    <x v="39"/>
    <x v="39"/>
    <n v="20260723"/>
  </r>
  <r>
    <x v="7"/>
    <x v="0"/>
    <x v="0"/>
    <n v="0"/>
    <x v="40"/>
    <x v="40"/>
    <n v="20260723"/>
  </r>
  <r>
    <x v="7"/>
    <x v="0"/>
    <x v="0"/>
    <n v="89.486907000000002"/>
    <x v="41"/>
    <x v="41"/>
    <n v="20260723"/>
  </r>
  <r>
    <x v="7"/>
    <x v="0"/>
    <x v="0"/>
    <n v="5.0692159999999999"/>
    <x v="42"/>
    <x v="42"/>
    <n v="20260723"/>
  </r>
  <r>
    <x v="7"/>
    <x v="0"/>
    <x v="0"/>
    <n v="1818.5617480000001"/>
    <x v="43"/>
    <x v="43"/>
    <n v="20260723"/>
  </r>
  <r>
    <x v="7"/>
    <x v="0"/>
    <x v="0"/>
    <m/>
    <x v="44"/>
    <x v="44"/>
    <n v="20260723"/>
  </r>
  <r>
    <x v="7"/>
    <x v="0"/>
    <x v="0"/>
    <n v="281.70671700000003"/>
    <x v="45"/>
    <x v="45"/>
    <n v="20260723"/>
  </r>
  <r>
    <x v="7"/>
    <x v="0"/>
    <x v="0"/>
    <n v="265.22651000000002"/>
    <x v="46"/>
    <x v="46"/>
    <n v="20260723"/>
  </r>
  <r>
    <x v="7"/>
    <x v="0"/>
    <x v="0"/>
    <n v="0"/>
    <x v="47"/>
    <x v="47"/>
    <n v="20260723"/>
  </r>
  <r>
    <x v="7"/>
    <x v="0"/>
    <x v="0"/>
    <n v="253.796952"/>
    <x v="48"/>
    <x v="48"/>
    <n v="20260723"/>
  </r>
  <r>
    <x v="7"/>
    <x v="0"/>
    <x v="0"/>
    <n v="11.429558"/>
    <x v="49"/>
    <x v="49"/>
    <n v="20260723"/>
  </r>
  <r>
    <x v="7"/>
    <x v="0"/>
    <x v="0"/>
    <n v="16.480207"/>
    <x v="50"/>
    <x v="50"/>
    <n v="20260723"/>
  </r>
  <r>
    <x v="7"/>
    <x v="0"/>
    <x v="0"/>
    <n v="0"/>
    <x v="47"/>
    <x v="51"/>
    <n v="20260723"/>
  </r>
  <r>
    <x v="7"/>
    <x v="0"/>
    <x v="0"/>
    <n v="15.605235"/>
    <x v="48"/>
    <x v="52"/>
    <n v="20260723"/>
  </r>
  <r>
    <x v="7"/>
    <x v="0"/>
    <x v="0"/>
    <n v="0.87497199999999997"/>
    <x v="49"/>
    <x v="53"/>
    <n v="20260723"/>
  </r>
  <r>
    <x v="7"/>
    <x v="0"/>
    <x v="0"/>
    <n v="298.34423800000002"/>
    <x v="51"/>
    <x v="54"/>
    <n v="20260723"/>
  </r>
  <r>
    <x v="7"/>
    <x v="0"/>
    <x v="0"/>
    <n v="-12.997301999999999"/>
    <x v="52"/>
    <x v="55"/>
    <n v="20260723"/>
  </r>
  <r>
    <x v="7"/>
    <x v="0"/>
    <x v="0"/>
    <n v="0"/>
    <x v="47"/>
    <x v="56"/>
    <n v="20260723"/>
  </r>
  <r>
    <x v="7"/>
    <x v="0"/>
    <x v="0"/>
    <n v="-15.297795000000001"/>
    <x v="48"/>
    <x v="57"/>
    <n v="20260723"/>
  </r>
  <r>
    <x v="7"/>
    <x v="0"/>
    <x v="0"/>
    <n v="2.3004929999999999"/>
    <x v="49"/>
    <x v="58"/>
    <n v="20260723"/>
  </r>
  <r>
    <x v="7"/>
    <x v="0"/>
    <x v="0"/>
    <n v="311.34154000000001"/>
    <x v="53"/>
    <x v="59"/>
    <n v="20260723"/>
  </r>
  <r>
    <x v="7"/>
    <x v="0"/>
    <x v="0"/>
    <n v="0"/>
    <x v="47"/>
    <x v="60"/>
    <n v="20260723"/>
  </r>
  <r>
    <x v="7"/>
    <x v="0"/>
    <x v="0"/>
    <n v="252.60677699999999"/>
    <x v="48"/>
    <x v="61"/>
    <n v="20260723"/>
  </r>
  <r>
    <x v="7"/>
    <x v="0"/>
    <x v="0"/>
    <n v="58.734763000000001"/>
    <x v="49"/>
    <x v="62"/>
    <n v="20260723"/>
  </r>
  <r>
    <x v="7"/>
    <x v="0"/>
    <x v="0"/>
    <n v="566.67013699999995"/>
    <x v="54"/>
    <x v="63"/>
    <n v="20260723"/>
  </r>
  <r>
    <x v="7"/>
    <x v="0"/>
    <x v="0"/>
    <n v="0"/>
    <x v="47"/>
    <x v="64"/>
    <n v="20260723"/>
  </r>
  <r>
    <x v="7"/>
    <x v="0"/>
    <x v="0"/>
    <n v="551.16938100000004"/>
    <x v="48"/>
    <x v="65"/>
    <n v="20260723"/>
  </r>
  <r>
    <x v="7"/>
    <x v="0"/>
    <x v="0"/>
    <n v="15.500756000000001"/>
    <x v="49"/>
    <x v="66"/>
    <n v="20260723"/>
  </r>
  <r>
    <x v="7"/>
    <x v="0"/>
    <x v="0"/>
    <m/>
    <x v="55"/>
    <x v="67"/>
    <n v="20260723"/>
  </r>
  <r>
    <x v="7"/>
    <x v="0"/>
    <x v="0"/>
    <n v="0"/>
    <x v="56"/>
    <x v="68"/>
    <n v="20260723"/>
  </r>
  <r>
    <x v="7"/>
    <x v="0"/>
    <x v="0"/>
    <n v="0"/>
    <x v="57"/>
    <x v="69"/>
    <n v="20260723"/>
  </r>
  <r>
    <x v="7"/>
    <x v="0"/>
    <x v="0"/>
    <n v="0"/>
    <x v="58"/>
    <x v="70"/>
    <n v="20260723"/>
  </r>
  <r>
    <x v="7"/>
    <x v="0"/>
    <x v="0"/>
    <n v="17.248781999999999"/>
    <x v="59"/>
    <x v="71"/>
    <n v="20260723"/>
  </r>
  <r>
    <x v="7"/>
    <x v="0"/>
    <x v="0"/>
    <n v="20.099426000000001"/>
    <x v="60"/>
    <x v="72"/>
    <n v="20260723"/>
  </r>
  <r>
    <x v="7"/>
    <x v="0"/>
    <x v="0"/>
    <n v="0"/>
    <x v="19"/>
    <x v="73"/>
    <n v="20260723"/>
  </r>
  <r>
    <x v="7"/>
    <x v="0"/>
    <x v="0"/>
    <n v="0"/>
    <x v="61"/>
    <x v="74"/>
    <n v="20260723"/>
  </r>
  <r>
    <x v="7"/>
    <x v="0"/>
    <x v="0"/>
    <n v="3.9157630000000001"/>
    <x v="62"/>
    <x v="75"/>
    <n v="20260723"/>
  </r>
  <r>
    <x v="7"/>
    <x v="0"/>
    <x v="0"/>
    <n v="16.828150000000001"/>
    <x v="63"/>
    <x v="76"/>
    <n v="20260723"/>
  </r>
  <r>
    <x v="7"/>
    <x v="0"/>
    <x v="0"/>
    <n v="7.352805"/>
    <x v="64"/>
    <x v="77"/>
    <n v="20260723"/>
  </r>
  <r>
    <x v="7"/>
    <x v="0"/>
    <x v="0"/>
    <n v="16.902795000000001"/>
    <x v="65"/>
    <x v="78"/>
    <n v="20260723"/>
  </r>
  <r>
    <x v="7"/>
    <x v="0"/>
    <x v="0"/>
    <n v="8.0050550000000005"/>
    <x v="66"/>
    <x v="79"/>
    <n v="20260723"/>
  </r>
  <r>
    <x v="7"/>
    <x v="0"/>
    <x v="0"/>
    <n v="5.0549999999999996E-3"/>
    <x v="67"/>
    <x v="80"/>
    <n v="20260723"/>
  </r>
  <r>
    <x v="7"/>
    <x v="0"/>
    <x v="0"/>
    <n v="8"/>
    <x v="68"/>
    <x v="81"/>
    <n v="20260723"/>
  </r>
  <r>
    <x v="7"/>
    <x v="0"/>
    <x v="0"/>
    <n v="4.5218280000000002"/>
    <x v="69"/>
    <x v="82"/>
    <n v="20260723"/>
  </r>
  <r>
    <x v="7"/>
    <x v="0"/>
    <x v="0"/>
    <n v="1241.5956960000001"/>
    <x v="70"/>
    <x v="83"/>
    <n v="20260723"/>
  </r>
  <r>
    <x v="7"/>
    <x v="0"/>
    <x v="0"/>
    <n v="576.96605199999999"/>
    <x v="71"/>
    <x v="84"/>
    <n v="20260723"/>
  </r>
  <r>
    <x v="7"/>
    <x v="1"/>
    <x v="0"/>
    <m/>
    <x v="0"/>
    <x v="0"/>
    <n v="20260723"/>
  </r>
  <r>
    <x v="7"/>
    <x v="1"/>
    <x v="0"/>
    <m/>
    <x v="1"/>
    <x v="1"/>
    <n v="20260723"/>
  </r>
  <r>
    <x v="7"/>
    <x v="1"/>
    <x v="0"/>
    <m/>
    <x v="2"/>
    <x v="2"/>
    <n v="20260723"/>
  </r>
  <r>
    <x v="7"/>
    <x v="1"/>
    <x v="0"/>
    <n v="0"/>
    <x v="3"/>
    <x v="3"/>
    <n v="20260723"/>
  </r>
  <r>
    <x v="7"/>
    <x v="1"/>
    <x v="0"/>
    <n v="0.44197700000000001"/>
    <x v="4"/>
    <x v="4"/>
    <n v="20260723"/>
  </r>
  <r>
    <x v="7"/>
    <x v="1"/>
    <x v="0"/>
    <n v="0"/>
    <x v="5"/>
    <x v="5"/>
    <n v="20260723"/>
  </r>
  <r>
    <x v="7"/>
    <x v="1"/>
    <x v="0"/>
    <n v="9.4801819999999992"/>
    <x v="6"/>
    <x v="6"/>
    <n v="20260723"/>
  </r>
  <r>
    <x v="7"/>
    <x v="1"/>
    <x v="0"/>
    <n v="1043.650637"/>
    <x v="7"/>
    <x v="7"/>
    <n v="20260723"/>
  </r>
  <r>
    <x v="7"/>
    <x v="1"/>
    <x v="0"/>
    <n v="0"/>
    <x v="8"/>
    <x v="8"/>
    <n v="20260723"/>
  </r>
  <r>
    <x v="7"/>
    <x v="1"/>
    <x v="0"/>
    <n v="10.712771999999999"/>
    <x v="9"/>
    <x v="9"/>
    <n v="20260723"/>
  </r>
  <r>
    <x v="7"/>
    <x v="1"/>
    <x v="0"/>
    <n v="1.94425"/>
    <x v="10"/>
    <x v="10"/>
    <n v="20260723"/>
  </r>
  <r>
    <x v="7"/>
    <x v="1"/>
    <x v="0"/>
    <n v="1.749457"/>
    <x v="11"/>
    <x v="11"/>
    <n v="20260723"/>
  </r>
  <r>
    <x v="7"/>
    <x v="1"/>
    <x v="0"/>
    <n v="0.19479299999999999"/>
    <x v="12"/>
    <x v="12"/>
    <n v="20260723"/>
  </r>
  <r>
    <x v="7"/>
    <x v="1"/>
    <x v="0"/>
    <n v="900.62357099999997"/>
    <x v="13"/>
    <x v="13"/>
    <n v="20260723"/>
  </r>
  <r>
    <x v="7"/>
    <x v="1"/>
    <x v="0"/>
    <n v="336.29752300000001"/>
    <x v="14"/>
    <x v="14"/>
    <n v="20260723"/>
  </r>
  <r>
    <x v="7"/>
    <x v="1"/>
    <x v="0"/>
    <n v="559.14600800000005"/>
    <x v="15"/>
    <x v="15"/>
    <n v="20260723"/>
  </r>
  <r>
    <x v="7"/>
    <x v="1"/>
    <x v="0"/>
    <n v="5.1800389999999998"/>
    <x v="16"/>
    <x v="16"/>
    <n v="20260723"/>
  </r>
  <r>
    <x v="7"/>
    <x v="1"/>
    <x v="0"/>
    <n v="0"/>
    <x v="17"/>
    <x v="17"/>
    <n v="20260723"/>
  </r>
  <r>
    <x v="7"/>
    <x v="1"/>
    <x v="0"/>
    <n v="84.928498000000005"/>
    <x v="18"/>
    <x v="18"/>
    <n v="20260723"/>
  </r>
  <r>
    <x v="7"/>
    <x v="1"/>
    <x v="0"/>
    <n v="0"/>
    <x v="19"/>
    <x v="19"/>
    <n v="20260723"/>
  </r>
  <r>
    <x v="7"/>
    <x v="1"/>
    <x v="0"/>
    <n v="45.441546000000002"/>
    <x v="20"/>
    <x v="20"/>
    <n v="20260723"/>
  </r>
  <r>
    <x v="7"/>
    <x v="1"/>
    <x v="0"/>
    <n v="0"/>
    <x v="21"/>
    <x v="21"/>
    <n v="20260723"/>
  </r>
  <r>
    <x v="7"/>
    <x v="1"/>
    <x v="0"/>
    <n v="527.06887900000004"/>
    <x v="22"/>
    <x v="22"/>
    <n v="20260723"/>
  </r>
  <r>
    <x v="7"/>
    <x v="1"/>
    <x v="0"/>
    <n v="6.0052750000000001"/>
    <x v="23"/>
    <x v="23"/>
    <n v="20260723"/>
  </r>
  <r>
    <x v="7"/>
    <x v="1"/>
    <x v="0"/>
    <n v="0"/>
    <x v="24"/>
    <x v="24"/>
    <n v="20260723"/>
  </r>
  <r>
    <x v="7"/>
    <x v="1"/>
    <x v="0"/>
    <n v="0.13369700000000001"/>
    <x v="25"/>
    <x v="25"/>
    <n v="20260723"/>
  </r>
  <r>
    <x v="7"/>
    <x v="1"/>
    <x v="0"/>
    <n v="5.8715780000000004"/>
    <x v="26"/>
    <x v="26"/>
    <n v="20260723"/>
  </r>
  <r>
    <x v="7"/>
    <x v="1"/>
    <x v="0"/>
    <n v="30.057936999999999"/>
    <x v="27"/>
    <x v="27"/>
    <n v="20260723"/>
  </r>
  <r>
    <x v="7"/>
    <x v="1"/>
    <x v="0"/>
    <n v="29.417522000000002"/>
    <x v="28"/>
    <x v="28"/>
    <n v="20260723"/>
  </r>
  <r>
    <x v="7"/>
    <x v="1"/>
    <x v="0"/>
    <n v="28.882707"/>
    <x v="29"/>
    <x v="29"/>
    <n v="20260723"/>
  </r>
  <r>
    <x v="7"/>
    <x v="1"/>
    <x v="0"/>
    <n v="0.53481400000000001"/>
    <x v="30"/>
    <x v="30"/>
    <n v="20260723"/>
  </r>
  <r>
    <x v="7"/>
    <x v="1"/>
    <x v="0"/>
    <n v="2.1549800000000001"/>
    <x v="31"/>
    <x v="31"/>
    <n v="20260723"/>
  </r>
  <r>
    <x v="7"/>
    <x v="1"/>
    <x v="0"/>
    <n v="7.2740000000000001E-3"/>
    <x v="32"/>
    <x v="32"/>
    <n v="20260723"/>
  </r>
  <r>
    <x v="7"/>
    <x v="1"/>
    <x v="0"/>
    <n v="2.1477059999999999"/>
    <x v="33"/>
    <x v="33"/>
    <n v="20260723"/>
  </r>
  <r>
    <x v="7"/>
    <x v="1"/>
    <x v="0"/>
    <n v="-1.5145649999999999"/>
    <x v="34"/>
    <x v="34"/>
    <n v="20260723"/>
  </r>
  <r>
    <x v="7"/>
    <x v="1"/>
    <x v="0"/>
    <n v="0"/>
    <x v="35"/>
    <x v="35"/>
    <n v="20260723"/>
  </r>
  <r>
    <x v="7"/>
    <x v="1"/>
    <x v="0"/>
    <n v="31.429088"/>
    <x v="36"/>
    <x v="36"/>
    <n v="20260723"/>
  </r>
  <r>
    <x v="7"/>
    <x v="1"/>
    <x v="0"/>
    <n v="4.2424010000000001"/>
    <x v="37"/>
    <x v="37"/>
    <n v="20260723"/>
  </r>
  <r>
    <x v="7"/>
    <x v="1"/>
    <x v="0"/>
    <n v="4.0033430000000001"/>
    <x v="38"/>
    <x v="38"/>
    <n v="20260723"/>
  </r>
  <r>
    <x v="7"/>
    <x v="1"/>
    <x v="0"/>
    <n v="0"/>
    <x v="39"/>
    <x v="39"/>
    <n v="20260723"/>
  </r>
  <r>
    <x v="7"/>
    <x v="1"/>
    <x v="0"/>
    <n v="0"/>
    <x v="40"/>
    <x v="40"/>
    <n v="20260723"/>
  </r>
  <r>
    <x v="7"/>
    <x v="1"/>
    <x v="0"/>
    <n v="123.141721"/>
    <x v="41"/>
    <x v="41"/>
    <n v="20260723"/>
  </r>
  <r>
    <x v="7"/>
    <x v="1"/>
    <x v="0"/>
    <n v="3.2753459999999999"/>
    <x v="42"/>
    <x v="42"/>
    <n v="20260723"/>
  </r>
  <r>
    <x v="7"/>
    <x v="1"/>
    <x v="0"/>
    <n v="1782.796787"/>
    <x v="43"/>
    <x v="43"/>
    <n v="20260723"/>
  </r>
  <r>
    <x v="7"/>
    <x v="1"/>
    <x v="0"/>
    <m/>
    <x v="44"/>
    <x v="44"/>
    <n v="20260723"/>
  </r>
  <r>
    <x v="7"/>
    <x v="1"/>
    <x v="0"/>
    <n v="312.41287499999999"/>
    <x v="45"/>
    <x v="45"/>
    <n v="20260723"/>
  </r>
  <r>
    <x v="7"/>
    <x v="1"/>
    <x v="0"/>
    <n v="294.978117"/>
    <x v="46"/>
    <x v="46"/>
    <n v="20260723"/>
  </r>
  <r>
    <x v="7"/>
    <x v="1"/>
    <x v="0"/>
    <n v="0"/>
    <x v="47"/>
    <x v="47"/>
    <n v="20260723"/>
  </r>
  <r>
    <x v="7"/>
    <x v="1"/>
    <x v="0"/>
    <n v="282.321485"/>
    <x v="48"/>
    <x v="48"/>
    <n v="20260723"/>
  </r>
  <r>
    <x v="7"/>
    <x v="1"/>
    <x v="0"/>
    <n v="12.656632"/>
    <x v="49"/>
    <x v="49"/>
    <n v="20260723"/>
  </r>
  <r>
    <x v="7"/>
    <x v="1"/>
    <x v="0"/>
    <n v="17.434757999999999"/>
    <x v="50"/>
    <x v="50"/>
    <n v="20260723"/>
  </r>
  <r>
    <x v="7"/>
    <x v="1"/>
    <x v="0"/>
    <n v="0"/>
    <x v="47"/>
    <x v="51"/>
    <n v="20260723"/>
  </r>
  <r>
    <x v="7"/>
    <x v="1"/>
    <x v="0"/>
    <n v="16.444496000000001"/>
    <x v="48"/>
    <x v="52"/>
    <n v="20260723"/>
  </r>
  <r>
    <x v="7"/>
    <x v="1"/>
    <x v="0"/>
    <n v="0.99026199999999998"/>
    <x v="49"/>
    <x v="53"/>
    <n v="20260723"/>
  </r>
  <r>
    <x v="7"/>
    <x v="1"/>
    <x v="0"/>
    <n v="269.13338900000002"/>
    <x v="51"/>
    <x v="54"/>
    <n v="20260723"/>
  </r>
  <r>
    <x v="7"/>
    <x v="1"/>
    <x v="0"/>
    <n v="-6.352449"/>
    <x v="52"/>
    <x v="55"/>
    <n v="20260723"/>
  </r>
  <r>
    <x v="7"/>
    <x v="1"/>
    <x v="0"/>
    <n v="0"/>
    <x v="47"/>
    <x v="56"/>
    <n v="20260723"/>
  </r>
  <r>
    <x v="7"/>
    <x v="1"/>
    <x v="0"/>
    <n v="-6.9331579999999997"/>
    <x v="48"/>
    <x v="57"/>
    <n v="20260723"/>
  </r>
  <r>
    <x v="7"/>
    <x v="1"/>
    <x v="0"/>
    <n v="0.58070900000000003"/>
    <x v="49"/>
    <x v="58"/>
    <n v="20260723"/>
  </r>
  <r>
    <x v="7"/>
    <x v="1"/>
    <x v="0"/>
    <n v="275.485838"/>
    <x v="53"/>
    <x v="59"/>
    <n v="20260723"/>
  </r>
  <r>
    <x v="7"/>
    <x v="1"/>
    <x v="0"/>
    <n v="0"/>
    <x v="47"/>
    <x v="60"/>
    <n v="20260723"/>
  </r>
  <r>
    <x v="7"/>
    <x v="1"/>
    <x v="0"/>
    <n v="212.23884000000001"/>
    <x v="48"/>
    <x v="61"/>
    <n v="20260723"/>
  </r>
  <r>
    <x v="7"/>
    <x v="1"/>
    <x v="0"/>
    <n v="63.246997999999998"/>
    <x v="49"/>
    <x v="62"/>
    <n v="20260723"/>
  </r>
  <r>
    <x v="7"/>
    <x v="1"/>
    <x v="0"/>
    <n v="472.57510300000001"/>
    <x v="54"/>
    <x v="63"/>
    <n v="20260723"/>
  </r>
  <r>
    <x v="7"/>
    <x v="1"/>
    <x v="0"/>
    <n v="0"/>
    <x v="47"/>
    <x v="64"/>
    <n v="20260723"/>
  </r>
  <r>
    <x v="7"/>
    <x v="1"/>
    <x v="0"/>
    <n v="455.86535099999998"/>
    <x v="48"/>
    <x v="65"/>
    <n v="20260723"/>
  </r>
  <r>
    <x v="7"/>
    <x v="1"/>
    <x v="0"/>
    <n v="16.709752000000002"/>
    <x v="49"/>
    <x v="66"/>
    <n v="20260723"/>
  </r>
  <r>
    <x v="7"/>
    <x v="1"/>
    <x v="0"/>
    <m/>
    <x v="55"/>
    <x v="67"/>
    <n v="20260723"/>
  </r>
  <r>
    <x v="7"/>
    <x v="1"/>
    <x v="0"/>
    <n v="0"/>
    <x v="56"/>
    <x v="68"/>
    <n v="20260723"/>
  </r>
  <r>
    <x v="7"/>
    <x v="1"/>
    <x v="0"/>
    <n v="0"/>
    <x v="57"/>
    <x v="69"/>
    <n v="20260723"/>
  </r>
  <r>
    <x v="7"/>
    <x v="1"/>
    <x v="0"/>
    <n v="0"/>
    <x v="58"/>
    <x v="70"/>
    <n v="20260723"/>
  </r>
  <r>
    <x v="7"/>
    <x v="1"/>
    <x v="0"/>
    <n v="14.48587"/>
    <x v="59"/>
    <x v="71"/>
    <n v="20260723"/>
  </r>
  <r>
    <x v="7"/>
    <x v="1"/>
    <x v="0"/>
    <n v="19.911885999999999"/>
    <x v="60"/>
    <x v="72"/>
    <n v="20260723"/>
  </r>
  <r>
    <x v="7"/>
    <x v="1"/>
    <x v="0"/>
    <n v="0"/>
    <x v="19"/>
    <x v="73"/>
    <n v="20260723"/>
  </r>
  <r>
    <x v="7"/>
    <x v="1"/>
    <x v="0"/>
    <n v="0"/>
    <x v="61"/>
    <x v="74"/>
    <n v="20260723"/>
  </r>
  <r>
    <x v="7"/>
    <x v="1"/>
    <x v="0"/>
    <n v="2.9545189999999999"/>
    <x v="62"/>
    <x v="75"/>
    <n v="20260723"/>
  </r>
  <r>
    <x v="7"/>
    <x v="1"/>
    <x v="0"/>
    <n v="19.082464999999999"/>
    <x v="63"/>
    <x v="76"/>
    <n v="20260723"/>
  </r>
  <r>
    <x v="7"/>
    <x v="1"/>
    <x v="0"/>
    <n v="9.3878299999999992"/>
    <x v="64"/>
    <x v="77"/>
    <n v="20260723"/>
  </r>
  <r>
    <x v="7"/>
    <x v="1"/>
    <x v="0"/>
    <n v="16.867961999999999"/>
    <x v="65"/>
    <x v="78"/>
    <n v="20260723"/>
  </r>
  <r>
    <x v="7"/>
    <x v="1"/>
    <x v="0"/>
    <n v="8.2100629999999999"/>
    <x v="66"/>
    <x v="79"/>
    <n v="20260723"/>
  </r>
  <r>
    <x v="7"/>
    <x v="1"/>
    <x v="0"/>
    <n v="0.210063"/>
    <x v="67"/>
    <x v="80"/>
    <n v="20260723"/>
  </r>
  <r>
    <x v="7"/>
    <x v="1"/>
    <x v="0"/>
    <n v="8"/>
    <x v="68"/>
    <x v="81"/>
    <n v="20260723"/>
  </r>
  <r>
    <x v="7"/>
    <x v="1"/>
    <x v="0"/>
    <n v="6.7944149999999999"/>
    <x v="69"/>
    <x v="82"/>
    <n v="20260723"/>
  </r>
  <r>
    <x v="7"/>
    <x v="1"/>
    <x v="0"/>
    <n v="1151.8163770000001"/>
    <x v="70"/>
    <x v="83"/>
    <n v="20260723"/>
  </r>
  <r>
    <x v="7"/>
    <x v="1"/>
    <x v="0"/>
    <n v="630.98041000000001"/>
    <x v="71"/>
    <x v="84"/>
    <n v="20260723"/>
  </r>
  <r>
    <x v="7"/>
    <x v="2"/>
    <x v="0"/>
    <m/>
    <x v="0"/>
    <x v="0"/>
    <n v="20260723"/>
  </r>
  <r>
    <x v="7"/>
    <x v="2"/>
    <x v="0"/>
    <m/>
    <x v="1"/>
    <x v="1"/>
    <n v="20260723"/>
  </r>
  <r>
    <x v="7"/>
    <x v="2"/>
    <x v="0"/>
    <m/>
    <x v="2"/>
    <x v="2"/>
    <n v="20260723"/>
  </r>
  <r>
    <x v="7"/>
    <x v="2"/>
    <x v="0"/>
    <n v="0"/>
    <x v="3"/>
    <x v="3"/>
    <n v="20260723"/>
  </r>
  <r>
    <x v="7"/>
    <x v="2"/>
    <x v="0"/>
    <n v="0.34954000000000002"/>
    <x v="4"/>
    <x v="4"/>
    <n v="20260723"/>
  </r>
  <r>
    <x v="7"/>
    <x v="2"/>
    <x v="0"/>
    <n v="0"/>
    <x v="5"/>
    <x v="5"/>
    <n v="20260723"/>
  </r>
  <r>
    <x v="7"/>
    <x v="2"/>
    <x v="0"/>
    <n v="10.187426"/>
    <x v="6"/>
    <x v="6"/>
    <n v="20260723"/>
  </r>
  <r>
    <x v="7"/>
    <x v="2"/>
    <x v="0"/>
    <n v="1011.668417"/>
    <x v="7"/>
    <x v="7"/>
    <n v="20260723"/>
  </r>
  <r>
    <x v="7"/>
    <x v="2"/>
    <x v="0"/>
    <n v="0"/>
    <x v="8"/>
    <x v="8"/>
    <n v="20260723"/>
  </r>
  <r>
    <x v="7"/>
    <x v="2"/>
    <x v="0"/>
    <n v="11.322312999999999"/>
    <x v="9"/>
    <x v="9"/>
    <n v="20260723"/>
  </r>
  <r>
    <x v="7"/>
    <x v="2"/>
    <x v="0"/>
    <n v="1.863151"/>
    <x v="10"/>
    <x v="10"/>
    <n v="20260723"/>
  </r>
  <r>
    <x v="7"/>
    <x v="2"/>
    <x v="0"/>
    <n v="1.8197080000000001"/>
    <x v="11"/>
    <x v="11"/>
    <n v="20260723"/>
  </r>
  <r>
    <x v="7"/>
    <x v="2"/>
    <x v="0"/>
    <n v="4.3443000000000002E-2"/>
    <x v="12"/>
    <x v="12"/>
    <n v="20260723"/>
  </r>
  <r>
    <x v="7"/>
    <x v="2"/>
    <x v="0"/>
    <n v="897.58425799999998"/>
    <x v="13"/>
    <x v="13"/>
    <n v="20260723"/>
  </r>
  <r>
    <x v="7"/>
    <x v="2"/>
    <x v="0"/>
    <n v="343.28425900000002"/>
    <x v="14"/>
    <x v="14"/>
    <n v="20260723"/>
  </r>
  <r>
    <x v="7"/>
    <x v="2"/>
    <x v="0"/>
    <n v="549.23860999999999"/>
    <x v="15"/>
    <x v="15"/>
    <n v="20260723"/>
  </r>
  <r>
    <x v="7"/>
    <x v="2"/>
    <x v="0"/>
    <n v="5.0613890000000001"/>
    <x v="16"/>
    <x v="16"/>
    <n v="20260723"/>
  </r>
  <r>
    <x v="7"/>
    <x v="2"/>
    <x v="0"/>
    <n v="0"/>
    <x v="17"/>
    <x v="17"/>
    <n v="20260723"/>
  </r>
  <r>
    <x v="7"/>
    <x v="2"/>
    <x v="0"/>
    <n v="73.420315000000002"/>
    <x v="18"/>
    <x v="18"/>
    <n v="20260723"/>
  </r>
  <r>
    <x v="7"/>
    <x v="2"/>
    <x v="0"/>
    <n v="0"/>
    <x v="19"/>
    <x v="19"/>
    <n v="20260723"/>
  </r>
  <r>
    <x v="7"/>
    <x v="2"/>
    <x v="0"/>
    <n v="27.478380999999999"/>
    <x v="20"/>
    <x v="20"/>
    <n v="20260723"/>
  </r>
  <r>
    <x v="7"/>
    <x v="2"/>
    <x v="0"/>
    <n v="0"/>
    <x v="21"/>
    <x v="21"/>
    <n v="20260723"/>
  </r>
  <r>
    <x v="7"/>
    <x v="2"/>
    <x v="0"/>
    <n v="537.80526299999997"/>
    <x v="22"/>
    <x v="22"/>
    <n v="20260723"/>
  </r>
  <r>
    <x v="7"/>
    <x v="2"/>
    <x v="0"/>
    <n v="8.0477170000000005"/>
    <x v="23"/>
    <x v="23"/>
    <n v="20260723"/>
  </r>
  <r>
    <x v="7"/>
    <x v="2"/>
    <x v="0"/>
    <n v="0"/>
    <x v="24"/>
    <x v="24"/>
    <n v="20260723"/>
  </r>
  <r>
    <x v="7"/>
    <x v="2"/>
    <x v="0"/>
    <n v="3.5200000000000002E-2"/>
    <x v="25"/>
    <x v="25"/>
    <n v="20260723"/>
  </r>
  <r>
    <x v="7"/>
    <x v="2"/>
    <x v="0"/>
    <n v="8.0125170000000008"/>
    <x v="26"/>
    <x v="26"/>
    <n v="20260723"/>
  </r>
  <r>
    <x v="7"/>
    <x v="2"/>
    <x v="0"/>
    <n v="36.783847000000002"/>
    <x v="27"/>
    <x v="27"/>
    <n v="20260723"/>
  </r>
  <r>
    <x v="7"/>
    <x v="2"/>
    <x v="0"/>
    <n v="37.085498999999999"/>
    <x v="28"/>
    <x v="28"/>
    <n v="20260723"/>
  </r>
  <r>
    <x v="7"/>
    <x v="2"/>
    <x v="0"/>
    <n v="37.067210000000003"/>
    <x v="29"/>
    <x v="29"/>
    <n v="20260723"/>
  </r>
  <r>
    <x v="7"/>
    <x v="2"/>
    <x v="0"/>
    <n v="1.8289E-2"/>
    <x v="30"/>
    <x v="30"/>
    <n v="20260723"/>
  </r>
  <r>
    <x v="7"/>
    <x v="2"/>
    <x v="0"/>
    <n v="1.279196"/>
    <x v="31"/>
    <x v="31"/>
    <n v="20260723"/>
  </r>
  <r>
    <x v="7"/>
    <x v="2"/>
    <x v="0"/>
    <n v="-2.1353E-2"/>
    <x v="32"/>
    <x v="32"/>
    <n v="20260723"/>
  </r>
  <r>
    <x v="7"/>
    <x v="2"/>
    <x v="0"/>
    <n v="1.300549"/>
    <x v="33"/>
    <x v="33"/>
    <n v="20260723"/>
  </r>
  <r>
    <x v="7"/>
    <x v="2"/>
    <x v="0"/>
    <n v="-1.5808469999999999"/>
    <x v="34"/>
    <x v="34"/>
    <n v="20260723"/>
  </r>
  <r>
    <x v="7"/>
    <x v="2"/>
    <x v="0"/>
    <n v="0"/>
    <x v="35"/>
    <x v="35"/>
    <n v="20260723"/>
  </r>
  <r>
    <x v="7"/>
    <x v="2"/>
    <x v="0"/>
    <n v="8.1673650000000002"/>
    <x v="36"/>
    <x v="36"/>
    <n v="20260723"/>
  </r>
  <r>
    <x v="7"/>
    <x v="2"/>
    <x v="0"/>
    <n v="1.8430979999999999"/>
    <x v="37"/>
    <x v="37"/>
    <n v="20260723"/>
  </r>
  <r>
    <x v="7"/>
    <x v="2"/>
    <x v="0"/>
    <n v="4.2206520000000003"/>
    <x v="38"/>
    <x v="38"/>
    <n v="20260723"/>
  </r>
  <r>
    <x v="7"/>
    <x v="2"/>
    <x v="0"/>
    <n v="0"/>
    <x v="39"/>
    <x v="39"/>
    <n v="20260723"/>
  </r>
  <r>
    <x v="7"/>
    <x v="2"/>
    <x v="0"/>
    <n v="0"/>
    <x v="40"/>
    <x v="40"/>
    <n v="20260723"/>
  </r>
  <r>
    <x v="7"/>
    <x v="2"/>
    <x v="0"/>
    <n v="254.54052899999999"/>
    <x v="41"/>
    <x v="41"/>
    <n v="20260723"/>
  </r>
  <r>
    <x v="7"/>
    <x v="2"/>
    <x v="0"/>
    <n v="28.251110000000001"/>
    <x v="42"/>
    <x v="42"/>
    <n v="20260723"/>
  </r>
  <r>
    <x v="7"/>
    <x v="2"/>
    <x v="0"/>
    <n v="1901.8649620000001"/>
    <x v="43"/>
    <x v="43"/>
    <n v="20260723"/>
  </r>
  <r>
    <x v="7"/>
    <x v="2"/>
    <x v="0"/>
    <m/>
    <x v="44"/>
    <x v="44"/>
    <n v="20260723"/>
  </r>
  <r>
    <x v="7"/>
    <x v="2"/>
    <x v="0"/>
    <n v="349.98346700000002"/>
    <x v="45"/>
    <x v="45"/>
    <n v="20260723"/>
  </r>
  <r>
    <x v="7"/>
    <x v="2"/>
    <x v="0"/>
    <n v="332.31073300000003"/>
    <x v="46"/>
    <x v="46"/>
    <n v="20260723"/>
  </r>
  <r>
    <x v="7"/>
    <x v="2"/>
    <x v="0"/>
    <n v="0"/>
    <x v="47"/>
    <x v="47"/>
    <n v="20260723"/>
  </r>
  <r>
    <x v="7"/>
    <x v="2"/>
    <x v="0"/>
    <n v="317.50898799999999"/>
    <x v="48"/>
    <x v="48"/>
    <n v="20260723"/>
  </r>
  <r>
    <x v="7"/>
    <x v="2"/>
    <x v="0"/>
    <n v="14.801745"/>
    <x v="49"/>
    <x v="49"/>
    <n v="20260723"/>
  </r>
  <r>
    <x v="7"/>
    <x v="2"/>
    <x v="0"/>
    <n v="17.672733999999998"/>
    <x v="50"/>
    <x v="50"/>
    <n v="20260723"/>
  </r>
  <r>
    <x v="7"/>
    <x v="2"/>
    <x v="0"/>
    <n v="0"/>
    <x v="47"/>
    <x v="51"/>
    <n v="20260723"/>
  </r>
  <r>
    <x v="7"/>
    <x v="2"/>
    <x v="0"/>
    <n v="16.484985000000002"/>
    <x v="48"/>
    <x v="52"/>
    <n v="20260723"/>
  </r>
  <r>
    <x v="7"/>
    <x v="2"/>
    <x v="0"/>
    <n v="1.187748"/>
    <x v="49"/>
    <x v="53"/>
    <n v="20260723"/>
  </r>
  <r>
    <x v="7"/>
    <x v="2"/>
    <x v="0"/>
    <n v="317.49206299999997"/>
    <x v="51"/>
    <x v="54"/>
    <n v="20260723"/>
  </r>
  <r>
    <x v="7"/>
    <x v="2"/>
    <x v="0"/>
    <n v="-4.6193109999999997"/>
    <x v="52"/>
    <x v="55"/>
    <n v="20260723"/>
  </r>
  <r>
    <x v="7"/>
    <x v="2"/>
    <x v="0"/>
    <n v="0"/>
    <x v="47"/>
    <x v="56"/>
    <n v="20260723"/>
  </r>
  <r>
    <x v="7"/>
    <x v="2"/>
    <x v="0"/>
    <n v="-4.9830399999999999"/>
    <x v="48"/>
    <x v="57"/>
    <n v="20260723"/>
  </r>
  <r>
    <x v="7"/>
    <x v="2"/>
    <x v="0"/>
    <n v="0.36372900000000002"/>
    <x v="49"/>
    <x v="58"/>
    <n v="20260723"/>
  </r>
  <r>
    <x v="7"/>
    <x v="2"/>
    <x v="0"/>
    <n v="322.11137400000001"/>
    <x v="53"/>
    <x v="59"/>
    <n v="20260723"/>
  </r>
  <r>
    <x v="7"/>
    <x v="2"/>
    <x v="0"/>
    <n v="0"/>
    <x v="47"/>
    <x v="60"/>
    <n v="20260723"/>
  </r>
  <r>
    <x v="7"/>
    <x v="2"/>
    <x v="0"/>
    <n v="257.352554"/>
    <x v="48"/>
    <x v="61"/>
    <n v="20260723"/>
  </r>
  <r>
    <x v="7"/>
    <x v="2"/>
    <x v="0"/>
    <n v="64.75882"/>
    <x v="49"/>
    <x v="62"/>
    <n v="20260723"/>
  </r>
  <r>
    <x v="7"/>
    <x v="2"/>
    <x v="0"/>
    <n v="476.77191099999999"/>
    <x v="54"/>
    <x v="63"/>
    <n v="20260723"/>
  </r>
  <r>
    <x v="7"/>
    <x v="2"/>
    <x v="0"/>
    <n v="0"/>
    <x v="47"/>
    <x v="64"/>
    <n v="20260723"/>
  </r>
  <r>
    <x v="7"/>
    <x v="2"/>
    <x v="0"/>
    <n v="453.56593400000003"/>
    <x v="48"/>
    <x v="65"/>
    <n v="20260723"/>
  </r>
  <r>
    <x v="7"/>
    <x v="2"/>
    <x v="0"/>
    <n v="23.205976"/>
    <x v="49"/>
    <x v="66"/>
    <n v="20260723"/>
  </r>
  <r>
    <x v="7"/>
    <x v="2"/>
    <x v="0"/>
    <m/>
    <x v="55"/>
    <x v="67"/>
    <n v="20260723"/>
  </r>
  <r>
    <x v="7"/>
    <x v="2"/>
    <x v="0"/>
    <n v="0"/>
    <x v="56"/>
    <x v="68"/>
    <n v="20260723"/>
  </r>
  <r>
    <x v="7"/>
    <x v="2"/>
    <x v="0"/>
    <n v="6.1441999999999997E-2"/>
    <x v="57"/>
    <x v="69"/>
    <n v="20260723"/>
  </r>
  <r>
    <x v="7"/>
    <x v="2"/>
    <x v="0"/>
    <n v="0"/>
    <x v="58"/>
    <x v="70"/>
    <n v="20260723"/>
  </r>
  <r>
    <x v="7"/>
    <x v="2"/>
    <x v="0"/>
    <n v="14.64714"/>
    <x v="59"/>
    <x v="71"/>
    <n v="20260723"/>
  </r>
  <r>
    <x v="7"/>
    <x v="2"/>
    <x v="0"/>
    <n v="18.201497"/>
    <x v="60"/>
    <x v="72"/>
    <n v="20260723"/>
  </r>
  <r>
    <x v="7"/>
    <x v="2"/>
    <x v="0"/>
    <n v="0"/>
    <x v="19"/>
    <x v="73"/>
    <n v="20260723"/>
  </r>
  <r>
    <x v="7"/>
    <x v="2"/>
    <x v="0"/>
    <n v="0"/>
    <x v="61"/>
    <x v="74"/>
    <n v="20260723"/>
  </r>
  <r>
    <x v="7"/>
    <x v="2"/>
    <x v="0"/>
    <n v="3.093534"/>
    <x v="62"/>
    <x v="75"/>
    <n v="20260723"/>
  </r>
  <r>
    <x v="7"/>
    <x v="2"/>
    <x v="0"/>
    <n v="12.106623000000001"/>
    <x v="63"/>
    <x v="76"/>
    <n v="20260723"/>
  </r>
  <r>
    <x v="7"/>
    <x v="2"/>
    <x v="0"/>
    <n v="4.4663740000000001"/>
    <x v="64"/>
    <x v="77"/>
    <n v="20260723"/>
  </r>
  <r>
    <x v="7"/>
    <x v="2"/>
    <x v="0"/>
    <n v="16.171882"/>
    <x v="65"/>
    <x v="78"/>
    <n v="20260723"/>
  </r>
  <r>
    <x v="7"/>
    <x v="2"/>
    <x v="0"/>
    <n v="6.0022469999999997"/>
    <x v="66"/>
    <x v="79"/>
    <n v="20260723"/>
  </r>
  <r>
    <x v="7"/>
    <x v="2"/>
    <x v="0"/>
    <n v="2.2469999999999999E-3"/>
    <x v="67"/>
    <x v="80"/>
    <n v="20260723"/>
  </r>
  <r>
    <x v="7"/>
    <x v="2"/>
    <x v="0"/>
    <n v="6"/>
    <x v="68"/>
    <x v="81"/>
    <n v="20260723"/>
  </r>
  <r>
    <x v="7"/>
    <x v="2"/>
    <x v="0"/>
    <n v="19.667452999999998"/>
    <x v="69"/>
    <x v="82"/>
    <n v="20260723"/>
  </r>
  <r>
    <x v="7"/>
    <x v="2"/>
    <x v="0"/>
    <n v="1238.6656330000001"/>
    <x v="70"/>
    <x v="83"/>
    <n v="20260723"/>
  </r>
  <r>
    <x v="7"/>
    <x v="2"/>
    <x v="0"/>
    <n v="663.19932900000003"/>
    <x v="71"/>
    <x v="84"/>
    <n v="20260723"/>
  </r>
  <r>
    <x v="7"/>
    <x v="3"/>
    <x v="0"/>
    <m/>
    <x v="0"/>
    <x v="0"/>
    <n v="20260723"/>
  </r>
  <r>
    <x v="7"/>
    <x v="3"/>
    <x v="0"/>
    <m/>
    <x v="1"/>
    <x v="1"/>
    <n v="20260723"/>
  </r>
  <r>
    <x v="7"/>
    <x v="3"/>
    <x v="0"/>
    <m/>
    <x v="2"/>
    <x v="2"/>
    <n v="20260723"/>
  </r>
  <r>
    <x v="7"/>
    <x v="3"/>
    <x v="0"/>
    <n v="0"/>
    <x v="3"/>
    <x v="3"/>
    <n v="20260723"/>
  </r>
  <r>
    <x v="7"/>
    <x v="3"/>
    <x v="0"/>
    <n v="0.306751"/>
    <x v="4"/>
    <x v="4"/>
    <n v="20260723"/>
  </r>
  <r>
    <x v="7"/>
    <x v="3"/>
    <x v="0"/>
    <n v="0"/>
    <x v="5"/>
    <x v="5"/>
    <n v="20260723"/>
  </r>
  <r>
    <x v="7"/>
    <x v="3"/>
    <x v="0"/>
    <n v="25.689074999999999"/>
    <x v="6"/>
    <x v="6"/>
    <n v="20260723"/>
  </r>
  <r>
    <x v="7"/>
    <x v="3"/>
    <x v="0"/>
    <n v="1084.7715049999999"/>
    <x v="7"/>
    <x v="7"/>
    <n v="20260723"/>
  </r>
  <r>
    <x v="7"/>
    <x v="3"/>
    <x v="0"/>
    <n v="0"/>
    <x v="8"/>
    <x v="8"/>
    <n v="20260723"/>
  </r>
  <r>
    <x v="7"/>
    <x v="3"/>
    <x v="0"/>
    <n v="17.161360999999999"/>
    <x v="9"/>
    <x v="9"/>
    <n v="20260723"/>
  </r>
  <r>
    <x v="7"/>
    <x v="3"/>
    <x v="0"/>
    <n v="2.2231719999999999"/>
    <x v="10"/>
    <x v="10"/>
    <n v="20260723"/>
  </r>
  <r>
    <x v="7"/>
    <x v="3"/>
    <x v="0"/>
    <n v="2.1447289999999999"/>
    <x v="11"/>
    <x v="11"/>
    <n v="20260723"/>
  </r>
  <r>
    <x v="7"/>
    <x v="3"/>
    <x v="0"/>
    <n v="7.8442999999999999E-2"/>
    <x v="12"/>
    <x v="12"/>
    <n v="20260723"/>
  </r>
  <r>
    <x v="7"/>
    <x v="3"/>
    <x v="0"/>
    <n v="959.174981"/>
    <x v="13"/>
    <x v="13"/>
    <n v="20260723"/>
  </r>
  <r>
    <x v="7"/>
    <x v="3"/>
    <x v="0"/>
    <n v="272.27551499999998"/>
    <x v="14"/>
    <x v="14"/>
    <n v="20260723"/>
  </r>
  <r>
    <x v="7"/>
    <x v="3"/>
    <x v="0"/>
    <n v="686.89946599999996"/>
    <x v="15"/>
    <x v="15"/>
    <n v="20260723"/>
  </r>
  <r>
    <x v="7"/>
    <x v="3"/>
    <x v="0"/>
    <n v="0"/>
    <x v="16"/>
    <x v="16"/>
    <n v="20260723"/>
  </r>
  <r>
    <x v="7"/>
    <x v="3"/>
    <x v="0"/>
    <n v="0"/>
    <x v="17"/>
    <x v="17"/>
    <n v="20260723"/>
  </r>
  <r>
    <x v="7"/>
    <x v="3"/>
    <x v="0"/>
    <n v="51.589381000000003"/>
    <x v="18"/>
    <x v="18"/>
    <n v="20260723"/>
  </r>
  <r>
    <x v="7"/>
    <x v="3"/>
    <x v="0"/>
    <n v="0"/>
    <x v="19"/>
    <x v="19"/>
    <n v="20260723"/>
  </r>
  <r>
    <x v="7"/>
    <x v="3"/>
    <x v="0"/>
    <n v="54.622610000000002"/>
    <x v="20"/>
    <x v="20"/>
    <n v="20260723"/>
  </r>
  <r>
    <x v="7"/>
    <x v="3"/>
    <x v="0"/>
    <n v="0"/>
    <x v="21"/>
    <x v="21"/>
    <n v="20260723"/>
  </r>
  <r>
    <x v="7"/>
    <x v="3"/>
    <x v="0"/>
    <n v="619.95896200000004"/>
    <x v="22"/>
    <x v="22"/>
    <n v="20260723"/>
  </r>
  <r>
    <x v="7"/>
    <x v="3"/>
    <x v="0"/>
    <n v="18.209548999999999"/>
    <x v="23"/>
    <x v="23"/>
    <n v="20260723"/>
  </r>
  <r>
    <x v="7"/>
    <x v="3"/>
    <x v="0"/>
    <n v="0"/>
    <x v="24"/>
    <x v="24"/>
    <n v="20260723"/>
  </r>
  <r>
    <x v="7"/>
    <x v="3"/>
    <x v="0"/>
    <n v="7.9027E-2"/>
    <x v="25"/>
    <x v="25"/>
    <n v="20260723"/>
  </r>
  <r>
    <x v="7"/>
    <x v="3"/>
    <x v="0"/>
    <n v="18.130521999999999"/>
    <x v="26"/>
    <x v="26"/>
    <n v="20260723"/>
  </r>
  <r>
    <x v="7"/>
    <x v="3"/>
    <x v="0"/>
    <n v="48.995058"/>
    <x v="27"/>
    <x v="27"/>
    <n v="20260723"/>
  </r>
  <r>
    <x v="7"/>
    <x v="3"/>
    <x v="0"/>
    <n v="48.358811000000003"/>
    <x v="28"/>
    <x v="28"/>
    <n v="20260723"/>
  </r>
  <r>
    <x v="7"/>
    <x v="3"/>
    <x v="0"/>
    <n v="48.509701"/>
    <x v="29"/>
    <x v="29"/>
    <n v="20260723"/>
  </r>
  <r>
    <x v="7"/>
    <x v="3"/>
    <x v="0"/>
    <n v="-0.15089"/>
    <x v="30"/>
    <x v="30"/>
    <n v="20260723"/>
  </r>
  <r>
    <x v="7"/>
    <x v="3"/>
    <x v="0"/>
    <n v="2.4000629999999998"/>
    <x v="31"/>
    <x v="31"/>
    <n v="20260723"/>
  </r>
  <r>
    <x v="7"/>
    <x v="3"/>
    <x v="0"/>
    <n v="-1.0189E-2"/>
    <x v="32"/>
    <x v="32"/>
    <n v="20260723"/>
  </r>
  <r>
    <x v="7"/>
    <x v="3"/>
    <x v="0"/>
    <n v="2.4102519999999998"/>
    <x v="33"/>
    <x v="33"/>
    <n v="20260723"/>
  </r>
  <r>
    <x v="7"/>
    <x v="3"/>
    <x v="0"/>
    <n v="-1.7638160000000001"/>
    <x v="34"/>
    <x v="34"/>
    <n v="20260723"/>
  </r>
  <r>
    <x v="7"/>
    <x v="3"/>
    <x v="0"/>
    <n v="0"/>
    <x v="35"/>
    <x v="35"/>
    <n v="20260723"/>
  </r>
  <r>
    <x v="7"/>
    <x v="3"/>
    <x v="0"/>
    <n v="9.7004710000000003"/>
    <x v="36"/>
    <x v="36"/>
    <n v="20260723"/>
  </r>
  <r>
    <x v="7"/>
    <x v="3"/>
    <x v="0"/>
    <n v="2.145718"/>
    <x v="37"/>
    <x v="37"/>
    <n v="20260723"/>
  </r>
  <r>
    <x v="7"/>
    <x v="3"/>
    <x v="0"/>
    <n v="4.3764349999999999"/>
    <x v="38"/>
    <x v="38"/>
    <n v="20260723"/>
  </r>
  <r>
    <x v="7"/>
    <x v="3"/>
    <x v="0"/>
    <n v="0"/>
    <x v="39"/>
    <x v="39"/>
    <n v="20260723"/>
  </r>
  <r>
    <x v="7"/>
    <x v="3"/>
    <x v="0"/>
    <n v="0"/>
    <x v="40"/>
    <x v="40"/>
    <n v="20260723"/>
  </r>
  <r>
    <x v="7"/>
    <x v="3"/>
    <x v="0"/>
    <n v="171.34620799999999"/>
    <x v="41"/>
    <x v="41"/>
    <n v="20260723"/>
  </r>
  <r>
    <x v="7"/>
    <x v="3"/>
    <x v="0"/>
    <n v="9.94102"/>
    <x v="42"/>
    <x v="42"/>
    <n v="20260723"/>
  </r>
  <r>
    <x v="7"/>
    <x v="3"/>
    <x v="0"/>
    <n v="1995.4407530000001"/>
    <x v="43"/>
    <x v="43"/>
    <n v="20260723"/>
  </r>
  <r>
    <x v="7"/>
    <x v="3"/>
    <x v="0"/>
    <m/>
    <x v="44"/>
    <x v="44"/>
    <n v="20260723"/>
  </r>
  <r>
    <x v="7"/>
    <x v="3"/>
    <x v="0"/>
    <n v="372.278166"/>
    <x v="45"/>
    <x v="45"/>
    <n v="20260723"/>
  </r>
  <r>
    <x v="7"/>
    <x v="3"/>
    <x v="0"/>
    <n v="355.46450800000002"/>
    <x v="46"/>
    <x v="46"/>
    <n v="20260723"/>
  </r>
  <r>
    <x v="7"/>
    <x v="3"/>
    <x v="0"/>
    <n v="0"/>
    <x v="47"/>
    <x v="47"/>
    <n v="20260723"/>
  </r>
  <r>
    <x v="7"/>
    <x v="3"/>
    <x v="0"/>
    <n v="338.60810600000002"/>
    <x v="48"/>
    <x v="48"/>
    <n v="20260723"/>
  </r>
  <r>
    <x v="7"/>
    <x v="3"/>
    <x v="0"/>
    <n v="16.856403"/>
    <x v="49"/>
    <x v="49"/>
    <n v="20260723"/>
  </r>
  <r>
    <x v="7"/>
    <x v="3"/>
    <x v="0"/>
    <n v="16.813658"/>
    <x v="50"/>
    <x v="50"/>
    <n v="20260723"/>
  </r>
  <r>
    <x v="7"/>
    <x v="3"/>
    <x v="0"/>
    <n v="0"/>
    <x v="47"/>
    <x v="51"/>
    <n v="20260723"/>
  </r>
  <r>
    <x v="7"/>
    <x v="3"/>
    <x v="0"/>
    <n v="15.58399"/>
    <x v="48"/>
    <x v="52"/>
    <n v="20260723"/>
  </r>
  <r>
    <x v="7"/>
    <x v="3"/>
    <x v="0"/>
    <n v="1.229668"/>
    <x v="49"/>
    <x v="53"/>
    <n v="20260723"/>
  </r>
  <r>
    <x v="7"/>
    <x v="3"/>
    <x v="0"/>
    <n v="237.34455399999999"/>
    <x v="51"/>
    <x v="54"/>
    <n v="20260723"/>
  </r>
  <r>
    <x v="7"/>
    <x v="3"/>
    <x v="0"/>
    <n v="-4.7378780000000003"/>
    <x v="52"/>
    <x v="55"/>
    <n v="20260723"/>
  </r>
  <r>
    <x v="7"/>
    <x v="3"/>
    <x v="0"/>
    <n v="0"/>
    <x v="47"/>
    <x v="56"/>
    <n v="20260723"/>
  </r>
  <r>
    <x v="7"/>
    <x v="3"/>
    <x v="0"/>
    <n v="-5.1441590000000001"/>
    <x v="48"/>
    <x v="57"/>
    <n v="20260723"/>
  </r>
  <r>
    <x v="7"/>
    <x v="3"/>
    <x v="0"/>
    <n v="0.406281"/>
    <x v="49"/>
    <x v="58"/>
    <n v="20260723"/>
  </r>
  <r>
    <x v="7"/>
    <x v="3"/>
    <x v="0"/>
    <n v="242.08243200000001"/>
    <x v="53"/>
    <x v="59"/>
    <n v="20260723"/>
  </r>
  <r>
    <x v="7"/>
    <x v="3"/>
    <x v="0"/>
    <n v="0"/>
    <x v="47"/>
    <x v="60"/>
    <n v="20260723"/>
  </r>
  <r>
    <x v="7"/>
    <x v="3"/>
    <x v="0"/>
    <n v="178.57237799999999"/>
    <x v="48"/>
    <x v="61"/>
    <n v="20260723"/>
  </r>
  <r>
    <x v="7"/>
    <x v="3"/>
    <x v="0"/>
    <n v="63.510053999999997"/>
    <x v="49"/>
    <x v="62"/>
    <n v="20260723"/>
  </r>
  <r>
    <x v="7"/>
    <x v="3"/>
    <x v="0"/>
    <n v="547.85662500000001"/>
    <x v="54"/>
    <x v="63"/>
    <n v="20260723"/>
  </r>
  <r>
    <x v="7"/>
    <x v="3"/>
    <x v="0"/>
    <n v="0"/>
    <x v="47"/>
    <x v="64"/>
    <n v="20260723"/>
  </r>
  <r>
    <x v="7"/>
    <x v="3"/>
    <x v="0"/>
    <n v="523.58389599999998"/>
    <x v="48"/>
    <x v="65"/>
    <n v="20260723"/>
  </r>
  <r>
    <x v="7"/>
    <x v="3"/>
    <x v="0"/>
    <n v="24.272729999999999"/>
    <x v="49"/>
    <x v="66"/>
    <n v="20260723"/>
  </r>
  <r>
    <x v="7"/>
    <x v="3"/>
    <x v="0"/>
    <m/>
    <x v="55"/>
    <x v="67"/>
    <n v="20260723"/>
  </r>
  <r>
    <x v="7"/>
    <x v="3"/>
    <x v="0"/>
    <n v="0"/>
    <x v="56"/>
    <x v="68"/>
    <n v="20260723"/>
  </r>
  <r>
    <x v="7"/>
    <x v="3"/>
    <x v="0"/>
    <n v="0.46844200000000003"/>
    <x v="57"/>
    <x v="69"/>
    <n v="20260723"/>
  </r>
  <r>
    <x v="7"/>
    <x v="3"/>
    <x v="0"/>
    <n v="0"/>
    <x v="58"/>
    <x v="70"/>
    <n v="20260723"/>
  </r>
  <r>
    <x v="7"/>
    <x v="3"/>
    <x v="0"/>
    <n v="14.943580000000001"/>
    <x v="59"/>
    <x v="71"/>
    <n v="20260723"/>
  </r>
  <r>
    <x v="7"/>
    <x v="3"/>
    <x v="0"/>
    <n v="21.775096999999999"/>
    <x v="60"/>
    <x v="72"/>
    <n v="20260723"/>
  </r>
  <r>
    <x v="7"/>
    <x v="3"/>
    <x v="0"/>
    <n v="0"/>
    <x v="19"/>
    <x v="73"/>
    <n v="20260723"/>
  </r>
  <r>
    <x v="7"/>
    <x v="3"/>
    <x v="0"/>
    <n v="0"/>
    <x v="61"/>
    <x v="74"/>
    <n v="20260723"/>
  </r>
  <r>
    <x v="7"/>
    <x v="3"/>
    <x v="0"/>
    <n v="18.899303"/>
    <x v="62"/>
    <x v="75"/>
    <n v="20260723"/>
  </r>
  <r>
    <x v="7"/>
    <x v="3"/>
    <x v="0"/>
    <n v="13.138227000000001"/>
    <x v="63"/>
    <x v="76"/>
    <n v="20260723"/>
  </r>
  <r>
    <x v="7"/>
    <x v="3"/>
    <x v="0"/>
    <n v="5.6427259999999997"/>
    <x v="64"/>
    <x v="77"/>
    <n v="20260723"/>
  </r>
  <r>
    <x v="7"/>
    <x v="3"/>
    <x v="0"/>
    <n v="17.312415000000001"/>
    <x v="65"/>
    <x v="78"/>
    <n v="20260723"/>
  </r>
  <r>
    <x v="7"/>
    <x v="3"/>
    <x v="0"/>
    <n v="6.0044930000000001"/>
    <x v="66"/>
    <x v="79"/>
    <n v="20260723"/>
  </r>
  <r>
    <x v="7"/>
    <x v="3"/>
    <x v="0"/>
    <n v="4.4929999999999996E-3"/>
    <x v="67"/>
    <x v="80"/>
    <n v="20260723"/>
  </r>
  <r>
    <x v="7"/>
    <x v="3"/>
    <x v="0"/>
    <n v="6"/>
    <x v="68"/>
    <x v="81"/>
    <n v="20260723"/>
  </r>
  <r>
    <x v="7"/>
    <x v="3"/>
    <x v="0"/>
    <n v="19.965447000000001"/>
    <x v="69"/>
    <x v="82"/>
    <n v="20260723"/>
  </r>
  <r>
    <x v="7"/>
    <x v="3"/>
    <x v="0"/>
    <n v="1275.6290770000001"/>
    <x v="70"/>
    <x v="83"/>
    <n v="20260723"/>
  </r>
  <r>
    <x v="7"/>
    <x v="3"/>
    <x v="0"/>
    <n v="719.81167700000003"/>
    <x v="71"/>
    <x v="84"/>
    <n v="20260723"/>
  </r>
  <r>
    <x v="7"/>
    <x v="4"/>
    <x v="0"/>
    <m/>
    <x v="0"/>
    <x v="0"/>
    <n v="20260723"/>
  </r>
  <r>
    <x v="7"/>
    <x v="4"/>
    <x v="0"/>
    <m/>
    <x v="1"/>
    <x v="1"/>
    <n v="20260723"/>
  </r>
  <r>
    <x v="7"/>
    <x v="4"/>
    <x v="0"/>
    <m/>
    <x v="2"/>
    <x v="2"/>
    <n v="20260723"/>
  </r>
  <r>
    <x v="7"/>
    <x v="4"/>
    <x v="0"/>
    <n v="0"/>
    <x v="3"/>
    <x v="3"/>
    <n v="20260723"/>
  </r>
  <r>
    <x v="7"/>
    <x v="4"/>
    <x v="0"/>
    <n v="0.29661399999999999"/>
    <x v="4"/>
    <x v="4"/>
    <n v="20260723"/>
  </r>
  <r>
    <x v="7"/>
    <x v="4"/>
    <x v="0"/>
    <n v="0"/>
    <x v="5"/>
    <x v="5"/>
    <n v="20260723"/>
  </r>
  <r>
    <x v="7"/>
    <x v="4"/>
    <x v="0"/>
    <n v="18.231670000000001"/>
    <x v="6"/>
    <x v="6"/>
    <n v="20260723"/>
  </r>
  <r>
    <x v="7"/>
    <x v="4"/>
    <x v="0"/>
    <n v="1060.4218289999999"/>
    <x v="7"/>
    <x v="7"/>
    <n v="20260723"/>
  </r>
  <r>
    <x v="7"/>
    <x v="4"/>
    <x v="0"/>
    <n v="0"/>
    <x v="8"/>
    <x v="8"/>
    <n v="20260723"/>
  </r>
  <r>
    <x v="7"/>
    <x v="4"/>
    <x v="0"/>
    <n v="16.252611000000002"/>
    <x v="9"/>
    <x v="9"/>
    <n v="20260723"/>
  </r>
  <r>
    <x v="7"/>
    <x v="4"/>
    <x v="0"/>
    <n v="2.5073859999999999"/>
    <x v="10"/>
    <x v="10"/>
    <n v="20260723"/>
  </r>
  <r>
    <x v="7"/>
    <x v="4"/>
    <x v="0"/>
    <n v="2.463943"/>
    <x v="11"/>
    <x v="11"/>
    <n v="20260723"/>
  </r>
  <r>
    <x v="7"/>
    <x v="4"/>
    <x v="0"/>
    <n v="4.3443000000000002E-2"/>
    <x v="12"/>
    <x v="12"/>
    <n v="20260723"/>
  </r>
  <r>
    <x v="7"/>
    <x v="4"/>
    <x v="0"/>
    <n v="945.598567"/>
    <x v="13"/>
    <x v="13"/>
    <n v="20260723"/>
  </r>
  <r>
    <x v="7"/>
    <x v="4"/>
    <x v="0"/>
    <n v="244.20972699999999"/>
    <x v="14"/>
    <x v="14"/>
    <n v="20260723"/>
  </r>
  <r>
    <x v="7"/>
    <x v="4"/>
    <x v="0"/>
    <n v="701.38883999999996"/>
    <x v="15"/>
    <x v="15"/>
    <n v="20260723"/>
  </r>
  <r>
    <x v="7"/>
    <x v="4"/>
    <x v="0"/>
    <n v="0"/>
    <x v="16"/>
    <x v="16"/>
    <n v="20260723"/>
  </r>
  <r>
    <x v="7"/>
    <x v="4"/>
    <x v="0"/>
    <n v="0"/>
    <x v="17"/>
    <x v="17"/>
    <n v="20260723"/>
  </r>
  <r>
    <x v="7"/>
    <x v="4"/>
    <x v="0"/>
    <n v="37.798560999999999"/>
    <x v="18"/>
    <x v="18"/>
    <n v="20260723"/>
  </r>
  <r>
    <x v="7"/>
    <x v="4"/>
    <x v="0"/>
    <n v="0"/>
    <x v="19"/>
    <x v="19"/>
    <n v="20260723"/>
  </r>
  <r>
    <x v="7"/>
    <x v="4"/>
    <x v="0"/>
    <n v="58.264704000000002"/>
    <x v="20"/>
    <x v="20"/>
    <n v="20260723"/>
  </r>
  <r>
    <x v="7"/>
    <x v="4"/>
    <x v="0"/>
    <n v="0"/>
    <x v="21"/>
    <x v="21"/>
    <n v="20260723"/>
  </r>
  <r>
    <x v="7"/>
    <x v="4"/>
    <x v="0"/>
    <n v="706.44169699999998"/>
    <x v="22"/>
    <x v="22"/>
    <n v="20260723"/>
  </r>
  <r>
    <x v="7"/>
    <x v="4"/>
    <x v="0"/>
    <n v="17.382034999999998"/>
    <x v="23"/>
    <x v="23"/>
    <n v="20260723"/>
  </r>
  <r>
    <x v="7"/>
    <x v="4"/>
    <x v="0"/>
    <n v="0"/>
    <x v="24"/>
    <x v="24"/>
    <n v="20260723"/>
  </r>
  <r>
    <x v="7"/>
    <x v="4"/>
    <x v="0"/>
    <n v="7.7202999999999994E-2"/>
    <x v="25"/>
    <x v="25"/>
    <n v="20260723"/>
  </r>
  <r>
    <x v="7"/>
    <x v="4"/>
    <x v="0"/>
    <n v="17.304832000000001"/>
    <x v="26"/>
    <x v="26"/>
    <n v="20260723"/>
  </r>
  <r>
    <x v="7"/>
    <x v="4"/>
    <x v="0"/>
    <n v="42.188816000000003"/>
    <x v="27"/>
    <x v="27"/>
    <n v="20260723"/>
  </r>
  <r>
    <x v="7"/>
    <x v="4"/>
    <x v="0"/>
    <n v="47.036883000000003"/>
    <x v="28"/>
    <x v="28"/>
    <n v="20260723"/>
  </r>
  <r>
    <x v="7"/>
    <x v="4"/>
    <x v="0"/>
    <n v="47.075671"/>
    <x v="29"/>
    <x v="29"/>
    <n v="20260723"/>
  </r>
  <r>
    <x v="7"/>
    <x v="4"/>
    <x v="0"/>
    <n v="-3.8788000000000003E-2"/>
    <x v="30"/>
    <x v="30"/>
    <n v="20260723"/>
  </r>
  <r>
    <x v="7"/>
    <x v="4"/>
    <x v="0"/>
    <n v="-2.7725029999999999"/>
    <x v="31"/>
    <x v="31"/>
    <n v="20260723"/>
  </r>
  <r>
    <x v="7"/>
    <x v="4"/>
    <x v="0"/>
    <n v="-1.9049E-2"/>
    <x v="32"/>
    <x v="32"/>
    <n v="20260723"/>
  </r>
  <r>
    <x v="7"/>
    <x v="4"/>
    <x v="0"/>
    <n v="-2.7534540000000001"/>
    <x v="33"/>
    <x v="33"/>
    <n v="20260723"/>
  </r>
  <r>
    <x v="7"/>
    <x v="4"/>
    <x v="0"/>
    <n v="-2.075564"/>
    <x v="34"/>
    <x v="34"/>
    <n v="20260723"/>
  </r>
  <r>
    <x v="7"/>
    <x v="4"/>
    <x v="0"/>
    <n v="0"/>
    <x v="35"/>
    <x v="35"/>
    <n v="20260723"/>
  </r>
  <r>
    <x v="7"/>
    <x v="4"/>
    <x v="0"/>
    <n v="8.9285300000000003"/>
    <x v="36"/>
    <x v="36"/>
    <n v="20260723"/>
  </r>
  <r>
    <x v="7"/>
    <x v="4"/>
    <x v="0"/>
    <n v="2.4233210000000001"/>
    <x v="37"/>
    <x v="37"/>
    <n v="20260723"/>
  </r>
  <r>
    <x v="7"/>
    <x v="4"/>
    <x v="0"/>
    <n v="4.5287329999999999"/>
    <x v="38"/>
    <x v="38"/>
    <n v="20260723"/>
  </r>
  <r>
    <x v="7"/>
    <x v="4"/>
    <x v="0"/>
    <n v="0"/>
    <x v="39"/>
    <x v="39"/>
    <n v="20260723"/>
  </r>
  <r>
    <x v="7"/>
    <x v="4"/>
    <x v="0"/>
    <n v="0"/>
    <x v="40"/>
    <x v="40"/>
    <n v="20260723"/>
  </r>
  <r>
    <x v="7"/>
    <x v="4"/>
    <x v="0"/>
    <n v="162.855121"/>
    <x v="41"/>
    <x v="41"/>
    <n v="20260723"/>
  </r>
  <r>
    <x v="7"/>
    <x v="4"/>
    <x v="0"/>
    <n v="7.9836749999999999"/>
    <x v="42"/>
    <x v="42"/>
    <n v="20260723"/>
  </r>
  <r>
    <x v="7"/>
    <x v="4"/>
    <x v="0"/>
    <n v="2031.682041"/>
    <x v="43"/>
    <x v="43"/>
    <n v="20260723"/>
  </r>
  <r>
    <x v="7"/>
    <x v="4"/>
    <x v="0"/>
    <m/>
    <x v="44"/>
    <x v="44"/>
    <n v="20260723"/>
  </r>
  <r>
    <x v="7"/>
    <x v="4"/>
    <x v="0"/>
    <n v="339.86908299999999"/>
    <x v="45"/>
    <x v="45"/>
    <n v="20260723"/>
  </r>
  <r>
    <x v="7"/>
    <x v="4"/>
    <x v="0"/>
    <n v="327.18208900000002"/>
    <x v="46"/>
    <x v="46"/>
    <n v="20260723"/>
  </r>
  <r>
    <x v="7"/>
    <x v="4"/>
    <x v="0"/>
    <n v="0"/>
    <x v="47"/>
    <x v="47"/>
    <n v="20260723"/>
  </r>
  <r>
    <x v="7"/>
    <x v="4"/>
    <x v="0"/>
    <n v="311.759659"/>
    <x v="48"/>
    <x v="48"/>
    <n v="20260723"/>
  </r>
  <r>
    <x v="7"/>
    <x v="4"/>
    <x v="0"/>
    <n v="15.42243"/>
    <x v="49"/>
    <x v="49"/>
    <n v="20260723"/>
  </r>
  <r>
    <x v="7"/>
    <x v="4"/>
    <x v="0"/>
    <n v="12.686994"/>
    <x v="50"/>
    <x v="50"/>
    <n v="20260723"/>
  </r>
  <r>
    <x v="7"/>
    <x v="4"/>
    <x v="0"/>
    <n v="0"/>
    <x v="47"/>
    <x v="51"/>
    <n v="20260723"/>
  </r>
  <r>
    <x v="7"/>
    <x v="4"/>
    <x v="0"/>
    <n v="11.568504000000001"/>
    <x v="48"/>
    <x v="52"/>
    <n v="20260723"/>
  </r>
  <r>
    <x v="7"/>
    <x v="4"/>
    <x v="0"/>
    <n v="1.11849"/>
    <x v="49"/>
    <x v="53"/>
    <n v="20260723"/>
  </r>
  <r>
    <x v="7"/>
    <x v="4"/>
    <x v="0"/>
    <n v="270.193017"/>
    <x v="51"/>
    <x v="54"/>
    <n v="20260723"/>
  </r>
  <r>
    <x v="7"/>
    <x v="4"/>
    <x v="0"/>
    <n v="-4.5341019999999999"/>
    <x v="52"/>
    <x v="55"/>
    <n v="20260723"/>
  </r>
  <r>
    <x v="7"/>
    <x v="4"/>
    <x v="0"/>
    <n v="0"/>
    <x v="47"/>
    <x v="56"/>
    <n v="20260723"/>
  </r>
  <r>
    <x v="7"/>
    <x v="4"/>
    <x v="0"/>
    <n v="-4.8601169999999998"/>
    <x v="48"/>
    <x v="57"/>
    <n v="20260723"/>
  </r>
  <r>
    <x v="7"/>
    <x v="4"/>
    <x v="0"/>
    <n v="0.326015"/>
    <x v="49"/>
    <x v="58"/>
    <n v="20260723"/>
  </r>
  <r>
    <x v="7"/>
    <x v="4"/>
    <x v="0"/>
    <n v="274.72711900000002"/>
    <x v="53"/>
    <x v="59"/>
    <n v="20260723"/>
  </r>
  <r>
    <x v="7"/>
    <x v="4"/>
    <x v="0"/>
    <n v="0"/>
    <x v="47"/>
    <x v="60"/>
    <n v="20260723"/>
  </r>
  <r>
    <x v="7"/>
    <x v="4"/>
    <x v="0"/>
    <n v="188.82427200000001"/>
    <x v="48"/>
    <x v="61"/>
    <n v="20260723"/>
  </r>
  <r>
    <x v="7"/>
    <x v="4"/>
    <x v="0"/>
    <n v="85.902845999999997"/>
    <x v="49"/>
    <x v="62"/>
    <n v="20260723"/>
  </r>
  <r>
    <x v="7"/>
    <x v="4"/>
    <x v="0"/>
    <n v="633.17496500000004"/>
    <x v="54"/>
    <x v="63"/>
    <n v="20260723"/>
  </r>
  <r>
    <x v="7"/>
    <x v="4"/>
    <x v="0"/>
    <n v="0"/>
    <x v="47"/>
    <x v="64"/>
    <n v="20260723"/>
  </r>
  <r>
    <x v="7"/>
    <x v="4"/>
    <x v="0"/>
    <n v="614.24741800000004"/>
    <x v="48"/>
    <x v="65"/>
    <n v="20260723"/>
  </r>
  <r>
    <x v="7"/>
    <x v="4"/>
    <x v="0"/>
    <n v="18.927547000000001"/>
    <x v="49"/>
    <x v="66"/>
    <n v="20260723"/>
  </r>
  <r>
    <x v="7"/>
    <x v="4"/>
    <x v="0"/>
    <m/>
    <x v="55"/>
    <x v="67"/>
    <n v="20260723"/>
  </r>
  <r>
    <x v="7"/>
    <x v="4"/>
    <x v="0"/>
    <n v="0"/>
    <x v="56"/>
    <x v="68"/>
    <n v="20260723"/>
  </r>
  <r>
    <x v="7"/>
    <x v="4"/>
    <x v="0"/>
    <n v="0.75357200000000002"/>
    <x v="57"/>
    <x v="69"/>
    <n v="20260723"/>
  </r>
  <r>
    <x v="7"/>
    <x v="4"/>
    <x v="0"/>
    <n v="0"/>
    <x v="58"/>
    <x v="70"/>
    <n v="20260723"/>
  </r>
  <r>
    <x v="7"/>
    <x v="4"/>
    <x v="0"/>
    <n v="15.169634"/>
    <x v="59"/>
    <x v="71"/>
    <n v="20260723"/>
  </r>
  <r>
    <x v="7"/>
    <x v="4"/>
    <x v="0"/>
    <n v="23.011154000000001"/>
    <x v="60"/>
    <x v="72"/>
    <n v="20260723"/>
  </r>
  <r>
    <x v="7"/>
    <x v="4"/>
    <x v="0"/>
    <n v="0"/>
    <x v="19"/>
    <x v="73"/>
    <n v="20260723"/>
  </r>
  <r>
    <x v="7"/>
    <x v="4"/>
    <x v="0"/>
    <n v="0"/>
    <x v="61"/>
    <x v="74"/>
    <n v="20260723"/>
  </r>
  <r>
    <x v="7"/>
    <x v="4"/>
    <x v="0"/>
    <n v="11.631705"/>
    <x v="62"/>
    <x v="75"/>
    <n v="20260723"/>
  </r>
  <r>
    <x v="7"/>
    <x v="4"/>
    <x v="0"/>
    <n v="10.258436"/>
    <x v="63"/>
    <x v="76"/>
    <n v="20260723"/>
  </r>
  <r>
    <x v="7"/>
    <x v="4"/>
    <x v="0"/>
    <n v="5.9716459999999998"/>
    <x v="64"/>
    <x v="77"/>
    <n v="20260723"/>
  </r>
  <r>
    <x v="7"/>
    <x v="4"/>
    <x v="0"/>
    <n v="15.873222999999999"/>
    <x v="65"/>
    <x v="78"/>
    <n v="20260723"/>
  </r>
  <r>
    <x v="7"/>
    <x v="4"/>
    <x v="0"/>
    <n v="6.0061780000000002"/>
    <x v="66"/>
    <x v="79"/>
    <n v="20260723"/>
  </r>
  <r>
    <x v="7"/>
    <x v="4"/>
    <x v="0"/>
    <n v="6.1780000000000003E-3"/>
    <x v="67"/>
    <x v="80"/>
    <n v="20260723"/>
  </r>
  <r>
    <x v="7"/>
    <x v="4"/>
    <x v="0"/>
    <n v="6"/>
    <x v="68"/>
    <x v="81"/>
    <n v="20260723"/>
  </r>
  <r>
    <x v="7"/>
    <x v="4"/>
    <x v="0"/>
    <n v="21.237638"/>
    <x v="69"/>
    <x v="82"/>
    <n v="20260723"/>
  </r>
  <r>
    <x v="7"/>
    <x v="4"/>
    <x v="0"/>
    <n v="1353.150251"/>
    <x v="70"/>
    <x v="83"/>
    <n v="20260723"/>
  </r>
  <r>
    <x v="7"/>
    <x v="4"/>
    <x v="0"/>
    <n v="678.53179"/>
    <x v="71"/>
    <x v="84"/>
    <n v="20260723"/>
  </r>
  <r>
    <x v="7"/>
    <x v="5"/>
    <x v="0"/>
    <m/>
    <x v="0"/>
    <x v="0"/>
    <n v="20260723"/>
  </r>
  <r>
    <x v="7"/>
    <x v="5"/>
    <x v="0"/>
    <m/>
    <x v="1"/>
    <x v="1"/>
    <n v="20260723"/>
  </r>
  <r>
    <x v="7"/>
    <x v="5"/>
    <x v="0"/>
    <m/>
    <x v="2"/>
    <x v="2"/>
    <n v="20260723"/>
  </r>
  <r>
    <x v="7"/>
    <x v="5"/>
    <x v="0"/>
    <n v="0"/>
    <x v="3"/>
    <x v="3"/>
    <n v="20260723"/>
  </r>
  <r>
    <x v="7"/>
    <x v="5"/>
    <x v="0"/>
    <n v="0.361126"/>
    <x v="4"/>
    <x v="4"/>
    <n v="20260723"/>
  </r>
  <r>
    <x v="7"/>
    <x v="5"/>
    <x v="0"/>
    <n v="0"/>
    <x v="5"/>
    <x v="5"/>
    <n v="20260723"/>
  </r>
  <r>
    <x v="7"/>
    <x v="5"/>
    <x v="0"/>
    <n v="20.523669000000002"/>
    <x v="6"/>
    <x v="6"/>
    <n v="20260723"/>
  </r>
  <r>
    <x v="7"/>
    <x v="5"/>
    <x v="0"/>
    <n v="1039.7343089999999"/>
    <x v="7"/>
    <x v="7"/>
    <n v="20260723"/>
  </r>
  <r>
    <x v="7"/>
    <x v="5"/>
    <x v="0"/>
    <n v="0"/>
    <x v="8"/>
    <x v="8"/>
    <n v="20260723"/>
  </r>
  <r>
    <x v="7"/>
    <x v="5"/>
    <x v="0"/>
    <n v="20.360586000000001"/>
    <x v="9"/>
    <x v="9"/>
    <n v="20260723"/>
  </r>
  <r>
    <x v="7"/>
    <x v="5"/>
    <x v="0"/>
    <n v="3.517369"/>
    <x v="10"/>
    <x v="10"/>
    <n v="20260723"/>
  </r>
  <r>
    <x v="7"/>
    <x v="5"/>
    <x v="0"/>
    <n v="3.1064069999999999"/>
    <x v="11"/>
    <x v="11"/>
    <n v="20260723"/>
  </r>
  <r>
    <x v="7"/>
    <x v="5"/>
    <x v="0"/>
    <n v="0.41096199999999999"/>
    <x v="12"/>
    <x v="12"/>
    <n v="20260723"/>
  </r>
  <r>
    <x v="7"/>
    <x v="5"/>
    <x v="0"/>
    <n v="902.26522999999997"/>
    <x v="13"/>
    <x v="13"/>
    <n v="20260723"/>
  </r>
  <r>
    <x v="7"/>
    <x v="5"/>
    <x v="0"/>
    <n v="213.424297"/>
    <x v="14"/>
    <x v="14"/>
    <n v="20260723"/>
  </r>
  <r>
    <x v="7"/>
    <x v="5"/>
    <x v="0"/>
    <n v="688.84093399999995"/>
    <x v="15"/>
    <x v="15"/>
    <n v="20260723"/>
  </r>
  <r>
    <x v="7"/>
    <x v="5"/>
    <x v="0"/>
    <n v="0"/>
    <x v="16"/>
    <x v="16"/>
    <n v="20260723"/>
  </r>
  <r>
    <x v="7"/>
    <x v="5"/>
    <x v="0"/>
    <n v="0"/>
    <x v="17"/>
    <x v="17"/>
    <n v="20260723"/>
  </r>
  <r>
    <x v="7"/>
    <x v="5"/>
    <x v="0"/>
    <n v="54.444637"/>
    <x v="18"/>
    <x v="18"/>
    <n v="20260723"/>
  </r>
  <r>
    <x v="7"/>
    <x v="5"/>
    <x v="0"/>
    <n v="0"/>
    <x v="19"/>
    <x v="19"/>
    <n v="20260723"/>
  </r>
  <r>
    <x v="7"/>
    <x v="5"/>
    <x v="0"/>
    <n v="59.146487"/>
    <x v="20"/>
    <x v="20"/>
    <n v="20260723"/>
  </r>
  <r>
    <x v="7"/>
    <x v="5"/>
    <x v="0"/>
    <n v="0"/>
    <x v="21"/>
    <x v="21"/>
    <n v="20260723"/>
  </r>
  <r>
    <x v="7"/>
    <x v="5"/>
    <x v="0"/>
    <n v="880.09189000000003"/>
    <x v="22"/>
    <x v="22"/>
    <n v="20260723"/>
  </r>
  <r>
    <x v="7"/>
    <x v="5"/>
    <x v="0"/>
    <n v="20.556387999999998"/>
    <x v="23"/>
    <x v="23"/>
    <n v="20260723"/>
  </r>
  <r>
    <x v="7"/>
    <x v="5"/>
    <x v="0"/>
    <n v="0"/>
    <x v="24"/>
    <x v="24"/>
    <n v="20260723"/>
  </r>
  <r>
    <x v="7"/>
    <x v="5"/>
    <x v="0"/>
    <n v="7.9500000000000001E-2"/>
    <x v="25"/>
    <x v="25"/>
    <n v="20260723"/>
  </r>
  <r>
    <x v="7"/>
    <x v="5"/>
    <x v="0"/>
    <n v="20.476887999999999"/>
    <x v="26"/>
    <x v="26"/>
    <n v="20260723"/>
  </r>
  <r>
    <x v="7"/>
    <x v="5"/>
    <x v="0"/>
    <n v="48.187538000000004"/>
    <x v="27"/>
    <x v="27"/>
    <n v="20260723"/>
  </r>
  <r>
    <x v="7"/>
    <x v="5"/>
    <x v="0"/>
    <n v="47.863574"/>
    <x v="28"/>
    <x v="28"/>
    <n v="20260723"/>
  </r>
  <r>
    <x v="7"/>
    <x v="5"/>
    <x v="0"/>
    <n v="47.683011999999998"/>
    <x v="29"/>
    <x v="29"/>
    <n v="20260723"/>
  </r>
  <r>
    <x v="7"/>
    <x v="5"/>
    <x v="0"/>
    <n v="0.180561"/>
    <x v="30"/>
    <x v="30"/>
    <n v="20260723"/>
  </r>
  <r>
    <x v="7"/>
    <x v="5"/>
    <x v="0"/>
    <n v="2.7184910000000002"/>
    <x v="31"/>
    <x v="31"/>
    <n v="20260723"/>
  </r>
  <r>
    <x v="7"/>
    <x v="5"/>
    <x v="0"/>
    <n v="-3.9019999999999999E-2"/>
    <x v="32"/>
    <x v="32"/>
    <n v="20260723"/>
  </r>
  <r>
    <x v="7"/>
    <x v="5"/>
    <x v="0"/>
    <n v="2.757511"/>
    <x v="33"/>
    <x v="33"/>
    <n v="20260723"/>
  </r>
  <r>
    <x v="7"/>
    <x v="5"/>
    <x v="0"/>
    <n v="-2.3945270000000001"/>
    <x v="34"/>
    <x v="34"/>
    <n v="20260723"/>
  </r>
  <r>
    <x v="7"/>
    <x v="5"/>
    <x v="0"/>
    <n v="0"/>
    <x v="35"/>
    <x v="35"/>
    <n v="20260723"/>
  </r>
  <r>
    <x v="7"/>
    <x v="5"/>
    <x v="0"/>
    <n v="9.2822519999999997"/>
    <x v="36"/>
    <x v="36"/>
    <n v="20260723"/>
  </r>
  <r>
    <x v="7"/>
    <x v="5"/>
    <x v="0"/>
    <n v="9.4743729999999999"/>
    <x v="37"/>
    <x v="37"/>
    <n v="20260723"/>
  </r>
  <r>
    <x v="7"/>
    <x v="5"/>
    <x v="0"/>
    <n v="8.3131629999999994"/>
    <x v="38"/>
    <x v="38"/>
    <n v="20260723"/>
  </r>
  <r>
    <x v="7"/>
    <x v="5"/>
    <x v="0"/>
    <n v="0"/>
    <x v="39"/>
    <x v="39"/>
    <n v="20260723"/>
  </r>
  <r>
    <x v="7"/>
    <x v="5"/>
    <x v="0"/>
    <n v="0"/>
    <x v="40"/>
    <x v="40"/>
    <n v="20260723"/>
  </r>
  <r>
    <x v="7"/>
    <x v="5"/>
    <x v="0"/>
    <n v="205.09928199999999"/>
    <x v="41"/>
    <x v="41"/>
    <n v="20260723"/>
  </r>
  <r>
    <x v="7"/>
    <x v="5"/>
    <x v="0"/>
    <n v="8.2724039999999999"/>
    <x v="42"/>
    <x v="42"/>
    <n v="20260723"/>
  </r>
  <r>
    <x v="7"/>
    <x v="5"/>
    <x v="0"/>
    <n v="2249.8963939999999"/>
    <x v="43"/>
    <x v="43"/>
    <n v="20260723"/>
  </r>
  <r>
    <x v="7"/>
    <x v="5"/>
    <x v="0"/>
    <m/>
    <x v="44"/>
    <x v="44"/>
    <n v="20260723"/>
  </r>
  <r>
    <x v="7"/>
    <x v="5"/>
    <x v="0"/>
    <n v="368.762676"/>
    <x v="45"/>
    <x v="45"/>
    <n v="20260723"/>
  </r>
  <r>
    <x v="7"/>
    <x v="5"/>
    <x v="0"/>
    <n v="356.169533"/>
    <x v="46"/>
    <x v="46"/>
    <n v="20260723"/>
  </r>
  <r>
    <x v="7"/>
    <x v="5"/>
    <x v="0"/>
    <n v="0"/>
    <x v="47"/>
    <x v="47"/>
    <n v="20260723"/>
  </r>
  <r>
    <x v="7"/>
    <x v="5"/>
    <x v="0"/>
    <n v="338.31134200000002"/>
    <x v="48"/>
    <x v="48"/>
    <n v="20260723"/>
  </r>
  <r>
    <x v="7"/>
    <x v="5"/>
    <x v="0"/>
    <n v="17.858191000000001"/>
    <x v="49"/>
    <x v="49"/>
    <n v="20260723"/>
  </r>
  <r>
    <x v="7"/>
    <x v="5"/>
    <x v="0"/>
    <n v="12.593143"/>
    <x v="50"/>
    <x v="50"/>
    <n v="20260723"/>
  </r>
  <r>
    <x v="7"/>
    <x v="5"/>
    <x v="0"/>
    <n v="0"/>
    <x v="47"/>
    <x v="51"/>
    <n v="20260723"/>
  </r>
  <r>
    <x v="7"/>
    <x v="5"/>
    <x v="0"/>
    <n v="11.315994999999999"/>
    <x v="48"/>
    <x v="52"/>
    <n v="20260723"/>
  </r>
  <r>
    <x v="7"/>
    <x v="5"/>
    <x v="0"/>
    <n v="1.2771479999999999"/>
    <x v="49"/>
    <x v="53"/>
    <n v="20260723"/>
  </r>
  <r>
    <x v="7"/>
    <x v="5"/>
    <x v="0"/>
    <n v="229.75970000000001"/>
    <x v="51"/>
    <x v="54"/>
    <n v="20260723"/>
  </r>
  <r>
    <x v="7"/>
    <x v="5"/>
    <x v="0"/>
    <n v="-5.8749390000000004"/>
    <x v="52"/>
    <x v="55"/>
    <n v="20260723"/>
  </r>
  <r>
    <x v="7"/>
    <x v="5"/>
    <x v="0"/>
    <n v="0"/>
    <x v="47"/>
    <x v="56"/>
    <n v="20260723"/>
  </r>
  <r>
    <x v="7"/>
    <x v="5"/>
    <x v="0"/>
    <n v="-6.2158579999999999"/>
    <x v="48"/>
    <x v="57"/>
    <n v="20260723"/>
  </r>
  <r>
    <x v="7"/>
    <x v="5"/>
    <x v="0"/>
    <n v="0.34091900000000003"/>
    <x v="49"/>
    <x v="58"/>
    <n v="20260723"/>
  </r>
  <r>
    <x v="7"/>
    <x v="5"/>
    <x v="0"/>
    <n v="235.63463899999999"/>
    <x v="53"/>
    <x v="59"/>
    <n v="20260723"/>
  </r>
  <r>
    <x v="7"/>
    <x v="5"/>
    <x v="0"/>
    <n v="0"/>
    <x v="47"/>
    <x v="60"/>
    <n v="20260723"/>
  </r>
  <r>
    <x v="7"/>
    <x v="5"/>
    <x v="0"/>
    <n v="143.95396700000001"/>
    <x v="48"/>
    <x v="61"/>
    <n v="20260723"/>
  </r>
  <r>
    <x v="7"/>
    <x v="5"/>
    <x v="0"/>
    <n v="91.680671000000004"/>
    <x v="49"/>
    <x v="62"/>
    <n v="20260723"/>
  </r>
  <r>
    <x v="7"/>
    <x v="5"/>
    <x v="0"/>
    <n v="793.52686800000004"/>
    <x v="54"/>
    <x v="63"/>
    <n v="20260723"/>
  </r>
  <r>
    <x v="7"/>
    <x v="5"/>
    <x v="0"/>
    <n v="0"/>
    <x v="47"/>
    <x v="64"/>
    <n v="20260723"/>
  </r>
  <r>
    <x v="7"/>
    <x v="5"/>
    <x v="0"/>
    <n v="760.28546800000004"/>
    <x v="48"/>
    <x v="65"/>
    <n v="20260723"/>
  </r>
  <r>
    <x v="7"/>
    <x v="5"/>
    <x v="0"/>
    <n v="33.241399000000001"/>
    <x v="49"/>
    <x v="66"/>
    <n v="20260723"/>
  </r>
  <r>
    <x v="7"/>
    <x v="5"/>
    <x v="0"/>
    <m/>
    <x v="55"/>
    <x v="67"/>
    <n v="20260723"/>
  </r>
  <r>
    <x v="7"/>
    <x v="5"/>
    <x v="0"/>
    <n v="0"/>
    <x v="56"/>
    <x v="68"/>
    <n v="20260723"/>
  </r>
  <r>
    <x v="7"/>
    <x v="5"/>
    <x v="0"/>
    <n v="1.154299"/>
    <x v="57"/>
    <x v="69"/>
    <n v="20260723"/>
  </r>
  <r>
    <x v="7"/>
    <x v="5"/>
    <x v="0"/>
    <n v="0"/>
    <x v="58"/>
    <x v="70"/>
    <n v="20260723"/>
  </r>
  <r>
    <x v="7"/>
    <x v="5"/>
    <x v="0"/>
    <n v="15.158237"/>
    <x v="59"/>
    <x v="71"/>
    <n v="20260723"/>
  </r>
  <r>
    <x v="7"/>
    <x v="5"/>
    <x v="0"/>
    <n v="24.899481000000002"/>
    <x v="60"/>
    <x v="72"/>
    <n v="20260723"/>
  </r>
  <r>
    <x v="7"/>
    <x v="5"/>
    <x v="0"/>
    <n v="0"/>
    <x v="19"/>
    <x v="73"/>
    <n v="20260723"/>
  </r>
  <r>
    <x v="7"/>
    <x v="5"/>
    <x v="0"/>
    <n v="0"/>
    <x v="61"/>
    <x v="74"/>
    <n v="20260723"/>
  </r>
  <r>
    <x v="7"/>
    <x v="5"/>
    <x v="0"/>
    <n v="13.716491"/>
    <x v="62"/>
    <x v="75"/>
    <n v="20260723"/>
  </r>
  <r>
    <x v="7"/>
    <x v="5"/>
    <x v="0"/>
    <n v="13.279159999999999"/>
    <x v="63"/>
    <x v="76"/>
    <n v="20260723"/>
  </r>
  <r>
    <x v="7"/>
    <x v="5"/>
    <x v="0"/>
    <n v="5.6353419999999996"/>
    <x v="64"/>
    <x v="77"/>
    <n v="20260723"/>
  </r>
  <r>
    <x v="7"/>
    <x v="5"/>
    <x v="0"/>
    <n v="18.367222999999999"/>
    <x v="65"/>
    <x v="78"/>
    <n v="20260723"/>
  </r>
  <r>
    <x v="7"/>
    <x v="5"/>
    <x v="0"/>
    <n v="12.010539"/>
    <x v="66"/>
    <x v="79"/>
    <n v="20260723"/>
  </r>
  <r>
    <x v="7"/>
    <x v="5"/>
    <x v="0"/>
    <n v="1.0539E-2"/>
    <x v="67"/>
    <x v="80"/>
    <n v="20260723"/>
  </r>
  <r>
    <x v="7"/>
    <x v="5"/>
    <x v="0"/>
    <n v="12"/>
    <x v="68"/>
    <x v="81"/>
    <n v="20260723"/>
  </r>
  <r>
    <x v="7"/>
    <x v="5"/>
    <x v="0"/>
    <n v="24.826256000000001"/>
    <x v="69"/>
    <x v="82"/>
    <n v="20260723"/>
  </r>
  <r>
    <x v="7"/>
    <x v="5"/>
    <x v="0"/>
    <n v="1521.096272"/>
    <x v="70"/>
    <x v="83"/>
    <n v="20260723"/>
  </r>
  <r>
    <x v="7"/>
    <x v="5"/>
    <x v="0"/>
    <n v="728.80012299999999"/>
    <x v="71"/>
    <x v="84"/>
    <n v="20260723"/>
  </r>
  <r>
    <x v="7"/>
    <x v="6"/>
    <x v="0"/>
    <m/>
    <x v="0"/>
    <x v="0"/>
    <n v="20260723"/>
  </r>
  <r>
    <x v="7"/>
    <x v="6"/>
    <x v="0"/>
    <m/>
    <x v="1"/>
    <x v="1"/>
    <n v="20260723"/>
  </r>
  <r>
    <x v="7"/>
    <x v="6"/>
    <x v="0"/>
    <m/>
    <x v="2"/>
    <x v="2"/>
    <n v="20260723"/>
  </r>
  <r>
    <x v="7"/>
    <x v="6"/>
    <x v="0"/>
    <n v="0"/>
    <x v="3"/>
    <x v="3"/>
    <n v="20260723"/>
  </r>
  <r>
    <x v="7"/>
    <x v="6"/>
    <x v="0"/>
    <n v="0.31823400000000002"/>
    <x v="4"/>
    <x v="4"/>
    <n v="20260723"/>
  </r>
  <r>
    <x v="7"/>
    <x v="6"/>
    <x v="0"/>
    <n v="0"/>
    <x v="5"/>
    <x v="5"/>
    <n v="20260723"/>
  </r>
  <r>
    <x v="7"/>
    <x v="6"/>
    <x v="0"/>
    <n v="24.237822000000001"/>
    <x v="6"/>
    <x v="6"/>
    <n v="20260723"/>
  </r>
  <r>
    <x v="7"/>
    <x v="6"/>
    <x v="0"/>
    <n v="1036.9075869999999"/>
    <x v="7"/>
    <x v="7"/>
    <n v="20260723"/>
  </r>
  <r>
    <x v="7"/>
    <x v="6"/>
    <x v="0"/>
    <n v="0"/>
    <x v="8"/>
    <x v="8"/>
    <n v="20260723"/>
  </r>
  <r>
    <x v="7"/>
    <x v="6"/>
    <x v="0"/>
    <n v="22.909276999999999"/>
    <x v="9"/>
    <x v="9"/>
    <n v="20260723"/>
  </r>
  <r>
    <x v="7"/>
    <x v="6"/>
    <x v="0"/>
    <n v="3.51187"/>
    <x v="10"/>
    <x v="10"/>
    <n v="20260723"/>
  </r>
  <r>
    <x v="7"/>
    <x v="6"/>
    <x v="0"/>
    <n v="2.9394650000000002"/>
    <x v="11"/>
    <x v="11"/>
    <n v="20260723"/>
  </r>
  <r>
    <x v="7"/>
    <x v="6"/>
    <x v="0"/>
    <n v="0.57240500000000005"/>
    <x v="12"/>
    <x v="12"/>
    <n v="20260723"/>
  </r>
  <r>
    <x v="7"/>
    <x v="6"/>
    <x v="0"/>
    <n v="896.53600400000005"/>
    <x v="13"/>
    <x v="13"/>
    <n v="20260723"/>
  </r>
  <r>
    <x v="7"/>
    <x v="6"/>
    <x v="0"/>
    <n v="276.59849800000001"/>
    <x v="14"/>
    <x v="14"/>
    <n v="20260723"/>
  </r>
  <r>
    <x v="7"/>
    <x v="6"/>
    <x v="0"/>
    <n v="619.93750599999998"/>
    <x v="15"/>
    <x v="15"/>
    <n v="20260723"/>
  </r>
  <r>
    <x v="7"/>
    <x v="6"/>
    <x v="0"/>
    <n v="0"/>
    <x v="16"/>
    <x v="16"/>
    <n v="20260723"/>
  </r>
  <r>
    <x v="7"/>
    <x v="6"/>
    <x v="0"/>
    <n v="0"/>
    <x v="17"/>
    <x v="17"/>
    <n v="20260723"/>
  </r>
  <r>
    <x v="7"/>
    <x v="6"/>
    <x v="0"/>
    <n v="58.423940000000002"/>
    <x v="18"/>
    <x v="18"/>
    <n v="20260723"/>
  </r>
  <r>
    <x v="7"/>
    <x v="6"/>
    <x v="0"/>
    <n v="0"/>
    <x v="19"/>
    <x v="19"/>
    <n v="20260723"/>
  </r>
  <r>
    <x v="7"/>
    <x v="6"/>
    <x v="0"/>
    <n v="55.526496999999999"/>
    <x v="20"/>
    <x v="20"/>
    <n v="20260723"/>
  </r>
  <r>
    <x v="7"/>
    <x v="6"/>
    <x v="0"/>
    <n v="0"/>
    <x v="21"/>
    <x v="21"/>
    <n v="20260723"/>
  </r>
  <r>
    <x v="7"/>
    <x v="6"/>
    <x v="0"/>
    <n v="809.880852"/>
    <x v="22"/>
    <x v="22"/>
    <n v="20260723"/>
  </r>
  <r>
    <x v="7"/>
    <x v="6"/>
    <x v="0"/>
    <n v="20.460203"/>
    <x v="23"/>
    <x v="23"/>
    <n v="20260723"/>
  </r>
  <r>
    <x v="7"/>
    <x v="6"/>
    <x v="0"/>
    <n v="0"/>
    <x v="24"/>
    <x v="24"/>
    <n v="20260723"/>
  </r>
  <r>
    <x v="7"/>
    <x v="6"/>
    <x v="0"/>
    <n v="0.111945"/>
    <x v="25"/>
    <x v="25"/>
    <n v="20260723"/>
  </r>
  <r>
    <x v="7"/>
    <x v="6"/>
    <x v="0"/>
    <n v="20.348258000000001"/>
    <x v="26"/>
    <x v="26"/>
    <n v="20260723"/>
  </r>
  <r>
    <x v="7"/>
    <x v="6"/>
    <x v="0"/>
    <n v="49.075989999999997"/>
    <x v="27"/>
    <x v="27"/>
    <n v="20260723"/>
  </r>
  <r>
    <x v="7"/>
    <x v="6"/>
    <x v="0"/>
    <n v="46.855497"/>
    <x v="28"/>
    <x v="28"/>
    <n v="20260723"/>
  </r>
  <r>
    <x v="7"/>
    <x v="6"/>
    <x v="0"/>
    <n v="47.030427000000003"/>
    <x v="29"/>
    <x v="29"/>
    <n v="20260723"/>
  </r>
  <r>
    <x v="7"/>
    <x v="6"/>
    <x v="0"/>
    <n v="-0.17493"/>
    <x v="30"/>
    <x v="30"/>
    <n v="20260723"/>
  </r>
  <r>
    <x v="7"/>
    <x v="6"/>
    <x v="0"/>
    <n v="4.479298"/>
    <x v="31"/>
    <x v="31"/>
    <n v="20260723"/>
  </r>
  <r>
    <x v="7"/>
    <x v="6"/>
    <x v="0"/>
    <n v="-3.1517000000000003E-2"/>
    <x v="32"/>
    <x v="32"/>
    <n v="20260723"/>
  </r>
  <r>
    <x v="7"/>
    <x v="6"/>
    <x v="0"/>
    <n v="4.510815"/>
    <x v="33"/>
    <x v="33"/>
    <n v="20260723"/>
  </r>
  <r>
    <x v="7"/>
    <x v="6"/>
    <x v="0"/>
    <n v="-2.258804"/>
    <x v="34"/>
    <x v="34"/>
    <n v="20260723"/>
  </r>
  <r>
    <x v="7"/>
    <x v="6"/>
    <x v="0"/>
    <n v="0"/>
    <x v="35"/>
    <x v="35"/>
    <n v="20260723"/>
  </r>
  <r>
    <x v="7"/>
    <x v="6"/>
    <x v="0"/>
    <n v="14.711057"/>
    <x v="36"/>
    <x v="36"/>
    <n v="20260723"/>
  </r>
  <r>
    <x v="7"/>
    <x v="6"/>
    <x v="0"/>
    <n v="3.7681719999999999"/>
    <x v="37"/>
    <x v="37"/>
    <n v="20260723"/>
  </r>
  <r>
    <x v="7"/>
    <x v="6"/>
    <x v="0"/>
    <n v="13.715553999999999"/>
    <x v="38"/>
    <x v="38"/>
    <n v="20260723"/>
  </r>
  <r>
    <x v="7"/>
    <x v="6"/>
    <x v="0"/>
    <n v="1.155"/>
    <x v="39"/>
    <x v="39"/>
    <n v="20260723"/>
  </r>
  <r>
    <x v="7"/>
    <x v="6"/>
    <x v="0"/>
    <n v="0"/>
    <x v="40"/>
    <x v="40"/>
    <n v="20260723"/>
  </r>
  <r>
    <x v="7"/>
    <x v="6"/>
    <x v="0"/>
    <n v="174.958271"/>
    <x v="41"/>
    <x v="41"/>
    <n v="20260723"/>
  </r>
  <r>
    <x v="7"/>
    <x v="6"/>
    <x v="0"/>
    <n v="10.014536"/>
    <x v="42"/>
    <x v="42"/>
    <n v="20260723"/>
  </r>
  <r>
    <x v="7"/>
    <x v="6"/>
    <x v="0"/>
    <n v="2159.2032789999998"/>
    <x v="43"/>
    <x v="43"/>
    <n v="20260723"/>
  </r>
  <r>
    <x v="7"/>
    <x v="6"/>
    <x v="0"/>
    <m/>
    <x v="44"/>
    <x v="44"/>
    <n v="20260723"/>
  </r>
  <r>
    <x v="7"/>
    <x v="6"/>
    <x v="0"/>
    <n v="395.76667400000002"/>
    <x v="45"/>
    <x v="45"/>
    <n v="20260723"/>
  </r>
  <r>
    <x v="7"/>
    <x v="6"/>
    <x v="0"/>
    <n v="377.083775"/>
    <x v="46"/>
    <x v="46"/>
    <n v="20260723"/>
  </r>
  <r>
    <x v="7"/>
    <x v="6"/>
    <x v="0"/>
    <n v="0"/>
    <x v="47"/>
    <x v="47"/>
    <n v="20260723"/>
  </r>
  <r>
    <x v="7"/>
    <x v="6"/>
    <x v="0"/>
    <n v="357.76064300000002"/>
    <x v="48"/>
    <x v="48"/>
    <n v="20260723"/>
  </r>
  <r>
    <x v="7"/>
    <x v="6"/>
    <x v="0"/>
    <n v="19.323132000000001"/>
    <x v="49"/>
    <x v="49"/>
    <n v="20260723"/>
  </r>
  <r>
    <x v="7"/>
    <x v="6"/>
    <x v="0"/>
    <n v="18.6829"/>
    <x v="50"/>
    <x v="50"/>
    <n v="20260723"/>
  </r>
  <r>
    <x v="7"/>
    <x v="6"/>
    <x v="0"/>
    <n v="0"/>
    <x v="47"/>
    <x v="51"/>
    <n v="20260723"/>
  </r>
  <r>
    <x v="7"/>
    <x v="6"/>
    <x v="0"/>
    <n v="17.053094999999999"/>
    <x v="48"/>
    <x v="52"/>
    <n v="20260723"/>
  </r>
  <r>
    <x v="7"/>
    <x v="6"/>
    <x v="0"/>
    <n v="1.6298049999999999"/>
    <x v="49"/>
    <x v="53"/>
    <n v="20260723"/>
  </r>
  <r>
    <x v="7"/>
    <x v="6"/>
    <x v="0"/>
    <n v="193.802897"/>
    <x v="51"/>
    <x v="54"/>
    <n v="20260723"/>
  </r>
  <r>
    <x v="7"/>
    <x v="6"/>
    <x v="0"/>
    <n v="-5.9912960000000002"/>
    <x v="52"/>
    <x v="55"/>
    <n v="20260723"/>
  </r>
  <r>
    <x v="7"/>
    <x v="6"/>
    <x v="0"/>
    <n v="0"/>
    <x v="47"/>
    <x v="56"/>
    <n v="20260723"/>
  </r>
  <r>
    <x v="7"/>
    <x v="6"/>
    <x v="0"/>
    <n v="-6.2879199999999997"/>
    <x v="48"/>
    <x v="57"/>
    <n v="20260723"/>
  </r>
  <r>
    <x v="7"/>
    <x v="6"/>
    <x v="0"/>
    <n v="0.296624"/>
    <x v="49"/>
    <x v="58"/>
    <n v="20260723"/>
  </r>
  <r>
    <x v="7"/>
    <x v="6"/>
    <x v="0"/>
    <n v="199.79419300000001"/>
    <x v="53"/>
    <x v="59"/>
    <n v="20260723"/>
  </r>
  <r>
    <x v="7"/>
    <x v="6"/>
    <x v="0"/>
    <n v="0"/>
    <x v="47"/>
    <x v="60"/>
    <n v="20260723"/>
  </r>
  <r>
    <x v="7"/>
    <x v="6"/>
    <x v="0"/>
    <n v="124.170162"/>
    <x v="48"/>
    <x v="61"/>
    <n v="20260723"/>
  </r>
  <r>
    <x v="7"/>
    <x v="6"/>
    <x v="0"/>
    <n v="75.624031000000002"/>
    <x v="49"/>
    <x v="62"/>
    <n v="20260723"/>
  </r>
  <r>
    <x v="7"/>
    <x v="6"/>
    <x v="0"/>
    <n v="723.54501300000004"/>
    <x v="54"/>
    <x v="63"/>
    <n v="20260723"/>
  </r>
  <r>
    <x v="7"/>
    <x v="6"/>
    <x v="0"/>
    <n v="0"/>
    <x v="47"/>
    <x v="64"/>
    <n v="20260723"/>
  </r>
  <r>
    <x v="7"/>
    <x v="6"/>
    <x v="0"/>
    <n v="693.33643099999995"/>
    <x v="48"/>
    <x v="65"/>
    <n v="20260723"/>
  </r>
  <r>
    <x v="7"/>
    <x v="6"/>
    <x v="0"/>
    <n v="30.208582"/>
    <x v="49"/>
    <x v="66"/>
    <n v="20260723"/>
  </r>
  <r>
    <x v="7"/>
    <x v="6"/>
    <x v="0"/>
    <m/>
    <x v="55"/>
    <x v="67"/>
    <n v="20260723"/>
  </r>
  <r>
    <x v="7"/>
    <x v="6"/>
    <x v="0"/>
    <n v="0"/>
    <x v="56"/>
    <x v="68"/>
    <n v="20260723"/>
  </r>
  <r>
    <x v="7"/>
    <x v="6"/>
    <x v="0"/>
    <n v="1.6441999999999998E-2"/>
    <x v="57"/>
    <x v="69"/>
    <n v="20260723"/>
  </r>
  <r>
    <x v="7"/>
    <x v="6"/>
    <x v="0"/>
    <n v="0"/>
    <x v="58"/>
    <x v="70"/>
    <n v="20260723"/>
  </r>
  <r>
    <x v="7"/>
    <x v="6"/>
    <x v="0"/>
    <n v="15.131283"/>
    <x v="59"/>
    <x v="71"/>
    <n v="20260723"/>
  </r>
  <r>
    <x v="7"/>
    <x v="6"/>
    <x v="0"/>
    <n v="24.439769999999999"/>
    <x v="60"/>
    <x v="72"/>
    <n v="20260723"/>
  </r>
  <r>
    <x v="7"/>
    <x v="6"/>
    <x v="0"/>
    <n v="0"/>
    <x v="19"/>
    <x v="73"/>
    <n v="20260723"/>
  </r>
  <r>
    <x v="7"/>
    <x v="6"/>
    <x v="0"/>
    <n v="0"/>
    <x v="61"/>
    <x v="74"/>
    <n v="20260723"/>
  </r>
  <r>
    <x v="7"/>
    <x v="6"/>
    <x v="0"/>
    <n v="15.020602"/>
    <x v="62"/>
    <x v="75"/>
    <n v="20260723"/>
  </r>
  <r>
    <x v="7"/>
    <x v="6"/>
    <x v="0"/>
    <n v="32.424489999999999"/>
    <x v="63"/>
    <x v="76"/>
    <n v="20260723"/>
  </r>
  <r>
    <x v="7"/>
    <x v="6"/>
    <x v="0"/>
    <n v="10.148279"/>
    <x v="64"/>
    <x v="77"/>
    <n v="20260723"/>
  </r>
  <r>
    <x v="7"/>
    <x v="6"/>
    <x v="0"/>
    <n v="18.793493999999999"/>
    <x v="65"/>
    <x v="78"/>
    <n v="20260723"/>
  </r>
  <r>
    <x v="7"/>
    <x v="6"/>
    <x v="0"/>
    <n v="20.929642000000001"/>
    <x v="66"/>
    <x v="79"/>
    <n v="20260723"/>
  </r>
  <r>
    <x v="7"/>
    <x v="6"/>
    <x v="0"/>
    <n v="0.22004199999999999"/>
    <x v="67"/>
    <x v="80"/>
    <n v="20260723"/>
  </r>
  <r>
    <x v="7"/>
    <x v="6"/>
    <x v="0"/>
    <n v="20.709599999999998"/>
    <x v="68"/>
    <x v="81"/>
    <n v="20260723"/>
  </r>
  <r>
    <x v="7"/>
    <x v="6"/>
    <x v="0"/>
    <n v="10.431324"/>
    <x v="69"/>
    <x v="82"/>
    <n v="20260723"/>
  </r>
  <r>
    <x v="7"/>
    <x v="6"/>
    <x v="0"/>
    <n v="1460.449912"/>
    <x v="70"/>
    <x v="83"/>
    <n v="20260723"/>
  </r>
  <r>
    <x v="7"/>
    <x v="6"/>
    <x v="0"/>
    <n v="698.75336400000003"/>
    <x v="71"/>
    <x v="84"/>
    <n v="20260723"/>
  </r>
  <r>
    <x v="7"/>
    <x v="7"/>
    <x v="0"/>
    <m/>
    <x v="0"/>
    <x v="0"/>
    <n v="20260723"/>
  </r>
  <r>
    <x v="7"/>
    <x v="7"/>
    <x v="0"/>
    <m/>
    <x v="1"/>
    <x v="1"/>
    <n v="20260723"/>
  </r>
  <r>
    <x v="7"/>
    <x v="7"/>
    <x v="0"/>
    <m/>
    <x v="2"/>
    <x v="2"/>
    <n v="20260723"/>
  </r>
  <r>
    <x v="7"/>
    <x v="7"/>
    <x v="0"/>
    <n v="0"/>
    <x v="3"/>
    <x v="3"/>
    <n v="20260723"/>
  </r>
  <r>
    <x v="7"/>
    <x v="7"/>
    <x v="0"/>
    <n v="0.33659299999999998"/>
    <x v="4"/>
    <x v="4"/>
    <n v="20260723"/>
  </r>
  <r>
    <x v="7"/>
    <x v="7"/>
    <x v="0"/>
    <n v="0"/>
    <x v="5"/>
    <x v="5"/>
    <n v="20260723"/>
  </r>
  <r>
    <x v="7"/>
    <x v="7"/>
    <x v="0"/>
    <n v="22.035223999999999"/>
    <x v="6"/>
    <x v="6"/>
    <n v="20260723"/>
  </r>
  <r>
    <x v="7"/>
    <x v="7"/>
    <x v="0"/>
    <n v="1220.5469450000001"/>
    <x v="7"/>
    <x v="7"/>
    <n v="20260723"/>
  </r>
  <r>
    <x v="7"/>
    <x v="7"/>
    <x v="0"/>
    <n v="0"/>
    <x v="8"/>
    <x v="8"/>
    <n v="20260723"/>
  </r>
  <r>
    <x v="7"/>
    <x v="7"/>
    <x v="0"/>
    <n v="23.328185999999999"/>
    <x v="9"/>
    <x v="9"/>
    <n v="20260723"/>
  </r>
  <r>
    <x v="7"/>
    <x v="7"/>
    <x v="0"/>
    <n v="3.0141040000000001"/>
    <x v="10"/>
    <x v="10"/>
    <n v="20260723"/>
  </r>
  <r>
    <x v="7"/>
    <x v="7"/>
    <x v="0"/>
    <n v="2.9706600000000001"/>
    <x v="11"/>
    <x v="11"/>
    <n v="20260723"/>
  </r>
  <r>
    <x v="7"/>
    <x v="7"/>
    <x v="0"/>
    <n v="4.3443000000000002E-2"/>
    <x v="12"/>
    <x v="12"/>
    <n v="20260723"/>
  </r>
  <r>
    <x v="7"/>
    <x v="7"/>
    <x v="0"/>
    <n v="1020.683393"/>
    <x v="13"/>
    <x v="13"/>
    <n v="20260723"/>
  </r>
  <r>
    <x v="7"/>
    <x v="7"/>
    <x v="0"/>
    <n v="380.32729699999999"/>
    <x v="14"/>
    <x v="14"/>
    <n v="20260723"/>
  </r>
  <r>
    <x v="7"/>
    <x v="7"/>
    <x v="0"/>
    <n v="640.35609599999998"/>
    <x v="15"/>
    <x v="15"/>
    <n v="20260723"/>
  </r>
  <r>
    <x v="7"/>
    <x v="7"/>
    <x v="0"/>
    <n v="0"/>
    <x v="16"/>
    <x v="16"/>
    <n v="20260723"/>
  </r>
  <r>
    <x v="7"/>
    <x v="7"/>
    <x v="0"/>
    <n v="0"/>
    <x v="17"/>
    <x v="17"/>
    <n v="20260723"/>
  </r>
  <r>
    <x v="7"/>
    <x v="7"/>
    <x v="0"/>
    <n v="68.739851999999999"/>
    <x v="18"/>
    <x v="18"/>
    <n v="20260723"/>
  </r>
  <r>
    <x v="7"/>
    <x v="7"/>
    <x v="0"/>
    <n v="0"/>
    <x v="19"/>
    <x v="19"/>
    <n v="20260723"/>
  </r>
  <r>
    <x v="7"/>
    <x v="7"/>
    <x v="0"/>
    <n v="104.78141100000001"/>
    <x v="20"/>
    <x v="20"/>
    <n v="20260723"/>
  </r>
  <r>
    <x v="7"/>
    <x v="7"/>
    <x v="0"/>
    <n v="0"/>
    <x v="21"/>
    <x v="21"/>
    <n v="20260723"/>
  </r>
  <r>
    <x v="7"/>
    <x v="7"/>
    <x v="0"/>
    <n v="913.09072500000002"/>
    <x v="22"/>
    <x v="22"/>
    <n v="20260723"/>
  </r>
  <r>
    <x v="7"/>
    <x v="7"/>
    <x v="0"/>
    <n v="27.005469000000002"/>
    <x v="23"/>
    <x v="23"/>
    <n v="20260723"/>
  </r>
  <r>
    <x v="7"/>
    <x v="7"/>
    <x v="0"/>
    <n v="0"/>
    <x v="24"/>
    <x v="24"/>
    <n v="20260723"/>
  </r>
  <r>
    <x v="7"/>
    <x v="7"/>
    <x v="0"/>
    <n v="0.10460999999999999"/>
    <x v="25"/>
    <x v="25"/>
    <n v="20260723"/>
  </r>
  <r>
    <x v="7"/>
    <x v="7"/>
    <x v="0"/>
    <n v="26.900859000000001"/>
    <x v="26"/>
    <x v="26"/>
    <n v="20260723"/>
  </r>
  <r>
    <x v="7"/>
    <x v="7"/>
    <x v="0"/>
    <n v="66.232010000000002"/>
    <x v="27"/>
    <x v="27"/>
    <n v="20260723"/>
  </r>
  <r>
    <x v="7"/>
    <x v="7"/>
    <x v="0"/>
    <n v="59.482368999999998"/>
    <x v="28"/>
    <x v="28"/>
    <n v="20260723"/>
  </r>
  <r>
    <x v="7"/>
    <x v="7"/>
    <x v="0"/>
    <n v="59.430770000000003"/>
    <x v="29"/>
    <x v="29"/>
    <n v="20260723"/>
  </r>
  <r>
    <x v="7"/>
    <x v="7"/>
    <x v="0"/>
    <n v="5.1597999999999998E-2"/>
    <x v="30"/>
    <x v="30"/>
    <n v="20260723"/>
  </r>
  <r>
    <x v="7"/>
    <x v="7"/>
    <x v="0"/>
    <n v="8.4937690000000003"/>
    <x v="31"/>
    <x v="31"/>
    <n v="20260723"/>
  </r>
  <r>
    <x v="7"/>
    <x v="7"/>
    <x v="0"/>
    <n v="3.2232999999999998E-2"/>
    <x v="32"/>
    <x v="32"/>
    <n v="20260723"/>
  </r>
  <r>
    <x v="7"/>
    <x v="7"/>
    <x v="0"/>
    <n v="8.4615360000000006"/>
    <x v="33"/>
    <x v="33"/>
    <n v="20260723"/>
  </r>
  <r>
    <x v="7"/>
    <x v="7"/>
    <x v="0"/>
    <n v="-1.744127"/>
    <x v="34"/>
    <x v="34"/>
    <n v="20260723"/>
  </r>
  <r>
    <x v="7"/>
    <x v="7"/>
    <x v="0"/>
    <n v="0"/>
    <x v="35"/>
    <x v="35"/>
    <n v="20260723"/>
  </r>
  <r>
    <x v="7"/>
    <x v="7"/>
    <x v="0"/>
    <n v="21.599361999999999"/>
    <x v="36"/>
    <x v="36"/>
    <n v="20260723"/>
  </r>
  <r>
    <x v="7"/>
    <x v="7"/>
    <x v="0"/>
    <n v="1.989447"/>
    <x v="37"/>
    <x v="37"/>
    <n v="20260723"/>
  </r>
  <r>
    <x v="7"/>
    <x v="7"/>
    <x v="0"/>
    <n v="7.6094559999999998"/>
    <x v="38"/>
    <x v="38"/>
    <n v="20260723"/>
  </r>
  <r>
    <x v="7"/>
    <x v="7"/>
    <x v="0"/>
    <n v="1.155"/>
    <x v="39"/>
    <x v="39"/>
    <n v="20260723"/>
  </r>
  <r>
    <x v="7"/>
    <x v="7"/>
    <x v="0"/>
    <n v="0"/>
    <x v="40"/>
    <x v="40"/>
    <n v="20260723"/>
  </r>
  <r>
    <x v="7"/>
    <x v="7"/>
    <x v="0"/>
    <n v="121.992242"/>
    <x v="41"/>
    <x v="41"/>
    <n v="20260723"/>
  </r>
  <r>
    <x v="7"/>
    <x v="7"/>
    <x v="0"/>
    <n v="8.0920450000000006"/>
    <x v="42"/>
    <x v="42"/>
    <n v="20260723"/>
  </r>
  <r>
    <x v="7"/>
    <x v="7"/>
    <x v="0"/>
    <n v="2411.684518"/>
    <x v="43"/>
    <x v="43"/>
    <n v="20260723"/>
  </r>
  <r>
    <x v="7"/>
    <x v="7"/>
    <x v="0"/>
    <m/>
    <x v="44"/>
    <x v="44"/>
    <n v="20260723"/>
  </r>
  <r>
    <x v="7"/>
    <x v="7"/>
    <x v="0"/>
    <n v="446.68076500000001"/>
    <x v="45"/>
    <x v="45"/>
    <n v="20260723"/>
  </r>
  <r>
    <x v="7"/>
    <x v="7"/>
    <x v="0"/>
    <n v="424.91153800000001"/>
    <x v="46"/>
    <x v="46"/>
    <n v="20260723"/>
  </r>
  <r>
    <x v="7"/>
    <x v="7"/>
    <x v="0"/>
    <n v="0"/>
    <x v="47"/>
    <x v="47"/>
    <n v="20260723"/>
  </r>
  <r>
    <x v="7"/>
    <x v="7"/>
    <x v="0"/>
    <n v="403.95649700000001"/>
    <x v="48"/>
    <x v="48"/>
    <n v="20260723"/>
  </r>
  <r>
    <x v="7"/>
    <x v="7"/>
    <x v="0"/>
    <n v="20.955041000000001"/>
    <x v="49"/>
    <x v="49"/>
    <n v="20260723"/>
  </r>
  <r>
    <x v="7"/>
    <x v="7"/>
    <x v="0"/>
    <n v="21.769226"/>
    <x v="50"/>
    <x v="50"/>
    <n v="20260723"/>
  </r>
  <r>
    <x v="7"/>
    <x v="7"/>
    <x v="0"/>
    <n v="0"/>
    <x v="47"/>
    <x v="51"/>
    <n v="20260723"/>
  </r>
  <r>
    <x v="7"/>
    <x v="7"/>
    <x v="0"/>
    <n v="19.617760000000001"/>
    <x v="48"/>
    <x v="52"/>
    <n v="20260723"/>
  </r>
  <r>
    <x v="7"/>
    <x v="7"/>
    <x v="0"/>
    <n v="2.1514669999999998"/>
    <x v="49"/>
    <x v="53"/>
    <n v="20260723"/>
  </r>
  <r>
    <x v="7"/>
    <x v="7"/>
    <x v="0"/>
    <n v="209.81707700000001"/>
    <x v="51"/>
    <x v="54"/>
    <n v="20260723"/>
  </r>
  <r>
    <x v="7"/>
    <x v="7"/>
    <x v="0"/>
    <n v="-5.8675290000000002"/>
    <x v="52"/>
    <x v="55"/>
    <n v="20260723"/>
  </r>
  <r>
    <x v="7"/>
    <x v="7"/>
    <x v="0"/>
    <n v="0"/>
    <x v="47"/>
    <x v="56"/>
    <n v="20260723"/>
  </r>
  <r>
    <x v="7"/>
    <x v="7"/>
    <x v="0"/>
    <n v="-6.1424630000000002"/>
    <x v="48"/>
    <x v="57"/>
    <n v="20260723"/>
  </r>
  <r>
    <x v="7"/>
    <x v="7"/>
    <x v="0"/>
    <n v="0.27493400000000001"/>
    <x v="49"/>
    <x v="58"/>
    <n v="20260723"/>
  </r>
  <r>
    <x v="7"/>
    <x v="7"/>
    <x v="0"/>
    <n v="215.684606"/>
    <x v="53"/>
    <x v="59"/>
    <n v="20260723"/>
  </r>
  <r>
    <x v="7"/>
    <x v="7"/>
    <x v="0"/>
    <n v="0"/>
    <x v="47"/>
    <x v="60"/>
    <n v="20260723"/>
  </r>
  <r>
    <x v="7"/>
    <x v="7"/>
    <x v="0"/>
    <n v="133.78569300000001"/>
    <x v="48"/>
    <x v="61"/>
    <n v="20260723"/>
  </r>
  <r>
    <x v="7"/>
    <x v="7"/>
    <x v="0"/>
    <n v="81.898914000000005"/>
    <x v="49"/>
    <x v="62"/>
    <n v="20260723"/>
  </r>
  <r>
    <x v="7"/>
    <x v="7"/>
    <x v="0"/>
    <n v="814.51625300000001"/>
    <x v="54"/>
    <x v="63"/>
    <n v="20260723"/>
  </r>
  <r>
    <x v="7"/>
    <x v="7"/>
    <x v="0"/>
    <n v="0"/>
    <x v="47"/>
    <x v="64"/>
    <n v="20260723"/>
  </r>
  <r>
    <x v="7"/>
    <x v="7"/>
    <x v="0"/>
    <n v="780.79964800000005"/>
    <x v="48"/>
    <x v="65"/>
    <n v="20260723"/>
  </r>
  <r>
    <x v="7"/>
    <x v="7"/>
    <x v="0"/>
    <n v="33.716605000000001"/>
    <x v="49"/>
    <x v="66"/>
    <n v="20260723"/>
  </r>
  <r>
    <x v="7"/>
    <x v="7"/>
    <x v="0"/>
    <m/>
    <x v="55"/>
    <x v="67"/>
    <n v="20260723"/>
  </r>
  <r>
    <x v="7"/>
    <x v="7"/>
    <x v="0"/>
    <n v="0"/>
    <x v="56"/>
    <x v="68"/>
    <n v="20260723"/>
  </r>
  <r>
    <x v="7"/>
    <x v="7"/>
    <x v="0"/>
    <n v="0.4"/>
    <x v="57"/>
    <x v="69"/>
    <n v="20260723"/>
  </r>
  <r>
    <x v="7"/>
    <x v="7"/>
    <x v="0"/>
    <n v="0"/>
    <x v="58"/>
    <x v="70"/>
    <n v="20260723"/>
  </r>
  <r>
    <x v="7"/>
    <x v="7"/>
    <x v="0"/>
    <n v="15.419696999999999"/>
    <x v="59"/>
    <x v="71"/>
    <n v="20260723"/>
  </r>
  <r>
    <x v="7"/>
    <x v="7"/>
    <x v="0"/>
    <n v="24.384513999999999"/>
    <x v="60"/>
    <x v="72"/>
    <n v="20260723"/>
  </r>
  <r>
    <x v="7"/>
    <x v="7"/>
    <x v="0"/>
    <n v="0"/>
    <x v="19"/>
    <x v="73"/>
    <n v="20260723"/>
  </r>
  <r>
    <x v="7"/>
    <x v="7"/>
    <x v="0"/>
    <n v="0"/>
    <x v="61"/>
    <x v="74"/>
    <n v="20260723"/>
  </r>
  <r>
    <x v="7"/>
    <x v="7"/>
    <x v="0"/>
    <n v="13.523353"/>
    <x v="62"/>
    <x v="75"/>
    <n v="20260723"/>
  </r>
  <r>
    <x v="7"/>
    <x v="7"/>
    <x v="0"/>
    <n v="36.883566999999999"/>
    <x v="63"/>
    <x v="76"/>
    <n v="20260723"/>
  </r>
  <r>
    <x v="7"/>
    <x v="7"/>
    <x v="0"/>
    <n v="32.063676999999998"/>
    <x v="64"/>
    <x v="77"/>
    <n v="20260723"/>
  </r>
  <r>
    <x v="7"/>
    <x v="7"/>
    <x v="0"/>
    <n v="22.375648999999999"/>
    <x v="65"/>
    <x v="78"/>
    <n v="20260723"/>
  </r>
  <r>
    <x v="7"/>
    <x v="7"/>
    <x v="0"/>
    <n v="23.371991999999999"/>
    <x v="66"/>
    <x v="79"/>
    <n v="20260723"/>
  </r>
  <r>
    <x v="7"/>
    <x v="7"/>
    <x v="0"/>
    <n v="0.21684200000000001"/>
    <x v="67"/>
    <x v="80"/>
    <n v="20260723"/>
  </r>
  <r>
    <x v="7"/>
    <x v="7"/>
    <x v="0"/>
    <n v="23.155149999999999"/>
    <x v="68"/>
    <x v="81"/>
    <n v="20260723"/>
  </r>
  <r>
    <x v="7"/>
    <x v="7"/>
    <x v="0"/>
    <n v="8.9118829999999996"/>
    <x v="69"/>
    <x v="82"/>
    <n v="20260723"/>
  </r>
  <r>
    <x v="7"/>
    <x v="7"/>
    <x v="0"/>
    <n v="1648.3484269999999"/>
    <x v="70"/>
    <x v="83"/>
    <n v="20260723"/>
  </r>
  <r>
    <x v="7"/>
    <x v="7"/>
    <x v="0"/>
    <n v="763.33609200000001"/>
    <x v="71"/>
    <x v="84"/>
    <n v="20260723"/>
  </r>
  <r>
    <x v="7"/>
    <x v="8"/>
    <x v="0"/>
    <m/>
    <x v="0"/>
    <x v="0"/>
    <n v="20260723"/>
  </r>
  <r>
    <x v="7"/>
    <x v="8"/>
    <x v="0"/>
    <m/>
    <x v="1"/>
    <x v="1"/>
    <n v="20260723"/>
  </r>
  <r>
    <x v="7"/>
    <x v="8"/>
    <x v="0"/>
    <m/>
    <x v="2"/>
    <x v="2"/>
    <n v="20260723"/>
  </r>
  <r>
    <x v="7"/>
    <x v="8"/>
    <x v="0"/>
    <n v="0"/>
    <x v="3"/>
    <x v="3"/>
    <n v="20260723"/>
  </r>
  <r>
    <x v="7"/>
    <x v="8"/>
    <x v="0"/>
    <n v="0.36101899999999998"/>
    <x v="4"/>
    <x v="4"/>
    <n v="20260723"/>
  </r>
  <r>
    <x v="7"/>
    <x v="8"/>
    <x v="0"/>
    <n v="0"/>
    <x v="5"/>
    <x v="5"/>
    <n v="20260723"/>
  </r>
  <r>
    <x v="7"/>
    <x v="8"/>
    <x v="0"/>
    <n v="12.871491000000001"/>
    <x v="6"/>
    <x v="6"/>
    <n v="20260723"/>
  </r>
  <r>
    <x v="7"/>
    <x v="8"/>
    <x v="0"/>
    <n v="1326.7170209999999"/>
    <x v="7"/>
    <x v="7"/>
    <n v="20260723"/>
  </r>
  <r>
    <x v="7"/>
    <x v="8"/>
    <x v="0"/>
    <n v="0"/>
    <x v="8"/>
    <x v="8"/>
    <n v="20260723"/>
  </r>
  <r>
    <x v="7"/>
    <x v="8"/>
    <x v="0"/>
    <n v="20.692492000000001"/>
    <x v="9"/>
    <x v="9"/>
    <n v="20260723"/>
  </r>
  <r>
    <x v="7"/>
    <x v="8"/>
    <x v="0"/>
    <n v="3.7755160000000001"/>
    <x v="10"/>
    <x v="10"/>
    <n v="20260723"/>
  </r>
  <r>
    <x v="7"/>
    <x v="8"/>
    <x v="0"/>
    <n v="2.8126280000000001"/>
    <x v="11"/>
    <x v="11"/>
    <n v="20260723"/>
  </r>
  <r>
    <x v="7"/>
    <x v="8"/>
    <x v="0"/>
    <n v="0.96288799999999997"/>
    <x v="12"/>
    <x v="12"/>
    <n v="20260723"/>
  </r>
  <r>
    <x v="7"/>
    <x v="8"/>
    <x v="0"/>
    <n v="1117.015314"/>
    <x v="13"/>
    <x v="13"/>
    <n v="20260723"/>
  </r>
  <r>
    <x v="7"/>
    <x v="8"/>
    <x v="0"/>
    <n v="444.26906300000002"/>
    <x v="14"/>
    <x v="14"/>
    <n v="20260723"/>
  </r>
  <r>
    <x v="7"/>
    <x v="8"/>
    <x v="0"/>
    <n v="672.74625200000003"/>
    <x v="15"/>
    <x v="15"/>
    <n v="20260723"/>
  </r>
  <r>
    <x v="7"/>
    <x v="8"/>
    <x v="0"/>
    <n v="0"/>
    <x v="16"/>
    <x v="16"/>
    <n v="20260723"/>
  </r>
  <r>
    <x v="7"/>
    <x v="8"/>
    <x v="0"/>
    <n v="0"/>
    <x v="17"/>
    <x v="17"/>
    <n v="20260723"/>
  </r>
  <r>
    <x v="7"/>
    <x v="8"/>
    <x v="0"/>
    <n v="76.412113000000005"/>
    <x v="18"/>
    <x v="18"/>
    <n v="20260723"/>
  </r>
  <r>
    <x v="7"/>
    <x v="8"/>
    <x v="0"/>
    <n v="0"/>
    <x v="19"/>
    <x v="19"/>
    <n v="20260723"/>
  </r>
  <r>
    <x v="7"/>
    <x v="8"/>
    <x v="0"/>
    <n v="108.821585"/>
    <x v="20"/>
    <x v="20"/>
    <n v="20260723"/>
  </r>
  <r>
    <x v="7"/>
    <x v="8"/>
    <x v="0"/>
    <n v="0"/>
    <x v="21"/>
    <x v="21"/>
    <n v="20260723"/>
  </r>
  <r>
    <x v="7"/>
    <x v="8"/>
    <x v="0"/>
    <n v="1073.864851"/>
    <x v="22"/>
    <x v="22"/>
    <n v="20260723"/>
  </r>
  <r>
    <x v="7"/>
    <x v="8"/>
    <x v="0"/>
    <n v="29.213508000000001"/>
    <x v="23"/>
    <x v="23"/>
    <n v="20260723"/>
  </r>
  <r>
    <x v="7"/>
    <x v="8"/>
    <x v="0"/>
    <n v="0"/>
    <x v="24"/>
    <x v="24"/>
    <n v="20260723"/>
  </r>
  <r>
    <x v="7"/>
    <x v="8"/>
    <x v="0"/>
    <n v="0.111086"/>
    <x v="25"/>
    <x v="25"/>
    <n v="20260723"/>
  </r>
  <r>
    <x v="7"/>
    <x v="8"/>
    <x v="0"/>
    <n v="29.102422000000001"/>
    <x v="26"/>
    <x v="26"/>
    <n v="20260723"/>
  </r>
  <r>
    <x v="7"/>
    <x v="8"/>
    <x v="0"/>
    <n v="67.978258999999994"/>
    <x v="27"/>
    <x v="27"/>
    <n v="20260723"/>
  </r>
  <r>
    <x v="7"/>
    <x v="8"/>
    <x v="0"/>
    <n v="60.001271000000003"/>
    <x v="28"/>
    <x v="28"/>
    <n v="20260723"/>
  </r>
  <r>
    <x v="7"/>
    <x v="8"/>
    <x v="0"/>
    <n v="60.117190000000001"/>
    <x v="29"/>
    <x v="29"/>
    <n v="20260723"/>
  </r>
  <r>
    <x v="7"/>
    <x v="8"/>
    <x v="0"/>
    <n v="-0.11591799999999999"/>
    <x v="30"/>
    <x v="30"/>
    <n v="20260723"/>
  </r>
  <r>
    <x v="7"/>
    <x v="8"/>
    <x v="0"/>
    <n v="9.3360800000000008"/>
    <x v="31"/>
    <x v="31"/>
    <n v="20260723"/>
  </r>
  <r>
    <x v="7"/>
    <x v="8"/>
    <x v="0"/>
    <n v="-2.4160999999999998E-2"/>
    <x v="32"/>
    <x v="32"/>
    <n v="20260723"/>
  </r>
  <r>
    <x v="7"/>
    <x v="8"/>
    <x v="0"/>
    <n v="9.3602410000000003"/>
    <x v="33"/>
    <x v="33"/>
    <n v="20260723"/>
  </r>
  <r>
    <x v="7"/>
    <x v="8"/>
    <x v="0"/>
    <n v="-1.359092"/>
    <x v="34"/>
    <x v="34"/>
    <n v="20260723"/>
  </r>
  <r>
    <x v="7"/>
    <x v="8"/>
    <x v="0"/>
    <n v="0"/>
    <x v="35"/>
    <x v="35"/>
    <n v="20260723"/>
  </r>
  <r>
    <x v="7"/>
    <x v="8"/>
    <x v="0"/>
    <n v="19.551205"/>
    <x v="36"/>
    <x v="36"/>
    <n v="20260723"/>
  </r>
  <r>
    <x v="7"/>
    <x v="8"/>
    <x v="0"/>
    <n v="4.3017310000000002"/>
    <x v="37"/>
    <x v="37"/>
    <n v="20260723"/>
  </r>
  <r>
    <x v="7"/>
    <x v="8"/>
    <x v="0"/>
    <n v="7.9898389999999999"/>
    <x v="38"/>
    <x v="38"/>
    <n v="20260723"/>
  </r>
  <r>
    <x v="7"/>
    <x v="8"/>
    <x v="0"/>
    <n v="1.155"/>
    <x v="39"/>
    <x v="39"/>
    <n v="20260723"/>
  </r>
  <r>
    <x v="7"/>
    <x v="8"/>
    <x v="0"/>
    <n v="0"/>
    <x v="40"/>
    <x v="40"/>
    <n v="20260723"/>
  </r>
  <r>
    <x v="7"/>
    <x v="8"/>
    <x v="0"/>
    <n v="141.905642"/>
    <x v="41"/>
    <x v="41"/>
    <n v="20260723"/>
  </r>
  <r>
    <x v="7"/>
    <x v="8"/>
    <x v="0"/>
    <n v="7.4294969999999996"/>
    <x v="42"/>
    <x v="42"/>
    <n v="20260723"/>
  </r>
  <r>
    <x v="7"/>
    <x v="8"/>
    <x v="0"/>
    <n v="2693.3390629999999"/>
    <x v="43"/>
    <x v="43"/>
    <n v="20260723"/>
  </r>
  <r>
    <x v="7"/>
    <x v="8"/>
    <x v="0"/>
    <m/>
    <x v="44"/>
    <x v="44"/>
    <n v="20260723"/>
  </r>
  <r>
    <x v="7"/>
    <x v="8"/>
    <x v="0"/>
    <n v="463.45719600000001"/>
    <x v="45"/>
    <x v="45"/>
    <n v="20260723"/>
  </r>
  <r>
    <x v="7"/>
    <x v="8"/>
    <x v="0"/>
    <n v="438.67659800000001"/>
    <x v="46"/>
    <x v="46"/>
    <n v="20260723"/>
  </r>
  <r>
    <x v="7"/>
    <x v="8"/>
    <x v="0"/>
    <n v="0"/>
    <x v="47"/>
    <x v="47"/>
    <n v="20260723"/>
  </r>
  <r>
    <x v="7"/>
    <x v="8"/>
    <x v="0"/>
    <n v="417.66227199999997"/>
    <x v="48"/>
    <x v="48"/>
    <n v="20260723"/>
  </r>
  <r>
    <x v="7"/>
    <x v="8"/>
    <x v="0"/>
    <n v="21.014326000000001"/>
    <x v="49"/>
    <x v="49"/>
    <n v="20260723"/>
  </r>
  <r>
    <x v="7"/>
    <x v="8"/>
    <x v="0"/>
    <n v="24.780597"/>
    <x v="50"/>
    <x v="50"/>
    <n v="20260723"/>
  </r>
  <r>
    <x v="7"/>
    <x v="8"/>
    <x v="0"/>
    <n v="0"/>
    <x v="47"/>
    <x v="51"/>
    <n v="20260723"/>
  </r>
  <r>
    <x v="7"/>
    <x v="8"/>
    <x v="0"/>
    <n v="22.443280000000001"/>
    <x v="48"/>
    <x v="52"/>
    <n v="20260723"/>
  </r>
  <r>
    <x v="7"/>
    <x v="8"/>
    <x v="0"/>
    <n v="2.3373170000000001"/>
    <x v="49"/>
    <x v="53"/>
    <n v="20260723"/>
  </r>
  <r>
    <x v="7"/>
    <x v="8"/>
    <x v="0"/>
    <n v="225.14824999999999"/>
    <x v="51"/>
    <x v="54"/>
    <n v="20260723"/>
  </r>
  <r>
    <x v="7"/>
    <x v="8"/>
    <x v="0"/>
    <n v="-6.994065"/>
    <x v="52"/>
    <x v="55"/>
    <n v="20260723"/>
  </r>
  <r>
    <x v="7"/>
    <x v="8"/>
    <x v="0"/>
    <n v="0"/>
    <x v="47"/>
    <x v="56"/>
    <n v="20260723"/>
  </r>
  <r>
    <x v="7"/>
    <x v="8"/>
    <x v="0"/>
    <n v="-7.3169190000000004"/>
    <x v="48"/>
    <x v="57"/>
    <n v="20260723"/>
  </r>
  <r>
    <x v="7"/>
    <x v="8"/>
    <x v="0"/>
    <n v="0.322855"/>
    <x v="49"/>
    <x v="58"/>
    <n v="20260723"/>
  </r>
  <r>
    <x v="7"/>
    <x v="8"/>
    <x v="0"/>
    <n v="232.142314"/>
    <x v="53"/>
    <x v="59"/>
    <n v="20260723"/>
  </r>
  <r>
    <x v="7"/>
    <x v="8"/>
    <x v="0"/>
    <n v="0"/>
    <x v="47"/>
    <x v="60"/>
    <n v="20260723"/>
  </r>
  <r>
    <x v="7"/>
    <x v="8"/>
    <x v="0"/>
    <n v="138.97427500000001"/>
    <x v="48"/>
    <x v="61"/>
    <n v="20260723"/>
  </r>
  <r>
    <x v="7"/>
    <x v="8"/>
    <x v="0"/>
    <n v="93.168038999999993"/>
    <x v="49"/>
    <x v="62"/>
    <n v="20260723"/>
  </r>
  <r>
    <x v="7"/>
    <x v="8"/>
    <x v="0"/>
    <n v="957.62677599999995"/>
    <x v="54"/>
    <x v="63"/>
    <n v="20260723"/>
  </r>
  <r>
    <x v="7"/>
    <x v="8"/>
    <x v="0"/>
    <n v="0"/>
    <x v="47"/>
    <x v="64"/>
    <n v="20260723"/>
  </r>
  <r>
    <x v="7"/>
    <x v="8"/>
    <x v="0"/>
    <n v="916.38057300000003"/>
    <x v="48"/>
    <x v="65"/>
    <n v="20260723"/>
  </r>
  <r>
    <x v="7"/>
    <x v="8"/>
    <x v="0"/>
    <n v="41.246203000000001"/>
    <x v="49"/>
    <x v="66"/>
    <n v="20260723"/>
  </r>
  <r>
    <x v="7"/>
    <x v="8"/>
    <x v="0"/>
    <m/>
    <x v="55"/>
    <x v="67"/>
    <n v="20260723"/>
  </r>
  <r>
    <x v="7"/>
    <x v="8"/>
    <x v="0"/>
    <n v="0"/>
    <x v="56"/>
    <x v="68"/>
    <n v="20260723"/>
  </r>
  <r>
    <x v="7"/>
    <x v="8"/>
    <x v="0"/>
    <n v="0.4"/>
    <x v="57"/>
    <x v="69"/>
    <n v="20260723"/>
  </r>
  <r>
    <x v="7"/>
    <x v="8"/>
    <x v="0"/>
    <n v="0"/>
    <x v="58"/>
    <x v="70"/>
    <n v="20260723"/>
  </r>
  <r>
    <x v="7"/>
    <x v="8"/>
    <x v="0"/>
    <n v="15.795667"/>
    <x v="59"/>
    <x v="71"/>
    <n v="20260723"/>
  </r>
  <r>
    <x v="7"/>
    <x v="8"/>
    <x v="0"/>
    <n v="38.252802000000003"/>
    <x v="60"/>
    <x v="72"/>
    <n v="20260723"/>
  </r>
  <r>
    <x v="7"/>
    <x v="8"/>
    <x v="0"/>
    <n v="0"/>
    <x v="19"/>
    <x v="73"/>
    <n v="20260723"/>
  </r>
  <r>
    <x v="7"/>
    <x v="8"/>
    <x v="0"/>
    <n v="0"/>
    <x v="61"/>
    <x v="74"/>
    <n v="20260723"/>
  </r>
  <r>
    <x v="7"/>
    <x v="8"/>
    <x v="0"/>
    <n v="14.238770000000001"/>
    <x v="62"/>
    <x v="75"/>
    <n v="20260723"/>
  </r>
  <r>
    <x v="7"/>
    <x v="8"/>
    <x v="0"/>
    <n v="39.122134000000003"/>
    <x v="63"/>
    <x v="76"/>
    <n v="20260723"/>
  </r>
  <r>
    <x v="7"/>
    <x v="8"/>
    <x v="0"/>
    <n v="32.970927000000003"/>
    <x v="64"/>
    <x v="77"/>
    <n v="20260723"/>
  </r>
  <r>
    <x v="7"/>
    <x v="8"/>
    <x v="0"/>
    <n v="25.308146000000001"/>
    <x v="65"/>
    <x v="78"/>
    <n v="20260723"/>
  </r>
  <r>
    <x v="7"/>
    <x v="8"/>
    <x v="0"/>
    <n v="18.777494000000001"/>
    <x v="66"/>
    <x v="79"/>
    <n v="20260723"/>
  </r>
  <r>
    <x v="7"/>
    <x v="8"/>
    <x v="0"/>
    <n v="0.22659399999999999"/>
    <x v="67"/>
    <x v="80"/>
    <n v="20260723"/>
  </r>
  <r>
    <x v="7"/>
    <x v="8"/>
    <x v="0"/>
    <n v="18.550899999999999"/>
    <x v="68"/>
    <x v="81"/>
    <n v="20260723"/>
  </r>
  <r>
    <x v="7"/>
    <x v="8"/>
    <x v="0"/>
    <n v="9.255827"/>
    <x v="69"/>
    <x v="82"/>
    <n v="20260723"/>
  </r>
  <r>
    <x v="7"/>
    <x v="8"/>
    <x v="0"/>
    <n v="1840.3539860000001"/>
    <x v="70"/>
    <x v="83"/>
    <n v="20260723"/>
  </r>
  <r>
    <x v="7"/>
    <x v="8"/>
    <x v="0"/>
    <n v="852.98507700000005"/>
    <x v="71"/>
    <x v="84"/>
    <n v="20260723"/>
  </r>
  <r>
    <x v="7"/>
    <x v="9"/>
    <x v="0"/>
    <m/>
    <x v="0"/>
    <x v="0"/>
    <n v="20260723"/>
  </r>
  <r>
    <x v="7"/>
    <x v="9"/>
    <x v="0"/>
    <m/>
    <x v="1"/>
    <x v="1"/>
    <n v="20260723"/>
  </r>
  <r>
    <x v="7"/>
    <x v="9"/>
    <x v="0"/>
    <m/>
    <x v="2"/>
    <x v="2"/>
    <n v="20260723"/>
  </r>
  <r>
    <x v="7"/>
    <x v="9"/>
    <x v="0"/>
    <n v="0"/>
    <x v="3"/>
    <x v="3"/>
    <n v="20260723"/>
  </r>
  <r>
    <x v="7"/>
    <x v="9"/>
    <x v="0"/>
    <n v="0.44259199999999999"/>
    <x v="4"/>
    <x v="4"/>
    <n v="20260723"/>
  </r>
  <r>
    <x v="7"/>
    <x v="9"/>
    <x v="0"/>
    <n v="0"/>
    <x v="5"/>
    <x v="5"/>
    <n v="20260723"/>
  </r>
  <r>
    <x v="7"/>
    <x v="9"/>
    <x v="0"/>
    <n v="14.513004"/>
    <x v="6"/>
    <x v="6"/>
    <n v="20260723"/>
  </r>
  <r>
    <x v="7"/>
    <x v="9"/>
    <x v="0"/>
    <n v="1370.235829"/>
    <x v="7"/>
    <x v="7"/>
    <n v="20260723"/>
  </r>
  <r>
    <x v="7"/>
    <x v="9"/>
    <x v="0"/>
    <n v="0"/>
    <x v="8"/>
    <x v="8"/>
    <n v="20260723"/>
  </r>
  <r>
    <x v="7"/>
    <x v="9"/>
    <x v="0"/>
    <n v="22.497630999999998"/>
    <x v="9"/>
    <x v="9"/>
    <n v="20260723"/>
  </r>
  <r>
    <x v="7"/>
    <x v="9"/>
    <x v="0"/>
    <n v="4.63612"/>
    <x v="10"/>
    <x v="10"/>
    <n v="20260723"/>
  </r>
  <r>
    <x v="7"/>
    <x v="9"/>
    <x v="0"/>
    <n v="3.3433730000000002"/>
    <x v="11"/>
    <x v="11"/>
    <n v="20260723"/>
  </r>
  <r>
    <x v="7"/>
    <x v="9"/>
    <x v="0"/>
    <n v="1.2927470000000001"/>
    <x v="12"/>
    <x v="12"/>
    <n v="20260723"/>
  </r>
  <r>
    <x v="7"/>
    <x v="9"/>
    <x v="0"/>
    <n v="1145.2433719999999"/>
    <x v="13"/>
    <x v="13"/>
    <n v="20260723"/>
  </r>
  <r>
    <x v="7"/>
    <x v="9"/>
    <x v="0"/>
    <n v="425.76543900000001"/>
    <x v="14"/>
    <x v="14"/>
    <n v="20260723"/>
  </r>
  <r>
    <x v="7"/>
    <x v="9"/>
    <x v="0"/>
    <n v="719.47793300000001"/>
    <x v="15"/>
    <x v="15"/>
    <n v="20260723"/>
  </r>
  <r>
    <x v="7"/>
    <x v="9"/>
    <x v="0"/>
    <n v="0"/>
    <x v="16"/>
    <x v="16"/>
    <n v="20260723"/>
  </r>
  <r>
    <x v="7"/>
    <x v="9"/>
    <x v="0"/>
    <n v="0"/>
    <x v="17"/>
    <x v="17"/>
    <n v="20260723"/>
  </r>
  <r>
    <x v="7"/>
    <x v="9"/>
    <x v="0"/>
    <n v="78.933593000000002"/>
    <x v="18"/>
    <x v="18"/>
    <n v="20260723"/>
  </r>
  <r>
    <x v="7"/>
    <x v="9"/>
    <x v="0"/>
    <n v="0"/>
    <x v="19"/>
    <x v="19"/>
    <n v="20260723"/>
  </r>
  <r>
    <x v="7"/>
    <x v="9"/>
    <x v="0"/>
    <n v="118.925112"/>
    <x v="20"/>
    <x v="20"/>
    <n v="20260723"/>
  </r>
  <r>
    <x v="7"/>
    <x v="9"/>
    <x v="0"/>
    <n v="0"/>
    <x v="21"/>
    <x v="21"/>
    <n v="20260723"/>
  </r>
  <r>
    <x v="7"/>
    <x v="9"/>
    <x v="0"/>
    <n v="1171.507707"/>
    <x v="22"/>
    <x v="22"/>
    <n v="20260723"/>
  </r>
  <r>
    <x v="7"/>
    <x v="9"/>
    <x v="0"/>
    <n v="29.815213"/>
    <x v="23"/>
    <x v="23"/>
    <n v="20260723"/>
  </r>
  <r>
    <x v="7"/>
    <x v="9"/>
    <x v="0"/>
    <n v="0"/>
    <x v="24"/>
    <x v="24"/>
    <n v="20260723"/>
  </r>
  <r>
    <x v="7"/>
    <x v="9"/>
    <x v="0"/>
    <n v="0.20466899999999999"/>
    <x v="25"/>
    <x v="25"/>
    <n v="20260723"/>
  </r>
  <r>
    <x v="7"/>
    <x v="9"/>
    <x v="0"/>
    <n v="29.610544000000001"/>
    <x v="26"/>
    <x v="26"/>
    <n v="20260723"/>
  </r>
  <r>
    <x v="7"/>
    <x v="9"/>
    <x v="0"/>
    <n v="62.403646000000002"/>
    <x v="27"/>
    <x v="27"/>
    <n v="20260723"/>
  </r>
  <r>
    <x v="7"/>
    <x v="9"/>
    <x v="0"/>
    <n v="55.439323000000002"/>
    <x v="28"/>
    <x v="28"/>
    <n v="20260723"/>
  </r>
  <r>
    <x v="7"/>
    <x v="9"/>
    <x v="0"/>
    <n v="55.660105000000001"/>
    <x v="29"/>
    <x v="29"/>
    <n v="20260723"/>
  </r>
  <r>
    <x v="7"/>
    <x v="9"/>
    <x v="0"/>
    <n v="-0.22078200000000001"/>
    <x v="30"/>
    <x v="30"/>
    <n v="20260723"/>
  </r>
  <r>
    <x v="7"/>
    <x v="9"/>
    <x v="0"/>
    <n v="8.229889"/>
    <x v="31"/>
    <x v="31"/>
    <n v="20260723"/>
  </r>
  <r>
    <x v="7"/>
    <x v="9"/>
    <x v="0"/>
    <n v="-0.26479799999999998"/>
    <x v="32"/>
    <x v="32"/>
    <n v="20260723"/>
  </r>
  <r>
    <x v="7"/>
    <x v="9"/>
    <x v="0"/>
    <n v="8.4946870000000008"/>
    <x v="33"/>
    <x v="33"/>
    <n v="20260723"/>
  </r>
  <r>
    <x v="7"/>
    <x v="9"/>
    <x v="0"/>
    <n v="-1.265566"/>
    <x v="34"/>
    <x v="34"/>
    <n v="20260723"/>
  </r>
  <r>
    <x v="7"/>
    <x v="9"/>
    <x v="0"/>
    <n v="0"/>
    <x v="35"/>
    <x v="35"/>
    <n v="20260723"/>
  </r>
  <r>
    <x v="7"/>
    <x v="9"/>
    <x v="0"/>
    <n v="18.066137000000001"/>
    <x v="36"/>
    <x v="36"/>
    <n v="20260723"/>
  </r>
  <r>
    <x v="7"/>
    <x v="9"/>
    <x v="0"/>
    <n v="3.4461330000000001"/>
    <x v="37"/>
    <x v="37"/>
    <n v="20260723"/>
  </r>
  <r>
    <x v="7"/>
    <x v="9"/>
    <x v="0"/>
    <n v="8.4771660000000004"/>
    <x v="38"/>
    <x v="38"/>
    <n v="20260723"/>
  </r>
  <r>
    <x v="7"/>
    <x v="9"/>
    <x v="0"/>
    <n v="1.155"/>
    <x v="39"/>
    <x v="39"/>
    <n v="20260723"/>
  </r>
  <r>
    <x v="7"/>
    <x v="9"/>
    <x v="0"/>
    <n v="0"/>
    <x v="40"/>
    <x v="40"/>
    <n v="20260723"/>
  </r>
  <r>
    <x v="7"/>
    <x v="9"/>
    <x v="0"/>
    <n v="141.14054200000001"/>
    <x v="41"/>
    <x v="41"/>
    <n v="20260723"/>
  </r>
  <r>
    <x v="7"/>
    <x v="9"/>
    <x v="0"/>
    <n v="7.0202900000000001"/>
    <x v="42"/>
    <x v="42"/>
    <n v="20260723"/>
  </r>
  <r>
    <x v="7"/>
    <x v="9"/>
    <x v="0"/>
    <n v="2828.2232610000001"/>
    <x v="43"/>
    <x v="43"/>
    <n v="20260723"/>
  </r>
  <r>
    <x v="7"/>
    <x v="9"/>
    <x v="0"/>
    <m/>
    <x v="44"/>
    <x v="44"/>
    <n v="20260723"/>
  </r>
  <r>
    <x v="7"/>
    <x v="9"/>
    <x v="0"/>
    <n v="472.788703"/>
    <x v="45"/>
    <x v="45"/>
    <n v="20260723"/>
  </r>
  <r>
    <x v="7"/>
    <x v="9"/>
    <x v="0"/>
    <n v="429.27606600000001"/>
    <x v="46"/>
    <x v="46"/>
    <n v="20260723"/>
  </r>
  <r>
    <x v="7"/>
    <x v="9"/>
    <x v="0"/>
    <n v="0"/>
    <x v="47"/>
    <x v="47"/>
    <n v="20260723"/>
  </r>
  <r>
    <x v="7"/>
    <x v="9"/>
    <x v="0"/>
    <n v="408.37251099999997"/>
    <x v="48"/>
    <x v="48"/>
    <n v="20260723"/>
  </r>
  <r>
    <x v="7"/>
    <x v="9"/>
    <x v="0"/>
    <n v="20.903555000000001"/>
    <x v="49"/>
    <x v="49"/>
    <n v="20260723"/>
  </r>
  <r>
    <x v="7"/>
    <x v="9"/>
    <x v="0"/>
    <n v="43.512636999999998"/>
    <x v="50"/>
    <x v="50"/>
    <n v="20260723"/>
  </r>
  <r>
    <x v="7"/>
    <x v="9"/>
    <x v="0"/>
    <n v="0"/>
    <x v="47"/>
    <x v="51"/>
    <n v="20260723"/>
  </r>
  <r>
    <x v="7"/>
    <x v="9"/>
    <x v="0"/>
    <n v="41.004511000000001"/>
    <x v="48"/>
    <x v="52"/>
    <n v="20260723"/>
  </r>
  <r>
    <x v="7"/>
    <x v="9"/>
    <x v="0"/>
    <n v="2.5081259999999999"/>
    <x v="49"/>
    <x v="53"/>
    <n v="20260723"/>
  </r>
  <r>
    <x v="7"/>
    <x v="9"/>
    <x v="0"/>
    <n v="182.48407900000001"/>
    <x v="51"/>
    <x v="54"/>
    <n v="20260723"/>
  </r>
  <r>
    <x v="7"/>
    <x v="9"/>
    <x v="0"/>
    <n v="-8.7874230000000004"/>
    <x v="52"/>
    <x v="55"/>
    <n v="20260723"/>
  </r>
  <r>
    <x v="7"/>
    <x v="9"/>
    <x v="0"/>
    <n v="0"/>
    <x v="47"/>
    <x v="56"/>
    <n v="20260723"/>
  </r>
  <r>
    <x v="7"/>
    <x v="9"/>
    <x v="0"/>
    <n v="-9.4646030000000003"/>
    <x v="48"/>
    <x v="57"/>
    <n v="20260723"/>
  </r>
  <r>
    <x v="7"/>
    <x v="9"/>
    <x v="0"/>
    <n v="0.67718"/>
    <x v="49"/>
    <x v="58"/>
    <n v="20260723"/>
  </r>
  <r>
    <x v="7"/>
    <x v="9"/>
    <x v="0"/>
    <n v="191.271502"/>
    <x v="53"/>
    <x v="59"/>
    <n v="20260723"/>
  </r>
  <r>
    <x v="7"/>
    <x v="9"/>
    <x v="0"/>
    <n v="0"/>
    <x v="47"/>
    <x v="60"/>
    <n v="20260723"/>
  </r>
  <r>
    <x v="7"/>
    <x v="9"/>
    <x v="0"/>
    <n v="99.895745000000005"/>
    <x v="48"/>
    <x v="61"/>
    <n v="20260723"/>
  </r>
  <r>
    <x v="7"/>
    <x v="9"/>
    <x v="0"/>
    <n v="91.375758000000005"/>
    <x v="49"/>
    <x v="62"/>
    <n v="20260723"/>
  </r>
  <r>
    <x v="7"/>
    <x v="9"/>
    <x v="0"/>
    <n v="1066.9121560000001"/>
    <x v="54"/>
    <x v="63"/>
    <n v="20260723"/>
  </r>
  <r>
    <x v="7"/>
    <x v="9"/>
    <x v="0"/>
    <n v="0"/>
    <x v="47"/>
    <x v="64"/>
    <n v="20260723"/>
  </r>
  <r>
    <x v="7"/>
    <x v="9"/>
    <x v="0"/>
    <n v="1033.628015"/>
    <x v="48"/>
    <x v="65"/>
    <n v="20260723"/>
  </r>
  <r>
    <x v="7"/>
    <x v="9"/>
    <x v="0"/>
    <n v="33.284140999999998"/>
    <x v="49"/>
    <x v="66"/>
    <n v="20260723"/>
  </r>
  <r>
    <x v="7"/>
    <x v="9"/>
    <x v="0"/>
    <m/>
    <x v="55"/>
    <x v="67"/>
    <n v="20260723"/>
  </r>
  <r>
    <x v="7"/>
    <x v="9"/>
    <x v="0"/>
    <n v="0"/>
    <x v="56"/>
    <x v="68"/>
    <n v="20260723"/>
  </r>
  <r>
    <x v="7"/>
    <x v="9"/>
    <x v="0"/>
    <n v="0.4"/>
    <x v="57"/>
    <x v="69"/>
    <n v="20260723"/>
  </r>
  <r>
    <x v="7"/>
    <x v="9"/>
    <x v="0"/>
    <n v="0"/>
    <x v="58"/>
    <x v="70"/>
    <n v="20260723"/>
  </r>
  <r>
    <x v="7"/>
    <x v="9"/>
    <x v="0"/>
    <n v="16.293592"/>
    <x v="59"/>
    <x v="71"/>
    <n v="20260723"/>
  </r>
  <r>
    <x v="7"/>
    <x v="9"/>
    <x v="0"/>
    <n v="44.017220999999999"/>
    <x v="60"/>
    <x v="72"/>
    <n v="20260723"/>
  </r>
  <r>
    <x v="7"/>
    <x v="9"/>
    <x v="0"/>
    <n v="0"/>
    <x v="19"/>
    <x v="73"/>
    <n v="20260723"/>
  </r>
  <r>
    <x v="7"/>
    <x v="9"/>
    <x v="0"/>
    <n v="0"/>
    <x v="61"/>
    <x v="74"/>
    <n v="20260723"/>
  </r>
  <r>
    <x v="7"/>
    <x v="9"/>
    <x v="0"/>
    <n v="11.486278"/>
    <x v="62"/>
    <x v="75"/>
    <n v="20260723"/>
  </r>
  <r>
    <x v="7"/>
    <x v="9"/>
    <x v="0"/>
    <n v="45.789003999999998"/>
    <x v="63"/>
    <x v="76"/>
    <n v="20260723"/>
  </r>
  <r>
    <x v="7"/>
    <x v="9"/>
    <x v="0"/>
    <n v="32.374313999999998"/>
    <x v="64"/>
    <x v="77"/>
    <n v="20260723"/>
  </r>
  <r>
    <x v="7"/>
    <x v="9"/>
    <x v="0"/>
    <n v="27.533933999999999"/>
    <x v="65"/>
    <x v="78"/>
    <n v="20260723"/>
  </r>
  <r>
    <x v="7"/>
    <x v="9"/>
    <x v="0"/>
    <n v="18.895844"/>
    <x v="66"/>
    <x v="79"/>
    <n v="20260723"/>
  </r>
  <r>
    <x v="7"/>
    <x v="9"/>
    <x v="0"/>
    <n v="0.22659399999999999"/>
    <x v="67"/>
    <x v="80"/>
    <n v="20260723"/>
  </r>
  <r>
    <x v="7"/>
    <x v="9"/>
    <x v="0"/>
    <n v="18.669250000000002"/>
    <x v="68"/>
    <x v="81"/>
    <n v="20260723"/>
  </r>
  <r>
    <x v="7"/>
    <x v="9"/>
    <x v="0"/>
    <n v="8.9624330000000008"/>
    <x v="69"/>
    <x v="82"/>
    <n v="20260723"/>
  </r>
  <r>
    <x v="7"/>
    <x v="9"/>
    <x v="0"/>
    <n v="1927.9375580000001"/>
    <x v="70"/>
    <x v="83"/>
    <n v="20260723"/>
  </r>
  <r>
    <x v="7"/>
    <x v="9"/>
    <x v="0"/>
    <n v="900.28570300000001"/>
    <x v="71"/>
    <x v="84"/>
    <n v="20260723"/>
  </r>
  <r>
    <x v="8"/>
    <x v="0"/>
    <x v="0"/>
    <m/>
    <x v="0"/>
    <x v="0"/>
    <n v="20260723"/>
  </r>
  <r>
    <x v="8"/>
    <x v="0"/>
    <x v="0"/>
    <m/>
    <x v="1"/>
    <x v="1"/>
    <n v="20260723"/>
  </r>
  <r>
    <x v="8"/>
    <x v="0"/>
    <x v="0"/>
    <m/>
    <x v="2"/>
    <x v="2"/>
    <n v="20260723"/>
  </r>
  <r>
    <x v="8"/>
    <x v="0"/>
    <x v="0"/>
    <n v="0"/>
    <x v="3"/>
    <x v="3"/>
    <n v="20260723"/>
  </r>
  <r>
    <x v="8"/>
    <x v="0"/>
    <x v="0"/>
    <n v="20.030563000000001"/>
    <x v="4"/>
    <x v="4"/>
    <n v="20260723"/>
  </r>
  <r>
    <x v="8"/>
    <x v="0"/>
    <x v="0"/>
    <n v="0.12740699999999999"/>
    <x v="5"/>
    <x v="5"/>
    <n v="20260723"/>
  </r>
  <r>
    <x v="8"/>
    <x v="0"/>
    <x v="0"/>
    <n v="187.05174600000001"/>
    <x v="6"/>
    <x v="6"/>
    <n v="20260723"/>
  </r>
  <r>
    <x v="8"/>
    <x v="0"/>
    <x v="0"/>
    <n v="35650.614135000003"/>
    <x v="7"/>
    <x v="7"/>
    <n v="20260723"/>
  </r>
  <r>
    <x v="8"/>
    <x v="0"/>
    <x v="0"/>
    <n v="2116.349522"/>
    <x v="8"/>
    <x v="8"/>
    <n v="20260723"/>
  </r>
  <r>
    <x v="8"/>
    <x v="0"/>
    <x v="0"/>
    <n v="760.87528299999997"/>
    <x v="9"/>
    <x v="9"/>
    <n v="20260723"/>
  </r>
  <r>
    <x v="8"/>
    <x v="0"/>
    <x v="0"/>
    <n v="2798.6146359999998"/>
    <x v="10"/>
    <x v="10"/>
    <n v="20260723"/>
  </r>
  <r>
    <x v="8"/>
    <x v="0"/>
    <x v="0"/>
    <n v="2568.0902350000001"/>
    <x v="11"/>
    <x v="11"/>
    <n v="20260723"/>
  </r>
  <r>
    <x v="8"/>
    <x v="0"/>
    <x v="0"/>
    <n v="230.52440000000001"/>
    <x v="12"/>
    <x v="12"/>
    <n v="20260723"/>
  </r>
  <r>
    <x v="8"/>
    <x v="0"/>
    <x v="0"/>
    <n v="20103.982227"/>
    <x v="13"/>
    <x v="13"/>
    <n v="20260723"/>
  </r>
  <r>
    <x v="8"/>
    <x v="0"/>
    <x v="0"/>
    <n v="4486.8420939999996"/>
    <x v="14"/>
    <x v="14"/>
    <n v="20260723"/>
  </r>
  <r>
    <x v="8"/>
    <x v="0"/>
    <x v="0"/>
    <n v="15589.074531"/>
    <x v="15"/>
    <x v="15"/>
    <n v="20260723"/>
  </r>
  <r>
    <x v="8"/>
    <x v="0"/>
    <x v="0"/>
    <n v="15.148955000000001"/>
    <x v="16"/>
    <x v="16"/>
    <n v="20260723"/>
  </r>
  <r>
    <x v="8"/>
    <x v="0"/>
    <x v="0"/>
    <n v="12.916646"/>
    <x v="17"/>
    <x v="17"/>
    <n v="20260723"/>
  </r>
  <r>
    <x v="8"/>
    <x v="0"/>
    <x v="0"/>
    <n v="9577.3888989999996"/>
    <x v="18"/>
    <x v="18"/>
    <n v="20260723"/>
  </r>
  <r>
    <x v="8"/>
    <x v="0"/>
    <x v="0"/>
    <n v="171.48721800000001"/>
    <x v="19"/>
    <x v="19"/>
    <n v="20260723"/>
  </r>
  <r>
    <x v="8"/>
    <x v="0"/>
    <x v="0"/>
    <n v="121.115218"/>
    <x v="20"/>
    <x v="20"/>
    <n v="20260723"/>
  </r>
  <r>
    <x v="8"/>
    <x v="0"/>
    <x v="0"/>
    <n v="0.80112399999999995"/>
    <x v="21"/>
    <x v="21"/>
    <n v="20260723"/>
  </r>
  <r>
    <x v="8"/>
    <x v="0"/>
    <x v="0"/>
    <n v="34436.362067000002"/>
    <x v="22"/>
    <x v="22"/>
    <n v="20260723"/>
  </r>
  <r>
    <x v="8"/>
    <x v="0"/>
    <x v="0"/>
    <n v="1823.4786320000001"/>
    <x v="23"/>
    <x v="23"/>
    <n v="20260723"/>
  </r>
  <r>
    <x v="8"/>
    <x v="0"/>
    <x v="0"/>
    <n v="12.352528"/>
    <x v="24"/>
    <x v="24"/>
    <n v="20260723"/>
  </r>
  <r>
    <x v="8"/>
    <x v="0"/>
    <x v="0"/>
    <n v="2.1093579999999998"/>
    <x v="25"/>
    <x v="25"/>
    <n v="20260723"/>
  </r>
  <r>
    <x v="8"/>
    <x v="0"/>
    <x v="0"/>
    <n v="1809.0167469999999"/>
    <x v="26"/>
    <x v="26"/>
    <n v="20260723"/>
  </r>
  <r>
    <x v="8"/>
    <x v="0"/>
    <x v="0"/>
    <n v="364.31948399999999"/>
    <x v="27"/>
    <x v="27"/>
    <n v="20260723"/>
  </r>
  <r>
    <x v="8"/>
    <x v="0"/>
    <x v="0"/>
    <n v="161.68029200000001"/>
    <x v="28"/>
    <x v="28"/>
    <n v="20260723"/>
  </r>
  <r>
    <x v="8"/>
    <x v="0"/>
    <x v="0"/>
    <n v="156.27179100000001"/>
    <x v="29"/>
    <x v="29"/>
    <n v="20260723"/>
  </r>
  <r>
    <x v="8"/>
    <x v="0"/>
    <x v="0"/>
    <n v="5.4084989999999999"/>
    <x v="30"/>
    <x v="30"/>
    <n v="20260723"/>
  </r>
  <r>
    <x v="8"/>
    <x v="0"/>
    <x v="0"/>
    <n v="202.63919300000001"/>
    <x v="31"/>
    <x v="31"/>
    <n v="20260723"/>
  </r>
  <r>
    <x v="8"/>
    <x v="0"/>
    <x v="0"/>
    <n v="3.8332459999999999"/>
    <x v="32"/>
    <x v="32"/>
    <n v="20260723"/>
  </r>
  <r>
    <x v="8"/>
    <x v="0"/>
    <x v="0"/>
    <n v="198.805947"/>
    <x v="33"/>
    <x v="33"/>
    <n v="20260723"/>
  </r>
  <r>
    <x v="8"/>
    <x v="0"/>
    <x v="0"/>
    <n v="0"/>
    <x v="34"/>
    <x v="34"/>
    <n v="20260723"/>
  </r>
  <r>
    <x v="8"/>
    <x v="0"/>
    <x v="0"/>
    <n v="15.974204"/>
    <x v="35"/>
    <x v="35"/>
    <n v="20260723"/>
  </r>
  <r>
    <x v="8"/>
    <x v="0"/>
    <x v="0"/>
    <n v="312.42158000000001"/>
    <x v="36"/>
    <x v="36"/>
    <n v="20260723"/>
  </r>
  <r>
    <x v="8"/>
    <x v="0"/>
    <x v="0"/>
    <n v="33.443648000000003"/>
    <x v="37"/>
    <x v="37"/>
    <n v="20260723"/>
  </r>
  <r>
    <x v="8"/>
    <x v="0"/>
    <x v="0"/>
    <n v="409.861897"/>
    <x v="38"/>
    <x v="38"/>
    <n v="20260723"/>
  </r>
  <r>
    <x v="8"/>
    <x v="0"/>
    <x v="0"/>
    <n v="0"/>
    <x v="39"/>
    <x v="39"/>
    <n v="20260723"/>
  </r>
  <r>
    <x v="8"/>
    <x v="0"/>
    <x v="0"/>
    <n v="0"/>
    <x v="40"/>
    <x v="40"/>
    <n v="20260723"/>
  </r>
  <r>
    <x v="8"/>
    <x v="0"/>
    <x v="0"/>
    <n v="2018.9918520000001"/>
    <x v="41"/>
    <x v="41"/>
    <n v="20260723"/>
  </r>
  <r>
    <x v="8"/>
    <x v="0"/>
    <x v="0"/>
    <n v="388.76946600000002"/>
    <x v="42"/>
    <x v="42"/>
    <n v="20260723"/>
  </r>
  <r>
    <x v="8"/>
    <x v="0"/>
    <x v="0"/>
    <n v="75661.446681000001"/>
    <x v="43"/>
    <x v="43"/>
    <n v="20260723"/>
  </r>
  <r>
    <x v="8"/>
    <x v="0"/>
    <x v="0"/>
    <m/>
    <x v="44"/>
    <x v="44"/>
    <n v="20260723"/>
  </r>
  <r>
    <x v="8"/>
    <x v="0"/>
    <x v="0"/>
    <n v="3874.1344960000001"/>
    <x v="45"/>
    <x v="45"/>
    <n v="20260723"/>
  </r>
  <r>
    <x v="8"/>
    <x v="0"/>
    <x v="0"/>
    <n v="2687.1580749999998"/>
    <x v="46"/>
    <x v="46"/>
    <n v="20260723"/>
  </r>
  <r>
    <x v="8"/>
    <x v="0"/>
    <x v="0"/>
    <n v="0"/>
    <x v="47"/>
    <x v="47"/>
    <n v="20260723"/>
  </r>
  <r>
    <x v="8"/>
    <x v="0"/>
    <x v="0"/>
    <n v="2428.6337659999999"/>
    <x v="48"/>
    <x v="48"/>
    <n v="20260723"/>
  </r>
  <r>
    <x v="8"/>
    <x v="0"/>
    <x v="0"/>
    <n v="258.52430800000002"/>
    <x v="49"/>
    <x v="49"/>
    <n v="20260723"/>
  </r>
  <r>
    <x v="8"/>
    <x v="0"/>
    <x v="0"/>
    <n v="1186.9764210000001"/>
    <x v="50"/>
    <x v="50"/>
    <n v="20260723"/>
  </r>
  <r>
    <x v="8"/>
    <x v="0"/>
    <x v="0"/>
    <n v="0"/>
    <x v="47"/>
    <x v="51"/>
    <n v="20260723"/>
  </r>
  <r>
    <x v="8"/>
    <x v="0"/>
    <x v="0"/>
    <n v="1023.032117"/>
    <x v="48"/>
    <x v="52"/>
    <n v="20260723"/>
  </r>
  <r>
    <x v="8"/>
    <x v="0"/>
    <x v="0"/>
    <n v="163.94430399999999"/>
    <x v="49"/>
    <x v="53"/>
    <n v="20260723"/>
  </r>
  <r>
    <x v="8"/>
    <x v="0"/>
    <x v="0"/>
    <n v="23744.464108"/>
    <x v="51"/>
    <x v="54"/>
    <n v="20260723"/>
  </r>
  <r>
    <x v="8"/>
    <x v="0"/>
    <x v="0"/>
    <n v="3158.908907"/>
    <x v="52"/>
    <x v="55"/>
    <n v="20260723"/>
  </r>
  <r>
    <x v="8"/>
    <x v="0"/>
    <x v="0"/>
    <n v="0"/>
    <x v="47"/>
    <x v="56"/>
    <n v="20260723"/>
  </r>
  <r>
    <x v="8"/>
    <x v="0"/>
    <x v="0"/>
    <n v="2975.307069"/>
    <x v="48"/>
    <x v="57"/>
    <n v="20260723"/>
  </r>
  <r>
    <x v="8"/>
    <x v="0"/>
    <x v="0"/>
    <n v="183.60183699999999"/>
    <x v="49"/>
    <x v="58"/>
    <n v="20260723"/>
  </r>
  <r>
    <x v="8"/>
    <x v="0"/>
    <x v="0"/>
    <n v="20585.555200999999"/>
    <x v="53"/>
    <x v="59"/>
    <n v="20260723"/>
  </r>
  <r>
    <x v="8"/>
    <x v="0"/>
    <x v="0"/>
    <n v="0"/>
    <x v="47"/>
    <x v="60"/>
    <n v="20260723"/>
  </r>
  <r>
    <x v="8"/>
    <x v="0"/>
    <x v="0"/>
    <n v="19828.328356000002"/>
    <x v="48"/>
    <x v="61"/>
    <n v="20260723"/>
  </r>
  <r>
    <x v="8"/>
    <x v="0"/>
    <x v="0"/>
    <n v="757.22684500000003"/>
    <x v="49"/>
    <x v="62"/>
    <n v="20260723"/>
  </r>
  <r>
    <x v="8"/>
    <x v="0"/>
    <x v="0"/>
    <n v="32567.927516"/>
    <x v="54"/>
    <x v="63"/>
    <n v="20260723"/>
  </r>
  <r>
    <x v="8"/>
    <x v="0"/>
    <x v="0"/>
    <n v="0"/>
    <x v="47"/>
    <x v="64"/>
    <n v="20260723"/>
  </r>
  <r>
    <x v="8"/>
    <x v="0"/>
    <x v="0"/>
    <n v="32112.915456999999"/>
    <x v="48"/>
    <x v="65"/>
    <n v="20260723"/>
  </r>
  <r>
    <x v="8"/>
    <x v="0"/>
    <x v="0"/>
    <n v="455.01205800000002"/>
    <x v="49"/>
    <x v="66"/>
    <n v="20260723"/>
  </r>
  <r>
    <x v="8"/>
    <x v="0"/>
    <x v="0"/>
    <m/>
    <x v="55"/>
    <x v="67"/>
    <n v="20260723"/>
  </r>
  <r>
    <x v="8"/>
    <x v="0"/>
    <x v="0"/>
    <n v="0"/>
    <x v="56"/>
    <x v="68"/>
    <n v="20260723"/>
  </r>
  <r>
    <x v="8"/>
    <x v="0"/>
    <x v="0"/>
    <n v="5.6338509999999999"/>
    <x v="57"/>
    <x v="69"/>
    <n v="20260723"/>
  </r>
  <r>
    <x v="8"/>
    <x v="0"/>
    <x v="0"/>
    <n v="60.083382"/>
    <x v="58"/>
    <x v="70"/>
    <n v="20260723"/>
  </r>
  <r>
    <x v="8"/>
    <x v="0"/>
    <x v="0"/>
    <n v="2.5869999999999999E-3"/>
    <x v="59"/>
    <x v="71"/>
    <n v="20260723"/>
  </r>
  <r>
    <x v="8"/>
    <x v="0"/>
    <x v="0"/>
    <n v="1427.38617"/>
    <x v="60"/>
    <x v="72"/>
    <n v="20260723"/>
  </r>
  <r>
    <x v="8"/>
    <x v="0"/>
    <x v="0"/>
    <n v="92.971204"/>
    <x v="19"/>
    <x v="73"/>
    <n v="20260723"/>
  </r>
  <r>
    <x v="8"/>
    <x v="0"/>
    <x v="0"/>
    <n v="6.0976000000000002E-2"/>
    <x v="61"/>
    <x v="74"/>
    <n v="20260723"/>
  </r>
  <r>
    <x v="8"/>
    <x v="0"/>
    <x v="0"/>
    <n v="10.946925999999999"/>
    <x v="62"/>
    <x v="75"/>
    <n v="20260723"/>
  </r>
  <r>
    <x v="8"/>
    <x v="0"/>
    <x v="0"/>
    <n v="170.37687299999999"/>
    <x v="63"/>
    <x v="76"/>
    <n v="20260723"/>
  </r>
  <r>
    <x v="8"/>
    <x v="0"/>
    <x v="0"/>
    <n v="33.409258000000001"/>
    <x v="64"/>
    <x v="77"/>
    <n v="20260723"/>
  </r>
  <r>
    <x v="8"/>
    <x v="0"/>
    <x v="0"/>
    <n v="282.91412400000002"/>
    <x v="65"/>
    <x v="78"/>
    <n v="20260723"/>
  </r>
  <r>
    <x v="8"/>
    <x v="0"/>
    <x v="0"/>
    <n v="742.80382299999997"/>
    <x v="66"/>
    <x v="79"/>
    <n v="20260723"/>
  </r>
  <r>
    <x v="8"/>
    <x v="0"/>
    <x v="0"/>
    <n v="0"/>
    <x v="67"/>
    <x v="80"/>
    <n v="20260723"/>
  </r>
  <r>
    <x v="8"/>
    <x v="0"/>
    <x v="0"/>
    <n v="742.80382299999997"/>
    <x v="68"/>
    <x v="81"/>
    <n v="20260723"/>
  </r>
  <r>
    <x v="8"/>
    <x v="0"/>
    <x v="0"/>
    <n v="661.46014100000002"/>
    <x v="69"/>
    <x v="82"/>
    <n v="20260723"/>
  </r>
  <r>
    <x v="8"/>
    <x v="0"/>
    <x v="0"/>
    <n v="63674.575434999999"/>
    <x v="70"/>
    <x v="83"/>
    <n v="20260723"/>
  </r>
  <r>
    <x v="8"/>
    <x v="0"/>
    <x v="0"/>
    <n v="11986.871241000001"/>
    <x v="71"/>
    <x v="84"/>
    <n v="20260723"/>
  </r>
  <r>
    <x v="8"/>
    <x v="1"/>
    <x v="0"/>
    <m/>
    <x v="0"/>
    <x v="0"/>
    <n v="20260723"/>
  </r>
  <r>
    <x v="8"/>
    <x v="1"/>
    <x v="0"/>
    <m/>
    <x v="1"/>
    <x v="1"/>
    <n v="20260723"/>
  </r>
  <r>
    <x v="8"/>
    <x v="1"/>
    <x v="0"/>
    <m/>
    <x v="2"/>
    <x v="2"/>
    <n v="20260723"/>
  </r>
  <r>
    <x v="8"/>
    <x v="1"/>
    <x v="0"/>
    <n v="0"/>
    <x v="3"/>
    <x v="3"/>
    <n v="20260723"/>
  </r>
  <r>
    <x v="8"/>
    <x v="1"/>
    <x v="0"/>
    <n v="15.399032"/>
    <x v="4"/>
    <x v="4"/>
    <n v="20260723"/>
  </r>
  <r>
    <x v="8"/>
    <x v="1"/>
    <x v="0"/>
    <n v="9.4418000000000002E-2"/>
    <x v="5"/>
    <x v="5"/>
    <n v="20260723"/>
  </r>
  <r>
    <x v="8"/>
    <x v="1"/>
    <x v="0"/>
    <n v="178.30864800000001"/>
    <x v="6"/>
    <x v="6"/>
    <n v="20260723"/>
  </r>
  <r>
    <x v="8"/>
    <x v="1"/>
    <x v="0"/>
    <n v="31647.674056"/>
    <x v="7"/>
    <x v="7"/>
    <n v="20260723"/>
  </r>
  <r>
    <x v="8"/>
    <x v="1"/>
    <x v="0"/>
    <n v="2079.8599730000001"/>
    <x v="8"/>
    <x v="8"/>
    <n v="20260723"/>
  </r>
  <r>
    <x v="8"/>
    <x v="1"/>
    <x v="0"/>
    <n v="992.79771800000003"/>
    <x v="9"/>
    <x v="9"/>
    <n v="20260723"/>
  </r>
  <r>
    <x v="8"/>
    <x v="1"/>
    <x v="0"/>
    <n v="2424.3545290000002"/>
    <x v="10"/>
    <x v="10"/>
    <n v="20260723"/>
  </r>
  <r>
    <x v="8"/>
    <x v="1"/>
    <x v="0"/>
    <n v="2155.6876259999999"/>
    <x v="11"/>
    <x v="11"/>
    <n v="20260723"/>
  </r>
  <r>
    <x v="8"/>
    <x v="1"/>
    <x v="0"/>
    <n v="268.66690299999999"/>
    <x v="12"/>
    <x v="12"/>
    <n v="20260723"/>
  </r>
  <r>
    <x v="8"/>
    <x v="1"/>
    <x v="0"/>
    <n v="15056.157173"/>
    <x v="13"/>
    <x v="13"/>
    <n v="20260723"/>
  </r>
  <r>
    <x v="8"/>
    <x v="1"/>
    <x v="0"/>
    <n v="3570.4624020000001"/>
    <x v="14"/>
    <x v="14"/>
    <n v="20260723"/>
  </r>
  <r>
    <x v="8"/>
    <x v="1"/>
    <x v="0"/>
    <n v="11457.462061"/>
    <x v="15"/>
    <x v="15"/>
    <n v="20260723"/>
  </r>
  <r>
    <x v="8"/>
    <x v="1"/>
    <x v="0"/>
    <n v="15.848539000000001"/>
    <x v="16"/>
    <x v="16"/>
    <n v="20260723"/>
  </r>
  <r>
    <x v="8"/>
    <x v="1"/>
    <x v="0"/>
    <n v="12.384171"/>
    <x v="17"/>
    <x v="17"/>
    <n v="20260723"/>
  </r>
  <r>
    <x v="8"/>
    <x v="1"/>
    <x v="0"/>
    <n v="10907.079583000001"/>
    <x v="18"/>
    <x v="18"/>
    <n v="20260723"/>
  </r>
  <r>
    <x v="8"/>
    <x v="1"/>
    <x v="0"/>
    <n v="137.00775999999999"/>
    <x v="19"/>
    <x v="19"/>
    <n v="20260723"/>
  </r>
  <r>
    <x v="8"/>
    <x v="1"/>
    <x v="0"/>
    <n v="49.823841000000002"/>
    <x v="20"/>
    <x v="20"/>
    <n v="20260723"/>
  </r>
  <r>
    <x v="8"/>
    <x v="1"/>
    <x v="0"/>
    <n v="0.59477599999999997"/>
    <x v="21"/>
    <x v="21"/>
    <n v="20260723"/>
  </r>
  <r>
    <x v="8"/>
    <x v="1"/>
    <x v="0"/>
    <n v="37809.176889000002"/>
    <x v="22"/>
    <x v="22"/>
    <n v="20260723"/>
  </r>
  <r>
    <x v="8"/>
    <x v="1"/>
    <x v="0"/>
    <n v="1305.8059989999999"/>
    <x v="23"/>
    <x v="23"/>
    <n v="20260723"/>
  </r>
  <r>
    <x v="8"/>
    <x v="1"/>
    <x v="0"/>
    <n v="0.47789300000000001"/>
    <x v="24"/>
    <x v="24"/>
    <n v="20260723"/>
  </r>
  <r>
    <x v="8"/>
    <x v="1"/>
    <x v="0"/>
    <n v="4.5666630000000001"/>
    <x v="25"/>
    <x v="25"/>
    <n v="20260723"/>
  </r>
  <r>
    <x v="8"/>
    <x v="1"/>
    <x v="0"/>
    <n v="1300.761444"/>
    <x v="26"/>
    <x v="26"/>
    <n v="20260723"/>
  </r>
  <r>
    <x v="8"/>
    <x v="1"/>
    <x v="0"/>
    <n v="329.24931800000002"/>
    <x v="27"/>
    <x v="27"/>
    <n v="20260723"/>
  </r>
  <r>
    <x v="8"/>
    <x v="1"/>
    <x v="0"/>
    <n v="177.85883100000001"/>
    <x v="28"/>
    <x v="28"/>
    <n v="20260723"/>
  </r>
  <r>
    <x v="8"/>
    <x v="1"/>
    <x v="0"/>
    <n v="172.28597600000001"/>
    <x v="29"/>
    <x v="29"/>
    <n v="20260723"/>
  </r>
  <r>
    <x v="8"/>
    <x v="1"/>
    <x v="0"/>
    <n v="5.5728530000000003"/>
    <x v="30"/>
    <x v="30"/>
    <n v="20260723"/>
  </r>
  <r>
    <x v="8"/>
    <x v="1"/>
    <x v="0"/>
    <n v="151.39049199999999"/>
    <x v="31"/>
    <x v="31"/>
    <n v="20260723"/>
  </r>
  <r>
    <x v="8"/>
    <x v="1"/>
    <x v="0"/>
    <n v="2.9640879999999998"/>
    <x v="32"/>
    <x v="32"/>
    <n v="20260723"/>
  </r>
  <r>
    <x v="8"/>
    <x v="1"/>
    <x v="0"/>
    <n v="148.42640399999999"/>
    <x v="33"/>
    <x v="33"/>
    <n v="20260723"/>
  </r>
  <r>
    <x v="8"/>
    <x v="1"/>
    <x v="0"/>
    <n v="0"/>
    <x v="34"/>
    <x v="34"/>
    <n v="20260723"/>
  </r>
  <r>
    <x v="8"/>
    <x v="1"/>
    <x v="0"/>
    <n v="26.033427"/>
    <x v="35"/>
    <x v="35"/>
    <n v="20260723"/>
  </r>
  <r>
    <x v="8"/>
    <x v="1"/>
    <x v="0"/>
    <n v="329.66643099999999"/>
    <x v="36"/>
    <x v="36"/>
    <n v="20260723"/>
  </r>
  <r>
    <x v="8"/>
    <x v="1"/>
    <x v="0"/>
    <n v="29.119979000000001"/>
    <x v="37"/>
    <x v="37"/>
    <n v="20260723"/>
  </r>
  <r>
    <x v="8"/>
    <x v="1"/>
    <x v="0"/>
    <n v="451.70208200000002"/>
    <x v="38"/>
    <x v="38"/>
    <n v="20260723"/>
  </r>
  <r>
    <x v="8"/>
    <x v="1"/>
    <x v="0"/>
    <n v="0"/>
    <x v="39"/>
    <x v="39"/>
    <n v="20260723"/>
  </r>
  <r>
    <x v="8"/>
    <x v="1"/>
    <x v="0"/>
    <n v="0"/>
    <x v="40"/>
    <x v="40"/>
    <n v="20260723"/>
  </r>
  <r>
    <x v="8"/>
    <x v="1"/>
    <x v="0"/>
    <n v="2607.4745160000002"/>
    <x v="41"/>
    <x v="41"/>
    <n v="20260723"/>
  </r>
  <r>
    <x v="8"/>
    <x v="1"/>
    <x v="0"/>
    <n v="278.545501"/>
    <x v="42"/>
    <x v="42"/>
    <n v="20260723"/>
  </r>
  <r>
    <x v="8"/>
    <x v="1"/>
    <x v="0"/>
    <n v="75008.250297999999"/>
    <x v="43"/>
    <x v="43"/>
    <n v="20260723"/>
  </r>
  <r>
    <x v="8"/>
    <x v="1"/>
    <x v="0"/>
    <m/>
    <x v="44"/>
    <x v="44"/>
    <n v="20260723"/>
  </r>
  <r>
    <x v="8"/>
    <x v="1"/>
    <x v="0"/>
    <n v="3064.0087859999999"/>
    <x v="45"/>
    <x v="45"/>
    <n v="20260723"/>
  </r>
  <r>
    <x v="8"/>
    <x v="1"/>
    <x v="0"/>
    <n v="2255.3630549999998"/>
    <x v="46"/>
    <x v="46"/>
    <n v="20260723"/>
  </r>
  <r>
    <x v="8"/>
    <x v="1"/>
    <x v="0"/>
    <n v="0"/>
    <x v="47"/>
    <x v="47"/>
    <n v="20260723"/>
  </r>
  <r>
    <x v="8"/>
    <x v="1"/>
    <x v="0"/>
    <n v="1972.430163"/>
    <x v="48"/>
    <x v="48"/>
    <n v="20260723"/>
  </r>
  <r>
    <x v="8"/>
    <x v="1"/>
    <x v="0"/>
    <n v="282.93289199999998"/>
    <x v="49"/>
    <x v="49"/>
    <n v="20260723"/>
  </r>
  <r>
    <x v="8"/>
    <x v="1"/>
    <x v="0"/>
    <n v="808.64573099999996"/>
    <x v="50"/>
    <x v="50"/>
    <n v="20260723"/>
  </r>
  <r>
    <x v="8"/>
    <x v="1"/>
    <x v="0"/>
    <n v="0"/>
    <x v="47"/>
    <x v="51"/>
    <n v="20260723"/>
  </r>
  <r>
    <x v="8"/>
    <x v="1"/>
    <x v="0"/>
    <n v="690.08094900000003"/>
    <x v="48"/>
    <x v="52"/>
    <n v="20260723"/>
  </r>
  <r>
    <x v="8"/>
    <x v="1"/>
    <x v="0"/>
    <n v="118.56478199999999"/>
    <x v="49"/>
    <x v="53"/>
    <n v="20260723"/>
  </r>
  <r>
    <x v="8"/>
    <x v="1"/>
    <x v="0"/>
    <n v="20800.994987999999"/>
    <x v="51"/>
    <x v="54"/>
    <n v="20260723"/>
  </r>
  <r>
    <x v="8"/>
    <x v="1"/>
    <x v="0"/>
    <n v="2160.5598220000002"/>
    <x v="52"/>
    <x v="55"/>
    <n v="20260723"/>
  </r>
  <r>
    <x v="8"/>
    <x v="1"/>
    <x v="0"/>
    <n v="0"/>
    <x v="47"/>
    <x v="56"/>
    <n v="20260723"/>
  </r>
  <r>
    <x v="8"/>
    <x v="1"/>
    <x v="0"/>
    <n v="2036.73"/>
    <x v="48"/>
    <x v="57"/>
    <n v="20260723"/>
  </r>
  <r>
    <x v="8"/>
    <x v="1"/>
    <x v="0"/>
    <n v="123.82982199999999"/>
    <x v="49"/>
    <x v="58"/>
    <n v="20260723"/>
  </r>
  <r>
    <x v="8"/>
    <x v="1"/>
    <x v="0"/>
    <n v="18640.435165999999"/>
    <x v="53"/>
    <x v="59"/>
    <n v="20260723"/>
  </r>
  <r>
    <x v="8"/>
    <x v="1"/>
    <x v="0"/>
    <n v="0"/>
    <x v="47"/>
    <x v="60"/>
    <n v="20260723"/>
  </r>
  <r>
    <x v="8"/>
    <x v="1"/>
    <x v="0"/>
    <n v="17961.413780999999"/>
    <x v="48"/>
    <x v="61"/>
    <n v="20260723"/>
  </r>
  <r>
    <x v="8"/>
    <x v="1"/>
    <x v="0"/>
    <n v="679.02138400000001"/>
    <x v="49"/>
    <x v="62"/>
    <n v="20260723"/>
  </r>
  <r>
    <x v="8"/>
    <x v="1"/>
    <x v="0"/>
    <n v="35819.263856999998"/>
    <x v="54"/>
    <x v="63"/>
    <n v="20260723"/>
  </r>
  <r>
    <x v="8"/>
    <x v="1"/>
    <x v="0"/>
    <n v="0"/>
    <x v="47"/>
    <x v="64"/>
    <n v="20260723"/>
  </r>
  <r>
    <x v="8"/>
    <x v="1"/>
    <x v="0"/>
    <n v="35344.433215999998"/>
    <x v="48"/>
    <x v="65"/>
    <n v="20260723"/>
  </r>
  <r>
    <x v="8"/>
    <x v="1"/>
    <x v="0"/>
    <n v="474.83064100000001"/>
    <x v="49"/>
    <x v="66"/>
    <n v="20260723"/>
  </r>
  <r>
    <x v="8"/>
    <x v="1"/>
    <x v="0"/>
    <m/>
    <x v="55"/>
    <x v="67"/>
    <n v="20260723"/>
  </r>
  <r>
    <x v="8"/>
    <x v="1"/>
    <x v="0"/>
    <n v="6.7390000000000002E-3"/>
    <x v="56"/>
    <x v="68"/>
    <n v="20260723"/>
  </r>
  <r>
    <x v="8"/>
    <x v="1"/>
    <x v="0"/>
    <n v="3.5553460000000001"/>
    <x v="57"/>
    <x v="69"/>
    <n v="20260723"/>
  </r>
  <r>
    <x v="8"/>
    <x v="1"/>
    <x v="0"/>
    <n v="65.656647000000007"/>
    <x v="58"/>
    <x v="70"/>
    <n v="20260723"/>
  </r>
  <r>
    <x v="8"/>
    <x v="1"/>
    <x v="0"/>
    <n v="0.52396200000000004"/>
    <x v="59"/>
    <x v="71"/>
    <n v="20260723"/>
  </r>
  <r>
    <x v="8"/>
    <x v="1"/>
    <x v="0"/>
    <n v="1494.2727629999999"/>
    <x v="60"/>
    <x v="72"/>
    <n v="20260723"/>
  </r>
  <r>
    <x v="8"/>
    <x v="1"/>
    <x v="0"/>
    <n v="47.121259000000002"/>
    <x v="19"/>
    <x v="73"/>
    <n v="20260723"/>
  </r>
  <r>
    <x v="8"/>
    <x v="1"/>
    <x v="0"/>
    <n v="0"/>
    <x v="61"/>
    <x v="74"/>
    <n v="20260723"/>
  </r>
  <r>
    <x v="8"/>
    <x v="1"/>
    <x v="0"/>
    <n v="9.2553610000000006"/>
    <x v="62"/>
    <x v="75"/>
    <n v="20260723"/>
  </r>
  <r>
    <x v="8"/>
    <x v="1"/>
    <x v="0"/>
    <n v="139.61079000000001"/>
    <x v="63"/>
    <x v="76"/>
    <n v="20260723"/>
  </r>
  <r>
    <x v="8"/>
    <x v="1"/>
    <x v="0"/>
    <n v="31.330840999999999"/>
    <x v="64"/>
    <x v="77"/>
    <n v="20260723"/>
  </r>
  <r>
    <x v="8"/>
    <x v="1"/>
    <x v="0"/>
    <n v="330.03348499999998"/>
    <x v="65"/>
    <x v="78"/>
    <n v="20260723"/>
  </r>
  <r>
    <x v="8"/>
    <x v="1"/>
    <x v="0"/>
    <n v="674"/>
    <x v="66"/>
    <x v="79"/>
    <n v="20260723"/>
  </r>
  <r>
    <x v="8"/>
    <x v="1"/>
    <x v="0"/>
    <n v="0"/>
    <x v="67"/>
    <x v="80"/>
    <n v="20260723"/>
  </r>
  <r>
    <x v="8"/>
    <x v="1"/>
    <x v="0"/>
    <n v="674"/>
    <x v="68"/>
    <x v="81"/>
    <n v="20260723"/>
  </r>
  <r>
    <x v="8"/>
    <x v="1"/>
    <x v="0"/>
    <n v="677.80596000000003"/>
    <x v="69"/>
    <x v="82"/>
    <n v="20260723"/>
  </r>
  <r>
    <x v="8"/>
    <x v="1"/>
    <x v="0"/>
    <n v="63157.440789"/>
    <x v="70"/>
    <x v="83"/>
    <n v="20260723"/>
  </r>
  <r>
    <x v="8"/>
    <x v="1"/>
    <x v="0"/>
    <n v="11850.809508"/>
    <x v="71"/>
    <x v="84"/>
    <n v="20260723"/>
  </r>
  <r>
    <x v="8"/>
    <x v="2"/>
    <x v="0"/>
    <m/>
    <x v="0"/>
    <x v="0"/>
    <n v="20260723"/>
  </r>
  <r>
    <x v="8"/>
    <x v="2"/>
    <x v="0"/>
    <m/>
    <x v="1"/>
    <x v="1"/>
    <n v="20260723"/>
  </r>
  <r>
    <x v="8"/>
    <x v="2"/>
    <x v="0"/>
    <m/>
    <x v="2"/>
    <x v="2"/>
    <n v="20260723"/>
  </r>
  <r>
    <x v="8"/>
    <x v="2"/>
    <x v="0"/>
    <n v="0"/>
    <x v="3"/>
    <x v="3"/>
    <n v="20260723"/>
  </r>
  <r>
    <x v="8"/>
    <x v="2"/>
    <x v="0"/>
    <n v="13.203015000000001"/>
    <x v="4"/>
    <x v="4"/>
    <n v="20260723"/>
  </r>
  <r>
    <x v="8"/>
    <x v="2"/>
    <x v="0"/>
    <n v="0.22342500000000001"/>
    <x v="5"/>
    <x v="5"/>
    <n v="20260723"/>
  </r>
  <r>
    <x v="8"/>
    <x v="2"/>
    <x v="0"/>
    <n v="184.27608799999999"/>
    <x v="6"/>
    <x v="6"/>
    <n v="20260723"/>
  </r>
  <r>
    <x v="8"/>
    <x v="2"/>
    <x v="0"/>
    <n v="30741.594163999998"/>
    <x v="7"/>
    <x v="7"/>
    <n v="20260723"/>
  </r>
  <r>
    <x v="8"/>
    <x v="2"/>
    <x v="0"/>
    <n v="2051.7030319999999"/>
    <x v="8"/>
    <x v="8"/>
    <n v="20260723"/>
  </r>
  <r>
    <x v="8"/>
    <x v="2"/>
    <x v="0"/>
    <n v="984.06873399999995"/>
    <x v="9"/>
    <x v="9"/>
    <n v="20260723"/>
  </r>
  <r>
    <x v="8"/>
    <x v="2"/>
    <x v="0"/>
    <n v="2251.6044769999999"/>
    <x v="10"/>
    <x v="10"/>
    <n v="20260723"/>
  </r>
  <r>
    <x v="8"/>
    <x v="2"/>
    <x v="0"/>
    <n v="1815.442943"/>
    <x v="11"/>
    <x v="11"/>
    <n v="20260723"/>
  </r>
  <r>
    <x v="8"/>
    <x v="2"/>
    <x v="0"/>
    <n v="436.16153400000002"/>
    <x v="12"/>
    <x v="12"/>
    <n v="20260723"/>
  </r>
  <r>
    <x v="8"/>
    <x v="2"/>
    <x v="0"/>
    <n v="14744.757609"/>
    <x v="13"/>
    <x v="13"/>
    <n v="20260723"/>
  </r>
  <r>
    <x v="8"/>
    <x v="2"/>
    <x v="0"/>
    <n v="3579.3499879999999"/>
    <x v="14"/>
    <x v="14"/>
    <n v="20260723"/>
  </r>
  <r>
    <x v="8"/>
    <x v="2"/>
    <x v="0"/>
    <n v="11148.726549000001"/>
    <x v="15"/>
    <x v="15"/>
    <n v="20260723"/>
  </r>
  <r>
    <x v="8"/>
    <x v="2"/>
    <x v="0"/>
    <n v="14.836862"/>
    <x v="16"/>
    <x v="16"/>
    <n v="20260723"/>
  </r>
  <r>
    <x v="8"/>
    <x v="2"/>
    <x v="0"/>
    <n v="1.8442099999999999"/>
    <x v="17"/>
    <x v="17"/>
    <n v="20260723"/>
  </r>
  <r>
    <x v="8"/>
    <x v="2"/>
    <x v="0"/>
    <n v="10487.147247999999"/>
    <x v="18"/>
    <x v="18"/>
    <n v="20260723"/>
  </r>
  <r>
    <x v="8"/>
    <x v="2"/>
    <x v="0"/>
    <n v="157.08578700000001"/>
    <x v="19"/>
    <x v="19"/>
    <n v="20260723"/>
  </r>
  <r>
    <x v="8"/>
    <x v="2"/>
    <x v="0"/>
    <n v="64.196861999999996"/>
    <x v="20"/>
    <x v="20"/>
    <n v="20260723"/>
  </r>
  <r>
    <x v="8"/>
    <x v="2"/>
    <x v="0"/>
    <n v="1.0304150000000001"/>
    <x v="21"/>
    <x v="21"/>
    <n v="20260723"/>
  </r>
  <r>
    <x v="8"/>
    <x v="2"/>
    <x v="0"/>
    <n v="36303.340053"/>
    <x v="22"/>
    <x v="22"/>
    <n v="20260723"/>
  </r>
  <r>
    <x v="8"/>
    <x v="2"/>
    <x v="0"/>
    <n v="1494.979026"/>
    <x v="23"/>
    <x v="23"/>
    <n v="20260723"/>
  </r>
  <r>
    <x v="8"/>
    <x v="2"/>
    <x v="0"/>
    <n v="0.21049799999999999"/>
    <x v="24"/>
    <x v="24"/>
    <n v="20260723"/>
  </r>
  <r>
    <x v="8"/>
    <x v="2"/>
    <x v="0"/>
    <n v="0.76468700000000001"/>
    <x v="25"/>
    <x v="25"/>
    <n v="20260723"/>
  </r>
  <r>
    <x v="8"/>
    <x v="2"/>
    <x v="0"/>
    <n v="1494.003841"/>
    <x v="26"/>
    <x v="26"/>
    <n v="20260723"/>
  </r>
  <r>
    <x v="8"/>
    <x v="2"/>
    <x v="0"/>
    <n v="355.80797999999999"/>
    <x v="27"/>
    <x v="27"/>
    <n v="20260723"/>
  </r>
  <r>
    <x v="8"/>
    <x v="2"/>
    <x v="0"/>
    <n v="204.03653"/>
    <x v="28"/>
    <x v="28"/>
    <n v="20260723"/>
  </r>
  <r>
    <x v="8"/>
    <x v="2"/>
    <x v="0"/>
    <n v="199.62271699999999"/>
    <x v="29"/>
    <x v="29"/>
    <n v="20260723"/>
  </r>
  <r>
    <x v="8"/>
    <x v="2"/>
    <x v="0"/>
    <n v="4.4138120000000001"/>
    <x v="30"/>
    <x v="30"/>
    <n v="20260723"/>
  </r>
  <r>
    <x v="8"/>
    <x v="2"/>
    <x v="0"/>
    <n v="151.77144899999999"/>
    <x v="31"/>
    <x v="31"/>
    <n v="20260723"/>
  </r>
  <r>
    <x v="8"/>
    <x v="2"/>
    <x v="0"/>
    <n v="4.9281069999999998"/>
    <x v="32"/>
    <x v="32"/>
    <n v="20260723"/>
  </r>
  <r>
    <x v="8"/>
    <x v="2"/>
    <x v="0"/>
    <n v="146.84334200000001"/>
    <x v="33"/>
    <x v="33"/>
    <n v="20260723"/>
  </r>
  <r>
    <x v="8"/>
    <x v="2"/>
    <x v="0"/>
    <n v="0"/>
    <x v="34"/>
    <x v="34"/>
    <n v="20260723"/>
  </r>
  <r>
    <x v="8"/>
    <x v="2"/>
    <x v="0"/>
    <n v="12.957601"/>
    <x v="35"/>
    <x v="35"/>
    <n v="20260723"/>
  </r>
  <r>
    <x v="8"/>
    <x v="2"/>
    <x v="0"/>
    <n v="323.53078399999998"/>
    <x v="36"/>
    <x v="36"/>
    <n v="20260723"/>
  </r>
  <r>
    <x v="8"/>
    <x v="2"/>
    <x v="0"/>
    <n v="31.187660999999999"/>
    <x v="37"/>
    <x v="37"/>
    <n v="20260723"/>
  </r>
  <r>
    <x v="8"/>
    <x v="2"/>
    <x v="0"/>
    <n v="401.26315399999999"/>
    <x v="38"/>
    <x v="38"/>
    <n v="20260723"/>
  </r>
  <r>
    <x v="8"/>
    <x v="2"/>
    <x v="0"/>
    <n v="0"/>
    <x v="39"/>
    <x v="39"/>
    <n v="20260723"/>
  </r>
  <r>
    <x v="8"/>
    <x v="2"/>
    <x v="0"/>
    <n v="0"/>
    <x v="40"/>
    <x v="40"/>
    <n v="20260723"/>
  </r>
  <r>
    <x v="8"/>
    <x v="2"/>
    <x v="0"/>
    <n v="1879.1233729999999"/>
    <x v="41"/>
    <x v="41"/>
    <n v="20260723"/>
  </r>
  <r>
    <x v="8"/>
    <x v="2"/>
    <x v="0"/>
    <n v="289.193285"/>
    <x v="42"/>
    <x v="42"/>
    <n v="20260723"/>
  </r>
  <r>
    <x v="8"/>
    <x v="2"/>
    <x v="0"/>
    <n v="72030.679608000006"/>
    <x v="43"/>
    <x v="43"/>
    <n v="20260723"/>
  </r>
  <r>
    <x v="8"/>
    <x v="2"/>
    <x v="0"/>
    <m/>
    <x v="44"/>
    <x v="44"/>
    <n v="20260723"/>
  </r>
  <r>
    <x v="8"/>
    <x v="2"/>
    <x v="0"/>
    <n v="3078.3629430000001"/>
    <x v="45"/>
    <x v="45"/>
    <n v="20260723"/>
  </r>
  <r>
    <x v="8"/>
    <x v="2"/>
    <x v="0"/>
    <n v="2265.2013419999998"/>
    <x v="46"/>
    <x v="46"/>
    <n v="20260723"/>
  </r>
  <r>
    <x v="8"/>
    <x v="2"/>
    <x v="0"/>
    <n v="0"/>
    <x v="47"/>
    <x v="47"/>
    <n v="20260723"/>
  </r>
  <r>
    <x v="8"/>
    <x v="2"/>
    <x v="0"/>
    <n v="2007.6855479999999"/>
    <x v="48"/>
    <x v="48"/>
    <n v="20260723"/>
  </r>
  <r>
    <x v="8"/>
    <x v="2"/>
    <x v="0"/>
    <n v="257.51579500000003"/>
    <x v="49"/>
    <x v="49"/>
    <n v="20260723"/>
  </r>
  <r>
    <x v="8"/>
    <x v="2"/>
    <x v="0"/>
    <n v="813.16159500000003"/>
    <x v="50"/>
    <x v="50"/>
    <n v="20260723"/>
  </r>
  <r>
    <x v="8"/>
    <x v="2"/>
    <x v="0"/>
    <n v="0"/>
    <x v="47"/>
    <x v="51"/>
    <n v="20260723"/>
  </r>
  <r>
    <x v="8"/>
    <x v="2"/>
    <x v="0"/>
    <n v="701.60745499999996"/>
    <x v="48"/>
    <x v="52"/>
    <n v="20260723"/>
  </r>
  <r>
    <x v="8"/>
    <x v="2"/>
    <x v="0"/>
    <n v="111.55414"/>
    <x v="49"/>
    <x v="53"/>
    <n v="20260723"/>
  </r>
  <r>
    <x v="8"/>
    <x v="2"/>
    <x v="0"/>
    <n v="19778.039135999999"/>
    <x v="51"/>
    <x v="54"/>
    <n v="20260723"/>
  </r>
  <r>
    <x v="8"/>
    <x v="2"/>
    <x v="0"/>
    <n v="2247.4793300000001"/>
    <x v="52"/>
    <x v="55"/>
    <n v="20260723"/>
  </r>
  <r>
    <x v="8"/>
    <x v="2"/>
    <x v="0"/>
    <n v="0"/>
    <x v="47"/>
    <x v="56"/>
    <n v="20260723"/>
  </r>
  <r>
    <x v="8"/>
    <x v="2"/>
    <x v="0"/>
    <n v="2143.1375880000001"/>
    <x v="48"/>
    <x v="57"/>
    <n v="20260723"/>
  </r>
  <r>
    <x v="8"/>
    <x v="2"/>
    <x v="0"/>
    <n v="104.341742"/>
    <x v="49"/>
    <x v="58"/>
    <n v="20260723"/>
  </r>
  <r>
    <x v="8"/>
    <x v="2"/>
    <x v="0"/>
    <n v="17530.559806000001"/>
    <x v="53"/>
    <x v="59"/>
    <n v="20260723"/>
  </r>
  <r>
    <x v="8"/>
    <x v="2"/>
    <x v="0"/>
    <n v="0"/>
    <x v="47"/>
    <x v="60"/>
    <n v="20260723"/>
  </r>
  <r>
    <x v="8"/>
    <x v="2"/>
    <x v="0"/>
    <n v="16923.164688000001"/>
    <x v="48"/>
    <x v="61"/>
    <n v="20260723"/>
  </r>
  <r>
    <x v="8"/>
    <x v="2"/>
    <x v="0"/>
    <n v="607.39511700000003"/>
    <x v="49"/>
    <x v="62"/>
    <n v="20260723"/>
  </r>
  <r>
    <x v="8"/>
    <x v="2"/>
    <x v="0"/>
    <n v="34541.988707999997"/>
    <x v="54"/>
    <x v="63"/>
    <n v="20260723"/>
  </r>
  <r>
    <x v="8"/>
    <x v="2"/>
    <x v="0"/>
    <n v="0"/>
    <x v="47"/>
    <x v="64"/>
    <n v="20260723"/>
  </r>
  <r>
    <x v="8"/>
    <x v="2"/>
    <x v="0"/>
    <n v="34111.363398000001"/>
    <x v="48"/>
    <x v="65"/>
    <n v="20260723"/>
  </r>
  <r>
    <x v="8"/>
    <x v="2"/>
    <x v="0"/>
    <n v="430.62531000000001"/>
    <x v="49"/>
    <x v="66"/>
    <n v="20260723"/>
  </r>
  <r>
    <x v="8"/>
    <x v="2"/>
    <x v="0"/>
    <m/>
    <x v="55"/>
    <x v="67"/>
    <n v="20260723"/>
  </r>
  <r>
    <x v="8"/>
    <x v="2"/>
    <x v="0"/>
    <n v="0"/>
    <x v="56"/>
    <x v="68"/>
    <n v="20260723"/>
  </r>
  <r>
    <x v="8"/>
    <x v="2"/>
    <x v="0"/>
    <n v="1.138239"/>
    <x v="57"/>
    <x v="69"/>
    <n v="20260723"/>
  </r>
  <r>
    <x v="8"/>
    <x v="2"/>
    <x v="0"/>
    <n v="58.953809"/>
    <x v="58"/>
    <x v="70"/>
    <n v="20260723"/>
  </r>
  <r>
    <x v="8"/>
    <x v="2"/>
    <x v="0"/>
    <n v="1.053072"/>
    <x v="59"/>
    <x v="71"/>
    <n v="20260723"/>
  </r>
  <r>
    <x v="8"/>
    <x v="2"/>
    <x v="0"/>
    <n v="1325.3481200000001"/>
    <x v="60"/>
    <x v="72"/>
    <n v="20260723"/>
  </r>
  <r>
    <x v="8"/>
    <x v="2"/>
    <x v="0"/>
    <n v="88.063226999999998"/>
    <x v="19"/>
    <x v="73"/>
    <n v="20260723"/>
  </r>
  <r>
    <x v="8"/>
    <x v="2"/>
    <x v="0"/>
    <n v="0"/>
    <x v="61"/>
    <x v="74"/>
    <n v="20260723"/>
  </r>
  <r>
    <x v="8"/>
    <x v="2"/>
    <x v="0"/>
    <n v="4.248119"/>
    <x v="62"/>
    <x v="75"/>
    <n v="20260723"/>
  </r>
  <r>
    <x v="8"/>
    <x v="2"/>
    <x v="0"/>
    <n v="115.08899099999999"/>
    <x v="63"/>
    <x v="76"/>
    <n v="20260723"/>
  </r>
  <r>
    <x v="8"/>
    <x v="2"/>
    <x v="0"/>
    <n v="25.577100000000002"/>
    <x v="64"/>
    <x v="77"/>
    <n v="20260723"/>
  </r>
  <r>
    <x v="8"/>
    <x v="2"/>
    <x v="0"/>
    <n v="247.39843099999999"/>
    <x v="65"/>
    <x v="78"/>
    <n v="20260723"/>
  </r>
  <r>
    <x v="8"/>
    <x v="2"/>
    <x v="0"/>
    <n v="681"/>
    <x v="66"/>
    <x v="79"/>
    <n v="20260723"/>
  </r>
  <r>
    <x v="8"/>
    <x v="2"/>
    <x v="0"/>
    <n v="0"/>
    <x v="67"/>
    <x v="80"/>
    <n v="20260723"/>
  </r>
  <r>
    <x v="8"/>
    <x v="2"/>
    <x v="0"/>
    <n v="681"/>
    <x v="68"/>
    <x v="81"/>
    <n v="20260723"/>
  </r>
  <r>
    <x v="8"/>
    <x v="2"/>
    <x v="0"/>
    <n v="707.239285"/>
    <x v="69"/>
    <x v="82"/>
    <n v="20260723"/>
  </r>
  <r>
    <x v="8"/>
    <x v="2"/>
    <x v="0"/>
    <n v="60653.499179999999"/>
    <x v="70"/>
    <x v="83"/>
    <n v="20260723"/>
  </r>
  <r>
    <x v="8"/>
    <x v="2"/>
    <x v="0"/>
    <n v="11377.180426999999"/>
    <x v="71"/>
    <x v="84"/>
    <n v="20260723"/>
  </r>
  <r>
    <x v="8"/>
    <x v="3"/>
    <x v="0"/>
    <m/>
    <x v="0"/>
    <x v="0"/>
    <n v="20260723"/>
  </r>
  <r>
    <x v="8"/>
    <x v="3"/>
    <x v="0"/>
    <m/>
    <x v="1"/>
    <x v="1"/>
    <n v="20260723"/>
  </r>
  <r>
    <x v="8"/>
    <x v="3"/>
    <x v="0"/>
    <m/>
    <x v="2"/>
    <x v="2"/>
    <n v="20260723"/>
  </r>
  <r>
    <x v="8"/>
    <x v="3"/>
    <x v="0"/>
    <n v="0"/>
    <x v="3"/>
    <x v="3"/>
    <n v="20260723"/>
  </r>
  <r>
    <x v="8"/>
    <x v="3"/>
    <x v="0"/>
    <n v="31.903873000000001"/>
    <x v="4"/>
    <x v="4"/>
    <n v="20260723"/>
  </r>
  <r>
    <x v="8"/>
    <x v="3"/>
    <x v="0"/>
    <n v="9.7378999999999993E-2"/>
    <x v="5"/>
    <x v="5"/>
    <n v="20260723"/>
  </r>
  <r>
    <x v="8"/>
    <x v="3"/>
    <x v="0"/>
    <n v="176.05956499999999"/>
    <x v="6"/>
    <x v="6"/>
    <n v="20260723"/>
  </r>
  <r>
    <x v="8"/>
    <x v="3"/>
    <x v="0"/>
    <n v="31516.446237"/>
    <x v="7"/>
    <x v="7"/>
    <n v="20260723"/>
  </r>
  <r>
    <x v="8"/>
    <x v="3"/>
    <x v="0"/>
    <n v="1879.5617339999999"/>
    <x v="8"/>
    <x v="8"/>
    <n v="20260723"/>
  </r>
  <r>
    <x v="8"/>
    <x v="3"/>
    <x v="0"/>
    <n v="1085.8451930000001"/>
    <x v="9"/>
    <x v="9"/>
    <n v="20260723"/>
  </r>
  <r>
    <x v="8"/>
    <x v="3"/>
    <x v="0"/>
    <n v="2268.4907159999998"/>
    <x v="10"/>
    <x v="10"/>
    <n v="20260723"/>
  </r>
  <r>
    <x v="8"/>
    <x v="3"/>
    <x v="0"/>
    <n v="2037.1965210000001"/>
    <x v="11"/>
    <x v="11"/>
    <n v="20260723"/>
  </r>
  <r>
    <x v="8"/>
    <x v="3"/>
    <x v="0"/>
    <n v="231.294196"/>
    <x v="12"/>
    <x v="12"/>
    <n v="20260723"/>
  </r>
  <r>
    <x v="8"/>
    <x v="3"/>
    <x v="0"/>
    <n v="14744.933488000001"/>
    <x v="13"/>
    <x v="13"/>
    <n v="20260723"/>
  </r>
  <r>
    <x v="8"/>
    <x v="3"/>
    <x v="0"/>
    <n v="3184.7503839999999"/>
    <x v="14"/>
    <x v="14"/>
    <n v="20260723"/>
  </r>
  <r>
    <x v="8"/>
    <x v="3"/>
    <x v="0"/>
    <n v="11543.634048"/>
    <x v="15"/>
    <x v="15"/>
    <n v="20260723"/>
  </r>
  <r>
    <x v="8"/>
    <x v="3"/>
    <x v="0"/>
    <n v="14.319114000000001"/>
    <x v="16"/>
    <x v="16"/>
    <n v="20260723"/>
  </r>
  <r>
    <x v="8"/>
    <x v="3"/>
    <x v="0"/>
    <n v="2.2299419999999999"/>
    <x v="17"/>
    <x v="17"/>
    <n v="20260723"/>
  </r>
  <r>
    <x v="8"/>
    <x v="3"/>
    <x v="0"/>
    <n v="11007.209196"/>
    <x v="18"/>
    <x v="18"/>
    <n v="20260723"/>
  </r>
  <r>
    <x v="8"/>
    <x v="3"/>
    <x v="0"/>
    <n v="480.45555000000002"/>
    <x v="19"/>
    <x v="19"/>
    <n v="20260723"/>
  </r>
  <r>
    <x v="8"/>
    <x v="3"/>
    <x v="0"/>
    <n v="49.420093999999999"/>
    <x v="20"/>
    <x v="20"/>
    <n v="20260723"/>
  </r>
  <r>
    <x v="8"/>
    <x v="3"/>
    <x v="0"/>
    <n v="0.53026700000000004"/>
    <x v="21"/>
    <x v="21"/>
    <n v="20260723"/>
  </r>
  <r>
    <x v="8"/>
    <x v="3"/>
    <x v="0"/>
    <n v="40873.120197999997"/>
    <x v="22"/>
    <x v="22"/>
    <n v="20260723"/>
  </r>
  <r>
    <x v="8"/>
    <x v="3"/>
    <x v="0"/>
    <n v="970.81894899999998"/>
    <x v="23"/>
    <x v="23"/>
    <n v="20260723"/>
  </r>
  <r>
    <x v="8"/>
    <x v="3"/>
    <x v="0"/>
    <n v="0.171545"/>
    <x v="24"/>
    <x v="24"/>
    <n v="20260723"/>
  </r>
  <r>
    <x v="8"/>
    <x v="3"/>
    <x v="0"/>
    <n v="0.78674100000000002"/>
    <x v="25"/>
    <x v="25"/>
    <n v="20260723"/>
  </r>
  <r>
    <x v="8"/>
    <x v="3"/>
    <x v="0"/>
    <n v="969.86066300000005"/>
    <x v="26"/>
    <x v="26"/>
    <n v="20260723"/>
  </r>
  <r>
    <x v="8"/>
    <x v="3"/>
    <x v="0"/>
    <n v="442.42596300000002"/>
    <x v="27"/>
    <x v="27"/>
    <n v="20260723"/>
  </r>
  <r>
    <x v="8"/>
    <x v="3"/>
    <x v="0"/>
    <n v="316.36162200000001"/>
    <x v="28"/>
    <x v="28"/>
    <n v="20260723"/>
  </r>
  <r>
    <x v="8"/>
    <x v="3"/>
    <x v="0"/>
    <n v="311.78475600000002"/>
    <x v="29"/>
    <x v="29"/>
    <n v="20260723"/>
  </r>
  <r>
    <x v="8"/>
    <x v="3"/>
    <x v="0"/>
    <n v="4.5768649999999997"/>
    <x v="30"/>
    <x v="30"/>
    <n v="20260723"/>
  </r>
  <r>
    <x v="8"/>
    <x v="3"/>
    <x v="0"/>
    <n v="126.064341"/>
    <x v="31"/>
    <x v="31"/>
    <n v="20260723"/>
  </r>
  <r>
    <x v="8"/>
    <x v="3"/>
    <x v="0"/>
    <n v="6.5504519999999999"/>
    <x v="32"/>
    <x v="32"/>
    <n v="20260723"/>
  </r>
  <r>
    <x v="8"/>
    <x v="3"/>
    <x v="0"/>
    <n v="119.51388900000001"/>
    <x v="33"/>
    <x v="33"/>
    <n v="20260723"/>
  </r>
  <r>
    <x v="8"/>
    <x v="3"/>
    <x v="0"/>
    <n v="0"/>
    <x v="34"/>
    <x v="34"/>
    <n v="20260723"/>
  </r>
  <r>
    <x v="8"/>
    <x v="3"/>
    <x v="0"/>
    <n v="8.6192519999999995"/>
    <x v="35"/>
    <x v="35"/>
    <n v="20260723"/>
  </r>
  <r>
    <x v="8"/>
    <x v="3"/>
    <x v="0"/>
    <n v="382.77718199999998"/>
    <x v="36"/>
    <x v="36"/>
    <n v="20260723"/>
  </r>
  <r>
    <x v="8"/>
    <x v="3"/>
    <x v="0"/>
    <n v="43.290044999999999"/>
    <x v="37"/>
    <x v="37"/>
    <n v="20260723"/>
  </r>
  <r>
    <x v="8"/>
    <x v="3"/>
    <x v="0"/>
    <n v="448.33291300000002"/>
    <x v="38"/>
    <x v="38"/>
    <n v="20260723"/>
  </r>
  <r>
    <x v="8"/>
    <x v="3"/>
    <x v="0"/>
    <n v="0"/>
    <x v="39"/>
    <x v="39"/>
    <n v="20260723"/>
  </r>
  <r>
    <x v="8"/>
    <x v="3"/>
    <x v="0"/>
    <n v="0"/>
    <x v="40"/>
    <x v="40"/>
    <n v="20260723"/>
  </r>
  <r>
    <x v="8"/>
    <x v="3"/>
    <x v="0"/>
    <n v="3149.6917279999998"/>
    <x v="41"/>
    <x v="41"/>
    <n v="20260723"/>
  </r>
  <r>
    <x v="8"/>
    <x v="3"/>
    <x v="0"/>
    <n v="320.74434400000001"/>
    <x v="42"/>
    <x v="42"/>
    <n v="20260723"/>
  </r>
  <r>
    <x v="8"/>
    <x v="3"/>
    <x v="0"/>
    <n v="78364.327627000006"/>
    <x v="43"/>
    <x v="43"/>
    <n v="20260723"/>
  </r>
  <r>
    <x v="8"/>
    <x v="3"/>
    <x v="0"/>
    <m/>
    <x v="44"/>
    <x v="44"/>
    <n v="20260723"/>
  </r>
  <r>
    <x v="8"/>
    <x v="3"/>
    <x v="0"/>
    <n v="3321.8393569999998"/>
    <x v="45"/>
    <x v="45"/>
    <n v="20260723"/>
  </r>
  <r>
    <x v="8"/>
    <x v="3"/>
    <x v="0"/>
    <n v="2421.0243580000001"/>
    <x v="46"/>
    <x v="46"/>
    <n v="20260723"/>
  </r>
  <r>
    <x v="8"/>
    <x v="3"/>
    <x v="0"/>
    <n v="0"/>
    <x v="47"/>
    <x v="47"/>
    <n v="20260723"/>
  </r>
  <r>
    <x v="8"/>
    <x v="3"/>
    <x v="0"/>
    <n v="2148.4442039999999"/>
    <x v="48"/>
    <x v="48"/>
    <n v="20260723"/>
  </r>
  <r>
    <x v="8"/>
    <x v="3"/>
    <x v="0"/>
    <n v="272.58015399999999"/>
    <x v="49"/>
    <x v="49"/>
    <n v="20260723"/>
  </r>
  <r>
    <x v="8"/>
    <x v="3"/>
    <x v="0"/>
    <n v="900.81500300000005"/>
    <x v="50"/>
    <x v="50"/>
    <n v="20260723"/>
  </r>
  <r>
    <x v="8"/>
    <x v="3"/>
    <x v="0"/>
    <n v="0"/>
    <x v="47"/>
    <x v="51"/>
    <n v="20260723"/>
  </r>
  <r>
    <x v="8"/>
    <x v="3"/>
    <x v="0"/>
    <n v="771.15332899999999"/>
    <x v="48"/>
    <x v="52"/>
    <n v="20260723"/>
  </r>
  <r>
    <x v="8"/>
    <x v="3"/>
    <x v="0"/>
    <n v="129.661674"/>
    <x v="49"/>
    <x v="53"/>
    <n v="20260723"/>
  </r>
  <r>
    <x v="8"/>
    <x v="3"/>
    <x v="0"/>
    <n v="20322.800200999998"/>
    <x v="51"/>
    <x v="54"/>
    <n v="20260723"/>
  </r>
  <r>
    <x v="8"/>
    <x v="3"/>
    <x v="0"/>
    <n v="2394.335227"/>
    <x v="52"/>
    <x v="55"/>
    <n v="20260723"/>
  </r>
  <r>
    <x v="8"/>
    <x v="3"/>
    <x v="0"/>
    <n v="0"/>
    <x v="47"/>
    <x v="56"/>
    <n v="20260723"/>
  </r>
  <r>
    <x v="8"/>
    <x v="3"/>
    <x v="0"/>
    <n v="2278.5140299999998"/>
    <x v="48"/>
    <x v="57"/>
    <n v="20260723"/>
  </r>
  <r>
    <x v="8"/>
    <x v="3"/>
    <x v="0"/>
    <n v="115.821197"/>
    <x v="49"/>
    <x v="58"/>
    <n v="20260723"/>
  </r>
  <r>
    <x v="8"/>
    <x v="3"/>
    <x v="0"/>
    <n v="17928.464973999999"/>
    <x v="53"/>
    <x v="59"/>
    <n v="20260723"/>
  </r>
  <r>
    <x v="8"/>
    <x v="3"/>
    <x v="0"/>
    <n v="0"/>
    <x v="47"/>
    <x v="60"/>
    <n v="20260723"/>
  </r>
  <r>
    <x v="8"/>
    <x v="3"/>
    <x v="0"/>
    <n v="17224.719729"/>
    <x v="48"/>
    <x v="61"/>
    <n v="20260723"/>
  </r>
  <r>
    <x v="8"/>
    <x v="3"/>
    <x v="0"/>
    <n v="703.74524499999995"/>
    <x v="49"/>
    <x v="62"/>
    <n v="20260723"/>
  </r>
  <r>
    <x v="8"/>
    <x v="3"/>
    <x v="0"/>
    <n v="39072.676991"/>
    <x v="54"/>
    <x v="63"/>
    <n v="20260723"/>
  </r>
  <r>
    <x v="8"/>
    <x v="3"/>
    <x v="0"/>
    <n v="0"/>
    <x v="47"/>
    <x v="64"/>
    <n v="20260723"/>
  </r>
  <r>
    <x v="8"/>
    <x v="3"/>
    <x v="0"/>
    <n v="38608.732343999996"/>
    <x v="48"/>
    <x v="65"/>
    <n v="20260723"/>
  </r>
  <r>
    <x v="8"/>
    <x v="3"/>
    <x v="0"/>
    <n v="463.94464799999997"/>
    <x v="49"/>
    <x v="66"/>
    <n v="20260723"/>
  </r>
  <r>
    <x v="8"/>
    <x v="3"/>
    <x v="0"/>
    <m/>
    <x v="55"/>
    <x v="67"/>
    <n v="20260723"/>
  </r>
  <r>
    <x v="8"/>
    <x v="3"/>
    <x v="0"/>
    <n v="0"/>
    <x v="56"/>
    <x v="68"/>
    <n v="20260723"/>
  </r>
  <r>
    <x v="8"/>
    <x v="3"/>
    <x v="0"/>
    <n v="3.2785760000000002"/>
    <x v="57"/>
    <x v="69"/>
    <n v="20260723"/>
  </r>
  <r>
    <x v="8"/>
    <x v="3"/>
    <x v="0"/>
    <n v="66.892589999999998"/>
    <x v="58"/>
    <x v="70"/>
    <n v="20260723"/>
  </r>
  <r>
    <x v="8"/>
    <x v="3"/>
    <x v="0"/>
    <n v="1.130012"/>
    <x v="59"/>
    <x v="71"/>
    <n v="20260723"/>
  </r>
  <r>
    <x v="8"/>
    <x v="3"/>
    <x v="0"/>
    <n v="1330.2086389999999"/>
    <x v="60"/>
    <x v="72"/>
    <n v="20260723"/>
  </r>
  <r>
    <x v="8"/>
    <x v="3"/>
    <x v="0"/>
    <n v="124.930893"/>
    <x v="19"/>
    <x v="73"/>
    <n v="20260723"/>
  </r>
  <r>
    <x v="8"/>
    <x v="3"/>
    <x v="0"/>
    <n v="0"/>
    <x v="61"/>
    <x v="74"/>
    <n v="20260723"/>
  </r>
  <r>
    <x v="8"/>
    <x v="3"/>
    <x v="0"/>
    <n v="3.9915479999999999"/>
    <x v="62"/>
    <x v="75"/>
    <n v="20260723"/>
  </r>
  <r>
    <x v="8"/>
    <x v="3"/>
    <x v="0"/>
    <n v="144.89597000000001"/>
    <x v="63"/>
    <x v="76"/>
    <n v="20260723"/>
  </r>
  <r>
    <x v="8"/>
    <x v="3"/>
    <x v="0"/>
    <n v="127.19510699999999"/>
    <x v="64"/>
    <x v="77"/>
    <n v="20260723"/>
  </r>
  <r>
    <x v="8"/>
    <x v="3"/>
    <x v="0"/>
    <n v="351.077089"/>
    <x v="65"/>
    <x v="78"/>
    <n v="20260723"/>
  </r>
  <r>
    <x v="8"/>
    <x v="3"/>
    <x v="0"/>
    <n v="923.06146899999999"/>
    <x v="66"/>
    <x v="79"/>
    <n v="20260723"/>
  </r>
  <r>
    <x v="8"/>
    <x v="3"/>
    <x v="0"/>
    <n v="0"/>
    <x v="67"/>
    <x v="80"/>
    <n v="20260723"/>
  </r>
  <r>
    <x v="8"/>
    <x v="3"/>
    <x v="0"/>
    <n v="923.06146899999999"/>
    <x v="68"/>
    <x v="81"/>
    <n v="20260723"/>
  </r>
  <r>
    <x v="8"/>
    <x v="3"/>
    <x v="0"/>
    <n v="662.33848399999999"/>
    <x v="69"/>
    <x v="82"/>
    <n v="20260723"/>
  </r>
  <r>
    <x v="8"/>
    <x v="3"/>
    <x v="0"/>
    <n v="66456.316928"/>
    <x v="70"/>
    <x v="83"/>
    <n v="20260723"/>
  </r>
  <r>
    <x v="8"/>
    <x v="3"/>
    <x v="0"/>
    <n v="11908.010700000001"/>
    <x v="71"/>
    <x v="84"/>
    <n v="20260723"/>
  </r>
  <r>
    <x v="8"/>
    <x v="4"/>
    <x v="0"/>
    <m/>
    <x v="0"/>
    <x v="0"/>
    <n v="20260723"/>
  </r>
  <r>
    <x v="8"/>
    <x v="4"/>
    <x v="0"/>
    <m/>
    <x v="1"/>
    <x v="1"/>
    <n v="20260723"/>
  </r>
  <r>
    <x v="8"/>
    <x v="4"/>
    <x v="0"/>
    <m/>
    <x v="2"/>
    <x v="2"/>
    <n v="20260723"/>
  </r>
  <r>
    <x v="8"/>
    <x v="4"/>
    <x v="0"/>
    <n v="0"/>
    <x v="3"/>
    <x v="3"/>
    <n v="20260723"/>
  </r>
  <r>
    <x v="8"/>
    <x v="4"/>
    <x v="0"/>
    <n v="23.742412000000002"/>
    <x v="4"/>
    <x v="4"/>
    <n v="20260723"/>
  </r>
  <r>
    <x v="8"/>
    <x v="4"/>
    <x v="0"/>
    <n v="0.108311"/>
    <x v="5"/>
    <x v="5"/>
    <n v="20260723"/>
  </r>
  <r>
    <x v="8"/>
    <x v="4"/>
    <x v="0"/>
    <n v="228.50043500000001"/>
    <x v="6"/>
    <x v="6"/>
    <n v="20260723"/>
  </r>
  <r>
    <x v="8"/>
    <x v="4"/>
    <x v="0"/>
    <n v="31870.551564000001"/>
    <x v="7"/>
    <x v="7"/>
    <n v="20260723"/>
  </r>
  <r>
    <x v="8"/>
    <x v="4"/>
    <x v="0"/>
    <n v="1920.116221"/>
    <x v="8"/>
    <x v="8"/>
    <n v="20260723"/>
  </r>
  <r>
    <x v="8"/>
    <x v="4"/>
    <x v="0"/>
    <n v="1168.5036"/>
    <x v="9"/>
    <x v="9"/>
    <n v="20260723"/>
  </r>
  <r>
    <x v="8"/>
    <x v="4"/>
    <x v="0"/>
    <n v="2058.6178829999999"/>
    <x v="10"/>
    <x v="10"/>
    <n v="20260723"/>
  </r>
  <r>
    <x v="8"/>
    <x v="4"/>
    <x v="0"/>
    <n v="1884.8672630000001"/>
    <x v="11"/>
    <x v="11"/>
    <n v="20260723"/>
  </r>
  <r>
    <x v="8"/>
    <x v="4"/>
    <x v="0"/>
    <n v="173.75062"/>
    <x v="12"/>
    <x v="12"/>
    <n v="20260723"/>
  </r>
  <r>
    <x v="8"/>
    <x v="4"/>
    <x v="0"/>
    <n v="14976.619317000001"/>
    <x v="13"/>
    <x v="13"/>
    <n v="20260723"/>
  </r>
  <r>
    <x v="8"/>
    <x v="4"/>
    <x v="0"/>
    <n v="3619.6375750000002"/>
    <x v="14"/>
    <x v="14"/>
    <n v="20260723"/>
  </r>
  <r>
    <x v="8"/>
    <x v="4"/>
    <x v="0"/>
    <n v="11343.494639"/>
    <x v="15"/>
    <x v="15"/>
    <n v="20260723"/>
  </r>
  <r>
    <x v="8"/>
    <x v="4"/>
    <x v="0"/>
    <n v="11.58619"/>
    <x v="16"/>
    <x v="16"/>
    <n v="20260723"/>
  </r>
  <r>
    <x v="8"/>
    <x v="4"/>
    <x v="0"/>
    <n v="1.9009130000000001"/>
    <x v="17"/>
    <x v="17"/>
    <n v="20260723"/>
  </r>
  <r>
    <x v="8"/>
    <x v="4"/>
    <x v="0"/>
    <n v="11070.769077000001"/>
    <x v="18"/>
    <x v="18"/>
    <n v="20260723"/>
  </r>
  <r>
    <x v="8"/>
    <x v="4"/>
    <x v="0"/>
    <n v="543.24314100000004"/>
    <x v="19"/>
    <x v="19"/>
    <n v="20260723"/>
  </r>
  <r>
    <x v="8"/>
    <x v="4"/>
    <x v="0"/>
    <n v="132.133532"/>
    <x v="20"/>
    <x v="20"/>
    <n v="20260723"/>
  </r>
  <r>
    <x v="8"/>
    <x v="4"/>
    <x v="0"/>
    <n v="0.54879699999999998"/>
    <x v="21"/>
    <x v="21"/>
    <n v="20260723"/>
  </r>
  <r>
    <x v="8"/>
    <x v="4"/>
    <x v="0"/>
    <n v="43290.979135000001"/>
    <x v="22"/>
    <x v="22"/>
    <n v="20260723"/>
  </r>
  <r>
    <x v="8"/>
    <x v="4"/>
    <x v="0"/>
    <n v="939.23673099999996"/>
    <x v="23"/>
    <x v="23"/>
    <n v="20260723"/>
  </r>
  <r>
    <x v="8"/>
    <x v="4"/>
    <x v="0"/>
    <n v="0.144626"/>
    <x v="24"/>
    <x v="24"/>
    <n v="20260723"/>
  </r>
  <r>
    <x v="8"/>
    <x v="4"/>
    <x v="0"/>
    <n v="2.6904000000000001E-2"/>
    <x v="25"/>
    <x v="25"/>
    <n v="20260723"/>
  </r>
  <r>
    <x v="8"/>
    <x v="4"/>
    <x v="0"/>
    <n v="939.065201"/>
    <x v="26"/>
    <x v="26"/>
    <n v="20260723"/>
  </r>
  <r>
    <x v="8"/>
    <x v="4"/>
    <x v="0"/>
    <n v="469.35639099999997"/>
    <x v="27"/>
    <x v="27"/>
    <n v="20260723"/>
  </r>
  <r>
    <x v="8"/>
    <x v="4"/>
    <x v="0"/>
    <n v="321.820988"/>
    <x v="28"/>
    <x v="28"/>
    <n v="20260723"/>
  </r>
  <r>
    <x v="8"/>
    <x v="4"/>
    <x v="0"/>
    <n v="316.737798"/>
    <x v="29"/>
    <x v="29"/>
    <n v="20260723"/>
  </r>
  <r>
    <x v="8"/>
    <x v="4"/>
    <x v="0"/>
    <n v="5.083189"/>
    <x v="30"/>
    <x v="30"/>
    <n v="20260723"/>
  </r>
  <r>
    <x v="8"/>
    <x v="4"/>
    <x v="0"/>
    <n v="147.53540100000001"/>
    <x v="31"/>
    <x v="31"/>
    <n v="20260723"/>
  </r>
  <r>
    <x v="8"/>
    <x v="4"/>
    <x v="0"/>
    <n v="9.0251660000000005"/>
    <x v="32"/>
    <x v="32"/>
    <n v="20260723"/>
  </r>
  <r>
    <x v="8"/>
    <x v="4"/>
    <x v="0"/>
    <n v="138.51023499999999"/>
    <x v="33"/>
    <x v="33"/>
    <n v="20260723"/>
  </r>
  <r>
    <x v="8"/>
    <x v="4"/>
    <x v="0"/>
    <n v="0"/>
    <x v="34"/>
    <x v="34"/>
    <n v="20260723"/>
  </r>
  <r>
    <x v="8"/>
    <x v="4"/>
    <x v="0"/>
    <n v="13.653027"/>
    <x v="35"/>
    <x v="35"/>
    <n v="20260723"/>
  </r>
  <r>
    <x v="8"/>
    <x v="4"/>
    <x v="0"/>
    <n v="278.88186300000001"/>
    <x v="36"/>
    <x v="36"/>
    <n v="20260723"/>
  </r>
  <r>
    <x v="8"/>
    <x v="4"/>
    <x v="0"/>
    <n v="44.352652999999997"/>
    <x v="37"/>
    <x v="37"/>
    <n v="20260723"/>
  </r>
  <r>
    <x v="8"/>
    <x v="4"/>
    <x v="0"/>
    <n v="261.84839399999998"/>
    <x v="38"/>
    <x v="38"/>
    <n v="20260723"/>
  </r>
  <r>
    <x v="8"/>
    <x v="4"/>
    <x v="0"/>
    <n v="6.3385910000000001"/>
    <x v="39"/>
    <x v="39"/>
    <n v="20260723"/>
  </r>
  <r>
    <x v="8"/>
    <x v="4"/>
    <x v="0"/>
    <n v="0"/>
    <x v="40"/>
    <x v="40"/>
    <n v="20260723"/>
  </r>
  <r>
    <x v="8"/>
    <x v="4"/>
    <x v="0"/>
    <n v="3233.9380420000002"/>
    <x v="41"/>
    <x v="41"/>
    <n v="20260723"/>
  </r>
  <r>
    <x v="8"/>
    <x v="4"/>
    <x v="0"/>
    <n v="349.107215"/>
    <x v="42"/>
    <x v="42"/>
    <n v="20260723"/>
  </r>
  <r>
    <x v="8"/>
    <x v="4"/>
    <x v="0"/>
    <n v="81010.594765999995"/>
    <x v="43"/>
    <x v="43"/>
    <n v="20260723"/>
  </r>
  <r>
    <x v="8"/>
    <x v="4"/>
    <x v="0"/>
    <m/>
    <x v="44"/>
    <x v="44"/>
    <n v="20260723"/>
  </r>
  <r>
    <x v="8"/>
    <x v="4"/>
    <x v="0"/>
    <n v="3301.1052089999998"/>
    <x v="45"/>
    <x v="45"/>
    <n v="20260723"/>
  </r>
  <r>
    <x v="8"/>
    <x v="4"/>
    <x v="0"/>
    <n v="2430.3981779999999"/>
    <x v="46"/>
    <x v="46"/>
    <n v="20260723"/>
  </r>
  <r>
    <x v="8"/>
    <x v="4"/>
    <x v="0"/>
    <n v="0"/>
    <x v="47"/>
    <x v="47"/>
    <n v="20260723"/>
  </r>
  <r>
    <x v="8"/>
    <x v="4"/>
    <x v="0"/>
    <n v="2126.6720190000001"/>
    <x v="48"/>
    <x v="48"/>
    <n v="20260723"/>
  </r>
  <r>
    <x v="8"/>
    <x v="4"/>
    <x v="0"/>
    <n v="303.726159"/>
    <x v="49"/>
    <x v="49"/>
    <n v="20260723"/>
  </r>
  <r>
    <x v="8"/>
    <x v="4"/>
    <x v="0"/>
    <n v="870.70703000000003"/>
    <x v="50"/>
    <x v="50"/>
    <n v="20260723"/>
  </r>
  <r>
    <x v="8"/>
    <x v="4"/>
    <x v="0"/>
    <n v="0"/>
    <x v="47"/>
    <x v="51"/>
    <n v="20260723"/>
  </r>
  <r>
    <x v="8"/>
    <x v="4"/>
    <x v="0"/>
    <n v="729.58895900000005"/>
    <x v="48"/>
    <x v="52"/>
    <n v="20260723"/>
  </r>
  <r>
    <x v="8"/>
    <x v="4"/>
    <x v="0"/>
    <n v="141.11807200000001"/>
    <x v="49"/>
    <x v="53"/>
    <n v="20260723"/>
  </r>
  <r>
    <x v="8"/>
    <x v="4"/>
    <x v="0"/>
    <n v="20352.395088000001"/>
    <x v="51"/>
    <x v="54"/>
    <n v="20260723"/>
  </r>
  <r>
    <x v="8"/>
    <x v="4"/>
    <x v="0"/>
    <n v="2519.7035310000001"/>
    <x v="52"/>
    <x v="55"/>
    <n v="20260723"/>
  </r>
  <r>
    <x v="8"/>
    <x v="4"/>
    <x v="0"/>
    <n v="0"/>
    <x v="47"/>
    <x v="56"/>
    <n v="20260723"/>
  </r>
  <r>
    <x v="8"/>
    <x v="4"/>
    <x v="0"/>
    <n v="2391.4164850000002"/>
    <x v="48"/>
    <x v="57"/>
    <n v="20260723"/>
  </r>
  <r>
    <x v="8"/>
    <x v="4"/>
    <x v="0"/>
    <n v="128.287047"/>
    <x v="49"/>
    <x v="58"/>
    <n v="20260723"/>
  </r>
  <r>
    <x v="8"/>
    <x v="4"/>
    <x v="0"/>
    <n v="17832.691556000002"/>
    <x v="53"/>
    <x v="59"/>
    <n v="20260723"/>
  </r>
  <r>
    <x v="8"/>
    <x v="4"/>
    <x v="0"/>
    <n v="0"/>
    <x v="47"/>
    <x v="60"/>
    <n v="20260723"/>
  </r>
  <r>
    <x v="8"/>
    <x v="4"/>
    <x v="0"/>
    <n v="17040.568101000001"/>
    <x v="48"/>
    <x v="61"/>
    <n v="20260723"/>
  </r>
  <r>
    <x v="8"/>
    <x v="4"/>
    <x v="0"/>
    <n v="792.12345500000004"/>
    <x v="49"/>
    <x v="62"/>
    <n v="20260723"/>
  </r>
  <r>
    <x v="8"/>
    <x v="4"/>
    <x v="0"/>
    <n v="41412.548608999998"/>
    <x v="54"/>
    <x v="63"/>
    <n v="20260723"/>
  </r>
  <r>
    <x v="8"/>
    <x v="4"/>
    <x v="0"/>
    <n v="0"/>
    <x v="47"/>
    <x v="64"/>
    <n v="20260723"/>
  </r>
  <r>
    <x v="8"/>
    <x v="4"/>
    <x v="0"/>
    <n v="40938.583596999997"/>
    <x v="48"/>
    <x v="65"/>
    <n v="20260723"/>
  </r>
  <r>
    <x v="8"/>
    <x v="4"/>
    <x v="0"/>
    <n v="473.965012"/>
    <x v="49"/>
    <x v="66"/>
    <n v="20260723"/>
  </r>
  <r>
    <x v="8"/>
    <x v="4"/>
    <x v="0"/>
    <m/>
    <x v="55"/>
    <x v="67"/>
    <n v="20260723"/>
  </r>
  <r>
    <x v="8"/>
    <x v="4"/>
    <x v="0"/>
    <n v="0"/>
    <x v="56"/>
    <x v="68"/>
    <n v="20260723"/>
  </r>
  <r>
    <x v="8"/>
    <x v="4"/>
    <x v="0"/>
    <n v="1.819725"/>
    <x v="57"/>
    <x v="69"/>
    <n v="20260723"/>
  </r>
  <r>
    <x v="8"/>
    <x v="4"/>
    <x v="0"/>
    <n v="24.393001999999999"/>
    <x v="58"/>
    <x v="70"/>
    <n v="20260723"/>
  </r>
  <r>
    <x v="8"/>
    <x v="4"/>
    <x v="0"/>
    <n v="1.171535"/>
    <x v="59"/>
    <x v="71"/>
    <n v="20260723"/>
  </r>
  <r>
    <x v="8"/>
    <x v="4"/>
    <x v="0"/>
    <n v="1298.148907"/>
    <x v="60"/>
    <x v="72"/>
    <n v="20260723"/>
  </r>
  <r>
    <x v="8"/>
    <x v="4"/>
    <x v="0"/>
    <n v="14.172548000000001"/>
    <x v="19"/>
    <x v="73"/>
    <n v="20260723"/>
  </r>
  <r>
    <x v="8"/>
    <x v="4"/>
    <x v="0"/>
    <n v="0"/>
    <x v="61"/>
    <x v="74"/>
    <n v="20260723"/>
  </r>
  <r>
    <x v="8"/>
    <x v="4"/>
    <x v="0"/>
    <n v="7.9787889999999999"/>
    <x v="62"/>
    <x v="75"/>
    <n v="20260723"/>
  </r>
  <r>
    <x v="8"/>
    <x v="4"/>
    <x v="0"/>
    <n v="106.45540699999999"/>
    <x v="63"/>
    <x v="76"/>
    <n v="20260723"/>
  </r>
  <r>
    <x v="8"/>
    <x v="4"/>
    <x v="0"/>
    <n v="68.856824000000003"/>
    <x v="64"/>
    <x v="77"/>
    <n v="20260723"/>
  </r>
  <r>
    <x v="8"/>
    <x v="4"/>
    <x v="0"/>
    <n v="433.44325300000003"/>
    <x v="65"/>
    <x v="78"/>
    <n v="20260723"/>
  </r>
  <r>
    <x v="8"/>
    <x v="4"/>
    <x v="0"/>
    <n v="983.24996799999997"/>
    <x v="66"/>
    <x v="79"/>
    <n v="20260723"/>
  </r>
  <r>
    <x v="8"/>
    <x v="4"/>
    <x v="0"/>
    <n v="0"/>
    <x v="67"/>
    <x v="80"/>
    <n v="20260723"/>
  </r>
  <r>
    <x v="8"/>
    <x v="4"/>
    <x v="0"/>
    <n v="983.24996799999997"/>
    <x v="68"/>
    <x v="81"/>
    <n v="20260723"/>
  </r>
  <r>
    <x v="8"/>
    <x v="4"/>
    <x v="0"/>
    <n v="596.08093799999995"/>
    <x v="69"/>
    <x v="82"/>
    <n v="20260723"/>
  </r>
  <r>
    <x v="8"/>
    <x v="4"/>
    <x v="0"/>
    <n v="68601.819801999998"/>
    <x v="70"/>
    <x v="83"/>
    <n v="20260723"/>
  </r>
  <r>
    <x v="8"/>
    <x v="4"/>
    <x v="0"/>
    <n v="12408.774964"/>
    <x v="71"/>
    <x v="84"/>
    <n v="20260723"/>
  </r>
  <r>
    <x v="8"/>
    <x v="5"/>
    <x v="0"/>
    <m/>
    <x v="0"/>
    <x v="0"/>
    <n v="20260723"/>
  </r>
  <r>
    <x v="8"/>
    <x v="5"/>
    <x v="0"/>
    <m/>
    <x v="1"/>
    <x v="1"/>
    <n v="20260723"/>
  </r>
  <r>
    <x v="8"/>
    <x v="5"/>
    <x v="0"/>
    <m/>
    <x v="2"/>
    <x v="2"/>
    <n v="20260723"/>
  </r>
  <r>
    <x v="8"/>
    <x v="5"/>
    <x v="0"/>
    <n v="0"/>
    <x v="3"/>
    <x v="3"/>
    <n v="20260723"/>
  </r>
  <r>
    <x v="8"/>
    <x v="5"/>
    <x v="0"/>
    <n v="39.229897999999999"/>
    <x v="4"/>
    <x v="4"/>
    <n v="20260723"/>
  </r>
  <r>
    <x v="8"/>
    <x v="5"/>
    <x v="0"/>
    <n v="0.13293099999999999"/>
    <x v="5"/>
    <x v="5"/>
    <n v="20260723"/>
  </r>
  <r>
    <x v="8"/>
    <x v="5"/>
    <x v="0"/>
    <n v="262.02248800000001"/>
    <x v="6"/>
    <x v="6"/>
    <n v="20260723"/>
  </r>
  <r>
    <x v="8"/>
    <x v="5"/>
    <x v="0"/>
    <n v="32230.760966999998"/>
    <x v="7"/>
    <x v="7"/>
    <n v="20260723"/>
  </r>
  <r>
    <x v="8"/>
    <x v="5"/>
    <x v="0"/>
    <n v="2045.589399"/>
    <x v="8"/>
    <x v="8"/>
    <n v="20260723"/>
  </r>
  <r>
    <x v="8"/>
    <x v="5"/>
    <x v="0"/>
    <n v="1180.268184"/>
    <x v="9"/>
    <x v="9"/>
    <n v="20260723"/>
  </r>
  <r>
    <x v="8"/>
    <x v="5"/>
    <x v="0"/>
    <n v="2013.4629709999999"/>
    <x v="10"/>
    <x v="10"/>
    <n v="20260723"/>
  </r>
  <r>
    <x v="8"/>
    <x v="5"/>
    <x v="0"/>
    <n v="1803.0814210000001"/>
    <x v="11"/>
    <x v="11"/>
    <n v="20260723"/>
  </r>
  <r>
    <x v="8"/>
    <x v="5"/>
    <x v="0"/>
    <n v="210.38155"/>
    <x v="12"/>
    <x v="12"/>
    <n v="20260723"/>
  </r>
  <r>
    <x v="8"/>
    <x v="5"/>
    <x v="0"/>
    <n v="14090.742344"/>
    <x v="13"/>
    <x v="13"/>
    <n v="20260723"/>
  </r>
  <r>
    <x v="8"/>
    <x v="5"/>
    <x v="0"/>
    <n v="3289.847929"/>
    <x v="14"/>
    <x v="14"/>
    <n v="20260723"/>
  </r>
  <r>
    <x v="8"/>
    <x v="5"/>
    <x v="0"/>
    <n v="10787.620953"/>
    <x v="15"/>
    <x v="15"/>
    <n v="20260723"/>
  </r>
  <r>
    <x v="8"/>
    <x v="5"/>
    <x v="0"/>
    <n v="11.479200000000001"/>
    <x v="16"/>
    <x v="16"/>
    <n v="20260723"/>
  </r>
  <r>
    <x v="8"/>
    <x v="5"/>
    <x v="0"/>
    <n v="1.7942629999999999"/>
    <x v="17"/>
    <x v="17"/>
    <n v="20260723"/>
  </r>
  <r>
    <x v="8"/>
    <x v="5"/>
    <x v="0"/>
    <n v="12321.658046"/>
    <x v="18"/>
    <x v="18"/>
    <n v="20260723"/>
  </r>
  <r>
    <x v="8"/>
    <x v="5"/>
    <x v="0"/>
    <n v="293.74198100000001"/>
    <x v="19"/>
    <x v="19"/>
    <n v="20260723"/>
  </r>
  <r>
    <x v="8"/>
    <x v="5"/>
    <x v="0"/>
    <n v="283.50082200000003"/>
    <x v="20"/>
    <x v="20"/>
    <n v="20260723"/>
  </r>
  <r>
    <x v="8"/>
    <x v="5"/>
    <x v="0"/>
    <n v="1.797223"/>
    <x v="21"/>
    <x v="21"/>
    <n v="20260723"/>
  </r>
  <r>
    <x v="8"/>
    <x v="5"/>
    <x v="0"/>
    <n v="51239.429150000004"/>
    <x v="22"/>
    <x v="22"/>
    <n v="20260723"/>
  </r>
  <r>
    <x v="8"/>
    <x v="5"/>
    <x v="0"/>
    <n v="816.42615000000001"/>
    <x v="23"/>
    <x v="23"/>
    <n v="20260723"/>
  </r>
  <r>
    <x v="8"/>
    <x v="5"/>
    <x v="0"/>
    <n v="0.11988"/>
    <x v="24"/>
    <x v="24"/>
    <n v="20260723"/>
  </r>
  <r>
    <x v="8"/>
    <x v="5"/>
    <x v="0"/>
    <n v="2.2828999999999999E-2"/>
    <x v="25"/>
    <x v="25"/>
    <n v="20260723"/>
  </r>
  <r>
    <x v="8"/>
    <x v="5"/>
    <x v="0"/>
    <n v="816.28344100000004"/>
    <x v="26"/>
    <x v="26"/>
    <n v="20260723"/>
  </r>
  <r>
    <x v="8"/>
    <x v="5"/>
    <x v="0"/>
    <n v="439.35713199999998"/>
    <x v="27"/>
    <x v="27"/>
    <n v="20260723"/>
  </r>
  <r>
    <x v="8"/>
    <x v="5"/>
    <x v="0"/>
    <n v="328.854491"/>
    <x v="28"/>
    <x v="28"/>
    <n v="20260723"/>
  </r>
  <r>
    <x v="8"/>
    <x v="5"/>
    <x v="0"/>
    <n v="324.51691699999998"/>
    <x v="29"/>
    <x v="29"/>
    <n v="20260723"/>
  </r>
  <r>
    <x v="8"/>
    <x v="5"/>
    <x v="0"/>
    <n v="4.337574"/>
    <x v="30"/>
    <x v="30"/>
    <n v="20260723"/>
  </r>
  <r>
    <x v="8"/>
    <x v="5"/>
    <x v="0"/>
    <n v="110.50264300000001"/>
    <x v="31"/>
    <x v="31"/>
    <n v="20260723"/>
  </r>
  <r>
    <x v="8"/>
    <x v="5"/>
    <x v="0"/>
    <n v="3.637273"/>
    <x v="32"/>
    <x v="32"/>
    <n v="20260723"/>
  </r>
  <r>
    <x v="8"/>
    <x v="5"/>
    <x v="0"/>
    <n v="106.865369"/>
    <x v="33"/>
    <x v="33"/>
    <n v="20260723"/>
  </r>
  <r>
    <x v="8"/>
    <x v="5"/>
    <x v="0"/>
    <n v="0"/>
    <x v="34"/>
    <x v="34"/>
    <n v="20260723"/>
  </r>
  <r>
    <x v="8"/>
    <x v="5"/>
    <x v="0"/>
    <n v="13.676402"/>
    <x v="35"/>
    <x v="35"/>
    <n v="20260723"/>
  </r>
  <r>
    <x v="8"/>
    <x v="5"/>
    <x v="0"/>
    <n v="254.266739"/>
    <x v="36"/>
    <x v="36"/>
    <n v="20260723"/>
  </r>
  <r>
    <x v="8"/>
    <x v="5"/>
    <x v="0"/>
    <n v="48.908883000000003"/>
    <x v="37"/>
    <x v="37"/>
    <n v="20260723"/>
  </r>
  <r>
    <x v="8"/>
    <x v="5"/>
    <x v="0"/>
    <n v="230.471733"/>
    <x v="38"/>
    <x v="38"/>
    <n v="20260723"/>
  </r>
  <r>
    <x v="8"/>
    <x v="5"/>
    <x v="0"/>
    <n v="7.0314569999999996"/>
    <x v="39"/>
    <x v="39"/>
    <n v="20260723"/>
  </r>
  <r>
    <x v="8"/>
    <x v="5"/>
    <x v="0"/>
    <n v="0"/>
    <x v="40"/>
    <x v="40"/>
    <n v="20260723"/>
  </r>
  <r>
    <x v="8"/>
    <x v="5"/>
    <x v="0"/>
    <n v="3683.8610180000001"/>
    <x v="41"/>
    <x v="41"/>
    <n v="20260723"/>
  </r>
  <r>
    <x v="8"/>
    <x v="5"/>
    <x v="0"/>
    <n v="330.92815899999999"/>
    <x v="42"/>
    <x v="42"/>
    <n v="20260723"/>
  </r>
  <r>
    <x v="8"/>
    <x v="5"/>
    <x v="0"/>
    <n v="89596.503108999997"/>
    <x v="43"/>
    <x v="43"/>
    <n v="20260723"/>
  </r>
  <r>
    <x v="8"/>
    <x v="5"/>
    <x v="0"/>
    <m/>
    <x v="44"/>
    <x v="44"/>
    <n v="20260723"/>
  </r>
  <r>
    <x v="8"/>
    <x v="5"/>
    <x v="0"/>
    <n v="3277.8823649999999"/>
    <x v="45"/>
    <x v="45"/>
    <n v="20260723"/>
  </r>
  <r>
    <x v="8"/>
    <x v="5"/>
    <x v="0"/>
    <n v="2463.769393"/>
    <x v="46"/>
    <x v="46"/>
    <n v="20260723"/>
  </r>
  <r>
    <x v="8"/>
    <x v="5"/>
    <x v="0"/>
    <n v="0"/>
    <x v="47"/>
    <x v="47"/>
    <n v="20260723"/>
  </r>
  <r>
    <x v="8"/>
    <x v="5"/>
    <x v="0"/>
    <n v="2171.3003939999999"/>
    <x v="48"/>
    <x v="48"/>
    <n v="20260723"/>
  </r>
  <r>
    <x v="8"/>
    <x v="5"/>
    <x v="0"/>
    <n v="292.46899999999999"/>
    <x v="49"/>
    <x v="49"/>
    <n v="20260723"/>
  </r>
  <r>
    <x v="8"/>
    <x v="5"/>
    <x v="0"/>
    <n v="814.11297000000002"/>
    <x v="50"/>
    <x v="50"/>
    <n v="20260723"/>
  </r>
  <r>
    <x v="8"/>
    <x v="5"/>
    <x v="0"/>
    <n v="0"/>
    <x v="47"/>
    <x v="51"/>
    <n v="20260723"/>
  </r>
  <r>
    <x v="8"/>
    <x v="5"/>
    <x v="0"/>
    <n v="682.35724500000003"/>
    <x v="48"/>
    <x v="52"/>
    <n v="20260723"/>
  </r>
  <r>
    <x v="8"/>
    <x v="5"/>
    <x v="0"/>
    <n v="131.75572500000001"/>
    <x v="49"/>
    <x v="53"/>
    <n v="20260723"/>
  </r>
  <r>
    <x v="8"/>
    <x v="5"/>
    <x v="0"/>
    <n v="18668.840564999999"/>
    <x v="51"/>
    <x v="54"/>
    <n v="20260723"/>
  </r>
  <r>
    <x v="8"/>
    <x v="5"/>
    <x v="0"/>
    <n v="2327.5903210000001"/>
    <x v="52"/>
    <x v="55"/>
    <n v="20260723"/>
  </r>
  <r>
    <x v="8"/>
    <x v="5"/>
    <x v="0"/>
    <n v="0"/>
    <x v="47"/>
    <x v="56"/>
    <n v="20260723"/>
  </r>
  <r>
    <x v="8"/>
    <x v="5"/>
    <x v="0"/>
    <n v="2228.0520289999999"/>
    <x v="48"/>
    <x v="57"/>
    <n v="20260723"/>
  </r>
  <r>
    <x v="8"/>
    <x v="5"/>
    <x v="0"/>
    <n v="99.538291999999998"/>
    <x v="49"/>
    <x v="58"/>
    <n v="20260723"/>
  </r>
  <r>
    <x v="8"/>
    <x v="5"/>
    <x v="0"/>
    <n v="16341.250244000001"/>
    <x v="53"/>
    <x v="59"/>
    <n v="20260723"/>
  </r>
  <r>
    <x v="8"/>
    <x v="5"/>
    <x v="0"/>
    <n v="0"/>
    <x v="47"/>
    <x v="60"/>
    <n v="20260723"/>
  </r>
  <r>
    <x v="8"/>
    <x v="5"/>
    <x v="0"/>
    <n v="15600.518097"/>
    <x v="48"/>
    <x v="61"/>
    <n v="20260723"/>
  </r>
  <r>
    <x v="8"/>
    <x v="5"/>
    <x v="0"/>
    <n v="740.73214800000005"/>
    <x v="49"/>
    <x v="62"/>
    <n v="20260723"/>
  </r>
  <r>
    <x v="8"/>
    <x v="5"/>
    <x v="0"/>
    <n v="48899.870520999997"/>
    <x v="54"/>
    <x v="63"/>
    <n v="20260723"/>
  </r>
  <r>
    <x v="8"/>
    <x v="5"/>
    <x v="0"/>
    <n v="0"/>
    <x v="47"/>
    <x v="64"/>
    <n v="20260723"/>
  </r>
  <r>
    <x v="8"/>
    <x v="5"/>
    <x v="0"/>
    <n v="48283.327800999999"/>
    <x v="48"/>
    <x v="65"/>
    <n v="20260723"/>
  </r>
  <r>
    <x v="8"/>
    <x v="5"/>
    <x v="0"/>
    <n v="616.54272000000003"/>
    <x v="49"/>
    <x v="66"/>
    <n v="20260723"/>
  </r>
  <r>
    <x v="8"/>
    <x v="5"/>
    <x v="0"/>
    <m/>
    <x v="55"/>
    <x v="67"/>
    <n v="20260723"/>
  </r>
  <r>
    <x v="8"/>
    <x v="5"/>
    <x v="0"/>
    <n v="0"/>
    <x v="56"/>
    <x v="68"/>
    <n v="20260723"/>
  </r>
  <r>
    <x v="8"/>
    <x v="5"/>
    <x v="0"/>
    <n v="6.1644119999999996"/>
    <x v="57"/>
    <x v="69"/>
    <n v="20260723"/>
  </r>
  <r>
    <x v="8"/>
    <x v="5"/>
    <x v="0"/>
    <n v="30.298635999999998"/>
    <x v="58"/>
    <x v="70"/>
    <n v="20260723"/>
  </r>
  <r>
    <x v="8"/>
    <x v="5"/>
    <x v="0"/>
    <n v="1.220008"/>
    <x v="59"/>
    <x v="71"/>
    <n v="20260723"/>
  </r>
  <r>
    <x v="8"/>
    <x v="5"/>
    <x v="0"/>
    <n v="1684.2850840000001"/>
    <x v="60"/>
    <x v="72"/>
    <n v="20260723"/>
  </r>
  <r>
    <x v="8"/>
    <x v="5"/>
    <x v="0"/>
    <n v="151.477068"/>
    <x v="19"/>
    <x v="73"/>
    <n v="20260723"/>
  </r>
  <r>
    <x v="8"/>
    <x v="5"/>
    <x v="0"/>
    <n v="0"/>
    <x v="61"/>
    <x v="74"/>
    <n v="20260723"/>
  </r>
  <r>
    <x v="8"/>
    <x v="5"/>
    <x v="0"/>
    <n v="5.3975309999999999"/>
    <x v="62"/>
    <x v="75"/>
    <n v="20260723"/>
  </r>
  <r>
    <x v="8"/>
    <x v="5"/>
    <x v="0"/>
    <n v="125.29938900000001"/>
    <x v="63"/>
    <x v="76"/>
    <n v="20260723"/>
  </r>
  <r>
    <x v="8"/>
    <x v="5"/>
    <x v="0"/>
    <n v="82.876778000000002"/>
    <x v="64"/>
    <x v="77"/>
    <n v="20260723"/>
  </r>
  <r>
    <x v="8"/>
    <x v="5"/>
    <x v="0"/>
    <n v="378.112796"/>
    <x v="65"/>
    <x v="78"/>
    <n v="20260723"/>
  </r>
  <r>
    <x v="8"/>
    <x v="5"/>
    <x v="0"/>
    <n v="1039.012209"/>
    <x v="66"/>
    <x v="79"/>
    <n v="20260723"/>
  </r>
  <r>
    <x v="8"/>
    <x v="5"/>
    <x v="0"/>
    <n v="0"/>
    <x v="67"/>
    <x v="80"/>
    <n v="20260723"/>
  </r>
  <r>
    <x v="8"/>
    <x v="5"/>
    <x v="0"/>
    <n v="1039.012209"/>
    <x v="68"/>
    <x v="81"/>
    <n v="20260723"/>
  </r>
  <r>
    <x v="8"/>
    <x v="5"/>
    <x v="0"/>
    <n v="521.91166799999996"/>
    <x v="69"/>
    <x v="82"/>
    <n v="20260723"/>
  </r>
  <r>
    <x v="8"/>
    <x v="5"/>
    <x v="0"/>
    <n v="74872.64903"/>
    <x v="70"/>
    <x v="83"/>
    <n v="20260723"/>
  </r>
  <r>
    <x v="8"/>
    <x v="5"/>
    <x v="0"/>
    <n v="14723.854080999999"/>
    <x v="71"/>
    <x v="84"/>
    <n v="20260723"/>
  </r>
  <r>
    <x v="8"/>
    <x v="6"/>
    <x v="0"/>
    <m/>
    <x v="0"/>
    <x v="0"/>
    <n v="20260723"/>
  </r>
  <r>
    <x v="8"/>
    <x v="6"/>
    <x v="0"/>
    <m/>
    <x v="1"/>
    <x v="1"/>
    <n v="20260723"/>
  </r>
  <r>
    <x v="8"/>
    <x v="6"/>
    <x v="0"/>
    <m/>
    <x v="2"/>
    <x v="2"/>
    <n v="20260723"/>
  </r>
  <r>
    <x v="8"/>
    <x v="6"/>
    <x v="0"/>
    <n v="0"/>
    <x v="3"/>
    <x v="3"/>
    <n v="20260723"/>
  </r>
  <r>
    <x v="8"/>
    <x v="6"/>
    <x v="0"/>
    <n v="63.188446999999996"/>
    <x v="4"/>
    <x v="4"/>
    <n v="20260723"/>
  </r>
  <r>
    <x v="8"/>
    <x v="6"/>
    <x v="0"/>
    <n v="0.372751"/>
    <x v="5"/>
    <x v="5"/>
    <n v="20260723"/>
  </r>
  <r>
    <x v="8"/>
    <x v="6"/>
    <x v="0"/>
    <n v="105.90440100000001"/>
    <x v="6"/>
    <x v="6"/>
    <n v="20260723"/>
  </r>
  <r>
    <x v="8"/>
    <x v="6"/>
    <x v="0"/>
    <n v="29187.453678999998"/>
    <x v="7"/>
    <x v="7"/>
    <n v="20260723"/>
  </r>
  <r>
    <x v="8"/>
    <x v="6"/>
    <x v="0"/>
    <n v="1827.0781919999999"/>
    <x v="8"/>
    <x v="8"/>
    <n v="20260723"/>
  </r>
  <r>
    <x v="8"/>
    <x v="6"/>
    <x v="0"/>
    <n v="1277.2030460000001"/>
    <x v="9"/>
    <x v="9"/>
    <n v="20260723"/>
  </r>
  <r>
    <x v="8"/>
    <x v="6"/>
    <x v="0"/>
    <n v="1177.6843630000001"/>
    <x v="10"/>
    <x v="10"/>
    <n v="20260723"/>
  </r>
  <r>
    <x v="8"/>
    <x v="6"/>
    <x v="0"/>
    <n v="1004.313473"/>
    <x v="11"/>
    <x v="11"/>
    <n v="20260723"/>
  </r>
  <r>
    <x v="8"/>
    <x v="6"/>
    <x v="0"/>
    <n v="173.370892"/>
    <x v="12"/>
    <x v="12"/>
    <n v="20260723"/>
  </r>
  <r>
    <x v="8"/>
    <x v="6"/>
    <x v="0"/>
    <n v="12514.94995"/>
    <x v="13"/>
    <x v="13"/>
    <n v="20260723"/>
  </r>
  <r>
    <x v="8"/>
    <x v="6"/>
    <x v="0"/>
    <n v="2755.450394"/>
    <x v="14"/>
    <x v="14"/>
    <n v="20260723"/>
  </r>
  <r>
    <x v="8"/>
    <x v="6"/>
    <x v="0"/>
    <n v="9747.2790860000005"/>
    <x v="15"/>
    <x v="15"/>
    <n v="20260723"/>
  </r>
  <r>
    <x v="8"/>
    <x v="6"/>
    <x v="0"/>
    <n v="12.220470000000001"/>
    <x v="16"/>
    <x v="16"/>
    <n v="20260723"/>
  </r>
  <r>
    <x v="8"/>
    <x v="6"/>
    <x v="0"/>
    <n v="0"/>
    <x v="17"/>
    <x v="17"/>
    <n v="20260723"/>
  </r>
  <r>
    <x v="8"/>
    <x v="6"/>
    <x v="0"/>
    <n v="11819.818633999999"/>
    <x v="18"/>
    <x v="18"/>
    <n v="20260723"/>
  </r>
  <r>
    <x v="8"/>
    <x v="6"/>
    <x v="0"/>
    <n v="148.504547"/>
    <x v="19"/>
    <x v="19"/>
    <n v="20260723"/>
  </r>
  <r>
    <x v="8"/>
    <x v="6"/>
    <x v="0"/>
    <n v="406.26610599999998"/>
    <x v="20"/>
    <x v="20"/>
    <n v="20260723"/>
  </r>
  <r>
    <x v="8"/>
    <x v="6"/>
    <x v="0"/>
    <n v="15.948839"/>
    <x v="21"/>
    <x v="21"/>
    <n v="20260723"/>
  </r>
  <r>
    <x v="8"/>
    <x v="6"/>
    <x v="0"/>
    <n v="45361.419064000002"/>
    <x v="22"/>
    <x v="22"/>
    <n v="20260723"/>
  </r>
  <r>
    <x v="8"/>
    <x v="6"/>
    <x v="0"/>
    <n v="765.54147"/>
    <x v="23"/>
    <x v="23"/>
    <n v="20260723"/>
  </r>
  <r>
    <x v="8"/>
    <x v="6"/>
    <x v="0"/>
    <n v="0.10023899999999999"/>
    <x v="24"/>
    <x v="24"/>
    <n v="20260723"/>
  </r>
  <r>
    <x v="8"/>
    <x v="6"/>
    <x v="0"/>
    <n v="0.26906099999999999"/>
    <x v="25"/>
    <x v="25"/>
    <n v="20260723"/>
  </r>
  <r>
    <x v="8"/>
    <x v="6"/>
    <x v="0"/>
    <n v="765.17217000000005"/>
    <x v="26"/>
    <x v="26"/>
    <n v="20260723"/>
  </r>
  <r>
    <x v="8"/>
    <x v="6"/>
    <x v="0"/>
    <n v="544.14342799999997"/>
    <x v="27"/>
    <x v="27"/>
    <n v="20260723"/>
  </r>
  <r>
    <x v="8"/>
    <x v="6"/>
    <x v="0"/>
    <n v="504.80794600000002"/>
    <x v="28"/>
    <x v="28"/>
    <n v="20260723"/>
  </r>
  <r>
    <x v="8"/>
    <x v="6"/>
    <x v="0"/>
    <n v="503.350618"/>
    <x v="29"/>
    <x v="29"/>
    <n v="20260723"/>
  </r>
  <r>
    <x v="8"/>
    <x v="6"/>
    <x v="0"/>
    <n v="1.457327"/>
    <x v="30"/>
    <x v="30"/>
    <n v="20260723"/>
  </r>
  <r>
    <x v="8"/>
    <x v="6"/>
    <x v="0"/>
    <n v="39.335479999999997"/>
    <x v="31"/>
    <x v="31"/>
    <n v="20260723"/>
  </r>
  <r>
    <x v="8"/>
    <x v="6"/>
    <x v="0"/>
    <n v="2.8453520000000001"/>
    <x v="32"/>
    <x v="32"/>
    <n v="20260723"/>
  </r>
  <r>
    <x v="8"/>
    <x v="6"/>
    <x v="0"/>
    <n v="36.490127999999999"/>
    <x v="33"/>
    <x v="33"/>
    <n v="20260723"/>
  </r>
  <r>
    <x v="8"/>
    <x v="6"/>
    <x v="0"/>
    <n v="0"/>
    <x v="34"/>
    <x v="34"/>
    <n v="20260723"/>
  </r>
  <r>
    <x v="8"/>
    <x v="6"/>
    <x v="0"/>
    <n v="19.832673"/>
    <x v="35"/>
    <x v="35"/>
    <n v="20260723"/>
  </r>
  <r>
    <x v="8"/>
    <x v="6"/>
    <x v="0"/>
    <n v="251.44175899999999"/>
    <x v="36"/>
    <x v="36"/>
    <n v="20260723"/>
  </r>
  <r>
    <x v="8"/>
    <x v="6"/>
    <x v="0"/>
    <n v="44.255825000000002"/>
    <x v="37"/>
    <x v="37"/>
    <n v="20260723"/>
  </r>
  <r>
    <x v="8"/>
    <x v="6"/>
    <x v="0"/>
    <n v="291.66796799999997"/>
    <x v="38"/>
    <x v="38"/>
    <n v="20260723"/>
  </r>
  <r>
    <x v="8"/>
    <x v="6"/>
    <x v="0"/>
    <n v="7.0314569999999996"/>
    <x v="39"/>
    <x v="39"/>
    <n v="20260723"/>
  </r>
  <r>
    <x v="8"/>
    <x v="6"/>
    <x v="0"/>
    <n v="0"/>
    <x v="40"/>
    <x v="40"/>
    <n v="20260723"/>
  </r>
  <r>
    <x v="8"/>
    <x v="6"/>
    <x v="0"/>
    <n v="2312.7951069999999"/>
    <x v="41"/>
    <x v="41"/>
    <n v="20260723"/>
  </r>
  <r>
    <x v="8"/>
    <x v="6"/>
    <x v="0"/>
    <n v="361.205106"/>
    <x v="42"/>
    <x v="42"/>
    <n v="20260723"/>
  </r>
  <r>
    <x v="8"/>
    <x v="6"/>
    <x v="0"/>
    <n v="79316.253133999999"/>
    <x v="43"/>
    <x v="43"/>
    <n v="20260723"/>
  </r>
  <r>
    <x v="8"/>
    <x v="6"/>
    <x v="0"/>
    <m/>
    <x v="44"/>
    <x v="44"/>
    <n v="20260723"/>
  </r>
  <r>
    <x v="8"/>
    <x v="6"/>
    <x v="0"/>
    <n v="3076.7249780000002"/>
    <x v="45"/>
    <x v="45"/>
    <n v="20260723"/>
  </r>
  <r>
    <x v="8"/>
    <x v="6"/>
    <x v="0"/>
    <n v="2471.9612430000002"/>
    <x v="46"/>
    <x v="46"/>
    <n v="20260723"/>
  </r>
  <r>
    <x v="8"/>
    <x v="6"/>
    <x v="0"/>
    <n v="0"/>
    <x v="47"/>
    <x v="47"/>
    <n v="20260723"/>
  </r>
  <r>
    <x v="8"/>
    <x v="6"/>
    <x v="0"/>
    <n v="2240.7905139999998"/>
    <x v="48"/>
    <x v="48"/>
    <n v="20260723"/>
  </r>
  <r>
    <x v="8"/>
    <x v="6"/>
    <x v="0"/>
    <n v="231.170728"/>
    <x v="49"/>
    <x v="49"/>
    <n v="20260723"/>
  </r>
  <r>
    <x v="8"/>
    <x v="6"/>
    <x v="0"/>
    <n v="604.76362800000004"/>
    <x v="50"/>
    <x v="50"/>
    <n v="20260723"/>
  </r>
  <r>
    <x v="8"/>
    <x v="6"/>
    <x v="0"/>
    <n v="0"/>
    <x v="47"/>
    <x v="51"/>
    <n v="20260723"/>
  </r>
  <r>
    <x v="8"/>
    <x v="6"/>
    <x v="0"/>
    <n v="509.92606799999999"/>
    <x v="48"/>
    <x v="52"/>
    <n v="20260723"/>
  </r>
  <r>
    <x v="8"/>
    <x v="6"/>
    <x v="0"/>
    <n v="94.837560999999994"/>
    <x v="49"/>
    <x v="53"/>
    <n v="20260723"/>
  </r>
  <r>
    <x v="8"/>
    <x v="6"/>
    <x v="0"/>
    <n v="13883.446744999999"/>
    <x v="51"/>
    <x v="54"/>
    <n v="20260723"/>
  </r>
  <r>
    <x v="8"/>
    <x v="6"/>
    <x v="0"/>
    <n v="1696.6544819999999"/>
    <x v="52"/>
    <x v="55"/>
    <n v="20260723"/>
  </r>
  <r>
    <x v="8"/>
    <x v="6"/>
    <x v="0"/>
    <n v="0"/>
    <x v="47"/>
    <x v="56"/>
    <n v="20260723"/>
  </r>
  <r>
    <x v="8"/>
    <x v="6"/>
    <x v="0"/>
    <n v="1639.2878410000001"/>
    <x v="48"/>
    <x v="57"/>
    <n v="20260723"/>
  </r>
  <r>
    <x v="8"/>
    <x v="6"/>
    <x v="0"/>
    <n v="57.366641000000001"/>
    <x v="49"/>
    <x v="58"/>
    <n v="20260723"/>
  </r>
  <r>
    <x v="8"/>
    <x v="6"/>
    <x v="0"/>
    <n v="12186.792264"/>
    <x v="53"/>
    <x v="59"/>
    <n v="20260723"/>
  </r>
  <r>
    <x v="8"/>
    <x v="6"/>
    <x v="0"/>
    <n v="0"/>
    <x v="47"/>
    <x v="60"/>
    <n v="20260723"/>
  </r>
  <r>
    <x v="8"/>
    <x v="6"/>
    <x v="0"/>
    <n v="11717.802956"/>
    <x v="48"/>
    <x v="61"/>
    <n v="20260723"/>
  </r>
  <r>
    <x v="8"/>
    <x v="6"/>
    <x v="0"/>
    <n v="468.98930899999999"/>
    <x v="49"/>
    <x v="62"/>
    <n v="20260723"/>
  </r>
  <r>
    <x v="8"/>
    <x v="6"/>
    <x v="0"/>
    <n v="43138.896926000001"/>
    <x v="54"/>
    <x v="63"/>
    <n v="20260723"/>
  </r>
  <r>
    <x v="8"/>
    <x v="6"/>
    <x v="0"/>
    <n v="0"/>
    <x v="47"/>
    <x v="64"/>
    <n v="20260723"/>
  </r>
  <r>
    <x v="8"/>
    <x v="6"/>
    <x v="0"/>
    <n v="42666.400482999998"/>
    <x v="48"/>
    <x v="65"/>
    <n v="20260723"/>
  </r>
  <r>
    <x v="8"/>
    <x v="6"/>
    <x v="0"/>
    <n v="472.496443"/>
    <x v="49"/>
    <x v="66"/>
    <n v="20260723"/>
  </r>
  <r>
    <x v="8"/>
    <x v="6"/>
    <x v="0"/>
    <m/>
    <x v="55"/>
    <x v="67"/>
    <n v="20260723"/>
  </r>
  <r>
    <x v="8"/>
    <x v="6"/>
    <x v="0"/>
    <n v="0"/>
    <x v="56"/>
    <x v="68"/>
    <n v="20260723"/>
  </r>
  <r>
    <x v="8"/>
    <x v="6"/>
    <x v="0"/>
    <n v="3.909942"/>
    <x v="57"/>
    <x v="69"/>
    <n v="20260723"/>
  </r>
  <r>
    <x v="8"/>
    <x v="6"/>
    <x v="0"/>
    <n v="15.965458"/>
    <x v="58"/>
    <x v="70"/>
    <n v="20260723"/>
  </r>
  <r>
    <x v="8"/>
    <x v="6"/>
    <x v="0"/>
    <n v="1.2688759999999999"/>
    <x v="59"/>
    <x v="71"/>
    <n v="20260723"/>
  </r>
  <r>
    <x v="8"/>
    <x v="6"/>
    <x v="0"/>
    <n v="1795.4520190000001"/>
    <x v="60"/>
    <x v="72"/>
    <n v="20260723"/>
  </r>
  <r>
    <x v="8"/>
    <x v="6"/>
    <x v="0"/>
    <n v="389.55971599999998"/>
    <x v="19"/>
    <x v="73"/>
    <n v="20260723"/>
  </r>
  <r>
    <x v="8"/>
    <x v="6"/>
    <x v="0"/>
    <n v="0.32849200000000001"/>
    <x v="61"/>
    <x v="74"/>
    <n v="20260723"/>
  </r>
  <r>
    <x v="8"/>
    <x v="6"/>
    <x v="0"/>
    <n v="4.3563359999999998"/>
    <x v="62"/>
    <x v="75"/>
    <n v="20260723"/>
  </r>
  <r>
    <x v="8"/>
    <x v="6"/>
    <x v="0"/>
    <n v="125.67088200000001"/>
    <x v="63"/>
    <x v="76"/>
    <n v="20260723"/>
  </r>
  <r>
    <x v="8"/>
    <x v="6"/>
    <x v="0"/>
    <n v="95.651330999999999"/>
    <x v="64"/>
    <x v="77"/>
    <n v="20260723"/>
  </r>
  <r>
    <x v="8"/>
    <x v="6"/>
    <x v="0"/>
    <n v="278.21859999999998"/>
    <x v="65"/>
    <x v="78"/>
    <n v="20260723"/>
  </r>
  <r>
    <x v="8"/>
    <x v="6"/>
    <x v="0"/>
    <n v="1032.631044"/>
    <x v="66"/>
    <x v="79"/>
    <n v="20260723"/>
  </r>
  <r>
    <x v="8"/>
    <x v="6"/>
    <x v="0"/>
    <n v="0"/>
    <x v="67"/>
    <x v="80"/>
    <n v="20260723"/>
  </r>
  <r>
    <x v="8"/>
    <x v="6"/>
    <x v="0"/>
    <n v="1032.631044"/>
    <x v="68"/>
    <x v="81"/>
    <n v="20260723"/>
  </r>
  <r>
    <x v="8"/>
    <x v="6"/>
    <x v="0"/>
    <n v="339.81294000000003"/>
    <x v="69"/>
    <x v="82"/>
    <n v="20260723"/>
  </r>
  <r>
    <x v="8"/>
    <x v="6"/>
    <x v="0"/>
    <n v="64181.894179000003"/>
    <x v="70"/>
    <x v="83"/>
    <n v="20260723"/>
  </r>
  <r>
    <x v="8"/>
    <x v="6"/>
    <x v="0"/>
    <n v="15134.358958999999"/>
    <x v="71"/>
    <x v="84"/>
    <n v="20260723"/>
  </r>
  <r>
    <x v="8"/>
    <x v="7"/>
    <x v="0"/>
    <m/>
    <x v="0"/>
    <x v="0"/>
    <n v="20260723"/>
  </r>
  <r>
    <x v="8"/>
    <x v="7"/>
    <x v="0"/>
    <m/>
    <x v="1"/>
    <x v="1"/>
    <n v="20260723"/>
  </r>
  <r>
    <x v="8"/>
    <x v="7"/>
    <x v="0"/>
    <m/>
    <x v="2"/>
    <x v="2"/>
    <n v="20260723"/>
  </r>
  <r>
    <x v="8"/>
    <x v="7"/>
    <x v="0"/>
    <n v="0"/>
    <x v="3"/>
    <x v="3"/>
    <n v="20260723"/>
  </r>
  <r>
    <x v="8"/>
    <x v="7"/>
    <x v="0"/>
    <n v="87.660938999999999"/>
    <x v="4"/>
    <x v="4"/>
    <n v="20260723"/>
  </r>
  <r>
    <x v="8"/>
    <x v="7"/>
    <x v="0"/>
    <n v="1.793553"/>
    <x v="5"/>
    <x v="5"/>
    <n v="20260723"/>
  </r>
  <r>
    <x v="8"/>
    <x v="7"/>
    <x v="0"/>
    <n v="99.182709000000003"/>
    <x v="6"/>
    <x v="6"/>
    <n v="20260723"/>
  </r>
  <r>
    <x v="8"/>
    <x v="7"/>
    <x v="0"/>
    <n v="29738.030218"/>
    <x v="7"/>
    <x v="7"/>
    <n v="20260723"/>
  </r>
  <r>
    <x v="8"/>
    <x v="7"/>
    <x v="0"/>
    <n v="1829.8208689999999"/>
    <x v="8"/>
    <x v="8"/>
    <n v="20260723"/>
  </r>
  <r>
    <x v="8"/>
    <x v="7"/>
    <x v="0"/>
    <n v="1122.675121"/>
    <x v="9"/>
    <x v="9"/>
    <n v="20260723"/>
  </r>
  <r>
    <x v="8"/>
    <x v="7"/>
    <x v="0"/>
    <n v="1156.403959"/>
    <x v="10"/>
    <x v="10"/>
    <n v="20260723"/>
  </r>
  <r>
    <x v="8"/>
    <x v="7"/>
    <x v="0"/>
    <n v="758.44806400000004"/>
    <x v="11"/>
    <x v="11"/>
    <n v="20260723"/>
  </r>
  <r>
    <x v="8"/>
    <x v="7"/>
    <x v="0"/>
    <n v="397.955896"/>
    <x v="12"/>
    <x v="12"/>
    <n v="20260723"/>
  </r>
  <r>
    <x v="8"/>
    <x v="7"/>
    <x v="0"/>
    <n v="12772.856825000001"/>
    <x v="13"/>
    <x v="13"/>
    <n v="20260723"/>
  </r>
  <r>
    <x v="8"/>
    <x v="7"/>
    <x v="0"/>
    <n v="3067.332273"/>
    <x v="14"/>
    <x v="14"/>
    <n v="20260723"/>
  </r>
  <r>
    <x v="8"/>
    <x v="7"/>
    <x v="0"/>
    <n v="9704.6274689999991"/>
    <x v="15"/>
    <x v="15"/>
    <n v="20260723"/>
  </r>
  <r>
    <x v="8"/>
    <x v="7"/>
    <x v="0"/>
    <n v="0.89708200000000005"/>
    <x v="16"/>
    <x v="16"/>
    <n v="20260723"/>
  </r>
  <r>
    <x v="8"/>
    <x v="7"/>
    <x v="0"/>
    <n v="0"/>
    <x v="17"/>
    <x v="17"/>
    <n v="20260723"/>
  </r>
  <r>
    <x v="8"/>
    <x v="7"/>
    <x v="0"/>
    <n v="12493.784106999999"/>
    <x v="18"/>
    <x v="18"/>
    <n v="20260723"/>
  </r>
  <r>
    <x v="8"/>
    <x v="7"/>
    <x v="0"/>
    <n v="205.77563699999999"/>
    <x v="19"/>
    <x v="19"/>
    <n v="20260723"/>
  </r>
  <r>
    <x v="8"/>
    <x v="7"/>
    <x v="0"/>
    <n v="156.287059"/>
    <x v="20"/>
    <x v="20"/>
    <n v="20260723"/>
  </r>
  <r>
    <x v="8"/>
    <x v="7"/>
    <x v="0"/>
    <n v="0.42664099999999999"/>
    <x v="21"/>
    <x v="21"/>
    <n v="20260723"/>
  </r>
  <r>
    <x v="8"/>
    <x v="7"/>
    <x v="0"/>
    <n v="49880.511868000001"/>
    <x v="22"/>
    <x v="22"/>
    <n v="20260723"/>
  </r>
  <r>
    <x v="8"/>
    <x v="7"/>
    <x v="0"/>
    <n v="701.00610200000006"/>
    <x v="23"/>
    <x v="23"/>
    <n v="20260723"/>
  </r>
  <r>
    <x v="8"/>
    <x v="7"/>
    <x v="0"/>
    <n v="7.8352000000000005E-2"/>
    <x v="24"/>
    <x v="24"/>
    <n v="20260723"/>
  </r>
  <r>
    <x v="8"/>
    <x v="7"/>
    <x v="0"/>
    <n v="0.27946100000000001"/>
    <x v="25"/>
    <x v="25"/>
    <n v="20260723"/>
  </r>
  <r>
    <x v="8"/>
    <x v="7"/>
    <x v="0"/>
    <n v="700.64828899999998"/>
    <x v="26"/>
    <x v="26"/>
    <n v="20260723"/>
  </r>
  <r>
    <x v="8"/>
    <x v="7"/>
    <x v="0"/>
    <n v="455.54592600000001"/>
    <x v="27"/>
    <x v="27"/>
    <n v="20260723"/>
  </r>
  <r>
    <x v="8"/>
    <x v="7"/>
    <x v="0"/>
    <n v="438.13838199999998"/>
    <x v="28"/>
    <x v="28"/>
    <n v="20260723"/>
  </r>
  <r>
    <x v="8"/>
    <x v="7"/>
    <x v="0"/>
    <n v="438.09270600000002"/>
    <x v="29"/>
    <x v="29"/>
    <n v="20260723"/>
  </r>
  <r>
    <x v="8"/>
    <x v="7"/>
    <x v="0"/>
    <n v="4.5679999999999998E-2"/>
    <x v="30"/>
    <x v="30"/>
    <n v="20260723"/>
  </r>
  <r>
    <x v="8"/>
    <x v="7"/>
    <x v="0"/>
    <n v="17.407543"/>
    <x v="31"/>
    <x v="31"/>
    <n v="20260723"/>
  </r>
  <r>
    <x v="8"/>
    <x v="7"/>
    <x v="0"/>
    <n v="1.3200369999999999"/>
    <x v="32"/>
    <x v="32"/>
    <n v="20260723"/>
  </r>
  <r>
    <x v="8"/>
    <x v="7"/>
    <x v="0"/>
    <n v="16.087506000000001"/>
    <x v="33"/>
    <x v="33"/>
    <n v="20260723"/>
  </r>
  <r>
    <x v="8"/>
    <x v="7"/>
    <x v="0"/>
    <n v="0"/>
    <x v="34"/>
    <x v="34"/>
    <n v="20260723"/>
  </r>
  <r>
    <x v="8"/>
    <x v="7"/>
    <x v="0"/>
    <n v="20.764686999999999"/>
    <x v="35"/>
    <x v="35"/>
    <n v="20260723"/>
  </r>
  <r>
    <x v="8"/>
    <x v="7"/>
    <x v="0"/>
    <n v="317.36105900000001"/>
    <x v="36"/>
    <x v="36"/>
    <n v="20260723"/>
  </r>
  <r>
    <x v="8"/>
    <x v="7"/>
    <x v="0"/>
    <n v="99.703349000000003"/>
    <x v="37"/>
    <x v="37"/>
    <n v="20260723"/>
  </r>
  <r>
    <x v="8"/>
    <x v="7"/>
    <x v="0"/>
    <n v="289.90061700000001"/>
    <x v="38"/>
    <x v="38"/>
    <n v="20260723"/>
  </r>
  <r>
    <x v="8"/>
    <x v="7"/>
    <x v="0"/>
    <n v="7.0314569999999996"/>
    <x v="39"/>
    <x v="39"/>
    <n v="20260723"/>
  </r>
  <r>
    <x v="8"/>
    <x v="7"/>
    <x v="0"/>
    <n v="0"/>
    <x v="40"/>
    <x v="40"/>
    <n v="20260723"/>
  </r>
  <r>
    <x v="8"/>
    <x v="7"/>
    <x v="0"/>
    <n v="1715.3415230000001"/>
    <x v="41"/>
    <x v="41"/>
    <n v="20260723"/>
  </r>
  <r>
    <x v="8"/>
    <x v="7"/>
    <x v="0"/>
    <n v="311.25354900000002"/>
    <x v="42"/>
    <x v="42"/>
    <n v="20260723"/>
  </r>
  <r>
    <x v="8"/>
    <x v="7"/>
    <x v="0"/>
    <n v="83725.087555999999"/>
    <x v="43"/>
    <x v="43"/>
    <n v="20260723"/>
  </r>
  <r>
    <x v="8"/>
    <x v="7"/>
    <x v="0"/>
    <m/>
    <x v="44"/>
    <x v="44"/>
    <n v="20260723"/>
  </r>
  <r>
    <x v="8"/>
    <x v="7"/>
    <x v="0"/>
    <n v="3365.045912"/>
    <x v="45"/>
    <x v="45"/>
    <n v="20260723"/>
  </r>
  <r>
    <x v="8"/>
    <x v="7"/>
    <x v="0"/>
    <n v="2613.960857"/>
    <x v="46"/>
    <x v="46"/>
    <n v="20260723"/>
  </r>
  <r>
    <x v="8"/>
    <x v="7"/>
    <x v="0"/>
    <n v="0"/>
    <x v="47"/>
    <x v="47"/>
    <n v="20260723"/>
  </r>
  <r>
    <x v="8"/>
    <x v="7"/>
    <x v="0"/>
    <n v="2361.1664569999998"/>
    <x v="48"/>
    <x v="48"/>
    <n v="20260723"/>
  </r>
  <r>
    <x v="8"/>
    <x v="7"/>
    <x v="0"/>
    <n v="252.79440299999999"/>
    <x v="49"/>
    <x v="49"/>
    <n v="20260723"/>
  </r>
  <r>
    <x v="8"/>
    <x v="7"/>
    <x v="0"/>
    <n v="751.085058"/>
    <x v="50"/>
    <x v="50"/>
    <n v="20260723"/>
  </r>
  <r>
    <x v="8"/>
    <x v="7"/>
    <x v="0"/>
    <n v="0"/>
    <x v="47"/>
    <x v="51"/>
    <n v="20260723"/>
  </r>
  <r>
    <x v="8"/>
    <x v="7"/>
    <x v="0"/>
    <n v="652.80951200000004"/>
    <x v="48"/>
    <x v="52"/>
    <n v="20260723"/>
  </r>
  <r>
    <x v="8"/>
    <x v="7"/>
    <x v="0"/>
    <n v="98.275543999999996"/>
    <x v="49"/>
    <x v="53"/>
    <n v="20260723"/>
  </r>
  <r>
    <x v="8"/>
    <x v="7"/>
    <x v="0"/>
    <n v="14299.413961"/>
    <x v="51"/>
    <x v="54"/>
    <n v="20260723"/>
  </r>
  <r>
    <x v="8"/>
    <x v="7"/>
    <x v="0"/>
    <n v="1754.983144"/>
    <x v="52"/>
    <x v="55"/>
    <n v="20260723"/>
  </r>
  <r>
    <x v="8"/>
    <x v="7"/>
    <x v="0"/>
    <n v="0"/>
    <x v="47"/>
    <x v="56"/>
    <n v="20260723"/>
  </r>
  <r>
    <x v="8"/>
    <x v="7"/>
    <x v="0"/>
    <n v="1696.0546750000001"/>
    <x v="48"/>
    <x v="57"/>
    <n v="20260723"/>
  </r>
  <r>
    <x v="8"/>
    <x v="7"/>
    <x v="0"/>
    <n v="58.928468000000002"/>
    <x v="49"/>
    <x v="58"/>
    <n v="20260723"/>
  </r>
  <r>
    <x v="8"/>
    <x v="7"/>
    <x v="0"/>
    <n v="12544.430815"/>
    <x v="53"/>
    <x v="59"/>
    <n v="20260723"/>
  </r>
  <r>
    <x v="8"/>
    <x v="7"/>
    <x v="0"/>
    <n v="0"/>
    <x v="47"/>
    <x v="60"/>
    <n v="20260723"/>
  </r>
  <r>
    <x v="8"/>
    <x v="7"/>
    <x v="0"/>
    <n v="12014.193428"/>
    <x v="48"/>
    <x v="61"/>
    <n v="20260723"/>
  </r>
  <r>
    <x v="8"/>
    <x v="7"/>
    <x v="0"/>
    <n v="530.23738400000002"/>
    <x v="49"/>
    <x v="62"/>
    <n v="20260723"/>
  </r>
  <r>
    <x v="8"/>
    <x v="7"/>
    <x v="0"/>
    <n v="47695.806845999999"/>
    <x v="54"/>
    <x v="63"/>
    <n v="20260723"/>
  </r>
  <r>
    <x v="8"/>
    <x v="7"/>
    <x v="0"/>
    <n v="0"/>
    <x v="47"/>
    <x v="64"/>
    <n v="20260723"/>
  </r>
  <r>
    <x v="8"/>
    <x v="7"/>
    <x v="0"/>
    <n v="47209.124978"/>
    <x v="48"/>
    <x v="65"/>
    <n v="20260723"/>
  </r>
  <r>
    <x v="8"/>
    <x v="7"/>
    <x v="0"/>
    <n v="486.68186800000001"/>
    <x v="49"/>
    <x v="66"/>
    <n v="20260723"/>
  </r>
  <r>
    <x v="8"/>
    <x v="7"/>
    <x v="0"/>
    <m/>
    <x v="55"/>
    <x v="67"/>
    <n v="20260723"/>
  </r>
  <r>
    <x v="8"/>
    <x v="7"/>
    <x v="0"/>
    <n v="0"/>
    <x v="56"/>
    <x v="68"/>
    <n v="20260723"/>
  </r>
  <r>
    <x v="8"/>
    <x v="7"/>
    <x v="0"/>
    <n v="1.164212"/>
    <x v="57"/>
    <x v="69"/>
    <n v="20260723"/>
  </r>
  <r>
    <x v="8"/>
    <x v="7"/>
    <x v="0"/>
    <n v="14.645531"/>
    <x v="58"/>
    <x v="70"/>
    <n v="20260723"/>
  </r>
  <r>
    <x v="8"/>
    <x v="7"/>
    <x v="0"/>
    <n v="1.314249"/>
    <x v="59"/>
    <x v="71"/>
    <n v="20260723"/>
  </r>
  <r>
    <x v="8"/>
    <x v="7"/>
    <x v="0"/>
    <n v="1640.2658349999999"/>
    <x v="60"/>
    <x v="72"/>
    <n v="20260723"/>
  </r>
  <r>
    <x v="8"/>
    <x v="7"/>
    <x v="0"/>
    <n v="195.94611599999999"/>
    <x v="19"/>
    <x v="73"/>
    <n v="20260723"/>
  </r>
  <r>
    <x v="8"/>
    <x v="7"/>
    <x v="0"/>
    <n v="0"/>
    <x v="61"/>
    <x v="74"/>
    <n v="20260723"/>
  </r>
  <r>
    <x v="8"/>
    <x v="7"/>
    <x v="0"/>
    <n v="5.0563570000000002"/>
    <x v="62"/>
    <x v="75"/>
    <n v="20260723"/>
  </r>
  <r>
    <x v="8"/>
    <x v="7"/>
    <x v="0"/>
    <n v="119.279588"/>
    <x v="63"/>
    <x v="76"/>
    <n v="20260723"/>
  </r>
  <r>
    <x v="8"/>
    <x v="7"/>
    <x v="0"/>
    <n v="90.594235999999995"/>
    <x v="64"/>
    <x v="77"/>
    <n v="20260723"/>
  </r>
  <r>
    <x v="8"/>
    <x v="7"/>
    <x v="0"/>
    <n v="378.94313"/>
    <x v="65"/>
    <x v="78"/>
    <n v="20260723"/>
  </r>
  <r>
    <x v="8"/>
    <x v="7"/>
    <x v="0"/>
    <n v="835.58002499999998"/>
    <x v="66"/>
    <x v="79"/>
    <n v="20260723"/>
  </r>
  <r>
    <x v="8"/>
    <x v="7"/>
    <x v="0"/>
    <n v="0"/>
    <x v="67"/>
    <x v="80"/>
    <n v="20260723"/>
  </r>
  <r>
    <x v="8"/>
    <x v="7"/>
    <x v="0"/>
    <n v="835.58002499999998"/>
    <x v="68"/>
    <x v="81"/>
    <n v="20260723"/>
  </r>
  <r>
    <x v="8"/>
    <x v="7"/>
    <x v="0"/>
    <n v="372.065359"/>
    <x v="69"/>
    <x v="82"/>
    <n v="20260723"/>
  </r>
  <r>
    <x v="8"/>
    <x v="7"/>
    <x v="0"/>
    <n v="69015.121360000005"/>
    <x v="70"/>
    <x v="83"/>
    <n v="20260723"/>
  </r>
  <r>
    <x v="8"/>
    <x v="7"/>
    <x v="0"/>
    <n v="14709.966202"/>
    <x v="71"/>
    <x v="84"/>
    <n v="20260723"/>
  </r>
  <r>
    <x v="8"/>
    <x v="8"/>
    <x v="0"/>
    <m/>
    <x v="0"/>
    <x v="0"/>
    <n v="20260723"/>
  </r>
  <r>
    <x v="8"/>
    <x v="8"/>
    <x v="0"/>
    <m/>
    <x v="1"/>
    <x v="1"/>
    <n v="20260723"/>
  </r>
  <r>
    <x v="8"/>
    <x v="8"/>
    <x v="0"/>
    <m/>
    <x v="2"/>
    <x v="2"/>
    <n v="20260723"/>
  </r>
  <r>
    <x v="8"/>
    <x v="8"/>
    <x v="0"/>
    <n v="0"/>
    <x v="3"/>
    <x v="3"/>
    <n v="20260723"/>
  </r>
  <r>
    <x v="8"/>
    <x v="8"/>
    <x v="0"/>
    <n v="75.697965999999994"/>
    <x v="4"/>
    <x v="4"/>
    <n v="20260723"/>
  </r>
  <r>
    <x v="8"/>
    <x v="8"/>
    <x v="0"/>
    <n v="3.0601560000000001"/>
    <x v="5"/>
    <x v="5"/>
    <n v="20260723"/>
  </r>
  <r>
    <x v="8"/>
    <x v="8"/>
    <x v="0"/>
    <n v="98.012321"/>
    <x v="6"/>
    <x v="6"/>
    <n v="20260723"/>
  </r>
  <r>
    <x v="8"/>
    <x v="8"/>
    <x v="0"/>
    <n v="30039.759274"/>
    <x v="7"/>
    <x v="7"/>
    <n v="20260723"/>
  </r>
  <r>
    <x v="8"/>
    <x v="8"/>
    <x v="0"/>
    <n v="1753.858489"/>
    <x v="8"/>
    <x v="8"/>
    <n v="20260723"/>
  </r>
  <r>
    <x v="8"/>
    <x v="8"/>
    <x v="0"/>
    <n v="1038.8493089999999"/>
    <x v="9"/>
    <x v="9"/>
    <n v="20260723"/>
  </r>
  <r>
    <x v="8"/>
    <x v="8"/>
    <x v="0"/>
    <n v="1178.083637"/>
    <x v="10"/>
    <x v="10"/>
    <n v="20260723"/>
  </r>
  <r>
    <x v="8"/>
    <x v="8"/>
    <x v="0"/>
    <n v="996.39244399999995"/>
    <x v="11"/>
    <x v="11"/>
    <n v="20260723"/>
  </r>
  <r>
    <x v="8"/>
    <x v="8"/>
    <x v="0"/>
    <n v="181.69119800000001"/>
    <x v="12"/>
    <x v="12"/>
    <n v="20260723"/>
  </r>
  <r>
    <x v="8"/>
    <x v="8"/>
    <x v="0"/>
    <n v="12530.157112999999"/>
    <x v="13"/>
    <x v="13"/>
    <n v="20260723"/>
  </r>
  <r>
    <x v="8"/>
    <x v="8"/>
    <x v="0"/>
    <n v="3063.1183380000002"/>
    <x v="14"/>
    <x v="14"/>
    <n v="20260723"/>
  </r>
  <r>
    <x v="8"/>
    <x v="8"/>
    <x v="0"/>
    <n v="9467.0387750000009"/>
    <x v="15"/>
    <x v="15"/>
    <n v="20260723"/>
  </r>
  <r>
    <x v="8"/>
    <x v="8"/>
    <x v="0"/>
    <n v="0"/>
    <x v="16"/>
    <x v="16"/>
    <n v="20260723"/>
  </r>
  <r>
    <x v="8"/>
    <x v="8"/>
    <x v="0"/>
    <n v="0"/>
    <x v="17"/>
    <x v="17"/>
    <n v="20260723"/>
  </r>
  <r>
    <x v="8"/>
    <x v="8"/>
    <x v="0"/>
    <n v="13236.758672"/>
    <x v="18"/>
    <x v="18"/>
    <n v="20260723"/>
  </r>
  <r>
    <x v="8"/>
    <x v="8"/>
    <x v="0"/>
    <n v="217.95502400000001"/>
    <x v="19"/>
    <x v="19"/>
    <n v="20260723"/>
  </r>
  <r>
    <x v="8"/>
    <x v="8"/>
    <x v="0"/>
    <n v="83.656864999999996"/>
    <x v="20"/>
    <x v="20"/>
    <n v="20260723"/>
  </r>
  <r>
    <x v="8"/>
    <x v="8"/>
    <x v="0"/>
    <n v="0.440164"/>
    <x v="21"/>
    <x v="21"/>
    <n v="20260723"/>
  </r>
  <r>
    <x v="8"/>
    <x v="8"/>
    <x v="0"/>
    <n v="56114.720601000001"/>
    <x v="22"/>
    <x v="22"/>
    <n v="20260723"/>
  </r>
  <r>
    <x v="8"/>
    <x v="8"/>
    <x v="0"/>
    <n v="527.00379399999997"/>
    <x v="23"/>
    <x v="23"/>
    <n v="20260723"/>
  </r>
  <r>
    <x v="8"/>
    <x v="8"/>
    <x v="0"/>
    <n v="6.4814999999999998E-2"/>
    <x v="24"/>
    <x v="24"/>
    <n v="20260723"/>
  </r>
  <r>
    <x v="8"/>
    <x v="8"/>
    <x v="0"/>
    <n v="0"/>
    <x v="25"/>
    <x v="25"/>
    <n v="20260723"/>
  </r>
  <r>
    <x v="8"/>
    <x v="8"/>
    <x v="0"/>
    <n v="526.93897800000002"/>
    <x v="26"/>
    <x v="26"/>
    <n v="20260723"/>
  </r>
  <r>
    <x v="8"/>
    <x v="8"/>
    <x v="0"/>
    <n v="517.60672499999998"/>
    <x v="27"/>
    <x v="27"/>
    <n v="20260723"/>
  </r>
  <r>
    <x v="8"/>
    <x v="8"/>
    <x v="0"/>
    <n v="512.85197400000004"/>
    <x v="28"/>
    <x v="28"/>
    <n v="20260723"/>
  </r>
  <r>
    <x v="8"/>
    <x v="8"/>
    <x v="0"/>
    <n v="514.50540100000001"/>
    <x v="29"/>
    <x v="29"/>
    <n v="20260723"/>
  </r>
  <r>
    <x v="8"/>
    <x v="8"/>
    <x v="0"/>
    <n v="-1.6534260000000001"/>
    <x v="30"/>
    <x v="30"/>
    <n v="20260723"/>
  </r>
  <r>
    <x v="8"/>
    <x v="8"/>
    <x v="0"/>
    <n v="4.7547499999999996"/>
    <x v="31"/>
    <x v="31"/>
    <n v="20260723"/>
  </r>
  <r>
    <x v="8"/>
    <x v="8"/>
    <x v="0"/>
    <n v="2.2243390000000001"/>
    <x v="32"/>
    <x v="32"/>
    <n v="20260723"/>
  </r>
  <r>
    <x v="8"/>
    <x v="8"/>
    <x v="0"/>
    <n v="2.530411"/>
    <x v="33"/>
    <x v="33"/>
    <n v="20260723"/>
  </r>
  <r>
    <x v="8"/>
    <x v="8"/>
    <x v="0"/>
    <n v="0"/>
    <x v="34"/>
    <x v="34"/>
    <n v="20260723"/>
  </r>
  <r>
    <x v="8"/>
    <x v="8"/>
    <x v="0"/>
    <n v="20.400704000000001"/>
    <x v="35"/>
    <x v="35"/>
    <n v="20260723"/>
  </r>
  <r>
    <x v="8"/>
    <x v="8"/>
    <x v="0"/>
    <n v="192.09136699999999"/>
    <x v="36"/>
    <x v="36"/>
    <n v="20260723"/>
  </r>
  <r>
    <x v="8"/>
    <x v="8"/>
    <x v="0"/>
    <n v="52.143096"/>
    <x v="37"/>
    <x v="37"/>
    <n v="20260723"/>
  </r>
  <r>
    <x v="8"/>
    <x v="8"/>
    <x v="0"/>
    <n v="336.59340900000001"/>
    <x v="38"/>
    <x v="38"/>
    <n v="20260723"/>
  </r>
  <r>
    <x v="8"/>
    <x v="8"/>
    <x v="0"/>
    <n v="7.0314569999999996"/>
    <x v="39"/>
    <x v="39"/>
    <n v="20260723"/>
  </r>
  <r>
    <x v="8"/>
    <x v="8"/>
    <x v="0"/>
    <n v="0"/>
    <x v="40"/>
    <x v="40"/>
    <n v="20260723"/>
  </r>
  <r>
    <x v="8"/>
    <x v="8"/>
    <x v="0"/>
    <n v="1872.393873"/>
    <x v="41"/>
    <x v="41"/>
    <n v="20260723"/>
  </r>
  <r>
    <x v="8"/>
    <x v="8"/>
    <x v="0"/>
    <n v="146.378491"/>
    <x v="42"/>
    <x v="42"/>
    <n v="20260723"/>
  </r>
  <r>
    <x v="8"/>
    <x v="8"/>
    <x v="0"/>
    <n v="90002.893232999995"/>
    <x v="43"/>
    <x v="43"/>
    <n v="20260723"/>
  </r>
  <r>
    <x v="8"/>
    <x v="8"/>
    <x v="0"/>
    <m/>
    <x v="44"/>
    <x v="44"/>
    <n v="20260723"/>
  </r>
  <r>
    <x v="8"/>
    <x v="8"/>
    <x v="0"/>
    <n v="3504.6021329999999"/>
    <x v="45"/>
    <x v="45"/>
    <n v="20260723"/>
  </r>
  <r>
    <x v="8"/>
    <x v="8"/>
    <x v="0"/>
    <n v="2757.8097189999999"/>
    <x v="46"/>
    <x v="46"/>
    <n v="20260723"/>
  </r>
  <r>
    <x v="8"/>
    <x v="8"/>
    <x v="0"/>
    <n v="0"/>
    <x v="47"/>
    <x v="47"/>
    <n v="20260723"/>
  </r>
  <r>
    <x v="8"/>
    <x v="8"/>
    <x v="0"/>
    <n v="2472.2812859999999"/>
    <x v="48"/>
    <x v="48"/>
    <n v="20260723"/>
  </r>
  <r>
    <x v="8"/>
    <x v="8"/>
    <x v="0"/>
    <n v="285.52842900000002"/>
    <x v="49"/>
    <x v="49"/>
    <n v="20260723"/>
  </r>
  <r>
    <x v="8"/>
    <x v="8"/>
    <x v="0"/>
    <n v="746.792416"/>
    <x v="50"/>
    <x v="50"/>
    <n v="20260723"/>
  </r>
  <r>
    <x v="8"/>
    <x v="8"/>
    <x v="0"/>
    <n v="0"/>
    <x v="47"/>
    <x v="51"/>
    <n v="20260723"/>
  </r>
  <r>
    <x v="8"/>
    <x v="8"/>
    <x v="0"/>
    <n v="657.21876399999996"/>
    <x v="48"/>
    <x v="52"/>
    <n v="20260723"/>
  </r>
  <r>
    <x v="8"/>
    <x v="8"/>
    <x v="0"/>
    <n v="89.573645999999997"/>
    <x v="49"/>
    <x v="53"/>
    <n v="20260723"/>
  </r>
  <r>
    <x v="8"/>
    <x v="8"/>
    <x v="0"/>
    <n v="14011.840552"/>
    <x v="51"/>
    <x v="54"/>
    <n v="20260723"/>
  </r>
  <r>
    <x v="8"/>
    <x v="8"/>
    <x v="0"/>
    <n v="1762.7909729999999"/>
    <x v="52"/>
    <x v="55"/>
    <n v="20260723"/>
  </r>
  <r>
    <x v="8"/>
    <x v="8"/>
    <x v="0"/>
    <n v="0"/>
    <x v="47"/>
    <x v="56"/>
    <n v="20260723"/>
  </r>
  <r>
    <x v="8"/>
    <x v="8"/>
    <x v="0"/>
    <n v="1705.108557"/>
    <x v="48"/>
    <x v="57"/>
    <n v="20260723"/>
  </r>
  <r>
    <x v="8"/>
    <x v="8"/>
    <x v="0"/>
    <n v="57.682417000000001"/>
    <x v="49"/>
    <x v="58"/>
    <n v="20260723"/>
  </r>
  <r>
    <x v="8"/>
    <x v="8"/>
    <x v="0"/>
    <n v="12249.049580000001"/>
    <x v="53"/>
    <x v="59"/>
    <n v="20260723"/>
  </r>
  <r>
    <x v="8"/>
    <x v="8"/>
    <x v="0"/>
    <n v="0"/>
    <x v="47"/>
    <x v="60"/>
    <n v="20260723"/>
  </r>
  <r>
    <x v="8"/>
    <x v="8"/>
    <x v="0"/>
    <n v="11695.511364"/>
    <x v="48"/>
    <x v="61"/>
    <n v="20260723"/>
  </r>
  <r>
    <x v="8"/>
    <x v="8"/>
    <x v="0"/>
    <n v="553.53822000000002"/>
    <x v="49"/>
    <x v="62"/>
    <n v="20260723"/>
  </r>
  <r>
    <x v="8"/>
    <x v="8"/>
    <x v="0"/>
    <n v="53765.689942999998"/>
    <x v="54"/>
    <x v="63"/>
    <n v="20260723"/>
  </r>
  <r>
    <x v="8"/>
    <x v="8"/>
    <x v="0"/>
    <n v="0"/>
    <x v="47"/>
    <x v="64"/>
    <n v="20260723"/>
  </r>
  <r>
    <x v="8"/>
    <x v="8"/>
    <x v="0"/>
    <n v="53226.144099999998"/>
    <x v="48"/>
    <x v="65"/>
    <n v="20260723"/>
  </r>
  <r>
    <x v="8"/>
    <x v="8"/>
    <x v="0"/>
    <n v="539.54584299999999"/>
    <x v="49"/>
    <x v="66"/>
    <n v="20260723"/>
  </r>
  <r>
    <x v="8"/>
    <x v="8"/>
    <x v="0"/>
    <m/>
    <x v="55"/>
    <x v="67"/>
    <n v="20260723"/>
  </r>
  <r>
    <x v="8"/>
    <x v="8"/>
    <x v="0"/>
    <n v="0"/>
    <x v="56"/>
    <x v="68"/>
    <n v="20260723"/>
  </r>
  <r>
    <x v="8"/>
    <x v="8"/>
    <x v="0"/>
    <n v="1.4686269999999999"/>
    <x v="57"/>
    <x v="69"/>
    <n v="20260723"/>
  </r>
  <r>
    <x v="8"/>
    <x v="8"/>
    <x v="0"/>
    <n v="12.244638"/>
    <x v="58"/>
    <x v="70"/>
    <n v="20260723"/>
  </r>
  <r>
    <x v="8"/>
    <x v="8"/>
    <x v="0"/>
    <n v="1.3457680000000001"/>
    <x v="59"/>
    <x v="71"/>
    <n v="20260723"/>
  </r>
  <r>
    <x v="8"/>
    <x v="8"/>
    <x v="0"/>
    <n v="1688.406596"/>
    <x v="60"/>
    <x v="72"/>
    <n v="20260723"/>
  </r>
  <r>
    <x v="8"/>
    <x v="8"/>
    <x v="0"/>
    <n v="185.245307"/>
    <x v="19"/>
    <x v="73"/>
    <n v="20260723"/>
  </r>
  <r>
    <x v="8"/>
    <x v="8"/>
    <x v="0"/>
    <n v="0"/>
    <x v="61"/>
    <x v="74"/>
    <n v="20260723"/>
  </r>
  <r>
    <x v="8"/>
    <x v="8"/>
    <x v="0"/>
    <n v="7.4127320000000001"/>
    <x v="62"/>
    <x v="75"/>
    <n v="20260723"/>
  </r>
  <r>
    <x v="8"/>
    <x v="8"/>
    <x v="0"/>
    <n v="106.47503"/>
    <x v="63"/>
    <x v="76"/>
    <n v="20260723"/>
  </r>
  <r>
    <x v="8"/>
    <x v="8"/>
    <x v="0"/>
    <n v="130.02092400000001"/>
    <x v="64"/>
    <x v="77"/>
    <n v="20260723"/>
  </r>
  <r>
    <x v="8"/>
    <x v="8"/>
    <x v="0"/>
    <n v="333.98328400000003"/>
    <x v="65"/>
    <x v="78"/>
    <n v="20260723"/>
  </r>
  <r>
    <x v="8"/>
    <x v="8"/>
    <x v="0"/>
    <n v="886.44329200000004"/>
    <x v="66"/>
    <x v="79"/>
    <n v="20260723"/>
  </r>
  <r>
    <x v="8"/>
    <x v="8"/>
    <x v="0"/>
    <n v="0"/>
    <x v="67"/>
    <x v="80"/>
    <n v="20260723"/>
  </r>
  <r>
    <x v="8"/>
    <x v="8"/>
    <x v="0"/>
    <n v="886.44329200000004"/>
    <x v="68"/>
    <x v="81"/>
    <n v="20260723"/>
  </r>
  <r>
    <x v="8"/>
    <x v="8"/>
    <x v="0"/>
    <n v="269.45791100000002"/>
    <x v="69"/>
    <x v="82"/>
    <n v="20260723"/>
  </r>
  <r>
    <x v="8"/>
    <x v="8"/>
    <x v="0"/>
    <n v="74904.636738999994"/>
    <x v="70"/>
    <x v="83"/>
    <n v="20260723"/>
  </r>
  <r>
    <x v="8"/>
    <x v="8"/>
    <x v="0"/>
    <n v="15098.256493999999"/>
    <x v="71"/>
    <x v="84"/>
    <n v="20260723"/>
  </r>
  <r>
    <x v="8"/>
    <x v="9"/>
    <x v="0"/>
    <m/>
    <x v="0"/>
    <x v="0"/>
    <n v="20260723"/>
  </r>
  <r>
    <x v="8"/>
    <x v="9"/>
    <x v="0"/>
    <m/>
    <x v="1"/>
    <x v="1"/>
    <n v="20260723"/>
  </r>
  <r>
    <x v="8"/>
    <x v="9"/>
    <x v="0"/>
    <m/>
    <x v="2"/>
    <x v="2"/>
    <n v="20260723"/>
  </r>
  <r>
    <x v="8"/>
    <x v="9"/>
    <x v="0"/>
    <n v="0"/>
    <x v="3"/>
    <x v="3"/>
    <n v="20260723"/>
  </r>
  <r>
    <x v="8"/>
    <x v="9"/>
    <x v="0"/>
    <n v="62.437108000000002"/>
    <x v="4"/>
    <x v="4"/>
    <n v="20260723"/>
  </r>
  <r>
    <x v="8"/>
    <x v="9"/>
    <x v="0"/>
    <n v="2.9294880000000001"/>
    <x v="5"/>
    <x v="5"/>
    <n v="20260723"/>
  </r>
  <r>
    <x v="8"/>
    <x v="9"/>
    <x v="0"/>
    <n v="95.609748999999994"/>
    <x v="6"/>
    <x v="6"/>
    <n v="20260723"/>
  </r>
  <r>
    <x v="8"/>
    <x v="9"/>
    <x v="0"/>
    <n v="29937.905320999998"/>
    <x v="7"/>
    <x v="7"/>
    <n v="20260723"/>
  </r>
  <r>
    <x v="8"/>
    <x v="9"/>
    <x v="0"/>
    <n v="1570.0112019999999"/>
    <x v="8"/>
    <x v="8"/>
    <n v="20260723"/>
  </r>
  <r>
    <x v="8"/>
    <x v="9"/>
    <x v="0"/>
    <n v="1194.7192339999999"/>
    <x v="9"/>
    <x v="9"/>
    <n v="20260723"/>
  </r>
  <r>
    <x v="8"/>
    <x v="9"/>
    <x v="0"/>
    <n v="941.92854199999999"/>
    <x v="10"/>
    <x v="10"/>
    <n v="20260723"/>
  </r>
  <r>
    <x v="8"/>
    <x v="9"/>
    <x v="0"/>
    <n v="772.95301300000006"/>
    <x v="11"/>
    <x v="11"/>
    <n v="20260723"/>
  </r>
  <r>
    <x v="8"/>
    <x v="9"/>
    <x v="0"/>
    <n v="168.97553199999999"/>
    <x v="12"/>
    <x v="12"/>
    <n v="20260723"/>
  </r>
  <r>
    <x v="8"/>
    <x v="9"/>
    <x v="0"/>
    <n v="11937.444616999999"/>
    <x v="13"/>
    <x v="13"/>
    <n v="20260723"/>
  </r>
  <r>
    <x v="8"/>
    <x v="9"/>
    <x v="0"/>
    <n v="2839.7429179999999"/>
    <x v="14"/>
    <x v="14"/>
    <n v="20260723"/>
  </r>
  <r>
    <x v="8"/>
    <x v="9"/>
    <x v="0"/>
    <n v="9091.8812180000004"/>
    <x v="15"/>
    <x v="15"/>
    <n v="20260723"/>
  </r>
  <r>
    <x v="8"/>
    <x v="9"/>
    <x v="0"/>
    <n v="0"/>
    <x v="16"/>
    <x v="16"/>
    <n v="20260723"/>
  </r>
  <r>
    <x v="8"/>
    <x v="9"/>
    <x v="0"/>
    <n v="5.8204799999999999"/>
    <x v="17"/>
    <x v="17"/>
    <n v="20260723"/>
  </r>
  <r>
    <x v="8"/>
    <x v="9"/>
    <x v="0"/>
    <n v="14101.493796000001"/>
    <x v="18"/>
    <x v="18"/>
    <n v="20260723"/>
  </r>
  <r>
    <x v="8"/>
    <x v="9"/>
    <x v="0"/>
    <n v="123.63484099999999"/>
    <x v="19"/>
    <x v="19"/>
    <n v="20260723"/>
  </r>
  <r>
    <x v="8"/>
    <x v="9"/>
    <x v="0"/>
    <n v="68.161321999999998"/>
    <x v="20"/>
    <x v="20"/>
    <n v="20260723"/>
  </r>
  <r>
    <x v="8"/>
    <x v="9"/>
    <x v="0"/>
    <n v="0.51176600000000005"/>
    <x v="21"/>
    <x v="21"/>
    <n v="20260723"/>
  </r>
  <r>
    <x v="8"/>
    <x v="9"/>
    <x v="0"/>
    <n v="61696.096695"/>
    <x v="22"/>
    <x v="22"/>
    <n v="20260723"/>
  </r>
  <r>
    <x v="8"/>
    <x v="9"/>
    <x v="0"/>
    <n v="402.37034599999998"/>
    <x v="23"/>
    <x v="23"/>
    <n v="20260723"/>
  </r>
  <r>
    <x v="8"/>
    <x v="9"/>
    <x v="0"/>
    <n v="5.0178E-2"/>
    <x v="24"/>
    <x v="24"/>
    <n v="20260723"/>
  </r>
  <r>
    <x v="8"/>
    <x v="9"/>
    <x v="0"/>
    <n v="4.0000000000000001E-3"/>
    <x v="25"/>
    <x v="25"/>
    <n v="20260723"/>
  </r>
  <r>
    <x v="8"/>
    <x v="9"/>
    <x v="0"/>
    <n v="402.316168"/>
    <x v="26"/>
    <x v="26"/>
    <n v="20260723"/>
  </r>
  <r>
    <x v="8"/>
    <x v="9"/>
    <x v="0"/>
    <n v="583.649765"/>
    <x v="27"/>
    <x v="27"/>
    <n v="20260723"/>
  </r>
  <r>
    <x v="8"/>
    <x v="9"/>
    <x v="0"/>
    <n v="575.59260400000005"/>
    <x v="28"/>
    <x v="28"/>
    <n v="20260723"/>
  </r>
  <r>
    <x v="8"/>
    <x v="9"/>
    <x v="0"/>
    <n v="577.95113000000003"/>
    <x v="29"/>
    <x v="29"/>
    <n v="20260723"/>
  </r>
  <r>
    <x v="8"/>
    <x v="9"/>
    <x v="0"/>
    <n v="-2.3585229999999999"/>
    <x v="30"/>
    <x v="30"/>
    <n v="20260723"/>
  </r>
  <r>
    <x v="8"/>
    <x v="9"/>
    <x v="0"/>
    <n v="8.0571619999999999"/>
    <x v="31"/>
    <x v="31"/>
    <n v="20260723"/>
  </r>
  <r>
    <x v="8"/>
    <x v="9"/>
    <x v="0"/>
    <n v="1.2122889999999999"/>
    <x v="32"/>
    <x v="32"/>
    <n v="20260723"/>
  </r>
  <r>
    <x v="8"/>
    <x v="9"/>
    <x v="0"/>
    <n v="6.8448729999999998"/>
    <x v="33"/>
    <x v="33"/>
    <n v="20260723"/>
  </r>
  <r>
    <x v="8"/>
    <x v="9"/>
    <x v="0"/>
    <n v="0"/>
    <x v="34"/>
    <x v="34"/>
    <n v="20260723"/>
  </r>
  <r>
    <x v="8"/>
    <x v="9"/>
    <x v="0"/>
    <n v="18.823405999999999"/>
    <x v="35"/>
    <x v="35"/>
    <n v="20260723"/>
  </r>
  <r>
    <x v="8"/>
    <x v="9"/>
    <x v="0"/>
    <n v="185.114339"/>
    <x v="36"/>
    <x v="36"/>
    <n v="20260723"/>
  </r>
  <r>
    <x v="8"/>
    <x v="9"/>
    <x v="0"/>
    <n v="110.802842"/>
    <x v="37"/>
    <x v="37"/>
    <n v="20260723"/>
  </r>
  <r>
    <x v="8"/>
    <x v="9"/>
    <x v="0"/>
    <n v="276.65205500000002"/>
    <x v="38"/>
    <x v="38"/>
    <n v="20260723"/>
  </r>
  <r>
    <x v="8"/>
    <x v="9"/>
    <x v="0"/>
    <n v="7.0314569999999996"/>
    <x v="39"/>
    <x v="39"/>
    <n v="20260723"/>
  </r>
  <r>
    <x v="8"/>
    <x v="9"/>
    <x v="0"/>
    <n v="0"/>
    <x v="40"/>
    <x v="40"/>
    <n v="20260723"/>
  </r>
  <r>
    <x v="8"/>
    <x v="9"/>
    <x v="0"/>
    <n v="1918.3110939999999"/>
    <x v="41"/>
    <x v="41"/>
    <n v="20260723"/>
  </r>
  <r>
    <x v="8"/>
    <x v="9"/>
    <x v="0"/>
    <n v="187.04408599999999"/>
    <x v="42"/>
    <x v="42"/>
    <n v="20260723"/>
  </r>
  <r>
    <x v="8"/>
    <x v="9"/>
    <x v="0"/>
    <n v="95484.777751999995"/>
    <x v="43"/>
    <x v="43"/>
    <n v="20260723"/>
  </r>
  <r>
    <x v="8"/>
    <x v="9"/>
    <x v="0"/>
    <m/>
    <x v="44"/>
    <x v="44"/>
    <n v="20260723"/>
  </r>
  <r>
    <x v="8"/>
    <x v="9"/>
    <x v="0"/>
    <n v="3454.7284249999998"/>
    <x v="45"/>
    <x v="45"/>
    <n v="20260723"/>
  </r>
  <r>
    <x v="8"/>
    <x v="9"/>
    <x v="0"/>
    <n v="2739.6187519999999"/>
    <x v="46"/>
    <x v="46"/>
    <n v="20260723"/>
  </r>
  <r>
    <x v="8"/>
    <x v="9"/>
    <x v="0"/>
    <n v="0"/>
    <x v="47"/>
    <x v="47"/>
    <n v="20260723"/>
  </r>
  <r>
    <x v="8"/>
    <x v="9"/>
    <x v="0"/>
    <n v="2487.3117579999998"/>
    <x v="48"/>
    <x v="48"/>
    <n v="20260723"/>
  </r>
  <r>
    <x v="8"/>
    <x v="9"/>
    <x v="0"/>
    <n v="252.30699300000001"/>
    <x v="49"/>
    <x v="49"/>
    <n v="20260723"/>
  </r>
  <r>
    <x v="8"/>
    <x v="9"/>
    <x v="0"/>
    <n v="715.10967300000004"/>
    <x v="50"/>
    <x v="50"/>
    <n v="20260723"/>
  </r>
  <r>
    <x v="8"/>
    <x v="9"/>
    <x v="0"/>
    <n v="0"/>
    <x v="47"/>
    <x v="51"/>
    <n v="20260723"/>
  </r>
  <r>
    <x v="8"/>
    <x v="9"/>
    <x v="0"/>
    <n v="627.71938"/>
    <x v="48"/>
    <x v="52"/>
    <n v="20260723"/>
  </r>
  <r>
    <x v="8"/>
    <x v="9"/>
    <x v="0"/>
    <n v="87.390289999999993"/>
    <x v="49"/>
    <x v="53"/>
    <n v="20260723"/>
  </r>
  <r>
    <x v="8"/>
    <x v="9"/>
    <x v="0"/>
    <n v="12871.625706000001"/>
    <x v="51"/>
    <x v="54"/>
    <n v="20260723"/>
  </r>
  <r>
    <x v="8"/>
    <x v="9"/>
    <x v="0"/>
    <n v="1590.626262"/>
    <x v="52"/>
    <x v="55"/>
    <n v="20260723"/>
  </r>
  <r>
    <x v="8"/>
    <x v="9"/>
    <x v="0"/>
    <n v="0"/>
    <x v="47"/>
    <x v="56"/>
    <n v="20260723"/>
  </r>
  <r>
    <x v="8"/>
    <x v="9"/>
    <x v="0"/>
    <n v="1544.05179"/>
    <x v="48"/>
    <x v="57"/>
    <n v="20260723"/>
  </r>
  <r>
    <x v="8"/>
    <x v="9"/>
    <x v="0"/>
    <n v="46.574472999999998"/>
    <x v="49"/>
    <x v="58"/>
    <n v="20260723"/>
  </r>
  <r>
    <x v="8"/>
    <x v="9"/>
    <x v="0"/>
    <n v="11280.999441"/>
    <x v="53"/>
    <x v="59"/>
    <n v="20260723"/>
  </r>
  <r>
    <x v="8"/>
    <x v="9"/>
    <x v="0"/>
    <n v="0"/>
    <x v="47"/>
    <x v="60"/>
    <n v="20260723"/>
  </r>
  <r>
    <x v="8"/>
    <x v="9"/>
    <x v="0"/>
    <n v="10770.916292"/>
    <x v="48"/>
    <x v="61"/>
    <n v="20260723"/>
  </r>
  <r>
    <x v="8"/>
    <x v="9"/>
    <x v="0"/>
    <n v="510.08314999999999"/>
    <x v="49"/>
    <x v="62"/>
    <n v="20260723"/>
  </r>
  <r>
    <x v="8"/>
    <x v="9"/>
    <x v="0"/>
    <n v="59153.004681999999"/>
    <x v="54"/>
    <x v="63"/>
    <n v="20260723"/>
  </r>
  <r>
    <x v="8"/>
    <x v="9"/>
    <x v="0"/>
    <n v="0"/>
    <x v="47"/>
    <x v="64"/>
    <n v="20260723"/>
  </r>
  <r>
    <x v="8"/>
    <x v="9"/>
    <x v="0"/>
    <n v="58613.350443000003"/>
    <x v="48"/>
    <x v="65"/>
    <n v="20260723"/>
  </r>
  <r>
    <x v="8"/>
    <x v="9"/>
    <x v="0"/>
    <n v="539.65423899999996"/>
    <x v="49"/>
    <x v="66"/>
    <n v="20260723"/>
  </r>
  <r>
    <x v="8"/>
    <x v="9"/>
    <x v="0"/>
    <m/>
    <x v="55"/>
    <x v="67"/>
    <n v="20260723"/>
  </r>
  <r>
    <x v="8"/>
    <x v="9"/>
    <x v="0"/>
    <n v="0"/>
    <x v="56"/>
    <x v="68"/>
    <n v="20260723"/>
  </r>
  <r>
    <x v="8"/>
    <x v="9"/>
    <x v="0"/>
    <n v="1.615734"/>
    <x v="57"/>
    <x v="69"/>
    <n v="20260723"/>
  </r>
  <r>
    <x v="8"/>
    <x v="9"/>
    <x v="0"/>
    <n v="8.6305289999999992"/>
    <x v="58"/>
    <x v="70"/>
    <n v="20260723"/>
  </r>
  <r>
    <x v="8"/>
    <x v="9"/>
    <x v="0"/>
    <n v="1.1174360000000001"/>
    <x v="59"/>
    <x v="71"/>
    <n v="20260723"/>
  </r>
  <r>
    <x v="8"/>
    <x v="9"/>
    <x v="0"/>
    <n v="1851.655769"/>
    <x v="60"/>
    <x v="72"/>
    <n v="20260723"/>
  </r>
  <r>
    <x v="8"/>
    <x v="9"/>
    <x v="0"/>
    <n v="183.43571800000001"/>
    <x v="19"/>
    <x v="73"/>
    <n v="20260723"/>
  </r>
  <r>
    <x v="8"/>
    <x v="9"/>
    <x v="0"/>
    <n v="0"/>
    <x v="61"/>
    <x v="74"/>
    <n v="20260723"/>
  </r>
  <r>
    <x v="8"/>
    <x v="9"/>
    <x v="0"/>
    <n v="3.083078"/>
    <x v="62"/>
    <x v="75"/>
    <n v="20260723"/>
  </r>
  <r>
    <x v="8"/>
    <x v="9"/>
    <x v="0"/>
    <n v="177.03613200000001"/>
    <x v="63"/>
    <x v="76"/>
    <n v="20260723"/>
  </r>
  <r>
    <x v="8"/>
    <x v="9"/>
    <x v="0"/>
    <n v="216.41781"/>
    <x v="64"/>
    <x v="77"/>
    <n v="20260723"/>
  </r>
  <r>
    <x v="8"/>
    <x v="9"/>
    <x v="0"/>
    <n v="356.57624499999997"/>
    <x v="65"/>
    <x v="78"/>
    <n v="20260723"/>
  </r>
  <r>
    <x v="8"/>
    <x v="9"/>
    <x v="0"/>
    <n v="877.95585500000004"/>
    <x v="66"/>
    <x v="79"/>
    <n v="20260723"/>
  </r>
  <r>
    <x v="8"/>
    <x v="9"/>
    <x v="0"/>
    <n v="0"/>
    <x v="67"/>
    <x v="80"/>
    <n v="20260723"/>
  </r>
  <r>
    <x v="8"/>
    <x v="9"/>
    <x v="0"/>
    <n v="877.95585500000004"/>
    <x v="68"/>
    <x v="81"/>
    <n v="20260723"/>
  </r>
  <r>
    <x v="8"/>
    <x v="9"/>
    <x v="0"/>
    <n v="289.21326099999999"/>
    <x v="69"/>
    <x v="82"/>
    <n v="20260723"/>
  </r>
  <r>
    <x v="8"/>
    <x v="9"/>
    <x v="0"/>
    <n v="79446.096378999995"/>
    <x v="70"/>
    <x v="83"/>
    <n v="20260723"/>
  </r>
  <r>
    <x v="8"/>
    <x v="9"/>
    <x v="0"/>
    <n v="16038.681377000001"/>
    <x v="71"/>
    <x v="84"/>
    <n v="20260723"/>
  </r>
  <r>
    <x v="9"/>
    <x v="0"/>
    <x v="0"/>
    <m/>
    <x v="0"/>
    <x v="0"/>
    <n v="20260723"/>
  </r>
  <r>
    <x v="9"/>
    <x v="0"/>
    <x v="0"/>
    <m/>
    <x v="1"/>
    <x v="1"/>
    <n v="20260723"/>
  </r>
  <r>
    <x v="9"/>
    <x v="0"/>
    <x v="0"/>
    <m/>
    <x v="2"/>
    <x v="2"/>
    <n v="20260723"/>
  </r>
  <r>
    <x v="9"/>
    <x v="0"/>
    <x v="0"/>
    <n v="9.2930050000000008"/>
    <x v="3"/>
    <x v="3"/>
    <n v="20260723"/>
  </r>
  <r>
    <x v="9"/>
    <x v="0"/>
    <x v="0"/>
    <n v="12956.725248000001"/>
    <x v="4"/>
    <x v="4"/>
    <n v="20260723"/>
  </r>
  <r>
    <x v="9"/>
    <x v="0"/>
    <x v="0"/>
    <n v="0.85662899999999997"/>
    <x v="5"/>
    <x v="5"/>
    <n v="20260723"/>
  </r>
  <r>
    <x v="9"/>
    <x v="0"/>
    <x v="0"/>
    <n v="6840.0055119999997"/>
    <x v="6"/>
    <x v="6"/>
    <n v="20260723"/>
  </r>
  <r>
    <x v="9"/>
    <x v="0"/>
    <x v="0"/>
    <n v="2144321.4844900002"/>
    <x v="7"/>
    <x v="7"/>
    <n v="20260723"/>
  </r>
  <r>
    <x v="9"/>
    <x v="0"/>
    <x v="0"/>
    <n v="34766.235151000001"/>
    <x v="8"/>
    <x v="8"/>
    <n v="20260723"/>
  </r>
  <r>
    <x v="9"/>
    <x v="0"/>
    <x v="0"/>
    <n v="140099.97926399999"/>
    <x v="9"/>
    <x v="9"/>
    <n v="20260723"/>
  </r>
  <r>
    <x v="9"/>
    <x v="0"/>
    <x v="0"/>
    <n v="79840.106654999996"/>
    <x v="10"/>
    <x v="10"/>
    <n v="20260723"/>
  </r>
  <r>
    <x v="9"/>
    <x v="0"/>
    <x v="0"/>
    <n v="60187.344358000002"/>
    <x v="11"/>
    <x v="11"/>
    <n v="20260723"/>
  </r>
  <r>
    <x v="9"/>
    <x v="0"/>
    <x v="0"/>
    <n v="19652.762297000001"/>
    <x v="12"/>
    <x v="12"/>
    <n v="20260723"/>
  </r>
  <r>
    <x v="9"/>
    <x v="0"/>
    <x v="0"/>
    <n v="1501308.2356759999"/>
    <x v="13"/>
    <x v="13"/>
    <n v="20260723"/>
  </r>
  <r>
    <x v="9"/>
    <x v="0"/>
    <x v="0"/>
    <n v="689939.41524899995"/>
    <x v="14"/>
    <x v="14"/>
    <n v="20260723"/>
  </r>
  <r>
    <x v="9"/>
    <x v="0"/>
    <x v="0"/>
    <n v="744286.71540700004"/>
    <x v="15"/>
    <x v="15"/>
    <n v="20260723"/>
  </r>
  <r>
    <x v="9"/>
    <x v="0"/>
    <x v="0"/>
    <n v="62644.284911000002"/>
    <x v="16"/>
    <x v="16"/>
    <n v="20260723"/>
  </r>
  <r>
    <x v="9"/>
    <x v="0"/>
    <x v="0"/>
    <n v="4437.8201090000002"/>
    <x v="17"/>
    <x v="17"/>
    <n v="20260723"/>
  </r>
  <r>
    <x v="9"/>
    <x v="0"/>
    <x v="0"/>
    <n v="364938.03651900002"/>
    <x v="18"/>
    <x v="18"/>
    <n v="20260723"/>
  </r>
  <r>
    <x v="9"/>
    <x v="0"/>
    <x v="0"/>
    <n v="5127.2718109999996"/>
    <x v="19"/>
    <x v="19"/>
    <n v="20260723"/>
  </r>
  <r>
    <x v="9"/>
    <x v="0"/>
    <x v="0"/>
    <n v="14714.945195"/>
    <x v="20"/>
    <x v="20"/>
    <n v="20260723"/>
  </r>
  <r>
    <x v="9"/>
    <x v="0"/>
    <x v="0"/>
    <n v="3526.6741179999999"/>
    <x v="21"/>
    <x v="21"/>
    <n v="20260723"/>
  </r>
  <r>
    <x v="9"/>
    <x v="0"/>
    <x v="0"/>
    <n v="316183.76950400003"/>
    <x v="22"/>
    <x v="22"/>
    <n v="20260723"/>
  </r>
  <r>
    <x v="9"/>
    <x v="0"/>
    <x v="0"/>
    <n v="31301.637326"/>
    <x v="23"/>
    <x v="23"/>
    <n v="20260723"/>
  </r>
  <r>
    <x v="9"/>
    <x v="0"/>
    <x v="0"/>
    <n v="5810.6167240000004"/>
    <x v="24"/>
    <x v="24"/>
    <n v="20260723"/>
  </r>
  <r>
    <x v="9"/>
    <x v="0"/>
    <x v="0"/>
    <n v="962.65772700000002"/>
    <x v="25"/>
    <x v="25"/>
    <n v="20260723"/>
  </r>
  <r>
    <x v="9"/>
    <x v="0"/>
    <x v="0"/>
    <n v="24528.362874999999"/>
    <x v="26"/>
    <x v="26"/>
    <n v="20260723"/>
  </r>
  <r>
    <x v="9"/>
    <x v="0"/>
    <x v="0"/>
    <n v="101410.31791699999"/>
    <x v="27"/>
    <x v="27"/>
    <n v="20260723"/>
  </r>
  <r>
    <x v="9"/>
    <x v="0"/>
    <x v="0"/>
    <n v="25960.279186"/>
    <x v="28"/>
    <x v="28"/>
    <n v="20260723"/>
  </r>
  <r>
    <x v="9"/>
    <x v="0"/>
    <x v="0"/>
    <n v="20533.330086000002"/>
    <x v="29"/>
    <x v="29"/>
    <n v="20260723"/>
  </r>
  <r>
    <x v="9"/>
    <x v="0"/>
    <x v="0"/>
    <n v="5426.9468859999997"/>
    <x v="30"/>
    <x v="30"/>
    <n v="20260723"/>
  </r>
  <r>
    <x v="9"/>
    <x v="0"/>
    <x v="0"/>
    <n v="70780.557952000003"/>
    <x v="31"/>
    <x v="31"/>
    <n v="20260723"/>
  </r>
  <r>
    <x v="9"/>
    <x v="0"/>
    <x v="0"/>
    <n v="9350.1371780000009"/>
    <x v="32"/>
    <x v="32"/>
    <n v="20260723"/>
  </r>
  <r>
    <x v="9"/>
    <x v="0"/>
    <x v="0"/>
    <n v="61430.420775999999"/>
    <x v="33"/>
    <x v="33"/>
    <n v="20260723"/>
  </r>
  <r>
    <x v="9"/>
    <x v="0"/>
    <x v="0"/>
    <n v="4669.4831679999998"/>
    <x v="34"/>
    <x v="34"/>
    <n v="20260723"/>
  </r>
  <r>
    <x v="9"/>
    <x v="0"/>
    <x v="0"/>
    <n v="31282.196954999999"/>
    <x v="35"/>
    <x v="35"/>
    <n v="20260723"/>
  </r>
  <r>
    <x v="9"/>
    <x v="0"/>
    <x v="0"/>
    <n v="30586.772496000001"/>
    <x v="36"/>
    <x v="36"/>
    <n v="20260723"/>
  </r>
  <r>
    <x v="9"/>
    <x v="0"/>
    <x v="0"/>
    <n v="4076.0653069999998"/>
    <x v="37"/>
    <x v="37"/>
    <n v="20260723"/>
  </r>
  <r>
    <x v="9"/>
    <x v="0"/>
    <x v="0"/>
    <n v="22942.803777000001"/>
    <x v="38"/>
    <x v="38"/>
    <n v="20260723"/>
  </r>
  <r>
    <x v="9"/>
    <x v="0"/>
    <x v="0"/>
    <n v="254.13188299999999"/>
    <x v="39"/>
    <x v="39"/>
    <n v="20260723"/>
  </r>
  <r>
    <x v="9"/>
    <x v="0"/>
    <x v="0"/>
    <n v="0"/>
    <x v="40"/>
    <x v="40"/>
    <n v="20260723"/>
  </r>
  <r>
    <x v="9"/>
    <x v="0"/>
    <x v="0"/>
    <n v="18221.023125"/>
    <x v="41"/>
    <x v="41"/>
    <n v="20260723"/>
  </r>
  <r>
    <x v="9"/>
    <x v="0"/>
    <x v="0"/>
    <n v="2709.915673"/>
    <x v="42"/>
    <x v="42"/>
    <n v="20260723"/>
  </r>
  <r>
    <x v="9"/>
    <x v="0"/>
    <x v="0"/>
    <n v="2723096.9987659999"/>
    <x v="43"/>
    <x v="43"/>
    <n v="20260723"/>
  </r>
  <r>
    <x v="9"/>
    <x v="0"/>
    <x v="0"/>
    <m/>
    <x v="44"/>
    <x v="44"/>
    <n v="20260723"/>
  </r>
  <r>
    <x v="9"/>
    <x v="0"/>
    <x v="0"/>
    <n v="144569.3872"/>
    <x v="45"/>
    <x v="45"/>
    <n v="20260723"/>
  </r>
  <r>
    <x v="9"/>
    <x v="0"/>
    <x v="0"/>
    <n v="113959.871417"/>
    <x v="46"/>
    <x v="46"/>
    <n v="20260723"/>
  </r>
  <r>
    <x v="9"/>
    <x v="0"/>
    <x v="0"/>
    <n v="2.4070969999999998"/>
    <x v="47"/>
    <x v="47"/>
    <n v="20260723"/>
  </r>
  <r>
    <x v="9"/>
    <x v="0"/>
    <x v="0"/>
    <n v="106283.37837400001"/>
    <x v="48"/>
    <x v="48"/>
    <n v="20260723"/>
  </r>
  <r>
    <x v="9"/>
    <x v="0"/>
    <x v="0"/>
    <n v="7674.0859449999998"/>
    <x v="49"/>
    <x v="49"/>
    <n v="20260723"/>
  </r>
  <r>
    <x v="9"/>
    <x v="0"/>
    <x v="0"/>
    <n v="30609.514924999999"/>
    <x v="50"/>
    <x v="50"/>
    <n v="20260723"/>
  </r>
  <r>
    <x v="9"/>
    <x v="0"/>
    <x v="0"/>
    <n v="7.3359999999999996E-3"/>
    <x v="47"/>
    <x v="51"/>
    <n v="20260723"/>
  </r>
  <r>
    <x v="9"/>
    <x v="0"/>
    <x v="0"/>
    <n v="28579.018924"/>
    <x v="48"/>
    <x v="52"/>
    <n v="20260723"/>
  </r>
  <r>
    <x v="9"/>
    <x v="0"/>
    <x v="0"/>
    <n v="2030.4886650000001"/>
    <x v="49"/>
    <x v="53"/>
    <n v="20260723"/>
  </r>
  <r>
    <x v="9"/>
    <x v="0"/>
    <x v="0"/>
    <n v="1714818.2372330001"/>
    <x v="51"/>
    <x v="54"/>
    <n v="20260723"/>
  </r>
  <r>
    <x v="9"/>
    <x v="0"/>
    <x v="0"/>
    <n v="42656.439268000002"/>
    <x v="52"/>
    <x v="55"/>
    <n v="20260723"/>
  </r>
  <r>
    <x v="9"/>
    <x v="0"/>
    <x v="0"/>
    <n v="0"/>
    <x v="47"/>
    <x v="56"/>
    <n v="20260723"/>
  </r>
  <r>
    <x v="9"/>
    <x v="0"/>
    <x v="0"/>
    <n v="40158.199852999998"/>
    <x v="48"/>
    <x v="57"/>
    <n v="20260723"/>
  </r>
  <r>
    <x v="9"/>
    <x v="0"/>
    <x v="0"/>
    <n v="2498.239724"/>
    <x v="49"/>
    <x v="58"/>
    <n v="20260723"/>
  </r>
  <r>
    <x v="9"/>
    <x v="0"/>
    <x v="0"/>
    <n v="1672161.7976549999"/>
    <x v="53"/>
    <x v="59"/>
    <n v="20260723"/>
  </r>
  <r>
    <x v="9"/>
    <x v="0"/>
    <x v="0"/>
    <n v="48.312199"/>
    <x v="47"/>
    <x v="60"/>
    <n v="20260723"/>
  </r>
  <r>
    <x v="9"/>
    <x v="0"/>
    <x v="0"/>
    <n v="1653421.1204039999"/>
    <x v="48"/>
    <x v="61"/>
    <n v="20260723"/>
  </r>
  <r>
    <x v="9"/>
    <x v="0"/>
    <x v="0"/>
    <n v="18692.365052000001"/>
    <x v="49"/>
    <x v="62"/>
    <n v="20260723"/>
  </r>
  <r>
    <x v="9"/>
    <x v="0"/>
    <x v="0"/>
    <n v="306005.25804400002"/>
    <x v="54"/>
    <x v="63"/>
    <n v="20260723"/>
  </r>
  <r>
    <x v="9"/>
    <x v="0"/>
    <x v="0"/>
    <n v="3.2929360000000001"/>
    <x v="47"/>
    <x v="64"/>
    <n v="20260723"/>
  </r>
  <r>
    <x v="9"/>
    <x v="0"/>
    <x v="0"/>
    <n v="302945.71059999999"/>
    <x v="48"/>
    <x v="65"/>
    <n v="20260723"/>
  </r>
  <r>
    <x v="9"/>
    <x v="0"/>
    <x v="0"/>
    <n v="3056.254539"/>
    <x v="49"/>
    <x v="66"/>
    <n v="20260723"/>
  </r>
  <r>
    <x v="9"/>
    <x v="0"/>
    <x v="0"/>
    <m/>
    <x v="55"/>
    <x v="67"/>
    <n v="20260723"/>
  </r>
  <r>
    <x v="9"/>
    <x v="0"/>
    <x v="0"/>
    <n v="128.26094699999999"/>
    <x v="56"/>
    <x v="68"/>
    <n v="20260723"/>
  </r>
  <r>
    <x v="9"/>
    <x v="0"/>
    <x v="0"/>
    <n v="1995.0946859999999"/>
    <x v="57"/>
    <x v="69"/>
    <n v="20260723"/>
  </r>
  <r>
    <x v="9"/>
    <x v="0"/>
    <x v="0"/>
    <n v="2713.6513239999999"/>
    <x v="58"/>
    <x v="70"/>
    <n v="20260723"/>
  </r>
  <r>
    <x v="9"/>
    <x v="0"/>
    <x v="0"/>
    <n v="30858.396535"/>
    <x v="59"/>
    <x v="71"/>
    <n v="20260723"/>
  </r>
  <r>
    <x v="9"/>
    <x v="0"/>
    <x v="0"/>
    <n v="38624.722285000003"/>
    <x v="60"/>
    <x v="72"/>
    <n v="20260723"/>
  </r>
  <r>
    <x v="9"/>
    <x v="0"/>
    <x v="0"/>
    <n v="3059.7904950000002"/>
    <x v="19"/>
    <x v="73"/>
    <n v="20260723"/>
  </r>
  <r>
    <x v="9"/>
    <x v="0"/>
    <x v="0"/>
    <n v="21929.509626999999"/>
    <x v="61"/>
    <x v="74"/>
    <n v="20260723"/>
  </r>
  <r>
    <x v="9"/>
    <x v="0"/>
    <x v="0"/>
    <n v="53724.722191000001"/>
    <x v="62"/>
    <x v="75"/>
    <n v="20260723"/>
  </r>
  <r>
    <x v="9"/>
    <x v="0"/>
    <x v="0"/>
    <n v="14637.076370999999"/>
    <x v="63"/>
    <x v="76"/>
    <n v="20260723"/>
  </r>
  <r>
    <x v="9"/>
    <x v="0"/>
    <x v="0"/>
    <n v="8528.5415850000009"/>
    <x v="64"/>
    <x v="77"/>
    <n v="20260723"/>
  </r>
  <r>
    <x v="9"/>
    <x v="0"/>
    <x v="0"/>
    <n v="39039.506752000001"/>
    <x v="65"/>
    <x v="78"/>
    <n v="20260723"/>
  </r>
  <r>
    <x v="9"/>
    <x v="0"/>
    <x v="0"/>
    <n v="35294.008665000001"/>
    <x v="66"/>
    <x v="79"/>
    <n v="20260723"/>
  </r>
  <r>
    <x v="9"/>
    <x v="0"/>
    <x v="0"/>
    <n v="565.57430499999998"/>
    <x v="67"/>
    <x v="80"/>
    <n v="20260723"/>
  </r>
  <r>
    <x v="9"/>
    <x v="0"/>
    <x v="0"/>
    <n v="34728.434358999999"/>
    <x v="68"/>
    <x v="81"/>
    <n v="20260723"/>
  </r>
  <r>
    <x v="9"/>
    <x v="0"/>
    <x v="0"/>
    <n v="8256.7371949999997"/>
    <x v="69"/>
    <x v="82"/>
    <n v="20260723"/>
  </r>
  <r>
    <x v="9"/>
    <x v="0"/>
    <x v="0"/>
    <n v="2424182.8998110001"/>
    <x v="70"/>
    <x v="83"/>
    <n v="20260723"/>
  </r>
  <r>
    <x v="9"/>
    <x v="0"/>
    <x v="0"/>
    <n v="298914.09789500001"/>
    <x v="71"/>
    <x v="84"/>
    <n v="20260723"/>
  </r>
  <r>
    <x v="9"/>
    <x v="1"/>
    <x v="0"/>
    <m/>
    <x v="0"/>
    <x v="0"/>
    <n v="20260723"/>
  </r>
  <r>
    <x v="9"/>
    <x v="1"/>
    <x v="0"/>
    <m/>
    <x v="1"/>
    <x v="1"/>
    <n v="20260723"/>
  </r>
  <r>
    <x v="9"/>
    <x v="1"/>
    <x v="0"/>
    <m/>
    <x v="2"/>
    <x v="2"/>
    <n v="20260723"/>
  </r>
  <r>
    <x v="9"/>
    <x v="1"/>
    <x v="0"/>
    <n v="10.241467"/>
    <x v="3"/>
    <x v="3"/>
    <n v="20260723"/>
  </r>
  <r>
    <x v="9"/>
    <x v="1"/>
    <x v="0"/>
    <n v="11143.751632"/>
    <x v="4"/>
    <x v="4"/>
    <n v="20260723"/>
  </r>
  <r>
    <x v="9"/>
    <x v="1"/>
    <x v="0"/>
    <n v="1.5926929999999999"/>
    <x v="5"/>
    <x v="5"/>
    <n v="20260723"/>
  </r>
  <r>
    <x v="9"/>
    <x v="1"/>
    <x v="0"/>
    <n v="7017.4797159999998"/>
    <x v="6"/>
    <x v="6"/>
    <n v="20260723"/>
  </r>
  <r>
    <x v="9"/>
    <x v="1"/>
    <x v="0"/>
    <n v="2172469.4313400001"/>
    <x v="7"/>
    <x v="7"/>
    <n v="20260723"/>
  </r>
  <r>
    <x v="9"/>
    <x v="1"/>
    <x v="0"/>
    <n v="35187.316075000002"/>
    <x v="8"/>
    <x v="8"/>
    <n v="20260723"/>
  </r>
  <r>
    <x v="9"/>
    <x v="1"/>
    <x v="0"/>
    <n v="146642.58512900001"/>
    <x v="9"/>
    <x v="9"/>
    <n v="20260723"/>
  </r>
  <r>
    <x v="9"/>
    <x v="1"/>
    <x v="0"/>
    <n v="81727.645029000007"/>
    <x v="10"/>
    <x v="10"/>
    <n v="20260723"/>
  </r>
  <r>
    <x v="9"/>
    <x v="1"/>
    <x v="0"/>
    <n v="63740.809453000002"/>
    <x v="11"/>
    <x v="11"/>
    <n v="20260723"/>
  </r>
  <r>
    <x v="9"/>
    <x v="1"/>
    <x v="0"/>
    <n v="17986.835577999998"/>
    <x v="12"/>
    <x v="12"/>
    <n v="20260723"/>
  </r>
  <r>
    <x v="9"/>
    <x v="1"/>
    <x v="0"/>
    <n v="1481856.2586300001"/>
    <x v="13"/>
    <x v="13"/>
    <n v="20260723"/>
  </r>
  <r>
    <x v="9"/>
    <x v="1"/>
    <x v="0"/>
    <n v="710122.67738200002"/>
    <x v="14"/>
    <x v="14"/>
    <n v="20260723"/>
  </r>
  <r>
    <x v="9"/>
    <x v="1"/>
    <x v="0"/>
    <n v="711563.417197"/>
    <x v="15"/>
    <x v="15"/>
    <n v="20260723"/>
  </r>
  <r>
    <x v="9"/>
    <x v="1"/>
    <x v="0"/>
    <n v="56307.832444"/>
    <x v="16"/>
    <x v="16"/>
    <n v="20260723"/>
  </r>
  <r>
    <x v="9"/>
    <x v="1"/>
    <x v="0"/>
    <n v="3862.331612"/>
    <x v="17"/>
    <x v="17"/>
    <n v="20260723"/>
  </r>
  <r>
    <x v="9"/>
    <x v="1"/>
    <x v="0"/>
    <n v="407069.03614500002"/>
    <x v="18"/>
    <x v="18"/>
    <n v="20260723"/>
  </r>
  <r>
    <x v="9"/>
    <x v="1"/>
    <x v="0"/>
    <n v="4167.1044510000002"/>
    <x v="19"/>
    <x v="19"/>
    <n v="20260723"/>
  </r>
  <r>
    <x v="9"/>
    <x v="1"/>
    <x v="0"/>
    <n v="12289.892631999999"/>
    <x v="20"/>
    <x v="20"/>
    <n v="20260723"/>
  </r>
  <r>
    <x v="9"/>
    <x v="1"/>
    <x v="0"/>
    <n v="3529.5933960000002"/>
    <x v="21"/>
    <x v="21"/>
    <n v="20260723"/>
  </r>
  <r>
    <x v="9"/>
    <x v="1"/>
    <x v="0"/>
    <n v="361934.41704500001"/>
    <x v="22"/>
    <x v="22"/>
    <n v="20260723"/>
  </r>
  <r>
    <x v="9"/>
    <x v="1"/>
    <x v="0"/>
    <n v="29258.399364000001"/>
    <x v="23"/>
    <x v="23"/>
    <n v="20260723"/>
  </r>
  <r>
    <x v="9"/>
    <x v="1"/>
    <x v="0"/>
    <n v="5526.770786"/>
    <x v="24"/>
    <x v="24"/>
    <n v="20260723"/>
  </r>
  <r>
    <x v="9"/>
    <x v="1"/>
    <x v="0"/>
    <n v="881.58812499999999"/>
    <x v="25"/>
    <x v="25"/>
    <n v="20260723"/>
  </r>
  <r>
    <x v="9"/>
    <x v="1"/>
    <x v="0"/>
    <n v="22850.040452000001"/>
    <x v="26"/>
    <x v="26"/>
    <n v="20260723"/>
  </r>
  <r>
    <x v="9"/>
    <x v="1"/>
    <x v="0"/>
    <n v="112674.981382"/>
    <x v="27"/>
    <x v="27"/>
    <n v="20260723"/>
  </r>
  <r>
    <x v="9"/>
    <x v="1"/>
    <x v="0"/>
    <n v="28110.845264"/>
    <x v="28"/>
    <x v="28"/>
    <n v="20260723"/>
  </r>
  <r>
    <x v="9"/>
    <x v="1"/>
    <x v="0"/>
    <n v="22307.154984000001"/>
    <x v="29"/>
    <x v="29"/>
    <n v="20260723"/>
  </r>
  <r>
    <x v="9"/>
    <x v="1"/>
    <x v="0"/>
    <n v="5803.689942"/>
    <x v="30"/>
    <x v="30"/>
    <n v="20260723"/>
  </r>
  <r>
    <x v="9"/>
    <x v="1"/>
    <x v="0"/>
    <n v="77878.912914"/>
    <x v="31"/>
    <x v="31"/>
    <n v="20260723"/>
  </r>
  <r>
    <x v="9"/>
    <x v="1"/>
    <x v="0"/>
    <n v="10969.057362"/>
    <x v="32"/>
    <x v="32"/>
    <n v="20260723"/>
  </r>
  <r>
    <x v="9"/>
    <x v="1"/>
    <x v="0"/>
    <n v="66909.855551999994"/>
    <x v="33"/>
    <x v="33"/>
    <n v="20260723"/>
  </r>
  <r>
    <x v="9"/>
    <x v="1"/>
    <x v="0"/>
    <n v="6685.2235410000003"/>
    <x v="34"/>
    <x v="34"/>
    <n v="20260723"/>
  </r>
  <r>
    <x v="9"/>
    <x v="1"/>
    <x v="0"/>
    <n v="30290.857918999998"/>
    <x v="35"/>
    <x v="35"/>
    <n v="20260723"/>
  </r>
  <r>
    <x v="9"/>
    <x v="1"/>
    <x v="0"/>
    <n v="34621.893318000002"/>
    <x v="36"/>
    <x v="36"/>
    <n v="20260723"/>
  </r>
  <r>
    <x v="9"/>
    <x v="1"/>
    <x v="0"/>
    <n v="3553.4461219999998"/>
    <x v="37"/>
    <x v="37"/>
    <n v="20260723"/>
  </r>
  <r>
    <x v="9"/>
    <x v="1"/>
    <x v="0"/>
    <n v="21970.493440999999"/>
    <x v="38"/>
    <x v="38"/>
    <n v="20260723"/>
  </r>
  <r>
    <x v="9"/>
    <x v="1"/>
    <x v="0"/>
    <n v="225.874943"/>
    <x v="39"/>
    <x v="39"/>
    <n v="20260723"/>
  </r>
  <r>
    <x v="9"/>
    <x v="1"/>
    <x v="0"/>
    <n v="0"/>
    <x v="40"/>
    <x v="40"/>
    <n v="20260723"/>
  </r>
  <r>
    <x v="9"/>
    <x v="1"/>
    <x v="0"/>
    <n v="19717.293068999999"/>
    <x v="41"/>
    <x v="41"/>
    <n v="20260723"/>
  </r>
  <r>
    <x v="9"/>
    <x v="1"/>
    <x v="0"/>
    <n v="2556.647168"/>
    <x v="42"/>
    <x v="42"/>
    <n v="20260723"/>
  </r>
  <r>
    <x v="9"/>
    <x v="1"/>
    <x v="0"/>
    <n v="2807446.7991439998"/>
    <x v="43"/>
    <x v="43"/>
    <n v="20260723"/>
  </r>
  <r>
    <x v="9"/>
    <x v="1"/>
    <x v="0"/>
    <m/>
    <x v="44"/>
    <x v="44"/>
    <n v="20260723"/>
  </r>
  <r>
    <x v="9"/>
    <x v="1"/>
    <x v="0"/>
    <n v="148309.922808"/>
    <x v="45"/>
    <x v="45"/>
    <n v="20260723"/>
  </r>
  <r>
    <x v="9"/>
    <x v="1"/>
    <x v="0"/>
    <n v="115256.149063"/>
    <x v="46"/>
    <x v="46"/>
    <n v="20260723"/>
  </r>
  <r>
    <x v="9"/>
    <x v="1"/>
    <x v="0"/>
    <n v="2.5391910000000002"/>
    <x v="47"/>
    <x v="47"/>
    <n v="20260723"/>
  </r>
  <r>
    <x v="9"/>
    <x v="1"/>
    <x v="0"/>
    <n v="107931.794261"/>
    <x v="48"/>
    <x v="48"/>
    <n v="20260723"/>
  </r>
  <r>
    <x v="9"/>
    <x v="1"/>
    <x v="0"/>
    <n v="7321.8156090000002"/>
    <x v="49"/>
    <x v="49"/>
    <n v="20260723"/>
  </r>
  <r>
    <x v="9"/>
    <x v="1"/>
    <x v="0"/>
    <n v="33053.773429000001"/>
    <x v="50"/>
    <x v="50"/>
    <n v="20260723"/>
  </r>
  <r>
    <x v="9"/>
    <x v="1"/>
    <x v="0"/>
    <n v="-0.13683899999999999"/>
    <x v="47"/>
    <x v="51"/>
    <n v="20260723"/>
  </r>
  <r>
    <x v="9"/>
    <x v="1"/>
    <x v="0"/>
    <n v="30843.896977"/>
    <x v="48"/>
    <x v="52"/>
    <n v="20260723"/>
  </r>
  <r>
    <x v="9"/>
    <x v="1"/>
    <x v="0"/>
    <n v="2210.0132920000001"/>
    <x v="49"/>
    <x v="53"/>
    <n v="20260723"/>
  </r>
  <r>
    <x v="9"/>
    <x v="1"/>
    <x v="0"/>
    <n v="1720028.6168869999"/>
    <x v="51"/>
    <x v="54"/>
    <n v="20260723"/>
  </r>
  <r>
    <x v="9"/>
    <x v="1"/>
    <x v="0"/>
    <n v="48361.189264000001"/>
    <x v="52"/>
    <x v="55"/>
    <n v="20260723"/>
  </r>
  <r>
    <x v="9"/>
    <x v="1"/>
    <x v="0"/>
    <n v="-1.838363"/>
    <x v="47"/>
    <x v="56"/>
    <n v="20260723"/>
  </r>
  <r>
    <x v="9"/>
    <x v="1"/>
    <x v="0"/>
    <n v="45290.567630999998"/>
    <x v="48"/>
    <x v="57"/>
    <n v="20260723"/>
  </r>
  <r>
    <x v="9"/>
    <x v="1"/>
    <x v="0"/>
    <n v="3072.4599969999999"/>
    <x v="49"/>
    <x v="58"/>
    <n v="20260723"/>
  </r>
  <r>
    <x v="9"/>
    <x v="1"/>
    <x v="0"/>
    <n v="1671667.427624"/>
    <x v="53"/>
    <x v="59"/>
    <n v="20260723"/>
  </r>
  <r>
    <x v="9"/>
    <x v="1"/>
    <x v="0"/>
    <n v="43.623953999999998"/>
    <x v="47"/>
    <x v="60"/>
    <n v="20260723"/>
  </r>
  <r>
    <x v="9"/>
    <x v="1"/>
    <x v="0"/>
    <n v="1653380.7645370001"/>
    <x v="48"/>
    <x v="61"/>
    <n v="20260723"/>
  </r>
  <r>
    <x v="9"/>
    <x v="1"/>
    <x v="0"/>
    <n v="18243.039134999999"/>
    <x v="49"/>
    <x v="62"/>
    <n v="20260723"/>
  </r>
  <r>
    <x v="9"/>
    <x v="1"/>
    <x v="0"/>
    <n v="350458.16616999998"/>
    <x v="54"/>
    <x v="63"/>
    <n v="20260723"/>
  </r>
  <r>
    <x v="9"/>
    <x v="1"/>
    <x v="0"/>
    <n v="81.251615999999999"/>
    <x v="47"/>
    <x v="64"/>
    <n v="20260723"/>
  </r>
  <r>
    <x v="9"/>
    <x v="1"/>
    <x v="0"/>
    <n v="346224.00646599999"/>
    <x v="48"/>
    <x v="65"/>
    <n v="20260723"/>
  </r>
  <r>
    <x v="9"/>
    <x v="1"/>
    <x v="0"/>
    <n v="4152.9080880000001"/>
    <x v="49"/>
    <x v="66"/>
    <n v="20260723"/>
  </r>
  <r>
    <x v="9"/>
    <x v="1"/>
    <x v="0"/>
    <m/>
    <x v="55"/>
    <x v="67"/>
    <n v="20260723"/>
  </r>
  <r>
    <x v="9"/>
    <x v="1"/>
    <x v="0"/>
    <n v="157.77590799999999"/>
    <x v="56"/>
    <x v="68"/>
    <n v="20260723"/>
  </r>
  <r>
    <x v="9"/>
    <x v="1"/>
    <x v="0"/>
    <n v="1981.5769290000001"/>
    <x v="57"/>
    <x v="69"/>
    <n v="20260723"/>
  </r>
  <r>
    <x v="9"/>
    <x v="1"/>
    <x v="0"/>
    <n v="2678.8215540000001"/>
    <x v="58"/>
    <x v="70"/>
    <n v="20260723"/>
  </r>
  <r>
    <x v="9"/>
    <x v="1"/>
    <x v="0"/>
    <n v="34161.842084999997"/>
    <x v="59"/>
    <x v="71"/>
    <n v="20260723"/>
  </r>
  <r>
    <x v="9"/>
    <x v="1"/>
    <x v="0"/>
    <n v="38697.624425000002"/>
    <x v="60"/>
    <x v="72"/>
    <n v="20260723"/>
  </r>
  <r>
    <x v="9"/>
    <x v="1"/>
    <x v="0"/>
    <n v="2601.8132759999999"/>
    <x v="19"/>
    <x v="73"/>
    <n v="20260723"/>
  </r>
  <r>
    <x v="9"/>
    <x v="1"/>
    <x v="0"/>
    <n v="22670.963201999999"/>
    <x v="61"/>
    <x v="74"/>
    <n v="20260723"/>
  </r>
  <r>
    <x v="9"/>
    <x v="1"/>
    <x v="0"/>
    <n v="53819.547372000001"/>
    <x v="62"/>
    <x v="75"/>
    <n v="20260723"/>
  </r>
  <r>
    <x v="9"/>
    <x v="1"/>
    <x v="0"/>
    <n v="15993.521801000001"/>
    <x v="63"/>
    <x v="76"/>
    <n v="20260723"/>
  </r>
  <r>
    <x v="9"/>
    <x v="1"/>
    <x v="0"/>
    <n v="10353.518043"/>
    <x v="64"/>
    <x v="77"/>
    <n v="20260723"/>
  </r>
  <r>
    <x v="9"/>
    <x v="1"/>
    <x v="0"/>
    <n v="40235.926003"/>
    <x v="65"/>
    <x v="78"/>
    <n v="20260723"/>
  </r>
  <r>
    <x v="9"/>
    <x v="1"/>
    <x v="0"/>
    <n v="36218.325255000003"/>
    <x v="66"/>
    <x v="79"/>
    <n v="20260723"/>
  </r>
  <r>
    <x v="9"/>
    <x v="1"/>
    <x v="0"/>
    <n v="1005.2391679999999"/>
    <x v="67"/>
    <x v="80"/>
    <n v="20260723"/>
  </r>
  <r>
    <x v="9"/>
    <x v="1"/>
    <x v="0"/>
    <n v="35213.086087000003"/>
    <x v="68"/>
    <x v="81"/>
    <n v="20260723"/>
  </r>
  <r>
    <x v="9"/>
    <x v="1"/>
    <x v="0"/>
    <n v="7422.6606849999998"/>
    <x v="69"/>
    <x v="82"/>
    <n v="20260723"/>
  </r>
  <r>
    <x v="9"/>
    <x v="1"/>
    <x v="0"/>
    <n v="2485790.6213910002"/>
    <x v="70"/>
    <x v="83"/>
    <n v="20260723"/>
  </r>
  <r>
    <x v="9"/>
    <x v="1"/>
    <x v="0"/>
    <n v="321656.17837699997"/>
    <x v="71"/>
    <x v="84"/>
    <n v="20260723"/>
  </r>
  <r>
    <x v="9"/>
    <x v="2"/>
    <x v="0"/>
    <m/>
    <x v="0"/>
    <x v="0"/>
    <n v="20260723"/>
  </r>
  <r>
    <x v="9"/>
    <x v="2"/>
    <x v="0"/>
    <m/>
    <x v="1"/>
    <x v="1"/>
    <n v="20260723"/>
  </r>
  <r>
    <x v="9"/>
    <x v="2"/>
    <x v="0"/>
    <m/>
    <x v="2"/>
    <x v="2"/>
    <n v="20260723"/>
  </r>
  <r>
    <x v="9"/>
    <x v="2"/>
    <x v="0"/>
    <n v="7.6021179999999999"/>
    <x v="3"/>
    <x v="3"/>
    <n v="20260723"/>
  </r>
  <r>
    <x v="9"/>
    <x v="2"/>
    <x v="0"/>
    <n v="9330.5857739999992"/>
    <x v="4"/>
    <x v="4"/>
    <n v="20260723"/>
  </r>
  <r>
    <x v="9"/>
    <x v="2"/>
    <x v="0"/>
    <n v="2.4582410000000001"/>
    <x v="5"/>
    <x v="5"/>
    <n v="20260723"/>
  </r>
  <r>
    <x v="9"/>
    <x v="2"/>
    <x v="0"/>
    <n v="7412.2134569999998"/>
    <x v="6"/>
    <x v="6"/>
    <n v="20260723"/>
  </r>
  <r>
    <x v="9"/>
    <x v="2"/>
    <x v="0"/>
    <n v="2155519.4463860001"/>
    <x v="7"/>
    <x v="7"/>
    <n v="20260723"/>
  </r>
  <r>
    <x v="9"/>
    <x v="2"/>
    <x v="0"/>
    <n v="35273.564299999998"/>
    <x v="8"/>
    <x v="8"/>
    <n v="20260723"/>
  </r>
  <r>
    <x v="9"/>
    <x v="2"/>
    <x v="0"/>
    <n v="156077.37839500001"/>
    <x v="9"/>
    <x v="9"/>
    <n v="20260723"/>
  </r>
  <r>
    <x v="9"/>
    <x v="2"/>
    <x v="0"/>
    <n v="78639.532416999995"/>
    <x v="10"/>
    <x v="10"/>
    <n v="20260723"/>
  </r>
  <r>
    <x v="9"/>
    <x v="2"/>
    <x v="0"/>
    <n v="57200.096876000003"/>
    <x v="11"/>
    <x v="11"/>
    <n v="20260723"/>
  </r>
  <r>
    <x v="9"/>
    <x v="2"/>
    <x v="0"/>
    <n v="21439.435538999998"/>
    <x v="12"/>
    <x v="12"/>
    <n v="20260723"/>
  </r>
  <r>
    <x v="9"/>
    <x v="2"/>
    <x v="0"/>
    <n v="1472782.711566"/>
    <x v="13"/>
    <x v="13"/>
    <n v="20260723"/>
  </r>
  <r>
    <x v="9"/>
    <x v="2"/>
    <x v="0"/>
    <n v="722194.06213500001"/>
    <x v="14"/>
    <x v="14"/>
    <n v="20260723"/>
  </r>
  <r>
    <x v="9"/>
    <x v="2"/>
    <x v="0"/>
    <n v="695749.60352100001"/>
    <x v="15"/>
    <x v="15"/>
    <n v="20260723"/>
  </r>
  <r>
    <x v="9"/>
    <x v="2"/>
    <x v="0"/>
    <n v="51022.663704999999"/>
    <x v="16"/>
    <x v="16"/>
    <n v="20260723"/>
  </r>
  <r>
    <x v="9"/>
    <x v="2"/>
    <x v="0"/>
    <n v="3816.3822100000002"/>
    <x v="17"/>
    <x v="17"/>
    <n v="20260723"/>
  </r>
  <r>
    <x v="9"/>
    <x v="2"/>
    <x v="0"/>
    <n v="392290.92278399999"/>
    <x v="18"/>
    <x v="18"/>
    <n v="20260723"/>
  </r>
  <r>
    <x v="9"/>
    <x v="2"/>
    <x v="0"/>
    <n v="4990.7267620000002"/>
    <x v="19"/>
    <x v="19"/>
    <n v="20260723"/>
  </r>
  <r>
    <x v="9"/>
    <x v="2"/>
    <x v="0"/>
    <n v="12031.114613"/>
    <x v="20"/>
    <x v="20"/>
    <n v="20260723"/>
  </r>
  <r>
    <x v="9"/>
    <x v="2"/>
    <x v="0"/>
    <n v="3433.4952619999999"/>
    <x v="21"/>
    <x v="21"/>
    <n v="20260723"/>
  </r>
  <r>
    <x v="9"/>
    <x v="2"/>
    <x v="0"/>
    <n v="349114.87415400002"/>
    <x v="22"/>
    <x v="22"/>
    <n v="20260723"/>
  </r>
  <r>
    <x v="9"/>
    <x v="2"/>
    <x v="0"/>
    <n v="33578.169001000002"/>
    <x v="23"/>
    <x v="23"/>
    <n v="20260723"/>
  </r>
  <r>
    <x v="9"/>
    <x v="2"/>
    <x v="0"/>
    <n v="5247.0863399999998"/>
    <x v="24"/>
    <x v="24"/>
    <n v="20260723"/>
  </r>
  <r>
    <x v="9"/>
    <x v="2"/>
    <x v="0"/>
    <n v="868.10965799999997"/>
    <x v="25"/>
    <x v="25"/>
    <n v="20260723"/>
  </r>
  <r>
    <x v="9"/>
    <x v="2"/>
    <x v="0"/>
    <n v="27462.973003999999"/>
    <x v="26"/>
    <x v="26"/>
    <n v="20260723"/>
  </r>
  <r>
    <x v="9"/>
    <x v="2"/>
    <x v="0"/>
    <n v="111928.657083"/>
    <x v="27"/>
    <x v="27"/>
    <n v="20260723"/>
  </r>
  <r>
    <x v="9"/>
    <x v="2"/>
    <x v="0"/>
    <n v="28945.192794999999"/>
    <x v="28"/>
    <x v="28"/>
    <n v="20260723"/>
  </r>
  <r>
    <x v="9"/>
    <x v="2"/>
    <x v="0"/>
    <n v="22575.130666000001"/>
    <x v="29"/>
    <x v="29"/>
    <n v="20260723"/>
  </r>
  <r>
    <x v="9"/>
    <x v="2"/>
    <x v="0"/>
    <n v="6370.0625620000001"/>
    <x v="30"/>
    <x v="30"/>
    <n v="20260723"/>
  </r>
  <r>
    <x v="9"/>
    <x v="2"/>
    <x v="0"/>
    <n v="76594.060668000006"/>
    <x v="31"/>
    <x v="31"/>
    <n v="20260723"/>
  </r>
  <r>
    <x v="9"/>
    <x v="2"/>
    <x v="0"/>
    <n v="10365.777942999999"/>
    <x v="32"/>
    <x v="32"/>
    <n v="20260723"/>
  </r>
  <r>
    <x v="9"/>
    <x v="2"/>
    <x v="0"/>
    <n v="66228.282724999997"/>
    <x v="33"/>
    <x v="33"/>
    <n v="20260723"/>
  </r>
  <r>
    <x v="9"/>
    <x v="2"/>
    <x v="0"/>
    <n v="6389.4031930000001"/>
    <x v="34"/>
    <x v="34"/>
    <n v="20260723"/>
  </r>
  <r>
    <x v="9"/>
    <x v="2"/>
    <x v="0"/>
    <n v="30572.775731999998"/>
    <x v="35"/>
    <x v="35"/>
    <n v="20260723"/>
  </r>
  <r>
    <x v="9"/>
    <x v="2"/>
    <x v="0"/>
    <n v="35201.385259000002"/>
    <x v="36"/>
    <x v="36"/>
    <n v="20260723"/>
  </r>
  <r>
    <x v="9"/>
    <x v="2"/>
    <x v="0"/>
    <n v="5054.8740969999999"/>
    <x v="37"/>
    <x v="37"/>
    <n v="20260723"/>
  </r>
  <r>
    <x v="9"/>
    <x v="2"/>
    <x v="0"/>
    <n v="22528.851279999999"/>
    <x v="38"/>
    <x v="38"/>
    <n v="20260723"/>
  </r>
  <r>
    <x v="9"/>
    <x v="2"/>
    <x v="0"/>
    <n v="371.847936"/>
    <x v="39"/>
    <x v="39"/>
    <n v="20260723"/>
  </r>
  <r>
    <x v="9"/>
    <x v="2"/>
    <x v="0"/>
    <n v="0"/>
    <x v="40"/>
    <x v="40"/>
    <n v="20260723"/>
  </r>
  <r>
    <x v="9"/>
    <x v="2"/>
    <x v="0"/>
    <n v="22147.885542"/>
    <x v="41"/>
    <x v="41"/>
    <n v="20260723"/>
  </r>
  <r>
    <x v="9"/>
    <x v="2"/>
    <x v="0"/>
    <n v="1950.1697859999999"/>
    <x v="42"/>
    <x v="42"/>
    <n v="20260723"/>
  </r>
  <r>
    <x v="9"/>
    <x v="2"/>
    <x v="0"/>
    <n v="2784721.7943150001"/>
    <x v="43"/>
    <x v="43"/>
    <n v="20260723"/>
  </r>
  <r>
    <x v="9"/>
    <x v="2"/>
    <x v="0"/>
    <m/>
    <x v="44"/>
    <x v="44"/>
    <n v="20260723"/>
  </r>
  <r>
    <x v="9"/>
    <x v="2"/>
    <x v="0"/>
    <n v="151300.45202"/>
    <x v="45"/>
    <x v="45"/>
    <n v="20260723"/>
  </r>
  <r>
    <x v="9"/>
    <x v="2"/>
    <x v="0"/>
    <n v="116815.394567"/>
    <x v="46"/>
    <x v="46"/>
    <n v="20260723"/>
  </r>
  <r>
    <x v="9"/>
    <x v="2"/>
    <x v="0"/>
    <n v="4.1689230000000004"/>
    <x v="47"/>
    <x v="47"/>
    <n v="20260723"/>
  </r>
  <r>
    <x v="9"/>
    <x v="2"/>
    <x v="0"/>
    <n v="109819.98580900001"/>
    <x v="48"/>
    <x v="48"/>
    <n v="20260723"/>
  </r>
  <r>
    <x v="9"/>
    <x v="2"/>
    <x v="0"/>
    <n v="6991.2398350000003"/>
    <x v="49"/>
    <x v="49"/>
    <n v="20260723"/>
  </r>
  <r>
    <x v="9"/>
    <x v="2"/>
    <x v="0"/>
    <n v="34485.057902"/>
    <x v="50"/>
    <x v="50"/>
    <n v="20260723"/>
  </r>
  <r>
    <x v="9"/>
    <x v="2"/>
    <x v="0"/>
    <n v="0"/>
    <x v="47"/>
    <x v="51"/>
    <n v="20260723"/>
  </r>
  <r>
    <x v="9"/>
    <x v="2"/>
    <x v="0"/>
    <n v="32084.338546999999"/>
    <x v="48"/>
    <x v="52"/>
    <n v="20260723"/>
  </r>
  <r>
    <x v="9"/>
    <x v="2"/>
    <x v="0"/>
    <n v="2400.7193609999999"/>
    <x v="49"/>
    <x v="53"/>
    <n v="20260723"/>
  </r>
  <r>
    <x v="9"/>
    <x v="2"/>
    <x v="0"/>
    <n v="1692873.4214850001"/>
    <x v="51"/>
    <x v="54"/>
    <n v="20260723"/>
  </r>
  <r>
    <x v="9"/>
    <x v="2"/>
    <x v="0"/>
    <n v="49861.621378999997"/>
    <x v="52"/>
    <x v="55"/>
    <n v="20260723"/>
  </r>
  <r>
    <x v="9"/>
    <x v="2"/>
    <x v="0"/>
    <n v="0"/>
    <x v="47"/>
    <x v="56"/>
    <n v="20260723"/>
  </r>
  <r>
    <x v="9"/>
    <x v="2"/>
    <x v="0"/>
    <n v="46848.492934000002"/>
    <x v="48"/>
    <x v="57"/>
    <n v="20260723"/>
  </r>
  <r>
    <x v="9"/>
    <x v="2"/>
    <x v="0"/>
    <n v="3013.1284449999998"/>
    <x v="49"/>
    <x v="58"/>
    <n v="20260723"/>
  </r>
  <r>
    <x v="9"/>
    <x v="2"/>
    <x v="0"/>
    <n v="1643011.8001069999"/>
    <x v="53"/>
    <x v="59"/>
    <n v="20260723"/>
  </r>
  <r>
    <x v="9"/>
    <x v="2"/>
    <x v="0"/>
    <n v="60.828830000000004"/>
    <x v="47"/>
    <x v="60"/>
    <n v="20260723"/>
  </r>
  <r>
    <x v="9"/>
    <x v="2"/>
    <x v="0"/>
    <n v="1625667.493211"/>
    <x v="48"/>
    <x v="61"/>
    <n v="20260723"/>
  </r>
  <r>
    <x v="9"/>
    <x v="2"/>
    <x v="0"/>
    <n v="17283.478067"/>
    <x v="49"/>
    <x v="62"/>
    <n v="20260723"/>
  </r>
  <r>
    <x v="9"/>
    <x v="2"/>
    <x v="0"/>
    <n v="340110.78021200001"/>
    <x v="54"/>
    <x v="63"/>
    <n v="20260723"/>
  </r>
  <r>
    <x v="9"/>
    <x v="2"/>
    <x v="0"/>
    <n v="959.30870900000002"/>
    <x v="47"/>
    <x v="64"/>
    <n v="20260723"/>
  </r>
  <r>
    <x v="9"/>
    <x v="2"/>
    <x v="0"/>
    <n v="334798.994641"/>
    <x v="48"/>
    <x v="65"/>
    <n v="20260723"/>
  </r>
  <r>
    <x v="9"/>
    <x v="2"/>
    <x v="0"/>
    <n v="4352.4768640000002"/>
    <x v="49"/>
    <x v="66"/>
    <n v="20260723"/>
  </r>
  <r>
    <x v="9"/>
    <x v="2"/>
    <x v="0"/>
    <m/>
    <x v="55"/>
    <x v="67"/>
    <n v="20260723"/>
  </r>
  <r>
    <x v="9"/>
    <x v="2"/>
    <x v="0"/>
    <n v="1212.2846810000001"/>
    <x v="56"/>
    <x v="68"/>
    <n v="20260723"/>
  </r>
  <r>
    <x v="9"/>
    <x v="2"/>
    <x v="0"/>
    <n v="1866.0464810000001"/>
    <x v="57"/>
    <x v="69"/>
    <n v="20260723"/>
  </r>
  <r>
    <x v="9"/>
    <x v="2"/>
    <x v="0"/>
    <n v="2730.2563960000002"/>
    <x v="58"/>
    <x v="70"/>
    <n v="20260723"/>
  </r>
  <r>
    <x v="9"/>
    <x v="2"/>
    <x v="0"/>
    <n v="33910.587697000003"/>
    <x v="59"/>
    <x v="71"/>
    <n v="20260723"/>
  </r>
  <r>
    <x v="9"/>
    <x v="2"/>
    <x v="0"/>
    <n v="33761.982709000004"/>
    <x v="60"/>
    <x v="72"/>
    <n v="20260723"/>
  </r>
  <r>
    <x v="9"/>
    <x v="2"/>
    <x v="0"/>
    <n v="2544.6635339999998"/>
    <x v="19"/>
    <x v="73"/>
    <n v="20260723"/>
  </r>
  <r>
    <x v="9"/>
    <x v="2"/>
    <x v="0"/>
    <n v="24688.183700000001"/>
    <x v="61"/>
    <x v="74"/>
    <n v="20260723"/>
  </r>
  <r>
    <x v="9"/>
    <x v="2"/>
    <x v="0"/>
    <n v="61522.722092999997"/>
    <x v="62"/>
    <x v="75"/>
    <n v="20260723"/>
  </r>
  <r>
    <x v="9"/>
    <x v="2"/>
    <x v="0"/>
    <n v="17268.476848999999"/>
    <x v="63"/>
    <x v="76"/>
    <n v="20260723"/>
  </r>
  <r>
    <x v="9"/>
    <x v="2"/>
    <x v="0"/>
    <n v="9475.1321239999997"/>
    <x v="64"/>
    <x v="77"/>
    <n v="20260723"/>
  </r>
  <r>
    <x v="9"/>
    <x v="2"/>
    <x v="0"/>
    <n v="43700.886037999997"/>
    <x v="65"/>
    <x v="78"/>
    <n v="20260723"/>
  </r>
  <r>
    <x v="9"/>
    <x v="2"/>
    <x v="0"/>
    <n v="37487.507194999998"/>
    <x v="66"/>
    <x v="79"/>
    <n v="20260723"/>
  </r>
  <r>
    <x v="9"/>
    <x v="2"/>
    <x v="0"/>
    <n v="1132.986212"/>
    <x v="67"/>
    <x v="80"/>
    <n v="20260723"/>
  </r>
  <r>
    <x v="9"/>
    <x v="2"/>
    <x v="0"/>
    <n v="36354.520983000002"/>
    <x v="68"/>
    <x v="81"/>
    <n v="20260723"/>
  </r>
  <r>
    <x v="9"/>
    <x v="2"/>
    <x v="0"/>
    <n v="6652.1232060000002"/>
    <x v="69"/>
    <x v="82"/>
    <n v="20260723"/>
  </r>
  <r>
    <x v="9"/>
    <x v="2"/>
    <x v="0"/>
    <n v="2461105.5067830002"/>
    <x v="70"/>
    <x v="83"/>
    <n v="20260723"/>
  </r>
  <r>
    <x v="9"/>
    <x v="2"/>
    <x v="0"/>
    <n v="323616.28577000002"/>
    <x v="71"/>
    <x v="84"/>
    <n v="20260723"/>
  </r>
  <r>
    <x v="9"/>
    <x v="3"/>
    <x v="0"/>
    <m/>
    <x v="0"/>
    <x v="0"/>
    <n v="20260723"/>
  </r>
  <r>
    <x v="9"/>
    <x v="3"/>
    <x v="0"/>
    <m/>
    <x v="1"/>
    <x v="1"/>
    <n v="20260723"/>
  </r>
  <r>
    <x v="9"/>
    <x v="3"/>
    <x v="0"/>
    <m/>
    <x v="2"/>
    <x v="2"/>
    <n v="20260723"/>
  </r>
  <r>
    <x v="9"/>
    <x v="3"/>
    <x v="0"/>
    <n v="6.4553560000000001"/>
    <x v="3"/>
    <x v="3"/>
    <n v="20260723"/>
  </r>
  <r>
    <x v="9"/>
    <x v="3"/>
    <x v="0"/>
    <n v="14296.911238999999"/>
    <x v="4"/>
    <x v="4"/>
    <n v="20260723"/>
  </r>
  <r>
    <x v="9"/>
    <x v="3"/>
    <x v="0"/>
    <n v="3.3287789999999999"/>
    <x v="5"/>
    <x v="5"/>
    <n v="20260723"/>
  </r>
  <r>
    <x v="9"/>
    <x v="3"/>
    <x v="0"/>
    <n v="8533.2974890000005"/>
    <x v="6"/>
    <x v="6"/>
    <n v="20260723"/>
  </r>
  <r>
    <x v="9"/>
    <x v="3"/>
    <x v="0"/>
    <n v="2317567.0230939998"/>
    <x v="7"/>
    <x v="7"/>
    <n v="20260723"/>
  </r>
  <r>
    <x v="9"/>
    <x v="3"/>
    <x v="0"/>
    <n v="35650.713274000002"/>
    <x v="8"/>
    <x v="8"/>
    <n v="20260723"/>
  </r>
  <r>
    <x v="9"/>
    <x v="3"/>
    <x v="0"/>
    <n v="171553.97330099999"/>
    <x v="9"/>
    <x v="9"/>
    <n v="20260723"/>
  </r>
  <r>
    <x v="9"/>
    <x v="3"/>
    <x v="0"/>
    <n v="91711.417142999999"/>
    <x v="10"/>
    <x v="10"/>
    <n v="20260723"/>
  </r>
  <r>
    <x v="9"/>
    <x v="3"/>
    <x v="0"/>
    <n v="66759.255292000002"/>
    <x v="11"/>
    <x v="11"/>
    <n v="20260723"/>
  </r>
  <r>
    <x v="9"/>
    <x v="3"/>
    <x v="0"/>
    <n v="24952.161851000001"/>
    <x v="12"/>
    <x v="12"/>
    <n v="20260723"/>
  </r>
  <r>
    <x v="9"/>
    <x v="3"/>
    <x v="0"/>
    <n v="1562308.043418"/>
    <x v="13"/>
    <x v="13"/>
    <n v="20260723"/>
  </r>
  <r>
    <x v="9"/>
    <x v="3"/>
    <x v="0"/>
    <n v="764815.56238999998"/>
    <x v="14"/>
    <x v="14"/>
    <n v="20260723"/>
  </r>
  <r>
    <x v="9"/>
    <x v="3"/>
    <x v="0"/>
    <n v="736899.53375299997"/>
    <x v="15"/>
    <x v="15"/>
    <n v="20260723"/>
  </r>
  <r>
    <x v="9"/>
    <x v="3"/>
    <x v="0"/>
    <n v="56253.773108000001"/>
    <x v="16"/>
    <x v="16"/>
    <n v="20260723"/>
  </r>
  <r>
    <x v="9"/>
    <x v="3"/>
    <x v="0"/>
    <n v="4339.174516"/>
    <x v="17"/>
    <x v="17"/>
    <n v="20260723"/>
  </r>
  <r>
    <x v="9"/>
    <x v="3"/>
    <x v="0"/>
    <n v="431906.20329799998"/>
    <x v="18"/>
    <x v="18"/>
    <n v="20260723"/>
  </r>
  <r>
    <x v="9"/>
    <x v="3"/>
    <x v="0"/>
    <n v="4962.3439209999997"/>
    <x v="19"/>
    <x v="19"/>
    <n v="20260723"/>
  </r>
  <r>
    <x v="9"/>
    <x v="3"/>
    <x v="0"/>
    <n v="15758.937075"/>
    <x v="20"/>
    <x v="20"/>
    <n v="20260723"/>
  </r>
  <r>
    <x v="9"/>
    <x v="3"/>
    <x v="0"/>
    <n v="3715.390836"/>
    <x v="21"/>
    <x v="21"/>
    <n v="20260723"/>
  </r>
  <r>
    <x v="9"/>
    <x v="3"/>
    <x v="0"/>
    <n v="402385.05638099997"/>
    <x v="22"/>
    <x v="22"/>
    <n v="20260723"/>
  </r>
  <r>
    <x v="9"/>
    <x v="3"/>
    <x v="0"/>
    <n v="37888.784311000003"/>
    <x v="23"/>
    <x v="23"/>
    <n v="20260723"/>
  </r>
  <r>
    <x v="9"/>
    <x v="3"/>
    <x v="0"/>
    <n v="4907.926203"/>
    <x v="24"/>
    <x v="24"/>
    <n v="20260723"/>
  </r>
  <r>
    <x v="9"/>
    <x v="3"/>
    <x v="0"/>
    <n v="1057.6423629999999"/>
    <x v="25"/>
    <x v="25"/>
    <n v="20260723"/>
  </r>
  <r>
    <x v="9"/>
    <x v="3"/>
    <x v="0"/>
    <n v="31923.215745000001"/>
    <x v="26"/>
    <x v="26"/>
    <n v="20260723"/>
  </r>
  <r>
    <x v="9"/>
    <x v="3"/>
    <x v="0"/>
    <n v="126097.18732300001"/>
    <x v="27"/>
    <x v="27"/>
    <n v="20260723"/>
  </r>
  <r>
    <x v="9"/>
    <x v="3"/>
    <x v="0"/>
    <n v="34697.591393000002"/>
    <x v="28"/>
    <x v="28"/>
    <n v="20260723"/>
  </r>
  <r>
    <x v="9"/>
    <x v="3"/>
    <x v="0"/>
    <n v="28893.037766000001"/>
    <x v="29"/>
    <x v="29"/>
    <n v="20260723"/>
  </r>
  <r>
    <x v="9"/>
    <x v="3"/>
    <x v="0"/>
    <n v="5804.5537020000002"/>
    <x v="30"/>
    <x v="30"/>
    <n v="20260723"/>
  </r>
  <r>
    <x v="9"/>
    <x v="3"/>
    <x v="0"/>
    <n v="83522.8269"/>
    <x v="31"/>
    <x v="31"/>
    <n v="20260723"/>
  </r>
  <r>
    <x v="9"/>
    <x v="3"/>
    <x v="0"/>
    <n v="10899.794174000001"/>
    <x v="32"/>
    <x v="32"/>
    <n v="20260723"/>
  </r>
  <r>
    <x v="9"/>
    <x v="3"/>
    <x v="0"/>
    <n v="72623.032733"/>
    <x v="33"/>
    <x v="33"/>
    <n v="20260723"/>
  </r>
  <r>
    <x v="9"/>
    <x v="3"/>
    <x v="0"/>
    <n v="7876.7689909999999"/>
    <x v="34"/>
    <x v="34"/>
    <n v="20260723"/>
  </r>
  <r>
    <x v="9"/>
    <x v="3"/>
    <x v="0"/>
    <n v="29074.672037"/>
    <x v="35"/>
    <x v="35"/>
    <n v="20260723"/>
  </r>
  <r>
    <x v="9"/>
    <x v="3"/>
    <x v="0"/>
    <n v="39409.83223"/>
    <x v="36"/>
    <x v="36"/>
    <n v="20260723"/>
  </r>
  <r>
    <x v="9"/>
    <x v="3"/>
    <x v="0"/>
    <n v="3034.4800129999999"/>
    <x v="37"/>
    <x v="37"/>
    <n v="20260723"/>
  </r>
  <r>
    <x v="9"/>
    <x v="3"/>
    <x v="0"/>
    <n v="22716.069437999999"/>
    <x v="38"/>
    <x v="38"/>
    <n v="20260723"/>
  </r>
  <r>
    <x v="9"/>
    <x v="3"/>
    <x v="0"/>
    <n v="66.540604999999999"/>
    <x v="39"/>
    <x v="39"/>
    <n v="20260723"/>
  </r>
  <r>
    <x v="9"/>
    <x v="3"/>
    <x v="0"/>
    <n v="0"/>
    <x v="40"/>
    <x v="40"/>
    <n v="20260723"/>
  </r>
  <r>
    <x v="9"/>
    <x v="3"/>
    <x v="0"/>
    <n v="23496.498153"/>
    <x v="41"/>
    <x v="41"/>
    <n v="20260723"/>
  </r>
  <r>
    <x v="9"/>
    <x v="3"/>
    <x v="0"/>
    <n v="2833.4996550000001"/>
    <x v="42"/>
    <x v="42"/>
    <n v="20260723"/>
  </r>
  <r>
    <x v="9"/>
    <x v="3"/>
    <x v="0"/>
    <n v="3027409.635861"/>
    <x v="43"/>
    <x v="43"/>
    <n v="20260723"/>
  </r>
  <r>
    <x v="9"/>
    <x v="3"/>
    <x v="0"/>
    <m/>
    <x v="44"/>
    <x v="44"/>
    <n v="20260723"/>
  </r>
  <r>
    <x v="9"/>
    <x v="3"/>
    <x v="0"/>
    <n v="166513.59661899999"/>
    <x v="45"/>
    <x v="45"/>
    <n v="20260723"/>
  </r>
  <r>
    <x v="9"/>
    <x v="3"/>
    <x v="0"/>
    <n v="130837.17865099999"/>
    <x v="46"/>
    <x v="46"/>
    <n v="20260723"/>
  </r>
  <r>
    <x v="9"/>
    <x v="3"/>
    <x v="0"/>
    <n v="3.883454"/>
    <x v="47"/>
    <x v="47"/>
    <n v="20260723"/>
  </r>
  <r>
    <x v="9"/>
    <x v="3"/>
    <x v="0"/>
    <n v="123151.425399"/>
    <x v="48"/>
    <x v="48"/>
    <n v="20260723"/>
  </r>
  <r>
    <x v="9"/>
    <x v="3"/>
    <x v="0"/>
    <n v="7681.8693030000004"/>
    <x v="49"/>
    <x v="49"/>
    <n v="20260723"/>
  </r>
  <r>
    <x v="9"/>
    <x v="3"/>
    <x v="0"/>
    <n v="35676.418627999999"/>
    <x v="50"/>
    <x v="50"/>
    <n v="20260723"/>
  </r>
  <r>
    <x v="9"/>
    <x v="3"/>
    <x v="0"/>
    <n v="0"/>
    <x v="47"/>
    <x v="51"/>
    <n v="20260723"/>
  </r>
  <r>
    <x v="9"/>
    <x v="3"/>
    <x v="0"/>
    <n v="32921.037047999998"/>
    <x v="48"/>
    <x v="52"/>
    <n v="20260723"/>
  </r>
  <r>
    <x v="9"/>
    <x v="3"/>
    <x v="0"/>
    <n v="2755.3815800000002"/>
    <x v="49"/>
    <x v="53"/>
    <n v="20260723"/>
  </r>
  <r>
    <x v="9"/>
    <x v="3"/>
    <x v="0"/>
    <n v="1789695.9699190001"/>
    <x v="51"/>
    <x v="54"/>
    <n v="20260723"/>
  </r>
  <r>
    <x v="9"/>
    <x v="3"/>
    <x v="0"/>
    <n v="53209.254645000001"/>
    <x v="52"/>
    <x v="55"/>
    <n v="20260723"/>
  </r>
  <r>
    <x v="9"/>
    <x v="3"/>
    <x v="0"/>
    <n v="0"/>
    <x v="47"/>
    <x v="56"/>
    <n v="20260723"/>
  </r>
  <r>
    <x v="9"/>
    <x v="3"/>
    <x v="0"/>
    <n v="49909.535258999997"/>
    <x v="48"/>
    <x v="57"/>
    <n v="20260723"/>
  </r>
  <r>
    <x v="9"/>
    <x v="3"/>
    <x v="0"/>
    <n v="3299.7193940000002"/>
    <x v="49"/>
    <x v="58"/>
    <n v="20260723"/>
  </r>
  <r>
    <x v="9"/>
    <x v="3"/>
    <x v="0"/>
    <n v="1736486.715268"/>
    <x v="53"/>
    <x v="59"/>
    <n v="20260723"/>
  </r>
  <r>
    <x v="9"/>
    <x v="3"/>
    <x v="0"/>
    <n v="64.617481999999995"/>
    <x v="47"/>
    <x v="60"/>
    <n v="20260723"/>
  </r>
  <r>
    <x v="9"/>
    <x v="3"/>
    <x v="0"/>
    <n v="1717461.468163"/>
    <x v="48"/>
    <x v="61"/>
    <n v="20260723"/>
  </r>
  <r>
    <x v="9"/>
    <x v="3"/>
    <x v="0"/>
    <n v="18960.629623000001"/>
    <x v="49"/>
    <x v="62"/>
    <n v="20260723"/>
  </r>
  <r>
    <x v="9"/>
    <x v="3"/>
    <x v="0"/>
    <n v="389214.12810099998"/>
    <x v="54"/>
    <x v="63"/>
    <n v="20260723"/>
  </r>
  <r>
    <x v="9"/>
    <x v="3"/>
    <x v="0"/>
    <n v="442.450467"/>
    <x v="47"/>
    <x v="64"/>
    <n v="20260723"/>
  </r>
  <r>
    <x v="9"/>
    <x v="3"/>
    <x v="0"/>
    <n v="384049.07243"/>
    <x v="48"/>
    <x v="65"/>
    <n v="20260723"/>
  </r>
  <r>
    <x v="9"/>
    <x v="3"/>
    <x v="0"/>
    <n v="4722.6052030000001"/>
    <x v="49"/>
    <x v="66"/>
    <n v="20260723"/>
  </r>
  <r>
    <x v="9"/>
    <x v="3"/>
    <x v="0"/>
    <m/>
    <x v="55"/>
    <x v="67"/>
    <n v="20260723"/>
  </r>
  <r>
    <x v="9"/>
    <x v="3"/>
    <x v="0"/>
    <n v="1695.9724610000001"/>
    <x v="56"/>
    <x v="68"/>
    <n v="20260723"/>
  </r>
  <r>
    <x v="9"/>
    <x v="3"/>
    <x v="0"/>
    <n v="2148.2391170000001"/>
    <x v="57"/>
    <x v="69"/>
    <n v="20260723"/>
  </r>
  <r>
    <x v="9"/>
    <x v="3"/>
    <x v="0"/>
    <n v="2937.4639649999999"/>
    <x v="58"/>
    <x v="70"/>
    <n v="20260723"/>
  </r>
  <r>
    <x v="9"/>
    <x v="3"/>
    <x v="0"/>
    <n v="34741.624854000002"/>
    <x v="59"/>
    <x v="71"/>
    <n v="20260723"/>
  </r>
  <r>
    <x v="9"/>
    <x v="3"/>
    <x v="0"/>
    <n v="36331.263243000001"/>
    <x v="60"/>
    <x v="72"/>
    <n v="20260723"/>
  </r>
  <r>
    <x v="9"/>
    <x v="3"/>
    <x v="0"/>
    <n v="2925.6898120000001"/>
    <x v="19"/>
    <x v="73"/>
    <n v="20260723"/>
  </r>
  <r>
    <x v="9"/>
    <x v="3"/>
    <x v="0"/>
    <n v="22884.300157000001"/>
    <x v="61"/>
    <x v="74"/>
    <n v="20260723"/>
  </r>
  <r>
    <x v="9"/>
    <x v="3"/>
    <x v="0"/>
    <n v="66045.263586999994"/>
    <x v="62"/>
    <x v="75"/>
    <n v="20260723"/>
  </r>
  <r>
    <x v="9"/>
    <x v="3"/>
    <x v="0"/>
    <n v="18797.404122"/>
    <x v="63"/>
    <x v="76"/>
    <n v="20260723"/>
  </r>
  <r>
    <x v="9"/>
    <x v="3"/>
    <x v="0"/>
    <n v="9835.571344"/>
    <x v="64"/>
    <x v="77"/>
    <n v="20260723"/>
  </r>
  <r>
    <x v="9"/>
    <x v="3"/>
    <x v="0"/>
    <n v="52732.275990000002"/>
    <x v="65"/>
    <x v="78"/>
    <n v="20260723"/>
  </r>
  <r>
    <x v="9"/>
    <x v="3"/>
    <x v="0"/>
    <n v="40146.110601"/>
    <x v="66"/>
    <x v="79"/>
    <n v="20260723"/>
  </r>
  <r>
    <x v="9"/>
    <x v="3"/>
    <x v="0"/>
    <n v="891.93888700000002"/>
    <x v="67"/>
    <x v="80"/>
    <n v="20260723"/>
  </r>
  <r>
    <x v="9"/>
    <x v="3"/>
    <x v="0"/>
    <n v="39254.171714999997"/>
    <x v="68"/>
    <x v="81"/>
    <n v="20260723"/>
  </r>
  <r>
    <x v="9"/>
    <x v="3"/>
    <x v="0"/>
    <n v="7231.3652249999996"/>
    <x v="69"/>
    <x v="82"/>
    <n v="20260723"/>
  </r>
  <r>
    <x v="9"/>
    <x v="3"/>
    <x v="0"/>
    <n v="2643876.2386639998"/>
    <x v="70"/>
    <x v="83"/>
    <n v="20260723"/>
  </r>
  <r>
    <x v="9"/>
    <x v="3"/>
    <x v="0"/>
    <n v="383533.39595999999"/>
    <x v="71"/>
    <x v="84"/>
    <n v="20260723"/>
  </r>
  <r>
    <x v="9"/>
    <x v="4"/>
    <x v="0"/>
    <m/>
    <x v="0"/>
    <x v="0"/>
    <n v="20260723"/>
  </r>
  <r>
    <x v="9"/>
    <x v="4"/>
    <x v="0"/>
    <m/>
    <x v="1"/>
    <x v="1"/>
    <n v="20260723"/>
  </r>
  <r>
    <x v="9"/>
    <x v="4"/>
    <x v="0"/>
    <m/>
    <x v="2"/>
    <x v="2"/>
    <n v="20260723"/>
  </r>
  <r>
    <x v="9"/>
    <x v="4"/>
    <x v="0"/>
    <n v="4.2791959999999998"/>
    <x v="3"/>
    <x v="3"/>
    <n v="20260723"/>
  </r>
  <r>
    <x v="9"/>
    <x v="4"/>
    <x v="0"/>
    <n v="16269.968018"/>
    <x v="4"/>
    <x v="4"/>
    <n v="20260723"/>
  </r>
  <r>
    <x v="9"/>
    <x v="4"/>
    <x v="0"/>
    <n v="2.1846990000000002"/>
    <x v="5"/>
    <x v="5"/>
    <n v="20260723"/>
  </r>
  <r>
    <x v="9"/>
    <x v="4"/>
    <x v="0"/>
    <n v="8182.1517240000003"/>
    <x v="6"/>
    <x v="6"/>
    <n v="20260723"/>
  </r>
  <r>
    <x v="9"/>
    <x v="4"/>
    <x v="0"/>
    <n v="2324928.7872779998"/>
    <x v="7"/>
    <x v="7"/>
    <n v="20260723"/>
  </r>
  <r>
    <x v="9"/>
    <x v="4"/>
    <x v="0"/>
    <n v="37104.792652999997"/>
    <x v="8"/>
    <x v="8"/>
    <n v="20260723"/>
  </r>
  <r>
    <x v="9"/>
    <x v="4"/>
    <x v="0"/>
    <n v="169978.24778800001"/>
    <x v="9"/>
    <x v="9"/>
    <n v="20260723"/>
  </r>
  <r>
    <x v="9"/>
    <x v="4"/>
    <x v="0"/>
    <n v="86771.100907999993"/>
    <x v="10"/>
    <x v="10"/>
    <n v="20260723"/>
  </r>
  <r>
    <x v="9"/>
    <x v="4"/>
    <x v="0"/>
    <n v="61103.927616000001"/>
    <x v="11"/>
    <x v="11"/>
    <n v="20260723"/>
  </r>
  <r>
    <x v="9"/>
    <x v="4"/>
    <x v="0"/>
    <n v="25667.173291999999"/>
    <x v="12"/>
    <x v="12"/>
    <n v="20260723"/>
  </r>
  <r>
    <x v="9"/>
    <x v="4"/>
    <x v="0"/>
    <n v="1563240.4282460001"/>
    <x v="13"/>
    <x v="13"/>
    <n v="20260723"/>
  </r>
  <r>
    <x v="9"/>
    <x v="4"/>
    <x v="0"/>
    <n v="769495.911524"/>
    <x v="14"/>
    <x v="14"/>
    <n v="20260723"/>
  </r>
  <r>
    <x v="9"/>
    <x v="4"/>
    <x v="0"/>
    <n v="726182.60196600005"/>
    <x v="15"/>
    <x v="15"/>
    <n v="20260723"/>
  </r>
  <r>
    <x v="9"/>
    <x v="4"/>
    <x v="0"/>
    <n v="60620.325213999997"/>
    <x v="16"/>
    <x v="16"/>
    <n v="20260723"/>
  </r>
  <r>
    <x v="9"/>
    <x v="4"/>
    <x v="0"/>
    <n v="6941.5895399999999"/>
    <x v="17"/>
    <x v="17"/>
    <n v="20260723"/>
  </r>
  <r>
    <x v="9"/>
    <x v="4"/>
    <x v="0"/>
    <n v="443005.51568100002"/>
    <x v="18"/>
    <x v="18"/>
    <n v="20260723"/>
  </r>
  <r>
    <x v="9"/>
    <x v="4"/>
    <x v="0"/>
    <n v="6420.4139990000003"/>
    <x v="19"/>
    <x v="19"/>
    <n v="20260723"/>
  </r>
  <r>
    <x v="9"/>
    <x v="4"/>
    <x v="0"/>
    <n v="14463.119258000001"/>
    <x v="20"/>
    <x v="20"/>
    <n v="20260723"/>
  </r>
  <r>
    <x v="9"/>
    <x v="4"/>
    <x v="0"/>
    <n v="3945.168318"/>
    <x v="21"/>
    <x v="21"/>
    <n v="20260723"/>
  </r>
  <r>
    <x v="9"/>
    <x v="4"/>
    <x v="0"/>
    <n v="428413.25529399997"/>
    <x v="22"/>
    <x v="22"/>
    <n v="20260723"/>
  </r>
  <r>
    <x v="9"/>
    <x v="4"/>
    <x v="0"/>
    <n v="39821.179401000001"/>
    <x v="23"/>
    <x v="23"/>
    <n v="20260723"/>
  </r>
  <r>
    <x v="9"/>
    <x v="4"/>
    <x v="0"/>
    <n v="4706.0754580000003"/>
    <x v="24"/>
    <x v="24"/>
    <n v="20260723"/>
  </r>
  <r>
    <x v="9"/>
    <x v="4"/>
    <x v="0"/>
    <n v="950.85276099999999"/>
    <x v="25"/>
    <x v="25"/>
    <n v="20260723"/>
  </r>
  <r>
    <x v="9"/>
    <x v="4"/>
    <x v="0"/>
    <n v="34164.251181"/>
    <x v="26"/>
    <x v="26"/>
    <n v="20260723"/>
  </r>
  <r>
    <x v="9"/>
    <x v="4"/>
    <x v="0"/>
    <n v="136606.66396800001"/>
    <x v="27"/>
    <x v="27"/>
    <n v="20260723"/>
  </r>
  <r>
    <x v="9"/>
    <x v="4"/>
    <x v="0"/>
    <n v="40750.918742000002"/>
    <x v="28"/>
    <x v="28"/>
    <n v="20260723"/>
  </r>
  <r>
    <x v="9"/>
    <x v="4"/>
    <x v="0"/>
    <n v="32662.436988000001"/>
    <x v="29"/>
    <x v="29"/>
    <n v="20260723"/>
  </r>
  <r>
    <x v="9"/>
    <x v="4"/>
    <x v="0"/>
    <n v="8088.4816860000001"/>
    <x v="30"/>
    <x v="30"/>
    <n v="20260723"/>
  </r>
  <r>
    <x v="9"/>
    <x v="4"/>
    <x v="0"/>
    <n v="87766.399806999994"/>
    <x v="31"/>
    <x v="31"/>
    <n v="20260723"/>
  </r>
  <r>
    <x v="9"/>
    <x v="4"/>
    <x v="0"/>
    <n v="12248.458129000001"/>
    <x v="32"/>
    <x v="32"/>
    <n v="20260723"/>
  </r>
  <r>
    <x v="9"/>
    <x v="4"/>
    <x v="0"/>
    <n v="75517.941688999999"/>
    <x v="33"/>
    <x v="33"/>
    <n v="20260723"/>
  </r>
  <r>
    <x v="9"/>
    <x v="4"/>
    <x v="0"/>
    <n v="8089.345448"/>
    <x v="34"/>
    <x v="34"/>
    <n v="20260723"/>
  </r>
  <r>
    <x v="9"/>
    <x v="4"/>
    <x v="0"/>
    <n v="30383.945464"/>
    <x v="35"/>
    <x v="35"/>
    <n v="20260723"/>
  </r>
  <r>
    <x v="9"/>
    <x v="4"/>
    <x v="0"/>
    <n v="40806.201721999998"/>
    <x v="36"/>
    <x v="36"/>
    <n v="20260723"/>
  </r>
  <r>
    <x v="9"/>
    <x v="4"/>
    <x v="0"/>
    <n v="3894.0766840000001"/>
    <x v="37"/>
    <x v="37"/>
    <n v="20260723"/>
  </r>
  <r>
    <x v="9"/>
    <x v="4"/>
    <x v="0"/>
    <n v="29016.555667000001"/>
    <x v="38"/>
    <x v="38"/>
    <n v="20260723"/>
  </r>
  <r>
    <x v="9"/>
    <x v="4"/>
    <x v="0"/>
    <n v="56.459493999999999"/>
    <x v="39"/>
    <x v="39"/>
    <n v="20260723"/>
  </r>
  <r>
    <x v="9"/>
    <x v="4"/>
    <x v="0"/>
    <n v="0"/>
    <x v="40"/>
    <x v="40"/>
    <n v="20260723"/>
  </r>
  <r>
    <x v="9"/>
    <x v="4"/>
    <x v="0"/>
    <n v="23738.115772000001"/>
    <x v="41"/>
    <x v="41"/>
    <n v="20260723"/>
  </r>
  <r>
    <x v="9"/>
    <x v="4"/>
    <x v="0"/>
    <n v="3033.4908340000002"/>
    <x v="42"/>
    <x v="42"/>
    <n v="20260723"/>
  </r>
  <r>
    <x v="9"/>
    <x v="4"/>
    <x v="0"/>
    <n v="3085157.3159329998"/>
    <x v="43"/>
    <x v="43"/>
    <n v="20260723"/>
  </r>
  <r>
    <x v="9"/>
    <x v="4"/>
    <x v="0"/>
    <m/>
    <x v="44"/>
    <x v="44"/>
    <n v="20260723"/>
  </r>
  <r>
    <x v="9"/>
    <x v="4"/>
    <x v="0"/>
    <n v="182744.74703"/>
    <x v="45"/>
    <x v="45"/>
    <n v="20260723"/>
  </r>
  <r>
    <x v="9"/>
    <x v="4"/>
    <x v="0"/>
    <n v="141593.37846499999"/>
    <x v="46"/>
    <x v="46"/>
    <n v="20260723"/>
  </r>
  <r>
    <x v="9"/>
    <x v="4"/>
    <x v="0"/>
    <n v="3.883454"/>
    <x v="47"/>
    <x v="47"/>
    <n v="20260723"/>
  </r>
  <r>
    <x v="9"/>
    <x v="4"/>
    <x v="0"/>
    <n v="133374.20402199999"/>
    <x v="48"/>
    <x v="48"/>
    <n v="20260723"/>
  </r>
  <r>
    <x v="9"/>
    <x v="4"/>
    <x v="0"/>
    <n v="8215.2909889999992"/>
    <x v="49"/>
    <x v="49"/>
    <n v="20260723"/>
  </r>
  <r>
    <x v="9"/>
    <x v="4"/>
    <x v="0"/>
    <n v="41151.368521999997"/>
    <x v="50"/>
    <x v="50"/>
    <n v="20260723"/>
  </r>
  <r>
    <x v="9"/>
    <x v="4"/>
    <x v="0"/>
    <n v="0"/>
    <x v="47"/>
    <x v="51"/>
    <n v="20260723"/>
  </r>
  <r>
    <x v="9"/>
    <x v="4"/>
    <x v="0"/>
    <n v="38310.804366999997"/>
    <x v="48"/>
    <x v="52"/>
    <n v="20260723"/>
  </r>
  <r>
    <x v="9"/>
    <x v="4"/>
    <x v="0"/>
    <n v="2840.564155"/>
    <x v="49"/>
    <x v="53"/>
    <n v="20260723"/>
  </r>
  <r>
    <x v="9"/>
    <x v="4"/>
    <x v="0"/>
    <n v="1802063.177471"/>
    <x v="51"/>
    <x v="54"/>
    <n v="20260723"/>
  </r>
  <r>
    <x v="9"/>
    <x v="4"/>
    <x v="0"/>
    <n v="56408.651274999997"/>
    <x v="52"/>
    <x v="55"/>
    <n v="20260723"/>
  </r>
  <r>
    <x v="9"/>
    <x v="4"/>
    <x v="0"/>
    <n v="0"/>
    <x v="47"/>
    <x v="56"/>
    <n v="20260723"/>
  </r>
  <r>
    <x v="9"/>
    <x v="4"/>
    <x v="0"/>
    <n v="53003.014883000003"/>
    <x v="48"/>
    <x v="57"/>
    <n v="20260723"/>
  </r>
  <r>
    <x v="9"/>
    <x v="4"/>
    <x v="0"/>
    <n v="3405.6363919999999"/>
    <x v="49"/>
    <x v="58"/>
    <n v="20260723"/>
  </r>
  <r>
    <x v="9"/>
    <x v="4"/>
    <x v="0"/>
    <n v="1745654.5261979999"/>
    <x v="53"/>
    <x v="59"/>
    <n v="20260723"/>
  </r>
  <r>
    <x v="9"/>
    <x v="4"/>
    <x v="0"/>
    <n v="95.934781000000001"/>
    <x v="47"/>
    <x v="60"/>
    <n v="20260723"/>
  </r>
  <r>
    <x v="9"/>
    <x v="4"/>
    <x v="0"/>
    <n v="1723577.9037810001"/>
    <x v="48"/>
    <x v="61"/>
    <n v="20260723"/>
  </r>
  <r>
    <x v="9"/>
    <x v="4"/>
    <x v="0"/>
    <n v="21980.687634999998"/>
    <x v="49"/>
    <x v="62"/>
    <n v="20260723"/>
  </r>
  <r>
    <x v="9"/>
    <x v="4"/>
    <x v="0"/>
    <n v="416439.18084799999"/>
    <x v="54"/>
    <x v="63"/>
    <n v="20260723"/>
  </r>
  <r>
    <x v="9"/>
    <x v="4"/>
    <x v="0"/>
    <n v="440.15511400000003"/>
    <x v="47"/>
    <x v="64"/>
    <n v="20260723"/>
  </r>
  <r>
    <x v="9"/>
    <x v="4"/>
    <x v="0"/>
    <n v="410939.87561500003"/>
    <x v="48"/>
    <x v="65"/>
    <n v="20260723"/>
  </r>
  <r>
    <x v="9"/>
    <x v="4"/>
    <x v="0"/>
    <n v="5059.1501189999999"/>
    <x v="49"/>
    <x v="66"/>
    <n v="20260723"/>
  </r>
  <r>
    <x v="9"/>
    <x v="4"/>
    <x v="0"/>
    <m/>
    <x v="55"/>
    <x v="67"/>
    <n v="20260723"/>
  </r>
  <r>
    <x v="9"/>
    <x v="4"/>
    <x v="0"/>
    <n v="338.74099200000001"/>
    <x v="56"/>
    <x v="68"/>
    <n v="20260723"/>
  </r>
  <r>
    <x v="9"/>
    <x v="4"/>
    <x v="0"/>
    <n v="2121.675596"/>
    <x v="57"/>
    <x v="69"/>
    <n v="20260723"/>
  </r>
  <r>
    <x v="9"/>
    <x v="4"/>
    <x v="0"/>
    <n v="2867.8968110000001"/>
    <x v="58"/>
    <x v="70"/>
    <n v="20260723"/>
  </r>
  <r>
    <x v="9"/>
    <x v="4"/>
    <x v="0"/>
    <n v="36747.074573999998"/>
    <x v="59"/>
    <x v="71"/>
    <n v="20260723"/>
  </r>
  <r>
    <x v="9"/>
    <x v="4"/>
    <x v="0"/>
    <n v="30348.077089999999"/>
    <x v="60"/>
    <x v="72"/>
    <n v="20260723"/>
  </r>
  <r>
    <x v="9"/>
    <x v="4"/>
    <x v="0"/>
    <n v="3346.6796859999999"/>
    <x v="19"/>
    <x v="73"/>
    <n v="20260723"/>
  </r>
  <r>
    <x v="9"/>
    <x v="4"/>
    <x v="0"/>
    <n v="32841.958787000003"/>
    <x v="61"/>
    <x v="74"/>
    <n v="20260723"/>
  </r>
  <r>
    <x v="9"/>
    <x v="4"/>
    <x v="0"/>
    <n v="62989.546410000003"/>
    <x v="62"/>
    <x v="75"/>
    <n v="20260723"/>
  </r>
  <r>
    <x v="9"/>
    <x v="4"/>
    <x v="0"/>
    <n v="20692.372442"/>
    <x v="63"/>
    <x v="76"/>
    <n v="20260723"/>
  </r>
  <r>
    <x v="9"/>
    <x v="4"/>
    <x v="0"/>
    <n v="10051.322151"/>
    <x v="64"/>
    <x v="77"/>
    <n v="20260723"/>
  </r>
  <r>
    <x v="9"/>
    <x v="4"/>
    <x v="0"/>
    <n v="58631.301791999998"/>
    <x v="65"/>
    <x v="78"/>
    <n v="20260723"/>
  </r>
  <r>
    <x v="9"/>
    <x v="4"/>
    <x v="0"/>
    <n v="42799.339773"/>
    <x v="66"/>
    <x v="79"/>
    <n v="20260723"/>
  </r>
  <r>
    <x v="9"/>
    <x v="4"/>
    <x v="0"/>
    <n v="493.05360000000002"/>
    <x v="67"/>
    <x v="80"/>
    <n v="20260723"/>
  </r>
  <r>
    <x v="9"/>
    <x v="4"/>
    <x v="0"/>
    <n v="42306.286173"/>
    <x v="68"/>
    <x v="81"/>
    <n v="20260723"/>
  </r>
  <r>
    <x v="9"/>
    <x v="4"/>
    <x v="0"/>
    <n v="5928.0800040000004"/>
    <x v="69"/>
    <x v="82"/>
    <n v="20260723"/>
  </r>
  <r>
    <x v="9"/>
    <x v="4"/>
    <x v="0"/>
    <n v="2710951.1711300001"/>
    <x v="70"/>
    <x v="83"/>
    <n v="20260723"/>
  </r>
  <r>
    <x v="9"/>
    <x v="4"/>
    <x v="0"/>
    <n v="374206.14200499997"/>
    <x v="71"/>
    <x v="84"/>
    <n v="20260723"/>
  </r>
  <r>
    <x v="9"/>
    <x v="5"/>
    <x v="0"/>
    <m/>
    <x v="0"/>
    <x v="0"/>
    <n v="20260723"/>
  </r>
  <r>
    <x v="9"/>
    <x v="5"/>
    <x v="0"/>
    <m/>
    <x v="1"/>
    <x v="1"/>
    <n v="20260723"/>
  </r>
  <r>
    <x v="9"/>
    <x v="5"/>
    <x v="0"/>
    <m/>
    <x v="2"/>
    <x v="2"/>
    <n v="20260723"/>
  </r>
  <r>
    <x v="9"/>
    <x v="5"/>
    <x v="0"/>
    <n v="4.3005839999999997"/>
    <x v="3"/>
    <x v="3"/>
    <n v="20260723"/>
  </r>
  <r>
    <x v="9"/>
    <x v="5"/>
    <x v="0"/>
    <n v="13831.691848"/>
    <x v="4"/>
    <x v="4"/>
    <n v="20260723"/>
  </r>
  <r>
    <x v="9"/>
    <x v="5"/>
    <x v="0"/>
    <n v="7.4190750000000003"/>
    <x v="5"/>
    <x v="5"/>
    <n v="20260723"/>
  </r>
  <r>
    <x v="9"/>
    <x v="5"/>
    <x v="0"/>
    <n v="8773.4086509999997"/>
    <x v="6"/>
    <x v="6"/>
    <n v="20260723"/>
  </r>
  <r>
    <x v="9"/>
    <x v="5"/>
    <x v="0"/>
    <n v="2328740.6184279998"/>
    <x v="7"/>
    <x v="7"/>
    <n v="20260723"/>
  </r>
  <r>
    <x v="9"/>
    <x v="5"/>
    <x v="0"/>
    <n v="38935.229749999999"/>
    <x v="8"/>
    <x v="8"/>
    <n v="20260723"/>
  </r>
  <r>
    <x v="9"/>
    <x v="5"/>
    <x v="0"/>
    <n v="193515.01618999999"/>
    <x v="9"/>
    <x v="9"/>
    <n v="20260723"/>
  </r>
  <r>
    <x v="9"/>
    <x v="5"/>
    <x v="0"/>
    <n v="103454.84954900001"/>
    <x v="10"/>
    <x v="10"/>
    <n v="20260723"/>
  </r>
  <r>
    <x v="9"/>
    <x v="5"/>
    <x v="0"/>
    <n v="73927.414214999997"/>
    <x v="11"/>
    <x v="11"/>
    <n v="20260723"/>
  </r>
  <r>
    <x v="9"/>
    <x v="5"/>
    <x v="0"/>
    <n v="29527.435334999998"/>
    <x v="12"/>
    <x v="12"/>
    <n v="20260723"/>
  </r>
  <r>
    <x v="9"/>
    <x v="5"/>
    <x v="0"/>
    <n v="1480870.3659300001"/>
    <x v="13"/>
    <x v="13"/>
    <n v="20260723"/>
  </r>
  <r>
    <x v="9"/>
    <x v="5"/>
    <x v="0"/>
    <n v="725125.02236800001"/>
    <x v="14"/>
    <x v="14"/>
    <n v="20260723"/>
  </r>
  <r>
    <x v="9"/>
    <x v="5"/>
    <x v="0"/>
    <n v="690195.06535499997"/>
    <x v="15"/>
    <x v="15"/>
    <n v="20260723"/>
  </r>
  <r>
    <x v="9"/>
    <x v="5"/>
    <x v="0"/>
    <n v="62551.184278000001"/>
    <x v="16"/>
    <x v="16"/>
    <n v="20260723"/>
  </r>
  <r>
    <x v="9"/>
    <x v="5"/>
    <x v="0"/>
    <n v="2999.09393"/>
    <x v="17"/>
    <x v="17"/>
    <n v="20260723"/>
  </r>
  <r>
    <x v="9"/>
    <x v="5"/>
    <x v="0"/>
    <n v="486094.53312600002"/>
    <x v="18"/>
    <x v="18"/>
    <n v="20260723"/>
  </r>
  <r>
    <x v="9"/>
    <x v="5"/>
    <x v="0"/>
    <n v="5221.2777919999999"/>
    <x v="19"/>
    <x v="19"/>
    <n v="20260723"/>
  </r>
  <r>
    <x v="9"/>
    <x v="5"/>
    <x v="0"/>
    <n v="16205.497493999999"/>
    <x v="20"/>
    <x v="20"/>
    <n v="20260723"/>
  </r>
  <r>
    <x v="9"/>
    <x v="5"/>
    <x v="0"/>
    <n v="4443.8485959999998"/>
    <x v="21"/>
    <x v="21"/>
    <n v="20260723"/>
  </r>
  <r>
    <x v="9"/>
    <x v="5"/>
    <x v="0"/>
    <n v="501442.77555299998"/>
    <x v="22"/>
    <x v="22"/>
    <n v="20260723"/>
  </r>
  <r>
    <x v="9"/>
    <x v="5"/>
    <x v="0"/>
    <n v="43245.455961"/>
    <x v="23"/>
    <x v="23"/>
    <n v="20260723"/>
  </r>
  <r>
    <x v="9"/>
    <x v="5"/>
    <x v="0"/>
    <n v="4599.5695050000004"/>
    <x v="24"/>
    <x v="24"/>
    <n v="20260723"/>
  </r>
  <r>
    <x v="9"/>
    <x v="5"/>
    <x v="0"/>
    <n v="1196.182419"/>
    <x v="25"/>
    <x v="25"/>
    <n v="20260723"/>
  </r>
  <r>
    <x v="9"/>
    <x v="5"/>
    <x v="0"/>
    <n v="37449.704037000003"/>
    <x v="26"/>
    <x v="26"/>
    <n v="20260723"/>
  </r>
  <r>
    <x v="9"/>
    <x v="5"/>
    <x v="0"/>
    <n v="141333.40495900001"/>
    <x v="27"/>
    <x v="27"/>
    <n v="20260723"/>
  </r>
  <r>
    <x v="9"/>
    <x v="5"/>
    <x v="0"/>
    <n v="45194.598501"/>
    <x v="28"/>
    <x v="28"/>
    <n v="20260723"/>
  </r>
  <r>
    <x v="9"/>
    <x v="5"/>
    <x v="0"/>
    <n v="36085.640383999998"/>
    <x v="29"/>
    <x v="29"/>
    <n v="20260723"/>
  </r>
  <r>
    <x v="9"/>
    <x v="5"/>
    <x v="0"/>
    <n v="9108.9582410000003"/>
    <x v="30"/>
    <x v="30"/>
    <n v="20260723"/>
  </r>
  <r>
    <x v="9"/>
    <x v="5"/>
    <x v="0"/>
    <n v="87632.818845999995"/>
    <x v="31"/>
    <x v="31"/>
    <n v="20260723"/>
  </r>
  <r>
    <x v="9"/>
    <x v="5"/>
    <x v="0"/>
    <n v="12139.430334999999"/>
    <x v="32"/>
    <x v="32"/>
    <n v="20260723"/>
  </r>
  <r>
    <x v="9"/>
    <x v="5"/>
    <x v="0"/>
    <n v="75493.388518000007"/>
    <x v="33"/>
    <x v="33"/>
    <n v="20260723"/>
  </r>
  <r>
    <x v="9"/>
    <x v="5"/>
    <x v="0"/>
    <n v="8505.9879600000004"/>
    <x v="34"/>
    <x v="34"/>
    <n v="20260723"/>
  </r>
  <r>
    <x v="9"/>
    <x v="5"/>
    <x v="0"/>
    <n v="30519.055077000001"/>
    <x v="35"/>
    <x v="35"/>
    <n v="20260723"/>
  </r>
  <r>
    <x v="9"/>
    <x v="5"/>
    <x v="0"/>
    <n v="38413.524967999998"/>
    <x v="36"/>
    <x v="36"/>
    <n v="20260723"/>
  </r>
  <r>
    <x v="9"/>
    <x v="5"/>
    <x v="0"/>
    <n v="4199.6344470000004"/>
    <x v="37"/>
    <x v="37"/>
    <n v="20260723"/>
  </r>
  <r>
    <x v="9"/>
    <x v="5"/>
    <x v="0"/>
    <n v="22453.024984"/>
    <x v="38"/>
    <x v="38"/>
    <n v="20260723"/>
  </r>
  <r>
    <x v="9"/>
    <x v="5"/>
    <x v="0"/>
    <n v="217.225336"/>
    <x v="39"/>
    <x v="39"/>
    <n v="20260723"/>
  </r>
  <r>
    <x v="9"/>
    <x v="5"/>
    <x v="0"/>
    <n v="0"/>
    <x v="40"/>
    <x v="40"/>
    <n v="20260723"/>
  </r>
  <r>
    <x v="9"/>
    <x v="5"/>
    <x v="0"/>
    <n v="22511.877108000001"/>
    <x v="41"/>
    <x v="41"/>
    <n v="20260723"/>
  </r>
  <r>
    <x v="9"/>
    <x v="5"/>
    <x v="0"/>
    <n v="2992.8261429999998"/>
    <x v="42"/>
    <x v="42"/>
    <n v="20260723"/>
  </r>
  <r>
    <x v="9"/>
    <x v="5"/>
    <x v="0"/>
    <n v="3158686.2435889998"/>
    <x v="43"/>
    <x v="43"/>
    <n v="20260723"/>
  </r>
  <r>
    <x v="9"/>
    <x v="5"/>
    <x v="0"/>
    <m/>
    <x v="44"/>
    <x v="44"/>
    <n v="20260723"/>
  </r>
  <r>
    <x v="9"/>
    <x v="5"/>
    <x v="0"/>
    <n v="189472.82623899999"/>
    <x v="45"/>
    <x v="45"/>
    <n v="20260723"/>
  </r>
  <r>
    <x v="9"/>
    <x v="5"/>
    <x v="0"/>
    <n v="148548.20953699999"/>
    <x v="46"/>
    <x v="46"/>
    <n v="20260723"/>
  </r>
  <r>
    <x v="9"/>
    <x v="5"/>
    <x v="0"/>
    <n v="18.061924000000001"/>
    <x v="47"/>
    <x v="47"/>
    <n v="20260723"/>
  </r>
  <r>
    <x v="9"/>
    <x v="5"/>
    <x v="0"/>
    <n v="140309.83089400001"/>
    <x v="48"/>
    <x v="48"/>
    <n v="20260723"/>
  </r>
  <r>
    <x v="9"/>
    <x v="5"/>
    <x v="0"/>
    <n v="8220.3167190000004"/>
    <x v="49"/>
    <x v="49"/>
    <n v="20260723"/>
  </r>
  <r>
    <x v="9"/>
    <x v="5"/>
    <x v="0"/>
    <n v="40924.616739999998"/>
    <x v="50"/>
    <x v="50"/>
    <n v="20260723"/>
  </r>
  <r>
    <x v="9"/>
    <x v="5"/>
    <x v="0"/>
    <n v="0"/>
    <x v="47"/>
    <x v="51"/>
    <n v="20260723"/>
  </r>
  <r>
    <x v="9"/>
    <x v="5"/>
    <x v="0"/>
    <n v="38272.134358000003"/>
    <x v="48"/>
    <x v="52"/>
    <n v="20260723"/>
  </r>
  <r>
    <x v="9"/>
    <x v="5"/>
    <x v="0"/>
    <n v="2652.482383"/>
    <x v="49"/>
    <x v="53"/>
    <n v="20260723"/>
  </r>
  <r>
    <x v="9"/>
    <x v="5"/>
    <x v="0"/>
    <n v="1749384.9058399999"/>
    <x v="51"/>
    <x v="54"/>
    <n v="20260723"/>
  </r>
  <r>
    <x v="9"/>
    <x v="5"/>
    <x v="0"/>
    <n v="55919.906575000001"/>
    <x v="52"/>
    <x v="55"/>
    <n v="20260723"/>
  </r>
  <r>
    <x v="9"/>
    <x v="5"/>
    <x v="0"/>
    <n v="-31.657986000000001"/>
    <x v="47"/>
    <x v="56"/>
    <n v="20260723"/>
  </r>
  <r>
    <x v="9"/>
    <x v="5"/>
    <x v="0"/>
    <n v="52596.746226000003"/>
    <x v="48"/>
    <x v="57"/>
    <n v="20260723"/>
  </r>
  <r>
    <x v="9"/>
    <x v="5"/>
    <x v="0"/>
    <n v="3354.818334"/>
    <x v="49"/>
    <x v="58"/>
    <n v="20260723"/>
  </r>
  <r>
    <x v="9"/>
    <x v="5"/>
    <x v="0"/>
    <n v="1693464.999267"/>
    <x v="53"/>
    <x v="59"/>
    <n v="20260723"/>
  </r>
  <r>
    <x v="9"/>
    <x v="5"/>
    <x v="0"/>
    <n v="-611.56166800000005"/>
    <x v="47"/>
    <x v="60"/>
    <n v="20260723"/>
  </r>
  <r>
    <x v="9"/>
    <x v="5"/>
    <x v="0"/>
    <n v="1674423.6098470001"/>
    <x v="48"/>
    <x v="61"/>
    <n v="20260723"/>
  </r>
  <r>
    <x v="9"/>
    <x v="5"/>
    <x v="0"/>
    <n v="19652.951088000002"/>
    <x v="49"/>
    <x v="62"/>
    <n v="20260723"/>
  </r>
  <r>
    <x v="9"/>
    <x v="5"/>
    <x v="0"/>
    <n v="487876.37482700002"/>
    <x v="54"/>
    <x v="63"/>
    <n v="20260723"/>
  </r>
  <r>
    <x v="9"/>
    <x v="5"/>
    <x v="0"/>
    <n v="438.19078999999999"/>
    <x v="47"/>
    <x v="64"/>
    <n v="20260723"/>
  </r>
  <r>
    <x v="9"/>
    <x v="5"/>
    <x v="0"/>
    <n v="481677.61042300001"/>
    <x v="48"/>
    <x v="65"/>
    <n v="20260723"/>
  </r>
  <r>
    <x v="9"/>
    <x v="5"/>
    <x v="0"/>
    <n v="5760.5736139999999"/>
    <x v="49"/>
    <x v="66"/>
    <n v="20260723"/>
  </r>
  <r>
    <x v="9"/>
    <x v="5"/>
    <x v="0"/>
    <m/>
    <x v="55"/>
    <x v="67"/>
    <n v="20260723"/>
  </r>
  <r>
    <x v="9"/>
    <x v="5"/>
    <x v="0"/>
    <n v="285.91016200000001"/>
    <x v="56"/>
    <x v="68"/>
    <n v="20260723"/>
  </r>
  <r>
    <x v="9"/>
    <x v="5"/>
    <x v="0"/>
    <n v="2112.0596019999998"/>
    <x v="57"/>
    <x v="69"/>
    <n v="20260723"/>
  </r>
  <r>
    <x v="9"/>
    <x v="5"/>
    <x v="0"/>
    <n v="2817.7429069999998"/>
    <x v="58"/>
    <x v="70"/>
    <n v="20260723"/>
  </r>
  <r>
    <x v="9"/>
    <x v="5"/>
    <x v="0"/>
    <n v="38532.367043999999"/>
    <x v="59"/>
    <x v="71"/>
    <n v="20260723"/>
  </r>
  <r>
    <x v="9"/>
    <x v="5"/>
    <x v="0"/>
    <n v="32986.720031999997"/>
    <x v="60"/>
    <x v="72"/>
    <n v="20260723"/>
  </r>
  <r>
    <x v="9"/>
    <x v="5"/>
    <x v="0"/>
    <n v="5735.9686490000004"/>
    <x v="19"/>
    <x v="73"/>
    <n v="20260723"/>
  </r>
  <r>
    <x v="9"/>
    <x v="5"/>
    <x v="0"/>
    <n v="41896.222596"/>
    <x v="61"/>
    <x v="74"/>
    <n v="20260723"/>
  </r>
  <r>
    <x v="9"/>
    <x v="5"/>
    <x v="0"/>
    <n v="54927.077993999999"/>
    <x v="62"/>
    <x v="75"/>
    <n v="20260723"/>
  </r>
  <r>
    <x v="9"/>
    <x v="5"/>
    <x v="0"/>
    <n v="20302.969938999999"/>
    <x v="63"/>
    <x v="76"/>
    <n v="20260723"/>
  </r>
  <r>
    <x v="9"/>
    <x v="5"/>
    <x v="0"/>
    <n v="10517.908907999999"/>
    <x v="64"/>
    <x v="77"/>
    <n v="20260723"/>
  </r>
  <r>
    <x v="9"/>
    <x v="5"/>
    <x v="0"/>
    <n v="50929.229815999999"/>
    <x v="65"/>
    <x v="78"/>
    <n v="20260723"/>
  </r>
  <r>
    <x v="9"/>
    <x v="5"/>
    <x v="0"/>
    <n v="45688.778076000002"/>
    <x v="66"/>
    <x v="79"/>
    <n v="20260723"/>
  </r>
  <r>
    <x v="9"/>
    <x v="5"/>
    <x v="0"/>
    <n v="401.04122699999999"/>
    <x v="67"/>
    <x v="80"/>
    <n v="20260723"/>
  </r>
  <r>
    <x v="9"/>
    <x v="5"/>
    <x v="0"/>
    <n v="45287.736849000001"/>
    <x v="68"/>
    <x v="81"/>
    <n v="20260723"/>
  </r>
  <r>
    <x v="9"/>
    <x v="5"/>
    <x v="0"/>
    <n v="5660.3746140000003"/>
    <x v="69"/>
    <x v="82"/>
    <n v="20260723"/>
  </r>
  <r>
    <x v="9"/>
    <x v="5"/>
    <x v="0"/>
    <n v="2739127.4369609999"/>
    <x v="70"/>
    <x v="83"/>
    <n v="20260723"/>
  </r>
  <r>
    <x v="9"/>
    <x v="5"/>
    <x v="0"/>
    <n v="419558.80579700001"/>
    <x v="71"/>
    <x v="84"/>
    <n v="20260723"/>
  </r>
  <r>
    <x v="9"/>
    <x v="6"/>
    <x v="0"/>
    <m/>
    <x v="0"/>
    <x v="0"/>
    <n v="20260723"/>
  </r>
  <r>
    <x v="9"/>
    <x v="6"/>
    <x v="0"/>
    <m/>
    <x v="1"/>
    <x v="1"/>
    <n v="20260723"/>
  </r>
  <r>
    <x v="9"/>
    <x v="6"/>
    <x v="0"/>
    <m/>
    <x v="2"/>
    <x v="2"/>
    <n v="20260723"/>
  </r>
  <r>
    <x v="9"/>
    <x v="6"/>
    <x v="0"/>
    <n v="111.946093"/>
    <x v="3"/>
    <x v="3"/>
    <n v="20260723"/>
  </r>
  <r>
    <x v="9"/>
    <x v="6"/>
    <x v="0"/>
    <n v="6464.7136270000001"/>
    <x v="4"/>
    <x v="4"/>
    <n v="20260723"/>
  </r>
  <r>
    <x v="9"/>
    <x v="6"/>
    <x v="0"/>
    <n v="9.0198859999999996"/>
    <x v="5"/>
    <x v="5"/>
    <n v="20260723"/>
  </r>
  <r>
    <x v="9"/>
    <x v="6"/>
    <x v="0"/>
    <n v="8820.0804069999995"/>
    <x v="6"/>
    <x v="6"/>
    <n v="20260723"/>
  </r>
  <r>
    <x v="9"/>
    <x v="6"/>
    <x v="0"/>
    <n v="1983477.7922040001"/>
    <x v="7"/>
    <x v="7"/>
    <n v="20260723"/>
  </r>
  <r>
    <x v="9"/>
    <x v="6"/>
    <x v="0"/>
    <n v="38065.037194999997"/>
    <x v="8"/>
    <x v="8"/>
    <n v="20260723"/>
  </r>
  <r>
    <x v="9"/>
    <x v="6"/>
    <x v="0"/>
    <n v="280001.12968800002"/>
    <x v="9"/>
    <x v="9"/>
    <n v="20260723"/>
  </r>
  <r>
    <x v="9"/>
    <x v="6"/>
    <x v="0"/>
    <n v="82127.363018000004"/>
    <x v="10"/>
    <x v="10"/>
    <n v="20260723"/>
  </r>
  <r>
    <x v="9"/>
    <x v="6"/>
    <x v="0"/>
    <n v="50620.797034000003"/>
    <x v="11"/>
    <x v="11"/>
    <n v="20260723"/>
  </r>
  <r>
    <x v="9"/>
    <x v="6"/>
    <x v="0"/>
    <n v="31506.565984000001"/>
    <x v="12"/>
    <x v="12"/>
    <n v="20260723"/>
  </r>
  <r>
    <x v="9"/>
    <x v="6"/>
    <x v="0"/>
    <n v="1141120.8930210001"/>
    <x v="13"/>
    <x v="13"/>
    <n v="20260723"/>
  </r>
  <r>
    <x v="9"/>
    <x v="6"/>
    <x v="0"/>
    <n v="528839.68639299995"/>
    <x v="14"/>
    <x v="14"/>
    <n v="20260723"/>
  </r>
  <r>
    <x v="9"/>
    <x v="6"/>
    <x v="0"/>
    <n v="553587.12842900003"/>
    <x v="15"/>
    <x v="15"/>
    <n v="20260723"/>
  </r>
  <r>
    <x v="9"/>
    <x v="6"/>
    <x v="0"/>
    <n v="53870.106118000003"/>
    <x v="16"/>
    <x v="16"/>
    <n v="20260723"/>
  </r>
  <r>
    <x v="9"/>
    <x v="6"/>
    <x v="0"/>
    <n v="4823.9720809999999"/>
    <x v="17"/>
    <x v="17"/>
    <n v="20260723"/>
  </r>
  <r>
    <x v="9"/>
    <x v="6"/>
    <x v="0"/>
    <n v="418501.26169700001"/>
    <x v="18"/>
    <x v="18"/>
    <n v="20260723"/>
  </r>
  <r>
    <x v="9"/>
    <x v="6"/>
    <x v="0"/>
    <n v="7925.1024740000003"/>
    <x v="19"/>
    <x v="19"/>
    <n v="20260723"/>
  </r>
  <r>
    <x v="9"/>
    <x v="6"/>
    <x v="0"/>
    <n v="12358.500539000001"/>
    <x v="20"/>
    <x v="20"/>
    <n v="20260723"/>
  </r>
  <r>
    <x v="9"/>
    <x v="6"/>
    <x v="0"/>
    <n v="3378.4990769999999"/>
    <x v="21"/>
    <x v="21"/>
    <n v="20260723"/>
  </r>
  <r>
    <x v="9"/>
    <x v="6"/>
    <x v="0"/>
    <n v="447655.92904299998"/>
    <x v="22"/>
    <x v="22"/>
    <n v="20260723"/>
  </r>
  <r>
    <x v="9"/>
    <x v="6"/>
    <x v="0"/>
    <n v="53541.888754"/>
    <x v="23"/>
    <x v="23"/>
    <n v="20260723"/>
  </r>
  <r>
    <x v="9"/>
    <x v="6"/>
    <x v="0"/>
    <n v="4466.8527400000003"/>
    <x v="24"/>
    <x v="24"/>
    <n v="20260723"/>
  </r>
  <r>
    <x v="9"/>
    <x v="6"/>
    <x v="0"/>
    <n v="977.72010899999998"/>
    <x v="25"/>
    <x v="25"/>
    <n v="20260723"/>
  </r>
  <r>
    <x v="9"/>
    <x v="6"/>
    <x v="0"/>
    <n v="48097.315906000003"/>
    <x v="26"/>
    <x v="26"/>
    <n v="20260723"/>
  </r>
  <r>
    <x v="9"/>
    <x v="6"/>
    <x v="0"/>
    <n v="105150.40944800001"/>
    <x v="27"/>
    <x v="27"/>
    <n v="20260723"/>
  </r>
  <r>
    <x v="9"/>
    <x v="6"/>
    <x v="0"/>
    <n v="46369.589191999999"/>
    <x v="28"/>
    <x v="28"/>
    <n v="20260723"/>
  </r>
  <r>
    <x v="9"/>
    <x v="6"/>
    <x v="0"/>
    <n v="38013.397066999998"/>
    <x v="29"/>
    <x v="29"/>
    <n v="20260723"/>
  </r>
  <r>
    <x v="9"/>
    <x v="6"/>
    <x v="0"/>
    <n v="8356.1921050000001"/>
    <x v="30"/>
    <x v="30"/>
    <n v="20260723"/>
  </r>
  <r>
    <x v="9"/>
    <x v="6"/>
    <x v="0"/>
    <n v="55297.043366999998"/>
    <x v="31"/>
    <x v="31"/>
    <n v="20260723"/>
  </r>
  <r>
    <x v="9"/>
    <x v="6"/>
    <x v="0"/>
    <n v="10262.290354000001"/>
    <x v="32"/>
    <x v="32"/>
    <n v="20260723"/>
  </r>
  <r>
    <x v="9"/>
    <x v="6"/>
    <x v="0"/>
    <n v="45034.753023999998"/>
    <x v="33"/>
    <x v="33"/>
    <n v="20260723"/>
  </r>
  <r>
    <x v="9"/>
    <x v="6"/>
    <x v="0"/>
    <n v="3483.7769090000002"/>
    <x v="34"/>
    <x v="34"/>
    <n v="20260723"/>
  </r>
  <r>
    <x v="9"/>
    <x v="6"/>
    <x v="0"/>
    <n v="35441.135570999999"/>
    <x v="35"/>
    <x v="35"/>
    <n v="20260723"/>
  </r>
  <r>
    <x v="9"/>
    <x v="6"/>
    <x v="0"/>
    <n v="43867.334009999999"/>
    <x v="36"/>
    <x v="36"/>
    <n v="20260723"/>
  </r>
  <r>
    <x v="9"/>
    <x v="6"/>
    <x v="0"/>
    <n v="5599.3188440000004"/>
    <x v="37"/>
    <x v="37"/>
    <n v="20260723"/>
  </r>
  <r>
    <x v="9"/>
    <x v="6"/>
    <x v="0"/>
    <n v="29960.041679999998"/>
    <x v="38"/>
    <x v="38"/>
    <n v="20260723"/>
  </r>
  <r>
    <x v="9"/>
    <x v="6"/>
    <x v="0"/>
    <n v="2424.4926059999998"/>
    <x v="39"/>
    <x v="39"/>
    <n v="20260723"/>
  </r>
  <r>
    <x v="9"/>
    <x v="6"/>
    <x v="0"/>
    <n v="0"/>
    <x v="40"/>
    <x v="40"/>
    <n v="20260723"/>
  </r>
  <r>
    <x v="9"/>
    <x v="6"/>
    <x v="0"/>
    <n v="22857.581450999998"/>
    <x v="41"/>
    <x v="41"/>
    <n v="20260723"/>
  </r>
  <r>
    <x v="9"/>
    <x v="6"/>
    <x v="0"/>
    <n v="3401.184667"/>
    <x v="42"/>
    <x v="42"/>
    <n v="20260723"/>
  </r>
  <r>
    <x v="9"/>
    <x v="6"/>
    <x v="0"/>
    <n v="2748782.8694770001"/>
    <x v="43"/>
    <x v="43"/>
    <n v="20260723"/>
  </r>
  <r>
    <x v="9"/>
    <x v="6"/>
    <x v="0"/>
    <m/>
    <x v="44"/>
    <x v="44"/>
    <n v="20260723"/>
  </r>
  <r>
    <x v="9"/>
    <x v="6"/>
    <x v="0"/>
    <n v="183189.080793"/>
    <x v="45"/>
    <x v="45"/>
    <n v="20260723"/>
  </r>
  <r>
    <x v="9"/>
    <x v="6"/>
    <x v="0"/>
    <n v="145172.02228999999"/>
    <x v="46"/>
    <x v="46"/>
    <n v="20260723"/>
  </r>
  <r>
    <x v="9"/>
    <x v="6"/>
    <x v="0"/>
    <n v="4.4326239999999997"/>
    <x v="47"/>
    <x v="47"/>
    <n v="20260723"/>
  </r>
  <r>
    <x v="9"/>
    <x v="6"/>
    <x v="0"/>
    <n v="137666.95634899999"/>
    <x v="48"/>
    <x v="48"/>
    <n v="20260723"/>
  </r>
  <r>
    <x v="9"/>
    <x v="6"/>
    <x v="0"/>
    <n v="7500.6333180000001"/>
    <x v="49"/>
    <x v="49"/>
    <n v="20260723"/>
  </r>
  <r>
    <x v="9"/>
    <x v="6"/>
    <x v="0"/>
    <n v="38017.058122000002"/>
    <x v="50"/>
    <x v="50"/>
    <n v="20260723"/>
  </r>
  <r>
    <x v="9"/>
    <x v="6"/>
    <x v="0"/>
    <n v="0"/>
    <x v="47"/>
    <x v="51"/>
    <n v="20260723"/>
  </r>
  <r>
    <x v="9"/>
    <x v="6"/>
    <x v="0"/>
    <n v="35530.803355999997"/>
    <x v="48"/>
    <x v="52"/>
    <n v="20260723"/>
  </r>
  <r>
    <x v="9"/>
    <x v="6"/>
    <x v="0"/>
    <n v="2486.254766"/>
    <x v="49"/>
    <x v="53"/>
    <n v="20260723"/>
  </r>
  <r>
    <x v="9"/>
    <x v="6"/>
    <x v="0"/>
    <n v="1364631.2638590001"/>
    <x v="51"/>
    <x v="54"/>
    <n v="20260723"/>
  </r>
  <r>
    <x v="9"/>
    <x v="6"/>
    <x v="0"/>
    <n v="47130.290265000003"/>
    <x v="52"/>
    <x v="55"/>
    <n v="20260723"/>
  </r>
  <r>
    <x v="9"/>
    <x v="6"/>
    <x v="0"/>
    <n v="-7.5511200000000001"/>
    <x v="47"/>
    <x v="56"/>
    <n v="20260723"/>
  </r>
  <r>
    <x v="9"/>
    <x v="6"/>
    <x v="0"/>
    <n v="44549.604993000001"/>
    <x v="48"/>
    <x v="57"/>
    <n v="20260723"/>
  </r>
  <r>
    <x v="9"/>
    <x v="6"/>
    <x v="0"/>
    <n v="2588.236382"/>
    <x v="49"/>
    <x v="58"/>
    <n v="20260723"/>
  </r>
  <r>
    <x v="9"/>
    <x v="6"/>
    <x v="0"/>
    <n v="1317500.9736039999"/>
    <x v="53"/>
    <x v="59"/>
    <n v="20260723"/>
  </r>
  <r>
    <x v="9"/>
    <x v="6"/>
    <x v="0"/>
    <n v="-244.42892599999999"/>
    <x v="47"/>
    <x v="60"/>
    <n v="20260723"/>
  </r>
  <r>
    <x v="9"/>
    <x v="6"/>
    <x v="0"/>
    <n v="1296419.8685300001"/>
    <x v="48"/>
    <x v="61"/>
    <n v="20260723"/>
  </r>
  <r>
    <x v="9"/>
    <x v="6"/>
    <x v="0"/>
    <n v="21325.534"/>
    <x v="49"/>
    <x v="62"/>
    <n v="20260723"/>
  </r>
  <r>
    <x v="9"/>
    <x v="6"/>
    <x v="0"/>
    <n v="437437.95089099999"/>
    <x v="54"/>
    <x v="63"/>
    <n v="20260723"/>
  </r>
  <r>
    <x v="9"/>
    <x v="6"/>
    <x v="0"/>
    <n v="107.818544"/>
    <x v="47"/>
    <x v="64"/>
    <n v="20260723"/>
  </r>
  <r>
    <x v="9"/>
    <x v="6"/>
    <x v="0"/>
    <n v="431346.93216899998"/>
    <x v="48"/>
    <x v="65"/>
    <n v="20260723"/>
  </r>
  <r>
    <x v="9"/>
    <x v="6"/>
    <x v="0"/>
    <n v="5983.2001769999997"/>
    <x v="49"/>
    <x v="66"/>
    <n v="20260723"/>
  </r>
  <r>
    <x v="9"/>
    <x v="6"/>
    <x v="0"/>
    <m/>
    <x v="55"/>
    <x v="67"/>
    <n v="20260723"/>
  </r>
  <r>
    <x v="9"/>
    <x v="6"/>
    <x v="0"/>
    <n v="423.82355200000001"/>
    <x v="56"/>
    <x v="68"/>
    <n v="20260723"/>
  </r>
  <r>
    <x v="9"/>
    <x v="6"/>
    <x v="0"/>
    <n v="2515.8969550000002"/>
    <x v="57"/>
    <x v="69"/>
    <n v="20260723"/>
  </r>
  <r>
    <x v="9"/>
    <x v="6"/>
    <x v="0"/>
    <n v="2183.5047049999998"/>
    <x v="58"/>
    <x v="70"/>
    <n v="20260723"/>
  </r>
  <r>
    <x v="9"/>
    <x v="6"/>
    <x v="0"/>
    <n v="32521.691429999999"/>
    <x v="59"/>
    <x v="71"/>
    <n v="20260723"/>
  </r>
  <r>
    <x v="9"/>
    <x v="6"/>
    <x v="0"/>
    <n v="21661.132473999998"/>
    <x v="60"/>
    <x v="72"/>
    <n v="20260723"/>
  </r>
  <r>
    <x v="9"/>
    <x v="6"/>
    <x v="0"/>
    <n v="7908.5036049999999"/>
    <x v="19"/>
    <x v="73"/>
    <n v="20260723"/>
  </r>
  <r>
    <x v="9"/>
    <x v="6"/>
    <x v="0"/>
    <n v="58324.433499999999"/>
    <x v="61"/>
    <x v="74"/>
    <n v="20260723"/>
  </r>
  <r>
    <x v="9"/>
    <x v="6"/>
    <x v="0"/>
    <n v="84684.913411000001"/>
    <x v="62"/>
    <x v="75"/>
    <n v="20260723"/>
  </r>
  <r>
    <x v="9"/>
    <x v="6"/>
    <x v="0"/>
    <n v="21892.649149000001"/>
    <x v="63"/>
    <x v="76"/>
    <n v="20260723"/>
  </r>
  <r>
    <x v="9"/>
    <x v="6"/>
    <x v="0"/>
    <n v="13009.186947"/>
    <x v="64"/>
    <x v="77"/>
    <n v="20260723"/>
  </r>
  <r>
    <x v="9"/>
    <x v="6"/>
    <x v="0"/>
    <n v="25844.101279999999"/>
    <x v="65"/>
    <x v="78"/>
    <n v="20260723"/>
  </r>
  <r>
    <x v="9"/>
    <x v="6"/>
    <x v="0"/>
    <n v="57041.852347"/>
    <x v="66"/>
    <x v="79"/>
    <n v="20260723"/>
  </r>
  <r>
    <x v="9"/>
    <x v="6"/>
    <x v="0"/>
    <n v="374.30764199999999"/>
    <x v="67"/>
    <x v="80"/>
    <n v="20260723"/>
  </r>
  <r>
    <x v="9"/>
    <x v="6"/>
    <x v="0"/>
    <n v="56667.544705"/>
    <x v="68"/>
    <x v="81"/>
    <n v="20260723"/>
  </r>
  <r>
    <x v="9"/>
    <x v="6"/>
    <x v="0"/>
    <n v="6874.2801689999997"/>
    <x v="69"/>
    <x v="82"/>
    <n v="20260723"/>
  </r>
  <r>
    <x v="9"/>
    <x v="6"/>
    <x v="0"/>
    <n v="2320144.2638099999"/>
    <x v="70"/>
    <x v="83"/>
    <n v="20260723"/>
  </r>
  <r>
    <x v="9"/>
    <x v="6"/>
    <x v="0"/>
    <n v="428638.59945699997"/>
    <x v="71"/>
    <x v="84"/>
    <n v="20260723"/>
  </r>
  <r>
    <x v="9"/>
    <x v="7"/>
    <x v="0"/>
    <m/>
    <x v="0"/>
    <x v="0"/>
    <n v="20260723"/>
  </r>
  <r>
    <x v="9"/>
    <x v="7"/>
    <x v="0"/>
    <m/>
    <x v="1"/>
    <x v="1"/>
    <n v="20260723"/>
  </r>
  <r>
    <x v="9"/>
    <x v="7"/>
    <x v="0"/>
    <m/>
    <x v="2"/>
    <x v="2"/>
    <n v="20260723"/>
  </r>
  <r>
    <x v="9"/>
    <x v="7"/>
    <x v="0"/>
    <n v="164.30788799999999"/>
    <x v="3"/>
    <x v="3"/>
    <n v="20260723"/>
  </r>
  <r>
    <x v="9"/>
    <x v="7"/>
    <x v="0"/>
    <n v="4877.7197900000001"/>
    <x v="4"/>
    <x v="4"/>
    <n v="20260723"/>
  </r>
  <r>
    <x v="9"/>
    <x v="7"/>
    <x v="0"/>
    <n v="19.128993999999999"/>
    <x v="5"/>
    <x v="5"/>
    <n v="20260723"/>
  </r>
  <r>
    <x v="9"/>
    <x v="7"/>
    <x v="0"/>
    <n v="7704.5318930000003"/>
    <x v="6"/>
    <x v="6"/>
    <n v="20260723"/>
  </r>
  <r>
    <x v="9"/>
    <x v="7"/>
    <x v="0"/>
    <n v="2037293.225352"/>
    <x v="7"/>
    <x v="7"/>
    <n v="20260723"/>
  </r>
  <r>
    <x v="9"/>
    <x v="7"/>
    <x v="0"/>
    <n v="36627.811664000001"/>
    <x v="8"/>
    <x v="8"/>
    <n v="20260723"/>
  </r>
  <r>
    <x v="9"/>
    <x v="7"/>
    <x v="0"/>
    <n v="287140.99608800001"/>
    <x v="9"/>
    <x v="9"/>
    <n v="20260723"/>
  </r>
  <r>
    <x v="9"/>
    <x v="7"/>
    <x v="0"/>
    <n v="78888.840767999995"/>
    <x v="10"/>
    <x v="10"/>
    <n v="20260723"/>
  </r>
  <r>
    <x v="9"/>
    <x v="7"/>
    <x v="0"/>
    <n v="50143.593804999997"/>
    <x v="11"/>
    <x v="11"/>
    <n v="20260723"/>
  </r>
  <r>
    <x v="9"/>
    <x v="7"/>
    <x v="0"/>
    <n v="28745.246963000001"/>
    <x v="12"/>
    <x v="12"/>
    <n v="20260723"/>
  </r>
  <r>
    <x v="9"/>
    <x v="7"/>
    <x v="0"/>
    <n v="1167229.2191240001"/>
    <x v="13"/>
    <x v="13"/>
    <n v="20260723"/>
  </r>
  <r>
    <x v="9"/>
    <x v="7"/>
    <x v="0"/>
    <n v="529462.79715100001"/>
    <x v="14"/>
    <x v="14"/>
    <n v="20260723"/>
  </r>
  <r>
    <x v="9"/>
    <x v="7"/>
    <x v="0"/>
    <n v="572505.66611500003"/>
    <x v="15"/>
    <x v="15"/>
    <n v="20260723"/>
  </r>
  <r>
    <x v="9"/>
    <x v="7"/>
    <x v="0"/>
    <n v="58075.249451999996"/>
    <x v="16"/>
    <x v="16"/>
    <n v="20260723"/>
  </r>
  <r>
    <x v="9"/>
    <x v="7"/>
    <x v="0"/>
    <n v="7185.5064060000004"/>
    <x v="17"/>
    <x v="17"/>
    <n v="20260723"/>
  </r>
  <r>
    <x v="9"/>
    <x v="7"/>
    <x v="0"/>
    <n v="443390.88519"/>
    <x v="18"/>
    <x v="18"/>
    <n v="20260723"/>
  </r>
  <r>
    <x v="9"/>
    <x v="7"/>
    <x v="0"/>
    <n v="6461.2624100000003"/>
    <x v="19"/>
    <x v="19"/>
    <n v="20260723"/>
  </r>
  <r>
    <x v="9"/>
    <x v="7"/>
    <x v="0"/>
    <n v="14924.387543999999"/>
    <x v="20"/>
    <x v="20"/>
    <n v="20260723"/>
  </r>
  <r>
    <x v="9"/>
    <x v="7"/>
    <x v="0"/>
    <n v="2629.8225649999999"/>
    <x v="21"/>
    <x v="21"/>
    <n v="20260723"/>
  </r>
  <r>
    <x v="9"/>
    <x v="7"/>
    <x v="0"/>
    <n v="510283.66684700001"/>
    <x v="22"/>
    <x v="22"/>
    <n v="20260723"/>
  </r>
  <r>
    <x v="9"/>
    <x v="7"/>
    <x v="0"/>
    <n v="55135.053994000002"/>
    <x v="23"/>
    <x v="23"/>
    <n v="20260723"/>
  </r>
  <r>
    <x v="9"/>
    <x v="7"/>
    <x v="0"/>
    <n v="4602.8478219999997"/>
    <x v="24"/>
    <x v="24"/>
    <n v="20260723"/>
  </r>
  <r>
    <x v="9"/>
    <x v="7"/>
    <x v="0"/>
    <n v="1191.325703"/>
    <x v="25"/>
    <x v="25"/>
    <n v="20260723"/>
  </r>
  <r>
    <x v="9"/>
    <x v="7"/>
    <x v="0"/>
    <n v="49340.880469999996"/>
    <x v="26"/>
    <x v="26"/>
    <n v="20260723"/>
  </r>
  <r>
    <x v="9"/>
    <x v="7"/>
    <x v="0"/>
    <n v="122505.840593"/>
    <x v="27"/>
    <x v="27"/>
    <n v="20260723"/>
  </r>
  <r>
    <x v="9"/>
    <x v="7"/>
    <x v="0"/>
    <n v="51517.969856000003"/>
    <x v="28"/>
    <x v="28"/>
    <n v="20260723"/>
  </r>
  <r>
    <x v="9"/>
    <x v="7"/>
    <x v="0"/>
    <n v="41696.262038000001"/>
    <x v="29"/>
    <x v="29"/>
    <n v="20260723"/>
  </r>
  <r>
    <x v="9"/>
    <x v="7"/>
    <x v="0"/>
    <n v="9821.7075270000005"/>
    <x v="30"/>
    <x v="30"/>
    <n v="20260723"/>
  </r>
  <r>
    <x v="9"/>
    <x v="7"/>
    <x v="0"/>
    <n v="64365.552552000001"/>
    <x v="31"/>
    <x v="31"/>
    <n v="20260723"/>
  </r>
  <r>
    <x v="9"/>
    <x v="7"/>
    <x v="0"/>
    <n v="10484.055429"/>
    <x v="32"/>
    <x v="32"/>
    <n v="20260723"/>
  </r>
  <r>
    <x v="9"/>
    <x v="7"/>
    <x v="0"/>
    <n v="53881.497130000003"/>
    <x v="33"/>
    <x v="33"/>
    <n v="20260723"/>
  </r>
  <r>
    <x v="9"/>
    <x v="7"/>
    <x v="0"/>
    <n v="6622.3184760000004"/>
    <x v="34"/>
    <x v="34"/>
    <n v="20260723"/>
  </r>
  <r>
    <x v="9"/>
    <x v="7"/>
    <x v="0"/>
    <n v="35530.678331000003"/>
    <x v="35"/>
    <x v="35"/>
    <n v="20260723"/>
  </r>
  <r>
    <x v="9"/>
    <x v="7"/>
    <x v="0"/>
    <n v="42696.824907000002"/>
    <x v="36"/>
    <x v="36"/>
    <n v="20260723"/>
  </r>
  <r>
    <x v="9"/>
    <x v="7"/>
    <x v="0"/>
    <n v="6345.8787270000003"/>
    <x v="37"/>
    <x v="37"/>
    <n v="20260723"/>
  </r>
  <r>
    <x v="9"/>
    <x v="7"/>
    <x v="0"/>
    <n v="23628.963210999998"/>
    <x v="38"/>
    <x v="38"/>
    <n v="20260723"/>
  </r>
  <r>
    <x v="9"/>
    <x v="7"/>
    <x v="0"/>
    <n v="1307.411695"/>
    <x v="39"/>
    <x v="39"/>
    <n v="20260723"/>
  </r>
  <r>
    <x v="9"/>
    <x v="7"/>
    <x v="0"/>
    <n v="0"/>
    <x v="40"/>
    <x v="40"/>
    <n v="20260723"/>
  </r>
  <r>
    <x v="9"/>
    <x v="7"/>
    <x v="0"/>
    <n v="25103.489699000002"/>
    <x v="41"/>
    <x v="41"/>
    <n v="20260723"/>
  </r>
  <r>
    <x v="9"/>
    <x v="7"/>
    <x v="0"/>
    <n v="4513.4288349999997"/>
    <x v="42"/>
    <x v="42"/>
    <n v="20260723"/>
  </r>
  <r>
    <x v="9"/>
    <x v="7"/>
    <x v="0"/>
    <n v="2877110.1507529998"/>
    <x v="43"/>
    <x v="43"/>
    <n v="20260723"/>
  </r>
  <r>
    <x v="9"/>
    <x v="7"/>
    <x v="0"/>
    <m/>
    <x v="44"/>
    <x v="44"/>
    <n v="20260723"/>
  </r>
  <r>
    <x v="9"/>
    <x v="7"/>
    <x v="0"/>
    <n v="200711.70144999999"/>
    <x v="45"/>
    <x v="45"/>
    <n v="20260723"/>
  </r>
  <r>
    <x v="9"/>
    <x v="7"/>
    <x v="0"/>
    <n v="159978.700618"/>
    <x v="46"/>
    <x v="46"/>
    <n v="20260723"/>
  </r>
  <r>
    <x v="9"/>
    <x v="7"/>
    <x v="0"/>
    <n v="0.37535200000000002"/>
    <x v="47"/>
    <x v="47"/>
    <n v="20260723"/>
  </r>
  <r>
    <x v="9"/>
    <x v="7"/>
    <x v="0"/>
    <n v="151622.68143600001"/>
    <x v="48"/>
    <x v="48"/>
    <n v="20260723"/>
  </r>
  <r>
    <x v="9"/>
    <x v="7"/>
    <x v="0"/>
    <n v="8355.6438290000006"/>
    <x v="49"/>
    <x v="49"/>
    <n v="20260723"/>
  </r>
  <r>
    <x v="9"/>
    <x v="7"/>
    <x v="0"/>
    <n v="40733.000736000002"/>
    <x v="50"/>
    <x v="50"/>
    <n v="20260723"/>
  </r>
  <r>
    <x v="9"/>
    <x v="7"/>
    <x v="0"/>
    <n v="0"/>
    <x v="47"/>
    <x v="51"/>
    <n v="20260723"/>
  </r>
  <r>
    <x v="9"/>
    <x v="7"/>
    <x v="0"/>
    <n v="38030.590935"/>
    <x v="48"/>
    <x v="52"/>
    <n v="20260723"/>
  </r>
  <r>
    <x v="9"/>
    <x v="7"/>
    <x v="0"/>
    <n v="2702.4098020000001"/>
    <x v="49"/>
    <x v="53"/>
    <n v="20260723"/>
  </r>
  <r>
    <x v="9"/>
    <x v="7"/>
    <x v="0"/>
    <n v="1387809.6237240001"/>
    <x v="51"/>
    <x v="54"/>
    <n v="20260723"/>
  </r>
  <r>
    <x v="9"/>
    <x v="7"/>
    <x v="0"/>
    <n v="50182.253651999999"/>
    <x v="52"/>
    <x v="55"/>
    <n v="20260723"/>
  </r>
  <r>
    <x v="9"/>
    <x v="7"/>
    <x v="0"/>
    <n v="9.9999999999999995E-7"/>
    <x v="47"/>
    <x v="56"/>
    <n v="20260723"/>
  </r>
  <r>
    <x v="9"/>
    <x v="7"/>
    <x v="0"/>
    <n v="47243.322061999999"/>
    <x v="48"/>
    <x v="57"/>
    <n v="20260723"/>
  </r>
  <r>
    <x v="9"/>
    <x v="7"/>
    <x v="0"/>
    <n v="2938.931799"/>
    <x v="49"/>
    <x v="58"/>
    <n v="20260723"/>
  </r>
  <r>
    <x v="9"/>
    <x v="7"/>
    <x v="0"/>
    <n v="1337627.369863"/>
    <x v="53"/>
    <x v="59"/>
    <n v="20260723"/>
  </r>
  <r>
    <x v="9"/>
    <x v="7"/>
    <x v="0"/>
    <n v="103.770258"/>
    <x v="47"/>
    <x v="60"/>
    <n v="20260723"/>
  </r>
  <r>
    <x v="9"/>
    <x v="7"/>
    <x v="0"/>
    <n v="1316571.643653"/>
    <x v="48"/>
    <x v="61"/>
    <n v="20260723"/>
  </r>
  <r>
    <x v="9"/>
    <x v="7"/>
    <x v="0"/>
    <n v="20951.955952"/>
    <x v="49"/>
    <x v="62"/>
    <n v="20260723"/>
  </r>
  <r>
    <x v="9"/>
    <x v="7"/>
    <x v="0"/>
    <n v="493905.78404399997"/>
    <x v="54"/>
    <x v="63"/>
    <n v="20260723"/>
  </r>
  <r>
    <x v="9"/>
    <x v="7"/>
    <x v="0"/>
    <n v="78.869827999999998"/>
    <x v="47"/>
    <x v="64"/>
    <n v="20260723"/>
  </r>
  <r>
    <x v="9"/>
    <x v="7"/>
    <x v="0"/>
    <n v="487359.26542000001"/>
    <x v="48"/>
    <x v="65"/>
    <n v="20260723"/>
  </r>
  <r>
    <x v="9"/>
    <x v="7"/>
    <x v="0"/>
    <n v="6467.6492120000003"/>
    <x v="49"/>
    <x v="66"/>
    <n v="20260723"/>
  </r>
  <r>
    <x v="9"/>
    <x v="7"/>
    <x v="0"/>
    <m/>
    <x v="55"/>
    <x v="67"/>
    <n v="20260723"/>
  </r>
  <r>
    <x v="9"/>
    <x v="7"/>
    <x v="0"/>
    <n v="280.13411300000001"/>
    <x v="56"/>
    <x v="68"/>
    <n v="20260723"/>
  </r>
  <r>
    <x v="9"/>
    <x v="7"/>
    <x v="0"/>
    <n v="2836.817618"/>
    <x v="57"/>
    <x v="69"/>
    <n v="20260723"/>
  </r>
  <r>
    <x v="9"/>
    <x v="7"/>
    <x v="0"/>
    <n v="2118.8306250000001"/>
    <x v="58"/>
    <x v="70"/>
    <n v="20260723"/>
  </r>
  <r>
    <x v="9"/>
    <x v="7"/>
    <x v="0"/>
    <n v="47285.513094000002"/>
    <x v="59"/>
    <x v="71"/>
    <n v="20260723"/>
  </r>
  <r>
    <x v="9"/>
    <x v="7"/>
    <x v="0"/>
    <n v="22398.409507"/>
    <x v="60"/>
    <x v="72"/>
    <n v="20260723"/>
  </r>
  <r>
    <x v="9"/>
    <x v="7"/>
    <x v="0"/>
    <n v="7829.768172"/>
    <x v="19"/>
    <x v="73"/>
    <n v="20260723"/>
  </r>
  <r>
    <x v="9"/>
    <x v="7"/>
    <x v="0"/>
    <n v="65616.925784999999"/>
    <x v="61"/>
    <x v="74"/>
    <n v="20260723"/>
  </r>
  <r>
    <x v="9"/>
    <x v="7"/>
    <x v="0"/>
    <n v="82441.877527999997"/>
    <x v="62"/>
    <x v="75"/>
    <n v="20260723"/>
  </r>
  <r>
    <x v="9"/>
    <x v="7"/>
    <x v="0"/>
    <n v="20459.309424999999"/>
    <x v="63"/>
    <x v="76"/>
    <n v="20260723"/>
  </r>
  <r>
    <x v="9"/>
    <x v="7"/>
    <x v="0"/>
    <n v="12902.70241"/>
    <x v="64"/>
    <x v="77"/>
    <n v="20260723"/>
  </r>
  <r>
    <x v="9"/>
    <x v="7"/>
    <x v="0"/>
    <n v="28252.029932000001"/>
    <x v="65"/>
    <x v="78"/>
    <n v="20260723"/>
  </r>
  <r>
    <x v="9"/>
    <x v="7"/>
    <x v="0"/>
    <n v="56684.390006000001"/>
    <x v="66"/>
    <x v="79"/>
    <n v="20260723"/>
  </r>
  <r>
    <x v="9"/>
    <x v="7"/>
    <x v="0"/>
    <n v="829.99038099999996"/>
    <x v="67"/>
    <x v="80"/>
    <n v="20260723"/>
  </r>
  <r>
    <x v="9"/>
    <x v="7"/>
    <x v="0"/>
    <n v="55854.399624999998"/>
    <x v="68"/>
    <x v="81"/>
    <n v="20260723"/>
  </r>
  <r>
    <x v="9"/>
    <x v="7"/>
    <x v="0"/>
    <n v="6816.3989700000002"/>
    <x v="69"/>
    <x v="82"/>
    <n v="20260723"/>
  </r>
  <r>
    <x v="9"/>
    <x v="7"/>
    <x v="0"/>
    <n v="2438350.216035"/>
    <x v="70"/>
    <x v="83"/>
    <n v="20260723"/>
  </r>
  <r>
    <x v="9"/>
    <x v="7"/>
    <x v="0"/>
    <n v="438759.93414099998"/>
    <x v="71"/>
    <x v="84"/>
    <n v="20260723"/>
  </r>
  <r>
    <x v="9"/>
    <x v="8"/>
    <x v="0"/>
    <m/>
    <x v="0"/>
    <x v="0"/>
    <n v="20260723"/>
  </r>
  <r>
    <x v="9"/>
    <x v="8"/>
    <x v="0"/>
    <m/>
    <x v="1"/>
    <x v="1"/>
    <n v="20260723"/>
  </r>
  <r>
    <x v="9"/>
    <x v="8"/>
    <x v="0"/>
    <m/>
    <x v="2"/>
    <x v="2"/>
    <n v="20260723"/>
  </r>
  <r>
    <x v="9"/>
    <x v="8"/>
    <x v="0"/>
    <n v="163.89294599999999"/>
    <x v="3"/>
    <x v="3"/>
    <n v="20260723"/>
  </r>
  <r>
    <x v="9"/>
    <x v="8"/>
    <x v="0"/>
    <n v="2667.143838"/>
    <x v="4"/>
    <x v="4"/>
    <n v="20260723"/>
  </r>
  <r>
    <x v="9"/>
    <x v="8"/>
    <x v="0"/>
    <n v="22.048014999999999"/>
    <x v="5"/>
    <x v="5"/>
    <n v="20260723"/>
  </r>
  <r>
    <x v="9"/>
    <x v="8"/>
    <x v="0"/>
    <n v="7838.9883179999997"/>
    <x v="6"/>
    <x v="6"/>
    <n v="20260723"/>
  </r>
  <r>
    <x v="9"/>
    <x v="8"/>
    <x v="0"/>
    <n v="2069202.6869709999"/>
    <x v="7"/>
    <x v="7"/>
    <n v="20260723"/>
  </r>
  <r>
    <x v="9"/>
    <x v="8"/>
    <x v="0"/>
    <n v="34853.807046000002"/>
    <x v="8"/>
    <x v="8"/>
    <n v="20260723"/>
  </r>
  <r>
    <x v="9"/>
    <x v="8"/>
    <x v="0"/>
    <n v="305404.99672499998"/>
    <x v="9"/>
    <x v="9"/>
    <n v="20260723"/>
  </r>
  <r>
    <x v="9"/>
    <x v="8"/>
    <x v="0"/>
    <n v="78796.028298999998"/>
    <x v="10"/>
    <x v="10"/>
    <n v="20260723"/>
  </r>
  <r>
    <x v="9"/>
    <x v="8"/>
    <x v="0"/>
    <n v="49121.932362"/>
    <x v="11"/>
    <x v="11"/>
    <n v="20260723"/>
  </r>
  <r>
    <x v="9"/>
    <x v="8"/>
    <x v="0"/>
    <n v="29674.095937999999"/>
    <x v="12"/>
    <x v="12"/>
    <n v="20260723"/>
  </r>
  <r>
    <x v="9"/>
    <x v="8"/>
    <x v="0"/>
    <n v="1187232.923616"/>
    <x v="13"/>
    <x v="13"/>
    <n v="20260723"/>
  </r>
  <r>
    <x v="9"/>
    <x v="8"/>
    <x v="0"/>
    <n v="536746.93654499995"/>
    <x v="14"/>
    <x v="14"/>
    <n v="20260723"/>
  </r>
  <r>
    <x v="9"/>
    <x v="8"/>
    <x v="0"/>
    <n v="582681.69920200005"/>
    <x v="15"/>
    <x v="15"/>
    <n v="20260723"/>
  </r>
  <r>
    <x v="9"/>
    <x v="8"/>
    <x v="0"/>
    <n v="60097.941330000001"/>
    <x v="16"/>
    <x v="16"/>
    <n v="20260723"/>
  </r>
  <r>
    <x v="9"/>
    <x v="8"/>
    <x v="0"/>
    <n v="7706.3465390000001"/>
    <x v="17"/>
    <x v="17"/>
    <n v="20260723"/>
  </r>
  <r>
    <x v="9"/>
    <x v="8"/>
    <x v="0"/>
    <n v="440903.13221100002"/>
    <x v="18"/>
    <x v="18"/>
    <n v="20260723"/>
  </r>
  <r>
    <x v="9"/>
    <x v="8"/>
    <x v="0"/>
    <n v="4753.1951399999998"/>
    <x v="19"/>
    <x v="19"/>
    <n v="20260723"/>
  </r>
  <r>
    <x v="9"/>
    <x v="8"/>
    <x v="0"/>
    <n v="15181.929474"/>
    <x v="20"/>
    <x v="20"/>
    <n v="20260723"/>
  </r>
  <r>
    <x v="9"/>
    <x v="8"/>
    <x v="0"/>
    <n v="2076.6669609999999"/>
    <x v="21"/>
    <x v="21"/>
    <n v="20260723"/>
  </r>
  <r>
    <x v="9"/>
    <x v="8"/>
    <x v="0"/>
    <n v="561276.16696900001"/>
    <x v="22"/>
    <x v="22"/>
    <n v="20260723"/>
  </r>
  <r>
    <x v="9"/>
    <x v="8"/>
    <x v="0"/>
    <n v="52380.623949000001"/>
    <x v="23"/>
    <x v="23"/>
    <n v="20260723"/>
  </r>
  <r>
    <x v="9"/>
    <x v="8"/>
    <x v="0"/>
    <n v="4918.6802630000002"/>
    <x v="24"/>
    <x v="24"/>
    <n v="20260723"/>
  </r>
  <r>
    <x v="9"/>
    <x v="8"/>
    <x v="0"/>
    <n v="955.22119699999996"/>
    <x v="25"/>
    <x v="25"/>
    <n v="20260723"/>
  </r>
  <r>
    <x v="9"/>
    <x v="8"/>
    <x v="0"/>
    <n v="46506.72249"/>
    <x v="26"/>
    <x v="26"/>
    <n v="20260723"/>
  </r>
  <r>
    <x v="9"/>
    <x v="8"/>
    <x v="0"/>
    <n v="124556.36968800001"/>
    <x v="27"/>
    <x v="27"/>
    <n v="20260723"/>
  </r>
  <r>
    <x v="9"/>
    <x v="8"/>
    <x v="0"/>
    <n v="53222.550435999998"/>
    <x v="28"/>
    <x v="28"/>
    <n v="20260723"/>
  </r>
  <r>
    <x v="9"/>
    <x v="8"/>
    <x v="0"/>
    <n v="42788.778028000001"/>
    <x v="29"/>
    <x v="29"/>
    <n v="20260723"/>
  </r>
  <r>
    <x v="9"/>
    <x v="8"/>
    <x v="0"/>
    <n v="10433.772301000001"/>
    <x v="30"/>
    <x v="30"/>
    <n v="20260723"/>
  </r>
  <r>
    <x v="9"/>
    <x v="8"/>
    <x v="0"/>
    <n v="63983.567395999999"/>
    <x v="31"/>
    <x v="31"/>
    <n v="20260723"/>
  </r>
  <r>
    <x v="9"/>
    <x v="8"/>
    <x v="0"/>
    <n v="10931.076163"/>
    <x v="32"/>
    <x v="32"/>
    <n v="20260723"/>
  </r>
  <r>
    <x v="9"/>
    <x v="8"/>
    <x v="0"/>
    <n v="53052.491250999999"/>
    <x v="33"/>
    <x v="33"/>
    <n v="20260723"/>
  </r>
  <r>
    <x v="9"/>
    <x v="8"/>
    <x v="0"/>
    <n v="7350.251964"/>
    <x v="34"/>
    <x v="34"/>
    <n v="20260723"/>
  </r>
  <r>
    <x v="9"/>
    <x v="8"/>
    <x v="0"/>
    <n v="47637.502292999998"/>
    <x v="35"/>
    <x v="35"/>
    <n v="20260723"/>
  </r>
  <r>
    <x v="9"/>
    <x v="8"/>
    <x v="0"/>
    <n v="45000.825552000002"/>
    <x v="36"/>
    <x v="36"/>
    <n v="20260723"/>
  </r>
  <r>
    <x v="9"/>
    <x v="8"/>
    <x v="0"/>
    <n v="5583.15535"/>
    <x v="37"/>
    <x v="37"/>
    <n v="20260723"/>
  </r>
  <r>
    <x v="9"/>
    <x v="8"/>
    <x v="0"/>
    <n v="25885.358314000001"/>
    <x v="38"/>
    <x v="38"/>
    <n v="20260723"/>
  </r>
  <r>
    <x v="9"/>
    <x v="8"/>
    <x v="0"/>
    <n v="1174.2570250000001"/>
    <x v="39"/>
    <x v="39"/>
    <n v="20260723"/>
  </r>
  <r>
    <x v="9"/>
    <x v="8"/>
    <x v="0"/>
    <n v="0.56999999999999995"/>
    <x v="40"/>
    <x v="40"/>
    <n v="20260723"/>
  </r>
  <r>
    <x v="9"/>
    <x v="8"/>
    <x v="0"/>
    <n v="23445.165527000001"/>
    <x v="41"/>
    <x v="41"/>
    <n v="20260723"/>
  </r>
  <r>
    <x v="9"/>
    <x v="8"/>
    <x v="0"/>
    <n v="4729.5622130000002"/>
    <x v="42"/>
    <x v="42"/>
    <n v="20260723"/>
  </r>
  <r>
    <x v="9"/>
    <x v="8"/>
    <x v="0"/>
    <n v="2971564.3095459999"/>
    <x v="43"/>
    <x v="43"/>
    <n v="20260723"/>
  </r>
  <r>
    <x v="9"/>
    <x v="8"/>
    <x v="0"/>
    <m/>
    <x v="44"/>
    <x v="44"/>
    <n v="20260723"/>
  </r>
  <r>
    <x v="9"/>
    <x v="8"/>
    <x v="0"/>
    <n v="209148.99759300001"/>
    <x v="45"/>
    <x v="45"/>
    <n v="20260723"/>
  </r>
  <r>
    <x v="9"/>
    <x v="8"/>
    <x v="0"/>
    <n v="165699.896737"/>
    <x v="46"/>
    <x v="46"/>
    <n v="20260723"/>
  </r>
  <r>
    <x v="9"/>
    <x v="8"/>
    <x v="0"/>
    <n v="0"/>
    <x v="47"/>
    <x v="47"/>
    <n v="20260723"/>
  </r>
  <r>
    <x v="9"/>
    <x v="8"/>
    <x v="0"/>
    <n v="156591.65505100001"/>
    <x v="48"/>
    <x v="48"/>
    <n v="20260723"/>
  </r>
  <r>
    <x v="9"/>
    <x v="8"/>
    <x v="0"/>
    <n v="9108.2416850000009"/>
    <x v="49"/>
    <x v="49"/>
    <n v="20260723"/>
  </r>
  <r>
    <x v="9"/>
    <x v="8"/>
    <x v="0"/>
    <n v="43449.100850000003"/>
    <x v="50"/>
    <x v="50"/>
    <n v="20260723"/>
  </r>
  <r>
    <x v="9"/>
    <x v="8"/>
    <x v="0"/>
    <n v="0"/>
    <x v="47"/>
    <x v="51"/>
    <n v="20260723"/>
  </r>
  <r>
    <x v="9"/>
    <x v="8"/>
    <x v="0"/>
    <n v="40568.038196000001"/>
    <x v="48"/>
    <x v="52"/>
    <n v="20260723"/>
  </r>
  <r>
    <x v="9"/>
    <x v="8"/>
    <x v="0"/>
    <n v="2881.0626539999998"/>
    <x v="49"/>
    <x v="53"/>
    <n v="20260723"/>
  </r>
  <r>
    <x v="9"/>
    <x v="8"/>
    <x v="0"/>
    <n v="1424271.6432040001"/>
    <x v="51"/>
    <x v="54"/>
    <n v="20260723"/>
  </r>
  <r>
    <x v="9"/>
    <x v="8"/>
    <x v="0"/>
    <n v="54280.690074999999"/>
    <x v="52"/>
    <x v="55"/>
    <n v="20260723"/>
  </r>
  <r>
    <x v="9"/>
    <x v="8"/>
    <x v="0"/>
    <n v="0"/>
    <x v="47"/>
    <x v="56"/>
    <n v="20260723"/>
  </r>
  <r>
    <x v="9"/>
    <x v="8"/>
    <x v="0"/>
    <n v="50521.718182999997"/>
    <x v="48"/>
    <x v="57"/>
    <n v="20260723"/>
  </r>
  <r>
    <x v="9"/>
    <x v="8"/>
    <x v="0"/>
    <n v="3758.9718929999999"/>
    <x v="49"/>
    <x v="58"/>
    <n v="20260723"/>
  </r>
  <r>
    <x v="9"/>
    <x v="8"/>
    <x v="0"/>
    <n v="1369990.953127"/>
    <x v="53"/>
    <x v="59"/>
    <n v="20260723"/>
  </r>
  <r>
    <x v="9"/>
    <x v="8"/>
    <x v="0"/>
    <n v="81.042452999999995"/>
    <x v="47"/>
    <x v="60"/>
    <n v="20260723"/>
  </r>
  <r>
    <x v="9"/>
    <x v="8"/>
    <x v="0"/>
    <n v="1348670.9853330001"/>
    <x v="48"/>
    <x v="61"/>
    <n v="20260723"/>
  </r>
  <r>
    <x v="9"/>
    <x v="8"/>
    <x v="0"/>
    <n v="21238.925340999998"/>
    <x v="49"/>
    <x v="62"/>
    <n v="20260723"/>
  </r>
  <r>
    <x v="9"/>
    <x v="8"/>
    <x v="0"/>
    <n v="545022.13003200002"/>
    <x v="54"/>
    <x v="63"/>
    <n v="20260723"/>
  </r>
  <r>
    <x v="9"/>
    <x v="8"/>
    <x v="0"/>
    <n v="7.9191770000000004"/>
    <x v="47"/>
    <x v="64"/>
    <n v="20260723"/>
  </r>
  <r>
    <x v="9"/>
    <x v="8"/>
    <x v="0"/>
    <n v="537849.82556300005"/>
    <x v="48"/>
    <x v="65"/>
    <n v="20260723"/>
  </r>
  <r>
    <x v="9"/>
    <x v="8"/>
    <x v="0"/>
    <n v="7164.385295"/>
    <x v="49"/>
    <x v="66"/>
    <n v="20260723"/>
  </r>
  <r>
    <x v="9"/>
    <x v="8"/>
    <x v="0"/>
    <m/>
    <x v="55"/>
    <x v="67"/>
    <n v="20260723"/>
  </r>
  <r>
    <x v="9"/>
    <x v="8"/>
    <x v="0"/>
    <n v="228.56800999999999"/>
    <x v="56"/>
    <x v="68"/>
    <n v="20260723"/>
  </r>
  <r>
    <x v="9"/>
    <x v="8"/>
    <x v="0"/>
    <n v="3453.6265669999998"/>
    <x v="57"/>
    <x v="69"/>
    <n v="20260723"/>
  </r>
  <r>
    <x v="9"/>
    <x v="8"/>
    <x v="0"/>
    <n v="2076.6300430000001"/>
    <x v="58"/>
    <x v="70"/>
    <n v="20260723"/>
  </r>
  <r>
    <x v="9"/>
    <x v="8"/>
    <x v="0"/>
    <n v="46260.875548000004"/>
    <x v="59"/>
    <x v="71"/>
    <n v="20260723"/>
  </r>
  <r>
    <x v="9"/>
    <x v="8"/>
    <x v="0"/>
    <n v="18831.606452"/>
    <x v="60"/>
    <x v="72"/>
    <n v="20260723"/>
  </r>
  <r>
    <x v="9"/>
    <x v="8"/>
    <x v="0"/>
    <n v="6615.8796510000002"/>
    <x v="19"/>
    <x v="73"/>
    <n v="20260723"/>
  </r>
  <r>
    <x v="9"/>
    <x v="8"/>
    <x v="0"/>
    <n v="58257.625118999997"/>
    <x v="61"/>
    <x v="74"/>
    <n v="20260723"/>
  </r>
  <r>
    <x v="9"/>
    <x v="8"/>
    <x v="0"/>
    <n v="79063.213352999999"/>
    <x v="62"/>
    <x v="75"/>
    <n v="20260723"/>
  </r>
  <r>
    <x v="9"/>
    <x v="8"/>
    <x v="0"/>
    <n v="21305.143802999999"/>
    <x v="63"/>
    <x v="76"/>
    <n v="20260723"/>
  </r>
  <r>
    <x v="9"/>
    <x v="8"/>
    <x v="0"/>
    <n v="14987.273021000001"/>
    <x v="64"/>
    <x v="77"/>
    <n v="20260723"/>
  </r>
  <r>
    <x v="9"/>
    <x v="8"/>
    <x v="0"/>
    <n v="27266.098844"/>
    <x v="65"/>
    <x v="78"/>
    <n v="20260723"/>
  </r>
  <r>
    <x v="9"/>
    <x v="8"/>
    <x v="0"/>
    <n v="62119.626103000002"/>
    <x v="66"/>
    <x v="79"/>
    <n v="20260723"/>
  </r>
  <r>
    <x v="9"/>
    <x v="8"/>
    <x v="0"/>
    <n v="482.30180300000001"/>
    <x v="67"/>
    <x v="80"/>
    <n v="20260723"/>
  </r>
  <r>
    <x v="9"/>
    <x v="8"/>
    <x v="0"/>
    <n v="61637.3243"/>
    <x v="68"/>
    <x v="81"/>
    <n v="20260723"/>
  </r>
  <r>
    <x v="9"/>
    <x v="8"/>
    <x v="0"/>
    <n v="7416.3596219999999"/>
    <x v="69"/>
    <x v="82"/>
    <n v="20260723"/>
  </r>
  <r>
    <x v="9"/>
    <x v="8"/>
    <x v="0"/>
    <n v="2526325.2974700001"/>
    <x v="70"/>
    <x v="83"/>
    <n v="20260723"/>
  </r>
  <r>
    <x v="9"/>
    <x v="8"/>
    <x v="0"/>
    <n v="445239.01226599998"/>
    <x v="71"/>
    <x v="84"/>
    <n v="20260723"/>
  </r>
  <r>
    <x v="9"/>
    <x v="9"/>
    <x v="0"/>
    <m/>
    <x v="0"/>
    <x v="0"/>
    <n v="20260723"/>
  </r>
  <r>
    <x v="9"/>
    <x v="9"/>
    <x v="0"/>
    <m/>
    <x v="1"/>
    <x v="1"/>
    <n v="20260723"/>
  </r>
  <r>
    <x v="9"/>
    <x v="9"/>
    <x v="0"/>
    <m/>
    <x v="2"/>
    <x v="2"/>
    <n v="20260723"/>
  </r>
  <r>
    <x v="9"/>
    <x v="9"/>
    <x v="0"/>
    <n v="2.355515"/>
    <x v="3"/>
    <x v="3"/>
    <n v="20260723"/>
  </r>
  <r>
    <x v="9"/>
    <x v="9"/>
    <x v="0"/>
    <n v="2194.4258369999998"/>
    <x v="4"/>
    <x v="4"/>
    <n v="20260723"/>
  </r>
  <r>
    <x v="9"/>
    <x v="9"/>
    <x v="0"/>
    <n v="27.013721"/>
    <x v="5"/>
    <x v="5"/>
    <n v="20260723"/>
  </r>
  <r>
    <x v="9"/>
    <x v="9"/>
    <x v="0"/>
    <n v="8541.8628079999999"/>
    <x v="6"/>
    <x v="6"/>
    <n v="20260723"/>
  </r>
  <r>
    <x v="9"/>
    <x v="9"/>
    <x v="0"/>
    <n v="2127243.5011530002"/>
    <x v="7"/>
    <x v="7"/>
    <n v="20260723"/>
  </r>
  <r>
    <x v="9"/>
    <x v="9"/>
    <x v="0"/>
    <n v="25124.383585"/>
    <x v="8"/>
    <x v="8"/>
    <n v="20260723"/>
  </r>
  <r>
    <x v="9"/>
    <x v="9"/>
    <x v="0"/>
    <n v="320647.90463499998"/>
    <x v="9"/>
    <x v="9"/>
    <n v="20260723"/>
  </r>
  <r>
    <x v="9"/>
    <x v="9"/>
    <x v="0"/>
    <n v="87440.830537999995"/>
    <x v="10"/>
    <x v="10"/>
    <n v="20260723"/>
  </r>
  <r>
    <x v="9"/>
    <x v="9"/>
    <x v="0"/>
    <n v="52950.182854999999"/>
    <x v="11"/>
    <x v="11"/>
    <n v="20260723"/>
  </r>
  <r>
    <x v="9"/>
    <x v="9"/>
    <x v="0"/>
    <n v="34490.647683000003"/>
    <x v="12"/>
    <x v="12"/>
    <n v="20260723"/>
  </r>
  <r>
    <x v="9"/>
    <x v="9"/>
    <x v="0"/>
    <n v="1209684.489333"/>
    <x v="13"/>
    <x v="13"/>
    <n v="20260723"/>
  </r>
  <r>
    <x v="9"/>
    <x v="9"/>
    <x v="0"/>
    <n v="556592.84081299999"/>
    <x v="14"/>
    <x v="14"/>
    <n v="20260723"/>
  </r>
  <r>
    <x v="9"/>
    <x v="9"/>
    <x v="0"/>
    <n v="582515.24857199995"/>
    <x v="15"/>
    <x v="15"/>
    <n v="20260723"/>
  </r>
  <r>
    <x v="9"/>
    <x v="9"/>
    <x v="0"/>
    <n v="62966.959340000001"/>
    <x v="16"/>
    <x v="16"/>
    <n v="20260723"/>
  </r>
  <r>
    <x v="9"/>
    <x v="9"/>
    <x v="0"/>
    <n v="7609.4406099999997"/>
    <x v="17"/>
    <x v="17"/>
    <n v="20260723"/>
  </r>
  <r>
    <x v="9"/>
    <x v="9"/>
    <x v="0"/>
    <n v="461401.603015"/>
    <x v="18"/>
    <x v="18"/>
    <n v="20260723"/>
  </r>
  <r>
    <x v="9"/>
    <x v="9"/>
    <x v="0"/>
    <n v="5523.8146839999999"/>
    <x v="19"/>
    <x v="19"/>
    <n v="20260723"/>
  </r>
  <r>
    <x v="9"/>
    <x v="9"/>
    <x v="0"/>
    <n v="15509.754688000001"/>
    <x v="20"/>
    <x v="20"/>
    <n v="20260723"/>
  </r>
  <r>
    <x v="9"/>
    <x v="9"/>
    <x v="0"/>
    <n v="1910.7206759999999"/>
    <x v="21"/>
    <x v="21"/>
    <n v="20260723"/>
  </r>
  <r>
    <x v="9"/>
    <x v="9"/>
    <x v="0"/>
    <n v="625973.59305000002"/>
    <x v="22"/>
    <x v="22"/>
    <n v="20260723"/>
  </r>
  <r>
    <x v="9"/>
    <x v="9"/>
    <x v="0"/>
    <n v="50175.585717000002"/>
    <x v="23"/>
    <x v="23"/>
    <n v="20260723"/>
  </r>
  <r>
    <x v="9"/>
    <x v="9"/>
    <x v="0"/>
    <n v="5178.9971189999997"/>
    <x v="24"/>
    <x v="24"/>
    <n v="20260723"/>
  </r>
  <r>
    <x v="9"/>
    <x v="9"/>
    <x v="0"/>
    <n v="600.24890800000003"/>
    <x v="25"/>
    <x v="25"/>
    <n v="20260723"/>
  </r>
  <r>
    <x v="9"/>
    <x v="9"/>
    <x v="0"/>
    <n v="44396.339691000001"/>
    <x v="26"/>
    <x v="26"/>
    <n v="20260723"/>
  </r>
  <r>
    <x v="9"/>
    <x v="9"/>
    <x v="0"/>
    <n v="149731.42045199999"/>
    <x v="27"/>
    <x v="27"/>
    <n v="20260723"/>
  </r>
  <r>
    <x v="9"/>
    <x v="9"/>
    <x v="0"/>
    <n v="52378.844025999999"/>
    <x v="28"/>
    <x v="28"/>
    <n v="20260723"/>
  </r>
  <r>
    <x v="9"/>
    <x v="9"/>
    <x v="0"/>
    <n v="41343.589704999999"/>
    <x v="29"/>
    <x v="29"/>
    <n v="20260723"/>
  </r>
  <r>
    <x v="9"/>
    <x v="9"/>
    <x v="0"/>
    <n v="11035.254311999999"/>
    <x v="30"/>
    <x v="30"/>
    <n v="20260723"/>
  </r>
  <r>
    <x v="9"/>
    <x v="9"/>
    <x v="0"/>
    <n v="81721.746723999997"/>
    <x v="31"/>
    <x v="31"/>
    <n v="20260723"/>
  </r>
  <r>
    <x v="9"/>
    <x v="9"/>
    <x v="0"/>
    <n v="9942.6928590000007"/>
    <x v="32"/>
    <x v="32"/>
    <n v="20260723"/>
  </r>
  <r>
    <x v="9"/>
    <x v="9"/>
    <x v="0"/>
    <n v="71779.053874999998"/>
    <x v="33"/>
    <x v="33"/>
    <n v="20260723"/>
  </r>
  <r>
    <x v="9"/>
    <x v="9"/>
    <x v="0"/>
    <n v="15630.82971"/>
    <x v="34"/>
    <x v="34"/>
    <n v="20260723"/>
  </r>
  <r>
    <x v="9"/>
    <x v="9"/>
    <x v="0"/>
    <n v="65028.594888"/>
    <x v="35"/>
    <x v="35"/>
    <n v="20260723"/>
  </r>
  <r>
    <x v="9"/>
    <x v="9"/>
    <x v="0"/>
    <n v="45618.757680000002"/>
    <x v="36"/>
    <x v="36"/>
    <n v="20260723"/>
  </r>
  <r>
    <x v="9"/>
    <x v="9"/>
    <x v="0"/>
    <n v="5961.4034099999999"/>
    <x v="37"/>
    <x v="37"/>
    <n v="20260723"/>
  </r>
  <r>
    <x v="9"/>
    <x v="9"/>
    <x v="0"/>
    <n v="25217.271123999999"/>
    <x v="38"/>
    <x v="38"/>
    <n v="20260723"/>
  </r>
  <r>
    <x v="9"/>
    <x v="9"/>
    <x v="0"/>
    <n v="1128.054435"/>
    <x v="39"/>
    <x v="39"/>
    <n v="20260723"/>
  </r>
  <r>
    <x v="9"/>
    <x v="9"/>
    <x v="0"/>
    <n v="0"/>
    <x v="40"/>
    <x v="40"/>
    <n v="20260723"/>
  </r>
  <r>
    <x v="9"/>
    <x v="9"/>
    <x v="0"/>
    <n v="33475.498092000002"/>
    <x v="41"/>
    <x v="41"/>
    <n v="20260723"/>
  </r>
  <r>
    <x v="9"/>
    <x v="9"/>
    <x v="0"/>
    <n v="6034.0767050000004"/>
    <x v="42"/>
    <x v="42"/>
    <n v="20260723"/>
  </r>
  <r>
    <x v="9"/>
    <x v="9"/>
    <x v="0"/>
    <n v="3146353.4145829999"/>
    <x v="43"/>
    <x v="43"/>
    <n v="20260723"/>
  </r>
  <r>
    <x v="9"/>
    <x v="9"/>
    <x v="0"/>
    <m/>
    <x v="44"/>
    <x v="44"/>
    <n v="20260723"/>
  </r>
  <r>
    <x v="9"/>
    <x v="9"/>
    <x v="0"/>
    <n v="209354.10157900001"/>
    <x v="45"/>
    <x v="45"/>
    <n v="20260723"/>
  </r>
  <r>
    <x v="9"/>
    <x v="9"/>
    <x v="0"/>
    <n v="163711.112291"/>
    <x v="46"/>
    <x v="46"/>
    <n v="20260723"/>
  </r>
  <r>
    <x v="9"/>
    <x v="9"/>
    <x v="0"/>
    <n v="0"/>
    <x v="47"/>
    <x v="47"/>
    <n v="20260723"/>
  </r>
  <r>
    <x v="9"/>
    <x v="9"/>
    <x v="0"/>
    <n v="154800.046329"/>
    <x v="48"/>
    <x v="48"/>
    <n v="20260723"/>
  </r>
  <r>
    <x v="9"/>
    <x v="9"/>
    <x v="0"/>
    <n v="8911.0659620000006"/>
    <x v="49"/>
    <x v="49"/>
    <n v="20260723"/>
  </r>
  <r>
    <x v="9"/>
    <x v="9"/>
    <x v="0"/>
    <n v="45642.989304000002"/>
    <x v="50"/>
    <x v="50"/>
    <n v="20260723"/>
  </r>
  <r>
    <x v="9"/>
    <x v="9"/>
    <x v="0"/>
    <n v="0"/>
    <x v="47"/>
    <x v="51"/>
    <n v="20260723"/>
  </r>
  <r>
    <x v="9"/>
    <x v="9"/>
    <x v="0"/>
    <n v="42678.281630999998"/>
    <x v="48"/>
    <x v="52"/>
    <n v="20260723"/>
  </r>
  <r>
    <x v="9"/>
    <x v="9"/>
    <x v="0"/>
    <n v="2964.707672"/>
    <x v="49"/>
    <x v="53"/>
    <n v="20260723"/>
  </r>
  <r>
    <x v="9"/>
    <x v="9"/>
    <x v="0"/>
    <n v="1448785.8920390001"/>
    <x v="51"/>
    <x v="54"/>
    <n v="20260723"/>
  </r>
  <r>
    <x v="9"/>
    <x v="9"/>
    <x v="0"/>
    <n v="53427.426852999997"/>
    <x v="52"/>
    <x v="55"/>
    <n v="20260723"/>
  </r>
  <r>
    <x v="9"/>
    <x v="9"/>
    <x v="0"/>
    <n v="9.9999999999999995E-7"/>
    <x v="47"/>
    <x v="56"/>
    <n v="20260723"/>
  </r>
  <r>
    <x v="9"/>
    <x v="9"/>
    <x v="0"/>
    <n v="49596.472717999997"/>
    <x v="48"/>
    <x v="57"/>
    <n v="20260723"/>
  </r>
  <r>
    <x v="9"/>
    <x v="9"/>
    <x v="0"/>
    <n v="3830.9541330000002"/>
    <x v="49"/>
    <x v="58"/>
    <n v="20260723"/>
  </r>
  <r>
    <x v="9"/>
    <x v="9"/>
    <x v="0"/>
    <n v="1395358.4651870001"/>
    <x v="53"/>
    <x v="59"/>
    <n v="20260723"/>
  </r>
  <r>
    <x v="9"/>
    <x v="9"/>
    <x v="0"/>
    <n v="117.879338"/>
    <x v="47"/>
    <x v="60"/>
    <n v="20260723"/>
  </r>
  <r>
    <x v="9"/>
    <x v="9"/>
    <x v="0"/>
    <n v="1373156.261808"/>
    <x v="48"/>
    <x v="61"/>
    <n v="20260723"/>
  </r>
  <r>
    <x v="9"/>
    <x v="9"/>
    <x v="0"/>
    <n v="22084.324042"/>
    <x v="49"/>
    <x v="62"/>
    <n v="20260723"/>
  </r>
  <r>
    <x v="9"/>
    <x v="9"/>
    <x v="0"/>
    <n v="613910.36580699997"/>
    <x v="54"/>
    <x v="63"/>
    <n v="20260723"/>
  </r>
  <r>
    <x v="9"/>
    <x v="9"/>
    <x v="0"/>
    <n v="8.3494089999999996"/>
    <x v="47"/>
    <x v="64"/>
    <n v="20260723"/>
  </r>
  <r>
    <x v="9"/>
    <x v="9"/>
    <x v="0"/>
    <n v="606524.68786399998"/>
    <x v="48"/>
    <x v="65"/>
    <n v="20260723"/>
  </r>
  <r>
    <x v="9"/>
    <x v="9"/>
    <x v="0"/>
    <n v="7377.3285340000002"/>
    <x v="49"/>
    <x v="66"/>
    <n v="20260723"/>
  </r>
  <r>
    <x v="9"/>
    <x v="9"/>
    <x v="0"/>
    <m/>
    <x v="55"/>
    <x v="67"/>
    <n v="20260723"/>
  </r>
  <r>
    <x v="9"/>
    <x v="9"/>
    <x v="0"/>
    <n v="155.677108"/>
    <x v="56"/>
    <x v="68"/>
    <n v="20260723"/>
  </r>
  <r>
    <x v="9"/>
    <x v="9"/>
    <x v="0"/>
    <n v="3673.6874250000001"/>
    <x v="57"/>
    <x v="69"/>
    <n v="20260723"/>
  </r>
  <r>
    <x v="9"/>
    <x v="9"/>
    <x v="0"/>
    <n v="1914.911204"/>
    <x v="58"/>
    <x v="70"/>
    <n v="20260723"/>
  </r>
  <r>
    <x v="9"/>
    <x v="9"/>
    <x v="0"/>
    <n v="75620.248735999994"/>
    <x v="59"/>
    <x v="71"/>
    <n v="20260723"/>
  </r>
  <r>
    <x v="9"/>
    <x v="9"/>
    <x v="0"/>
    <n v="23626.021766000002"/>
    <x v="60"/>
    <x v="72"/>
    <n v="20260723"/>
  </r>
  <r>
    <x v="9"/>
    <x v="9"/>
    <x v="0"/>
    <n v="6775.7854399999997"/>
    <x v="19"/>
    <x v="73"/>
    <n v="20260723"/>
  </r>
  <r>
    <x v="9"/>
    <x v="9"/>
    <x v="0"/>
    <n v="63683.134526000002"/>
    <x v="61"/>
    <x v="74"/>
    <n v="20260723"/>
  </r>
  <r>
    <x v="9"/>
    <x v="9"/>
    <x v="0"/>
    <n v="81821.772630000007"/>
    <x v="62"/>
    <x v="75"/>
    <n v="20260723"/>
  </r>
  <r>
    <x v="9"/>
    <x v="9"/>
    <x v="0"/>
    <n v="23031.368858000002"/>
    <x v="63"/>
    <x v="76"/>
    <n v="20260723"/>
  </r>
  <r>
    <x v="9"/>
    <x v="9"/>
    <x v="0"/>
    <n v="15767.661193"/>
    <x v="64"/>
    <x v="77"/>
    <n v="20260723"/>
  </r>
  <r>
    <x v="9"/>
    <x v="9"/>
    <x v="0"/>
    <n v="30099.515588999999"/>
    <x v="65"/>
    <x v="78"/>
    <n v="20260723"/>
  </r>
  <r>
    <x v="9"/>
    <x v="9"/>
    <x v="0"/>
    <n v="63497.725105999998"/>
    <x v="66"/>
    <x v="79"/>
    <n v="20260723"/>
  </r>
  <r>
    <x v="9"/>
    <x v="9"/>
    <x v="0"/>
    <n v="921.05048599999998"/>
    <x v="67"/>
    <x v="80"/>
    <n v="20260723"/>
  </r>
  <r>
    <x v="9"/>
    <x v="9"/>
    <x v="0"/>
    <n v="62576.674619999998"/>
    <x v="68"/>
    <x v="81"/>
    <n v="20260723"/>
  </r>
  <r>
    <x v="9"/>
    <x v="9"/>
    <x v="0"/>
    <n v="7791.7528769999999"/>
    <x v="69"/>
    <x v="82"/>
    <n v="20260723"/>
  </r>
  <r>
    <x v="9"/>
    <x v="9"/>
    <x v="0"/>
    <n v="2669509.6218969999"/>
    <x v="70"/>
    <x v="83"/>
    <n v="20260723"/>
  </r>
  <r>
    <x v="9"/>
    <x v="9"/>
    <x v="0"/>
    <n v="476843.79577299999"/>
    <x v="71"/>
    <x v="84"/>
    <n v="20260723"/>
  </r>
  <r>
    <x v="10"/>
    <x v="0"/>
    <x v="0"/>
    <m/>
    <x v="0"/>
    <x v="0"/>
    <n v="20260723"/>
  </r>
  <r>
    <x v="10"/>
    <x v="0"/>
    <x v="0"/>
    <m/>
    <x v="1"/>
    <x v="1"/>
    <n v="20260723"/>
  </r>
  <r>
    <x v="10"/>
    <x v="0"/>
    <x v="0"/>
    <m/>
    <x v="2"/>
    <x v="2"/>
    <n v="20260723"/>
  </r>
  <r>
    <x v="10"/>
    <x v="0"/>
    <x v="0"/>
    <n v="5.7477E-2"/>
    <x v="3"/>
    <x v="3"/>
    <n v="20260723"/>
  </r>
  <r>
    <x v="10"/>
    <x v="0"/>
    <x v="0"/>
    <n v="26463.578899"/>
    <x v="4"/>
    <x v="4"/>
    <n v="20260723"/>
  </r>
  <r>
    <x v="10"/>
    <x v="0"/>
    <x v="0"/>
    <n v="356.49304699999999"/>
    <x v="5"/>
    <x v="5"/>
    <n v="20260723"/>
  </r>
  <r>
    <x v="10"/>
    <x v="0"/>
    <x v="0"/>
    <n v="5779.5755929999996"/>
    <x v="6"/>
    <x v="6"/>
    <n v="20260723"/>
  </r>
  <r>
    <x v="10"/>
    <x v="0"/>
    <x v="0"/>
    <n v="1808453.239116"/>
    <x v="7"/>
    <x v="7"/>
    <n v="20260723"/>
  </r>
  <r>
    <x v="10"/>
    <x v="0"/>
    <x v="0"/>
    <n v="26474.843891"/>
    <x v="8"/>
    <x v="8"/>
    <n v="20260723"/>
  </r>
  <r>
    <x v="10"/>
    <x v="0"/>
    <x v="0"/>
    <n v="644651.95149899996"/>
    <x v="9"/>
    <x v="9"/>
    <n v="20260723"/>
  </r>
  <r>
    <x v="10"/>
    <x v="0"/>
    <x v="0"/>
    <n v="12809.702429000001"/>
    <x v="10"/>
    <x v="10"/>
    <n v="20260723"/>
  </r>
  <r>
    <x v="10"/>
    <x v="0"/>
    <x v="0"/>
    <n v="6438.0654439999998"/>
    <x v="11"/>
    <x v="11"/>
    <n v="20260723"/>
  </r>
  <r>
    <x v="10"/>
    <x v="0"/>
    <x v="0"/>
    <n v="6371.6369850000001"/>
    <x v="12"/>
    <x v="12"/>
    <n v="20260723"/>
  </r>
  <r>
    <x v="10"/>
    <x v="0"/>
    <x v="0"/>
    <n v="928799.72019300004"/>
    <x v="13"/>
    <x v="13"/>
    <n v="20260723"/>
  </r>
  <r>
    <x v="10"/>
    <x v="0"/>
    <x v="0"/>
    <n v="346866.48110400001"/>
    <x v="14"/>
    <x v="14"/>
    <n v="20260723"/>
  </r>
  <r>
    <x v="10"/>
    <x v="0"/>
    <x v="0"/>
    <n v="544152.69471299998"/>
    <x v="15"/>
    <x v="15"/>
    <n v="20260723"/>
  </r>
  <r>
    <x v="10"/>
    <x v="0"/>
    <x v="0"/>
    <n v="30216.735252999999"/>
    <x v="16"/>
    <x v="16"/>
    <n v="20260723"/>
  </r>
  <r>
    <x v="10"/>
    <x v="0"/>
    <x v="0"/>
    <n v="7563.809123"/>
    <x v="17"/>
    <x v="17"/>
    <n v="20260723"/>
  </r>
  <r>
    <x v="10"/>
    <x v="0"/>
    <x v="0"/>
    <n v="182860.725236"/>
    <x v="18"/>
    <x v="18"/>
    <n v="20260723"/>
  </r>
  <r>
    <x v="10"/>
    <x v="0"/>
    <x v="0"/>
    <n v="3327.5157840000002"/>
    <x v="19"/>
    <x v="19"/>
    <n v="20260723"/>
  </r>
  <r>
    <x v="10"/>
    <x v="0"/>
    <x v="0"/>
    <n v="9028.8912240000009"/>
    <x v="20"/>
    <x v="20"/>
    <n v="20260723"/>
  </r>
  <r>
    <x v="10"/>
    <x v="0"/>
    <x v="0"/>
    <n v="499.88885900000002"/>
    <x v="21"/>
    <x v="21"/>
    <n v="20260723"/>
  </r>
  <r>
    <x v="10"/>
    <x v="0"/>
    <x v="0"/>
    <n v="100877.740536"/>
    <x v="22"/>
    <x v="22"/>
    <n v="20260723"/>
  </r>
  <r>
    <x v="10"/>
    <x v="0"/>
    <x v="0"/>
    <n v="96620.126197000005"/>
    <x v="23"/>
    <x v="23"/>
    <n v="20260723"/>
  </r>
  <r>
    <x v="10"/>
    <x v="0"/>
    <x v="0"/>
    <n v="3174.838201"/>
    <x v="24"/>
    <x v="24"/>
    <n v="20260723"/>
  </r>
  <r>
    <x v="10"/>
    <x v="0"/>
    <x v="0"/>
    <n v="57659.809062"/>
    <x v="25"/>
    <x v="25"/>
    <n v="20260723"/>
  </r>
  <r>
    <x v="10"/>
    <x v="0"/>
    <x v="0"/>
    <n v="35785.478933999999"/>
    <x v="26"/>
    <x v="26"/>
    <n v="20260723"/>
  </r>
  <r>
    <x v="10"/>
    <x v="0"/>
    <x v="0"/>
    <n v="43501.950384000003"/>
    <x v="27"/>
    <x v="27"/>
    <n v="20260723"/>
  </r>
  <r>
    <x v="10"/>
    <x v="0"/>
    <x v="0"/>
    <n v="34118.319432999997"/>
    <x v="28"/>
    <x v="28"/>
    <n v="20260723"/>
  </r>
  <r>
    <x v="10"/>
    <x v="0"/>
    <x v="0"/>
    <n v="32291.247318999998"/>
    <x v="29"/>
    <x v="29"/>
    <n v="20260723"/>
  </r>
  <r>
    <x v="10"/>
    <x v="0"/>
    <x v="0"/>
    <n v="1827.0721140000001"/>
    <x v="30"/>
    <x v="30"/>
    <n v="20260723"/>
  </r>
  <r>
    <x v="10"/>
    <x v="0"/>
    <x v="0"/>
    <n v="6249.3222640000004"/>
    <x v="31"/>
    <x v="31"/>
    <n v="20260723"/>
  </r>
  <r>
    <x v="10"/>
    <x v="0"/>
    <x v="0"/>
    <n v="1504.056055"/>
    <x v="32"/>
    <x v="32"/>
    <n v="20260723"/>
  </r>
  <r>
    <x v="10"/>
    <x v="0"/>
    <x v="0"/>
    <n v="4745.2662090000003"/>
    <x v="33"/>
    <x v="33"/>
    <n v="20260723"/>
  </r>
  <r>
    <x v="10"/>
    <x v="0"/>
    <x v="0"/>
    <n v="3134.3086870000002"/>
    <x v="34"/>
    <x v="34"/>
    <n v="20260723"/>
  </r>
  <r>
    <x v="10"/>
    <x v="0"/>
    <x v="0"/>
    <n v="41279.415926000001"/>
    <x v="35"/>
    <x v="35"/>
    <n v="20260723"/>
  </r>
  <r>
    <x v="10"/>
    <x v="0"/>
    <x v="0"/>
    <n v="12577.71868"/>
    <x v="36"/>
    <x v="36"/>
    <n v="20260723"/>
  </r>
  <r>
    <x v="10"/>
    <x v="0"/>
    <x v="0"/>
    <n v="2602.6284770000002"/>
    <x v="37"/>
    <x v="37"/>
    <n v="20260723"/>
  </r>
  <r>
    <x v="10"/>
    <x v="0"/>
    <x v="0"/>
    <n v="23550.853294"/>
    <x v="38"/>
    <x v="38"/>
    <n v="20260723"/>
  </r>
  <r>
    <x v="10"/>
    <x v="0"/>
    <x v="0"/>
    <n v="1054.800567"/>
    <x v="39"/>
    <x v="39"/>
    <n v="20260723"/>
  </r>
  <r>
    <x v="10"/>
    <x v="0"/>
    <x v="0"/>
    <n v="0"/>
    <x v="40"/>
    <x v="40"/>
    <n v="20260723"/>
  </r>
  <r>
    <x v="10"/>
    <x v="0"/>
    <x v="0"/>
    <n v="9960.7235079999991"/>
    <x v="41"/>
    <x v="41"/>
    <n v="20260723"/>
  </r>
  <r>
    <x v="10"/>
    <x v="0"/>
    <x v="0"/>
    <n v="4092.9194309999998"/>
    <x v="42"/>
    <x v="42"/>
    <n v="20260723"/>
  </r>
  <r>
    <x v="10"/>
    <x v="0"/>
    <x v="0"/>
    <n v="2177171.8211289998"/>
    <x v="43"/>
    <x v="43"/>
    <n v="20260723"/>
  </r>
  <r>
    <x v="10"/>
    <x v="0"/>
    <x v="0"/>
    <m/>
    <x v="44"/>
    <x v="44"/>
    <n v="20260723"/>
  </r>
  <r>
    <x v="10"/>
    <x v="0"/>
    <x v="0"/>
    <n v="179561.52410400001"/>
    <x v="45"/>
    <x v="45"/>
    <n v="20260723"/>
  </r>
  <r>
    <x v="10"/>
    <x v="0"/>
    <x v="0"/>
    <n v="169717.57645399999"/>
    <x v="46"/>
    <x v="46"/>
    <n v="20260723"/>
  </r>
  <r>
    <x v="10"/>
    <x v="0"/>
    <x v="0"/>
    <n v="37.411769"/>
    <x v="47"/>
    <x v="47"/>
    <n v="20260723"/>
  </r>
  <r>
    <x v="10"/>
    <x v="0"/>
    <x v="0"/>
    <n v="161177.86281300001"/>
    <x v="48"/>
    <x v="48"/>
    <n v="20260723"/>
  </r>
  <r>
    <x v="10"/>
    <x v="0"/>
    <x v="0"/>
    <n v="8502.3018730000003"/>
    <x v="49"/>
    <x v="49"/>
    <n v="20260723"/>
  </r>
  <r>
    <x v="10"/>
    <x v="0"/>
    <x v="0"/>
    <n v="9843.9476500000001"/>
    <x v="50"/>
    <x v="50"/>
    <n v="20260723"/>
  </r>
  <r>
    <x v="10"/>
    <x v="0"/>
    <x v="0"/>
    <n v="6.3526170000000004"/>
    <x v="47"/>
    <x v="51"/>
    <n v="20260723"/>
  </r>
  <r>
    <x v="10"/>
    <x v="0"/>
    <x v="0"/>
    <n v="9257.0777400000006"/>
    <x v="48"/>
    <x v="52"/>
    <n v="20260723"/>
  </r>
  <r>
    <x v="10"/>
    <x v="0"/>
    <x v="0"/>
    <n v="580.517293"/>
    <x v="49"/>
    <x v="53"/>
    <n v="20260723"/>
  </r>
  <r>
    <x v="10"/>
    <x v="0"/>
    <x v="0"/>
    <n v="1204171.401724"/>
    <x v="51"/>
    <x v="54"/>
    <n v="20260723"/>
  </r>
  <r>
    <x v="10"/>
    <x v="0"/>
    <x v="0"/>
    <n v="295455.03619299998"/>
    <x v="52"/>
    <x v="55"/>
    <n v="20260723"/>
  </r>
  <r>
    <x v="10"/>
    <x v="0"/>
    <x v="0"/>
    <n v="24.272500000000001"/>
    <x v="47"/>
    <x v="56"/>
    <n v="20260723"/>
  </r>
  <r>
    <x v="10"/>
    <x v="0"/>
    <x v="0"/>
    <n v="281454.861431"/>
    <x v="48"/>
    <x v="57"/>
    <n v="20260723"/>
  </r>
  <r>
    <x v="10"/>
    <x v="0"/>
    <x v="0"/>
    <n v="13975.902211000001"/>
    <x v="49"/>
    <x v="58"/>
    <n v="20260723"/>
  </r>
  <r>
    <x v="10"/>
    <x v="0"/>
    <x v="0"/>
    <n v="908716.36558300001"/>
    <x v="53"/>
    <x v="59"/>
    <n v="20260723"/>
  </r>
  <r>
    <x v="10"/>
    <x v="0"/>
    <x v="0"/>
    <n v="1.9706429999999999"/>
    <x v="47"/>
    <x v="60"/>
    <n v="20260723"/>
  </r>
  <r>
    <x v="10"/>
    <x v="0"/>
    <x v="0"/>
    <n v="894067.99945100001"/>
    <x v="48"/>
    <x v="61"/>
    <n v="20260723"/>
  </r>
  <r>
    <x v="10"/>
    <x v="0"/>
    <x v="0"/>
    <n v="14646.395488"/>
    <x v="49"/>
    <x v="62"/>
    <n v="20260723"/>
  </r>
  <r>
    <x v="10"/>
    <x v="0"/>
    <x v="0"/>
    <n v="107103.29500500001"/>
    <x v="54"/>
    <x v="63"/>
    <n v="20260723"/>
  </r>
  <r>
    <x v="10"/>
    <x v="0"/>
    <x v="0"/>
    <n v="9.82775"/>
    <x v="47"/>
    <x v="64"/>
    <n v="20260723"/>
  </r>
  <r>
    <x v="10"/>
    <x v="0"/>
    <x v="0"/>
    <n v="105047.985593"/>
    <x v="48"/>
    <x v="65"/>
    <n v="20260723"/>
  </r>
  <r>
    <x v="10"/>
    <x v="0"/>
    <x v="0"/>
    <n v="2045.4816619999999"/>
    <x v="49"/>
    <x v="66"/>
    <n v="20260723"/>
  </r>
  <r>
    <x v="10"/>
    <x v="0"/>
    <x v="0"/>
    <m/>
    <x v="55"/>
    <x v="67"/>
    <n v="20260723"/>
  </r>
  <r>
    <x v="10"/>
    <x v="0"/>
    <x v="0"/>
    <n v="421.21544799999998"/>
    <x v="56"/>
    <x v="68"/>
    <n v="20260723"/>
  </r>
  <r>
    <x v="10"/>
    <x v="0"/>
    <x v="0"/>
    <n v="7166.3315599999996"/>
    <x v="57"/>
    <x v="69"/>
    <n v="20260723"/>
  </r>
  <r>
    <x v="10"/>
    <x v="0"/>
    <x v="0"/>
    <n v="32900.285101000001"/>
    <x v="58"/>
    <x v="70"/>
    <n v="20260723"/>
  </r>
  <r>
    <x v="10"/>
    <x v="0"/>
    <x v="0"/>
    <n v="22182.870593"/>
    <x v="59"/>
    <x v="71"/>
    <n v="20260723"/>
  </r>
  <r>
    <x v="10"/>
    <x v="0"/>
    <x v="0"/>
    <n v="66037.498894000004"/>
    <x v="60"/>
    <x v="72"/>
    <n v="20260723"/>
  </r>
  <r>
    <x v="10"/>
    <x v="0"/>
    <x v="0"/>
    <n v="2298.8621130000001"/>
    <x v="19"/>
    <x v="73"/>
    <n v="20260723"/>
  </r>
  <r>
    <x v="10"/>
    <x v="0"/>
    <x v="0"/>
    <n v="974.61488699999995"/>
    <x v="61"/>
    <x v="74"/>
    <n v="20260723"/>
  </r>
  <r>
    <x v="10"/>
    <x v="0"/>
    <x v="0"/>
    <n v="51272.472420999999"/>
    <x v="62"/>
    <x v="75"/>
    <n v="20260723"/>
  </r>
  <r>
    <x v="10"/>
    <x v="0"/>
    <x v="0"/>
    <n v="11809.036298000001"/>
    <x v="63"/>
    <x v="76"/>
    <n v="20260723"/>
  </r>
  <r>
    <x v="10"/>
    <x v="0"/>
    <x v="0"/>
    <n v="2479.7327439999999"/>
    <x v="64"/>
    <x v="77"/>
    <n v="20260723"/>
  </r>
  <r>
    <x v="10"/>
    <x v="0"/>
    <x v="0"/>
    <n v="15006.493737000001"/>
    <x v="65"/>
    <x v="78"/>
    <n v="20260723"/>
  </r>
  <r>
    <x v="10"/>
    <x v="0"/>
    <x v="0"/>
    <n v="26325.339593000001"/>
    <x v="66"/>
    <x v="79"/>
    <n v="20260723"/>
  </r>
  <r>
    <x v="10"/>
    <x v="0"/>
    <x v="0"/>
    <n v="245.417753"/>
    <x v="67"/>
    <x v="80"/>
    <n v="20260723"/>
  </r>
  <r>
    <x v="10"/>
    <x v="0"/>
    <x v="0"/>
    <n v="26079.921839999999"/>
    <x v="68"/>
    <x v="81"/>
    <n v="20260723"/>
  </r>
  <r>
    <x v="10"/>
    <x v="0"/>
    <x v="0"/>
    <n v="7563.6879300000001"/>
    <x v="69"/>
    <x v="82"/>
    <n v="20260723"/>
  </r>
  <r>
    <x v="10"/>
    <x v="0"/>
    <x v="0"/>
    <n v="1737274.66215"/>
    <x v="70"/>
    <x v="83"/>
    <n v="20260723"/>
  </r>
  <r>
    <x v="10"/>
    <x v="0"/>
    <x v="0"/>
    <n v="439897.158643"/>
    <x v="71"/>
    <x v="84"/>
    <n v="20260723"/>
  </r>
  <r>
    <x v="10"/>
    <x v="1"/>
    <x v="0"/>
    <m/>
    <x v="0"/>
    <x v="0"/>
    <n v="20260723"/>
  </r>
  <r>
    <x v="10"/>
    <x v="1"/>
    <x v="0"/>
    <m/>
    <x v="1"/>
    <x v="1"/>
    <n v="20260723"/>
  </r>
  <r>
    <x v="10"/>
    <x v="1"/>
    <x v="0"/>
    <m/>
    <x v="2"/>
    <x v="2"/>
    <n v="20260723"/>
  </r>
  <r>
    <x v="10"/>
    <x v="1"/>
    <x v="0"/>
    <n v="3.1711999999999997E-2"/>
    <x v="3"/>
    <x v="3"/>
    <n v="20260723"/>
  </r>
  <r>
    <x v="10"/>
    <x v="1"/>
    <x v="0"/>
    <n v="16077.396911"/>
    <x v="4"/>
    <x v="4"/>
    <n v="20260723"/>
  </r>
  <r>
    <x v="10"/>
    <x v="1"/>
    <x v="0"/>
    <n v="260.41933799999998"/>
    <x v="5"/>
    <x v="5"/>
    <n v="20260723"/>
  </r>
  <r>
    <x v="10"/>
    <x v="1"/>
    <x v="0"/>
    <n v="5878.6626150000002"/>
    <x v="6"/>
    <x v="6"/>
    <n v="20260723"/>
  </r>
  <r>
    <x v="10"/>
    <x v="1"/>
    <x v="0"/>
    <n v="1835723.1636880001"/>
    <x v="7"/>
    <x v="7"/>
    <n v="20260723"/>
  </r>
  <r>
    <x v="10"/>
    <x v="1"/>
    <x v="0"/>
    <n v="28229.696317000002"/>
    <x v="8"/>
    <x v="8"/>
    <n v="20260723"/>
  </r>
  <r>
    <x v="10"/>
    <x v="1"/>
    <x v="0"/>
    <n v="329397.04786499997"/>
    <x v="9"/>
    <x v="9"/>
    <n v="20260723"/>
  </r>
  <r>
    <x v="10"/>
    <x v="1"/>
    <x v="0"/>
    <n v="12213.207770000001"/>
    <x v="10"/>
    <x v="10"/>
    <n v="20260723"/>
  </r>
  <r>
    <x v="10"/>
    <x v="1"/>
    <x v="0"/>
    <n v="6616.0517339999997"/>
    <x v="11"/>
    <x v="11"/>
    <n v="20260723"/>
  </r>
  <r>
    <x v="10"/>
    <x v="1"/>
    <x v="0"/>
    <n v="5597.1560360000003"/>
    <x v="12"/>
    <x v="12"/>
    <n v="20260723"/>
  </r>
  <r>
    <x v="10"/>
    <x v="1"/>
    <x v="0"/>
    <n v="900692.951046"/>
    <x v="13"/>
    <x v="13"/>
    <n v="20260723"/>
  </r>
  <r>
    <x v="10"/>
    <x v="1"/>
    <x v="0"/>
    <n v="344268.473046"/>
    <x v="14"/>
    <x v="14"/>
    <n v="20260723"/>
  </r>
  <r>
    <x v="10"/>
    <x v="1"/>
    <x v="0"/>
    <n v="527602.80171699997"/>
    <x v="15"/>
    <x v="15"/>
    <n v="20260723"/>
  </r>
  <r>
    <x v="10"/>
    <x v="1"/>
    <x v="0"/>
    <n v="21803.403547999998"/>
    <x v="16"/>
    <x v="16"/>
    <n v="20260723"/>
  </r>
  <r>
    <x v="10"/>
    <x v="1"/>
    <x v="0"/>
    <n v="7018.2727349999996"/>
    <x v="17"/>
    <x v="17"/>
    <n v="20260723"/>
  </r>
  <r>
    <x v="10"/>
    <x v="1"/>
    <x v="0"/>
    <n v="553141.63890200004"/>
    <x v="18"/>
    <x v="18"/>
    <n v="20260723"/>
  </r>
  <r>
    <x v="10"/>
    <x v="1"/>
    <x v="0"/>
    <n v="2845.2603840000002"/>
    <x v="19"/>
    <x v="19"/>
    <n v="20260723"/>
  </r>
  <r>
    <x v="10"/>
    <x v="1"/>
    <x v="0"/>
    <n v="8672.8393529999994"/>
    <x v="20"/>
    <x v="20"/>
    <n v="20260723"/>
  </r>
  <r>
    <x v="10"/>
    <x v="1"/>
    <x v="0"/>
    <n v="530.52205300000003"/>
    <x v="21"/>
    <x v="21"/>
    <n v="20260723"/>
  </r>
  <r>
    <x v="10"/>
    <x v="1"/>
    <x v="0"/>
    <n v="110954.440854"/>
    <x v="22"/>
    <x v="22"/>
    <n v="20260723"/>
  </r>
  <r>
    <x v="10"/>
    <x v="1"/>
    <x v="0"/>
    <n v="101222.451514"/>
    <x v="23"/>
    <x v="23"/>
    <n v="20260723"/>
  </r>
  <r>
    <x v="10"/>
    <x v="1"/>
    <x v="0"/>
    <n v="2719.6296480000001"/>
    <x v="24"/>
    <x v="24"/>
    <n v="20260723"/>
  </r>
  <r>
    <x v="10"/>
    <x v="1"/>
    <x v="0"/>
    <n v="57006.949819000001"/>
    <x v="25"/>
    <x v="25"/>
    <n v="20260723"/>
  </r>
  <r>
    <x v="10"/>
    <x v="1"/>
    <x v="0"/>
    <n v="41495.872047999997"/>
    <x v="26"/>
    <x v="26"/>
    <n v="20260723"/>
  </r>
  <r>
    <x v="10"/>
    <x v="1"/>
    <x v="0"/>
    <n v="47560.491978999999"/>
    <x v="27"/>
    <x v="27"/>
    <n v="20260723"/>
  </r>
  <r>
    <x v="10"/>
    <x v="1"/>
    <x v="0"/>
    <n v="39212.640631000002"/>
    <x v="28"/>
    <x v="28"/>
    <n v="20260723"/>
  </r>
  <r>
    <x v="10"/>
    <x v="1"/>
    <x v="0"/>
    <n v="37343.849590999998"/>
    <x v="29"/>
    <x v="29"/>
    <n v="20260723"/>
  </r>
  <r>
    <x v="10"/>
    <x v="1"/>
    <x v="0"/>
    <n v="1868.7900079999999"/>
    <x v="30"/>
    <x v="30"/>
    <n v="20260723"/>
  </r>
  <r>
    <x v="10"/>
    <x v="1"/>
    <x v="0"/>
    <n v="5010.3880390000004"/>
    <x v="31"/>
    <x v="31"/>
    <n v="20260723"/>
  </r>
  <r>
    <x v="10"/>
    <x v="1"/>
    <x v="0"/>
    <n v="1667.1637909999999"/>
    <x v="32"/>
    <x v="32"/>
    <n v="20260723"/>
  </r>
  <r>
    <x v="10"/>
    <x v="1"/>
    <x v="0"/>
    <n v="3343.224248"/>
    <x v="33"/>
    <x v="33"/>
    <n v="20260723"/>
  </r>
  <r>
    <x v="10"/>
    <x v="1"/>
    <x v="0"/>
    <n v="3337.4643420000002"/>
    <x v="34"/>
    <x v="34"/>
    <n v="20260723"/>
  </r>
  <r>
    <x v="10"/>
    <x v="1"/>
    <x v="0"/>
    <n v="39494.662820999998"/>
    <x v="35"/>
    <x v="35"/>
    <n v="20260723"/>
  </r>
  <r>
    <x v="10"/>
    <x v="1"/>
    <x v="0"/>
    <n v="12603.847618"/>
    <x v="36"/>
    <x v="36"/>
    <n v="20260723"/>
  </r>
  <r>
    <x v="10"/>
    <x v="1"/>
    <x v="0"/>
    <n v="2171.701192"/>
    <x v="37"/>
    <x v="37"/>
    <n v="20260723"/>
  </r>
  <r>
    <x v="10"/>
    <x v="1"/>
    <x v="0"/>
    <n v="22292.961366"/>
    <x v="38"/>
    <x v="38"/>
    <n v="20260723"/>
  </r>
  <r>
    <x v="10"/>
    <x v="1"/>
    <x v="0"/>
    <n v="948.06175399999995"/>
    <x v="39"/>
    <x v="39"/>
    <n v="20260723"/>
  </r>
  <r>
    <x v="10"/>
    <x v="1"/>
    <x v="0"/>
    <n v="0"/>
    <x v="40"/>
    <x v="40"/>
    <n v="20260723"/>
  </r>
  <r>
    <x v="10"/>
    <x v="1"/>
    <x v="0"/>
    <n v="11073.307005000001"/>
    <x v="41"/>
    <x v="41"/>
    <n v="20260723"/>
  </r>
  <r>
    <x v="10"/>
    <x v="1"/>
    <x v="0"/>
    <n v="3814.5926880000002"/>
    <x v="42"/>
    <x v="42"/>
    <n v="20260723"/>
  </r>
  <r>
    <x v="10"/>
    <x v="1"/>
    <x v="0"/>
    <n v="2210076.1930530001"/>
    <x v="43"/>
    <x v="43"/>
    <n v="20260723"/>
  </r>
  <r>
    <x v="10"/>
    <x v="1"/>
    <x v="0"/>
    <m/>
    <x v="44"/>
    <x v="44"/>
    <n v="20260723"/>
  </r>
  <r>
    <x v="10"/>
    <x v="1"/>
    <x v="0"/>
    <n v="185695.26316599999"/>
    <x v="45"/>
    <x v="45"/>
    <n v="20260723"/>
  </r>
  <r>
    <x v="10"/>
    <x v="1"/>
    <x v="0"/>
    <n v="176726.76819500001"/>
    <x v="46"/>
    <x v="46"/>
    <n v="20260723"/>
  </r>
  <r>
    <x v="10"/>
    <x v="1"/>
    <x v="0"/>
    <n v="102.008015"/>
    <x v="47"/>
    <x v="47"/>
    <n v="20260723"/>
  </r>
  <r>
    <x v="10"/>
    <x v="1"/>
    <x v="0"/>
    <n v="168137.923648"/>
    <x v="48"/>
    <x v="48"/>
    <n v="20260723"/>
  </r>
  <r>
    <x v="10"/>
    <x v="1"/>
    <x v="0"/>
    <n v="8486.8365310000008"/>
    <x v="49"/>
    <x v="49"/>
    <n v="20260723"/>
  </r>
  <r>
    <x v="10"/>
    <x v="1"/>
    <x v="0"/>
    <n v="8968.495132"/>
    <x v="50"/>
    <x v="50"/>
    <n v="20260723"/>
  </r>
  <r>
    <x v="10"/>
    <x v="1"/>
    <x v="0"/>
    <n v="10.715669999999999"/>
    <x v="47"/>
    <x v="51"/>
    <n v="20260723"/>
  </r>
  <r>
    <x v="10"/>
    <x v="1"/>
    <x v="0"/>
    <n v="8310.8931520000006"/>
    <x v="48"/>
    <x v="52"/>
    <n v="20260723"/>
  </r>
  <r>
    <x v="10"/>
    <x v="1"/>
    <x v="0"/>
    <n v="646.88630899999998"/>
    <x v="49"/>
    <x v="53"/>
    <n v="20260723"/>
  </r>
  <r>
    <x v="10"/>
    <x v="1"/>
    <x v="0"/>
    <n v="1212453.757859"/>
    <x v="51"/>
    <x v="54"/>
    <n v="20260723"/>
  </r>
  <r>
    <x v="10"/>
    <x v="1"/>
    <x v="0"/>
    <n v="305194.104811"/>
    <x v="52"/>
    <x v="55"/>
    <n v="20260723"/>
  </r>
  <r>
    <x v="10"/>
    <x v="1"/>
    <x v="0"/>
    <n v="0"/>
    <x v="47"/>
    <x v="56"/>
    <n v="20260723"/>
  </r>
  <r>
    <x v="10"/>
    <x v="1"/>
    <x v="0"/>
    <n v="290931.29704799998"/>
    <x v="48"/>
    <x v="57"/>
    <n v="20260723"/>
  </r>
  <r>
    <x v="10"/>
    <x v="1"/>
    <x v="0"/>
    <n v="14262.807765"/>
    <x v="49"/>
    <x v="58"/>
    <n v="20260723"/>
  </r>
  <r>
    <x v="10"/>
    <x v="1"/>
    <x v="0"/>
    <n v="907259.65304600005"/>
    <x v="53"/>
    <x v="59"/>
    <n v="20260723"/>
  </r>
  <r>
    <x v="10"/>
    <x v="1"/>
    <x v="0"/>
    <n v="6.5752300000000004"/>
    <x v="47"/>
    <x v="60"/>
    <n v="20260723"/>
  </r>
  <r>
    <x v="10"/>
    <x v="1"/>
    <x v="0"/>
    <n v="894013.59619499999"/>
    <x v="48"/>
    <x v="61"/>
    <n v="20260723"/>
  </r>
  <r>
    <x v="10"/>
    <x v="1"/>
    <x v="0"/>
    <n v="13239.48162"/>
    <x v="49"/>
    <x v="62"/>
    <n v="20260723"/>
  </r>
  <r>
    <x v="10"/>
    <x v="1"/>
    <x v="0"/>
    <n v="120007.06326"/>
    <x v="54"/>
    <x v="63"/>
    <n v="20260723"/>
  </r>
  <r>
    <x v="10"/>
    <x v="1"/>
    <x v="0"/>
    <n v="6.8054000000000003E-2"/>
    <x v="47"/>
    <x v="64"/>
    <n v="20260723"/>
  </r>
  <r>
    <x v="10"/>
    <x v="1"/>
    <x v="0"/>
    <n v="118034.750829"/>
    <x v="48"/>
    <x v="65"/>
    <n v="20260723"/>
  </r>
  <r>
    <x v="10"/>
    <x v="1"/>
    <x v="0"/>
    <n v="1972.2443760000001"/>
    <x v="49"/>
    <x v="66"/>
    <n v="20260723"/>
  </r>
  <r>
    <x v="10"/>
    <x v="1"/>
    <x v="0"/>
    <m/>
    <x v="55"/>
    <x v="67"/>
    <n v="20260723"/>
  </r>
  <r>
    <x v="10"/>
    <x v="1"/>
    <x v="0"/>
    <n v="290.99288799999999"/>
    <x v="56"/>
    <x v="68"/>
    <n v="20260723"/>
  </r>
  <r>
    <x v="10"/>
    <x v="1"/>
    <x v="0"/>
    <n v="7509.0746300000001"/>
    <x v="57"/>
    <x v="69"/>
    <n v="20260723"/>
  </r>
  <r>
    <x v="10"/>
    <x v="1"/>
    <x v="0"/>
    <n v="32923.283814000002"/>
    <x v="58"/>
    <x v="70"/>
    <n v="20260723"/>
  </r>
  <r>
    <x v="10"/>
    <x v="1"/>
    <x v="0"/>
    <n v="21176.964762"/>
    <x v="59"/>
    <x v="71"/>
    <n v="20260723"/>
  </r>
  <r>
    <x v="10"/>
    <x v="1"/>
    <x v="0"/>
    <n v="59520.272683000003"/>
    <x v="60"/>
    <x v="72"/>
    <n v="20260723"/>
  </r>
  <r>
    <x v="10"/>
    <x v="1"/>
    <x v="0"/>
    <n v="2178.6483969999999"/>
    <x v="19"/>
    <x v="73"/>
    <n v="20260723"/>
  </r>
  <r>
    <x v="10"/>
    <x v="1"/>
    <x v="0"/>
    <n v="625.29337699999996"/>
    <x v="61"/>
    <x v="74"/>
    <n v="20260723"/>
  </r>
  <r>
    <x v="10"/>
    <x v="1"/>
    <x v="0"/>
    <n v="44363.587418000003"/>
    <x v="62"/>
    <x v="75"/>
    <n v="20260723"/>
  </r>
  <r>
    <x v="10"/>
    <x v="1"/>
    <x v="0"/>
    <n v="9929.4161870000007"/>
    <x v="63"/>
    <x v="76"/>
    <n v="20260723"/>
  </r>
  <r>
    <x v="10"/>
    <x v="1"/>
    <x v="0"/>
    <n v="2446.1951300000001"/>
    <x v="64"/>
    <x v="77"/>
    <n v="20260723"/>
  </r>
  <r>
    <x v="10"/>
    <x v="1"/>
    <x v="0"/>
    <n v="15220.322805"/>
    <x v="65"/>
    <x v="78"/>
    <n v="20260723"/>
  </r>
  <r>
    <x v="10"/>
    <x v="1"/>
    <x v="0"/>
    <n v="24485.074905000001"/>
    <x v="66"/>
    <x v="79"/>
    <n v="20260723"/>
  </r>
  <r>
    <x v="10"/>
    <x v="1"/>
    <x v="0"/>
    <n v="521.58213499999999"/>
    <x v="67"/>
    <x v="80"/>
    <n v="20260723"/>
  </r>
  <r>
    <x v="10"/>
    <x v="1"/>
    <x v="0"/>
    <n v="23963.492770000001"/>
    <x v="68"/>
    <x v="81"/>
    <n v="20260723"/>
  </r>
  <r>
    <x v="10"/>
    <x v="1"/>
    <x v="0"/>
    <n v="7119.880013"/>
    <x v="69"/>
    <x v="82"/>
    <n v="20260723"/>
  </r>
  <r>
    <x v="10"/>
    <x v="1"/>
    <x v="0"/>
    <n v="1745945.091453"/>
    <x v="70"/>
    <x v="83"/>
    <n v="20260723"/>
  </r>
  <r>
    <x v="10"/>
    <x v="1"/>
    <x v="0"/>
    <n v="464131.10160200001"/>
    <x v="71"/>
    <x v="84"/>
    <n v="20260723"/>
  </r>
  <r>
    <x v="10"/>
    <x v="2"/>
    <x v="0"/>
    <m/>
    <x v="0"/>
    <x v="0"/>
    <n v="20260723"/>
  </r>
  <r>
    <x v="10"/>
    <x v="2"/>
    <x v="0"/>
    <m/>
    <x v="1"/>
    <x v="1"/>
    <n v="20260723"/>
  </r>
  <r>
    <x v="10"/>
    <x v="2"/>
    <x v="0"/>
    <m/>
    <x v="2"/>
    <x v="2"/>
    <n v="20260723"/>
  </r>
  <r>
    <x v="10"/>
    <x v="2"/>
    <x v="0"/>
    <n v="9.0000000000000002E-6"/>
    <x v="3"/>
    <x v="3"/>
    <n v="20260723"/>
  </r>
  <r>
    <x v="10"/>
    <x v="2"/>
    <x v="0"/>
    <n v="11208.445659999999"/>
    <x v="4"/>
    <x v="4"/>
    <n v="20260723"/>
  </r>
  <r>
    <x v="10"/>
    <x v="2"/>
    <x v="0"/>
    <n v="321.11123099999998"/>
    <x v="5"/>
    <x v="5"/>
    <n v="20260723"/>
  </r>
  <r>
    <x v="10"/>
    <x v="2"/>
    <x v="0"/>
    <n v="6479.6732920000004"/>
    <x v="6"/>
    <x v="6"/>
    <n v="20260723"/>
  </r>
  <r>
    <x v="10"/>
    <x v="2"/>
    <x v="0"/>
    <n v="1835320.173281"/>
    <x v="7"/>
    <x v="7"/>
    <n v="20260723"/>
  </r>
  <r>
    <x v="10"/>
    <x v="2"/>
    <x v="0"/>
    <n v="30125.779170000002"/>
    <x v="8"/>
    <x v="8"/>
    <n v="20260723"/>
  </r>
  <r>
    <x v="10"/>
    <x v="2"/>
    <x v="0"/>
    <n v="344652.71532199997"/>
    <x v="9"/>
    <x v="9"/>
    <n v="20260723"/>
  </r>
  <r>
    <x v="10"/>
    <x v="2"/>
    <x v="0"/>
    <n v="10863.963368000001"/>
    <x v="10"/>
    <x v="10"/>
    <n v="20260723"/>
  </r>
  <r>
    <x v="10"/>
    <x v="2"/>
    <x v="0"/>
    <n v="5536.5450360000004"/>
    <x v="11"/>
    <x v="11"/>
    <n v="20260723"/>
  </r>
  <r>
    <x v="10"/>
    <x v="2"/>
    <x v="0"/>
    <n v="5327.4183309999999"/>
    <x v="12"/>
    <x v="12"/>
    <n v="20260723"/>
  </r>
  <r>
    <x v="10"/>
    <x v="2"/>
    <x v="0"/>
    <n v="885709.02303399995"/>
    <x v="13"/>
    <x v="13"/>
    <n v="20260723"/>
  </r>
  <r>
    <x v="10"/>
    <x v="2"/>
    <x v="0"/>
    <n v="343975.377431"/>
    <x v="14"/>
    <x v="14"/>
    <n v="20260723"/>
  </r>
  <r>
    <x v="10"/>
    <x v="2"/>
    <x v="0"/>
    <n v="515088.98517399997"/>
    <x v="15"/>
    <x v="15"/>
    <n v="20260723"/>
  </r>
  <r>
    <x v="10"/>
    <x v="2"/>
    <x v="0"/>
    <n v="20014.637073999998"/>
    <x v="16"/>
    <x v="16"/>
    <n v="20260723"/>
  </r>
  <r>
    <x v="10"/>
    <x v="2"/>
    <x v="0"/>
    <n v="6630.0233559999997"/>
    <x v="17"/>
    <x v="17"/>
    <n v="20260723"/>
  </r>
  <r>
    <x v="10"/>
    <x v="2"/>
    <x v="0"/>
    <n v="555137.90943799994"/>
    <x v="18"/>
    <x v="18"/>
    <n v="20260723"/>
  </r>
  <r>
    <x v="10"/>
    <x v="2"/>
    <x v="0"/>
    <n v="1969.297705"/>
    <x v="19"/>
    <x v="19"/>
    <n v="20260723"/>
  </r>
  <r>
    <x v="10"/>
    <x v="2"/>
    <x v="0"/>
    <n v="6296.3227360000001"/>
    <x v="20"/>
    <x v="20"/>
    <n v="20260723"/>
  </r>
  <r>
    <x v="10"/>
    <x v="2"/>
    <x v="0"/>
    <n v="565.16250600000001"/>
    <x v="21"/>
    <x v="21"/>
    <n v="20260723"/>
  </r>
  <r>
    <x v="10"/>
    <x v="2"/>
    <x v="0"/>
    <n v="103347.95819999999"/>
    <x v="22"/>
    <x v="22"/>
    <n v="20260723"/>
  </r>
  <r>
    <x v="10"/>
    <x v="2"/>
    <x v="0"/>
    <n v="103089.32208699999"/>
    <x v="23"/>
    <x v="23"/>
    <n v="20260723"/>
  </r>
  <r>
    <x v="10"/>
    <x v="2"/>
    <x v="0"/>
    <n v="2448.8838679999999"/>
    <x v="24"/>
    <x v="24"/>
    <n v="20260723"/>
  </r>
  <r>
    <x v="10"/>
    <x v="2"/>
    <x v="0"/>
    <n v="58097.737784999998"/>
    <x v="25"/>
    <x v="25"/>
    <n v="20260723"/>
  </r>
  <r>
    <x v="10"/>
    <x v="2"/>
    <x v="0"/>
    <n v="42542.700432999998"/>
    <x v="26"/>
    <x v="26"/>
    <n v="20260723"/>
  </r>
  <r>
    <x v="10"/>
    <x v="2"/>
    <x v="0"/>
    <n v="54591.767311000003"/>
    <x v="27"/>
    <x v="27"/>
    <n v="20260723"/>
  </r>
  <r>
    <x v="10"/>
    <x v="2"/>
    <x v="0"/>
    <n v="42758.661100999998"/>
    <x v="28"/>
    <x v="28"/>
    <n v="20260723"/>
  </r>
  <r>
    <x v="10"/>
    <x v="2"/>
    <x v="0"/>
    <n v="40450.273853999999"/>
    <x v="29"/>
    <x v="29"/>
    <n v="20260723"/>
  </r>
  <r>
    <x v="10"/>
    <x v="2"/>
    <x v="0"/>
    <n v="2308.3872459999998"/>
    <x v="30"/>
    <x v="30"/>
    <n v="20260723"/>
  </r>
  <r>
    <x v="10"/>
    <x v="2"/>
    <x v="0"/>
    <n v="8659.9996179999998"/>
    <x v="31"/>
    <x v="31"/>
    <n v="20260723"/>
  </r>
  <r>
    <x v="10"/>
    <x v="2"/>
    <x v="0"/>
    <n v="1321.571322"/>
    <x v="32"/>
    <x v="32"/>
    <n v="20260723"/>
  </r>
  <r>
    <x v="10"/>
    <x v="2"/>
    <x v="0"/>
    <n v="7338.428296"/>
    <x v="33"/>
    <x v="33"/>
    <n v="20260723"/>
  </r>
  <r>
    <x v="10"/>
    <x v="2"/>
    <x v="0"/>
    <n v="3173.1065920000001"/>
    <x v="34"/>
    <x v="34"/>
    <n v="20260723"/>
  </r>
  <r>
    <x v="10"/>
    <x v="2"/>
    <x v="0"/>
    <n v="40550.362431000001"/>
    <x v="35"/>
    <x v="35"/>
    <n v="20260723"/>
  </r>
  <r>
    <x v="10"/>
    <x v="2"/>
    <x v="0"/>
    <n v="14586.760620999999"/>
    <x v="36"/>
    <x v="36"/>
    <n v="20260723"/>
  </r>
  <r>
    <x v="10"/>
    <x v="2"/>
    <x v="0"/>
    <n v="1611.567982"/>
    <x v="37"/>
    <x v="37"/>
    <n v="20260723"/>
  </r>
  <r>
    <x v="10"/>
    <x v="2"/>
    <x v="0"/>
    <n v="22942.524992999999"/>
    <x v="38"/>
    <x v="38"/>
    <n v="20260723"/>
  </r>
  <r>
    <x v="10"/>
    <x v="2"/>
    <x v="0"/>
    <n v="885.06081600000005"/>
    <x v="39"/>
    <x v="39"/>
    <n v="20260723"/>
  </r>
  <r>
    <x v="10"/>
    <x v="2"/>
    <x v="0"/>
    <n v="3.0800000000000001E-4"/>
    <x v="40"/>
    <x v="40"/>
    <n v="20260723"/>
  </r>
  <r>
    <x v="10"/>
    <x v="2"/>
    <x v="0"/>
    <n v="11432.926745999999"/>
    <x v="41"/>
    <x v="41"/>
    <n v="20260723"/>
  </r>
  <r>
    <x v="10"/>
    <x v="2"/>
    <x v="0"/>
    <n v="3739.4859999999999"/>
    <x v="42"/>
    <x v="42"/>
    <n v="20260723"/>
  </r>
  <r>
    <x v="10"/>
    <x v="2"/>
    <x v="0"/>
    <n v="2210107.1409700001"/>
    <x v="43"/>
    <x v="43"/>
    <n v="20260723"/>
  </r>
  <r>
    <x v="10"/>
    <x v="2"/>
    <x v="0"/>
    <m/>
    <x v="44"/>
    <x v="44"/>
    <n v="20260723"/>
  </r>
  <r>
    <x v="10"/>
    <x v="2"/>
    <x v="0"/>
    <n v="195423.276067"/>
    <x v="45"/>
    <x v="45"/>
    <n v="20260723"/>
  </r>
  <r>
    <x v="10"/>
    <x v="2"/>
    <x v="0"/>
    <n v="186030.541222"/>
    <x v="46"/>
    <x v="46"/>
    <n v="20260723"/>
  </r>
  <r>
    <x v="10"/>
    <x v="2"/>
    <x v="0"/>
    <n v="180.02418499999999"/>
    <x v="47"/>
    <x v="47"/>
    <n v="20260723"/>
  </r>
  <r>
    <x v="10"/>
    <x v="2"/>
    <x v="0"/>
    <n v="176893.98309200001"/>
    <x v="48"/>
    <x v="48"/>
    <n v="20260723"/>
  </r>
  <r>
    <x v="10"/>
    <x v="2"/>
    <x v="0"/>
    <n v="8956.5339449999992"/>
    <x v="49"/>
    <x v="49"/>
    <n v="20260723"/>
  </r>
  <r>
    <x v="10"/>
    <x v="2"/>
    <x v="0"/>
    <n v="9392.7348430000002"/>
    <x v="50"/>
    <x v="50"/>
    <n v="20260723"/>
  </r>
  <r>
    <x v="10"/>
    <x v="2"/>
    <x v="0"/>
    <n v="10.244498999999999"/>
    <x v="47"/>
    <x v="51"/>
    <n v="20260723"/>
  </r>
  <r>
    <x v="10"/>
    <x v="2"/>
    <x v="0"/>
    <n v="8717.9470259999998"/>
    <x v="48"/>
    <x v="52"/>
    <n v="20260723"/>
  </r>
  <r>
    <x v="10"/>
    <x v="2"/>
    <x v="0"/>
    <n v="664.543319"/>
    <x v="49"/>
    <x v="53"/>
    <n v="20260723"/>
  </r>
  <r>
    <x v="10"/>
    <x v="2"/>
    <x v="0"/>
    <n v="1211508.8385010001"/>
    <x v="51"/>
    <x v="54"/>
    <n v="20260723"/>
  </r>
  <r>
    <x v="10"/>
    <x v="2"/>
    <x v="0"/>
    <n v="310597.10557499999"/>
    <x v="52"/>
    <x v="55"/>
    <n v="20260723"/>
  </r>
  <r>
    <x v="10"/>
    <x v="2"/>
    <x v="0"/>
    <n v="7.8039290000000001"/>
    <x v="47"/>
    <x v="56"/>
    <n v="20260723"/>
  </r>
  <r>
    <x v="10"/>
    <x v="2"/>
    <x v="0"/>
    <n v="294739.20815700002"/>
    <x v="48"/>
    <x v="57"/>
    <n v="20260723"/>
  </r>
  <r>
    <x v="10"/>
    <x v="2"/>
    <x v="0"/>
    <n v="15850.093489000001"/>
    <x v="49"/>
    <x v="58"/>
    <n v="20260723"/>
  </r>
  <r>
    <x v="10"/>
    <x v="2"/>
    <x v="0"/>
    <n v="900911.73292700003"/>
    <x v="53"/>
    <x v="59"/>
    <n v="20260723"/>
  </r>
  <r>
    <x v="10"/>
    <x v="2"/>
    <x v="0"/>
    <n v="15.447922"/>
    <x v="47"/>
    <x v="60"/>
    <n v="20260723"/>
  </r>
  <r>
    <x v="10"/>
    <x v="2"/>
    <x v="0"/>
    <n v="889328.18723599997"/>
    <x v="48"/>
    <x v="61"/>
    <n v="20260723"/>
  </r>
  <r>
    <x v="10"/>
    <x v="2"/>
    <x v="0"/>
    <n v="11568.097768"/>
    <x v="49"/>
    <x v="62"/>
    <n v="20260723"/>
  </r>
  <r>
    <x v="10"/>
    <x v="2"/>
    <x v="0"/>
    <n v="118363.99885600001"/>
    <x v="54"/>
    <x v="63"/>
    <n v="20260723"/>
  </r>
  <r>
    <x v="10"/>
    <x v="2"/>
    <x v="0"/>
    <n v="0.18655099999999999"/>
    <x v="47"/>
    <x v="64"/>
    <n v="20260723"/>
  </r>
  <r>
    <x v="10"/>
    <x v="2"/>
    <x v="0"/>
    <n v="115757.09734199999"/>
    <x v="48"/>
    <x v="65"/>
    <n v="20260723"/>
  </r>
  <r>
    <x v="10"/>
    <x v="2"/>
    <x v="0"/>
    <n v="2606.7149629999999"/>
    <x v="49"/>
    <x v="66"/>
    <n v="20260723"/>
  </r>
  <r>
    <x v="10"/>
    <x v="2"/>
    <x v="0"/>
    <m/>
    <x v="55"/>
    <x v="67"/>
    <n v="20260723"/>
  </r>
  <r>
    <x v="10"/>
    <x v="2"/>
    <x v="0"/>
    <n v="537.97112600000003"/>
    <x v="56"/>
    <x v="68"/>
    <n v="20260723"/>
  </r>
  <r>
    <x v="10"/>
    <x v="2"/>
    <x v="0"/>
    <n v="8132.70237"/>
    <x v="57"/>
    <x v="69"/>
    <n v="20260723"/>
  </r>
  <r>
    <x v="10"/>
    <x v="2"/>
    <x v="0"/>
    <n v="33016.930763999997"/>
    <x v="58"/>
    <x v="70"/>
    <n v="20260723"/>
  </r>
  <r>
    <x v="10"/>
    <x v="2"/>
    <x v="0"/>
    <n v="25960.064633999998"/>
    <x v="59"/>
    <x v="71"/>
    <n v="20260723"/>
  </r>
  <r>
    <x v="10"/>
    <x v="2"/>
    <x v="0"/>
    <n v="52237.543742000002"/>
    <x v="60"/>
    <x v="72"/>
    <n v="20260723"/>
  </r>
  <r>
    <x v="10"/>
    <x v="2"/>
    <x v="0"/>
    <n v="1575.446696"/>
    <x v="19"/>
    <x v="73"/>
    <n v="20260723"/>
  </r>
  <r>
    <x v="10"/>
    <x v="2"/>
    <x v="0"/>
    <n v="478.07440200000002"/>
    <x v="61"/>
    <x v="74"/>
    <n v="20260723"/>
  </r>
  <r>
    <x v="10"/>
    <x v="2"/>
    <x v="0"/>
    <n v="42025.261845000001"/>
    <x v="62"/>
    <x v="75"/>
    <n v="20260723"/>
  </r>
  <r>
    <x v="10"/>
    <x v="2"/>
    <x v="0"/>
    <n v="10028.705704"/>
    <x v="63"/>
    <x v="76"/>
    <n v="20260723"/>
  </r>
  <r>
    <x v="10"/>
    <x v="2"/>
    <x v="0"/>
    <n v="3240.7218979999998"/>
    <x v="64"/>
    <x v="77"/>
    <n v="20260723"/>
  </r>
  <r>
    <x v="10"/>
    <x v="2"/>
    <x v="0"/>
    <n v="15282.259453999999"/>
    <x v="65"/>
    <x v="78"/>
    <n v="20260723"/>
  </r>
  <r>
    <x v="10"/>
    <x v="2"/>
    <x v="0"/>
    <n v="25147.315484999999"/>
    <x v="66"/>
    <x v="79"/>
    <n v="20260723"/>
  </r>
  <r>
    <x v="10"/>
    <x v="2"/>
    <x v="0"/>
    <n v="181.47144599999999"/>
    <x v="67"/>
    <x v="80"/>
    <n v="20260723"/>
  </r>
  <r>
    <x v="10"/>
    <x v="2"/>
    <x v="0"/>
    <n v="24965.844039"/>
    <x v="68"/>
    <x v="81"/>
    <n v="20260723"/>
  </r>
  <r>
    <x v="10"/>
    <x v="2"/>
    <x v="0"/>
    <n v="6101.227312"/>
    <x v="69"/>
    <x v="82"/>
    <n v="20260723"/>
  </r>
  <r>
    <x v="10"/>
    <x v="2"/>
    <x v="0"/>
    <n v="1749060.338854"/>
    <x v="70"/>
    <x v="83"/>
    <n v="20260723"/>
  </r>
  <r>
    <x v="10"/>
    <x v="2"/>
    <x v="0"/>
    <n v="461046.80210999999"/>
    <x v="71"/>
    <x v="84"/>
    <n v="20260723"/>
  </r>
  <r>
    <x v="10"/>
    <x v="3"/>
    <x v="0"/>
    <m/>
    <x v="0"/>
    <x v="0"/>
    <n v="20260723"/>
  </r>
  <r>
    <x v="10"/>
    <x v="3"/>
    <x v="0"/>
    <m/>
    <x v="1"/>
    <x v="1"/>
    <n v="20260723"/>
  </r>
  <r>
    <x v="10"/>
    <x v="3"/>
    <x v="0"/>
    <m/>
    <x v="2"/>
    <x v="2"/>
    <n v="20260723"/>
  </r>
  <r>
    <x v="10"/>
    <x v="3"/>
    <x v="0"/>
    <n v="9.0000000000000002E-6"/>
    <x v="3"/>
    <x v="3"/>
    <n v="20260723"/>
  </r>
  <r>
    <x v="10"/>
    <x v="3"/>
    <x v="0"/>
    <n v="17164.190005"/>
    <x v="4"/>
    <x v="4"/>
    <n v="20260723"/>
  </r>
  <r>
    <x v="10"/>
    <x v="3"/>
    <x v="0"/>
    <n v="381.154112"/>
    <x v="5"/>
    <x v="5"/>
    <n v="20260723"/>
  </r>
  <r>
    <x v="10"/>
    <x v="3"/>
    <x v="0"/>
    <n v="7160.0697760000003"/>
    <x v="6"/>
    <x v="6"/>
    <n v="20260723"/>
  </r>
  <r>
    <x v="10"/>
    <x v="3"/>
    <x v="0"/>
    <n v="2037870.211138"/>
    <x v="7"/>
    <x v="7"/>
    <n v="20260723"/>
  </r>
  <r>
    <x v="10"/>
    <x v="3"/>
    <x v="0"/>
    <n v="32400.224945999998"/>
    <x v="8"/>
    <x v="8"/>
    <n v="20260723"/>
  </r>
  <r>
    <x v="10"/>
    <x v="3"/>
    <x v="0"/>
    <n v="402453.47492200002"/>
    <x v="9"/>
    <x v="9"/>
    <n v="20260723"/>
  </r>
  <r>
    <x v="10"/>
    <x v="3"/>
    <x v="0"/>
    <n v="12861.635130999999"/>
    <x v="10"/>
    <x v="10"/>
    <n v="20260723"/>
  </r>
  <r>
    <x v="10"/>
    <x v="3"/>
    <x v="0"/>
    <n v="6107.3118539999996"/>
    <x v="11"/>
    <x v="11"/>
    <n v="20260723"/>
  </r>
  <r>
    <x v="10"/>
    <x v="3"/>
    <x v="0"/>
    <n v="6754.3232770000004"/>
    <x v="12"/>
    <x v="12"/>
    <n v="20260723"/>
  </r>
  <r>
    <x v="10"/>
    <x v="3"/>
    <x v="0"/>
    <n v="937552.50494300004"/>
    <x v="13"/>
    <x v="13"/>
    <n v="20260723"/>
  </r>
  <r>
    <x v="10"/>
    <x v="3"/>
    <x v="0"/>
    <n v="381082.28883099998"/>
    <x v="14"/>
    <x v="14"/>
    <n v="20260723"/>
  </r>
  <r>
    <x v="10"/>
    <x v="3"/>
    <x v="0"/>
    <n v="530590.97444100003"/>
    <x v="15"/>
    <x v="15"/>
    <n v="20260723"/>
  </r>
  <r>
    <x v="10"/>
    <x v="3"/>
    <x v="0"/>
    <n v="19666.732282000001"/>
    <x v="16"/>
    <x v="16"/>
    <n v="20260723"/>
  </r>
  <r>
    <x v="10"/>
    <x v="3"/>
    <x v="0"/>
    <n v="6212.5093889999998"/>
    <x v="17"/>
    <x v="17"/>
    <n v="20260723"/>
  </r>
  <r>
    <x v="10"/>
    <x v="3"/>
    <x v="0"/>
    <n v="641551.79254399997"/>
    <x v="18"/>
    <x v="18"/>
    <n v="20260723"/>
  </r>
  <r>
    <x v="10"/>
    <x v="3"/>
    <x v="0"/>
    <n v="3599.589328"/>
    <x v="19"/>
    <x v="19"/>
    <n v="20260723"/>
  </r>
  <r>
    <x v="10"/>
    <x v="3"/>
    <x v="0"/>
    <n v="6734.2583080000004"/>
    <x v="20"/>
    <x v="20"/>
    <n v="20260723"/>
  </r>
  <r>
    <x v="10"/>
    <x v="3"/>
    <x v="0"/>
    <n v="716.73101499999996"/>
    <x v="21"/>
    <x v="21"/>
    <n v="20260723"/>
  </r>
  <r>
    <x v="10"/>
    <x v="3"/>
    <x v="0"/>
    <n v="126706.262751"/>
    <x v="22"/>
    <x v="22"/>
    <n v="20260723"/>
  </r>
  <r>
    <x v="10"/>
    <x v="3"/>
    <x v="0"/>
    <n v="110657.902"/>
    <x v="23"/>
    <x v="23"/>
    <n v="20260723"/>
  </r>
  <r>
    <x v="10"/>
    <x v="3"/>
    <x v="0"/>
    <n v="2184.8726489999999"/>
    <x v="24"/>
    <x v="24"/>
    <n v="20260723"/>
  </r>
  <r>
    <x v="10"/>
    <x v="3"/>
    <x v="0"/>
    <n v="63278.811233"/>
    <x v="25"/>
    <x v="25"/>
    <n v="20260723"/>
  </r>
  <r>
    <x v="10"/>
    <x v="3"/>
    <x v="0"/>
    <n v="45194.218117999997"/>
    <x v="26"/>
    <x v="26"/>
    <n v="20260723"/>
  </r>
  <r>
    <x v="10"/>
    <x v="3"/>
    <x v="0"/>
    <n v="63927.125941999999"/>
    <x v="27"/>
    <x v="27"/>
    <n v="20260723"/>
  </r>
  <r>
    <x v="10"/>
    <x v="3"/>
    <x v="0"/>
    <n v="48122.217530000002"/>
    <x v="28"/>
    <x v="28"/>
    <n v="20260723"/>
  </r>
  <r>
    <x v="10"/>
    <x v="3"/>
    <x v="0"/>
    <n v="45617.901940999996"/>
    <x v="29"/>
    <x v="29"/>
    <n v="20260723"/>
  </r>
  <r>
    <x v="10"/>
    <x v="3"/>
    <x v="0"/>
    <n v="2504.3155870000001"/>
    <x v="30"/>
    <x v="30"/>
    <n v="20260723"/>
  </r>
  <r>
    <x v="10"/>
    <x v="3"/>
    <x v="0"/>
    <n v="12481.342643"/>
    <x v="31"/>
    <x v="31"/>
    <n v="20260723"/>
  </r>
  <r>
    <x v="10"/>
    <x v="3"/>
    <x v="0"/>
    <n v="1452.9945049999999"/>
    <x v="32"/>
    <x v="32"/>
    <n v="20260723"/>
  </r>
  <r>
    <x v="10"/>
    <x v="3"/>
    <x v="0"/>
    <n v="11028.348137999999"/>
    <x v="33"/>
    <x v="33"/>
    <n v="20260723"/>
  </r>
  <r>
    <x v="10"/>
    <x v="3"/>
    <x v="0"/>
    <n v="3323.565771"/>
    <x v="34"/>
    <x v="34"/>
    <n v="20260723"/>
  </r>
  <r>
    <x v="10"/>
    <x v="3"/>
    <x v="0"/>
    <n v="54414.873764000004"/>
    <x v="35"/>
    <x v="35"/>
    <n v="20260723"/>
  </r>
  <r>
    <x v="10"/>
    <x v="3"/>
    <x v="0"/>
    <n v="10289.316509"/>
    <x v="36"/>
    <x v="36"/>
    <n v="20260723"/>
  </r>
  <r>
    <x v="10"/>
    <x v="3"/>
    <x v="0"/>
    <n v="1060.008965"/>
    <x v="37"/>
    <x v="37"/>
    <n v="20260723"/>
  </r>
  <r>
    <x v="10"/>
    <x v="3"/>
    <x v="0"/>
    <n v="25432.102194999999"/>
    <x v="38"/>
    <x v="38"/>
    <n v="20260723"/>
  </r>
  <r>
    <x v="10"/>
    <x v="3"/>
    <x v="0"/>
    <n v="884.40826000000004"/>
    <x v="39"/>
    <x v="39"/>
    <n v="20260723"/>
  </r>
  <r>
    <x v="10"/>
    <x v="3"/>
    <x v="0"/>
    <n v="0"/>
    <x v="40"/>
    <x v="40"/>
    <n v="20260723"/>
  </r>
  <r>
    <x v="10"/>
    <x v="3"/>
    <x v="0"/>
    <n v="13066.918487999999"/>
    <x v="41"/>
    <x v="41"/>
    <n v="20260723"/>
  </r>
  <r>
    <x v="10"/>
    <x v="3"/>
    <x v="0"/>
    <n v="4058.5275790000001"/>
    <x v="42"/>
    <x v="42"/>
    <n v="20260723"/>
  </r>
  <r>
    <x v="10"/>
    <x v="3"/>
    <x v="0"/>
    <n v="2473073.0714929998"/>
    <x v="43"/>
    <x v="43"/>
    <n v="20260723"/>
  </r>
  <r>
    <x v="10"/>
    <x v="3"/>
    <x v="0"/>
    <m/>
    <x v="44"/>
    <x v="44"/>
    <n v="20260723"/>
  </r>
  <r>
    <x v="10"/>
    <x v="3"/>
    <x v="0"/>
    <n v="212477.569063"/>
    <x v="45"/>
    <x v="45"/>
    <n v="20260723"/>
  </r>
  <r>
    <x v="10"/>
    <x v="3"/>
    <x v="0"/>
    <n v="202848.54714499999"/>
    <x v="46"/>
    <x v="46"/>
    <n v="20260723"/>
  </r>
  <r>
    <x v="10"/>
    <x v="3"/>
    <x v="0"/>
    <n v="303.16322100000002"/>
    <x v="47"/>
    <x v="47"/>
    <n v="20260723"/>
  </r>
  <r>
    <x v="10"/>
    <x v="3"/>
    <x v="0"/>
    <n v="192974.75017700001"/>
    <x v="48"/>
    <x v="48"/>
    <n v="20260723"/>
  </r>
  <r>
    <x v="10"/>
    <x v="3"/>
    <x v="0"/>
    <n v="9570.6337459999995"/>
    <x v="49"/>
    <x v="49"/>
    <n v="20260723"/>
  </r>
  <r>
    <x v="10"/>
    <x v="3"/>
    <x v="0"/>
    <n v="9629.0219259999994"/>
    <x v="50"/>
    <x v="50"/>
    <n v="20260723"/>
  </r>
  <r>
    <x v="10"/>
    <x v="3"/>
    <x v="0"/>
    <n v="-9.4239940000000004"/>
    <x v="47"/>
    <x v="51"/>
    <n v="20260723"/>
  </r>
  <r>
    <x v="10"/>
    <x v="3"/>
    <x v="0"/>
    <n v="8881.6386899999998"/>
    <x v="48"/>
    <x v="52"/>
    <n v="20260723"/>
  </r>
  <r>
    <x v="10"/>
    <x v="3"/>
    <x v="0"/>
    <n v="756.80723"/>
    <x v="49"/>
    <x v="53"/>
    <n v="20260723"/>
  </r>
  <r>
    <x v="10"/>
    <x v="3"/>
    <x v="0"/>
    <n v="1360875.590206"/>
    <x v="51"/>
    <x v="54"/>
    <n v="20260723"/>
  </r>
  <r>
    <x v="10"/>
    <x v="3"/>
    <x v="0"/>
    <n v="344118.69807599997"/>
    <x v="52"/>
    <x v="55"/>
    <n v="20260723"/>
  </r>
  <r>
    <x v="10"/>
    <x v="3"/>
    <x v="0"/>
    <n v="32.072400000000002"/>
    <x v="47"/>
    <x v="56"/>
    <n v="20260723"/>
  </r>
  <r>
    <x v="10"/>
    <x v="3"/>
    <x v="0"/>
    <n v="325072.51595500001"/>
    <x v="48"/>
    <x v="57"/>
    <n v="20260723"/>
  </r>
  <r>
    <x v="10"/>
    <x v="3"/>
    <x v="0"/>
    <n v="19014.10972"/>
    <x v="49"/>
    <x v="58"/>
    <n v="20260723"/>
  </r>
  <r>
    <x v="10"/>
    <x v="3"/>
    <x v="0"/>
    <n v="1016756.8921309999"/>
    <x v="53"/>
    <x v="59"/>
    <n v="20260723"/>
  </r>
  <r>
    <x v="10"/>
    <x v="3"/>
    <x v="0"/>
    <n v="93.726110000000006"/>
    <x v="47"/>
    <x v="60"/>
    <n v="20260723"/>
  </r>
  <r>
    <x v="10"/>
    <x v="3"/>
    <x v="0"/>
    <n v="1004324.466278"/>
    <x v="48"/>
    <x v="61"/>
    <n v="20260723"/>
  </r>
  <r>
    <x v="10"/>
    <x v="3"/>
    <x v="0"/>
    <n v="12338.699742999999"/>
    <x v="49"/>
    <x v="62"/>
    <n v="20260723"/>
  </r>
  <r>
    <x v="10"/>
    <x v="3"/>
    <x v="0"/>
    <n v="135908.61926800001"/>
    <x v="54"/>
    <x v="63"/>
    <n v="20260723"/>
  </r>
  <r>
    <x v="10"/>
    <x v="3"/>
    <x v="0"/>
    <n v="10.675341"/>
    <x v="47"/>
    <x v="64"/>
    <n v="20260723"/>
  </r>
  <r>
    <x v="10"/>
    <x v="3"/>
    <x v="0"/>
    <n v="133207.590226"/>
    <x v="48"/>
    <x v="65"/>
    <n v="20260723"/>
  </r>
  <r>
    <x v="10"/>
    <x v="3"/>
    <x v="0"/>
    <n v="2690.353701"/>
    <x v="49"/>
    <x v="66"/>
    <n v="20260723"/>
  </r>
  <r>
    <x v="10"/>
    <x v="3"/>
    <x v="0"/>
    <m/>
    <x v="55"/>
    <x v="67"/>
    <n v="20260723"/>
  </r>
  <r>
    <x v="10"/>
    <x v="3"/>
    <x v="0"/>
    <n v="524.05452200000002"/>
    <x v="56"/>
    <x v="68"/>
    <n v="20260723"/>
  </r>
  <r>
    <x v="10"/>
    <x v="3"/>
    <x v="0"/>
    <n v="8567.1061530000006"/>
    <x v="57"/>
    <x v="69"/>
    <n v="20260723"/>
  </r>
  <r>
    <x v="10"/>
    <x v="3"/>
    <x v="0"/>
    <n v="38282.421983"/>
    <x v="58"/>
    <x v="70"/>
    <n v="20260723"/>
  </r>
  <r>
    <x v="10"/>
    <x v="3"/>
    <x v="0"/>
    <n v="34087.218779000003"/>
    <x v="59"/>
    <x v="71"/>
    <n v="20260723"/>
  </r>
  <r>
    <x v="10"/>
    <x v="3"/>
    <x v="0"/>
    <n v="60992.009921999997"/>
    <x v="60"/>
    <x v="72"/>
    <n v="20260723"/>
  </r>
  <r>
    <x v="10"/>
    <x v="3"/>
    <x v="0"/>
    <n v="1850.6589449999999"/>
    <x v="19"/>
    <x v="73"/>
    <n v="20260723"/>
  </r>
  <r>
    <x v="10"/>
    <x v="3"/>
    <x v="0"/>
    <n v="1080.9073089999999"/>
    <x v="61"/>
    <x v="74"/>
    <n v="20260723"/>
  </r>
  <r>
    <x v="10"/>
    <x v="3"/>
    <x v="0"/>
    <n v="45523.284729999999"/>
    <x v="62"/>
    <x v="75"/>
    <n v="20260723"/>
  </r>
  <r>
    <x v="10"/>
    <x v="3"/>
    <x v="0"/>
    <n v="8540.198472"/>
    <x v="63"/>
    <x v="76"/>
    <n v="20260723"/>
  </r>
  <r>
    <x v="10"/>
    <x v="3"/>
    <x v="0"/>
    <n v="1558.13588"/>
    <x v="64"/>
    <x v="77"/>
    <n v="20260723"/>
  </r>
  <r>
    <x v="10"/>
    <x v="3"/>
    <x v="0"/>
    <n v="16470.229463"/>
    <x v="65"/>
    <x v="78"/>
    <n v="20260723"/>
  </r>
  <r>
    <x v="10"/>
    <x v="3"/>
    <x v="0"/>
    <n v="26448.196513999999"/>
    <x v="66"/>
    <x v="79"/>
    <n v="20260723"/>
  </r>
  <r>
    <x v="10"/>
    <x v="3"/>
    <x v="0"/>
    <n v="182.86976100000001"/>
    <x v="67"/>
    <x v="80"/>
    <n v="20260723"/>
  </r>
  <r>
    <x v="10"/>
    <x v="3"/>
    <x v="0"/>
    <n v="26265.326752000001"/>
    <x v="68"/>
    <x v="81"/>
    <n v="20260723"/>
  </r>
  <r>
    <x v="10"/>
    <x v="3"/>
    <x v="0"/>
    <n v="7152.6441709999999"/>
    <x v="69"/>
    <x v="82"/>
    <n v="20260723"/>
  </r>
  <r>
    <x v="10"/>
    <x v="3"/>
    <x v="0"/>
    <n v="1960338.8453869999"/>
    <x v="70"/>
    <x v="83"/>
    <n v="20260723"/>
  </r>
  <r>
    <x v="10"/>
    <x v="3"/>
    <x v="0"/>
    <n v="512734.22536799998"/>
    <x v="71"/>
    <x v="84"/>
    <n v="20260723"/>
  </r>
  <r>
    <x v="10"/>
    <x v="4"/>
    <x v="0"/>
    <m/>
    <x v="0"/>
    <x v="0"/>
    <n v="20260723"/>
  </r>
  <r>
    <x v="10"/>
    <x v="4"/>
    <x v="0"/>
    <m/>
    <x v="1"/>
    <x v="1"/>
    <n v="20260723"/>
  </r>
  <r>
    <x v="10"/>
    <x v="4"/>
    <x v="0"/>
    <m/>
    <x v="2"/>
    <x v="2"/>
    <n v="20260723"/>
  </r>
  <r>
    <x v="10"/>
    <x v="4"/>
    <x v="0"/>
    <n v="9.0000000000000002E-6"/>
    <x v="3"/>
    <x v="3"/>
    <n v="20260723"/>
  </r>
  <r>
    <x v="10"/>
    <x v="4"/>
    <x v="0"/>
    <n v="15444.774144000001"/>
    <x v="4"/>
    <x v="4"/>
    <n v="20260723"/>
  </r>
  <r>
    <x v="10"/>
    <x v="4"/>
    <x v="0"/>
    <n v="396.48562800000002"/>
    <x v="5"/>
    <x v="5"/>
    <n v="20260723"/>
  </r>
  <r>
    <x v="10"/>
    <x v="4"/>
    <x v="0"/>
    <n v="7538.7436960000005"/>
    <x v="6"/>
    <x v="6"/>
    <n v="20260723"/>
  </r>
  <r>
    <x v="10"/>
    <x v="4"/>
    <x v="0"/>
    <n v="2146008.0524109998"/>
    <x v="7"/>
    <x v="7"/>
    <n v="20260723"/>
  </r>
  <r>
    <x v="10"/>
    <x v="4"/>
    <x v="0"/>
    <n v="30340.110621"/>
    <x v="8"/>
    <x v="8"/>
    <n v="20260723"/>
  </r>
  <r>
    <x v="10"/>
    <x v="4"/>
    <x v="0"/>
    <n v="428525.74047399999"/>
    <x v="9"/>
    <x v="9"/>
    <n v="20260723"/>
  </r>
  <r>
    <x v="10"/>
    <x v="4"/>
    <x v="0"/>
    <n v="12949.245853"/>
    <x v="10"/>
    <x v="10"/>
    <n v="20260723"/>
  </r>
  <r>
    <x v="10"/>
    <x v="4"/>
    <x v="0"/>
    <n v="5224.3122540000004"/>
    <x v="11"/>
    <x v="11"/>
    <n v="20260723"/>
  </r>
  <r>
    <x v="10"/>
    <x v="4"/>
    <x v="0"/>
    <n v="7724.9336000000003"/>
    <x v="12"/>
    <x v="12"/>
    <n v="20260723"/>
  </r>
  <r>
    <x v="10"/>
    <x v="4"/>
    <x v="0"/>
    <n v="961296.26433799998"/>
    <x v="13"/>
    <x v="13"/>
    <n v="20260723"/>
  </r>
  <r>
    <x v="10"/>
    <x v="4"/>
    <x v="0"/>
    <n v="422217.10100899998"/>
    <x v="14"/>
    <x v="14"/>
    <n v="20260723"/>
  </r>
  <r>
    <x v="10"/>
    <x v="4"/>
    <x v="0"/>
    <n v="513856.52517699997"/>
    <x v="15"/>
    <x v="15"/>
    <n v="20260723"/>
  </r>
  <r>
    <x v="10"/>
    <x v="4"/>
    <x v="0"/>
    <n v="18406.16332"/>
    <x v="16"/>
    <x v="16"/>
    <n v="20260723"/>
  </r>
  <r>
    <x v="10"/>
    <x v="4"/>
    <x v="0"/>
    <n v="6816.4748319999999"/>
    <x v="17"/>
    <x v="17"/>
    <n v="20260723"/>
  </r>
  <r>
    <x v="10"/>
    <x v="4"/>
    <x v="0"/>
    <n v="699357.23443700001"/>
    <x v="18"/>
    <x v="18"/>
    <n v="20260723"/>
  </r>
  <r>
    <x v="10"/>
    <x v="4"/>
    <x v="0"/>
    <n v="4704.3687909999999"/>
    <x v="19"/>
    <x v="19"/>
    <n v="20260723"/>
  </r>
  <r>
    <x v="10"/>
    <x v="4"/>
    <x v="0"/>
    <n v="8051.3537999999999"/>
    <x v="20"/>
    <x v="20"/>
    <n v="20260723"/>
  </r>
  <r>
    <x v="10"/>
    <x v="4"/>
    <x v="0"/>
    <n v="783.73409600000002"/>
    <x v="21"/>
    <x v="21"/>
    <n v="20260723"/>
  </r>
  <r>
    <x v="10"/>
    <x v="4"/>
    <x v="0"/>
    <n v="131356.29420100001"/>
    <x v="22"/>
    <x v="22"/>
    <n v="20260723"/>
  </r>
  <r>
    <x v="10"/>
    <x v="4"/>
    <x v="0"/>
    <n v="118882.36670100001"/>
    <x v="23"/>
    <x v="23"/>
    <n v="20260723"/>
  </r>
  <r>
    <x v="10"/>
    <x v="4"/>
    <x v="0"/>
    <n v="1931.148336"/>
    <x v="24"/>
    <x v="24"/>
    <n v="20260723"/>
  </r>
  <r>
    <x v="10"/>
    <x v="4"/>
    <x v="0"/>
    <n v="69298.149244"/>
    <x v="25"/>
    <x v="25"/>
    <n v="20260723"/>
  </r>
  <r>
    <x v="10"/>
    <x v="4"/>
    <x v="0"/>
    <n v="47653.06912"/>
    <x v="26"/>
    <x v="26"/>
    <n v="20260723"/>
  </r>
  <r>
    <x v="10"/>
    <x v="4"/>
    <x v="0"/>
    <n v="67045.043799000006"/>
    <x v="27"/>
    <x v="27"/>
    <n v="20260723"/>
  </r>
  <r>
    <x v="10"/>
    <x v="4"/>
    <x v="0"/>
    <n v="48380.938375999998"/>
    <x v="28"/>
    <x v="28"/>
    <n v="20260723"/>
  </r>
  <r>
    <x v="10"/>
    <x v="4"/>
    <x v="0"/>
    <n v="45858.873685999999"/>
    <x v="29"/>
    <x v="29"/>
    <n v="20260723"/>
  </r>
  <r>
    <x v="10"/>
    <x v="4"/>
    <x v="0"/>
    <n v="2522.0646900000002"/>
    <x v="30"/>
    <x v="30"/>
    <n v="20260723"/>
  </r>
  <r>
    <x v="10"/>
    <x v="4"/>
    <x v="0"/>
    <n v="15429.519333"/>
    <x v="31"/>
    <x v="31"/>
    <n v="20260723"/>
  </r>
  <r>
    <x v="10"/>
    <x v="4"/>
    <x v="0"/>
    <n v="1834.5415989999999"/>
    <x v="32"/>
    <x v="32"/>
    <n v="20260723"/>
  </r>
  <r>
    <x v="10"/>
    <x v="4"/>
    <x v="0"/>
    <n v="13594.977735"/>
    <x v="33"/>
    <x v="33"/>
    <n v="20260723"/>
  </r>
  <r>
    <x v="10"/>
    <x v="4"/>
    <x v="0"/>
    <n v="3234.5860899999998"/>
    <x v="34"/>
    <x v="34"/>
    <n v="20260723"/>
  </r>
  <r>
    <x v="10"/>
    <x v="4"/>
    <x v="0"/>
    <n v="52346.403726999997"/>
    <x v="35"/>
    <x v="35"/>
    <n v="20260723"/>
  </r>
  <r>
    <x v="10"/>
    <x v="4"/>
    <x v="0"/>
    <n v="9401.8718769999996"/>
    <x v="36"/>
    <x v="36"/>
    <n v="20260723"/>
  </r>
  <r>
    <x v="10"/>
    <x v="4"/>
    <x v="0"/>
    <n v="1154.8569930000001"/>
    <x v="37"/>
    <x v="37"/>
    <n v="20260723"/>
  </r>
  <r>
    <x v="10"/>
    <x v="4"/>
    <x v="0"/>
    <n v="26919.946660000001"/>
    <x v="38"/>
    <x v="38"/>
    <n v="20260723"/>
  </r>
  <r>
    <x v="10"/>
    <x v="4"/>
    <x v="0"/>
    <n v="52.773842000000002"/>
    <x v="39"/>
    <x v="39"/>
    <n v="20260723"/>
  </r>
  <r>
    <x v="10"/>
    <x v="4"/>
    <x v="0"/>
    <n v="0"/>
    <x v="40"/>
    <x v="40"/>
    <n v="20260723"/>
  </r>
  <r>
    <x v="10"/>
    <x v="4"/>
    <x v="0"/>
    <n v="13512.686049"/>
    <x v="41"/>
    <x v="41"/>
    <n v="20260723"/>
  </r>
  <r>
    <x v="10"/>
    <x v="4"/>
    <x v="0"/>
    <n v="4083.8982270000001"/>
    <x v="42"/>
    <x v="42"/>
    <n v="20260723"/>
  </r>
  <r>
    <x v="10"/>
    <x v="4"/>
    <x v="0"/>
    <n v="2594144.1979629998"/>
    <x v="43"/>
    <x v="43"/>
    <n v="20260723"/>
  </r>
  <r>
    <x v="10"/>
    <x v="4"/>
    <x v="0"/>
    <m/>
    <x v="44"/>
    <x v="44"/>
    <n v="20260723"/>
  </r>
  <r>
    <x v="10"/>
    <x v="4"/>
    <x v="0"/>
    <n v="216550.35841399999"/>
    <x v="45"/>
    <x v="45"/>
    <n v="20260723"/>
  </r>
  <r>
    <x v="10"/>
    <x v="4"/>
    <x v="0"/>
    <n v="207119.620237"/>
    <x v="46"/>
    <x v="46"/>
    <n v="20260723"/>
  </r>
  <r>
    <x v="10"/>
    <x v="4"/>
    <x v="0"/>
    <n v="224.39148599999999"/>
    <x v="47"/>
    <x v="47"/>
    <n v="20260723"/>
  </r>
  <r>
    <x v="10"/>
    <x v="4"/>
    <x v="0"/>
    <n v="196359.41111099999"/>
    <x v="48"/>
    <x v="48"/>
    <n v="20260723"/>
  </r>
  <r>
    <x v="10"/>
    <x v="4"/>
    <x v="0"/>
    <n v="10535.817639999999"/>
    <x v="49"/>
    <x v="49"/>
    <n v="20260723"/>
  </r>
  <r>
    <x v="10"/>
    <x v="4"/>
    <x v="0"/>
    <n v="9430.7381769999993"/>
    <x v="50"/>
    <x v="50"/>
    <n v="20260723"/>
  </r>
  <r>
    <x v="10"/>
    <x v="4"/>
    <x v="0"/>
    <n v="1.766178"/>
    <x v="47"/>
    <x v="51"/>
    <n v="20260723"/>
  </r>
  <r>
    <x v="10"/>
    <x v="4"/>
    <x v="0"/>
    <n v="8694.0044689999995"/>
    <x v="48"/>
    <x v="52"/>
    <n v="20260723"/>
  </r>
  <r>
    <x v="10"/>
    <x v="4"/>
    <x v="0"/>
    <n v="734.96753100000001"/>
    <x v="49"/>
    <x v="53"/>
    <n v="20260723"/>
  </r>
  <r>
    <x v="10"/>
    <x v="4"/>
    <x v="0"/>
    <n v="1432514.4686509999"/>
    <x v="51"/>
    <x v="54"/>
    <n v="20260723"/>
  </r>
  <r>
    <x v="10"/>
    <x v="4"/>
    <x v="0"/>
    <n v="361116.73225499998"/>
    <x v="52"/>
    <x v="55"/>
    <n v="20260723"/>
  </r>
  <r>
    <x v="10"/>
    <x v="4"/>
    <x v="0"/>
    <n v="18.897490000000001"/>
    <x v="47"/>
    <x v="56"/>
    <n v="20260723"/>
  </r>
  <r>
    <x v="10"/>
    <x v="4"/>
    <x v="0"/>
    <n v="343209.94090300001"/>
    <x v="48"/>
    <x v="57"/>
    <n v="20260723"/>
  </r>
  <r>
    <x v="10"/>
    <x v="4"/>
    <x v="0"/>
    <n v="17887.893862000001"/>
    <x v="49"/>
    <x v="58"/>
    <n v="20260723"/>
  </r>
  <r>
    <x v="10"/>
    <x v="4"/>
    <x v="0"/>
    <n v="1071397.736396"/>
    <x v="53"/>
    <x v="59"/>
    <n v="20260723"/>
  </r>
  <r>
    <x v="10"/>
    <x v="4"/>
    <x v="0"/>
    <n v="35.951486000000003"/>
    <x v="47"/>
    <x v="60"/>
    <n v="20260723"/>
  </r>
  <r>
    <x v="10"/>
    <x v="4"/>
    <x v="0"/>
    <n v="1061283.0286699999"/>
    <x v="48"/>
    <x v="61"/>
    <n v="20260723"/>
  </r>
  <r>
    <x v="10"/>
    <x v="4"/>
    <x v="0"/>
    <n v="10078.756240000001"/>
    <x v="49"/>
    <x v="62"/>
    <n v="20260723"/>
  </r>
  <r>
    <x v="10"/>
    <x v="4"/>
    <x v="0"/>
    <n v="143809.84897399999"/>
    <x v="54"/>
    <x v="63"/>
    <n v="20260723"/>
  </r>
  <r>
    <x v="10"/>
    <x v="4"/>
    <x v="0"/>
    <n v="7.0999220000000003"/>
    <x v="47"/>
    <x v="64"/>
    <n v="20260723"/>
  </r>
  <r>
    <x v="10"/>
    <x v="4"/>
    <x v="0"/>
    <n v="141608.86710199999"/>
    <x v="48"/>
    <x v="65"/>
    <n v="20260723"/>
  </r>
  <r>
    <x v="10"/>
    <x v="4"/>
    <x v="0"/>
    <n v="2193.88195"/>
    <x v="49"/>
    <x v="66"/>
    <n v="20260723"/>
  </r>
  <r>
    <x v="10"/>
    <x v="4"/>
    <x v="0"/>
    <m/>
    <x v="55"/>
    <x v="67"/>
    <n v="20260723"/>
  </r>
  <r>
    <x v="10"/>
    <x v="4"/>
    <x v="0"/>
    <n v="527.82352400000002"/>
    <x v="56"/>
    <x v="68"/>
    <n v="20260723"/>
  </r>
  <r>
    <x v="10"/>
    <x v="4"/>
    <x v="0"/>
    <n v="8680.3122170000006"/>
    <x v="57"/>
    <x v="69"/>
    <n v="20260723"/>
  </r>
  <r>
    <x v="10"/>
    <x v="4"/>
    <x v="0"/>
    <n v="39466.296853"/>
    <x v="58"/>
    <x v="70"/>
    <n v="20260723"/>
  </r>
  <r>
    <x v="10"/>
    <x v="4"/>
    <x v="0"/>
    <n v="37937.432096999997"/>
    <x v="59"/>
    <x v="71"/>
    <n v="20260723"/>
  </r>
  <r>
    <x v="10"/>
    <x v="4"/>
    <x v="0"/>
    <n v="66230.139007000005"/>
    <x v="60"/>
    <x v="72"/>
    <n v="20260723"/>
  </r>
  <r>
    <x v="10"/>
    <x v="4"/>
    <x v="0"/>
    <n v="1565.1277829999999"/>
    <x v="19"/>
    <x v="73"/>
    <n v="20260723"/>
  </r>
  <r>
    <x v="10"/>
    <x v="4"/>
    <x v="0"/>
    <n v="1352.7131649999999"/>
    <x v="61"/>
    <x v="74"/>
    <n v="20260723"/>
  </r>
  <r>
    <x v="10"/>
    <x v="4"/>
    <x v="0"/>
    <n v="45502.113860999998"/>
    <x v="62"/>
    <x v="75"/>
    <n v="20260723"/>
  </r>
  <r>
    <x v="10"/>
    <x v="4"/>
    <x v="0"/>
    <n v="8001.5883290000002"/>
    <x v="63"/>
    <x v="76"/>
    <n v="20260723"/>
  </r>
  <r>
    <x v="10"/>
    <x v="4"/>
    <x v="0"/>
    <n v="1435.8826039999999"/>
    <x v="64"/>
    <x v="77"/>
    <n v="20260723"/>
  </r>
  <r>
    <x v="10"/>
    <x v="4"/>
    <x v="0"/>
    <n v="15512.322571000001"/>
    <x v="65"/>
    <x v="78"/>
    <n v="20260723"/>
  </r>
  <r>
    <x v="10"/>
    <x v="4"/>
    <x v="0"/>
    <n v="31129.289248000001"/>
    <x v="66"/>
    <x v="79"/>
    <n v="20260723"/>
  </r>
  <r>
    <x v="10"/>
    <x v="4"/>
    <x v="0"/>
    <n v="170.57516200000001"/>
    <x v="67"/>
    <x v="80"/>
    <n v="20260723"/>
  </r>
  <r>
    <x v="10"/>
    <x v="4"/>
    <x v="0"/>
    <n v="30958.714086"/>
    <x v="68"/>
    <x v="81"/>
    <n v="20260723"/>
  </r>
  <r>
    <x v="10"/>
    <x v="4"/>
    <x v="0"/>
    <n v="7320.9131310000002"/>
    <x v="69"/>
    <x v="82"/>
    <n v="20260723"/>
  </r>
  <r>
    <x v="10"/>
    <x v="4"/>
    <x v="0"/>
    <n v="2057536.6304279999"/>
    <x v="70"/>
    <x v="83"/>
    <n v="20260723"/>
  </r>
  <r>
    <x v="10"/>
    <x v="4"/>
    <x v="0"/>
    <n v="536607.56753600005"/>
    <x v="71"/>
    <x v="84"/>
    <n v="20260723"/>
  </r>
  <r>
    <x v="10"/>
    <x v="5"/>
    <x v="0"/>
    <m/>
    <x v="0"/>
    <x v="0"/>
    <n v="20260723"/>
  </r>
  <r>
    <x v="10"/>
    <x v="5"/>
    <x v="0"/>
    <m/>
    <x v="1"/>
    <x v="1"/>
    <n v="20260723"/>
  </r>
  <r>
    <x v="10"/>
    <x v="5"/>
    <x v="0"/>
    <m/>
    <x v="2"/>
    <x v="2"/>
    <n v="20260723"/>
  </r>
  <r>
    <x v="10"/>
    <x v="5"/>
    <x v="0"/>
    <n v="9.0000000000000002E-6"/>
    <x v="3"/>
    <x v="3"/>
    <n v="20260723"/>
  </r>
  <r>
    <x v="10"/>
    <x v="5"/>
    <x v="0"/>
    <n v="12313.867862999999"/>
    <x v="4"/>
    <x v="4"/>
    <n v="20260723"/>
  </r>
  <r>
    <x v="10"/>
    <x v="5"/>
    <x v="0"/>
    <n v="426.785439"/>
    <x v="5"/>
    <x v="5"/>
    <n v="20260723"/>
  </r>
  <r>
    <x v="10"/>
    <x v="5"/>
    <x v="0"/>
    <n v="7768.2692200000001"/>
    <x v="6"/>
    <x v="6"/>
    <n v="20260723"/>
  </r>
  <r>
    <x v="10"/>
    <x v="5"/>
    <x v="0"/>
    <n v="2144312.5676509999"/>
    <x v="7"/>
    <x v="7"/>
    <n v="20260723"/>
  </r>
  <r>
    <x v="10"/>
    <x v="5"/>
    <x v="0"/>
    <n v="32771.881512"/>
    <x v="8"/>
    <x v="8"/>
    <n v="20260723"/>
  </r>
  <r>
    <x v="10"/>
    <x v="5"/>
    <x v="0"/>
    <n v="480607.27195000002"/>
    <x v="9"/>
    <x v="9"/>
    <n v="20260723"/>
  </r>
  <r>
    <x v="10"/>
    <x v="5"/>
    <x v="0"/>
    <n v="14888.374114"/>
    <x v="10"/>
    <x v="10"/>
    <n v="20260723"/>
  </r>
  <r>
    <x v="10"/>
    <x v="5"/>
    <x v="0"/>
    <n v="5952.7306070000004"/>
    <x v="11"/>
    <x v="11"/>
    <n v="20260723"/>
  </r>
  <r>
    <x v="10"/>
    <x v="5"/>
    <x v="0"/>
    <n v="8935.6435070000007"/>
    <x v="12"/>
    <x v="12"/>
    <n v="20260723"/>
  </r>
  <r>
    <x v="10"/>
    <x v="5"/>
    <x v="0"/>
    <n v="888630.37146499997"/>
    <x v="13"/>
    <x v="13"/>
    <n v="20260723"/>
  </r>
  <r>
    <x v="10"/>
    <x v="5"/>
    <x v="0"/>
    <n v="399807.601387"/>
    <x v="14"/>
    <x v="14"/>
    <n v="20260723"/>
  </r>
  <r>
    <x v="10"/>
    <x v="5"/>
    <x v="0"/>
    <n v="462919.17785600002"/>
    <x v="15"/>
    <x v="15"/>
    <n v="20260723"/>
  </r>
  <r>
    <x v="10"/>
    <x v="5"/>
    <x v="0"/>
    <n v="18560.633115000001"/>
    <x v="16"/>
    <x v="16"/>
    <n v="20260723"/>
  </r>
  <r>
    <x v="10"/>
    <x v="5"/>
    <x v="0"/>
    <n v="7342.9591069999997"/>
    <x v="17"/>
    <x v="17"/>
    <n v="20260723"/>
  </r>
  <r>
    <x v="10"/>
    <x v="5"/>
    <x v="0"/>
    <n v="716375.27284800005"/>
    <x v="18"/>
    <x v="18"/>
    <n v="20260723"/>
  </r>
  <r>
    <x v="10"/>
    <x v="5"/>
    <x v="0"/>
    <n v="3138.2678799999999"/>
    <x v="19"/>
    <x v="19"/>
    <n v="20260723"/>
  </r>
  <r>
    <x v="10"/>
    <x v="5"/>
    <x v="0"/>
    <n v="7302.5378799999999"/>
    <x v="20"/>
    <x v="20"/>
    <n v="20260723"/>
  </r>
  <r>
    <x v="10"/>
    <x v="5"/>
    <x v="0"/>
    <n v="598.59000100000003"/>
    <x v="21"/>
    <x v="21"/>
    <n v="20260723"/>
  </r>
  <r>
    <x v="10"/>
    <x v="5"/>
    <x v="0"/>
    <n v="173258.92105500001"/>
    <x v="22"/>
    <x v="22"/>
    <n v="20260723"/>
  </r>
  <r>
    <x v="10"/>
    <x v="5"/>
    <x v="0"/>
    <n v="120372.44868099999"/>
    <x v="23"/>
    <x v="23"/>
    <n v="20260723"/>
  </r>
  <r>
    <x v="10"/>
    <x v="5"/>
    <x v="0"/>
    <n v="1709.5180310000001"/>
    <x v="24"/>
    <x v="24"/>
    <n v="20260723"/>
  </r>
  <r>
    <x v="10"/>
    <x v="5"/>
    <x v="0"/>
    <n v="69069.500413999995"/>
    <x v="25"/>
    <x v="25"/>
    <n v="20260723"/>
  </r>
  <r>
    <x v="10"/>
    <x v="5"/>
    <x v="0"/>
    <n v="49593.430236"/>
    <x v="26"/>
    <x v="26"/>
    <n v="20260723"/>
  </r>
  <r>
    <x v="10"/>
    <x v="5"/>
    <x v="0"/>
    <n v="83824.804785999993"/>
    <x v="27"/>
    <x v="27"/>
    <n v="20260723"/>
  </r>
  <r>
    <x v="10"/>
    <x v="5"/>
    <x v="0"/>
    <n v="65080.855624999997"/>
    <x v="28"/>
    <x v="28"/>
    <n v="20260723"/>
  </r>
  <r>
    <x v="10"/>
    <x v="5"/>
    <x v="0"/>
    <n v="62778.378019999996"/>
    <x v="29"/>
    <x v="29"/>
    <n v="20260723"/>
  </r>
  <r>
    <x v="10"/>
    <x v="5"/>
    <x v="0"/>
    <n v="2302.477206"/>
    <x v="30"/>
    <x v="30"/>
    <n v="20260723"/>
  </r>
  <r>
    <x v="10"/>
    <x v="5"/>
    <x v="0"/>
    <n v="15244.065919999999"/>
    <x v="31"/>
    <x v="31"/>
    <n v="20260723"/>
  </r>
  <r>
    <x v="10"/>
    <x v="5"/>
    <x v="0"/>
    <n v="962.29658300000006"/>
    <x v="32"/>
    <x v="32"/>
    <n v="20260723"/>
  </r>
  <r>
    <x v="10"/>
    <x v="5"/>
    <x v="0"/>
    <n v="14281.769337"/>
    <x v="33"/>
    <x v="33"/>
    <n v="20260723"/>
  </r>
  <r>
    <x v="10"/>
    <x v="5"/>
    <x v="0"/>
    <n v="3499.88364"/>
    <x v="34"/>
    <x v="34"/>
    <n v="20260723"/>
  </r>
  <r>
    <x v="10"/>
    <x v="5"/>
    <x v="0"/>
    <n v="56076.911488999998"/>
    <x v="35"/>
    <x v="35"/>
    <n v="20260723"/>
  </r>
  <r>
    <x v="10"/>
    <x v="5"/>
    <x v="0"/>
    <n v="10029.250061000001"/>
    <x v="36"/>
    <x v="36"/>
    <n v="20260723"/>
  </r>
  <r>
    <x v="10"/>
    <x v="5"/>
    <x v="0"/>
    <n v="1817.455035"/>
    <x v="37"/>
    <x v="37"/>
    <n v="20260723"/>
  </r>
  <r>
    <x v="10"/>
    <x v="5"/>
    <x v="0"/>
    <n v="29464.448847"/>
    <x v="38"/>
    <x v="38"/>
    <n v="20260723"/>
  </r>
  <r>
    <x v="10"/>
    <x v="5"/>
    <x v="0"/>
    <n v="54.285693000000002"/>
    <x v="39"/>
    <x v="39"/>
    <n v="20260723"/>
  </r>
  <r>
    <x v="10"/>
    <x v="5"/>
    <x v="0"/>
    <n v="0"/>
    <x v="40"/>
    <x v="40"/>
    <n v="20260723"/>
  </r>
  <r>
    <x v="10"/>
    <x v="5"/>
    <x v="0"/>
    <n v="12436.803515"/>
    <x v="41"/>
    <x v="41"/>
    <n v="20260723"/>
  </r>
  <r>
    <x v="10"/>
    <x v="5"/>
    <x v="0"/>
    <n v="4110.2992400000003"/>
    <x v="42"/>
    <x v="42"/>
    <n v="20260723"/>
  </r>
  <r>
    <x v="10"/>
    <x v="5"/>
    <x v="0"/>
    <n v="2656267.1185860001"/>
    <x v="43"/>
    <x v="43"/>
    <n v="20260723"/>
  </r>
  <r>
    <x v="10"/>
    <x v="5"/>
    <x v="0"/>
    <m/>
    <x v="44"/>
    <x v="44"/>
    <n v="20260723"/>
  </r>
  <r>
    <x v="10"/>
    <x v="5"/>
    <x v="0"/>
    <n v="239127.362035"/>
    <x v="45"/>
    <x v="45"/>
    <n v="20260723"/>
  </r>
  <r>
    <x v="10"/>
    <x v="5"/>
    <x v="0"/>
    <n v="229248.715001"/>
    <x v="46"/>
    <x v="46"/>
    <n v="20260723"/>
  </r>
  <r>
    <x v="10"/>
    <x v="5"/>
    <x v="0"/>
    <n v="331.01573000000002"/>
    <x v="47"/>
    <x v="47"/>
    <n v="20260723"/>
  </r>
  <r>
    <x v="10"/>
    <x v="5"/>
    <x v="0"/>
    <n v="218402.58654399999"/>
    <x v="48"/>
    <x v="48"/>
    <n v="20260723"/>
  </r>
  <r>
    <x v="10"/>
    <x v="5"/>
    <x v="0"/>
    <n v="10515.112727"/>
    <x v="49"/>
    <x v="49"/>
    <n v="20260723"/>
  </r>
  <r>
    <x v="10"/>
    <x v="5"/>
    <x v="0"/>
    <n v="9878.6432960000002"/>
    <x v="50"/>
    <x v="50"/>
    <n v="20260723"/>
  </r>
  <r>
    <x v="10"/>
    <x v="5"/>
    <x v="0"/>
    <n v="16.002642999999999"/>
    <x v="47"/>
    <x v="51"/>
    <n v="20260723"/>
  </r>
  <r>
    <x v="10"/>
    <x v="5"/>
    <x v="0"/>
    <n v="9190.4530720000002"/>
    <x v="48"/>
    <x v="52"/>
    <n v="20260723"/>
  </r>
  <r>
    <x v="10"/>
    <x v="5"/>
    <x v="0"/>
    <n v="672.18758000000003"/>
    <x v="49"/>
    <x v="53"/>
    <n v="20260723"/>
  </r>
  <r>
    <x v="10"/>
    <x v="5"/>
    <x v="0"/>
    <n v="1388242.2091320001"/>
    <x v="51"/>
    <x v="54"/>
    <n v="20260723"/>
  </r>
  <r>
    <x v="10"/>
    <x v="5"/>
    <x v="0"/>
    <n v="362321.66671800002"/>
    <x v="52"/>
    <x v="55"/>
    <n v="20260723"/>
  </r>
  <r>
    <x v="10"/>
    <x v="5"/>
    <x v="0"/>
    <n v="21.890401000000001"/>
    <x v="47"/>
    <x v="56"/>
    <n v="20260723"/>
  </r>
  <r>
    <x v="10"/>
    <x v="5"/>
    <x v="0"/>
    <n v="344833.50117800001"/>
    <x v="48"/>
    <x v="57"/>
    <n v="20260723"/>
  </r>
  <r>
    <x v="10"/>
    <x v="5"/>
    <x v="0"/>
    <n v="17466.275099999999"/>
    <x v="49"/>
    <x v="58"/>
    <n v="20260723"/>
  </r>
  <r>
    <x v="10"/>
    <x v="5"/>
    <x v="0"/>
    <n v="1025920.542454"/>
    <x v="53"/>
    <x v="59"/>
    <n v="20260723"/>
  </r>
  <r>
    <x v="10"/>
    <x v="5"/>
    <x v="0"/>
    <n v="33.289923999999999"/>
    <x v="47"/>
    <x v="60"/>
    <n v="20260723"/>
  </r>
  <r>
    <x v="10"/>
    <x v="5"/>
    <x v="0"/>
    <n v="1015841.107221"/>
    <x v="48"/>
    <x v="61"/>
    <n v="20260723"/>
  </r>
  <r>
    <x v="10"/>
    <x v="5"/>
    <x v="0"/>
    <n v="10046.14531"/>
    <x v="49"/>
    <x v="62"/>
    <n v="20260723"/>
  </r>
  <r>
    <x v="10"/>
    <x v="5"/>
    <x v="0"/>
    <n v="187560.70284799999"/>
    <x v="54"/>
    <x v="63"/>
    <n v="20260723"/>
  </r>
  <r>
    <x v="10"/>
    <x v="5"/>
    <x v="0"/>
    <n v="10.633096999999999"/>
    <x v="47"/>
    <x v="64"/>
    <n v="20260723"/>
  </r>
  <r>
    <x v="10"/>
    <x v="5"/>
    <x v="0"/>
    <n v="185381.60337600001"/>
    <x v="48"/>
    <x v="65"/>
    <n v="20260723"/>
  </r>
  <r>
    <x v="10"/>
    <x v="5"/>
    <x v="0"/>
    <n v="2168.466375"/>
    <x v="49"/>
    <x v="66"/>
    <n v="20260723"/>
  </r>
  <r>
    <x v="10"/>
    <x v="5"/>
    <x v="0"/>
    <m/>
    <x v="55"/>
    <x v="67"/>
    <n v="20260723"/>
  </r>
  <r>
    <x v="10"/>
    <x v="5"/>
    <x v="0"/>
    <n v="356.125653"/>
    <x v="56"/>
    <x v="68"/>
    <n v="20260723"/>
  </r>
  <r>
    <x v="10"/>
    <x v="5"/>
    <x v="0"/>
    <n v="8726.6912929999999"/>
    <x v="57"/>
    <x v="69"/>
    <n v="20260723"/>
  </r>
  <r>
    <x v="10"/>
    <x v="5"/>
    <x v="0"/>
    <n v="37501.30502"/>
    <x v="58"/>
    <x v="70"/>
    <n v="20260723"/>
  </r>
  <r>
    <x v="10"/>
    <x v="5"/>
    <x v="0"/>
    <n v="40325.446411999998"/>
    <x v="59"/>
    <x v="71"/>
    <n v="20260723"/>
  </r>
  <r>
    <x v="10"/>
    <x v="5"/>
    <x v="0"/>
    <n v="67066.685926999999"/>
    <x v="60"/>
    <x v="72"/>
    <n v="20260723"/>
  </r>
  <r>
    <x v="10"/>
    <x v="5"/>
    <x v="0"/>
    <n v="2463.7655399999999"/>
    <x v="19"/>
    <x v="73"/>
    <n v="20260723"/>
  </r>
  <r>
    <x v="10"/>
    <x v="5"/>
    <x v="0"/>
    <n v="594.40292799999997"/>
    <x v="61"/>
    <x v="74"/>
    <n v="20260723"/>
  </r>
  <r>
    <x v="10"/>
    <x v="5"/>
    <x v="0"/>
    <n v="45934.758563000003"/>
    <x v="62"/>
    <x v="75"/>
    <n v="20260723"/>
  </r>
  <r>
    <x v="10"/>
    <x v="5"/>
    <x v="0"/>
    <n v="8403.3808790000003"/>
    <x v="63"/>
    <x v="76"/>
    <n v="20260723"/>
  </r>
  <r>
    <x v="10"/>
    <x v="5"/>
    <x v="0"/>
    <n v="1619.280037"/>
    <x v="64"/>
    <x v="77"/>
    <n v="20260723"/>
  </r>
  <r>
    <x v="10"/>
    <x v="5"/>
    <x v="0"/>
    <n v="15829.073254999999"/>
    <x v="65"/>
    <x v="78"/>
    <n v="20260723"/>
  </r>
  <r>
    <x v="10"/>
    <x v="5"/>
    <x v="0"/>
    <n v="30797.596880000001"/>
    <x v="66"/>
    <x v="79"/>
    <n v="20260723"/>
  </r>
  <r>
    <x v="10"/>
    <x v="5"/>
    <x v="0"/>
    <n v="144.88143500000001"/>
    <x v="67"/>
    <x v="80"/>
    <n v="20260723"/>
  </r>
  <r>
    <x v="10"/>
    <x v="5"/>
    <x v="0"/>
    <n v="30652.715445000002"/>
    <x v="68"/>
    <x v="81"/>
    <n v="20260723"/>
  </r>
  <r>
    <x v="10"/>
    <x v="5"/>
    <x v="0"/>
    <n v="6207.0039569999999"/>
    <x v="69"/>
    <x v="82"/>
    <n v="20260723"/>
  </r>
  <r>
    <x v="10"/>
    <x v="5"/>
    <x v="0"/>
    <n v="2080755.7866080001"/>
    <x v="70"/>
    <x v="83"/>
    <n v="20260723"/>
  </r>
  <r>
    <x v="10"/>
    <x v="5"/>
    <x v="0"/>
    <n v="575511.33197499998"/>
    <x v="71"/>
    <x v="84"/>
    <n v="20260723"/>
  </r>
  <r>
    <x v="10"/>
    <x v="6"/>
    <x v="0"/>
    <m/>
    <x v="0"/>
    <x v="0"/>
    <n v="20260723"/>
  </r>
  <r>
    <x v="10"/>
    <x v="6"/>
    <x v="0"/>
    <m/>
    <x v="1"/>
    <x v="1"/>
    <n v="20260723"/>
  </r>
  <r>
    <x v="10"/>
    <x v="6"/>
    <x v="0"/>
    <m/>
    <x v="2"/>
    <x v="2"/>
    <n v="20260723"/>
  </r>
  <r>
    <x v="10"/>
    <x v="6"/>
    <x v="0"/>
    <n v="9.0000000000000002E-6"/>
    <x v="3"/>
    <x v="3"/>
    <n v="20260723"/>
  </r>
  <r>
    <x v="10"/>
    <x v="6"/>
    <x v="0"/>
    <n v="13922.833906"/>
    <x v="4"/>
    <x v="4"/>
    <n v="20260723"/>
  </r>
  <r>
    <x v="10"/>
    <x v="6"/>
    <x v="0"/>
    <n v="464.71182700000003"/>
    <x v="5"/>
    <x v="5"/>
    <n v="20260723"/>
  </r>
  <r>
    <x v="10"/>
    <x v="6"/>
    <x v="0"/>
    <n v="7863.095112"/>
    <x v="6"/>
    <x v="6"/>
    <n v="20260723"/>
  </r>
  <r>
    <x v="10"/>
    <x v="6"/>
    <x v="0"/>
    <n v="1790205.838497"/>
    <x v="7"/>
    <x v="7"/>
    <n v="20260723"/>
  </r>
  <r>
    <x v="10"/>
    <x v="6"/>
    <x v="0"/>
    <n v="30552.228900999999"/>
    <x v="8"/>
    <x v="8"/>
    <n v="20260723"/>
  </r>
  <r>
    <x v="10"/>
    <x v="6"/>
    <x v="0"/>
    <n v="478047.85231799999"/>
    <x v="9"/>
    <x v="9"/>
    <n v="20260723"/>
  </r>
  <r>
    <x v="10"/>
    <x v="6"/>
    <x v="0"/>
    <n v="15122.561351"/>
    <x v="10"/>
    <x v="10"/>
    <n v="20260723"/>
  </r>
  <r>
    <x v="10"/>
    <x v="6"/>
    <x v="0"/>
    <n v="4747.0083940000004"/>
    <x v="11"/>
    <x v="11"/>
    <n v="20260723"/>
  </r>
  <r>
    <x v="10"/>
    <x v="6"/>
    <x v="0"/>
    <n v="10375.552957"/>
    <x v="12"/>
    <x v="12"/>
    <n v="20260723"/>
  </r>
  <r>
    <x v="10"/>
    <x v="6"/>
    <x v="0"/>
    <n v="671126.46911199996"/>
    <x v="13"/>
    <x v="13"/>
    <n v="20260723"/>
  </r>
  <r>
    <x v="10"/>
    <x v="6"/>
    <x v="0"/>
    <n v="294239.89758599998"/>
    <x v="14"/>
    <x v="14"/>
    <n v="20260723"/>
  </r>
  <r>
    <x v="10"/>
    <x v="6"/>
    <x v="0"/>
    <n v="354003.683922"/>
    <x v="15"/>
    <x v="15"/>
    <n v="20260723"/>
  </r>
  <r>
    <x v="10"/>
    <x v="6"/>
    <x v="0"/>
    <n v="15662.265170000001"/>
    <x v="16"/>
    <x v="16"/>
    <n v="20260723"/>
  </r>
  <r>
    <x v="10"/>
    <x v="6"/>
    <x v="0"/>
    <n v="7220.6224350000002"/>
    <x v="17"/>
    <x v="17"/>
    <n v="20260723"/>
  </r>
  <r>
    <x v="10"/>
    <x v="6"/>
    <x v="0"/>
    <n v="583385.32880000002"/>
    <x v="18"/>
    <x v="18"/>
    <n v="20260723"/>
  </r>
  <r>
    <x v="10"/>
    <x v="6"/>
    <x v="0"/>
    <n v="3348.9753909999999"/>
    <x v="19"/>
    <x v="19"/>
    <n v="20260723"/>
  </r>
  <r>
    <x v="10"/>
    <x v="6"/>
    <x v="0"/>
    <n v="8473.6926430000003"/>
    <x v="20"/>
    <x v="20"/>
    <n v="20260723"/>
  </r>
  <r>
    <x v="10"/>
    <x v="6"/>
    <x v="0"/>
    <n v="148.72998100000001"/>
    <x v="21"/>
    <x v="21"/>
    <n v="20260723"/>
  </r>
  <r>
    <x v="10"/>
    <x v="6"/>
    <x v="0"/>
    <n v="153972.35752699999"/>
    <x v="22"/>
    <x v="22"/>
    <n v="20260723"/>
  </r>
  <r>
    <x v="10"/>
    <x v="6"/>
    <x v="0"/>
    <n v="101715.117922"/>
    <x v="23"/>
    <x v="23"/>
    <n v="20260723"/>
  </r>
  <r>
    <x v="10"/>
    <x v="6"/>
    <x v="0"/>
    <n v="1518.2988809999999"/>
    <x v="24"/>
    <x v="24"/>
    <n v="20260723"/>
  </r>
  <r>
    <x v="10"/>
    <x v="6"/>
    <x v="0"/>
    <n v="55057.585851000003"/>
    <x v="25"/>
    <x v="25"/>
    <n v="20260723"/>
  </r>
  <r>
    <x v="10"/>
    <x v="6"/>
    <x v="0"/>
    <n v="45139.233189999999"/>
    <x v="26"/>
    <x v="26"/>
    <n v="20260723"/>
  </r>
  <r>
    <x v="10"/>
    <x v="6"/>
    <x v="0"/>
    <n v="78810.801705000005"/>
    <x v="27"/>
    <x v="27"/>
    <n v="20260723"/>
  </r>
  <r>
    <x v="10"/>
    <x v="6"/>
    <x v="0"/>
    <n v="65102.856122999998"/>
    <x v="28"/>
    <x v="28"/>
    <n v="20260723"/>
  </r>
  <r>
    <x v="10"/>
    <x v="6"/>
    <x v="0"/>
    <n v="62478.764872"/>
    <x v="29"/>
    <x v="29"/>
    <n v="20260723"/>
  </r>
  <r>
    <x v="10"/>
    <x v="6"/>
    <x v="0"/>
    <n v="2624.0912549999998"/>
    <x v="30"/>
    <x v="30"/>
    <n v="20260723"/>
  </r>
  <r>
    <x v="10"/>
    <x v="6"/>
    <x v="0"/>
    <n v="10367.894708"/>
    <x v="31"/>
    <x v="31"/>
    <n v="20260723"/>
  </r>
  <r>
    <x v="10"/>
    <x v="6"/>
    <x v="0"/>
    <n v="758.92682600000001"/>
    <x v="32"/>
    <x v="32"/>
    <n v="20260723"/>
  </r>
  <r>
    <x v="10"/>
    <x v="6"/>
    <x v="0"/>
    <n v="9608.9678829999993"/>
    <x v="33"/>
    <x v="33"/>
    <n v="20260723"/>
  </r>
  <r>
    <x v="10"/>
    <x v="6"/>
    <x v="0"/>
    <n v="3340.05087"/>
    <x v="34"/>
    <x v="34"/>
    <n v="20260723"/>
  </r>
  <r>
    <x v="10"/>
    <x v="6"/>
    <x v="0"/>
    <n v="49520.508440999998"/>
    <x v="35"/>
    <x v="35"/>
    <n v="20260723"/>
  </r>
  <r>
    <x v="10"/>
    <x v="6"/>
    <x v="0"/>
    <n v="23055.121116999999"/>
    <x v="36"/>
    <x v="36"/>
    <n v="20260723"/>
  </r>
  <r>
    <x v="10"/>
    <x v="6"/>
    <x v="0"/>
    <n v="2296.5990820000002"/>
    <x v="37"/>
    <x v="37"/>
    <n v="20260723"/>
  </r>
  <r>
    <x v="10"/>
    <x v="6"/>
    <x v="0"/>
    <n v="27465.967008"/>
    <x v="38"/>
    <x v="38"/>
    <n v="20260723"/>
  </r>
  <r>
    <x v="10"/>
    <x v="6"/>
    <x v="0"/>
    <n v="1097.3224720000001"/>
    <x v="39"/>
    <x v="39"/>
    <n v="20260723"/>
  </r>
  <r>
    <x v="10"/>
    <x v="6"/>
    <x v="0"/>
    <n v="5.0000000000000002E-5"/>
    <x v="40"/>
    <x v="40"/>
    <n v="20260723"/>
  </r>
  <r>
    <x v="10"/>
    <x v="6"/>
    <x v="0"/>
    <n v="11657.522358"/>
    <x v="41"/>
    <x v="41"/>
    <n v="20260723"/>
  </r>
  <r>
    <x v="10"/>
    <x v="6"/>
    <x v="0"/>
    <n v="4215.1473910000004"/>
    <x v="42"/>
    <x v="42"/>
    <n v="20260723"/>
  </r>
  <r>
    <x v="10"/>
    <x v="6"/>
    <x v="0"/>
    <n v="2266262.9444229999"/>
    <x v="43"/>
    <x v="43"/>
    <n v="20260723"/>
  </r>
  <r>
    <x v="10"/>
    <x v="6"/>
    <x v="0"/>
    <m/>
    <x v="44"/>
    <x v="44"/>
    <n v="20260723"/>
  </r>
  <r>
    <x v="10"/>
    <x v="6"/>
    <x v="0"/>
    <n v="235311.46741400001"/>
    <x v="45"/>
    <x v="45"/>
    <n v="20260723"/>
  </r>
  <r>
    <x v="10"/>
    <x v="6"/>
    <x v="0"/>
    <n v="225438.069972"/>
    <x v="46"/>
    <x v="46"/>
    <n v="20260723"/>
  </r>
  <r>
    <x v="10"/>
    <x v="6"/>
    <x v="0"/>
    <n v="70.459339999999997"/>
    <x v="47"/>
    <x v="47"/>
    <n v="20260723"/>
  </r>
  <r>
    <x v="10"/>
    <x v="6"/>
    <x v="0"/>
    <n v="216147.63284000001"/>
    <x v="48"/>
    <x v="48"/>
    <n v="20260723"/>
  </r>
  <r>
    <x v="10"/>
    <x v="6"/>
    <x v="0"/>
    <n v="9219.9777919999997"/>
    <x v="49"/>
    <x v="49"/>
    <n v="20260723"/>
  </r>
  <r>
    <x v="10"/>
    <x v="6"/>
    <x v="0"/>
    <n v="9873.3974469999994"/>
    <x v="50"/>
    <x v="50"/>
    <n v="20260723"/>
  </r>
  <r>
    <x v="10"/>
    <x v="6"/>
    <x v="0"/>
    <n v="-2.1305779999999999"/>
    <x v="47"/>
    <x v="51"/>
    <n v="20260723"/>
  </r>
  <r>
    <x v="10"/>
    <x v="6"/>
    <x v="0"/>
    <n v="9318.7694169999995"/>
    <x v="48"/>
    <x v="52"/>
    <n v="20260723"/>
  </r>
  <r>
    <x v="10"/>
    <x v="6"/>
    <x v="0"/>
    <n v="556.75860799999998"/>
    <x v="49"/>
    <x v="53"/>
    <n v="20260723"/>
  </r>
  <r>
    <x v="10"/>
    <x v="6"/>
    <x v="0"/>
    <n v="1078640.39913"/>
    <x v="51"/>
    <x v="54"/>
    <n v="20260723"/>
  </r>
  <r>
    <x v="10"/>
    <x v="6"/>
    <x v="0"/>
    <n v="307127.67908600002"/>
    <x v="52"/>
    <x v="55"/>
    <n v="20260723"/>
  </r>
  <r>
    <x v="10"/>
    <x v="6"/>
    <x v="0"/>
    <n v="23.717179000000002"/>
    <x v="47"/>
    <x v="56"/>
    <n v="20260723"/>
  </r>
  <r>
    <x v="10"/>
    <x v="6"/>
    <x v="0"/>
    <n v="294927.62489400001"/>
    <x v="48"/>
    <x v="57"/>
    <n v="20260723"/>
  </r>
  <r>
    <x v="10"/>
    <x v="6"/>
    <x v="0"/>
    <n v="12176.337014000001"/>
    <x v="49"/>
    <x v="58"/>
    <n v="20260723"/>
  </r>
  <r>
    <x v="10"/>
    <x v="6"/>
    <x v="0"/>
    <n v="771512.72004299995"/>
    <x v="53"/>
    <x v="59"/>
    <n v="20260723"/>
  </r>
  <r>
    <x v="10"/>
    <x v="6"/>
    <x v="0"/>
    <n v="26.819050000000001"/>
    <x v="47"/>
    <x v="60"/>
    <n v="20260723"/>
  </r>
  <r>
    <x v="10"/>
    <x v="6"/>
    <x v="0"/>
    <n v="764576.553939"/>
    <x v="48"/>
    <x v="61"/>
    <n v="20260723"/>
  </r>
  <r>
    <x v="10"/>
    <x v="6"/>
    <x v="0"/>
    <n v="6909.3470550000002"/>
    <x v="49"/>
    <x v="62"/>
    <n v="20260723"/>
  </r>
  <r>
    <x v="10"/>
    <x v="6"/>
    <x v="0"/>
    <n v="167727.503157"/>
    <x v="54"/>
    <x v="63"/>
    <n v="20260723"/>
  </r>
  <r>
    <x v="10"/>
    <x v="6"/>
    <x v="0"/>
    <n v="8.5906110000000009"/>
    <x v="47"/>
    <x v="64"/>
    <n v="20260723"/>
  </r>
  <r>
    <x v="10"/>
    <x v="6"/>
    <x v="0"/>
    <n v="165552.54032199999"/>
    <x v="48"/>
    <x v="65"/>
    <n v="20260723"/>
  </r>
  <r>
    <x v="10"/>
    <x v="6"/>
    <x v="0"/>
    <n v="2166.3722250000001"/>
    <x v="49"/>
    <x v="66"/>
    <n v="20260723"/>
  </r>
  <r>
    <x v="10"/>
    <x v="6"/>
    <x v="0"/>
    <m/>
    <x v="55"/>
    <x v="67"/>
    <n v="20260723"/>
  </r>
  <r>
    <x v="10"/>
    <x v="6"/>
    <x v="0"/>
    <n v="113.927987"/>
    <x v="56"/>
    <x v="68"/>
    <n v="20260723"/>
  </r>
  <r>
    <x v="10"/>
    <x v="6"/>
    <x v="0"/>
    <n v="8299.0812839999999"/>
    <x v="57"/>
    <x v="69"/>
    <n v="20260723"/>
  </r>
  <r>
    <x v="10"/>
    <x v="6"/>
    <x v="0"/>
    <n v="26101.892810000001"/>
    <x v="58"/>
    <x v="70"/>
    <n v="20260723"/>
  </r>
  <r>
    <x v="10"/>
    <x v="6"/>
    <x v="0"/>
    <n v="35286.590643000003"/>
    <x v="59"/>
    <x v="71"/>
    <n v="20260723"/>
  </r>
  <r>
    <x v="10"/>
    <x v="6"/>
    <x v="0"/>
    <n v="61884.819615"/>
    <x v="60"/>
    <x v="72"/>
    <n v="20260723"/>
  </r>
  <r>
    <x v="10"/>
    <x v="6"/>
    <x v="0"/>
    <n v="5630.7408640000003"/>
    <x v="19"/>
    <x v="73"/>
    <n v="20260723"/>
  </r>
  <r>
    <x v="10"/>
    <x v="6"/>
    <x v="0"/>
    <n v="611.22622799999999"/>
    <x v="61"/>
    <x v="74"/>
    <n v="20260723"/>
  </r>
  <r>
    <x v="10"/>
    <x v="6"/>
    <x v="0"/>
    <n v="38520.240436"/>
    <x v="62"/>
    <x v="75"/>
    <n v="20260723"/>
  </r>
  <r>
    <x v="10"/>
    <x v="6"/>
    <x v="0"/>
    <n v="11210.453889"/>
    <x v="63"/>
    <x v="76"/>
    <n v="20260723"/>
  </r>
  <r>
    <x v="10"/>
    <x v="6"/>
    <x v="0"/>
    <n v="5733.4688040000001"/>
    <x v="64"/>
    <x v="77"/>
    <n v="20260723"/>
  </r>
  <r>
    <x v="10"/>
    <x v="6"/>
    <x v="0"/>
    <n v="15095.859337"/>
    <x v="65"/>
    <x v="78"/>
    <n v="20260723"/>
  </r>
  <r>
    <x v="10"/>
    <x v="6"/>
    <x v="0"/>
    <n v="27649.589507000001"/>
    <x v="66"/>
    <x v="79"/>
    <n v="20260723"/>
  </r>
  <r>
    <x v="10"/>
    <x v="6"/>
    <x v="0"/>
    <n v="1131.646348"/>
    <x v="67"/>
    <x v="80"/>
    <n v="20260723"/>
  </r>
  <r>
    <x v="10"/>
    <x v="6"/>
    <x v="0"/>
    <n v="26517.943158999999"/>
    <x v="68"/>
    <x v="81"/>
    <n v="20260723"/>
  </r>
  <r>
    <x v="10"/>
    <x v="6"/>
    <x v="0"/>
    <n v="7080.1767790000004"/>
    <x v="69"/>
    <x v="82"/>
    <n v="20260723"/>
  </r>
  <r>
    <x v="10"/>
    <x v="6"/>
    <x v="0"/>
    <n v="1724897.4378879999"/>
    <x v="70"/>
    <x v="83"/>
    <n v="20260723"/>
  </r>
  <r>
    <x v="10"/>
    <x v="6"/>
    <x v="0"/>
    <n v="541365.50635699998"/>
    <x v="71"/>
    <x v="84"/>
    <n v="20260723"/>
  </r>
  <r>
    <x v="10"/>
    <x v="7"/>
    <x v="0"/>
    <m/>
    <x v="0"/>
    <x v="0"/>
    <n v="20260723"/>
  </r>
  <r>
    <x v="10"/>
    <x v="7"/>
    <x v="0"/>
    <m/>
    <x v="1"/>
    <x v="1"/>
    <n v="20260723"/>
  </r>
  <r>
    <x v="10"/>
    <x v="7"/>
    <x v="0"/>
    <m/>
    <x v="2"/>
    <x v="2"/>
    <n v="20260723"/>
  </r>
  <r>
    <x v="10"/>
    <x v="7"/>
    <x v="0"/>
    <n v="9.0000000000000002E-6"/>
    <x v="3"/>
    <x v="3"/>
    <n v="20260723"/>
  </r>
  <r>
    <x v="10"/>
    <x v="7"/>
    <x v="0"/>
    <n v="13697.791057"/>
    <x v="4"/>
    <x v="4"/>
    <n v="20260723"/>
  </r>
  <r>
    <x v="10"/>
    <x v="7"/>
    <x v="0"/>
    <n v="465.33559600000001"/>
    <x v="5"/>
    <x v="5"/>
    <n v="20260723"/>
  </r>
  <r>
    <x v="10"/>
    <x v="7"/>
    <x v="0"/>
    <n v="7756.1459960000002"/>
    <x v="6"/>
    <x v="6"/>
    <n v="20260723"/>
  </r>
  <r>
    <x v="10"/>
    <x v="7"/>
    <x v="0"/>
    <n v="1873250.753604"/>
    <x v="7"/>
    <x v="7"/>
    <n v="20260723"/>
  </r>
  <r>
    <x v="10"/>
    <x v="7"/>
    <x v="0"/>
    <n v="26165.572194"/>
    <x v="8"/>
    <x v="8"/>
    <n v="20260723"/>
  </r>
  <r>
    <x v="10"/>
    <x v="7"/>
    <x v="0"/>
    <n v="521366.48474799999"/>
    <x v="9"/>
    <x v="9"/>
    <n v="20260723"/>
  </r>
  <r>
    <x v="10"/>
    <x v="7"/>
    <x v="0"/>
    <n v="12807.115526"/>
    <x v="10"/>
    <x v="10"/>
    <n v="20260723"/>
  </r>
  <r>
    <x v="10"/>
    <x v="7"/>
    <x v="0"/>
    <n v="2395.1368440000001"/>
    <x v="11"/>
    <x v="11"/>
    <n v="20260723"/>
  </r>
  <r>
    <x v="10"/>
    <x v="7"/>
    <x v="0"/>
    <n v="10411.978681000001"/>
    <x v="12"/>
    <x v="12"/>
    <n v="20260723"/>
  </r>
  <r>
    <x v="10"/>
    <x v="7"/>
    <x v="0"/>
    <n v="696710.87665300001"/>
    <x v="13"/>
    <x v="13"/>
    <n v="20260723"/>
  </r>
  <r>
    <x v="10"/>
    <x v="7"/>
    <x v="0"/>
    <n v="310222.84896600002"/>
    <x v="14"/>
    <x v="14"/>
    <n v="20260723"/>
  </r>
  <r>
    <x v="10"/>
    <x v="7"/>
    <x v="0"/>
    <n v="364501.89974199998"/>
    <x v="15"/>
    <x v="15"/>
    <n v="20260723"/>
  </r>
  <r>
    <x v="10"/>
    <x v="7"/>
    <x v="0"/>
    <n v="14864.393253"/>
    <x v="16"/>
    <x v="16"/>
    <n v="20260723"/>
  </r>
  <r>
    <x v="10"/>
    <x v="7"/>
    <x v="0"/>
    <n v="7121.734692"/>
    <x v="17"/>
    <x v="17"/>
    <n v="20260723"/>
  </r>
  <r>
    <x v="10"/>
    <x v="7"/>
    <x v="0"/>
    <n v="602775.45067599998"/>
    <x v="18"/>
    <x v="18"/>
    <n v="20260723"/>
  </r>
  <r>
    <x v="10"/>
    <x v="7"/>
    <x v="0"/>
    <n v="3310.8663259999998"/>
    <x v="19"/>
    <x v="19"/>
    <n v="20260723"/>
  </r>
  <r>
    <x v="10"/>
    <x v="7"/>
    <x v="0"/>
    <n v="9984.8529670000007"/>
    <x v="20"/>
    <x v="20"/>
    <n v="20260723"/>
  </r>
  <r>
    <x v="10"/>
    <x v="7"/>
    <x v="0"/>
    <n v="129.534514"/>
    <x v="21"/>
    <x v="21"/>
    <n v="20260723"/>
  </r>
  <r>
    <x v="10"/>
    <x v="7"/>
    <x v="0"/>
    <n v="180192.32821400001"/>
    <x v="22"/>
    <x v="22"/>
    <n v="20260723"/>
  </r>
  <r>
    <x v="10"/>
    <x v="7"/>
    <x v="0"/>
    <n v="111809.06938099999"/>
    <x v="23"/>
    <x v="23"/>
    <n v="20260723"/>
  </r>
  <r>
    <x v="10"/>
    <x v="7"/>
    <x v="0"/>
    <n v="1130.904896"/>
    <x v="24"/>
    <x v="24"/>
    <n v="20260723"/>
  </r>
  <r>
    <x v="10"/>
    <x v="7"/>
    <x v="0"/>
    <n v="58360.096009000001"/>
    <x v="25"/>
    <x v="25"/>
    <n v="20260723"/>
  </r>
  <r>
    <x v="10"/>
    <x v="7"/>
    <x v="0"/>
    <n v="52318.068475"/>
    <x v="26"/>
    <x v="26"/>
    <n v="20260723"/>
  </r>
  <r>
    <x v="10"/>
    <x v="7"/>
    <x v="0"/>
    <n v="77856.265576999998"/>
    <x v="27"/>
    <x v="27"/>
    <n v="20260723"/>
  </r>
  <r>
    <x v="10"/>
    <x v="7"/>
    <x v="0"/>
    <n v="66120.289506000001"/>
    <x v="28"/>
    <x v="28"/>
    <n v="20260723"/>
  </r>
  <r>
    <x v="10"/>
    <x v="7"/>
    <x v="0"/>
    <n v="63582.275339"/>
    <x v="29"/>
    <x v="29"/>
    <n v="20260723"/>
  </r>
  <r>
    <x v="10"/>
    <x v="7"/>
    <x v="0"/>
    <n v="2538.0141279999998"/>
    <x v="30"/>
    <x v="30"/>
    <n v="20260723"/>
  </r>
  <r>
    <x v="10"/>
    <x v="7"/>
    <x v="0"/>
    <n v="8587.395219"/>
    <x v="31"/>
    <x v="31"/>
    <n v="20260723"/>
  </r>
  <r>
    <x v="10"/>
    <x v="7"/>
    <x v="0"/>
    <n v="563.45532800000001"/>
    <x v="32"/>
    <x v="32"/>
    <n v="20260723"/>
  </r>
  <r>
    <x v="10"/>
    <x v="7"/>
    <x v="0"/>
    <n v="8023.939891"/>
    <x v="33"/>
    <x v="33"/>
    <n v="20260723"/>
  </r>
  <r>
    <x v="10"/>
    <x v="7"/>
    <x v="0"/>
    <n v="3148.5808900000002"/>
    <x v="34"/>
    <x v="34"/>
    <n v="20260723"/>
  </r>
  <r>
    <x v="10"/>
    <x v="7"/>
    <x v="0"/>
    <n v="49989.275158999997"/>
    <x v="35"/>
    <x v="35"/>
    <n v="20260723"/>
  </r>
  <r>
    <x v="10"/>
    <x v="7"/>
    <x v="0"/>
    <n v="30560.000370999998"/>
    <x v="36"/>
    <x v="36"/>
    <n v="20260723"/>
  </r>
  <r>
    <x v="10"/>
    <x v="7"/>
    <x v="0"/>
    <n v="4248.6857099999997"/>
    <x v="37"/>
    <x v="37"/>
    <n v="20260723"/>
  </r>
  <r>
    <x v="10"/>
    <x v="7"/>
    <x v="0"/>
    <n v="28810.959696999998"/>
    <x v="38"/>
    <x v="38"/>
    <n v="20260723"/>
  </r>
  <r>
    <x v="10"/>
    <x v="7"/>
    <x v="0"/>
    <n v="768.56076199999995"/>
    <x v="39"/>
    <x v="39"/>
    <n v="20260723"/>
  </r>
  <r>
    <x v="10"/>
    <x v="7"/>
    <x v="0"/>
    <n v="0"/>
    <x v="40"/>
    <x v="40"/>
    <n v="20260723"/>
  </r>
  <r>
    <x v="10"/>
    <x v="7"/>
    <x v="0"/>
    <n v="14764.609423"/>
    <x v="41"/>
    <x v="41"/>
    <n v="20260723"/>
  </r>
  <r>
    <x v="10"/>
    <x v="7"/>
    <x v="0"/>
    <n v="4332.4408080000003"/>
    <x v="42"/>
    <x v="42"/>
    <n v="20260723"/>
  </r>
  <r>
    <x v="10"/>
    <x v="7"/>
    <x v="0"/>
    <n v="2398502.2213619999"/>
    <x v="43"/>
    <x v="43"/>
    <n v="20260723"/>
  </r>
  <r>
    <x v="10"/>
    <x v="7"/>
    <x v="0"/>
    <m/>
    <x v="44"/>
    <x v="44"/>
    <n v="20260723"/>
  </r>
  <r>
    <x v="10"/>
    <x v="7"/>
    <x v="0"/>
    <n v="258025.524126"/>
    <x v="45"/>
    <x v="45"/>
    <n v="20260723"/>
  </r>
  <r>
    <x v="10"/>
    <x v="7"/>
    <x v="0"/>
    <n v="247857.59853300001"/>
    <x v="46"/>
    <x v="46"/>
    <n v="20260723"/>
  </r>
  <r>
    <x v="10"/>
    <x v="7"/>
    <x v="0"/>
    <n v="40.879947999999999"/>
    <x v="47"/>
    <x v="47"/>
    <n v="20260723"/>
  </r>
  <r>
    <x v="10"/>
    <x v="7"/>
    <x v="0"/>
    <n v="237606.13239899999"/>
    <x v="48"/>
    <x v="48"/>
    <n v="20260723"/>
  </r>
  <r>
    <x v="10"/>
    <x v="7"/>
    <x v="0"/>
    <n v="10210.586186"/>
    <x v="49"/>
    <x v="49"/>
    <n v="20260723"/>
  </r>
  <r>
    <x v="10"/>
    <x v="7"/>
    <x v="0"/>
    <n v="10167.925673"/>
    <x v="50"/>
    <x v="50"/>
    <n v="20260723"/>
  </r>
  <r>
    <x v="10"/>
    <x v="7"/>
    <x v="0"/>
    <n v="0.69835999999999998"/>
    <x v="47"/>
    <x v="51"/>
    <n v="20260723"/>
  </r>
  <r>
    <x v="10"/>
    <x v="7"/>
    <x v="0"/>
    <n v="9601.9771230000006"/>
    <x v="48"/>
    <x v="52"/>
    <n v="20260723"/>
  </r>
  <r>
    <x v="10"/>
    <x v="7"/>
    <x v="0"/>
    <n v="565.25018999999998"/>
    <x v="49"/>
    <x v="53"/>
    <n v="20260723"/>
  </r>
  <r>
    <x v="10"/>
    <x v="7"/>
    <x v="0"/>
    <n v="1128037.2020620001"/>
    <x v="51"/>
    <x v="54"/>
    <n v="20260723"/>
  </r>
  <r>
    <x v="10"/>
    <x v="7"/>
    <x v="0"/>
    <n v="335680.414384"/>
    <x v="52"/>
    <x v="55"/>
    <n v="20260723"/>
  </r>
  <r>
    <x v="10"/>
    <x v="7"/>
    <x v="0"/>
    <n v="0"/>
    <x v="47"/>
    <x v="56"/>
    <n v="20260723"/>
  </r>
  <r>
    <x v="10"/>
    <x v="7"/>
    <x v="0"/>
    <n v="323295.52622900001"/>
    <x v="48"/>
    <x v="57"/>
    <n v="20260723"/>
  </r>
  <r>
    <x v="10"/>
    <x v="7"/>
    <x v="0"/>
    <n v="12384.888123999999"/>
    <x v="49"/>
    <x v="58"/>
    <n v="20260723"/>
  </r>
  <r>
    <x v="10"/>
    <x v="7"/>
    <x v="0"/>
    <n v="792356.78770800005"/>
    <x v="53"/>
    <x v="59"/>
    <n v="20260723"/>
  </r>
  <r>
    <x v="10"/>
    <x v="7"/>
    <x v="0"/>
    <n v="0.51426700000000003"/>
    <x v="47"/>
    <x v="60"/>
    <n v="20260723"/>
  </r>
  <r>
    <x v="10"/>
    <x v="7"/>
    <x v="0"/>
    <n v="784565.27614500001"/>
    <x v="48"/>
    <x v="61"/>
    <n v="20260723"/>
  </r>
  <r>
    <x v="10"/>
    <x v="7"/>
    <x v="0"/>
    <n v="7790.9972969999999"/>
    <x v="49"/>
    <x v="62"/>
    <n v="20260723"/>
  </r>
  <r>
    <x v="10"/>
    <x v="7"/>
    <x v="0"/>
    <n v="195090.34025800001"/>
    <x v="54"/>
    <x v="63"/>
    <n v="20260723"/>
  </r>
  <r>
    <x v="10"/>
    <x v="7"/>
    <x v="0"/>
    <n v="1.3603179999999999"/>
    <x v="47"/>
    <x v="64"/>
    <n v="20260723"/>
  </r>
  <r>
    <x v="10"/>
    <x v="7"/>
    <x v="0"/>
    <n v="192727.03447899999"/>
    <x v="48"/>
    <x v="65"/>
    <n v="20260723"/>
  </r>
  <r>
    <x v="10"/>
    <x v="7"/>
    <x v="0"/>
    <n v="2361.9454620000001"/>
    <x v="49"/>
    <x v="66"/>
    <n v="20260723"/>
  </r>
  <r>
    <x v="10"/>
    <x v="7"/>
    <x v="0"/>
    <m/>
    <x v="55"/>
    <x v="67"/>
    <n v="20260723"/>
  </r>
  <r>
    <x v="10"/>
    <x v="7"/>
    <x v="0"/>
    <n v="196.82886500000001"/>
    <x v="56"/>
    <x v="68"/>
    <n v="20260723"/>
  </r>
  <r>
    <x v="10"/>
    <x v="7"/>
    <x v="0"/>
    <n v="8329.2503799999995"/>
    <x v="57"/>
    <x v="69"/>
    <n v="20260723"/>
  </r>
  <r>
    <x v="10"/>
    <x v="7"/>
    <x v="0"/>
    <n v="28467.061894999999"/>
    <x v="58"/>
    <x v="70"/>
    <n v="20260723"/>
  </r>
  <r>
    <x v="10"/>
    <x v="7"/>
    <x v="0"/>
    <n v="34328.941200000001"/>
    <x v="59"/>
    <x v="71"/>
    <n v="20260723"/>
  </r>
  <r>
    <x v="10"/>
    <x v="7"/>
    <x v="0"/>
    <n v="60218.679142000001"/>
    <x v="60"/>
    <x v="72"/>
    <n v="20260723"/>
  </r>
  <r>
    <x v="10"/>
    <x v="7"/>
    <x v="0"/>
    <n v="4120.6241410000002"/>
    <x v="19"/>
    <x v="73"/>
    <n v="20260723"/>
  </r>
  <r>
    <x v="10"/>
    <x v="7"/>
    <x v="0"/>
    <n v="324.18396799999999"/>
    <x v="61"/>
    <x v="74"/>
    <n v="20260723"/>
  </r>
  <r>
    <x v="10"/>
    <x v="7"/>
    <x v="0"/>
    <n v="38273.523922"/>
    <x v="62"/>
    <x v="75"/>
    <n v="20260723"/>
  </r>
  <r>
    <x v="10"/>
    <x v="7"/>
    <x v="0"/>
    <n v="15552.571007"/>
    <x v="63"/>
    <x v="76"/>
    <n v="20260723"/>
  </r>
  <r>
    <x v="10"/>
    <x v="7"/>
    <x v="0"/>
    <n v="7388.0124130000004"/>
    <x v="64"/>
    <x v="77"/>
    <n v="20260723"/>
  </r>
  <r>
    <x v="10"/>
    <x v="7"/>
    <x v="0"/>
    <n v="16256.628902"/>
    <x v="65"/>
    <x v="78"/>
    <n v="20260723"/>
  </r>
  <r>
    <x v="10"/>
    <x v="7"/>
    <x v="0"/>
    <n v="30518.360851000001"/>
    <x v="66"/>
    <x v="79"/>
    <n v="20260723"/>
  </r>
  <r>
    <x v="10"/>
    <x v="7"/>
    <x v="0"/>
    <n v="1997.5640289999999"/>
    <x v="67"/>
    <x v="80"/>
    <n v="20260723"/>
  </r>
  <r>
    <x v="10"/>
    <x v="7"/>
    <x v="0"/>
    <n v="28520.796823000001"/>
    <x v="68"/>
    <x v="81"/>
    <n v="20260723"/>
  </r>
  <r>
    <x v="10"/>
    <x v="7"/>
    <x v="0"/>
    <n v="6675.0078569999996"/>
    <x v="69"/>
    <x v="82"/>
    <n v="20260723"/>
  </r>
  <r>
    <x v="10"/>
    <x v="7"/>
    <x v="0"/>
    <n v="1831802.741069"/>
    <x v="70"/>
    <x v="83"/>
    <n v="20260723"/>
  </r>
  <r>
    <x v="10"/>
    <x v="7"/>
    <x v="0"/>
    <n v="566699.48029199999"/>
    <x v="71"/>
    <x v="84"/>
    <n v="20260723"/>
  </r>
  <r>
    <x v="10"/>
    <x v="8"/>
    <x v="0"/>
    <m/>
    <x v="0"/>
    <x v="0"/>
    <n v="20260723"/>
  </r>
  <r>
    <x v="10"/>
    <x v="8"/>
    <x v="0"/>
    <m/>
    <x v="1"/>
    <x v="1"/>
    <n v="20260723"/>
  </r>
  <r>
    <x v="10"/>
    <x v="8"/>
    <x v="0"/>
    <m/>
    <x v="2"/>
    <x v="2"/>
    <n v="20260723"/>
  </r>
  <r>
    <x v="10"/>
    <x v="8"/>
    <x v="0"/>
    <n v="9.0000000000000002E-6"/>
    <x v="3"/>
    <x v="3"/>
    <n v="20260723"/>
  </r>
  <r>
    <x v="10"/>
    <x v="8"/>
    <x v="0"/>
    <n v="12156.028163999999"/>
    <x v="4"/>
    <x v="4"/>
    <n v="20260723"/>
  </r>
  <r>
    <x v="10"/>
    <x v="8"/>
    <x v="0"/>
    <n v="560.56283299999996"/>
    <x v="5"/>
    <x v="5"/>
    <n v="20260723"/>
  </r>
  <r>
    <x v="10"/>
    <x v="8"/>
    <x v="0"/>
    <n v="7697.0211509999999"/>
    <x v="6"/>
    <x v="6"/>
    <n v="20260723"/>
  </r>
  <r>
    <x v="10"/>
    <x v="8"/>
    <x v="0"/>
    <n v="1906138.347085"/>
    <x v="7"/>
    <x v="7"/>
    <n v="20260723"/>
  </r>
  <r>
    <x v="10"/>
    <x v="8"/>
    <x v="0"/>
    <n v="25509.888306000001"/>
    <x v="8"/>
    <x v="8"/>
    <n v="20260723"/>
  </r>
  <r>
    <x v="10"/>
    <x v="8"/>
    <x v="0"/>
    <n v="528512.00359800004"/>
    <x v="9"/>
    <x v="9"/>
    <n v="20260723"/>
  </r>
  <r>
    <x v="10"/>
    <x v="8"/>
    <x v="0"/>
    <n v="11068.129929000001"/>
    <x v="10"/>
    <x v="10"/>
    <n v="20260723"/>
  </r>
  <r>
    <x v="10"/>
    <x v="8"/>
    <x v="0"/>
    <n v="2059.3838780000001"/>
    <x v="11"/>
    <x v="11"/>
    <n v="20260723"/>
  </r>
  <r>
    <x v="10"/>
    <x v="8"/>
    <x v="0"/>
    <n v="9008.7460510000001"/>
    <x v="12"/>
    <x v="12"/>
    <n v="20260723"/>
  </r>
  <r>
    <x v="10"/>
    <x v="8"/>
    <x v="0"/>
    <n v="713079.98520400003"/>
    <x v="13"/>
    <x v="13"/>
    <n v="20260723"/>
  </r>
  <r>
    <x v="10"/>
    <x v="8"/>
    <x v="0"/>
    <n v="321997.09280300001"/>
    <x v="14"/>
    <x v="14"/>
    <n v="20260723"/>
  </r>
  <r>
    <x v="10"/>
    <x v="8"/>
    <x v="0"/>
    <n v="370054.25484200002"/>
    <x v="15"/>
    <x v="15"/>
    <n v="20260723"/>
  </r>
  <r>
    <x v="10"/>
    <x v="8"/>
    <x v="0"/>
    <n v="13461.212931"/>
    <x v="16"/>
    <x v="16"/>
    <n v="20260723"/>
  </r>
  <r>
    <x v="10"/>
    <x v="8"/>
    <x v="0"/>
    <n v="7567.4246270000003"/>
    <x v="17"/>
    <x v="17"/>
    <n v="20260723"/>
  </r>
  <r>
    <x v="10"/>
    <x v="8"/>
    <x v="0"/>
    <n v="613772.68696600001"/>
    <x v="18"/>
    <x v="18"/>
    <n v="20260723"/>
  </r>
  <r>
    <x v="10"/>
    <x v="8"/>
    <x v="0"/>
    <n v="3263.7978929999999"/>
    <x v="19"/>
    <x v="19"/>
    <n v="20260723"/>
  </r>
  <r>
    <x v="10"/>
    <x v="8"/>
    <x v="0"/>
    <n v="10765.546762"/>
    <x v="20"/>
    <x v="20"/>
    <n v="20260723"/>
  </r>
  <r>
    <x v="10"/>
    <x v="8"/>
    <x v="0"/>
    <n v="166.30842799999999"/>
    <x v="21"/>
    <x v="21"/>
    <n v="20260723"/>
  </r>
  <r>
    <x v="10"/>
    <x v="8"/>
    <x v="0"/>
    <n v="215259.520662"/>
    <x v="22"/>
    <x v="22"/>
    <n v="20260723"/>
  </r>
  <r>
    <x v="10"/>
    <x v="8"/>
    <x v="0"/>
    <n v="116080.87548800001"/>
    <x v="23"/>
    <x v="23"/>
    <n v="20260723"/>
  </r>
  <r>
    <x v="10"/>
    <x v="8"/>
    <x v="0"/>
    <n v="1100.6028409999999"/>
    <x v="24"/>
    <x v="24"/>
    <n v="20260723"/>
  </r>
  <r>
    <x v="10"/>
    <x v="8"/>
    <x v="0"/>
    <n v="58540.593882000001"/>
    <x v="25"/>
    <x v="25"/>
    <n v="20260723"/>
  </r>
  <r>
    <x v="10"/>
    <x v="8"/>
    <x v="0"/>
    <n v="56439.678763999997"/>
    <x v="26"/>
    <x v="26"/>
    <n v="20260723"/>
  </r>
  <r>
    <x v="10"/>
    <x v="8"/>
    <x v="0"/>
    <n v="85610.973379000003"/>
    <x v="27"/>
    <x v="27"/>
    <n v="20260723"/>
  </r>
  <r>
    <x v="10"/>
    <x v="8"/>
    <x v="0"/>
    <n v="77074.980685999995"/>
    <x v="28"/>
    <x v="28"/>
    <n v="20260723"/>
  </r>
  <r>
    <x v="10"/>
    <x v="8"/>
    <x v="0"/>
    <n v="74510.987240000002"/>
    <x v="29"/>
    <x v="29"/>
    <n v="20260723"/>
  </r>
  <r>
    <x v="10"/>
    <x v="8"/>
    <x v="0"/>
    <n v="2563.9934480000002"/>
    <x v="30"/>
    <x v="30"/>
    <n v="20260723"/>
  </r>
  <r>
    <x v="10"/>
    <x v="8"/>
    <x v="0"/>
    <n v="5386.4594260000003"/>
    <x v="31"/>
    <x v="31"/>
    <n v="20260723"/>
  </r>
  <r>
    <x v="10"/>
    <x v="8"/>
    <x v="0"/>
    <n v="549.04035099999999"/>
    <x v="32"/>
    <x v="32"/>
    <n v="20260723"/>
  </r>
  <r>
    <x v="10"/>
    <x v="8"/>
    <x v="0"/>
    <n v="4837.4190749999998"/>
    <x v="33"/>
    <x v="33"/>
    <n v="20260723"/>
  </r>
  <r>
    <x v="10"/>
    <x v="8"/>
    <x v="0"/>
    <n v="3149.533265"/>
    <x v="34"/>
    <x v="34"/>
    <n v="20260723"/>
  </r>
  <r>
    <x v="10"/>
    <x v="8"/>
    <x v="0"/>
    <n v="49223.286584000001"/>
    <x v="35"/>
    <x v="35"/>
    <n v="20260723"/>
  </r>
  <r>
    <x v="10"/>
    <x v="8"/>
    <x v="0"/>
    <n v="34014.547264000001"/>
    <x v="36"/>
    <x v="36"/>
    <n v="20260723"/>
  </r>
  <r>
    <x v="10"/>
    <x v="8"/>
    <x v="0"/>
    <n v="5778.0044129999997"/>
    <x v="37"/>
    <x v="37"/>
    <n v="20260723"/>
  </r>
  <r>
    <x v="10"/>
    <x v="8"/>
    <x v="0"/>
    <n v="31677.239818999999"/>
    <x v="38"/>
    <x v="38"/>
    <n v="20260723"/>
  </r>
  <r>
    <x v="10"/>
    <x v="8"/>
    <x v="0"/>
    <n v="1220.916892"/>
    <x v="39"/>
    <x v="39"/>
    <n v="20260723"/>
  </r>
  <r>
    <x v="10"/>
    <x v="8"/>
    <x v="0"/>
    <n v="0"/>
    <x v="40"/>
    <x v="40"/>
    <n v="20260723"/>
  </r>
  <r>
    <x v="10"/>
    <x v="8"/>
    <x v="0"/>
    <n v="18139.610067000001"/>
    <x v="41"/>
    <x v="41"/>
    <n v="20260723"/>
  </r>
  <r>
    <x v="10"/>
    <x v="8"/>
    <x v="0"/>
    <n v="4468.6134179999999"/>
    <x v="42"/>
    <x v="42"/>
    <n v="20260723"/>
  </r>
  <r>
    <x v="10"/>
    <x v="8"/>
    <x v="0"/>
    <n v="2488025.5472260001"/>
    <x v="43"/>
    <x v="43"/>
    <n v="20260723"/>
  </r>
  <r>
    <x v="10"/>
    <x v="8"/>
    <x v="0"/>
    <m/>
    <x v="44"/>
    <x v="44"/>
    <n v="20260723"/>
  </r>
  <r>
    <x v="10"/>
    <x v="8"/>
    <x v="0"/>
    <n v="290247.90841799998"/>
    <x v="45"/>
    <x v="45"/>
    <n v="20260723"/>
  </r>
  <r>
    <x v="10"/>
    <x v="8"/>
    <x v="0"/>
    <n v="279477.28815899999"/>
    <x v="46"/>
    <x v="46"/>
    <n v="20260723"/>
  </r>
  <r>
    <x v="10"/>
    <x v="8"/>
    <x v="0"/>
    <n v="0"/>
    <x v="47"/>
    <x v="47"/>
    <n v="20260723"/>
  </r>
  <r>
    <x v="10"/>
    <x v="8"/>
    <x v="0"/>
    <n v="268844.912419"/>
    <x v="48"/>
    <x v="48"/>
    <n v="20260723"/>
  </r>
  <r>
    <x v="10"/>
    <x v="8"/>
    <x v="0"/>
    <n v="10632.375741"/>
    <x v="49"/>
    <x v="49"/>
    <n v="20260723"/>
  </r>
  <r>
    <x v="10"/>
    <x v="8"/>
    <x v="0"/>
    <n v="10770.620258999999"/>
    <x v="50"/>
    <x v="50"/>
    <n v="20260723"/>
  </r>
  <r>
    <x v="10"/>
    <x v="8"/>
    <x v="0"/>
    <n v="0"/>
    <x v="47"/>
    <x v="51"/>
    <n v="20260723"/>
  </r>
  <r>
    <x v="10"/>
    <x v="8"/>
    <x v="0"/>
    <n v="10185.451885"/>
    <x v="48"/>
    <x v="52"/>
    <n v="20260723"/>
  </r>
  <r>
    <x v="10"/>
    <x v="8"/>
    <x v="0"/>
    <n v="585.16837299999997"/>
    <x v="49"/>
    <x v="53"/>
    <n v="20260723"/>
  </r>
  <r>
    <x v="10"/>
    <x v="8"/>
    <x v="0"/>
    <n v="1196769.6180660001"/>
    <x v="51"/>
    <x v="54"/>
    <n v="20260723"/>
  </r>
  <r>
    <x v="10"/>
    <x v="8"/>
    <x v="0"/>
    <n v="351718.37635999999"/>
    <x v="52"/>
    <x v="55"/>
    <n v="20260723"/>
  </r>
  <r>
    <x v="10"/>
    <x v="8"/>
    <x v="0"/>
    <n v="0"/>
    <x v="47"/>
    <x v="56"/>
    <n v="20260723"/>
  </r>
  <r>
    <x v="10"/>
    <x v="8"/>
    <x v="0"/>
    <n v="338431.59791800001"/>
    <x v="48"/>
    <x v="57"/>
    <n v="20260723"/>
  </r>
  <r>
    <x v="10"/>
    <x v="8"/>
    <x v="0"/>
    <n v="13286.778441"/>
    <x v="49"/>
    <x v="58"/>
    <n v="20260723"/>
  </r>
  <r>
    <x v="10"/>
    <x v="8"/>
    <x v="0"/>
    <n v="845051.24170699995"/>
    <x v="53"/>
    <x v="59"/>
    <n v="20260723"/>
  </r>
  <r>
    <x v="10"/>
    <x v="8"/>
    <x v="0"/>
    <n v="0"/>
    <x v="47"/>
    <x v="60"/>
    <n v="20260723"/>
  </r>
  <r>
    <x v="10"/>
    <x v="8"/>
    <x v="0"/>
    <n v="831063.25081200001"/>
    <x v="48"/>
    <x v="61"/>
    <n v="20260723"/>
  </r>
  <r>
    <x v="10"/>
    <x v="8"/>
    <x v="0"/>
    <n v="13987.990895000001"/>
    <x v="49"/>
    <x v="62"/>
    <n v="20260723"/>
  </r>
  <r>
    <x v="10"/>
    <x v="8"/>
    <x v="0"/>
    <n v="225902.82494699999"/>
    <x v="54"/>
    <x v="63"/>
    <n v="20260723"/>
  </r>
  <r>
    <x v="10"/>
    <x v="8"/>
    <x v="0"/>
    <n v="0"/>
    <x v="47"/>
    <x v="64"/>
    <n v="20260723"/>
  </r>
  <r>
    <x v="10"/>
    <x v="8"/>
    <x v="0"/>
    <n v="222645.068948"/>
    <x v="48"/>
    <x v="65"/>
    <n v="20260723"/>
  </r>
  <r>
    <x v="10"/>
    <x v="8"/>
    <x v="0"/>
    <n v="3257.755999"/>
    <x v="49"/>
    <x v="66"/>
    <n v="20260723"/>
  </r>
  <r>
    <x v="10"/>
    <x v="8"/>
    <x v="0"/>
    <m/>
    <x v="55"/>
    <x v="67"/>
    <n v="20260723"/>
  </r>
  <r>
    <x v="10"/>
    <x v="8"/>
    <x v="0"/>
    <n v="35.550870000000003"/>
    <x v="56"/>
    <x v="68"/>
    <n v="20260723"/>
  </r>
  <r>
    <x v="10"/>
    <x v="8"/>
    <x v="0"/>
    <n v="8815.4844379999995"/>
    <x v="57"/>
    <x v="69"/>
    <n v="20260723"/>
  </r>
  <r>
    <x v="10"/>
    <x v="8"/>
    <x v="0"/>
    <n v="27924.942510000001"/>
    <x v="58"/>
    <x v="70"/>
    <n v="20260723"/>
  </r>
  <r>
    <x v="10"/>
    <x v="8"/>
    <x v="0"/>
    <n v="32302.761015"/>
    <x v="59"/>
    <x v="71"/>
    <n v="20260723"/>
  </r>
  <r>
    <x v="10"/>
    <x v="8"/>
    <x v="0"/>
    <n v="42779.160311"/>
    <x v="60"/>
    <x v="72"/>
    <n v="20260723"/>
  </r>
  <r>
    <x v="10"/>
    <x v="8"/>
    <x v="0"/>
    <n v="3535.5225260000002"/>
    <x v="19"/>
    <x v="73"/>
    <n v="20260723"/>
  </r>
  <r>
    <x v="10"/>
    <x v="8"/>
    <x v="0"/>
    <n v="430.190718"/>
    <x v="61"/>
    <x v="74"/>
    <n v="20260723"/>
  </r>
  <r>
    <x v="10"/>
    <x v="8"/>
    <x v="0"/>
    <n v="41152.994266000002"/>
    <x v="62"/>
    <x v="75"/>
    <n v="20260723"/>
  </r>
  <r>
    <x v="10"/>
    <x v="8"/>
    <x v="0"/>
    <n v="18367.14097"/>
    <x v="63"/>
    <x v="76"/>
    <n v="20260723"/>
  </r>
  <r>
    <x v="10"/>
    <x v="8"/>
    <x v="0"/>
    <n v="8069.8276589999996"/>
    <x v="64"/>
    <x v="77"/>
    <n v="20260723"/>
  </r>
  <r>
    <x v="10"/>
    <x v="8"/>
    <x v="0"/>
    <n v="18836.518283000001"/>
    <x v="65"/>
    <x v="78"/>
    <n v="20260723"/>
  </r>
  <r>
    <x v="10"/>
    <x v="8"/>
    <x v="0"/>
    <n v="33029.834757999997"/>
    <x v="66"/>
    <x v="79"/>
    <n v="20260723"/>
  </r>
  <r>
    <x v="10"/>
    <x v="8"/>
    <x v="0"/>
    <n v="1500.8897300000001"/>
    <x v="67"/>
    <x v="80"/>
    <n v="20260723"/>
  </r>
  <r>
    <x v="10"/>
    <x v="8"/>
    <x v="0"/>
    <n v="31528.945027999998"/>
    <x v="68"/>
    <x v="81"/>
    <n v="20260723"/>
  </r>
  <r>
    <x v="10"/>
    <x v="8"/>
    <x v="0"/>
    <n v="8440.6801130000003"/>
    <x v="69"/>
    <x v="82"/>
    <n v="20260723"/>
  </r>
  <r>
    <x v="10"/>
    <x v="8"/>
    <x v="0"/>
    <n v="1956640.9598679999"/>
    <x v="70"/>
    <x v="83"/>
    <n v="20260723"/>
  </r>
  <r>
    <x v="10"/>
    <x v="8"/>
    <x v="0"/>
    <n v="531384.58736200002"/>
    <x v="71"/>
    <x v="84"/>
    <n v="20260723"/>
  </r>
  <r>
    <x v="10"/>
    <x v="9"/>
    <x v="0"/>
    <m/>
    <x v="0"/>
    <x v="0"/>
    <n v="20260723"/>
  </r>
  <r>
    <x v="10"/>
    <x v="9"/>
    <x v="0"/>
    <m/>
    <x v="1"/>
    <x v="1"/>
    <n v="20260723"/>
  </r>
  <r>
    <x v="10"/>
    <x v="9"/>
    <x v="0"/>
    <m/>
    <x v="2"/>
    <x v="2"/>
    <n v="20260723"/>
  </r>
  <r>
    <x v="10"/>
    <x v="9"/>
    <x v="0"/>
    <n v="9.0000000000000002E-6"/>
    <x v="3"/>
    <x v="3"/>
    <n v="20260723"/>
  </r>
  <r>
    <x v="10"/>
    <x v="9"/>
    <x v="0"/>
    <n v="9343.3689180000001"/>
    <x v="4"/>
    <x v="4"/>
    <n v="20260723"/>
  </r>
  <r>
    <x v="10"/>
    <x v="9"/>
    <x v="0"/>
    <n v="611.10656700000004"/>
    <x v="5"/>
    <x v="5"/>
    <n v="20260723"/>
  </r>
  <r>
    <x v="10"/>
    <x v="9"/>
    <x v="0"/>
    <n v="7671.2767519999998"/>
    <x v="6"/>
    <x v="6"/>
    <n v="20260723"/>
  </r>
  <r>
    <x v="10"/>
    <x v="9"/>
    <x v="0"/>
    <n v="1928961.040357"/>
    <x v="7"/>
    <x v="7"/>
    <n v="20260723"/>
  </r>
  <r>
    <x v="10"/>
    <x v="9"/>
    <x v="0"/>
    <n v="24386.508619"/>
    <x v="8"/>
    <x v="8"/>
    <n v="20260723"/>
  </r>
  <r>
    <x v="10"/>
    <x v="9"/>
    <x v="0"/>
    <n v="548496.88466500002"/>
    <x v="9"/>
    <x v="9"/>
    <n v="20260723"/>
  </r>
  <r>
    <x v="10"/>
    <x v="9"/>
    <x v="0"/>
    <n v="12335.871122"/>
    <x v="10"/>
    <x v="10"/>
    <n v="20260723"/>
  </r>
  <r>
    <x v="10"/>
    <x v="9"/>
    <x v="0"/>
    <n v="2266.8220970000002"/>
    <x v="11"/>
    <x v="11"/>
    <n v="20260723"/>
  </r>
  <r>
    <x v="10"/>
    <x v="9"/>
    <x v="0"/>
    <n v="10069.049025"/>
    <x v="12"/>
    <x v="12"/>
    <n v="20260723"/>
  </r>
  <r>
    <x v="10"/>
    <x v="9"/>
    <x v="0"/>
    <n v="699889.91526899999"/>
    <x v="13"/>
    <x v="13"/>
    <n v="20260723"/>
  </r>
  <r>
    <x v="10"/>
    <x v="9"/>
    <x v="0"/>
    <n v="314563.17174899997"/>
    <x v="14"/>
    <x v="14"/>
    <n v="20260723"/>
  </r>
  <r>
    <x v="10"/>
    <x v="9"/>
    <x v="0"/>
    <n v="362413.95160099998"/>
    <x v="15"/>
    <x v="15"/>
    <n v="20260723"/>
  </r>
  <r>
    <x v="10"/>
    <x v="9"/>
    <x v="0"/>
    <n v="14849.292566"/>
    <x v="16"/>
    <x v="16"/>
    <n v="20260723"/>
  </r>
  <r>
    <x v="10"/>
    <x v="9"/>
    <x v="0"/>
    <n v="8063.4993530000002"/>
    <x v="17"/>
    <x v="17"/>
    <n v="20260723"/>
  </r>
  <r>
    <x v="10"/>
    <x v="9"/>
    <x v="0"/>
    <n v="629874.09472199995"/>
    <x v="18"/>
    <x v="18"/>
    <n v="20260723"/>
  </r>
  <r>
    <x v="10"/>
    <x v="9"/>
    <x v="0"/>
    <n v="2397.1670180000001"/>
    <x v="19"/>
    <x v="19"/>
    <n v="20260723"/>
  </r>
  <r>
    <x v="10"/>
    <x v="9"/>
    <x v="0"/>
    <n v="11343.669162"/>
    <x v="20"/>
    <x v="20"/>
    <n v="20260723"/>
  </r>
  <r>
    <x v="10"/>
    <x v="9"/>
    <x v="0"/>
    <n v="236.929779"/>
    <x v="21"/>
    <x v="21"/>
    <n v="20260723"/>
  </r>
  <r>
    <x v="10"/>
    <x v="9"/>
    <x v="0"/>
    <n v="236269.758867"/>
    <x v="22"/>
    <x v="22"/>
    <n v="20260723"/>
  </r>
  <r>
    <x v="10"/>
    <x v="9"/>
    <x v="0"/>
    <n v="109842.34746"/>
    <x v="23"/>
    <x v="23"/>
    <n v="20260723"/>
  </r>
  <r>
    <x v="10"/>
    <x v="9"/>
    <x v="0"/>
    <n v="1338.612599"/>
    <x v="24"/>
    <x v="24"/>
    <n v="20260723"/>
  </r>
  <r>
    <x v="10"/>
    <x v="9"/>
    <x v="0"/>
    <n v="56362.033367999997"/>
    <x v="25"/>
    <x v="25"/>
    <n v="20260723"/>
  </r>
  <r>
    <x v="10"/>
    <x v="9"/>
    <x v="0"/>
    <n v="52141.701493"/>
    <x v="26"/>
    <x v="26"/>
    <n v="20260723"/>
  </r>
  <r>
    <x v="10"/>
    <x v="9"/>
    <x v="0"/>
    <n v="81321.605679"/>
    <x v="27"/>
    <x v="27"/>
    <n v="20260723"/>
  </r>
  <r>
    <x v="10"/>
    <x v="9"/>
    <x v="0"/>
    <n v="74880.492287999994"/>
    <x v="28"/>
    <x v="28"/>
    <n v="20260723"/>
  </r>
  <r>
    <x v="10"/>
    <x v="9"/>
    <x v="0"/>
    <n v="72346.813532"/>
    <x v="29"/>
    <x v="29"/>
    <n v="20260723"/>
  </r>
  <r>
    <x v="10"/>
    <x v="9"/>
    <x v="0"/>
    <n v="2533.6785060000002"/>
    <x v="30"/>
    <x v="30"/>
    <n v="20260723"/>
  </r>
  <r>
    <x v="10"/>
    <x v="9"/>
    <x v="0"/>
    <n v="3350.3551109999999"/>
    <x v="31"/>
    <x v="31"/>
    <n v="20260723"/>
  </r>
  <r>
    <x v="10"/>
    <x v="9"/>
    <x v="0"/>
    <n v="891.079295"/>
    <x v="32"/>
    <x v="32"/>
    <n v="20260723"/>
  </r>
  <r>
    <x v="10"/>
    <x v="9"/>
    <x v="0"/>
    <n v="2459.2758159999998"/>
    <x v="33"/>
    <x v="33"/>
    <n v="20260723"/>
  </r>
  <r>
    <x v="10"/>
    <x v="9"/>
    <x v="0"/>
    <n v="3090.7585300000001"/>
    <x v="34"/>
    <x v="34"/>
    <n v="20260723"/>
  </r>
  <r>
    <x v="10"/>
    <x v="9"/>
    <x v="0"/>
    <n v="48691.994736000001"/>
    <x v="35"/>
    <x v="35"/>
    <n v="20260723"/>
  </r>
  <r>
    <x v="10"/>
    <x v="9"/>
    <x v="0"/>
    <n v="33635.459275000001"/>
    <x v="36"/>
    <x v="36"/>
    <n v="20260723"/>
  </r>
  <r>
    <x v="10"/>
    <x v="9"/>
    <x v="0"/>
    <n v="5313.2457489999997"/>
    <x v="37"/>
    <x v="37"/>
    <n v="20260723"/>
  </r>
  <r>
    <x v="10"/>
    <x v="9"/>
    <x v="0"/>
    <n v="30661.430065"/>
    <x v="38"/>
    <x v="38"/>
    <n v="20260723"/>
  </r>
  <r>
    <x v="10"/>
    <x v="9"/>
    <x v="0"/>
    <n v="1577.48588"/>
    <x v="39"/>
    <x v="39"/>
    <n v="20260723"/>
  </r>
  <r>
    <x v="10"/>
    <x v="9"/>
    <x v="0"/>
    <n v="0"/>
    <x v="40"/>
    <x v="40"/>
    <n v="20260723"/>
  </r>
  <r>
    <x v="10"/>
    <x v="9"/>
    <x v="0"/>
    <n v="15772.504913000001"/>
    <x v="41"/>
    <x v="41"/>
    <n v="20260723"/>
  </r>
  <r>
    <x v="10"/>
    <x v="9"/>
    <x v="0"/>
    <n v="4571.7999149999996"/>
    <x v="42"/>
    <x v="42"/>
    <n v="20260723"/>
  </r>
  <r>
    <x v="10"/>
    <x v="9"/>
    <x v="0"/>
    <n v="2514244.4251430002"/>
    <x v="43"/>
    <x v="43"/>
    <n v="20260723"/>
  </r>
  <r>
    <x v="10"/>
    <x v="9"/>
    <x v="0"/>
    <m/>
    <x v="44"/>
    <x v="44"/>
    <n v="20260723"/>
  </r>
  <r>
    <x v="10"/>
    <x v="9"/>
    <x v="0"/>
    <n v="287770.947353"/>
    <x v="45"/>
    <x v="45"/>
    <n v="20260723"/>
  </r>
  <r>
    <x v="10"/>
    <x v="9"/>
    <x v="0"/>
    <n v="276992.11211099999"/>
    <x v="46"/>
    <x v="46"/>
    <n v="20260723"/>
  </r>
  <r>
    <x v="10"/>
    <x v="9"/>
    <x v="0"/>
    <n v="0"/>
    <x v="47"/>
    <x v="47"/>
    <n v="20260723"/>
  </r>
  <r>
    <x v="10"/>
    <x v="9"/>
    <x v="0"/>
    <n v="266810.59518"/>
    <x v="48"/>
    <x v="48"/>
    <n v="20260723"/>
  </r>
  <r>
    <x v="10"/>
    <x v="9"/>
    <x v="0"/>
    <n v="10181.516931"/>
    <x v="49"/>
    <x v="49"/>
    <n v="20260723"/>
  </r>
  <r>
    <x v="10"/>
    <x v="9"/>
    <x v="0"/>
    <n v="10778.835171999999"/>
    <x v="50"/>
    <x v="50"/>
    <n v="20260723"/>
  </r>
  <r>
    <x v="10"/>
    <x v="9"/>
    <x v="0"/>
    <n v="0"/>
    <x v="47"/>
    <x v="51"/>
    <n v="20260723"/>
  </r>
  <r>
    <x v="10"/>
    <x v="9"/>
    <x v="0"/>
    <n v="10186.668696999999"/>
    <x v="48"/>
    <x v="52"/>
    <n v="20260723"/>
  </r>
  <r>
    <x v="10"/>
    <x v="9"/>
    <x v="0"/>
    <n v="592.16647499999999"/>
    <x v="49"/>
    <x v="53"/>
    <n v="20260723"/>
  </r>
  <r>
    <x v="10"/>
    <x v="9"/>
    <x v="0"/>
    <n v="1166366.101912"/>
    <x v="51"/>
    <x v="54"/>
    <n v="20260723"/>
  </r>
  <r>
    <x v="10"/>
    <x v="9"/>
    <x v="0"/>
    <n v="362098.91180499998"/>
    <x v="52"/>
    <x v="55"/>
    <n v="20260723"/>
  </r>
  <r>
    <x v="10"/>
    <x v="9"/>
    <x v="0"/>
    <n v="0"/>
    <x v="47"/>
    <x v="56"/>
    <n v="20260723"/>
  </r>
  <r>
    <x v="10"/>
    <x v="9"/>
    <x v="0"/>
    <n v="350815.78321600001"/>
    <x v="48"/>
    <x v="57"/>
    <n v="20260723"/>
  </r>
  <r>
    <x v="10"/>
    <x v="9"/>
    <x v="0"/>
    <n v="11283.128591000001"/>
    <x v="49"/>
    <x v="58"/>
    <n v="20260723"/>
  </r>
  <r>
    <x v="10"/>
    <x v="9"/>
    <x v="0"/>
    <n v="804267.19010500005"/>
    <x v="53"/>
    <x v="59"/>
    <n v="20260723"/>
  </r>
  <r>
    <x v="10"/>
    <x v="9"/>
    <x v="0"/>
    <n v="0"/>
    <x v="47"/>
    <x v="60"/>
    <n v="20260723"/>
  </r>
  <r>
    <x v="10"/>
    <x v="9"/>
    <x v="0"/>
    <n v="791560.918986"/>
    <x v="48"/>
    <x v="61"/>
    <n v="20260723"/>
  </r>
  <r>
    <x v="10"/>
    <x v="9"/>
    <x v="0"/>
    <n v="12706.271119999999"/>
    <x v="49"/>
    <x v="62"/>
    <n v="20260723"/>
  </r>
  <r>
    <x v="10"/>
    <x v="9"/>
    <x v="0"/>
    <n v="249276.777156"/>
    <x v="54"/>
    <x v="63"/>
    <n v="20260723"/>
  </r>
  <r>
    <x v="10"/>
    <x v="9"/>
    <x v="0"/>
    <n v="0"/>
    <x v="47"/>
    <x v="64"/>
    <n v="20260723"/>
  </r>
  <r>
    <x v="10"/>
    <x v="9"/>
    <x v="0"/>
    <n v="246083.94184099999"/>
    <x v="48"/>
    <x v="65"/>
    <n v="20260723"/>
  </r>
  <r>
    <x v="10"/>
    <x v="9"/>
    <x v="0"/>
    <n v="3192.8353139999999"/>
    <x v="49"/>
    <x v="66"/>
    <n v="20260723"/>
  </r>
  <r>
    <x v="10"/>
    <x v="9"/>
    <x v="0"/>
    <m/>
    <x v="55"/>
    <x v="67"/>
    <n v="20260723"/>
  </r>
  <r>
    <x v="10"/>
    <x v="9"/>
    <x v="0"/>
    <n v="25.357202999999998"/>
    <x v="56"/>
    <x v="68"/>
    <n v="20260723"/>
  </r>
  <r>
    <x v="10"/>
    <x v="9"/>
    <x v="0"/>
    <n v="9122.5836159999999"/>
    <x v="57"/>
    <x v="69"/>
    <n v="20260723"/>
  </r>
  <r>
    <x v="10"/>
    <x v="9"/>
    <x v="0"/>
    <n v="25980.475028000001"/>
    <x v="58"/>
    <x v="70"/>
    <n v="20260723"/>
  </r>
  <r>
    <x v="10"/>
    <x v="9"/>
    <x v="0"/>
    <n v="30261.277260999999"/>
    <x v="59"/>
    <x v="71"/>
    <n v="20260723"/>
  </r>
  <r>
    <x v="10"/>
    <x v="9"/>
    <x v="0"/>
    <n v="40470.779513000001"/>
    <x v="60"/>
    <x v="72"/>
    <n v="20260723"/>
  </r>
  <r>
    <x v="10"/>
    <x v="9"/>
    <x v="0"/>
    <n v="2226.8175070000002"/>
    <x v="19"/>
    <x v="73"/>
    <n v="20260723"/>
  </r>
  <r>
    <x v="10"/>
    <x v="9"/>
    <x v="0"/>
    <n v="361.53616499999998"/>
    <x v="61"/>
    <x v="74"/>
    <n v="20260723"/>
  </r>
  <r>
    <x v="10"/>
    <x v="9"/>
    <x v="0"/>
    <n v="37686.418146999997"/>
    <x v="62"/>
    <x v="75"/>
    <n v="20260723"/>
  </r>
  <r>
    <x v="10"/>
    <x v="9"/>
    <x v="0"/>
    <n v="18706.149394"/>
    <x v="63"/>
    <x v="76"/>
    <n v="20260723"/>
  </r>
  <r>
    <x v="10"/>
    <x v="9"/>
    <x v="0"/>
    <n v="7960.2384009999996"/>
    <x v="64"/>
    <x v="77"/>
    <n v="20260723"/>
  </r>
  <r>
    <x v="10"/>
    <x v="9"/>
    <x v="0"/>
    <n v="20540.079444999999"/>
    <x v="65"/>
    <x v="78"/>
    <n v="20260723"/>
  </r>
  <r>
    <x v="10"/>
    <x v="9"/>
    <x v="0"/>
    <n v="32705.556253999999"/>
    <x v="66"/>
    <x v="79"/>
    <n v="20260723"/>
  </r>
  <r>
    <x v="10"/>
    <x v="9"/>
    <x v="0"/>
    <n v="1885.425759"/>
    <x v="67"/>
    <x v="80"/>
    <n v="20260723"/>
  </r>
  <r>
    <x v="10"/>
    <x v="9"/>
    <x v="0"/>
    <n v="30820.130496000002"/>
    <x v="68"/>
    <x v="81"/>
    <n v="20260723"/>
  </r>
  <r>
    <x v="10"/>
    <x v="9"/>
    <x v="0"/>
    <n v="7768.0818909999998"/>
    <x v="69"/>
    <x v="82"/>
    <n v="20260723"/>
  </r>
  <r>
    <x v="10"/>
    <x v="9"/>
    <x v="0"/>
    <n v="1937229.1761749999"/>
    <x v="70"/>
    <x v="83"/>
    <n v="20260723"/>
  </r>
  <r>
    <x v="10"/>
    <x v="9"/>
    <x v="0"/>
    <n v="577015.24896700005"/>
    <x v="71"/>
    <x v="84"/>
    <n v="20260723"/>
  </r>
  <r>
    <x v="11"/>
    <x v="0"/>
    <x v="0"/>
    <m/>
    <x v="0"/>
    <x v="0"/>
    <n v="20260723"/>
  </r>
  <r>
    <x v="11"/>
    <x v="0"/>
    <x v="0"/>
    <m/>
    <x v="1"/>
    <x v="1"/>
    <n v="20260723"/>
  </r>
  <r>
    <x v="11"/>
    <x v="0"/>
    <x v="0"/>
    <m/>
    <x v="2"/>
    <x v="2"/>
    <n v="20260723"/>
  </r>
  <r>
    <x v="11"/>
    <x v="0"/>
    <x v="0"/>
    <n v="0.223524"/>
    <x v="3"/>
    <x v="3"/>
    <n v="20260723"/>
  </r>
  <r>
    <x v="11"/>
    <x v="0"/>
    <x v="0"/>
    <n v="461.48683499999999"/>
    <x v="4"/>
    <x v="4"/>
    <n v="20260723"/>
  </r>
  <r>
    <x v="11"/>
    <x v="0"/>
    <x v="0"/>
    <n v="0"/>
    <x v="5"/>
    <x v="5"/>
    <n v="20260723"/>
  </r>
  <r>
    <x v="11"/>
    <x v="0"/>
    <x v="0"/>
    <n v="360.75484799999998"/>
    <x v="6"/>
    <x v="6"/>
    <n v="20260723"/>
  </r>
  <r>
    <x v="11"/>
    <x v="0"/>
    <x v="0"/>
    <n v="11116.680203"/>
    <x v="7"/>
    <x v="7"/>
    <n v="20260723"/>
  </r>
  <r>
    <x v="11"/>
    <x v="0"/>
    <x v="0"/>
    <n v="267.54416300000003"/>
    <x v="8"/>
    <x v="8"/>
    <n v="20260723"/>
  </r>
  <r>
    <x v="11"/>
    <x v="0"/>
    <x v="0"/>
    <n v="458.006056"/>
    <x v="9"/>
    <x v="9"/>
    <n v="20260723"/>
  </r>
  <r>
    <x v="11"/>
    <x v="0"/>
    <x v="0"/>
    <n v="102.55689099999999"/>
    <x v="10"/>
    <x v="10"/>
    <n v="20260723"/>
  </r>
  <r>
    <x v="11"/>
    <x v="0"/>
    <x v="0"/>
    <n v="91.229788999999997"/>
    <x v="11"/>
    <x v="11"/>
    <n v="20260723"/>
  </r>
  <r>
    <x v="11"/>
    <x v="0"/>
    <x v="0"/>
    <n v="11.327102"/>
    <x v="12"/>
    <x v="12"/>
    <n v="20260723"/>
  </r>
  <r>
    <x v="11"/>
    <x v="0"/>
    <x v="0"/>
    <n v="8882.4324149999993"/>
    <x v="13"/>
    <x v="13"/>
    <n v="20260723"/>
  </r>
  <r>
    <x v="11"/>
    <x v="0"/>
    <x v="0"/>
    <n v="6753.7092000000002"/>
    <x v="14"/>
    <x v="14"/>
    <n v="20260723"/>
  </r>
  <r>
    <x v="11"/>
    <x v="0"/>
    <x v="0"/>
    <n v="2128.2989990000001"/>
    <x v="15"/>
    <x v="15"/>
    <n v="20260723"/>
  </r>
  <r>
    <x v="11"/>
    <x v="0"/>
    <x v="0"/>
    <n v="0.19567699999999999"/>
    <x v="16"/>
    <x v="16"/>
    <n v="20260723"/>
  </r>
  <r>
    <x v="11"/>
    <x v="0"/>
    <x v="0"/>
    <n v="0.22853899999999999"/>
    <x v="17"/>
    <x v="17"/>
    <n v="20260723"/>
  </r>
  <r>
    <x v="11"/>
    <x v="0"/>
    <x v="0"/>
    <n v="1004.91364"/>
    <x v="18"/>
    <x v="18"/>
    <n v="20260723"/>
  </r>
  <r>
    <x v="11"/>
    <x v="0"/>
    <x v="0"/>
    <n v="2.1811560000000001"/>
    <x v="19"/>
    <x v="19"/>
    <n v="20260723"/>
  </r>
  <r>
    <x v="11"/>
    <x v="0"/>
    <x v="0"/>
    <n v="398.13424099999997"/>
    <x v="20"/>
    <x v="20"/>
    <n v="20260723"/>
  </r>
  <r>
    <x v="11"/>
    <x v="0"/>
    <x v="0"/>
    <n v="0.91164100000000003"/>
    <x v="21"/>
    <x v="21"/>
    <n v="20260723"/>
  </r>
  <r>
    <x v="11"/>
    <x v="0"/>
    <x v="0"/>
    <n v="2277.2556479999998"/>
    <x v="22"/>
    <x v="22"/>
    <n v="20260723"/>
  </r>
  <r>
    <x v="11"/>
    <x v="0"/>
    <x v="0"/>
    <n v="139.776073"/>
    <x v="23"/>
    <x v="23"/>
    <n v="20260723"/>
  </r>
  <r>
    <x v="11"/>
    <x v="0"/>
    <x v="0"/>
    <n v="54.437761000000002"/>
    <x v="24"/>
    <x v="24"/>
    <n v="20260723"/>
  </r>
  <r>
    <x v="11"/>
    <x v="0"/>
    <x v="0"/>
    <n v="21.326225000000001"/>
    <x v="25"/>
    <x v="25"/>
    <n v="20260723"/>
  </r>
  <r>
    <x v="11"/>
    <x v="0"/>
    <x v="0"/>
    <n v="64.012085999999996"/>
    <x v="26"/>
    <x v="26"/>
    <n v="20260723"/>
  </r>
  <r>
    <x v="11"/>
    <x v="0"/>
    <x v="0"/>
    <n v="472.25889100000001"/>
    <x v="27"/>
    <x v="27"/>
    <n v="20260723"/>
  </r>
  <r>
    <x v="11"/>
    <x v="0"/>
    <x v="0"/>
    <n v="383.82200699999999"/>
    <x v="28"/>
    <x v="28"/>
    <n v="20260723"/>
  </r>
  <r>
    <x v="11"/>
    <x v="0"/>
    <x v="0"/>
    <n v="365.84549399999997"/>
    <x v="29"/>
    <x v="29"/>
    <n v="20260723"/>
  </r>
  <r>
    <x v="11"/>
    <x v="0"/>
    <x v="0"/>
    <n v="17.976513000000001"/>
    <x v="30"/>
    <x v="30"/>
    <n v="20260723"/>
  </r>
  <r>
    <x v="11"/>
    <x v="0"/>
    <x v="0"/>
    <n v="88.528315000000006"/>
    <x v="31"/>
    <x v="31"/>
    <n v="20260723"/>
  </r>
  <r>
    <x v="11"/>
    <x v="0"/>
    <x v="0"/>
    <n v="39.152171000000003"/>
    <x v="32"/>
    <x v="32"/>
    <n v="20260723"/>
  </r>
  <r>
    <x v="11"/>
    <x v="0"/>
    <x v="0"/>
    <n v="49.376143999999996"/>
    <x v="33"/>
    <x v="33"/>
    <n v="20260723"/>
  </r>
  <r>
    <x v="11"/>
    <x v="0"/>
    <x v="0"/>
    <n v="-9.1430999999999998E-2"/>
    <x v="34"/>
    <x v="34"/>
    <n v="20260723"/>
  </r>
  <r>
    <x v="11"/>
    <x v="0"/>
    <x v="0"/>
    <n v="7.8181310000000002"/>
    <x v="35"/>
    <x v="35"/>
    <n v="20260723"/>
  </r>
  <r>
    <x v="11"/>
    <x v="0"/>
    <x v="0"/>
    <n v="320.88806"/>
    <x v="36"/>
    <x v="36"/>
    <n v="20260723"/>
  </r>
  <r>
    <x v="11"/>
    <x v="0"/>
    <x v="0"/>
    <n v="92.396738999999997"/>
    <x v="37"/>
    <x v="37"/>
    <n v="20260723"/>
  </r>
  <r>
    <x v="11"/>
    <x v="0"/>
    <x v="0"/>
    <n v="204.17838699999999"/>
    <x v="38"/>
    <x v="38"/>
    <n v="20260723"/>
  </r>
  <r>
    <x v="11"/>
    <x v="0"/>
    <x v="0"/>
    <n v="0"/>
    <x v="39"/>
    <x v="39"/>
    <n v="20260723"/>
  </r>
  <r>
    <x v="11"/>
    <x v="0"/>
    <x v="0"/>
    <n v="0"/>
    <x v="40"/>
    <x v="40"/>
    <n v="20260723"/>
  </r>
  <r>
    <x v="11"/>
    <x v="0"/>
    <x v="0"/>
    <n v="457.32834500000001"/>
    <x v="41"/>
    <x v="41"/>
    <n v="20260723"/>
  </r>
  <r>
    <x v="11"/>
    <x v="0"/>
    <x v="0"/>
    <n v="62.655965999999999"/>
    <x v="42"/>
    <x v="42"/>
    <n v="20260723"/>
  </r>
  <r>
    <x v="11"/>
    <x v="0"/>
    <x v="0"/>
    <n v="15973.701650999999"/>
    <x v="43"/>
    <x v="43"/>
    <n v="20260723"/>
  </r>
  <r>
    <x v="11"/>
    <x v="0"/>
    <x v="0"/>
    <m/>
    <x v="44"/>
    <x v="44"/>
    <n v="20260723"/>
  </r>
  <r>
    <x v="11"/>
    <x v="0"/>
    <x v="0"/>
    <n v="3224.110799"/>
    <x v="45"/>
    <x v="45"/>
    <n v="20260723"/>
  </r>
  <r>
    <x v="11"/>
    <x v="0"/>
    <x v="0"/>
    <n v="2984.8231099999998"/>
    <x v="46"/>
    <x v="46"/>
    <n v="20260723"/>
  </r>
  <r>
    <x v="11"/>
    <x v="0"/>
    <x v="0"/>
    <n v="0"/>
    <x v="47"/>
    <x v="47"/>
    <n v="20260723"/>
  </r>
  <r>
    <x v="11"/>
    <x v="0"/>
    <x v="0"/>
    <n v="2790.720139"/>
    <x v="48"/>
    <x v="48"/>
    <n v="20260723"/>
  </r>
  <r>
    <x v="11"/>
    <x v="0"/>
    <x v="0"/>
    <n v="194.10297"/>
    <x v="49"/>
    <x v="49"/>
    <n v="20260723"/>
  </r>
  <r>
    <x v="11"/>
    <x v="0"/>
    <x v="0"/>
    <n v="239.28769"/>
    <x v="50"/>
    <x v="50"/>
    <n v="20260723"/>
  </r>
  <r>
    <x v="11"/>
    <x v="0"/>
    <x v="0"/>
    <n v="0"/>
    <x v="47"/>
    <x v="51"/>
    <n v="20260723"/>
  </r>
  <r>
    <x v="11"/>
    <x v="0"/>
    <x v="0"/>
    <n v="226.09067200000001"/>
    <x v="48"/>
    <x v="52"/>
    <n v="20260723"/>
  </r>
  <r>
    <x v="11"/>
    <x v="0"/>
    <x v="0"/>
    <n v="13.197018"/>
    <x v="49"/>
    <x v="53"/>
    <n v="20260723"/>
  </r>
  <r>
    <x v="11"/>
    <x v="0"/>
    <x v="0"/>
    <n v="6142.4432210000004"/>
    <x v="51"/>
    <x v="54"/>
    <n v="20260723"/>
  </r>
  <r>
    <x v="11"/>
    <x v="0"/>
    <x v="0"/>
    <n v="267.663882"/>
    <x v="52"/>
    <x v="55"/>
    <n v="20260723"/>
  </r>
  <r>
    <x v="11"/>
    <x v="0"/>
    <x v="0"/>
    <n v="0"/>
    <x v="47"/>
    <x v="56"/>
    <n v="20260723"/>
  </r>
  <r>
    <x v="11"/>
    <x v="0"/>
    <x v="0"/>
    <n v="203.19651400000001"/>
    <x v="48"/>
    <x v="57"/>
    <n v="20260723"/>
  </r>
  <r>
    <x v="11"/>
    <x v="0"/>
    <x v="0"/>
    <n v="64.467367999999993"/>
    <x v="49"/>
    <x v="58"/>
    <n v="20260723"/>
  </r>
  <r>
    <x v="11"/>
    <x v="0"/>
    <x v="0"/>
    <n v="5874.7793389999997"/>
    <x v="53"/>
    <x v="59"/>
    <n v="20260723"/>
  </r>
  <r>
    <x v="11"/>
    <x v="0"/>
    <x v="0"/>
    <n v="10.049818999999999"/>
    <x v="47"/>
    <x v="60"/>
    <n v="20260723"/>
  </r>
  <r>
    <x v="11"/>
    <x v="0"/>
    <x v="0"/>
    <n v="5695.5643650000002"/>
    <x v="48"/>
    <x v="61"/>
    <n v="20260723"/>
  </r>
  <r>
    <x v="11"/>
    <x v="0"/>
    <x v="0"/>
    <n v="169.165156"/>
    <x v="49"/>
    <x v="62"/>
    <n v="20260723"/>
  </r>
  <r>
    <x v="11"/>
    <x v="0"/>
    <x v="0"/>
    <n v="2380.2813660000002"/>
    <x v="54"/>
    <x v="63"/>
    <n v="20260723"/>
  </r>
  <r>
    <x v="11"/>
    <x v="0"/>
    <x v="0"/>
    <n v="3.5363639999999998"/>
    <x v="47"/>
    <x v="64"/>
    <n v="20260723"/>
  </r>
  <r>
    <x v="11"/>
    <x v="0"/>
    <x v="0"/>
    <n v="2348.4121399999999"/>
    <x v="48"/>
    <x v="65"/>
    <n v="20260723"/>
  </r>
  <r>
    <x v="11"/>
    <x v="0"/>
    <x v="0"/>
    <n v="28.332861000000001"/>
    <x v="49"/>
    <x v="66"/>
    <n v="20260723"/>
  </r>
  <r>
    <x v="11"/>
    <x v="0"/>
    <x v="0"/>
    <m/>
    <x v="55"/>
    <x v="67"/>
    <n v="20260723"/>
  </r>
  <r>
    <x v="11"/>
    <x v="0"/>
    <x v="0"/>
    <n v="3.59"/>
    <x v="56"/>
    <x v="68"/>
    <n v="20260723"/>
  </r>
  <r>
    <x v="11"/>
    <x v="0"/>
    <x v="0"/>
    <n v="97.367979000000005"/>
    <x v="57"/>
    <x v="69"/>
    <n v="20260723"/>
  </r>
  <r>
    <x v="11"/>
    <x v="0"/>
    <x v="0"/>
    <n v="128.527254"/>
    <x v="58"/>
    <x v="70"/>
    <n v="20260723"/>
  </r>
  <r>
    <x v="11"/>
    <x v="0"/>
    <x v="0"/>
    <n v="21.775006000000001"/>
    <x v="59"/>
    <x v="71"/>
    <n v="20260723"/>
  </r>
  <r>
    <x v="11"/>
    <x v="0"/>
    <x v="0"/>
    <n v="33.297251000000003"/>
    <x v="60"/>
    <x v="72"/>
    <n v="20260723"/>
  </r>
  <r>
    <x v="11"/>
    <x v="0"/>
    <x v="0"/>
    <n v="0"/>
    <x v="19"/>
    <x v="73"/>
    <n v="20260723"/>
  </r>
  <r>
    <x v="11"/>
    <x v="0"/>
    <x v="0"/>
    <n v="11.897807999999999"/>
    <x v="61"/>
    <x v="74"/>
    <n v="20260723"/>
  </r>
  <r>
    <x v="11"/>
    <x v="0"/>
    <x v="0"/>
    <n v="8.6507000000000001E-2"/>
    <x v="62"/>
    <x v="75"/>
    <n v="20260723"/>
  </r>
  <r>
    <x v="11"/>
    <x v="0"/>
    <x v="0"/>
    <n v="135.461793"/>
    <x v="63"/>
    <x v="76"/>
    <n v="20260723"/>
  </r>
  <r>
    <x v="11"/>
    <x v="0"/>
    <x v="0"/>
    <n v="211.955466"/>
    <x v="64"/>
    <x v="77"/>
    <n v="20260723"/>
  </r>
  <r>
    <x v="11"/>
    <x v="0"/>
    <x v="0"/>
    <n v="251.21334300000001"/>
    <x v="65"/>
    <x v="78"/>
    <n v="20260723"/>
  </r>
  <r>
    <x v="11"/>
    <x v="0"/>
    <x v="0"/>
    <n v="54.5"/>
    <x v="66"/>
    <x v="79"/>
    <n v="20260723"/>
  </r>
  <r>
    <x v="11"/>
    <x v="0"/>
    <x v="0"/>
    <n v="0"/>
    <x v="67"/>
    <x v="80"/>
    <n v="20260723"/>
  </r>
  <r>
    <x v="11"/>
    <x v="0"/>
    <x v="0"/>
    <n v="54.5"/>
    <x v="68"/>
    <x v="81"/>
    <n v="20260723"/>
  </r>
  <r>
    <x v="11"/>
    <x v="0"/>
    <x v="0"/>
    <n v="175.37800200000001"/>
    <x v="69"/>
    <x v="82"/>
    <n v="20260723"/>
  </r>
  <r>
    <x v="11"/>
    <x v="0"/>
    <x v="0"/>
    <n v="12871.885796"/>
    <x v="70"/>
    <x v="83"/>
    <n v="20260723"/>
  </r>
  <r>
    <x v="11"/>
    <x v="0"/>
    <x v="0"/>
    <n v="3101.8158539999999"/>
    <x v="71"/>
    <x v="84"/>
    <n v="20260723"/>
  </r>
  <r>
    <x v="11"/>
    <x v="1"/>
    <x v="0"/>
    <m/>
    <x v="0"/>
    <x v="0"/>
    <n v="20260723"/>
  </r>
  <r>
    <x v="11"/>
    <x v="1"/>
    <x v="0"/>
    <m/>
    <x v="1"/>
    <x v="1"/>
    <n v="20260723"/>
  </r>
  <r>
    <x v="11"/>
    <x v="1"/>
    <x v="0"/>
    <m/>
    <x v="2"/>
    <x v="2"/>
    <n v="20260723"/>
  </r>
  <r>
    <x v="11"/>
    <x v="1"/>
    <x v="0"/>
    <n v="0.29055300000000001"/>
    <x v="3"/>
    <x v="3"/>
    <n v="20260723"/>
  </r>
  <r>
    <x v="11"/>
    <x v="1"/>
    <x v="0"/>
    <n v="430.924531"/>
    <x v="4"/>
    <x v="4"/>
    <n v="20260723"/>
  </r>
  <r>
    <x v="11"/>
    <x v="1"/>
    <x v="0"/>
    <n v="0"/>
    <x v="5"/>
    <x v="5"/>
    <n v="20260723"/>
  </r>
  <r>
    <x v="11"/>
    <x v="1"/>
    <x v="0"/>
    <n v="356.611919"/>
    <x v="6"/>
    <x v="6"/>
    <n v="20260723"/>
  </r>
  <r>
    <x v="11"/>
    <x v="1"/>
    <x v="0"/>
    <n v="12186.011629000001"/>
    <x v="7"/>
    <x v="7"/>
    <n v="20260723"/>
  </r>
  <r>
    <x v="11"/>
    <x v="1"/>
    <x v="0"/>
    <n v="259.74290200000002"/>
    <x v="8"/>
    <x v="8"/>
    <n v="20260723"/>
  </r>
  <r>
    <x v="11"/>
    <x v="1"/>
    <x v="0"/>
    <n v="358.67051800000002"/>
    <x v="9"/>
    <x v="9"/>
    <n v="20260723"/>
  </r>
  <r>
    <x v="11"/>
    <x v="1"/>
    <x v="0"/>
    <n v="138.28195400000001"/>
    <x v="10"/>
    <x v="10"/>
    <n v="20260723"/>
  </r>
  <r>
    <x v="11"/>
    <x v="1"/>
    <x v="0"/>
    <n v="119.332797"/>
    <x v="11"/>
    <x v="11"/>
    <n v="20260723"/>
  </r>
  <r>
    <x v="11"/>
    <x v="1"/>
    <x v="0"/>
    <n v="18.949157"/>
    <x v="12"/>
    <x v="12"/>
    <n v="20260723"/>
  </r>
  <r>
    <x v="11"/>
    <x v="1"/>
    <x v="0"/>
    <n v="9844.9733660000002"/>
    <x v="13"/>
    <x v="13"/>
    <n v="20260723"/>
  </r>
  <r>
    <x v="11"/>
    <x v="1"/>
    <x v="0"/>
    <n v="7562.1999699999997"/>
    <x v="14"/>
    <x v="14"/>
    <n v="20260723"/>
  </r>
  <r>
    <x v="11"/>
    <x v="1"/>
    <x v="0"/>
    <n v="2281.2522979999999"/>
    <x v="15"/>
    <x v="15"/>
    <n v="20260723"/>
  </r>
  <r>
    <x v="11"/>
    <x v="1"/>
    <x v="0"/>
    <n v="1.3770420000000001"/>
    <x v="16"/>
    <x v="16"/>
    <n v="20260723"/>
  </r>
  <r>
    <x v="11"/>
    <x v="1"/>
    <x v="0"/>
    <n v="0.14405599999999999"/>
    <x v="17"/>
    <x v="17"/>
    <n v="20260723"/>
  </r>
  <r>
    <x v="11"/>
    <x v="1"/>
    <x v="0"/>
    <n v="1236.19453"/>
    <x v="18"/>
    <x v="18"/>
    <n v="20260723"/>
  </r>
  <r>
    <x v="11"/>
    <x v="1"/>
    <x v="0"/>
    <n v="2.9437549999999999"/>
    <x v="19"/>
    <x v="19"/>
    <n v="20260723"/>
  </r>
  <r>
    <x v="11"/>
    <x v="1"/>
    <x v="0"/>
    <n v="344.30043899999998"/>
    <x v="20"/>
    <x v="20"/>
    <n v="20260723"/>
  </r>
  <r>
    <x v="11"/>
    <x v="1"/>
    <x v="0"/>
    <n v="0.904165"/>
    <x v="21"/>
    <x v="21"/>
    <n v="20260723"/>
  </r>
  <r>
    <x v="11"/>
    <x v="1"/>
    <x v="0"/>
    <n v="2352.5556790000001"/>
    <x v="22"/>
    <x v="22"/>
    <n v="20260723"/>
  </r>
  <r>
    <x v="11"/>
    <x v="1"/>
    <x v="0"/>
    <n v="128.23853700000001"/>
    <x v="23"/>
    <x v="23"/>
    <n v="20260723"/>
  </r>
  <r>
    <x v="11"/>
    <x v="1"/>
    <x v="0"/>
    <n v="51.410679999999999"/>
    <x v="24"/>
    <x v="24"/>
    <n v="20260723"/>
  </r>
  <r>
    <x v="11"/>
    <x v="1"/>
    <x v="0"/>
    <n v="17.787557"/>
    <x v="25"/>
    <x v="25"/>
    <n v="20260723"/>
  </r>
  <r>
    <x v="11"/>
    <x v="1"/>
    <x v="0"/>
    <n v="59.040300000000002"/>
    <x v="26"/>
    <x v="26"/>
    <n v="20260723"/>
  </r>
  <r>
    <x v="11"/>
    <x v="1"/>
    <x v="0"/>
    <n v="408.39215999999999"/>
    <x v="27"/>
    <x v="27"/>
    <n v="20260723"/>
  </r>
  <r>
    <x v="11"/>
    <x v="1"/>
    <x v="0"/>
    <n v="331.25224600000001"/>
    <x v="28"/>
    <x v="28"/>
    <n v="20260723"/>
  </r>
  <r>
    <x v="11"/>
    <x v="1"/>
    <x v="0"/>
    <n v="317.24843900000002"/>
    <x v="29"/>
    <x v="29"/>
    <n v="20260723"/>
  </r>
  <r>
    <x v="11"/>
    <x v="1"/>
    <x v="0"/>
    <n v="14.003807"/>
    <x v="30"/>
    <x v="30"/>
    <n v="20260723"/>
  </r>
  <r>
    <x v="11"/>
    <x v="1"/>
    <x v="0"/>
    <n v="77.185202000000004"/>
    <x v="31"/>
    <x v="31"/>
    <n v="20260723"/>
  </r>
  <r>
    <x v="11"/>
    <x v="1"/>
    <x v="0"/>
    <n v="34.139825000000002"/>
    <x v="32"/>
    <x v="32"/>
    <n v="20260723"/>
  </r>
  <r>
    <x v="11"/>
    <x v="1"/>
    <x v="0"/>
    <n v="43.045375999999997"/>
    <x v="33"/>
    <x v="33"/>
    <n v="20260723"/>
  </r>
  <r>
    <x v="11"/>
    <x v="1"/>
    <x v="0"/>
    <n v="-4.5288000000000002E-2"/>
    <x v="34"/>
    <x v="34"/>
    <n v="20260723"/>
  </r>
  <r>
    <x v="11"/>
    <x v="1"/>
    <x v="0"/>
    <n v="7.428534"/>
    <x v="35"/>
    <x v="35"/>
    <n v="20260723"/>
  </r>
  <r>
    <x v="11"/>
    <x v="1"/>
    <x v="0"/>
    <n v="301.41352599999999"/>
    <x v="36"/>
    <x v="36"/>
    <n v="20260723"/>
  </r>
  <r>
    <x v="11"/>
    <x v="1"/>
    <x v="0"/>
    <n v="70.365872999999993"/>
    <x v="37"/>
    <x v="37"/>
    <n v="20260723"/>
  </r>
  <r>
    <x v="11"/>
    <x v="1"/>
    <x v="0"/>
    <n v="209.751509"/>
    <x v="38"/>
    <x v="38"/>
    <n v="20260723"/>
  </r>
  <r>
    <x v="11"/>
    <x v="1"/>
    <x v="0"/>
    <n v="0"/>
    <x v="39"/>
    <x v="39"/>
    <n v="20260723"/>
  </r>
  <r>
    <x v="11"/>
    <x v="1"/>
    <x v="0"/>
    <n v="0"/>
    <x v="40"/>
    <x v="40"/>
    <n v="20260723"/>
  </r>
  <r>
    <x v="11"/>
    <x v="1"/>
    <x v="0"/>
    <n v="401.43832099999997"/>
    <x v="41"/>
    <x v="41"/>
    <n v="20260723"/>
  </r>
  <r>
    <x v="11"/>
    <x v="1"/>
    <x v="0"/>
    <n v="66.598573000000002"/>
    <x v="42"/>
    <x v="42"/>
    <n v="20260723"/>
  </r>
  <r>
    <x v="11"/>
    <x v="1"/>
    <x v="0"/>
    <n v="16920.021344000001"/>
    <x v="43"/>
    <x v="43"/>
    <n v="20260723"/>
  </r>
  <r>
    <x v="11"/>
    <x v="1"/>
    <x v="0"/>
    <m/>
    <x v="44"/>
    <x v="44"/>
    <n v="20260723"/>
  </r>
  <r>
    <x v="11"/>
    <x v="1"/>
    <x v="0"/>
    <n v="3080.0376660000002"/>
    <x v="45"/>
    <x v="45"/>
    <n v="20260723"/>
  </r>
  <r>
    <x v="11"/>
    <x v="1"/>
    <x v="0"/>
    <n v="2834.029947"/>
    <x v="46"/>
    <x v="46"/>
    <n v="20260723"/>
  </r>
  <r>
    <x v="11"/>
    <x v="1"/>
    <x v="0"/>
    <n v="0"/>
    <x v="47"/>
    <x v="47"/>
    <n v="20260723"/>
  </r>
  <r>
    <x v="11"/>
    <x v="1"/>
    <x v="0"/>
    <n v="2649.419128"/>
    <x v="48"/>
    <x v="48"/>
    <n v="20260723"/>
  </r>
  <r>
    <x v="11"/>
    <x v="1"/>
    <x v="0"/>
    <n v="184.61081899999999"/>
    <x v="49"/>
    <x v="49"/>
    <n v="20260723"/>
  </r>
  <r>
    <x v="11"/>
    <x v="1"/>
    <x v="0"/>
    <n v="246.00771900000001"/>
    <x v="50"/>
    <x v="50"/>
    <n v="20260723"/>
  </r>
  <r>
    <x v="11"/>
    <x v="1"/>
    <x v="0"/>
    <n v="0"/>
    <x v="47"/>
    <x v="51"/>
    <n v="20260723"/>
  </r>
  <r>
    <x v="11"/>
    <x v="1"/>
    <x v="0"/>
    <n v="224.30061699999999"/>
    <x v="48"/>
    <x v="52"/>
    <n v="20260723"/>
  </r>
  <r>
    <x v="11"/>
    <x v="1"/>
    <x v="0"/>
    <n v="21.707101999999999"/>
    <x v="49"/>
    <x v="53"/>
    <n v="20260723"/>
  </r>
  <r>
    <x v="11"/>
    <x v="1"/>
    <x v="0"/>
    <n v="6733.1511419999997"/>
    <x v="51"/>
    <x v="54"/>
    <n v="20260723"/>
  </r>
  <r>
    <x v="11"/>
    <x v="1"/>
    <x v="0"/>
    <n v="303.45785899999998"/>
    <x v="52"/>
    <x v="55"/>
    <n v="20260723"/>
  </r>
  <r>
    <x v="11"/>
    <x v="1"/>
    <x v="0"/>
    <n v="0"/>
    <x v="47"/>
    <x v="56"/>
    <n v="20260723"/>
  </r>
  <r>
    <x v="11"/>
    <x v="1"/>
    <x v="0"/>
    <n v="218.24736100000001"/>
    <x v="48"/>
    <x v="57"/>
    <n v="20260723"/>
  </r>
  <r>
    <x v="11"/>
    <x v="1"/>
    <x v="0"/>
    <n v="85.210498000000001"/>
    <x v="49"/>
    <x v="58"/>
    <n v="20260723"/>
  </r>
  <r>
    <x v="11"/>
    <x v="1"/>
    <x v="0"/>
    <n v="6429.6932829999996"/>
    <x v="53"/>
    <x v="59"/>
    <n v="20260723"/>
  </r>
  <r>
    <x v="11"/>
    <x v="1"/>
    <x v="0"/>
    <n v="12.460710000000001"/>
    <x v="47"/>
    <x v="60"/>
    <n v="20260723"/>
  </r>
  <r>
    <x v="11"/>
    <x v="1"/>
    <x v="0"/>
    <n v="6173.0216879999998"/>
    <x v="48"/>
    <x v="61"/>
    <n v="20260723"/>
  </r>
  <r>
    <x v="11"/>
    <x v="1"/>
    <x v="0"/>
    <n v="244.21088499999999"/>
    <x v="49"/>
    <x v="62"/>
    <n v="20260723"/>
  </r>
  <r>
    <x v="11"/>
    <x v="1"/>
    <x v="0"/>
    <n v="2404.1400920000001"/>
    <x v="54"/>
    <x v="63"/>
    <n v="20260723"/>
  </r>
  <r>
    <x v="11"/>
    <x v="1"/>
    <x v="0"/>
    <n v="2.4200119999999998"/>
    <x v="47"/>
    <x v="64"/>
    <n v="20260723"/>
  </r>
  <r>
    <x v="11"/>
    <x v="1"/>
    <x v="0"/>
    <n v="2372.534815"/>
    <x v="48"/>
    <x v="65"/>
    <n v="20260723"/>
  </r>
  <r>
    <x v="11"/>
    <x v="1"/>
    <x v="0"/>
    <n v="29.185265000000001"/>
    <x v="49"/>
    <x v="66"/>
    <n v="20260723"/>
  </r>
  <r>
    <x v="11"/>
    <x v="1"/>
    <x v="0"/>
    <m/>
    <x v="55"/>
    <x v="67"/>
    <n v="20260723"/>
  </r>
  <r>
    <x v="11"/>
    <x v="1"/>
    <x v="0"/>
    <n v="0"/>
    <x v="56"/>
    <x v="68"/>
    <n v="20260723"/>
  </r>
  <r>
    <x v="11"/>
    <x v="1"/>
    <x v="0"/>
    <n v="81.168035000000003"/>
    <x v="57"/>
    <x v="69"/>
    <n v="20260723"/>
  </r>
  <r>
    <x v="11"/>
    <x v="1"/>
    <x v="0"/>
    <n v="131.166461"/>
    <x v="58"/>
    <x v="70"/>
    <n v="20260723"/>
  </r>
  <r>
    <x v="11"/>
    <x v="1"/>
    <x v="0"/>
    <n v="24.681578999999999"/>
    <x v="59"/>
    <x v="71"/>
    <n v="20260723"/>
  </r>
  <r>
    <x v="11"/>
    <x v="1"/>
    <x v="0"/>
    <n v="73.506718000000006"/>
    <x v="60"/>
    <x v="72"/>
    <n v="20260723"/>
  </r>
  <r>
    <x v="11"/>
    <x v="1"/>
    <x v="0"/>
    <n v="4.6014910000000002"/>
    <x v="19"/>
    <x v="73"/>
    <n v="20260723"/>
  </r>
  <r>
    <x v="11"/>
    <x v="1"/>
    <x v="0"/>
    <n v="3.2204000000000003E-2"/>
    <x v="61"/>
    <x v="74"/>
    <n v="20260723"/>
  </r>
  <r>
    <x v="11"/>
    <x v="1"/>
    <x v="0"/>
    <n v="10.947785"/>
    <x v="62"/>
    <x v="75"/>
    <n v="20260723"/>
  </r>
  <r>
    <x v="11"/>
    <x v="1"/>
    <x v="0"/>
    <n v="148.13653400000001"/>
    <x v="63"/>
    <x v="76"/>
    <n v="20260723"/>
  </r>
  <r>
    <x v="11"/>
    <x v="1"/>
    <x v="0"/>
    <n v="211.69819200000001"/>
    <x v="64"/>
    <x v="77"/>
    <n v="20260723"/>
  </r>
  <r>
    <x v="11"/>
    <x v="1"/>
    <x v="0"/>
    <n v="262.99154399999998"/>
    <x v="65"/>
    <x v="78"/>
    <n v="20260723"/>
  </r>
  <r>
    <x v="11"/>
    <x v="1"/>
    <x v="0"/>
    <n v="54.5"/>
    <x v="66"/>
    <x v="79"/>
    <n v="20260723"/>
  </r>
  <r>
    <x v="11"/>
    <x v="1"/>
    <x v="0"/>
    <n v="0"/>
    <x v="67"/>
    <x v="80"/>
    <n v="20260723"/>
  </r>
  <r>
    <x v="11"/>
    <x v="1"/>
    <x v="0"/>
    <n v="54.5"/>
    <x v="68"/>
    <x v="81"/>
    <n v="20260723"/>
  </r>
  <r>
    <x v="11"/>
    <x v="1"/>
    <x v="0"/>
    <n v="174.675342"/>
    <x v="69"/>
    <x v="82"/>
    <n v="20260723"/>
  </r>
  <r>
    <x v="11"/>
    <x v="1"/>
    <x v="0"/>
    <n v="13395.434784999999"/>
    <x v="70"/>
    <x v="83"/>
    <n v="20260723"/>
  </r>
  <r>
    <x v="11"/>
    <x v="1"/>
    <x v="0"/>
    <n v="3524.586558"/>
    <x v="71"/>
    <x v="84"/>
    <n v="20260723"/>
  </r>
  <r>
    <x v="11"/>
    <x v="2"/>
    <x v="0"/>
    <m/>
    <x v="0"/>
    <x v="0"/>
    <n v="20260723"/>
  </r>
  <r>
    <x v="11"/>
    <x v="2"/>
    <x v="0"/>
    <m/>
    <x v="1"/>
    <x v="1"/>
    <n v="20260723"/>
  </r>
  <r>
    <x v="11"/>
    <x v="2"/>
    <x v="0"/>
    <m/>
    <x v="2"/>
    <x v="2"/>
    <n v="20260723"/>
  </r>
  <r>
    <x v="11"/>
    <x v="2"/>
    <x v="0"/>
    <n v="0"/>
    <x v="3"/>
    <x v="3"/>
    <n v="20260723"/>
  </r>
  <r>
    <x v="11"/>
    <x v="2"/>
    <x v="0"/>
    <n v="482.60040500000002"/>
    <x v="4"/>
    <x v="4"/>
    <n v="20260723"/>
  </r>
  <r>
    <x v="11"/>
    <x v="2"/>
    <x v="0"/>
    <n v="0"/>
    <x v="5"/>
    <x v="5"/>
    <n v="20260723"/>
  </r>
  <r>
    <x v="11"/>
    <x v="2"/>
    <x v="0"/>
    <n v="364.61078600000002"/>
    <x v="6"/>
    <x v="6"/>
    <n v="20260723"/>
  </r>
  <r>
    <x v="11"/>
    <x v="2"/>
    <x v="0"/>
    <n v="12290.172332"/>
    <x v="7"/>
    <x v="7"/>
    <n v="20260723"/>
  </r>
  <r>
    <x v="11"/>
    <x v="2"/>
    <x v="0"/>
    <n v="246.90738300000001"/>
    <x v="8"/>
    <x v="8"/>
    <n v="20260723"/>
  </r>
  <r>
    <x v="11"/>
    <x v="2"/>
    <x v="0"/>
    <n v="363.97578800000002"/>
    <x v="9"/>
    <x v="9"/>
    <n v="20260723"/>
  </r>
  <r>
    <x v="11"/>
    <x v="2"/>
    <x v="0"/>
    <n v="124.723491"/>
    <x v="10"/>
    <x v="10"/>
    <n v="20260723"/>
  </r>
  <r>
    <x v="11"/>
    <x v="2"/>
    <x v="0"/>
    <n v="101.24820200000001"/>
    <x v="11"/>
    <x v="11"/>
    <n v="20260723"/>
  </r>
  <r>
    <x v="11"/>
    <x v="2"/>
    <x v="0"/>
    <n v="23.475289"/>
    <x v="12"/>
    <x v="12"/>
    <n v="20260723"/>
  </r>
  <r>
    <x v="11"/>
    <x v="2"/>
    <x v="0"/>
    <n v="9921.3516159999999"/>
    <x v="13"/>
    <x v="13"/>
    <n v="20260723"/>
  </r>
  <r>
    <x v="11"/>
    <x v="2"/>
    <x v="0"/>
    <n v="7680.8858909999999"/>
    <x v="14"/>
    <x v="14"/>
    <n v="20260723"/>
  </r>
  <r>
    <x v="11"/>
    <x v="2"/>
    <x v="0"/>
    <n v="2239.2513829999998"/>
    <x v="15"/>
    <x v="15"/>
    <n v="20260723"/>
  </r>
  <r>
    <x v="11"/>
    <x v="2"/>
    <x v="0"/>
    <n v="1.145599"/>
    <x v="16"/>
    <x v="16"/>
    <n v="20260723"/>
  </r>
  <r>
    <x v="11"/>
    <x v="2"/>
    <x v="0"/>
    <n v="6.8744E-2"/>
    <x v="17"/>
    <x v="17"/>
    <n v="20260723"/>
  </r>
  <r>
    <x v="11"/>
    <x v="2"/>
    <x v="0"/>
    <n v="1208.2157319999999"/>
    <x v="18"/>
    <x v="18"/>
    <n v="20260723"/>
  </r>
  <r>
    <x v="11"/>
    <x v="2"/>
    <x v="0"/>
    <n v="2.222442"/>
    <x v="19"/>
    <x v="19"/>
    <n v="20260723"/>
  </r>
  <r>
    <x v="11"/>
    <x v="2"/>
    <x v="0"/>
    <n v="421.77478300000001"/>
    <x v="20"/>
    <x v="20"/>
    <n v="20260723"/>
  </r>
  <r>
    <x v="11"/>
    <x v="2"/>
    <x v="0"/>
    <n v="1.0010969999999999"/>
    <x v="21"/>
    <x v="21"/>
    <n v="20260723"/>
  </r>
  <r>
    <x v="11"/>
    <x v="2"/>
    <x v="0"/>
    <n v="2338.5212310000002"/>
    <x v="22"/>
    <x v="22"/>
    <n v="20260723"/>
  </r>
  <r>
    <x v="11"/>
    <x v="2"/>
    <x v="0"/>
    <n v="121.03690899999999"/>
    <x v="23"/>
    <x v="23"/>
    <n v="20260723"/>
  </r>
  <r>
    <x v="11"/>
    <x v="2"/>
    <x v="0"/>
    <n v="48.385221000000001"/>
    <x v="24"/>
    <x v="24"/>
    <n v="20260723"/>
  </r>
  <r>
    <x v="11"/>
    <x v="2"/>
    <x v="0"/>
    <n v="15.245441"/>
    <x v="25"/>
    <x v="25"/>
    <n v="20260723"/>
  </r>
  <r>
    <x v="11"/>
    <x v="2"/>
    <x v="0"/>
    <n v="57.406246000000003"/>
    <x v="26"/>
    <x v="26"/>
    <n v="20260723"/>
  </r>
  <r>
    <x v="11"/>
    <x v="2"/>
    <x v="0"/>
    <n v="454.46783900000003"/>
    <x v="27"/>
    <x v="27"/>
    <n v="20260723"/>
  </r>
  <r>
    <x v="11"/>
    <x v="2"/>
    <x v="0"/>
    <n v="377.57630799999998"/>
    <x v="28"/>
    <x v="28"/>
    <n v="20260723"/>
  </r>
  <r>
    <x v="11"/>
    <x v="2"/>
    <x v="0"/>
    <n v="362.59613400000001"/>
    <x v="29"/>
    <x v="29"/>
    <n v="20260723"/>
  </r>
  <r>
    <x v="11"/>
    <x v="2"/>
    <x v="0"/>
    <n v="14.980173000000001"/>
    <x v="30"/>
    <x v="30"/>
    <n v="20260723"/>
  </r>
  <r>
    <x v="11"/>
    <x v="2"/>
    <x v="0"/>
    <n v="76.95111"/>
    <x v="31"/>
    <x v="31"/>
    <n v="20260723"/>
  </r>
  <r>
    <x v="11"/>
    <x v="2"/>
    <x v="0"/>
    <n v="38.635224999999998"/>
    <x v="32"/>
    <x v="32"/>
    <n v="20260723"/>
  </r>
  <r>
    <x v="11"/>
    <x v="2"/>
    <x v="0"/>
    <n v="38.315885000000002"/>
    <x v="33"/>
    <x v="33"/>
    <n v="20260723"/>
  </r>
  <r>
    <x v="11"/>
    <x v="2"/>
    <x v="0"/>
    <n v="-5.9579E-2"/>
    <x v="34"/>
    <x v="34"/>
    <n v="20260723"/>
  </r>
  <r>
    <x v="11"/>
    <x v="2"/>
    <x v="0"/>
    <n v="6.750572"/>
    <x v="35"/>
    <x v="35"/>
    <n v="20260723"/>
  </r>
  <r>
    <x v="11"/>
    <x v="2"/>
    <x v="0"/>
    <n v="253.36449500000001"/>
    <x v="36"/>
    <x v="36"/>
    <n v="20260723"/>
  </r>
  <r>
    <x v="11"/>
    <x v="2"/>
    <x v="0"/>
    <n v="73.122883999999999"/>
    <x v="37"/>
    <x v="37"/>
    <n v="20260723"/>
  </r>
  <r>
    <x v="11"/>
    <x v="2"/>
    <x v="0"/>
    <n v="148.80473900000001"/>
    <x v="38"/>
    <x v="38"/>
    <n v="20260723"/>
  </r>
  <r>
    <x v="11"/>
    <x v="2"/>
    <x v="0"/>
    <n v="0"/>
    <x v="39"/>
    <x v="39"/>
    <n v="20260723"/>
  </r>
  <r>
    <x v="11"/>
    <x v="2"/>
    <x v="0"/>
    <n v="0"/>
    <x v="40"/>
    <x v="40"/>
    <n v="20260723"/>
  </r>
  <r>
    <x v="11"/>
    <x v="2"/>
    <x v="0"/>
    <n v="476.46901000000003"/>
    <x v="41"/>
    <x v="41"/>
    <n v="20260723"/>
  </r>
  <r>
    <x v="11"/>
    <x v="2"/>
    <x v="0"/>
    <n v="50.216828999999997"/>
    <x v="42"/>
    <x v="42"/>
    <n v="20260723"/>
  </r>
  <r>
    <x v="11"/>
    <x v="2"/>
    <x v="0"/>
    <n v="17060.138029000002"/>
    <x v="43"/>
    <x v="43"/>
    <n v="20260723"/>
  </r>
  <r>
    <x v="11"/>
    <x v="2"/>
    <x v="0"/>
    <m/>
    <x v="44"/>
    <x v="44"/>
    <n v="20260723"/>
  </r>
  <r>
    <x v="11"/>
    <x v="2"/>
    <x v="0"/>
    <n v="3026.3824909999998"/>
    <x v="45"/>
    <x v="45"/>
    <n v="20260723"/>
  </r>
  <r>
    <x v="11"/>
    <x v="2"/>
    <x v="0"/>
    <n v="2771.5285309999999"/>
    <x v="46"/>
    <x v="46"/>
    <n v="20260723"/>
  </r>
  <r>
    <x v="11"/>
    <x v="2"/>
    <x v="0"/>
    <n v="0"/>
    <x v="47"/>
    <x v="47"/>
    <n v="20260723"/>
  </r>
  <r>
    <x v="11"/>
    <x v="2"/>
    <x v="0"/>
    <n v="2611.2280070000002"/>
    <x v="48"/>
    <x v="48"/>
    <n v="20260723"/>
  </r>
  <r>
    <x v="11"/>
    <x v="2"/>
    <x v="0"/>
    <n v="160.300523"/>
    <x v="49"/>
    <x v="49"/>
    <n v="20260723"/>
  </r>
  <r>
    <x v="11"/>
    <x v="2"/>
    <x v="0"/>
    <n v="254.853961"/>
    <x v="50"/>
    <x v="50"/>
    <n v="20260723"/>
  </r>
  <r>
    <x v="11"/>
    <x v="2"/>
    <x v="0"/>
    <n v="0"/>
    <x v="47"/>
    <x v="51"/>
    <n v="20260723"/>
  </r>
  <r>
    <x v="11"/>
    <x v="2"/>
    <x v="0"/>
    <n v="231.922144"/>
    <x v="48"/>
    <x v="52"/>
    <n v="20260723"/>
  </r>
  <r>
    <x v="11"/>
    <x v="2"/>
    <x v="0"/>
    <n v="22.931816999999999"/>
    <x v="49"/>
    <x v="53"/>
    <n v="20260723"/>
  </r>
  <r>
    <x v="11"/>
    <x v="2"/>
    <x v="0"/>
    <n v="7155.9167010000001"/>
    <x v="51"/>
    <x v="54"/>
    <n v="20260723"/>
  </r>
  <r>
    <x v="11"/>
    <x v="2"/>
    <x v="0"/>
    <n v="373.72504900000001"/>
    <x v="52"/>
    <x v="55"/>
    <n v="20260723"/>
  </r>
  <r>
    <x v="11"/>
    <x v="2"/>
    <x v="0"/>
    <n v="0"/>
    <x v="47"/>
    <x v="56"/>
    <n v="20260723"/>
  </r>
  <r>
    <x v="11"/>
    <x v="2"/>
    <x v="0"/>
    <n v="282.90337099999999"/>
    <x v="48"/>
    <x v="57"/>
    <n v="20260723"/>
  </r>
  <r>
    <x v="11"/>
    <x v="2"/>
    <x v="0"/>
    <n v="90.821678000000006"/>
    <x v="49"/>
    <x v="58"/>
    <n v="20260723"/>
  </r>
  <r>
    <x v="11"/>
    <x v="2"/>
    <x v="0"/>
    <n v="6782.1916520000004"/>
    <x v="53"/>
    <x v="59"/>
    <n v="20260723"/>
  </r>
  <r>
    <x v="11"/>
    <x v="2"/>
    <x v="0"/>
    <n v="13.195320000000001"/>
    <x v="47"/>
    <x v="60"/>
    <n v="20260723"/>
  </r>
  <r>
    <x v="11"/>
    <x v="2"/>
    <x v="0"/>
    <n v="6532.5515969999997"/>
    <x v="48"/>
    <x v="61"/>
    <n v="20260723"/>
  </r>
  <r>
    <x v="11"/>
    <x v="2"/>
    <x v="0"/>
    <n v="236.44473500000001"/>
    <x v="49"/>
    <x v="62"/>
    <n v="20260723"/>
  </r>
  <r>
    <x v="11"/>
    <x v="2"/>
    <x v="0"/>
    <n v="2409.098508"/>
    <x v="54"/>
    <x v="63"/>
    <n v="20260723"/>
  </r>
  <r>
    <x v="11"/>
    <x v="2"/>
    <x v="0"/>
    <n v="2.4576060000000002"/>
    <x v="47"/>
    <x v="64"/>
    <n v="20260723"/>
  </r>
  <r>
    <x v="11"/>
    <x v="2"/>
    <x v="0"/>
    <n v="2379.0336750000001"/>
    <x v="48"/>
    <x v="65"/>
    <n v="20260723"/>
  </r>
  <r>
    <x v="11"/>
    <x v="2"/>
    <x v="0"/>
    <n v="27.607226000000001"/>
    <x v="49"/>
    <x v="66"/>
    <n v="20260723"/>
  </r>
  <r>
    <x v="11"/>
    <x v="2"/>
    <x v="0"/>
    <m/>
    <x v="55"/>
    <x v="67"/>
    <n v="20260723"/>
  </r>
  <r>
    <x v="11"/>
    <x v="2"/>
    <x v="0"/>
    <n v="1.0194970000000001"/>
    <x v="56"/>
    <x v="68"/>
    <n v="20260723"/>
  </r>
  <r>
    <x v="11"/>
    <x v="2"/>
    <x v="0"/>
    <n v="83.188283999999996"/>
    <x v="57"/>
    <x v="69"/>
    <n v="20260723"/>
  </r>
  <r>
    <x v="11"/>
    <x v="2"/>
    <x v="0"/>
    <n v="131.57147399999999"/>
    <x v="58"/>
    <x v="70"/>
    <n v="20260723"/>
  </r>
  <r>
    <x v="11"/>
    <x v="2"/>
    <x v="0"/>
    <n v="28.831579999999999"/>
    <x v="59"/>
    <x v="71"/>
    <n v="20260723"/>
  </r>
  <r>
    <x v="11"/>
    <x v="2"/>
    <x v="0"/>
    <n v="31.409541000000001"/>
    <x v="60"/>
    <x v="72"/>
    <n v="20260723"/>
  </r>
  <r>
    <x v="11"/>
    <x v="2"/>
    <x v="0"/>
    <n v="1.2082870000000001"/>
    <x v="19"/>
    <x v="73"/>
    <n v="20260723"/>
  </r>
  <r>
    <x v="11"/>
    <x v="2"/>
    <x v="0"/>
    <n v="1.019782"/>
    <x v="61"/>
    <x v="74"/>
    <n v="20260723"/>
  </r>
  <r>
    <x v="11"/>
    <x v="2"/>
    <x v="0"/>
    <n v="10.008782999999999"/>
    <x v="62"/>
    <x v="75"/>
    <n v="20260723"/>
  </r>
  <r>
    <x v="11"/>
    <x v="2"/>
    <x v="0"/>
    <n v="132.70123899999999"/>
    <x v="63"/>
    <x v="76"/>
    <n v="20260723"/>
  </r>
  <r>
    <x v="11"/>
    <x v="2"/>
    <x v="0"/>
    <n v="220.911777"/>
    <x v="64"/>
    <x v="77"/>
    <n v="20260723"/>
  </r>
  <r>
    <x v="11"/>
    <x v="2"/>
    <x v="0"/>
    <n v="318.06138600000003"/>
    <x v="65"/>
    <x v="78"/>
    <n v="20260723"/>
  </r>
  <r>
    <x v="11"/>
    <x v="2"/>
    <x v="0"/>
    <n v="54.5"/>
    <x v="66"/>
    <x v="79"/>
    <n v="20260723"/>
  </r>
  <r>
    <x v="11"/>
    <x v="2"/>
    <x v="0"/>
    <n v="0"/>
    <x v="67"/>
    <x v="80"/>
    <n v="20260723"/>
  </r>
  <r>
    <x v="11"/>
    <x v="2"/>
    <x v="0"/>
    <n v="54.5"/>
    <x v="68"/>
    <x v="81"/>
    <n v="20260723"/>
  </r>
  <r>
    <x v="11"/>
    <x v="2"/>
    <x v="0"/>
    <n v="164.41747699999999"/>
    <x v="69"/>
    <x v="82"/>
    <n v="20260723"/>
  </r>
  <r>
    <x v="11"/>
    <x v="2"/>
    <x v="0"/>
    <n v="13770.246807"/>
    <x v="70"/>
    <x v="83"/>
    <n v="20260723"/>
  </r>
  <r>
    <x v="11"/>
    <x v="2"/>
    <x v="0"/>
    <n v="3289.8912230000001"/>
    <x v="71"/>
    <x v="84"/>
    <n v="20260723"/>
  </r>
  <r>
    <x v="11"/>
    <x v="3"/>
    <x v="0"/>
    <m/>
    <x v="0"/>
    <x v="0"/>
    <n v="20260723"/>
  </r>
  <r>
    <x v="11"/>
    <x v="3"/>
    <x v="0"/>
    <m/>
    <x v="1"/>
    <x v="1"/>
    <n v="20260723"/>
  </r>
  <r>
    <x v="11"/>
    <x v="3"/>
    <x v="0"/>
    <m/>
    <x v="2"/>
    <x v="2"/>
    <n v="20260723"/>
  </r>
  <r>
    <x v="11"/>
    <x v="3"/>
    <x v="0"/>
    <n v="0"/>
    <x v="3"/>
    <x v="3"/>
    <n v="20260723"/>
  </r>
  <r>
    <x v="11"/>
    <x v="3"/>
    <x v="0"/>
    <n v="407.58874100000003"/>
    <x v="4"/>
    <x v="4"/>
    <n v="20260723"/>
  </r>
  <r>
    <x v="11"/>
    <x v="3"/>
    <x v="0"/>
    <n v="0"/>
    <x v="5"/>
    <x v="5"/>
    <n v="20260723"/>
  </r>
  <r>
    <x v="11"/>
    <x v="3"/>
    <x v="0"/>
    <n v="432.91444200000001"/>
    <x v="6"/>
    <x v="6"/>
    <n v="20260723"/>
  </r>
  <r>
    <x v="11"/>
    <x v="3"/>
    <x v="0"/>
    <n v="13812.865102"/>
    <x v="7"/>
    <x v="7"/>
    <n v="20260723"/>
  </r>
  <r>
    <x v="11"/>
    <x v="3"/>
    <x v="0"/>
    <n v="256.64203500000002"/>
    <x v="8"/>
    <x v="8"/>
    <n v="20260723"/>
  </r>
  <r>
    <x v="11"/>
    <x v="3"/>
    <x v="0"/>
    <n v="391.621329"/>
    <x v="9"/>
    <x v="9"/>
    <n v="20260723"/>
  </r>
  <r>
    <x v="11"/>
    <x v="3"/>
    <x v="0"/>
    <n v="199.14013299999999"/>
    <x v="10"/>
    <x v="10"/>
    <n v="20260723"/>
  </r>
  <r>
    <x v="11"/>
    <x v="3"/>
    <x v="0"/>
    <n v="170.48542900000001"/>
    <x v="11"/>
    <x v="11"/>
    <n v="20260723"/>
  </r>
  <r>
    <x v="11"/>
    <x v="3"/>
    <x v="0"/>
    <n v="28.654703999999999"/>
    <x v="12"/>
    <x v="12"/>
    <n v="20260723"/>
  </r>
  <r>
    <x v="11"/>
    <x v="3"/>
    <x v="0"/>
    <n v="11311.403667"/>
    <x v="13"/>
    <x v="13"/>
    <n v="20260723"/>
  </r>
  <r>
    <x v="11"/>
    <x v="3"/>
    <x v="0"/>
    <n v="8848.9962169999999"/>
    <x v="14"/>
    <x v="14"/>
    <n v="20260723"/>
  </r>
  <r>
    <x v="11"/>
    <x v="3"/>
    <x v="0"/>
    <n v="2455.3682199999998"/>
    <x v="15"/>
    <x v="15"/>
    <n v="20260723"/>
  </r>
  <r>
    <x v="11"/>
    <x v="3"/>
    <x v="0"/>
    <n v="5.5858340000000002"/>
    <x v="16"/>
    <x v="16"/>
    <n v="20260723"/>
  </r>
  <r>
    <x v="11"/>
    <x v="3"/>
    <x v="0"/>
    <n v="1.453395"/>
    <x v="17"/>
    <x v="17"/>
    <n v="20260723"/>
  </r>
  <r>
    <x v="11"/>
    <x v="3"/>
    <x v="0"/>
    <n v="1225.337722"/>
    <x v="18"/>
    <x v="18"/>
    <n v="20260723"/>
  </r>
  <r>
    <x v="11"/>
    <x v="3"/>
    <x v="0"/>
    <n v="2.796081"/>
    <x v="19"/>
    <x v="19"/>
    <n v="20260723"/>
  </r>
  <r>
    <x v="11"/>
    <x v="3"/>
    <x v="0"/>
    <n v="424.790077"/>
    <x v="20"/>
    <x v="20"/>
    <n v="20260723"/>
  </r>
  <r>
    <x v="11"/>
    <x v="3"/>
    <x v="0"/>
    <n v="1.1340589999999999"/>
    <x v="21"/>
    <x v="21"/>
    <n v="20260723"/>
  </r>
  <r>
    <x v="11"/>
    <x v="3"/>
    <x v="0"/>
    <n v="2730.4209500000002"/>
    <x v="22"/>
    <x v="22"/>
    <n v="20260723"/>
  </r>
  <r>
    <x v="11"/>
    <x v="3"/>
    <x v="0"/>
    <n v="110.445289"/>
    <x v="23"/>
    <x v="23"/>
    <n v="20260723"/>
  </r>
  <r>
    <x v="11"/>
    <x v="3"/>
    <x v="0"/>
    <n v="41.199204999999999"/>
    <x v="24"/>
    <x v="24"/>
    <n v="20260723"/>
  </r>
  <r>
    <x v="11"/>
    <x v="3"/>
    <x v="0"/>
    <n v="14.299816"/>
    <x v="25"/>
    <x v="25"/>
    <n v="20260723"/>
  </r>
  <r>
    <x v="11"/>
    <x v="3"/>
    <x v="0"/>
    <n v="54.946268000000003"/>
    <x v="26"/>
    <x v="26"/>
    <n v="20260723"/>
  </r>
  <r>
    <x v="11"/>
    <x v="3"/>
    <x v="0"/>
    <n v="435.31887499999999"/>
    <x v="27"/>
    <x v="27"/>
    <n v="20260723"/>
  </r>
  <r>
    <x v="11"/>
    <x v="3"/>
    <x v="0"/>
    <n v="373.34969699999999"/>
    <x v="28"/>
    <x v="28"/>
    <n v="20260723"/>
  </r>
  <r>
    <x v="11"/>
    <x v="3"/>
    <x v="0"/>
    <n v="359.84399500000001"/>
    <x v="29"/>
    <x v="29"/>
    <n v="20260723"/>
  </r>
  <r>
    <x v="11"/>
    <x v="3"/>
    <x v="0"/>
    <n v="13.505701999999999"/>
    <x v="30"/>
    <x v="30"/>
    <n v="20260723"/>
  </r>
  <r>
    <x v="11"/>
    <x v="3"/>
    <x v="0"/>
    <n v="61.988914000000001"/>
    <x v="31"/>
    <x v="31"/>
    <n v="20260723"/>
  </r>
  <r>
    <x v="11"/>
    <x v="3"/>
    <x v="0"/>
    <n v="31.903663999999999"/>
    <x v="32"/>
    <x v="32"/>
    <n v="20260723"/>
  </r>
  <r>
    <x v="11"/>
    <x v="3"/>
    <x v="0"/>
    <n v="30.085249999999998"/>
    <x v="33"/>
    <x v="33"/>
    <n v="20260723"/>
  </r>
  <r>
    <x v="11"/>
    <x v="3"/>
    <x v="0"/>
    <n v="-1.9736E-2"/>
    <x v="34"/>
    <x v="34"/>
    <n v="20260723"/>
  </r>
  <r>
    <x v="11"/>
    <x v="3"/>
    <x v="0"/>
    <n v="5.8830169999999997"/>
    <x v="35"/>
    <x v="35"/>
    <n v="20260723"/>
  </r>
  <r>
    <x v="11"/>
    <x v="3"/>
    <x v="0"/>
    <n v="245.97783699999999"/>
    <x v="36"/>
    <x v="36"/>
    <n v="20260723"/>
  </r>
  <r>
    <x v="11"/>
    <x v="3"/>
    <x v="0"/>
    <n v="66.233459999999994"/>
    <x v="37"/>
    <x v="37"/>
    <n v="20260723"/>
  </r>
  <r>
    <x v="11"/>
    <x v="3"/>
    <x v="0"/>
    <n v="163.114679"/>
    <x v="38"/>
    <x v="38"/>
    <n v="20260723"/>
  </r>
  <r>
    <x v="11"/>
    <x v="3"/>
    <x v="0"/>
    <n v="1.060343"/>
    <x v="39"/>
    <x v="39"/>
    <n v="20260723"/>
  </r>
  <r>
    <x v="11"/>
    <x v="3"/>
    <x v="0"/>
    <n v="0"/>
    <x v="40"/>
    <x v="40"/>
    <n v="20260723"/>
  </r>
  <r>
    <x v="11"/>
    <x v="3"/>
    <x v="0"/>
    <n v="418.00838299999998"/>
    <x v="41"/>
    <x v="41"/>
    <n v="20260723"/>
  </r>
  <r>
    <x v="11"/>
    <x v="3"/>
    <x v="0"/>
    <n v="45.796923"/>
    <x v="42"/>
    <x v="42"/>
    <n v="20260723"/>
  </r>
  <r>
    <x v="11"/>
    <x v="3"/>
    <x v="0"/>
    <n v="18875.628041"/>
    <x v="43"/>
    <x v="43"/>
    <n v="20260723"/>
  </r>
  <r>
    <x v="11"/>
    <x v="3"/>
    <x v="0"/>
    <m/>
    <x v="44"/>
    <x v="44"/>
    <n v="20260723"/>
  </r>
  <r>
    <x v="11"/>
    <x v="3"/>
    <x v="0"/>
    <n v="3090.3108980000002"/>
    <x v="45"/>
    <x v="45"/>
    <n v="20260723"/>
  </r>
  <r>
    <x v="11"/>
    <x v="3"/>
    <x v="0"/>
    <n v="2803.8205320000002"/>
    <x v="46"/>
    <x v="46"/>
    <n v="20260723"/>
  </r>
  <r>
    <x v="11"/>
    <x v="3"/>
    <x v="0"/>
    <n v="0"/>
    <x v="47"/>
    <x v="47"/>
    <n v="20260723"/>
  </r>
  <r>
    <x v="11"/>
    <x v="3"/>
    <x v="0"/>
    <n v="2631.9379279999998"/>
    <x v="48"/>
    <x v="48"/>
    <n v="20260723"/>
  </r>
  <r>
    <x v="11"/>
    <x v="3"/>
    <x v="0"/>
    <n v="171.88260500000001"/>
    <x v="49"/>
    <x v="49"/>
    <n v="20260723"/>
  </r>
  <r>
    <x v="11"/>
    <x v="3"/>
    <x v="0"/>
    <n v="286.490365"/>
    <x v="50"/>
    <x v="50"/>
    <n v="20260723"/>
  </r>
  <r>
    <x v="11"/>
    <x v="3"/>
    <x v="0"/>
    <n v="0"/>
    <x v="47"/>
    <x v="51"/>
    <n v="20260723"/>
  </r>
  <r>
    <x v="11"/>
    <x v="3"/>
    <x v="0"/>
    <n v="260.632249"/>
    <x v="48"/>
    <x v="52"/>
    <n v="20260723"/>
  </r>
  <r>
    <x v="11"/>
    <x v="3"/>
    <x v="0"/>
    <n v="25.858115999999999"/>
    <x v="49"/>
    <x v="53"/>
    <n v="20260723"/>
  </r>
  <r>
    <x v="11"/>
    <x v="3"/>
    <x v="0"/>
    <n v="8161.811455"/>
    <x v="51"/>
    <x v="54"/>
    <n v="20260723"/>
  </r>
  <r>
    <x v="11"/>
    <x v="3"/>
    <x v="0"/>
    <n v="432.42739699999998"/>
    <x v="52"/>
    <x v="55"/>
    <n v="20260723"/>
  </r>
  <r>
    <x v="11"/>
    <x v="3"/>
    <x v="0"/>
    <n v="0"/>
    <x v="47"/>
    <x v="56"/>
    <n v="20260723"/>
  </r>
  <r>
    <x v="11"/>
    <x v="3"/>
    <x v="0"/>
    <n v="342.92029000000002"/>
    <x v="48"/>
    <x v="57"/>
    <n v="20260723"/>
  </r>
  <r>
    <x v="11"/>
    <x v="3"/>
    <x v="0"/>
    <n v="89.507105999999993"/>
    <x v="49"/>
    <x v="58"/>
    <n v="20260723"/>
  </r>
  <r>
    <x v="11"/>
    <x v="3"/>
    <x v="0"/>
    <n v="7729.3840579999996"/>
    <x v="53"/>
    <x v="59"/>
    <n v="20260723"/>
  </r>
  <r>
    <x v="11"/>
    <x v="3"/>
    <x v="0"/>
    <n v="16.877914000000001"/>
    <x v="47"/>
    <x v="60"/>
    <n v="20260723"/>
  </r>
  <r>
    <x v="11"/>
    <x v="3"/>
    <x v="0"/>
    <n v="7411.1074200000003"/>
    <x v="48"/>
    <x v="61"/>
    <n v="20260723"/>
  </r>
  <r>
    <x v="11"/>
    <x v="3"/>
    <x v="0"/>
    <n v="301.39872400000002"/>
    <x v="49"/>
    <x v="62"/>
    <n v="20260723"/>
  </r>
  <r>
    <x v="11"/>
    <x v="3"/>
    <x v="0"/>
    <n v="2768.9744000000001"/>
    <x v="54"/>
    <x v="63"/>
    <n v="20260723"/>
  </r>
  <r>
    <x v="11"/>
    <x v="3"/>
    <x v="0"/>
    <n v="4.9163079999999999"/>
    <x v="47"/>
    <x v="64"/>
    <n v="20260723"/>
  </r>
  <r>
    <x v="11"/>
    <x v="3"/>
    <x v="0"/>
    <n v="2732.528037"/>
    <x v="48"/>
    <x v="65"/>
    <n v="20260723"/>
  </r>
  <r>
    <x v="11"/>
    <x v="3"/>
    <x v="0"/>
    <n v="31.530055000000001"/>
    <x v="49"/>
    <x v="66"/>
    <n v="20260723"/>
  </r>
  <r>
    <x v="11"/>
    <x v="3"/>
    <x v="0"/>
    <m/>
    <x v="55"/>
    <x v="67"/>
    <n v="20260723"/>
  </r>
  <r>
    <x v="11"/>
    <x v="3"/>
    <x v="0"/>
    <n v="3.1331349999999998"/>
    <x v="56"/>
    <x v="68"/>
    <n v="20260723"/>
  </r>
  <r>
    <x v="11"/>
    <x v="3"/>
    <x v="0"/>
    <n v="68.945756000000003"/>
    <x v="57"/>
    <x v="69"/>
    <n v="20260723"/>
  </r>
  <r>
    <x v="11"/>
    <x v="3"/>
    <x v="0"/>
    <n v="129.49315300000001"/>
    <x v="58"/>
    <x v="70"/>
    <n v="20260723"/>
  </r>
  <r>
    <x v="11"/>
    <x v="3"/>
    <x v="0"/>
    <n v="44.991014999999997"/>
    <x v="59"/>
    <x v="71"/>
    <n v="20260723"/>
  </r>
  <r>
    <x v="11"/>
    <x v="3"/>
    <x v="0"/>
    <n v="74.880675999999994"/>
    <x v="60"/>
    <x v="72"/>
    <n v="20260723"/>
  </r>
  <r>
    <x v="11"/>
    <x v="3"/>
    <x v="0"/>
    <n v="10.498934"/>
    <x v="19"/>
    <x v="73"/>
    <n v="20260723"/>
  </r>
  <r>
    <x v="11"/>
    <x v="3"/>
    <x v="0"/>
    <n v="2.0129489999999999"/>
    <x v="61"/>
    <x v="74"/>
    <n v="20260723"/>
  </r>
  <r>
    <x v="11"/>
    <x v="3"/>
    <x v="0"/>
    <n v="36.815420000000003"/>
    <x v="62"/>
    <x v="75"/>
    <n v="20260723"/>
  </r>
  <r>
    <x v="11"/>
    <x v="3"/>
    <x v="0"/>
    <n v="137.34662900000001"/>
    <x v="63"/>
    <x v="76"/>
    <n v="20260723"/>
  </r>
  <r>
    <x v="11"/>
    <x v="3"/>
    <x v="0"/>
    <n v="173.64036400000001"/>
    <x v="64"/>
    <x v="77"/>
    <n v="20260723"/>
  </r>
  <r>
    <x v="11"/>
    <x v="3"/>
    <x v="0"/>
    <n v="270.34131400000001"/>
    <x v="65"/>
    <x v="78"/>
    <n v="20260723"/>
  </r>
  <r>
    <x v="11"/>
    <x v="3"/>
    <x v="0"/>
    <n v="54.5"/>
    <x v="66"/>
    <x v="79"/>
    <n v="20260723"/>
  </r>
  <r>
    <x v="11"/>
    <x v="3"/>
    <x v="0"/>
    <n v="0"/>
    <x v="67"/>
    <x v="80"/>
    <n v="20260723"/>
  </r>
  <r>
    <x v="11"/>
    <x v="3"/>
    <x v="0"/>
    <n v="54.5"/>
    <x v="68"/>
    <x v="81"/>
    <n v="20260723"/>
  </r>
  <r>
    <x v="11"/>
    <x v="3"/>
    <x v="0"/>
    <n v="167.24881600000001"/>
    <x v="69"/>
    <x v="82"/>
    <n v="20260723"/>
  </r>
  <r>
    <x v="11"/>
    <x v="3"/>
    <x v="0"/>
    <n v="15194.944914"/>
    <x v="70"/>
    <x v="83"/>
    <n v="20260723"/>
  </r>
  <r>
    <x v="11"/>
    <x v="3"/>
    <x v="0"/>
    <n v="3680.6831269999998"/>
    <x v="71"/>
    <x v="84"/>
    <n v="20260723"/>
  </r>
  <r>
    <x v="11"/>
    <x v="4"/>
    <x v="0"/>
    <m/>
    <x v="0"/>
    <x v="0"/>
    <n v="20260723"/>
  </r>
  <r>
    <x v="11"/>
    <x v="4"/>
    <x v="0"/>
    <m/>
    <x v="1"/>
    <x v="1"/>
    <n v="20260723"/>
  </r>
  <r>
    <x v="11"/>
    <x v="4"/>
    <x v="0"/>
    <m/>
    <x v="2"/>
    <x v="2"/>
    <n v="20260723"/>
  </r>
  <r>
    <x v="11"/>
    <x v="4"/>
    <x v="0"/>
    <n v="0"/>
    <x v="3"/>
    <x v="3"/>
    <n v="20260723"/>
  </r>
  <r>
    <x v="11"/>
    <x v="4"/>
    <x v="0"/>
    <n v="409.931128"/>
    <x v="4"/>
    <x v="4"/>
    <n v="20260723"/>
  </r>
  <r>
    <x v="11"/>
    <x v="4"/>
    <x v="0"/>
    <n v="0"/>
    <x v="5"/>
    <x v="5"/>
    <n v="20260723"/>
  </r>
  <r>
    <x v="11"/>
    <x v="4"/>
    <x v="0"/>
    <n v="425.121039"/>
    <x v="6"/>
    <x v="6"/>
    <n v="20260723"/>
  </r>
  <r>
    <x v="11"/>
    <x v="4"/>
    <x v="0"/>
    <n v="14463.664543999999"/>
    <x v="7"/>
    <x v="7"/>
    <n v="20260723"/>
  </r>
  <r>
    <x v="11"/>
    <x v="4"/>
    <x v="0"/>
    <n v="270.47006499999998"/>
    <x v="8"/>
    <x v="8"/>
    <n v="20260723"/>
  </r>
  <r>
    <x v="11"/>
    <x v="4"/>
    <x v="0"/>
    <n v="403.61995100000001"/>
    <x v="9"/>
    <x v="9"/>
    <n v="20260723"/>
  </r>
  <r>
    <x v="11"/>
    <x v="4"/>
    <x v="0"/>
    <n v="176.86122800000001"/>
    <x v="10"/>
    <x v="10"/>
    <n v="20260723"/>
  </r>
  <r>
    <x v="11"/>
    <x v="4"/>
    <x v="0"/>
    <n v="161.271672"/>
    <x v="11"/>
    <x v="11"/>
    <n v="20260723"/>
  </r>
  <r>
    <x v="11"/>
    <x v="4"/>
    <x v="0"/>
    <n v="15.589556"/>
    <x v="12"/>
    <x v="12"/>
    <n v="20260723"/>
  </r>
  <r>
    <x v="11"/>
    <x v="4"/>
    <x v="0"/>
    <n v="11866.726717"/>
    <x v="13"/>
    <x v="13"/>
    <n v="20260723"/>
  </r>
  <r>
    <x v="11"/>
    <x v="4"/>
    <x v="0"/>
    <n v="9242.8840070000006"/>
    <x v="14"/>
    <x v="14"/>
    <n v="20260723"/>
  </r>
  <r>
    <x v="11"/>
    <x v="4"/>
    <x v="0"/>
    <n v="2616.739998"/>
    <x v="15"/>
    <x v="15"/>
    <n v="20260723"/>
  </r>
  <r>
    <x v="11"/>
    <x v="4"/>
    <x v="0"/>
    <n v="5.6731819999999997"/>
    <x v="16"/>
    <x v="16"/>
    <n v="20260723"/>
  </r>
  <r>
    <x v="11"/>
    <x v="4"/>
    <x v="0"/>
    <n v="1.42953"/>
    <x v="17"/>
    <x v="17"/>
    <n v="20260723"/>
  </r>
  <r>
    <x v="11"/>
    <x v="4"/>
    <x v="0"/>
    <n v="1313.71264"/>
    <x v="18"/>
    <x v="18"/>
    <n v="20260723"/>
  </r>
  <r>
    <x v="11"/>
    <x v="4"/>
    <x v="0"/>
    <n v="3.802216"/>
    <x v="19"/>
    <x v="19"/>
    <n v="20260723"/>
  </r>
  <r>
    <x v="11"/>
    <x v="4"/>
    <x v="0"/>
    <n v="426.96087599999998"/>
    <x v="20"/>
    <x v="20"/>
    <n v="20260723"/>
  </r>
  <r>
    <x v="11"/>
    <x v="4"/>
    <x v="0"/>
    <n v="1.51085"/>
    <x v="21"/>
    <x v="21"/>
    <n v="20260723"/>
  </r>
  <r>
    <x v="11"/>
    <x v="4"/>
    <x v="0"/>
    <n v="3055.931959"/>
    <x v="22"/>
    <x v="22"/>
    <n v="20260723"/>
  </r>
  <r>
    <x v="11"/>
    <x v="4"/>
    <x v="0"/>
    <n v="185.79931500000001"/>
    <x v="23"/>
    <x v="23"/>
    <n v="20260723"/>
  </r>
  <r>
    <x v="11"/>
    <x v="4"/>
    <x v="0"/>
    <n v="38.979653999999996"/>
    <x v="24"/>
    <x v="24"/>
    <n v="20260723"/>
  </r>
  <r>
    <x v="11"/>
    <x v="4"/>
    <x v="0"/>
    <n v="12.858717"/>
    <x v="25"/>
    <x v="25"/>
    <n v="20260723"/>
  </r>
  <r>
    <x v="11"/>
    <x v="4"/>
    <x v="0"/>
    <n v="133.96094400000001"/>
    <x v="26"/>
    <x v="26"/>
    <n v="20260723"/>
  </r>
  <r>
    <x v="11"/>
    <x v="4"/>
    <x v="0"/>
    <n v="408.42156699999998"/>
    <x v="27"/>
    <x v="27"/>
    <n v="20260723"/>
  </r>
  <r>
    <x v="11"/>
    <x v="4"/>
    <x v="0"/>
    <n v="363.059551"/>
    <x v="28"/>
    <x v="28"/>
    <n v="20260723"/>
  </r>
  <r>
    <x v="11"/>
    <x v="4"/>
    <x v="0"/>
    <n v="351.168655"/>
    <x v="29"/>
    <x v="29"/>
    <n v="20260723"/>
  </r>
  <r>
    <x v="11"/>
    <x v="4"/>
    <x v="0"/>
    <n v="11.890895"/>
    <x v="30"/>
    <x v="30"/>
    <n v="20260723"/>
  </r>
  <r>
    <x v="11"/>
    <x v="4"/>
    <x v="0"/>
    <n v="45.4041"/>
    <x v="31"/>
    <x v="31"/>
    <n v="20260723"/>
  </r>
  <r>
    <x v="11"/>
    <x v="4"/>
    <x v="0"/>
    <n v="31.318860999999998"/>
    <x v="32"/>
    <x v="32"/>
    <n v="20260723"/>
  </r>
  <r>
    <x v="11"/>
    <x v="4"/>
    <x v="0"/>
    <n v="14.085239"/>
    <x v="33"/>
    <x v="33"/>
    <n v="20260723"/>
  </r>
  <r>
    <x v="11"/>
    <x v="4"/>
    <x v="0"/>
    <n v="-4.2083000000000002E-2"/>
    <x v="34"/>
    <x v="34"/>
    <n v="20260723"/>
  </r>
  <r>
    <x v="11"/>
    <x v="4"/>
    <x v="0"/>
    <n v="5.1255420000000003"/>
    <x v="35"/>
    <x v="35"/>
    <n v="20260723"/>
  </r>
  <r>
    <x v="11"/>
    <x v="4"/>
    <x v="0"/>
    <n v="222.66895"/>
    <x v="36"/>
    <x v="36"/>
    <n v="20260723"/>
  </r>
  <r>
    <x v="11"/>
    <x v="4"/>
    <x v="0"/>
    <n v="45.867668999999999"/>
    <x v="37"/>
    <x v="37"/>
    <n v="20260723"/>
  </r>
  <r>
    <x v="11"/>
    <x v="4"/>
    <x v="0"/>
    <n v="108.595703"/>
    <x v="38"/>
    <x v="38"/>
    <n v="20260723"/>
  </r>
  <r>
    <x v="11"/>
    <x v="4"/>
    <x v="0"/>
    <n v="3.8917030000000001"/>
    <x v="39"/>
    <x v="39"/>
    <n v="20260723"/>
  </r>
  <r>
    <x v="11"/>
    <x v="4"/>
    <x v="0"/>
    <n v="0"/>
    <x v="40"/>
    <x v="40"/>
    <n v="20260723"/>
  </r>
  <r>
    <x v="11"/>
    <x v="4"/>
    <x v="0"/>
    <n v="592.24418000000003"/>
    <x v="41"/>
    <x v="41"/>
    <n v="20260723"/>
  </r>
  <r>
    <x v="11"/>
    <x v="4"/>
    <x v="0"/>
    <n v="22.576235"/>
    <x v="42"/>
    <x v="42"/>
    <n v="20260723"/>
  </r>
  <r>
    <x v="11"/>
    <x v="4"/>
    <x v="0"/>
    <n v="19949.839532000002"/>
    <x v="43"/>
    <x v="43"/>
    <n v="20260723"/>
  </r>
  <r>
    <x v="11"/>
    <x v="4"/>
    <x v="0"/>
    <m/>
    <x v="44"/>
    <x v="44"/>
    <n v="20260723"/>
  </r>
  <r>
    <x v="11"/>
    <x v="4"/>
    <x v="0"/>
    <n v="3050.615957"/>
    <x v="45"/>
    <x v="45"/>
    <n v="20260723"/>
  </r>
  <r>
    <x v="11"/>
    <x v="4"/>
    <x v="0"/>
    <n v="2760.213792"/>
    <x v="46"/>
    <x v="46"/>
    <n v="20260723"/>
  </r>
  <r>
    <x v="11"/>
    <x v="4"/>
    <x v="0"/>
    <n v="0"/>
    <x v="47"/>
    <x v="47"/>
    <n v="20260723"/>
  </r>
  <r>
    <x v="11"/>
    <x v="4"/>
    <x v="0"/>
    <n v="2590.6391450000001"/>
    <x v="48"/>
    <x v="48"/>
    <n v="20260723"/>
  </r>
  <r>
    <x v="11"/>
    <x v="4"/>
    <x v="0"/>
    <n v="169.574647"/>
    <x v="49"/>
    <x v="49"/>
    <n v="20260723"/>
  </r>
  <r>
    <x v="11"/>
    <x v="4"/>
    <x v="0"/>
    <n v="290.40216500000002"/>
    <x v="50"/>
    <x v="50"/>
    <n v="20260723"/>
  </r>
  <r>
    <x v="11"/>
    <x v="4"/>
    <x v="0"/>
    <n v="0"/>
    <x v="47"/>
    <x v="51"/>
    <n v="20260723"/>
  </r>
  <r>
    <x v="11"/>
    <x v="4"/>
    <x v="0"/>
    <n v="263.85559499999999"/>
    <x v="48"/>
    <x v="52"/>
    <n v="20260723"/>
  </r>
  <r>
    <x v="11"/>
    <x v="4"/>
    <x v="0"/>
    <n v="26.546569999999999"/>
    <x v="49"/>
    <x v="53"/>
    <n v="20260723"/>
  </r>
  <r>
    <x v="11"/>
    <x v="4"/>
    <x v="0"/>
    <n v="8746.2032340000005"/>
    <x v="51"/>
    <x v="54"/>
    <n v="20260723"/>
  </r>
  <r>
    <x v="11"/>
    <x v="4"/>
    <x v="0"/>
    <n v="533.56520499999999"/>
    <x v="52"/>
    <x v="55"/>
    <n v="20260723"/>
  </r>
  <r>
    <x v="11"/>
    <x v="4"/>
    <x v="0"/>
    <n v="0"/>
    <x v="47"/>
    <x v="56"/>
    <n v="20260723"/>
  </r>
  <r>
    <x v="11"/>
    <x v="4"/>
    <x v="0"/>
    <n v="425.84337399999998"/>
    <x v="48"/>
    <x v="57"/>
    <n v="20260723"/>
  </r>
  <r>
    <x v="11"/>
    <x v="4"/>
    <x v="0"/>
    <n v="107.72183099999999"/>
    <x v="49"/>
    <x v="58"/>
    <n v="20260723"/>
  </r>
  <r>
    <x v="11"/>
    <x v="4"/>
    <x v="0"/>
    <n v="8212.6380289999997"/>
    <x v="53"/>
    <x v="59"/>
    <n v="20260723"/>
  </r>
  <r>
    <x v="11"/>
    <x v="4"/>
    <x v="0"/>
    <n v="20.774373000000001"/>
    <x v="47"/>
    <x v="60"/>
    <n v="20260723"/>
  </r>
  <r>
    <x v="11"/>
    <x v="4"/>
    <x v="0"/>
    <n v="7854.6128339999996"/>
    <x v="48"/>
    <x v="61"/>
    <n v="20260723"/>
  </r>
  <r>
    <x v="11"/>
    <x v="4"/>
    <x v="0"/>
    <n v="337.25082200000003"/>
    <x v="49"/>
    <x v="62"/>
    <n v="20260723"/>
  </r>
  <r>
    <x v="11"/>
    <x v="4"/>
    <x v="0"/>
    <n v="3091.7317800000001"/>
    <x v="54"/>
    <x v="63"/>
    <n v="20260723"/>
  </r>
  <r>
    <x v="11"/>
    <x v="4"/>
    <x v="0"/>
    <n v="5.1122040000000002"/>
    <x v="47"/>
    <x v="64"/>
    <n v="20260723"/>
  </r>
  <r>
    <x v="11"/>
    <x v="4"/>
    <x v="0"/>
    <n v="3047.0172429999998"/>
    <x v="48"/>
    <x v="65"/>
    <n v="20260723"/>
  </r>
  <r>
    <x v="11"/>
    <x v="4"/>
    <x v="0"/>
    <n v="39.602333000000002"/>
    <x v="49"/>
    <x v="66"/>
    <n v="20260723"/>
  </r>
  <r>
    <x v="11"/>
    <x v="4"/>
    <x v="0"/>
    <m/>
    <x v="55"/>
    <x v="67"/>
    <n v="20260723"/>
  </r>
  <r>
    <x v="11"/>
    <x v="4"/>
    <x v="0"/>
    <n v="2.3299370000000001"/>
    <x v="56"/>
    <x v="68"/>
    <n v="20260723"/>
  </r>
  <r>
    <x v="11"/>
    <x v="4"/>
    <x v="0"/>
    <n v="72.779369000000003"/>
    <x v="57"/>
    <x v="69"/>
    <n v="20260723"/>
  </r>
  <r>
    <x v="11"/>
    <x v="4"/>
    <x v="0"/>
    <n v="140.92555899999999"/>
    <x v="58"/>
    <x v="70"/>
    <n v="20260723"/>
  </r>
  <r>
    <x v="11"/>
    <x v="4"/>
    <x v="0"/>
    <n v="42.047544000000002"/>
    <x v="59"/>
    <x v="71"/>
    <n v="20260723"/>
  </r>
  <r>
    <x v="11"/>
    <x v="4"/>
    <x v="0"/>
    <n v="52.513635000000001"/>
    <x v="60"/>
    <x v="72"/>
    <n v="20260723"/>
  </r>
  <r>
    <x v="11"/>
    <x v="4"/>
    <x v="0"/>
    <n v="1.310713"/>
    <x v="19"/>
    <x v="73"/>
    <n v="20260723"/>
  </r>
  <r>
    <x v="11"/>
    <x v="4"/>
    <x v="0"/>
    <n v="0.81917099999999998"/>
    <x v="61"/>
    <x v="74"/>
    <n v="20260723"/>
  </r>
  <r>
    <x v="11"/>
    <x v="4"/>
    <x v="0"/>
    <n v="32.025976999999997"/>
    <x v="62"/>
    <x v="75"/>
    <n v="20260723"/>
  </r>
  <r>
    <x v="11"/>
    <x v="4"/>
    <x v="0"/>
    <n v="145.41771399999999"/>
    <x v="63"/>
    <x v="76"/>
    <n v="20260723"/>
  </r>
  <r>
    <x v="11"/>
    <x v="4"/>
    <x v="0"/>
    <n v="153.40857600000001"/>
    <x v="64"/>
    <x v="77"/>
    <n v="20260723"/>
  </r>
  <r>
    <x v="11"/>
    <x v="4"/>
    <x v="0"/>
    <n v="312.79745600000001"/>
    <x v="65"/>
    <x v="78"/>
    <n v="20260723"/>
  </r>
  <r>
    <x v="11"/>
    <x v="4"/>
    <x v="0"/>
    <n v="54.5"/>
    <x v="66"/>
    <x v="79"/>
    <n v="20260723"/>
  </r>
  <r>
    <x v="11"/>
    <x v="4"/>
    <x v="0"/>
    <n v="0"/>
    <x v="67"/>
    <x v="80"/>
    <n v="20260723"/>
  </r>
  <r>
    <x v="11"/>
    <x v="4"/>
    <x v="0"/>
    <n v="54.5"/>
    <x v="68"/>
    <x v="81"/>
    <n v="20260723"/>
  </r>
  <r>
    <x v="11"/>
    <x v="4"/>
    <x v="0"/>
    <n v="181.49752899999999"/>
    <x v="69"/>
    <x v="82"/>
    <n v="20260723"/>
  </r>
  <r>
    <x v="11"/>
    <x v="4"/>
    <x v="0"/>
    <n v="16080.924152"/>
    <x v="70"/>
    <x v="83"/>
    <n v="20260723"/>
  </r>
  <r>
    <x v="11"/>
    <x v="4"/>
    <x v="0"/>
    <n v="3868.9153799999999"/>
    <x v="71"/>
    <x v="84"/>
    <n v="20260723"/>
  </r>
  <r>
    <x v="11"/>
    <x v="5"/>
    <x v="0"/>
    <m/>
    <x v="0"/>
    <x v="0"/>
    <n v="20260723"/>
  </r>
  <r>
    <x v="11"/>
    <x v="5"/>
    <x v="0"/>
    <m/>
    <x v="1"/>
    <x v="1"/>
    <n v="20260723"/>
  </r>
  <r>
    <x v="11"/>
    <x v="5"/>
    <x v="0"/>
    <m/>
    <x v="2"/>
    <x v="2"/>
    <n v="20260723"/>
  </r>
  <r>
    <x v="11"/>
    <x v="5"/>
    <x v="0"/>
    <n v="0"/>
    <x v="3"/>
    <x v="3"/>
    <n v="20260723"/>
  </r>
  <r>
    <x v="11"/>
    <x v="5"/>
    <x v="0"/>
    <n v="365.52771200000001"/>
    <x v="4"/>
    <x v="4"/>
    <n v="20260723"/>
  </r>
  <r>
    <x v="11"/>
    <x v="5"/>
    <x v="0"/>
    <n v="0"/>
    <x v="5"/>
    <x v="5"/>
    <n v="20260723"/>
  </r>
  <r>
    <x v="11"/>
    <x v="5"/>
    <x v="0"/>
    <n v="417.16085600000002"/>
    <x v="6"/>
    <x v="6"/>
    <n v="20260723"/>
  </r>
  <r>
    <x v="11"/>
    <x v="5"/>
    <x v="0"/>
    <n v="14311.879766"/>
    <x v="7"/>
    <x v="7"/>
    <n v="20260723"/>
  </r>
  <r>
    <x v="11"/>
    <x v="5"/>
    <x v="0"/>
    <n v="293.806105"/>
    <x v="8"/>
    <x v="8"/>
    <n v="20260723"/>
  </r>
  <r>
    <x v="11"/>
    <x v="5"/>
    <x v="0"/>
    <n v="443.19998099999998"/>
    <x v="9"/>
    <x v="9"/>
    <n v="20260723"/>
  </r>
  <r>
    <x v="11"/>
    <x v="5"/>
    <x v="0"/>
    <n v="225.18523500000001"/>
    <x v="10"/>
    <x v="10"/>
    <n v="20260723"/>
  </r>
  <r>
    <x v="11"/>
    <x v="5"/>
    <x v="0"/>
    <n v="202.84806800000001"/>
    <x v="11"/>
    <x v="11"/>
    <n v="20260723"/>
  </r>
  <r>
    <x v="11"/>
    <x v="5"/>
    <x v="0"/>
    <n v="22.337167999999998"/>
    <x v="12"/>
    <x v="12"/>
    <n v="20260723"/>
  </r>
  <r>
    <x v="11"/>
    <x v="5"/>
    <x v="0"/>
    <n v="11349.308392000001"/>
    <x v="13"/>
    <x v="13"/>
    <n v="20260723"/>
  </r>
  <r>
    <x v="11"/>
    <x v="5"/>
    <x v="0"/>
    <n v="8589.7574569999997"/>
    <x v="14"/>
    <x v="14"/>
    <n v="20260723"/>
  </r>
  <r>
    <x v="11"/>
    <x v="5"/>
    <x v="0"/>
    <n v="2748.3006150000001"/>
    <x v="15"/>
    <x v="15"/>
    <n v="20260723"/>
  </r>
  <r>
    <x v="11"/>
    <x v="5"/>
    <x v="0"/>
    <n v="11.25032"/>
    <x v="16"/>
    <x v="16"/>
    <n v="20260723"/>
  </r>
  <r>
    <x v="11"/>
    <x v="5"/>
    <x v="0"/>
    <n v="0"/>
    <x v="17"/>
    <x v="17"/>
    <n v="20260723"/>
  </r>
  <r>
    <x v="11"/>
    <x v="5"/>
    <x v="0"/>
    <n v="1556.7473809999999"/>
    <x v="18"/>
    <x v="18"/>
    <n v="20260723"/>
  </r>
  <r>
    <x v="11"/>
    <x v="5"/>
    <x v="0"/>
    <n v="1.0806830000000001"/>
    <x v="19"/>
    <x v="19"/>
    <n v="20260723"/>
  </r>
  <r>
    <x v="11"/>
    <x v="5"/>
    <x v="0"/>
    <n v="441.06538999999998"/>
    <x v="20"/>
    <x v="20"/>
    <n v="20260723"/>
  </r>
  <r>
    <x v="11"/>
    <x v="5"/>
    <x v="0"/>
    <n v="1.486599"/>
    <x v="21"/>
    <x v="21"/>
    <n v="20260723"/>
  </r>
  <r>
    <x v="11"/>
    <x v="5"/>
    <x v="0"/>
    <n v="3692.4148070000001"/>
    <x v="22"/>
    <x v="22"/>
    <n v="20260723"/>
  </r>
  <r>
    <x v="11"/>
    <x v="5"/>
    <x v="0"/>
    <n v="137.11469299999999"/>
    <x v="23"/>
    <x v="23"/>
    <n v="20260723"/>
  </r>
  <r>
    <x v="11"/>
    <x v="5"/>
    <x v="0"/>
    <n v="33.160466"/>
    <x v="24"/>
    <x v="24"/>
    <n v="20260723"/>
  </r>
  <r>
    <x v="11"/>
    <x v="5"/>
    <x v="0"/>
    <n v="11.590275"/>
    <x v="25"/>
    <x v="25"/>
    <n v="20260723"/>
  </r>
  <r>
    <x v="11"/>
    <x v="5"/>
    <x v="0"/>
    <n v="92.363951999999998"/>
    <x v="26"/>
    <x v="26"/>
    <n v="20260723"/>
  </r>
  <r>
    <x v="11"/>
    <x v="5"/>
    <x v="0"/>
    <n v="430.74834299999998"/>
    <x v="27"/>
    <x v="27"/>
    <n v="20260723"/>
  </r>
  <r>
    <x v="11"/>
    <x v="5"/>
    <x v="0"/>
    <n v="386.46656899999999"/>
    <x v="28"/>
    <x v="28"/>
    <n v="20260723"/>
  </r>
  <r>
    <x v="11"/>
    <x v="5"/>
    <x v="0"/>
    <n v="375.84891900000002"/>
    <x v="29"/>
    <x v="29"/>
    <n v="20260723"/>
  </r>
  <r>
    <x v="11"/>
    <x v="5"/>
    <x v="0"/>
    <n v="10.617649999999999"/>
    <x v="30"/>
    <x v="30"/>
    <n v="20260723"/>
  </r>
  <r>
    <x v="11"/>
    <x v="5"/>
    <x v="0"/>
    <n v="44.296135999999997"/>
    <x v="31"/>
    <x v="31"/>
    <n v="20260723"/>
  </r>
  <r>
    <x v="11"/>
    <x v="5"/>
    <x v="0"/>
    <n v="33.358603000000002"/>
    <x v="32"/>
    <x v="32"/>
    <n v="20260723"/>
  </r>
  <r>
    <x v="11"/>
    <x v="5"/>
    <x v="0"/>
    <n v="10.937533"/>
    <x v="33"/>
    <x v="33"/>
    <n v="20260723"/>
  </r>
  <r>
    <x v="11"/>
    <x v="5"/>
    <x v="0"/>
    <n v="-1.4362E-2"/>
    <x v="34"/>
    <x v="34"/>
    <n v="20260723"/>
  </r>
  <r>
    <x v="11"/>
    <x v="5"/>
    <x v="0"/>
    <n v="1.534788"/>
    <x v="35"/>
    <x v="35"/>
    <n v="20260723"/>
  </r>
  <r>
    <x v="11"/>
    <x v="5"/>
    <x v="0"/>
    <n v="225.11895200000001"/>
    <x v="36"/>
    <x v="36"/>
    <n v="20260723"/>
  </r>
  <r>
    <x v="11"/>
    <x v="5"/>
    <x v="0"/>
    <n v="47.599184000000001"/>
    <x v="37"/>
    <x v="37"/>
    <n v="20260723"/>
  </r>
  <r>
    <x v="11"/>
    <x v="5"/>
    <x v="0"/>
    <n v="128.37251000000001"/>
    <x v="38"/>
    <x v="38"/>
    <n v="20260723"/>
  </r>
  <r>
    <x v="11"/>
    <x v="5"/>
    <x v="0"/>
    <n v="0"/>
    <x v="39"/>
    <x v="39"/>
    <n v="20260723"/>
  </r>
  <r>
    <x v="11"/>
    <x v="5"/>
    <x v="0"/>
    <n v="0"/>
    <x v="40"/>
    <x v="40"/>
    <n v="20260723"/>
  </r>
  <r>
    <x v="11"/>
    <x v="5"/>
    <x v="0"/>
    <n v="830.88756699999999"/>
    <x v="41"/>
    <x v="41"/>
    <n v="20260723"/>
  </r>
  <r>
    <x v="11"/>
    <x v="5"/>
    <x v="0"/>
    <n v="26.944569000000001"/>
    <x v="42"/>
    <x v="42"/>
    <n v="20260723"/>
  </r>
  <r>
    <x v="11"/>
    <x v="5"/>
    <x v="0"/>
    <n v="20615.303747000002"/>
    <x v="43"/>
    <x v="43"/>
    <n v="20260723"/>
  </r>
  <r>
    <x v="11"/>
    <x v="5"/>
    <x v="0"/>
    <m/>
    <x v="44"/>
    <x v="44"/>
    <n v="20260723"/>
  </r>
  <r>
    <x v="11"/>
    <x v="5"/>
    <x v="0"/>
    <n v="3124.1344439999998"/>
    <x v="45"/>
    <x v="45"/>
    <n v="20260723"/>
  </r>
  <r>
    <x v="11"/>
    <x v="5"/>
    <x v="0"/>
    <n v="2806.386653"/>
    <x v="46"/>
    <x v="46"/>
    <n v="20260723"/>
  </r>
  <r>
    <x v="11"/>
    <x v="5"/>
    <x v="0"/>
    <n v="0"/>
    <x v="47"/>
    <x v="47"/>
    <n v="20260723"/>
  </r>
  <r>
    <x v="11"/>
    <x v="5"/>
    <x v="0"/>
    <n v="2649.462399"/>
    <x v="48"/>
    <x v="48"/>
    <n v="20260723"/>
  </r>
  <r>
    <x v="11"/>
    <x v="5"/>
    <x v="0"/>
    <n v="156.92425399999999"/>
    <x v="49"/>
    <x v="49"/>
    <n v="20260723"/>
  </r>
  <r>
    <x v="11"/>
    <x v="5"/>
    <x v="0"/>
    <n v="317.747792"/>
    <x v="50"/>
    <x v="50"/>
    <n v="20260723"/>
  </r>
  <r>
    <x v="11"/>
    <x v="5"/>
    <x v="0"/>
    <n v="0"/>
    <x v="47"/>
    <x v="51"/>
    <n v="20260723"/>
  </r>
  <r>
    <x v="11"/>
    <x v="5"/>
    <x v="0"/>
    <n v="290.57052900000002"/>
    <x v="48"/>
    <x v="52"/>
    <n v="20260723"/>
  </r>
  <r>
    <x v="11"/>
    <x v="5"/>
    <x v="0"/>
    <n v="27.177261999999999"/>
    <x v="49"/>
    <x v="53"/>
    <n v="20260723"/>
  </r>
  <r>
    <x v="11"/>
    <x v="5"/>
    <x v="0"/>
    <n v="8496.1180960000002"/>
    <x v="51"/>
    <x v="54"/>
    <n v="20260723"/>
  </r>
  <r>
    <x v="11"/>
    <x v="5"/>
    <x v="0"/>
    <n v="635.85190699999998"/>
    <x v="52"/>
    <x v="55"/>
    <n v="20260723"/>
  </r>
  <r>
    <x v="11"/>
    <x v="5"/>
    <x v="0"/>
    <n v="0"/>
    <x v="47"/>
    <x v="56"/>
    <n v="20260723"/>
  </r>
  <r>
    <x v="11"/>
    <x v="5"/>
    <x v="0"/>
    <n v="507.18329299999999"/>
    <x v="48"/>
    <x v="57"/>
    <n v="20260723"/>
  </r>
  <r>
    <x v="11"/>
    <x v="5"/>
    <x v="0"/>
    <n v="128.66861399999999"/>
    <x v="49"/>
    <x v="58"/>
    <n v="20260723"/>
  </r>
  <r>
    <x v="11"/>
    <x v="5"/>
    <x v="0"/>
    <n v="7860.2661879999996"/>
    <x v="53"/>
    <x v="59"/>
    <n v="20260723"/>
  </r>
  <r>
    <x v="11"/>
    <x v="5"/>
    <x v="0"/>
    <n v="18.393840999999998"/>
    <x v="47"/>
    <x v="60"/>
    <n v="20260723"/>
  </r>
  <r>
    <x v="11"/>
    <x v="5"/>
    <x v="0"/>
    <n v="7600.0561619999999"/>
    <x v="48"/>
    <x v="61"/>
    <n v="20260723"/>
  </r>
  <r>
    <x v="11"/>
    <x v="5"/>
    <x v="0"/>
    <n v="241.81618599999999"/>
    <x v="49"/>
    <x v="62"/>
    <n v="20260723"/>
  </r>
  <r>
    <x v="11"/>
    <x v="5"/>
    <x v="0"/>
    <n v="3555.173972"/>
    <x v="54"/>
    <x v="63"/>
    <n v="20260723"/>
  </r>
  <r>
    <x v="11"/>
    <x v="5"/>
    <x v="0"/>
    <n v="7.3601619999999999"/>
    <x v="47"/>
    <x v="64"/>
    <n v="20260723"/>
  </r>
  <r>
    <x v="11"/>
    <x v="5"/>
    <x v="0"/>
    <n v="3503.6628940000001"/>
    <x v="48"/>
    <x v="65"/>
    <n v="20260723"/>
  </r>
  <r>
    <x v="11"/>
    <x v="5"/>
    <x v="0"/>
    <n v="44.150916000000002"/>
    <x v="49"/>
    <x v="66"/>
    <n v="20260723"/>
  </r>
  <r>
    <x v="11"/>
    <x v="5"/>
    <x v="0"/>
    <m/>
    <x v="55"/>
    <x v="67"/>
    <n v="20260723"/>
  </r>
  <r>
    <x v="11"/>
    <x v="5"/>
    <x v="0"/>
    <n v="2.4262090000000001"/>
    <x v="56"/>
    <x v="68"/>
    <n v="20260723"/>
  </r>
  <r>
    <x v="11"/>
    <x v="5"/>
    <x v="0"/>
    <n v="81.694469999999995"/>
    <x v="57"/>
    <x v="69"/>
    <n v="20260723"/>
  </r>
  <r>
    <x v="11"/>
    <x v="5"/>
    <x v="0"/>
    <n v="138.83830399999999"/>
    <x v="58"/>
    <x v="70"/>
    <n v="20260723"/>
  </r>
  <r>
    <x v="11"/>
    <x v="5"/>
    <x v="0"/>
    <n v="46.022832999999999"/>
    <x v="59"/>
    <x v="71"/>
    <n v="20260723"/>
  </r>
  <r>
    <x v="11"/>
    <x v="5"/>
    <x v="0"/>
    <n v="75.655461000000003"/>
    <x v="60"/>
    <x v="72"/>
    <n v="20260723"/>
  </r>
  <r>
    <x v="11"/>
    <x v="5"/>
    <x v="0"/>
    <n v="4.6951939999999999"/>
    <x v="19"/>
    <x v="73"/>
    <n v="20260723"/>
  </r>
  <r>
    <x v="11"/>
    <x v="5"/>
    <x v="0"/>
    <n v="2.5174970000000001"/>
    <x v="61"/>
    <x v="74"/>
    <n v="20260723"/>
  </r>
  <r>
    <x v="11"/>
    <x v="5"/>
    <x v="0"/>
    <n v="38.582020999999997"/>
    <x v="62"/>
    <x v="75"/>
    <n v="20260723"/>
  </r>
  <r>
    <x v="11"/>
    <x v="5"/>
    <x v="0"/>
    <n v="152.75455299999999"/>
    <x v="63"/>
    <x v="76"/>
    <n v="20260723"/>
  </r>
  <r>
    <x v="11"/>
    <x v="5"/>
    <x v="0"/>
    <n v="174.64659800000001"/>
    <x v="64"/>
    <x v="77"/>
    <n v="20260723"/>
  </r>
  <r>
    <x v="11"/>
    <x v="5"/>
    <x v="0"/>
    <n v="287.44708000000003"/>
    <x v="65"/>
    <x v="78"/>
    <n v="20260723"/>
  </r>
  <r>
    <x v="11"/>
    <x v="5"/>
    <x v="0"/>
    <n v="179.5"/>
    <x v="66"/>
    <x v="79"/>
    <n v="20260723"/>
  </r>
  <r>
    <x v="11"/>
    <x v="5"/>
    <x v="0"/>
    <n v="0"/>
    <x v="67"/>
    <x v="80"/>
    <n v="20260723"/>
  </r>
  <r>
    <x v="11"/>
    <x v="5"/>
    <x v="0"/>
    <n v="179.5"/>
    <x v="68"/>
    <x v="81"/>
    <n v="20260723"/>
  </r>
  <r>
    <x v="11"/>
    <x v="5"/>
    <x v="0"/>
    <n v="177.62450699999999"/>
    <x v="69"/>
    <x v="82"/>
    <n v="20260723"/>
  </r>
  <r>
    <x v="11"/>
    <x v="5"/>
    <x v="0"/>
    <n v="16537.831238999999"/>
    <x v="70"/>
    <x v="83"/>
    <n v="20260723"/>
  </r>
  <r>
    <x v="11"/>
    <x v="5"/>
    <x v="0"/>
    <n v="4077.472456"/>
    <x v="71"/>
    <x v="84"/>
    <n v="20260723"/>
  </r>
  <r>
    <x v="11"/>
    <x v="6"/>
    <x v="0"/>
    <m/>
    <x v="0"/>
    <x v="0"/>
    <n v="20260723"/>
  </r>
  <r>
    <x v="11"/>
    <x v="6"/>
    <x v="0"/>
    <m/>
    <x v="1"/>
    <x v="1"/>
    <n v="20260723"/>
  </r>
  <r>
    <x v="11"/>
    <x v="6"/>
    <x v="0"/>
    <m/>
    <x v="2"/>
    <x v="2"/>
    <n v="20260723"/>
  </r>
  <r>
    <x v="11"/>
    <x v="6"/>
    <x v="0"/>
    <n v="0"/>
    <x v="3"/>
    <x v="3"/>
    <n v="20260723"/>
  </r>
  <r>
    <x v="11"/>
    <x v="6"/>
    <x v="0"/>
    <n v="363.052527"/>
    <x v="4"/>
    <x v="4"/>
    <n v="20260723"/>
  </r>
  <r>
    <x v="11"/>
    <x v="6"/>
    <x v="0"/>
    <n v="0"/>
    <x v="5"/>
    <x v="5"/>
    <n v="20260723"/>
  </r>
  <r>
    <x v="11"/>
    <x v="6"/>
    <x v="0"/>
    <n v="461.04857700000002"/>
    <x v="6"/>
    <x v="6"/>
    <n v="20260723"/>
  </r>
  <r>
    <x v="11"/>
    <x v="6"/>
    <x v="0"/>
    <n v="12477.823768"/>
    <x v="7"/>
    <x v="7"/>
    <n v="20260723"/>
  </r>
  <r>
    <x v="11"/>
    <x v="6"/>
    <x v="0"/>
    <n v="308.89825999999999"/>
    <x v="8"/>
    <x v="8"/>
    <n v="20260723"/>
  </r>
  <r>
    <x v="11"/>
    <x v="6"/>
    <x v="0"/>
    <n v="476.01899800000001"/>
    <x v="9"/>
    <x v="9"/>
    <n v="20260723"/>
  </r>
  <r>
    <x v="11"/>
    <x v="6"/>
    <x v="0"/>
    <n v="236.55275800000001"/>
    <x v="10"/>
    <x v="10"/>
    <n v="20260723"/>
  </r>
  <r>
    <x v="11"/>
    <x v="6"/>
    <x v="0"/>
    <n v="214.058076"/>
    <x v="11"/>
    <x v="11"/>
    <n v="20260723"/>
  </r>
  <r>
    <x v="11"/>
    <x v="6"/>
    <x v="0"/>
    <n v="22.494682000000001"/>
    <x v="12"/>
    <x v="12"/>
    <n v="20260723"/>
  </r>
  <r>
    <x v="11"/>
    <x v="6"/>
    <x v="0"/>
    <n v="9972.6275480000004"/>
    <x v="13"/>
    <x v="13"/>
    <n v="20260723"/>
  </r>
  <r>
    <x v="11"/>
    <x v="6"/>
    <x v="0"/>
    <n v="7187.4974009999996"/>
    <x v="14"/>
    <x v="14"/>
    <n v="20260723"/>
  </r>
  <r>
    <x v="11"/>
    <x v="6"/>
    <x v="0"/>
    <n v="2767.8436940000001"/>
    <x v="15"/>
    <x v="15"/>
    <n v="20260723"/>
  </r>
  <r>
    <x v="11"/>
    <x v="6"/>
    <x v="0"/>
    <n v="17.286453000000002"/>
    <x v="16"/>
    <x v="16"/>
    <n v="20260723"/>
  </r>
  <r>
    <x v="11"/>
    <x v="6"/>
    <x v="0"/>
    <n v="0"/>
    <x v="17"/>
    <x v="17"/>
    <n v="20260723"/>
  </r>
  <r>
    <x v="11"/>
    <x v="6"/>
    <x v="0"/>
    <n v="1262.741399"/>
    <x v="18"/>
    <x v="18"/>
    <n v="20260723"/>
  </r>
  <r>
    <x v="11"/>
    <x v="6"/>
    <x v="0"/>
    <n v="8.0123010000000008"/>
    <x v="19"/>
    <x v="19"/>
    <n v="20260723"/>
  </r>
  <r>
    <x v="11"/>
    <x v="6"/>
    <x v="0"/>
    <n v="208.07787999999999"/>
    <x v="20"/>
    <x v="20"/>
    <n v="20260723"/>
  </r>
  <r>
    <x v="11"/>
    <x v="6"/>
    <x v="0"/>
    <n v="4.8946240000000003"/>
    <x v="21"/>
    <x v="21"/>
    <n v="20260723"/>
  </r>
  <r>
    <x v="11"/>
    <x v="6"/>
    <x v="0"/>
    <n v="3856.1342049999998"/>
    <x v="22"/>
    <x v="22"/>
    <n v="20260723"/>
  </r>
  <r>
    <x v="11"/>
    <x v="6"/>
    <x v="0"/>
    <n v="133.608878"/>
    <x v="23"/>
    <x v="23"/>
    <n v="20260723"/>
  </r>
  <r>
    <x v="11"/>
    <x v="6"/>
    <x v="0"/>
    <n v="29.524298000000002"/>
    <x v="24"/>
    <x v="24"/>
    <n v="20260723"/>
  </r>
  <r>
    <x v="11"/>
    <x v="6"/>
    <x v="0"/>
    <n v="11.077847999999999"/>
    <x v="25"/>
    <x v="25"/>
    <n v="20260723"/>
  </r>
  <r>
    <x v="11"/>
    <x v="6"/>
    <x v="0"/>
    <n v="93.006732999999997"/>
    <x v="26"/>
    <x v="26"/>
    <n v="20260723"/>
  </r>
  <r>
    <x v="11"/>
    <x v="6"/>
    <x v="0"/>
    <n v="398.69420700000001"/>
    <x v="27"/>
    <x v="27"/>
    <n v="20260723"/>
  </r>
  <r>
    <x v="11"/>
    <x v="6"/>
    <x v="0"/>
    <n v="351.56930999999997"/>
    <x v="28"/>
    <x v="28"/>
    <n v="20260723"/>
  </r>
  <r>
    <x v="11"/>
    <x v="6"/>
    <x v="0"/>
    <n v="340.47393799999998"/>
    <x v="29"/>
    <x v="29"/>
    <n v="20260723"/>
  </r>
  <r>
    <x v="11"/>
    <x v="6"/>
    <x v="0"/>
    <n v="11.095371999999999"/>
    <x v="30"/>
    <x v="30"/>
    <n v="20260723"/>
  </r>
  <r>
    <x v="11"/>
    <x v="6"/>
    <x v="0"/>
    <n v="47.137591"/>
    <x v="31"/>
    <x v="31"/>
    <n v="20260723"/>
  </r>
  <r>
    <x v="11"/>
    <x v="6"/>
    <x v="0"/>
    <n v="37.126258"/>
    <x v="32"/>
    <x v="32"/>
    <n v="20260723"/>
  </r>
  <r>
    <x v="11"/>
    <x v="6"/>
    <x v="0"/>
    <n v="10.011333"/>
    <x v="33"/>
    <x v="33"/>
    <n v="20260723"/>
  </r>
  <r>
    <x v="11"/>
    <x v="6"/>
    <x v="0"/>
    <n v="-1.2694E-2"/>
    <x v="34"/>
    <x v="34"/>
    <n v="20260723"/>
  </r>
  <r>
    <x v="11"/>
    <x v="6"/>
    <x v="0"/>
    <n v="8.0535999999999996E-2"/>
    <x v="35"/>
    <x v="35"/>
    <n v="20260723"/>
  </r>
  <r>
    <x v="11"/>
    <x v="6"/>
    <x v="0"/>
    <n v="254.89614499999999"/>
    <x v="36"/>
    <x v="36"/>
    <n v="20260723"/>
  </r>
  <r>
    <x v="11"/>
    <x v="6"/>
    <x v="0"/>
    <n v="42.011941999999998"/>
    <x v="37"/>
    <x v="37"/>
    <n v="20260723"/>
  </r>
  <r>
    <x v="11"/>
    <x v="6"/>
    <x v="0"/>
    <n v="95.173418999999996"/>
    <x v="38"/>
    <x v="38"/>
    <n v="20260723"/>
  </r>
  <r>
    <x v="11"/>
    <x v="6"/>
    <x v="0"/>
    <n v="0.13153999999999999"/>
    <x v="39"/>
    <x v="39"/>
    <n v="20260723"/>
  </r>
  <r>
    <x v="11"/>
    <x v="6"/>
    <x v="0"/>
    <n v="0"/>
    <x v="40"/>
    <x v="40"/>
    <n v="20260723"/>
  </r>
  <r>
    <x v="11"/>
    <x v="6"/>
    <x v="0"/>
    <n v="611.57930399999998"/>
    <x v="41"/>
    <x v="41"/>
    <n v="20260723"/>
  </r>
  <r>
    <x v="11"/>
    <x v="6"/>
    <x v="0"/>
    <n v="46.287888000000002"/>
    <x v="42"/>
    <x v="42"/>
    <n v="20260723"/>
  </r>
  <r>
    <x v="11"/>
    <x v="6"/>
    <x v="0"/>
    <n v="18740.522935000001"/>
    <x v="43"/>
    <x v="43"/>
    <n v="20260723"/>
  </r>
  <r>
    <x v="11"/>
    <x v="6"/>
    <x v="0"/>
    <m/>
    <x v="44"/>
    <x v="44"/>
    <n v="20260723"/>
  </r>
  <r>
    <x v="11"/>
    <x v="6"/>
    <x v="0"/>
    <n v="2964.8284039999999"/>
    <x v="45"/>
    <x v="45"/>
    <n v="20260723"/>
  </r>
  <r>
    <x v="11"/>
    <x v="6"/>
    <x v="0"/>
    <n v="2598.628115"/>
    <x v="46"/>
    <x v="46"/>
    <n v="20260723"/>
  </r>
  <r>
    <x v="11"/>
    <x v="6"/>
    <x v="0"/>
    <n v="0"/>
    <x v="47"/>
    <x v="47"/>
    <n v="20260723"/>
  </r>
  <r>
    <x v="11"/>
    <x v="6"/>
    <x v="0"/>
    <n v="2461.725097"/>
    <x v="48"/>
    <x v="48"/>
    <n v="20260723"/>
  </r>
  <r>
    <x v="11"/>
    <x v="6"/>
    <x v="0"/>
    <n v="136.90301700000001"/>
    <x v="49"/>
    <x v="49"/>
    <n v="20260723"/>
  </r>
  <r>
    <x v="11"/>
    <x v="6"/>
    <x v="0"/>
    <n v="366.200289"/>
    <x v="50"/>
    <x v="50"/>
    <n v="20260723"/>
  </r>
  <r>
    <x v="11"/>
    <x v="6"/>
    <x v="0"/>
    <n v="0"/>
    <x v="47"/>
    <x v="51"/>
    <n v="20260723"/>
  </r>
  <r>
    <x v="11"/>
    <x v="6"/>
    <x v="0"/>
    <n v="339.65132"/>
    <x v="48"/>
    <x v="52"/>
    <n v="20260723"/>
  </r>
  <r>
    <x v="11"/>
    <x v="6"/>
    <x v="0"/>
    <n v="26.548970000000001"/>
    <x v="49"/>
    <x v="53"/>
    <n v="20260723"/>
  </r>
  <r>
    <x v="11"/>
    <x v="6"/>
    <x v="0"/>
    <n v="7176.9286460000003"/>
    <x v="51"/>
    <x v="54"/>
    <n v="20260723"/>
  </r>
  <r>
    <x v="11"/>
    <x v="6"/>
    <x v="0"/>
    <n v="636.17091000000005"/>
    <x v="52"/>
    <x v="55"/>
    <n v="20260723"/>
  </r>
  <r>
    <x v="11"/>
    <x v="6"/>
    <x v="0"/>
    <n v="0"/>
    <x v="47"/>
    <x v="56"/>
    <n v="20260723"/>
  </r>
  <r>
    <x v="11"/>
    <x v="6"/>
    <x v="0"/>
    <n v="515.59902"/>
    <x v="48"/>
    <x v="57"/>
    <n v="20260723"/>
  </r>
  <r>
    <x v="11"/>
    <x v="6"/>
    <x v="0"/>
    <n v="120.57189"/>
    <x v="49"/>
    <x v="58"/>
    <n v="20260723"/>
  </r>
  <r>
    <x v="11"/>
    <x v="6"/>
    <x v="0"/>
    <n v="6540.7577359999996"/>
    <x v="53"/>
    <x v="59"/>
    <n v="20260723"/>
  </r>
  <r>
    <x v="11"/>
    <x v="6"/>
    <x v="0"/>
    <n v="15.465429"/>
    <x v="47"/>
    <x v="60"/>
    <n v="20260723"/>
  </r>
  <r>
    <x v="11"/>
    <x v="6"/>
    <x v="0"/>
    <n v="6386.0943690000004"/>
    <x v="48"/>
    <x v="61"/>
    <n v="20260723"/>
  </r>
  <r>
    <x v="11"/>
    <x v="6"/>
    <x v="0"/>
    <n v="139.19793899999999"/>
    <x v="49"/>
    <x v="62"/>
    <n v="20260723"/>
  </r>
  <r>
    <x v="11"/>
    <x v="6"/>
    <x v="0"/>
    <n v="3591.55692"/>
    <x v="54"/>
    <x v="63"/>
    <n v="20260723"/>
  </r>
  <r>
    <x v="11"/>
    <x v="6"/>
    <x v="0"/>
    <n v="6.4233349999999998"/>
    <x v="47"/>
    <x v="64"/>
    <n v="20260723"/>
  </r>
  <r>
    <x v="11"/>
    <x v="6"/>
    <x v="0"/>
    <n v="3533.6936970000002"/>
    <x v="48"/>
    <x v="65"/>
    <n v="20260723"/>
  </r>
  <r>
    <x v="11"/>
    <x v="6"/>
    <x v="0"/>
    <n v="51.439888000000003"/>
    <x v="49"/>
    <x v="66"/>
    <n v="20260723"/>
  </r>
  <r>
    <x v="11"/>
    <x v="6"/>
    <x v="0"/>
    <m/>
    <x v="55"/>
    <x v="67"/>
    <n v="20260723"/>
  </r>
  <r>
    <x v="11"/>
    <x v="6"/>
    <x v="0"/>
    <n v="2.3495560000000002"/>
    <x v="56"/>
    <x v="68"/>
    <n v="20260723"/>
  </r>
  <r>
    <x v="11"/>
    <x v="6"/>
    <x v="0"/>
    <n v="63.864055"/>
    <x v="57"/>
    <x v="69"/>
    <n v="20260723"/>
  </r>
  <r>
    <x v="11"/>
    <x v="6"/>
    <x v="0"/>
    <n v="104.380415"/>
    <x v="58"/>
    <x v="70"/>
    <n v="20260723"/>
  </r>
  <r>
    <x v="11"/>
    <x v="6"/>
    <x v="0"/>
    <n v="44.407356999999998"/>
    <x v="59"/>
    <x v="71"/>
    <n v="20260723"/>
  </r>
  <r>
    <x v="11"/>
    <x v="6"/>
    <x v="0"/>
    <n v="73.353176000000005"/>
    <x v="60"/>
    <x v="72"/>
    <n v="20260723"/>
  </r>
  <r>
    <x v="11"/>
    <x v="6"/>
    <x v="0"/>
    <n v="11.307952999999999"/>
    <x v="19"/>
    <x v="73"/>
    <n v="20260723"/>
  </r>
  <r>
    <x v="11"/>
    <x v="6"/>
    <x v="0"/>
    <n v="2.302775"/>
    <x v="61"/>
    <x v="74"/>
    <n v="20260723"/>
  </r>
  <r>
    <x v="11"/>
    <x v="6"/>
    <x v="0"/>
    <n v="37.773485999999998"/>
    <x v="62"/>
    <x v="75"/>
    <n v="20260723"/>
  </r>
  <r>
    <x v="11"/>
    <x v="6"/>
    <x v="0"/>
    <n v="181.24210099999999"/>
    <x v="63"/>
    <x v="76"/>
    <n v="20260723"/>
  </r>
  <r>
    <x v="11"/>
    <x v="6"/>
    <x v="0"/>
    <n v="175.60784100000001"/>
    <x v="64"/>
    <x v="77"/>
    <n v="20260723"/>
  </r>
  <r>
    <x v="11"/>
    <x v="6"/>
    <x v="0"/>
    <n v="309.79836499999999"/>
    <x v="65"/>
    <x v="78"/>
    <n v="20260723"/>
  </r>
  <r>
    <x v="11"/>
    <x v="6"/>
    <x v="0"/>
    <n v="179.5"/>
    <x v="66"/>
    <x v="79"/>
    <n v="20260723"/>
  </r>
  <r>
    <x v="11"/>
    <x v="6"/>
    <x v="0"/>
    <n v="0"/>
    <x v="67"/>
    <x v="80"/>
    <n v="20260723"/>
  </r>
  <r>
    <x v="11"/>
    <x v="6"/>
    <x v="0"/>
    <n v="179.5"/>
    <x v="68"/>
    <x v="81"/>
    <n v="20260723"/>
  </r>
  <r>
    <x v="11"/>
    <x v="6"/>
    <x v="0"/>
    <n v="194.955523"/>
    <x v="69"/>
    <x v="82"/>
    <n v="20260723"/>
  </r>
  <r>
    <x v="11"/>
    <x v="6"/>
    <x v="0"/>
    <n v="15114.156573"/>
    <x v="70"/>
    <x v="83"/>
    <n v="20260723"/>
  </r>
  <r>
    <x v="11"/>
    <x v="6"/>
    <x v="0"/>
    <n v="3626.3663620000002"/>
    <x v="71"/>
    <x v="84"/>
    <n v="20260723"/>
  </r>
  <r>
    <x v="11"/>
    <x v="7"/>
    <x v="0"/>
    <m/>
    <x v="0"/>
    <x v="0"/>
    <n v="20260723"/>
  </r>
  <r>
    <x v="11"/>
    <x v="7"/>
    <x v="0"/>
    <m/>
    <x v="1"/>
    <x v="1"/>
    <n v="20260723"/>
  </r>
  <r>
    <x v="11"/>
    <x v="7"/>
    <x v="0"/>
    <m/>
    <x v="2"/>
    <x v="2"/>
    <n v="20260723"/>
  </r>
  <r>
    <x v="11"/>
    <x v="7"/>
    <x v="0"/>
    <n v="0"/>
    <x v="3"/>
    <x v="3"/>
    <n v="20260723"/>
  </r>
  <r>
    <x v="11"/>
    <x v="7"/>
    <x v="0"/>
    <n v="343.72609399999999"/>
    <x v="4"/>
    <x v="4"/>
    <n v="20260723"/>
  </r>
  <r>
    <x v="11"/>
    <x v="7"/>
    <x v="0"/>
    <n v="0"/>
    <x v="5"/>
    <x v="5"/>
    <n v="20260723"/>
  </r>
  <r>
    <x v="11"/>
    <x v="7"/>
    <x v="0"/>
    <n v="476.13528300000002"/>
    <x v="6"/>
    <x v="6"/>
    <n v="20260723"/>
  </r>
  <r>
    <x v="11"/>
    <x v="7"/>
    <x v="0"/>
    <n v="13222.773394"/>
    <x v="7"/>
    <x v="7"/>
    <n v="20260723"/>
  </r>
  <r>
    <x v="11"/>
    <x v="7"/>
    <x v="0"/>
    <n v="301.88284099999998"/>
    <x v="8"/>
    <x v="8"/>
    <n v="20260723"/>
  </r>
  <r>
    <x v="11"/>
    <x v="7"/>
    <x v="0"/>
    <n v="487.78897000000001"/>
    <x v="9"/>
    <x v="9"/>
    <n v="20260723"/>
  </r>
  <r>
    <x v="11"/>
    <x v="7"/>
    <x v="0"/>
    <n v="399.86509000000001"/>
    <x v="10"/>
    <x v="10"/>
    <n v="20260723"/>
  </r>
  <r>
    <x v="11"/>
    <x v="7"/>
    <x v="0"/>
    <n v="340.13528700000001"/>
    <x v="11"/>
    <x v="11"/>
    <n v="20260723"/>
  </r>
  <r>
    <x v="11"/>
    <x v="7"/>
    <x v="0"/>
    <n v="59.729802999999997"/>
    <x v="12"/>
    <x v="12"/>
    <n v="20260723"/>
  </r>
  <r>
    <x v="11"/>
    <x v="7"/>
    <x v="0"/>
    <n v="10069.019482"/>
    <x v="13"/>
    <x v="13"/>
    <n v="20260723"/>
  </r>
  <r>
    <x v="11"/>
    <x v="7"/>
    <x v="0"/>
    <n v="7169.7753080000002"/>
    <x v="14"/>
    <x v="14"/>
    <n v="20260723"/>
  </r>
  <r>
    <x v="11"/>
    <x v="7"/>
    <x v="0"/>
    <n v="2872.9316140000001"/>
    <x v="15"/>
    <x v="15"/>
    <n v="20260723"/>
  </r>
  <r>
    <x v="11"/>
    <x v="7"/>
    <x v="0"/>
    <n v="26.312559"/>
    <x v="16"/>
    <x v="16"/>
    <n v="20260723"/>
  </r>
  <r>
    <x v="11"/>
    <x v="7"/>
    <x v="0"/>
    <n v="0"/>
    <x v="17"/>
    <x v="17"/>
    <n v="20260723"/>
  </r>
  <r>
    <x v="11"/>
    <x v="7"/>
    <x v="0"/>
    <n v="1572.209286"/>
    <x v="18"/>
    <x v="18"/>
    <n v="20260723"/>
  </r>
  <r>
    <x v="11"/>
    <x v="7"/>
    <x v="0"/>
    <n v="0.99503600000000003"/>
    <x v="19"/>
    <x v="19"/>
    <n v="20260723"/>
  </r>
  <r>
    <x v="11"/>
    <x v="7"/>
    <x v="0"/>
    <n v="386.50395200000003"/>
    <x v="20"/>
    <x v="20"/>
    <n v="20260723"/>
  </r>
  <r>
    <x v="11"/>
    <x v="7"/>
    <x v="0"/>
    <n v="4.508737"/>
    <x v="21"/>
    <x v="21"/>
    <n v="20260723"/>
  </r>
  <r>
    <x v="11"/>
    <x v="7"/>
    <x v="0"/>
    <n v="4679.7398649999996"/>
    <x v="22"/>
    <x v="22"/>
    <n v="20260723"/>
  </r>
  <r>
    <x v="11"/>
    <x v="7"/>
    <x v="0"/>
    <n v="139.96095700000001"/>
    <x v="23"/>
    <x v="23"/>
    <n v="20260723"/>
  </r>
  <r>
    <x v="11"/>
    <x v="7"/>
    <x v="0"/>
    <n v="27.613401"/>
    <x v="24"/>
    <x v="24"/>
    <n v="20260723"/>
  </r>
  <r>
    <x v="11"/>
    <x v="7"/>
    <x v="0"/>
    <n v="10.71926"/>
    <x v="25"/>
    <x v="25"/>
    <n v="20260723"/>
  </r>
  <r>
    <x v="11"/>
    <x v="7"/>
    <x v="0"/>
    <n v="101.62829600000001"/>
    <x v="26"/>
    <x v="26"/>
    <n v="20260723"/>
  </r>
  <r>
    <x v="11"/>
    <x v="7"/>
    <x v="0"/>
    <n v="748.14469899999995"/>
    <x v="27"/>
    <x v="27"/>
    <n v="20260723"/>
  </r>
  <r>
    <x v="11"/>
    <x v="7"/>
    <x v="0"/>
    <n v="712.16934200000003"/>
    <x v="28"/>
    <x v="28"/>
    <n v="20260723"/>
  </r>
  <r>
    <x v="11"/>
    <x v="7"/>
    <x v="0"/>
    <n v="700.56715299999996"/>
    <x v="29"/>
    <x v="29"/>
    <n v="20260723"/>
  </r>
  <r>
    <x v="11"/>
    <x v="7"/>
    <x v="0"/>
    <n v="11.602188999999999"/>
    <x v="30"/>
    <x v="30"/>
    <n v="20260723"/>
  </r>
  <r>
    <x v="11"/>
    <x v="7"/>
    <x v="0"/>
    <n v="35.994931999999999"/>
    <x v="31"/>
    <x v="31"/>
    <n v="20260723"/>
  </r>
  <r>
    <x v="11"/>
    <x v="7"/>
    <x v="0"/>
    <n v="25.678957"/>
    <x v="32"/>
    <x v="32"/>
    <n v="20260723"/>
  </r>
  <r>
    <x v="11"/>
    <x v="7"/>
    <x v="0"/>
    <n v="10.315975"/>
    <x v="33"/>
    <x v="33"/>
    <n v="20260723"/>
  </r>
  <r>
    <x v="11"/>
    <x v="7"/>
    <x v="0"/>
    <n v="-1.9574000000000001E-2"/>
    <x v="34"/>
    <x v="34"/>
    <n v="20260723"/>
  </r>
  <r>
    <x v="11"/>
    <x v="7"/>
    <x v="0"/>
    <n v="0.108125"/>
    <x v="35"/>
    <x v="35"/>
    <n v="20260723"/>
  </r>
  <r>
    <x v="11"/>
    <x v="7"/>
    <x v="0"/>
    <n v="240.59887800000001"/>
    <x v="36"/>
    <x v="36"/>
    <n v="20260723"/>
  </r>
  <r>
    <x v="11"/>
    <x v="7"/>
    <x v="0"/>
    <n v="28.745709000000002"/>
    <x v="37"/>
    <x v="37"/>
    <n v="20260723"/>
  </r>
  <r>
    <x v="11"/>
    <x v="7"/>
    <x v="0"/>
    <n v="201.75916699999999"/>
    <x v="38"/>
    <x v="38"/>
    <n v="20260723"/>
  </r>
  <r>
    <x v="11"/>
    <x v="7"/>
    <x v="0"/>
    <n v="0.49316599999999999"/>
    <x v="39"/>
    <x v="39"/>
    <n v="20260723"/>
  </r>
  <r>
    <x v="11"/>
    <x v="7"/>
    <x v="0"/>
    <n v="0"/>
    <x v="40"/>
    <x v="40"/>
    <n v="20260723"/>
  </r>
  <r>
    <x v="11"/>
    <x v="7"/>
    <x v="0"/>
    <n v="275.32820700000002"/>
    <x v="41"/>
    <x v="41"/>
    <n v="20260723"/>
  </r>
  <r>
    <x v="11"/>
    <x v="7"/>
    <x v="0"/>
    <n v="38.978459999999998"/>
    <x v="42"/>
    <x v="42"/>
    <n v="20260723"/>
  </r>
  <r>
    <x v="11"/>
    <x v="7"/>
    <x v="0"/>
    <n v="20396.492004"/>
    <x v="43"/>
    <x v="43"/>
    <n v="20260723"/>
  </r>
  <r>
    <x v="11"/>
    <x v="7"/>
    <x v="0"/>
    <m/>
    <x v="44"/>
    <x v="44"/>
    <n v="20260723"/>
  </r>
  <r>
    <x v="11"/>
    <x v="7"/>
    <x v="0"/>
    <n v="3587.2564280000001"/>
    <x v="45"/>
    <x v="45"/>
    <n v="20260723"/>
  </r>
  <r>
    <x v="11"/>
    <x v="7"/>
    <x v="0"/>
    <n v="3141.2888229999999"/>
    <x v="46"/>
    <x v="46"/>
    <n v="20260723"/>
  </r>
  <r>
    <x v="11"/>
    <x v="7"/>
    <x v="0"/>
    <n v="0"/>
    <x v="47"/>
    <x v="47"/>
    <n v="20260723"/>
  </r>
  <r>
    <x v="11"/>
    <x v="7"/>
    <x v="0"/>
    <n v="2991.3197989999999"/>
    <x v="48"/>
    <x v="48"/>
    <n v="20260723"/>
  </r>
  <r>
    <x v="11"/>
    <x v="7"/>
    <x v="0"/>
    <n v="149.96902399999999"/>
    <x v="49"/>
    <x v="49"/>
    <n v="20260723"/>
  </r>
  <r>
    <x v="11"/>
    <x v="7"/>
    <x v="0"/>
    <n v="445.96760499999999"/>
    <x v="50"/>
    <x v="50"/>
    <n v="20260723"/>
  </r>
  <r>
    <x v="11"/>
    <x v="7"/>
    <x v="0"/>
    <n v="0"/>
    <x v="47"/>
    <x v="51"/>
    <n v="20260723"/>
  </r>
  <r>
    <x v="11"/>
    <x v="7"/>
    <x v="0"/>
    <n v="414.15461299999998"/>
    <x v="48"/>
    <x v="52"/>
    <n v="20260723"/>
  </r>
  <r>
    <x v="11"/>
    <x v="7"/>
    <x v="0"/>
    <n v="31.812992999999999"/>
    <x v="49"/>
    <x v="53"/>
    <n v="20260723"/>
  </r>
  <r>
    <x v="11"/>
    <x v="7"/>
    <x v="0"/>
    <n v="7359.0720119999996"/>
    <x v="51"/>
    <x v="54"/>
    <n v="20260723"/>
  </r>
  <r>
    <x v="11"/>
    <x v="7"/>
    <x v="0"/>
    <n v="745.95852200000002"/>
    <x v="52"/>
    <x v="55"/>
    <n v="20260723"/>
  </r>
  <r>
    <x v="11"/>
    <x v="7"/>
    <x v="0"/>
    <n v="0"/>
    <x v="47"/>
    <x v="56"/>
    <n v="20260723"/>
  </r>
  <r>
    <x v="11"/>
    <x v="7"/>
    <x v="0"/>
    <n v="607.76165300000002"/>
    <x v="48"/>
    <x v="57"/>
    <n v="20260723"/>
  </r>
  <r>
    <x v="11"/>
    <x v="7"/>
    <x v="0"/>
    <n v="138.19686899999999"/>
    <x v="49"/>
    <x v="58"/>
    <n v="20260723"/>
  </r>
  <r>
    <x v="11"/>
    <x v="7"/>
    <x v="0"/>
    <n v="6613.1134890000003"/>
    <x v="53"/>
    <x v="59"/>
    <n v="20260723"/>
  </r>
  <r>
    <x v="11"/>
    <x v="7"/>
    <x v="0"/>
    <n v="13.307592"/>
    <x v="47"/>
    <x v="60"/>
    <n v="20260723"/>
  </r>
  <r>
    <x v="11"/>
    <x v="7"/>
    <x v="0"/>
    <n v="6476.9032280000001"/>
    <x v="48"/>
    <x v="61"/>
    <n v="20260723"/>
  </r>
  <r>
    <x v="11"/>
    <x v="7"/>
    <x v="0"/>
    <n v="122.902669"/>
    <x v="49"/>
    <x v="62"/>
    <n v="20260723"/>
  </r>
  <r>
    <x v="11"/>
    <x v="7"/>
    <x v="0"/>
    <n v="4295.2298840000003"/>
    <x v="54"/>
    <x v="63"/>
    <n v="20260723"/>
  </r>
  <r>
    <x v="11"/>
    <x v="7"/>
    <x v="0"/>
    <n v="4.7353550000000002"/>
    <x v="47"/>
    <x v="64"/>
    <n v="20260723"/>
  </r>
  <r>
    <x v="11"/>
    <x v="7"/>
    <x v="0"/>
    <n v="4227.0923469999998"/>
    <x v="48"/>
    <x v="65"/>
    <n v="20260723"/>
  </r>
  <r>
    <x v="11"/>
    <x v="7"/>
    <x v="0"/>
    <n v="63.402182000000003"/>
    <x v="49"/>
    <x v="66"/>
    <n v="20260723"/>
  </r>
  <r>
    <x v="11"/>
    <x v="7"/>
    <x v="0"/>
    <m/>
    <x v="55"/>
    <x v="67"/>
    <n v="20260723"/>
  </r>
  <r>
    <x v="11"/>
    <x v="7"/>
    <x v="0"/>
    <n v="1.635405"/>
    <x v="56"/>
    <x v="68"/>
    <n v="20260723"/>
  </r>
  <r>
    <x v="11"/>
    <x v="7"/>
    <x v="0"/>
    <n v="55.780982999999999"/>
    <x v="57"/>
    <x v="69"/>
    <n v="20260723"/>
  </r>
  <r>
    <x v="11"/>
    <x v="7"/>
    <x v="0"/>
    <n v="145.347859"/>
    <x v="58"/>
    <x v="70"/>
    <n v="20260723"/>
  </r>
  <r>
    <x v="11"/>
    <x v="7"/>
    <x v="0"/>
    <n v="31.149425999999998"/>
    <x v="59"/>
    <x v="71"/>
    <n v="20260723"/>
  </r>
  <r>
    <x v="11"/>
    <x v="7"/>
    <x v="0"/>
    <n v="110.656982"/>
    <x v="60"/>
    <x v="72"/>
    <n v="20260723"/>
  </r>
  <r>
    <x v="11"/>
    <x v="7"/>
    <x v="0"/>
    <n v="0"/>
    <x v="19"/>
    <x v="73"/>
    <n v="20260723"/>
  </r>
  <r>
    <x v="11"/>
    <x v="7"/>
    <x v="0"/>
    <n v="0.157"/>
    <x v="61"/>
    <x v="74"/>
    <n v="20260723"/>
  </r>
  <r>
    <x v="11"/>
    <x v="7"/>
    <x v="0"/>
    <n v="38.726216999999998"/>
    <x v="62"/>
    <x v="75"/>
    <n v="20260723"/>
  </r>
  <r>
    <x v="11"/>
    <x v="7"/>
    <x v="0"/>
    <n v="218.45856599999999"/>
    <x v="63"/>
    <x v="76"/>
    <n v="20260723"/>
  </r>
  <r>
    <x v="11"/>
    <x v="7"/>
    <x v="0"/>
    <n v="163.65271899999999"/>
    <x v="64"/>
    <x v="77"/>
    <n v="20260723"/>
  </r>
  <r>
    <x v="11"/>
    <x v="7"/>
    <x v="0"/>
    <n v="257.07433300000002"/>
    <x v="65"/>
    <x v="78"/>
    <n v="20260723"/>
  </r>
  <r>
    <x v="11"/>
    <x v="7"/>
    <x v="0"/>
    <n v="181.671054"/>
    <x v="66"/>
    <x v="79"/>
    <n v="20260723"/>
  </r>
  <r>
    <x v="11"/>
    <x v="7"/>
    <x v="0"/>
    <n v="0"/>
    <x v="67"/>
    <x v="80"/>
    <n v="20260723"/>
  </r>
  <r>
    <x v="11"/>
    <x v="7"/>
    <x v="0"/>
    <n v="181.671054"/>
    <x v="68"/>
    <x v="81"/>
    <n v="20260723"/>
  </r>
  <r>
    <x v="11"/>
    <x v="7"/>
    <x v="0"/>
    <n v="258.526814"/>
    <x v="69"/>
    <x v="82"/>
    <n v="20260723"/>
  </r>
  <r>
    <x v="11"/>
    <x v="7"/>
    <x v="0"/>
    <n v="16704.395681000002"/>
    <x v="70"/>
    <x v="83"/>
    <n v="20260723"/>
  </r>
  <r>
    <x v="11"/>
    <x v="7"/>
    <x v="0"/>
    <n v="3692.0963240000001"/>
    <x v="71"/>
    <x v="84"/>
    <n v="20260723"/>
  </r>
  <r>
    <x v="11"/>
    <x v="8"/>
    <x v="0"/>
    <m/>
    <x v="0"/>
    <x v="0"/>
    <n v="20260723"/>
  </r>
  <r>
    <x v="11"/>
    <x v="8"/>
    <x v="0"/>
    <m/>
    <x v="1"/>
    <x v="1"/>
    <n v="20260723"/>
  </r>
  <r>
    <x v="11"/>
    <x v="8"/>
    <x v="0"/>
    <m/>
    <x v="2"/>
    <x v="2"/>
    <n v="20260723"/>
  </r>
  <r>
    <x v="11"/>
    <x v="8"/>
    <x v="0"/>
    <n v="0"/>
    <x v="3"/>
    <x v="3"/>
    <n v="20260723"/>
  </r>
  <r>
    <x v="11"/>
    <x v="8"/>
    <x v="0"/>
    <n v="308.04556400000001"/>
    <x v="4"/>
    <x v="4"/>
    <n v="20260723"/>
  </r>
  <r>
    <x v="11"/>
    <x v="8"/>
    <x v="0"/>
    <n v="0"/>
    <x v="5"/>
    <x v="5"/>
    <n v="20260723"/>
  </r>
  <r>
    <x v="11"/>
    <x v="8"/>
    <x v="0"/>
    <n v="506.49205699999999"/>
    <x v="6"/>
    <x v="6"/>
    <n v="20260723"/>
  </r>
  <r>
    <x v="11"/>
    <x v="8"/>
    <x v="0"/>
    <n v="13323.345304"/>
    <x v="7"/>
    <x v="7"/>
    <n v="20260723"/>
  </r>
  <r>
    <x v="11"/>
    <x v="8"/>
    <x v="0"/>
    <n v="236.934068"/>
    <x v="8"/>
    <x v="8"/>
    <n v="20260723"/>
  </r>
  <r>
    <x v="11"/>
    <x v="8"/>
    <x v="0"/>
    <n v="438.017404"/>
    <x v="9"/>
    <x v="9"/>
    <n v="20260723"/>
  </r>
  <r>
    <x v="11"/>
    <x v="8"/>
    <x v="0"/>
    <n v="497.26991800000002"/>
    <x v="10"/>
    <x v="10"/>
    <n v="20260723"/>
  </r>
  <r>
    <x v="11"/>
    <x v="8"/>
    <x v="0"/>
    <n v="435.85295300000001"/>
    <x v="11"/>
    <x v="11"/>
    <n v="20260723"/>
  </r>
  <r>
    <x v="11"/>
    <x v="8"/>
    <x v="0"/>
    <n v="61.416964999999998"/>
    <x v="12"/>
    <x v="12"/>
    <n v="20260723"/>
  </r>
  <r>
    <x v="11"/>
    <x v="8"/>
    <x v="0"/>
    <n v="10461.135617"/>
    <x v="13"/>
    <x v="13"/>
    <n v="20260723"/>
  </r>
  <r>
    <x v="11"/>
    <x v="8"/>
    <x v="0"/>
    <n v="7480.5874620000004"/>
    <x v="14"/>
    <x v="14"/>
    <n v="20260723"/>
  </r>
  <r>
    <x v="11"/>
    <x v="8"/>
    <x v="0"/>
    <n v="2942.5597990000001"/>
    <x v="15"/>
    <x v="15"/>
    <n v="20260723"/>
  </r>
  <r>
    <x v="11"/>
    <x v="8"/>
    <x v="0"/>
    <n v="37.988356000000003"/>
    <x v="16"/>
    <x v="16"/>
    <n v="20260723"/>
  </r>
  <r>
    <x v="11"/>
    <x v="8"/>
    <x v="0"/>
    <n v="0"/>
    <x v="17"/>
    <x v="17"/>
    <n v="20260723"/>
  </r>
  <r>
    <x v="11"/>
    <x v="8"/>
    <x v="0"/>
    <n v="1432.684264"/>
    <x v="18"/>
    <x v="18"/>
    <n v="20260723"/>
  </r>
  <r>
    <x v="11"/>
    <x v="8"/>
    <x v="0"/>
    <n v="1.2093160000000001"/>
    <x v="19"/>
    <x v="19"/>
    <n v="20260723"/>
  </r>
  <r>
    <x v="11"/>
    <x v="8"/>
    <x v="0"/>
    <n v="252.18543299999999"/>
    <x v="20"/>
    <x v="20"/>
    <n v="20260723"/>
  </r>
  <r>
    <x v="11"/>
    <x v="8"/>
    <x v="0"/>
    <n v="3.909284"/>
    <x v="21"/>
    <x v="21"/>
    <n v="20260723"/>
  </r>
  <r>
    <x v="11"/>
    <x v="8"/>
    <x v="0"/>
    <n v="5426.8352500000001"/>
    <x v="22"/>
    <x v="22"/>
    <n v="20260723"/>
  </r>
  <r>
    <x v="11"/>
    <x v="8"/>
    <x v="0"/>
    <n v="146.00553600000001"/>
    <x v="23"/>
    <x v="23"/>
    <n v="20260723"/>
  </r>
  <r>
    <x v="11"/>
    <x v="8"/>
    <x v="0"/>
    <n v="26.963467999999999"/>
    <x v="24"/>
    <x v="24"/>
    <n v="20260723"/>
  </r>
  <r>
    <x v="11"/>
    <x v="8"/>
    <x v="0"/>
    <n v="10.045890999999999"/>
    <x v="25"/>
    <x v="25"/>
    <n v="20260723"/>
  </r>
  <r>
    <x v="11"/>
    <x v="8"/>
    <x v="0"/>
    <n v="108.99617600000001"/>
    <x v="26"/>
    <x v="26"/>
    <n v="20260723"/>
  </r>
  <r>
    <x v="11"/>
    <x v="8"/>
    <x v="0"/>
    <n v="834.49967000000004"/>
    <x v="27"/>
    <x v="27"/>
    <n v="20260723"/>
  </r>
  <r>
    <x v="11"/>
    <x v="8"/>
    <x v="0"/>
    <n v="785.30409099999997"/>
    <x v="28"/>
    <x v="28"/>
    <n v="20260723"/>
  </r>
  <r>
    <x v="11"/>
    <x v="8"/>
    <x v="0"/>
    <n v="771.34059600000001"/>
    <x v="29"/>
    <x v="29"/>
    <n v="20260723"/>
  </r>
  <r>
    <x v="11"/>
    <x v="8"/>
    <x v="0"/>
    <n v="13.963495"/>
    <x v="30"/>
    <x v="30"/>
    <n v="20260723"/>
  </r>
  <r>
    <x v="11"/>
    <x v="8"/>
    <x v="0"/>
    <n v="49.223761000000003"/>
    <x v="31"/>
    <x v="31"/>
    <n v="20260723"/>
  </r>
  <r>
    <x v="11"/>
    <x v="8"/>
    <x v="0"/>
    <n v="30.986395000000002"/>
    <x v="32"/>
    <x v="32"/>
    <n v="20260723"/>
  </r>
  <r>
    <x v="11"/>
    <x v="8"/>
    <x v="0"/>
    <n v="18.237366000000002"/>
    <x v="33"/>
    <x v="33"/>
    <n v="20260723"/>
  </r>
  <r>
    <x v="11"/>
    <x v="8"/>
    <x v="0"/>
    <n v="-2.8181999999999999E-2"/>
    <x v="34"/>
    <x v="34"/>
    <n v="20260723"/>
  </r>
  <r>
    <x v="11"/>
    <x v="8"/>
    <x v="0"/>
    <n v="6.9870000000000002E-2"/>
    <x v="35"/>
    <x v="35"/>
    <n v="20260723"/>
  </r>
  <r>
    <x v="11"/>
    <x v="8"/>
    <x v="0"/>
    <n v="258.73762599999998"/>
    <x v="36"/>
    <x v="36"/>
    <n v="20260723"/>
  </r>
  <r>
    <x v="11"/>
    <x v="8"/>
    <x v="0"/>
    <n v="36.556510000000003"/>
    <x v="37"/>
    <x v="37"/>
    <n v="20260723"/>
  </r>
  <r>
    <x v="11"/>
    <x v="8"/>
    <x v="0"/>
    <n v="150.36681799999999"/>
    <x v="38"/>
    <x v="38"/>
    <n v="20260723"/>
  </r>
  <r>
    <x v="11"/>
    <x v="8"/>
    <x v="0"/>
    <n v="0.17999399999999999"/>
    <x v="39"/>
    <x v="39"/>
    <n v="20260723"/>
  </r>
  <r>
    <x v="11"/>
    <x v="8"/>
    <x v="0"/>
    <n v="0"/>
    <x v="40"/>
    <x v="40"/>
    <n v="20260723"/>
  </r>
  <r>
    <x v="11"/>
    <x v="8"/>
    <x v="0"/>
    <n v="199.869259"/>
    <x v="41"/>
    <x v="41"/>
    <n v="20260723"/>
  </r>
  <r>
    <x v="11"/>
    <x v="8"/>
    <x v="0"/>
    <n v="30.926113999999998"/>
    <x v="42"/>
    <x v="42"/>
    <n v="20260723"/>
  </r>
  <r>
    <x v="11"/>
    <x v="8"/>
    <x v="0"/>
    <n v="21221.929573000001"/>
    <x v="43"/>
    <x v="43"/>
    <n v="20260723"/>
  </r>
  <r>
    <x v="11"/>
    <x v="8"/>
    <x v="0"/>
    <m/>
    <x v="44"/>
    <x v="44"/>
    <n v="20260723"/>
  </r>
  <r>
    <x v="11"/>
    <x v="8"/>
    <x v="0"/>
    <n v="3623.300107"/>
    <x v="45"/>
    <x v="45"/>
    <n v="20260723"/>
  </r>
  <r>
    <x v="11"/>
    <x v="8"/>
    <x v="0"/>
    <n v="3144.61769"/>
    <x v="46"/>
    <x v="46"/>
    <n v="20260723"/>
  </r>
  <r>
    <x v="11"/>
    <x v="8"/>
    <x v="0"/>
    <n v="0"/>
    <x v="47"/>
    <x v="47"/>
    <n v="20260723"/>
  </r>
  <r>
    <x v="11"/>
    <x v="8"/>
    <x v="0"/>
    <n v="2987.9886710000001"/>
    <x v="48"/>
    <x v="48"/>
    <n v="20260723"/>
  </r>
  <r>
    <x v="11"/>
    <x v="8"/>
    <x v="0"/>
    <n v="156.629019"/>
    <x v="49"/>
    <x v="49"/>
    <n v="20260723"/>
  </r>
  <r>
    <x v="11"/>
    <x v="8"/>
    <x v="0"/>
    <n v="478.68241699999999"/>
    <x v="50"/>
    <x v="50"/>
    <n v="20260723"/>
  </r>
  <r>
    <x v="11"/>
    <x v="8"/>
    <x v="0"/>
    <n v="0"/>
    <x v="47"/>
    <x v="51"/>
    <n v="20260723"/>
  </r>
  <r>
    <x v="11"/>
    <x v="8"/>
    <x v="0"/>
    <n v="445.36981700000001"/>
    <x v="48"/>
    <x v="52"/>
    <n v="20260723"/>
  </r>
  <r>
    <x v="11"/>
    <x v="8"/>
    <x v="0"/>
    <n v="33.312600000000003"/>
    <x v="49"/>
    <x v="53"/>
    <n v="20260723"/>
  </r>
  <r>
    <x v="11"/>
    <x v="8"/>
    <x v="0"/>
    <n v="7258.8096619999997"/>
    <x v="51"/>
    <x v="54"/>
    <n v="20260723"/>
  </r>
  <r>
    <x v="11"/>
    <x v="8"/>
    <x v="0"/>
    <n v="780.52784099999997"/>
    <x v="52"/>
    <x v="55"/>
    <n v="20260723"/>
  </r>
  <r>
    <x v="11"/>
    <x v="8"/>
    <x v="0"/>
    <n v="0"/>
    <x v="47"/>
    <x v="56"/>
    <n v="20260723"/>
  </r>
  <r>
    <x v="11"/>
    <x v="8"/>
    <x v="0"/>
    <n v="649.94753500000002"/>
    <x v="48"/>
    <x v="57"/>
    <n v="20260723"/>
  </r>
  <r>
    <x v="11"/>
    <x v="8"/>
    <x v="0"/>
    <n v="130.58030600000001"/>
    <x v="49"/>
    <x v="58"/>
    <n v="20260723"/>
  </r>
  <r>
    <x v="11"/>
    <x v="8"/>
    <x v="0"/>
    <n v="6478.2818209999996"/>
    <x v="53"/>
    <x v="59"/>
    <n v="20260723"/>
  </r>
  <r>
    <x v="11"/>
    <x v="8"/>
    <x v="0"/>
    <n v="11.713535"/>
    <x v="47"/>
    <x v="60"/>
    <n v="20260723"/>
  </r>
  <r>
    <x v="11"/>
    <x v="8"/>
    <x v="0"/>
    <n v="6343.9520979999998"/>
    <x v="48"/>
    <x v="61"/>
    <n v="20260723"/>
  </r>
  <r>
    <x v="11"/>
    <x v="8"/>
    <x v="0"/>
    <n v="122.61618799999999"/>
    <x v="49"/>
    <x v="62"/>
    <n v="20260723"/>
  </r>
  <r>
    <x v="11"/>
    <x v="8"/>
    <x v="0"/>
    <n v="4907.4327050000002"/>
    <x v="54"/>
    <x v="63"/>
    <n v="20260723"/>
  </r>
  <r>
    <x v="11"/>
    <x v="8"/>
    <x v="0"/>
    <n v="3.155459"/>
    <x v="47"/>
    <x v="64"/>
    <n v="20260723"/>
  </r>
  <r>
    <x v="11"/>
    <x v="8"/>
    <x v="0"/>
    <n v="4828.885663"/>
    <x v="48"/>
    <x v="65"/>
    <n v="20260723"/>
  </r>
  <r>
    <x v="11"/>
    <x v="8"/>
    <x v="0"/>
    <n v="75.391583999999995"/>
    <x v="49"/>
    <x v="66"/>
    <n v="20260723"/>
  </r>
  <r>
    <x v="11"/>
    <x v="8"/>
    <x v="0"/>
    <m/>
    <x v="55"/>
    <x v="67"/>
    <n v="20260723"/>
  </r>
  <r>
    <x v="11"/>
    <x v="8"/>
    <x v="0"/>
    <n v="3.8380290000000001"/>
    <x v="56"/>
    <x v="68"/>
    <n v="20260723"/>
  </r>
  <r>
    <x v="11"/>
    <x v="8"/>
    <x v="0"/>
    <n v="50.199913000000002"/>
    <x v="57"/>
    <x v="69"/>
    <n v="20260723"/>
  </r>
  <r>
    <x v="11"/>
    <x v="8"/>
    <x v="0"/>
    <n v="143.01248799999999"/>
    <x v="58"/>
    <x v="70"/>
    <n v="20260723"/>
  </r>
  <r>
    <x v="11"/>
    <x v="8"/>
    <x v="0"/>
    <n v="137.043363"/>
    <x v="59"/>
    <x v="71"/>
    <n v="20260723"/>
  </r>
  <r>
    <x v="11"/>
    <x v="8"/>
    <x v="0"/>
    <n v="120.120627"/>
    <x v="60"/>
    <x v="72"/>
    <n v="20260723"/>
  </r>
  <r>
    <x v="11"/>
    <x v="8"/>
    <x v="0"/>
    <n v="0"/>
    <x v="19"/>
    <x v="73"/>
    <n v="20260723"/>
  </r>
  <r>
    <x v="11"/>
    <x v="8"/>
    <x v="0"/>
    <n v="0.13700000000000001"/>
    <x v="61"/>
    <x v="74"/>
    <n v="20260723"/>
  </r>
  <r>
    <x v="11"/>
    <x v="8"/>
    <x v="0"/>
    <n v="40.309029000000002"/>
    <x v="62"/>
    <x v="75"/>
    <n v="20260723"/>
  </r>
  <r>
    <x v="11"/>
    <x v="8"/>
    <x v="0"/>
    <n v="253.527794"/>
    <x v="63"/>
    <x v="76"/>
    <n v="20260723"/>
  </r>
  <r>
    <x v="11"/>
    <x v="8"/>
    <x v="0"/>
    <n v="203.13633999999999"/>
    <x v="64"/>
    <x v="77"/>
    <n v="20260723"/>
  </r>
  <r>
    <x v="11"/>
    <x v="8"/>
    <x v="0"/>
    <n v="277.39926300000002"/>
    <x v="65"/>
    <x v="78"/>
    <n v="20260723"/>
  </r>
  <r>
    <x v="11"/>
    <x v="8"/>
    <x v="0"/>
    <n v="181.62839399999999"/>
    <x v="66"/>
    <x v="79"/>
    <n v="20260723"/>
  </r>
  <r>
    <x v="11"/>
    <x v="8"/>
    <x v="0"/>
    <n v="0"/>
    <x v="67"/>
    <x v="80"/>
    <n v="20260723"/>
  </r>
  <r>
    <x v="11"/>
    <x v="8"/>
    <x v="0"/>
    <n v="181.62839399999999"/>
    <x v="68"/>
    <x v="81"/>
    <n v="20260723"/>
  </r>
  <r>
    <x v="11"/>
    <x v="8"/>
    <x v="0"/>
    <n v="259.95387399999998"/>
    <x v="69"/>
    <x v="82"/>
    <n v="20260723"/>
  </r>
  <r>
    <x v="11"/>
    <x v="8"/>
    <x v="0"/>
    <n v="17459.848588000001"/>
    <x v="70"/>
    <x v="83"/>
    <n v="20260723"/>
  </r>
  <r>
    <x v="11"/>
    <x v="8"/>
    <x v="0"/>
    <n v="3762.0809840000002"/>
    <x v="71"/>
    <x v="84"/>
    <n v="20260723"/>
  </r>
  <r>
    <x v="11"/>
    <x v="9"/>
    <x v="0"/>
    <m/>
    <x v="0"/>
    <x v="0"/>
    <n v="20260723"/>
  </r>
  <r>
    <x v="11"/>
    <x v="9"/>
    <x v="0"/>
    <m/>
    <x v="1"/>
    <x v="1"/>
    <n v="20260723"/>
  </r>
  <r>
    <x v="11"/>
    <x v="9"/>
    <x v="0"/>
    <m/>
    <x v="2"/>
    <x v="2"/>
    <n v="20260723"/>
  </r>
  <r>
    <x v="11"/>
    <x v="9"/>
    <x v="0"/>
    <n v="0"/>
    <x v="3"/>
    <x v="3"/>
    <n v="20260723"/>
  </r>
  <r>
    <x v="11"/>
    <x v="9"/>
    <x v="0"/>
    <n v="278.81487099999998"/>
    <x v="4"/>
    <x v="4"/>
    <n v="20260723"/>
  </r>
  <r>
    <x v="11"/>
    <x v="9"/>
    <x v="0"/>
    <n v="0"/>
    <x v="5"/>
    <x v="5"/>
    <n v="20260723"/>
  </r>
  <r>
    <x v="11"/>
    <x v="9"/>
    <x v="0"/>
    <n v="514.71806500000002"/>
    <x v="6"/>
    <x v="6"/>
    <n v="20260723"/>
  </r>
  <r>
    <x v="11"/>
    <x v="9"/>
    <x v="0"/>
    <n v="13364.559772000001"/>
    <x v="7"/>
    <x v="7"/>
    <n v="20260723"/>
  </r>
  <r>
    <x v="11"/>
    <x v="9"/>
    <x v="0"/>
    <n v="254.65982700000001"/>
    <x v="8"/>
    <x v="8"/>
    <n v="20260723"/>
  </r>
  <r>
    <x v="11"/>
    <x v="9"/>
    <x v="0"/>
    <n v="411.89294699999999"/>
    <x v="9"/>
    <x v="9"/>
    <n v="20260723"/>
  </r>
  <r>
    <x v="11"/>
    <x v="9"/>
    <x v="0"/>
    <n v="610.76033399999994"/>
    <x v="10"/>
    <x v="10"/>
    <n v="20260723"/>
  </r>
  <r>
    <x v="11"/>
    <x v="9"/>
    <x v="0"/>
    <n v="550.84497999999996"/>
    <x v="11"/>
    <x v="11"/>
    <n v="20260723"/>
  </r>
  <r>
    <x v="11"/>
    <x v="9"/>
    <x v="0"/>
    <n v="59.915354000000001"/>
    <x v="12"/>
    <x v="12"/>
    <n v="20260723"/>
  </r>
  <r>
    <x v="11"/>
    <x v="9"/>
    <x v="0"/>
    <n v="10465.948254999999"/>
    <x v="13"/>
    <x v="13"/>
    <n v="20260723"/>
  </r>
  <r>
    <x v="11"/>
    <x v="9"/>
    <x v="0"/>
    <n v="7316.572553"/>
    <x v="14"/>
    <x v="14"/>
    <n v="20260723"/>
  </r>
  <r>
    <x v="11"/>
    <x v="9"/>
    <x v="0"/>
    <n v="3090.3188380000001"/>
    <x v="15"/>
    <x v="15"/>
    <n v="20260723"/>
  </r>
  <r>
    <x v="11"/>
    <x v="9"/>
    <x v="0"/>
    <n v="59.056863999999997"/>
    <x v="16"/>
    <x v="16"/>
    <n v="20260723"/>
  </r>
  <r>
    <x v="11"/>
    <x v="9"/>
    <x v="0"/>
    <n v="0"/>
    <x v="17"/>
    <x v="17"/>
    <n v="20260723"/>
  </r>
  <r>
    <x v="11"/>
    <x v="9"/>
    <x v="0"/>
    <n v="1373.1453080000001"/>
    <x v="18"/>
    <x v="18"/>
    <n v="20260723"/>
  </r>
  <r>
    <x v="11"/>
    <x v="9"/>
    <x v="0"/>
    <n v="0.120985"/>
    <x v="19"/>
    <x v="19"/>
    <n v="20260723"/>
  </r>
  <r>
    <x v="11"/>
    <x v="9"/>
    <x v="0"/>
    <n v="245.81617299999999"/>
    <x v="20"/>
    <x v="20"/>
    <n v="20260723"/>
  </r>
  <r>
    <x v="11"/>
    <x v="9"/>
    <x v="0"/>
    <n v="2.2159430000000002"/>
    <x v="21"/>
    <x v="21"/>
    <n v="20260723"/>
  </r>
  <r>
    <x v="11"/>
    <x v="9"/>
    <x v="0"/>
    <n v="6348.6013160000002"/>
    <x v="22"/>
    <x v="22"/>
    <n v="20260723"/>
  </r>
  <r>
    <x v="11"/>
    <x v="9"/>
    <x v="0"/>
    <n v="122.228702"/>
    <x v="23"/>
    <x v="23"/>
    <n v="20260723"/>
  </r>
  <r>
    <x v="11"/>
    <x v="9"/>
    <x v="0"/>
    <n v="21.307957999999999"/>
    <x v="24"/>
    <x v="24"/>
    <n v="20260723"/>
  </r>
  <r>
    <x v="11"/>
    <x v="9"/>
    <x v="0"/>
    <n v="9.3082220000000007"/>
    <x v="25"/>
    <x v="25"/>
    <n v="20260723"/>
  </r>
  <r>
    <x v="11"/>
    <x v="9"/>
    <x v="0"/>
    <n v="91.612521999999998"/>
    <x v="26"/>
    <x v="26"/>
    <n v="20260723"/>
  </r>
  <r>
    <x v="11"/>
    <x v="9"/>
    <x v="0"/>
    <n v="743.33120199999996"/>
    <x v="27"/>
    <x v="27"/>
    <n v="20260723"/>
  </r>
  <r>
    <x v="11"/>
    <x v="9"/>
    <x v="0"/>
    <n v="686.90398600000003"/>
    <x v="28"/>
    <x v="28"/>
    <n v="20260723"/>
  </r>
  <r>
    <x v="11"/>
    <x v="9"/>
    <x v="0"/>
    <n v="670.94042999999999"/>
    <x v="29"/>
    <x v="29"/>
    <n v="20260723"/>
  </r>
  <r>
    <x v="11"/>
    <x v="9"/>
    <x v="0"/>
    <n v="15.963556000000001"/>
    <x v="30"/>
    <x v="30"/>
    <n v="20260723"/>
  </r>
  <r>
    <x v="11"/>
    <x v="9"/>
    <x v="0"/>
    <n v="56.459262000000003"/>
    <x v="31"/>
    <x v="31"/>
    <n v="20260723"/>
  </r>
  <r>
    <x v="11"/>
    <x v="9"/>
    <x v="0"/>
    <n v="31.379871000000001"/>
    <x v="32"/>
    <x v="32"/>
    <n v="20260723"/>
  </r>
  <r>
    <x v="11"/>
    <x v="9"/>
    <x v="0"/>
    <n v="25.079391000000001"/>
    <x v="33"/>
    <x v="33"/>
    <n v="20260723"/>
  </r>
  <r>
    <x v="11"/>
    <x v="9"/>
    <x v="0"/>
    <n v="-3.2045999999999998E-2"/>
    <x v="34"/>
    <x v="34"/>
    <n v="20260723"/>
  </r>
  <r>
    <x v="11"/>
    <x v="9"/>
    <x v="0"/>
    <n v="3.8864999999999997E-2"/>
    <x v="35"/>
    <x v="35"/>
    <n v="20260723"/>
  </r>
  <r>
    <x v="11"/>
    <x v="9"/>
    <x v="0"/>
    <n v="257.973343"/>
    <x v="36"/>
    <x v="36"/>
    <n v="20260723"/>
  </r>
  <r>
    <x v="11"/>
    <x v="9"/>
    <x v="0"/>
    <n v="37.017544999999998"/>
    <x v="37"/>
    <x v="37"/>
    <n v="20260723"/>
  </r>
  <r>
    <x v="11"/>
    <x v="9"/>
    <x v="0"/>
    <n v="148.330859"/>
    <x v="38"/>
    <x v="38"/>
    <n v="20260723"/>
  </r>
  <r>
    <x v="11"/>
    <x v="9"/>
    <x v="0"/>
    <n v="0.13153999999999999"/>
    <x v="39"/>
    <x v="39"/>
    <n v="20260723"/>
  </r>
  <r>
    <x v="11"/>
    <x v="9"/>
    <x v="0"/>
    <n v="0"/>
    <x v="40"/>
    <x v="40"/>
    <n v="20260723"/>
  </r>
  <r>
    <x v="11"/>
    <x v="9"/>
    <x v="0"/>
    <n v="239.26077100000001"/>
    <x v="41"/>
    <x v="41"/>
    <n v="20260723"/>
  </r>
  <r>
    <x v="11"/>
    <x v="9"/>
    <x v="0"/>
    <n v="36.542611000000001"/>
    <x v="42"/>
    <x v="42"/>
    <n v="20260723"/>
  </r>
  <r>
    <x v="11"/>
    <x v="9"/>
    <x v="0"/>
    <n v="22091.549460999999"/>
    <x v="43"/>
    <x v="43"/>
    <n v="20260723"/>
  </r>
  <r>
    <x v="11"/>
    <x v="9"/>
    <x v="0"/>
    <m/>
    <x v="44"/>
    <x v="44"/>
    <n v="20260723"/>
  </r>
  <r>
    <x v="11"/>
    <x v="9"/>
    <x v="0"/>
    <n v="3524.9735270000001"/>
    <x v="45"/>
    <x v="45"/>
    <n v="20260723"/>
  </r>
  <r>
    <x v="11"/>
    <x v="9"/>
    <x v="0"/>
    <n v="3026.9621419999999"/>
    <x v="46"/>
    <x v="46"/>
    <n v="20260723"/>
  </r>
  <r>
    <x v="11"/>
    <x v="9"/>
    <x v="0"/>
    <n v="0"/>
    <x v="47"/>
    <x v="47"/>
    <n v="20260723"/>
  </r>
  <r>
    <x v="11"/>
    <x v="9"/>
    <x v="0"/>
    <n v="2874.6556340000002"/>
    <x v="48"/>
    <x v="48"/>
    <n v="20260723"/>
  </r>
  <r>
    <x v="11"/>
    <x v="9"/>
    <x v="0"/>
    <n v="152.30650800000001"/>
    <x v="49"/>
    <x v="49"/>
    <n v="20260723"/>
  </r>
  <r>
    <x v="11"/>
    <x v="9"/>
    <x v="0"/>
    <n v="498.01138500000002"/>
    <x v="50"/>
    <x v="50"/>
    <n v="20260723"/>
  </r>
  <r>
    <x v="11"/>
    <x v="9"/>
    <x v="0"/>
    <n v="0"/>
    <x v="47"/>
    <x v="51"/>
    <n v="20260723"/>
  </r>
  <r>
    <x v="11"/>
    <x v="9"/>
    <x v="0"/>
    <n v="463.338098"/>
    <x v="48"/>
    <x v="52"/>
    <n v="20260723"/>
  </r>
  <r>
    <x v="11"/>
    <x v="9"/>
    <x v="0"/>
    <n v="34.673287000000002"/>
    <x v="49"/>
    <x v="53"/>
    <n v="20260723"/>
  </r>
  <r>
    <x v="11"/>
    <x v="9"/>
    <x v="0"/>
    <n v="6887.9391939999996"/>
    <x v="51"/>
    <x v="54"/>
    <n v="20260723"/>
  </r>
  <r>
    <x v="11"/>
    <x v="9"/>
    <x v="0"/>
    <n v="782.03145400000005"/>
    <x v="52"/>
    <x v="55"/>
    <n v="20260723"/>
  </r>
  <r>
    <x v="11"/>
    <x v="9"/>
    <x v="0"/>
    <n v="0"/>
    <x v="47"/>
    <x v="56"/>
    <n v="20260723"/>
  </r>
  <r>
    <x v="11"/>
    <x v="9"/>
    <x v="0"/>
    <n v="676.47024599999997"/>
    <x v="48"/>
    <x v="57"/>
    <n v="20260723"/>
  </r>
  <r>
    <x v="11"/>
    <x v="9"/>
    <x v="0"/>
    <n v="105.561207"/>
    <x v="49"/>
    <x v="58"/>
    <n v="20260723"/>
  </r>
  <r>
    <x v="11"/>
    <x v="9"/>
    <x v="0"/>
    <n v="6105.907741"/>
    <x v="53"/>
    <x v="59"/>
    <n v="20260723"/>
  </r>
  <r>
    <x v="11"/>
    <x v="9"/>
    <x v="0"/>
    <n v="8.9272609999999997"/>
    <x v="47"/>
    <x v="60"/>
    <n v="20260723"/>
  </r>
  <r>
    <x v="11"/>
    <x v="9"/>
    <x v="0"/>
    <n v="5984.4632449999999"/>
    <x v="48"/>
    <x v="61"/>
    <n v="20260723"/>
  </r>
  <r>
    <x v="11"/>
    <x v="9"/>
    <x v="0"/>
    <n v="112.517234"/>
    <x v="49"/>
    <x v="62"/>
    <n v="20260723"/>
  </r>
  <r>
    <x v="11"/>
    <x v="9"/>
    <x v="0"/>
    <n v="5635.8392569999996"/>
    <x v="54"/>
    <x v="63"/>
    <n v="20260723"/>
  </r>
  <r>
    <x v="11"/>
    <x v="9"/>
    <x v="0"/>
    <n v="1.9271659999999999"/>
    <x v="47"/>
    <x v="64"/>
    <n v="20260723"/>
  </r>
  <r>
    <x v="11"/>
    <x v="9"/>
    <x v="0"/>
    <n v="5546.3788279999999"/>
    <x v="48"/>
    <x v="65"/>
    <n v="20260723"/>
  </r>
  <r>
    <x v="11"/>
    <x v="9"/>
    <x v="0"/>
    <n v="87.533264000000003"/>
    <x v="49"/>
    <x v="66"/>
    <n v="20260723"/>
  </r>
  <r>
    <x v="11"/>
    <x v="9"/>
    <x v="0"/>
    <m/>
    <x v="55"/>
    <x v="67"/>
    <n v="20260723"/>
  </r>
  <r>
    <x v="11"/>
    <x v="9"/>
    <x v="0"/>
    <n v="0.83409999999999995"/>
    <x v="56"/>
    <x v="68"/>
    <n v="20260723"/>
  </r>
  <r>
    <x v="11"/>
    <x v="9"/>
    <x v="0"/>
    <n v="41.642302000000001"/>
    <x v="57"/>
    <x v="69"/>
    <n v="20260723"/>
  </r>
  <r>
    <x v="11"/>
    <x v="9"/>
    <x v="0"/>
    <n v="140.16480000000001"/>
    <x v="58"/>
    <x v="70"/>
    <n v="20260723"/>
  </r>
  <r>
    <x v="11"/>
    <x v="9"/>
    <x v="0"/>
    <n v="251.43400700000001"/>
    <x v="59"/>
    <x v="71"/>
    <n v="20260723"/>
  </r>
  <r>
    <x v="11"/>
    <x v="9"/>
    <x v="0"/>
    <n v="182.863822"/>
    <x v="60"/>
    <x v="72"/>
    <n v="20260723"/>
  </r>
  <r>
    <x v="11"/>
    <x v="9"/>
    <x v="0"/>
    <n v="0"/>
    <x v="19"/>
    <x v="73"/>
    <n v="20260723"/>
  </r>
  <r>
    <x v="11"/>
    <x v="9"/>
    <x v="0"/>
    <n v="5.0000000000000001E-3"/>
    <x v="61"/>
    <x v="74"/>
    <n v="20260723"/>
  </r>
  <r>
    <x v="11"/>
    <x v="9"/>
    <x v="0"/>
    <n v="52.300522999999998"/>
    <x v="62"/>
    <x v="75"/>
    <n v="20260723"/>
  </r>
  <r>
    <x v="11"/>
    <x v="9"/>
    <x v="0"/>
    <n v="269.01994200000001"/>
    <x v="63"/>
    <x v="76"/>
    <n v="20260723"/>
  </r>
  <r>
    <x v="11"/>
    <x v="9"/>
    <x v="0"/>
    <n v="183.68915899999999"/>
    <x v="64"/>
    <x v="77"/>
    <n v="20260723"/>
  </r>
  <r>
    <x v="11"/>
    <x v="9"/>
    <x v="0"/>
    <n v="289.66531700000002"/>
    <x v="65"/>
    <x v="78"/>
    <n v="20260723"/>
  </r>
  <r>
    <x v="11"/>
    <x v="9"/>
    <x v="0"/>
    <n v="181.62706700000001"/>
    <x v="66"/>
    <x v="79"/>
    <n v="20260723"/>
  </r>
  <r>
    <x v="11"/>
    <x v="9"/>
    <x v="0"/>
    <n v="0"/>
    <x v="67"/>
    <x v="80"/>
    <n v="20260723"/>
  </r>
  <r>
    <x v="11"/>
    <x v="9"/>
    <x v="0"/>
    <n v="181.62706700000001"/>
    <x v="68"/>
    <x v="81"/>
    <n v="20260723"/>
  </r>
  <r>
    <x v="11"/>
    <x v="9"/>
    <x v="0"/>
    <n v="242.004818"/>
    <x v="69"/>
    <x v="82"/>
    <n v="20260723"/>
  </r>
  <r>
    <x v="11"/>
    <x v="9"/>
    <x v="0"/>
    <n v="17884.002833999999"/>
    <x v="70"/>
    <x v="83"/>
    <n v="20260723"/>
  </r>
  <r>
    <x v="11"/>
    <x v="9"/>
    <x v="0"/>
    <n v="4207.5466269999997"/>
    <x v="71"/>
    <x v="84"/>
    <n v="20260723"/>
  </r>
  <r>
    <x v="12"/>
    <x v="0"/>
    <x v="0"/>
    <m/>
    <x v="0"/>
    <x v="0"/>
    <n v="20260723"/>
  </r>
  <r>
    <x v="12"/>
    <x v="0"/>
    <x v="0"/>
    <m/>
    <x v="1"/>
    <x v="1"/>
    <n v="20260723"/>
  </r>
  <r>
    <x v="12"/>
    <x v="0"/>
    <x v="0"/>
    <m/>
    <x v="2"/>
    <x v="2"/>
    <n v="20260723"/>
  </r>
  <r>
    <x v="12"/>
    <x v="0"/>
    <x v="0"/>
    <n v="0.88308500000000001"/>
    <x v="3"/>
    <x v="3"/>
    <n v="20260723"/>
  </r>
  <r>
    <x v="12"/>
    <x v="0"/>
    <x v="0"/>
    <n v="3.5884459999999998"/>
    <x v="4"/>
    <x v="4"/>
    <n v="20260723"/>
  </r>
  <r>
    <x v="12"/>
    <x v="0"/>
    <x v="0"/>
    <n v="0"/>
    <x v="5"/>
    <x v="5"/>
    <n v="20260723"/>
  </r>
  <r>
    <x v="12"/>
    <x v="0"/>
    <x v="0"/>
    <n v="81.094748999999993"/>
    <x v="6"/>
    <x v="6"/>
    <n v="20260723"/>
  </r>
  <r>
    <x v="12"/>
    <x v="0"/>
    <x v="0"/>
    <n v="4192.2131810000001"/>
    <x v="7"/>
    <x v="7"/>
    <n v="20260723"/>
  </r>
  <r>
    <x v="12"/>
    <x v="0"/>
    <x v="0"/>
    <n v="0.59359300000000004"/>
    <x v="8"/>
    <x v="8"/>
    <n v="20260723"/>
  </r>
  <r>
    <x v="12"/>
    <x v="0"/>
    <x v="0"/>
    <n v="142.62482"/>
    <x v="9"/>
    <x v="9"/>
    <n v="20260723"/>
  </r>
  <r>
    <x v="12"/>
    <x v="0"/>
    <x v="0"/>
    <n v="43.317912999999997"/>
    <x v="10"/>
    <x v="10"/>
    <n v="20260723"/>
  </r>
  <r>
    <x v="12"/>
    <x v="0"/>
    <x v="0"/>
    <n v="27.281216000000001"/>
    <x v="11"/>
    <x v="11"/>
    <n v="20260723"/>
  </r>
  <r>
    <x v="12"/>
    <x v="0"/>
    <x v="0"/>
    <n v="16.036698000000001"/>
    <x v="12"/>
    <x v="12"/>
    <n v="20260723"/>
  </r>
  <r>
    <x v="12"/>
    <x v="0"/>
    <x v="0"/>
    <n v="3589.6841639999998"/>
    <x v="13"/>
    <x v="13"/>
    <n v="20260723"/>
  </r>
  <r>
    <x v="12"/>
    <x v="0"/>
    <x v="0"/>
    <n v="3425.8795960000002"/>
    <x v="14"/>
    <x v="14"/>
    <n v="20260723"/>
  </r>
  <r>
    <x v="12"/>
    <x v="0"/>
    <x v="0"/>
    <n v="151.03984500000001"/>
    <x v="15"/>
    <x v="15"/>
    <n v="20260723"/>
  </r>
  <r>
    <x v="12"/>
    <x v="0"/>
    <x v="0"/>
    <n v="12.764723"/>
    <x v="16"/>
    <x v="16"/>
    <n v="20260723"/>
  </r>
  <r>
    <x v="12"/>
    <x v="0"/>
    <x v="0"/>
    <n v="0"/>
    <x v="17"/>
    <x v="17"/>
    <n v="20260723"/>
  </r>
  <r>
    <x v="12"/>
    <x v="0"/>
    <x v="0"/>
    <n v="395.02673700000003"/>
    <x v="18"/>
    <x v="18"/>
    <n v="20260723"/>
  </r>
  <r>
    <x v="12"/>
    <x v="0"/>
    <x v="0"/>
    <n v="7.1094949999999999"/>
    <x v="19"/>
    <x v="19"/>
    <n v="20260723"/>
  </r>
  <r>
    <x v="12"/>
    <x v="0"/>
    <x v="0"/>
    <n v="13.85646"/>
    <x v="20"/>
    <x v="20"/>
    <n v="20260723"/>
  </r>
  <r>
    <x v="12"/>
    <x v="0"/>
    <x v="0"/>
    <n v="0"/>
    <x v="21"/>
    <x v="21"/>
    <n v="20260723"/>
  </r>
  <r>
    <x v="12"/>
    <x v="0"/>
    <x v="0"/>
    <n v="3645.9286240000001"/>
    <x v="22"/>
    <x v="22"/>
    <n v="20260723"/>
  </r>
  <r>
    <x v="12"/>
    <x v="0"/>
    <x v="0"/>
    <n v="13.533882"/>
    <x v="23"/>
    <x v="23"/>
    <n v="20260723"/>
  </r>
  <r>
    <x v="12"/>
    <x v="0"/>
    <x v="0"/>
    <n v="10.678296"/>
    <x v="24"/>
    <x v="24"/>
    <n v="20260723"/>
  </r>
  <r>
    <x v="12"/>
    <x v="0"/>
    <x v="0"/>
    <n v="2.6137329999999999"/>
    <x v="25"/>
    <x v="25"/>
    <n v="20260723"/>
  </r>
  <r>
    <x v="12"/>
    <x v="0"/>
    <x v="0"/>
    <n v="0.24185400000000001"/>
    <x v="26"/>
    <x v="26"/>
    <n v="20260723"/>
  </r>
  <r>
    <x v="12"/>
    <x v="0"/>
    <x v="0"/>
    <n v="178.080848"/>
    <x v="27"/>
    <x v="27"/>
    <n v="20260723"/>
  </r>
  <r>
    <x v="12"/>
    <x v="0"/>
    <x v="0"/>
    <n v="155.31972400000001"/>
    <x v="28"/>
    <x v="28"/>
    <n v="20260723"/>
  </r>
  <r>
    <x v="12"/>
    <x v="0"/>
    <x v="0"/>
    <n v="152.73611199999999"/>
    <x v="29"/>
    <x v="29"/>
    <n v="20260723"/>
  </r>
  <r>
    <x v="12"/>
    <x v="0"/>
    <x v="0"/>
    <n v="2.5836100000000002"/>
    <x v="30"/>
    <x v="30"/>
    <n v="20260723"/>
  </r>
  <r>
    <x v="12"/>
    <x v="0"/>
    <x v="0"/>
    <n v="13.959096000000001"/>
    <x v="31"/>
    <x v="31"/>
    <n v="20260723"/>
  </r>
  <r>
    <x v="12"/>
    <x v="0"/>
    <x v="0"/>
    <n v="4.3396650000000001"/>
    <x v="32"/>
    <x v="32"/>
    <n v="20260723"/>
  </r>
  <r>
    <x v="12"/>
    <x v="0"/>
    <x v="0"/>
    <n v="9.6194319999999998"/>
    <x v="33"/>
    <x v="33"/>
    <n v="20260723"/>
  </r>
  <r>
    <x v="12"/>
    <x v="0"/>
    <x v="0"/>
    <n v="8.8020289999999992"/>
    <x v="34"/>
    <x v="34"/>
    <n v="20260723"/>
  </r>
  <r>
    <x v="12"/>
    <x v="0"/>
    <x v="0"/>
    <n v="1.1974210000000001"/>
    <x v="35"/>
    <x v="35"/>
    <n v="20260723"/>
  </r>
  <r>
    <x v="12"/>
    <x v="0"/>
    <x v="0"/>
    <n v="69.914799000000002"/>
    <x v="36"/>
    <x v="36"/>
    <n v="20260723"/>
  </r>
  <r>
    <x v="12"/>
    <x v="0"/>
    <x v="0"/>
    <n v="11.986497999999999"/>
    <x v="37"/>
    <x v="37"/>
    <n v="20260723"/>
  </r>
  <r>
    <x v="12"/>
    <x v="0"/>
    <x v="0"/>
    <n v="52.712251000000002"/>
    <x v="38"/>
    <x v="38"/>
    <n v="20260723"/>
  </r>
  <r>
    <x v="12"/>
    <x v="0"/>
    <x v="0"/>
    <n v="0"/>
    <x v="39"/>
    <x v="39"/>
    <n v="20260723"/>
  </r>
  <r>
    <x v="12"/>
    <x v="0"/>
    <x v="0"/>
    <n v="0"/>
    <x v="40"/>
    <x v="40"/>
    <n v="20260723"/>
  </r>
  <r>
    <x v="12"/>
    <x v="0"/>
    <x v="0"/>
    <n v="207.07296600000001"/>
    <x v="41"/>
    <x v="41"/>
    <n v="20260723"/>
  </r>
  <r>
    <x v="12"/>
    <x v="0"/>
    <x v="0"/>
    <n v="15.407899"/>
    <x v="42"/>
    <x v="42"/>
    <n v="20260723"/>
  </r>
  <r>
    <x v="12"/>
    <x v="0"/>
    <x v="0"/>
    <n v="8473.6146489999992"/>
    <x v="43"/>
    <x v="43"/>
    <n v="20260723"/>
  </r>
  <r>
    <x v="12"/>
    <x v="0"/>
    <x v="0"/>
    <m/>
    <x v="44"/>
    <x v="44"/>
    <n v="20260723"/>
  </r>
  <r>
    <x v="12"/>
    <x v="0"/>
    <x v="0"/>
    <n v="811.172009"/>
    <x v="45"/>
    <x v="45"/>
    <n v="20260723"/>
  </r>
  <r>
    <x v="12"/>
    <x v="0"/>
    <x v="0"/>
    <n v="785.80230800000004"/>
    <x v="46"/>
    <x v="46"/>
    <n v="20260723"/>
  </r>
  <r>
    <x v="12"/>
    <x v="0"/>
    <x v="0"/>
    <n v="0"/>
    <x v="47"/>
    <x v="47"/>
    <n v="20260723"/>
  </r>
  <r>
    <x v="12"/>
    <x v="0"/>
    <x v="0"/>
    <n v="713.88053500000001"/>
    <x v="48"/>
    <x v="48"/>
    <n v="20260723"/>
  </r>
  <r>
    <x v="12"/>
    <x v="0"/>
    <x v="0"/>
    <n v="71.921773000000002"/>
    <x v="49"/>
    <x v="49"/>
    <n v="20260723"/>
  </r>
  <r>
    <x v="12"/>
    <x v="0"/>
    <x v="0"/>
    <n v="25.369700999999999"/>
    <x v="50"/>
    <x v="50"/>
    <n v="20260723"/>
  </r>
  <r>
    <x v="12"/>
    <x v="0"/>
    <x v="0"/>
    <n v="0"/>
    <x v="47"/>
    <x v="51"/>
    <n v="20260723"/>
  </r>
  <r>
    <x v="12"/>
    <x v="0"/>
    <x v="0"/>
    <n v="21.917850000000001"/>
    <x v="48"/>
    <x v="52"/>
    <n v="20260723"/>
  </r>
  <r>
    <x v="12"/>
    <x v="0"/>
    <x v="0"/>
    <n v="3.451851"/>
    <x v="49"/>
    <x v="53"/>
    <n v="20260723"/>
  </r>
  <r>
    <x v="12"/>
    <x v="0"/>
    <x v="0"/>
    <n v="1962.8315709999999"/>
    <x v="51"/>
    <x v="54"/>
    <n v="20260723"/>
  </r>
  <r>
    <x v="12"/>
    <x v="0"/>
    <x v="0"/>
    <n v="-9.1948310000000006"/>
    <x v="52"/>
    <x v="55"/>
    <n v="20260723"/>
  </r>
  <r>
    <x v="12"/>
    <x v="0"/>
    <x v="0"/>
    <n v="0"/>
    <x v="47"/>
    <x v="56"/>
    <n v="20260723"/>
  </r>
  <r>
    <x v="12"/>
    <x v="0"/>
    <x v="0"/>
    <n v="-14.253427"/>
    <x v="48"/>
    <x v="57"/>
    <n v="20260723"/>
  </r>
  <r>
    <x v="12"/>
    <x v="0"/>
    <x v="0"/>
    <n v="5.0585959999999996"/>
    <x v="49"/>
    <x v="58"/>
    <n v="20260723"/>
  </r>
  <r>
    <x v="12"/>
    <x v="0"/>
    <x v="0"/>
    <n v="1972.026402"/>
    <x v="53"/>
    <x v="59"/>
    <n v="20260723"/>
  </r>
  <r>
    <x v="12"/>
    <x v="0"/>
    <x v="0"/>
    <n v="1.6600330000000001"/>
    <x v="47"/>
    <x v="60"/>
    <n v="20260723"/>
  </r>
  <r>
    <x v="12"/>
    <x v="0"/>
    <x v="0"/>
    <n v="1915.121324"/>
    <x v="48"/>
    <x v="61"/>
    <n v="20260723"/>
  </r>
  <r>
    <x v="12"/>
    <x v="0"/>
    <x v="0"/>
    <n v="55.245046000000002"/>
    <x v="49"/>
    <x v="62"/>
    <n v="20260723"/>
  </r>
  <r>
    <x v="12"/>
    <x v="0"/>
    <x v="0"/>
    <n v="3408.2470130000002"/>
    <x v="54"/>
    <x v="63"/>
    <n v="20260723"/>
  </r>
  <r>
    <x v="12"/>
    <x v="0"/>
    <x v="0"/>
    <n v="404.89909799999998"/>
    <x v="47"/>
    <x v="64"/>
    <n v="20260723"/>
  </r>
  <r>
    <x v="12"/>
    <x v="0"/>
    <x v="0"/>
    <n v="2924.4157869999999"/>
    <x v="48"/>
    <x v="65"/>
    <n v="20260723"/>
  </r>
  <r>
    <x v="12"/>
    <x v="0"/>
    <x v="0"/>
    <n v="78.932128000000006"/>
    <x v="49"/>
    <x v="66"/>
    <n v="20260723"/>
  </r>
  <r>
    <x v="12"/>
    <x v="0"/>
    <x v="0"/>
    <m/>
    <x v="55"/>
    <x v="67"/>
    <n v="20260723"/>
  </r>
  <r>
    <x v="12"/>
    <x v="0"/>
    <x v="0"/>
    <n v="0"/>
    <x v="56"/>
    <x v="68"/>
    <n v="20260723"/>
  </r>
  <r>
    <x v="12"/>
    <x v="0"/>
    <x v="0"/>
    <n v="41.924874000000003"/>
    <x v="57"/>
    <x v="69"/>
    <n v="20260723"/>
  </r>
  <r>
    <x v="12"/>
    <x v="0"/>
    <x v="0"/>
    <n v="0.30097699999999999"/>
    <x v="58"/>
    <x v="70"/>
    <n v="20260723"/>
  </r>
  <r>
    <x v="12"/>
    <x v="0"/>
    <x v="0"/>
    <n v="31.578419"/>
    <x v="59"/>
    <x v="71"/>
    <n v="20260723"/>
  </r>
  <r>
    <x v="12"/>
    <x v="0"/>
    <x v="0"/>
    <n v="96.756615999999994"/>
    <x v="60"/>
    <x v="72"/>
    <n v="20260723"/>
  </r>
  <r>
    <x v="12"/>
    <x v="0"/>
    <x v="0"/>
    <n v="3.5394610000000002"/>
    <x v="19"/>
    <x v="73"/>
    <n v="20260723"/>
  </r>
  <r>
    <x v="12"/>
    <x v="0"/>
    <x v="0"/>
    <n v="0"/>
    <x v="61"/>
    <x v="74"/>
    <n v="20260723"/>
  </r>
  <r>
    <x v="12"/>
    <x v="0"/>
    <x v="0"/>
    <n v="2.5410189999999999"/>
    <x v="62"/>
    <x v="75"/>
    <n v="20260723"/>
  </r>
  <r>
    <x v="12"/>
    <x v="0"/>
    <x v="0"/>
    <n v="144.187252"/>
    <x v="63"/>
    <x v="76"/>
    <n v="20260723"/>
  </r>
  <r>
    <x v="12"/>
    <x v="0"/>
    <x v="0"/>
    <n v="50.539175999999998"/>
    <x v="64"/>
    <x v="77"/>
    <n v="20260723"/>
  </r>
  <r>
    <x v="12"/>
    <x v="0"/>
    <x v="0"/>
    <n v="77.628812999999994"/>
    <x v="65"/>
    <x v="78"/>
    <n v="20260723"/>
  </r>
  <r>
    <x v="12"/>
    <x v="0"/>
    <x v="0"/>
    <n v="20.138435999999999"/>
    <x v="66"/>
    <x v="79"/>
    <n v="20260723"/>
  </r>
  <r>
    <x v="12"/>
    <x v="0"/>
    <x v="0"/>
    <n v="0"/>
    <x v="67"/>
    <x v="80"/>
    <n v="20260723"/>
  </r>
  <r>
    <x v="12"/>
    <x v="0"/>
    <x v="0"/>
    <n v="20.138435999999999"/>
    <x v="68"/>
    <x v="81"/>
    <n v="20260723"/>
  </r>
  <r>
    <x v="12"/>
    <x v="0"/>
    <x v="0"/>
    <n v="67.997961000000004"/>
    <x v="69"/>
    <x v="82"/>
    <n v="20260723"/>
  </r>
  <r>
    <x v="12"/>
    <x v="0"/>
    <x v="0"/>
    <n v="6719.383597"/>
    <x v="70"/>
    <x v="83"/>
    <n v="20260723"/>
  </r>
  <r>
    <x v="12"/>
    <x v="0"/>
    <x v="0"/>
    <n v="1754.2310520000001"/>
    <x v="71"/>
    <x v="84"/>
    <n v="20260723"/>
  </r>
  <r>
    <x v="12"/>
    <x v="1"/>
    <x v="0"/>
    <m/>
    <x v="0"/>
    <x v="0"/>
    <n v="20260723"/>
  </r>
  <r>
    <x v="12"/>
    <x v="1"/>
    <x v="0"/>
    <m/>
    <x v="1"/>
    <x v="1"/>
    <n v="20260723"/>
  </r>
  <r>
    <x v="12"/>
    <x v="1"/>
    <x v="0"/>
    <m/>
    <x v="2"/>
    <x v="2"/>
    <n v="20260723"/>
  </r>
  <r>
    <x v="12"/>
    <x v="1"/>
    <x v="0"/>
    <n v="0"/>
    <x v="3"/>
    <x v="3"/>
    <n v="20260723"/>
  </r>
  <r>
    <x v="12"/>
    <x v="1"/>
    <x v="0"/>
    <n v="15.790096999999999"/>
    <x v="4"/>
    <x v="4"/>
    <n v="20260723"/>
  </r>
  <r>
    <x v="12"/>
    <x v="1"/>
    <x v="0"/>
    <n v="0"/>
    <x v="5"/>
    <x v="5"/>
    <n v="20260723"/>
  </r>
  <r>
    <x v="12"/>
    <x v="1"/>
    <x v="0"/>
    <n v="79.724874999999997"/>
    <x v="6"/>
    <x v="6"/>
    <n v="20260723"/>
  </r>
  <r>
    <x v="12"/>
    <x v="1"/>
    <x v="0"/>
    <n v="4425.7673439999999"/>
    <x v="7"/>
    <x v="7"/>
    <n v="20260723"/>
  </r>
  <r>
    <x v="12"/>
    <x v="1"/>
    <x v="0"/>
    <n v="0.39726699999999998"/>
    <x v="8"/>
    <x v="8"/>
    <n v="20260723"/>
  </r>
  <r>
    <x v="12"/>
    <x v="1"/>
    <x v="0"/>
    <n v="172.52518800000001"/>
    <x v="9"/>
    <x v="9"/>
    <n v="20260723"/>
  </r>
  <r>
    <x v="12"/>
    <x v="1"/>
    <x v="0"/>
    <n v="39.381618000000003"/>
    <x v="10"/>
    <x v="10"/>
    <n v="20260723"/>
  </r>
  <r>
    <x v="12"/>
    <x v="1"/>
    <x v="0"/>
    <n v="20.175353000000001"/>
    <x v="11"/>
    <x v="11"/>
    <n v="20260723"/>
  </r>
  <r>
    <x v="12"/>
    <x v="1"/>
    <x v="0"/>
    <n v="19.206264999999998"/>
    <x v="12"/>
    <x v="12"/>
    <n v="20260723"/>
  </r>
  <r>
    <x v="12"/>
    <x v="1"/>
    <x v="0"/>
    <n v="3804.629837"/>
    <x v="13"/>
    <x v="13"/>
    <n v="20260723"/>
  </r>
  <r>
    <x v="12"/>
    <x v="1"/>
    <x v="0"/>
    <n v="3633.1531660000001"/>
    <x v="14"/>
    <x v="14"/>
    <n v="20260723"/>
  </r>
  <r>
    <x v="12"/>
    <x v="1"/>
    <x v="0"/>
    <n v="163.62082899999999"/>
    <x v="15"/>
    <x v="15"/>
    <n v="20260723"/>
  </r>
  <r>
    <x v="12"/>
    <x v="1"/>
    <x v="0"/>
    <n v="7.855842"/>
    <x v="16"/>
    <x v="16"/>
    <n v="20260723"/>
  </r>
  <r>
    <x v="12"/>
    <x v="1"/>
    <x v="0"/>
    <n v="0"/>
    <x v="17"/>
    <x v="17"/>
    <n v="20260723"/>
  </r>
  <r>
    <x v="12"/>
    <x v="1"/>
    <x v="0"/>
    <n v="371.34240299999999"/>
    <x v="18"/>
    <x v="18"/>
    <n v="20260723"/>
  </r>
  <r>
    <x v="12"/>
    <x v="1"/>
    <x v="0"/>
    <n v="6.3607279999999999"/>
    <x v="19"/>
    <x v="19"/>
    <n v="20260723"/>
  </r>
  <r>
    <x v="12"/>
    <x v="1"/>
    <x v="0"/>
    <n v="31.121924"/>
    <x v="20"/>
    <x v="20"/>
    <n v="20260723"/>
  </r>
  <r>
    <x v="12"/>
    <x v="1"/>
    <x v="0"/>
    <n v="8.378E-3"/>
    <x v="21"/>
    <x v="21"/>
    <n v="20260723"/>
  </r>
  <r>
    <x v="12"/>
    <x v="1"/>
    <x v="0"/>
    <n v="3863.4877110000002"/>
    <x v="22"/>
    <x v="22"/>
    <n v="20260723"/>
  </r>
  <r>
    <x v="12"/>
    <x v="1"/>
    <x v="0"/>
    <n v="12.648052"/>
    <x v="23"/>
    <x v="23"/>
    <n v="20260723"/>
  </r>
  <r>
    <x v="12"/>
    <x v="1"/>
    <x v="0"/>
    <n v="9.0287129999999998"/>
    <x v="24"/>
    <x v="24"/>
    <n v="20260723"/>
  </r>
  <r>
    <x v="12"/>
    <x v="1"/>
    <x v="0"/>
    <n v="3.2890709999999999"/>
    <x v="25"/>
    <x v="25"/>
    <n v="20260723"/>
  </r>
  <r>
    <x v="12"/>
    <x v="1"/>
    <x v="0"/>
    <n v="0.33026800000000001"/>
    <x v="26"/>
    <x v="26"/>
    <n v="20260723"/>
  </r>
  <r>
    <x v="12"/>
    <x v="1"/>
    <x v="0"/>
    <n v="177.01361"/>
    <x v="27"/>
    <x v="27"/>
    <n v="20260723"/>
  </r>
  <r>
    <x v="12"/>
    <x v="1"/>
    <x v="0"/>
    <n v="155.145309"/>
    <x v="28"/>
    <x v="28"/>
    <n v="20260723"/>
  </r>
  <r>
    <x v="12"/>
    <x v="1"/>
    <x v="0"/>
    <n v="153.26539399999999"/>
    <x v="29"/>
    <x v="29"/>
    <n v="20260723"/>
  </r>
  <r>
    <x v="12"/>
    <x v="1"/>
    <x v="0"/>
    <n v="1.879915"/>
    <x v="30"/>
    <x v="30"/>
    <n v="20260723"/>
  </r>
  <r>
    <x v="12"/>
    <x v="1"/>
    <x v="0"/>
    <n v="17.455437"/>
    <x v="31"/>
    <x v="31"/>
    <n v="20260723"/>
  </r>
  <r>
    <x v="12"/>
    <x v="1"/>
    <x v="0"/>
    <n v="7.1368109999999998"/>
    <x v="32"/>
    <x v="32"/>
    <n v="20260723"/>
  </r>
  <r>
    <x v="12"/>
    <x v="1"/>
    <x v="0"/>
    <n v="10.318626999999999"/>
    <x v="33"/>
    <x v="33"/>
    <n v="20260723"/>
  </r>
  <r>
    <x v="12"/>
    <x v="1"/>
    <x v="0"/>
    <n v="4.4128639999999999"/>
    <x v="34"/>
    <x v="34"/>
    <n v="20260723"/>
  </r>
  <r>
    <x v="12"/>
    <x v="1"/>
    <x v="0"/>
    <n v="1.271066"/>
    <x v="35"/>
    <x v="35"/>
    <n v="20260723"/>
  </r>
  <r>
    <x v="12"/>
    <x v="1"/>
    <x v="0"/>
    <n v="77.726692"/>
    <x v="36"/>
    <x v="36"/>
    <n v="20260723"/>
  </r>
  <r>
    <x v="12"/>
    <x v="1"/>
    <x v="0"/>
    <n v="8.5591690000000007"/>
    <x v="37"/>
    <x v="37"/>
    <n v="20260723"/>
  </r>
  <r>
    <x v="12"/>
    <x v="1"/>
    <x v="0"/>
    <n v="61.062635999999998"/>
    <x v="38"/>
    <x v="38"/>
    <n v="20260723"/>
  </r>
  <r>
    <x v="12"/>
    <x v="1"/>
    <x v="0"/>
    <n v="0"/>
    <x v="39"/>
    <x v="39"/>
    <n v="20260723"/>
  </r>
  <r>
    <x v="12"/>
    <x v="1"/>
    <x v="0"/>
    <n v="0"/>
    <x v="40"/>
    <x v="40"/>
    <n v="20260723"/>
  </r>
  <r>
    <x v="12"/>
    <x v="1"/>
    <x v="0"/>
    <n v="204.75060099999999"/>
    <x v="41"/>
    <x v="41"/>
    <n v="20260723"/>
  </r>
  <r>
    <x v="12"/>
    <x v="1"/>
    <x v="0"/>
    <n v="15.014369"/>
    <x v="42"/>
    <x v="42"/>
    <n v="20260723"/>
  </r>
  <r>
    <x v="12"/>
    <x v="1"/>
    <x v="0"/>
    <n v="8942.8162200000006"/>
    <x v="43"/>
    <x v="43"/>
    <n v="20260723"/>
  </r>
  <r>
    <x v="12"/>
    <x v="1"/>
    <x v="0"/>
    <m/>
    <x v="44"/>
    <x v="44"/>
    <n v="20260723"/>
  </r>
  <r>
    <x v="12"/>
    <x v="1"/>
    <x v="0"/>
    <n v="823.61029099999996"/>
    <x v="45"/>
    <x v="45"/>
    <n v="20260723"/>
  </r>
  <r>
    <x v="12"/>
    <x v="1"/>
    <x v="0"/>
    <n v="797.97962199999995"/>
    <x v="46"/>
    <x v="46"/>
    <n v="20260723"/>
  </r>
  <r>
    <x v="12"/>
    <x v="1"/>
    <x v="0"/>
    <n v="0"/>
    <x v="47"/>
    <x v="47"/>
    <n v="20260723"/>
  </r>
  <r>
    <x v="12"/>
    <x v="1"/>
    <x v="0"/>
    <n v="735.37370299999998"/>
    <x v="48"/>
    <x v="48"/>
    <n v="20260723"/>
  </r>
  <r>
    <x v="12"/>
    <x v="1"/>
    <x v="0"/>
    <n v="62.605919"/>
    <x v="49"/>
    <x v="49"/>
    <n v="20260723"/>
  </r>
  <r>
    <x v="12"/>
    <x v="1"/>
    <x v="0"/>
    <n v="25.630669000000001"/>
    <x v="50"/>
    <x v="50"/>
    <n v="20260723"/>
  </r>
  <r>
    <x v="12"/>
    <x v="1"/>
    <x v="0"/>
    <n v="0"/>
    <x v="47"/>
    <x v="51"/>
    <n v="20260723"/>
  </r>
  <r>
    <x v="12"/>
    <x v="1"/>
    <x v="0"/>
    <n v="21.325728000000002"/>
    <x v="48"/>
    <x v="52"/>
    <n v="20260723"/>
  </r>
  <r>
    <x v="12"/>
    <x v="1"/>
    <x v="0"/>
    <n v="4.3049410000000004"/>
    <x v="49"/>
    <x v="53"/>
    <n v="20260723"/>
  </r>
  <r>
    <x v="12"/>
    <x v="1"/>
    <x v="0"/>
    <n v="2095.7705799999999"/>
    <x v="51"/>
    <x v="54"/>
    <n v="20260723"/>
  </r>
  <r>
    <x v="12"/>
    <x v="1"/>
    <x v="0"/>
    <n v="-7.5496480000000004"/>
    <x v="52"/>
    <x v="55"/>
    <n v="20260723"/>
  </r>
  <r>
    <x v="12"/>
    <x v="1"/>
    <x v="0"/>
    <n v="0"/>
    <x v="47"/>
    <x v="56"/>
    <n v="20260723"/>
  </r>
  <r>
    <x v="12"/>
    <x v="1"/>
    <x v="0"/>
    <n v="-14.222593"/>
    <x v="48"/>
    <x v="57"/>
    <n v="20260723"/>
  </r>
  <r>
    <x v="12"/>
    <x v="1"/>
    <x v="0"/>
    <n v="6.6729450000000003"/>
    <x v="49"/>
    <x v="58"/>
    <n v="20260723"/>
  </r>
  <r>
    <x v="12"/>
    <x v="1"/>
    <x v="0"/>
    <n v="2103.3202270000002"/>
    <x v="53"/>
    <x v="59"/>
    <n v="20260723"/>
  </r>
  <r>
    <x v="12"/>
    <x v="1"/>
    <x v="0"/>
    <n v="0"/>
    <x v="47"/>
    <x v="60"/>
    <n v="20260723"/>
  </r>
  <r>
    <x v="12"/>
    <x v="1"/>
    <x v="0"/>
    <n v="2041.8491329999999"/>
    <x v="48"/>
    <x v="61"/>
    <n v="20260723"/>
  </r>
  <r>
    <x v="12"/>
    <x v="1"/>
    <x v="0"/>
    <n v="61.471094999999998"/>
    <x v="49"/>
    <x v="62"/>
    <n v="20260723"/>
  </r>
  <r>
    <x v="12"/>
    <x v="1"/>
    <x v="0"/>
    <n v="3602.9109939999998"/>
    <x v="54"/>
    <x v="63"/>
    <n v="20260723"/>
  </r>
  <r>
    <x v="12"/>
    <x v="1"/>
    <x v="0"/>
    <n v="297.88329499999998"/>
    <x v="47"/>
    <x v="64"/>
    <n v="20260723"/>
  </r>
  <r>
    <x v="12"/>
    <x v="1"/>
    <x v="0"/>
    <n v="3206.4804119999999"/>
    <x v="48"/>
    <x v="65"/>
    <n v="20260723"/>
  </r>
  <r>
    <x v="12"/>
    <x v="1"/>
    <x v="0"/>
    <n v="98.547286"/>
    <x v="49"/>
    <x v="66"/>
    <n v="20260723"/>
  </r>
  <r>
    <x v="12"/>
    <x v="1"/>
    <x v="0"/>
    <m/>
    <x v="55"/>
    <x v="67"/>
    <n v="20260723"/>
  </r>
  <r>
    <x v="12"/>
    <x v="1"/>
    <x v="0"/>
    <n v="0"/>
    <x v="56"/>
    <x v="68"/>
    <n v="20260723"/>
  </r>
  <r>
    <x v="12"/>
    <x v="1"/>
    <x v="0"/>
    <n v="42.550911999999997"/>
    <x v="57"/>
    <x v="69"/>
    <n v="20260723"/>
  </r>
  <r>
    <x v="12"/>
    <x v="1"/>
    <x v="0"/>
    <n v="0.28164800000000001"/>
    <x v="58"/>
    <x v="70"/>
    <n v="20260723"/>
  </r>
  <r>
    <x v="12"/>
    <x v="1"/>
    <x v="0"/>
    <n v="32.167444000000003"/>
    <x v="59"/>
    <x v="71"/>
    <n v="20260723"/>
  </r>
  <r>
    <x v="12"/>
    <x v="1"/>
    <x v="0"/>
    <n v="119.00115700000001"/>
    <x v="60"/>
    <x v="72"/>
    <n v="20260723"/>
  </r>
  <r>
    <x v="12"/>
    <x v="1"/>
    <x v="0"/>
    <n v="0.57230000000000003"/>
    <x v="19"/>
    <x v="73"/>
    <n v="20260723"/>
  </r>
  <r>
    <x v="12"/>
    <x v="1"/>
    <x v="0"/>
    <n v="0"/>
    <x v="61"/>
    <x v="74"/>
    <n v="20260723"/>
  </r>
  <r>
    <x v="12"/>
    <x v="1"/>
    <x v="0"/>
    <n v="2.4615559999999999"/>
    <x v="62"/>
    <x v="75"/>
    <n v="20260723"/>
  </r>
  <r>
    <x v="12"/>
    <x v="1"/>
    <x v="0"/>
    <n v="160.613989"/>
    <x v="63"/>
    <x v="76"/>
    <n v="20260723"/>
  </r>
  <r>
    <x v="12"/>
    <x v="1"/>
    <x v="0"/>
    <n v="52.519575000000003"/>
    <x v="64"/>
    <x v="77"/>
    <n v="20260723"/>
  </r>
  <r>
    <x v="12"/>
    <x v="1"/>
    <x v="0"/>
    <n v="80.917400000000001"/>
    <x v="65"/>
    <x v="78"/>
    <n v="20260723"/>
  </r>
  <r>
    <x v="12"/>
    <x v="1"/>
    <x v="0"/>
    <n v="8.8693200000000001"/>
    <x v="66"/>
    <x v="79"/>
    <n v="20260723"/>
  </r>
  <r>
    <x v="12"/>
    <x v="1"/>
    <x v="0"/>
    <n v="0"/>
    <x v="67"/>
    <x v="80"/>
    <n v="20260723"/>
  </r>
  <r>
    <x v="12"/>
    <x v="1"/>
    <x v="0"/>
    <n v="8.8693200000000001"/>
    <x v="68"/>
    <x v="81"/>
    <n v="20260723"/>
  </r>
  <r>
    <x v="12"/>
    <x v="1"/>
    <x v="0"/>
    <n v="65.865655000000004"/>
    <x v="69"/>
    <x v="82"/>
    <n v="20260723"/>
  </r>
  <r>
    <x v="12"/>
    <x v="1"/>
    <x v="0"/>
    <n v="7088.1128220000001"/>
    <x v="70"/>
    <x v="83"/>
    <n v="20260723"/>
  </r>
  <r>
    <x v="12"/>
    <x v="1"/>
    <x v="0"/>
    <n v="1854.7033980000001"/>
    <x v="71"/>
    <x v="84"/>
    <n v="20260723"/>
  </r>
  <r>
    <x v="12"/>
    <x v="2"/>
    <x v="0"/>
    <m/>
    <x v="0"/>
    <x v="0"/>
    <n v="20260723"/>
  </r>
  <r>
    <x v="12"/>
    <x v="2"/>
    <x v="0"/>
    <m/>
    <x v="1"/>
    <x v="1"/>
    <n v="20260723"/>
  </r>
  <r>
    <x v="12"/>
    <x v="2"/>
    <x v="0"/>
    <m/>
    <x v="2"/>
    <x v="2"/>
    <n v="20260723"/>
  </r>
  <r>
    <x v="12"/>
    <x v="2"/>
    <x v="0"/>
    <n v="0"/>
    <x v="3"/>
    <x v="3"/>
    <n v="20260723"/>
  </r>
  <r>
    <x v="12"/>
    <x v="2"/>
    <x v="0"/>
    <n v="5.0125789999999997"/>
    <x v="4"/>
    <x v="4"/>
    <n v="20260723"/>
  </r>
  <r>
    <x v="12"/>
    <x v="2"/>
    <x v="0"/>
    <n v="0"/>
    <x v="5"/>
    <x v="5"/>
    <n v="20260723"/>
  </r>
  <r>
    <x v="12"/>
    <x v="2"/>
    <x v="0"/>
    <n v="80.776889999999995"/>
    <x v="6"/>
    <x v="6"/>
    <n v="20260723"/>
  </r>
  <r>
    <x v="12"/>
    <x v="2"/>
    <x v="0"/>
    <n v="4391.6245650000001"/>
    <x v="7"/>
    <x v="7"/>
    <n v="20260723"/>
  </r>
  <r>
    <x v="12"/>
    <x v="2"/>
    <x v="0"/>
    <n v="0.68752599999999997"/>
    <x v="8"/>
    <x v="8"/>
    <n v="20260723"/>
  </r>
  <r>
    <x v="12"/>
    <x v="2"/>
    <x v="0"/>
    <n v="165.612064"/>
    <x v="9"/>
    <x v="9"/>
    <n v="20260723"/>
  </r>
  <r>
    <x v="12"/>
    <x v="2"/>
    <x v="0"/>
    <n v="52.309116000000003"/>
    <x v="10"/>
    <x v="10"/>
    <n v="20260723"/>
  </r>
  <r>
    <x v="12"/>
    <x v="2"/>
    <x v="0"/>
    <n v="29.499611000000002"/>
    <x v="11"/>
    <x v="11"/>
    <n v="20260723"/>
  </r>
  <r>
    <x v="12"/>
    <x v="2"/>
    <x v="0"/>
    <n v="22.809504"/>
    <x v="12"/>
    <x v="12"/>
    <n v="20260723"/>
  </r>
  <r>
    <x v="12"/>
    <x v="2"/>
    <x v="0"/>
    <n v="3807.2202900000002"/>
    <x v="13"/>
    <x v="13"/>
    <n v="20260723"/>
  </r>
  <r>
    <x v="12"/>
    <x v="2"/>
    <x v="0"/>
    <n v="3633.8699409999999"/>
    <x v="14"/>
    <x v="14"/>
    <n v="20260723"/>
  </r>
  <r>
    <x v="12"/>
    <x v="2"/>
    <x v="0"/>
    <n v="165.76718299999999"/>
    <x v="15"/>
    <x v="15"/>
    <n v="20260723"/>
  </r>
  <r>
    <x v="12"/>
    <x v="2"/>
    <x v="0"/>
    <n v="7.5831660000000003"/>
    <x v="16"/>
    <x v="16"/>
    <n v="20260723"/>
  </r>
  <r>
    <x v="12"/>
    <x v="2"/>
    <x v="0"/>
    <n v="0"/>
    <x v="17"/>
    <x v="17"/>
    <n v="20260723"/>
  </r>
  <r>
    <x v="12"/>
    <x v="2"/>
    <x v="0"/>
    <n v="338.352822"/>
    <x v="18"/>
    <x v="18"/>
    <n v="20260723"/>
  </r>
  <r>
    <x v="12"/>
    <x v="2"/>
    <x v="0"/>
    <n v="4.4262740000000003"/>
    <x v="19"/>
    <x v="19"/>
    <n v="20260723"/>
  </r>
  <r>
    <x v="12"/>
    <x v="2"/>
    <x v="0"/>
    <n v="23.008372999999999"/>
    <x v="20"/>
    <x v="20"/>
    <n v="20260723"/>
  </r>
  <r>
    <x v="12"/>
    <x v="2"/>
    <x v="0"/>
    <n v="8.0999999999999996E-3"/>
    <x v="21"/>
    <x v="21"/>
    <n v="20260723"/>
  </r>
  <r>
    <x v="12"/>
    <x v="2"/>
    <x v="0"/>
    <n v="3595.4343509999999"/>
    <x v="22"/>
    <x v="22"/>
    <n v="20260723"/>
  </r>
  <r>
    <x v="12"/>
    <x v="2"/>
    <x v="0"/>
    <n v="19.870270999999999"/>
    <x v="23"/>
    <x v="23"/>
    <n v="20260723"/>
  </r>
  <r>
    <x v="12"/>
    <x v="2"/>
    <x v="0"/>
    <n v="7.415781"/>
    <x v="24"/>
    <x v="24"/>
    <n v="20260723"/>
  </r>
  <r>
    <x v="12"/>
    <x v="2"/>
    <x v="0"/>
    <n v="3.3986459999999998"/>
    <x v="25"/>
    <x v="25"/>
    <n v="20260723"/>
  </r>
  <r>
    <x v="12"/>
    <x v="2"/>
    <x v="0"/>
    <n v="9.0558449999999997"/>
    <x v="26"/>
    <x v="26"/>
    <n v="20260723"/>
  </r>
  <r>
    <x v="12"/>
    <x v="2"/>
    <x v="0"/>
    <n v="191.46243000000001"/>
    <x v="27"/>
    <x v="27"/>
    <n v="20260723"/>
  </r>
  <r>
    <x v="12"/>
    <x v="2"/>
    <x v="0"/>
    <n v="163.44251499999999"/>
    <x v="28"/>
    <x v="28"/>
    <n v="20260723"/>
  </r>
  <r>
    <x v="12"/>
    <x v="2"/>
    <x v="0"/>
    <n v="161.81765300000001"/>
    <x v="29"/>
    <x v="29"/>
    <n v="20260723"/>
  </r>
  <r>
    <x v="12"/>
    <x v="2"/>
    <x v="0"/>
    <n v="1.6248610000000001"/>
    <x v="30"/>
    <x v="30"/>
    <n v="20260723"/>
  </r>
  <r>
    <x v="12"/>
    <x v="2"/>
    <x v="0"/>
    <n v="18.736681000000001"/>
    <x v="31"/>
    <x v="31"/>
    <n v="20260723"/>
  </r>
  <r>
    <x v="12"/>
    <x v="2"/>
    <x v="0"/>
    <n v="9.3256899999999998"/>
    <x v="32"/>
    <x v="32"/>
    <n v="20260723"/>
  </r>
  <r>
    <x v="12"/>
    <x v="2"/>
    <x v="0"/>
    <n v="9.4109909999999992"/>
    <x v="33"/>
    <x v="33"/>
    <n v="20260723"/>
  </r>
  <r>
    <x v="12"/>
    <x v="2"/>
    <x v="0"/>
    <n v="9.2832360000000005"/>
    <x v="34"/>
    <x v="34"/>
    <n v="20260723"/>
  </r>
  <r>
    <x v="12"/>
    <x v="2"/>
    <x v="0"/>
    <n v="1.4215370000000001"/>
    <x v="35"/>
    <x v="35"/>
    <n v="20260723"/>
  </r>
  <r>
    <x v="12"/>
    <x v="2"/>
    <x v="0"/>
    <n v="94.788415000000001"/>
    <x v="36"/>
    <x v="36"/>
    <n v="20260723"/>
  </r>
  <r>
    <x v="12"/>
    <x v="2"/>
    <x v="0"/>
    <n v="11.770523000000001"/>
    <x v="37"/>
    <x v="37"/>
    <n v="20260723"/>
  </r>
  <r>
    <x v="12"/>
    <x v="2"/>
    <x v="0"/>
    <n v="58.737537000000003"/>
    <x v="38"/>
    <x v="38"/>
    <n v="20260723"/>
  </r>
  <r>
    <x v="12"/>
    <x v="2"/>
    <x v="0"/>
    <n v="0"/>
    <x v="39"/>
    <x v="39"/>
    <n v="20260723"/>
  </r>
  <r>
    <x v="12"/>
    <x v="2"/>
    <x v="0"/>
    <n v="0"/>
    <x v="40"/>
    <x v="40"/>
    <n v="20260723"/>
  </r>
  <r>
    <x v="12"/>
    <x v="2"/>
    <x v="0"/>
    <n v="182.65616499999999"/>
    <x v="41"/>
    <x v="41"/>
    <n v="20260723"/>
  </r>
  <r>
    <x v="12"/>
    <x v="2"/>
    <x v="0"/>
    <n v="15.301987"/>
    <x v="42"/>
    <x v="42"/>
    <n v="20260723"/>
  </r>
  <r>
    <x v="12"/>
    <x v="2"/>
    <x v="0"/>
    <n v="8648.8572499999991"/>
    <x v="43"/>
    <x v="43"/>
    <n v="20260723"/>
  </r>
  <r>
    <x v="12"/>
    <x v="2"/>
    <x v="0"/>
    <m/>
    <x v="44"/>
    <x v="44"/>
    <n v="20260723"/>
  </r>
  <r>
    <x v="12"/>
    <x v="2"/>
    <x v="0"/>
    <n v="857.05693699999995"/>
    <x v="45"/>
    <x v="45"/>
    <n v="20260723"/>
  </r>
  <r>
    <x v="12"/>
    <x v="2"/>
    <x v="0"/>
    <n v="830.56118100000003"/>
    <x v="46"/>
    <x v="46"/>
    <n v="20260723"/>
  </r>
  <r>
    <x v="12"/>
    <x v="2"/>
    <x v="0"/>
    <n v="0"/>
    <x v="47"/>
    <x v="47"/>
    <n v="20260723"/>
  </r>
  <r>
    <x v="12"/>
    <x v="2"/>
    <x v="0"/>
    <n v="768.85777299999995"/>
    <x v="48"/>
    <x v="48"/>
    <n v="20260723"/>
  </r>
  <r>
    <x v="12"/>
    <x v="2"/>
    <x v="0"/>
    <n v="61.703406999999999"/>
    <x v="49"/>
    <x v="49"/>
    <n v="20260723"/>
  </r>
  <r>
    <x v="12"/>
    <x v="2"/>
    <x v="0"/>
    <n v="26.495757000000001"/>
    <x v="50"/>
    <x v="50"/>
    <n v="20260723"/>
  </r>
  <r>
    <x v="12"/>
    <x v="2"/>
    <x v="0"/>
    <n v="0"/>
    <x v="47"/>
    <x v="51"/>
    <n v="20260723"/>
  </r>
  <r>
    <x v="12"/>
    <x v="2"/>
    <x v="0"/>
    <n v="20.223436"/>
    <x v="48"/>
    <x v="52"/>
    <n v="20260723"/>
  </r>
  <r>
    <x v="12"/>
    <x v="2"/>
    <x v="0"/>
    <n v="6.2723209999999998"/>
    <x v="49"/>
    <x v="53"/>
    <n v="20260723"/>
  </r>
  <r>
    <x v="12"/>
    <x v="2"/>
    <x v="0"/>
    <n v="1997.5869049999999"/>
    <x v="51"/>
    <x v="54"/>
    <n v="20260723"/>
  </r>
  <r>
    <x v="12"/>
    <x v="2"/>
    <x v="0"/>
    <n v="-8.1335610000000003"/>
    <x v="52"/>
    <x v="55"/>
    <n v="20260723"/>
  </r>
  <r>
    <x v="12"/>
    <x v="2"/>
    <x v="0"/>
    <n v="0"/>
    <x v="47"/>
    <x v="56"/>
    <n v="20260723"/>
  </r>
  <r>
    <x v="12"/>
    <x v="2"/>
    <x v="0"/>
    <n v="-14.821039000000001"/>
    <x v="48"/>
    <x v="57"/>
    <n v="20260723"/>
  </r>
  <r>
    <x v="12"/>
    <x v="2"/>
    <x v="0"/>
    <n v="6.6874779999999996"/>
    <x v="49"/>
    <x v="58"/>
    <n v="20260723"/>
  </r>
  <r>
    <x v="12"/>
    <x v="2"/>
    <x v="0"/>
    <n v="2005.720466"/>
    <x v="53"/>
    <x v="59"/>
    <n v="20260723"/>
  </r>
  <r>
    <x v="12"/>
    <x v="2"/>
    <x v="0"/>
    <n v="0"/>
    <x v="47"/>
    <x v="60"/>
    <n v="20260723"/>
  </r>
  <r>
    <x v="12"/>
    <x v="2"/>
    <x v="0"/>
    <n v="1933.3430980000001"/>
    <x v="48"/>
    <x v="61"/>
    <n v="20260723"/>
  </r>
  <r>
    <x v="12"/>
    <x v="2"/>
    <x v="0"/>
    <n v="72.377368000000004"/>
    <x v="49"/>
    <x v="62"/>
    <n v="20260723"/>
  </r>
  <r>
    <x v="12"/>
    <x v="2"/>
    <x v="0"/>
    <n v="3350.2452669999998"/>
    <x v="54"/>
    <x v="63"/>
    <n v="20260723"/>
  </r>
  <r>
    <x v="12"/>
    <x v="2"/>
    <x v="0"/>
    <n v="0"/>
    <x v="47"/>
    <x v="64"/>
    <n v="20260723"/>
  </r>
  <r>
    <x v="12"/>
    <x v="2"/>
    <x v="0"/>
    <n v="3256.8017490000002"/>
    <x v="48"/>
    <x v="65"/>
    <n v="20260723"/>
  </r>
  <r>
    <x v="12"/>
    <x v="2"/>
    <x v="0"/>
    <n v="93.443517999999997"/>
    <x v="49"/>
    <x v="66"/>
    <n v="20260723"/>
  </r>
  <r>
    <x v="12"/>
    <x v="2"/>
    <x v="0"/>
    <m/>
    <x v="55"/>
    <x v="67"/>
    <n v="20260723"/>
  </r>
  <r>
    <x v="12"/>
    <x v="2"/>
    <x v="0"/>
    <n v="0"/>
    <x v="56"/>
    <x v="68"/>
    <n v="20260723"/>
  </r>
  <r>
    <x v="12"/>
    <x v="2"/>
    <x v="0"/>
    <n v="34.326993000000002"/>
    <x v="57"/>
    <x v="69"/>
    <n v="20260723"/>
  </r>
  <r>
    <x v="12"/>
    <x v="2"/>
    <x v="0"/>
    <n v="0.24384500000000001"/>
    <x v="58"/>
    <x v="70"/>
    <n v="20260723"/>
  </r>
  <r>
    <x v="12"/>
    <x v="2"/>
    <x v="0"/>
    <n v="37.454255000000003"/>
    <x v="59"/>
    <x v="71"/>
    <n v="20260723"/>
  </r>
  <r>
    <x v="12"/>
    <x v="2"/>
    <x v="0"/>
    <n v="99.561839000000006"/>
    <x v="60"/>
    <x v="72"/>
    <n v="20260723"/>
  </r>
  <r>
    <x v="12"/>
    <x v="2"/>
    <x v="0"/>
    <n v="3.4629669999999999"/>
    <x v="19"/>
    <x v="73"/>
    <n v="20260723"/>
  </r>
  <r>
    <x v="12"/>
    <x v="2"/>
    <x v="0"/>
    <n v="0"/>
    <x v="61"/>
    <x v="74"/>
    <n v="20260723"/>
  </r>
  <r>
    <x v="12"/>
    <x v="2"/>
    <x v="0"/>
    <n v="5.97715"/>
    <x v="62"/>
    <x v="75"/>
    <n v="20260723"/>
  </r>
  <r>
    <x v="12"/>
    <x v="2"/>
    <x v="0"/>
    <n v="175.49643599999999"/>
    <x v="63"/>
    <x v="76"/>
    <n v="20260723"/>
  </r>
  <r>
    <x v="12"/>
    <x v="2"/>
    <x v="0"/>
    <n v="61.719633999999999"/>
    <x v="64"/>
    <x v="77"/>
    <n v="20260723"/>
  </r>
  <r>
    <x v="12"/>
    <x v="2"/>
    <x v="0"/>
    <n v="83.881004000000004"/>
    <x v="65"/>
    <x v="78"/>
    <n v="20260723"/>
  </r>
  <r>
    <x v="12"/>
    <x v="2"/>
    <x v="0"/>
    <n v="8.8013840000000005"/>
    <x v="66"/>
    <x v="79"/>
    <n v="20260723"/>
  </r>
  <r>
    <x v="12"/>
    <x v="2"/>
    <x v="0"/>
    <n v="0"/>
    <x v="67"/>
    <x v="80"/>
    <n v="20260723"/>
  </r>
  <r>
    <x v="12"/>
    <x v="2"/>
    <x v="0"/>
    <n v="8.8013840000000005"/>
    <x v="68"/>
    <x v="81"/>
    <n v="20260723"/>
  </r>
  <r>
    <x v="12"/>
    <x v="2"/>
    <x v="0"/>
    <n v="60.357263000000003"/>
    <x v="69"/>
    <x v="82"/>
    <n v="20260723"/>
  </r>
  <r>
    <x v="12"/>
    <x v="2"/>
    <x v="0"/>
    <n v="6776.1718769999998"/>
    <x v="70"/>
    <x v="83"/>
    <n v="20260723"/>
  </r>
  <r>
    <x v="12"/>
    <x v="2"/>
    <x v="0"/>
    <n v="1872.685373"/>
    <x v="71"/>
    <x v="84"/>
    <n v="20260723"/>
  </r>
  <r>
    <x v="12"/>
    <x v="3"/>
    <x v="0"/>
    <m/>
    <x v="0"/>
    <x v="0"/>
    <n v="20260723"/>
  </r>
  <r>
    <x v="12"/>
    <x v="3"/>
    <x v="0"/>
    <m/>
    <x v="1"/>
    <x v="1"/>
    <n v="20260723"/>
  </r>
  <r>
    <x v="12"/>
    <x v="3"/>
    <x v="0"/>
    <m/>
    <x v="2"/>
    <x v="2"/>
    <n v="20260723"/>
  </r>
  <r>
    <x v="12"/>
    <x v="3"/>
    <x v="0"/>
    <n v="0"/>
    <x v="3"/>
    <x v="3"/>
    <n v="20260723"/>
  </r>
  <r>
    <x v="12"/>
    <x v="3"/>
    <x v="0"/>
    <n v="4.9727889999999997"/>
    <x v="4"/>
    <x v="4"/>
    <n v="20260723"/>
  </r>
  <r>
    <x v="12"/>
    <x v="3"/>
    <x v="0"/>
    <n v="0"/>
    <x v="5"/>
    <x v="5"/>
    <n v="20260723"/>
  </r>
  <r>
    <x v="12"/>
    <x v="3"/>
    <x v="0"/>
    <n v="124.72493"/>
    <x v="6"/>
    <x v="6"/>
    <n v="20260723"/>
  </r>
  <r>
    <x v="12"/>
    <x v="3"/>
    <x v="0"/>
    <n v="4589.6567880000002"/>
    <x v="7"/>
    <x v="7"/>
    <n v="20260723"/>
  </r>
  <r>
    <x v="12"/>
    <x v="3"/>
    <x v="0"/>
    <n v="0.64756100000000005"/>
    <x v="8"/>
    <x v="8"/>
    <n v="20260723"/>
  </r>
  <r>
    <x v="12"/>
    <x v="3"/>
    <x v="0"/>
    <n v="147.50283400000001"/>
    <x v="9"/>
    <x v="9"/>
    <n v="20260723"/>
  </r>
  <r>
    <x v="12"/>
    <x v="3"/>
    <x v="0"/>
    <n v="77.614420999999993"/>
    <x v="10"/>
    <x v="10"/>
    <n v="20260723"/>
  </r>
  <r>
    <x v="12"/>
    <x v="3"/>
    <x v="0"/>
    <n v="27.260462"/>
    <x v="11"/>
    <x v="11"/>
    <n v="20260723"/>
  </r>
  <r>
    <x v="12"/>
    <x v="3"/>
    <x v="0"/>
    <n v="50.353959000000003"/>
    <x v="12"/>
    <x v="12"/>
    <n v="20260723"/>
  </r>
  <r>
    <x v="12"/>
    <x v="3"/>
    <x v="0"/>
    <n v="4031.8360120000002"/>
    <x v="13"/>
    <x v="13"/>
    <n v="20260723"/>
  </r>
  <r>
    <x v="12"/>
    <x v="3"/>
    <x v="0"/>
    <n v="3862.6814549999999"/>
    <x v="14"/>
    <x v="14"/>
    <n v="20260723"/>
  </r>
  <r>
    <x v="12"/>
    <x v="3"/>
    <x v="0"/>
    <n v="160.29783"/>
    <x v="15"/>
    <x v="15"/>
    <n v="20260723"/>
  </r>
  <r>
    <x v="12"/>
    <x v="3"/>
    <x v="0"/>
    <n v="8.5499880000000008"/>
    <x v="16"/>
    <x v="16"/>
    <n v="20260723"/>
  </r>
  <r>
    <x v="12"/>
    <x v="3"/>
    <x v="0"/>
    <n v="0.30674000000000001"/>
    <x v="17"/>
    <x v="17"/>
    <n v="20260723"/>
  </r>
  <r>
    <x v="12"/>
    <x v="3"/>
    <x v="0"/>
    <n v="323.90913899999998"/>
    <x v="18"/>
    <x v="18"/>
    <n v="20260723"/>
  </r>
  <r>
    <x v="12"/>
    <x v="3"/>
    <x v="0"/>
    <n v="5.5424740000000003"/>
    <x v="19"/>
    <x v="19"/>
    <n v="20260723"/>
  </r>
  <r>
    <x v="12"/>
    <x v="3"/>
    <x v="0"/>
    <n v="2.5964800000000001"/>
    <x v="20"/>
    <x v="20"/>
    <n v="20260723"/>
  </r>
  <r>
    <x v="12"/>
    <x v="3"/>
    <x v="0"/>
    <n v="7.8659999999999997E-3"/>
    <x v="21"/>
    <x v="21"/>
    <n v="20260723"/>
  </r>
  <r>
    <x v="12"/>
    <x v="3"/>
    <x v="0"/>
    <n v="3886.6073999999999"/>
    <x v="22"/>
    <x v="22"/>
    <n v="20260723"/>
  </r>
  <r>
    <x v="12"/>
    <x v="3"/>
    <x v="0"/>
    <n v="17.119243000000001"/>
    <x v="23"/>
    <x v="23"/>
    <n v="20260723"/>
  </r>
  <r>
    <x v="12"/>
    <x v="3"/>
    <x v="0"/>
    <n v="6.3128440000000001"/>
    <x v="24"/>
    <x v="24"/>
    <n v="20260723"/>
  </r>
  <r>
    <x v="12"/>
    <x v="3"/>
    <x v="0"/>
    <n v="3.6907350000000001"/>
    <x v="25"/>
    <x v="25"/>
    <n v="20260723"/>
  </r>
  <r>
    <x v="12"/>
    <x v="3"/>
    <x v="0"/>
    <n v="7.1156649999999999"/>
    <x v="26"/>
    <x v="26"/>
    <n v="20260723"/>
  </r>
  <r>
    <x v="12"/>
    <x v="3"/>
    <x v="0"/>
    <n v="184.11895999999999"/>
    <x v="27"/>
    <x v="27"/>
    <n v="20260723"/>
  </r>
  <r>
    <x v="12"/>
    <x v="3"/>
    <x v="0"/>
    <n v="156.62604099999999"/>
    <x v="28"/>
    <x v="28"/>
    <n v="20260723"/>
  </r>
  <r>
    <x v="12"/>
    <x v="3"/>
    <x v="0"/>
    <n v="154.48110399999999"/>
    <x v="29"/>
    <x v="29"/>
    <n v="20260723"/>
  </r>
  <r>
    <x v="12"/>
    <x v="3"/>
    <x v="0"/>
    <n v="2.1449379999999998"/>
    <x v="30"/>
    <x v="30"/>
    <n v="20260723"/>
  </r>
  <r>
    <x v="12"/>
    <x v="3"/>
    <x v="0"/>
    <n v="21.941590999999999"/>
    <x v="31"/>
    <x v="31"/>
    <n v="20260723"/>
  </r>
  <r>
    <x v="12"/>
    <x v="3"/>
    <x v="0"/>
    <n v="10.268656999999999"/>
    <x v="32"/>
    <x v="32"/>
    <n v="20260723"/>
  </r>
  <r>
    <x v="12"/>
    <x v="3"/>
    <x v="0"/>
    <n v="11.672934"/>
    <x v="33"/>
    <x v="33"/>
    <n v="20260723"/>
  </r>
  <r>
    <x v="12"/>
    <x v="3"/>
    <x v="0"/>
    <n v="5.5513279999999998"/>
    <x v="34"/>
    <x v="34"/>
    <n v="20260723"/>
  </r>
  <r>
    <x v="12"/>
    <x v="3"/>
    <x v="0"/>
    <n v="1.5595559999999999"/>
    <x v="35"/>
    <x v="35"/>
    <n v="20260723"/>
  </r>
  <r>
    <x v="12"/>
    <x v="3"/>
    <x v="0"/>
    <n v="102.83622800000001"/>
    <x v="36"/>
    <x v="36"/>
    <n v="20260723"/>
  </r>
  <r>
    <x v="12"/>
    <x v="3"/>
    <x v="0"/>
    <n v="10.466988000000001"/>
    <x v="37"/>
    <x v="37"/>
    <n v="20260723"/>
  </r>
  <r>
    <x v="12"/>
    <x v="3"/>
    <x v="0"/>
    <n v="56.495289999999997"/>
    <x v="38"/>
    <x v="38"/>
    <n v="20260723"/>
  </r>
  <r>
    <x v="12"/>
    <x v="3"/>
    <x v="0"/>
    <n v="0"/>
    <x v="39"/>
    <x v="39"/>
    <n v="20260723"/>
  </r>
  <r>
    <x v="12"/>
    <x v="3"/>
    <x v="0"/>
    <n v="0"/>
    <x v="40"/>
    <x v="40"/>
    <n v="20260723"/>
  </r>
  <r>
    <x v="12"/>
    <x v="3"/>
    <x v="0"/>
    <n v="225.316068"/>
    <x v="41"/>
    <x v="41"/>
    <n v="20260723"/>
  </r>
  <r>
    <x v="12"/>
    <x v="3"/>
    <x v="0"/>
    <n v="19.766615000000002"/>
    <x v="42"/>
    <x v="42"/>
    <n v="20260723"/>
  </r>
  <r>
    <x v="12"/>
    <x v="3"/>
    <x v="0"/>
    <n v="9223.6408570000003"/>
    <x v="43"/>
    <x v="43"/>
    <n v="20260723"/>
  </r>
  <r>
    <x v="12"/>
    <x v="3"/>
    <x v="0"/>
    <m/>
    <x v="44"/>
    <x v="44"/>
    <n v="20260723"/>
  </r>
  <r>
    <x v="12"/>
    <x v="3"/>
    <x v="0"/>
    <n v="926.455601"/>
    <x v="45"/>
    <x v="45"/>
    <n v="20260723"/>
  </r>
  <r>
    <x v="12"/>
    <x v="3"/>
    <x v="0"/>
    <n v="892.97040700000002"/>
    <x v="46"/>
    <x v="46"/>
    <n v="20260723"/>
  </r>
  <r>
    <x v="12"/>
    <x v="3"/>
    <x v="0"/>
    <n v="0"/>
    <x v="47"/>
    <x v="47"/>
    <n v="20260723"/>
  </r>
  <r>
    <x v="12"/>
    <x v="3"/>
    <x v="0"/>
    <n v="818.48504200000002"/>
    <x v="48"/>
    <x v="48"/>
    <n v="20260723"/>
  </r>
  <r>
    <x v="12"/>
    <x v="3"/>
    <x v="0"/>
    <n v="74.485365000000002"/>
    <x v="49"/>
    <x v="49"/>
    <n v="20260723"/>
  </r>
  <r>
    <x v="12"/>
    <x v="3"/>
    <x v="0"/>
    <n v="33.485193000000002"/>
    <x v="50"/>
    <x v="50"/>
    <n v="20260723"/>
  </r>
  <r>
    <x v="12"/>
    <x v="3"/>
    <x v="0"/>
    <n v="0"/>
    <x v="47"/>
    <x v="51"/>
    <n v="20260723"/>
  </r>
  <r>
    <x v="12"/>
    <x v="3"/>
    <x v="0"/>
    <n v="26.155809999999999"/>
    <x v="48"/>
    <x v="52"/>
    <n v="20260723"/>
  </r>
  <r>
    <x v="12"/>
    <x v="3"/>
    <x v="0"/>
    <n v="7.3293840000000001"/>
    <x v="49"/>
    <x v="53"/>
    <n v="20260723"/>
  </r>
  <r>
    <x v="12"/>
    <x v="3"/>
    <x v="0"/>
    <n v="2086.4002390000001"/>
    <x v="51"/>
    <x v="54"/>
    <n v="20260723"/>
  </r>
  <r>
    <x v="12"/>
    <x v="3"/>
    <x v="0"/>
    <n v="-13.899165999999999"/>
    <x v="52"/>
    <x v="55"/>
    <n v="20260723"/>
  </r>
  <r>
    <x v="12"/>
    <x v="3"/>
    <x v="0"/>
    <n v="0"/>
    <x v="47"/>
    <x v="56"/>
    <n v="20260723"/>
  </r>
  <r>
    <x v="12"/>
    <x v="3"/>
    <x v="0"/>
    <n v="-22.597861000000002"/>
    <x v="48"/>
    <x v="57"/>
    <n v="20260723"/>
  </r>
  <r>
    <x v="12"/>
    <x v="3"/>
    <x v="0"/>
    <n v="8.6986950000000007"/>
    <x v="49"/>
    <x v="58"/>
    <n v="20260723"/>
  </r>
  <r>
    <x v="12"/>
    <x v="3"/>
    <x v="0"/>
    <n v="2100.2994050000002"/>
    <x v="53"/>
    <x v="59"/>
    <n v="20260723"/>
  </r>
  <r>
    <x v="12"/>
    <x v="3"/>
    <x v="0"/>
    <n v="0"/>
    <x v="47"/>
    <x v="60"/>
    <n v="20260723"/>
  </r>
  <r>
    <x v="12"/>
    <x v="3"/>
    <x v="0"/>
    <n v="2025.1934630000001"/>
    <x v="48"/>
    <x v="61"/>
    <n v="20260723"/>
  </r>
  <r>
    <x v="12"/>
    <x v="3"/>
    <x v="0"/>
    <n v="75.105941999999999"/>
    <x v="49"/>
    <x v="62"/>
    <n v="20260723"/>
  </r>
  <r>
    <x v="12"/>
    <x v="3"/>
    <x v="0"/>
    <n v="3631.8490579999998"/>
    <x v="54"/>
    <x v="63"/>
    <n v="20260723"/>
  </r>
  <r>
    <x v="12"/>
    <x v="3"/>
    <x v="0"/>
    <n v="0"/>
    <x v="47"/>
    <x v="64"/>
    <n v="20260723"/>
  </r>
  <r>
    <x v="12"/>
    <x v="3"/>
    <x v="0"/>
    <n v="3524.8035730000001"/>
    <x v="48"/>
    <x v="65"/>
    <n v="20260723"/>
  </r>
  <r>
    <x v="12"/>
    <x v="3"/>
    <x v="0"/>
    <n v="107.045486"/>
    <x v="49"/>
    <x v="66"/>
    <n v="20260723"/>
  </r>
  <r>
    <x v="12"/>
    <x v="3"/>
    <x v="0"/>
    <m/>
    <x v="55"/>
    <x v="67"/>
    <n v="20260723"/>
  </r>
  <r>
    <x v="12"/>
    <x v="3"/>
    <x v="0"/>
    <n v="0"/>
    <x v="56"/>
    <x v="68"/>
    <n v="20260723"/>
  </r>
  <r>
    <x v="12"/>
    <x v="3"/>
    <x v="0"/>
    <n v="36.992849"/>
    <x v="57"/>
    <x v="69"/>
    <n v="20260723"/>
  </r>
  <r>
    <x v="12"/>
    <x v="3"/>
    <x v="0"/>
    <n v="0.18366099999999999"/>
    <x v="58"/>
    <x v="70"/>
    <n v="20260723"/>
  </r>
  <r>
    <x v="12"/>
    <x v="3"/>
    <x v="0"/>
    <n v="33.368344"/>
    <x v="59"/>
    <x v="71"/>
    <n v="20260723"/>
  </r>
  <r>
    <x v="12"/>
    <x v="3"/>
    <x v="0"/>
    <n v="105.728216"/>
    <x v="60"/>
    <x v="72"/>
    <n v="20260723"/>
  </r>
  <r>
    <x v="12"/>
    <x v="3"/>
    <x v="0"/>
    <n v="0.87877400000000006"/>
    <x v="19"/>
    <x v="73"/>
    <n v="20260723"/>
  </r>
  <r>
    <x v="12"/>
    <x v="3"/>
    <x v="0"/>
    <n v="1.9039E-2"/>
    <x v="61"/>
    <x v="74"/>
    <n v="20260723"/>
  </r>
  <r>
    <x v="12"/>
    <x v="3"/>
    <x v="0"/>
    <n v="43.246814999999998"/>
    <x v="62"/>
    <x v="75"/>
    <n v="20260723"/>
  </r>
  <r>
    <x v="12"/>
    <x v="3"/>
    <x v="0"/>
    <n v="208.58968200000001"/>
    <x v="63"/>
    <x v="76"/>
    <n v="20260723"/>
  </r>
  <r>
    <x v="12"/>
    <x v="3"/>
    <x v="0"/>
    <n v="64.068854999999999"/>
    <x v="64"/>
    <x v="77"/>
    <n v="20260723"/>
  </r>
  <r>
    <x v="12"/>
    <x v="3"/>
    <x v="0"/>
    <n v="99.275368999999998"/>
    <x v="65"/>
    <x v="78"/>
    <n v="20260723"/>
  </r>
  <r>
    <x v="12"/>
    <x v="3"/>
    <x v="0"/>
    <n v="18.803167999999999"/>
    <x v="66"/>
    <x v="79"/>
    <n v="20260723"/>
  </r>
  <r>
    <x v="12"/>
    <x v="3"/>
    <x v="0"/>
    <n v="0"/>
    <x v="67"/>
    <x v="80"/>
    <n v="20260723"/>
  </r>
  <r>
    <x v="12"/>
    <x v="3"/>
    <x v="0"/>
    <n v="18.803167999999999"/>
    <x v="68"/>
    <x v="81"/>
    <n v="20260723"/>
  </r>
  <r>
    <x v="12"/>
    <x v="3"/>
    <x v="0"/>
    <n v="64.784306000000001"/>
    <x v="69"/>
    <x v="82"/>
    <n v="20260723"/>
  </r>
  <r>
    <x v="12"/>
    <x v="3"/>
    <x v="0"/>
    <n v="7320.643975"/>
    <x v="70"/>
    <x v="83"/>
    <n v="20260723"/>
  </r>
  <r>
    <x v="12"/>
    <x v="3"/>
    <x v="0"/>
    <n v="1902.996881"/>
    <x v="71"/>
    <x v="84"/>
    <n v="20260723"/>
  </r>
  <r>
    <x v="12"/>
    <x v="4"/>
    <x v="0"/>
    <m/>
    <x v="0"/>
    <x v="0"/>
    <n v="20260723"/>
  </r>
  <r>
    <x v="12"/>
    <x v="4"/>
    <x v="0"/>
    <m/>
    <x v="1"/>
    <x v="1"/>
    <n v="20260723"/>
  </r>
  <r>
    <x v="12"/>
    <x v="4"/>
    <x v="0"/>
    <m/>
    <x v="2"/>
    <x v="2"/>
    <n v="20260723"/>
  </r>
  <r>
    <x v="12"/>
    <x v="4"/>
    <x v="0"/>
    <n v="0"/>
    <x v="3"/>
    <x v="3"/>
    <n v="20260723"/>
  </r>
  <r>
    <x v="12"/>
    <x v="4"/>
    <x v="0"/>
    <n v="3.1962449999999998"/>
    <x v="4"/>
    <x v="4"/>
    <n v="20260723"/>
  </r>
  <r>
    <x v="12"/>
    <x v="4"/>
    <x v="0"/>
    <n v="0"/>
    <x v="5"/>
    <x v="5"/>
    <n v="20260723"/>
  </r>
  <r>
    <x v="12"/>
    <x v="4"/>
    <x v="0"/>
    <n v="136.373289"/>
    <x v="6"/>
    <x v="6"/>
    <n v="20260723"/>
  </r>
  <r>
    <x v="12"/>
    <x v="4"/>
    <x v="0"/>
    <n v="4453.3510120000001"/>
    <x v="7"/>
    <x v="7"/>
    <n v="20260723"/>
  </r>
  <r>
    <x v="12"/>
    <x v="4"/>
    <x v="0"/>
    <n v="0.52351300000000001"/>
    <x v="8"/>
    <x v="8"/>
    <n v="20260723"/>
  </r>
  <r>
    <x v="12"/>
    <x v="4"/>
    <x v="0"/>
    <n v="128.260604"/>
    <x v="9"/>
    <x v="9"/>
    <n v="20260723"/>
  </r>
  <r>
    <x v="12"/>
    <x v="4"/>
    <x v="0"/>
    <n v="74.510351"/>
    <x v="10"/>
    <x v="10"/>
    <n v="20260723"/>
  </r>
  <r>
    <x v="12"/>
    <x v="4"/>
    <x v="0"/>
    <n v="23.053675999999999"/>
    <x v="11"/>
    <x v="11"/>
    <n v="20260723"/>
  </r>
  <r>
    <x v="12"/>
    <x v="4"/>
    <x v="0"/>
    <n v="51.456676000000002"/>
    <x v="12"/>
    <x v="12"/>
    <n v="20260723"/>
  </r>
  <r>
    <x v="12"/>
    <x v="4"/>
    <x v="0"/>
    <n v="3962.5002589999999"/>
    <x v="13"/>
    <x v="13"/>
    <n v="20260723"/>
  </r>
  <r>
    <x v="12"/>
    <x v="4"/>
    <x v="0"/>
    <n v="3778.324599"/>
    <x v="14"/>
    <x v="14"/>
    <n v="20260723"/>
  </r>
  <r>
    <x v="12"/>
    <x v="4"/>
    <x v="0"/>
    <n v="177.17570699999999"/>
    <x v="15"/>
    <x v="15"/>
    <n v="20260723"/>
  </r>
  <r>
    <x v="12"/>
    <x v="4"/>
    <x v="0"/>
    <n v="6.9999529999999996"/>
    <x v="16"/>
    <x v="16"/>
    <n v="20260723"/>
  </r>
  <r>
    <x v="12"/>
    <x v="4"/>
    <x v="0"/>
    <n v="0"/>
    <x v="17"/>
    <x v="17"/>
    <n v="20260723"/>
  </r>
  <r>
    <x v="12"/>
    <x v="4"/>
    <x v="0"/>
    <n v="279.90463599999998"/>
    <x v="18"/>
    <x v="18"/>
    <n v="20260723"/>
  </r>
  <r>
    <x v="12"/>
    <x v="4"/>
    <x v="0"/>
    <n v="4.8886320000000003"/>
    <x v="19"/>
    <x v="19"/>
    <n v="20260723"/>
  </r>
  <r>
    <x v="12"/>
    <x v="4"/>
    <x v="0"/>
    <n v="2.7630159999999999"/>
    <x v="20"/>
    <x v="20"/>
    <n v="20260723"/>
  </r>
  <r>
    <x v="12"/>
    <x v="4"/>
    <x v="0"/>
    <n v="0"/>
    <x v="21"/>
    <x v="21"/>
    <n v="20260723"/>
  </r>
  <r>
    <x v="12"/>
    <x v="4"/>
    <x v="0"/>
    <n v="3853.3885519999999"/>
    <x v="22"/>
    <x v="22"/>
    <n v="20260723"/>
  </r>
  <r>
    <x v="12"/>
    <x v="4"/>
    <x v="0"/>
    <n v="47.551240999999997"/>
    <x v="23"/>
    <x v="23"/>
    <n v="20260723"/>
  </r>
  <r>
    <x v="12"/>
    <x v="4"/>
    <x v="0"/>
    <n v="6.0291839999999999"/>
    <x v="24"/>
    <x v="24"/>
    <n v="20260723"/>
  </r>
  <r>
    <x v="12"/>
    <x v="4"/>
    <x v="0"/>
    <n v="3.3301729999999998"/>
    <x v="25"/>
    <x v="25"/>
    <n v="20260723"/>
  </r>
  <r>
    <x v="12"/>
    <x v="4"/>
    <x v="0"/>
    <n v="38.191884000000002"/>
    <x v="26"/>
    <x v="26"/>
    <n v="20260723"/>
  </r>
  <r>
    <x v="12"/>
    <x v="4"/>
    <x v="0"/>
    <n v="176.102699"/>
    <x v="27"/>
    <x v="27"/>
    <n v="20260723"/>
  </r>
  <r>
    <x v="12"/>
    <x v="4"/>
    <x v="0"/>
    <n v="146.19940600000001"/>
    <x v="28"/>
    <x v="28"/>
    <n v="20260723"/>
  </r>
  <r>
    <x v="12"/>
    <x v="4"/>
    <x v="0"/>
    <n v="144.18301099999999"/>
    <x v="29"/>
    <x v="29"/>
    <n v="20260723"/>
  </r>
  <r>
    <x v="12"/>
    <x v="4"/>
    <x v="0"/>
    <n v="2.0163950000000002"/>
    <x v="30"/>
    <x v="30"/>
    <n v="20260723"/>
  </r>
  <r>
    <x v="12"/>
    <x v="4"/>
    <x v="0"/>
    <n v="22.028765"/>
    <x v="31"/>
    <x v="31"/>
    <n v="20260723"/>
  </r>
  <r>
    <x v="12"/>
    <x v="4"/>
    <x v="0"/>
    <n v="9.7414009999999998"/>
    <x v="32"/>
    <x v="32"/>
    <n v="20260723"/>
  </r>
  <r>
    <x v="12"/>
    <x v="4"/>
    <x v="0"/>
    <n v="12.287364"/>
    <x v="33"/>
    <x v="33"/>
    <n v="20260723"/>
  </r>
  <r>
    <x v="12"/>
    <x v="4"/>
    <x v="0"/>
    <n v="7.8745279999999998"/>
    <x v="34"/>
    <x v="34"/>
    <n v="20260723"/>
  </r>
  <r>
    <x v="12"/>
    <x v="4"/>
    <x v="0"/>
    <n v="0.70690900000000001"/>
    <x v="35"/>
    <x v="35"/>
    <n v="20260723"/>
  </r>
  <r>
    <x v="12"/>
    <x v="4"/>
    <x v="0"/>
    <n v="97.881102999999996"/>
    <x v="36"/>
    <x v="36"/>
    <n v="20260723"/>
  </r>
  <r>
    <x v="12"/>
    <x v="4"/>
    <x v="0"/>
    <n v="11.304168000000001"/>
    <x v="37"/>
    <x v="37"/>
    <n v="20260723"/>
  </r>
  <r>
    <x v="12"/>
    <x v="4"/>
    <x v="0"/>
    <n v="56.181035999999999"/>
    <x v="38"/>
    <x v="38"/>
    <n v="20260723"/>
  </r>
  <r>
    <x v="12"/>
    <x v="4"/>
    <x v="0"/>
    <n v="0"/>
    <x v="39"/>
    <x v="39"/>
    <n v="20260723"/>
  </r>
  <r>
    <x v="12"/>
    <x v="4"/>
    <x v="0"/>
    <n v="0"/>
    <x v="40"/>
    <x v="40"/>
    <n v="20260723"/>
  </r>
  <r>
    <x v="12"/>
    <x v="4"/>
    <x v="0"/>
    <n v="166.30819"/>
    <x v="41"/>
    <x v="41"/>
    <n v="20260723"/>
  </r>
  <r>
    <x v="12"/>
    <x v="4"/>
    <x v="0"/>
    <n v="20.230609000000001"/>
    <x v="42"/>
    <x v="42"/>
    <n v="20260723"/>
  </r>
  <r>
    <x v="12"/>
    <x v="4"/>
    <x v="0"/>
    <n v="9022.5750540000008"/>
    <x v="43"/>
    <x v="43"/>
    <n v="20260723"/>
  </r>
  <r>
    <x v="12"/>
    <x v="4"/>
    <x v="0"/>
    <m/>
    <x v="44"/>
    <x v="44"/>
    <n v="20260723"/>
  </r>
  <r>
    <x v="12"/>
    <x v="4"/>
    <x v="0"/>
    <n v="865.00293799999997"/>
    <x v="45"/>
    <x v="45"/>
    <n v="20260723"/>
  </r>
  <r>
    <x v="12"/>
    <x v="4"/>
    <x v="0"/>
    <n v="860.994553"/>
    <x v="46"/>
    <x v="46"/>
    <n v="20260723"/>
  </r>
  <r>
    <x v="12"/>
    <x v="4"/>
    <x v="0"/>
    <n v="0"/>
    <x v="47"/>
    <x v="47"/>
    <n v="20260723"/>
  </r>
  <r>
    <x v="12"/>
    <x v="4"/>
    <x v="0"/>
    <n v="788.06599800000004"/>
    <x v="48"/>
    <x v="48"/>
    <n v="20260723"/>
  </r>
  <r>
    <x v="12"/>
    <x v="4"/>
    <x v="0"/>
    <n v="72.928555000000003"/>
    <x v="49"/>
    <x v="49"/>
    <n v="20260723"/>
  </r>
  <r>
    <x v="12"/>
    <x v="4"/>
    <x v="0"/>
    <n v="4.0083849999999996"/>
    <x v="50"/>
    <x v="50"/>
    <n v="20260723"/>
  </r>
  <r>
    <x v="12"/>
    <x v="4"/>
    <x v="0"/>
    <n v="0"/>
    <x v="47"/>
    <x v="51"/>
    <n v="20260723"/>
  </r>
  <r>
    <x v="12"/>
    <x v="4"/>
    <x v="0"/>
    <n v="-6.9507669999999999"/>
    <x v="48"/>
    <x v="52"/>
    <n v="20260723"/>
  </r>
  <r>
    <x v="12"/>
    <x v="4"/>
    <x v="0"/>
    <n v="10.959152"/>
    <x v="49"/>
    <x v="53"/>
    <n v="20260723"/>
  </r>
  <r>
    <x v="12"/>
    <x v="4"/>
    <x v="0"/>
    <n v="1942.7184830000001"/>
    <x v="51"/>
    <x v="54"/>
    <n v="20260723"/>
  </r>
  <r>
    <x v="12"/>
    <x v="4"/>
    <x v="0"/>
    <n v="-16.74568"/>
    <x v="52"/>
    <x v="55"/>
    <n v="20260723"/>
  </r>
  <r>
    <x v="12"/>
    <x v="4"/>
    <x v="0"/>
    <n v="0"/>
    <x v="47"/>
    <x v="56"/>
    <n v="20260723"/>
  </r>
  <r>
    <x v="12"/>
    <x v="4"/>
    <x v="0"/>
    <n v="-25.037310999999999"/>
    <x v="48"/>
    <x v="57"/>
    <n v="20260723"/>
  </r>
  <r>
    <x v="12"/>
    <x v="4"/>
    <x v="0"/>
    <n v="8.2916310000000006"/>
    <x v="49"/>
    <x v="58"/>
    <n v="20260723"/>
  </r>
  <r>
    <x v="12"/>
    <x v="4"/>
    <x v="0"/>
    <n v="1959.4641630000001"/>
    <x v="53"/>
    <x v="59"/>
    <n v="20260723"/>
  </r>
  <r>
    <x v="12"/>
    <x v="4"/>
    <x v="0"/>
    <n v="0"/>
    <x v="47"/>
    <x v="60"/>
    <n v="20260723"/>
  </r>
  <r>
    <x v="12"/>
    <x v="4"/>
    <x v="0"/>
    <n v="1883.7811919999999"/>
    <x v="48"/>
    <x v="61"/>
    <n v="20260723"/>
  </r>
  <r>
    <x v="12"/>
    <x v="4"/>
    <x v="0"/>
    <n v="75.682972000000007"/>
    <x v="49"/>
    <x v="62"/>
    <n v="20260723"/>
  </r>
  <r>
    <x v="12"/>
    <x v="4"/>
    <x v="0"/>
    <n v="3564.699877"/>
    <x v="54"/>
    <x v="63"/>
    <n v="20260723"/>
  </r>
  <r>
    <x v="12"/>
    <x v="4"/>
    <x v="0"/>
    <n v="0"/>
    <x v="47"/>
    <x v="64"/>
    <n v="20260723"/>
  </r>
  <r>
    <x v="12"/>
    <x v="4"/>
    <x v="0"/>
    <n v="3459.9987510000001"/>
    <x v="48"/>
    <x v="65"/>
    <n v="20260723"/>
  </r>
  <r>
    <x v="12"/>
    <x v="4"/>
    <x v="0"/>
    <n v="104.701125"/>
    <x v="49"/>
    <x v="66"/>
    <n v="20260723"/>
  </r>
  <r>
    <x v="12"/>
    <x v="4"/>
    <x v="0"/>
    <m/>
    <x v="55"/>
    <x v="67"/>
    <n v="20260723"/>
  </r>
  <r>
    <x v="12"/>
    <x v="4"/>
    <x v="0"/>
    <n v="1.985968"/>
    <x v="56"/>
    <x v="68"/>
    <n v="20260723"/>
  </r>
  <r>
    <x v="12"/>
    <x v="4"/>
    <x v="0"/>
    <n v="37.763095"/>
    <x v="57"/>
    <x v="69"/>
    <n v="20260723"/>
  </r>
  <r>
    <x v="12"/>
    <x v="4"/>
    <x v="0"/>
    <n v="0.170928"/>
    <x v="58"/>
    <x v="70"/>
    <n v="20260723"/>
  </r>
  <r>
    <x v="12"/>
    <x v="4"/>
    <x v="0"/>
    <n v="30.304245999999999"/>
    <x v="59"/>
    <x v="71"/>
    <n v="20260723"/>
  </r>
  <r>
    <x v="12"/>
    <x v="4"/>
    <x v="0"/>
    <n v="102.492189"/>
    <x v="60"/>
    <x v="72"/>
    <n v="20260723"/>
  </r>
  <r>
    <x v="12"/>
    <x v="4"/>
    <x v="0"/>
    <n v="2.7884280000000001"/>
    <x v="19"/>
    <x v="73"/>
    <n v="20260723"/>
  </r>
  <r>
    <x v="12"/>
    <x v="4"/>
    <x v="0"/>
    <n v="1.8100000000000001E-4"/>
    <x v="61"/>
    <x v="74"/>
    <n v="20260723"/>
  </r>
  <r>
    <x v="12"/>
    <x v="4"/>
    <x v="0"/>
    <n v="39.382523999999997"/>
    <x v="62"/>
    <x v="75"/>
    <n v="20260723"/>
  </r>
  <r>
    <x v="12"/>
    <x v="4"/>
    <x v="0"/>
    <n v="206.02208400000001"/>
    <x v="63"/>
    <x v="76"/>
    <n v="20260723"/>
  </r>
  <r>
    <x v="12"/>
    <x v="4"/>
    <x v="0"/>
    <n v="68.949827999999997"/>
    <x v="64"/>
    <x v="77"/>
    <n v="20260723"/>
  </r>
  <r>
    <x v="12"/>
    <x v="4"/>
    <x v="0"/>
    <n v="132.734421"/>
    <x v="65"/>
    <x v="78"/>
    <n v="20260723"/>
  </r>
  <r>
    <x v="12"/>
    <x v="4"/>
    <x v="0"/>
    <n v="17.017423000000001"/>
    <x v="66"/>
    <x v="79"/>
    <n v="20260723"/>
  </r>
  <r>
    <x v="12"/>
    <x v="4"/>
    <x v="0"/>
    <n v="0"/>
    <x v="67"/>
    <x v="80"/>
    <n v="20260723"/>
  </r>
  <r>
    <x v="12"/>
    <x v="4"/>
    <x v="0"/>
    <n v="17.017423000000001"/>
    <x v="68"/>
    <x v="81"/>
    <n v="20260723"/>
  </r>
  <r>
    <x v="12"/>
    <x v="4"/>
    <x v="0"/>
    <n v="101.640815"/>
    <x v="69"/>
    <x v="82"/>
    <n v="20260723"/>
  </r>
  <r>
    <x v="12"/>
    <x v="4"/>
    <x v="0"/>
    <n v="7113.6734290000004"/>
    <x v="70"/>
    <x v="83"/>
    <n v="20260723"/>
  </r>
  <r>
    <x v="12"/>
    <x v="4"/>
    <x v="0"/>
    <n v="1908.9016260000001"/>
    <x v="71"/>
    <x v="84"/>
    <n v="20260723"/>
  </r>
  <r>
    <x v="12"/>
    <x v="5"/>
    <x v="0"/>
    <m/>
    <x v="0"/>
    <x v="0"/>
    <n v="20260723"/>
  </r>
  <r>
    <x v="12"/>
    <x v="5"/>
    <x v="0"/>
    <m/>
    <x v="1"/>
    <x v="1"/>
    <n v="20260723"/>
  </r>
  <r>
    <x v="12"/>
    <x v="5"/>
    <x v="0"/>
    <m/>
    <x v="2"/>
    <x v="2"/>
    <n v="20260723"/>
  </r>
  <r>
    <x v="12"/>
    <x v="5"/>
    <x v="0"/>
    <n v="0"/>
    <x v="3"/>
    <x v="3"/>
    <n v="20260723"/>
  </r>
  <r>
    <x v="12"/>
    <x v="5"/>
    <x v="0"/>
    <n v="1.834865"/>
    <x v="4"/>
    <x v="4"/>
    <n v="20260723"/>
  </r>
  <r>
    <x v="12"/>
    <x v="5"/>
    <x v="0"/>
    <n v="0"/>
    <x v="5"/>
    <x v="5"/>
    <n v="20260723"/>
  </r>
  <r>
    <x v="12"/>
    <x v="5"/>
    <x v="0"/>
    <n v="130.97334799999999"/>
    <x v="6"/>
    <x v="6"/>
    <n v="20260723"/>
  </r>
  <r>
    <x v="12"/>
    <x v="5"/>
    <x v="0"/>
    <n v="4097.9437230000003"/>
    <x v="7"/>
    <x v="7"/>
    <n v="20260723"/>
  </r>
  <r>
    <x v="12"/>
    <x v="5"/>
    <x v="0"/>
    <n v="0.64727800000000002"/>
    <x v="8"/>
    <x v="8"/>
    <n v="20260723"/>
  </r>
  <r>
    <x v="12"/>
    <x v="5"/>
    <x v="0"/>
    <n v="151.087729"/>
    <x v="9"/>
    <x v="9"/>
    <n v="20260723"/>
  </r>
  <r>
    <x v="12"/>
    <x v="5"/>
    <x v="0"/>
    <n v="78.252916999999997"/>
    <x v="10"/>
    <x v="10"/>
    <n v="20260723"/>
  </r>
  <r>
    <x v="12"/>
    <x v="5"/>
    <x v="0"/>
    <n v="23.204246000000001"/>
    <x v="11"/>
    <x v="11"/>
    <n v="20260723"/>
  </r>
  <r>
    <x v="12"/>
    <x v="5"/>
    <x v="0"/>
    <n v="55.048672000000003"/>
    <x v="12"/>
    <x v="12"/>
    <n v="20260723"/>
  </r>
  <r>
    <x v="12"/>
    <x v="5"/>
    <x v="0"/>
    <n v="3557.6360169999998"/>
    <x v="13"/>
    <x v="13"/>
    <n v="20260723"/>
  </r>
  <r>
    <x v="12"/>
    <x v="5"/>
    <x v="0"/>
    <n v="3387.8821400000002"/>
    <x v="14"/>
    <x v="14"/>
    <n v="20260723"/>
  </r>
  <r>
    <x v="12"/>
    <x v="5"/>
    <x v="0"/>
    <n v="160.49649700000001"/>
    <x v="15"/>
    <x v="15"/>
    <n v="20260723"/>
  </r>
  <r>
    <x v="12"/>
    <x v="5"/>
    <x v="0"/>
    <n v="9.0255050000000008"/>
    <x v="16"/>
    <x v="16"/>
    <n v="20260723"/>
  </r>
  <r>
    <x v="12"/>
    <x v="5"/>
    <x v="0"/>
    <n v="0.231874"/>
    <x v="17"/>
    <x v="17"/>
    <n v="20260723"/>
  </r>
  <r>
    <x v="12"/>
    <x v="5"/>
    <x v="0"/>
    <n v="279.58866999999998"/>
    <x v="18"/>
    <x v="18"/>
    <n v="20260723"/>
  </r>
  <r>
    <x v="12"/>
    <x v="5"/>
    <x v="0"/>
    <n v="4.3674169999999997"/>
    <x v="19"/>
    <x v="19"/>
    <n v="20260723"/>
  </r>
  <r>
    <x v="12"/>
    <x v="5"/>
    <x v="0"/>
    <n v="26.363696000000001"/>
    <x v="20"/>
    <x v="20"/>
    <n v="20260723"/>
  </r>
  <r>
    <x v="12"/>
    <x v="5"/>
    <x v="0"/>
    <n v="0"/>
    <x v="21"/>
    <x v="21"/>
    <n v="20260723"/>
  </r>
  <r>
    <x v="12"/>
    <x v="5"/>
    <x v="0"/>
    <n v="4241.9683189999996"/>
    <x v="22"/>
    <x v="22"/>
    <n v="20260723"/>
  </r>
  <r>
    <x v="12"/>
    <x v="5"/>
    <x v="0"/>
    <n v="8.5656510000000008"/>
    <x v="23"/>
    <x v="23"/>
    <n v="20260723"/>
  </r>
  <r>
    <x v="12"/>
    <x v="5"/>
    <x v="0"/>
    <n v="4.2416119999999999"/>
    <x v="24"/>
    <x v="24"/>
    <n v="20260723"/>
  </r>
  <r>
    <x v="12"/>
    <x v="5"/>
    <x v="0"/>
    <n v="3.4226450000000002"/>
    <x v="25"/>
    <x v="25"/>
    <n v="20260723"/>
  </r>
  <r>
    <x v="12"/>
    <x v="5"/>
    <x v="0"/>
    <n v="0.90139400000000003"/>
    <x v="26"/>
    <x v="26"/>
    <n v="20260723"/>
  </r>
  <r>
    <x v="12"/>
    <x v="5"/>
    <x v="0"/>
    <n v="163.213787"/>
    <x v="27"/>
    <x v="27"/>
    <n v="20260723"/>
  </r>
  <r>
    <x v="12"/>
    <x v="5"/>
    <x v="0"/>
    <n v="145.99406999999999"/>
    <x v="28"/>
    <x v="28"/>
    <n v="20260723"/>
  </r>
  <r>
    <x v="12"/>
    <x v="5"/>
    <x v="0"/>
    <n v="143.542902"/>
    <x v="29"/>
    <x v="29"/>
    <n v="20260723"/>
  </r>
  <r>
    <x v="12"/>
    <x v="5"/>
    <x v="0"/>
    <n v="2.451168"/>
    <x v="30"/>
    <x v="30"/>
    <n v="20260723"/>
  </r>
  <r>
    <x v="12"/>
    <x v="5"/>
    <x v="0"/>
    <n v="19.085241"/>
    <x v="31"/>
    <x v="31"/>
    <n v="20260723"/>
  </r>
  <r>
    <x v="12"/>
    <x v="5"/>
    <x v="0"/>
    <n v="7.6024149999999997"/>
    <x v="32"/>
    <x v="32"/>
    <n v="20260723"/>
  </r>
  <r>
    <x v="12"/>
    <x v="5"/>
    <x v="0"/>
    <n v="11.482825999999999"/>
    <x v="33"/>
    <x v="33"/>
    <n v="20260723"/>
  </r>
  <r>
    <x v="12"/>
    <x v="5"/>
    <x v="0"/>
    <n v="-1.865524"/>
    <x v="34"/>
    <x v="34"/>
    <n v="20260723"/>
  </r>
  <r>
    <x v="12"/>
    <x v="5"/>
    <x v="0"/>
    <n v="1.0147740000000001"/>
    <x v="35"/>
    <x v="35"/>
    <n v="20260723"/>
  </r>
  <r>
    <x v="12"/>
    <x v="5"/>
    <x v="0"/>
    <n v="103.981078"/>
    <x v="36"/>
    <x v="36"/>
    <n v="20260723"/>
  </r>
  <r>
    <x v="12"/>
    <x v="5"/>
    <x v="0"/>
    <n v="11.206345000000001"/>
    <x v="37"/>
    <x v="37"/>
    <n v="20260723"/>
  </r>
  <r>
    <x v="12"/>
    <x v="5"/>
    <x v="0"/>
    <n v="69.201603000000006"/>
    <x v="38"/>
    <x v="38"/>
    <n v="20260723"/>
  </r>
  <r>
    <x v="12"/>
    <x v="5"/>
    <x v="0"/>
    <n v="0"/>
    <x v="39"/>
    <x v="39"/>
    <n v="20260723"/>
  </r>
  <r>
    <x v="12"/>
    <x v="5"/>
    <x v="0"/>
    <n v="0"/>
    <x v="40"/>
    <x v="40"/>
    <n v="20260723"/>
  </r>
  <r>
    <x v="12"/>
    <x v="5"/>
    <x v="0"/>
    <n v="179.58464599999999"/>
    <x v="41"/>
    <x v="41"/>
    <n v="20260723"/>
  </r>
  <r>
    <x v="12"/>
    <x v="5"/>
    <x v="0"/>
    <n v="24.549593999999999"/>
    <x v="42"/>
    <x v="42"/>
    <n v="20260723"/>
  </r>
  <r>
    <x v="12"/>
    <x v="5"/>
    <x v="0"/>
    <n v="9034.0377329999992"/>
    <x v="43"/>
    <x v="43"/>
    <n v="20260723"/>
  </r>
  <r>
    <x v="12"/>
    <x v="5"/>
    <x v="0"/>
    <m/>
    <x v="44"/>
    <x v="44"/>
    <n v="20260723"/>
  </r>
  <r>
    <x v="12"/>
    <x v="5"/>
    <x v="0"/>
    <n v="816.74446499999999"/>
    <x v="45"/>
    <x v="45"/>
    <n v="20260723"/>
  </r>
  <r>
    <x v="12"/>
    <x v="5"/>
    <x v="0"/>
    <n v="817.37994000000003"/>
    <x v="46"/>
    <x v="46"/>
    <n v="20260723"/>
  </r>
  <r>
    <x v="12"/>
    <x v="5"/>
    <x v="0"/>
    <n v="0"/>
    <x v="47"/>
    <x v="47"/>
    <n v="20260723"/>
  </r>
  <r>
    <x v="12"/>
    <x v="5"/>
    <x v="0"/>
    <n v="753.508105"/>
    <x v="48"/>
    <x v="48"/>
    <n v="20260723"/>
  </r>
  <r>
    <x v="12"/>
    <x v="5"/>
    <x v="0"/>
    <n v="63.871834999999997"/>
    <x v="49"/>
    <x v="49"/>
    <n v="20260723"/>
  </r>
  <r>
    <x v="12"/>
    <x v="5"/>
    <x v="0"/>
    <n v="-0.63547500000000001"/>
    <x v="50"/>
    <x v="50"/>
    <n v="20260723"/>
  </r>
  <r>
    <x v="12"/>
    <x v="5"/>
    <x v="0"/>
    <n v="0"/>
    <x v="47"/>
    <x v="51"/>
    <n v="20260723"/>
  </r>
  <r>
    <x v="12"/>
    <x v="5"/>
    <x v="0"/>
    <n v="-11.081651000000001"/>
    <x v="48"/>
    <x v="52"/>
    <n v="20260723"/>
  </r>
  <r>
    <x v="12"/>
    <x v="5"/>
    <x v="0"/>
    <n v="10.446175"/>
    <x v="49"/>
    <x v="53"/>
    <n v="20260723"/>
  </r>
  <r>
    <x v="12"/>
    <x v="5"/>
    <x v="0"/>
    <n v="1624.48443"/>
    <x v="51"/>
    <x v="54"/>
    <n v="20260723"/>
  </r>
  <r>
    <x v="12"/>
    <x v="5"/>
    <x v="0"/>
    <n v="-32.834023000000002"/>
    <x v="52"/>
    <x v="55"/>
    <n v="20260723"/>
  </r>
  <r>
    <x v="12"/>
    <x v="5"/>
    <x v="0"/>
    <n v="0"/>
    <x v="47"/>
    <x v="56"/>
    <n v="20260723"/>
  </r>
  <r>
    <x v="12"/>
    <x v="5"/>
    <x v="0"/>
    <n v="-42.117624999999997"/>
    <x v="48"/>
    <x v="57"/>
    <n v="20260723"/>
  </r>
  <r>
    <x v="12"/>
    <x v="5"/>
    <x v="0"/>
    <n v="9.2836020000000001"/>
    <x v="49"/>
    <x v="58"/>
    <n v="20260723"/>
  </r>
  <r>
    <x v="12"/>
    <x v="5"/>
    <x v="0"/>
    <n v="1657.3184530000001"/>
    <x v="53"/>
    <x v="59"/>
    <n v="20260723"/>
  </r>
  <r>
    <x v="12"/>
    <x v="5"/>
    <x v="0"/>
    <n v="0"/>
    <x v="47"/>
    <x v="60"/>
    <n v="20260723"/>
  </r>
  <r>
    <x v="12"/>
    <x v="5"/>
    <x v="0"/>
    <n v="1583.3874060000001"/>
    <x v="48"/>
    <x v="61"/>
    <n v="20260723"/>
  </r>
  <r>
    <x v="12"/>
    <x v="5"/>
    <x v="0"/>
    <n v="73.931048000000004"/>
    <x v="49"/>
    <x v="62"/>
    <n v="20260723"/>
  </r>
  <r>
    <x v="12"/>
    <x v="5"/>
    <x v="0"/>
    <n v="3871.5628929999998"/>
    <x v="54"/>
    <x v="63"/>
    <n v="20260723"/>
  </r>
  <r>
    <x v="12"/>
    <x v="5"/>
    <x v="0"/>
    <n v="0"/>
    <x v="47"/>
    <x v="64"/>
    <n v="20260723"/>
  </r>
  <r>
    <x v="12"/>
    <x v="5"/>
    <x v="0"/>
    <n v="3759.0957779999999"/>
    <x v="48"/>
    <x v="65"/>
    <n v="20260723"/>
  </r>
  <r>
    <x v="12"/>
    <x v="5"/>
    <x v="0"/>
    <n v="112.467116"/>
    <x v="49"/>
    <x v="66"/>
    <n v="20260723"/>
  </r>
  <r>
    <x v="12"/>
    <x v="5"/>
    <x v="0"/>
    <m/>
    <x v="55"/>
    <x v="67"/>
    <n v="20260723"/>
  </r>
  <r>
    <x v="12"/>
    <x v="5"/>
    <x v="0"/>
    <n v="0"/>
    <x v="56"/>
    <x v="68"/>
    <n v="20260723"/>
  </r>
  <r>
    <x v="12"/>
    <x v="5"/>
    <x v="0"/>
    <n v="40.506568000000001"/>
    <x v="57"/>
    <x v="69"/>
    <n v="20260723"/>
  </r>
  <r>
    <x v="12"/>
    <x v="5"/>
    <x v="0"/>
    <n v="0.16883100000000001"/>
    <x v="58"/>
    <x v="70"/>
    <n v="20260723"/>
  </r>
  <r>
    <x v="12"/>
    <x v="5"/>
    <x v="0"/>
    <n v="21.678508999999998"/>
    <x v="59"/>
    <x v="71"/>
    <n v="20260723"/>
  </r>
  <r>
    <x v="12"/>
    <x v="5"/>
    <x v="0"/>
    <n v="104.524085"/>
    <x v="60"/>
    <x v="72"/>
    <n v="20260723"/>
  </r>
  <r>
    <x v="12"/>
    <x v="5"/>
    <x v="0"/>
    <n v="2.6450610000000001"/>
    <x v="19"/>
    <x v="73"/>
    <n v="20260723"/>
  </r>
  <r>
    <x v="12"/>
    <x v="5"/>
    <x v="0"/>
    <n v="3.5799999999999997E-4"/>
    <x v="61"/>
    <x v="74"/>
    <n v="20260723"/>
  </r>
  <r>
    <x v="12"/>
    <x v="5"/>
    <x v="0"/>
    <n v="37.956507999999999"/>
    <x v="62"/>
    <x v="75"/>
    <n v="20260723"/>
  </r>
  <r>
    <x v="12"/>
    <x v="5"/>
    <x v="0"/>
    <n v="222.845259"/>
    <x v="63"/>
    <x v="76"/>
    <n v="20260723"/>
  </r>
  <r>
    <x v="12"/>
    <x v="5"/>
    <x v="0"/>
    <n v="81.895214999999993"/>
    <x v="64"/>
    <x v="77"/>
    <n v="20260723"/>
  </r>
  <r>
    <x v="12"/>
    <x v="5"/>
    <x v="0"/>
    <n v="103.9143"/>
    <x v="65"/>
    <x v="78"/>
    <n v="20260723"/>
  </r>
  <r>
    <x v="12"/>
    <x v="5"/>
    <x v="0"/>
    <n v="16.707687"/>
    <x v="66"/>
    <x v="79"/>
    <n v="20260723"/>
  </r>
  <r>
    <x v="12"/>
    <x v="5"/>
    <x v="0"/>
    <n v="0"/>
    <x v="67"/>
    <x v="80"/>
    <n v="20260723"/>
  </r>
  <r>
    <x v="12"/>
    <x v="5"/>
    <x v="0"/>
    <n v="16.707687"/>
    <x v="68"/>
    <x v="81"/>
    <n v="20260723"/>
  </r>
  <r>
    <x v="12"/>
    <x v="5"/>
    <x v="0"/>
    <n v="83.158310999999998"/>
    <x v="69"/>
    <x v="82"/>
    <n v="20260723"/>
  </r>
  <r>
    <x v="12"/>
    <x v="5"/>
    <x v="0"/>
    <n v="7028.7924800000001"/>
    <x v="70"/>
    <x v="83"/>
    <n v="20260723"/>
  </r>
  <r>
    <x v="12"/>
    <x v="5"/>
    <x v="0"/>
    <n v="2005.245253"/>
    <x v="71"/>
    <x v="84"/>
    <n v="20260723"/>
  </r>
  <r>
    <x v="12"/>
    <x v="6"/>
    <x v="0"/>
    <m/>
    <x v="0"/>
    <x v="0"/>
    <n v="20260723"/>
  </r>
  <r>
    <x v="12"/>
    <x v="6"/>
    <x v="0"/>
    <m/>
    <x v="1"/>
    <x v="1"/>
    <n v="20260723"/>
  </r>
  <r>
    <x v="12"/>
    <x v="6"/>
    <x v="0"/>
    <m/>
    <x v="2"/>
    <x v="2"/>
    <n v="20260723"/>
  </r>
  <r>
    <x v="12"/>
    <x v="6"/>
    <x v="0"/>
    <n v="0"/>
    <x v="3"/>
    <x v="3"/>
    <n v="20260723"/>
  </r>
  <r>
    <x v="12"/>
    <x v="6"/>
    <x v="0"/>
    <n v="11.491323"/>
    <x v="4"/>
    <x v="4"/>
    <n v="20260723"/>
  </r>
  <r>
    <x v="12"/>
    <x v="6"/>
    <x v="0"/>
    <n v="0"/>
    <x v="5"/>
    <x v="5"/>
    <n v="20260723"/>
  </r>
  <r>
    <x v="12"/>
    <x v="6"/>
    <x v="0"/>
    <n v="136.33412000000001"/>
    <x v="6"/>
    <x v="6"/>
    <n v="20260723"/>
  </r>
  <r>
    <x v="12"/>
    <x v="6"/>
    <x v="0"/>
    <n v="3202.280225"/>
    <x v="7"/>
    <x v="7"/>
    <n v="20260723"/>
  </r>
  <r>
    <x v="12"/>
    <x v="6"/>
    <x v="0"/>
    <n v="0.29503200000000002"/>
    <x v="8"/>
    <x v="8"/>
    <n v="20260723"/>
  </r>
  <r>
    <x v="12"/>
    <x v="6"/>
    <x v="0"/>
    <n v="132.36637500000001"/>
    <x v="9"/>
    <x v="9"/>
    <n v="20260723"/>
  </r>
  <r>
    <x v="12"/>
    <x v="6"/>
    <x v="0"/>
    <n v="58.866599000000001"/>
    <x v="10"/>
    <x v="10"/>
    <n v="20260723"/>
  </r>
  <r>
    <x v="12"/>
    <x v="6"/>
    <x v="0"/>
    <n v="16.097688000000002"/>
    <x v="11"/>
    <x v="11"/>
    <n v="20260723"/>
  </r>
  <r>
    <x v="12"/>
    <x v="6"/>
    <x v="0"/>
    <n v="42.768911000000003"/>
    <x v="12"/>
    <x v="12"/>
    <n v="20260723"/>
  </r>
  <r>
    <x v="12"/>
    <x v="6"/>
    <x v="0"/>
    <n v="2811.8264300000001"/>
    <x v="13"/>
    <x v="13"/>
    <n v="20260723"/>
  </r>
  <r>
    <x v="12"/>
    <x v="6"/>
    <x v="0"/>
    <n v="2671.5468529999998"/>
    <x v="14"/>
    <x v="14"/>
    <n v="20260723"/>
  </r>
  <r>
    <x v="12"/>
    <x v="6"/>
    <x v="0"/>
    <n v="134.10324700000001"/>
    <x v="15"/>
    <x v="15"/>
    <n v="20260723"/>
  </r>
  <r>
    <x v="12"/>
    <x v="6"/>
    <x v="0"/>
    <n v="6.0247190000000002"/>
    <x v="16"/>
    <x v="16"/>
    <n v="20260723"/>
  </r>
  <r>
    <x v="12"/>
    <x v="6"/>
    <x v="0"/>
    <n v="0.151611"/>
    <x v="17"/>
    <x v="17"/>
    <n v="20260723"/>
  </r>
  <r>
    <x v="12"/>
    <x v="6"/>
    <x v="0"/>
    <n v="120.866711"/>
    <x v="18"/>
    <x v="18"/>
    <n v="20260723"/>
  </r>
  <r>
    <x v="12"/>
    <x v="6"/>
    <x v="0"/>
    <n v="9.1930999999999994"/>
    <x v="19"/>
    <x v="19"/>
    <n v="20260723"/>
  </r>
  <r>
    <x v="12"/>
    <x v="6"/>
    <x v="0"/>
    <n v="68.865977000000001"/>
    <x v="20"/>
    <x v="20"/>
    <n v="20260723"/>
  </r>
  <r>
    <x v="12"/>
    <x v="6"/>
    <x v="0"/>
    <n v="0"/>
    <x v="21"/>
    <x v="21"/>
    <n v="20260723"/>
  </r>
  <r>
    <x v="12"/>
    <x v="6"/>
    <x v="0"/>
    <n v="3742.6374139999998"/>
    <x v="22"/>
    <x v="22"/>
    <n v="20260723"/>
  </r>
  <r>
    <x v="12"/>
    <x v="6"/>
    <x v="0"/>
    <n v="10.587429"/>
    <x v="23"/>
    <x v="23"/>
    <n v="20260723"/>
  </r>
  <r>
    <x v="12"/>
    <x v="6"/>
    <x v="0"/>
    <n v="3.1423800000000002"/>
    <x v="24"/>
    <x v="24"/>
    <n v="20260723"/>
  </r>
  <r>
    <x v="12"/>
    <x v="6"/>
    <x v="0"/>
    <n v="2.7471380000000001"/>
    <x v="25"/>
    <x v="25"/>
    <n v="20260723"/>
  </r>
  <r>
    <x v="12"/>
    <x v="6"/>
    <x v="0"/>
    <n v="4.6979119999999996"/>
    <x v="26"/>
    <x v="26"/>
    <n v="20260723"/>
  </r>
  <r>
    <x v="12"/>
    <x v="6"/>
    <x v="0"/>
    <n v="146.6524"/>
    <x v="27"/>
    <x v="27"/>
    <n v="20260723"/>
  </r>
  <r>
    <x v="12"/>
    <x v="6"/>
    <x v="0"/>
    <n v="133.190001"/>
    <x v="28"/>
    <x v="28"/>
    <n v="20260723"/>
  </r>
  <r>
    <x v="12"/>
    <x v="6"/>
    <x v="0"/>
    <n v="130.13621900000001"/>
    <x v="29"/>
    <x v="29"/>
    <n v="20260723"/>
  </r>
  <r>
    <x v="12"/>
    <x v="6"/>
    <x v="0"/>
    <n v="3.053782"/>
    <x v="30"/>
    <x v="30"/>
    <n v="20260723"/>
  </r>
  <r>
    <x v="12"/>
    <x v="6"/>
    <x v="0"/>
    <n v="18.625551999999999"/>
    <x v="31"/>
    <x v="31"/>
    <n v="20260723"/>
  </r>
  <r>
    <x v="12"/>
    <x v="6"/>
    <x v="0"/>
    <n v="4.7225830000000002"/>
    <x v="32"/>
    <x v="32"/>
    <n v="20260723"/>
  </r>
  <r>
    <x v="12"/>
    <x v="6"/>
    <x v="0"/>
    <n v="13.902969000000001"/>
    <x v="33"/>
    <x v="33"/>
    <n v="20260723"/>
  </r>
  <r>
    <x v="12"/>
    <x v="6"/>
    <x v="0"/>
    <n v="-5.1631530000000003"/>
    <x v="34"/>
    <x v="34"/>
    <n v="20260723"/>
  </r>
  <r>
    <x v="12"/>
    <x v="6"/>
    <x v="0"/>
    <n v="1.325108"/>
    <x v="35"/>
    <x v="35"/>
    <n v="20260723"/>
  </r>
  <r>
    <x v="12"/>
    <x v="6"/>
    <x v="0"/>
    <n v="113.018064"/>
    <x v="36"/>
    <x v="36"/>
    <n v="20260723"/>
  </r>
  <r>
    <x v="12"/>
    <x v="6"/>
    <x v="0"/>
    <n v="46.304648999999998"/>
    <x v="37"/>
    <x v="37"/>
    <n v="20260723"/>
  </r>
  <r>
    <x v="12"/>
    <x v="6"/>
    <x v="0"/>
    <n v="64.415205"/>
    <x v="38"/>
    <x v="38"/>
    <n v="20260723"/>
  </r>
  <r>
    <x v="12"/>
    <x v="6"/>
    <x v="0"/>
    <n v="0"/>
    <x v="39"/>
    <x v="39"/>
    <n v="20260723"/>
  </r>
  <r>
    <x v="12"/>
    <x v="6"/>
    <x v="0"/>
    <n v="0"/>
    <x v="40"/>
    <x v="40"/>
    <n v="20260723"/>
  </r>
  <r>
    <x v="12"/>
    <x v="6"/>
    <x v="0"/>
    <n v="186.492301"/>
    <x v="41"/>
    <x v="41"/>
    <n v="20260723"/>
  </r>
  <r>
    <x v="12"/>
    <x v="6"/>
    <x v="0"/>
    <n v="25.511060000000001"/>
    <x v="42"/>
    <x v="42"/>
    <n v="20260723"/>
  </r>
  <r>
    <x v="12"/>
    <x v="6"/>
    <x v="0"/>
    <n v="7687.0492990000002"/>
    <x v="43"/>
    <x v="43"/>
    <n v="20260723"/>
  </r>
  <r>
    <x v="12"/>
    <x v="6"/>
    <x v="0"/>
    <m/>
    <x v="44"/>
    <x v="44"/>
    <n v="20260723"/>
  </r>
  <r>
    <x v="12"/>
    <x v="6"/>
    <x v="0"/>
    <n v="809.29671399999995"/>
    <x v="45"/>
    <x v="45"/>
    <n v="20260723"/>
  </r>
  <r>
    <x v="12"/>
    <x v="6"/>
    <x v="0"/>
    <n v="804.66467799999998"/>
    <x v="46"/>
    <x v="46"/>
    <n v="20260723"/>
  </r>
  <r>
    <x v="12"/>
    <x v="6"/>
    <x v="0"/>
    <n v="0"/>
    <x v="47"/>
    <x v="47"/>
    <n v="20260723"/>
  </r>
  <r>
    <x v="12"/>
    <x v="6"/>
    <x v="0"/>
    <n v="755.28398100000004"/>
    <x v="48"/>
    <x v="48"/>
    <n v="20260723"/>
  </r>
  <r>
    <x v="12"/>
    <x v="6"/>
    <x v="0"/>
    <n v="49.380696999999998"/>
    <x v="49"/>
    <x v="49"/>
    <n v="20260723"/>
  </r>
  <r>
    <x v="12"/>
    <x v="6"/>
    <x v="0"/>
    <n v="4.6320360000000003"/>
    <x v="50"/>
    <x v="50"/>
    <n v="20260723"/>
  </r>
  <r>
    <x v="12"/>
    <x v="6"/>
    <x v="0"/>
    <n v="0"/>
    <x v="47"/>
    <x v="51"/>
    <n v="20260723"/>
  </r>
  <r>
    <x v="12"/>
    <x v="6"/>
    <x v="0"/>
    <n v="-5.7441519999999997"/>
    <x v="48"/>
    <x v="52"/>
    <n v="20260723"/>
  </r>
  <r>
    <x v="12"/>
    <x v="6"/>
    <x v="0"/>
    <n v="10.376188000000001"/>
    <x v="49"/>
    <x v="53"/>
    <n v="20260723"/>
  </r>
  <r>
    <x v="12"/>
    <x v="6"/>
    <x v="0"/>
    <n v="1184.0380660000001"/>
    <x v="51"/>
    <x v="54"/>
    <n v="20260723"/>
  </r>
  <r>
    <x v="12"/>
    <x v="6"/>
    <x v="0"/>
    <n v="-34.773715000000003"/>
    <x v="52"/>
    <x v="55"/>
    <n v="20260723"/>
  </r>
  <r>
    <x v="12"/>
    <x v="6"/>
    <x v="0"/>
    <n v="0"/>
    <x v="47"/>
    <x v="56"/>
    <n v="20260723"/>
  </r>
  <r>
    <x v="12"/>
    <x v="6"/>
    <x v="0"/>
    <n v="-41.965201999999998"/>
    <x v="48"/>
    <x v="57"/>
    <n v="20260723"/>
  </r>
  <r>
    <x v="12"/>
    <x v="6"/>
    <x v="0"/>
    <n v="7.1914870000000004"/>
    <x v="49"/>
    <x v="58"/>
    <n v="20260723"/>
  </r>
  <r>
    <x v="12"/>
    <x v="6"/>
    <x v="0"/>
    <n v="1218.8117810000001"/>
    <x v="53"/>
    <x v="59"/>
    <n v="20260723"/>
  </r>
  <r>
    <x v="12"/>
    <x v="6"/>
    <x v="0"/>
    <n v="0"/>
    <x v="47"/>
    <x v="60"/>
    <n v="20260723"/>
  </r>
  <r>
    <x v="12"/>
    <x v="6"/>
    <x v="0"/>
    <n v="1139.962059"/>
    <x v="48"/>
    <x v="61"/>
    <n v="20260723"/>
  </r>
  <r>
    <x v="12"/>
    <x v="6"/>
    <x v="0"/>
    <n v="78.849722"/>
    <x v="49"/>
    <x v="62"/>
    <n v="20260723"/>
  </r>
  <r>
    <x v="12"/>
    <x v="6"/>
    <x v="0"/>
    <n v="3397.49505"/>
    <x v="54"/>
    <x v="63"/>
    <n v="20260723"/>
  </r>
  <r>
    <x v="12"/>
    <x v="6"/>
    <x v="0"/>
    <n v="0"/>
    <x v="47"/>
    <x v="64"/>
    <n v="20260723"/>
  </r>
  <r>
    <x v="12"/>
    <x v="6"/>
    <x v="0"/>
    <n v="3301.7081819999999"/>
    <x v="48"/>
    <x v="65"/>
    <n v="20260723"/>
  </r>
  <r>
    <x v="12"/>
    <x v="6"/>
    <x v="0"/>
    <n v="95.786867999999998"/>
    <x v="49"/>
    <x v="66"/>
    <n v="20260723"/>
  </r>
  <r>
    <x v="12"/>
    <x v="6"/>
    <x v="0"/>
    <m/>
    <x v="55"/>
    <x v="67"/>
    <n v="20260723"/>
  </r>
  <r>
    <x v="12"/>
    <x v="6"/>
    <x v="0"/>
    <n v="0"/>
    <x v="56"/>
    <x v="68"/>
    <n v="20260723"/>
  </r>
  <r>
    <x v="12"/>
    <x v="6"/>
    <x v="0"/>
    <n v="33.435288999999997"/>
    <x v="57"/>
    <x v="69"/>
    <n v="20260723"/>
  </r>
  <r>
    <x v="12"/>
    <x v="6"/>
    <x v="0"/>
    <n v="7.9842999999999997E-2"/>
    <x v="58"/>
    <x v="70"/>
    <n v="20260723"/>
  </r>
  <r>
    <x v="12"/>
    <x v="6"/>
    <x v="0"/>
    <n v="22.778691999999999"/>
    <x v="59"/>
    <x v="71"/>
    <n v="20260723"/>
  </r>
  <r>
    <x v="12"/>
    <x v="6"/>
    <x v="0"/>
    <n v="83.225474000000006"/>
    <x v="60"/>
    <x v="72"/>
    <n v="20260723"/>
  </r>
  <r>
    <x v="12"/>
    <x v="6"/>
    <x v="0"/>
    <n v="1.459935"/>
    <x v="19"/>
    <x v="73"/>
    <n v="20260723"/>
  </r>
  <r>
    <x v="12"/>
    <x v="6"/>
    <x v="0"/>
    <n v="0.19966999999999999"/>
    <x v="61"/>
    <x v="74"/>
    <n v="20260723"/>
  </r>
  <r>
    <x v="12"/>
    <x v="6"/>
    <x v="0"/>
    <n v="50.094489000000003"/>
    <x v="62"/>
    <x v="75"/>
    <n v="20260723"/>
  </r>
  <r>
    <x v="12"/>
    <x v="6"/>
    <x v="0"/>
    <n v="200.88758999999999"/>
    <x v="63"/>
    <x v="76"/>
    <n v="20260723"/>
  </r>
  <r>
    <x v="12"/>
    <x v="6"/>
    <x v="0"/>
    <n v="74.669092000000006"/>
    <x v="64"/>
    <x v="77"/>
    <n v="20260723"/>
  </r>
  <r>
    <x v="12"/>
    <x v="6"/>
    <x v="0"/>
    <n v="109.923018"/>
    <x v="65"/>
    <x v="78"/>
    <n v="20260723"/>
  </r>
  <r>
    <x v="12"/>
    <x v="6"/>
    <x v="0"/>
    <n v="33.489508000000001"/>
    <x v="66"/>
    <x v="79"/>
    <n v="20260723"/>
  </r>
  <r>
    <x v="12"/>
    <x v="6"/>
    <x v="0"/>
    <n v="0"/>
    <x v="67"/>
    <x v="80"/>
    <n v="20260723"/>
  </r>
  <r>
    <x v="12"/>
    <x v="6"/>
    <x v="0"/>
    <n v="33.489508000000001"/>
    <x v="68"/>
    <x v="81"/>
    <n v="20260723"/>
  </r>
  <r>
    <x v="12"/>
    <x v="6"/>
    <x v="0"/>
    <n v="104.899123"/>
    <x v="69"/>
    <x v="82"/>
    <n v="20260723"/>
  </r>
  <r>
    <x v="12"/>
    <x v="6"/>
    <x v="0"/>
    <n v="6105.9715530000003"/>
    <x v="70"/>
    <x v="83"/>
    <n v="20260723"/>
  </r>
  <r>
    <x v="12"/>
    <x v="6"/>
    <x v="0"/>
    <n v="1581.0777459999999"/>
    <x v="71"/>
    <x v="84"/>
    <n v="20260723"/>
  </r>
  <r>
    <x v="12"/>
    <x v="7"/>
    <x v="0"/>
    <m/>
    <x v="0"/>
    <x v="0"/>
    <n v="20260723"/>
  </r>
  <r>
    <x v="12"/>
    <x v="7"/>
    <x v="0"/>
    <m/>
    <x v="1"/>
    <x v="1"/>
    <n v="20260723"/>
  </r>
  <r>
    <x v="12"/>
    <x v="7"/>
    <x v="0"/>
    <m/>
    <x v="2"/>
    <x v="2"/>
    <n v="20260723"/>
  </r>
  <r>
    <x v="12"/>
    <x v="7"/>
    <x v="0"/>
    <n v="0"/>
    <x v="3"/>
    <x v="3"/>
    <n v="20260723"/>
  </r>
  <r>
    <x v="12"/>
    <x v="7"/>
    <x v="0"/>
    <n v="5.1345910000000003"/>
    <x v="4"/>
    <x v="4"/>
    <n v="20260723"/>
  </r>
  <r>
    <x v="12"/>
    <x v="7"/>
    <x v="0"/>
    <n v="0"/>
    <x v="5"/>
    <x v="5"/>
    <n v="20260723"/>
  </r>
  <r>
    <x v="12"/>
    <x v="7"/>
    <x v="0"/>
    <n v="143.13082199999999"/>
    <x v="6"/>
    <x v="6"/>
    <n v="20260723"/>
  </r>
  <r>
    <x v="12"/>
    <x v="7"/>
    <x v="0"/>
    <n v="4100.0012820000002"/>
    <x v="7"/>
    <x v="7"/>
    <n v="20260723"/>
  </r>
  <r>
    <x v="12"/>
    <x v="7"/>
    <x v="0"/>
    <n v="0.25731300000000001"/>
    <x v="8"/>
    <x v="8"/>
    <n v="20260723"/>
  </r>
  <r>
    <x v="12"/>
    <x v="7"/>
    <x v="0"/>
    <n v="159.69902400000001"/>
    <x v="9"/>
    <x v="9"/>
    <n v="20260723"/>
  </r>
  <r>
    <x v="12"/>
    <x v="7"/>
    <x v="0"/>
    <n v="59.510092999999998"/>
    <x v="10"/>
    <x v="10"/>
    <n v="20260723"/>
  </r>
  <r>
    <x v="12"/>
    <x v="7"/>
    <x v="0"/>
    <n v="25.590257999999999"/>
    <x v="11"/>
    <x v="11"/>
    <n v="20260723"/>
  </r>
  <r>
    <x v="12"/>
    <x v="7"/>
    <x v="0"/>
    <n v="33.919834000000002"/>
    <x v="12"/>
    <x v="12"/>
    <n v="20260723"/>
  </r>
  <r>
    <x v="12"/>
    <x v="7"/>
    <x v="0"/>
    <n v="3633.541725"/>
    <x v="13"/>
    <x v="13"/>
    <n v="20260723"/>
  </r>
  <r>
    <x v="12"/>
    <x v="7"/>
    <x v="0"/>
    <n v="3468.134497"/>
    <x v="14"/>
    <x v="14"/>
    <n v="20260723"/>
  </r>
  <r>
    <x v="12"/>
    <x v="7"/>
    <x v="0"/>
    <n v="159.03280899999999"/>
    <x v="15"/>
    <x v="15"/>
    <n v="20260723"/>
  </r>
  <r>
    <x v="12"/>
    <x v="7"/>
    <x v="0"/>
    <n v="5.7414300000000003"/>
    <x v="16"/>
    <x v="16"/>
    <n v="20260723"/>
  </r>
  <r>
    <x v="12"/>
    <x v="7"/>
    <x v="0"/>
    <n v="0.632988"/>
    <x v="17"/>
    <x v="17"/>
    <n v="20260723"/>
  </r>
  <r>
    <x v="12"/>
    <x v="7"/>
    <x v="0"/>
    <n v="128.38494"/>
    <x v="18"/>
    <x v="18"/>
    <n v="20260723"/>
  </r>
  <r>
    <x v="12"/>
    <x v="7"/>
    <x v="0"/>
    <n v="1.9371849999999999"/>
    <x v="19"/>
    <x v="19"/>
    <n v="20260723"/>
  </r>
  <r>
    <x v="12"/>
    <x v="7"/>
    <x v="0"/>
    <n v="116.47067"/>
    <x v="20"/>
    <x v="20"/>
    <n v="20260723"/>
  </r>
  <r>
    <x v="12"/>
    <x v="7"/>
    <x v="0"/>
    <n v="0.20033300000000001"/>
    <x v="21"/>
    <x v="21"/>
    <n v="20260723"/>
  </r>
  <r>
    <x v="12"/>
    <x v="7"/>
    <x v="0"/>
    <n v="4550.3381280000003"/>
    <x v="22"/>
    <x v="22"/>
    <n v="20260723"/>
  </r>
  <r>
    <x v="12"/>
    <x v="7"/>
    <x v="0"/>
    <n v="11.269667999999999"/>
    <x v="23"/>
    <x v="23"/>
    <n v="20260723"/>
  </r>
  <r>
    <x v="12"/>
    <x v="7"/>
    <x v="0"/>
    <n v="2.4244279999999998"/>
    <x v="24"/>
    <x v="24"/>
    <n v="20260723"/>
  </r>
  <r>
    <x v="12"/>
    <x v="7"/>
    <x v="0"/>
    <n v="2.6029089999999999"/>
    <x v="25"/>
    <x v="25"/>
    <n v="20260723"/>
  </r>
  <r>
    <x v="12"/>
    <x v="7"/>
    <x v="0"/>
    <n v="6.2423299999999999"/>
    <x v="26"/>
    <x v="26"/>
    <n v="20260723"/>
  </r>
  <r>
    <x v="12"/>
    <x v="7"/>
    <x v="0"/>
    <n v="171.57922400000001"/>
    <x v="27"/>
    <x v="27"/>
    <n v="20260723"/>
  </r>
  <r>
    <x v="12"/>
    <x v="7"/>
    <x v="0"/>
    <n v="152.422145"/>
    <x v="28"/>
    <x v="28"/>
    <n v="20260723"/>
  </r>
  <r>
    <x v="12"/>
    <x v="7"/>
    <x v="0"/>
    <n v="149.396411"/>
    <x v="29"/>
    <x v="29"/>
    <n v="20260723"/>
  </r>
  <r>
    <x v="12"/>
    <x v="7"/>
    <x v="0"/>
    <n v="3.0257339999999999"/>
    <x v="30"/>
    <x v="30"/>
    <n v="20260723"/>
  </r>
  <r>
    <x v="12"/>
    <x v="7"/>
    <x v="0"/>
    <n v="26.135764000000002"/>
    <x v="31"/>
    <x v="31"/>
    <n v="20260723"/>
  </r>
  <r>
    <x v="12"/>
    <x v="7"/>
    <x v="0"/>
    <n v="7.1757780000000002"/>
    <x v="32"/>
    <x v="32"/>
    <n v="20260723"/>
  </r>
  <r>
    <x v="12"/>
    <x v="7"/>
    <x v="0"/>
    <n v="18.959986000000001"/>
    <x v="33"/>
    <x v="33"/>
    <n v="20260723"/>
  </r>
  <r>
    <x v="12"/>
    <x v="7"/>
    <x v="0"/>
    <n v="-6.9786840000000003"/>
    <x v="34"/>
    <x v="34"/>
    <n v="20260723"/>
  </r>
  <r>
    <x v="12"/>
    <x v="7"/>
    <x v="0"/>
    <n v="2.1526939999999999"/>
    <x v="35"/>
    <x v="35"/>
    <n v="20260723"/>
  </r>
  <r>
    <x v="12"/>
    <x v="7"/>
    <x v="0"/>
    <n v="128.17649"/>
    <x v="36"/>
    <x v="36"/>
    <n v="20260723"/>
  </r>
  <r>
    <x v="12"/>
    <x v="7"/>
    <x v="0"/>
    <n v="34.479619999999997"/>
    <x v="37"/>
    <x v="37"/>
    <n v="20260723"/>
  </r>
  <r>
    <x v="12"/>
    <x v="7"/>
    <x v="0"/>
    <n v="60.736764999999998"/>
    <x v="38"/>
    <x v="38"/>
    <n v="20260723"/>
  </r>
  <r>
    <x v="12"/>
    <x v="7"/>
    <x v="0"/>
    <n v="0"/>
    <x v="39"/>
    <x v="39"/>
    <n v="20260723"/>
  </r>
  <r>
    <x v="12"/>
    <x v="7"/>
    <x v="0"/>
    <n v="0"/>
    <x v="40"/>
    <x v="40"/>
    <n v="20260723"/>
  </r>
  <r>
    <x v="12"/>
    <x v="7"/>
    <x v="0"/>
    <n v="241.50432699999999"/>
    <x v="41"/>
    <x v="41"/>
    <n v="20260723"/>
  </r>
  <r>
    <x v="12"/>
    <x v="7"/>
    <x v="0"/>
    <n v="32.753605999999998"/>
    <x v="42"/>
    <x v="42"/>
    <n v="20260723"/>
  </r>
  <r>
    <x v="12"/>
    <x v="7"/>
    <x v="0"/>
    <n v="9481.257216"/>
    <x v="43"/>
    <x v="43"/>
    <n v="20260723"/>
  </r>
  <r>
    <x v="12"/>
    <x v="7"/>
    <x v="0"/>
    <m/>
    <x v="44"/>
    <x v="44"/>
    <n v="20260723"/>
  </r>
  <r>
    <x v="12"/>
    <x v="7"/>
    <x v="0"/>
    <n v="964.06132600000001"/>
    <x v="45"/>
    <x v="45"/>
    <n v="20260723"/>
  </r>
  <r>
    <x v="12"/>
    <x v="7"/>
    <x v="0"/>
    <n v="961.91994399999999"/>
    <x v="46"/>
    <x v="46"/>
    <n v="20260723"/>
  </r>
  <r>
    <x v="12"/>
    <x v="7"/>
    <x v="0"/>
    <n v="0"/>
    <x v="47"/>
    <x v="47"/>
    <n v="20260723"/>
  </r>
  <r>
    <x v="12"/>
    <x v="7"/>
    <x v="0"/>
    <n v="900.20590100000004"/>
    <x v="48"/>
    <x v="48"/>
    <n v="20260723"/>
  </r>
  <r>
    <x v="12"/>
    <x v="7"/>
    <x v="0"/>
    <n v="61.714042999999997"/>
    <x v="49"/>
    <x v="49"/>
    <n v="20260723"/>
  </r>
  <r>
    <x v="12"/>
    <x v="7"/>
    <x v="0"/>
    <n v="2.1413820000000001"/>
    <x v="50"/>
    <x v="50"/>
    <n v="20260723"/>
  </r>
  <r>
    <x v="12"/>
    <x v="7"/>
    <x v="0"/>
    <n v="0"/>
    <x v="47"/>
    <x v="51"/>
    <n v="20260723"/>
  </r>
  <r>
    <x v="12"/>
    <x v="7"/>
    <x v="0"/>
    <n v="-10.179916"/>
    <x v="48"/>
    <x v="52"/>
    <n v="20260723"/>
  </r>
  <r>
    <x v="12"/>
    <x v="7"/>
    <x v="0"/>
    <n v="12.321298000000001"/>
    <x v="49"/>
    <x v="53"/>
    <n v="20260723"/>
  </r>
  <r>
    <x v="12"/>
    <x v="7"/>
    <x v="0"/>
    <n v="1443.8555229999999"/>
    <x v="51"/>
    <x v="54"/>
    <n v="20260723"/>
  </r>
  <r>
    <x v="12"/>
    <x v="7"/>
    <x v="0"/>
    <n v="-57.942529999999998"/>
    <x v="52"/>
    <x v="55"/>
    <n v="20260723"/>
  </r>
  <r>
    <x v="12"/>
    <x v="7"/>
    <x v="0"/>
    <n v="0"/>
    <x v="47"/>
    <x v="56"/>
    <n v="20260723"/>
  </r>
  <r>
    <x v="12"/>
    <x v="7"/>
    <x v="0"/>
    <n v="-71.428593000000006"/>
    <x v="48"/>
    <x v="57"/>
    <n v="20260723"/>
  </r>
  <r>
    <x v="12"/>
    <x v="7"/>
    <x v="0"/>
    <n v="13.486063"/>
    <x v="49"/>
    <x v="58"/>
    <n v="20260723"/>
  </r>
  <r>
    <x v="12"/>
    <x v="7"/>
    <x v="0"/>
    <n v="1501.798053"/>
    <x v="53"/>
    <x v="59"/>
    <n v="20260723"/>
  </r>
  <r>
    <x v="12"/>
    <x v="7"/>
    <x v="0"/>
    <n v="0"/>
    <x v="47"/>
    <x v="60"/>
    <n v="20260723"/>
  </r>
  <r>
    <x v="12"/>
    <x v="7"/>
    <x v="0"/>
    <n v="1427.915913"/>
    <x v="48"/>
    <x v="61"/>
    <n v="20260723"/>
  </r>
  <r>
    <x v="12"/>
    <x v="7"/>
    <x v="0"/>
    <n v="73.882140000000007"/>
    <x v="49"/>
    <x v="62"/>
    <n v="20260723"/>
  </r>
  <r>
    <x v="12"/>
    <x v="7"/>
    <x v="0"/>
    <n v="4092.8045510000002"/>
    <x v="54"/>
    <x v="63"/>
    <n v="20260723"/>
  </r>
  <r>
    <x v="12"/>
    <x v="7"/>
    <x v="0"/>
    <n v="0"/>
    <x v="47"/>
    <x v="64"/>
    <n v="20260723"/>
  </r>
  <r>
    <x v="12"/>
    <x v="7"/>
    <x v="0"/>
    <n v="3943.065842"/>
    <x v="48"/>
    <x v="65"/>
    <n v="20260723"/>
  </r>
  <r>
    <x v="12"/>
    <x v="7"/>
    <x v="0"/>
    <n v="149.738709"/>
    <x v="49"/>
    <x v="66"/>
    <n v="20260723"/>
  </r>
  <r>
    <x v="12"/>
    <x v="7"/>
    <x v="0"/>
    <m/>
    <x v="55"/>
    <x v="67"/>
    <n v="20260723"/>
  </r>
  <r>
    <x v="12"/>
    <x v="7"/>
    <x v="0"/>
    <n v="0"/>
    <x v="56"/>
    <x v="68"/>
    <n v="20260723"/>
  </r>
  <r>
    <x v="12"/>
    <x v="7"/>
    <x v="0"/>
    <n v="36.483939999999997"/>
    <x v="57"/>
    <x v="69"/>
    <n v="20260723"/>
  </r>
  <r>
    <x v="12"/>
    <x v="7"/>
    <x v="0"/>
    <n v="4.0580999999999999E-2"/>
    <x v="58"/>
    <x v="70"/>
    <n v="20260723"/>
  </r>
  <r>
    <x v="12"/>
    <x v="7"/>
    <x v="0"/>
    <n v="17.553609999999999"/>
    <x v="59"/>
    <x v="71"/>
    <n v="20260723"/>
  </r>
  <r>
    <x v="12"/>
    <x v="7"/>
    <x v="0"/>
    <n v="111.75713500000001"/>
    <x v="60"/>
    <x v="72"/>
    <n v="20260723"/>
  </r>
  <r>
    <x v="12"/>
    <x v="7"/>
    <x v="0"/>
    <n v="0.67813599999999996"/>
    <x v="19"/>
    <x v="73"/>
    <n v="20260723"/>
  </r>
  <r>
    <x v="12"/>
    <x v="7"/>
    <x v="0"/>
    <n v="0"/>
    <x v="61"/>
    <x v="74"/>
    <n v="20260723"/>
  </r>
  <r>
    <x v="12"/>
    <x v="7"/>
    <x v="0"/>
    <n v="53.534911999999998"/>
    <x v="62"/>
    <x v="75"/>
    <n v="20260723"/>
  </r>
  <r>
    <x v="12"/>
    <x v="7"/>
    <x v="0"/>
    <n v="217.802965"/>
    <x v="63"/>
    <x v="76"/>
    <n v="20260723"/>
  </r>
  <r>
    <x v="12"/>
    <x v="7"/>
    <x v="0"/>
    <n v="98.576263999999995"/>
    <x v="64"/>
    <x v="77"/>
    <n v="20260723"/>
  </r>
  <r>
    <x v="12"/>
    <x v="7"/>
    <x v="0"/>
    <n v="222.55889300000001"/>
    <x v="65"/>
    <x v="78"/>
    <n v="20260723"/>
  </r>
  <r>
    <x v="12"/>
    <x v="7"/>
    <x v="0"/>
    <n v="34.435099000000001"/>
    <x v="66"/>
    <x v="79"/>
    <n v="20260723"/>
  </r>
  <r>
    <x v="12"/>
    <x v="7"/>
    <x v="0"/>
    <n v="0"/>
    <x v="67"/>
    <x v="80"/>
    <n v="20260723"/>
  </r>
  <r>
    <x v="12"/>
    <x v="7"/>
    <x v="0"/>
    <n v="34.435099000000001"/>
    <x v="68"/>
    <x v="81"/>
    <n v="20260723"/>
  </r>
  <r>
    <x v="12"/>
    <x v="7"/>
    <x v="0"/>
    <n v="122.57713"/>
    <x v="69"/>
    <x v="82"/>
    <n v="20260723"/>
  </r>
  <r>
    <x v="12"/>
    <x v="7"/>
    <x v="0"/>
    <n v="7416.720069"/>
    <x v="70"/>
    <x v="83"/>
    <n v="20260723"/>
  </r>
  <r>
    <x v="12"/>
    <x v="7"/>
    <x v="0"/>
    <n v="2064.5371500000001"/>
    <x v="71"/>
    <x v="84"/>
    <n v="20260723"/>
  </r>
  <r>
    <x v="12"/>
    <x v="8"/>
    <x v="0"/>
    <m/>
    <x v="0"/>
    <x v="0"/>
    <n v="20260723"/>
  </r>
  <r>
    <x v="12"/>
    <x v="8"/>
    <x v="0"/>
    <m/>
    <x v="1"/>
    <x v="1"/>
    <n v="20260723"/>
  </r>
  <r>
    <x v="12"/>
    <x v="8"/>
    <x v="0"/>
    <m/>
    <x v="2"/>
    <x v="2"/>
    <n v="20260723"/>
  </r>
  <r>
    <x v="12"/>
    <x v="8"/>
    <x v="0"/>
    <n v="0"/>
    <x v="3"/>
    <x v="3"/>
    <n v="20260723"/>
  </r>
  <r>
    <x v="12"/>
    <x v="8"/>
    <x v="0"/>
    <n v="20.773475000000001"/>
    <x v="4"/>
    <x v="4"/>
    <n v="20260723"/>
  </r>
  <r>
    <x v="12"/>
    <x v="8"/>
    <x v="0"/>
    <n v="0"/>
    <x v="5"/>
    <x v="5"/>
    <n v="20260723"/>
  </r>
  <r>
    <x v="12"/>
    <x v="8"/>
    <x v="0"/>
    <n v="128.71190200000001"/>
    <x v="6"/>
    <x v="6"/>
    <n v="20260723"/>
  </r>
  <r>
    <x v="12"/>
    <x v="8"/>
    <x v="0"/>
    <n v="4025.9525560000002"/>
    <x v="7"/>
    <x v="7"/>
    <n v="20260723"/>
  </r>
  <r>
    <x v="12"/>
    <x v="8"/>
    <x v="0"/>
    <n v="0.25237799999999999"/>
    <x v="8"/>
    <x v="8"/>
    <n v="20260723"/>
  </r>
  <r>
    <x v="12"/>
    <x v="8"/>
    <x v="0"/>
    <n v="255.44318699999999"/>
    <x v="9"/>
    <x v="9"/>
    <n v="20260723"/>
  </r>
  <r>
    <x v="12"/>
    <x v="8"/>
    <x v="0"/>
    <n v="78.776075000000006"/>
    <x v="10"/>
    <x v="10"/>
    <n v="20260723"/>
  </r>
  <r>
    <x v="12"/>
    <x v="8"/>
    <x v="0"/>
    <n v="30.823836"/>
    <x v="11"/>
    <x v="11"/>
    <n v="20260723"/>
  </r>
  <r>
    <x v="12"/>
    <x v="8"/>
    <x v="0"/>
    <n v="47.952238999999999"/>
    <x v="12"/>
    <x v="12"/>
    <n v="20260723"/>
  </r>
  <r>
    <x v="12"/>
    <x v="8"/>
    <x v="0"/>
    <n v="3523.314159"/>
    <x v="13"/>
    <x v="13"/>
    <n v="20260723"/>
  </r>
  <r>
    <x v="12"/>
    <x v="8"/>
    <x v="0"/>
    <n v="3403.9004439999999"/>
    <x v="14"/>
    <x v="14"/>
    <n v="20260723"/>
  </r>
  <r>
    <x v="12"/>
    <x v="8"/>
    <x v="0"/>
    <n v="118.916026"/>
    <x v="15"/>
    <x v="15"/>
    <n v="20260723"/>
  </r>
  <r>
    <x v="12"/>
    <x v="8"/>
    <x v="0"/>
    <n v="0"/>
    <x v="16"/>
    <x v="16"/>
    <n v="20260723"/>
  </r>
  <r>
    <x v="12"/>
    <x v="8"/>
    <x v="0"/>
    <n v="0.49768800000000002"/>
    <x v="17"/>
    <x v="17"/>
    <n v="20260723"/>
  </r>
  <r>
    <x v="12"/>
    <x v="8"/>
    <x v="0"/>
    <n v="132.530494"/>
    <x v="18"/>
    <x v="18"/>
    <n v="20260723"/>
  </r>
  <r>
    <x v="12"/>
    <x v="8"/>
    <x v="0"/>
    <n v="0.221383"/>
    <x v="19"/>
    <x v="19"/>
    <n v="20260723"/>
  </r>
  <r>
    <x v="12"/>
    <x v="8"/>
    <x v="0"/>
    <n v="35.414879999999997"/>
    <x v="20"/>
    <x v="20"/>
    <n v="20260723"/>
  </r>
  <r>
    <x v="12"/>
    <x v="8"/>
    <x v="0"/>
    <n v="0"/>
    <x v="21"/>
    <x v="21"/>
    <n v="20260723"/>
  </r>
  <r>
    <x v="12"/>
    <x v="8"/>
    <x v="0"/>
    <n v="5063.4248280000002"/>
    <x v="22"/>
    <x v="22"/>
    <n v="20260723"/>
  </r>
  <r>
    <x v="12"/>
    <x v="8"/>
    <x v="0"/>
    <n v="10.432884"/>
    <x v="23"/>
    <x v="23"/>
    <n v="20260723"/>
  </r>
  <r>
    <x v="12"/>
    <x v="8"/>
    <x v="0"/>
    <n v="1.854635"/>
    <x v="24"/>
    <x v="24"/>
    <n v="20260723"/>
  </r>
  <r>
    <x v="12"/>
    <x v="8"/>
    <x v="0"/>
    <n v="2.194242"/>
    <x v="25"/>
    <x v="25"/>
    <n v="20260723"/>
  </r>
  <r>
    <x v="12"/>
    <x v="8"/>
    <x v="0"/>
    <n v="6.3840079999999997"/>
    <x v="26"/>
    <x v="26"/>
    <n v="20260723"/>
  </r>
  <r>
    <x v="12"/>
    <x v="8"/>
    <x v="0"/>
    <n v="158.04828499999999"/>
    <x v="27"/>
    <x v="27"/>
    <n v="20260723"/>
  </r>
  <r>
    <x v="12"/>
    <x v="8"/>
    <x v="0"/>
    <n v="142.588202"/>
    <x v="28"/>
    <x v="28"/>
    <n v="20260723"/>
  </r>
  <r>
    <x v="12"/>
    <x v="8"/>
    <x v="0"/>
    <n v="139.36566300000001"/>
    <x v="29"/>
    <x v="29"/>
    <n v="20260723"/>
  </r>
  <r>
    <x v="12"/>
    <x v="8"/>
    <x v="0"/>
    <n v="3.2225389999999998"/>
    <x v="30"/>
    <x v="30"/>
    <n v="20260723"/>
  </r>
  <r>
    <x v="12"/>
    <x v="8"/>
    <x v="0"/>
    <n v="24.627803"/>
    <x v="31"/>
    <x v="31"/>
    <n v="20260723"/>
  </r>
  <r>
    <x v="12"/>
    <x v="8"/>
    <x v="0"/>
    <n v="6.0248189999999999"/>
    <x v="32"/>
    <x v="32"/>
    <n v="20260723"/>
  </r>
  <r>
    <x v="12"/>
    <x v="8"/>
    <x v="0"/>
    <n v="18.602985"/>
    <x v="33"/>
    <x v="33"/>
    <n v="20260723"/>
  </r>
  <r>
    <x v="12"/>
    <x v="8"/>
    <x v="0"/>
    <n v="-9.1677199999999992"/>
    <x v="34"/>
    <x v="34"/>
    <n v="20260723"/>
  </r>
  <r>
    <x v="12"/>
    <x v="8"/>
    <x v="0"/>
    <n v="2.6899850000000001"/>
    <x v="35"/>
    <x v="35"/>
    <n v="20260723"/>
  </r>
  <r>
    <x v="12"/>
    <x v="8"/>
    <x v="0"/>
    <n v="152.29347000000001"/>
    <x v="36"/>
    <x v="36"/>
    <n v="20260723"/>
  </r>
  <r>
    <x v="12"/>
    <x v="8"/>
    <x v="0"/>
    <n v="47.385311999999999"/>
    <x v="37"/>
    <x v="37"/>
    <n v="20260723"/>
  </r>
  <r>
    <x v="12"/>
    <x v="8"/>
    <x v="0"/>
    <n v="69.229399000000001"/>
    <x v="38"/>
    <x v="38"/>
    <n v="20260723"/>
  </r>
  <r>
    <x v="12"/>
    <x v="8"/>
    <x v="0"/>
    <n v="0"/>
    <x v="39"/>
    <x v="39"/>
    <n v="20260723"/>
  </r>
  <r>
    <x v="12"/>
    <x v="8"/>
    <x v="0"/>
    <n v="0"/>
    <x v="40"/>
    <x v="40"/>
    <n v="20260723"/>
  </r>
  <r>
    <x v="12"/>
    <x v="8"/>
    <x v="0"/>
    <n v="194.971227"/>
    <x v="41"/>
    <x v="41"/>
    <n v="20260723"/>
  </r>
  <r>
    <x v="12"/>
    <x v="8"/>
    <x v="0"/>
    <n v="37.542619000000002"/>
    <x v="42"/>
    <x v="42"/>
    <n v="20260723"/>
  </r>
  <r>
    <x v="12"/>
    <x v="8"/>
    <x v="0"/>
    <n v="9911.4559430000008"/>
    <x v="43"/>
    <x v="43"/>
    <n v="20260723"/>
  </r>
  <r>
    <x v="12"/>
    <x v="8"/>
    <x v="0"/>
    <m/>
    <x v="44"/>
    <x v="44"/>
    <n v="20260723"/>
  </r>
  <r>
    <x v="12"/>
    <x v="8"/>
    <x v="0"/>
    <n v="1027.8460769999999"/>
    <x v="45"/>
    <x v="45"/>
    <n v="20260723"/>
  </r>
  <r>
    <x v="12"/>
    <x v="8"/>
    <x v="0"/>
    <n v="1007.7250780000001"/>
    <x v="46"/>
    <x v="46"/>
    <n v="20260723"/>
  </r>
  <r>
    <x v="12"/>
    <x v="8"/>
    <x v="0"/>
    <n v="0"/>
    <x v="47"/>
    <x v="47"/>
    <n v="20260723"/>
  </r>
  <r>
    <x v="12"/>
    <x v="8"/>
    <x v="0"/>
    <n v="940.89667599999996"/>
    <x v="48"/>
    <x v="48"/>
    <n v="20260723"/>
  </r>
  <r>
    <x v="12"/>
    <x v="8"/>
    <x v="0"/>
    <n v="66.828401999999997"/>
    <x v="49"/>
    <x v="49"/>
    <n v="20260723"/>
  </r>
  <r>
    <x v="12"/>
    <x v="8"/>
    <x v="0"/>
    <n v="20.120999000000001"/>
    <x v="50"/>
    <x v="50"/>
    <n v="20260723"/>
  </r>
  <r>
    <x v="12"/>
    <x v="8"/>
    <x v="0"/>
    <n v="0"/>
    <x v="47"/>
    <x v="51"/>
    <n v="20260723"/>
  </r>
  <r>
    <x v="12"/>
    <x v="8"/>
    <x v="0"/>
    <n v="7.0450520000000001"/>
    <x v="48"/>
    <x v="52"/>
    <n v="20260723"/>
  </r>
  <r>
    <x v="12"/>
    <x v="8"/>
    <x v="0"/>
    <n v="13.075946999999999"/>
    <x v="49"/>
    <x v="53"/>
    <n v="20260723"/>
  </r>
  <r>
    <x v="12"/>
    <x v="8"/>
    <x v="0"/>
    <n v="1246.779714"/>
    <x v="51"/>
    <x v="54"/>
    <n v="20260723"/>
  </r>
  <r>
    <x v="12"/>
    <x v="8"/>
    <x v="0"/>
    <n v="-60.391120000000001"/>
    <x v="52"/>
    <x v="55"/>
    <n v="20260723"/>
  </r>
  <r>
    <x v="12"/>
    <x v="8"/>
    <x v="0"/>
    <n v="0"/>
    <x v="47"/>
    <x v="56"/>
    <n v="20260723"/>
  </r>
  <r>
    <x v="12"/>
    <x v="8"/>
    <x v="0"/>
    <n v="-74.074697999999998"/>
    <x v="48"/>
    <x v="57"/>
    <n v="20260723"/>
  </r>
  <r>
    <x v="12"/>
    <x v="8"/>
    <x v="0"/>
    <n v="13.683578000000001"/>
    <x v="49"/>
    <x v="58"/>
    <n v="20260723"/>
  </r>
  <r>
    <x v="12"/>
    <x v="8"/>
    <x v="0"/>
    <n v="1307.170834"/>
    <x v="53"/>
    <x v="59"/>
    <n v="20260723"/>
  </r>
  <r>
    <x v="12"/>
    <x v="8"/>
    <x v="0"/>
    <n v="0"/>
    <x v="47"/>
    <x v="60"/>
    <n v="20260723"/>
  </r>
  <r>
    <x v="12"/>
    <x v="8"/>
    <x v="0"/>
    <n v="1230.067033"/>
    <x v="48"/>
    <x v="61"/>
    <n v="20260723"/>
  </r>
  <r>
    <x v="12"/>
    <x v="8"/>
    <x v="0"/>
    <n v="77.103800000000007"/>
    <x v="49"/>
    <x v="62"/>
    <n v="20260723"/>
  </r>
  <r>
    <x v="12"/>
    <x v="8"/>
    <x v="0"/>
    <n v="4545.733553"/>
    <x v="54"/>
    <x v="63"/>
    <n v="20260723"/>
  </r>
  <r>
    <x v="12"/>
    <x v="8"/>
    <x v="0"/>
    <n v="0"/>
    <x v="47"/>
    <x v="64"/>
    <n v="20260723"/>
  </r>
  <r>
    <x v="12"/>
    <x v="8"/>
    <x v="0"/>
    <n v="4390.7154309999996"/>
    <x v="48"/>
    <x v="65"/>
    <n v="20260723"/>
  </r>
  <r>
    <x v="12"/>
    <x v="8"/>
    <x v="0"/>
    <n v="155.01812200000001"/>
    <x v="49"/>
    <x v="66"/>
    <n v="20260723"/>
  </r>
  <r>
    <x v="12"/>
    <x v="8"/>
    <x v="0"/>
    <m/>
    <x v="55"/>
    <x v="67"/>
    <n v="20260723"/>
  </r>
  <r>
    <x v="12"/>
    <x v="8"/>
    <x v="0"/>
    <n v="4.8620400000000004"/>
    <x v="56"/>
    <x v="68"/>
    <n v="20260723"/>
  </r>
  <r>
    <x v="12"/>
    <x v="8"/>
    <x v="0"/>
    <n v="38.710126000000002"/>
    <x v="57"/>
    <x v="69"/>
    <n v="20260723"/>
  </r>
  <r>
    <x v="12"/>
    <x v="8"/>
    <x v="0"/>
    <n v="0"/>
    <x v="58"/>
    <x v="70"/>
    <n v="20260723"/>
  </r>
  <r>
    <x v="12"/>
    <x v="8"/>
    <x v="0"/>
    <n v="17.083606"/>
    <x v="59"/>
    <x v="71"/>
    <n v="20260723"/>
  </r>
  <r>
    <x v="12"/>
    <x v="8"/>
    <x v="0"/>
    <n v="141.02261100000001"/>
    <x v="60"/>
    <x v="72"/>
    <n v="20260723"/>
  </r>
  <r>
    <x v="12"/>
    <x v="8"/>
    <x v="0"/>
    <n v="0.866008"/>
    <x v="19"/>
    <x v="73"/>
    <n v="20260723"/>
  </r>
  <r>
    <x v="12"/>
    <x v="8"/>
    <x v="0"/>
    <n v="0"/>
    <x v="61"/>
    <x v="74"/>
    <n v="20260723"/>
  </r>
  <r>
    <x v="12"/>
    <x v="8"/>
    <x v="0"/>
    <n v="67.960848999999996"/>
    <x v="62"/>
    <x v="75"/>
    <n v="20260723"/>
  </r>
  <r>
    <x v="12"/>
    <x v="8"/>
    <x v="0"/>
    <n v="236.75394499999999"/>
    <x v="63"/>
    <x v="76"/>
    <n v="20260723"/>
  </r>
  <r>
    <x v="12"/>
    <x v="8"/>
    <x v="0"/>
    <n v="101.01782900000001"/>
    <x v="64"/>
    <x v="77"/>
    <n v="20260723"/>
  </r>
  <r>
    <x v="12"/>
    <x v="8"/>
    <x v="0"/>
    <n v="152.17856699999999"/>
    <x v="65"/>
    <x v="78"/>
    <n v="20260723"/>
  </r>
  <r>
    <x v="12"/>
    <x v="8"/>
    <x v="0"/>
    <n v="34.728850000000001"/>
    <x v="66"/>
    <x v="79"/>
    <n v="20260723"/>
  </r>
  <r>
    <x v="12"/>
    <x v="8"/>
    <x v="0"/>
    <n v="0"/>
    <x v="67"/>
    <x v="80"/>
    <n v="20260723"/>
  </r>
  <r>
    <x v="12"/>
    <x v="8"/>
    <x v="0"/>
    <n v="34.728850000000001"/>
    <x v="68"/>
    <x v="81"/>
    <n v="20260723"/>
  </r>
  <r>
    <x v="12"/>
    <x v="8"/>
    <x v="0"/>
    <n v="120.250927"/>
    <x v="69"/>
    <x v="82"/>
    <n v="20260723"/>
  </r>
  <r>
    <x v="12"/>
    <x v="8"/>
    <x v="0"/>
    <n v="7735.7947009999998"/>
    <x v="70"/>
    <x v="83"/>
    <n v="20260723"/>
  </r>
  <r>
    <x v="12"/>
    <x v="8"/>
    <x v="0"/>
    <n v="2175.6612420000001"/>
    <x v="71"/>
    <x v="84"/>
    <n v="20260723"/>
  </r>
  <r>
    <x v="12"/>
    <x v="9"/>
    <x v="0"/>
    <m/>
    <x v="0"/>
    <x v="0"/>
    <n v="20260723"/>
  </r>
  <r>
    <x v="12"/>
    <x v="9"/>
    <x v="0"/>
    <m/>
    <x v="1"/>
    <x v="1"/>
    <n v="20260723"/>
  </r>
  <r>
    <x v="12"/>
    <x v="9"/>
    <x v="0"/>
    <m/>
    <x v="2"/>
    <x v="2"/>
    <n v="20260723"/>
  </r>
  <r>
    <x v="12"/>
    <x v="9"/>
    <x v="0"/>
    <n v="0"/>
    <x v="3"/>
    <x v="3"/>
    <n v="20260723"/>
  </r>
  <r>
    <x v="12"/>
    <x v="9"/>
    <x v="0"/>
    <n v="8.9624129999999997"/>
    <x v="4"/>
    <x v="4"/>
    <n v="20260723"/>
  </r>
  <r>
    <x v="12"/>
    <x v="9"/>
    <x v="0"/>
    <n v="0"/>
    <x v="5"/>
    <x v="5"/>
    <n v="20260723"/>
  </r>
  <r>
    <x v="12"/>
    <x v="9"/>
    <x v="0"/>
    <n v="136.53326300000001"/>
    <x v="6"/>
    <x v="6"/>
    <n v="20260723"/>
  </r>
  <r>
    <x v="12"/>
    <x v="9"/>
    <x v="0"/>
    <n v="4937.009317"/>
    <x v="7"/>
    <x v="7"/>
    <n v="20260723"/>
  </r>
  <r>
    <x v="12"/>
    <x v="9"/>
    <x v="0"/>
    <n v="0.241561"/>
    <x v="8"/>
    <x v="8"/>
    <n v="20260723"/>
  </r>
  <r>
    <x v="12"/>
    <x v="9"/>
    <x v="0"/>
    <n v="293.68375700000001"/>
    <x v="9"/>
    <x v="9"/>
    <n v="20260723"/>
  </r>
  <r>
    <x v="12"/>
    <x v="9"/>
    <x v="0"/>
    <n v="83.830693999999994"/>
    <x v="10"/>
    <x v="10"/>
    <n v="20260723"/>
  </r>
  <r>
    <x v="12"/>
    <x v="9"/>
    <x v="0"/>
    <n v="34.001797000000003"/>
    <x v="11"/>
    <x v="11"/>
    <n v="20260723"/>
  </r>
  <r>
    <x v="12"/>
    <x v="9"/>
    <x v="0"/>
    <n v="49.828898000000002"/>
    <x v="12"/>
    <x v="12"/>
    <n v="20260723"/>
  </r>
  <r>
    <x v="12"/>
    <x v="9"/>
    <x v="0"/>
    <n v="4345.3774100000001"/>
    <x v="13"/>
    <x v="13"/>
    <n v="20260723"/>
  </r>
  <r>
    <x v="12"/>
    <x v="9"/>
    <x v="0"/>
    <n v="4229.5298119999998"/>
    <x v="14"/>
    <x v="14"/>
    <n v="20260723"/>
  </r>
  <r>
    <x v="12"/>
    <x v="9"/>
    <x v="0"/>
    <n v="113.63664300000001"/>
    <x v="15"/>
    <x v="15"/>
    <n v="20260723"/>
  </r>
  <r>
    <x v="12"/>
    <x v="9"/>
    <x v="0"/>
    <n v="0.71920300000000004"/>
    <x v="16"/>
    <x v="16"/>
    <n v="20260723"/>
  </r>
  <r>
    <x v="12"/>
    <x v="9"/>
    <x v="0"/>
    <n v="1.491752"/>
    <x v="17"/>
    <x v="17"/>
    <n v="20260723"/>
  </r>
  <r>
    <x v="12"/>
    <x v="9"/>
    <x v="0"/>
    <n v="165.135707"/>
    <x v="18"/>
    <x v="18"/>
    <n v="20260723"/>
  </r>
  <r>
    <x v="12"/>
    <x v="9"/>
    <x v="0"/>
    <n v="2.032314"/>
    <x v="19"/>
    <x v="19"/>
    <n v="20260723"/>
  </r>
  <r>
    <x v="12"/>
    <x v="9"/>
    <x v="0"/>
    <n v="46.707873999999997"/>
    <x v="20"/>
    <x v="20"/>
    <n v="20260723"/>
  </r>
  <r>
    <x v="12"/>
    <x v="9"/>
    <x v="0"/>
    <n v="0"/>
    <x v="21"/>
    <x v="21"/>
    <n v="20260723"/>
  </r>
  <r>
    <x v="12"/>
    <x v="9"/>
    <x v="0"/>
    <n v="5930.7543649999998"/>
    <x v="22"/>
    <x v="22"/>
    <n v="20260723"/>
  </r>
  <r>
    <x v="12"/>
    <x v="9"/>
    <x v="0"/>
    <n v="9.2179640000000003"/>
    <x v="23"/>
    <x v="23"/>
    <n v="20260723"/>
  </r>
  <r>
    <x v="12"/>
    <x v="9"/>
    <x v="0"/>
    <n v="1.7733190000000001"/>
    <x v="24"/>
    <x v="24"/>
    <n v="20260723"/>
  </r>
  <r>
    <x v="12"/>
    <x v="9"/>
    <x v="0"/>
    <n v="2.3528829999999998"/>
    <x v="25"/>
    <x v="25"/>
    <n v="20260723"/>
  </r>
  <r>
    <x v="12"/>
    <x v="9"/>
    <x v="0"/>
    <n v="5.0917620000000001"/>
    <x v="26"/>
    <x v="26"/>
    <n v="20260723"/>
  </r>
  <r>
    <x v="12"/>
    <x v="9"/>
    <x v="0"/>
    <n v="729.06626600000004"/>
    <x v="27"/>
    <x v="27"/>
    <n v="20260723"/>
  </r>
  <r>
    <x v="12"/>
    <x v="9"/>
    <x v="0"/>
    <n v="709.621621"/>
    <x v="28"/>
    <x v="28"/>
    <n v="20260723"/>
  </r>
  <r>
    <x v="12"/>
    <x v="9"/>
    <x v="0"/>
    <n v="708.88556200000005"/>
    <x v="29"/>
    <x v="29"/>
    <n v="20260723"/>
  </r>
  <r>
    <x v="12"/>
    <x v="9"/>
    <x v="0"/>
    <n v="0.73605900000000002"/>
    <x v="30"/>
    <x v="30"/>
    <n v="20260723"/>
  </r>
  <r>
    <x v="12"/>
    <x v="9"/>
    <x v="0"/>
    <n v="30.584137999999999"/>
    <x v="31"/>
    <x v="31"/>
    <n v="20260723"/>
  </r>
  <r>
    <x v="12"/>
    <x v="9"/>
    <x v="0"/>
    <n v="-2.2873999999999999E-2"/>
    <x v="32"/>
    <x v="32"/>
    <n v="20260723"/>
  </r>
  <r>
    <x v="12"/>
    <x v="9"/>
    <x v="0"/>
    <n v="30.607012000000001"/>
    <x v="33"/>
    <x v="33"/>
    <n v="20260723"/>
  </r>
  <r>
    <x v="12"/>
    <x v="9"/>
    <x v="0"/>
    <n v="-11.139492000000001"/>
    <x v="34"/>
    <x v="34"/>
    <n v="20260723"/>
  </r>
  <r>
    <x v="12"/>
    <x v="9"/>
    <x v="0"/>
    <n v="0.16738400000000001"/>
    <x v="35"/>
    <x v="35"/>
    <n v="20260723"/>
  </r>
  <r>
    <x v="12"/>
    <x v="9"/>
    <x v="0"/>
    <n v="181.125901"/>
    <x v="36"/>
    <x v="36"/>
    <n v="20260723"/>
  </r>
  <r>
    <x v="12"/>
    <x v="9"/>
    <x v="0"/>
    <n v="55.746882999999997"/>
    <x v="37"/>
    <x v="37"/>
    <n v="20260723"/>
  </r>
  <r>
    <x v="12"/>
    <x v="9"/>
    <x v="0"/>
    <n v="74.307569999999998"/>
    <x v="38"/>
    <x v="38"/>
    <n v="20260723"/>
  </r>
  <r>
    <x v="12"/>
    <x v="9"/>
    <x v="0"/>
    <n v="0"/>
    <x v="39"/>
    <x v="39"/>
    <n v="20260723"/>
  </r>
  <r>
    <x v="12"/>
    <x v="9"/>
    <x v="0"/>
    <n v="0"/>
    <x v="40"/>
    <x v="40"/>
    <n v="20260723"/>
  </r>
  <r>
    <x v="12"/>
    <x v="9"/>
    <x v="0"/>
    <n v="182.71544700000001"/>
    <x v="41"/>
    <x v="41"/>
    <n v="20260723"/>
  </r>
  <r>
    <x v="12"/>
    <x v="9"/>
    <x v="0"/>
    <n v="36.743057999999998"/>
    <x v="42"/>
    <x v="42"/>
    <n v="20260723"/>
  </r>
  <r>
    <x v="12"/>
    <x v="9"/>
    <x v="0"/>
    <n v="12282.349831"/>
    <x v="43"/>
    <x v="43"/>
    <n v="20260723"/>
  </r>
  <r>
    <x v="12"/>
    <x v="9"/>
    <x v="0"/>
    <m/>
    <x v="44"/>
    <x v="44"/>
    <n v="20260723"/>
  </r>
  <r>
    <x v="12"/>
    <x v="9"/>
    <x v="0"/>
    <n v="1740.760949"/>
    <x v="45"/>
    <x v="45"/>
    <n v="20260723"/>
  </r>
  <r>
    <x v="12"/>
    <x v="9"/>
    <x v="0"/>
    <n v="1714.634188"/>
    <x v="46"/>
    <x v="46"/>
    <n v="20260723"/>
  </r>
  <r>
    <x v="12"/>
    <x v="9"/>
    <x v="0"/>
    <n v="0"/>
    <x v="47"/>
    <x v="47"/>
    <n v="20260723"/>
  </r>
  <r>
    <x v="12"/>
    <x v="9"/>
    <x v="0"/>
    <n v="1637.7672010000001"/>
    <x v="48"/>
    <x v="48"/>
    <n v="20260723"/>
  </r>
  <r>
    <x v="12"/>
    <x v="9"/>
    <x v="0"/>
    <n v="76.866986999999995"/>
    <x v="49"/>
    <x v="49"/>
    <n v="20260723"/>
  </r>
  <r>
    <x v="12"/>
    <x v="9"/>
    <x v="0"/>
    <n v="26.126760999999998"/>
    <x v="50"/>
    <x v="50"/>
    <n v="20260723"/>
  </r>
  <r>
    <x v="12"/>
    <x v="9"/>
    <x v="0"/>
    <n v="0"/>
    <x v="47"/>
    <x v="51"/>
    <n v="20260723"/>
  </r>
  <r>
    <x v="12"/>
    <x v="9"/>
    <x v="0"/>
    <n v="10.537791"/>
    <x v="48"/>
    <x v="52"/>
    <n v="20260723"/>
  </r>
  <r>
    <x v="12"/>
    <x v="9"/>
    <x v="0"/>
    <n v="15.58897"/>
    <x v="49"/>
    <x v="53"/>
    <n v="20260723"/>
  </r>
  <r>
    <x v="12"/>
    <x v="9"/>
    <x v="0"/>
    <n v="1589.0613049999999"/>
    <x v="51"/>
    <x v="54"/>
    <n v="20260723"/>
  </r>
  <r>
    <x v="12"/>
    <x v="9"/>
    <x v="0"/>
    <n v="-81.507446999999999"/>
    <x v="52"/>
    <x v="55"/>
    <n v="20260723"/>
  </r>
  <r>
    <x v="12"/>
    <x v="9"/>
    <x v="0"/>
    <n v="0"/>
    <x v="47"/>
    <x v="56"/>
    <n v="20260723"/>
  </r>
  <r>
    <x v="12"/>
    <x v="9"/>
    <x v="0"/>
    <n v="-97.108022000000005"/>
    <x v="48"/>
    <x v="57"/>
    <n v="20260723"/>
  </r>
  <r>
    <x v="12"/>
    <x v="9"/>
    <x v="0"/>
    <n v="15.600574999999999"/>
    <x v="49"/>
    <x v="58"/>
    <n v="20260723"/>
  </r>
  <r>
    <x v="12"/>
    <x v="9"/>
    <x v="0"/>
    <n v="1670.5687519999999"/>
    <x v="53"/>
    <x v="59"/>
    <n v="20260723"/>
  </r>
  <r>
    <x v="12"/>
    <x v="9"/>
    <x v="0"/>
    <n v="0"/>
    <x v="47"/>
    <x v="60"/>
    <n v="20260723"/>
  </r>
  <r>
    <x v="12"/>
    <x v="9"/>
    <x v="0"/>
    <n v="1583.725735"/>
    <x v="48"/>
    <x v="61"/>
    <n v="20260723"/>
  </r>
  <r>
    <x v="12"/>
    <x v="9"/>
    <x v="0"/>
    <n v="86.843016000000006"/>
    <x v="49"/>
    <x v="62"/>
    <n v="20260723"/>
  </r>
  <r>
    <x v="12"/>
    <x v="9"/>
    <x v="0"/>
    <n v="5355.7315479999997"/>
    <x v="54"/>
    <x v="63"/>
    <n v="20260723"/>
  </r>
  <r>
    <x v="12"/>
    <x v="9"/>
    <x v="0"/>
    <n v="0"/>
    <x v="47"/>
    <x v="64"/>
    <n v="20260723"/>
  </r>
  <r>
    <x v="12"/>
    <x v="9"/>
    <x v="0"/>
    <n v="5168.6486050000003"/>
    <x v="48"/>
    <x v="65"/>
    <n v="20260723"/>
  </r>
  <r>
    <x v="12"/>
    <x v="9"/>
    <x v="0"/>
    <n v="187.082943"/>
    <x v="49"/>
    <x v="66"/>
    <n v="20260723"/>
  </r>
  <r>
    <x v="12"/>
    <x v="9"/>
    <x v="0"/>
    <m/>
    <x v="55"/>
    <x v="67"/>
    <n v="20260723"/>
  </r>
  <r>
    <x v="12"/>
    <x v="9"/>
    <x v="0"/>
    <n v="5.1927820000000002"/>
    <x v="56"/>
    <x v="68"/>
    <n v="20260723"/>
  </r>
  <r>
    <x v="12"/>
    <x v="9"/>
    <x v="0"/>
    <n v="40.826320000000003"/>
    <x v="57"/>
    <x v="69"/>
    <n v="20260723"/>
  </r>
  <r>
    <x v="12"/>
    <x v="9"/>
    <x v="0"/>
    <n v="0"/>
    <x v="58"/>
    <x v="70"/>
    <n v="20260723"/>
  </r>
  <r>
    <x v="12"/>
    <x v="9"/>
    <x v="0"/>
    <n v="15.011498"/>
    <x v="59"/>
    <x v="71"/>
    <n v="20260723"/>
  </r>
  <r>
    <x v="12"/>
    <x v="9"/>
    <x v="0"/>
    <n v="142.934403"/>
    <x v="60"/>
    <x v="72"/>
    <n v="20260723"/>
  </r>
  <r>
    <x v="12"/>
    <x v="9"/>
    <x v="0"/>
    <n v="1.005455"/>
    <x v="19"/>
    <x v="73"/>
    <n v="20260723"/>
  </r>
  <r>
    <x v="12"/>
    <x v="9"/>
    <x v="0"/>
    <n v="0"/>
    <x v="61"/>
    <x v="74"/>
    <n v="20260723"/>
  </r>
  <r>
    <x v="12"/>
    <x v="9"/>
    <x v="0"/>
    <n v="43.364589000000002"/>
    <x v="62"/>
    <x v="75"/>
    <n v="20260723"/>
  </r>
  <r>
    <x v="12"/>
    <x v="9"/>
    <x v="0"/>
    <n v="287.66942799999998"/>
    <x v="63"/>
    <x v="76"/>
    <n v="20260723"/>
  </r>
  <r>
    <x v="12"/>
    <x v="9"/>
    <x v="0"/>
    <n v="103.797607"/>
    <x v="64"/>
    <x v="77"/>
    <n v="20260723"/>
  </r>
  <r>
    <x v="12"/>
    <x v="9"/>
    <x v="0"/>
    <n v="190.880313"/>
    <x v="65"/>
    <x v="78"/>
    <n v="20260723"/>
  </r>
  <r>
    <x v="12"/>
    <x v="9"/>
    <x v="0"/>
    <n v="34.446396999999997"/>
    <x v="66"/>
    <x v="79"/>
    <n v="20260723"/>
  </r>
  <r>
    <x v="12"/>
    <x v="9"/>
    <x v="0"/>
    <n v="0"/>
    <x v="67"/>
    <x v="80"/>
    <n v="20260723"/>
  </r>
  <r>
    <x v="12"/>
    <x v="9"/>
    <x v="0"/>
    <n v="34.446396999999997"/>
    <x v="68"/>
    <x v="81"/>
    <n v="20260723"/>
  </r>
  <r>
    <x v="12"/>
    <x v="9"/>
    <x v="0"/>
    <n v="116.89530999999999"/>
    <x v="69"/>
    <x v="82"/>
    <n v="20260723"/>
  </r>
  <r>
    <x v="12"/>
    <x v="9"/>
    <x v="0"/>
    <n v="9667.5779029999994"/>
    <x v="70"/>
    <x v="83"/>
    <n v="20260723"/>
  </r>
  <r>
    <x v="12"/>
    <x v="9"/>
    <x v="0"/>
    <n v="2614.7719269999998"/>
    <x v="71"/>
    <x v="84"/>
    <n v="20260723"/>
  </r>
  <r>
    <x v="13"/>
    <x v="0"/>
    <x v="0"/>
    <m/>
    <x v="0"/>
    <x v="0"/>
    <n v="20260723"/>
  </r>
  <r>
    <x v="13"/>
    <x v="0"/>
    <x v="0"/>
    <m/>
    <x v="1"/>
    <x v="1"/>
    <n v="20260723"/>
  </r>
  <r>
    <x v="13"/>
    <x v="0"/>
    <x v="0"/>
    <m/>
    <x v="2"/>
    <x v="2"/>
    <n v="20260723"/>
  </r>
  <r>
    <x v="13"/>
    <x v="0"/>
    <x v="0"/>
    <n v="0"/>
    <x v="3"/>
    <x v="3"/>
    <n v="20260723"/>
  </r>
  <r>
    <x v="13"/>
    <x v="0"/>
    <x v="0"/>
    <n v="6.8411580000000001"/>
    <x v="4"/>
    <x v="4"/>
    <n v="20260723"/>
  </r>
  <r>
    <x v="13"/>
    <x v="0"/>
    <x v="0"/>
    <n v="0"/>
    <x v="5"/>
    <x v="5"/>
    <n v="20260723"/>
  </r>
  <r>
    <x v="13"/>
    <x v="0"/>
    <x v="0"/>
    <n v="10.712683"/>
    <x v="6"/>
    <x v="6"/>
    <n v="20260723"/>
  </r>
  <r>
    <x v="13"/>
    <x v="0"/>
    <x v="0"/>
    <n v="914.46844799999997"/>
    <x v="7"/>
    <x v="7"/>
    <n v="20260723"/>
  </r>
  <r>
    <x v="13"/>
    <x v="0"/>
    <x v="0"/>
    <n v="1.010108"/>
    <x v="8"/>
    <x v="8"/>
    <n v="20260723"/>
  </r>
  <r>
    <x v="13"/>
    <x v="0"/>
    <x v="0"/>
    <n v="61.003711000000003"/>
    <x v="9"/>
    <x v="9"/>
    <n v="20260723"/>
  </r>
  <r>
    <x v="13"/>
    <x v="0"/>
    <x v="0"/>
    <n v="233.00145699999999"/>
    <x v="10"/>
    <x v="10"/>
    <n v="20260723"/>
  </r>
  <r>
    <x v="13"/>
    <x v="0"/>
    <x v="0"/>
    <n v="159.00222099999999"/>
    <x v="11"/>
    <x v="11"/>
    <n v="20260723"/>
  </r>
  <r>
    <x v="13"/>
    <x v="0"/>
    <x v="0"/>
    <n v="73.999234999999999"/>
    <x v="12"/>
    <x v="12"/>
    <n v="20260723"/>
  </r>
  <r>
    <x v="13"/>
    <x v="0"/>
    <x v="0"/>
    <n v="441.583372"/>
    <x v="13"/>
    <x v="13"/>
    <n v="20260723"/>
  </r>
  <r>
    <x v="13"/>
    <x v="0"/>
    <x v="0"/>
    <n v="276.77606700000001"/>
    <x v="14"/>
    <x v="14"/>
    <n v="20260723"/>
  </r>
  <r>
    <x v="13"/>
    <x v="0"/>
    <x v="0"/>
    <n v="164.011596"/>
    <x v="15"/>
    <x v="15"/>
    <n v="20260723"/>
  </r>
  <r>
    <x v="13"/>
    <x v="0"/>
    <x v="0"/>
    <n v="0"/>
    <x v="16"/>
    <x v="16"/>
    <n v="20260723"/>
  </r>
  <r>
    <x v="13"/>
    <x v="0"/>
    <x v="0"/>
    <n v="0.795709"/>
    <x v="17"/>
    <x v="17"/>
    <n v="20260723"/>
  </r>
  <r>
    <x v="13"/>
    <x v="0"/>
    <x v="0"/>
    <n v="169.78188499999999"/>
    <x v="18"/>
    <x v="18"/>
    <n v="20260723"/>
  </r>
  <r>
    <x v="13"/>
    <x v="0"/>
    <x v="0"/>
    <n v="0"/>
    <x v="19"/>
    <x v="19"/>
    <n v="20260723"/>
  </r>
  <r>
    <x v="13"/>
    <x v="0"/>
    <x v="0"/>
    <n v="7.9837850000000001"/>
    <x v="20"/>
    <x v="20"/>
    <n v="20260723"/>
  </r>
  <r>
    <x v="13"/>
    <x v="0"/>
    <x v="0"/>
    <n v="0.10413"/>
    <x v="21"/>
    <x v="21"/>
    <n v="20260723"/>
  </r>
  <r>
    <x v="13"/>
    <x v="0"/>
    <x v="0"/>
    <n v="44.517909000000003"/>
    <x v="22"/>
    <x v="22"/>
    <n v="20260723"/>
  </r>
  <r>
    <x v="13"/>
    <x v="0"/>
    <x v="0"/>
    <n v="13.437773999999999"/>
    <x v="23"/>
    <x v="23"/>
    <n v="20260723"/>
  </r>
  <r>
    <x v="13"/>
    <x v="0"/>
    <x v="0"/>
    <n v="0"/>
    <x v="24"/>
    <x v="24"/>
    <n v="20260723"/>
  </r>
  <r>
    <x v="13"/>
    <x v="0"/>
    <x v="0"/>
    <n v="13.089744"/>
    <x v="25"/>
    <x v="25"/>
    <n v="20260723"/>
  </r>
  <r>
    <x v="13"/>
    <x v="0"/>
    <x v="0"/>
    <n v="0.34803000000000001"/>
    <x v="26"/>
    <x v="26"/>
    <n v="20260723"/>
  </r>
  <r>
    <x v="13"/>
    <x v="0"/>
    <x v="0"/>
    <n v="33.569907000000001"/>
    <x v="27"/>
    <x v="27"/>
    <n v="20260723"/>
  </r>
  <r>
    <x v="13"/>
    <x v="0"/>
    <x v="0"/>
    <n v="27.900390000000002"/>
    <x v="28"/>
    <x v="28"/>
    <n v="20260723"/>
  </r>
  <r>
    <x v="13"/>
    <x v="0"/>
    <x v="0"/>
    <n v="26.933122999999998"/>
    <x v="29"/>
    <x v="29"/>
    <n v="20260723"/>
  </r>
  <r>
    <x v="13"/>
    <x v="0"/>
    <x v="0"/>
    <n v="0.96726599999999996"/>
    <x v="30"/>
    <x v="30"/>
    <n v="20260723"/>
  </r>
  <r>
    <x v="13"/>
    <x v="0"/>
    <x v="0"/>
    <n v="5.6695169999999999"/>
    <x v="31"/>
    <x v="31"/>
    <n v="20260723"/>
  </r>
  <r>
    <x v="13"/>
    <x v="0"/>
    <x v="0"/>
    <n v="4.4615309999999999"/>
    <x v="32"/>
    <x v="32"/>
    <n v="20260723"/>
  </r>
  <r>
    <x v="13"/>
    <x v="0"/>
    <x v="0"/>
    <n v="1.207986"/>
    <x v="33"/>
    <x v="33"/>
    <n v="20260723"/>
  </r>
  <r>
    <x v="13"/>
    <x v="0"/>
    <x v="0"/>
    <n v="0"/>
    <x v="34"/>
    <x v="34"/>
    <n v="20260723"/>
  </r>
  <r>
    <x v="13"/>
    <x v="0"/>
    <x v="0"/>
    <n v="0"/>
    <x v="35"/>
    <x v="35"/>
    <n v="20260723"/>
  </r>
  <r>
    <x v="13"/>
    <x v="0"/>
    <x v="0"/>
    <n v="128.62717000000001"/>
    <x v="36"/>
    <x v="36"/>
    <n v="20260723"/>
  </r>
  <r>
    <x v="13"/>
    <x v="0"/>
    <x v="0"/>
    <n v="1.4940450000000001"/>
    <x v="37"/>
    <x v="37"/>
    <n v="20260723"/>
  </r>
  <r>
    <x v="13"/>
    <x v="0"/>
    <x v="0"/>
    <n v="4.731058"/>
    <x v="38"/>
    <x v="38"/>
    <n v="20260723"/>
  </r>
  <r>
    <x v="13"/>
    <x v="0"/>
    <x v="0"/>
    <n v="19.406962"/>
    <x v="39"/>
    <x v="39"/>
    <n v="20260723"/>
  </r>
  <r>
    <x v="13"/>
    <x v="0"/>
    <x v="0"/>
    <n v="0"/>
    <x v="40"/>
    <x v="40"/>
    <n v="20260723"/>
  </r>
  <r>
    <x v="13"/>
    <x v="0"/>
    <x v="0"/>
    <n v="32.190328999999998"/>
    <x v="41"/>
    <x v="41"/>
    <n v="20260723"/>
  </r>
  <r>
    <x v="13"/>
    <x v="0"/>
    <x v="0"/>
    <n v="6.7811519999999996"/>
    <x v="42"/>
    <x v="42"/>
    <n v="20260723"/>
  </r>
  <r>
    <x v="13"/>
    <x v="0"/>
    <x v="0"/>
    <n v="1216.7785940000001"/>
    <x v="43"/>
    <x v="43"/>
    <n v="20260723"/>
  </r>
  <r>
    <x v="13"/>
    <x v="0"/>
    <x v="0"/>
    <m/>
    <x v="44"/>
    <x v="44"/>
    <n v="20260723"/>
  </r>
  <r>
    <x v="13"/>
    <x v="0"/>
    <x v="0"/>
    <n v="564.55626299999994"/>
    <x v="45"/>
    <x v="45"/>
    <n v="20260723"/>
  </r>
  <r>
    <x v="13"/>
    <x v="0"/>
    <x v="0"/>
    <n v="472.29175300000003"/>
    <x v="46"/>
    <x v="46"/>
    <n v="20260723"/>
  </r>
  <r>
    <x v="13"/>
    <x v="0"/>
    <x v="0"/>
    <n v="0"/>
    <x v="47"/>
    <x v="47"/>
    <n v="20260723"/>
  </r>
  <r>
    <x v="13"/>
    <x v="0"/>
    <x v="0"/>
    <n v="453.53336400000001"/>
    <x v="48"/>
    <x v="48"/>
    <n v="20260723"/>
  </r>
  <r>
    <x v="13"/>
    <x v="0"/>
    <x v="0"/>
    <n v="18.758389000000001"/>
    <x v="49"/>
    <x v="49"/>
    <n v="20260723"/>
  </r>
  <r>
    <x v="13"/>
    <x v="0"/>
    <x v="0"/>
    <n v="92.264510000000001"/>
    <x v="50"/>
    <x v="50"/>
    <n v="20260723"/>
  </r>
  <r>
    <x v="13"/>
    <x v="0"/>
    <x v="0"/>
    <n v="0"/>
    <x v="47"/>
    <x v="51"/>
    <n v="20260723"/>
  </r>
  <r>
    <x v="13"/>
    <x v="0"/>
    <x v="0"/>
    <n v="87.978521000000001"/>
    <x v="48"/>
    <x v="52"/>
    <n v="20260723"/>
  </r>
  <r>
    <x v="13"/>
    <x v="0"/>
    <x v="0"/>
    <n v="4.2859889999999998"/>
    <x v="49"/>
    <x v="53"/>
    <n v="20260723"/>
  </r>
  <r>
    <x v="13"/>
    <x v="0"/>
    <x v="0"/>
    <n v="33.500872999999999"/>
    <x v="51"/>
    <x v="54"/>
    <n v="20260723"/>
  </r>
  <r>
    <x v="13"/>
    <x v="0"/>
    <x v="0"/>
    <n v="22.058031"/>
    <x v="52"/>
    <x v="55"/>
    <n v="20260723"/>
  </r>
  <r>
    <x v="13"/>
    <x v="0"/>
    <x v="0"/>
    <n v="0"/>
    <x v="47"/>
    <x v="56"/>
    <n v="20260723"/>
  </r>
  <r>
    <x v="13"/>
    <x v="0"/>
    <x v="0"/>
    <n v="21.464672"/>
    <x v="48"/>
    <x v="57"/>
    <n v="20260723"/>
  </r>
  <r>
    <x v="13"/>
    <x v="0"/>
    <x v="0"/>
    <n v="0.59335899999999997"/>
    <x v="49"/>
    <x v="58"/>
    <n v="20260723"/>
  </r>
  <r>
    <x v="13"/>
    <x v="0"/>
    <x v="0"/>
    <n v="11.442843"/>
    <x v="53"/>
    <x v="59"/>
    <n v="20260723"/>
  </r>
  <r>
    <x v="13"/>
    <x v="0"/>
    <x v="0"/>
    <n v="0"/>
    <x v="47"/>
    <x v="60"/>
    <n v="20260723"/>
  </r>
  <r>
    <x v="13"/>
    <x v="0"/>
    <x v="0"/>
    <n v="11.002485999999999"/>
    <x v="48"/>
    <x v="61"/>
    <n v="20260723"/>
  </r>
  <r>
    <x v="13"/>
    <x v="0"/>
    <x v="0"/>
    <n v="0.440357"/>
    <x v="49"/>
    <x v="62"/>
    <n v="20260723"/>
  </r>
  <r>
    <x v="13"/>
    <x v="0"/>
    <x v="0"/>
    <n v="44.517909000000003"/>
    <x v="54"/>
    <x v="63"/>
    <n v="20260723"/>
  </r>
  <r>
    <x v="13"/>
    <x v="0"/>
    <x v="0"/>
    <n v="37.638027000000001"/>
    <x v="47"/>
    <x v="64"/>
    <n v="20260723"/>
  </r>
  <r>
    <x v="13"/>
    <x v="0"/>
    <x v="0"/>
    <n v="6.8798820000000003"/>
    <x v="48"/>
    <x v="65"/>
    <n v="20260723"/>
  </r>
  <r>
    <x v="13"/>
    <x v="0"/>
    <x v="0"/>
    <n v="0"/>
    <x v="49"/>
    <x v="66"/>
    <n v="20260723"/>
  </r>
  <r>
    <x v="13"/>
    <x v="0"/>
    <x v="0"/>
    <m/>
    <x v="55"/>
    <x v="67"/>
    <n v="20260723"/>
  </r>
  <r>
    <x v="13"/>
    <x v="0"/>
    <x v="0"/>
    <n v="0"/>
    <x v="56"/>
    <x v="68"/>
    <n v="20260723"/>
  </r>
  <r>
    <x v="13"/>
    <x v="0"/>
    <x v="0"/>
    <n v="3.665826"/>
    <x v="57"/>
    <x v="69"/>
    <n v="20260723"/>
  </r>
  <r>
    <x v="13"/>
    <x v="0"/>
    <x v="0"/>
    <n v="8.6083999999999994E-2"/>
    <x v="58"/>
    <x v="70"/>
    <n v="20260723"/>
  </r>
  <r>
    <x v="13"/>
    <x v="0"/>
    <x v="0"/>
    <n v="0"/>
    <x v="59"/>
    <x v="71"/>
    <n v="20260723"/>
  </r>
  <r>
    <x v="13"/>
    <x v="0"/>
    <x v="0"/>
    <n v="0.52161999999999997"/>
    <x v="60"/>
    <x v="72"/>
    <n v="20260723"/>
  </r>
  <r>
    <x v="13"/>
    <x v="0"/>
    <x v="0"/>
    <n v="0"/>
    <x v="19"/>
    <x v="73"/>
    <n v="20260723"/>
  </r>
  <r>
    <x v="13"/>
    <x v="0"/>
    <x v="0"/>
    <n v="0.64728699999999995"/>
    <x v="61"/>
    <x v="74"/>
    <n v="20260723"/>
  </r>
  <r>
    <x v="13"/>
    <x v="0"/>
    <x v="0"/>
    <n v="0"/>
    <x v="62"/>
    <x v="75"/>
    <n v="20260723"/>
  </r>
  <r>
    <x v="13"/>
    <x v="0"/>
    <x v="0"/>
    <n v="7.294467"/>
    <x v="63"/>
    <x v="76"/>
    <n v="20260723"/>
  </r>
  <r>
    <x v="13"/>
    <x v="0"/>
    <x v="0"/>
    <n v="2.1994919999999998"/>
    <x v="64"/>
    <x v="77"/>
    <n v="20260723"/>
  </r>
  <r>
    <x v="13"/>
    <x v="0"/>
    <x v="0"/>
    <n v="23.416684"/>
    <x v="65"/>
    <x v="78"/>
    <n v="20260723"/>
  </r>
  <r>
    <x v="13"/>
    <x v="0"/>
    <x v="0"/>
    <n v="38.982470999999997"/>
    <x v="66"/>
    <x v="79"/>
    <n v="20260723"/>
  </r>
  <r>
    <x v="13"/>
    <x v="0"/>
    <x v="0"/>
    <n v="0"/>
    <x v="67"/>
    <x v="80"/>
    <n v="20260723"/>
  </r>
  <r>
    <x v="13"/>
    <x v="0"/>
    <x v="0"/>
    <n v="38.982470999999997"/>
    <x v="68"/>
    <x v="81"/>
    <n v="20260723"/>
  </r>
  <r>
    <x v="13"/>
    <x v="0"/>
    <x v="0"/>
    <n v="8.5608719999999998"/>
    <x v="69"/>
    <x v="82"/>
    <n v="20260723"/>
  </r>
  <r>
    <x v="13"/>
    <x v="0"/>
    <x v="0"/>
    <n v="727.94984699999998"/>
    <x v="70"/>
    <x v="83"/>
    <n v="20260723"/>
  </r>
  <r>
    <x v="13"/>
    <x v="0"/>
    <x v="0"/>
    <n v="488.82874800000002"/>
    <x v="71"/>
    <x v="84"/>
    <n v="20260723"/>
  </r>
  <r>
    <x v="13"/>
    <x v="1"/>
    <x v="0"/>
    <m/>
    <x v="0"/>
    <x v="0"/>
    <n v="20260723"/>
  </r>
  <r>
    <x v="13"/>
    <x v="1"/>
    <x v="0"/>
    <m/>
    <x v="1"/>
    <x v="1"/>
    <n v="20260723"/>
  </r>
  <r>
    <x v="13"/>
    <x v="1"/>
    <x v="0"/>
    <m/>
    <x v="2"/>
    <x v="2"/>
    <n v="20260723"/>
  </r>
  <r>
    <x v="13"/>
    <x v="1"/>
    <x v="0"/>
    <n v="0"/>
    <x v="3"/>
    <x v="3"/>
    <n v="20260723"/>
  </r>
  <r>
    <x v="13"/>
    <x v="1"/>
    <x v="0"/>
    <n v="2.1743809999999999"/>
    <x v="4"/>
    <x v="4"/>
    <n v="20260723"/>
  </r>
  <r>
    <x v="13"/>
    <x v="1"/>
    <x v="0"/>
    <n v="0"/>
    <x v="5"/>
    <x v="5"/>
    <n v="20260723"/>
  </r>
  <r>
    <x v="13"/>
    <x v="1"/>
    <x v="0"/>
    <n v="10.355511"/>
    <x v="6"/>
    <x v="6"/>
    <n v="20260723"/>
  </r>
  <r>
    <x v="13"/>
    <x v="1"/>
    <x v="0"/>
    <n v="923.00269900000001"/>
    <x v="7"/>
    <x v="7"/>
    <n v="20260723"/>
  </r>
  <r>
    <x v="13"/>
    <x v="1"/>
    <x v="0"/>
    <n v="0.38521499999999997"/>
    <x v="8"/>
    <x v="8"/>
    <n v="20260723"/>
  </r>
  <r>
    <x v="13"/>
    <x v="1"/>
    <x v="0"/>
    <n v="83.770759999999996"/>
    <x v="9"/>
    <x v="9"/>
    <n v="20260723"/>
  </r>
  <r>
    <x v="13"/>
    <x v="1"/>
    <x v="0"/>
    <n v="214.58408399999999"/>
    <x v="10"/>
    <x v="10"/>
    <n v="20260723"/>
  </r>
  <r>
    <x v="13"/>
    <x v="1"/>
    <x v="0"/>
    <n v="149.558817"/>
    <x v="11"/>
    <x v="11"/>
    <n v="20260723"/>
  </r>
  <r>
    <x v="13"/>
    <x v="1"/>
    <x v="0"/>
    <n v="65.025267999999997"/>
    <x v="12"/>
    <x v="12"/>
    <n v="20260723"/>
  </r>
  <r>
    <x v="13"/>
    <x v="1"/>
    <x v="0"/>
    <n v="438.138553"/>
    <x v="13"/>
    <x v="13"/>
    <n v="20260723"/>
  </r>
  <r>
    <x v="13"/>
    <x v="1"/>
    <x v="0"/>
    <n v="287.40882599999998"/>
    <x v="14"/>
    <x v="14"/>
    <n v="20260723"/>
  </r>
  <r>
    <x v="13"/>
    <x v="1"/>
    <x v="0"/>
    <n v="149.96534700000001"/>
    <x v="15"/>
    <x v="15"/>
    <n v="20260723"/>
  </r>
  <r>
    <x v="13"/>
    <x v="1"/>
    <x v="0"/>
    <n v="0"/>
    <x v="16"/>
    <x v="16"/>
    <n v="20260723"/>
  </r>
  <r>
    <x v="13"/>
    <x v="1"/>
    <x v="0"/>
    <n v="0.76437999999999995"/>
    <x v="17"/>
    <x v="17"/>
    <n v="20260723"/>
  </r>
  <r>
    <x v="13"/>
    <x v="1"/>
    <x v="0"/>
    <n v="176.35976500000001"/>
    <x v="18"/>
    <x v="18"/>
    <n v="20260723"/>
  </r>
  <r>
    <x v="13"/>
    <x v="1"/>
    <x v="0"/>
    <n v="0"/>
    <x v="19"/>
    <x v="19"/>
    <n v="20260723"/>
  </r>
  <r>
    <x v="13"/>
    <x v="1"/>
    <x v="0"/>
    <n v="9.7643210000000007"/>
    <x v="20"/>
    <x v="20"/>
    <n v="20260723"/>
  </r>
  <r>
    <x v="13"/>
    <x v="1"/>
    <x v="0"/>
    <n v="0"/>
    <x v="21"/>
    <x v="21"/>
    <n v="20260723"/>
  </r>
  <r>
    <x v="13"/>
    <x v="1"/>
    <x v="0"/>
    <n v="50.035142999999998"/>
    <x v="22"/>
    <x v="22"/>
    <n v="20260723"/>
  </r>
  <r>
    <x v="13"/>
    <x v="1"/>
    <x v="0"/>
    <n v="10.391985999999999"/>
    <x v="23"/>
    <x v="23"/>
    <n v="20260723"/>
  </r>
  <r>
    <x v="13"/>
    <x v="1"/>
    <x v="0"/>
    <n v="0"/>
    <x v="24"/>
    <x v="24"/>
    <n v="20260723"/>
  </r>
  <r>
    <x v="13"/>
    <x v="1"/>
    <x v="0"/>
    <n v="10.380864000000001"/>
    <x v="25"/>
    <x v="25"/>
    <n v="20260723"/>
  </r>
  <r>
    <x v="13"/>
    <x v="1"/>
    <x v="0"/>
    <n v="1.1122E-2"/>
    <x v="26"/>
    <x v="26"/>
    <n v="20260723"/>
  </r>
  <r>
    <x v="13"/>
    <x v="1"/>
    <x v="0"/>
    <n v="14.94173"/>
    <x v="27"/>
    <x v="27"/>
    <n v="20260723"/>
  </r>
  <r>
    <x v="13"/>
    <x v="1"/>
    <x v="0"/>
    <n v="10.113402000000001"/>
    <x v="28"/>
    <x v="28"/>
    <n v="20260723"/>
  </r>
  <r>
    <x v="13"/>
    <x v="1"/>
    <x v="0"/>
    <n v="9.4790639999999993"/>
    <x v="29"/>
    <x v="29"/>
    <n v="20260723"/>
  </r>
  <r>
    <x v="13"/>
    <x v="1"/>
    <x v="0"/>
    <n v="0.63433799999999996"/>
    <x v="30"/>
    <x v="30"/>
    <n v="20260723"/>
  </r>
  <r>
    <x v="13"/>
    <x v="1"/>
    <x v="0"/>
    <n v="4.8283269999999998"/>
    <x v="31"/>
    <x v="31"/>
    <n v="20260723"/>
  </r>
  <r>
    <x v="13"/>
    <x v="1"/>
    <x v="0"/>
    <n v="3.9736050000000001"/>
    <x v="32"/>
    <x v="32"/>
    <n v="20260723"/>
  </r>
  <r>
    <x v="13"/>
    <x v="1"/>
    <x v="0"/>
    <n v="0.85472199999999998"/>
    <x v="33"/>
    <x v="33"/>
    <n v="20260723"/>
  </r>
  <r>
    <x v="13"/>
    <x v="1"/>
    <x v="0"/>
    <n v="0"/>
    <x v="34"/>
    <x v="34"/>
    <n v="20260723"/>
  </r>
  <r>
    <x v="13"/>
    <x v="1"/>
    <x v="0"/>
    <n v="0"/>
    <x v="35"/>
    <x v="35"/>
    <n v="20260723"/>
  </r>
  <r>
    <x v="13"/>
    <x v="1"/>
    <x v="0"/>
    <n v="141.25361899999999"/>
    <x v="36"/>
    <x v="36"/>
    <n v="20260723"/>
  </r>
  <r>
    <x v="13"/>
    <x v="1"/>
    <x v="0"/>
    <n v="1.027884"/>
    <x v="37"/>
    <x v="37"/>
    <n v="20260723"/>
  </r>
  <r>
    <x v="13"/>
    <x v="1"/>
    <x v="0"/>
    <n v="5.6868160000000003"/>
    <x v="38"/>
    <x v="38"/>
    <n v="20260723"/>
  </r>
  <r>
    <x v="13"/>
    <x v="1"/>
    <x v="0"/>
    <n v="12.743714000000001"/>
    <x v="39"/>
    <x v="39"/>
    <n v="20260723"/>
  </r>
  <r>
    <x v="13"/>
    <x v="1"/>
    <x v="0"/>
    <n v="0"/>
    <x v="40"/>
    <x v="40"/>
    <n v="20260723"/>
  </r>
  <r>
    <x v="13"/>
    <x v="1"/>
    <x v="0"/>
    <n v="35.921923"/>
    <x v="41"/>
    <x v="41"/>
    <n v="20260723"/>
  </r>
  <r>
    <x v="13"/>
    <x v="1"/>
    <x v="0"/>
    <n v="3.5477150000000002"/>
    <x v="42"/>
    <x v="42"/>
    <n v="20260723"/>
  </r>
  <r>
    <x v="13"/>
    <x v="1"/>
    <x v="0"/>
    <n v="1211.0831209999999"/>
    <x v="43"/>
    <x v="43"/>
    <n v="20260723"/>
  </r>
  <r>
    <x v="13"/>
    <x v="1"/>
    <x v="0"/>
    <m/>
    <x v="44"/>
    <x v="44"/>
    <n v="20260723"/>
  </r>
  <r>
    <x v="13"/>
    <x v="1"/>
    <x v="0"/>
    <n v="566.38044000000002"/>
    <x v="45"/>
    <x v="45"/>
    <n v="20260723"/>
  </r>
  <r>
    <x v="13"/>
    <x v="1"/>
    <x v="0"/>
    <n v="469.76206300000001"/>
    <x v="46"/>
    <x v="46"/>
    <n v="20260723"/>
  </r>
  <r>
    <x v="13"/>
    <x v="1"/>
    <x v="0"/>
    <n v="0"/>
    <x v="47"/>
    <x v="47"/>
    <n v="20260723"/>
  </r>
  <r>
    <x v="13"/>
    <x v="1"/>
    <x v="0"/>
    <n v="452.240568"/>
    <x v="48"/>
    <x v="48"/>
    <n v="20260723"/>
  </r>
  <r>
    <x v="13"/>
    <x v="1"/>
    <x v="0"/>
    <n v="17.521495000000002"/>
    <x v="49"/>
    <x v="49"/>
    <n v="20260723"/>
  </r>
  <r>
    <x v="13"/>
    <x v="1"/>
    <x v="0"/>
    <n v="96.618376999999995"/>
    <x v="50"/>
    <x v="50"/>
    <n v="20260723"/>
  </r>
  <r>
    <x v="13"/>
    <x v="1"/>
    <x v="0"/>
    <n v="0"/>
    <x v="47"/>
    <x v="51"/>
    <n v="20260723"/>
  </r>
  <r>
    <x v="13"/>
    <x v="1"/>
    <x v="0"/>
    <n v="92.585954999999998"/>
    <x v="48"/>
    <x v="52"/>
    <n v="20260723"/>
  </r>
  <r>
    <x v="13"/>
    <x v="1"/>
    <x v="0"/>
    <n v="4.0324210000000003"/>
    <x v="49"/>
    <x v="53"/>
    <n v="20260723"/>
  </r>
  <r>
    <x v="13"/>
    <x v="1"/>
    <x v="0"/>
    <n v="34.538628000000003"/>
    <x v="51"/>
    <x v="54"/>
    <n v="20260723"/>
  </r>
  <r>
    <x v="13"/>
    <x v="1"/>
    <x v="0"/>
    <n v="22.466191999999999"/>
    <x v="52"/>
    <x v="55"/>
    <n v="20260723"/>
  </r>
  <r>
    <x v="13"/>
    <x v="1"/>
    <x v="0"/>
    <n v="0"/>
    <x v="47"/>
    <x v="56"/>
    <n v="20260723"/>
  </r>
  <r>
    <x v="13"/>
    <x v="1"/>
    <x v="0"/>
    <n v="21.469182"/>
    <x v="48"/>
    <x v="57"/>
    <n v="20260723"/>
  </r>
  <r>
    <x v="13"/>
    <x v="1"/>
    <x v="0"/>
    <n v="0.99700999999999995"/>
    <x v="49"/>
    <x v="58"/>
    <n v="20260723"/>
  </r>
  <r>
    <x v="13"/>
    <x v="1"/>
    <x v="0"/>
    <n v="12.072436"/>
    <x v="53"/>
    <x v="59"/>
    <n v="20260723"/>
  </r>
  <r>
    <x v="13"/>
    <x v="1"/>
    <x v="0"/>
    <n v="0"/>
    <x v="47"/>
    <x v="60"/>
    <n v="20260723"/>
  </r>
  <r>
    <x v="13"/>
    <x v="1"/>
    <x v="0"/>
    <n v="11.227071"/>
    <x v="48"/>
    <x v="61"/>
    <n v="20260723"/>
  </r>
  <r>
    <x v="13"/>
    <x v="1"/>
    <x v="0"/>
    <n v="0.84536599999999995"/>
    <x v="49"/>
    <x v="62"/>
    <n v="20260723"/>
  </r>
  <r>
    <x v="13"/>
    <x v="1"/>
    <x v="0"/>
    <n v="50.035142999999998"/>
    <x v="54"/>
    <x v="63"/>
    <n v="20260723"/>
  </r>
  <r>
    <x v="13"/>
    <x v="1"/>
    <x v="0"/>
    <n v="42.863664999999997"/>
    <x v="47"/>
    <x v="64"/>
    <n v="20260723"/>
  </r>
  <r>
    <x v="13"/>
    <x v="1"/>
    <x v="0"/>
    <n v="7.1714779999999996"/>
    <x v="48"/>
    <x v="65"/>
    <n v="20260723"/>
  </r>
  <r>
    <x v="13"/>
    <x v="1"/>
    <x v="0"/>
    <n v="0"/>
    <x v="49"/>
    <x v="66"/>
    <n v="20260723"/>
  </r>
  <r>
    <x v="13"/>
    <x v="1"/>
    <x v="0"/>
    <m/>
    <x v="55"/>
    <x v="67"/>
    <n v="20260723"/>
  </r>
  <r>
    <x v="13"/>
    <x v="1"/>
    <x v="0"/>
    <n v="0"/>
    <x v="56"/>
    <x v="68"/>
    <n v="20260723"/>
  </r>
  <r>
    <x v="13"/>
    <x v="1"/>
    <x v="0"/>
    <n v="3.6628479999999999"/>
    <x v="57"/>
    <x v="69"/>
    <n v="20260723"/>
  </r>
  <r>
    <x v="13"/>
    <x v="1"/>
    <x v="0"/>
    <n v="6.8276000000000003E-2"/>
    <x v="58"/>
    <x v="70"/>
    <n v="20260723"/>
  </r>
  <r>
    <x v="13"/>
    <x v="1"/>
    <x v="0"/>
    <n v="0"/>
    <x v="59"/>
    <x v="71"/>
    <n v="20260723"/>
  </r>
  <r>
    <x v="13"/>
    <x v="1"/>
    <x v="0"/>
    <n v="0.12992500000000001"/>
    <x v="60"/>
    <x v="72"/>
    <n v="20260723"/>
  </r>
  <r>
    <x v="13"/>
    <x v="1"/>
    <x v="0"/>
    <n v="7.8449000000000005E-2"/>
    <x v="19"/>
    <x v="73"/>
    <n v="20260723"/>
  </r>
  <r>
    <x v="13"/>
    <x v="1"/>
    <x v="0"/>
    <n v="0.20634"/>
    <x v="61"/>
    <x v="74"/>
    <n v="20260723"/>
  </r>
  <r>
    <x v="13"/>
    <x v="1"/>
    <x v="0"/>
    <n v="0"/>
    <x v="62"/>
    <x v="75"/>
    <n v="20260723"/>
  </r>
  <r>
    <x v="13"/>
    <x v="1"/>
    <x v="0"/>
    <n v="5.4929810000000003"/>
    <x v="63"/>
    <x v="76"/>
    <n v="20260723"/>
  </r>
  <r>
    <x v="13"/>
    <x v="1"/>
    <x v="0"/>
    <n v="1.475741"/>
    <x v="64"/>
    <x v="77"/>
    <n v="20260723"/>
  </r>
  <r>
    <x v="13"/>
    <x v="1"/>
    <x v="0"/>
    <n v="22.558333999999999"/>
    <x v="65"/>
    <x v="78"/>
    <n v="20260723"/>
  </r>
  <r>
    <x v="13"/>
    <x v="1"/>
    <x v="0"/>
    <n v="37.853768000000002"/>
    <x v="66"/>
    <x v="79"/>
    <n v="20260723"/>
  </r>
  <r>
    <x v="13"/>
    <x v="1"/>
    <x v="0"/>
    <n v="0"/>
    <x v="67"/>
    <x v="80"/>
    <n v="20260723"/>
  </r>
  <r>
    <x v="13"/>
    <x v="1"/>
    <x v="0"/>
    <n v="37.853768000000002"/>
    <x v="68"/>
    <x v="81"/>
    <n v="20260723"/>
  </r>
  <r>
    <x v="13"/>
    <x v="1"/>
    <x v="0"/>
    <n v="10.677441999999999"/>
    <x v="69"/>
    <x v="82"/>
    <n v="20260723"/>
  </r>
  <r>
    <x v="13"/>
    <x v="1"/>
    <x v="0"/>
    <n v="733.15831400000002"/>
    <x v="70"/>
    <x v="83"/>
    <n v="20260723"/>
  </r>
  <r>
    <x v="13"/>
    <x v="1"/>
    <x v="0"/>
    <n v="477.92480599999999"/>
    <x v="71"/>
    <x v="84"/>
    <n v="20260723"/>
  </r>
  <r>
    <x v="13"/>
    <x v="2"/>
    <x v="0"/>
    <m/>
    <x v="0"/>
    <x v="0"/>
    <n v="20260723"/>
  </r>
  <r>
    <x v="13"/>
    <x v="2"/>
    <x v="0"/>
    <m/>
    <x v="1"/>
    <x v="1"/>
    <n v="20260723"/>
  </r>
  <r>
    <x v="13"/>
    <x v="2"/>
    <x v="0"/>
    <m/>
    <x v="2"/>
    <x v="2"/>
    <n v="20260723"/>
  </r>
  <r>
    <x v="13"/>
    <x v="2"/>
    <x v="0"/>
    <n v="0"/>
    <x v="3"/>
    <x v="3"/>
    <n v="20260723"/>
  </r>
  <r>
    <x v="13"/>
    <x v="2"/>
    <x v="0"/>
    <n v="1.58396"/>
    <x v="4"/>
    <x v="4"/>
    <n v="20260723"/>
  </r>
  <r>
    <x v="13"/>
    <x v="2"/>
    <x v="0"/>
    <n v="0"/>
    <x v="5"/>
    <x v="5"/>
    <n v="20260723"/>
  </r>
  <r>
    <x v="13"/>
    <x v="2"/>
    <x v="0"/>
    <n v="13.057672999999999"/>
    <x v="6"/>
    <x v="6"/>
    <n v="20260723"/>
  </r>
  <r>
    <x v="13"/>
    <x v="2"/>
    <x v="0"/>
    <n v="850.87001999999995"/>
    <x v="7"/>
    <x v="7"/>
    <n v="20260723"/>
  </r>
  <r>
    <x v="13"/>
    <x v="2"/>
    <x v="0"/>
    <n v="0"/>
    <x v="8"/>
    <x v="8"/>
    <n v="20260723"/>
  </r>
  <r>
    <x v="13"/>
    <x v="2"/>
    <x v="0"/>
    <n v="77.909075999999999"/>
    <x v="9"/>
    <x v="9"/>
    <n v="20260723"/>
  </r>
  <r>
    <x v="13"/>
    <x v="2"/>
    <x v="0"/>
    <n v="176.801389"/>
    <x v="10"/>
    <x v="10"/>
    <n v="20260723"/>
  </r>
  <r>
    <x v="13"/>
    <x v="2"/>
    <x v="0"/>
    <n v="140.81832700000001"/>
    <x v="11"/>
    <x v="11"/>
    <n v="20260723"/>
  </r>
  <r>
    <x v="13"/>
    <x v="2"/>
    <x v="0"/>
    <n v="35.983063000000001"/>
    <x v="12"/>
    <x v="12"/>
    <n v="20260723"/>
  </r>
  <r>
    <x v="13"/>
    <x v="2"/>
    <x v="0"/>
    <n v="408.85276699999997"/>
    <x v="13"/>
    <x v="13"/>
    <n v="20260723"/>
  </r>
  <r>
    <x v="13"/>
    <x v="2"/>
    <x v="0"/>
    <n v="237.071506"/>
    <x v="14"/>
    <x v="14"/>
    <n v="20260723"/>
  </r>
  <r>
    <x v="13"/>
    <x v="2"/>
    <x v="0"/>
    <n v="170.92958100000001"/>
    <x v="15"/>
    <x v="15"/>
    <n v="20260723"/>
  </r>
  <r>
    <x v="13"/>
    <x v="2"/>
    <x v="0"/>
    <n v="0"/>
    <x v="16"/>
    <x v="16"/>
    <n v="20260723"/>
  </r>
  <r>
    <x v="13"/>
    <x v="2"/>
    <x v="0"/>
    <n v="0.85168100000000002"/>
    <x v="17"/>
    <x v="17"/>
    <n v="20260723"/>
  </r>
  <r>
    <x v="13"/>
    <x v="2"/>
    <x v="0"/>
    <n v="177.185664"/>
    <x v="18"/>
    <x v="18"/>
    <n v="20260723"/>
  </r>
  <r>
    <x v="13"/>
    <x v="2"/>
    <x v="0"/>
    <n v="9.8011000000000001E-2"/>
    <x v="19"/>
    <x v="19"/>
    <n v="20260723"/>
  </r>
  <r>
    <x v="13"/>
    <x v="2"/>
    <x v="0"/>
    <n v="10.023113"/>
    <x v="20"/>
    <x v="20"/>
    <n v="20260723"/>
  </r>
  <r>
    <x v="13"/>
    <x v="2"/>
    <x v="0"/>
    <n v="0"/>
    <x v="21"/>
    <x v="21"/>
    <n v="20260723"/>
  </r>
  <r>
    <x v="13"/>
    <x v="2"/>
    <x v="0"/>
    <n v="45.710596000000002"/>
    <x v="22"/>
    <x v="22"/>
    <n v="20260723"/>
  </r>
  <r>
    <x v="13"/>
    <x v="2"/>
    <x v="0"/>
    <n v="21.152076999999998"/>
    <x v="23"/>
    <x v="23"/>
    <n v="20260723"/>
  </r>
  <r>
    <x v="13"/>
    <x v="2"/>
    <x v="0"/>
    <n v="0"/>
    <x v="24"/>
    <x v="24"/>
    <n v="20260723"/>
  </r>
  <r>
    <x v="13"/>
    <x v="2"/>
    <x v="0"/>
    <n v="7.9102829999999997"/>
    <x v="25"/>
    <x v="25"/>
    <n v="20260723"/>
  </r>
  <r>
    <x v="13"/>
    <x v="2"/>
    <x v="0"/>
    <n v="13.241795"/>
    <x v="26"/>
    <x v="26"/>
    <n v="20260723"/>
  </r>
  <r>
    <x v="13"/>
    <x v="2"/>
    <x v="0"/>
    <n v="24.518958999999999"/>
    <x v="27"/>
    <x v="27"/>
    <n v="20260723"/>
  </r>
  <r>
    <x v="13"/>
    <x v="2"/>
    <x v="0"/>
    <n v="19.598507999999999"/>
    <x v="28"/>
    <x v="28"/>
    <n v="20260723"/>
  </r>
  <r>
    <x v="13"/>
    <x v="2"/>
    <x v="0"/>
    <n v="19.120032999999999"/>
    <x v="29"/>
    <x v="29"/>
    <n v="20260723"/>
  </r>
  <r>
    <x v="13"/>
    <x v="2"/>
    <x v="0"/>
    <n v="0.47847400000000001"/>
    <x v="30"/>
    <x v="30"/>
    <n v="20260723"/>
  </r>
  <r>
    <x v="13"/>
    <x v="2"/>
    <x v="0"/>
    <n v="4.920452"/>
    <x v="31"/>
    <x v="31"/>
    <n v="20260723"/>
  </r>
  <r>
    <x v="13"/>
    <x v="2"/>
    <x v="0"/>
    <n v="3.9180649999999999"/>
    <x v="32"/>
    <x v="32"/>
    <n v="20260723"/>
  </r>
  <r>
    <x v="13"/>
    <x v="2"/>
    <x v="0"/>
    <n v="1.002386"/>
    <x v="33"/>
    <x v="33"/>
    <n v="20260723"/>
  </r>
  <r>
    <x v="13"/>
    <x v="2"/>
    <x v="0"/>
    <n v="0"/>
    <x v="34"/>
    <x v="34"/>
    <n v="20260723"/>
  </r>
  <r>
    <x v="13"/>
    <x v="2"/>
    <x v="0"/>
    <n v="0"/>
    <x v="35"/>
    <x v="35"/>
    <n v="20260723"/>
  </r>
  <r>
    <x v="13"/>
    <x v="2"/>
    <x v="0"/>
    <n v="141.070222"/>
    <x v="36"/>
    <x v="36"/>
    <n v="20260723"/>
  </r>
  <r>
    <x v="13"/>
    <x v="2"/>
    <x v="0"/>
    <n v="1.0367219999999999"/>
    <x v="37"/>
    <x v="37"/>
    <n v="20260723"/>
  </r>
  <r>
    <x v="13"/>
    <x v="2"/>
    <x v="0"/>
    <n v="3.6824409999999999"/>
    <x v="38"/>
    <x v="38"/>
    <n v="20260723"/>
  </r>
  <r>
    <x v="13"/>
    <x v="2"/>
    <x v="0"/>
    <n v="7.1679029999999999"/>
    <x v="39"/>
    <x v="39"/>
    <n v="20260723"/>
  </r>
  <r>
    <x v="13"/>
    <x v="2"/>
    <x v="0"/>
    <n v="0"/>
    <x v="40"/>
    <x v="40"/>
    <n v="20260723"/>
  </r>
  <r>
    <x v="13"/>
    <x v="2"/>
    <x v="0"/>
    <n v="38.618338999999999"/>
    <x v="41"/>
    <x v="41"/>
    <n v="20260723"/>
  </r>
  <r>
    <x v="13"/>
    <x v="2"/>
    <x v="0"/>
    <n v="5.7666380000000004"/>
    <x v="42"/>
    <x v="42"/>
    <n v="20260723"/>
  </r>
  <r>
    <x v="13"/>
    <x v="2"/>
    <x v="0"/>
    <n v="1154.2355500000001"/>
    <x v="43"/>
    <x v="43"/>
    <n v="20260723"/>
  </r>
  <r>
    <x v="13"/>
    <x v="2"/>
    <x v="0"/>
    <m/>
    <x v="44"/>
    <x v="44"/>
    <n v="20260723"/>
  </r>
  <r>
    <x v="13"/>
    <x v="2"/>
    <x v="0"/>
    <n v="578.13053500000001"/>
    <x v="45"/>
    <x v="45"/>
    <n v="20260723"/>
  </r>
  <r>
    <x v="13"/>
    <x v="2"/>
    <x v="0"/>
    <n v="488.84306900000001"/>
    <x v="46"/>
    <x v="46"/>
    <n v="20260723"/>
  </r>
  <r>
    <x v="13"/>
    <x v="2"/>
    <x v="0"/>
    <n v="0"/>
    <x v="47"/>
    <x v="47"/>
    <n v="20260723"/>
  </r>
  <r>
    <x v="13"/>
    <x v="2"/>
    <x v="0"/>
    <n v="472.63475199999999"/>
    <x v="48"/>
    <x v="48"/>
    <n v="20260723"/>
  </r>
  <r>
    <x v="13"/>
    <x v="2"/>
    <x v="0"/>
    <n v="16.208317000000001"/>
    <x v="49"/>
    <x v="49"/>
    <n v="20260723"/>
  </r>
  <r>
    <x v="13"/>
    <x v="2"/>
    <x v="0"/>
    <n v="89.287465999999995"/>
    <x v="50"/>
    <x v="50"/>
    <n v="20260723"/>
  </r>
  <r>
    <x v="13"/>
    <x v="2"/>
    <x v="0"/>
    <n v="0"/>
    <x v="47"/>
    <x v="51"/>
    <n v="20260723"/>
  </r>
  <r>
    <x v="13"/>
    <x v="2"/>
    <x v="0"/>
    <n v="85.373355000000004"/>
    <x v="48"/>
    <x v="52"/>
    <n v="20260723"/>
  </r>
  <r>
    <x v="13"/>
    <x v="2"/>
    <x v="0"/>
    <n v="3.9141110000000001"/>
    <x v="49"/>
    <x v="53"/>
    <n v="20260723"/>
  </r>
  <r>
    <x v="13"/>
    <x v="2"/>
    <x v="0"/>
    <n v="32.507328999999999"/>
    <x v="51"/>
    <x v="54"/>
    <n v="20260723"/>
  </r>
  <r>
    <x v="13"/>
    <x v="2"/>
    <x v="0"/>
    <n v="21.678412000000002"/>
    <x v="52"/>
    <x v="55"/>
    <n v="20260723"/>
  </r>
  <r>
    <x v="13"/>
    <x v="2"/>
    <x v="0"/>
    <n v="0"/>
    <x v="47"/>
    <x v="56"/>
    <n v="20260723"/>
  </r>
  <r>
    <x v="13"/>
    <x v="2"/>
    <x v="0"/>
    <n v="20.658297000000001"/>
    <x v="48"/>
    <x v="57"/>
    <n v="20260723"/>
  </r>
  <r>
    <x v="13"/>
    <x v="2"/>
    <x v="0"/>
    <n v="1.0201150000000001"/>
    <x v="49"/>
    <x v="58"/>
    <n v="20260723"/>
  </r>
  <r>
    <x v="13"/>
    <x v="2"/>
    <x v="0"/>
    <n v="10.828917000000001"/>
    <x v="53"/>
    <x v="59"/>
    <n v="20260723"/>
  </r>
  <r>
    <x v="13"/>
    <x v="2"/>
    <x v="0"/>
    <n v="0"/>
    <x v="47"/>
    <x v="60"/>
    <n v="20260723"/>
  </r>
  <r>
    <x v="13"/>
    <x v="2"/>
    <x v="0"/>
    <n v="10.064665"/>
    <x v="48"/>
    <x v="61"/>
    <n v="20260723"/>
  </r>
  <r>
    <x v="13"/>
    <x v="2"/>
    <x v="0"/>
    <n v="0.76425200000000004"/>
    <x v="49"/>
    <x v="62"/>
    <n v="20260723"/>
  </r>
  <r>
    <x v="13"/>
    <x v="2"/>
    <x v="0"/>
    <n v="45.710585999999999"/>
    <x v="54"/>
    <x v="63"/>
    <n v="20260723"/>
  </r>
  <r>
    <x v="13"/>
    <x v="2"/>
    <x v="0"/>
    <n v="39.183259999999997"/>
    <x v="47"/>
    <x v="64"/>
    <n v="20260723"/>
  </r>
  <r>
    <x v="13"/>
    <x v="2"/>
    <x v="0"/>
    <n v="6.5273250000000003"/>
    <x v="48"/>
    <x v="65"/>
    <n v="20260723"/>
  </r>
  <r>
    <x v="13"/>
    <x v="2"/>
    <x v="0"/>
    <n v="0"/>
    <x v="49"/>
    <x v="66"/>
    <n v="20260723"/>
  </r>
  <r>
    <x v="13"/>
    <x v="2"/>
    <x v="0"/>
    <m/>
    <x v="55"/>
    <x v="67"/>
    <n v="20260723"/>
  </r>
  <r>
    <x v="13"/>
    <x v="2"/>
    <x v="0"/>
    <n v="0"/>
    <x v="56"/>
    <x v="68"/>
    <n v="20260723"/>
  </r>
  <r>
    <x v="13"/>
    <x v="2"/>
    <x v="0"/>
    <n v="3.6230349999999998"/>
    <x v="57"/>
    <x v="69"/>
    <n v="20260723"/>
  </r>
  <r>
    <x v="13"/>
    <x v="2"/>
    <x v="0"/>
    <n v="6.5024999999999999E-2"/>
    <x v="58"/>
    <x v="70"/>
    <n v="20260723"/>
  </r>
  <r>
    <x v="13"/>
    <x v="2"/>
    <x v="0"/>
    <n v="0"/>
    <x v="59"/>
    <x v="71"/>
    <n v="20260723"/>
  </r>
  <r>
    <x v="13"/>
    <x v="2"/>
    <x v="0"/>
    <n v="1.213697"/>
    <x v="60"/>
    <x v="72"/>
    <n v="20260723"/>
  </r>
  <r>
    <x v="13"/>
    <x v="2"/>
    <x v="0"/>
    <n v="0"/>
    <x v="19"/>
    <x v="73"/>
    <n v="20260723"/>
  </r>
  <r>
    <x v="13"/>
    <x v="2"/>
    <x v="0"/>
    <n v="0"/>
    <x v="61"/>
    <x v="74"/>
    <n v="20260723"/>
  </r>
  <r>
    <x v="13"/>
    <x v="2"/>
    <x v="0"/>
    <n v="0"/>
    <x v="62"/>
    <x v="75"/>
    <n v="20260723"/>
  </r>
  <r>
    <x v="13"/>
    <x v="2"/>
    <x v="0"/>
    <n v="18.547211999999998"/>
    <x v="63"/>
    <x v="76"/>
    <n v="20260723"/>
  </r>
  <r>
    <x v="13"/>
    <x v="2"/>
    <x v="0"/>
    <n v="1.882261"/>
    <x v="64"/>
    <x v="77"/>
    <n v="20260723"/>
  </r>
  <r>
    <x v="13"/>
    <x v="2"/>
    <x v="0"/>
    <n v="9.177092"/>
    <x v="65"/>
    <x v="78"/>
    <n v="20260723"/>
  </r>
  <r>
    <x v="13"/>
    <x v="2"/>
    <x v="0"/>
    <n v="36.692717999999999"/>
    <x v="66"/>
    <x v="79"/>
    <n v="20260723"/>
  </r>
  <r>
    <x v="13"/>
    <x v="2"/>
    <x v="0"/>
    <n v="0"/>
    <x v="67"/>
    <x v="80"/>
    <n v="20260723"/>
  </r>
  <r>
    <x v="13"/>
    <x v="2"/>
    <x v="0"/>
    <n v="36.692717999999999"/>
    <x v="68"/>
    <x v="81"/>
    <n v="20260723"/>
  </r>
  <r>
    <x v="13"/>
    <x v="2"/>
    <x v="0"/>
    <n v="12.713951"/>
    <x v="69"/>
    <x v="82"/>
    <n v="20260723"/>
  </r>
  <r>
    <x v="13"/>
    <x v="2"/>
    <x v="0"/>
    <n v="740.26344099999994"/>
    <x v="70"/>
    <x v="83"/>
    <n v="20260723"/>
  </r>
  <r>
    <x v="13"/>
    <x v="2"/>
    <x v="0"/>
    <n v="413.97210899999999"/>
    <x v="71"/>
    <x v="84"/>
    <n v="20260723"/>
  </r>
  <r>
    <x v="13"/>
    <x v="3"/>
    <x v="0"/>
    <m/>
    <x v="0"/>
    <x v="0"/>
    <n v="20260723"/>
  </r>
  <r>
    <x v="13"/>
    <x v="3"/>
    <x v="0"/>
    <m/>
    <x v="1"/>
    <x v="1"/>
    <n v="20260723"/>
  </r>
  <r>
    <x v="13"/>
    <x v="3"/>
    <x v="0"/>
    <m/>
    <x v="2"/>
    <x v="2"/>
    <n v="20260723"/>
  </r>
  <r>
    <x v="13"/>
    <x v="3"/>
    <x v="0"/>
    <n v="0"/>
    <x v="3"/>
    <x v="3"/>
    <n v="20260723"/>
  </r>
  <r>
    <x v="13"/>
    <x v="3"/>
    <x v="0"/>
    <n v="2.3952399999999998"/>
    <x v="4"/>
    <x v="4"/>
    <n v="20260723"/>
  </r>
  <r>
    <x v="13"/>
    <x v="3"/>
    <x v="0"/>
    <n v="0"/>
    <x v="5"/>
    <x v="5"/>
    <n v="20260723"/>
  </r>
  <r>
    <x v="13"/>
    <x v="3"/>
    <x v="0"/>
    <n v="19.780815"/>
    <x v="6"/>
    <x v="6"/>
    <n v="20260723"/>
  </r>
  <r>
    <x v="13"/>
    <x v="3"/>
    <x v="0"/>
    <n v="913.284763"/>
    <x v="7"/>
    <x v="7"/>
    <n v="20260723"/>
  </r>
  <r>
    <x v="13"/>
    <x v="3"/>
    <x v="0"/>
    <n v="0"/>
    <x v="8"/>
    <x v="8"/>
    <n v="20260723"/>
  </r>
  <r>
    <x v="13"/>
    <x v="3"/>
    <x v="0"/>
    <n v="75.314682000000005"/>
    <x v="9"/>
    <x v="9"/>
    <n v="20260723"/>
  </r>
  <r>
    <x v="13"/>
    <x v="3"/>
    <x v="0"/>
    <n v="191.188132"/>
    <x v="10"/>
    <x v="10"/>
    <n v="20260723"/>
  </r>
  <r>
    <x v="13"/>
    <x v="3"/>
    <x v="0"/>
    <n v="152.467646"/>
    <x v="11"/>
    <x v="11"/>
    <n v="20260723"/>
  </r>
  <r>
    <x v="13"/>
    <x v="3"/>
    <x v="0"/>
    <n v="38.720486000000001"/>
    <x v="12"/>
    <x v="12"/>
    <n v="20260723"/>
  </r>
  <r>
    <x v="13"/>
    <x v="3"/>
    <x v="0"/>
    <n v="451.62194699999998"/>
    <x v="13"/>
    <x v="13"/>
    <n v="20260723"/>
  </r>
  <r>
    <x v="13"/>
    <x v="3"/>
    <x v="0"/>
    <n v="232.93288999999999"/>
    <x v="14"/>
    <x v="14"/>
    <n v="20260723"/>
  </r>
  <r>
    <x v="13"/>
    <x v="3"/>
    <x v="0"/>
    <n v="218.68905699999999"/>
    <x v="15"/>
    <x v="15"/>
    <n v="20260723"/>
  </r>
  <r>
    <x v="13"/>
    <x v="3"/>
    <x v="0"/>
    <n v="0"/>
    <x v="16"/>
    <x v="16"/>
    <n v="20260723"/>
  </r>
  <r>
    <x v="13"/>
    <x v="3"/>
    <x v="0"/>
    <n v="0"/>
    <x v="17"/>
    <x v="17"/>
    <n v="20260723"/>
  </r>
  <r>
    <x v="13"/>
    <x v="3"/>
    <x v="0"/>
    <n v="189.76302100000001"/>
    <x v="18"/>
    <x v="18"/>
    <n v="20260723"/>
  </r>
  <r>
    <x v="13"/>
    <x v="3"/>
    <x v="0"/>
    <n v="0.56184800000000001"/>
    <x v="19"/>
    <x v="19"/>
    <n v="20260723"/>
  </r>
  <r>
    <x v="13"/>
    <x v="3"/>
    <x v="0"/>
    <n v="4.8351319999999998"/>
    <x v="20"/>
    <x v="20"/>
    <n v="20260723"/>
  </r>
  <r>
    <x v="13"/>
    <x v="3"/>
    <x v="0"/>
    <n v="0"/>
    <x v="21"/>
    <x v="21"/>
    <n v="20260723"/>
  </r>
  <r>
    <x v="13"/>
    <x v="3"/>
    <x v="0"/>
    <n v="52.550877999999997"/>
    <x v="22"/>
    <x v="22"/>
    <n v="20260723"/>
  </r>
  <r>
    <x v="13"/>
    <x v="3"/>
    <x v="0"/>
    <n v="18.102944000000001"/>
    <x v="23"/>
    <x v="23"/>
    <n v="20260723"/>
  </r>
  <r>
    <x v="13"/>
    <x v="3"/>
    <x v="0"/>
    <n v="0"/>
    <x v="24"/>
    <x v="24"/>
    <n v="20260723"/>
  </r>
  <r>
    <x v="13"/>
    <x v="3"/>
    <x v="0"/>
    <n v="6.0537200000000002"/>
    <x v="25"/>
    <x v="25"/>
    <n v="20260723"/>
  </r>
  <r>
    <x v="13"/>
    <x v="3"/>
    <x v="0"/>
    <n v="12.049224000000001"/>
    <x v="26"/>
    <x v="26"/>
    <n v="20260723"/>
  </r>
  <r>
    <x v="13"/>
    <x v="3"/>
    <x v="0"/>
    <n v="21.873096"/>
    <x v="27"/>
    <x v="27"/>
    <n v="20260723"/>
  </r>
  <r>
    <x v="13"/>
    <x v="3"/>
    <x v="0"/>
    <n v="17.047470000000001"/>
    <x v="28"/>
    <x v="28"/>
    <n v="20260723"/>
  </r>
  <r>
    <x v="13"/>
    <x v="3"/>
    <x v="0"/>
    <n v="16.687811"/>
    <x v="29"/>
    <x v="29"/>
    <n v="20260723"/>
  </r>
  <r>
    <x v="13"/>
    <x v="3"/>
    <x v="0"/>
    <n v="0.35965900000000001"/>
    <x v="30"/>
    <x v="30"/>
    <n v="20260723"/>
  </r>
  <r>
    <x v="13"/>
    <x v="3"/>
    <x v="0"/>
    <n v="4.8256259999999997"/>
    <x v="31"/>
    <x v="31"/>
    <n v="20260723"/>
  </r>
  <r>
    <x v="13"/>
    <x v="3"/>
    <x v="0"/>
    <n v="3.691926"/>
    <x v="32"/>
    <x v="32"/>
    <n v="20260723"/>
  </r>
  <r>
    <x v="13"/>
    <x v="3"/>
    <x v="0"/>
    <n v="1.1336999999999999"/>
    <x v="33"/>
    <x v="33"/>
    <n v="20260723"/>
  </r>
  <r>
    <x v="13"/>
    <x v="3"/>
    <x v="0"/>
    <n v="0"/>
    <x v="34"/>
    <x v="34"/>
    <n v="20260723"/>
  </r>
  <r>
    <x v="13"/>
    <x v="3"/>
    <x v="0"/>
    <n v="0"/>
    <x v="35"/>
    <x v="35"/>
    <n v="20260723"/>
  </r>
  <r>
    <x v="13"/>
    <x v="3"/>
    <x v="0"/>
    <n v="150.324251"/>
    <x v="36"/>
    <x v="36"/>
    <n v="20260723"/>
  </r>
  <r>
    <x v="13"/>
    <x v="3"/>
    <x v="0"/>
    <n v="1.932366"/>
    <x v="37"/>
    <x v="37"/>
    <n v="20260723"/>
  </r>
  <r>
    <x v="13"/>
    <x v="3"/>
    <x v="0"/>
    <n v="3.122763"/>
    <x v="38"/>
    <x v="38"/>
    <n v="20260723"/>
  </r>
  <r>
    <x v="13"/>
    <x v="3"/>
    <x v="0"/>
    <n v="10.042382999999999"/>
    <x v="39"/>
    <x v="39"/>
    <n v="20260723"/>
  </r>
  <r>
    <x v="13"/>
    <x v="3"/>
    <x v="0"/>
    <n v="0"/>
    <x v="40"/>
    <x v="40"/>
    <n v="20260723"/>
  </r>
  <r>
    <x v="13"/>
    <x v="3"/>
    <x v="0"/>
    <n v="74.565749999999994"/>
    <x v="41"/>
    <x v="41"/>
    <n v="20260723"/>
  </r>
  <r>
    <x v="13"/>
    <x v="3"/>
    <x v="0"/>
    <n v="9.6954750000000001"/>
    <x v="42"/>
    <x v="42"/>
    <n v="20260723"/>
  </r>
  <r>
    <x v="13"/>
    <x v="3"/>
    <x v="0"/>
    <n v="1277.6707249999999"/>
    <x v="43"/>
    <x v="43"/>
    <n v="20260723"/>
  </r>
  <r>
    <x v="13"/>
    <x v="3"/>
    <x v="0"/>
    <m/>
    <x v="44"/>
    <x v="44"/>
    <n v="20260723"/>
  </r>
  <r>
    <x v="13"/>
    <x v="3"/>
    <x v="0"/>
    <n v="619.94696699999997"/>
    <x v="45"/>
    <x v="45"/>
    <n v="20260723"/>
  </r>
  <r>
    <x v="13"/>
    <x v="3"/>
    <x v="0"/>
    <n v="527.38260100000002"/>
    <x v="46"/>
    <x v="46"/>
    <n v="20260723"/>
  </r>
  <r>
    <x v="13"/>
    <x v="3"/>
    <x v="0"/>
    <n v="0"/>
    <x v="47"/>
    <x v="47"/>
    <n v="20260723"/>
  </r>
  <r>
    <x v="13"/>
    <x v="3"/>
    <x v="0"/>
    <n v="510.235995"/>
    <x v="48"/>
    <x v="48"/>
    <n v="20260723"/>
  </r>
  <r>
    <x v="13"/>
    <x v="3"/>
    <x v="0"/>
    <n v="17.146606999999999"/>
    <x v="49"/>
    <x v="49"/>
    <n v="20260723"/>
  </r>
  <r>
    <x v="13"/>
    <x v="3"/>
    <x v="0"/>
    <n v="92.564364999999995"/>
    <x v="50"/>
    <x v="50"/>
    <n v="20260723"/>
  </r>
  <r>
    <x v="13"/>
    <x v="3"/>
    <x v="0"/>
    <n v="0"/>
    <x v="47"/>
    <x v="51"/>
    <n v="20260723"/>
  </r>
  <r>
    <x v="13"/>
    <x v="3"/>
    <x v="0"/>
    <n v="88.929253000000003"/>
    <x v="48"/>
    <x v="52"/>
    <n v="20260723"/>
  </r>
  <r>
    <x v="13"/>
    <x v="3"/>
    <x v="0"/>
    <n v="3.6351119999999999"/>
    <x v="49"/>
    <x v="53"/>
    <n v="20260723"/>
  </r>
  <r>
    <x v="13"/>
    <x v="3"/>
    <x v="0"/>
    <n v="33.940964999999998"/>
    <x v="51"/>
    <x v="54"/>
    <n v="20260723"/>
  </r>
  <r>
    <x v="13"/>
    <x v="3"/>
    <x v="0"/>
    <n v="22.568961999999999"/>
    <x v="52"/>
    <x v="55"/>
    <n v="20260723"/>
  </r>
  <r>
    <x v="13"/>
    <x v="3"/>
    <x v="0"/>
    <n v="0"/>
    <x v="47"/>
    <x v="56"/>
    <n v="20260723"/>
  </r>
  <r>
    <x v="13"/>
    <x v="3"/>
    <x v="0"/>
    <n v="21.398057999999999"/>
    <x v="48"/>
    <x v="57"/>
    <n v="20260723"/>
  </r>
  <r>
    <x v="13"/>
    <x v="3"/>
    <x v="0"/>
    <n v="1.1709050000000001"/>
    <x v="49"/>
    <x v="58"/>
    <n v="20260723"/>
  </r>
  <r>
    <x v="13"/>
    <x v="3"/>
    <x v="0"/>
    <n v="11.372002999999999"/>
    <x v="53"/>
    <x v="59"/>
    <n v="20260723"/>
  </r>
  <r>
    <x v="13"/>
    <x v="3"/>
    <x v="0"/>
    <n v="0"/>
    <x v="47"/>
    <x v="60"/>
    <n v="20260723"/>
  </r>
  <r>
    <x v="13"/>
    <x v="3"/>
    <x v="0"/>
    <n v="10.520820000000001"/>
    <x v="48"/>
    <x v="61"/>
    <n v="20260723"/>
  </r>
  <r>
    <x v="13"/>
    <x v="3"/>
    <x v="0"/>
    <n v="0.85118300000000002"/>
    <x v="49"/>
    <x v="62"/>
    <n v="20260723"/>
  </r>
  <r>
    <x v="13"/>
    <x v="3"/>
    <x v="0"/>
    <n v="52.555146999999998"/>
    <x v="54"/>
    <x v="63"/>
    <n v="20260723"/>
  </r>
  <r>
    <x v="13"/>
    <x v="3"/>
    <x v="0"/>
    <n v="44.690778000000002"/>
    <x v="47"/>
    <x v="64"/>
    <n v="20260723"/>
  </r>
  <r>
    <x v="13"/>
    <x v="3"/>
    <x v="0"/>
    <n v="7.8608989999999999"/>
    <x v="48"/>
    <x v="65"/>
    <n v="20260723"/>
  </r>
  <r>
    <x v="13"/>
    <x v="3"/>
    <x v="0"/>
    <n v="3.47E-3"/>
    <x v="49"/>
    <x v="66"/>
    <n v="20260723"/>
  </r>
  <r>
    <x v="13"/>
    <x v="3"/>
    <x v="0"/>
    <m/>
    <x v="55"/>
    <x v="67"/>
    <n v="20260723"/>
  </r>
  <r>
    <x v="13"/>
    <x v="3"/>
    <x v="0"/>
    <n v="0"/>
    <x v="56"/>
    <x v="68"/>
    <n v="20260723"/>
  </r>
  <r>
    <x v="13"/>
    <x v="3"/>
    <x v="0"/>
    <n v="3.8474270000000002"/>
    <x v="57"/>
    <x v="69"/>
    <n v="20260723"/>
  </r>
  <r>
    <x v="13"/>
    <x v="3"/>
    <x v="0"/>
    <n v="5.8592999999999999E-2"/>
    <x v="58"/>
    <x v="70"/>
    <n v="20260723"/>
  </r>
  <r>
    <x v="13"/>
    <x v="3"/>
    <x v="0"/>
    <n v="0"/>
    <x v="59"/>
    <x v="71"/>
    <n v="20260723"/>
  </r>
  <r>
    <x v="13"/>
    <x v="3"/>
    <x v="0"/>
    <n v="2.014011"/>
    <x v="60"/>
    <x v="72"/>
    <n v="20260723"/>
  </r>
  <r>
    <x v="13"/>
    <x v="3"/>
    <x v="0"/>
    <n v="0.25896400000000003"/>
    <x v="19"/>
    <x v="73"/>
    <n v="20260723"/>
  </r>
  <r>
    <x v="13"/>
    <x v="3"/>
    <x v="0"/>
    <n v="0"/>
    <x v="61"/>
    <x v="74"/>
    <n v="20260723"/>
  </r>
  <r>
    <x v="13"/>
    <x v="3"/>
    <x v="0"/>
    <n v="15.131762"/>
    <x v="62"/>
    <x v="75"/>
    <n v="20260723"/>
  </r>
  <r>
    <x v="13"/>
    <x v="3"/>
    <x v="0"/>
    <n v="23.174723"/>
    <x v="63"/>
    <x v="76"/>
    <n v="20260723"/>
  </r>
  <r>
    <x v="13"/>
    <x v="3"/>
    <x v="0"/>
    <n v="1.5353680000000001"/>
    <x v="64"/>
    <x v="77"/>
    <n v="20260723"/>
  </r>
  <r>
    <x v="13"/>
    <x v="3"/>
    <x v="0"/>
    <n v="8.251099"/>
    <x v="65"/>
    <x v="78"/>
    <n v="20260723"/>
  </r>
  <r>
    <x v="13"/>
    <x v="3"/>
    <x v="0"/>
    <n v="36.962280999999997"/>
    <x v="66"/>
    <x v="79"/>
    <n v="20260723"/>
  </r>
  <r>
    <x v="13"/>
    <x v="3"/>
    <x v="0"/>
    <n v="0"/>
    <x v="67"/>
    <x v="80"/>
    <n v="20260723"/>
  </r>
  <r>
    <x v="13"/>
    <x v="3"/>
    <x v="0"/>
    <n v="36.962280999999997"/>
    <x v="68"/>
    <x v="81"/>
    <n v="20260723"/>
  </r>
  <r>
    <x v="13"/>
    <x v="3"/>
    <x v="0"/>
    <n v="14.371174"/>
    <x v="69"/>
    <x v="82"/>
    <n v="20260723"/>
  </r>
  <r>
    <x v="13"/>
    <x v="3"/>
    <x v="0"/>
    <n v="812.04848200000004"/>
    <x v="70"/>
    <x v="83"/>
    <n v="20260723"/>
  </r>
  <r>
    <x v="13"/>
    <x v="3"/>
    <x v="0"/>
    <n v="465.62224300000003"/>
    <x v="71"/>
    <x v="84"/>
    <n v="20260723"/>
  </r>
  <r>
    <x v="13"/>
    <x v="4"/>
    <x v="0"/>
    <m/>
    <x v="0"/>
    <x v="0"/>
    <n v="20260723"/>
  </r>
  <r>
    <x v="13"/>
    <x v="4"/>
    <x v="0"/>
    <m/>
    <x v="1"/>
    <x v="1"/>
    <n v="20260723"/>
  </r>
  <r>
    <x v="13"/>
    <x v="4"/>
    <x v="0"/>
    <m/>
    <x v="2"/>
    <x v="2"/>
    <n v="20260723"/>
  </r>
  <r>
    <x v="13"/>
    <x v="4"/>
    <x v="0"/>
    <n v="0"/>
    <x v="3"/>
    <x v="3"/>
    <n v="20260723"/>
  </r>
  <r>
    <x v="13"/>
    <x v="4"/>
    <x v="0"/>
    <n v="2.4803769999999998"/>
    <x v="4"/>
    <x v="4"/>
    <n v="20260723"/>
  </r>
  <r>
    <x v="13"/>
    <x v="4"/>
    <x v="0"/>
    <n v="0"/>
    <x v="5"/>
    <x v="5"/>
    <n v="20260723"/>
  </r>
  <r>
    <x v="13"/>
    <x v="4"/>
    <x v="0"/>
    <n v="16.730912"/>
    <x v="6"/>
    <x v="6"/>
    <n v="20260723"/>
  </r>
  <r>
    <x v="13"/>
    <x v="4"/>
    <x v="0"/>
    <n v="971.56251099999997"/>
    <x v="7"/>
    <x v="7"/>
    <n v="20260723"/>
  </r>
  <r>
    <x v="13"/>
    <x v="4"/>
    <x v="0"/>
    <n v="0"/>
    <x v="8"/>
    <x v="8"/>
    <n v="20260723"/>
  </r>
  <r>
    <x v="13"/>
    <x v="4"/>
    <x v="0"/>
    <n v="167.47531699999999"/>
    <x v="9"/>
    <x v="9"/>
    <n v="20260723"/>
  </r>
  <r>
    <x v="13"/>
    <x v="4"/>
    <x v="0"/>
    <n v="199.813436"/>
    <x v="10"/>
    <x v="10"/>
    <n v="20260723"/>
  </r>
  <r>
    <x v="13"/>
    <x v="4"/>
    <x v="0"/>
    <n v="160.59538499999999"/>
    <x v="11"/>
    <x v="11"/>
    <n v="20260723"/>
  </r>
  <r>
    <x v="13"/>
    <x v="4"/>
    <x v="0"/>
    <n v="39.218051000000003"/>
    <x v="12"/>
    <x v="12"/>
    <n v="20260723"/>
  </r>
  <r>
    <x v="13"/>
    <x v="4"/>
    <x v="0"/>
    <n v="469.98373900000001"/>
    <x v="13"/>
    <x v="13"/>
    <n v="20260723"/>
  </r>
  <r>
    <x v="13"/>
    <x v="4"/>
    <x v="0"/>
    <n v="229.71383399999999"/>
    <x v="14"/>
    <x v="14"/>
    <n v="20260723"/>
  </r>
  <r>
    <x v="13"/>
    <x v="4"/>
    <x v="0"/>
    <n v="240.26990499999999"/>
    <x v="15"/>
    <x v="15"/>
    <n v="20260723"/>
  </r>
  <r>
    <x v="13"/>
    <x v="4"/>
    <x v="0"/>
    <n v="0"/>
    <x v="16"/>
    <x v="16"/>
    <n v="20260723"/>
  </r>
  <r>
    <x v="13"/>
    <x v="4"/>
    <x v="0"/>
    <n v="0"/>
    <x v="17"/>
    <x v="17"/>
    <n v="20260723"/>
  </r>
  <r>
    <x v="13"/>
    <x v="4"/>
    <x v="0"/>
    <n v="132.740274"/>
    <x v="18"/>
    <x v="18"/>
    <n v="20260723"/>
  </r>
  <r>
    <x v="13"/>
    <x v="4"/>
    <x v="0"/>
    <n v="0.11402"/>
    <x v="19"/>
    <x v="19"/>
    <n v="20260723"/>
  </r>
  <r>
    <x v="13"/>
    <x v="4"/>
    <x v="0"/>
    <n v="1.4357249999999999"/>
    <x v="20"/>
    <x v="20"/>
    <n v="20260723"/>
  </r>
  <r>
    <x v="13"/>
    <x v="4"/>
    <x v="0"/>
    <n v="0"/>
    <x v="21"/>
    <x v="21"/>
    <n v="20260723"/>
  </r>
  <r>
    <x v="13"/>
    <x v="4"/>
    <x v="0"/>
    <n v="52.219743000000001"/>
    <x v="22"/>
    <x v="22"/>
    <n v="20260723"/>
  </r>
  <r>
    <x v="13"/>
    <x v="4"/>
    <x v="0"/>
    <n v="14.14321"/>
    <x v="23"/>
    <x v="23"/>
    <n v="20260723"/>
  </r>
  <r>
    <x v="13"/>
    <x v="4"/>
    <x v="0"/>
    <n v="0"/>
    <x v="24"/>
    <x v="24"/>
    <n v="20260723"/>
  </r>
  <r>
    <x v="13"/>
    <x v="4"/>
    <x v="0"/>
    <n v="3.3798910000000002"/>
    <x v="25"/>
    <x v="25"/>
    <n v="20260723"/>
  </r>
  <r>
    <x v="13"/>
    <x v="4"/>
    <x v="0"/>
    <n v="10.763318999999999"/>
    <x v="26"/>
    <x v="26"/>
    <n v="20260723"/>
  </r>
  <r>
    <x v="13"/>
    <x v="4"/>
    <x v="0"/>
    <n v="18.226918999999999"/>
    <x v="27"/>
    <x v="27"/>
    <n v="20260723"/>
  </r>
  <r>
    <x v="13"/>
    <x v="4"/>
    <x v="0"/>
    <n v="13.698283"/>
    <x v="28"/>
    <x v="28"/>
    <n v="20260723"/>
  </r>
  <r>
    <x v="13"/>
    <x v="4"/>
    <x v="0"/>
    <n v="13.247866"/>
    <x v="29"/>
    <x v="29"/>
    <n v="20260723"/>
  </r>
  <r>
    <x v="13"/>
    <x v="4"/>
    <x v="0"/>
    <n v="0.45041700000000001"/>
    <x v="30"/>
    <x v="30"/>
    <n v="20260723"/>
  </r>
  <r>
    <x v="13"/>
    <x v="4"/>
    <x v="0"/>
    <n v="4.5286359999999997"/>
    <x v="31"/>
    <x v="31"/>
    <n v="20260723"/>
  </r>
  <r>
    <x v="13"/>
    <x v="4"/>
    <x v="0"/>
    <n v="3.6186229999999999"/>
    <x v="32"/>
    <x v="32"/>
    <n v="20260723"/>
  </r>
  <r>
    <x v="13"/>
    <x v="4"/>
    <x v="0"/>
    <n v="0.91001299999999996"/>
    <x v="33"/>
    <x v="33"/>
    <n v="20260723"/>
  </r>
  <r>
    <x v="13"/>
    <x v="4"/>
    <x v="0"/>
    <n v="0"/>
    <x v="34"/>
    <x v="34"/>
    <n v="20260723"/>
  </r>
  <r>
    <x v="13"/>
    <x v="4"/>
    <x v="0"/>
    <n v="0"/>
    <x v="35"/>
    <x v="35"/>
    <n v="20260723"/>
  </r>
  <r>
    <x v="13"/>
    <x v="4"/>
    <x v="0"/>
    <n v="127.791901"/>
    <x v="36"/>
    <x v="36"/>
    <n v="20260723"/>
  </r>
  <r>
    <x v="13"/>
    <x v="4"/>
    <x v="0"/>
    <n v="1.5195099999999999"/>
    <x v="37"/>
    <x v="37"/>
    <n v="20260723"/>
  </r>
  <r>
    <x v="13"/>
    <x v="4"/>
    <x v="0"/>
    <n v="3.611227"/>
    <x v="38"/>
    <x v="38"/>
    <n v="20260723"/>
  </r>
  <r>
    <x v="13"/>
    <x v="4"/>
    <x v="0"/>
    <n v="1.6039399999999999"/>
    <x v="39"/>
    <x v="39"/>
    <n v="20260723"/>
  </r>
  <r>
    <x v="13"/>
    <x v="4"/>
    <x v="0"/>
    <n v="0"/>
    <x v="40"/>
    <x v="40"/>
    <n v="20260723"/>
  </r>
  <r>
    <x v="13"/>
    <x v="4"/>
    <x v="0"/>
    <n v="29.926857999999999"/>
    <x v="41"/>
    <x v="41"/>
    <n v="20260723"/>
  </r>
  <r>
    <x v="13"/>
    <x v="4"/>
    <x v="0"/>
    <n v="8.4735899999999997"/>
    <x v="42"/>
    <x v="42"/>
    <n v="20260723"/>
  </r>
  <r>
    <x v="13"/>
    <x v="4"/>
    <x v="0"/>
    <n v="1248.290698"/>
    <x v="43"/>
    <x v="43"/>
    <n v="20260723"/>
  </r>
  <r>
    <x v="13"/>
    <x v="4"/>
    <x v="0"/>
    <m/>
    <x v="44"/>
    <x v="44"/>
    <n v="20260723"/>
  </r>
  <r>
    <x v="13"/>
    <x v="4"/>
    <x v="0"/>
    <n v="586.98519899999997"/>
    <x v="45"/>
    <x v="45"/>
    <n v="20260723"/>
  </r>
  <r>
    <x v="13"/>
    <x v="4"/>
    <x v="0"/>
    <n v="500.73865499999999"/>
    <x v="46"/>
    <x v="46"/>
    <n v="20260723"/>
  </r>
  <r>
    <x v="13"/>
    <x v="4"/>
    <x v="0"/>
    <n v="0"/>
    <x v="47"/>
    <x v="47"/>
    <n v="20260723"/>
  </r>
  <r>
    <x v="13"/>
    <x v="4"/>
    <x v="0"/>
    <n v="485.39976999999999"/>
    <x v="48"/>
    <x v="48"/>
    <n v="20260723"/>
  </r>
  <r>
    <x v="13"/>
    <x v="4"/>
    <x v="0"/>
    <n v="15.338884999999999"/>
    <x v="49"/>
    <x v="49"/>
    <n v="20260723"/>
  </r>
  <r>
    <x v="13"/>
    <x v="4"/>
    <x v="0"/>
    <n v="86.246544999999998"/>
    <x v="50"/>
    <x v="50"/>
    <n v="20260723"/>
  </r>
  <r>
    <x v="13"/>
    <x v="4"/>
    <x v="0"/>
    <n v="0"/>
    <x v="47"/>
    <x v="51"/>
    <n v="20260723"/>
  </r>
  <r>
    <x v="13"/>
    <x v="4"/>
    <x v="0"/>
    <n v="82.868144000000001"/>
    <x v="48"/>
    <x v="52"/>
    <n v="20260723"/>
  </r>
  <r>
    <x v="13"/>
    <x v="4"/>
    <x v="0"/>
    <n v="3.3784010000000002"/>
    <x v="49"/>
    <x v="53"/>
    <n v="20260723"/>
  </r>
  <r>
    <x v="13"/>
    <x v="4"/>
    <x v="0"/>
    <n v="33.232840000000003"/>
    <x v="51"/>
    <x v="54"/>
    <n v="20260723"/>
  </r>
  <r>
    <x v="13"/>
    <x v="4"/>
    <x v="0"/>
    <n v="22.147224000000001"/>
    <x v="52"/>
    <x v="55"/>
    <n v="20260723"/>
  </r>
  <r>
    <x v="13"/>
    <x v="4"/>
    <x v="0"/>
    <n v="0"/>
    <x v="47"/>
    <x v="56"/>
    <n v="20260723"/>
  </r>
  <r>
    <x v="13"/>
    <x v="4"/>
    <x v="0"/>
    <n v="21.135266999999999"/>
    <x v="48"/>
    <x v="57"/>
    <n v="20260723"/>
  </r>
  <r>
    <x v="13"/>
    <x v="4"/>
    <x v="0"/>
    <n v="1.0119579999999999"/>
    <x v="49"/>
    <x v="58"/>
    <n v="20260723"/>
  </r>
  <r>
    <x v="13"/>
    <x v="4"/>
    <x v="0"/>
    <n v="11.085615000000001"/>
    <x v="53"/>
    <x v="59"/>
    <n v="20260723"/>
  </r>
  <r>
    <x v="13"/>
    <x v="4"/>
    <x v="0"/>
    <n v="0"/>
    <x v="47"/>
    <x v="60"/>
    <n v="20260723"/>
  </r>
  <r>
    <x v="13"/>
    <x v="4"/>
    <x v="0"/>
    <n v="10.400879"/>
    <x v="48"/>
    <x v="61"/>
    <n v="20260723"/>
  </r>
  <r>
    <x v="13"/>
    <x v="4"/>
    <x v="0"/>
    <n v="0.68473700000000004"/>
    <x v="49"/>
    <x v="62"/>
    <n v="20260723"/>
  </r>
  <r>
    <x v="13"/>
    <x v="4"/>
    <x v="0"/>
    <n v="52.228566000000001"/>
    <x v="54"/>
    <x v="63"/>
    <n v="20260723"/>
  </r>
  <r>
    <x v="13"/>
    <x v="4"/>
    <x v="0"/>
    <n v="44.361336999999999"/>
    <x v="47"/>
    <x v="64"/>
    <n v="20260723"/>
  </r>
  <r>
    <x v="13"/>
    <x v="4"/>
    <x v="0"/>
    <n v="7.8593019999999996"/>
    <x v="48"/>
    <x v="65"/>
    <n v="20260723"/>
  </r>
  <r>
    <x v="13"/>
    <x v="4"/>
    <x v="0"/>
    <n v="7.927E-3"/>
    <x v="49"/>
    <x v="66"/>
    <n v="20260723"/>
  </r>
  <r>
    <x v="13"/>
    <x v="4"/>
    <x v="0"/>
    <m/>
    <x v="55"/>
    <x v="67"/>
    <n v="20260723"/>
  </r>
  <r>
    <x v="13"/>
    <x v="4"/>
    <x v="0"/>
    <n v="0"/>
    <x v="56"/>
    <x v="68"/>
    <n v="20260723"/>
  </r>
  <r>
    <x v="13"/>
    <x v="4"/>
    <x v="0"/>
    <n v="3.0497100000000001"/>
    <x v="57"/>
    <x v="69"/>
    <n v="20260723"/>
  </r>
  <r>
    <x v="13"/>
    <x v="4"/>
    <x v="0"/>
    <n v="4.5491999999999998E-2"/>
    <x v="58"/>
    <x v="70"/>
    <n v="20260723"/>
  </r>
  <r>
    <x v="13"/>
    <x v="4"/>
    <x v="0"/>
    <n v="0"/>
    <x v="59"/>
    <x v="71"/>
    <n v="20260723"/>
  </r>
  <r>
    <x v="13"/>
    <x v="4"/>
    <x v="0"/>
    <n v="1.5857399999999999"/>
    <x v="60"/>
    <x v="72"/>
    <n v="20260723"/>
  </r>
  <r>
    <x v="13"/>
    <x v="4"/>
    <x v="0"/>
    <n v="1.2413529999999999"/>
    <x v="19"/>
    <x v="73"/>
    <n v="20260723"/>
  </r>
  <r>
    <x v="13"/>
    <x v="4"/>
    <x v="0"/>
    <n v="0"/>
    <x v="61"/>
    <x v="74"/>
    <n v="20260723"/>
  </r>
  <r>
    <x v="13"/>
    <x v="4"/>
    <x v="0"/>
    <n v="10.897254"/>
    <x v="62"/>
    <x v="75"/>
    <n v="20260723"/>
  </r>
  <r>
    <x v="13"/>
    <x v="4"/>
    <x v="0"/>
    <n v="25.486647999999999"/>
    <x v="63"/>
    <x v="76"/>
    <n v="20260723"/>
  </r>
  <r>
    <x v="13"/>
    <x v="4"/>
    <x v="0"/>
    <n v="1.362768"/>
    <x v="64"/>
    <x v="77"/>
    <n v="20260723"/>
  </r>
  <r>
    <x v="13"/>
    <x v="4"/>
    <x v="0"/>
    <n v="8.5720639999999992"/>
    <x v="65"/>
    <x v="78"/>
    <n v="20260723"/>
  </r>
  <r>
    <x v="13"/>
    <x v="4"/>
    <x v="0"/>
    <n v="39.707630000000002"/>
    <x v="66"/>
    <x v="79"/>
    <n v="20260723"/>
  </r>
  <r>
    <x v="13"/>
    <x v="4"/>
    <x v="0"/>
    <n v="0"/>
    <x v="67"/>
    <x v="80"/>
    <n v="20260723"/>
  </r>
  <r>
    <x v="13"/>
    <x v="4"/>
    <x v="0"/>
    <n v="39.707630000000002"/>
    <x v="68"/>
    <x v="81"/>
    <n v="20260723"/>
  </r>
  <r>
    <x v="13"/>
    <x v="4"/>
    <x v="0"/>
    <n v="11.892524"/>
    <x v="69"/>
    <x v="82"/>
    <n v="20260723"/>
  </r>
  <r>
    <x v="13"/>
    <x v="4"/>
    <x v="0"/>
    <n v="776.28778999999997"/>
    <x v="70"/>
    <x v="83"/>
    <n v="20260723"/>
  </r>
  <r>
    <x v="13"/>
    <x v="4"/>
    <x v="0"/>
    <n v="472.00290799999999"/>
    <x v="71"/>
    <x v="84"/>
    <n v="20260723"/>
  </r>
  <r>
    <x v="13"/>
    <x v="5"/>
    <x v="0"/>
    <m/>
    <x v="0"/>
    <x v="0"/>
    <n v="20260723"/>
  </r>
  <r>
    <x v="13"/>
    <x v="5"/>
    <x v="0"/>
    <m/>
    <x v="1"/>
    <x v="1"/>
    <n v="20260723"/>
  </r>
  <r>
    <x v="13"/>
    <x v="5"/>
    <x v="0"/>
    <m/>
    <x v="2"/>
    <x v="2"/>
    <n v="20260723"/>
  </r>
  <r>
    <x v="13"/>
    <x v="5"/>
    <x v="0"/>
    <n v="0"/>
    <x v="3"/>
    <x v="3"/>
    <n v="20260723"/>
  </r>
  <r>
    <x v="13"/>
    <x v="5"/>
    <x v="0"/>
    <n v="2.3628830000000001"/>
    <x v="4"/>
    <x v="4"/>
    <n v="20260723"/>
  </r>
  <r>
    <x v="13"/>
    <x v="5"/>
    <x v="0"/>
    <n v="0"/>
    <x v="5"/>
    <x v="5"/>
    <n v="20260723"/>
  </r>
  <r>
    <x v="13"/>
    <x v="5"/>
    <x v="0"/>
    <n v="13.572798000000001"/>
    <x v="6"/>
    <x v="6"/>
    <n v="20260723"/>
  </r>
  <r>
    <x v="13"/>
    <x v="5"/>
    <x v="0"/>
    <n v="1102.0680170000001"/>
    <x v="7"/>
    <x v="7"/>
    <n v="20260723"/>
  </r>
  <r>
    <x v="13"/>
    <x v="5"/>
    <x v="0"/>
    <n v="0"/>
    <x v="8"/>
    <x v="8"/>
    <n v="20260723"/>
  </r>
  <r>
    <x v="13"/>
    <x v="5"/>
    <x v="0"/>
    <n v="57.584833000000003"/>
    <x v="9"/>
    <x v="9"/>
    <n v="20260723"/>
  </r>
  <r>
    <x v="13"/>
    <x v="5"/>
    <x v="0"/>
    <n v="280.849716"/>
    <x v="10"/>
    <x v="10"/>
    <n v="20260723"/>
  </r>
  <r>
    <x v="13"/>
    <x v="5"/>
    <x v="0"/>
    <n v="215.536528"/>
    <x v="11"/>
    <x v="11"/>
    <n v="20260723"/>
  </r>
  <r>
    <x v="13"/>
    <x v="5"/>
    <x v="0"/>
    <n v="65.313187999999997"/>
    <x v="12"/>
    <x v="12"/>
    <n v="20260723"/>
  </r>
  <r>
    <x v="13"/>
    <x v="5"/>
    <x v="0"/>
    <n v="576.78955099999996"/>
    <x v="13"/>
    <x v="13"/>
    <n v="20260723"/>
  </r>
  <r>
    <x v="13"/>
    <x v="5"/>
    <x v="0"/>
    <n v="301.17490700000002"/>
    <x v="14"/>
    <x v="14"/>
    <n v="20260723"/>
  </r>
  <r>
    <x v="13"/>
    <x v="5"/>
    <x v="0"/>
    <n v="275.614645"/>
    <x v="15"/>
    <x v="15"/>
    <n v="20260723"/>
  </r>
  <r>
    <x v="13"/>
    <x v="5"/>
    <x v="0"/>
    <n v="0"/>
    <x v="16"/>
    <x v="16"/>
    <n v="20260723"/>
  </r>
  <r>
    <x v="13"/>
    <x v="5"/>
    <x v="0"/>
    <n v="0"/>
    <x v="17"/>
    <x v="17"/>
    <n v="20260723"/>
  </r>
  <r>
    <x v="13"/>
    <x v="5"/>
    <x v="0"/>
    <n v="186.017931"/>
    <x v="18"/>
    <x v="18"/>
    <n v="20260723"/>
  </r>
  <r>
    <x v="13"/>
    <x v="5"/>
    <x v="0"/>
    <n v="6.5095E-2"/>
    <x v="19"/>
    <x v="19"/>
    <n v="20260723"/>
  </r>
  <r>
    <x v="13"/>
    <x v="5"/>
    <x v="0"/>
    <n v="0.76089200000000001"/>
    <x v="20"/>
    <x v="20"/>
    <n v="20260723"/>
  </r>
  <r>
    <x v="13"/>
    <x v="5"/>
    <x v="0"/>
    <n v="0"/>
    <x v="21"/>
    <x v="21"/>
    <n v="20260723"/>
  </r>
  <r>
    <x v="13"/>
    <x v="5"/>
    <x v="0"/>
    <n v="62.493015999999997"/>
    <x v="22"/>
    <x v="22"/>
    <n v="20260723"/>
  </r>
  <r>
    <x v="13"/>
    <x v="5"/>
    <x v="0"/>
    <n v="11.226691000000001"/>
    <x v="23"/>
    <x v="23"/>
    <n v="20260723"/>
  </r>
  <r>
    <x v="13"/>
    <x v="5"/>
    <x v="0"/>
    <n v="0"/>
    <x v="24"/>
    <x v="24"/>
    <n v="20260723"/>
  </r>
  <r>
    <x v="13"/>
    <x v="5"/>
    <x v="0"/>
    <n v="2.2112699999999998"/>
    <x v="25"/>
    <x v="25"/>
    <n v="20260723"/>
  </r>
  <r>
    <x v="13"/>
    <x v="5"/>
    <x v="0"/>
    <n v="9.0154209999999999"/>
    <x v="26"/>
    <x v="26"/>
    <n v="20260723"/>
  </r>
  <r>
    <x v="13"/>
    <x v="5"/>
    <x v="0"/>
    <n v="19.741773999999999"/>
    <x v="27"/>
    <x v="27"/>
    <n v="20260723"/>
  </r>
  <r>
    <x v="13"/>
    <x v="5"/>
    <x v="0"/>
    <n v="14.110326000000001"/>
    <x v="28"/>
    <x v="28"/>
    <n v="20260723"/>
  </r>
  <r>
    <x v="13"/>
    <x v="5"/>
    <x v="0"/>
    <n v="13.713644"/>
    <x v="29"/>
    <x v="29"/>
    <n v="20260723"/>
  </r>
  <r>
    <x v="13"/>
    <x v="5"/>
    <x v="0"/>
    <n v="0.39668199999999998"/>
    <x v="30"/>
    <x v="30"/>
    <n v="20260723"/>
  </r>
  <r>
    <x v="13"/>
    <x v="5"/>
    <x v="0"/>
    <n v="5.6314479999999998"/>
    <x v="31"/>
    <x v="31"/>
    <n v="20260723"/>
  </r>
  <r>
    <x v="13"/>
    <x v="5"/>
    <x v="0"/>
    <n v="4.7872450000000004"/>
    <x v="32"/>
    <x v="32"/>
    <n v="20260723"/>
  </r>
  <r>
    <x v="13"/>
    <x v="5"/>
    <x v="0"/>
    <n v="0.84420200000000001"/>
    <x v="33"/>
    <x v="33"/>
    <n v="20260723"/>
  </r>
  <r>
    <x v="13"/>
    <x v="5"/>
    <x v="0"/>
    <n v="0"/>
    <x v="34"/>
    <x v="34"/>
    <n v="20260723"/>
  </r>
  <r>
    <x v="13"/>
    <x v="5"/>
    <x v="0"/>
    <n v="0"/>
    <x v="35"/>
    <x v="35"/>
    <n v="20260723"/>
  </r>
  <r>
    <x v="13"/>
    <x v="5"/>
    <x v="0"/>
    <n v="138.53101899999999"/>
    <x v="36"/>
    <x v="36"/>
    <n v="20260723"/>
  </r>
  <r>
    <x v="13"/>
    <x v="5"/>
    <x v="0"/>
    <n v="0.94027400000000005"/>
    <x v="37"/>
    <x v="37"/>
    <n v="20260723"/>
  </r>
  <r>
    <x v="13"/>
    <x v="5"/>
    <x v="0"/>
    <n v="2.7469299999999999"/>
    <x v="38"/>
    <x v="38"/>
    <n v="20260723"/>
  </r>
  <r>
    <x v="13"/>
    <x v="5"/>
    <x v="0"/>
    <n v="29.736512999999999"/>
    <x v="39"/>
    <x v="39"/>
    <n v="20260723"/>
  </r>
  <r>
    <x v="13"/>
    <x v="5"/>
    <x v="0"/>
    <n v="0"/>
    <x v="40"/>
    <x v="40"/>
    <n v="20260723"/>
  </r>
  <r>
    <x v="13"/>
    <x v="5"/>
    <x v="0"/>
    <n v="36.324981999999999"/>
    <x v="41"/>
    <x v="41"/>
    <n v="20260723"/>
  </r>
  <r>
    <x v="13"/>
    <x v="5"/>
    <x v="0"/>
    <n v="10.879154"/>
    <x v="42"/>
    <x v="42"/>
    <n v="20260723"/>
  </r>
  <r>
    <x v="13"/>
    <x v="5"/>
    <x v="0"/>
    <n v="1430.624051"/>
    <x v="43"/>
    <x v="43"/>
    <n v="20260723"/>
  </r>
  <r>
    <x v="13"/>
    <x v="5"/>
    <x v="0"/>
    <m/>
    <x v="44"/>
    <x v="44"/>
    <n v="20260723"/>
  </r>
  <r>
    <x v="13"/>
    <x v="5"/>
    <x v="0"/>
    <n v="664.08426399999996"/>
    <x v="45"/>
    <x v="45"/>
    <n v="20260723"/>
  </r>
  <r>
    <x v="13"/>
    <x v="5"/>
    <x v="0"/>
    <n v="572.520219"/>
    <x v="46"/>
    <x v="46"/>
    <n v="20260723"/>
  </r>
  <r>
    <x v="13"/>
    <x v="5"/>
    <x v="0"/>
    <n v="0"/>
    <x v="47"/>
    <x v="47"/>
    <n v="20260723"/>
  </r>
  <r>
    <x v="13"/>
    <x v="5"/>
    <x v="0"/>
    <n v="555.06331699999998"/>
    <x v="48"/>
    <x v="48"/>
    <n v="20260723"/>
  </r>
  <r>
    <x v="13"/>
    <x v="5"/>
    <x v="0"/>
    <n v="17.456900999999998"/>
    <x v="49"/>
    <x v="49"/>
    <n v="20260723"/>
  </r>
  <r>
    <x v="13"/>
    <x v="5"/>
    <x v="0"/>
    <n v="91.564046000000005"/>
    <x v="50"/>
    <x v="50"/>
    <n v="20260723"/>
  </r>
  <r>
    <x v="13"/>
    <x v="5"/>
    <x v="0"/>
    <n v="0"/>
    <x v="47"/>
    <x v="51"/>
    <n v="20260723"/>
  </r>
  <r>
    <x v="13"/>
    <x v="5"/>
    <x v="0"/>
    <n v="88.087877000000006"/>
    <x v="48"/>
    <x v="52"/>
    <n v="20260723"/>
  </r>
  <r>
    <x v="13"/>
    <x v="5"/>
    <x v="0"/>
    <n v="3.4761679999999999"/>
    <x v="49"/>
    <x v="53"/>
    <n v="20260723"/>
  </r>
  <r>
    <x v="13"/>
    <x v="5"/>
    <x v="0"/>
    <n v="37.215121000000003"/>
    <x v="51"/>
    <x v="54"/>
    <n v="20260723"/>
  </r>
  <r>
    <x v="13"/>
    <x v="5"/>
    <x v="0"/>
    <n v="25.305223999999999"/>
    <x v="52"/>
    <x v="55"/>
    <n v="20260723"/>
  </r>
  <r>
    <x v="13"/>
    <x v="5"/>
    <x v="0"/>
    <n v="0"/>
    <x v="47"/>
    <x v="56"/>
    <n v="20260723"/>
  </r>
  <r>
    <x v="13"/>
    <x v="5"/>
    <x v="0"/>
    <n v="24.177395000000001"/>
    <x v="48"/>
    <x v="57"/>
    <n v="20260723"/>
  </r>
  <r>
    <x v="13"/>
    <x v="5"/>
    <x v="0"/>
    <n v="1.127829"/>
    <x v="49"/>
    <x v="58"/>
    <n v="20260723"/>
  </r>
  <r>
    <x v="13"/>
    <x v="5"/>
    <x v="0"/>
    <n v="11.909897000000001"/>
    <x v="53"/>
    <x v="59"/>
    <n v="20260723"/>
  </r>
  <r>
    <x v="13"/>
    <x v="5"/>
    <x v="0"/>
    <n v="0"/>
    <x v="47"/>
    <x v="60"/>
    <n v="20260723"/>
  </r>
  <r>
    <x v="13"/>
    <x v="5"/>
    <x v="0"/>
    <n v="11.179843999999999"/>
    <x v="48"/>
    <x v="61"/>
    <n v="20260723"/>
  </r>
  <r>
    <x v="13"/>
    <x v="5"/>
    <x v="0"/>
    <n v="0.73005200000000003"/>
    <x v="49"/>
    <x v="62"/>
    <n v="20260723"/>
  </r>
  <r>
    <x v="13"/>
    <x v="5"/>
    <x v="0"/>
    <n v="62.511955999999998"/>
    <x v="54"/>
    <x v="63"/>
    <n v="20260723"/>
  </r>
  <r>
    <x v="13"/>
    <x v="5"/>
    <x v="0"/>
    <n v="53.063764999999997"/>
    <x v="47"/>
    <x v="64"/>
    <n v="20260723"/>
  </r>
  <r>
    <x v="13"/>
    <x v="5"/>
    <x v="0"/>
    <n v="9.4341729999999995"/>
    <x v="48"/>
    <x v="65"/>
    <n v="20260723"/>
  </r>
  <r>
    <x v="13"/>
    <x v="5"/>
    <x v="0"/>
    <n v="1.4017999999999999E-2"/>
    <x v="49"/>
    <x v="66"/>
    <n v="20260723"/>
  </r>
  <r>
    <x v="13"/>
    <x v="5"/>
    <x v="0"/>
    <m/>
    <x v="55"/>
    <x v="67"/>
    <n v="20260723"/>
  </r>
  <r>
    <x v="13"/>
    <x v="5"/>
    <x v="0"/>
    <n v="0"/>
    <x v="56"/>
    <x v="68"/>
    <n v="20260723"/>
  </r>
  <r>
    <x v="13"/>
    <x v="5"/>
    <x v="0"/>
    <n v="4.0398449999999997"/>
    <x v="57"/>
    <x v="69"/>
    <n v="20260723"/>
  </r>
  <r>
    <x v="13"/>
    <x v="5"/>
    <x v="0"/>
    <n v="0"/>
    <x v="58"/>
    <x v="70"/>
    <n v="20260723"/>
  </r>
  <r>
    <x v="13"/>
    <x v="5"/>
    <x v="0"/>
    <n v="0"/>
    <x v="59"/>
    <x v="71"/>
    <n v="20260723"/>
  </r>
  <r>
    <x v="13"/>
    <x v="5"/>
    <x v="0"/>
    <n v="2.7468020000000002"/>
    <x v="60"/>
    <x v="72"/>
    <n v="20260723"/>
  </r>
  <r>
    <x v="13"/>
    <x v="5"/>
    <x v="0"/>
    <n v="0.39768700000000001"/>
    <x v="19"/>
    <x v="73"/>
    <n v="20260723"/>
  </r>
  <r>
    <x v="13"/>
    <x v="5"/>
    <x v="0"/>
    <n v="0"/>
    <x v="61"/>
    <x v="74"/>
    <n v="20260723"/>
  </r>
  <r>
    <x v="13"/>
    <x v="5"/>
    <x v="0"/>
    <n v="23.152476"/>
    <x v="62"/>
    <x v="75"/>
    <n v="20260723"/>
  </r>
  <r>
    <x v="13"/>
    <x v="5"/>
    <x v="0"/>
    <n v="10.882483000000001"/>
    <x v="63"/>
    <x v="76"/>
    <n v="20260723"/>
  </r>
  <r>
    <x v="13"/>
    <x v="5"/>
    <x v="0"/>
    <n v="1.8704099999999999"/>
    <x v="64"/>
    <x v="77"/>
    <n v="20260723"/>
  </r>
  <r>
    <x v="13"/>
    <x v="5"/>
    <x v="0"/>
    <n v="14.719884"/>
    <x v="65"/>
    <x v="78"/>
    <n v="20260723"/>
  </r>
  <r>
    <x v="13"/>
    <x v="5"/>
    <x v="0"/>
    <n v="27.792266999999999"/>
    <x v="66"/>
    <x v="79"/>
    <n v="20260723"/>
  </r>
  <r>
    <x v="13"/>
    <x v="5"/>
    <x v="0"/>
    <n v="0"/>
    <x v="67"/>
    <x v="80"/>
    <n v="20260723"/>
  </r>
  <r>
    <x v="13"/>
    <x v="5"/>
    <x v="0"/>
    <n v="27.792266999999999"/>
    <x v="68"/>
    <x v="81"/>
    <n v="20260723"/>
  </r>
  <r>
    <x v="13"/>
    <x v="5"/>
    <x v="0"/>
    <n v="22.975444"/>
    <x v="69"/>
    <x v="82"/>
    <n v="20260723"/>
  </r>
  <r>
    <x v="13"/>
    <x v="5"/>
    <x v="0"/>
    <n v="872.38863900000001"/>
    <x v="70"/>
    <x v="83"/>
    <n v="20260723"/>
  </r>
  <r>
    <x v="13"/>
    <x v="5"/>
    <x v="0"/>
    <n v="558.235412"/>
    <x v="71"/>
    <x v="84"/>
    <n v="20260723"/>
  </r>
  <r>
    <x v="13"/>
    <x v="6"/>
    <x v="0"/>
    <m/>
    <x v="0"/>
    <x v="0"/>
    <n v="20260723"/>
  </r>
  <r>
    <x v="13"/>
    <x v="6"/>
    <x v="0"/>
    <m/>
    <x v="1"/>
    <x v="1"/>
    <n v="20260723"/>
  </r>
  <r>
    <x v="13"/>
    <x v="6"/>
    <x v="0"/>
    <m/>
    <x v="2"/>
    <x v="2"/>
    <n v="20260723"/>
  </r>
  <r>
    <x v="13"/>
    <x v="6"/>
    <x v="0"/>
    <n v="0"/>
    <x v="3"/>
    <x v="3"/>
    <n v="20260723"/>
  </r>
  <r>
    <x v="13"/>
    <x v="6"/>
    <x v="0"/>
    <n v="0.68600000000000005"/>
    <x v="4"/>
    <x v="4"/>
    <n v="20260723"/>
  </r>
  <r>
    <x v="13"/>
    <x v="6"/>
    <x v="0"/>
    <n v="0"/>
    <x v="5"/>
    <x v="5"/>
    <n v="20260723"/>
  </r>
  <r>
    <x v="13"/>
    <x v="6"/>
    <x v="0"/>
    <n v="10.423092"/>
    <x v="6"/>
    <x v="6"/>
    <n v="20260723"/>
  </r>
  <r>
    <x v="13"/>
    <x v="6"/>
    <x v="0"/>
    <n v="1053.300735"/>
    <x v="7"/>
    <x v="7"/>
    <n v="20260723"/>
  </r>
  <r>
    <x v="13"/>
    <x v="6"/>
    <x v="0"/>
    <n v="0"/>
    <x v="8"/>
    <x v="8"/>
    <n v="20260723"/>
  </r>
  <r>
    <x v="13"/>
    <x v="6"/>
    <x v="0"/>
    <n v="66.310743000000002"/>
    <x v="9"/>
    <x v="9"/>
    <n v="20260723"/>
  </r>
  <r>
    <x v="13"/>
    <x v="6"/>
    <x v="0"/>
    <n v="270.47602000000001"/>
    <x v="10"/>
    <x v="10"/>
    <n v="20260723"/>
  </r>
  <r>
    <x v="13"/>
    <x v="6"/>
    <x v="0"/>
    <n v="195.84999199999999"/>
    <x v="11"/>
    <x v="11"/>
    <n v="20260723"/>
  </r>
  <r>
    <x v="13"/>
    <x v="6"/>
    <x v="0"/>
    <n v="74.626028000000005"/>
    <x v="12"/>
    <x v="12"/>
    <n v="20260723"/>
  </r>
  <r>
    <x v="13"/>
    <x v="6"/>
    <x v="0"/>
    <n v="573.71481700000004"/>
    <x v="13"/>
    <x v="13"/>
    <n v="20260723"/>
  </r>
  <r>
    <x v="13"/>
    <x v="6"/>
    <x v="0"/>
    <n v="291.55624599999999"/>
    <x v="14"/>
    <x v="14"/>
    <n v="20260723"/>
  </r>
  <r>
    <x v="13"/>
    <x v="6"/>
    <x v="0"/>
    <n v="282.15857"/>
    <x v="15"/>
    <x v="15"/>
    <n v="20260723"/>
  </r>
  <r>
    <x v="13"/>
    <x v="6"/>
    <x v="0"/>
    <n v="0"/>
    <x v="16"/>
    <x v="16"/>
    <n v="20260723"/>
  </r>
  <r>
    <x v="13"/>
    <x v="6"/>
    <x v="0"/>
    <n v="0"/>
    <x v="17"/>
    <x v="17"/>
    <n v="20260723"/>
  </r>
  <r>
    <x v="13"/>
    <x v="6"/>
    <x v="0"/>
    <n v="140.89953399999999"/>
    <x v="18"/>
    <x v="18"/>
    <n v="20260723"/>
  </r>
  <r>
    <x v="13"/>
    <x v="6"/>
    <x v="0"/>
    <n v="0.260598"/>
    <x v="19"/>
    <x v="19"/>
    <n v="20260723"/>
  </r>
  <r>
    <x v="13"/>
    <x v="6"/>
    <x v="0"/>
    <n v="1.6390229999999999"/>
    <x v="20"/>
    <x v="20"/>
    <n v="20260723"/>
  </r>
  <r>
    <x v="13"/>
    <x v="6"/>
    <x v="0"/>
    <n v="0"/>
    <x v="21"/>
    <x v="21"/>
    <n v="20260723"/>
  </r>
  <r>
    <x v="13"/>
    <x v="6"/>
    <x v="0"/>
    <n v="43.639270000000003"/>
    <x v="22"/>
    <x v="22"/>
    <n v="20260723"/>
  </r>
  <r>
    <x v="13"/>
    <x v="6"/>
    <x v="0"/>
    <n v="6.0838219999999996"/>
    <x v="23"/>
    <x v="23"/>
    <n v="20260723"/>
  </r>
  <r>
    <x v="13"/>
    <x v="6"/>
    <x v="0"/>
    <n v="0"/>
    <x v="24"/>
    <x v="24"/>
    <n v="20260723"/>
  </r>
  <r>
    <x v="13"/>
    <x v="6"/>
    <x v="0"/>
    <n v="1.5394140000000001"/>
    <x v="25"/>
    <x v="25"/>
    <n v="20260723"/>
  </r>
  <r>
    <x v="13"/>
    <x v="6"/>
    <x v="0"/>
    <n v="4.5444089999999999"/>
    <x v="26"/>
    <x v="26"/>
    <n v="20260723"/>
  </r>
  <r>
    <x v="13"/>
    <x v="6"/>
    <x v="0"/>
    <n v="20.989889999999999"/>
    <x v="27"/>
    <x v="27"/>
    <n v="20260723"/>
  </r>
  <r>
    <x v="13"/>
    <x v="6"/>
    <x v="0"/>
    <n v="14.835423"/>
    <x v="28"/>
    <x v="28"/>
    <n v="20260723"/>
  </r>
  <r>
    <x v="13"/>
    <x v="6"/>
    <x v="0"/>
    <n v="14.309188000000001"/>
    <x v="29"/>
    <x v="29"/>
    <n v="20260723"/>
  </r>
  <r>
    <x v="13"/>
    <x v="6"/>
    <x v="0"/>
    <n v="0.52623500000000001"/>
    <x v="30"/>
    <x v="30"/>
    <n v="20260723"/>
  </r>
  <r>
    <x v="13"/>
    <x v="6"/>
    <x v="0"/>
    <n v="6.1544660000000002"/>
    <x v="31"/>
    <x v="31"/>
    <n v="20260723"/>
  </r>
  <r>
    <x v="13"/>
    <x v="6"/>
    <x v="0"/>
    <n v="4.8734929999999999"/>
    <x v="32"/>
    <x v="32"/>
    <n v="20260723"/>
  </r>
  <r>
    <x v="13"/>
    <x v="6"/>
    <x v="0"/>
    <n v="1.2809729999999999"/>
    <x v="33"/>
    <x v="33"/>
    <n v="20260723"/>
  </r>
  <r>
    <x v="13"/>
    <x v="6"/>
    <x v="0"/>
    <n v="0"/>
    <x v="34"/>
    <x v="34"/>
    <n v="20260723"/>
  </r>
  <r>
    <x v="13"/>
    <x v="6"/>
    <x v="0"/>
    <n v="0"/>
    <x v="35"/>
    <x v="35"/>
    <n v="20260723"/>
  </r>
  <r>
    <x v="13"/>
    <x v="6"/>
    <x v="0"/>
    <n v="151.55773300000001"/>
    <x v="36"/>
    <x v="36"/>
    <n v="20260723"/>
  </r>
  <r>
    <x v="13"/>
    <x v="6"/>
    <x v="0"/>
    <n v="0.89965899999999999"/>
    <x v="37"/>
    <x v="37"/>
    <n v="20260723"/>
  </r>
  <r>
    <x v="13"/>
    <x v="6"/>
    <x v="0"/>
    <n v="4.7248159999999997"/>
    <x v="38"/>
    <x v="38"/>
    <n v="20260723"/>
  </r>
  <r>
    <x v="13"/>
    <x v="6"/>
    <x v="0"/>
    <n v="12.360443"/>
    <x v="39"/>
    <x v="39"/>
    <n v="20260723"/>
  </r>
  <r>
    <x v="13"/>
    <x v="6"/>
    <x v="0"/>
    <n v="0"/>
    <x v="40"/>
    <x v="40"/>
    <n v="20260723"/>
  </r>
  <r>
    <x v="13"/>
    <x v="6"/>
    <x v="0"/>
    <n v="41.838261000000003"/>
    <x v="41"/>
    <x v="41"/>
    <n v="20260723"/>
  </r>
  <r>
    <x v="13"/>
    <x v="6"/>
    <x v="0"/>
    <n v="13.717618999999999"/>
    <x v="42"/>
    <x v="42"/>
    <n v="20260723"/>
  </r>
  <r>
    <x v="13"/>
    <x v="6"/>
    <x v="0"/>
    <n v="1360.2213369999999"/>
    <x v="43"/>
    <x v="43"/>
    <n v="20260723"/>
  </r>
  <r>
    <x v="13"/>
    <x v="6"/>
    <x v="0"/>
    <m/>
    <x v="44"/>
    <x v="44"/>
    <n v="20260723"/>
  </r>
  <r>
    <x v="13"/>
    <x v="6"/>
    <x v="0"/>
    <n v="705.30509600000005"/>
    <x v="45"/>
    <x v="45"/>
    <n v="20260723"/>
  </r>
  <r>
    <x v="13"/>
    <x v="6"/>
    <x v="0"/>
    <n v="607.88805200000002"/>
    <x v="46"/>
    <x v="46"/>
    <n v="20260723"/>
  </r>
  <r>
    <x v="13"/>
    <x v="6"/>
    <x v="0"/>
    <n v="0"/>
    <x v="47"/>
    <x v="47"/>
    <n v="20260723"/>
  </r>
  <r>
    <x v="13"/>
    <x v="6"/>
    <x v="0"/>
    <n v="590.50379699999996"/>
    <x v="48"/>
    <x v="48"/>
    <n v="20260723"/>
  </r>
  <r>
    <x v="13"/>
    <x v="6"/>
    <x v="0"/>
    <n v="17.384255"/>
    <x v="49"/>
    <x v="49"/>
    <n v="20260723"/>
  </r>
  <r>
    <x v="13"/>
    <x v="6"/>
    <x v="0"/>
    <n v="97.417044000000004"/>
    <x v="50"/>
    <x v="50"/>
    <n v="20260723"/>
  </r>
  <r>
    <x v="13"/>
    <x v="6"/>
    <x v="0"/>
    <n v="0"/>
    <x v="47"/>
    <x v="51"/>
    <n v="20260723"/>
  </r>
  <r>
    <x v="13"/>
    <x v="6"/>
    <x v="0"/>
    <n v="93.987527999999998"/>
    <x v="48"/>
    <x v="52"/>
    <n v="20260723"/>
  </r>
  <r>
    <x v="13"/>
    <x v="6"/>
    <x v="0"/>
    <n v="3.4295149999999999"/>
    <x v="49"/>
    <x v="53"/>
    <n v="20260723"/>
  </r>
  <r>
    <x v="13"/>
    <x v="6"/>
    <x v="0"/>
    <n v="39.34637"/>
    <x v="51"/>
    <x v="54"/>
    <n v="20260723"/>
  </r>
  <r>
    <x v="13"/>
    <x v="6"/>
    <x v="0"/>
    <n v="26.644283999999999"/>
    <x v="52"/>
    <x v="55"/>
    <n v="20260723"/>
  </r>
  <r>
    <x v="13"/>
    <x v="6"/>
    <x v="0"/>
    <n v="0"/>
    <x v="47"/>
    <x v="56"/>
    <n v="20260723"/>
  </r>
  <r>
    <x v="13"/>
    <x v="6"/>
    <x v="0"/>
    <n v="25.593496999999999"/>
    <x v="48"/>
    <x v="57"/>
    <n v="20260723"/>
  </r>
  <r>
    <x v="13"/>
    <x v="6"/>
    <x v="0"/>
    <n v="1.050786"/>
    <x v="49"/>
    <x v="58"/>
    <n v="20260723"/>
  </r>
  <r>
    <x v="13"/>
    <x v="6"/>
    <x v="0"/>
    <n v="12.702086"/>
    <x v="53"/>
    <x v="59"/>
    <n v="20260723"/>
  </r>
  <r>
    <x v="13"/>
    <x v="6"/>
    <x v="0"/>
    <n v="0"/>
    <x v="47"/>
    <x v="60"/>
    <n v="20260723"/>
  </r>
  <r>
    <x v="13"/>
    <x v="6"/>
    <x v="0"/>
    <n v="11.734233"/>
    <x v="48"/>
    <x v="61"/>
    <n v="20260723"/>
  </r>
  <r>
    <x v="13"/>
    <x v="6"/>
    <x v="0"/>
    <n v="0.96785299999999996"/>
    <x v="49"/>
    <x v="62"/>
    <n v="20260723"/>
  </r>
  <r>
    <x v="13"/>
    <x v="6"/>
    <x v="0"/>
    <n v="43.648791000000003"/>
    <x v="54"/>
    <x v="63"/>
    <n v="20260723"/>
  </r>
  <r>
    <x v="13"/>
    <x v="6"/>
    <x v="0"/>
    <n v="42.061297000000003"/>
    <x v="47"/>
    <x v="64"/>
    <n v="20260723"/>
  </r>
  <r>
    <x v="13"/>
    <x v="6"/>
    <x v="0"/>
    <n v="1.5781639999999999"/>
    <x v="48"/>
    <x v="65"/>
    <n v="20260723"/>
  </r>
  <r>
    <x v="13"/>
    <x v="6"/>
    <x v="0"/>
    <n v="9.3299999999999998E-3"/>
    <x v="49"/>
    <x v="66"/>
    <n v="20260723"/>
  </r>
  <r>
    <x v="13"/>
    <x v="6"/>
    <x v="0"/>
    <m/>
    <x v="55"/>
    <x v="67"/>
    <n v="20260723"/>
  </r>
  <r>
    <x v="13"/>
    <x v="6"/>
    <x v="0"/>
    <n v="0"/>
    <x v="56"/>
    <x v="68"/>
    <n v="20260723"/>
  </r>
  <r>
    <x v="13"/>
    <x v="6"/>
    <x v="0"/>
    <n v="4.3893060000000004"/>
    <x v="57"/>
    <x v="69"/>
    <n v="20260723"/>
  </r>
  <r>
    <x v="13"/>
    <x v="6"/>
    <x v="0"/>
    <n v="0"/>
    <x v="58"/>
    <x v="70"/>
    <n v="20260723"/>
  </r>
  <r>
    <x v="13"/>
    <x v="6"/>
    <x v="0"/>
    <n v="0"/>
    <x v="59"/>
    <x v="71"/>
    <n v="20260723"/>
  </r>
  <r>
    <x v="13"/>
    <x v="6"/>
    <x v="0"/>
    <n v="3.9858180000000001"/>
    <x v="60"/>
    <x v="72"/>
    <n v="20260723"/>
  </r>
  <r>
    <x v="13"/>
    <x v="6"/>
    <x v="0"/>
    <n v="1.877281"/>
    <x v="19"/>
    <x v="73"/>
    <n v="20260723"/>
  </r>
  <r>
    <x v="13"/>
    <x v="6"/>
    <x v="0"/>
    <n v="0"/>
    <x v="61"/>
    <x v="74"/>
    <n v="20260723"/>
  </r>
  <r>
    <x v="13"/>
    <x v="6"/>
    <x v="0"/>
    <n v="4.4339849999999998"/>
    <x v="62"/>
    <x v="75"/>
    <n v="20260723"/>
  </r>
  <r>
    <x v="13"/>
    <x v="6"/>
    <x v="0"/>
    <n v="26.395665000000001"/>
    <x v="63"/>
    <x v="76"/>
    <n v="20260723"/>
  </r>
  <r>
    <x v="13"/>
    <x v="6"/>
    <x v="0"/>
    <n v="2.7114440000000002"/>
    <x v="64"/>
    <x v="77"/>
    <n v="20260723"/>
  </r>
  <r>
    <x v="13"/>
    <x v="6"/>
    <x v="0"/>
    <n v="14.082654"/>
    <x v="65"/>
    <x v="78"/>
    <n v="20260723"/>
  </r>
  <r>
    <x v="13"/>
    <x v="6"/>
    <x v="0"/>
    <n v="29.632728"/>
    <x v="66"/>
    <x v="79"/>
    <n v="20260723"/>
  </r>
  <r>
    <x v="13"/>
    <x v="6"/>
    <x v="0"/>
    <n v="0"/>
    <x v="67"/>
    <x v="80"/>
    <n v="20260723"/>
  </r>
  <r>
    <x v="13"/>
    <x v="6"/>
    <x v="0"/>
    <n v="29.632728"/>
    <x v="68"/>
    <x v="81"/>
    <n v="20260723"/>
  </r>
  <r>
    <x v="13"/>
    <x v="6"/>
    <x v="0"/>
    <n v="18.108592999999999"/>
    <x v="69"/>
    <x v="82"/>
    <n v="20260723"/>
  </r>
  <r>
    <x v="13"/>
    <x v="6"/>
    <x v="0"/>
    <n v="893.91773000000001"/>
    <x v="70"/>
    <x v="83"/>
    <n v="20260723"/>
  </r>
  <r>
    <x v="13"/>
    <x v="6"/>
    <x v="0"/>
    <n v="466.303607"/>
    <x v="71"/>
    <x v="84"/>
    <n v="20260723"/>
  </r>
  <r>
    <x v="13"/>
    <x v="7"/>
    <x v="0"/>
    <m/>
    <x v="0"/>
    <x v="0"/>
    <n v="20260723"/>
  </r>
  <r>
    <x v="13"/>
    <x v="7"/>
    <x v="0"/>
    <m/>
    <x v="1"/>
    <x v="1"/>
    <n v="20260723"/>
  </r>
  <r>
    <x v="13"/>
    <x v="7"/>
    <x v="0"/>
    <m/>
    <x v="2"/>
    <x v="2"/>
    <n v="20260723"/>
  </r>
  <r>
    <x v="13"/>
    <x v="7"/>
    <x v="0"/>
    <n v="0"/>
    <x v="3"/>
    <x v="3"/>
    <n v="20260723"/>
  </r>
  <r>
    <x v="13"/>
    <x v="7"/>
    <x v="0"/>
    <n v="1.6621809999999999"/>
    <x v="4"/>
    <x v="4"/>
    <n v="20260723"/>
  </r>
  <r>
    <x v="13"/>
    <x v="7"/>
    <x v="0"/>
    <n v="0"/>
    <x v="5"/>
    <x v="5"/>
    <n v="20260723"/>
  </r>
  <r>
    <x v="13"/>
    <x v="7"/>
    <x v="0"/>
    <n v="9.5242039999999992"/>
    <x v="6"/>
    <x v="6"/>
    <n v="20260723"/>
  </r>
  <r>
    <x v="13"/>
    <x v="7"/>
    <x v="0"/>
    <n v="1185.6727100000001"/>
    <x v="7"/>
    <x v="7"/>
    <n v="20260723"/>
  </r>
  <r>
    <x v="13"/>
    <x v="7"/>
    <x v="0"/>
    <n v="0"/>
    <x v="8"/>
    <x v="8"/>
    <n v="20260723"/>
  </r>
  <r>
    <x v="13"/>
    <x v="7"/>
    <x v="0"/>
    <n v="108.014397"/>
    <x v="9"/>
    <x v="9"/>
    <n v="20260723"/>
  </r>
  <r>
    <x v="13"/>
    <x v="7"/>
    <x v="0"/>
    <n v="270.22569900000002"/>
    <x v="10"/>
    <x v="10"/>
    <n v="20260723"/>
  </r>
  <r>
    <x v="13"/>
    <x v="7"/>
    <x v="0"/>
    <n v="204.340529"/>
    <x v="11"/>
    <x v="11"/>
    <n v="20260723"/>
  </r>
  <r>
    <x v="13"/>
    <x v="7"/>
    <x v="0"/>
    <n v="65.885169000000005"/>
    <x v="12"/>
    <x v="12"/>
    <n v="20260723"/>
  </r>
  <r>
    <x v="13"/>
    <x v="7"/>
    <x v="0"/>
    <n v="644.88421300000005"/>
    <x v="13"/>
    <x v="13"/>
    <n v="20260723"/>
  </r>
  <r>
    <x v="13"/>
    <x v="7"/>
    <x v="0"/>
    <n v="314.49262099999999"/>
    <x v="14"/>
    <x v="14"/>
    <n v="20260723"/>
  </r>
  <r>
    <x v="13"/>
    <x v="7"/>
    <x v="0"/>
    <n v="330.391593"/>
    <x v="15"/>
    <x v="15"/>
    <n v="20260723"/>
  </r>
  <r>
    <x v="13"/>
    <x v="7"/>
    <x v="0"/>
    <n v="0"/>
    <x v="16"/>
    <x v="16"/>
    <n v="20260723"/>
  </r>
  <r>
    <x v="13"/>
    <x v="7"/>
    <x v="0"/>
    <n v="0"/>
    <x v="17"/>
    <x v="17"/>
    <n v="20260723"/>
  </r>
  <r>
    <x v="13"/>
    <x v="7"/>
    <x v="0"/>
    <n v="160.38029599999999"/>
    <x v="18"/>
    <x v="18"/>
    <n v="20260723"/>
  </r>
  <r>
    <x v="13"/>
    <x v="7"/>
    <x v="0"/>
    <n v="1.6596"/>
    <x v="19"/>
    <x v="19"/>
    <n v="20260723"/>
  </r>
  <r>
    <x v="13"/>
    <x v="7"/>
    <x v="0"/>
    <n v="0.50850600000000001"/>
    <x v="20"/>
    <x v="20"/>
    <n v="20260723"/>
  </r>
  <r>
    <x v="13"/>
    <x v="7"/>
    <x v="0"/>
    <n v="0"/>
    <x v="21"/>
    <x v="21"/>
    <n v="20260723"/>
  </r>
  <r>
    <x v="13"/>
    <x v="7"/>
    <x v="0"/>
    <n v="44.834668999999998"/>
    <x v="22"/>
    <x v="22"/>
    <n v="20260723"/>
  </r>
  <r>
    <x v="13"/>
    <x v="7"/>
    <x v="0"/>
    <n v="5.1274509999999998"/>
    <x v="23"/>
    <x v="23"/>
    <n v="20260723"/>
  </r>
  <r>
    <x v="13"/>
    <x v="7"/>
    <x v="0"/>
    <n v="0"/>
    <x v="24"/>
    <x v="24"/>
    <n v="20260723"/>
  </r>
  <r>
    <x v="13"/>
    <x v="7"/>
    <x v="0"/>
    <n v="0.97668999999999995"/>
    <x v="25"/>
    <x v="25"/>
    <n v="20260723"/>
  </r>
  <r>
    <x v="13"/>
    <x v="7"/>
    <x v="0"/>
    <n v="4.1507610000000001"/>
    <x v="26"/>
    <x v="26"/>
    <n v="20260723"/>
  </r>
  <r>
    <x v="13"/>
    <x v="7"/>
    <x v="0"/>
    <n v="27.362089999999998"/>
    <x v="27"/>
    <x v="27"/>
    <n v="20260723"/>
  </r>
  <r>
    <x v="13"/>
    <x v="7"/>
    <x v="0"/>
    <n v="19.923568"/>
    <x v="28"/>
    <x v="28"/>
    <n v="20260723"/>
  </r>
  <r>
    <x v="13"/>
    <x v="7"/>
    <x v="0"/>
    <n v="18.725549999999998"/>
    <x v="29"/>
    <x v="29"/>
    <n v="20260723"/>
  </r>
  <r>
    <x v="13"/>
    <x v="7"/>
    <x v="0"/>
    <n v="1.198018"/>
    <x v="30"/>
    <x v="30"/>
    <n v="20260723"/>
  </r>
  <r>
    <x v="13"/>
    <x v="7"/>
    <x v="0"/>
    <n v="7.4385219999999999"/>
    <x v="31"/>
    <x v="31"/>
    <n v="20260723"/>
  </r>
  <r>
    <x v="13"/>
    <x v="7"/>
    <x v="0"/>
    <n v="6.2974079999999999"/>
    <x v="32"/>
    <x v="32"/>
    <n v="20260723"/>
  </r>
  <r>
    <x v="13"/>
    <x v="7"/>
    <x v="0"/>
    <n v="1.141113"/>
    <x v="33"/>
    <x v="33"/>
    <n v="20260723"/>
  </r>
  <r>
    <x v="13"/>
    <x v="7"/>
    <x v="0"/>
    <n v="0"/>
    <x v="34"/>
    <x v="34"/>
    <n v="20260723"/>
  </r>
  <r>
    <x v="13"/>
    <x v="7"/>
    <x v="0"/>
    <n v="0"/>
    <x v="35"/>
    <x v="35"/>
    <n v="20260723"/>
  </r>
  <r>
    <x v="13"/>
    <x v="7"/>
    <x v="0"/>
    <n v="156.396255"/>
    <x v="36"/>
    <x v="36"/>
    <n v="20260723"/>
  </r>
  <r>
    <x v="13"/>
    <x v="7"/>
    <x v="0"/>
    <n v="0.66840200000000005"/>
    <x v="37"/>
    <x v="37"/>
    <n v="20260723"/>
  </r>
  <r>
    <x v="13"/>
    <x v="7"/>
    <x v="0"/>
    <n v="5.8586729999999996"/>
    <x v="38"/>
    <x v="38"/>
    <n v="20260723"/>
  </r>
  <r>
    <x v="13"/>
    <x v="7"/>
    <x v="0"/>
    <n v="5.0707139999999997"/>
    <x v="39"/>
    <x v="39"/>
    <n v="20260723"/>
  </r>
  <r>
    <x v="13"/>
    <x v="7"/>
    <x v="0"/>
    <n v="0"/>
    <x v="40"/>
    <x v="40"/>
    <n v="20260723"/>
  </r>
  <r>
    <x v="13"/>
    <x v="7"/>
    <x v="0"/>
    <n v="49.903163999999997"/>
    <x v="41"/>
    <x v="41"/>
    <n v="20260723"/>
  </r>
  <r>
    <x v="13"/>
    <x v="7"/>
    <x v="0"/>
    <n v="14.668786000000001"/>
    <x v="42"/>
    <x v="42"/>
    <n v="20260723"/>
  </r>
  <r>
    <x v="13"/>
    <x v="7"/>
    <x v="0"/>
    <n v="1506.749298"/>
    <x v="43"/>
    <x v="43"/>
    <n v="20260723"/>
  </r>
  <r>
    <x v="13"/>
    <x v="7"/>
    <x v="0"/>
    <m/>
    <x v="44"/>
    <x v="44"/>
    <n v="20260723"/>
  </r>
  <r>
    <x v="13"/>
    <x v="7"/>
    <x v="0"/>
    <n v="773.40432999999996"/>
    <x v="45"/>
    <x v="45"/>
    <n v="20260723"/>
  </r>
  <r>
    <x v="13"/>
    <x v="7"/>
    <x v="0"/>
    <n v="664.51716499999998"/>
    <x v="46"/>
    <x v="46"/>
    <n v="20260723"/>
  </r>
  <r>
    <x v="13"/>
    <x v="7"/>
    <x v="0"/>
    <n v="0"/>
    <x v="47"/>
    <x v="47"/>
    <n v="20260723"/>
  </r>
  <r>
    <x v="13"/>
    <x v="7"/>
    <x v="0"/>
    <n v="644.55028000000004"/>
    <x v="48"/>
    <x v="48"/>
    <n v="20260723"/>
  </r>
  <r>
    <x v="13"/>
    <x v="7"/>
    <x v="0"/>
    <n v="19.966885999999999"/>
    <x v="49"/>
    <x v="49"/>
    <n v="20260723"/>
  </r>
  <r>
    <x v="13"/>
    <x v="7"/>
    <x v="0"/>
    <n v="108.887164"/>
    <x v="50"/>
    <x v="50"/>
    <n v="20260723"/>
  </r>
  <r>
    <x v="13"/>
    <x v="7"/>
    <x v="0"/>
    <n v="0"/>
    <x v="47"/>
    <x v="51"/>
    <n v="20260723"/>
  </r>
  <r>
    <x v="13"/>
    <x v="7"/>
    <x v="0"/>
    <n v="104.858784"/>
    <x v="48"/>
    <x v="52"/>
    <n v="20260723"/>
  </r>
  <r>
    <x v="13"/>
    <x v="7"/>
    <x v="0"/>
    <n v="4.0283800000000003"/>
    <x v="49"/>
    <x v="53"/>
    <n v="20260723"/>
  </r>
  <r>
    <x v="13"/>
    <x v="7"/>
    <x v="0"/>
    <n v="37.410290000000003"/>
    <x v="51"/>
    <x v="54"/>
    <n v="20260723"/>
  </r>
  <r>
    <x v="13"/>
    <x v="7"/>
    <x v="0"/>
    <n v="26.703526"/>
    <x v="52"/>
    <x v="55"/>
    <n v="20260723"/>
  </r>
  <r>
    <x v="13"/>
    <x v="7"/>
    <x v="0"/>
    <n v="0"/>
    <x v="47"/>
    <x v="56"/>
    <n v="20260723"/>
  </r>
  <r>
    <x v="13"/>
    <x v="7"/>
    <x v="0"/>
    <n v="25.495076000000001"/>
    <x v="48"/>
    <x v="57"/>
    <n v="20260723"/>
  </r>
  <r>
    <x v="13"/>
    <x v="7"/>
    <x v="0"/>
    <n v="1.2084490000000001"/>
    <x v="49"/>
    <x v="58"/>
    <n v="20260723"/>
  </r>
  <r>
    <x v="13"/>
    <x v="7"/>
    <x v="0"/>
    <n v="10.706764"/>
    <x v="53"/>
    <x v="59"/>
    <n v="20260723"/>
  </r>
  <r>
    <x v="13"/>
    <x v="7"/>
    <x v="0"/>
    <n v="0"/>
    <x v="47"/>
    <x v="60"/>
    <n v="20260723"/>
  </r>
  <r>
    <x v="13"/>
    <x v="7"/>
    <x v="0"/>
    <n v="9.6551390000000001"/>
    <x v="48"/>
    <x v="61"/>
    <n v="20260723"/>
  </r>
  <r>
    <x v="13"/>
    <x v="7"/>
    <x v="0"/>
    <n v="1.051625"/>
    <x v="49"/>
    <x v="62"/>
    <n v="20260723"/>
  </r>
  <r>
    <x v="13"/>
    <x v="7"/>
    <x v="0"/>
    <n v="45.183100000000003"/>
    <x v="54"/>
    <x v="63"/>
    <n v="20260723"/>
  </r>
  <r>
    <x v="13"/>
    <x v="7"/>
    <x v="0"/>
    <n v="43.929448000000001"/>
    <x v="47"/>
    <x v="64"/>
    <n v="20260723"/>
  </r>
  <r>
    <x v="13"/>
    <x v="7"/>
    <x v="0"/>
    <n v="1.253646"/>
    <x v="48"/>
    <x v="65"/>
    <n v="20260723"/>
  </r>
  <r>
    <x v="13"/>
    <x v="7"/>
    <x v="0"/>
    <n v="6.0000000000000002E-6"/>
    <x v="49"/>
    <x v="66"/>
    <n v="20260723"/>
  </r>
  <r>
    <x v="13"/>
    <x v="7"/>
    <x v="0"/>
    <m/>
    <x v="55"/>
    <x v="67"/>
    <n v="20260723"/>
  </r>
  <r>
    <x v="13"/>
    <x v="7"/>
    <x v="0"/>
    <n v="0"/>
    <x v="56"/>
    <x v="68"/>
    <n v="20260723"/>
  </r>
  <r>
    <x v="13"/>
    <x v="7"/>
    <x v="0"/>
    <n v="5.0076090000000004"/>
    <x v="57"/>
    <x v="69"/>
    <n v="20260723"/>
  </r>
  <r>
    <x v="13"/>
    <x v="7"/>
    <x v="0"/>
    <n v="0"/>
    <x v="58"/>
    <x v="70"/>
    <n v="20260723"/>
  </r>
  <r>
    <x v="13"/>
    <x v="7"/>
    <x v="0"/>
    <n v="0"/>
    <x v="59"/>
    <x v="71"/>
    <n v="20260723"/>
  </r>
  <r>
    <x v="13"/>
    <x v="7"/>
    <x v="0"/>
    <n v="4.9630270000000003"/>
    <x v="60"/>
    <x v="72"/>
    <n v="20260723"/>
  </r>
  <r>
    <x v="13"/>
    <x v="7"/>
    <x v="0"/>
    <n v="0.22231999999999999"/>
    <x v="19"/>
    <x v="73"/>
    <n v="20260723"/>
  </r>
  <r>
    <x v="13"/>
    <x v="7"/>
    <x v="0"/>
    <n v="0"/>
    <x v="61"/>
    <x v="74"/>
    <n v="20260723"/>
  </r>
  <r>
    <x v="13"/>
    <x v="7"/>
    <x v="0"/>
    <n v="3.6545809999999999"/>
    <x v="62"/>
    <x v="75"/>
    <n v="20260723"/>
  </r>
  <r>
    <x v="13"/>
    <x v="7"/>
    <x v="0"/>
    <n v="38.151744000000001"/>
    <x v="63"/>
    <x v="76"/>
    <n v="20260723"/>
  </r>
  <r>
    <x v="13"/>
    <x v="7"/>
    <x v="0"/>
    <n v="2.2828249999999999"/>
    <x v="64"/>
    <x v="77"/>
    <n v="20260723"/>
  </r>
  <r>
    <x v="13"/>
    <x v="7"/>
    <x v="0"/>
    <n v="11.523986000000001"/>
    <x v="65"/>
    <x v="78"/>
    <n v="20260723"/>
  </r>
  <r>
    <x v="13"/>
    <x v="7"/>
    <x v="0"/>
    <n v="32.241447999999998"/>
    <x v="66"/>
    <x v="79"/>
    <n v="20260723"/>
  </r>
  <r>
    <x v="13"/>
    <x v="7"/>
    <x v="0"/>
    <n v="0"/>
    <x v="67"/>
    <x v="80"/>
    <n v="20260723"/>
  </r>
  <r>
    <x v="13"/>
    <x v="7"/>
    <x v="0"/>
    <n v="32.241447999999998"/>
    <x v="68"/>
    <x v="81"/>
    <n v="20260723"/>
  </r>
  <r>
    <x v="13"/>
    <x v="7"/>
    <x v="0"/>
    <n v="20.358356000000001"/>
    <x v="69"/>
    <x v="82"/>
    <n v="20260723"/>
  </r>
  <r>
    <x v="13"/>
    <x v="7"/>
    <x v="0"/>
    <n v="974.40361399999995"/>
    <x v="70"/>
    <x v="83"/>
    <n v="20260723"/>
  </r>
  <r>
    <x v="13"/>
    <x v="7"/>
    <x v="0"/>
    <n v="532.34568300000001"/>
    <x v="71"/>
    <x v="84"/>
    <n v="20260723"/>
  </r>
  <r>
    <x v="13"/>
    <x v="8"/>
    <x v="0"/>
    <m/>
    <x v="0"/>
    <x v="0"/>
    <n v="20260723"/>
  </r>
  <r>
    <x v="13"/>
    <x v="8"/>
    <x v="0"/>
    <m/>
    <x v="1"/>
    <x v="1"/>
    <n v="20260723"/>
  </r>
  <r>
    <x v="13"/>
    <x v="8"/>
    <x v="0"/>
    <m/>
    <x v="2"/>
    <x v="2"/>
    <n v="20260723"/>
  </r>
  <r>
    <x v="13"/>
    <x v="8"/>
    <x v="0"/>
    <n v="0"/>
    <x v="3"/>
    <x v="3"/>
    <n v="20260723"/>
  </r>
  <r>
    <x v="13"/>
    <x v="8"/>
    <x v="0"/>
    <n v="0"/>
    <x v="4"/>
    <x v="4"/>
    <n v="20260723"/>
  </r>
  <r>
    <x v="13"/>
    <x v="8"/>
    <x v="0"/>
    <n v="0"/>
    <x v="5"/>
    <x v="5"/>
    <n v="20260723"/>
  </r>
  <r>
    <x v="13"/>
    <x v="8"/>
    <x v="0"/>
    <n v="8.620609"/>
    <x v="6"/>
    <x v="6"/>
    <n v="20260723"/>
  </r>
  <r>
    <x v="13"/>
    <x v="8"/>
    <x v="0"/>
    <n v="1393.858418"/>
    <x v="7"/>
    <x v="7"/>
    <n v="20260723"/>
  </r>
  <r>
    <x v="13"/>
    <x v="8"/>
    <x v="0"/>
    <n v="0"/>
    <x v="8"/>
    <x v="8"/>
    <n v="20260723"/>
  </r>
  <r>
    <x v="13"/>
    <x v="8"/>
    <x v="0"/>
    <n v="120.779764"/>
    <x v="9"/>
    <x v="9"/>
    <n v="20260723"/>
  </r>
  <r>
    <x v="13"/>
    <x v="8"/>
    <x v="0"/>
    <n v="356.12886700000001"/>
    <x v="10"/>
    <x v="10"/>
    <n v="20260723"/>
  </r>
  <r>
    <x v="13"/>
    <x v="8"/>
    <x v="0"/>
    <n v="259.966768"/>
    <x v="11"/>
    <x v="11"/>
    <n v="20260723"/>
  </r>
  <r>
    <x v="13"/>
    <x v="8"/>
    <x v="0"/>
    <n v="96.162098999999998"/>
    <x v="12"/>
    <x v="12"/>
    <n v="20260723"/>
  </r>
  <r>
    <x v="13"/>
    <x v="8"/>
    <x v="0"/>
    <n v="716.17794300000003"/>
    <x v="13"/>
    <x v="13"/>
    <n v="20260723"/>
  </r>
  <r>
    <x v="13"/>
    <x v="8"/>
    <x v="0"/>
    <n v="383.28163899999998"/>
    <x v="14"/>
    <x v="14"/>
    <n v="20260723"/>
  </r>
  <r>
    <x v="13"/>
    <x v="8"/>
    <x v="0"/>
    <n v="332.89630399999999"/>
    <x v="15"/>
    <x v="15"/>
    <n v="20260723"/>
  </r>
  <r>
    <x v="13"/>
    <x v="8"/>
    <x v="0"/>
    <n v="0"/>
    <x v="16"/>
    <x v="16"/>
    <n v="20260723"/>
  </r>
  <r>
    <x v="13"/>
    <x v="8"/>
    <x v="0"/>
    <n v="0"/>
    <x v="17"/>
    <x v="17"/>
    <n v="20260723"/>
  </r>
  <r>
    <x v="13"/>
    <x v="8"/>
    <x v="0"/>
    <n v="196.70542599999999"/>
    <x v="18"/>
    <x v="18"/>
    <n v="20260723"/>
  </r>
  <r>
    <x v="13"/>
    <x v="8"/>
    <x v="0"/>
    <n v="3.5486970000000002"/>
    <x v="19"/>
    <x v="19"/>
    <n v="20260723"/>
  </r>
  <r>
    <x v="13"/>
    <x v="8"/>
    <x v="0"/>
    <n v="0.51772099999999999"/>
    <x v="20"/>
    <x v="20"/>
    <n v="20260723"/>
  </r>
  <r>
    <x v="13"/>
    <x v="8"/>
    <x v="0"/>
    <n v="0"/>
    <x v="21"/>
    <x v="21"/>
    <n v="20260723"/>
  </r>
  <r>
    <x v="13"/>
    <x v="8"/>
    <x v="0"/>
    <n v="46.395870000000002"/>
    <x v="22"/>
    <x v="22"/>
    <n v="20260723"/>
  </r>
  <r>
    <x v="13"/>
    <x v="8"/>
    <x v="0"/>
    <n v="11.773415999999999"/>
    <x v="23"/>
    <x v="23"/>
    <n v="20260723"/>
  </r>
  <r>
    <x v="13"/>
    <x v="8"/>
    <x v="0"/>
    <n v="0"/>
    <x v="24"/>
    <x v="24"/>
    <n v="20260723"/>
  </r>
  <r>
    <x v="13"/>
    <x v="8"/>
    <x v="0"/>
    <n v="0.49227399999999999"/>
    <x v="25"/>
    <x v="25"/>
    <n v="20260723"/>
  </r>
  <r>
    <x v="13"/>
    <x v="8"/>
    <x v="0"/>
    <n v="11.281141999999999"/>
    <x v="26"/>
    <x v="26"/>
    <n v="20260723"/>
  </r>
  <r>
    <x v="13"/>
    <x v="8"/>
    <x v="0"/>
    <n v="32.209471000000001"/>
    <x v="27"/>
    <x v="27"/>
    <n v="20260723"/>
  </r>
  <r>
    <x v="13"/>
    <x v="8"/>
    <x v="0"/>
    <n v="24.991698"/>
    <x v="28"/>
    <x v="28"/>
    <n v="20260723"/>
  </r>
  <r>
    <x v="13"/>
    <x v="8"/>
    <x v="0"/>
    <n v="23.188493000000001"/>
    <x v="29"/>
    <x v="29"/>
    <n v="20260723"/>
  </r>
  <r>
    <x v="13"/>
    <x v="8"/>
    <x v="0"/>
    <n v="1.8032049999999999"/>
    <x v="30"/>
    <x v="30"/>
    <n v="20260723"/>
  </r>
  <r>
    <x v="13"/>
    <x v="8"/>
    <x v="0"/>
    <n v="7.2177740000000004"/>
    <x v="31"/>
    <x v="31"/>
    <n v="20260723"/>
  </r>
  <r>
    <x v="13"/>
    <x v="8"/>
    <x v="0"/>
    <n v="5.9119609999999998"/>
    <x v="32"/>
    <x v="32"/>
    <n v="20260723"/>
  </r>
  <r>
    <x v="13"/>
    <x v="8"/>
    <x v="0"/>
    <n v="1.3058129999999999"/>
    <x v="33"/>
    <x v="33"/>
    <n v="20260723"/>
  </r>
  <r>
    <x v="13"/>
    <x v="8"/>
    <x v="0"/>
    <n v="0"/>
    <x v="34"/>
    <x v="34"/>
    <n v="20260723"/>
  </r>
  <r>
    <x v="13"/>
    <x v="8"/>
    <x v="0"/>
    <n v="0"/>
    <x v="35"/>
    <x v="35"/>
    <n v="20260723"/>
  </r>
  <r>
    <x v="13"/>
    <x v="8"/>
    <x v="0"/>
    <n v="168.38566299999999"/>
    <x v="36"/>
    <x v="36"/>
    <n v="20260723"/>
  </r>
  <r>
    <x v="13"/>
    <x v="8"/>
    <x v="0"/>
    <n v="4.3723539999999996"/>
    <x v="37"/>
    <x v="37"/>
    <n v="20260723"/>
  </r>
  <r>
    <x v="13"/>
    <x v="8"/>
    <x v="0"/>
    <n v="7.4697339999999999"/>
    <x v="38"/>
    <x v="38"/>
    <n v="20260723"/>
  </r>
  <r>
    <x v="13"/>
    <x v="8"/>
    <x v="0"/>
    <n v="1.4781010000000001"/>
    <x v="39"/>
    <x v="39"/>
    <n v="20260723"/>
  </r>
  <r>
    <x v="13"/>
    <x v="8"/>
    <x v="0"/>
    <n v="0"/>
    <x v="40"/>
    <x v="40"/>
    <n v="20260723"/>
  </r>
  <r>
    <x v="13"/>
    <x v="8"/>
    <x v="0"/>
    <n v="44.354272000000002"/>
    <x v="41"/>
    <x v="41"/>
    <n v="20260723"/>
  </r>
  <r>
    <x v="13"/>
    <x v="8"/>
    <x v="0"/>
    <n v="18.582972000000002"/>
    <x v="42"/>
    <x v="42"/>
    <n v="20260723"/>
  </r>
  <r>
    <x v="13"/>
    <x v="8"/>
    <x v="0"/>
    <n v="1737.5008800000001"/>
    <x v="43"/>
    <x v="43"/>
    <n v="20260723"/>
  </r>
  <r>
    <x v="13"/>
    <x v="8"/>
    <x v="0"/>
    <m/>
    <x v="44"/>
    <x v="44"/>
    <n v="20260723"/>
  </r>
  <r>
    <x v="13"/>
    <x v="8"/>
    <x v="0"/>
    <n v="883.95485199999996"/>
    <x v="45"/>
    <x v="45"/>
    <n v="20260723"/>
  </r>
  <r>
    <x v="13"/>
    <x v="8"/>
    <x v="0"/>
    <n v="763.77016800000001"/>
    <x v="46"/>
    <x v="46"/>
    <n v="20260723"/>
  </r>
  <r>
    <x v="13"/>
    <x v="8"/>
    <x v="0"/>
    <n v="0"/>
    <x v="47"/>
    <x v="47"/>
    <n v="20260723"/>
  </r>
  <r>
    <x v="13"/>
    <x v="8"/>
    <x v="0"/>
    <n v="741.87440900000001"/>
    <x v="48"/>
    <x v="48"/>
    <n v="20260723"/>
  </r>
  <r>
    <x v="13"/>
    <x v="8"/>
    <x v="0"/>
    <n v="21.895759000000002"/>
    <x v="49"/>
    <x v="49"/>
    <n v="20260723"/>
  </r>
  <r>
    <x v="13"/>
    <x v="8"/>
    <x v="0"/>
    <n v="120.184684"/>
    <x v="50"/>
    <x v="50"/>
    <n v="20260723"/>
  </r>
  <r>
    <x v="13"/>
    <x v="8"/>
    <x v="0"/>
    <n v="0"/>
    <x v="47"/>
    <x v="51"/>
    <n v="20260723"/>
  </r>
  <r>
    <x v="13"/>
    <x v="8"/>
    <x v="0"/>
    <n v="116.25711"/>
    <x v="48"/>
    <x v="52"/>
    <n v="20260723"/>
  </r>
  <r>
    <x v="13"/>
    <x v="8"/>
    <x v="0"/>
    <n v="3.9275739999999999"/>
    <x v="49"/>
    <x v="53"/>
    <n v="20260723"/>
  </r>
  <r>
    <x v="13"/>
    <x v="8"/>
    <x v="0"/>
    <n v="33.350769"/>
    <x v="51"/>
    <x v="54"/>
    <n v="20260723"/>
  </r>
  <r>
    <x v="13"/>
    <x v="8"/>
    <x v="0"/>
    <n v="23.611734999999999"/>
    <x v="52"/>
    <x v="55"/>
    <n v="20260723"/>
  </r>
  <r>
    <x v="13"/>
    <x v="8"/>
    <x v="0"/>
    <n v="0"/>
    <x v="47"/>
    <x v="56"/>
    <n v="20260723"/>
  </r>
  <r>
    <x v="13"/>
    <x v="8"/>
    <x v="0"/>
    <n v="22.576644000000002"/>
    <x v="48"/>
    <x v="57"/>
    <n v="20260723"/>
  </r>
  <r>
    <x v="13"/>
    <x v="8"/>
    <x v="0"/>
    <n v="1.035091"/>
    <x v="49"/>
    <x v="58"/>
    <n v="20260723"/>
  </r>
  <r>
    <x v="13"/>
    <x v="8"/>
    <x v="0"/>
    <n v="9.7390340000000002"/>
    <x v="53"/>
    <x v="59"/>
    <n v="20260723"/>
  </r>
  <r>
    <x v="13"/>
    <x v="8"/>
    <x v="0"/>
    <n v="0"/>
    <x v="47"/>
    <x v="60"/>
    <n v="20260723"/>
  </r>
  <r>
    <x v="13"/>
    <x v="8"/>
    <x v="0"/>
    <n v="8.6102530000000002"/>
    <x v="48"/>
    <x v="61"/>
    <n v="20260723"/>
  </r>
  <r>
    <x v="13"/>
    <x v="8"/>
    <x v="0"/>
    <n v="1.128781"/>
    <x v="49"/>
    <x v="62"/>
    <n v="20260723"/>
  </r>
  <r>
    <x v="13"/>
    <x v="8"/>
    <x v="0"/>
    <n v="46.606527"/>
    <x v="54"/>
    <x v="63"/>
    <n v="20260723"/>
  </r>
  <r>
    <x v="13"/>
    <x v="8"/>
    <x v="0"/>
    <n v="45.290132999999997"/>
    <x v="47"/>
    <x v="64"/>
    <n v="20260723"/>
  </r>
  <r>
    <x v="13"/>
    <x v="8"/>
    <x v="0"/>
    <n v="1.3163899999999999"/>
    <x v="48"/>
    <x v="65"/>
    <n v="20260723"/>
  </r>
  <r>
    <x v="13"/>
    <x v="8"/>
    <x v="0"/>
    <n v="3.9999999999999998E-6"/>
    <x v="49"/>
    <x v="66"/>
    <n v="20260723"/>
  </r>
  <r>
    <x v="13"/>
    <x v="8"/>
    <x v="0"/>
    <m/>
    <x v="55"/>
    <x v="67"/>
    <n v="20260723"/>
  </r>
  <r>
    <x v="13"/>
    <x v="8"/>
    <x v="0"/>
    <n v="0"/>
    <x v="56"/>
    <x v="68"/>
    <n v="20260723"/>
  </r>
  <r>
    <x v="13"/>
    <x v="8"/>
    <x v="0"/>
    <n v="5.746378"/>
    <x v="57"/>
    <x v="69"/>
    <n v="20260723"/>
  </r>
  <r>
    <x v="13"/>
    <x v="8"/>
    <x v="0"/>
    <n v="0"/>
    <x v="58"/>
    <x v="70"/>
    <n v="20260723"/>
  </r>
  <r>
    <x v="13"/>
    <x v="8"/>
    <x v="0"/>
    <n v="0"/>
    <x v="59"/>
    <x v="71"/>
    <n v="20260723"/>
  </r>
  <r>
    <x v="13"/>
    <x v="8"/>
    <x v="0"/>
    <n v="8.1732180000000003"/>
    <x v="60"/>
    <x v="72"/>
    <n v="20260723"/>
  </r>
  <r>
    <x v="13"/>
    <x v="8"/>
    <x v="0"/>
    <n v="0"/>
    <x v="19"/>
    <x v="73"/>
    <n v="20260723"/>
  </r>
  <r>
    <x v="13"/>
    <x v="8"/>
    <x v="0"/>
    <n v="0"/>
    <x v="61"/>
    <x v="74"/>
    <n v="20260723"/>
  </r>
  <r>
    <x v="13"/>
    <x v="8"/>
    <x v="0"/>
    <n v="2.7217180000000001"/>
    <x v="62"/>
    <x v="75"/>
    <n v="20260723"/>
  </r>
  <r>
    <x v="13"/>
    <x v="8"/>
    <x v="0"/>
    <n v="34.667825999999998"/>
    <x v="63"/>
    <x v="76"/>
    <n v="20260723"/>
  </r>
  <r>
    <x v="13"/>
    <x v="8"/>
    <x v="0"/>
    <n v="3.9854750000000001"/>
    <x v="64"/>
    <x v="77"/>
    <n v="20260723"/>
  </r>
  <r>
    <x v="13"/>
    <x v="8"/>
    <x v="0"/>
    <n v="16.063265999999999"/>
    <x v="65"/>
    <x v="78"/>
    <n v="20260723"/>
  </r>
  <r>
    <x v="13"/>
    <x v="8"/>
    <x v="0"/>
    <n v="35.350422000000002"/>
    <x v="66"/>
    <x v="79"/>
    <n v="20260723"/>
  </r>
  <r>
    <x v="13"/>
    <x v="8"/>
    <x v="0"/>
    <n v="0"/>
    <x v="67"/>
    <x v="80"/>
    <n v="20260723"/>
  </r>
  <r>
    <x v="13"/>
    <x v="8"/>
    <x v="0"/>
    <n v="35.350422000000002"/>
    <x v="68"/>
    <x v="81"/>
    <n v="20260723"/>
  </r>
  <r>
    <x v="13"/>
    <x v="8"/>
    <x v="0"/>
    <n v="30.897134999999999"/>
    <x v="69"/>
    <x v="82"/>
    <n v="20260723"/>
  </r>
  <r>
    <x v="13"/>
    <x v="8"/>
    <x v="0"/>
    <n v="1101.517587"/>
    <x v="70"/>
    <x v="83"/>
    <n v="20260723"/>
  </r>
  <r>
    <x v="13"/>
    <x v="8"/>
    <x v="0"/>
    <n v="635.983293"/>
    <x v="71"/>
    <x v="84"/>
    <n v="20260723"/>
  </r>
  <r>
    <x v="13"/>
    <x v="9"/>
    <x v="0"/>
    <m/>
    <x v="0"/>
    <x v="0"/>
    <n v="20260723"/>
  </r>
  <r>
    <x v="13"/>
    <x v="9"/>
    <x v="0"/>
    <m/>
    <x v="1"/>
    <x v="1"/>
    <n v="20260723"/>
  </r>
  <r>
    <x v="13"/>
    <x v="9"/>
    <x v="0"/>
    <m/>
    <x v="2"/>
    <x v="2"/>
    <n v="20260723"/>
  </r>
  <r>
    <x v="13"/>
    <x v="9"/>
    <x v="0"/>
    <n v="0"/>
    <x v="3"/>
    <x v="3"/>
    <n v="20260723"/>
  </r>
  <r>
    <x v="13"/>
    <x v="9"/>
    <x v="0"/>
    <n v="0"/>
    <x v="4"/>
    <x v="4"/>
    <n v="20260723"/>
  </r>
  <r>
    <x v="13"/>
    <x v="9"/>
    <x v="0"/>
    <n v="0"/>
    <x v="5"/>
    <x v="5"/>
    <n v="20260723"/>
  </r>
  <r>
    <x v="13"/>
    <x v="9"/>
    <x v="0"/>
    <n v="11.696203000000001"/>
    <x v="6"/>
    <x v="6"/>
    <n v="20260723"/>
  </r>
  <r>
    <x v="13"/>
    <x v="9"/>
    <x v="0"/>
    <n v="1347.622756"/>
    <x v="7"/>
    <x v="7"/>
    <n v="20260723"/>
  </r>
  <r>
    <x v="13"/>
    <x v="9"/>
    <x v="0"/>
    <n v="0"/>
    <x v="8"/>
    <x v="8"/>
    <n v="20260723"/>
  </r>
  <r>
    <x v="13"/>
    <x v="9"/>
    <x v="0"/>
    <n v="63.197859999999999"/>
    <x v="9"/>
    <x v="9"/>
    <n v="20260723"/>
  </r>
  <r>
    <x v="13"/>
    <x v="9"/>
    <x v="0"/>
    <n v="368.25390800000002"/>
    <x v="10"/>
    <x v="10"/>
    <n v="20260723"/>
  </r>
  <r>
    <x v="13"/>
    <x v="9"/>
    <x v="0"/>
    <n v="274.93852500000003"/>
    <x v="11"/>
    <x v="11"/>
    <n v="20260723"/>
  </r>
  <r>
    <x v="13"/>
    <x v="9"/>
    <x v="0"/>
    <n v="93.315382"/>
    <x v="12"/>
    <x v="12"/>
    <n v="20260723"/>
  </r>
  <r>
    <x v="13"/>
    <x v="9"/>
    <x v="0"/>
    <n v="770.54548499999999"/>
    <x v="13"/>
    <x v="13"/>
    <n v="20260723"/>
  </r>
  <r>
    <x v="13"/>
    <x v="9"/>
    <x v="0"/>
    <n v="379.41797200000002"/>
    <x v="14"/>
    <x v="14"/>
    <n v="20260723"/>
  </r>
  <r>
    <x v="13"/>
    <x v="9"/>
    <x v="0"/>
    <n v="391.12751300000002"/>
    <x v="15"/>
    <x v="15"/>
    <n v="20260723"/>
  </r>
  <r>
    <x v="13"/>
    <x v="9"/>
    <x v="0"/>
    <n v="0"/>
    <x v="16"/>
    <x v="16"/>
    <n v="20260723"/>
  </r>
  <r>
    <x v="13"/>
    <x v="9"/>
    <x v="0"/>
    <n v="0"/>
    <x v="17"/>
    <x v="17"/>
    <n v="20260723"/>
  </r>
  <r>
    <x v="13"/>
    <x v="9"/>
    <x v="0"/>
    <n v="142.65653499999999"/>
    <x v="18"/>
    <x v="18"/>
    <n v="20260723"/>
  </r>
  <r>
    <x v="13"/>
    <x v="9"/>
    <x v="0"/>
    <n v="2.4248379999999998"/>
    <x v="19"/>
    <x v="19"/>
    <n v="20260723"/>
  </r>
  <r>
    <x v="13"/>
    <x v="9"/>
    <x v="0"/>
    <n v="0.54412899999999997"/>
    <x v="20"/>
    <x v="20"/>
    <n v="20260723"/>
  </r>
  <r>
    <x v="13"/>
    <x v="9"/>
    <x v="0"/>
    <n v="0"/>
    <x v="21"/>
    <x v="21"/>
    <n v="20260723"/>
  </r>
  <r>
    <x v="13"/>
    <x v="9"/>
    <x v="0"/>
    <n v="43.202893000000003"/>
    <x v="22"/>
    <x v="22"/>
    <n v="20260723"/>
  </r>
  <r>
    <x v="13"/>
    <x v="9"/>
    <x v="0"/>
    <n v="15.158661"/>
    <x v="23"/>
    <x v="23"/>
    <n v="20260723"/>
  </r>
  <r>
    <x v="13"/>
    <x v="9"/>
    <x v="0"/>
    <n v="0"/>
    <x v="24"/>
    <x v="24"/>
    <n v="20260723"/>
  </r>
  <r>
    <x v="13"/>
    <x v="9"/>
    <x v="0"/>
    <n v="0"/>
    <x v="25"/>
    <x v="25"/>
    <n v="20260723"/>
  </r>
  <r>
    <x v="13"/>
    <x v="9"/>
    <x v="0"/>
    <n v="15.158661"/>
    <x v="26"/>
    <x v="26"/>
    <n v="20260723"/>
  </r>
  <r>
    <x v="13"/>
    <x v="9"/>
    <x v="0"/>
    <n v="37.064844999999998"/>
    <x v="27"/>
    <x v="27"/>
    <n v="20260723"/>
  </r>
  <r>
    <x v="13"/>
    <x v="9"/>
    <x v="0"/>
    <n v="29.286017999999999"/>
    <x v="28"/>
    <x v="28"/>
    <n v="20260723"/>
  </r>
  <r>
    <x v="13"/>
    <x v="9"/>
    <x v="0"/>
    <n v="26.663046000000001"/>
    <x v="29"/>
    <x v="29"/>
    <n v="20260723"/>
  </r>
  <r>
    <x v="13"/>
    <x v="9"/>
    <x v="0"/>
    <n v="2.6229710000000002"/>
    <x v="30"/>
    <x v="30"/>
    <n v="20260723"/>
  </r>
  <r>
    <x v="13"/>
    <x v="9"/>
    <x v="0"/>
    <n v="7.7788269999999997"/>
    <x v="31"/>
    <x v="31"/>
    <n v="20260723"/>
  </r>
  <r>
    <x v="13"/>
    <x v="9"/>
    <x v="0"/>
    <n v="6.552155"/>
    <x v="32"/>
    <x v="32"/>
    <n v="20260723"/>
  </r>
  <r>
    <x v="13"/>
    <x v="9"/>
    <x v="0"/>
    <n v="1.226672"/>
    <x v="33"/>
    <x v="33"/>
    <n v="20260723"/>
  </r>
  <r>
    <x v="13"/>
    <x v="9"/>
    <x v="0"/>
    <n v="0"/>
    <x v="34"/>
    <x v="34"/>
    <n v="20260723"/>
  </r>
  <r>
    <x v="13"/>
    <x v="9"/>
    <x v="0"/>
    <n v="0"/>
    <x v="35"/>
    <x v="35"/>
    <n v="20260723"/>
  </r>
  <r>
    <x v="13"/>
    <x v="9"/>
    <x v="0"/>
    <n v="177.35983200000001"/>
    <x v="36"/>
    <x v="36"/>
    <n v="20260723"/>
  </r>
  <r>
    <x v="13"/>
    <x v="9"/>
    <x v="0"/>
    <n v="4.8286189999999998"/>
    <x v="37"/>
    <x v="37"/>
    <n v="20260723"/>
  </r>
  <r>
    <x v="13"/>
    <x v="9"/>
    <x v="0"/>
    <n v="19.214065999999999"/>
    <x v="38"/>
    <x v="38"/>
    <n v="20260723"/>
  </r>
  <r>
    <x v="13"/>
    <x v="9"/>
    <x v="0"/>
    <n v="0.41429500000000002"/>
    <x v="39"/>
    <x v="39"/>
    <n v="20260723"/>
  </r>
  <r>
    <x v="13"/>
    <x v="9"/>
    <x v="0"/>
    <n v="0"/>
    <x v="40"/>
    <x v="40"/>
    <n v="20260723"/>
  </r>
  <r>
    <x v="13"/>
    <x v="9"/>
    <x v="0"/>
    <n v="28.798082000000001"/>
    <x v="41"/>
    <x v="41"/>
    <n v="20260723"/>
  </r>
  <r>
    <x v="13"/>
    <x v="9"/>
    <x v="0"/>
    <n v="15.036250000000001"/>
    <x v="42"/>
    <x v="42"/>
    <n v="20260723"/>
  </r>
  <r>
    <x v="13"/>
    <x v="9"/>
    <x v="0"/>
    <n v="1700.3965009999999"/>
    <x v="43"/>
    <x v="43"/>
    <n v="20260723"/>
  </r>
  <r>
    <x v="13"/>
    <x v="9"/>
    <x v="0"/>
    <m/>
    <x v="44"/>
    <x v="44"/>
    <n v="20260723"/>
  </r>
  <r>
    <x v="13"/>
    <x v="9"/>
    <x v="0"/>
    <n v="895.12198000000001"/>
    <x v="45"/>
    <x v="45"/>
    <n v="20260723"/>
  </r>
  <r>
    <x v="13"/>
    <x v="9"/>
    <x v="0"/>
    <n v="770.82607800000005"/>
    <x v="46"/>
    <x v="46"/>
    <n v="20260723"/>
  </r>
  <r>
    <x v="13"/>
    <x v="9"/>
    <x v="0"/>
    <n v="0"/>
    <x v="47"/>
    <x v="47"/>
    <n v="20260723"/>
  </r>
  <r>
    <x v="13"/>
    <x v="9"/>
    <x v="0"/>
    <n v="747.84234200000003"/>
    <x v="48"/>
    <x v="48"/>
    <n v="20260723"/>
  </r>
  <r>
    <x v="13"/>
    <x v="9"/>
    <x v="0"/>
    <n v="22.983736"/>
    <x v="49"/>
    <x v="49"/>
    <n v="20260723"/>
  </r>
  <r>
    <x v="13"/>
    <x v="9"/>
    <x v="0"/>
    <n v="124.295902"/>
    <x v="50"/>
    <x v="50"/>
    <n v="20260723"/>
  </r>
  <r>
    <x v="13"/>
    <x v="9"/>
    <x v="0"/>
    <n v="0"/>
    <x v="47"/>
    <x v="51"/>
    <n v="20260723"/>
  </r>
  <r>
    <x v="13"/>
    <x v="9"/>
    <x v="0"/>
    <n v="119.393866"/>
    <x v="48"/>
    <x v="52"/>
    <n v="20260723"/>
  </r>
  <r>
    <x v="13"/>
    <x v="9"/>
    <x v="0"/>
    <n v="4.902037"/>
    <x v="49"/>
    <x v="53"/>
    <n v="20260723"/>
  </r>
  <r>
    <x v="13"/>
    <x v="9"/>
    <x v="0"/>
    <n v="36.449317000000001"/>
    <x v="51"/>
    <x v="54"/>
    <n v="20260723"/>
  </r>
  <r>
    <x v="13"/>
    <x v="9"/>
    <x v="0"/>
    <n v="26.879432000000001"/>
    <x v="52"/>
    <x v="55"/>
    <n v="20260723"/>
  </r>
  <r>
    <x v="13"/>
    <x v="9"/>
    <x v="0"/>
    <n v="0"/>
    <x v="47"/>
    <x v="56"/>
    <n v="20260723"/>
  </r>
  <r>
    <x v="13"/>
    <x v="9"/>
    <x v="0"/>
    <n v="25.625291000000001"/>
    <x v="48"/>
    <x v="57"/>
    <n v="20260723"/>
  </r>
  <r>
    <x v="13"/>
    <x v="9"/>
    <x v="0"/>
    <n v="1.2541420000000001"/>
    <x v="49"/>
    <x v="58"/>
    <n v="20260723"/>
  </r>
  <r>
    <x v="13"/>
    <x v="9"/>
    <x v="0"/>
    <n v="9.5698840000000001"/>
    <x v="53"/>
    <x v="59"/>
    <n v="20260723"/>
  </r>
  <r>
    <x v="13"/>
    <x v="9"/>
    <x v="0"/>
    <n v="0"/>
    <x v="47"/>
    <x v="60"/>
    <n v="20260723"/>
  </r>
  <r>
    <x v="13"/>
    <x v="9"/>
    <x v="0"/>
    <n v="8.3743970000000001"/>
    <x v="48"/>
    <x v="61"/>
    <n v="20260723"/>
  </r>
  <r>
    <x v="13"/>
    <x v="9"/>
    <x v="0"/>
    <n v="1.195487"/>
    <x v="49"/>
    <x v="62"/>
    <n v="20260723"/>
  </r>
  <r>
    <x v="13"/>
    <x v="9"/>
    <x v="0"/>
    <n v="43.390939000000003"/>
    <x v="54"/>
    <x v="63"/>
    <n v="20260723"/>
  </r>
  <r>
    <x v="13"/>
    <x v="9"/>
    <x v="0"/>
    <n v="42.105009000000003"/>
    <x v="47"/>
    <x v="64"/>
    <n v="20260723"/>
  </r>
  <r>
    <x v="13"/>
    <x v="9"/>
    <x v="0"/>
    <n v="1.285925"/>
    <x v="48"/>
    <x v="65"/>
    <n v="20260723"/>
  </r>
  <r>
    <x v="13"/>
    <x v="9"/>
    <x v="0"/>
    <n v="5.0000000000000004E-6"/>
    <x v="49"/>
    <x v="66"/>
    <n v="20260723"/>
  </r>
  <r>
    <x v="13"/>
    <x v="9"/>
    <x v="0"/>
    <m/>
    <x v="55"/>
    <x v="67"/>
    <n v="20260723"/>
  </r>
  <r>
    <x v="13"/>
    <x v="9"/>
    <x v="0"/>
    <n v="0"/>
    <x v="56"/>
    <x v="68"/>
    <n v="20260723"/>
  </r>
  <r>
    <x v="13"/>
    <x v="9"/>
    <x v="0"/>
    <n v="5.7967690000000003"/>
    <x v="57"/>
    <x v="69"/>
    <n v="20260723"/>
  </r>
  <r>
    <x v="13"/>
    <x v="9"/>
    <x v="0"/>
    <n v="0"/>
    <x v="58"/>
    <x v="70"/>
    <n v="20260723"/>
  </r>
  <r>
    <x v="13"/>
    <x v="9"/>
    <x v="0"/>
    <n v="0"/>
    <x v="59"/>
    <x v="71"/>
    <n v="20260723"/>
  </r>
  <r>
    <x v="13"/>
    <x v="9"/>
    <x v="0"/>
    <n v="8.9447580000000002"/>
    <x v="60"/>
    <x v="72"/>
    <n v="20260723"/>
  </r>
  <r>
    <x v="13"/>
    <x v="9"/>
    <x v="0"/>
    <n v="0"/>
    <x v="19"/>
    <x v="73"/>
    <n v="20260723"/>
  </r>
  <r>
    <x v="13"/>
    <x v="9"/>
    <x v="0"/>
    <n v="0"/>
    <x v="61"/>
    <x v="74"/>
    <n v="20260723"/>
  </r>
  <r>
    <x v="13"/>
    <x v="9"/>
    <x v="0"/>
    <n v="0"/>
    <x v="62"/>
    <x v="75"/>
    <n v="20260723"/>
  </r>
  <r>
    <x v="13"/>
    <x v="9"/>
    <x v="0"/>
    <n v="53.235151000000002"/>
    <x v="63"/>
    <x v="76"/>
    <n v="20260723"/>
  </r>
  <r>
    <x v="13"/>
    <x v="9"/>
    <x v="0"/>
    <n v="3.3304140000000002"/>
    <x v="64"/>
    <x v="77"/>
    <n v="20260723"/>
  </r>
  <r>
    <x v="13"/>
    <x v="9"/>
    <x v="0"/>
    <n v="19.714198"/>
    <x v="65"/>
    <x v="78"/>
    <n v="20260723"/>
  </r>
  <r>
    <x v="13"/>
    <x v="9"/>
    <x v="0"/>
    <n v="35.867516999999999"/>
    <x v="66"/>
    <x v="79"/>
    <n v="20260723"/>
  </r>
  <r>
    <x v="13"/>
    <x v="9"/>
    <x v="0"/>
    <n v="0"/>
    <x v="67"/>
    <x v="80"/>
    <n v="20260723"/>
  </r>
  <r>
    <x v="13"/>
    <x v="9"/>
    <x v="0"/>
    <n v="35.867516999999999"/>
    <x v="68"/>
    <x v="81"/>
    <n v="20260723"/>
  </r>
  <r>
    <x v="13"/>
    <x v="9"/>
    <x v="0"/>
    <n v="28.240475"/>
    <x v="69"/>
    <x v="82"/>
    <n v="20260723"/>
  </r>
  <r>
    <x v="13"/>
    <x v="9"/>
    <x v="0"/>
    <n v="1130.0915170000001"/>
    <x v="70"/>
    <x v="83"/>
    <n v="20260723"/>
  </r>
  <r>
    <x v="13"/>
    <x v="9"/>
    <x v="0"/>
    <n v="570.30498299999999"/>
    <x v="71"/>
    <x v="84"/>
    <n v="20260723"/>
  </r>
  <r>
    <x v="14"/>
    <x v="0"/>
    <x v="0"/>
    <m/>
    <x v="0"/>
    <x v="0"/>
    <n v="20260723"/>
  </r>
  <r>
    <x v="14"/>
    <x v="0"/>
    <x v="0"/>
    <m/>
    <x v="1"/>
    <x v="1"/>
    <n v="20260723"/>
  </r>
  <r>
    <x v="14"/>
    <x v="0"/>
    <x v="0"/>
    <m/>
    <x v="2"/>
    <x v="2"/>
    <n v="20260723"/>
  </r>
  <r>
    <x v="14"/>
    <x v="0"/>
    <x v="0"/>
    <n v="0"/>
    <x v="3"/>
    <x v="3"/>
    <n v="20260723"/>
  </r>
  <r>
    <x v="14"/>
    <x v="0"/>
    <x v="0"/>
    <n v="531.45158600000002"/>
    <x v="4"/>
    <x v="4"/>
    <n v="20260723"/>
  </r>
  <r>
    <x v="14"/>
    <x v="0"/>
    <x v="0"/>
    <n v="5.8579999999999997"/>
    <x v="5"/>
    <x v="5"/>
    <n v="20260723"/>
  </r>
  <r>
    <x v="14"/>
    <x v="0"/>
    <x v="0"/>
    <n v="414.22630199999998"/>
    <x v="6"/>
    <x v="6"/>
    <n v="20260723"/>
  </r>
  <r>
    <x v="14"/>
    <x v="0"/>
    <x v="0"/>
    <n v="78466.670960999996"/>
    <x v="7"/>
    <x v="7"/>
    <n v="20260723"/>
  </r>
  <r>
    <x v="14"/>
    <x v="0"/>
    <x v="0"/>
    <n v="1061.2263089999999"/>
    <x v="8"/>
    <x v="8"/>
    <n v="20260723"/>
  </r>
  <r>
    <x v="14"/>
    <x v="0"/>
    <x v="0"/>
    <n v="561.70044399999995"/>
    <x v="9"/>
    <x v="9"/>
    <n v="20260723"/>
  </r>
  <r>
    <x v="14"/>
    <x v="0"/>
    <x v="0"/>
    <n v="3131.196547"/>
    <x v="10"/>
    <x v="10"/>
    <n v="20260723"/>
  </r>
  <r>
    <x v="14"/>
    <x v="0"/>
    <x v="0"/>
    <n v="3090.8056959999999"/>
    <x v="11"/>
    <x v="11"/>
    <n v="20260723"/>
  </r>
  <r>
    <x v="14"/>
    <x v="0"/>
    <x v="0"/>
    <n v="40.390850999999998"/>
    <x v="12"/>
    <x v="12"/>
    <n v="20260723"/>
  </r>
  <r>
    <x v="14"/>
    <x v="0"/>
    <x v="0"/>
    <n v="60195.479470999999"/>
    <x v="13"/>
    <x v="13"/>
    <n v="20260723"/>
  </r>
  <r>
    <x v="14"/>
    <x v="0"/>
    <x v="0"/>
    <n v="30043.023998000001"/>
    <x v="14"/>
    <x v="14"/>
    <n v="20260723"/>
  </r>
  <r>
    <x v="14"/>
    <x v="0"/>
    <x v="0"/>
    <n v="27508.521614000001"/>
    <x v="15"/>
    <x v="15"/>
    <n v="20260723"/>
  </r>
  <r>
    <x v="14"/>
    <x v="0"/>
    <x v="0"/>
    <n v="447.57529499999998"/>
    <x v="16"/>
    <x v="16"/>
    <n v="20260723"/>
  </r>
  <r>
    <x v="14"/>
    <x v="0"/>
    <x v="0"/>
    <n v="2196.358565"/>
    <x v="17"/>
    <x v="17"/>
    <n v="20260723"/>
  </r>
  <r>
    <x v="14"/>
    <x v="0"/>
    <x v="0"/>
    <n v="4660.3784939999996"/>
    <x v="18"/>
    <x v="18"/>
    <n v="20260723"/>
  </r>
  <r>
    <x v="14"/>
    <x v="0"/>
    <x v="0"/>
    <n v="4302.1169319999999"/>
    <x v="19"/>
    <x v="19"/>
    <n v="20260723"/>
  </r>
  <r>
    <x v="14"/>
    <x v="0"/>
    <x v="0"/>
    <n v="4318.8068030000004"/>
    <x v="20"/>
    <x v="20"/>
    <n v="20260723"/>
  </r>
  <r>
    <x v="14"/>
    <x v="0"/>
    <x v="0"/>
    <n v="235.765849"/>
    <x v="21"/>
    <x v="21"/>
    <n v="20260723"/>
  </r>
  <r>
    <x v="14"/>
    <x v="0"/>
    <x v="0"/>
    <n v="198234.53302900001"/>
    <x v="22"/>
    <x v="22"/>
    <n v="20260723"/>
  </r>
  <r>
    <x v="14"/>
    <x v="0"/>
    <x v="0"/>
    <n v="3373.5296979999998"/>
    <x v="23"/>
    <x v="23"/>
    <n v="20260723"/>
  </r>
  <r>
    <x v="14"/>
    <x v="0"/>
    <x v="0"/>
    <n v="30.231553999999999"/>
    <x v="24"/>
    <x v="24"/>
    <n v="20260723"/>
  </r>
  <r>
    <x v="14"/>
    <x v="0"/>
    <x v="0"/>
    <n v="129.167798"/>
    <x v="25"/>
    <x v="25"/>
    <n v="20260723"/>
  </r>
  <r>
    <x v="14"/>
    <x v="0"/>
    <x v="0"/>
    <n v="3214.1303459999999"/>
    <x v="26"/>
    <x v="26"/>
    <n v="20260723"/>
  </r>
  <r>
    <x v="14"/>
    <x v="0"/>
    <x v="0"/>
    <n v="36053.841954000003"/>
    <x v="27"/>
    <x v="27"/>
    <n v="20260723"/>
  </r>
  <r>
    <x v="14"/>
    <x v="0"/>
    <x v="0"/>
    <n v="19318.125534999999"/>
    <x v="28"/>
    <x v="28"/>
    <n v="20260723"/>
  </r>
  <r>
    <x v="14"/>
    <x v="0"/>
    <x v="0"/>
    <n v="18810.370019999998"/>
    <x v="29"/>
    <x v="29"/>
    <n v="20260723"/>
  </r>
  <r>
    <x v="14"/>
    <x v="0"/>
    <x v="0"/>
    <n v="507.755518"/>
    <x v="30"/>
    <x v="30"/>
    <n v="20260723"/>
  </r>
  <r>
    <x v="14"/>
    <x v="0"/>
    <x v="0"/>
    <n v="14410.846368"/>
    <x v="31"/>
    <x v="31"/>
    <n v="20260723"/>
  </r>
  <r>
    <x v="14"/>
    <x v="0"/>
    <x v="0"/>
    <n v="442.970618"/>
    <x v="32"/>
    <x v="32"/>
    <n v="20260723"/>
  </r>
  <r>
    <x v="14"/>
    <x v="0"/>
    <x v="0"/>
    <n v="13967.875749999999"/>
    <x v="33"/>
    <x v="33"/>
    <n v="20260723"/>
  </r>
  <r>
    <x v="14"/>
    <x v="0"/>
    <x v="0"/>
    <n v="2324.8700450000001"/>
    <x v="34"/>
    <x v="34"/>
    <n v="20260723"/>
  </r>
  <r>
    <x v="14"/>
    <x v="0"/>
    <x v="0"/>
    <n v="12672.96308"/>
    <x v="35"/>
    <x v="35"/>
    <n v="20260723"/>
  </r>
  <r>
    <x v="14"/>
    <x v="0"/>
    <x v="0"/>
    <n v="3922.5036970000001"/>
    <x v="36"/>
    <x v="36"/>
    <n v="20260723"/>
  </r>
  <r>
    <x v="14"/>
    <x v="0"/>
    <x v="0"/>
    <n v="1592.9458629999999"/>
    <x v="37"/>
    <x v="37"/>
    <n v="20260723"/>
  </r>
  <r>
    <x v="14"/>
    <x v="0"/>
    <x v="0"/>
    <n v="1942.9096870000001"/>
    <x v="38"/>
    <x v="38"/>
    <n v="20260723"/>
  </r>
  <r>
    <x v="14"/>
    <x v="0"/>
    <x v="0"/>
    <n v="0"/>
    <x v="39"/>
    <x v="39"/>
    <n v="20260723"/>
  </r>
  <r>
    <x v="14"/>
    <x v="0"/>
    <x v="0"/>
    <n v="0"/>
    <x v="40"/>
    <x v="40"/>
    <n v="20260723"/>
  </r>
  <r>
    <x v="14"/>
    <x v="0"/>
    <x v="0"/>
    <n v="5486.4424959999997"/>
    <x v="41"/>
    <x v="41"/>
    <n v="20260723"/>
  </r>
  <r>
    <x v="14"/>
    <x v="0"/>
    <x v="0"/>
    <n v="3886.0019200000002"/>
    <x v="42"/>
    <x v="42"/>
    <n v="20260723"/>
  </r>
  <r>
    <x v="14"/>
    <x v="0"/>
    <x v="0"/>
    <n v="346583.87815599999"/>
    <x v="43"/>
    <x v="43"/>
    <n v="20260723"/>
  </r>
  <r>
    <x v="14"/>
    <x v="0"/>
    <x v="0"/>
    <m/>
    <x v="44"/>
    <x v="44"/>
    <n v="20260723"/>
  </r>
  <r>
    <x v="14"/>
    <x v="0"/>
    <x v="0"/>
    <n v="43334.386483000002"/>
    <x v="45"/>
    <x v="45"/>
    <n v="20260723"/>
  </r>
  <r>
    <x v="14"/>
    <x v="0"/>
    <x v="0"/>
    <n v="41767.960445999997"/>
    <x v="46"/>
    <x v="46"/>
    <n v="20260723"/>
  </r>
  <r>
    <x v="14"/>
    <x v="0"/>
    <x v="0"/>
    <n v="0"/>
    <x v="47"/>
    <x v="47"/>
    <n v="20260723"/>
  </r>
  <r>
    <x v="14"/>
    <x v="0"/>
    <x v="0"/>
    <n v="39961.357185000001"/>
    <x v="48"/>
    <x v="48"/>
    <n v="20260723"/>
  </r>
  <r>
    <x v="14"/>
    <x v="0"/>
    <x v="0"/>
    <n v="1806.603261"/>
    <x v="49"/>
    <x v="49"/>
    <n v="20260723"/>
  </r>
  <r>
    <x v="14"/>
    <x v="0"/>
    <x v="0"/>
    <n v="1566.4260420000001"/>
    <x v="50"/>
    <x v="50"/>
    <n v="20260723"/>
  </r>
  <r>
    <x v="14"/>
    <x v="0"/>
    <x v="0"/>
    <n v="0"/>
    <x v="47"/>
    <x v="51"/>
    <n v="20260723"/>
  </r>
  <r>
    <x v="14"/>
    <x v="0"/>
    <x v="0"/>
    <n v="1436.955252"/>
    <x v="48"/>
    <x v="52"/>
    <n v="20260723"/>
  </r>
  <r>
    <x v="14"/>
    <x v="0"/>
    <x v="0"/>
    <n v="129.470789"/>
    <x v="49"/>
    <x v="53"/>
    <n v="20260723"/>
  </r>
  <r>
    <x v="14"/>
    <x v="0"/>
    <x v="0"/>
    <n v="43448.620161999999"/>
    <x v="51"/>
    <x v="54"/>
    <n v="20260723"/>
  </r>
  <r>
    <x v="14"/>
    <x v="0"/>
    <x v="0"/>
    <n v="2161.1344979999999"/>
    <x v="52"/>
    <x v="55"/>
    <n v="20260723"/>
  </r>
  <r>
    <x v="14"/>
    <x v="0"/>
    <x v="0"/>
    <n v="0"/>
    <x v="47"/>
    <x v="56"/>
    <n v="20260723"/>
  </r>
  <r>
    <x v="14"/>
    <x v="0"/>
    <x v="0"/>
    <n v="1900.8685849999999"/>
    <x v="48"/>
    <x v="57"/>
    <n v="20260723"/>
  </r>
  <r>
    <x v="14"/>
    <x v="0"/>
    <x v="0"/>
    <n v="260.26591200000001"/>
    <x v="49"/>
    <x v="58"/>
    <n v="20260723"/>
  </r>
  <r>
    <x v="14"/>
    <x v="0"/>
    <x v="0"/>
    <n v="41287.485665"/>
    <x v="53"/>
    <x v="59"/>
    <n v="20260723"/>
  </r>
  <r>
    <x v="14"/>
    <x v="0"/>
    <x v="0"/>
    <n v="3614.4397130000002"/>
    <x v="47"/>
    <x v="60"/>
    <n v="20260723"/>
  </r>
  <r>
    <x v="14"/>
    <x v="0"/>
    <x v="0"/>
    <n v="32199.480186000001"/>
    <x v="48"/>
    <x v="61"/>
    <n v="20260723"/>
  </r>
  <r>
    <x v="14"/>
    <x v="0"/>
    <x v="0"/>
    <n v="5473.5657659999997"/>
    <x v="49"/>
    <x v="62"/>
    <n v="20260723"/>
  </r>
  <r>
    <x v="14"/>
    <x v="0"/>
    <x v="0"/>
    <n v="197417.11755900001"/>
    <x v="54"/>
    <x v="63"/>
    <n v="20260723"/>
  </r>
  <r>
    <x v="14"/>
    <x v="0"/>
    <x v="0"/>
    <n v="74626.340230000002"/>
    <x v="47"/>
    <x v="64"/>
    <n v="20260723"/>
  </r>
  <r>
    <x v="14"/>
    <x v="0"/>
    <x v="0"/>
    <n v="121635.215566"/>
    <x v="48"/>
    <x v="65"/>
    <n v="20260723"/>
  </r>
  <r>
    <x v="14"/>
    <x v="0"/>
    <x v="0"/>
    <n v="1155.5617629999999"/>
    <x v="49"/>
    <x v="66"/>
    <n v="20260723"/>
  </r>
  <r>
    <x v="14"/>
    <x v="0"/>
    <x v="0"/>
    <m/>
    <x v="55"/>
    <x v="67"/>
    <n v="20260723"/>
  </r>
  <r>
    <x v="14"/>
    <x v="0"/>
    <x v="0"/>
    <n v="39.074458999999997"/>
    <x v="56"/>
    <x v="68"/>
    <n v="20260723"/>
  </r>
  <r>
    <x v="14"/>
    <x v="0"/>
    <x v="0"/>
    <n v="560.88632500000006"/>
    <x v="57"/>
    <x v="69"/>
    <n v="20260723"/>
  </r>
  <r>
    <x v="14"/>
    <x v="0"/>
    <x v="0"/>
    <n v="306.13341000000003"/>
    <x v="58"/>
    <x v="70"/>
    <n v="20260723"/>
  </r>
  <r>
    <x v="14"/>
    <x v="0"/>
    <x v="0"/>
    <n v="5085.2433170000004"/>
    <x v="59"/>
    <x v="71"/>
    <n v="20260723"/>
  </r>
  <r>
    <x v="14"/>
    <x v="0"/>
    <x v="0"/>
    <n v="2021.068323"/>
    <x v="60"/>
    <x v="72"/>
    <n v="20260723"/>
  </r>
  <r>
    <x v="14"/>
    <x v="0"/>
    <x v="0"/>
    <n v="3165.7210540000001"/>
    <x v="19"/>
    <x v="73"/>
    <n v="20260723"/>
  </r>
  <r>
    <x v="14"/>
    <x v="0"/>
    <x v="0"/>
    <n v="433.150173"/>
    <x v="61"/>
    <x v="74"/>
    <n v="20260723"/>
  </r>
  <r>
    <x v="14"/>
    <x v="0"/>
    <x v="0"/>
    <n v="820.39857099999995"/>
    <x v="62"/>
    <x v="75"/>
    <n v="20260723"/>
  </r>
  <r>
    <x v="14"/>
    <x v="0"/>
    <x v="0"/>
    <n v="2675.5887069999999"/>
    <x v="63"/>
    <x v="76"/>
    <n v="20260723"/>
  </r>
  <r>
    <x v="14"/>
    <x v="0"/>
    <x v="0"/>
    <n v="1601.9932040000001"/>
    <x v="64"/>
    <x v="77"/>
    <n v="20260723"/>
  </r>
  <r>
    <x v="14"/>
    <x v="0"/>
    <x v="0"/>
    <n v="2557.2624719999999"/>
    <x v="65"/>
    <x v="78"/>
    <n v="20260723"/>
  </r>
  <r>
    <x v="14"/>
    <x v="0"/>
    <x v="0"/>
    <n v="1378.217056"/>
    <x v="66"/>
    <x v="79"/>
    <n v="20260723"/>
  </r>
  <r>
    <x v="14"/>
    <x v="0"/>
    <x v="0"/>
    <n v="9.3811479999999996"/>
    <x v="67"/>
    <x v="80"/>
    <n v="20260723"/>
  </r>
  <r>
    <x v="14"/>
    <x v="0"/>
    <x v="0"/>
    <n v="1368.835908"/>
    <x v="68"/>
    <x v="81"/>
    <n v="20260723"/>
  </r>
  <r>
    <x v="14"/>
    <x v="0"/>
    <x v="0"/>
    <n v="3946.0458469999999"/>
    <x v="69"/>
    <x v="82"/>
    <n v="20260723"/>
  </r>
  <r>
    <x v="14"/>
    <x v="0"/>
    <x v="0"/>
    <n v="308790.906601"/>
    <x v="70"/>
    <x v="83"/>
    <n v="20260723"/>
  </r>
  <r>
    <x v="14"/>
    <x v="0"/>
    <x v="0"/>
    <n v="37792.971033000002"/>
    <x v="71"/>
    <x v="84"/>
    <n v="20260723"/>
  </r>
  <r>
    <x v="14"/>
    <x v="1"/>
    <x v="0"/>
    <m/>
    <x v="0"/>
    <x v="0"/>
    <n v="20260723"/>
  </r>
  <r>
    <x v="14"/>
    <x v="1"/>
    <x v="0"/>
    <m/>
    <x v="1"/>
    <x v="1"/>
    <n v="20260723"/>
  </r>
  <r>
    <x v="14"/>
    <x v="1"/>
    <x v="0"/>
    <m/>
    <x v="2"/>
    <x v="2"/>
    <n v="20260723"/>
  </r>
  <r>
    <x v="14"/>
    <x v="1"/>
    <x v="0"/>
    <n v="5.1791999999999998E-2"/>
    <x v="3"/>
    <x v="3"/>
    <n v="20260723"/>
  </r>
  <r>
    <x v="14"/>
    <x v="1"/>
    <x v="0"/>
    <n v="376.38222300000001"/>
    <x v="4"/>
    <x v="4"/>
    <n v="20260723"/>
  </r>
  <r>
    <x v="14"/>
    <x v="1"/>
    <x v="0"/>
    <n v="11.619372"/>
    <x v="5"/>
    <x v="5"/>
    <n v="20260723"/>
  </r>
  <r>
    <x v="14"/>
    <x v="1"/>
    <x v="0"/>
    <n v="456.66047099999997"/>
    <x v="6"/>
    <x v="6"/>
    <n v="20260723"/>
  </r>
  <r>
    <x v="14"/>
    <x v="1"/>
    <x v="0"/>
    <n v="77347.993470999994"/>
    <x v="7"/>
    <x v="7"/>
    <n v="20260723"/>
  </r>
  <r>
    <x v="14"/>
    <x v="1"/>
    <x v="0"/>
    <n v="1186.6901499999999"/>
    <x v="8"/>
    <x v="8"/>
    <n v="20260723"/>
  </r>
  <r>
    <x v="14"/>
    <x v="1"/>
    <x v="0"/>
    <n v="603.68782599999997"/>
    <x v="9"/>
    <x v="9"/>
    <n v="20260723"/>
  </r>
  <r>
    <x v="14"/>
    <x v="1"/>
    <x v="0"/>
    <n v="3346.6747209999999"/>
    <x v="10"/>
    <x v="10"/>
    <n v="20260723"/>
  </r>
  <r>
    <x v="14"/>
    <x v="1"/>
    <x v="0"/>
    <n v="3299.9858720000002"/>
    <x v="11"/>
    <x v="11"/>
    <n v="20260723"/>
  </r>
  <r>
    <x v="14"/>
    <x v="1"/>
    <x v="0"/>
    <n v="46.688848999999998"/>
    <x v="12"/>
    <x v="12"/>
    <n v="20260723"/>
  </r>
  <r>
    <x v="14"/>
    <x v="1"/>
    <x v="0"/>
    <n v="59142.585417000002"/>
    <x v="13"/>
    <x v="13"/>
    <n v="20260723"/>
  </r>
  <r>
    <x v="14"/>
    <x v="1"/>
    <x v="0"/>
    <n v="28438.167417000001"/>
    <x v="14"/>
    <x v="14"/>
    <n v="20260723"/>
  </r>
  <r>
    <x v="14"/>
    <x v="1"/>
    <x v="0"/>
    <n v="28358.118972"/>
    <x v="15"/>
    <x v="15"/>
    <n v="20260723"/>
  </r>
  <r>
    <x v="14"/>
    <x v="1"/>
    <x v="0"/>
    <n v="372.11813100000001"/>
    <x v="16"/>
    <x v="16"/>
    <n v="20260723"/>
  </r>
  <r>
    <x v="14"/>
    <x v="1"/>
    <x v="0"/>
    <n v="1974.1808960000001"/>
    <x v="17"/>
    <x v="17"/>
    <n v="20260723"/>
  </r>
  <r>
    <x v="14"/>
    <x v="1"/>
    <x v="0"/>
    <n v="5004.3957200000004"/>
    <x v="18"/>
    <x v="18"/>
    <n v="20260723"/>
  </r>
  <r>
    <x v="14"/>
    <x v="1"/>
    <x v="0"/>
    <n v="4116.4165629999998"/>
    <x v="19"/>
    <x v="19"/>
    <n v="20260723"/>
  </r>
  <r>
    <x v="14"/>
    <x v="1"/>
    <x v="0"/>
    <n v="3726.8150999999998"/>
    <x v="20"/>
    <x v="20"/>
    <n v="20260723"/>
  </r>
  <r>
    <x v="14"/>
    <x v="1"/>
    <x v="0"/>
    <n v="220.72797800000001"/>
    <x v="21"/>
    <x v="21"/>
    <n v="20260723"/>
  </r>
  <r>
    <x v="14"/>
    <x v="1"/>
    <x v="0"/>
    <n v="216661.73991999999"/>
    <x v="22"/>
    <x v="22"/>
    <n v="20260723"/>
  </r>
  <r>
    <x v="14"/>
    <x v="1"/>
    <x v="0"/>
    <n v="3746.5840499999999"/>
    <x v="23"/>
    <x v="23"/>
    <n v="20260723"/>
  </r>
  <r>
    <x v="14"/>
    <x v="1"/>
    <x v="0"/>
    <n v="25.875654999999998"/>
    <x v="24"/>
    <x v="24"/>
    <n v="20260723"/>
  </r>
  <r>
    <x v="14"/>
    <x v="1"/>
    <x v="0"/>
    <n v="34.194580999999999"/>
    <x v="25"/>
    <x v="25"/>
    <n v="20260723"/>
  </r>
  <r>
    <x v="14"/>
    <x v="1"/>
    <x v="0"/>
    <n v="3686.5138139999999"/>
    <x v="26"/>
    <x v="26"/>
    <n v="20260723"/>
  </r>
  <r>
    <x v="14"/>
    <x v="1"/>
    <x v="0"/>
    <n v="34367.834165"/>
    <x v="27"/>
    <x v="27"/>
    <n v="20260723"/>
  </r>
  <r>
    <x v="14"/>
    <x v="1"/>
    <x v="0"/>
    <n v="19928.369917"/>
    <x v="28"/>
    <x v="28"/>
    <n v="20260723"/>
  </r>
  <r>
    <x v="14"/>
    <x v="1"/>
    <x v="0"/>
    <n v="19442.803937000001"/>
    <x v="29"/>
    <x v="29"/>
    <n v="20260723"/>
  </r>
  <r>
    <x v="14"/>
    <x v="1"/>
    <x v="0"/>
    <n v="485.56598000000002"/>
    <x v="30"/>
    <x v="30"/>
    <n v="20260723"/>
  </r>
  <r>
    <x v="14"/>
    <x v="1"/>
    <x v="0"/>
    <n v="13925.523162"/>
    <x v="31"/>
    <x v="31"/>
    <n v="20260723"/>
  </r>
  <r>
    <x v="14"/>
    <x v="1"/>
    <x v="0"/>
    <n v="455.11782599999998"/>
    <x v="32"/>
    <x v="32"/>
    <n v="20260723"/>
  </r>
  <r>
    <x v="14"/>
    <x v="1"/>
    <x v="0"/>
    <n v="13470.405336"/>
    <x v="33"/>
    <x v="33"/>
    <n v="20260723"/>
  </r>
  <r>
    <x v="14"/>
    <x v="1"/>
    <x v="0"/>
    <n v="513.94108300000005"/>
    <x v="34"/>
    <x v="34"/>
    <n v="20260723"/>
  </r>
  <r>
    <x v="14"/>
    <x v="1"/>
    <x v="0"/>
    <n v="12089.458850999999"/>
    <x v="35"/>
    <x v="35"/>
    <n v="20260723"/>
  </r>
  <r>
    <x v="14"/>
    <x v="1"/>
    <x v="0"/>
    <n v="3788.4429829999999"/>
    <x v="36"/>
    <x v="36"/>
    <n v="20260723"/>
  </r>
  <r>
    <x v="14"/>
    <x v="1"/>
    <x v="0"/>
    <n v="1379.087014"/>
    <x v="37"/>
    <x v="37"/>
    <n v="20260723"/>
  </r>
  <r>
    <x v="14"/>
    <x v="1"/>
    <x v="0"/>
    <n v="2310.0255710000001"/>
    <x v="38"/>
    <x v="38"/>
    <n v="20260723"/>
  </r>
  <r>
    <x v="14"/>
    <x v="1"/>
    <x v="0"/>
    <n v="0"/>
    <x v="39"/>
    <x v="39"/>
    <n v="20260723"/>
  </r>
  <r>
    <x v="14"/>
    <x v="1"/>
    <x v="0"/>
    <n v="0"/>
    <x v="40"/>
    <x v="40"/>
    <n v="20260723"/>
  </r>
  <r>
    <x v="14"/>
    <x v="1"/>
    <x v="0"/>
    <n v="5668.7516969999997"/>
    <x v="41"/>
    <x v="41"/>
    <n v="20260723"/>
  </r>
  <r>
    <x v="14"/>
    <x v="1"/>
    <x v="0"/>
    <n v="818.29586500000005"/>
    <x v="42"/>
    <x v="42"/>
    <n v="20260723"/>
  </r>
  <r>
    <x v="14"/>
    <x v="1"/>
    <x v="0"/>
    <n v="359022.92744599999"/>
    <x v="43"/>
    <x v="43"/>
    <n v="20260723"/>
  </r>
  <r>
    <x v="14"/>
    <x v="1"/>
    <x v="0"/>
    <m/>
    <x v="44"/>
    <x v="44"/>
    <n v="20260723"/>
  </r>
  <r>
    <x v="14"/>
    <x v="1"/>
    <x v="0"/>
    <n v="42210.575494999997"/>
    <x v="45"/>
    <x v="45"/>
    <n v="20260723"/>
  </r>
  <r>
    <x v="14"/>
    <x v="1"/>
    <x v="0"/>
    <n v="40508.766497999997"/>
    <x v="46"/>
    <x v="46"/>
    <n v="20260723"/>
  </r>
  <r>
    <x v="14"/>
    <x v="1"/>
    <x v="0"/>
    <n v="0"/>
    <x v="47"/>
    <x v="47"/>
    <n v="20260723"/>
  </r>
  <r>
    <x v="14"/>
    <x v="1"/>
    <x v="0"/>
    <n v="38752.283900000002"/>
    <x v="48"/>
    <x v="48"/>
    <n v="20260723"/>
  </r>
  <r>
    <x v="14"/>
    <x v="1"/>
    <x v="0"/>
    <n v="1756.4825940000001"/>
    <x v="49"/>
    <x v="49"/>
    <n v="20260723"/>
  </r>
  <r>
    <x v="14"/>
    <x v="1"/>
    <x v="0"/>
    <n v="1701.809002"/>
    <x v="50"/>
    <x v="50"/>
    <n v="20260723"/>
  </r>
  <r>
    <x v="14"/>
    <x v="1"/>
    <x v="0"/>
    <n v="0"/>
    <x v="47"/>
    <x v="51"/>
    <n v="20260723"/>
  </r>
  <r>
    <x v="14"/>
    <x v="1"/>
    <x v="0"/>
    <n v="1587.039358"/>
    <x v="48"/>
    <x v="52"/>
    <n v="20260723"/>
  </r>
  <r>
    <x v="14"/>
    <x v="1"/>
    <x v="0"/>
    <n v="114.769644"/>
    <x v="49"/>
    <x v="53"/>
    <n v="20260723"/>
  </r>
  <r>
    <x v="14"/>
    <x v="1"/>
    <x v="0"/>
    <n v="42637.395384000003"/>
    <x v="51"/>
    <x v="54"/>
    <n v="20260723"/>
  </r>
  <r>
    <x v="14"/>
    <x v="1"/>
    <x v="0"/>
    <n v="2295.3530070000002"/>
    <x v="52"/>
    <x v="55"/>
    <n v="20260723"/>
  </r>
  <r>
    <x v="14"/>
    <x v="1"/>
    <x v="0"/>
    <n v="5.1298690000000002"/>
    <x v="47"/>
    <x v="56"/>
    <n v="20260723"/>
  </r>
  <r>
    <x v="14"/>
    <x v="1"/>
    <x v="0"/>
    <n v="2025.9986960000001"/>
    <x v="48"/>
    <x v="57"/>
    <n v="20260723"/>
  </r>
  <r>
    <x v="14"/>
    <x v="1"/>
    <x v="0"/>
    <n v="264.224446"/>
    <x v="49"/>
    <x v="58"/>
    <n v="20260723"/>
  </r>
  <r>
    <x v="14"/>
    <x v="1"/>
    <x v="0"/>
    <n v="40342.042373999997"/>
    <x v="53"/>
    <x v="59"/>
    <n v="20260723"/>
  </r>
  <r>
    <x v="14"/>
    <x v="1"/>
    <x v="0"/>
    <n v="4007.8500519999998"/>
    <x v="47"/>
    <x v="60"/>
    <n v="20260723"/>
  </r>
  <r>
    <x v="14"/>
    <x v="1"/>
    <x v="0"/>
    <n v="31120.461727000002"/>
    <x v="48"/>
    <x v="61"/>
    <n v="20260723"/>
  </r>
  <r>
    <x v="14"/>
    <x v="1"/>
    <x v="0"/>
    <n v="5213.7305939999997"/>
    <x v="49"/>
    <x v="62"/>
    <n v="20260723"/>
  </r>
  <r>
    <x v="14"/>
    <x v="1"/>
    <x v="0"/>
    <n v="213421.58394400001"/>
    <x v="54"/>
    <x v="63"/>
    <n v="20260723"/>
  </r>
  <r>
    <x v="14"/>
    <x v="1"/>
    <x v="0"/>
    <n v="87580.768268"/>
    <x v="47"/>
    <x v="64"/>
    <n v="20260723"/>
  </r>
  <r>
    <x v="14"/>
    <x v="1"/>
    <x v="0"/>
    <n v="124510.53657900001"/>
    <x v="48"/>
    <x v="65"/>
    <n v="20260723"/>
  </r>
  <r>
    <x v="14"/>
    <x v="1"/>
    <x v="0"/>
    <n v="1330.279098"/>
    <x v="49"/>
    <x v="66"/>
    <n v="20260723"/>
  </r>
  <r>
    <x v="14"/>
    <x v="1"/>
    <x v="0"/>
    <m/>
    <x v="55"/>
    <x v="67"/>
    <n v="20260723"/>
  </r>
  <r>
    <x v="14"/>
    <x v="1"/>
    <x v="0"/>
    <n v="27.446494000000001"/>
    <x v="56"/>
    <x v="68"/>
    <n v="20260723"/>
  </r>
  <r>
    <x v="14"/>
    <x v="1"/>
    <x v="0"/>
    <n v="559.55742499999997"/>
    <x v="57"/>
    <x v="69"/>
    <n v="20260723"/>
  </r>
  <r>
    <x v="14"/>
    <x v="1"/>
    <x v="0"/>
    <n v="178.793644"/>
    <x v="58"/>
    <x v="70"/>
    <n v="20260723"/>
  </r>
  <r>
    <x v="14"/>
    <x v="1"/>
    <x v="0"/>
    <n v="4979.3949579999999"/>
    <x v="59"/>
    <x v="71"/>
    <n v="20260723"/>
  </r>
  <r>
    <x v="14"/>
    <x v="1"/>
    <x v="0"/>
    <n v="1877.9729589999999"/>
    <x v="60"/>
    <x v="72"/>
    <n v="20260723"/>
  </r>
  <r>
    <x v="14"/>
    <x v="1"/>
    <x v="0"/>
    <n v="3319.3707490000002"/>
    <x v="19"/>
    <x v="73"/>
    <n v="20260723"/>
  </r>
  <r>
    <x v="14"/>
    <x v="1"/>
    <x v="0"/>
    <n v="315.55759"/>
    <x v="61"/>
    <x v="74"/>
    <n v="20260723"/>
  </r>
  <r>
    <x v="14"/>
    <x v="1"/>
    <x v="0"/>
    <n v="599.43603700000006"/>
    <x v="62"/>
    <x v="75"/>
    <n v="20260723"/>
  </r>
  <r>
    <x v="14"/>
    <x v="1"/>
    <x v="0"/>
    <n v="2843.2530409999999"/>
    <x v="63"/>
    <x v="76"/>
    <n v="20260723"/>
  </r>
  <r>
    <x v="14"/>
    <x v="1"/>
    <x v="0"/>
    <n v="1468.352519"/>
    <x v="64"/>
    <x v="77"/>
    <n v="20260723"/>
  </r>
  <r>
    <x v="14"/>
    <x v="1"/>
    <x v="0"/>
    <n v="2525.839195"/>
    <x v="65"/>
    <x v="78"/>
    <n v="20260723"/>
  </r>
  <r>
    <x v="14"/>
    <x v="1"/>
    <x v="0"/>
    <n v="1158.248315"/>
    <x v="66"/>
    <x v="79"/>
    <n v="20260723"/>
  </r>
  <r>
    <x v="14"/>
    <x v="1"/>
    <x v="0"/>
    <n v="0"/>
    <x v="67"/>
    <x v="80"/>
    <n v="20260723"/>
  </r>
  <r>
    <x v="14"/>
    <x v="1"/>
    <x v="0"/>
    <n v="1158.248315"/>
    <x v="68"/>
    <x v="81"/>
    <n v="20260723"/>
  </r>
  <r>
    <x v="14"/>
    <x v="1"/>
    <x v="0"/>
    <n v="2593.0106310000001"/>
    <x v="69"/>
    <x v="82"/>
    <n v="20260723"/>
  </r>
  <r>
    <x v="14"/>
    <x v="1"/>
    <x v="0"/>
    <n v="320715.78837800003"/>
    <x v="70"/>
    <x v="83"/>
    <n v="20260723"/>
  </r>
  <r>
    <x v="14"/>
    <x v="1"/>
    <x v="0"/>
    <n v="38307.139260999997"/>
    <x v="71"/>
    <x v="84"/>
    <n v="20260723"/>
  </r>
  <r>
    <x v="14"/>
    <x v="2"/>
    <x v="0"/>
    <m/>
    <x v="0"/>
    <x v="0"/>
    <n v="20260723"/>
  </r>
  <r>
    <x v="14"/>
    <x v="2"/>
    <x v="0"/>
    <m/>
    <x v="1"/>
    <x v="1"/>
    <n v="20260723"/>
  </r>
  <r>
    <x v="14"/>
    <x v="2"/>
    <x v="0"/>
    <m/>
    <x v="2"/>
    <x v="2"/>
    <n v="20260723"/>
  </r>
  <r>
    <x v="14"/>
    <x v="2"/>
    <x v="0"/>
    <n v="3.9017000000000003E-2"/>
    <x v="3"/>
    <x v="3"/>
    <n v="20260723"/>
  </r>
  <r>
    <x v="14"/>
    <x v="2"/>
    <x v="0"/>
    <n v="411.11062099999998"/>
    <x v="4"/>
    <x v="4"/>
    <n v="20260723"/>
  </r>
  <r>
    <x v="14"/>
    <x v="2"/>
    <x v="0"/>
    <n v="48.760244999999998"/>
    <x v="5"/>
    <x v="5"/>
    <n v="20260723"/>
  </r>
  <r>
    <x v="14"/>
    <x v="2"/>
    <x v="0"/>
    <n v="440.99005399999999"/>
    <x v="6"/>
    <x v="6"/>
    <n v="20260723"/>
  </r>
  <r>
    <x v="14"/>
    <x v="2"/>
    <x v="0"/>
    <n v="79366.415716999996"/>
    <x v="7"/>
    <x v="7"/>
    <n v="20260723"/>
  </r>
  <r>
    <x v="14"/>
    <x v="2"/>
    <x v="0"/>
    <n v="1306.307339"/>
    <x v="8"/>
    <x v="8"/>
    <n v="20260723"/>
  </r>
  <r>
    <x v="14"/>
    <x v="2"/>
    <x v="0"/>
    <n v="3396.603576"/>
    <x v="9"/>
    <x v="9"/>
    <n v="20260723"/>
  </r>
  <r>
    <x v="14"/>
    <x v="2"/>
    <x v="0"/>
    <n v="3198.9176440000001"/>
    <x v="10"/>
    <x v="10"/>
    <n v="20260723"/>
  </r>
  <r>
    <x v="14"/>
    <x v="2"/>
    <x v="0"/>
    <n v="3148.8623269999998"/>
    <x v="11"/>
    <x v="11"/>
    <n v="20260723"/>
  </r>
  <r>
    <x v="14"/>
    <x v="2"/>
    <x v="0"/>
    <n v="50.055315999999998"/>
    <x v="12"/>
    <x v="12"/>
    <n v="20260723"/>
  </r>
  <r>
    <x v="14"/>
    <x v="2"/>
    <x v="0"/>
    <n v="58542.911809999998"/>
    <x v="13"/>
    <x v="13"/>
    <n v="20260723"/>
  </r>
  <r>
    <x v="14"/>
    <x v="2"/>
    <x v="0"/>
    <n v="26213.004228999998"/>
    <x v="14"/>
    <x v="14"/>
    <n v="20260723"/>
  </r>
  <r>
    <x v="14"/>
    <x v="2"/>
    <x v="0"/>
    <n v="29397.255257000001"/>
    <x v="15"/>
    <x v="15"/>
    <n v="20260723"/>
  </r>
  <r>
    <x v="14"/>
    <x v="2"/>
    <x v="0"/>
    <n v="424.26226600000001"/>
    <x v="16"/>
    <x v="16"/>
    <n v="20260723"/>
  </r>
  <r>
    <x v="14"/>
    <x v="2"/>
    <x v="0"/>
    <n v="2508.3900589999998"/>
    <x v="17"/>
    <x v="17"/>
    <n v="20260723"/>
  </r>
  <r>
    <x v="14"/>
    <x v="2"/>
    <x v="0"/>
    <n v="4917.3636500000002"/>
    <x v="18"/>
    <x v="18"/>
    <n v="20260723"/>
  </r>
  <r>
    <x v="14"/>
    <x v="2"/>
    <x v="0"/>
    <n v="4083.2888200000002"/>
    <x v="19"/>
    <x v="19"/>
    <n v="20260723"/>
  </r>
  <r>
    <x v="14"/>
    <x v="2"/>
    <x v="0"/>
    <n v="3700.3178349999998"/>
    <x v="20"/>
    <x v="20"/>
    <n v="20260723"/>
  </r>
  <r>
    <x v="14"/>
    <x v="2"/>
    <x v="0"/>
    <n v="220.70530600000001"/>
    <x v="21"/>
    <x v="21"/>
    <n v="20260723"/>
  </r>
  <r>
    <x v="14"/>
    <x v="2"/>
    <x v="0"/>
    <n v="209791.656113"/>
    <x v="22"/>
    <x v="22"/>
    <n v="20260723"/>
  </r>
  <r>
    <x v="14"/>
    <x v="2"/>
    <x v="0"/>
    <n v="4289.5656259999996"/>
    <x v="23"/>
    <x v="23"/>
    <n v="20260723"/>
  </r>
  <r>
    <x v="14"/>
    <x v="2"/>
    <x v="0"/>
    <n v="25.069752000000001"/>
    <x v="24"/>
    <x v="24"/>
    <n v="20260723"/>
  </r>
  <r>
    <x v="14"/>
    <x v="2"/>
    <x v="0"/>
    <n v="17.944901999999999"/>
    <x v="25"/>
    <x v="25"/>
    <n v="20260723"/>
  </r>
  <r>
    <x v="14"/>
    <x v="2"/>
    <x v="0"/>
    <n v="4246.5509730000003"/>
    <x v="26"/>
    <x v="26"/>
    <n v="20260723"/>
  </r>
  <r>
    <x v="14"/>
    <x v="2"/>
    <x v="0"/>
    <n v="36872.119411"/>
    <x v="27"/>
    <x v="27"/>
    <n v="20260723"/>
  </r>
  <r>
    <x v="14"/>
    <x v="2"/>
    <x v="0"/>
    <n v="20738.012487"/>
    <x v="28"/>
    <x v="28"/>
    <n v="20260723"/>
  </r>
  <r>
    <x v="14"/>
    <x v="2"/>
    <x v="0"/>
    <n v="20179.989148000001"/>
    <x v="29"/>
    <x v="29"/>
    <n v="20260723"/>
  </r>
  <r>
    <x v="14"/>
    <x v="2"/>
    <x v="0"/>
    <n v="558.02334199999996"/>
    <x v="30"/>
    <x v="30"/>
    <n v="20260723"/>
  </r>
  <r>
    <x v="14"/>
    <x v="2"/>
    <x v="0"/>
    <n v="15366.963432"/>
    <x v="31"/>
    <x v="31"/>
    <n v="20260723"/>
  </r>
  <r>
    <x v="14"/>
    <x v="2"/>
    <x v="0"/>
    <n v="458.18262499999997"/>
    <x v="32"/>
    <x v="32"/>
    <n v="20260723"/>
  </r>
  <r>
    <x v="14"/>
    <x v="2"/>
    <x v="0"/>
    <n v="14908.780806999999"/>
    <x v="33"/>
    <x v="33"/>
    <n v="20260723"/>
  </r>
  <r>
    <x v="14"/>
    <x v="2"/>
    <x v="0"/>
    <n v="767.14349200000004"/>
    <x v="34"/>
    <x v="34"/>
    <n v="20260723"/>
  </r>
  <r>
    <x v="14"/>
    <x v="2"/>
    <x v="0"/>
    <n v="9088.3849869999995"/>
    <x v="35"/>
    <x v="35"/>
    <n v="20260723"/>
  </r>
  <r>
    <x v="14"/>
    <x v="2"/>
    <x v="0"/>
    <n v="4963.3530929999997"/>
    <x v="36"/>
    <x v="36"/>
    <n v="20260723"/>
  </r>
  <r>
    <x v="14"/>
    <x v="2"/>
    <x v="0"/>
    <n v="1388.49783"/>
    <x v="37"/>
    <x v="37"/>
    <n v="20260723"/>
  </r>
  <r>
    <x v="14"/>
    <x v="2"/>
    <x v="0"/>
    <n v="2172.3265310000002"/>
    <x v="38"/>
    <x v="38"/>
    <n v="20260723"/>
  </r>
  <r>
    <x v="14"/>
    <x v="2"/>
    <x v="0"/>
    <n v="0"/>
    <x v="39"/>
    <x v="39"/>
    <n v="20260723"/>
  </r>
  <r>
    <x v="14"/>
    <x v="2"/>
    <x v="0"/>
    <n v="0"/>
    <x v="40"/>
    <x v="40"/>
    <n v="20260723"/>
  </r>
  <r>
    <x v="14"/>
    <x v="2"/>
    <x v="0"/>
    <n v="5905.8018949999996"/>
    <x v="41"/>
    <x v="41"/>
    <n v="20260723"/>
  </r>
  <r>
    <x v="14"/>
    <x v="2"/>
    <x v="0"/>
    <n v="913.04422899999997"/>
    <x v="42"/>
    <x v="42"/>
    <n v="20260723"/>
  </r>
  <r>
    <x v="14"/>
    <x v="2"/>
    <x v="0"/>
    <n v="355652.06563299999"/>
    <x v="43"/>
    <x v="43"/>
    <n v="20260723"/>
  </r>
  <r>
    <x v="14"/>
    <x v="2"/>
    <x v="0"/>
    <m/>
    <x v="44"/>
    <x v="44"/>
    <n v="20260723"/>
  </r>
  <r>
    <x v="14"/>
    <x v="2"/>
    <x v="0"/>
    <n v="42198.132471999998"/>
    <x v="45"/>
    <x v="45"/>
    <n v="20260723"/>
  </r>
  <r>
    <x v="14"/>
    <x v="2"/>
    <x v="0"/>
    <n v="40746.273535"/>
    <x v="46"/>
    <x v="46"/>
    <n v="20260723"/>
  </r>
  <r>
    <x v="14"/>
    <x v="2"/>
    <x v="0"/>
    <n v="0"/>
    <x v="47"/>
    <x v="47"/>
    <n v="20260723"/>
  </r>
  <r>
    <x v="14"/>
    <x v="2"/>
    <x v="0"/>
    <n v="38944.021438999996"/>
    <x v="48"/>
    <x v="48"/>
    <n v="20260723"/>
  </r>
  <r>
    <x v="14"/>
    <x v="2"/>
    <x v="0"/>
    <n v="1802.2520979999999"/>
    <x v="49"/>
    <x v="49"/>
    <n v="20260723"/>
  </r>
  <r>
    <x v="14"/>
    <x v="2"/>
    <x v="0"/>
    <n v="1451.8589380000001"/>
    <x v="50"/>
    <x v="50"/>
    <n v="20260723"/>
  </r>
  <r>
    <x v="14"/>
    <x v="2"/>
    <x v="0"/>
    <n v="0"/>
    <x v="47"/>
    <x v="51"/>
    <n v="20260723"/>
  </r>
  <r>
    <x v="14"/>
    <x v="2"/>
    <x v="0"/>
    <n v="1335.7201379999999"/>
    <x v="48"/>
    <x v="52"/>
    <n v="20260723"/>
  </r>
  <r>
    <x v="14"/>
    <x v="2"/>
    <x v="0"/>
    <n v="116.13879900000001"/>
    <x v="49"/>
    <x v="53"/>
    <n v="20260723"/>
  </r>
  <r>
    <x v="14"/>
    <x v="2"/>
    <x v="0"/>
    <n v="40772.075728000003"/>
    <x v="51"/>
    <x v="54"/>
    <n v="20260723"/>
  </r>
  <r>
    <x v="14"/>
    <x v="2"/>
    <x v="0"/>
    <n v="2219.005932"/>
    <x v="52"/>
    <x v="55"/>
    <n v="20260723"/>
  </r>
  <r>
    <x v="14"/>
    <x v="2"/>
    <x v="0"/>
    <n v="16.343118"/>
    <x v="47"/>
    <x v="56"/>
    <n v="20260723"/>
  </r>
  <r>
    <x v="14"/>
    <x v="2"/>
    <x v="0"/>
    <n v="1880.600408"/>
    <x v="48"/>
    <x v="57"/>
    <n v="20260723"/>
  </r>
  <r>
    <x v="14"/>
    <x v="2"/>
    <x v="0"/>
    <n v="322.06240100000002"/>
    <x v="49"/>
    <x v="58"/>
    <n v="20260723"/>
  </r>
  <r>
    <x v="14"/>
    <x v="2"/>
    <x v="0"/>
    <n v="38553.069801999998"/>
    <x v="53"/>
    <x v="59"/>
    <n v="20260723"/>
  </r>
  <r>
    <x v="14"/>
    <x v="2"/>
    <x v="0"/>
    <n v="5935.958243"/>
    <x v="47"/>
    <x v="60"/>
    <n v="20260723"/>
  </r>
  <r>
    <x v="14"/>
    <x v="2"/>
    <x v="0"/>
    <n v="28479.490054000002"/>
    <x v="48"/>
    <x v="61"/>
    <n v="20260723"/>
  </r>
  <r>
    <x v="14"/>
    <x v="2"/>
    <x v="0"/>
    <n v="4137.6215060000004"/>
    <x v="49"/>
    <x v="62"/>
    <n v="20260723"/>
  </r>
  <r>
    <x v="14"/>
    <x v="2"/>
    <x v="0"/>
    <n v="207061.01961300001"/>
    <x v="54"/>
    <x v="63"/>
    <n v="20260723"/>
  </r>
  <r>
    <x v="14"/>
    <x v="2"/>
    <x v="0"/>
    <n v="104102.453385"/>
    <x v="47"/>
    <x v="64"/>
    <n v="20260723"/>
  </r>
  <r>
    <x v="14"/>
    <x v="2"/>
    <x v="0"/>
    <n v="101624.359702"/>
    <x v="48"/>
    <x v="65"/>
    <n v="20260723"/>
  </r>
  <r>
    <x v="14"/>
    <x v="2"/>
    <x v="0"/>
    <n v="1334.2065270000001"/>
    <x v="49"/>
    <x v="66"/>
    <n v="20260723"/>
  </r>
  <r>
    <x v="14"/>
    <x v="2"/>
    <x v="0"/>
    <m/>
    <x v="55"/>
    <x v="67"/>
    <n v="20260723"/>
  </r>
  <r>
    <x v="14"/>
    <x v="2"/>
    <x v="0"/>
    <n v="22.136130999999999"/>
    <x v="56"/>
    <x v="68"/>
    <n v="20260723"/>
  </r>
  <r>
    <x v="14"/>
    <x v="2"/>
    <x v="0"/>
    <n v="537.74166300000002"/>
    <x v="57"/>
    <x v="69"/>
    <n v="20260723"/>
  </r>
  <r>
    <x v="14"/>
    <x v="2"/>
    <x v="0"/>
    <n v="104.024704"/>
    <x v="58"/>
    <x v="70"/>
    <n v="20260723"/>
  </r>
  <r>
    <x v="14"/>
    <x v="2"/>
    <x v="0"/>
    <n v="5380.2708730000004"/>
    <x v="59"/>
    <x v="71"/>
    <n v="20260723"/>
  </r>
  <r>
    <x v="14"/>
    <x v="2"/>
    <x v="0"/>
    <n v="1997.4827660000001"/>
    <x v="60"/>
    <x v="72"/>
    <n v="20260723"/>
  </r>
  <r>
    <x v="14"/>
    <x v="2"/>
    <x v="0"/>
    <n v="3171.032827"/>
    <x v="19"/>
    <x v="73"/>
    <n v="20260723"/>
  </r>
  <r>
    <x v="14"/>
    <x v="2"/>
    <x v="0"/>
    <n v="363.21899000000002"/>
    <x v="61"/>
    <x v="74"/>
    <n v="20260723"/>
  </r>
  <r>
    <x v="14"/>
    <x v="2"/>
    <x v="0"/>
    <n v="755.02836500000001"/>
    <x v="62"/>
    <x v="75"/>
    <n v="20260723"/>
  </r>
  <r>
    <x v="14"/>
    <x v="2"/>
    <x v="0"/>
    <n v="2996.5987270000001"/>
    <x v="63"/>
    <x v="76"/>
    <n v="20260723"/>
  </r>
  <r>
    <x v="14"/>
    <x v="2"/>
    <x v="0"/>
    <n v="1809.037818"/>
    <x v="64"/>
    <x v="77"/>
    <n v="20260723"/>
  </r>
  <r>
    <x v="14"/>
    <x v="2"/>
    <x v="0"/>
    <n v="3597.57051"/>
    <x v="65"/>
    <x v="78"/>
    <n v="20260723"/>
  </r>
  <r>
    <x v="14"/>
    <x v="2"/>
    <x v="0"/>
    <n v="971.69230000000005"/>
    <x v="66"/>
    <x v="79"/>
    <n v="20260723"/>
  </r>
  <r>
    <x v="14"/>
    <x v="2"/>
    <x v="0"/>
    <n v="0"/>
    <x v="67"/>
    <x v="80"/>
    <n v="20260723"/>
  </r>
  <r>
    <x v="14"/>
    <x v="2"/>
    <x v="0"/>
    <n v="971.69230000000005"/>
    <x v="68"/>
    <x v="81"/>
    <n v="20260723"/>
  </r>
  <r>
    <x v="14"/>
    <x v="2"/>
    <x v="0"/>
    <n v="2438.9143079999999"/>
    <x v="69"/>
    <x v="82"/>
    <n v="20260723"/>
  </r>
  <r>
    <x v="14"/>
    <x v="2"/>
    <x v="0"/>
    <n v="314175.97779700003"/>
    <x v="70"/>
    <x v="83"/>
    <n v="20260723"/>
  </r>
  <r>
    <x v="14"/>
    <x v="2"/>
    <x v="0"/>
    <n v="41476.087835999999"/>
    <x v="71"/>
    <x v="84"/>
    <n v="20260723"/>
  </r>
  <r>
    <x v="14"/>
    <x v="3"/>
    <x v="0"/>
    <m/>
    <x v="0"/>
    <x v="0"/>
    <n v="20260723"/>
  </r>
  <r>
    <x v="14"/>
    <x v="3"/>
    <x v="0"/>
    <m/>
    <x v="1"/>
    <x v="1"/>
    <n v="20260723"/>
  </r>
  <r>
    <x v="14"/>
    <x v="3"/>
    <x v="0"/>
    <m/>
    <x v="2"/>
    <x v="2"/>
    <n v="20260723"/>
  </r>
  <r>
    <x v="14"/>
    <x v="3"/>
    <x v="0"/>
    <n v="0.136264"/>
    <x v="3"/>
    <x v="3"/>
    <n v="20260723"/>
  </r>
  <r>
    <x v="14"/>
    <x v="3"/>
    <x v="0"/>
    <n v="511.98681800000003"/>
    <x v="4"/>
    <x v="4"/>
    <n v="20260723"/>
  </r>
  <r>
    <x v="14"/>
    <x v="3"/>
    <x v="0"/>
    <n v="117.719847"/>
    <x v="5"/>
    <x v="5"/>
    <n v="20260723"/>
  </r>
  <r>
    <x v="14"/>
    <x v="3"/>
    <x v="0"/>
    <n v="943.79272900000001"/>
    <x v="6"/>
    <x v="6"/>
    <n v="20260723"/>
  </r>
  <r>
    <x v="14"/>
    <x v="3"/>
    <x v="0"/>
    <n v="95908.412037000002"/>
    <x v="7"/>
    <x v="7"/>
    <n v="20260723"/>
  </r>
  <r>
    <x v="14"/>
    <x v="3"/>
    <x v="0"/>
    <n v="1473.8841930000001"/>
    <x v="8"/>
    <x v="8"/>
    <n v="20260723"/>
  </r>
  <r>
    <x v="14"/>
    <x v="3"/>
    <x v="0"/>
    <n v="5212.2029560000001"/>
    <x v="9"/>
    <x v="9"/>
    <n v="20260723"/>
  </r>
  <r>
    <x v="14"/>
    <x v="3"/>
    <x v="0"/>
    <n v="3963.2697979999998"/>
    <x v="10"/>
    <x v="10"/>
    <n v="20260723"/>
  </r>
  <r>
    <x v="14"/>
    <x v="3"/>
    <x v="0"/>
    <n v="3907.4788090000002"/>
    <x v="11"/>
    <x v="11"/>
    <n v="20260723"/>
  </r>
  <r>
    <x v="14"/>
    <x v="3"/>
    <x v="0"/>
    <n v="55.790989000000003"/>
    <x v="12"/>
    <x v="12"/>
    <n v="20260723"/>
  </r>
  <r>
    <x v="14"/>
    <x v="3"/>
    <x v="0"/>
    <n v="67715.418959000002"/>
    <x v="13"/>
    <x v="13"/>
    <n v="20260723"/>
  </r>
  <r>
    <x v="14"/>
    <x v="3"/>
    <x v="0"/>
    <n v="31048.283765"/>
    <x v="14"/>
    <x v="14"/>
    <n v="20260723"/>
  </r>
  <r>
    <x v="14"/>
    <x v="3"/>
    <x v="0"/>
    <n v="33319.534925"/>
    <x v="15"/>
    <x v="15"/>
    <n v="20260723"/>
  </r>
  <r>
    <x v="14"/>
    <x v="3"/>
    <x v="0"/>
    <n v="429.27177699999999"/>
    <x v="16"/>
    <x v="16"/>
    <n v="20260723"/>
  </r>
  <r>
    <x v="14"/>
    <x v="3"/>
    <x v="0"/>
    <n v="2918.328493"/>
    <x v="17"/>
    <x v="17"/>
    <n v="20260723"/>
  </r>
  <r>
    <x v="14"/>
    <x v="3"/>
    <x v="0"/>
    <n v="7204.0412850000002"/>
    <x v="18"/>
    <x v="18"/>
    <n v="20260723"/>
  </r>
  <r>
    <x v="14"/>
    <x v="3"/>
    <x v="0"/>
    <n v="6279.9777549999999"/>
    <x v="19"/>
    <x v="19"/>
    <n v="20260723"/>
  </r>
  <r>
    <x v="14"/>
    <x v="3"/>
    <x v="0"/>
    <n v="3800.671394"/>
    <x v="20"/>
    <x v="20"/>
    <n v="20260723"/>
  </r>
  <r>
    <x v="14"/>
    <x v="3"/>
    <x v="0"/>
    <n v="258.94651900000002"/>
    <x v="21"/>
    <x v="21"/>
    <n v="20260723"/>
  </r>
  <r>
    <x v="14"/>
    <x v="3"/>
    <x v="0"/>
    <n v="255990.756406"/>
    <x v="22"/>
    <x v="22"/>
    <n v="20260723"/>
  </r>
  <r>
    <x v="14"/>
    <x v="3"/>
    <x v="0"/>
    <n v="6409.8074479999996"/>
    <x v="23"/>
    <x v="23"/>
    <n v="20260723"/>
  </r>
  <r>
    <x v="14"/>
    <x v="3"/>
    <x v="0"/>
    <n v="23.199977000000001"/>
    <x v="24"/>
    <x v="24"/>
    <n v="20260723"/>
  </r>
  <r>
    <x v="14"/>
    <x v="3"/>
    <x v="0"/>
    <n v="48.269838999999997"/>
    <x v="25"/>
    <x v="25"/>
    <n v="20260723"/>
  </r>
  <r>
    <x v="14"/>
    <x v="3"/>
    <x v="0"/>
    <n v="6338.3376310000003"/>
    <x v="26"/>
    <x v="26"/>
    <n v="20260723"/>
  </r>
  <r>
    <x v="14"/>
    <x v="3"/>
    <x v="0"/>
    <n v="73100.468223999997"/>
    <x v="27"/>
    <x v="27"/>
    <n v="20260723"/>
  </r>
  <r>
    <x v="14"/>
    <x v="3"/>
    <x v="0"/>
    <n v="33450.694223999999"/>
    <x v="28"/>
    <x v="28"/>
    <n v="20260723"/>
  </r>
  <r>
    <x v="14"/>
    <x v="3"/>
    <x v="0"/>
    <n v="32802.784455000001"/>
    <x v="29"/>
    <x v="29"/>
    <n v="20260723"/>
  </r>
  <r>
    <x v="14"/>
    <x v="3"/>
    <x v="0"/>
    <n v="647.90977299999997"/>
    <x v="30"/>
    <x v="30"/>
    <n v="20260723"/>
  </r>
  <r>
    <x v="14"/>
    <x v="3"/>
    <x v="0"/>
    <n v="37112.115135"/>
    <x v="31"/>
    <x v="31"/>
    <n v="20260723"/>
  </r>
  <r>
    <x v="14"/>
    <x v="3"/>
    <x v="0"/>
    <n v="813.907554"/>
    <x v="32"/>
    <x v="32"/>
    <n v="20260723"/>
  </r>
  <r>
    <x v="14"/>
    <x v="3"/>
    <x v="0"/>
    <n v="36298.207580000002"/>
    <x v="33"/>
    <x v="33"/>
    <n v="20260723"/>
  </r>
  <r>
    <x v="14"/>
    <x v="3"/>
    <x v="0"/>
    <n v="2537.6590430000001"/>
    <x v="34"/>
    <x v="34"/>
    <n v="20260723"/>
  </r>
  <r>
    <x v="14"/>
    <x v="3"/>
    <x v="0"/>
    <n v="12662.238884"/>
    <x v="35"/>
    <x v="35"/>
    <n v="20260723"/>
  </r>
  <r>
    <x v="14"/>
    <x v="3"/>
    <x v="0"/>
    <n v="5496.7792870000003"/>
    <x v="36"/>
    <x v="36"/>
    <n v="20260723"/>
  </r>
  <r>
    <x v="14"/>
    <x v="3"/>
    <x v="0"/>
    <n v="2779.3226450000002"/>
    <x v="37"/>
    <x v="37"/>
    <n v="20260723"/>
  </r>
  <r>
    <x v="14"/>
    <x v="3"/>
    <x v="0"/>
    <n v="3190.0528519999998"/>
    <x v="38"/>
    <x v="38"/>
    <n v="20260723"/>
  </r>
  <r>
    <x v="14"/>
    <x v="3"/>
    <x v="0"/>
    <n v="0"/>
    <x v="39"/>
    <x v="39"/>
    <n v="20260723"/>
  </r>
  <r>
    <x v="14"/>
    <x v="3"/>
    <x v="0"/>
    <n v="0"/>
    <x v="40"/>
    <x v="40"/>
    <n v="20260723"/>
  </r>
  <r>
    <x v="14"/>
    <x v="3"/>
    <x v="0"/>
    <n v="6635.701685"/>
    <x v="41"/>
    <x v="41"/>
    <n v="20260723"/>
  </r>
  <r>
    <x v="14"/>
    <x v="3"/>
    <x v="0"/>
    <n v="1348.2005819999999"/>
    <x v="42"/>
    <x v="42"/>
    <n v="20260723"/>
  </r>
  <r>
    <x v="14"/>
    <x v="3"/>
    <x v="0"/>
    <n v="465095.37650900002"/>
    <x v="43"/>
    <x v="43"/>
    <n v="20260723"/>
  </r>
  <r>
    <x v="14"/>
    <x v="3"/>
    <x v="0"/>
    <m/>
    <x v="44"/>
    <x v="44"/>
    <n v="20260723"/>
  </r>
  <r>
    <x v="14"/>
    <x v="3"/>
    <x v="0"/>
    <n v="60837.917736000003"/>
    <x v="45"/>
    <x v="45"/>
    <n v="20260723"/>
  </r>
  <r>
    <x v="14"/>
    <x v="3"/>
    <x v="0"/>
    <n v="59050.421028999997"/>
    <x v="46"/>
    <x v="46"/>
    <n v="20260723"/>
  </r>
  <r>
    <x v="14"/>
    <x v="3"/>
    <x v="0"/>
    <n v="0"/>
    <x v="47"/>
    <x v="47"/>
    <n v="20260723"/>
  </r>
  <r>
    <x v="14"/>
    <x v="3"/>
    <x v="0"/>
    <n v="56528.228518999997"/>
    <x v="48"/>
    <x v="48"/>
    <n v="20260723"/>
  </r>
  <r>
    <x v="14"/>
    <x v="3"/>
    <x v="0"/>
    <n v="2522.192513"/>
    <x v="49"/>
    <x v="49"/>
    <n v="20260723"/>
  </r>
  <r>
    <x v="14"/>
    <x v="3"/>
    <x v="0"/>
    <n v="1787.496705"/>
    <x v="50"/>
    <x v="50"/>
    <n v="20260723"/>
  </r>
  <r>
    <x v="14"/>
    <x v="3"/>
    <x v="0"/>
    <n v="0"/>
    <x v="47"/>
    <x v="51"/>
    <n v="20260723"/>
  </r>
  <r>
    <x v="14"/>
    <x v="3"/>
    <x v="0"/>
    <n v="1668.2551350000001"/>
    <x v="48"/>
    <x v="52"/>
    <n v="20260723"/>
  </r>
  <r>
    <x v="14"/>
    <x v="3"/>
    <x v="0"/>
    <n v="119.24157099999999"/>
    <x v="49"/>
    <x v="53"/>
    <n v="20260723"/>
  </r>
  <r>
    <x v="14"/>
    <x v="3"/>
    <x v="0"/>
    <n v="66773.333211000005"/>
    <x v="51"/>
    <x v="54"/>
    <n v="20260723"/>
  </r>
  <r>
    <x v="14"/>
    <x v="3"/>
    <x v="0"/>
    <n v="2836.3263139999999"/>
    <x v="52"/>
    <x v="55"/>
    <n v="20260723"/>
  </r>
  <r>
    <x v="14"/>
    <x v="3"/>
    <x v="0"/>
    <n v="18.245365"/>
    <x v="47"/>
    <x v="56"/>
    <n v="20260723"/>
  </r>
  <r>
    <x v="14"/>
    <x v="3"/>
    <x v="0"/>
    <n v="2373.5885509999998"/>
    <x v="48"/>
    <x v="57"/>
    <n v="20260723"/>
  </r>
  <r>
    <x v="14"/>
    <x v="3"/>
    <x v="0"/>
    <n v="444.49239599999999"/>
    <x v="49"/>
    <x v="58"/>
    <n v="20260723"/>
  </r>
  <r>
    <x v="14"/>
    <x v="3"/>
    <x v="0"/>
    <n v="63937.006898"/>
    <x v="53"/>
    <x v="59"/>
    <n v="20260723"/>
  </r>
  <r>
    <x v="14"/>
    <x v="3"/>
    <x v="0"/>
    <n v="6765.8664570000001"/>
    <x v="47"/>
    <x v="60"/>
    <n v="20260723"/>
  </r>
  <r>
    <x v="14"/>
    <x v="3"/>
    <x v="0"/>
    <n v="52283.714567000003"/>
    <x v="48"/>
    <x v="61"/>
    <n v="20260723"/>
  </r>
  <r>
    <x v="14"/>
    <x v="3"/>
    <x v="0"/>
    <n v="4887.4258749999999"/>
    <x v="49"/>
    <x v="62"/>
    <n v="20260723"/>
  </r>
  <r>
    <x v="14"/>
    <x v="3"/>
    <x v="0"/>
    <n v="253973.970482"/>
    <x v="54"/>
    <x v="63"/>
    <n v="20260723"/>
  </r>
  <r>
    <x v="14"/>
    <x v="3"/>
    <x v="0"/>
    <n v="131810.059798"/>
    <x v="47"/>
    <x v="64"/>
    <n v="20260723"/>
  </r>
  <r>
    <x v="14"/>
    <x v="3"/>
    <x v="0"/>
    <n v="120588.367059"/>
    <x v="48"/>
    <x v="65"/>
    <n v="20260723"/>
  </r>
  <r>
    <x v="14"/>
    <x v="3"/>
    <x v="0"/>
    <n v="1575.5436440000001"/>
    <x v="49"/>
    <x v="66"/>
    <n v="20260723"/>
  </r>
  <r>
    <x v="14"/>
    <x v="3"/>
    <x v="0"/>
    <m/>
    <x v="55"/>
    <x v="67"/>
    <n v="20260723"/>
  </r>
  <r>
    <x v="14"/>
    <x v="3"/>
    <x v="0"/>
    <n v="20.651392999999999"/>
    <x v="56"/>
    <x v="68"/>
    <n v="20260723"/>
  </r>
  <r>
    <x v="14"/>
    <x v="3"/>
    <x v="0"/>
    <n v="542.12434199999996"/>
    <x v="57"/>
    <x v="69"/>
    <n v="20260723"/>
  </r>
  <r>
    <x v="14"/>
    <x v="3"/>
    <x v="0"/>
    <n v="159.33409900000001"/>
    <x v="58"/>
    <x v="70"/>
    <n v="20260723"/>
  </r>
  <r>
    <x v="14"/>
    <x v="3"/>
    <x v="0"/>
    <n v="8585.5962189999991"/>
    <x v="59"/>
    <x v="71"/>
    <n v="20260723"/>
  </r>
  <r>
    <x v="14"/>
    <x v="3"/>
    <x v="0"/>
    <n v="2594.2781669999999"/>
    <x v="60"/>
    <x v="72"/>
    <n v="20260723"/>
  </r>
  <r>
    <x v="14"/>
    <x v="3"/>
    <x v="0"/>
    <n v="4908.5886710000004"/>
    <x v="19"/>
    <x v="73"/>
    <n v="20260723"/>
  </r>
  <r>
    <x v="14"/>
    <x v="3"/>
    <x v="0"/>
    <n v="875.42803300000003"/>
    <x v="61"/>
    <x v="74"/>
    <n v="20260723"/>
  </r>
  <r>
    <x v="14"/>
    <x v="3"/>
    <x v="0"/>
    <n v="1470.1299100000001"/>
    <x v="62"/>
    <x v="75"/>
    <n v="20260723"/>
  </r>
  <r>
    <x v="14"/>
    <x v="3"/>
    <x v="0"/>
    <n v="3718.1909310000001"/>
    <x v="63"/>
    <x v="76"/>
    <n v="20260723"/>
  </r>
  <r>
    <x v="14"/>
    <x v="3"/>
    <x v="0"/>
    <n v="2946.6722220000001"/>
    <x v="64"/>
    <x v="77"/>
    <n v="20260723"/>
  </r>
  <r>
    <x v="14"/>
    <x v="3"/>
    <x v="0"/>
    <n v="4655.8928420000002"/>
    <x v="65"/>
    <x v="78"/>
    <n v="20260723"/>
  </r>
  <r>
    <x v="14"/>
    <x v="3"/>
    <x v="0"/>
    <n v="1363.8400810000001"/>
    <x v="66"/>
    <x v="79"/>
    <n v="20260723"/>
  </r>
  <r>
    <x v="14"/>
    <x v="3"/>
    <x v="0"/>
    <n v="0"/>
    <x v="67"/>
    <x v="80"/>
    <n v="20260723"/>
  </r>
  <r>
    <x v="14"/>
    <x v="3"/>
    <x v="0"/>
    <n v="1363.8400810000001"/>
    <x v="68"/>
    <x v="81"/>
    <n v="20260723"/>
  </r>
  <r>
    <x v="14"/>
    <x v="3"/>
    <x v="0"/>
    <n v="2792.848778"/>
    <x v="69"/>
    <x v="82"/>
    <n v="20260723"/>
  </r>
  <r>
    <x v="14"/>
    <x v="3"/>
    <x v="0"/>
    <n v="416218.79711699998"/>
    <x v="70"/>
    <x v="83"/>
    <n v="20260723"/>
  </r>
  <r>
    <x v="14"/>
    <x v="3"/>
    <x v="0"/>
    <n v="48876.579567000001"/>
    <x v="71"/>
    <x v="84"/>
    <n v="20260723"/>
  </r>
  <r>
    <x v="14"/>
    <x v="4"/>
    <x v="0"/>
    <m/>
    <x v="0"/>
    <x v="0"/>
    <n v="20260723"/>
  </r>
  <r>
    <x v="14"/>
    <x v="4"/>
    <x v="0"/>
    <m/>
    <x v="1"/>
    <x v="1"/>
    <n v="20260723"/>
  </r>
  <r>
    <x v="14"/>
    <x v="4"/>
    <x v="0"/>
    <m/>
    <x v="2"/>
    <x v="2"/>
    <n v="20260723"/>
  </r>
  <r>
    <x v="14"/>
    <x v="4"/>
    <x v="0"/>
    <n v="0.187801"/>
    <x v="3"/>
    <x v="3"/>
    <n v="20260723"/>
  </r>
  <r>
    <x v="14"/>
    <x v="4"/>
    <x v="0"/>
    <n v="616.33749799999998"/>
    <x v="4"/>
    <x v="4"/>
    <n v="20260723"/>
  </r>
  <r>
    <x v="14"/>
    <x v="4"/>
    <x v="0"/>
    <n v="174.25017199999999"/>
    <x v="5"/>
    <x v="5"/>
    <n v="20260723"/>
  </r>
  <r>
    <x v="14"/>
    <x v="4"/>
    <x v="0"/>
    <n v="828.88482799999997"/>
    <x v="6"/>
    <x v="6"/>
    <n v="20260723"/>
  </r>
  <r>
    <x v="14"/>
    <x v="4"/>
    <x v="0"/>
    <n v="98901.026014999996"/>
    <x v="7"/>
    <x v="7"/>
    <n v="20260723"/>
  </r>
  <r>
    <x v="14"/>
    <x v="4"/>
    <x v="0"/>
    <n v="1463.7747690000001"/>
    <x v="8"/>
    <x v="8"/>
    <n v="20260723"/>
  </r>
  <r>
    <x v="14"/>
    <x v="4"/>
    <x v="0"/>
    <n v="6098.0069709999998"/>
    <x v="9"/>
    <x v="9"/>
    <n v="20260723"/>
  </r>
  <r>
    <x v="14"/>
    <x v="4"/>
    <x v="0"/>
    <n v="3555.5747070000002"/>
    <x v="10"/>
    <x v="10"/>
    <n v="20260723"/>
  </r>
  <r>
    <x v="14"/>
    <x v="4"/>
    <x v="0"/>
    <n v="3528.8451960000002"/>
    <x v="11"/>
    <x v="11"/>
    <n v="20260723"/>
  </r>
  <r>
    <x v="14"/>
    <x v="4"/>
    <x v="0"/>
    <n v="26.729510999999999"/>
    <x v="12"/>
    <x v="12"/>
    <n v="20260723"/>
  </r>
  <r>
    <x v="14"/>
    <x v="4"/>
    <x v="0"/>
    <n v="68146.637298000001"/>
    <x v="13"/>
    <x v="13"/>
    <n v="20260723"/>
  </r>
  <r>
    <x v="14"/>
    <x v="4"/>
    <x v="0"/>
    <n v="30483.292063000001"/>
    <x v="14"/>
    <x v="14"/>
    <n v="20260723"/>
  </r>
  <r>
    <x v="14"/>
    <x v="4"/>
    <x v="0"/>
    <n v="34677.168866"/>
    <x v="15"/>
    <x v="15"/>
    <n v="20260723"/>
  </r>
  <r>
    <x v="14"/>
    <x v="4"/>
    <x v="0"/>
    <n v="353.127208"/>
    <x v="16"/>
    <x v="16"/>
    <n v="20260723"/>
  </r>
  <r>
    <x v="14"/>
    <x v="4"/>
    <x v="0"/>
    <n v="2633.04916"/>
    <x v="17"/>
    <x v="17"/>
    <n v="20260723"/>
  </r>
  <r>
    <x v="14"/>
    <x v="4"/>
    <x v="0"/>
    <n v="9318.8559060000007"/>
    <x v="18"/>
    <x v="18"/>
    <n v="20260723"/>
  </r>
  <r>
    <x v="14"/>
    <x v="4"/>
    <x v="0"/>
    <n v="6685.9782759999998"/>
    <x v="19"/>
    <x v="19"/>
    <n v="20260723"/>
  </r>
  <r>
    <x v="14"/>
    <x v="4"/>
    <x v="0"/>
    <n v="3488.0838010000002"/>
    <x v="20"/>
    <x v="20"/>
    <n v="20260723"/>
  </r>
  <r>
    <x v="14"/>
    <x v="4"/>
    <x v="0"/>
    <n v="144.11472000000001"/>
    <x v="21"/>
    <x v="21"/>
    <n v="20260723"/>
  </r>
  <r>
    <x v="14"/>
    <x v="4"/>
    <x v="0"/>
    <n v="267113.60538700002"/>
    <x v="22"/>
    <x v="22"/>
    <n v="20260723"/>
  </r>
  <r>
    <x v="14"/>
    <x v="4"/>
    <x v="0"/>
    <n v="7820.330618"/>
    <x v="23"/>
    <x v="23"/>
    <n v="20260723"/>
  </r>
  <r>
    <x v="14"/>
    <x v="4"/>
    <x v="0"/>
    <n v="17.159704999999999"/>
    <x v="24"/>
    <x v="24"/>
    <n v="20260723"/>
  </r>
  <r>
    <x v="14"/>
    <x v="4"/>
    <x v="0"/>
    <n v="16.063542000000002"/>
    <x v="25"/>
    <x v="25"/>
    <n v="20260723"/>
  </r>
  <r>
    <x v="14"/>
    <x v="4"/>
    <x v="0"/>
    <n v="7787.1073699999997"/>
    <x v="26"/>
    <x v="26"/>
    <n v="20260723"/>
  </r>
  <r>
    <x v="14"/>
    <x v="4"/>
    <x v="0"/>
    <n v="78279.545513000005"/>
    <x v="27"/>
    <x v="27"/>
    <n v="20260723"/>
  </r>
  <r>
    <x v="14"/>
    <x v="4"/>
    <x v="0"/>
    <n v="36010.422200000001"/>
    <x v="28"/>
    <x v="28"/>
    <n v="20260723"/>
  </r>
  <r>
    <x v="14"/>
    <x v="4"/>
    <x v="0"/>
    <n v="35387.943012000003"/>
    <x v="29"/>
    <x v="29"/>
    <n v="20260723"/>
  </r>
  <r>
    <x v="14"/>
    <x v="4"/>
    <x v="0"/>
    <n v="622.47919100000001"/>
    <x v="30"/>
    <x v="30"/>
    <n v="20260723"/>
  </r>
  <r>
    <x v="14"/>
    <x v="4"/>
    <x v="0"/>
    <n v="39238.238902999998"/>
    <x v="31"/>
    <x v="31"/>
    <n v="20260723"/>
  </r>
  <r>
    <x v="14"/>
    <x v="4"/>
    <x v="0"/>
    <n v="964.68198400000006"/>
    <x v="32"/>
    <x v="32"/>
    <n v="20260723"/>
  </r>
  <r>
    <x v="14"/>
    <x v="4"/>
    <x v="0"/>
    <n v="38273.556918000002"/>
    <x v="33"/>
    <x v="33"/>
    <n v="20260723"/>
  </r>
  <r>
    <x v="14"/>
    <x v="4"/>
    <x v="0"/>
    <n v="3030.8845809999998"/>
    <x v="34"/>
    <x v="34"/>
    <n v="20260723"/>
  </r>
  <r>
    <x v="14"/>
    <x v="4"/>
    <x v="0"/>
    <n v="14361.247271"/>
    <x v="35"/>
    <x v="35"/>
    <n v="20260723"/>
  </r>
  <r>
    <x v="14"/>
    <x v="4"/>
    <x v="0"/>
    <n v="4272.6621050000003"/>
    <x v="36"/>
    <x v="36"/>
    <n v="20260723"/>
  </r>
  <r>
    <x v="14"/>
    <x v="4"/>
    <x v="0"/>
    <n v="4703.6647489999996"/>
    <x v="37"/>
    <x v="37"/>
    <n v="20260723"/>
  </r>
  <r>
    <x v="14"/>
    <x v="4"/>
    <x v="0"/>
    <n v="3046.8699320000001"/>
    <x v="38"/>
    <x v="38"/>
    <n v="20260723"/>
  </r>
  <r>
    <x v="14"/>
    <x v="4"/>
    <x v="0"/>
    <n v="0"/>
    <x v="39"/>
    <x v="39"/>
    <n v="20260723"/>
  </r>
  <r>
    <x v="14"/>
    <x v="4"/>
    <x v="0"/>
    <n v="0"/>
    <x v="40"/>
    <x v="40"/>
    <n v="20260723"/>
  </r>
  <r>
    <x v="14"/>
    <x v="4"/>
    <x v="0"/>
    <n v="7511.7128339999999"/>
    <x v="41"/>
    <x v="41"/>
    <n v="20260723"/>
  </r>
  <r>
    <x v="14"/>
    <x v="4"/>
    <x v="0"/>
    <n v="1875.057708"/>
    <x v="42"/>
    <x v="42"/>
    <n v="20260723"/>
  </r>
  <r>
    <x v="14"/>
    <x v="4"/>
    <x v="0"/>
    <n v="489505.38243400003"/>
    <x v="43"/>
    <x v="43"/>
    <n v="20260723"/>
  </r>
  <r>
    <x v="14"/>
    <x v="4"/>
    <x v="0"/>
    <m/>
    <x v="44"/>
    <x v="44"/>
    <n v="20260723"/>
  </r>
  <r>
    <x v="14"/>
    <x v="4"/>
    <x v="0"/>
    <n v="66934.847739999997"/>
    <x v="45"/>
    <x v="45"/>
    <n v="20260723"/>
  </r>
  <r>
    <x v="14"/>
    <x v="4"/>
    <x v="0"/>
    <n v="64639.207090000004"/>
    <x v="46"/>
    <x v="46"/>
    <n v="20260723"/>
  </r>
  <r>
    <x v="14"/>
    <x v="4"/>
    <x v="0"/>
    <n v="0"/>
    <x v="47"/>
    <x v="47"/>
    <n v="20260723"/>
  </r>
  <r>
    <x v="14"/>
    <x v="4"/>
    <x v="0"/>
    <n v="62152.321046999998"/>
    <x v="48"/>
    <x v="48"/>
    <n v="20260723"/>
  </r>
  <r>
    <x v="14"/>
    <x v="4"/>
    <x v="0"/>
    <n v="2486.8860439999999"/>
    <x v="49"/>
    <x v="49"/>
    <n v="20260723"/>
  </r>
  <r>
    <x v="14"/>
    <x v="4"/>
    <x v="0"/>
    <n v="2295.6406539999998"/>
    <x v="50"/>
    <x v="50"/>
    <n v="20260723"/>
  </r>
  <r>
    <x v="14"/>
    <x v="4"/>
    <x v="0"/>
    <n v="0"/>
    <x v="47"/>
    <x v="51"/>
    <n v="20260723"/>
  </r>
  <r>
    <x v="14"/>
    <x v="4"/>
    <x v="0"/>
    <n v="2188.4087890000001"/>
    <x v="48"/>
    <x v="52"/>
    <n v="20260723"/>
  </r>
  <r>
    <x v="14"/>
    <x v="4"/>
    <x v="0"/>
    <n v="107.23186200000001"/>
    <x v="49"/>
    <x v="53"/>
    <n v="20260723"/>
  </r>
  <r>
    <x v="14"/>
    <x v="4"/>
    <x v="0"/>
    <n v="70457.753433000005"/>
    <x v="51"/>
    <x v="54"/>
    <n v="20260723"/>
  </r>
  <r>
    <x v="14"/>
    <x v="4"/>
    <x v="0"/>
    <n v="3471.824388"/>
    <x v="52"/>
    <x v="55"/>
    <n v="20260723"/>
  </r>
  <r>
    <x v="14"/>
    <x v="4"/>
    <x v="0"/>
    <n v="18.433498"/>
    <x v="47"/>
    <x v="56"/>
    <n v="20260723"/>
  </r>
  <r>
    <x v="14"/>
    <x v="4"/>
    <x v="0"/>
    <n v="2887.2725719999999"/>
    <x v="48"/>
    <x v="57"/>
    <n v="20260723"/>
  </r>
  <r>
    <x v="14"/>
    <x v="4"/>
    <x v="0"/>
    <n v="566.11831800000004"/>
    <x v="49"/>
    <x v="58"/>
    <n v="20260723"/>
  </r>
  <r>
    <x v="14"/>
    <x v="4"/>
    <x v="0"/>
    <n v="66985.929044999997"/>
    <x v="53"/>
    <x v="59"/>
    <n v="20260723"/>
  </r>
  <r>
    <x v="14"/>
    <x v="4"/>
    <x v="0"/>
    <n v="6882.0941810000004"/>
    <x v="47"/>
    <x v="60"/>
    <n v="20260723"/>
  </r>
  <r>
    <x v="14"/>
    <x v="4"/>
    <x v="0"/>
    <n v="54686.702768000003"/>
    <x v="48"/>
    <x v="61"/>
    <n v="20260723"/>
  </r>
  <r>
    <x v="14"/>
    <x v="4"/>
    <x v="0"/>
    <n v="5417.1320960000003"/>
    <x v="49"/>
    <x v="62"/>
    <n v="20260723"/>
  </r>
  <r>
    <x v="14"/>
    <x v="4"/>
    <x v="0"/>
    <n v="265830.470393"/>
    <x v="54"/>
    <x v="63"/>
    <n v="20260723"/>
  </r>
  <r>
    <x v="14"/>
    <x v="4"/>
    <x v="0"/>
    <n v="166339.019413"/>
    <x v="47"/>
    <x v="64"/>
    <n v="20260723"/>
  </r>
  <r>
    <x v="14"/>
    <x v="4"/>
    <x v="0"/>
    <n v="97763.433365999997"/>
    <x v="48"/>
    <x v="65"/>
    <n v="20260723"/>
  </r>
  <r>
    <x v="14"/>
    <x v="4"/>
    <x v="0"/>
    <n v="1728.0175850000001"/>
    <x v="49"/>
    <x v="66"/>
    <n v="20260723"/>
  </r>
  <r>
    <x v="14"/>
    <x v="4"/>
    <x v="0"/>
    <m/>
    <x v="55"/>
    <x v="67"/>
    <n v="20260723"/>
  </r>
  <r>
    <x v="14"/>
    <x v="4"/>
    <x v="0"/>
    <n v="28.873752"/>
    <x v="56"/>
    <x v="68"/>
    <n v="20260723"/>
  </r>
  <r>
    <x v="14"/>
    <x v="4"/>
    <x v="0"/>
    <n v="716.10276099999999"/>
    <x v="57"/>
    <x v="69"/>
    <n v="20260723"/>
  </r>
  <r>
    <x v="14"/>
    <x v="4"/>
    <x v="0"/>
    <n v="145.16798600000001"/>
    <x v="58"/>
    <x v="70"/>
    <n v="20260723"/>
  </r>
  <r>
    <x v="14"/>
    <x v="4"/>
    <x v="0"/>
    <n v="8046.0015359999998"/>
    <x v="59"/>
    <x v="71"/>
    <n v="20260723"/>
  </r>
  <r>
    <x v="14"/>
    <x v="4"/>
    <x v="0"/>
    <n v="2250.1137859999999"/>
    <x v="60"/>
    <x v="72"/>
    <n v="20260723"/>
  </r>
  <r>
    <x v="14"/>
    <x v="4"/>
    <x v="0"/>
    <n v="5544.9455589999998"/>
    <x v="19"/>
    <x v="73"/>
    <n v="20260723"/>
  </r>
  <r>
    <x v="14"/>
    <x v="4"/>
    <x v="0"/>
    <n v="761.12962000000005"/>
    <x v="61"/>
    <x v="74"/>
    <n v="20260723"/>
  </r>
  <r>
    <x v="14"/>
    <x v="4"/>
    <x v="0"/>
    <n v="1452.4594520000001"/>
    <x v="62"/>
    <x v="75"/>
    <n v="20260723"/>
  </r>
  <r>
    <x v="14"/>
    <x v="4"/>
    <x v="0"/>
    <n v="4638.922587"/>
    <x v="63"/>
    <x v="76"/>
    <n v="20260723"/>
  </r>
  <r>
    <x v="14"/>
    <x v="4"/>
    <x v="0"/>
    <n v="6109.653354"/>
    <x v="64"/>
    <x v="77"/>
    <n v="20260723"/>
  </r>
  <r>
    <x v="14"/>
    <x v="4"/>
    <x v="0"/>
    <n v="2882.6500890000002"/>
    <x v="65"/>
    <x v="78"/>
    <n v="20260723"/>
  </r>
  <r>
    <x v="14"/>
    <x v="4"/>
    <x v="0"/>
    <n v="1370.922812"/>
    <x v="66"/>
    <x v="79"/>
    <n v="20260723"/>
  </r>
  <r>
    <x v="14"/>
    <x v="4"/>
    <x v="0"/>
    <n v="20"/>
    <x v="67"/>
    <x v="80"/>
    <n v="20260723"/>
  </r>
  <r>
    <x v="14"/>
    <x v="4"/>
    <x v="0"/>
    <n v="1350.922812"/>
    <x v="68"/>
    <x v="81"/>
    <n v="20260723"/>
  </r>
  <r>
    <x v="14"/>
    <x v="4"/>
    <x v="0"/>
    <n v="2444.3165770000001"/>
    <x v="69"/>
    <x v="82"/>
    <n v="20260723"/>
  </r>
  <r>
    <x v="14"/>
    <x v="4"/>
    <x v="0"/>
    <n v="439614.33254899998"/>
    <x v="70"/>
    <x v="83"/>
    <n v="20260723"/>
  </r>
  <r>
    <x v="14"/>
    <x v="4"/>
    <x v="0"/>
    <n v="49891.051646"/>
    <x v="71"/>
    <x v="84"/>
    <n v="20260723"/>
  </r>
  <r>
    <x v="14"/>
    <x v="5"/>
    <x v="0"/>
    <m/>
    <x v="0"/>
    <x v="0"/>
    <n v="20260723"/>
  </r>
  <r>
    <x v="14"/>
    <x v="5"/>
    <x v="0"/>
    <m/>
    <x v="1"/>
    <x v="1"/>
    <n v="20260723"/>
  </r>
  <r>
    <x v="14"/>
    <x v="5"/>
    <x v="0"/>
    <m/>
    <x v="2"/>
    <x v="2"/>
    <n v="20260723"/>
  </r>
  <r>
    <x v="14"/>
    <x v="5"/>
    <x v="0"/>
    <n v="4.4263999999999998E-2"/>
    <x v="3"/>
    <x v="3"/>
    <n v="20260723"/>
  </r>
  <r>
    <x v="14"/>
    <x v="5"/>
    <x v="0"/>
    <n v="570.87267799999995"/>
    <x v="4"/>
    <x v="4"/>
    <n v="20260723"/>
  </r>
  <r>
    <x v="14"/>
    <x v="5"/>
    <x v="0"/>
    <n v="176.741681"/>
    <x v="5"/>
    <x v="5"/>
    <n v="20260723"/>
  </r>
  <r>
    <x v="14"/>
    <x v="5"/>
    <x v="0"/>
    <n v="811.60399099999995"/>
    <x v="6"/>
    <x v="6"/>
    <n v="20260723"/>
  </r>
  <r>
    <x v="14"/>
    <x v="5"/>
    <x v="0"/>
    <n v="101534.856806"/>
    <x v="7"/>
    <x v="7"/>
    <n v="20260723"/>
  </r>
  <r>
    <x v="14"/>
    <x v="5"/>
    <x v="0"/>
    <n v="1527.540182"/>
    <x v="8"/>
    <x v="8"/>
    <n v="20260723"/>
  </r>
  <r>
    <x v="14"/>
    <x v="5"/>
    <x v="0"/>
    <n v="6225.3894360000004"/>
    <x v="9"/>
    <x v="9"/>
    <n v="20260723"/>
  </r>
  <r>
    <x v="14"/>
    <x v="5"/>
    <x v="0"/>
    <n v="4264.1822650000004"/>
    <x v="10"/>
    <x v="10"/>
    <n v="20260723"/>
  </r>
  <r>
    <x v="14"/>
    <x v="5"/>
    <x v="0"/>
    <n v="4233.4650419999998"/>
    <x v="11"/>
    <x v="11"/>
    <n v="20260723"/>
  </r>
  <r>
    <x v="14"/>
    <x v="5"/>
    <x v="0"/>
    <n v="30.717222"/>
    <x v="12"/>
    <x v="12"/>
    <n v="20260723"/>
  </r>
  <r>
    <x v="14"/>
    <x v="5"/>
    <x v="0"/>
    <n v="69807.172860000006"/>
    <x v="13"/>
    <x v="13"/>
    <n v="20260723"/>
  </r>
  <r>
    <x v="14"/>
    <x v="5"/>
    <x v="0"/>
    <n v="30414.117202000001"/>
    <x v="14"/>
    <x v="14"/>
    <n v="20260723"/>
  </r>
  <r>
    <x v="14"/>
    <x v="5"/>
    <x v="0"/>
    <n v="36327.996621999999"/>
    <x v="15"/>
    <x v="15"/>
    <n v="20260723"/>
  </r>
  <r>
    <x v="14"/>
    <x v="5"/>
    <x v="0"/>
    <n v="400.58191199999999"/>
    <x v="16"/>
    <x v="16"/>
    <n v="20260723"/>
  </r>
  <r>
    <x v="14"/>
    <x v="5"/>
    <x v="0"/>
    <n v="2664.4771260000002"/>
    <x v="17"/>
    <x v="17"/>
    <n v="20260723"/>
  </r>
  <r>
    <x v="14"/>
    <x v="5"/>
    <x v="0"/>
    <n v="10838.266054"/>
    <x v="18"/>
    <x v="18"/>
    <n v="20260723"/>
  </r>
  <r>
    <x v="14"/>
    <x v="5"/>
    <x v="0"/>
    <n v="5493.599725"/>
    <x v="19"/>
    <x v="19"/>
    <n v="20260723"/>
  </r>
  <r>
    <x v="14"/>
    <x v="5"/>
    <x v="0"/>
    <n v="3257.2315250000001"/>
    <x v="20"/>
    <x v="20"/>
    <n v="20260723"/>
  </r>
  <r>
    <x v="14"/>
    <x v="5"/>
    <x v="0"/>
    <n v="121.474761"/>
    <x v="21"/>
    <x v="21"/>
    <n v="20260723"/>
  </r>
  <r>
    <x v="14"/>
    <x v="5"/>
    <x v="0"/>
    <n v="310820.94334400003"/>
    <x v="22"/>
    <x v="22"/>
    <n v="20260723"/>
  </r>
  <r>
    <x v="14"/>
    <x v="5"/>
    <x v="0"/>
    <n v="7750.6263879999997"/>
    <x v="23"/>
    <x v="23"/>
    <n v="20260723"/>
  </r>
  <r>
    <x v="14"/>
    <x v="5"/>
    <x v="0"/>
    <n v="15.940504000000001"/>
    <x v="24"/>
    <x v="24"/>
    <n v="20260723"/>
  </r>
  <r>
    <x v="14"/>
    <x v="5"/>
    <x v="0"/>
    <n v="17.197520000000001"/>
    <x v="25"/>
    <x v="25"/>
    <n v="20260723"/>
  </r>
  <r>
    <x v="14"/>
    <x v="5"/>
    <x v="0"/>
    <n v="7717.4883630000004"/>
    <x v="26"/>
    <x v="26"/>
    <n v="20260723"/>
  </r>
  <r>
    <x v="14"/>
    <x v="5"/>
    <x v="0"/>
    <n v="81660.741091000004"/>
    <x v="27"/>
    <x v="27"/>
    <n v="20260723"/>
  </r>
  <r>
    <x v="14"/>
    <x v="5"/>
    <x v="0"/>
    <n v="37673.442720999999"/>
    <x v="28"/>
    <x v="28"/>
    <n v="20260723"/>
  </r>
  <r>
    <x v="14"/>
    <x v="5"/>
    <x v="0"/>
    <n v="37153.897362999996"/>
    <x v="29"/>
    <x v="29"/>
    <n v="20260723"/>
  </r>
  <r>
    <x v="14"/>
    <x v="5"/>
    <x v="0"/>
    <n v="519.54535599999997"/>
    <x v="30"/>
    <x v="30"/>
    <n v="20260723"/>
  </r>
  <r>
    <x v="14"/>
    <x v="5"/>
    <x v="0"/>
    <n v="36819.534015999998"/>
    <x v="31"/>
    <x v="31"/>
    <n v="20260723"/>
  </r>
  <r>
    <x v="14"/>
    <x v="5"/>
    <x v="0"/>
    <n v="839.82333300000005"/>
    <x v="32"/>
    <x v="32"/>
    <n v="20260723"/>
  </r>
  <r>
    <x v="14"/>
    <x v="5"/>
    <x v="0"/>
    <n v="35979.710682999998"/>
    <x v="33"/>
    <x v="33"/>
    <n v="20260723"/>
  </r>
  <r>
    <x v="14"/>
    <x v="5"/>
    <x v="0"/>
    <n v="7167.764381"/>
    <x v="34"/>
    <x v="34"/>
    <n v="20260723"/>
  </r>
  <r>
    <x v="14"/>
    <x v="5"/>
    <x v="0"/>
    <n v="15268.255534"/>
    <x v="35"/>
    <x v="35"/>
    <n v="20260723"/>
  </r>
  <r>
    <x v="14"/>
    <x v="5"/>
    <x v="0"/>
    <n v="4427.085787"/>
    <x v="36"/>
    <x v="36"/>
    <n v="20260723"/>
  </r>
  <r>
    <x v="14"/>
    <x v="5"/>
    <x v="0"/>
    <n v="4213.2794389999999"/>
    <x v="37"/>
    <x v="37"/>
    <n v="20260723"/>
  </r>
  <r>
    <x v="14"/>
    <x v="5"/>
    <x v="0"/>
    <n v="3042.0608809999999"/>
    <x v="38"/>
    <x v="38"/>
    <n v="20260723"/>
  </r>
  <r>
    <x v="14"/>
    <x v="5"/>
    <x v="0"/>
    <n v="0"/>
    <x v="39"/>
    <x v="39"/>
    <n v="20260723"/>
  </r>
  <r>
    <x v="14"/>
    <x v="5"/>
    <x v="0"/>
    <n v="0"/>
    <x v="40"/>
    <x v="40"/>
    <n v="20260723"/>
  </r>
  <r>
    <x v="14"/>
    <x v="5"/>
    <x v="0"/>
    <n v="7178.1687380000003"/>
    <x v="41"/>
    <x v="41"/>
    <n v="20260723"/>
  </r>
  <r>
    <x v="14"/>
    <x v="5"/>
    <x v="0"/>
    <n v="1447.6569870000001"/>
    <x v="42"/>
    <x v="42"/>
    <n v="20260723"/>
  </r>
  <r>
    <x v="14"/>
    <x v="5"/>
    <x v="0"/>
    <n v="538902.93978599994"/>
    <x v="43"/>
    <x v="43"/>
    <n v="20260723"/>
  </r>
  <r>
    <x v="14"/>
    <x v="5"/>
    <x v="0"/>
    <m/>
    <x v="44"/>
    <x v="44"/>
    <n v="20260723"/>
  </r>
  <r>
    <x v="14"/>
    <x v="5"/>
    <x v="0"/>
    <n v="70755.269826000003"/>
    <x v="45"/>
    <x v="45"/>
    <n v="20260723"/>
  </r>
  <r>
    <x v="14"/>
    <x v="5"/>
    <x v="0"/>
    <n v="68574.462987999999"/>
    <x v="46"/>
    <x v="46"/>
    <n v="20260723"/>
  </r>
  <r>
    <x v="14"/>
    <x v="5"/>
    <x v="0"/>
    <n v="0"/>
    <x v="47"/>
    <x v="47"/>
    <n v="20260723"/>
  </r>
  <r>
    <x v="14"/>
    <x v="5"/>
    <x v="0"/>
    <n v="65976.111707000004"/>
    <x v="48"/>
    <x v="48"/>
    <n v="20260723"/>
  </r>
  <r>
    <x v="14"/>
    <x v="5"/>
    <x v="0"/>
    <n v="2598.351283"/>
    <x v="49"/>
    <x v="49"/>
    <n v="20260723"/>
  </r>
  <r>
    <x v="14"/>
    <x v="5"/>
    <x v="0"/>
    <n v="2180.806834"/>
    <x v="50"/>
    <x v="50"/>
    <n v="20260723"/>
  </r>
  <r>
    <x v="14"/>
    <x v="5"/>
    <x v="0"/>
    <n v="0"/>
    <x v="47"/>
    <x v="51"/>
    <n v="20260723"/>
  </r>
  <r>
    <x v="14"/>
    <x v="5"/>
    <x v="0"/>
    <n v="2070.4819320000001"/>
    <x v="48"/>
    <x v="52"/>
    <n v="20260723"/>
  </r>
  <r>
    <x v="14"/>
    <x v="5"/>
    <x v="0"/>
    <n v="110.324904"/>
    <x v="49"/>
    <x v="53"/>
    <n v="20260723"/>
  </r>
  <r>
    <x v="14"/>
    <x v="5"/>
    <x v="0"/>
    <n v="66649.760242999997"/>
    <x v="51"/>
    <x v="54"/>
    <n v="20260723"/>
  </r>
  <r>
    <x v="14"/>
    <x v="5"/>
    <x v="0"/>
    <n v="2874.0833109999999"/>
    <x v="52"/>
    <x v="55"/>
    <n v="20260723"/>
  </r>
  <r>
    <x v="14"/>
    <x v="5"/>
    <x v="0"/>
    <n v="20.380255999999999"/>
    <x v="47"/>
    <x v="56"/>
    <n v="20260723"/>
  </r>
  <r>
    <x v="14"/>
    <x v="5"/>
    <x v="0"/>
    <n v="2295.4951970000002"/>
    <x v="48"/>
    <x v="57"/>
    <n v="20260723"/>
  </r>
  <r>
    <x v="14"/>
    <x v="5"/>
    <x v="0"/>
    <n v="558.20785799999999"/>
    <x v="49"/>
    <x v="58"/>
    <n v="20260723"/>
  </r>
  <r>
    <x v="14"/>
    <x v="5"/>
    <x v="0"/>
    <n v="63775.676931000002"/>
    <x v="53"/>
    <x v="59"/>
    <n v="20260723"/>
  </r>
  <r>
    <x v="14"/>
    <x v="5"/>
    <x v="0"/>
    <n v="7797.4937879999998"/>
    <x v="47"/>
    <x v="60"/>
    <n v="20260723"/>
  </r>
  <r>
    <x v="14"/>
    <x v="5"/>
    <x v="0"/>
    <n v="51684.452551000002"/>
    <x v="48"/>
    <x v="61"/>
    <n v="20260723"/>
  </r>
  <r>
    <x v="14"/>
    <x v="5"/>
    <x v="0"/>
    <n v="4293.7305930000002"/>
    <x v="49"/>
    <x v="62"/>
    <n v="20260723"/>
  </r>
  <r>
    <x v="14"/>
    <x v="5"/>
    <x v="0"/>
    <n v="307804.76640700002"/>
    <x v="54"/>
    <x v="63"/>
    <n v="20260723"/>
  </r>
  <r>
    <x v="14"/>
    <x v="5"/>
    <x v="0"/>
    <n v="197372.42406300001"/>
    <x v="47"/>
    <x v="64"/>
    <n v="20260723"/>
  </r>
  <r>
    <x v="14"/>
    <x v="5"/>
    <x v="0"/>
    <n v="108608.28621000001"/>
    <x v="48"/>
    <x v="65"/>
    <n v="20260723"/>
  </r>
  <r>
    <x v="14"/>
    <x v="5"/>
    <x v="0"/>
    <n v="1824.0561769999999"/>
    <x v="49"/>
    <x v="66"/>
    <n v="20260723"/>
  </r>
  <r>
    <x v="14"/>
    <x v="5"/>
    <x v="0"/>
    <m/>
    <x v="55"/>
    <x v="67"/>
    <n v="20260723"/>
  </r>
  <r>
    <x v="14"/>
    <x v="5"/>
    <x v="0"/>
    <n v="26.152470999999998"/>
    <x v="56"/>
    <x v="68"/>
    <n v="20260723"/>
  </r>
  <r>
    <x v="14"/>
    <x v="5"/>
    <x v="0"/>
    <n v="872.65704800000003"/>
    <x v="57"/>
    <x v="69"/>
    <n v="20260723"/>
  </r>
  <r>
    <x v="14"/>
    <x v="5"/>
    <x v="0"/>
    <n v="82.632600999999994"/>
    <x v="58"/>
    <x v="70"/>
    <n v="20260723"/>
  </r>
  <r>
    <x v="14"/>
    <x v="5"/>
    <x v="0"/>
    <n v="11561.329861"/>
    <x v="59"/>
    <x v="71"/>
    <n v="20260723"/>
  </r>
  <r>
    <x v="14"/>
    <x v="5"/>
    <x v="0"/>
    <n v="2437.6753370000001"/>
    <x v="60"/>
    <x v="72"/>
    <n v="20260723"/>
  </r>
  <r>
    <x v="14"/>
    <x v="5"/>
    <x v="0"/>
    <n v="5037.3424020000002"/>
    <x v="19"/>
    <x v="73"/>
    <n v="20260723"/>
  </r>
  <r>
    <x v="14"/>
    <x v="5"/>
    <x v="0"/>
    <n v="957.29613199999994"/>
    <x v="61"/>
    <x v="74"/>
    <n v="20260723"/>
  </r>
  <r>
    <x v="14"/>
    <x v="5"/>
    <x v="0"/>
    <n v="1769.656984"/>
    <x v="62"/>
    <x v="75"/>
    <n v="20260723"/>
  </r>
  <r>
    <x v="14"/>
    <x v="5"/>
    <x v="0"/>
    <n v="4806.2583969999996"/>
    <x v="63"/>
    <x v="76"/>
    <n v="20260723"/>
  </r>
  <r>
    <x v="14"/>
    <x v="5"/>
    <x v="0"/>
    <n v="5623.6326639999997"/>
    <x v="64"/>
    <x v="77"/>
    <n v="20260723"/>
  </r>
  <r>
    <x v="14"/>
    <x v="5"/>
    <x v="0"/>
    <n v="3255.8786650000002"/>
    <x v="65"/>
    <x v="78"/>
    <n v="20260723"/>
  </r>
  <r>
    <x v="14"/>
    <x v="5"/>
    <x v="0"/>
    <n v="1532.0242040000001"/>
    <x v="66"/>
    <x v="79"/>
    <n v="20260723"/>
  </r>
  <r>
    <x v="14"/>
    <x v="5"/>
    <x v="0"/>
    <n v="0"/>
    <x v="67"/>
    <x v="80"/>
    <n v="20260723"/>
  </r>
  <r>
    <x v="14"/>
    <x v="5"/>
    <x v="0"/>
    <n v="1532.0242040000001"/>
    <x v="68"/>
    <x v="81"/>
    <n v="20260723"/>
  </r>
  <r>
    <x v="14"/>
    <x v="5"/>
    <x v="0"/>
    <n v="2224.272003"/>
    <x v="69"/>
    <x v="82"/>
    <n v="20260723"/>
  </r>
  <r>
    <x v="14"/>
    <x v="5"/>
    <x v="0"/>
    <n v="485396.60522600001"/>
    <x v="70"/>
    <x v="83"/>
    <n v="20260723"/>
  </r>
  <r>
    <x v="14"/>
    <x v="5"/>
    <x v="0"/>
    <n v="53506.332348000004"/>
    <x v="71"/>
    <x v="84"/>
    <n v="20260723"/>
  </r>
  <r>
    <x v="14"/>
    <x v="6"/>
    <x v="0"/>
    <m/>
    <x v="0"/>
    <x v="0"/>
    <n v="20260723"/>
  </r>
  <r>
    <x v="14"/>
    <x v="6"/>
    <x v="0"/>
    <m/>
    <x v="1"/>
    <x v="1"/>
    <n v="20260723"/>
  </r>
  <r>
    <x v="14"/>
    <x v="6"/>
    <x v="0"/>
    <m/>
    <x v="2"/>
    <x v="2"/>
    <n v="20260723"/>
  </r>
  <r>
    <x v="14"/>
    <x v="6"/>
    <x v="0"/>
    <n v="1.6467510000000001"/>
    <x v="3"/>
    <x v="3"/>
    <n v="20260723"/>
  </r>
  <r>
    <x v="14"/>
    <x v="6"/>
    <x v="0"/>
    <n v="455.845395"/>
    <x v="4"/>
    <x v="4"/>
    <n v="20260723"/>
  </r>
  <r>
    <x v="14"/>
    <x v="6"/>
    <x v="0"/>
    <n v="142.92130700000001"/>
    <x v="5"/>
    <x v="5"/>
    <n v="20260723"/>
  </r>
  <r>
    <x v="14"/>
    <x v="6"/>
    <x v="0"/>
    <n v="793.03530799999999"/>
    <x v="6"/>
    <x v="6"/>
    <n v="20260723"/>
  </r>
  <r>
    <x v="14"/>
    <x v="6"/>
    <x v="0"/>
    <n v="94222.187745000003"/>
    <x v="7"/>
    <x v="7"/>
    <n v="20260723"/>
  </r>
  <r>
    <x v="14"/>
    <x v="6"/>
    <x v="0"/>
    <n v="1434.99341"/>
    <x v="8"/>
    <x v="8"/>
    <n v="20260723"/>
  </r>
  <r>
    <x v="14"/>
    <x v="6"/>
    <x v="0"/>
    <n v="5099.2215130000004"/>
    <x v="9"/>
    <x v="9"/>
    <n v="20260723"/>
  </r>
  <r>
    <x v="14"/>
    <x v="6"/>
    <x v="0"/>
    <n v="3785.34638"/>
    <x v="10"/>
    <x v="10"/>
    <n v="20260723"/>
  </r>
  <r>
    <x v="14"/>
    <x v="6"/>
    <x v="0"/>
    <n v="3766.1023439999999"/>
    <x v="11"/>
    <x v="11"/>
    <n v="20260723"/>
  </r>
  <r>
    <x v="14"/>
    <x v="6"/>
    <x v="0"/>
    <n v="19.244036000000001"/>
    <x v="12"/>
    <x v="12"/>
    <n v="20260723"/>
  </r>
  <r>
    <x v="14"/>
    <x v="6"/>
    <x v="0"/>
    <n v="62206.722843000003"/>
    <x v="13"/>
    <x v="13"/>
    <n v="20260723"/>
  </r>
  <r>
    <x v="14"/>
    <x v="6"/>
    <x v="0"/>
    <n v="26031.437551999999"/>
    <x v="14"/>
    <x v="14"/>
    <n v="20260723"/>
  </r>
  <r>
    <x v="14"/>
    <x v="6"/>
    <x v="0"/>
    <n v="33606.007210999996"/>
    <x v="15"/>
    <x v="15"/>
    <n v="20260723"/>
  </r>
  <r>
    <x v="14"/>
    <x v="6"/>
    <x v="0"/>
    <n v="351.87438300000002"/>
    <x v="16"/>
    <x v="16"/>
    <n v="20260723"/>
  </r>
  <r>
    <x v="14"/>
    <x v="6"/>
    <x v="0"/>
    <n v="2217.4036999999998"/>
    <x v="17"/>
    <x v="17"/>
    <n v="20260723"/>
  </r>
  <r>
    <x v="14"/>
    <x v="6"/>
    <x v="0"/>
    <n v="11189.54393"/>
    <x v="18"/>
    <x v="18"/>
    <n v="20260723"/>
  </r>
  <r>
    <x v="14"/>
    <x v="6"/>
    <x v="0"/>
    <n v="6964.7542839999996"/>
    <x v="19"/>
    <x v="19"/>
    <n v="20260723"/>
  </r>
  <r>
    <x v="14"/>
    <x v="6"/>
    <x v="0"/>
    <n v="3433.0528199999999"/>
    <x v="20"/>
    <x v="20"/>
    <n v="20260723"/>
  </r>
  <r>
    <x v="14"/>
    <x v="6"/>
    <x v="0"/>
    <n v="108.552567"/>
    <x v="21"/>
    <x v="21"/>
    <n v="20260723"/>
  </r>
  <r>
    <x v="14"/>
    <x v="6"/>
    <x v="0"/>
    <n v="274649.927784"/>
    <x v="22"/>
    <x v="22"/>
    <n v="20260723"/>
  </r>
  <r>
    <x v="14"/>
    <x v="6"/>
    <x v="0"/>
    <n v="7337.6060710000002"/>
    <x v="23"/>
    <x v="23"/>
    <n v="20260723"/>
  </r>
  <r>
    <x v="14"/>
    <x v="6"/>
    <x v="0"/>
    <n v="14.634359"/>
    <x v="24"/>
    <x v="24"/>
    <n v="20260723"/>
  </r>
  <r>
    <x v="14"/>
    <x v="6"/>
    <x v="0"/>
    <n v="96.376766000000003"/>
    <x v="25"/>
    <x v="25"/>
    <n v="20260723"/>
  </r>
  <r>
    <x v="14"/>
    <x v="6"/>
    <x v="0"/>
    <n v="7226.5949460000002"/>
    <x v="26"/>
    <x v="26"/>
    <n v="20260723"/>
  </r>
  <r>
    <x v="14"/>
    <x v="6"/>
    <x v="0"/>
    <n v="72045.937961000003"/>
    <x v="27"/>
    <x v="27"/>
    <n v="20260723"/>
  </r>
  <r>
    <x v="14"/>
    <x v="6"/>
    <x v="0"/>
    <n v="37976.543335000002"/>
    <x v="28"/>
    <x v="28"/>
    <n v="20260723"/>
  </r>
  <r>
    <x v="14"/>
    <x v="6"/>
    <x v="0"/>
    <n v="37222.164923999997"/>
    <x v="29"/>
    <x v="29"/>
    <n v="20260723"/>
  </r>
  <r>
    <x v="14"/>
    <x v="6"/>
    <x v="0"/>
    <n v="754.37841300000002"/>
    <x v="30"/>
    <x v="30"/>
    <n v="20260723"/>
  </r>
  <r>
    <x v="14"/>
    <x v="6"/>
    <x v="0"/>
    <n v="28890.58409"/>
    <x v="31"/>
    <x v="31"/>
    <n v="20260723"/>
  </r>
  <r>
    <x v="14"/>
    <x v="6"/>
    <x v="0"/>
    <n v="805.06352200000003"/>
    <x v="32"/>
    <x v="32"/>
    <n v="20260723"/>
  </r>
  <r>
    <x v="14"/>
    <x v="6"/>
    <x v="0"/>
    <n v="28085.520569"/>
    <x v="33"/>
    <x v="33"/>
    <n v="20260723"/>
  </r>
  <r>
    <x v="14"/>
    <x v="6"/>
    <x v="0"/>
    <n v="5178.8105340000002"/>
    <x v="34"/>
    <x v="34"/>
    <n v="20260723"/>
  </r>
  <r>
    <x v="14"/>
    <x v="6"/>
    <x v="0"/>
    <n v="15855.528807999999"/>
    <x v="35"/>
    <x v="35"/>
    <n v="20260723"/>
  </r>
  <r>
    <x v="14"/>
    <x v="6"/>
    <x v="0"/>
    <n v="6018.3847159999996"/>
    <x v="36"/>
    <x v="36"/>
    <n v="20260723"/>
  </r>
  <r>
    <x v="14"/>
    <x v="6"/>
    <x v="0"/>
    <n v="4957.668095"/>
    <x v="37"/>
    <x v="37"/>
    <n v="20260723"/>
  </r>
  <r>
    <x v="14"/>
    <x v="6"/>
    <x v="0"/>
    <n v="2787.7787469999998"/>
    <x v="38"/>
    <x v="38"/>
    <n v="20260723"/>
  </r>
  <r>
    <x v="14"/>
    <x v="6"/>
    <x v="0"/>
    <n v="0"/>
    <x v="39"/>
    <x v="39"/>
    <n v="20260723"/>
  </r>
  <r>
    <x v="14"/>
    <x v="6"/>
    <x v="0"/>
    <n v="0"/>
    <x v="40"/>
    <x v="40"/>
    <n v="20260723"/>
  </r>
  <r>
    <x v="14"/>
    <x v="6"/>
    <x v="0"/>
    <n v="6808.0953659999996"/>
    <x v="41"/>
    <x v="41"/>
    <n v="20260723"/>
  </r>
  <r>
    <x v="14"/>
    <x v="6"/>
    <x v="0"/>
    <n v="2544.0460349999998"/>
    <x v="42"/>
    <x v="42"/>
    <n v="20260723"/>
  </r>
  <r>
    <x v="14"/>
    <x v="6"/>
    <x v="0"/>
    <n v="488620.61009199999"/>
    <x v="43"/>
    <x v="43"/>
    <n v="20260723"/>
  </r>
  <r>
    <x v="14"/>
    <x v="6"/>
    <x v="0"/>
    <m/>
    <x v="44"/>
    <x v="44"/>
    <n v="20260723"/>
  </r>
  <r>
    <x v="14"/>
    <x v="6"/>
    <x v="0"/>
    <n v="74157.267345"/>
    <x v="45"/>
    <x v="45"/>
    <n v="20260723"/>
  </r>
  <r>
    <x v="14"/>
    <x v="6"/>
    <x v="0"/>
    <n v="71630.731432"/>
    <x v="46"/>
    <x v="46"/>
    <n v="20260723"/>
  </r>
  <r>
    <x v="14"/>
    <x v="6"/>
    <x v="0"/>
    <n v="0"/>
    <x v="47"/>
    <x v="47"/>
    <n v="20260723"/>
  </r>
  <r>
    <x v="14"/>
    <x v="6"/>
    <x v="0"/>
    <n v="69322.663004000002"/>
    <x v="48"/>
    <x v="48"/>
    <n v="20260723"/>
  </r>
  <r>
    <x v="14"/>
    <x v="6"/>
    <x v="0"/>
    <n v="2308.0684270000002"/>
    <x v="49"/>
    <x v="49"/>
    <n v="20260723"/>
  </r>
  <r>
    <x v="14"/>
    <x v="6"/>
    <x v="0"/>
    <n v="2526.5359130000002"/>
    <x v="50"/>
    <x v="50"/>
    <n v="20260723"/>
  </r>
  <r>
    <x v="14"/>
    <x v="6"/>
    <x v="0"/>
    <n v="0"/>
    <x v="47"/>
    <x v="51"/>
    <n v="20260723"/>
  </r>
  <r>
    <x v="14"/>
    <x v="6"/>
    <x v="0"/>
    <n v="2438.1473940000001"/>
    <x v="48"/>
    <x v="52"/>
    <n v="20260723"/>
  </r>
  <r>
    <x v="14"/>
    <x v="6"/>
    <x v="0"/>
    <n v="88.388521999999995"/>
    <x v="49"/>
    <x v="53"/>
    <n v="20260723"/>
  </r>
  <r>
    <x v="14"/>
    <x v="6"/>
    <x v="0"/>
    <n v="51389.795981000003"/>
    <x v="51"/>
    <x v="54"/>
    <n v="20260723"/>
  </r>
  <r>
    <x v="14"/>
    <x v="6"/>
    <x v="0"/>
    <n v="2406.4912530000001"/>
    <x v="52"/>
    <x v="55"/>
    <n v="20260723"/>
  </r>
  <r>
    <x v="14"/>
    <x v="6"/>
    <x v="0"/>
    <n v="15.554337"/>
    <x v="47"/>
    <x v="56"/>
    <n v="20260723"/>
  </r>
  <r>
    <x v="14"/>
    <x v="6"/>
    <x v="0"/>
    <n v="1893.2935809999999"/>
    <x v="48"/>
    <x v="57"/>
    <n v="20260723"/>
  </r>
  <r>
    <x v="14"/>
    <x v="6"/>
    <x v="0"/>
    <n v="497.64333399999998"/>
    <x v="49"/>
    <x v="58"/>
    <n v="20260723"/>
  </r>
  <r>
    <x v="14"/>
    <x v="6"/>
    <x v="0"/>
    <n v="48983.304729000003"/>
    <x v="53"/>
    <x v="59"/>
    <n v="20260723"/>
  </r>
  <r>
    <x v="14"/>
    <x v="6"/>
    <x v="0"/>
    <n v="7206.3542950000001"/>
    <x v="47"/>
    <x v="60"/>
    <n v="20260723"/>
  </r>
  <r>
    <x v="14"/>
    <x v="6"/>
    <x v="0"/>
    <n v="38436.935767000003"/>
    <x v="48"/>
    <x v="61"/>
    <n v="20260723"/>
  </r>
  <r>
    <x v="14"/>
    <x v="6"/>
    <x v="0"/>
    <n v="3340.014666"/>
    <x v="49"/>
    <x v="62"/>
    <n v="20260723"/>
  </r>
  <r>
    <x v="14"/>
    <x v="6"/>
    <x v="0"/>
    <n v="271524.64929700003"/>
    <x v="54"/>
    <x v="63"/>
    <n v="20260723"/>
  </r>
  <r>
    <x v="14"/>
    <x v="6"/>
    <x v="0"/>
    <n v="178290.069923"/>
    <x v="47"/>
    <x v="64"/>
    <n v="20260723"/>
  </r>
  <r>
    <x v="14"/>
    <x v="6"/>
    <x v="0"/>
    <n v="91623.222687999994"/>
    <x v="48"/>
    <x v="65"/>
    <n v="20260723"/>
  </r>
  <r>
    <x v="14"/>
    <x v="6"/>
    <x v="0"/>
    <n v="1611.3566820000001"/>
    <x v="49"/>
    <x v="66"/>
    <n v="20260723"/>
  </r>
  <r>
    <x v="14"/>
    <x v="6"/>
    <x v="0"/>
    <m/>
    <x v="55"/>
    <x v="67"/>
    <n v="20260723"/>
  </r>
  <r>
    <x v="14"/>
    <x v="6"/>
    <x v="0"/>
    <n v="25.251483"/>
    <x v="56"/>
    <x v="68"/>
    <n v="20260723"/>
  </r>
  <r>
    <x v="14"/>
    <x v="6"/>
    <x v="0"/>
    <n v="624.57500800000003"/>
    <x v="57"/>
    <x v="69"/>
    <n v="20260723"/>
  </r>
  <r>
    <x v="14"/>
    <x v="6"/>
    <x v="0"/>
    <n v="55.013911999999998"/>
    <x v="58"/>
    <x v="70"/>
    <n v="20260723"/>
  </r>
  <r>
    <x v="14"/>
    <x v="6"/>
    <x v="0"/>
    <n v="9645.9261270000006"/>
    <x v="59"/>
    <x v="71"/>
    <n v="20260723"/>
  </r>
  <r>
    <x v="14"/>
    <x v="6"/>
    <x v="0"/>
    <n v="1958.5927979999999"/>
    <x v="60"/>
    <x v="72"/>
    <n v="20260723"/>
  </r>
  <r>
    <x v="14"/>
    <x v="6"/>
    <x v="0"/>
    <n v="7662.1903380000003"/>
    <x v="19"/>
    <x v="73"/>
    <n v="20260723"/>
  </r>
  <r>
    <x v="14"/>
    <x v="6"/>
    <x v="0"/>
    <n v="993.46599800000001"/>
    <x v="61"/>
    <x v="74"/>
    <n v="20260723"/>
  </r>
  <r>
    <x v="14"/>
    <x v="6"/>
    <x v="0"/>
    <n v="1869.162601"/>
    <x v="62"/>
    <x v="75"/>
    <n v="20260723"/>
  </r>
  <r>
    <x v="14"/>
    <x v="6"/>
    <x v="0"/>
    <n v="5717.4125750000003"/>
    <x v="63"/>
    <x v="76"/>
    <n v="20260723"/>
  </r>
  <r>
    <x v="14"/>
    <x v="6"/>
    <x v="0"/>
    <n v="5566.2090779999999"/>
    <x v="64"/>
    <x v="77"/>
    <n v="20260723"/>
  </r>
  <r>
    <x v="14"/>
    <x v="6"/>
    <x v="0"/>
    <n v="3353.1326589999999"/>
    <x v="65"/>
    <x v="78"/>
    <n v="20260723"/>
  </r>
  <r>
    <x v="14"/>
    <x v="6"/>
    <x v="0"/>
    <n v="1629.3615159999999"/>
    <x v="66"/>
    <x v="79"/>
    <n v="20260723"/>
  </r>
  <r>
    <x v="14"/>
    <x v="6"/>
    <x v="0"/>
    <n v="0"/>
    <x v="67"/>
    <x v="80"/>
    <n v="20260723"/>
  </r>
  <r>
    <x v="14"/>
    <x v="6"/>
    <x v="0"/>
    <n v="1629.3615159999999"/>
    <x v="68"/>
    <x v="81"/>
    <n v="20260723"/>
  </r>
  <r>
    <x v="14"/>
    <x v="6"/>
    <x v="0"/>
    <n v="1904.0134370000001"/>
    <x v="69"/>
    <x v="82"/>
    <n v="20260723"/>
  </r>
  <r>
    <x v="14"/>
    <x v="6"/>
    <x v="0"/>
    <n v="438076.02016900002"/>
    <x v="70"/>
    <x v="83"/>
    <n v="20260723"/>
  </r>
  <r>
    <x v="14"/>
    <x v="6"/>
    <x v="0"/>
    <n v="50544.589930000002"/>
    <x v="71"/>
    <x v="84"/>
    <n v="20260723"/>
  </r>
  <r>
    <x v="14"/>
    <x v="7"/>
    <x v="0"/>
    <m/>
    <x v="0"/>
    <x v="0"/>
    <n v="20260723"/>
  </r>
  <r>
    <x v="14"/>
    <x v="7"/>
    <x v="0"/>
    <m/>
    <x v="1"/>
    <x v="1"/>
    <n v="20260723"/>
  </r>
  <r>
    <x v="14"/>
    <x v="7"/>
    <x v="0"/>
    <m/>
    <x v="2"/>
    <x v="2"/>
    <n v="20260723"/>
  </r>
  <r>
    <x v="14"/>
    <x v="7"/>
    <x v="0"/>
    <n v="1.26302"/>
    <x v="3"/>
    <x v="3"/>
    <n v="20260723"/>
  </r>
  <r>
    <x v="14"/>
    <x v="7"/>
    <x v="0"/>
    <n v="254.33593400000001"/>
    <x v="4"/>
    <x v="4"/>
    <n v="20260723"/>
  </r>
  <r>
    <x v="14"/>
    <x v="7"/>
    <x v="0"/>
    <n v="166.19653700000001"/>
    <x v="5"/>
    <x v="5"/>
    <n v="20260723"/>
  </r>
  <r>
    <x v="14"/>
    <x v="7"/>
    <x v="0"/>
    <n v="672.49685299999999"/>
    <x v="6"/>
    <x v="6"/>
    <n v="20260723"/>
  </r>
  <r>
    <x v="14"/>
    <x v="7"/>
    <x v="0"/>
    <n v="90455.043611000001"/>
    <x v="7"/>
    <x v="7"/>
    <n v="20260723"/>
  </r>
  <r>
    <x v="14"/>
    <x v="7"/>
    <x v="0"/>
    <n v="1098.4929139999999"/>
    <x v="8"/>
    <x v="8"/>
    <n v="20260723"/>
  </r>
  <r>
    <x v="14"/>
    <x v="7"/>
    <x v="0"/>
    <n v="5997.4184690000002"/>
    <x v="9"/>
    <x v="9"/>
    <n v="20260723"/>
  </r>
  <r>
    <x v="14"/>
    <x v="7"/>
    <x v="0"/>
    <n v="3636.7874769999999"/>
    <x v="10"/>
    <x v="10"/>
    <n v="20260723"/>
  </r>
  <r>
    <x v="14"/>
    <x v="7"/>
    <x v="0"/>
    <n v="3589.0117639999999"/>
    <x v="11"/>
    <x v="11"/>
    <n v="20260723"/>
  </r>
  <r>
    <x v="14"/>
    <x v="7"/>
    <x v="0"/>
    <n v="47.775713000000003"/>
    <x v="12"/>
    <x v="12"/>
    <n v="20260723"/>
  </r>
  <r>
    <x v="14"/>
    <x v="7"/>
    <x v="0"/>
    <n v="62649.750156000002"/>
    <x v="13"/>
    <x v="13"/>
    <n v="20260723"/>
  </r>
  <r>
    <x v="14"/>
    <x v="7"/>
    <x v="0"/>
    <n v="25886.224900000001"/>
    <x v="14"/>
    <x v="14"/>
    <n v="20260723"/>
  </r>
  <r>
    <x v="14"/>
    <x v="7"/>
    <x v="0"/>
    <n v="34164.757356000002"/>
    <x v="15"/>
    <x v="15"/>
    <n v="20260723"/>
  </r>
  <r>
    <x v="14"/>
    <x v="7"/>
    <x v="0"/>
    <n v="221.663895"/>
    <x v="16"/>
    <x v="16"/>
    <n v="20260723"/>
  </r>
  <r>
    <x v="14"/>
    <x v="7"/>
    <x v="0"/>
    <n v="2377.1040050000001"/>
    <x v="17"/>
    <x v="17"/>
    <n v="20260723"/>
  </r>
  <r>
    <x v="14"/>
    <x v="7"/>
    <x v="0"/>
    <n v="10585.218369"/>
    <x v="18"/>
    <x v="18"/>
    <n v="20260723"/>
  </r>
  <r>
    <x v="14"/>
    <x v="7"/>
    <x v="0"/>
    <n v="2656.5584469999999"/>
    <x v="19"/>
    <x v="19"/>
    <n v="20260723"/>
  </r>
  <r>
    <x v="14"/>
    <x v="7"/>
    <x v="0"/>
    <n v="3760.684741"/>
    <x v="20"/>
    <x v="20"/>
    <n v="20260723"/>
  </r>
  <r>
    <x v="14"/>
    <x v="7"/>
    <x v="0"/>
    <n v="70.133038999999997"/>
    <x v="21"/>
    <x v="21"/>
    <n v="20260723"/>
  </r>
  <r>
    <x v="14"/>
    <x v="7"/>
    <x v="0"/>
    <n v="271095.11164199997"/>
    <x v="22"/>
    <x v="22"/>
    <n v="20260723"/>
  </r>
  <r>
    <x v="14"/>
    <x v="7"/>
    <x v="0"/>
    <n v="6829.0011199999999"/>
    <x v="23"/>
    <x v="23"/>
    <n v="20260723"/>
  </r>
  <r>
    <x v="14"/>
    <x v="7"/>
    <x v="0"/>
    <n v="3.6966199999999998"/>
    <x v="24"/>
    <x v="24"/>
    <n v="20260723"/>
  </r>
  <r>
    <x v="14"/>
    <x v="7"/>
    <x v="0"/>
    <n v="16.822789"/>
    <x v="25"/>
    <x v="25"/>
    <n v="20260723"/>
  </r>
  <r>
    <x v="14"/>
    <x v="7"/>
    <x v="0"/>
    <n v="6808.4817119999998"/>
    <x v="26"/>
    <x v="26"/>
    <n v="20260723"/>
  </r>
  <r>
    <x v="14"/>
    <x v="7"/>
    <x v="0"/>
    <n v="72927.050277000002"/>
    <x v="27"/>
    <x v="27"/>
    <n v="20260723"/>
  </r>
  <r>
    <x v="14"/>
    <x v="7"/>
    <x v="0"/>
    <n v="36121.777458999997"/>
    <x v="28"/>
    <x v="28"/>
    <n v="20260723"/>
  </r>
  <r>
    <x v="14"/>
    <x v="7"/>
    <x v="0"/>
    <n v="35158.075429999997"/>
    <x v="29"/>
    <x v="29"/>
    <n v="20260723"/>
  </r>
  <r>
    <x v="14"/>
    <x v="7"/>
    <x v="0"/>
    <n v="963.70202700000004"/>
    <x v="30"/>
    <x v="30"/>
    <n v="20260723"/>
  </r>
  <r>
    <x v="14"/>
    <x v="7"/>
    <x v="0"/>
    <n v="31452.522344000001"/>
    <x v="31"/>
    <x v="31"/>
    <n v="20260723"/>
  </r>
  <r>
    <x v="14"/>
    <x v="7"/>
    <x v="0"/>
    <n v="960.44968100000006"/>
    <x v="32"/>
    <x v="32"/>
    <n v="20260723"/>
  </r>
  <r>
    <x v="14"/>
    <x v="7"/>
    <x v="0"/>
    <n v="30492.072662999999"/>
    <x v="33"/>
    <x v="33"/>
    <n v="20260723"/>
  </r>
  <r>
    <x v="14"/>
    <x v="7"/>
    <x v="0"/>
    <n v="5352.7504730000001"/>
    <x v="34"/>
    <x v="34"/>
    <n v="20260723"/>
  </r>
  <r>
    <x v="14"/>
    <x v="7"/>
    <x v="0"/>
    <n v="16236.30236"/>
    <x v="35"/>
    <x v="35"/>
    <n v="20260723"/>
  </r>
  <r>
    <x v="14"/>
    <x v="7"/>
    <x v="0"/>
    <n v="6965.0458630000003"/>
    <x v="36"/>
    <x v="36"/>
    <n v="20260723"/>
  </r>
  <r>
    <x v="14"/>
    <x v="7"/>
    <x v="0"/>
    <n v="5810.4727229999999"/>
    <x v="37"/>
    <x v="37"/>
    <n v="20260723"/>
  </r>
  <r>
    <x v="14"/>
    <x v="7"/>
    <x v="0"/>
    <n v="2303.9222490000002"/>
    <x v="38"/>
    <x v="38"/>
    <n v="20260723"/>
  </r>
  <r>
    <x v="14"/>
    <x v="7"/>
    <x v="0"/>
    <n v="0"/>
    <x v="39"/>
    <x v="39"/>
    <n v="20260723"/>
  </r>
  <r>
    <x v="14"/>
    <x v="7"/>
    <x v="0"/>
    <n v="0"/>
    <x v="40"/>
    <x v="40"/>
    <n v="20260723"/>
  </r>
  <r>
    <x v="14"/>
    <x v="7"/>
    <x v="0"/>
    <n v="6130.6397299999999"/>
    <x v="41"/>
    <x v="41"/>
    <n v="20260723"/>
  </r>
  <r>
    <x v="14"/>
    <x v="7"/>
    <x v="0"/>
    <n v="2202.0991199999999"/>
    <x v="42"/>
    <x v="42"/>
    <n v="20260723"/>
  </r>
  <r>
    <x v="14"/>
    <x v="7"/>
    <x v="0"/>
    <n v="482048.98103600001"/>
    <x v="43"/>
    <x v="43"/>
    <n v="20260723"/>
  </r>
  <r>
    <x v="14"/>
    <x v="7"/>
    <x v="0"/>
    <m/>
    <x v="44"/>
    <x v="44"/>
    <n v="20260723"/>
  </r>
  <r>
    <x v="14"/>
    <x v="7"/>
    <x v="0"/>
    <n v="72728.386043999999"/>
    <x v="45"/>
    <x v="45"/>
    <n v="20260723"/>
  </r>
  <r>
    <x v="14"/>
    <x v="7"/>
    <x v="0"/>
    <n v="69600.766082999995"/>
    <x v="46"/>
    <x v="46"/>
    <n v="20260723"/>
  </r>
  <r>
    <x v="14"/>
    <x v="7"/>
    <x v="0"/>
    <n v="0"/>
    <x v="47"/>
    <x v="47"/>
    <n v="20260723"/>
  </r>
  <r>
    <x v="14"/>
    <x v="7"/>
    <x v="0"/>
    <n v="67334.383962000007"/>
    <x v="48"/>
    <x v="48"/>
    <n v="20260723"/>
  </r>
  <r>
    <x v="14"/>
    <x v="7"/>
    <x v="0"/>
    <n v="2266.382118"/>
    <x v="49"/>
    <x v="49"/>
    <n v="20260723"/>
  </r>
  <r>
    <x v="14"/>
    <x v="7"/>
    <x v="0"/>
    <n v="3127.6199609999999"/>
    <x v="50"/>
    <x v="50"/>
    <n v="20260723"/>
  </r>
  <r>
    <x v="14"/>
    <x v="7"/>
    <x v="0"/>
    <n v="0"/>
    <x v="47"/>
    <x v="51"/>
    <n v="20260723"/>
  </r>
  <r>
    <x v="14"/>
    <x v="7"/>
    <x v="0"/>
    <n v="3032.453254"/>
    <x v="48"/>
    <x v="52"/>
    <n v="20260723"/>
  </r>
  <r>
    <x v="14"/>
    <x v="7"/>
    <x v="0"/>
    <n v="95.166706000000005"/>
    <x v="49"/>
    <x v="53"/>
    <n v="20260723"/>
  </r>
  <r>
    <x v="14"/>
    <x v="7"/>
    <x v="0"/>
    <n v="54219.360860000001"/>
    <x v="51"/>
    <x v="54"/>
    <n v="20260723"/>
  </r>
  <r>
    <x v="14"/>
    <x v="7"/>
    <x v="0"/>
    <n v="2825.3260740000001"/>
    <x v="52"/>
    <x v="55"/>
    <n v="20260723"/>
  </r>
  <r>
    <x v="14"/>
    <x v="7"/>
    <x v="0"/>
    <n v="16.588000000000001"/>
    <x v="47"/>
    <x v="56"/>
    <n v="20260723"/>
  </r>
  <r>
    <x v="14"/>
    <x v="7"/>
    <x v="0"/>
    <n v="2252.6286799999998"/>
    <x v="48"/>
    <x v="57"/>
    <n v="20260723"/>
  </r>
  <r>
    <x v="14"/>
    <x v="7"/>
    <x v="0"/>
    <n v="556.10939499999995"/>
    <x v="49"/>
    <x v="58"/>
    <n v="20260723"/>
  </r>
  <r>
    <x v="14"/>
    <x v="7"/>
    <x v="0"/>
    <n v="51394.034785000003"/>
    <x v="53"/>
    <x v="59"/>
    <n v="20260723"/>
  </r>
  <r>
    <x v="14"/>
    <x v="7"/>
    <x v="0"/>
    <n v="7839.642202"/>
    <x v="47"/>
    <x v="60"/>
    <n v="20260723"/>
  </r>
  <r>
    <x v="14"/>
    <x v="7"/>
    <x v="0"/>
    <n v="40042.177982000001"/>
    <x v="48"/>
    <x v="61"/>
    <n v="20260723"/>
  </r>
  <r>
    <x v="14"/>
    <x v="7"/>
    <x v="0"/>
    <n v="3512.214602"/>
    <x v="49"/>
    <x v="62"/>
    <n v="20260723"/>
  </r>
  <r>
    <x v="14"/>
    <x v="7"/>
    <x v="0"/>
    <n v="268577.36974200001"/>
    <x v="54"/>
    <x v="63"/>
    <n v="20260723"/>
  </r>
  <r>
    <x v="14"/>
    <x v="7"/>
    <x v="0"/>
    <n v="203986.96094600001"/>
    <x v="47"/>
    <x v="64"/>
    <n v="20260723"/>
  </r>
  <r>
    <x v="14"/>
    <x v="7"/>
    <x v="0"/>
    <n v="62883.821798999998"/>
    <x v="48"/>
    <x v="65"/>
    <n v="20260723"/>
  </r>
  <r>
    <x v="14"/>
    <x v="7"/>
    <x v="0"/>
    <n v="1706.586998"/>
    <x v="49"/>
    <x v="66"/>
    <n v="20260723"/>
  </r>
  <r>
    <x v="14"/>
    <x v="7"/>
    <x v="0"/>
    <m/>
    <x v="55"/>
    <x v="67"/>
    <n v="20260723"/>
  </r>
  <r>
    <x v="14"/>
    <x v="7"/>
    <x v="0"/>
    <n v="4.1028169999999999"/>
    <x v="56"/>
    <x v="68"/>
    <n v="20260723"/>
  </r>
  <r>
    <x v="14"/>
    <x v="7"/>
    <x v="0"/>
    <n v="650.61954200000002"/>
    <x v="57"/>
    <x v="69"/>
    <n v="20260723"/>
  </r>
  <r>
    <x v="14"/>
    <x v="7"/>
    <x v="0"/>
    <n v="44.348838000000001"/>
    <x v="58"/>
    <x v="70"/>
    <n v="20260723"/>
  </r>
  <r>
    <x v="14"/>
    <x v="7"/>
    <x v="0"/>
    <n v="9374.9015600000002"/>
    <x v="59"/>
    <x v="71"/>
    <n v="20260723"/>
  </r>
  <r>
    <x v="14"/>
    <x v="7"/>
    <x v="0"/>
    <n v="1938.4583130000001"/>
    <x v="60"/>
    <x v="72"/>
    <n v="20260723"/>
  </r>
  <r>
    <x v="14"/>
    <x v="7"/>
    <x v="0"/>
    <n v="3322.8181930000001"/>
    <x v="19"/>
    <x v="73"/>
    <n v="20260723"/>
  </r>
  <r>
    <x v="14"/>
    <x v="7"/>
    <x v="0"/>
    <n v="780.35524199999998"/>
    <x v="61"/>
    <x v="74"/>
    <n v="20260723"/>
  </r>
  <r>
    <x v="14"/>
    <x v="7"/>
    <x v="0"/>
    <n v="1244.073441"/>
    <x v="62"/>
    <x v="75"/>
    <n v="20260723"/>
  </r>
  <r>
    <x v="14"/>
    <x v="7"/>
    <x v="0"/>
    <n v="6002.955618"/>
    <x v="63"/>
    <x v="76"/>
    <n v="20260723"/>
  </r>
  <r>
    <x v="14"/>
    <x v="7"/>
    <x v="0"/>
    <n v="5975.0495229999997"/>
    <x v="64"/>
    <x v="77"/>
    <n v="20260723"/>
  </r>
  <r>
    <x v="14"/>
    <x v="7"/>
    <x v="0"/>
    <n v="3231.3637010000002"/>
    <x v="65"/>
    <x v="78"/>
    <n v="20260723"/>
  </r>
  <r>
    <x v="14"/>
    <x v="7"/>
    <x v="0"/>
    <n v="1635.1917780000001"/>
    <x v="66"/>
    <x v="79"/>
    <n v="20260723"/>
  </r>
  <r>
    <x v="14"/>
    <x v="7"/>
    <x v="0"/>
    <n v="0"/>
    <x v="67"/>
    <x v="80"/>
    <n v="20260723"/>
  </r>
  <r>
    <x v="14"/>
    <x v="7"/>
    <x v="0"/>
    <n v="1635.1917780000001"/>
    <x v="68"/>
    <x v="81"/>
    <n v="20260723"/>
  </r>
  <r>
    <x v="14"/>
    <x v="7"/>
    <x v="0"/>
    <n v="1465.4129459999999"/>
    <x v="69"/>
    <x v="82"/>
    <n v="20260723"/>
  </r>
  <r>
    <x v="14"/>
    <x v="7"/>
    <x v="0"/>
    <n v="431194.76770000003"/>
    <x v="70"/>
    <x v="83"/>
    <n v="20260723"/>
  </r>
  <r>
    <x v="14"/>
    <x v="7"/>
    <x v="0"/>
    <n v="50854.212878999999"/>
    <x v="71"/>
    <x v="84"/>
    <n v="20260723"/>
  </r>
  <r>
    <x v="14"/>
    <x v="8"/>
    <x v="0"/>
    <m/>
    <x v="0"/>
    <x v="0"/>
    <n v="20260723"/>
  </r>
  <r>
    <x v="14"/>
    <x v="8"/>
    <x v="0"/>
    <m/>
    <x v="1"/>
    <x v="1"/>
    <n v="20260723"/>
  </r>
  <r>
    <x v="14"/>
    <x v="8"/>
    <x v="0"/>
    <m/>
    <x v="2"/>
    <x v="2"/>
    <n v="20260723"/>
  </r>
  <r>
    <x v="14"/>
    <x v="8"/>
    <x v="0"/>
    <n v="0.880907"/>
    <x v="3"/>
    <x v="3"/>
    <n v="20260723"/>
  </r>
  <r>
    <x v="14"/>
    <x v="8"/>
    <x v="0"/>
    <n v="501.356785"/>
    <x v="4"/>
    <x v="4"/>
    <n v="20260723"/>
  </r>
  <r>
    <x v="14"/>
    <x v="8"/>
    <x v="0"/>
    <n v="126.979101"/>
    <x v="5"/>
    <x v="5"/>
    <n v="20260723"/>
  </r>
  <r>
    <x v="14"/>
    <x v="8"/>
    <x v="0"/>
    <n v="567.56226200000003"/>
    <x v="6"/>
    <x v="6"/>
    <n v="20260723"/>
  </r>
  <r>
    <x v="14"/>
    <x v="8"/>
    <x v="0"/>
    <n v="90866.278911000001"/>
    <x v="7"/>
    <x v="7"/>
    <n v="20260723"/>
  </r>
  <r>
    <x v="14"/>
    <x v="8"/>
    <x v="0"/>
    <n v="197.94457299999999"/>
    <x v="8"/>
    <x v="8"/>
    <n v="20260723"/>
  </r>
  <r>
    <x v="14"/>
    <x v="8"/>
    <x v="0"/>
    <n v="5663.1922919999997"/>
    <x v="9"/>
    <x v="9"/>
    <n v="20260723"/>
  </r>
  <r>
    <x v="14"/>
    <x v="8"/>
    <x v="0"/>
    <n v="3603.999296"/>
    <x v="10"/>
    <x v="10"/>
    <n v="20260723"/>
  </r>
  <r>
    <x v="14"/>
    <x v="8"/>
    <x v="0"/>
    <n v="3555.8651850000001"/>
    <x v="11"/>
    <x v="11"/>
    <n v="20260723"/>
  </r>
  <r>
    <x v="14"/>
    <x v="8"/>
    <x v="0"/>
    <n v="48.134110999999997"/>
    <x v="12"/>
    <x v="12"/>
    <n v="20260723"/>
  </r>
  <r>
    <x v="14"/>
    <x v="8"/>
    <x v="0"/>
    <n v="64624.456141000002"/>
    <x v="13"/>
    <x v="13"/>
    <n v="20260723"/>
  </r>
  <r>
    <x v="14"/>
    <x v="8"/>
    <x v="0"/>
    <n v="26541.320403000002"/>
    <x v="14"/>
    <x v="14"/>
    <n v="20260723"/>
  </r>
  <r>
    <x v="14"/>
    <x v="8"/>
    <x v="0"/>
    <n v="35221.343365000001"/>
    <x v="15"/>
    <x v="15"/>
    <n v="20260723"/>
  </r>
  <r>
    <x v="14"/>
    <x v="8"/>
    <x v="0"/>
    <n v="94.898999000000003"/>
    <x v="16"/>
    <x v="16"/>
    <n v="20260723"/>
  </r>
  <r>
    <x v="14"/>
    <x v="8"/>
    <x v="0"/>
    <n v="2766.8933750000001"/>
    <x v="17"/>
    <x v="17"/>
    <n v="20260723"/>
  </r>
  <r>
    <x v="14"/>
    <x v="8"/>
    <x v="0"/>
    <n v="11303.71888"/>
    <x v="18"/>
    <x v="18"/>
    <n v="20260723"/>
  </r>
  <r>
    <x v="14"/>
    <x v="8"/>
    <x v="0"/>
    <n v="1170.8733139999999"/>
    <x v="19"/>
    <x v="19"/>
    <n v="20260723"/>
  </r>
  <r>
    <x v="14"/>
    <x v="8"/>
    <x v="0"/>
    <n v="4229.7339270000002"/>
    <x v="20"/>
    <x v="20"/>
    <n v="20260723"/>
  </r>
  <r>
    <x v="14"/>
    <x v="8"/>
    <x v="0"/>
    <n v="72.360487000000006"/>
    <x v="21"/>
    <x v="21"/>
    <n v="20260723"/>
  </r>
  <r>
    <x v="14"/>
    <x v="8"/>
    <x v="0"/>
    <n v="314786.80788099999"/>
    <x v="22"/>
    <x v="22"/>
    <n v="20260723"/>
  </r>
  <r>
    <x v="14"/>
    <x v="8"/>
    <x v="0"/>
    <n v="5232.3889289999997"/>
    <x v="23"/>
    <x v="23"/>
    <n v="20260723"/>
  </r>
  <r>
    <x v="14"/>
    <x v="8"/>
    <x v="0"/>
    <n v="7.3677609999999998"/>
    <x v="24"/>
    <x v="24"/>
    <n v="20260723"/>
  </r>
  <r>
    <x v="14"/>
    <x v="8"/>
    <x v="0"/>
    <n v="49.579855999999999"/>
    <x v="25"/>
    <x v="25"/>
    <n v="20260723"/>
  </r>
  <r>
    <x v="14"/>
    <x v="8"/>
    <x v="0"/>
    <n v="5175.4413119999999"/>
    <x v="26"/>
    <x v="26"/>
    <n v="20260723"/>
  </r>
  <r>
    <x v="14"/>
    <x v="8"/>
    <x v="0"/>
    <n v="67204.815415999998"/>
    <x v="27"/>
    <x v="27"/>
    <n v="20260723"/>
  </r>
  <r>
    <x v="14"/>
    <x v="8"/>
    <x v="0"/>
    <n v="31650.746730999999"/>
    <x v="28"/>
    <x v="28"/>
    <n v="20260723"/>
  </r>
  <r>
    <x v="14"/>
    <x v="8"/>
    <x v="0"/>
    <n v="30999.517884000001"/>
    <x v="29"/>
    <x v="29"/>
    <n v="20260723"/>
  </r>
  <r>
    <x v="14"/>
    <x v="8"/>
    <x v="0"/>
    <n v="651.22884899999997"/>
    <x v="30"/>
    <x v="30"/>
    <n v="20260723"/>
  </r>
  <r>
    <x v="14"/>
    <x v="8"/>
    <x v="0"/>
    <n v="32627.957351000001"/>
    <x v="31"/>
    <x v="31"/>
    <n v="20260723"/>
  </r>
  <r>
    <x v="14"/>
    <x v="8"/>
    <x v="0"/>
    <n v="962.18539199999998"/>
    <x v="32"/>
    <x v="32"/>
    <n v="20260723"/>
  </r>
  <r>
    <x v="14"/>
    <x v="8"/>
    <x v="0"/>
    <n v="31665.771959000002"/>
    <x v="33"/>
    <x v="33"/>
    <n v="20260723"/>
  </r>
  <r>
    <x v="14"/>
    <x v="8"/>
    <x v="0"/>
    <n v="2926.1113340000002"/>
    <x v="34"/>
    <x v="34"/>
    <n v="20260723"/>
  </r>
  <r>
    <x v="14"/>
    <x v="8"/>
    <x v="0"/>
    <n v="16399.77822"/>
    <x v="35"/>
    <x v="35"/>
    <n v="20260723"/>
  </r>
  <r>
    <x v="14"/>
    <x v="8"/>
    <x v="0"/>
    <n v="7578.7255450000002"/>
    <x v="36"/>
    <x v="36"/>
    <n v="20260723"/>
  </r>
  <r>
    <x v="14"/>
    <x v="8"/>
    <x v="0"/>
    <n v="4841.7719740000002"/>
    <x v="37"/>
    <x v="37"/>
    <n v="20260723"/>
  </r>
  <r>
    <x v="14"/>
    <x v="8"/>
    <x v="0"/>
    <n v="1827.0999240000001"/>
    <x v="38"/>
    <x v="38"/>
    <n v="20260723"/>
  </r>
  <r>
    <x v="14"/>
    <x v="8"/>
    <x v="0"/>
    <n v="0"/>
    <x v="39"/>
    <x v="39"/>
    <n v="20260723"/>
  </r>
  <r>
    <x v="14"/>
    <x v="8"/>
    <x v="0"/>
    <n v="0"/>
    <x v="40"/>
    <x v="40"/>
    <n v="20260723"/>
  </r>
  <r>
    <x v="14"/>
    <x v="8"/>
    <x v="0"/>
    <n v="6096.8633639999998"/>
    <x v="41"/>
    <x v="41"/>
    <n v="20260723"/>
  </r>
  <r>
    <x v="14"/>
    <x v="8"/>
    <x v="0"/>
    <n v="1599.7532430000001"/>
    <x v="42"/>
    <x v="42"/>
    <n v="20260723"/>
  </r>
  <r>
    <x v="14"/>
    <x v="8"/>
    <x v="0"/>
    <n v="517631.062462"/>
    <x v="43"/>
    <x v="43"/>
    <n v="20260723"/>
  </r>
  <r>
    <x v="14"/>
    <x v="8"/>
    <x v="0"/>
    <m/>
    <x v="44"/>
    <x v="44"/>
    <n v="20260723"/>
  </r>
  <r>
    <x v="14"/>
    <x v="8"/>
    <x v="0"/>
    <n v="67187.127401999998"/>
    <x v="45"/>
    <x v="45"/>
    <n v="20260723"/>
  </r>
  <r>
    <x v="14"/>
    <x v="8"/>
    <x v="0"/>
    <n v="64507.722071999997"/>
    <x v="46"/>
    <x v="46"/>
    <n v="20260723"/>
  </r>
  <r>
    <x v="14"/>
    <x v="8"/>
    <x v="0"/>
    <n v="0"/>
    <x v="47"/>
    <x v="47"/>
    <n v="20260723"/>
  </r>
  <r>
    <x v="14"/>
    <x v="8"/>
    <x v="0"/>
    <n v="62141.874615000001"/>
    <x v="48"/>
    <x v="48"/>
    <n v="20260723"/>
  </r>
  <r>
    <x v="14"/>
    <x v="8"/>
    <x v="0"/>
    <n v="2365.847456"/>
    <x v="49"/>
    <x v="49"/>
    <n v="20260723"/>
  </r>
  <r>
    <x v="14"/>
    <x v="8"/>
    <x v="0"/>
    <n v="2679.4053309999999"/>
    <x v="50"/>
    <x v="50"/>
    <n v="20260723"/>
  </r>
  <r>
    <x v="14"/>
    <x v="8"/>
    <x v="0"/>
    <n v="0"/>
    <x v="47"/>
    <x v="51"/>
    <n v="20260723"/>
  </r>
  <r>
    <x v="14"/>
    <x v="8"/>
    <x v="0"/>
    <n v="2579.0659270000001"/>
    <x v="48"/>
    <x v="52"/>
    <n v="20260723"/>
  </r>
  <r>
    <x v="14"/>
    <x v="8"/>
    <x v="0"/>
    <n v="100.339403"/>
    <x v="49"/>
    <x v="53"/>
    <n v="20260723"/>
  </r>
  <r>
    <x v="14"/>
    <x v="8"/>
    <x v="0"/>
    <n v="57320.29423"/>
    <x v="51"/>
    <x v="54"/>
    <n v="20260723"/>
  </r>
  <r>
    <x v="14"/>
    <x v="8"/>
    <x v="0"/>
    <n v="2860.7224160000001"/>
    <x v="52"/>
    <x v="55"/>
    <n v="20260723"/>
  </r>
  <r>
    <x v="14"/>
    <x v="8"/>
    <x v="0"/>
    <n v="19.228035999999999"/>
    <x v="47"/>
    <x v="56"/>
    <n v="20260723"/>
  </r>
  <r>
    <x v="14"/>
    <x v="8"/>
    <x v="0"/>
    <n v="2147.6170990000001"/>
    <x v="48"/>
    <x v="57"/>
    <n v="20260723"/>
  </r>
  <r>
    <x v="14"/>
    <x v="8"/>
    <x v="0"/>
    <n v="693.87728100000004"/>
    <x v="49"/>
    <x v="58"/>
    <n v="20260723"/>
  </r>
  <r>
    <x v="14"/>
    <x v="8"/>
    <x v="0"/>
    <n v="54459.571813000002"/>
    <x v="53"/>
    <x v="59"/>
    <n v="20260723"/>
  </r>
  <r>
    <x v="14"/>
    <x v="8"/>
    <x v="0"/>
    <n v="8289.4331500000008"/>
    <x v="47"/>
    <x v="60"/>
    <n v="20260723"/>
  </r>
  <r>
    <x v="14"/>
    <x v="8"/>
    <x v="0"/>
    <n v="43008.327602999998"/>
    <x v="48"/>
    <x v="61"/>
    <n v="20260723"/>
  </r>
  <r>
    <x v="14"/>
    <x v="8"/>
    <x v="0"/>
    <n v="3161.81106"/>
    <x v="49"/>
    <x v="62"/>
    <n v="20260723"/>
  </r>
  <r>
    <x v="14"/>
    <x v="8"/>
    <x v="0"/>
    <n v="311853.410492"/>
    <x v="54"/>
    <x v="63"/>
    <n v="20260723"/>
  </r>
  <r>
    <x v="14"/>
    <x v="8"/>
    <x v="0"/>
    <n v="239662.725745"/>
    <x v="47"/>
    <x v="64"/>
    <n v="20260723"/>
  </r>
  <r>
    <x v="14"/>
    <x v="8"/>
    <x v="0"/>
    <n v="70310.187800999993"/>
    <x v="48"/>
    <x v="65"/>
    <n v="20260723"/>
  </r>
  <r>
    <x v="14"/>
    <x v="8"/>
    <x v="0"/>
    <n v="1880.496946"/>
    <x v="49"/>
    <x v="66"/>
    <n v="20260723"/>
  </r>
  <r>
    <x v="14"/>
    <x v="8"/>
    <x v="0"/>
    <m/>
    <x v="55"/>
    <x v="67"/>
    <n v="20260723"/>
  </r>
  <r>
    <x v="14"/>
    <x v="8"/>
    <x v="0"/>
    <n v="3.9848520000000001"/>
    <x v="56"/>
    <x v="68"/>
    <n v="20260723"/>
  </r>
  <r>
    <x v="14"/>
    <x v="8"/>
    <x v="0"/>
    <n v="618.45872899999995"/>
    <x v="57"/>
    <x v="69"/>
    <n v="20260723"/>
  </r>
  <r>
    <x v="14"/>
    <x v="8"/>
    <x v="0"/>
    <n v="9.624962"/>
    <x v="58"/>
    <x v="70"/>
    <n v="20260723"/>
  </r>
  <r>
    <x v="14"/>
    <x v="8"/>
    <x v="0"/>
    <n v="7093.0314099999996"/>
    <x v="59"/>
    <x v="71"/>
    <n v="20260723"/>
  </r>
  <r>
    <x v="14"/>
    <x v="8"/>
    <x v="0"/>
    <n v="1998.617669"/>
    <x v="60"/>
    <x v="72"/>
    <n v="20260723"/>
  </r>
  <r>
    <x v="14"/>
    <x v="8"/>
    <x v="0"/>
    <n v="1114.3517240000001"/>
    <x v="19"/>
    <x v="73"/>
    <n v="20260723"/>
  </r>
  <r>
    <x v="14"/>
    <x v="8"/>
    <x v="0"/>
    <n v="768.16777400000001"/>
    <x v="61"/>
    <x v="74"/>
    <n v="20260723"/>
  </r>
  <r>
    <x v="14"/>
    <x v="8"/>
    <x v="0"/>
    <n v="1337.9934519999999"/>
    <x v="62"/>
    <x v="75"/>
    <n v="20260723"/>
  </r>
  <r>
    <x v="14"/>
    <x v="8"/>
    <x v="0"/>
    <n v="5773.6696970000003"/>
    <x v="63"/>
    <x v="76"/>
    <n v="20260723"/>
  </r>
  <r>
    <x v="14"/>
    <x v="8"/>
    <x v="0"/>
    <n v="5816.3282559999998"/>
    <x v="64"/>
    <x v="77"/>
    <n v="20260723"/>
  </r>
  <r>
    <x v="14"/>
    <x v="8"/>
    <x v="0"/>
    <n v="2921.4445350000001"/>
    <x v="65"/>
    <x v="78"/>
    <n v="20260723"/>
  </r>
  <r>
    <x v="14"/>
    <x v="8"/>
    <x v="0"/>
    <n v="1768.026697"/>
    <x v="66"/>
    <x v="79"/>
    <n v="20260723"/>
  </r>
  <r>
    <x v="14"/>
    <x v="8"/>
    <x v="0"/>
    <n v="0"/>
    <x v="67"/>
    <x v="80"/>
    <n v="20260723"/>
  </r>
  <r>
    <x v="14"/>
    <x v="8"/>
    <x v="0"/>
    <n v="1768.026697"/>
    <x v="68"/>
    <x v="81"/>
    <n v="20260723"/>
  </r>
  <r>
    <x v="14"/>
    <x v="8"/>
    <x v="0"/>
    <n v="1672.1741669999999"/>
    <x v="69"/>
    <x v="82"/>
    <n v="20260723"/>
  </r>
  <r>
    <x v="14"/>
    <x v="8"/>
    <x v="0"/>
    <n v="467256.70559099998"/>
    <x v="70"/>
    <x v="83"/>
    <n v="20260723"/>
  </r>
  <r>
    <x v="14"/>
    <x v="8"/>
    <x v="0"/>
    <n v="50374.356414000002"/>
    <x v="71"/>
    <x v="84"/>
    <n v="20260723"/>
  </r>
  <r>
    <x v="14"/>
    <x v="9"/>
    <x v="0"/>
    <m/>
    <x v="0"/>
    <x v="0"/>
    <n v="20260723"/>
  </r>
  <r>
    <x v="14"/>
    <x v="9"/>
    <x v="0"/>
    <m/>
    <x v="1"/>
    <x v="1"/>
    <n v="20260723"/>
  </r>
  <r>
    <x v="14"/>
    <x v="9"/>
    <x v="0"/>
    <m/>
    <x v="2"/>
    <x v="2"/>
    <n v="20260723"/>
  </r>
  <r>
    <x v="14"/>
    <x v="9"/>
    <x v="0"/>
    <n v="0.494313"/>
    <x v="3"/>
    <x v="3"/>
    <n v="20260723"/>
  </r>
  <r>
    <x v="14"/>
    <x v="9"/>
    <x v="0"/>
    <n v="414.22740700000003"/>
    <x v="4"/>
    <x v="4"/>
    <n v="20260723"/>
  </r>
  <r>
    <x v="14"/>
    <x v="9"/>
    <x v="0"/>
    <n v="172.425138"/>
    <x v="5"/>
    <x v="5"/>
    <n v="20260723"/>
  </r>
  <r>
    <x v="14"/>
    <x v="9"/>
    <x v="0"/>
    <n v="661.21732299999996"/>
    <x v="6"/>
    <x v="6"/>
    <n v="20260723"/>
  </r>
  <r>
    <x v="14"/>
    <x v="9"/>
    <x v="0"/>
    <n v="89324.381922999994"/>
    <x v="7"/>
    <x v="7"/>
    <n v="20260723"/>
  </r>
  <r>
    <x v="14"/>
    <x v="9"/>
    <x v="0"/>
    <n v="160.78414000000001"/>
    <x v="8"/>
    <x v="8"/>
    <n v="20260723"/>
  </r>
  <r>
    <x v="14"/>
    <x v="9"/>
    <x v="0"/>
    <n v="5366.8915550000002"/>
    <x v="9"/>
    <x v="9"/>
    <n v="20260723"/>
  </r>
  <r>
    <x v="14"/>
    <x v="9"/>
    <x v="0"/>
    <n v="3654.1934110000002"/>
    <x v="10"/>
    <x v="10"/>
    <n v="20260723"/>
  </r>
  <r>
    <x v="14"/>
    <x v="9"/>
    <x v="0"/>
    <n v="3576.3616029999998"/>
    <x v="11"/>
    <x v="11"/>
    <n v="20260723"/>
  </r>
  <r>
    <x v="14"/>
    <x v="9"/>
    <x v="0"/>
    <n v="77.831807999999995"/>
    <x v="12"/>
    <x v="12"/>
    <n v="20260723"/>
  </r>
  <r>
    <x v="14"/>
    <x v="9"/>
    <x v="0"/>
    <n v="65473.636990999999"/>
    <x v="13"/>
    <x v="13"/>
    <n v="20260723"/>
  </r>
  <r>
    <x v="14"/>
    <x v="9"/>
    <x v="0"/>
    <n v="26318.162888999999"/>
    <x v="14"/>
    <x v="14"/>
    <n v="20260723"/>
  </r>
  <r>
    <x v="14"/>
    <x v="9"/>
    <x v="0"/>
    <n v="35748.868413999997"/>
    <x v="15"/>
    <x v="15"/>
    <n v="20260723"/>
  </r>
  <r>
    <x v="14"/>
    <x v="9"/>
    <x v="0"/>
    <n v="35.902529999999999"/>
    <x v="16"/>
    <x v="16"/>
    <n v="20260723"/>
  </r>
  <r>
    <x v="14"/>
    <x v="9"/>
    <x v="0"/>
    <n v="3370.70316"/>
    <x v="17"/>
    <x v="17"/>
    <n v="20260723"/>
  </r>
  <r>
    <x v="14"/>
    <x v="9"/>
    <x v="0"/>
    <n v="10161.698157000001"/>
    <x v="18"/>
    <x v="18"/>
    <n v="20260723"/>
  </r>
  <r>
    <x v="14"/>
    <x v="9"/>
    <x v="0"/>
    <n v="745.77675599999998"/>
    <x v="19"/>
    <x v="19"/>
    <n v="20260723"/>
  </r>
  <r>
    <x v="14"/>
    <x v="9"/>
    <x v="0"/>
    <n v="3700.6070140000002"/>
    <x v="20"/>
    <x v="20"/>
    <n v="20260723"/>
  </r>
  <r>
    <x v="14"/>
    <x v="9"/>
    <x v="0"/>
    <n v="60.793897000000001"/>
    <x v="21"/>
    <x v="21"/>
    <n v="20260723"/>
  </r>
  <r>
    <x v="14"/>
    <x v="9"/>
    <x v="0"/>
    <n v="346300.71101099998"/>
    <x v="22"/>
    <x v="22"/>
    <n v="20260723"/>
  </r>
  <r>
    <x v="14"/>
    <x v="9"/>
    <x v="0"/>
    <n v="5242.2583610000001"/>
    <x v="23"/>
    <x v="23"/>
    <n v="20260723"/>
  </r>
  <r>
    <x v="14"/>
    <x v="9"/>
    <x v="0"/>
    <n v="6.1525350000000003"/>
    <x v="24"/>
    <x v="24"/>
    <n v="20260723"/>
  </r>
  <r>
    <x v="14"/>
    <x v="9"/>
    <x v="0"/>
    <n v="44.791352000000003"/>
    <x v="25"/>
    <x v="25"/>
    <n v="20260723"/>
  </r>
  <r>
    <x v="14"/>
    <x v="9"/>
    <x v="0"/>
    <n v="5191.3144750000001"/>
    <x v="26"/>
    <x v="26"/>
    <n v="20260723"/>
  </r>
  <r>
    <x v="14"/>
    <x v="9"/>
    <x v="0"/>
    <n v="66734.093368000002"/>
    <x v="27"/>
    <x v="27"/>
    <n v="20260723"/>
  </r>
  <r>
    <x v="14"/>
    <x v="9"/>
    <x v="0"/>
    <n v="33046.523352999997"/>
    <x v="28"/>
    <x v="28"/>
    <n v="20260723"/>
  </r>
  <r>
    <x v="14"/>
    <x v="9"/>
    <x v="0"/>
    <n v="32347.124368000001"/>
    <x v="29"/>
    <x v="29"/>
    <n v="20260723"/>
  </r>
  <r>
    <x v="14"/>
    <x v="9"/>
    <x v="0"/>
    <n v="699.39898300000004"/>
    <x v="30"/>
    <x v="30"/>
    <n v="20260723"/>
  </r>
  <r>
    <x v="14"/>
    <x v="9"/>
    <x v="0"/>
    <n v="31034.663332"/>
    <x v="31"/>
    <x v="31"/>
    <n v="20260723"/>
  </r>
  <r>
    <x v="14"/>
    <x v="9"/>
    <x v="0"/>
    <n v="1008.047896"/>
    <x v="32"/>
    <x v="32"/>
    <n v="20260723"/>
  </r>
  <r>
    <x v="14"/>
    <x v="9"/>
    <x v="0"/>
    <n v="30026.615436"/>
    <x v="33"/>
    <x v="33"/>
    <n v="20260723"/>
  </r>
  <r>
    <x v="14"/>
    <x v="9"/>
    <x v="0"/>
    <n v="2652.9066830000002"/>
    <x v="34"/>
    <x v="34"/>
    <n v="20260723"/>
  </r>
  <r>
    <x v="14"/>
    <x v="9"/>
    <x v="0"/>
    <n v="15983.01317"/>
    <x v="35"/>
    <x v="35"/>
    <n v="20260723"/>
  </r>
  <r>
    <x v="14"/>
    <x v="9"/>
    <x v="0"/>
    <n v="7385.9565620000003"/>
    <x v="36"/>
    <x v="36"/>
    <n v="20260723"/>
  </r>
  <r>
    <x v="14"/>
    <x v="9"/>
    <x v="0"/>
    <n v="5050.8456560000004"/>
    <x v="37"/>
    <x v="37"/>
    <n v="20260723"/>
  </r>
  <r>
    <x v="14"/>
    <x v="9"/>
    <x v="0"/>
    <n v="1973.9568320000001"/>
    <x v="38"/>
    <x v="38"/>
    <n v="20260723"/>
  </r>
  <r>
    <x v="14"/>
    <x v="9"/>
    <x v="0"/>
    <n v="0"/>
    <x v="39"/>
    <x v="39"/>
    <n v="20260723"/>
  </r>
  <r>
    <x v="14"/>
    <x v="9"/>
    <x v="0"/>
    <n v="0"/>
    <x v="40"/>
    <x v="40"/>
    <n v="20260723"/>
  </r>
  <r>
    <x v="14"/>
    <x v="9"/>
    <x v="0"/>
    <n v="5933.3050499999999"/>
    <x v="41"/>
    <x v="41"/>
    <n v="20260723"/>
  </r>
  <r>
    <x v="14"/>
    <x v="9"/>
    <x v="0"/>
    <n v="1841.5884209999999"/>
    <x v="42"/>
    <x v="42"/>
    <n v="20260723"/>
  </r>
  <r>
    <x v="14"/>
    <x v="9"/>
    <x v="0"/>
    <n v="547018.47454099997"/>
    <x v="43"/>
    <x v="43"/>
    <n v="20260723"/>
  </r>
  <r>
    <x v="14"/>
    <x v="9"/>
    <x v="0"/>
    <m/>
    <x v="44"/>
    <x v="44"/>
    <n v="20260723"/>
  </r>
  <r>
    <x v="14"/>
    <x v="9"/>
    <x v="0"/>
    <n v="70137.583134999993"/>
    <x v="45"/>
    <x v="45"/>
    <n v="20260723"/>
  </r>
  <r>
    <x v="14"/>
    <x v="9"/>
    <x v="0"/>
    <n v="67235.689746000004"/>
    <x v="46"/>
    <x v="46"/>
    <n v="20260723"/>
  </r>
  <r>
    <x v="14"/>
    <x v="9"/>
    <x v="0"/>
    <n v="0"/>
    <x v="47"/>
    <x v="47"/>
    <n v="20260723"/>
  </r>
  <r>
    <x v="14"/>
    <x v="9"/>
    <x v="0"/>
    <n v="64983.346733999999"/>
    <x v="48"/>
    <x v="48"/>
    <n v="20260723"/>
  </r>
  <r>
    <x v="14"/>
    <x v="9"/>
    <x v="0"/>
    <n v="2252.34301"/>
    <x v="49"/>
    <x v="49"/>
    <n v="20260723"/>
  </r>
  <r>
    <x v="14"/>
    <x v="9"/>
    <x v="0"/>
    <n v="2901.8933940000002"/>
    <x v="50"/>
    <x v="50"/>
    <n v="20260723"/>
  </r>
  <r>
    <x v="14"/>
    <x v="9"/>
    <x v="0"/>
    <n v="0"/>
    <x v="47"/>
    <x v="51"/>
    <n v="20260723"/>
  </r>
  <r>
    <x v="14"/>
    <x v="9"/>
    <x v="0"/>
    <n v="2791.6908149999999"/>
    <x v="48"/>
    <x v="52"/>
    <n v="20260723"/>
  </r>
  <r>
    <x v="14"/>
    <x v="9"/>
    <x v="0"/>
    <n v="110.202579"/>
    <x v="49"/>
    <x v="53"/>
    <n v="20260723"/>
  </r>
  <r>
    <x v="14"/>
    <x v="9"/>
    <x v="0"/>
    <n v="54468.026921999997"/>
    <x v="51"/>
    <x v="54"/>
    <n v="20260723"/>
  </r>
  <r>
    <x v="14"/>
    <x v="9"/>
    <x v="0"/>
    <n v="2557.2739120000001"/>
    <x v="52"/>
    <x v="55"/>
    <n v="20260723"/>
  </r>
  <r>
    <x v="14"/>
    <x v="9"/>
    <x v="0"/>
    <n v="18.149566"/>
    <x v="47"/>
    <x v="56"/>
    <n v="20260723"/>
  </r>
  <r>
    <x v="14"/>
    <x v="9"/>
    <x v="0"/>
    <n v="2035.1962020000001"/>
    <x v="48"/>
    <x v="57"/>
    <n v="20260723"/>
  </r>
  <r>
    <x v="14"/>
    <x v="9"/>
    <x v="0"/>
    <n v="503.92814499999997"/>
    <x v="49"/>
    <x v="58"/>
    <n v="20260723"/>
  </r>
  <r>
    <x v="14"/>
    <x v="9"/>
    <x v="0"/>
    <n v="51910.75301"/>
    <x v="53"/>
    <x v="59"/>
    <n v="20260723"/>
  </r>
  <r>
    <x v="14"/>
    <x v="9"/>
    <x v="0"/>
    <n v="8450.524668"/>
    <x v="47"/>
    <x v="60"/>
    <n v="20260723"/>
  </r>
  <r>
    <x v="14"/>
    <x v="9"/>
    <x v="0"/>
    <n v="40510.67742"/>
    <x v="48"/>
    <x v="61"/>
    <n v="20260723"/>
  </r>
  <r>
    <x v="14"/>
    <x v="9"/>
    <x v="0"/>
    <n v="2949.550921"/>
    <x v="49"/>
    <x v="62"/>
    <n v="20260723"/>
  </r>
  <r>
    <x v="14"/>
    <x v="9"/>
    <x v="0"/>
    <n v="341819.28423799999"/>
    <x v="54"/>
    <x v="63"/>
    <n v="20260723"/>
  </r>
  <r>
    <x v="14"/>
    <x v="9"/>
    <x v="0"/>
    <n v="263430.85085400002"/>
    <x v="47"/>
    <x v="64"/>
    <n v="20260723"/>
  </r>
  <r>
    <x v="14"/>
    <x v="9"/>
    <x v="0"/>
    <n v="76476.533861000004"/>
    <x v="48"/>
    <x v="65"/>
    <n v="20260723"/>
  </r>
  <r>
    <x v="14"/>
    <x v="9"/>
    <x v="0"/>
    <n v="1911.899523"/>
    <x v="49"/>
    <x v="66"/>
    <n v="20260723"/>
  </r>
  <r>
    <x v="14"/>
    <x v="9"/>
    <x v="0"/>
    <m/>
    <x v="55"/>
    <x v="67"/>
    <n v="20260723"/>
  </r>
  <r>
    <x v="14"/>
    <x v="9"/>
    <x v="0"/>
    <n v="3.7433990000000001"/>
    <x v="56"/>
    <x v="68"/>
    <n v="20260723"/>
  </r>
  <r>
    <x v="14"/>
    <x v="9"/>
    <x v="0"/>
    <n v="841.07519300000001"/>
    <x v="57"/>
    <x v="69"/>
    <n v="20260723"/>
  </r>
  <r>
    <x v="14"/>
    <x v="9"/>
    <x v="0"/>
    <n v="8.7695039999999995"/>
    <x v="58"/>
    <x v="70"/>
    <n v="20260723"/>
  </r>
  <r>
    <x v="14"/>
    <x v="9"/>
    <x v="0"/>
    <n v="6726.8199940000004"/>
    <x v="59"/>
    <x v="71"/>
    <n v="20260723"/>
  </r>
  <r>
    <x v="14"/>
    <x v="9"/>
    <x v="0"/>
    <n v="2216.0275320000001"/>
    <x v="60"/>
    <x v="72"/>
    <n v="20260723"/>
  </r>
  <r>
    <x v="14"/>
    <x v="9"/>
    <x v="0"/>
    <n v="760.24433199999999"/>
    <x v="19"/>
    <x v="73"/>
    <n v="20260723"/>
  </r>
  <r>
    <x v="14"/>
    <x v="9"/>
    <x v="0"/>
    <n v="528.54821700000002"/>
    <x v="61"/>
    <x v="74"/>
    <n v="20260723"/>
  </r>
  <r>
    <x v="14"/>
    <x v="9"/>
    <x v="0"/>
    <n v="1463.8721619999999"/>
    <x v="62"/>
    <x v="75"/>
    <n v="20260723"/>
  </r>
  <r>
    <x v="14"/>
    <x v="9"/>
    <x v="0"/>
    <n v="5765.6208919999999"/>
    <x v="63"/>
    <x v="76"/>
    <n v="20260723"/>
  </r>
  <r>
    <x v="14"/>
    <x v="9"/>
    <x v="0"/>
    <n v="5501.9402870000004"/>
    <x v="64"/>
    <x v="77"/>
    <n v="20260723"/>
  </r>
  <r>
    <x v="14"/>
    <x v="9"/>
    <x v="0"/>
    <n v="3580.630666"/>
    <x v="65"/>
    <x v="78"/>
    <n v="20260723"/>
  </r>
  <r>
    <x v="14"/>
    <x v="9"/>
    <x v="0"/>
    <n v="1645.0206949999999"/>
    <x v="66"/>
    <x v="79"/>
    <n v="20260723"/>
  </r>
  <r>
    <x v="14"/>
    <x v="9"/>
    <x v="0"/>
    <n v="0"/>
    <x v="67"/>
    <x v="80"/>
    <n v="20260723"/>
  </r>
  <r>
    <x v="14"/>
    <x v="9"/>
    <x v="0"/>
    <n v="1645.0206949999999"/>
    <x v="68"/>
    <x v="81"/>
    <n v="20260723"/>
  </r>
  <r>
    <x v="14"/>
    <x v="9"/>
    <x v="0"/>
    <n v="1389.843527"/>
    <x v="69"/>
    <x v="82"/>
    <n v="20260723"/>
  </r>
  <r>
    <x v="14"/>
    <x v="9"/>
    <x v="0"/>
    <n v="496857.05069800001"/>
    <x v="70"/>
    <x v="83"/>
    <n v="20260723"/>
  </r>
  <r>
    <x v="14"/>
    <x v="9"/>
    <x v="0"/>
    <n v="50161.423834000001"/>
    <x v="71"/>
    <x v="84"/>
    <n v="20260723"/>
  </r>
  <r>
    <x v="15"/>
    <x v="0"/>
    <x v="0"/>
    <m/>
    <x v="0"/>
    <x v="0"/>
    <n v="20260723"/>
  </r>
  <r>
    <x v="15"/>
    <x v="0"/>
    <x v="0"/>
    <m/>
    <x v="1"/>
    <x v="1"/>
    <n v="20260723"/>
  </r>
  <r>
    <x v="15"/>
    <x v="0"/>
    <x v="0"/>
    <m/>
    <x v="2"/>
    <x v="2"/>
    <n v="20260723"/>
  </r>
  <r>
    <x v="15"/>
    <x v="0"/>
    <x v="0"/>
    <n v="0.42747200000000002"/>
    <x v="3"/>
    <x v="3"/>
    <n v="20260723"/>
  </r>
  <r>
    <x v="15"/>
    <x v="0"/>
    <x v="0"/>
    <n v="6324.9180459999998"/>
    <x v="4"/>
    <x v="4"/>
    <n v="20260723"/>
  </r>
  <r>
    <x v="15"/>
    <x v="0"/>
    <x v="0"/>
    <n v="0"/>
    <x v="5"/>
    <x v="5"/>
    <n v="20260723"/>
  </r>
  <r>
    <x v="15"/>
    <x v="0"/>
    <x v="0"/>
    <n v="2868.3569729999999"/>
    <x v="6"/>
    <x v="6"/>
    <n v="20260723"/>
  </r>
  <r>
    <x v="15"/>
    <x v="0"/>
    <x v="0"/>
    <n v="673129.27144599997"/>
    <x v="7"/>
    <x v="7"/>
    <n v="20260723"/>
  </r>
  <r>
    <x v="15"/>
    <x v="0"/>
    <x v="0"/>
    <n v="4585.826771"/>
    <x v="8"/>
    <x v="8"/>
    <n v="20260723"/>
  </r>
  <r>
    <x v="15"/>
    <x v="0"/>
    <x v="0"/>
    <n v="78280.501117000007"/>
    <x v="9"/>
    <x v="9"/>
    <n v="20260723"/>
  </r>
  <r>
    <x v="15"/>
    <x v="0"/>
    <x v="0"/>
    <n v="9944.0851789999997"/>
    <x v="10"/>
    <x v="10"/>
    <n v="20260723"/>
  </r>
  <r>
    <x v="15"/>
    <x v="0"/>
    <x v="0"/>
    <n v="7615.6056150000004"/>
    <x v="11"/>
    <x v="11"/>
    <n v="20260723"/>
  </r>
  <r>
    <x v="15"/>
    <x v="0"/>
    <x v="0"/>
    <n v="2328.4795640000002"/>
    <x v="12"/>
    <x v="12"/>
    <n v="20260723"/>
  </r>
  <r>
    <x v="15"/>
    <x v="0"/>
    <x v="0"/>
    <n v="519283.97741200001"/>
    <x v="13"/>
    <x v="13"/>
    <n v="20260723"/>
  </r>
  <r>
    <x v="15"/>
    <x v="0"/>
    <x v="0"/>
    <n v="360479.37917199999"/>
    <x v="14"/>
    <x v="14"/>
    <n v="20260723"/>
  </r>
  <r>
    <x v="15"/>
    <x v="0"/>
    <x v="0"/>
    <n v="133487.26222599999"/>
    <x v="15"/>
    <x v="15"/>
    <n v="20260723"/>
  </r>
  <r>
    <x v="15"/>
    <x v="0"/>
    <x v="0"/>
    <n v="23172.711282"/>
    <x v="16"/>
    <x v="16"/>
    <n v="20260723"/>
  </r>
  <r>
    <x v="15"/>
    <x v="0"/>
    <x v="0"/>
    <n v="2144.624734"/>
    <x v="17"/>
    <x v="17"/>
    <n v="20260723"/>
  </r>
  <r>
    <x v="15"/>
    <x v="0"/>
    <x v="0"/>
    <n v="59630.763551999997"/>
    <x v="18"/>
    <x v="18"/>
    <n v="20260723"/>
  </r>
  <r>
    <x v="15"/>
    <x v="0"/>
    <x v="0"/>
    <n v="344.62267000000003"/>
    <x v="19"/>
    <x v="19"/>
    <n v="20260723"/>
  </r>
  <r>
    <x v="15"/>
    <x v="0"/>
    <x v="0"/>
    <n v="1009.495552"/>
    <x v="20"/>
    <x v="20"/>
    <n v="20260723"/>
  </r>
  <r>
    <x v="15"/>
    <x v="0"/>
    <x v="0"/>
    <n v="49.999194000000003"/>
    <x v="21"/>
    <x v="21"/>
    <n v="20260723"/>
  </r>
  <r>
    <x v="15"/>
    <x v="0"/>
    <x v="0"/>
    <n v="139464.06428699999"/>
    <x v="22"/>
    <x v="22"/>
    <n v="20260723"/>
  </r>
  <r>
    <x v="15"/>
    <x v="0"/>
    <x v="0"/>
    <n v="4122.9508310000001"/>
    <x v="23"/>
    <x v="23"/>
    <n v="20260723"/>
  </r>
  <r>
    <x v="15"/>
    <x v="0"/>
    <x v="0"/>
    <n v="1919.810569"/>
    <x v="24"/>
    <x v="24"/>
    <n v="20260723"/>
  </r>
  <r>
    <x v="15"/>
    <x v="0"/>
    <x v="0"/>
    <n v="395.04141600000003"/>
    <x v="25"/>
    <x v="25"/>
    <n v="20260723"/>
  </r>
  <r>
    <x v="15"/>
    <x v="0"/>
    <x v="0"/>
    <n v="1808.0988460000001"/>
    <x v="26"/>
    <x v="26"/>
    <n v="20260723"/>
  </r>
  <r>
    <x v="15"/>
    <x v="0"/>
    <x v="0"/>
    <n v="12883.973526"/>
    <x v="27"/>
    <x v="27"/>
    <n v="20260723"/>
  </r>
  <r>
    <x v="15"/>
    <x v="0"/>
    <x v="0"/>
    <n v="5274.7233239999996"/>
    <x v="28"/>
    <x v="28"/>
    <n v="20260723"/>
  </r>
  <r>
    <x v="15"/>
    <x v="0"/>
    <x v="0"/>
    <n v="4913.5366919999997"/>
    <x v="29"/>
    <x v="29"/>
    <n v="20260723"/>
  </r>
  <r>
    <x v="15"/>
    <x v="0"/>
    <x v="0"/>
    <n v="361.18658499999998"/>
    <x v="30"/>
    <x v="30"/>
    <n v="20260723"/>
  </r>
  <r>
    <x v="15"/>
    <x v="0"/>
    <x v="0"/>
    <n v="7601.0545220000004"/>
    <x v="31"/>
    <x v="31"/>
    <n v="20260723"/>
  </r>
  <r>
    <x v="15"/>
    <x v="0"/>
    <x v="0"/>
    <n v="-1.4986159999999999"/>
    <x v="32"/>
    <x v="32"/>
    <n v="20260723"/>
  </r>
  <r>
    <x v="15"/>
    <x v="0"/>
    <x v="0"/>
    <n v="7602.5531389999996"/>
    <x v="33"/>
    <x v="33"/>
    <n v="20260723"/>
  </r>
  <r>
    <x v="15"/>
    <x v="0"/>
    <x v="0"/>
    <n v="8.1957299999999993"/>
    <x v="34"/>
    <x v="34"/>
    <n v="20260723"/>
  </r>
  <r>
    <x v="15"/>
    <x v="0"/>
    <x v="0"/>
    <n v="8468.6001020000003"/>
    <x v="35"/>
    <x v="35"/>
    <n v="20260723"/>
  </r>
  <r>
    <x v="15"/>
    <x v="0"/>
    <x v="0"/>
    <n v="8979.5214510000005"/>
    <x v="36"/>
    <x v="36"/>
    <n v="20260723"/>
  </r>
  <r>
    <x v="15"/>
    <x v="0"/>
    <x v="0"/>
    <n v="895.32624999999996"/>
    <x v="37"/>
    <x v="37"/>
    <n v="20260723"/>
  </r>
  <r>
    <x v="15"/>
    <x v="0"/>
    <x v="0"/>
    <n v="11015.986924999999"/>
    <x v="38"/>
    <x v="38"/>
    <n v="20260723"/>
  </r>
  <r>
    <x v="15"/>
    <x v="0"/>
    <x v="0"/>
    <n v="47.543942000000001"/>
    <x v="39"/>
    <x v="39"/>
    <n v="20260723"/>
  </r>
  <r>
    <x v="15"/>
    <x v="0"/>
    <x v="0"/>
    <n v="10"/>
    <x v="40"/>
    <x v="40"/>
    <n v="20260723"/>
  </r>
  <r>
    <x v="15"/>
    <x v="0"/>
    <x v="0"/>
    <n v="10276.931499"/>
    <x v="41"/>
    <x v="41"/>
    <n v="20260723"/>
  </r>
  <r>
    <x v="15"/>
    <x v="0"/>
    <x v="0"/>
    <n v="6703.5616300000002"/>
    <x v="42"/>
    <x v="42"/>
    <n v="20260723"/>
  </r>
  <r>
    <x v="15"/>
    <x v="0"/>
    <x v="0"/>
    <n v="885191.43437899998"/>
    <x v="43"/>
    <x v="43"/>
    <n v="20260723"/>
  </r>
  <r>
    <x v="15"/>
    <x v="0"/>
    <x v="0"/>
    <m/>
    <x v="44"/>
    <x v="44"/>
    <n v="20260723"/>
  </r>
  <r>
    <x v="15"/>
    <x v="0"/>
    <x v="0"/>
    <n v="56709.202186000002"/>
    <x v="45"/>
    <x v="45"/>
    <n v="20260723"/>
  </r>
  <r>
    <x v="15"/>
    <x v="0"/>
    <x v="0"/>
    <n v="52037.177701000001"/>
    <x v="46"/>
    <x v="46"/>
    <n v="20260723"/>
  </r>
  <r>
    <x v="15"/>
    <x v="0"/>
    <x v="0"/>
    <n v="0"/>
    <x v="47"/>
    <x v="47"/>
    <n v="20260723"/>
  </r>
  <r>
    <x v="15"/>
    <x v="0"/>
    <x v="0"/>
    <n v="49717.699525000004"/>
    <x v="48"/>
    <x v="48"/>
    <n v="20260723"/>
  </r>
  <r>
    <x v="15"/>
    <x v="0"/>
    <x v="0"/>
    <n v="2319.4781760000001"/>
    <x v="49"/>
    <x v="49"/>
    <n v="20260723"/>
  </r>
  <r>
    <x v="15"/>
    <x v="0"/>
    <x v="0"/>
    <n v="4672.0244750000002"/>
    <x v="50"/>
    <x v="50"/>
    <n v="20260723"/>
  </r>
  <r>
    <x v="15"/>
    <x v="0"/>
    <x v="0"/>
    <n v="1.148809"/>
    <x v="47"/>
    <x v="51"/>
    <n v="20260723"/>
  </r>
  <r>
    <x v="15"/>
    <x v="0"/>
    <x v="0"/>
    <n v="4462.0572849999999"/>
    <x v="48"/>
    <x v="52"/>
    <n v="20260723"/>
  </r>
  <r>
    <x v="15"/>
    <x v="0"/>
    <x v="0"/>
    <n v="208.81837899999999"/>
    <x v="49"/>
    <x v="53"/>
    <n v="20260723"/>
  </r>
  <r>
    <x v="15"/>
    <x v="0"/>
    <x v="0"/>
    <n v="525282.11381600006"/>
    <x v="51"/>
    <x v="54"/>
    <n v="20260723"/>
  </r>
  <r>
    <x v="15"/>
    <x v="0"/>
    <x v="0"/>
    <n v="249.80317199999999"/>
    <x v="52"/>
    <x v="55"/>
    <n v="20260723"/>
  </r>
  <r>
    <x v="15"/>
    <x v="0"/>
    <x v="0"/>
    <n v="0"/>
    <x v="47"/>
    <x v="56"/>
    <n v="20260723"/>
  </r>
  <r>
    <x v="15"/>
    <x v="0"/>
    <x v="0"/>
    <n v="217.21136999999999"/>
    <x v="48"/>
    <x v="57"/>
    <n v="20260723"/>
  </r>
  <r>
    <x v="15"/>
    <x v="0"/>
    <x v="0"/>
    <n v="32.591802999999999"/>
    <x v="49"/>
    <x v="58"/>
    <n v="20260723"/>
  </r>
  <r>
    <x v="15"/>
    <x v="0"/>
    <x v="0"/>
    <n v="525032.31064299995"/>
    <x v="53"/>
    <x v="59"/>
    <n v="20260723"/>
  </r>
  <r>
    <x v="15"/>
    <x v="0"/>
    <x v="0"/>
    <n v="38.638556999999999"/>
    <x v="47"/>
    <x v="60"/>
    <n v="20260723"/>
  </r>
  <r>
    <x v="15"/>
    <x v="0"/>
    <x v="0"/>
    <n v="521201.44511799997"/>
    <x v="48"/>
    <x v="61"/>
    <n v="20260723"/>
  </r>
  <r>
    <x v="15"/>
    <x v="0"/>
    <x v="0"/>
    <n v="3792.2269689999998"/>
    <x v="49"/>
    <x v="62"/>
    <n v="20260723"/>
  </r>
  <r>
    <x v="15"/>
    <x v="0"/>
    <x v="0"/>
    <n v="133438.27940999999"/>
    <x v="54"/>
    <x v="63"/>
    <n v="20260723"/>
  </r>
  <r>
    <x v="15"/>
    <x v="0"/>
    <x v="0"/>
    <n v="899.25483999999994"/>
    <x v="47"/>
    <x v="64"/>
    <n v="20260723"/>
  </r>
  <r>
    <x v="15"/>
    <x v="0"/>
    <x v="0"/>
    <n v="131847.05343100001"/>
    <x v="48"/>
    <x v="65"/>
    <n v="20260723"/>
  </r>
  <r>
    <x v="15"/>
    <x v="0"/>
    <x v="0"/>
    <n v="691.971138"/>
    <x v="49"/>
    <x v="66"/>
    <n v="20260723"/>
  </r>
  <r>
    <x v="15"/>
    <x v="0"/>
    <x v="0"/>
    <m/>
    <x v="55"/>
    <x v="67"/>
    <n v="20260723"/>
  </r>
  <r>
    <x v="15"/>
    <x v="0"/>
    <x v="0"/>
    <n v="31.770913"/>
    <x v="56"/>
    <x v="68"/>
    <n v="20260723"/>
  </r>
  <r>
    <x v="15"/>
    <x v="0"/>
    <x v="0"/>
    <n v="1511.7803730000001"/>
    <x v="57"/>
    <x v="69"/>
    <n v="20260723"/>
  </r>
  <r>
    <x v="15"/>
    <x v="0"/>
    <x v="0"/>
    <n v="431.019384"/>
    <x v="58"/>
    <x v="70"/>
    <n v="20260723"/>
  </r>
  <r>
    <x v="15"/>
    <x v="0"/>
    <x v="0"/>
    <n v="8482.4051149999996"/>
    <x v="59"/>
    <x v="71"/>
    <n v="20260723"/>
  </r>
  <r>
    <x v="15"/>
    <x v="0"/>
    <x v="0"/>
    <n v="10158.200095"/>
    <x v="60"/>
    <x v="72"/>
    <n v="20260723"/>
  </r>
  <r>
    <x v="15"/>
    <x v="0"/>
    <x v="0"/>
    <n v="1377.968302"/>
    <x v="19"/>
    <x v="73"/>
    <n v="20260723"/>
  </r>
  <r>
    <x v="15"/>
    <x v="0"/>
    <x v="0"/>
    <n v="127.853065"/>
    <x v="61"/>
    <x v="74"/>
    <n v="20260723"/>
  </r>
  <r>
    <x v="15"/>
    <x v="0"/>
    <x v="0"/>
    <n v="10775.593116"/>
    <x v="62"/>
    <x v="75"/>
    <n v="20260723"/>
  </r>
  <r>
    <x v="15"/>
    <x v="0"/>
    <x v="0"/>
    <n v="4055.3762350000002"/>
    <x v="63"/>
    <x v="76"/>
    <n v="20260723"/>
  </r>
  <r>
    <x v="15"/>
    <x v="0"/>
    <x v="0"/>
    <n v="739.09077300000001"/>
    <x v="64"/>
    <x v="77"/>
    <n v="20260723"/>
  </r>
  <r>
    <x v="15"/>
    <x v="0"/>
    <x v="0"/>
    <n v="5574.3594629999998"/>
    <x v="65"/>
    <x v="78"/>
    <n v="20260723"/>
  </r>
  <r>
    <x v="15"/>
    <x v="0"/>
    <x v="0"/>
    <n v="15999.369753999999"/>
    <x v="66"/>
    <x v="79"/>
    <n v="20260723"/>
  </r>
  <r>
    <x v="15"/>
    <x v="0"/>
    <x v="0"/>
    <n v="20.129111000000002"/>
    <x v="67"/>
    <x v="80"/>
    <n v="20260723"/>
  </r>
  <r>
    <x v="15"/>
    <x v="0"/>
    <x v="0"/>
    <n v="15979.240642999999"/>
    <x v="68"/>
    <x v="81"/>
    <n v="20260723"/>
  </r>
  <r>
    <x v="15"/>
    <x v="0"/>
    <x v="0"/>
    <n v="4845.645391"/>
    <x v="69"/>
    <x v="82"/>
    <n v="20260723"/>
  </r>
  <r>
    <x v="15"/>
    <x v="0"/>
    <x v="0"/>
    <n v="779540.02737699996"/>
    <x v="70"/>
    <x v="83"/>
    <n v="20260723"/>
  </r>
  <r>
    <x v="15"/>
    <x v="0"/>
    <x v="0"/>
    <n v="105651.406999"/>
    <x v="71"/>
    <x v="84"/>
    <n v="20260723"/>
  </r>
  <r>
    <x v="15"/>
    <x v="1"/>
    <x v="0"/>
    <m/>
    <x v="0"/>
    <x v="0"/>
    <n v="20260723"/>
  </r>
  <r>
    <x v="15"/>
    <x v="1"/>
    <x v="0"/>
    <m/>
    <x v="1"/>
    <x v="1"/>
    <n v="20260723"/>
  </r>
  <r>
    <x v="15"/>
    <x v="1"/>
    <x v="0"/>
    <m/>
    <x v="2"/>
    <x v="2"/>
    <n v="20260723"/>
  </r>
  <r>
    <x v="15"/>
    <x v="1"/>
    <x v="0"/>
    <n v="0"/>
    <x v="3"/>
    <x v="3"/>
    <n v="20260723"/>
  </r>
  <r>
    <x v="15"/>
    <x v="1"/>
    <x v="0"/>
    <n v="4502.9750329999997"/>
    <x v="4"/>
    <x v="4"/>
    <n v="20260723"/>
  </r>
  <r>
    <x v="15"/>
    <x v="1"/>
    <x v="0"/>
    <n v="0"/>
    <x v="5"/>
    <x v="5"/>
    <n v="20260723"/>
  </r>
  <r>
    <x v="15"/>
    <x v="1"/>
    <x v="0"/>
    <n v="2158.0155129999998"/>
    <x v="6"/>
    <x v="6"/>
    <n v="20260723"/>
  </r>
  <r>
    <x v="15"/>
    <x v="1"/>
    <x v="0"/>
    <n v="696658.98453500005"/>
    <x v="7"/>
    <x v="7"/>
    <n v="20260723"/>
  </r>
  <r>
    <x v="15"/>
    <x v="1"/>
    <x v="0"/>
    <n v="5262.1462959999999"/>
    <x v="8"/>
    <x v="8"/>
    <n v="20260723"/>
  </r>
  <r>
    <x v="15"/>
    <x v="1"/>
    <x v="0"/>
    <n v="84646.167021999994"/>
    <x v="9"/>
    <x v="9"/>
    <n v="20260723"/>
  </r>
  <r>
    <x v="15"/>
    <x v="1"/>
    <x v="0"/>
    <n v="11449.716759000001"/>
    <x v="10"/>
    <x v="10"/>
    <n v="20260723"/>
  </r>
  <r>
    <x v="15"/>
    <x v="1"/>
    <x v="0"/>
    <n v="8854.9644989999997"/>
    <x v="11"/>
    <x v="11"/>
    <n v="20260723"/>
  </r>
  <r>
    <x v="15"/>
    <x v="1"/>
    <x v="0"/>
    <n v="2594.7522600000002"/>
    <x v="12"/>
    <x v="12"/>
    <n v="20260723"/>
  </r>
  <r>
    <x v="15"/>
    <x v="1"/>
    <x v="0"/>
    <n v="520357.07140199997"/>
    <x v="13"/>
    <x v="13"/>
    <n v="20260723"/>
  </r>
  <r>
    <x v="15"/>
    <x v="1"/>
    <x v="0"/>
    <n v="362299.35563399998"/>
    <x v="14"/>
    <x v="14"/>
    <n v="20260723"/>
  </r>
  <r>
    <x v="15"/>
    <x v="1"/>
    <x v="0"/>
    <n v="140438.27454300001"/>
    <x v="15"/>
    <x v="15"/>
    <n v="20260723"/>
  </r>
  <r>
    <x v="15"/>
    <x v="1"/>
    <x v="0"/>
    <n v="15204.280504"/>
    <x v="16"/>
    <x v="16"/>
    <n v="20260723"/>
  </r>
  <r>
    <x v="15"/>
    <x v="1"/>
    <x v="0"/>
    <n v="2415.1607210000002"/>
    <x v="17"/>
    <x v="17"/>
    <n v="20260723"/>
  </r>
  <r>
    <x v="15"/>
    <x v="1"/>
    <x v="0"/>
    <n v="73514.418105999997"/>
    <x v="18"/>
    <x v="18"/>
    <n v="20260723"/>
  </r>
  <r>
    <x v="15"/>
    <x v="1"/>
    <x v="0"/>
    <n v="416.45101199999999"/>
    <x v="19"/>
    <x v="19"/>
    <n v="20260723"/>
  </r>
  <r>
    <x v="15"/>
    <x v="1"/>
    <x v="0"/>
    <n v="996.46126200000003"/>
    <x v="20"/>
    <x v="20"/>
    <n v="20260723"/>
  </r>
  <r>
    <x v="15"/>
    <x v="1"/>
    <x v="0"/>
    <n v="16.552676000000002"/>
    <x v="21"/>
    <x v="21"/>
    <n v="20260723"/>
  </r>
  <r>
    <x v="15"/>
    <x v="1"/>
    <x v="0"/>
    <n v="154217.07150399999"/>
    <x v="22"/>
    <x v="22"/>
    <n v="20260723"/>
  </r>
  <r>
    <x v="15"/>
    <x v="1"/>
    <x v="0"/>
    <n v="5300.8406169999998"/>
    <x v="23"/>
    <x v="23"/>
    <n v="20260723"/>
  </r>
  <r>
    <x v="15"/>
    <x v="1"/>
    <x v="0"/>
    <n v="1719.75119"/>
    <x v="24"/>
    <x v="24"/>
    <n v="20260723"/>
  </r>
  <r>
    <x v="15"/>
    <x v="1"/>
    <x v="0"/>
    <n v="423.24481700000001"/>
    <x v="25"/>
    <x v="25"/>
    <n v="20260723"/>
  </r>
  <r>
    <x v="15"/>
    <x v="1"/>
    <x v="0"/>
    <n v="3157.844611"/>
    <x v="26"/>
    <x v="26"/>
    <n v="20260723"/>
  </r>
  <r>
    <x v="15"/>
    <x v="1"/>
    <x v="0"/>
    <n v="12134.246316000001"/>
    <x v="27"/>
    <x v="27"/>
    <n v="20260723"/>
  </r>
  <r>
    <x v="15"/>
    <x v="1"/>
    <x v="0"/>
    <n v="5269.7922390000003"/>
    <x v="28"/>
    <x v="28"/>
    <n v="20260723"/>
  </r>
  <r>
    <x v="15"/>
    <x v="1"/>
    <x v="0"/>
    <n v="4890.715381"/>
    <x v="29"/>
    <x v="29"/>
    <n v="20260723"/>
  </r>
  <r>
    <x v="15"/>
    <x v="1"/>
    <x v="0"/>
    <n v="379.07685800000002"/>
    <x v="30"/>
    <x v="30"/>
    <n v="20260723"/>
  </r>
  <r>
    <x v="15"/>
    <x v="1"/>
    <x v="0"/>
    <n v="6855.7676689999998"/>
    <x v="31"/>
    <x v="31"/>
    <n v="20260723"/>
  </r>
  <r>
    <x v="15"/>
    <x v="1"/>
    <x v="0"/>
    <n v="-5.8389660000000001"/>
    <x v="32"/>
    <x v="32"/>
    <n v="20260723"/>
  </r>
  <r>
    <x v="15"/>
    <x v="1"/>
    <x v="0"/>
    <n v="6861.6066369999999"/>
    <x v="33"/>
    <x v="33"/>
    <n v="20260723"/>
  </r>
  <r>
    <x v="15"/>
    <x v="1"/>
    <x v="0"/>
    <n v="8.6864070000000009"/>
    <x v="34"/>
    <x v="34"/>
    <n v="20260723"/>
  </r>
  <r>
    <x v="15"/>
    <x v="1"/>
    <x v="0"/>
    <n v="7388.5388169999997"/>
    <x v="35"/>
    <x v="35"/>
    <n v="20260723"/>
  </r>
  <r>
    <x v="15"/>
    <x v="1"/>
    <x v="0"/>
    <n v="9022.2031139999999"/>
    <x v="36"/>
    <x v="36"/>
    <n v="20260723"/>
  </r>
  <r>
    <x v="15"/>
    <x v="1"/>
    <x v="0"/>
    <n v="1115.666463"/>
    <x v="37"/>
    <x v="37"/>
    <n v="20260723"/>
  </r>
  <r>
    <x v="15"/>
    <x v="1"/>
    <x v="0"/>
    <n v="11992.59664"/>
    <x v="38"/>
    <x v="38"/>
    <n v="20260723"/>
  </r>
  <r>
    <x v="15"/>
    <x v="1"/>
    <x v="0"/>
    <n v="75.775876999999994"/>
    <x v="39"/>
    <x v="39"/>
    <n v="20260723"/>
  </r>
  <r>
    <x v="15"/>
    <x v="1"/>
    <x v="0"/>
    <n v="0"/>
    <x v="40"/>
    <x v="40"/>
    <n v="20260723"/>
  </r>
  <r>
    <x v="15"/>
    <x v="1"/>
    <x v="0"/>
    <n v="9332.0674679999993"/>
    <x v="41"/>
    <x v="41"/>
    <n v="20260723"/>
  </r>
  <r>
    <x v="15"/>
    <x v="1"/>
    <x v="0"/>
    <n v="6939.4546769999997"/>
    <x v="42"/>
    <x v="42"/>
    <n v="20260723"/>
  </r>
  <r>
    <x v="15"/>
    <x v="1"/>
    <x v="0"/>
    <n v="920838.43657300004"/>
    <x v="43"/>
    <x v="43"/>
    <n v="20260723"/>
  </r>
  <r>
    <x v="15"/>
    <x v="1"/>
    <x v="0"/>
    <m/>
    <x v="44"/>
    <x v="44"/>
    <n v="20260723"/>
  </r>
  <r>
    <x v="15"/>
    <x v="1"/>
    <x v="0"/>
    <n v="52859.672452999999"/>
    <x v="45"/>
    <x v="45"/>
    <n v="20260723"/>
  </r>
  <r>
    <x v="15"/>
    <x v="1"/>
    <x v="0"/>
    <n v="48245.530873999996"/>
    <x v="46"/>
    <x v="46"/>
    <n v="20260723"/>
  </r>
  <r>
    <x v="15"/>
    <x v="1"/>
    <x v="0"/>
    <n v="0"/>
    <x v="47"/>
    <x v="47"/>
    <n v="20260723"/>
  </r>
  <r>
    <x v="15"/>
    <x v="1"/>
    <x v="0"/>
    <n v="46335.275412000003"/>
    <x v="48"/>
    <x v="48"/>
    <n v="20260723"/>
  </r>
  <r>
    <x v="15"/>
    <x v="1"/>
    <x v="0"/>
    <n v="1910.2554620000001"/>
    <x v="49"/>
    <x v="49"/>
    <n v="20260723"/>
  </r>
  <r>
    <x v="15"/>
    <x v="1"/>
    <x v="0"/>
    <n v="4614.1415770000003"/>
    <x v="50"/>
    <x v="50"/>
    <n v="20260723"/>
  </r>
  <r>
    <x v="15"/>
    <x v="1"/>
    <x v="0"/>
    <n v="0"/>
    <x v="47"/>
    <x v="51"/>
    <n v="20260723"/>
  </r>
  <r>
    <x v="15"/>
    <x v="1"/>
    <x v="0"/>
    <n v="4407.6296430000002"/>
    <x v="48"/>
    <x v="52"/>
    <n v="20260723"/>
  </r>
  <r>
    <x v="15"/>
    <x v="1"/>
    <x v="0"/>
    <n v="206.511933"/>
    <x v="49"/>
    <x v="53"/>
    <n v="20260723"/>
  </r>
  <r>
    <x v="15"/>
    <x v="1"/>
    <x v="0"/>
    <n v="538821.51905799995"/>
    <x v="51"/>
    <x v="54"/>
    <n v="20260723"/>
  </r>
  <r>
    <x v="15"/>
    <x v="1"/>
    <x v="0"/>
    <n v="433.19026000000002"/>
    <x v="52"/>
    <x v="55"/>
    <n v="20260723"/>
  </r>
  <r>
    <x v="15"/>
    <x v="1"/>
    <x v="0"/>
    <n v="0"/>
    <x v="47"/>
    <x v="56"/>
    <n v="20260723"/>
  </r>
  <r>
    <x v="15"/>
    <x v="1"/>
    <x v="0"/>
    <n v="402.223612"/>
    <x v="48"/>
    <x v="57"/>
    <n v="20260723"/>
  </r>
  <r>
    <x v="15"/>
    <x v="1"/>
    <x v="0"/>
    <n v="30.966649"/>
    <x v="49"/>
    <x v="58"/>
    <n v="20260723"/>
  </r>
  <r>
    <x v="15"/>
    <x v="1"/>
    <x v="0"/>
    <n v="538388.32879699999"/>
    <x v="53"/>
    <x v="59"/>
    <n v="20260723"/>
  </r>
  <r>
    <x v="15"/>
    <x v="1"/>
    <x v="0"/>
    <n v="46.900322000000003"/>
    <x v="47"/>
    <x v="60"/>
    <n v="20260723"/>
  </r>
  <r>
    <x v="15"/>
    <x v="1"/>
    <x v="0"/>
    <n v="534090.33869799995"/>
    <x v="48"/>
    <x v="61"/>
    <n v="20260723"/>
  </r>
  <r>
    <x v="15"/>
    <x v="1"/>
    <x v="0"/>
    <n v="4251.0897770000001"/>
    <x v="49"/>
    <x v="62"/>
    <n v="20260723"/>
  </r>
  <r>
    <x v="15"/>
    <x v="1"/>
    <x v="0"/>
    <n v="146072.88492700001"/>
    <x v="54"/>
    <x v="63"/>
    <n v="20260723"/>
  </r>
  <r>
    <x v="15"/>
    <x v="1"/>
    <x v="0"/>
    <n v="896.60725500000001"/>
    <x v="47"/>
    <x v="64"/>
    <n v="20260723"/>
  </r>
  <r>
    <x v="15"/>
    <x v="1"/>
    <x v="0"/>
    <n v="144433.80600300001"/>
    <x v="48"/>
    <x v="65"/>
    <n v="20260723"/>
  </r>
  <r>
    <x v="15"/>
    <x v="1"/>
    <x v="0"/>
    <n v="742.47166900000002"/>
    <x v="49"/>
    <x v="66"/>
    <n v="20260723"/>
  </r>
  <r>
    <x v="15"/>
    <x v="1"/>
    <x v="0"/>
    <m/>
    <x v="55"/>
    <x v="67"/>
    <n v="20260723"/>
  </r>
  <r>
    <x v="15"/>
    <x v="1"/>
    <x v="0"/>
    <n v="39.360908999999999"/>
    <x v="56"/>
    <x v="68"/>
    <n v="20260723"/>
  </r>
  <r>
    <x v="15"/>
    <x v="1"/>
    <x v="0"/>
    <n v="1405.886274"/>
    <x v="57"/>
    <x v="69"/>
    <n v="20260723"/>
  </r>
  <r>
    <x v="15"/>
    <x v="1"/>
    <x v="0"/>
    <n v="434.10195900000002"/>
    <x v="58"/>
    <x v="70"/>
    <n v="20260723"/>
  </r>
  <r>
    <x v="15"/>
    <x v="1"/>
    <x v="0"/>
    <n v="7912.4200330000003"/>
    <x v="59"/>
    <x v="71"/>
    <n v="20260723"/>
  </r>
  <r>
    <x v="15"/>
    <x v="1"/>
    <x v="0"/>
    <n v="10697.306015"/>
    <x v="60"/>
    <x v="72"/>
    <n v="20260723"/>
  </r>
  <r>
    <x v="15"/>
    <x v="1"/>
    <x v="0"/>
    <n v="910.50836700000002"/>
    <x v="19"/>
    <x v="73"/>
    <n v="20260723"/>
  </r>
  <r>
    <x v="15"/>
    <x v="1"/>
    <x v="0"/>
    <n v="311.93273799999997"/>
    <x v="61"/>
    <x v="74"/>
    <n v="20260723"/>
  </r>
  <r>
    <x v="15"/>
    <x v="1"/>
    <x v="0"/>
    <n v="11159.632820999999"/>
    <x v="62"/>
    <x v="75"/>
    <n v="20260723"/>
  </r>
  <r>
    <x v="15"/>
    <x v="1"/>
    <x v="0"/>
    <n v="4236.0710349999999"/>
    <x v="63"/>
    <x v="76"/>
    <n v="20260723"/>
  </r>
  <r>
    <x v="15"/>
    <x v="1"/>
    <x v="0"/>
    <n v="856.12838099999999"/>
    <x v="64"/>
    <x v="77"/>
    <n v="20260723"/>
  </r>
  <r>
    <x v="15"/>
    <x v="1"/>
    <x v="0"/>
    <n v="5855.3959349999996"/>
    <x v="65"/>
    <x v="78"/>
    <n v="20260723"/>
  </r>
  <r>
    <x v="15"/>
    <x v="1"/>
    <x v="0"/>
    <n v="17061.873295000001"/>
    <x v="66"/>
    <x v="79"/>
    <n v="20260723"/>
  </r>
  <r>
    <x v="15"/>
    <x v="1"/>
    <x v="0"/>
    <n v="13.600156999999999"/>
    <x v="67"/>
    <x v="80"/>
    <n v="20260723"/>
  </r>
  <r>
    <x v="15"/>
    <x v="1"/>
    <x v="0"/>
    <n v="17048.273138"/>
    <x v="68"/>
    <x v="81"/>
    <n v="20260723"/>
  </r>
  <r>
    <x v="15"/>
    <x v="1"/>
    <x v="0"/>
    <n v="4927.670478"/>
    <x v="69"/>
    <x v="82"/>
    <n v="20260723"/>
  </r>
  <r>
    <x v="15"/>
    <x v="1"/>
    <x v="0"/>
    <n v="803562.36467399995"/>
    <x v="70"/>
    <x v="83"/>
    <n v="20260723"/>
  </r>
  <r>
    <x v="15"/>
    <x v="1"/>
    <x v="0"/>
    <n v="117276.07189599999"/>
    <x v="71"/>
    <x v="84"/>
    <n v="20260723"/>
  </r>
  <r>
    <x v="15"/>
    <x v="2"/>
    <x v="0"/>
    <m/>
    <x v="0"/>
    <x v="0"/>
    <n v="20260723"/>
  </r>
  <r>
    <x v="15"/>
    <x v="2"/>
    <x v="0"/>
    <m/>
    <x v="1"/>
    <x v="1"/>
    <n v="20260723"/>
  </r>
  <r>
    <x v="15"/>
    <x v="2"/>
    <x v="0"/>
    <m/>
    <x v="2"/>
    <x v="2"/>
    <n v="20260723"/>
  </r>
  <r>
    <x v="15"/>
    <x v="2"/>
    <x v="0"/>
    <n v="0"/>
    <x v="3"/>
    <x v="3"/>
    <n v="20260723"/>
  </r>
  <r>
    <x v="15"/>
    <x v="2"/>
    <x v="0"/>
    <n v="3631.5394649999998"/>
    <x v="4"/>
    <x v="4"/>
    <n v="20260723"/>
  </r>
  <r>
    <x v="15"/>
    <x v="2"/>
    <x v="0"/>
    <n v="0"/>
    <x v="5"/>
    <x v="5"/>
    <n v="20260723"/>
  </r>
  <r>
    <x v="15"/>
    <x v="2"/>
    <x v="0"/>
    <n v="2106.6483859999998"/>
    <x v="6"/>
    <x v="6"/>
    <n v="20260723"/>
  </r>
  <r>
    <x v="15"/>
    <x v="2"/>
    <x v="0"/>
    <n v="690376.36674199998"/>
    <x v="7"/>
    <x v="7"/>
    <n v="20260723"/>
  </r>
  <r>
    <x v="15"/>
    <x v="2"/>
    <x v="0"/>
    <n v="4691.0005389999997"/>
    <x v="8"/>
    <x v="8"/>
    <n v="20260723"/>
  </r>
  <r>
    <x v="15"/>
    <x v="2"/>
    <x v="0"/>
    <n v="83205.225806999995"/>
    <x v="9"/>
    <x v="9"/>
    <n v="20260723"/>
  </r>
  <r>
    <x v="15"/>
    <x v="2"/>
    <x v="0"/>
    <n v="10914.256622000001"/>
    <x v="10"/>
    <x v="10"/>
    <n v="20260723"/>
  </r>
  <r>
    <x v="15"/>
    <x v="2"/>
    <x v="0"/>
    <n v="8056.9356699999998"/>
    <x v="11"/>
    <x v="11"/>
    <n v="20260723"/>
  </r>
  <r>
    <x v="15"/>
    <x v="2"/>
    <x v="0"/>
    <n v="2857.3209529999999"/>
    <x v="12"/>
    <x v="12"/>
    <n v="20260723"/>
  </r>
  <r>
    <x v="15"/>
    <x v="2"/>
    <x v="0"/>
    <n v="510613.82685200003"/>
    <x v="13"/>
    <x v="13"/>
    <n v="20260723"/>
  </r>
  <r>
    <x v="15"/>
    <x v="2"/>
    <x v="0"/>
    <n v="359750.52518400003"/>
    <x v="14"/>
    <x v="14"/>
    <n v="20260723"/>
  </r>
  <r>
    <x v="15"/>
    <x v="2"/>
    <x v="0"/>
    <n v="138186.620853"/>
    <x v="15"/>
    <x v="15"/>
    <n v="20260723"/>
  </r>
  <r>
    <x v="15"/>
    <x v="2"/>
    <x v="0"/>
    <n v="10139.895838"/>
    <x v="16"/>
    <x v="16"/>
    <n v="20260723"/>
  </r>
  <r>
    <x v="15"/>
    <x v="2"/>
    <x v="0"/>
    <n v="2536.7849780000001"/>
    <x v="17"/>
    <x v="17"/>
    <n v="20260723"/>
  </r>
  <r>
    <x v="15"/>
    <x v="2"/>
    <x v="0"/>
    <n v="80105.609878000003"/>
    <x v="18"/>
    <x v="18"/>
    <n v="20260723"/>
  </r>
  <r>
    <x v="15"/>
    <x v="2"/>
    <x v="0"/>
    <n v="468.63867399999998"/>
    <x v="19"/>
    <x v="19"/>
    <n v="20260723"/>
  </r>
  <r>
    <x v="15"/>
    <x v="2"/>
    <x v="0"/>
    <n v="360.86494099999999"/>
    <x v="20"/>
    <x v="20"/>
    <n v="20260723"/>
  </r>
  <r>
    <x v="15"/>
    <x v="2"/>
    <x v="0"/>
    <n v="16.943428999999998"/>
    <x v="21"/>
    <x v="21"/>
    <n v="20260723"/>
  </r>
  <r>
    <x v="15"/>
    <x v="2"/>
    <x v="0"/>
    <n v="152219.07608200001"/>
    <x v="22"/>
    <x v="22"/>
    <n v="20260723"/>
  </r>
  <r>
    <x v="15"/>
    <x v="2"/>
    <x v="0"/>
    <n v="7374.4465749999999"/>
    <x v="23"/>
    <x v="23"/>
    <n v="20260723"/>
  </r>
  <r>
    <x v="15"/>
    <x v="2"/>
    <x v="0"/>
    <n v="1466.9452940000001"/>
    <x v="24"/>
    <x v="24"/>
    <n v="20260723"/>
  </r>
  <r>
    <x v="15"/>
    <x v="2"/>
    <x v="0"/>
    <n v="487.51717400000001"/>
    <x v="25"/>
    <x v="25"/>
    <n v="20260723"/>
  </r>
  <r>
    <x v="15"/>
    <x v="2"/>
    <x v="0"/>
    <n v="5419.9841070000002"/>
    <x v="26"/>
    <x v="26"/>
    <n v="20260723"/>
  </r>
  <r>
    <x v="15"/>
    <x v="2"/>
    <x v="0"/>
    <n v="11201.234552"/>
    <x v="27"/>
    <x v="27"/>
    <n v="20260723"/>
  </r>
  <r>
    <x v="15"/>
    <x v="2"/>
    <x v="0"/>
    <n v="5324.3257670000003"/>
    <x v="28"/>
    <x v="28"/>
    <n v="20260723"/>
  </r>
  <r>
    <x v="15"/>
    <x v="2"/>
    <x v="0"/>
    <n v="4940.157878"/>
    <x v="29"/>
    <x v="29"/>
    <n v="20260723"/>
  </r>
  <r>
    <x v="15"/>
    <x v="2"/>
    <x v="0"/>
    <n v="384.16789299999999"/>
    <x v="30"/>
    <x v="30"/>
    <n v="20260723"/>
  </r>
  <r>
    <x v="15"/>
    <x v="2"/>
    <x v="0"/>
    <n v="5870.5911100000003"/>
    <x v="31"/>
    <x v="31"/>
    <n v="20260723"/>
  </r>
  <r>
    <x v="15"/>
    <x v="2"/>
    <x v="0"/>
    <n v="130.50650899999999"/>
    <x v="32"/>
    <x v="32"/>
    <n v="20260723"/>
  </r>
  <r>
    <x v="15"/>
    <x v="2"/>
    <x v="0"/>
    <n v="5740.0846009999996"/>
    <x v="33"/>
    <x v="33"/>
    <n v="20260723"/>
  </r>
  <r>
    <x v="15"/>
    <x v="2"/>
    <x v="0"/>
    <n v="6.3176709999999998"/>
    <x v="34"/>
    <x v="34"/>
    <n v="20260723"/>
  </r>
  <r>
    <x v="15"/>
    <x v="2"/>
    <x v="0"/>
    <n v="5466.7335890000004"/>
    <x v="35"/>
    <x v="35"/>
    <n v="20260723"/>
  </r>
  <r>
    <x v="15"/>
    <x v="2"/>
    <x v="0"/>
    <n v="9098.7652589999998"/>
    <x v="36"/>
    <x v="36"/>
    <n v="20260723"/>
  </r>
  <r>
    <x v="15"/>
    <x v="2"/>
    <x v="0"/>
    <n v="837.65881899999999"/>
    <x v="37"/>
    <x v="37"/>
    <n v="20260723"/>
  </r>
  <r>
    <x v="15"/>
    <x v="2"/>
    <x v="0"/>
    <n v="12900.918333"/>
    <x v="38"/>
    <x v="38"/>
    <n v="20260723"/>
  </r>
  <r>
    <x v="15"/>
    <x v="2"/>
    <x v="0"/>
    <n v="59.931162"/>
    <x v="39"/>
    <x v="39"/>
    <n v="20260723"/>
  </r>
  <r>
    <x v="15"/>
    <x v="2"/>
    <x v="0"/>
    <n v="0"/>
    <x v="40"/>
    <x v="40"/>
    <n v="20260723"/>
  </r>
  <r>
    <x v="15"/>
    <x v="2"/>
    <x v="0"/>
    <n v="8671.0273789999992"/>
    <x v="41"/>
    <x v="41"/>
    <n v="20260723"/>
  </r>
  <r>
    <x v="15"/>
    <x v="2"/>
    <x v="0"/>
    <n v="7148.5372630000002"/>
    <x v="42"/>
    <x v="42"/>
    <n v="20260723"/>
  </r>
  <r>
    <x v="15"/>
    <x v="2"/>
    <x v="0"/>
    <n v="911092.883607"/>
    <x v="43"/>
    <x v="43"/>
    <n v="20260723"/>
  </r>
  <r>
    <x v="15"/>
    <x v="2"/>
    <x v="0"/>
    <m/>
    <x v="44"/>
    <x v="44"/>
    <n v="20260723"/>
  </r>
  <r>
    <x v="15"/>
    <x v="2"/>
    <x v="0"/>
    <n v="51728.062824000001"/>
    <x v="45"/>
    <x v="45"/>
    <n v="20260723"/>
  </r>
  <r>
    <x v="15"/>
    <x v="2"/>
    <x v="0"/>
    <n v="46807.248857999999"/>
    <x v="46"/>
    <x v="46"/>
    <n v="20260723"/>
  </r>
  <r>
    <x v="15"/>
    <x v="2"/>
    <x v="0"/>
    <n v="0"/>
    <x v="47"/>
    <x v="47"/>
    <n v="20260723"/>
  </r>
  <r>
    <x v="15"/>
    <x v="2"/>
    <x v="0"/>
    <n v="44987.257252000003"/>
    <x v="48"/>
    <x v="48"/>
    <n v="20260723"/>
  </r>
  <r>
    <x v="15"/>
    <x v="2"/>
    <x v="0"/>
    <n v="1819.9916069999999"/>
    <x v="49"/>
    <x v="49"/>
    <n v="20260723"/>
  </r>
  <r>
    <x v="15"/>
    <x v="2"/>
    <x v="0"/>
    <n v="4920.8139659999997"/>
    <x v="50"/>
    <x v="50"/>
    <n v="20260723"/>
  </r>
  <r>
    <x v="15"/>
    <x v="2"/>
    <x v="0"/>
    <n v="2.4510710000000002"/>
    <x v="47"/>
    <x v="51"/>
    <n v="20260723"/>
  </r>
  <r>
    <x v="15"/>
    <x v="2"/>
    <x v="0"/>
    <n v="4707.2157690000004"/>
    <x v="48"/>
    <x v="52"/>
    <n v="20260723"/>
  </r>
  <r>
    <x v="15"/>
    <x v="2"/>
    <x v="0"/>
    <n v="211.14712599999999"/>
    <x v="49"/>
    <x v="53"/>
    <n v="20260723"/>
  </r>
  <r>
    <x v="15"/>
    <x v="2"/>
    <x v="0"/>
    <n v="538966.31093899999"/>
    <x v="51"/>
    <x v="54"/>
    <n v="20260723"/>
  </r>
  <r>
    <x v="15"/>
    <x v="2"/>
    <x v="0"/>
    <n v="520.58425099999999"/>
    <x v="52"/>
    <x v="55"/>
    <n v="20260723"/>
  </r>
  <r>
    <x v="15"/>
    <x v="2"/>
    <x v="0"/>
    <n v="0"/>
    <x v="47"/>
    <x v="56"/>
    <n v="20260723"/>
  </r>
  <r>
    <x v="15"/>
    <x v="2"/>
    <x v="0"/>
    <n v="464.91717699999998"/>
    <x v="48"/>
    <x v="57"/>
    <n v="20260723"/>
  </r>
  <r>
    <x v="15"/>
    <x v="2"/>
    <x v="0"/>
    <n v="55.667074"/>
    <x v="49"/>
    <x v="58"/>
    <n v="20260723"/>
  </r>
  <r>
    <x v="15"/>
    <x v="2"/>
    <x v="0"/>
    <n v="538445.72668800002"/>
    <x v="53"/>
    <x v="59"/>
    <n v="20260723"/>
  </r>
  <r>
    <x v="15"/>
    <x v="2"/>
    <x v="0"/>
    <n v="39.702542000000001"/>
    <x v="47"/>
    <x v="60"/>
    <n v="20260723"/>
  </r>
  <r>
    <x v="15"/>
    <x v="2"/>
    <x v="0"/>
    <n v="533182.92088200001"/>
    <x v="48"/>
    <x v="61"/>
    <n v="20260723"/>
  </r>
  <r>
    <x v="15"/>
    <x v="2"/>
    <x v="0"/>
    <n v="5223.103263"/>
    <x v="49"/>
    <x v="62"/>
    <n v="20260723"/>
  </r>
  <r>
    <x v="15"/>
    <x v="2"/>
    <x v="0"/>
    <n v="146973.210877"/>
    <x v="54"/>
    <x v="63"/>
    <n v="20260723"/>
  </r>
  <r>
    <x v="15"/>
    <x v="2"/>
    <x v="0"/>
    <n v="859.00893499999995"/>
    <x v="47"/>
    <x v="64"/>
    <n v="20260723"/>
  </r>
  <r>
    <x v="15"/>
    <x v="2"/>
    <x v="0"/>
    <n v="145226.981783"/>
    <x v="48"/>
    <x v="65"/>
    <n v="20260723"/>
  </r>
  <r>
    <x v="15"/>
    <x v="2"/>
    <x v="0"/>
    <n v="887.22015899999997"/>
    <x v="49"/>
    <x v="66"/>
    <n v="20260723"/>
  </r>
  <r>
    <x v="15"/>
    <x v="2"/>
    <x v="0"/>
    <m/>
    <x v="55"/>
    <x v="67"/>
    <n v="20260723"/>
  </r>
  <r>
    <x v="15"/>
    <x v="2"/>
    <x v="0"/>
    <n v="34.437508000000001"/>
    <x v="56"/>
    <x v="68"/>
    <n v="20260723"/>
  </r>
  <r>
    <x v="15"/>
    <x v="2"/>
    <x v="0"/>
    <n v="1497.187754"/>
    <x v="57"/>
    <x v="69"/>
    <n v="20260723"/>
  </r>
  <r>
    <x v="15"/>
    <x v="2"/>
    <x v="0"/>
    <n v="403.199341"/>
    <x v="58"/>
    <x v="70"/>
    <n v="20260723"/>
  </r>
  <r>
    <x v="15"/>
    <x v="2"/>
    <x v="0"/>
    <n v="6915.6254349999999"/>
    <x v="59"/>
    <x v="71"/>
    <n v="20260723"/>
  </r>
  <r>
    <x v="15"/>
    <x v="2"/>
    <x v="0"/>
    <n v="7665.8777239999999"/>
    <x v="60"/>
    <x v="72"/>
    <n v="20260723"/>
  </r>
  <r>
    <x v="15"/>
    <x v="2"/>
    <x v="0"/>
    <n v="931.74753399999997"/>
    <x v="19"/>
    <x v="73"/>
    <n v="20260723"/>
  </r>
  <r>
    <x v="15"/>
    <x v="2"/>
    <x v="0"/>
    <n v="82.259563"/>
    <x v="61"/>
    <x v="74"/>
    <n v="20260723"/>
  </r>
  <r>
    <x v="15"/>
    <x v="2"/>
    <x v="0"/>
    <n v="12591.592279"/>
    <x v="62"/>
    <x v="75"/>
    <n v="20260723"/>
  </r>
  <r>
    <x v="15"/>
    <x v="2"/>
    <x v="0"/>
    <n v="5088.7480939999996"/>
    <x v="63"/>
    <x v="76"/>
    <n v="20260723"/>
  </r>
  <r>
    <x v="15"/>
    <x v="2"/>
    <x v="0"/>
    <n v="732.48265700000002"/>
    <x v="64"/>
    <x v="77"/>
    <n v="20260723"/>
  </r>
  <r>
    <x v="15"/>
    <x v="2"/>
    <x v="0"/>
    <n v="5223.931611"/>
    <x v="65"/>
    <x v="78"/>
    <n v="20260723"/>
  </r>
  <r>
    <x v="15"/>
    <x v="2"/>
    <x v="0"/>
    <n v="18344.917850000002"/>
    <x v="66"/>
    <x v="79"/>
    <n v="20260723"/>
  </r>
  <r>
    <x v="15"/>
    <x v="2"/>
    <x v="0"/>
    <n v="180.16275999999999"/>
    <x v="67"/>
    <x v="80"/>
    <n v="20260723"/>
  </r>
  <r>
    <x v="15"/>
    <x v="2"/>
    <x v="0"/>
    <n v="18164.755090999999"/>
    <x v="68"/>
    <x v="81"/>
    <n v="20260723"/>
  </r>
  <r>
    <x v="15"/>
    <x v="2"/>
    <x v="0"/>
    <n v="4768.6054489999997"/>
    <x v="69"/>
    <x v="82"/>
    <n v="20260723"/>
  </r>
  <r>
    <x v="15"/>
    <x v="2"/>
    <x v="0"/>
    <n v="801948.19743900001"/>
    <x v="70"/>
    <x v="83"/>
    <n v="20260723"/>
  </r>
  <r>
    <x v="15"/>
    <x v="2"/>
    <x v="0"/>
    <n v="109144.686172"/>
    <x v="71"/>
    <x v="84"/>
    <n v="20260723"/>
  </r>
  <r>
    <x v="15"/>
    <x v="3"/>
    <x v="0"/>
    <m/>
    <x v="0"/>
    <x v="0"/>
    <n v="20260723"/>
  </r>
  <r>
    <x v="15"/>
    <x v="3"/>
    <x v="0"/>
    <m/>
    <x v="1"/>
    <x v="1"/>
    <n v="20260723"/>
  </r>
  <r>
    <x v="15"/>
    <x v="3"/>
    <x v="0"/>
    <m/>
    <x v="2"/>
    <x v="2"/>
    <n v="20260723"/>
  </r>
  <r>
    <x v="15"/>
    <x v="3"/>
    <x v="0"/>
    <n v="0"/>
    <x v="3"/>
    <x v="3"/>
    <n v="20260723"/>
  </r>
  <r>
    <x v="15"/>
    <x v="3"/>
    <x v="0"/>
    <n v="6284.1858869999996"/>
    <x v="4"/>
    <x v="4"/>
    <n v="20260723"/>
  </r>
  <r>
    <x v="15"/>
    <x v="3"/>
    <x v="0"/>
    <n v="0"/>
    <x v="5"/>
    <x v="5"/>
    <n v="20260723"/>
  </r>
  <r>
    <x v="15"/>
    <x v="3"/>
    <x v="0"/>
    <n v="2559.7843010000001"/>
    <x v="6"/>
    <x v="6"/>
    <n v="20260723"/>
  </r>
  <r>
    <x v="15"/>
    <x v="3"/>
    <x v="0"/>
    <n v="768196.22624999995"/>
    <x v="7"/>
    <x v="7"/>
    <n v="20260723"/>
  </r>
  <r>
    <x v="15"/>
    <x v="3"/>
    <x v="0"/>
    <n v="4950.5354520000001"/>
    <x v="8"/>
    <x v="8"/>
    <n v="20260723"/>
  </r>
  <r>
    <x v="15"/>
    <x v="3"/>
    <x v="0"/>
    <n v="87113.459543999998"/>
    <x v="9"/>
    <x v="9"/>
    <n v="20260723"/>
  </r>
  <r>
    <x v="15"/>
    <x v="3"/>
    <x v="0"/>
    <n v="13764.736932"/>
    <x v="10"/>
    <x v="10"/>
    <n v="20260723"/>
  </r>
  <r>
    <x v="15"/>
    <x v="3"/>
    <x v="0"/>
    <n v="10615.350629"/>
    <x v="11"/>
    <x v="11"/>
    <n v="20260723"/>
  </r>
  <r>
    <x v="15"/>
    <x v="3"/>
    <x v="0"/>
    <n v="3149.3863030000002"/>
    <x v="12"/>
    <x v="12"/>
    <n v="20260723"/>
  </r>
  <r>
    <x v="15"/>
    <x v="3"/>
    <x v="0"/>
    <n v="564188.22578700003"/>
    <x v="13"/>
    <x v="13"/>
    <n v="20260723"/>
  </r>
  <r>
    <x v="15"/>
    <x v="3"/>
    <x v="0"/>
    <n v="401215.85626600002"/>
    <x v="14"/>
    <x v="14"/>
    <n v="20260723"/>
  </r>
  <r>
    <x v="15"/>
    <x v="3"/>
    <x v="0"/>
    <n v="150594.91119700001"/>
    <x v="15"/>
    <x v="15"/>
    <n v="20260723"/>
  </r>
  <r>
    <x v="15"/>
    <x v="3"/>
    <x v="0"/>
    <n v="10324.54052"/>
    <x v="16"/>
    <x v="16"/>
    <n v="20260723"/>
  </r>
  <r>
    <x v="15"/>
    <x v="3"/>
    <x v="0"/>
    <n v="2052.9178040000002"/>
    <x v="17"/>
    <x v="17"/>
    <n v="20260723"/>
  </r>
  <r>
    <x v="15"/>
    <x v="3"/>
    <x v="0"/>
    <n v="97163.071005000005"/>
    <x v="18"/>
    <x v="18"/>
    <n v="20260723"/>
  </r>
  <r>
    <x v="15"/>
    <x v="3"/>
    <x v="0"/>
    <n v="639.42500900000005"/>
    <x v="19"/>
    <x v="19"/>
    <n v="20260723"/>
  </r>
  <r>
    <x v="15"/>
    <x v="3"/>
    <x v="0"/>
    <n v="359.48447399999998"/>
    <x v="20"/>
    <x v="20"/>
    <n v="20260723"/>
  </r>
  <r>
    <x v="15"/>
    <x v="3"/>
    <x v="0"/>
    <n v="17.288048"/>
    <x v="21"/>
    <x v="21"/>
    <n v="20260723"/>
  </r>
  <r>
    <x v="15"/>
    <x v="3"/>
    <x v="0"/>
    <n v="179225.02734500001"/>
    <x v="22"/>
    <x v="22"/>
    <n v="20260723"/>
  </r>
  <r>
    <x v="15"/>
    <x v="3"/>
    <x v="0"/>
    <n v="6797.2083519999996"/>
    <x v="23"/>
    <x v="23"/>
    <n v="20260723"/>
  </r>
  <r>
    <x v="15"/>
    <x v="3"/>
    <x v="0"/>
    <n v="1312.8575310000001"/>
    <x v="24"/>
    <x v="24"/>
    <n v="20260723"/>
  </r>
  <r>
    <x v="15"/>
    <x v="3"/>
    <x v="0"/>
    <n v="497.242256"/>
    <x v="25"/>
    <x v="25"/>
    <n v="20260723"/>
  </r>
  <r>
    <x v="15"/>
    <x v="3"/>
    <x v="0"/>
    <n v="4987.1085650000005"/>
    <x v="26"/>
    <x v="26"/>
    <n v="20260723"/>
  </r>
  <r>
    <x v="15"/>
    <x v="3"/>
    <x v="0"/>
    <n v="11097.791212"/>
    <x v="27"/>
    <x v="27"/>
    <n v="20260723"/>
  </r>
  <r>
    <x v="15"/>
    <x v="3"/>
    <x v="0"/>
    <n v="5469.1866959999998"/>
    <x v="28"/>
    <x v="28"/>
    <n v="20260723"/>
  </r>
  <r>
    <x v="15"/>
    <x v="3"/>
    <x v="0"/>
    <n v="5064.374409"/>
    <x v="29"/>
    <x v="29"/>
    <n v="20260723"/>
  </r>
  <r>
    <x v="15"/>
    <x v="3"/>
    <x v="0"/>
    <n v="404.81228700000003"/>
    <x v="30"/>
    <x v="30"/>
    <n v="20260723"/>
  </r>
  <r>
    <x v="15"/>
    <x v="3"/>
    <x v="0"/>
    <n v="5571.4045450000003"/>
    <x v="31"/>
    <x v="31"/>
    <n v="20260723"/>
  </r>
  <r>
    <x v="15"/>
    <x v="3"/>
    <x v="0"/>
    <n v="170.61334299999999"/>
    <x v="32"/>
    <x v="32"/>
    <n v="20260723"/>
  </r>
  <r>
    <x v="15"/>
    <x v="3"/>
    <x v="0"/>
    <n v="5400.7912029999998"/>
    <x v="33"/>
    <x v="33"/>
    <n v="20260723"/>
  </r>
  <r>
    <x v="15"/>
    <x v="3"/>
    <x v="0"/>
    <n v="57.19997"/>
    <x v="34"/>
    <x v="34"/>
    <n v="20260723"/>
  </r>
  <r>
    <x v="15"/>
    <x v="3"/>
    <x v="0"/>
    <n v="4987.3590530000001"/>
    <x v="35"/>
    <x v="35"/>
    <n v="20260723"/>
  </r>
  <r>
    <x v="15"/>
    <x v="3"/>
    <x v="0"/>
    <n v="9603.4745280000006"/>
    <x v="36"/>
    <x v="36"/>
    <n v="20260723"/>
  </r>
  <r>
    <x v="15"/>
    <x v="3"/>
    <x v="0"/>
    <n v="1208.623826"/>
    <x v="37"/>
    <x v="37"/>
    <n v="20260723"/>
  </r>
  <r>
    <x v="15"/>
    <x v="3"/>
    <x v="0"/>
    <n v="14794.478784000001"/>
    <x v="38"/>
    <x v="38"/>
    <n v="20260723"/>
  </r>
  <r>
    <x v="15"/>
    <x v="3"/>
    <x v="0"/>
    <n v="64.127668"/>
    <x v="39"/>
    <x v="39"/>
    <n v="20260723"/>
  </r>
  <r>
    <x v="15"/>
    <x v="3"/>
    <x v="0"/>
    <n v="0"/>
    <x v="40"/>
    <x v="40"/>
    <n v="20260723"/>
  </r>
  <r>
    <x v="15"/>
    <x v="3"/>
    <x v="0"/>
    <n v="7582.8861859999997"/>
    <x v="41"/>
    <x v="41"/>
    <n v="20260723"/>
  </r>
  <r>
    <x v="15"/>
    <x v="3"/>
    <x v="0"/>
    <n v="7276.0063950000003"/>
    <x v="42"/>
    <x v="42"/>
    <n v="20260723"/>
  </r>
  <r>
    <x v="15"/>
    <x v="3"/>
    <x v="0"/>
    <n v="1019677.17979"/>
    <x v="43"/>
    <x v="43"/>
    <n v="20260723"/>
  </r>
  <r>
    <x v="15"/>
    <x v="3"/>
    <x v="0"/>
    <m/>
    <x v="44"/>
    <x v="44"/>
    <n v="20260723"/>
  </r>
  <r>
    <x v="15"/>
    <x v="3"/>
    <x v="0"/>
    <n v="51983.108392000002"/>
    <x v="45"/>
    <x v="45"/>
    <n v="20260723"/>
  </r>
  <r>
    <x v="15"/>
    <x v="3"/>
    <x v="0"/>
    <n v="46772.333573999997"/>
    <x v="46"/>
    <x v="46"/>
    <n v="20260723"/>
  </r>
  <r>
    <x v="15"/>
    <x v="3"/>
    <x v="0"/>
    <n v="0"/>
    <x v="47"/>
    <x v="47"/>
    <n v="20260723"/>
  </r>
  <r>
    <x v="15"/>
    <x v="3"/>
    <x v="0"/>
    <n v="44978.428565000002"/>
    <x v="48"/>
    <x v="48"/>
    <n v="20260723"/>
  </r>
  <r>
    <x v="15"/>
    <x v="3"/>
    <x v="0"/>
    <n v="1793.9050090000001"/>
    <x v="49"/>
    <x v="49"/>
    <n v="20260723"/>
  </r>
  <r>
    <x v="15"/>
    <x v="3"/>
    <x v="0"/>
    <n v="5210.7748170000004"/>
    <x v="50"/>
    <x v="50"/>
    <n v="20260723"/>
  </r>
  <r>
    <x v="15"/>
    <x v="3"/>
    <x v="0"/>
    <n v="1.8166230000000001"/>
    <x v="47"/>
    <x v="51"/>
    <n v="20260723"/>
  </r>
  <r>
    <x v="15"/>
    <x v="3"/>
    <x v="0"/>
    <n v="4973.7493919999997"/>
    <x v="48"/>
    <x v="52"/>
    <n v="20260723"/>
  </r>
  <r>
    <x v="15"/>
    <x v="3"/>
    <x v="0"/>
    <n v="235.20880199999999"/>
    <x v="49"/>
    <x v="53"/>
    <n v="20260723"/>
  </r>
  <r>
    <x v="15"/>
    <x v="3"/>
    <x v="0"/>
    <n v="600201.924872"/>
    <x v="51"/>
    <x v="54"/>
    <n v="20260723"/>
  </r>
  <r>
    <x v="15"/>
    <x v="3"/>
    <x v="0"/>
    <n v="521.24267499999996"/>
    <x v="52"/>
    <x v="55"/>
    <n v="20260723"/>
  </r>
  <r>
    <x v="15"/>
    <x v="3"/>
    <x v="0"/>
    <n v="0"/>
    <x v="47"/>
    <x v="56"/>
    <n v="20260723"/>
  </r>
  <r>
    <x v="15"/>
    <x v="3"/>
    <x v="0"/>
    <n v="437.55730999999997"/>
    <x v="48"/>
    <x v="57"/>
    <n v="20260723"/>
  </r>
  <r>
    <x v="15"/>
    <x v="3"/>
    <x v="0"/>
    <n v="83.685364000000007"/>
    <x v="49"/>
    <x v="58"/>
    <n v="20260723"/>
  </r>
  <r>
    <x v="15"/>
    <x v="3"/>
    <x v="0"/>
    <n v="599680.68219700002"/>
    <x v="53"/>
    <x v="59"/>
    <n v="20260723"/>
  </r>
  <r>
    <x v="15"/>
    <x v="3"/>
    <x v="0"/>
    <n v="32.027245000000001"/>
    <x v="47"/>
    <x v="60"/>
    <n v="20260723"/>
  </r>
  <r>
    <x v="15"/>
    <x v="3"/>
    <x v="0"/>
    <n v="595463.54897400003"/>
    <x v="48"/>
    <x v="61"/>
    <n v="20260723"/>
  </r>
  <r>
    <x v="15"/>
    <x v="3"/>
    <x v="0"/>
    <n v="4185.1059779999996"/>
    <x v="49"/>
    <x v="62"/>
    <n v="20260723"/>
  </r>
  <r>
    <x v="15"/>
    <x v="3"/>
    <x v="0"/>
    <n v="172678.29477000001"/>
    <x v="54"/>
    <x v="63"/>
    <n v="20260723"/>
  </r>
  <r>
    <x v="15"/>
    <x v="3"/>
    <x v="0"/>
    <n v="1020.954287"/>
    <x v="47"/>
    <x v="64"/>
    <n v="20260723"/>
  </r>
  <r>
    <x v="15"/>
    <x v="3"/>
    <x v="0"/>
    <n v="170590.60784400001"/>
    <x v="48"/>
    <x v="65"/>
    <n v="20260723"/>
  </r>
  <r>
    <x v="15"/>
    <x v="3"/>
    <x v="0"/>
    <n v="1066.7326390000001"/>
    <x v="49"/>
    <x v="66"/>
    <n v="20260723"/>
  </r>
  <r>
    <x v="15"/>
    <x v="3"/>
    <x v="0"/>
    <m/>
    <x v="55"/>
    <x v="67"/>
    <n v="20260723"/>
  </r>
  <r>
    <x v="15"/>
    <x v="3"/>
    <x v="0"/>
    <n v="47.523676000000002"/>
    <x v="56"/>
    <x v="68"/>
    <n v="20260723"/>
  </r>
  <r>
    <x v="15"/>
    <x v="3"/>
    <x v="0"/>
    <n v="1525.769479"/>
    <x v="57"/>
    <x v="69"/>
    <n v="20260723"/>
  </r>
  <r>
    <x v="15"/>
    <x v="3"/>
    <x v="0"/>
    <n v="414.17810400000002"/>
    <x v="58"/>
    <x v="70"/>
    <n v="20260723"/>
  </r>
  <r>
    <x v="15"/>
    <x v="3"/>
    <x v="0"/>
    <n v="6049.0590620000003"/>
    <x v="59"/>
    <x v="71"/>
    <n v="20260723"/>
  </r>
  <r>
    <x v="15"/>
    <x v="3"/>
    <x v="0"/>
    <n v="12330.269143"/>
    <x v="60"/>
    <x v="72"/>
    <n v="20260723"/>
  </r>
  <r>
    <x v="15"/>
    <x v="3"/>
    <x v="0"/>
    <n v="958.91260699999998"/>
    <x v="19"/>
    <x v="73"/>
    <n v="20260723"/>
  </r>
  <r>
    <x v="15"/>
    <x v="3"/>
    <x v="0"/>
    <n v="54.509751000000001"/>
    <x v="61"/>
    <x v="74"/>
    <n v="20260723"/>
  </r>
  <r>
    <x v="15"/>
    <x v="3"/>
    <x v="0"/>
    <n v="13859.003481"/>
    <x v="62"/>
    <x v="75"/>
    <n v="20260723"/>
  </r>
  <r>
    <x v="15"/>
    <x v="3"/>
    <x v="0"/>
    <n v="5693.3290950000001"/>
    <x v="63"/>
    <x v="76"/>
    <n v="20260723"/>
  </r>
  <r>
    <x v="15"/>
    <x v="3"/>
    <x v="0"/>
    <n v="730.3569"/>
    <x v="64"/>
    <x v="77"/>
    <n v="20260723"/>
  </r>
  <r>
    <x v="15"/>
    <x v="3"/>
    <x v="0"/>
    <n v="7185.3922469999998"/>
    <x v="65"/>
    <x v="78"/>
    <n v="20260723"/>
  </r>
  <r>
    <x v="15"/>
    <x v="3"/>
    <x v="0"/>
    <n v="17443.320726999998"/>
    <x v="66"/>
    <x v="79"/>
    <n v="20260723"/>
  </r>
  <r>
    <x v="15"/>
    <x v="3"/>
    <x v="0"/>
    <n v="171.49553499999999"/>
    <x v="67"/>
    <x v="80"/>
    <n v="20260723"/>
  </r>
  <r>
    <x v="15"/>
    <x v="3"/>
    <x v="0"/>
    <n v="17271.825192"/>
    <x v="68"/>
    <x v="81"/>
    <n v="20260723"/>
  </r>
  <r>
    <x v="15"/>
    <x v="3"/>
    <x v="0"/>
    <n v="5437.9740519999996"/>
    <x v="69"/>
    <x v="82"/>
    <n v="20260723"/>
  </r>
  <r>
    <x v="15"/>
    <x v="3"/>
    <x v="0"/>
    <n v="896592.92635800003"/>
    <x v="70"/>
    <x v="83"/>
    <n v="20260723"/>
  </r>
  <r>
    <x v="15"/>
    <x v="3"/>
    <x v="0"/>
    <n v="123084.253431"/>
    <x v="71"/>
    <x v="84"/>
    <n v="20260723"/>
  </r>
  <r>
    <x v="15"/>
    <x v="4"/>
    <x v="0"/>
    <m/>
    <x v="0"/>
    <x v="0"/>
    <n v="20260723"/>
  </r>
  <r>
    <x v="15"/>
    <x v="4"/>
    <x v="0"/>
    <m/>
    <x v="1"/>
    <x v="1"/>
    <n v="20260723"/>
  </r>
  <r>
    <x v="15"/>
    <x v="4"/>
    <x v="0"/>
    <m/>
    <x v="2"/>
    <x v="2"/>
    <n v="20260723"/>
  </r>
  <r>
    <x v="15"/>
    <x v="4"/>
    <x v="0"/>
    <n v="-9.9999999999999995E-7"/>
    <x v="3"/>
    <x v="3"/>
    <n v="20260723"/>
  </r>
  <r>
    <x v="15"/>
    <x v="4"/>
    <x v="0"/>
    <n v="10001.308056"/>
    <x v="4"/>
    <x v="4"/>
    <n v="20260723"/>
  </r>
  <r>
    <x v="15"/>
    <x v="4"/>
    <x v="0"/>
    <n v="0"/>
    <x v="5"/>
    <x v="5"/>
    <n v="20260723"/>
  </r>
  <r>
    <x v="15"/>
    <x v="4"/>
    <x v="0"/>
    <n v="2493.0386330000001"/>
    <x v="6"/>
    <x v="6"/>
    <n v="20260723"/>
  </r>
  <r>
    <x v="15"/>
    <x v="4"/>
    <x v="0"/>
    <n v="815020.45247899997"/>
    <x v="7"/>
    <x v="7"/>
    <n v="20260723"/>
  </r>
  <r>
    <x v="15"/>
    <x v="4"/>
    <x v="0"/>
    <n v="4010.0332050000002"/>
    <x v="8"/>
    <x v="8"/>
    <n v="20260723"/>
  </r>
  <r>
    <x v="15"/>
    <x v="4"/>
    <x v="0"/>
    <n v="89418.546698000006"/>
    <x v="9"/>
    <x v="9"/>
    <n v="20260723"/>
  </r>
  <r>
    <x v="15"/>
    <x v="4"/>
    <x v="0"/>
    <n v="10863.945061"/>
    <x v="10"/>
    <x v="10"/>
    <n v="20260723"/>
  </r>
  <r>
    <x v="15"/>
    <x v="4"/>
    <x v="0"/>
    <n v="7341.4997249999997"/>
    <x v="11"/>
    <x v="11"/>
    <n v="20260723"/>
  </r>
  <r>
    <x v="15"/>
    <x v="4"/>
    <x v="0"/>
    <n v="3522.4453370000001"/>
    <x v="12"/>
    <x v="12"/>
    <n v="20260723"/>
  </r>
  <r>
    <x v="15"/>
    <x v="4"/>
    <x v="0"/>
    <n v="603549.14136100002"/>
    <x v="13"/>
    <x v="13"/>
    <n v="20260723"/>
  </r>
  <r>
    <x v="15"/>
    <x v="4"/>
    <x v="0"/>
    <n v="432771.45304300002"/>
    <x v="14"/>
    <x v="14"/>
    <n v="20260723"/>
  </r>
  <r>
    <x v="15"/>
    <x v="4"/>
    <x v="0"/>
    <n v="157508.37582099999"/>
    <x v="15"/>
    <x v="15"/>
    <n v="20260723"/>
  </r>
  <r>
    <x v="15"/>
    <x v="4"/>
    <x v="0"/>
    <n v="11119.18146"/>
    <x v="16"/>
    <x v="16"/>
    <n v="20260723"/>
  </r>
  <r>
    <x v="15"/>
    <x v="4"/>
    <x v="0"/>
    <n v="2150.131038"/>
    <x v="17"/>
    <x v="17"/>
    <n v="20260723"/>
  </r>
  <r>
    <x v="15"/>
    <x v="4"/>
    <x v="0"/>
    <n v="105704.883097"/>
    <x v="18"/>
    <x v="18"/>
    <n v="20260723"/>
  </r>
  <r>
    <x v="15"/>
    <x v="4"/>
    <x v="0"/>
    <n v="1097.214385"/>
    <x v="19"/>
    <x v="19"/>
    <n v="20260723"/>
  </r>
  <r>
    <x v="15"/>
    <x v="4"/>
    <x v="0"/>
    <n v="359.09448900000001"/>
    <x v="20"/>
    <x v="20"/>
    <n v="20260723"/>
  </r>
  <r>
    <x v="15"/>
    <x v="4"/>
    <x v="0"/>
    <n v="17.594183000000001"/>
    <x v="21"/>
    <x v="21"/>
    <n v="20260723"/>
  </r>
  <r>
    <x v="15"/>
    <x v="4"/>
    <x v="0"/>
    <n v="196374.46684400001"/>
    <x v="22"/>
    <x v="22"/>
    <n v="20260723"/>
  </r>
  <r>
    <x v="15"/>
    <x v="4"/>
    <x v="0"/>
    <n v="7221.9356829999997"/>
    <x v="23"/>
    <x v="23"/>
    <n v="20260723"/>
  </r>
  <r>
    <x v="15"/>
    <x v="4"/>
    <x v="0"/>
    <n v="1185.7902610000001"/>
    <x v="24"/>
    <x v="24"/>
    <n v="20260723"/>
  </r>
  <r>
    <x v="15"/>
    <x v="4"/>
    <x v="0"/>
    <n v="523.52257999999995"/>
    <x v="25"/>
    <x v="25"/>
    <n v="20260723"/>
  </r>
  <r>
    <x v="15"/>
    <x v="4"/>
    <x v="0"/>
    <n v="5512.6228419999998"/>
    <x v="26"/>
    <x v="26"/>
    <n v="20260723"/>
  </r>
  <r>
    <x v="15"/>
    <x v="4"/>
    <x v="0"/>
    <n v="9896.6631419999994"/>
    <x v="27"/>
    <x v="27"/>
    <n v="20260723"/>
  </r>
  <r>
    <x v="15"/>
    <x v="4"/>
    <x v="0"/>
    <n v="6121.223567"/>
    <x v="28"/>
    <x v="28"/>
    <n v="20260723"/>
  </r>
  <r>
    <x v="15"/>
    <x v="4"/>
    <x v="0"/>
    <n v="5549.4094279999999"/>
    <x v="29"/>
    <x v="29"/>
    <n v="20260723"/>
  </r>
  <r>
    <x v="15"/>
    <x v="4"/>
    <x v="0"/>
    <n v="571.81413799999996"/>
    <x v="30"/>
    <x v="30"/>
    <n v="20260723"/>
  </r>
  <r>
    <x v="15"/>
    <x v="4"/>
    <x v="0"/>
    <n v="3716.0039780000002"/>
    <x v="31"/>
    <x v="31"/>
    <n v="20260723"/>
  </r>
  <r>
    <x v="15"/>
    <x v="4"/>
    <x v="0"/>
    <n v="204.30113600000001"/>
    <x v="32"/>
    <x v="32"/>
    <n v="20260723"/>
  </r>
  <r>
    <x v="15"/>
    <x v="4"/>
    <x v="0"/>
    <n v="3511.702843"/>
    <x v="33"/>
    <x v="33"/>
    <n v="20260723"/>
  </r>
  <r>
    <x v="15"/>
    <x v="4"/>
    <x v="0"/>
    <n v="59.435597000000001"/>
    <x v="34"/>
    <x v="34"/>
    <n v="20260723"/>
  </r>
  <r>
    <x v="15"/>
    <x v="4"/>
    <x v="0"/>
    <n v="4481.995962"/>
    <x v="35"/>
    <x v="35"/>
    <n v="20260723"/>
  </r>
  <r>
    <x v="15"/>
    <x v="4"/>
    <x v="0"/>
    <n v="8806.2091930000006"/>
    <x v="36"/>
    <x v="36"/>
    <n v="20260723"/>
  </r>
  <r>
    <x v="15"/>
    <x v="4"/>
    <x v="0"/>
    <n v="1095.4440569999999"/>
    <x v="37"/>
    <x v="37"/>
    <n v="20260723"/>
  </r>
  <r>
    <x v="15"/>
    <x v="4"/>
    <x v="0"/>
    <n v="14969.424712"/>
    <x v="38"/>
    <x v="38"/>
    <n v="20260723"/>
  </r>
  <r>
    <x v="15"/>
    <x v="4"/>
    <x v="0"/>
    <n v="224.65969699999999"/>
    <x v="39"/>
    <x v="39"/>
    <n v="20260723"/>
  </r>
  <r>
    <x v="15"/>
    <x v="4"/>
    <x v="0"/>
    <n v="0"/>
    <x v="40"/>
    <x v="40"/>
    <n v="20260723"/>
  </r>
  <r>
    <x v="15"/>
    <x v="4"/>
    <x v="0"/>
    <n v="8731.8989029999993"/>
    <x v="41"/>
    <x v="41"/>
    <n v="20260723"/>
  </r>
  <r>
    <x v="15"/>
    <x v="4"/>
    <x v="0"/>
    <n v="8827.8756279999998"/>
    <x v="42"/>
    <x v="42"/>
    <n v="20260723"/>
  </r>
  <r>
    <x v="15"/>
    <x v="4"/>
    <x v="0"/>
    <n v="1088145.372988"/>
    <x v="43"/>
    <x v="43"/>
    <n v="20260723"/>
  </r>
  <r>
    <x v="15"/>
    <x v="4"/>
    <x v="0"/>
    <m/>
    <x v="44"/>
    <x v="44"/>
    <n v="20260723"/>
  </r>
  <r>
    <x v="15"/>
    <x v="4"/>
    <x v="0"/>
    <n v="51472.135214000002"/>
    <x v="45"/>
    <x v="45"/>
    <n v="20260723"/>
  </r>
  <r>
    <x v="15"/>
    <x v="4"/>
    <x v="0"/>
    <n v="46150.914263999999"/>
    <x v="46"/>
    <x v="46"/>
    <n v="20260723"/>
  </r>
  <r>
    <x v="15"/>
    <x v="4"/>
    <x v="0"/>
    <n v="0"/>
    <x v="47"/>
    <x v="47"/>
    <n v="20260723"/>
  </r>
  <r>
    <x v="15"/>
    <x v="4"/>
    <x v="0"/>
    <n v="44317.733254999999"/>
    <x v="48"/>
    <x v="48"/>
    <n v="20260723"/>
  </r>
  <r>
    <x v="15"/>
    <x v="4"/>
    <x v="0"/>
    <n v="1833.181008"/>
    <x v="49"/>
    <x v="49"/>
    <n v="20260723"/>
  </r>
  <r>
    <x v="15"/>
    <x v="4"/>
    <x v="0"/>
    <n v="5321.2209489999996"/>
    <x v="50"/>
    <x v="50"/>
    <n v="20260723"/>
  </r>
  <r>
    <x v="15"/>
    <x v="4"/>
    <x v="0"/>
    <n v="1.442223"/>
    <x v="47"/>
    <x v="51"/>
    <n v="20260723"/>
  </r>
  <r>
    <x v="15"/>
    <x v="4"/>
    <x v="0"/>
    <n v="5090.1866319999999"/>
    <x v="48"/>
    <x v="52"/>
    <n v="20260723"/>
  </r>
  <r>
    <x v="15"/>
    <x v="4"/>
    <x v="0"/>
    <n v="229.592094"/>
    <x v="49"/>
    <x v="53"/>
    <n v="20260723"/>
  </r>
  <r>
    <x v="15"/>
    <x v="4"/>
    <x v="0"/>
    <n v="643175.66312299995"/>
    <x v="51"/>
    <x v="54"/>
    <n v="20260723"/>
  </r>
  <r>
    <x v="15"/>
    <x v="4"/>
    <x v="0"/>
    <n v="739.62654799999996"/>
    <x v="52"/>
    <x v="55"/>
    <n v="20260723"/>
  </r>
  <r>
    <x v="15"/>
    <x v="4"/>
    <x v="0"/>
    <n v="0"/>
    <x v="47"/>
    <x v="56"/>
    <n v="20260723"/>
  </r>
  <r>
    <x v="15"/>
    <x v="4"/>
    <x v="0"/>
    <n v="644.03432199999997"/>
    <x v="48"/>
    <x v="57"/>
    <n v="20260723"/>
  </r>
  <r>
    <x v="15"/>
    <x v="4"/>
    <x v="0"/>
    <n v="95.592226999999994"/>
    <x v="49"/>
    <x v="58"/>
    <n v="20260723"/>
  </r>
  <r>
    <x v="15"/>
    <x v="4"/>
    <x v="0"/>
    <n v="642436.03657400003"/>
    <x v="53"/>
    <x v="59"/>
    <n v="20260723"/>
  </r>
  <r>
    <x v="15"/>
    <x v="4"/>
    <x v="0"/>
    <n v="49.135536000000002"/>
    <x v="47"/>
    <x v="60"/>
    <n v="20260723"/>
  </r>
  <r>
    <x v="15"/>
    <x v="4"/>
    <x v="0"/>
    <n v="637189.01515899994"/>
    <x v="48"/>
    <x v="61"/>
    <n v="20260723"/>
  </r>
  <r>
    <x v="15"/>
    <x v="4"/>
    <x v="0"/>
    <n v="5197.8858799999998"/>
    <x v="49"/>
    <x v="62"/>
    <n v="20260723"/>
  </r>
  <r>
    <x v="15"/>
    <x v="4"/>
    <x v="0"/>
    <n v="189506.784637"/>
    <x v="54"/>
    <x v="63"/>
    <n v="20260723"/>
  </r>
  <r>
    <x v="15"/>
    <x v="4"/>
    <x v="0"/>
    <n v="1125.0004960000001"/>
    <x v="47"/>
    <x v="64"/>
    <n v="20260723"/>
  </r>
  <r>
    <x v="15"/>
    <x v="4"/>
    <x v="0"/>
    <n v="187272.671344"/>
    <x v="48"/>
    <x v="65"/>
    <n v="20260723"/>
  </r>
  <r>
    <x v="15"/>
    <x v="4"/>
    <x v="0"/>
    <n v="1109.112797"/>
    <x v="49"/>
    <x v="66"/>
    <n v="20260723"/>
  </r>
  <r>
    <x v="15"/>
    <x v="4"/>
    <x v="0"/>
    <m/>
    <x v="55"/>
    <x v="67"/>
    <n v="20260723"/>
  </r>
  <r>
    <x v="15"/>
    <x v="4"/>
    <x v="0"/>
    <n v="38.458058999999999"/>
    <x v="56"/>
    <x v="68"/>
    <n v="20260723"/>
  </r>
  <r>
    <x v="15"/>
    <x v="4"/>
    <x v="0"/>
    <n v="1702.8835630000001"/>
    <x v="57"/>
    <x v="69"/>
    <n v="20260723"/>
  </r>
  <r>
    <x v="15"/>
    <x v="4"/>
    <x v="0"/>
    <n v="413.91713700000003"/>
    <x v="58"/>
    <x v="70"/>
    <n v="20260723"/>
  </r>
  <r>
    <x v="15"/>
    <x v="4"/>
    <x v="0"/>
    <n v="4897.3228220000001"/>
    <x v="59"/>
    <x v="71"/>
    <n v="20260723"/>
  </r>
  <r>
    <x v="15"/>
    <x v="4"/>
    <x v="0"/>
    <n v="16228.852751"/>
    <x v="60"/>
    <x v="72"/>
    <n v="20260723"/>
  </r>
  <r>
    <x v="15"/>
    <x v="4"/>
    <x v="0"/>
    <n v="1126.9065109999999"/>
    <x v="19"/>
    <x v="73"/>
    <n v="20260723"/>
  </r>
  <r>
    <x v="15"/>
    <x v="4"/>
    <x v="0"/>
    <n v="36.042318999999999"/>
    <x v="61"/>
    <x v="74"/>
    <n v="20260723"/>
  </r>
  <r>
    <x v="15"/>
    <x v="4"/>
    <x v="0"/>
    <n v="13473.999408"/>
    <x v="62"/>
    <x v="75"/>
    <n v="20260723"/>
  </r>
  <r>
    <x v="15"/>
    <x v="4"/>
    <x v="0"/>
    <n v="5931.2904150000004"/>
    <x v="63"/>
    <x v="76"/>
    <n v="20260723"/>
  </r>
  <r>
    <x v="15"/>
    <x v="4"/>
    <x v="0"/>
    <n v="817.410619"/>
    <x v="64"/>
    <x v="77"/>
    <n v="20260723"/>
  </r>
  <r>
    <x v="15"/>
    <x v="4"/>
    <x v="0"/>
    <n v="7794.5403139999999"/>
    <x v="65"/>
    <x v="78"/>
    <n v="20260723"/>
  </r>
  <r>
    <x v="15"/>
    <x v="4"/>
    <x v="0"/>
    <n v="19528.192316000001"/>
    <x v="66"/>
    <x v="79"/>
    <n v="20260723"/>
  </r>
  <r>
    <x v="15"/>
    <x v="4"/>
    <x v="0"/>
    <n v="252.88791599999999"/>
    <x v="67"/>
    <x v="80"/>
    <n v="20260723"/>
  </r>
  <r>
    <x v="15"/>
    <x v="4"/>
    <x v="0"/>
    <n v="19275.304399000001"/>
    <x v="68"/>
    <x v="81"/>
    <n v="20260723"/>
  </r>
  <r>
    <x v="15"/>
    <x v="4"/>
    <x v="0"/>
    <n v="5885.7793410000004"/>
    <x v="69"/>
    <x v="82"/>
    <n v="20260723"/>
  </r>
  <r>
    <x v="15"/>
    <x v="4"/>
    <x v="0"/>
    <n v="962030.17854800005"/>
    <x v="70"/>
    <x v="83"/>
    <n v="20260723"/>
  </r>
  <r>
    <x v="15"/>
    <x v="4"/>
    <x v="0"/>
    <n v="126115.194441"/>
    <x v="71"/>
    <x v="84"/>
    <n v="20260723"/>
  </r>
  <r>
    <x v="15"/>
    <x v="5"/>
    <x v="0"/>
    <m/>
    <x v="0"/>
    <x v="0"/>
    <n v="20260723"/>
  </r>
  <r>
    <x v="15"/>
    <x v="5"/>
    <x v="0"/>
    <m/>
    <x v="1"/>
    <x v="1"/>
    <n v="20260723"/>
  </r>
  <r>
    <x v="15"/>
    <x v="5"/>
    <x v="0"/>
    <m/>
    <x v="2"/>
    <x v="2"/>
    <n v="20260723"/>
  </r>
  <r>
    <x v="15"/>
    <x v="5"/>
    <x v="0"/>
    <n v="0"/>
    <x v="3"/>
    <x v="3"/>
    <n v="20260723"/>
  </r>
  <r>
    <x v="15"/>
    <x v="5"/>
    <x v="0"/>
    <n v="6578.4482390000003"/>
    <x v="4"/>
    <x v="4"/>
    <n v="20260723"/>
  </r>
  <r>
    <x v="15"/>
    <x v="5"/>
    <x v="0"/>
    <n v="0"/>
    <x v="5"/>
    <x v="5"/>
    <n v="20260723"/>
  </r>
  <r>
    <x v="15"/>
    <x v="5"/>
    <x v="0"/>
    <n v="2432.0440870000002"/>
    <x v="6"/>
    <x v="6"/>
    <n v="20260723"/>
  </r>
  <r>
    <x v="15"/>
    <x v="5"/>
    <x v="0"/>
    <n v="809834.78987500002"/>
    <x v="7"/>
    <x v="7"/>
    <n v="20260723"/>
  </r>
  <r>
    <x v="15"/>
    <x v="5"/>
    <x v="0"/>
    <n v="3957.5504839999999"/>
    <x v="8"/>
    <x v="8"/>
    <n v="20260723"/>
  </r>
  <r>
    <x v="15"/>
    <x v="5"/>
    <x v="0"/>
    <n v="97722.356174"/>
    <x v="9"/>
    <x v="9"/>
    <n v="20260723"/>
  </r>
  <r>
    <x v="15"/>
    <x v="5"/>
    <x v="0"/>
    <n v="14389.585370000001"/>
    <x v="10"/>
    <x v="10"/>
    <n v="20260723"/>
  </r>
  <r>
    <x v="15"/>
    <x v="5"/>
    <x v="0"/>
    <n v="9910.2584939999997"/>
    <x v="11"/>
    <x v="11"/>
    <n v="20260723"/>
  </r>
  <r>
    <x v="15"/>
    <x v="5"/>
    <x v="0"/>
    <n v="4479.3268779999999"/>
    <x v="12"/>
    <x v="12"/>
    <n v="20260723"/>
  </r>
  <r>
    <x v="15"/>
    <x v="5"/>
    <x v="0"/>
    <n v="582470.43737399997"/>
    <x v="13"/>
    <x v="13"/>
    <n v="20260723"/>
  </r>
  <r>
    <x v="15"/>
    <x v="5"/>
    <x v="0"/>
    <n v="412088.52269900002"/>
    <x v="14"/>
    <x v="14"/>
    <n v="20260723"/>
  </r>
  <r>
    <x v="15"/>
    <x v="5"/>
    <x v="0"/>
    <n v="156144.13216499999"/>
    <x v="15"/>
    <x v="15"/>
    <n v="20260723"/>
  </r>
  <r>
    <x v="15"/>
    <x v="5"/>
    <x v="0"/>
    <n v="11502.465677"/>
    <x v="16"/>
    <x v="16"/>
    <n v="20260723"/>
  </r>
  <r>
    <x v="15"/>
    <x v="5"/>
    <x v="0"/>
    <n v="2735.3168329999999"/>
    <x v="17"/>
    <x v="17"/>
    <n v="20260723"/>
  </r>
  <r>
    <x v="15"/>
    <x v="5"/>
    <x v="0"/>
    <n v="110048.31638"/>
    <x v="18"/>
    <x v="18"/>
    <n v="20260723"/>
  </r>
  <r>
    <x v="15"/>
    <x v="5"/>
    <x v="0"/>
    <n v="815.467625"/>
    <x v="19"/>
    <x v="19"/>
    <n v="20260723"/>
  </r>
  <r>
    <x v="15"/>
    <x v="5"/>
    <x v="0"/>
    <n v="413.167756"/>
    <x v="20"/>
    <x v="20"/>
    <n v="20260723"/>
  </r>
  <r>
    <x v="15"/>
    <x v="5"/>
    <x v="0"/>
    <n v="17.908709999999999"/>
    <x v="21"/>
    <x v="21"/>
    <n v="20260723"/>
  </r>
  <r>
    <x v="15"/>
    <x v="5"/>
    <x v="0"/>
    <n v="232695.86034399999"/>
    <x v="22"/>
    <x v="22"/>
    <n v="20260723"/>
  </r>
  <r>
    <x v="15"/>
    <x v="5"/>
    <x v="0"/>
    <n v="7225.7720749999999"/>
    <x v="23"/>
    <x v="23"/>
    <n v="20260723"/>
  </r>
  <r>
    <x v="15"/>
    <x v="5"/>
    <x v="0"/>
    <n v="1030.8926019999999"/>
    <x v="24"/>
    <x v="24"/>
    <n v="20260723"/>
  </r>
  <r>
    <x v="15"/>
    <x v="5"/>
    <x v="0"/>
    <n v="1192.1736089999999"/>
    <x v="25"/>
    <x v="25"/>
    <n v="20260723"/>
  </r>
  <r>
    <x v="15"/>
    <x v="5"/>
    <x v="0"/>
    <n v="5002.7058630000001"/>
    <x v="26"/>
    <x v="26"/>
    <n v="20260723"/>
  </r>
  <r>
    <x v="15"/>
    <x v="5"/>
    <x v="0"/>
    <n v="10864.642527"/>
    <x v="27"/>
    <x v="27"/>
    <n v="20260723"/>
  </r>
  <r>
    <x v="15"/>
    <x v="5"/>
    <x v="0"/>
    <n v="7656.7026990000004"/>
    <x v="28"/>
    <x v="28"/>
    <n v="20260723"/>
  </r>
  <r>
    <x v="15"/>
    <x v="5"/>
    <x v="0"/>
    <n v="6971.8208329999998"/>
    <x v="29"/>
    <x v="29"/>
    <n v="20260723"/>
  </r>
  <r>
    <x v="15"/>
    <x v="5"/>
    <x v="0"/>
    <n v="684.88186700000006"/>
    <x v="30"/>
    <x v="30"/>
    <n v="20260723"/>
  </r>
  <r>
    <x v="15"/>
    <x v="5"/>
    <x v="0"/>
    <n v="3156.4933590000001"/>
    <x v="31"/>
    <x v="31"/>
    <n v="20260723"/>
  </r>
  <r>
    <x v="15"/>
    <x v="5"/>
    <x v="0"/>
    <n v="248.77411799999999"/>
    <x v="32"/>
    <x v="32"/>
    <n v="20260723"/>
  </r>
  <r>
    <x v="15"/>
    <x v="5"/>
    <x v="0"/>
    <n v="2907.7192420000001"/>
    <x v="33"/>
    <x v="33"/>
    <n v="20260723"/>
  </r>
  <r>
    <x v="15"/>
    <x v="5"/>
    <x v="0"/>
    <n v="51.446468000000003"/>
    <x v="34"/>
    <x v="34"/>
    <n v="20260723"/>
  </r>
  <r>
    <x v="15"/>
    <x v="5"/>
    <x v="0"/>
    <n v="5438.0707220000004"/>
    <x v="35"/>
    <x v="35"/>
    <n v="20260723"/>
  </r>
  <r>
    <x v="15"/>
    <x v="5"/>
    <x v="0"/>
    <n v="8040.2510789999997"/>
    <x v="36"/>
    <x v="36"/>
    <n v="20260723"/>
  </r>
  <r>
    <x v="15"/>
    <x v="5"/>
    <x v="0"/>
    <n v="1267.880467"/>
    <x v="37"/>
    <x v="37"/>
    <n v="20260723"/>
  </r>
  <r>
    <x v="15"/>
    <x v="5"/>
    <x v="0"/>
    <n v="15806.442181"/>
    <x v="38"/>
    <x v="38"/>
    <n v="20260723"/>
  </r>
  <r>
    <x v="15"/>
    <x v="5"/>
    <x v="0"/>
    <n v="124.793615"/>
    <x v="39"/>
    <x v="39"/>
    <n v="20260723"/>
  </r>
  <r>
    <x v="15"/>
    <x v="5"/>
    <x v="0"/>
    <n v="0"/>
    <x v="40"/>
    <x v="40"/>
    <n v="20260723"/>
  </r>
  <r>
    <x v="15"/>
    <x v="5"/>
    <x v="0"/>
    <n v="11741.140515999999"/>
    <x v="41"/>
    <x v="41"/>
    <n v="20260723"/>
  </r>
  <r>
    <x v="15"/>
    <x v="5"/>
    <x v="0"/>
    <n v="8941.1003959999998"/>
    <x v="42"/>
    <x v="42"/>
    <n v="20260723"/>
  </r>
  <r>
    <x v="15"/>
    <x v="5"/>
    <x v="0"/>
    <n v="1120991.236123"/>
    <x v="43"/>
    <x v="43"/>
    <n v="20260723"/>
  </r>
  <r>
    <x v="15"/>
    <x v="5"/>
    <x v="0"/>
    <m/>
    <x v="44"/>
    <x v="44"/>
    <n v="20260723"/>
  </r>
  <r>
    <x v="15"/>
    <x v="5"/>
    <x v="0"/>
    <n v="53936.917144999999"/>
    <x v="45"/>
    <x v="45"/>
    <n v="20260723"/>
  </r>
  <r>
    <x v="15"/>
    <x v="5"/>
    <x v="0"/>
    <n v="48168.681481"/>
    <x v="46"/>
    <x v="46"/>
    <n v="20260723"/>
  </r>
  <r>
    <x v="15"/>
    <x v="5"/>
    <x v="0"/>
    <n v="0"/>
    <x v="47"/>
    <x v="47"/>
    <n v="20260723"/>
  </r>
  <r>
    <x v="15"/>
    <x v="5"/>
    <x v="0"/>
    <n v="46302.609788000002"/>
    <x v="48"/>
    <x v="48"/>
    <n v="20260723"/>
  </r>
  <r>
    <x v="15"/>
    <x v="5"/>
    <x v="0"/>
    <n v="1866.0716930000001"/>
    <x v="49"/>
    <x v="49"/>
    <n v="20260723"/>
  </r>
  <r>
    <x v="15"/>
    <x v="5"/>
    <x v="0"/>
    <n v="5768.2356689999997"/>
    <x v="50"/>
    <x v="50"/>
    <n v="20260723"/>
  </r>
  <r>
    <x v="15"/>
    <x v="5"/>
    <x v="0"/>
    <n v="1.4231130000000001"/>
    <x v="47"/>
    <x v="51"/>
    <n v="20260723"/>
  </r>
  <r>
    <x v="15"/>
    <x v="5"/>
    <x v="0"/>
    <n v="5531.2694449999999"/>
    <x v="48"/>
    <x v="52"/>
    <n v="20260723"/>
  </r>
  <r>
    <x v="15"/>
    <x v="5"/>
    <x v="0"/>
    <n v="235.54311100000001"/>
    <x v="49"/>
    <x v="53"/>
    <n v="20260723"/>
  </r>
  <r>
    <x v="15"/>
    <x v="5"/>
    <x v="0"/>
    <n v="628285.95698500006"/>
    <x v="51"/>
    <x v="54"/>
    <n v="20260723"/>
  </r>
  <r>
    <x v="15"/>
    <x v="5"/>
    <x v="0"/>
    <n v="1289.803367"/>
    <x v="52"/>
    <x v="55"/>
    <n v="20260723"/>
  </r>
  <r>
    <x v="15"/>
    <x v="5"/>
    <x v="0"/>
    <n v="0"/>
    <x v="47"/>
    <x v="56"/>
    <n v="20260723"/>
  </r>
  <r>
    <x v="15"/>
    <x v="5"/>
    <x v="0"/>
    <n v="1211.2869089999999"/>
    <x v="48"/>
    <x v="57"/>
    <n v="20260723"/>
  </r>
  <r>
    <x v="15"/>
    <x v="5"/>
    <x v="0"/>
    <n v="78.516458"/>
    <x v="49"/>
    <x v="58"/>
    <n v="20260723"/>
  </r>
  <r>
    <x v="15"/>
    <x v="5"/>
    <x v="0"/>
    <n v="626996.15361799998"/>
    <x v="53"/>
    <x v="59"/>
    <n v="20260723"/>
  </r>
  <r>
    <x v="15"/>
    <x v="5"/>
    <x v="0"/>
    <n v="57.430092000000002"/>
    <x v="47"/>
    <x v="60"/>
    <n v="20260723"/>
  </r>
  <r>
    <x v="15"/>
    <x v="5"/>
    <x v="0"/>
    <n v="622441.46278199996"/>
    <x v="48"/>
    <x v="61"/>
    <n v="20260723"/>
  </r>
  <r>
    <x v="15"/>
    <x v="5"/>
    <x v="0"/>
    <n v="4497.2607440000002"/>
    <x v="49"/>
    <x v="62"/>
    <n v="20260723"/>
  </r>
  <r>
    <x v="15"/>
    <x v="5"/>
    <x v="0"/>
    <n v="223449.47777699999"/>
    <x v="54"/>
    <x v="63"/>
    <n v="20260723"/>
  </r>
  <r>
    <x v="15"/>
    <x v="5"/>
    <x v="0"/>
    <n v="1274.3264409999999"/>
    <x v="47"/>
    <x v="64"/>
    <n v="20260723"/>
  </r>
  <r>
    <x v="15"/>
    <x v="5"/>
    <x v="0"/>
    <n v="220698.25449699999"/>
    <x v="48"/>
    <x v="65"/>
    <n v="20260723"/>
  </r>
  <r>
    <x v="15"/>
    <x v="5"/>
    <x v="0"/>
    <n v="1476.8968400000001"/>
    <x v="49"/>
    <x v="66"/>
    <n v="20260723"/>
  </r>
  <r>
    <x v="15"/>
    <x v="5"/>
    <x v="0"/>
    <m/>
    <x v="55"/>
    <x v="67"/>
    <n v="20260723"/>
  </r>
  <r>
    <x v="15"/>
    <x v="5"/>
    <x v="0"/>
    <n v="49.511729000000003"/>
    <x v="56"/>
    <x v="68"/>
    <n v="20260723"/>
  </r>
  <r>
    <x v="15"/>
    <x v="5"/>
    <x v="0"/>
    <n v="2065.579729"/>
    <x v="57"/>
    <x v="69"/>
    <n v="20260723"/>
  </r>
  <r>
    <x v="15"/>
    <x v="5"/>
    <x v="0"/>
    <n v="372.12879199999998"/>
    <x v="58"/>
    <x v="70"/>
    <n v="20260723"/>
  </r>
  <r>
    <x v="15"/>
    <x v="5"/>
    <x v="0"/>
    <n v="4960.3467360000004"/>
    <x v="59"/>
    <x v="71"/>
    <n v="20260723"/>
  </r>
  <r>
    <x v="15"/>
    <x v="5"/>
    <x v="0"/>
    <n v="14483.303409"/>
    <x v="60"/>
    <x v="72"/>
    <n v="20260723"/>
  </r>
  <r>
    <x v="15"/>
    <x v="5"/>
    <x v="0"/>
    <n v="1452.2160919999999"/>
    <x v="19"/>
    <x v="73"/>
    <n v="20260723"/>
  </r>
  <r>
    <x v="15"/>
    <x v="5"/>
    <x v="0"/>
    <n v="27.400393000000001"/>
    <x v="61"/>
    <x v="74"/>
    <n v="20260723"/>
  </r>
  <r>
    <x v="15"/>
    <x v="5"/>
    <x v="0"/>
    <n v="13259.727613999999"/>
    <x v="62"/>
    <x v="75"/>
    <n v="20260723"/>
  </r>
  <r>
    <x v="15"/>
    <x v="5"/>
    <x v="0"/>
    <n v="5264.6866069999996"/>
    <x v="63"/>
    <x v="76"/>
    <n v="20260723"/>
  </r>
  <r>
    <x v="15"/>
    <x v="5"/>
    <x v="0"/>
    <n v="1017.3012189999999"/>
    <x v="64"/>
    <x v="77"/>
    <n v="20260723"/>
  </r>
  <r>
    <x v="15"/>
    <x v="5"/>
    <x v="0"/>
    <n v="6633.8947120000003"/>
    <x v="65"/>
    <x v="78"/>
    <n v="20260723"/>
  </r>
  <r>
    <x v="15"/>
    <x v="5"/>
    <x v="0"/>
    <n v="19236.126139"/>
    <x v="66"/>
    <x v="79"/>
    <n v="20260723"/>
  </r>
  <r>
    <x v="15"/>
    <x v="5"/>
    <x v="0"/>
    <n v="776.90768300000002"/>
    <x v="67"/>
    <x v="80"/>
    <n v="20260723"/>
  </r>
  <r>
    <x v="15"/>
    <x v="5"/>
    <x v="0"/>
    <n v="18459.218456999999"/>
    <x v="68"/>
    <x v="81"/>
    <n v="20260723"/>
  </r>
  <r>
    <x v="15"/>
    <x v="5"/>
    <x v="0"/>
    <n v="5746.1153679999998"/>
    <x v="69"/>
    <x v="82"/>
    <n v="20260723"/>
  </r>
  <r>
    <x v="15"/>
    <x v="5"/>
    <x v="0"/>
    <n v="980240.69045300002"/>
    <x v="70"/>
    <x v="83"/>
    <n v="20260723"/>
  </r>
  <r>
    <x v="15"/>
    <x v="5"/>
    <x v="0"/>
    <n v="140750.545167"/>
    <x v="71"/>
    <x v="84"/>
    <n v="20260723"/>
  </r>
  <r>
    <x v="15"/>
    <x v="6"/>
    <x v="0"/>
    <m/>
    <x v="0"/>
    <x v="0"/>
    <n v="20260723"/>
  </r>
  <r>
    <x v="15"/>
    <x v="6"/>
    <x v="0"/>
    <m/>
    <x v="1"/>
    <x v="1"/>
    <n v="20260723"/>
  </r>
  <r>
    <x v="15"/>
    <x v="6"/>
    <x v="0"/>
    <m/>
    <x v="2"/>
    <x v="2"/>
    <n v="20260723"/>
  </r>
  <r>
    <x v="15"/>
    <x v="6"/>
    <x v="0"/>
    <n v="0"/>
    <x v="3"/>
    <x v="3"/>
    <n v="20260723"/>
  </r>
  <r>
    <x v="15"/>
    <x v="6"/>
    <x v="0"/>
    <n v="10153.144992"/>
    <x v="4"/>
    <x v="4"/>
    <n v="20260723"/>
  </r>
  <r>
    <x v="15"/>
    <x v="6"/>
    <x v="0"/>
    <n v="3.268526"/>
    <x v="5"/>
    <x v="5"/>
    <n v="20260723"/>
  </r>
  <r>
    <x v="15"/>
    <x v="6"/>
    <x v="0"/>
    <n v="2295.239556"/>
    <x v="6"/>
    <x v="6"/>
    <n v="20260723"/>
  </r>
  <r>
    <x v="15"/>
    <x v="6"/>
    <x v="0"/>
    <n v="677355.920453"/>
    <x v="7"/>
    <x v="7"/>
    <n v="20260723"/>
  </r>
  <r>
    <x v="15"/>
    <x v="6"/>
    <x v="0"/>
    <n v="4032.7213849999998"/>
    <x v="8"/>
    <x v="8"/>
    <n v="20260723"/>
  </r>
  <r>
    <x v="15"/>
    <x v="6"/>
    <x v="0"/>
    <n v="91776.597234999994"/>
    <x v="9"/>
    <x v="9"/>
    <n v="20260723"/>
  </r>
  <r>
    <x v="15"/>
    <x v="6"/>
    <x v="0"/>
    <n v="14149.863674"/>
    <x v="10"/>
    <x v="10"/>
    <n v="20260723"/>
  </r>
  <r>
    <x v="15"/>
    <x v="6"/>
    <x v="0"/>
    <n v="8726.2523600000004"/>
    <x v="11"/>
    <x v="11"/>
    <n v="20260723"/>
  </r>
  <r>
    <x v="15"/>
    <x v="6"/>
    <x v="0"/>
    <n v="5423.6113130000003"/>
    <x v="12"/>
    <x v="12"/>
    <n v="20260723"/>
  </r>
  <r>
    <x v="15"/>
    <x v="6"/>
    <x v="0"/>
    <n v="467115.50089199998"/>
    <x v="13"/>
    <x v="13"/>
    <n v="20260723"/>
  </r>
  <r>
    <x v="15"/>
    <x v="6"/>
    <x v="0"/>
    <n v="323768.48199300002"/>
    <x v="14"/>
    <x v="14"/>
    <n v="20260723"/>
  </r>
  <r>
    <x v="15"/>
    <x v="6"/>
    <x v="0"/>
    <n v="129040.38117399999"/>
    <x v="15"/>
    <x v="15"/>
    <n v="20260723"/>
  </r>
  <r>
    <x v="15"/>
    <x v="6"/>
    <x v="0"/>
    <n v="11810.057301000001"/>
    <x v="16"/>
    <x v="16"/>
    <n v="20260723"/>
  </r>
  <r>
    <x v="15"/>
    <x v="6"/>
    <x v="0"/>
    <n v="2496.5804240000002"/>
    <x v="17"/>
    <x v="17"/>
    <n v="20260723"/>
  </r>
  <r>
    <x v="15"/>
    <x v="6"/>
    <x v="0"/>
    <n v="98516.092736999999"/>
    <x v="18"/>
    <x v="18"/>
    <n v="20260723"/>
  </r>
  <r>
    <x v="15"/>
    <x v="6"/>
    <x v="0"/>
    <n v="982.71234700000002"/>
    <x v="19"/>
    <x v="19"/>
    <n v="20260723"/>
  </r>
  <r>
    <x v="15"/>
    <x v="6"/>
    <x v="0"/>
    <n v="774.56260799999995"/>
    <x v="20"/>
    <x v="20"/>
    <n v="20260723"/>
  </r>
  <r>
    <x v="15"/>
    <x v="6"/>
    <x v="0"/>
    <n v="7.8695760000000003"/>
    <x v="21"/>
    <x v="21"/>
    <n v="20260723"/>
  </r>
  <r>
    <x v="15"/>
    <x v="6"/>
    <x v="0"/>
    <n v="212945.78565800001"/>
    <x v="22"/>
    <x v="22"/>
    <n v="20260723"/>
  </r>
  <r>
    <x v="15"/>
    <x v="6"/>
    <x v="0"/>
    <n v="5968.9082850000004"/>
    <x v="23"/>
    <x v="23"/>
    <n v="20260723"/>
  </r>
  <r>
    <x v="15"/>
    <x v="6"/>
    <x v="0"/>
    <n v="843.44516099999998"/>
    <x v="24"/>
    <x v="24"/>
    <n v="20260723"/>
  </r>
  <r>
    <x v="15"/>
    <x v="6"/>
    <x v="0"/>
    <n v="906.80346899999995"/>
    <x v="25"/>
    <x v="25"/>
    <n v="20260723"/>
  </r>
  <r>
    <x v="15"/>
    <x v="6"/>
    <x v="0"/>
    <n v="4218.6596550000004"/>
    <x v="26"/>
    <x v="26"/>
    <n v="20260723"/>
  </r>
  <r>
    <x v="15"/>
    <x v="6"/>
    <x v="0"/>
    <n v="9860.0661770000006"/>
    <x v="27"/>
    <x v="27"/>
    <n v="20260723"/>
  </r>
  <r>
    <x v="15"/>
    <x v="6"/>
    <x v="0"/>
    <n v="7397.1078550000002"/>
    <x v="28"/>
    <x v="28"/>
    <n v="20260723"/>
  </r>
  <r>
    <x v="15"/>
    <x v="6"/>
    <x v="0"/>
    <n v="6733.6199399999996"/>
    <x v="29"/>
    <x v="29"/>
    <n v="20260723"/>
  </r>
  <r>
    <x v="15"/>
    <x v="6"/>
    <x v="0"/>
    <n v="663.48791600000004"/>
    <x v="30"/>
    <x v="30"/>
    <n v="20260723"/>
  </r>
  <r>
    <x v="15"/>
    <x v="6"/>
    <x v="0"/>
    <n v="2438.4943549999998"/>
    <x v="31"/>
    <x v="31"/>
    <n v="20260723"/>
  </r>
  <r>
    <x v="15"/>
    <x v="6"/>
    <x v="0"/>
    <n v="265.374886"/>
    <x v="32"/>
    <x v="32"/>
    <n v="20260723"/>
  </r>
  <r>
    <x v="15"/>
    <x v="6"/>
    <x v="0"/>
    <n v="2173.1194679999999"/>
    <x v="33"/>
    <x v="33"/>
    <n v="20260723"/>
  </r>
  <r>
    <x v="15"/>
    <x v="6"/>
    <x v="0"/>
    <n v="24.463965000000002"/>
    <x v="34"/>
    <x v="34"/>
    <n v="20260723"/>
  </r>
  <r>
    <x v="15"/>
    <x v="6"/>
    <x v="0"/>
    <n v="5192.5780850000001"/>
    <x v="35"/>
    <x v="35"/>
    <n v="20260723"/>
  </r>
  <r>
    <x v="15"/>
    <x v="6"/>
    <x v="0"/>
    <n v="8542.3643539999994"/>
    <x v="36"/>
    <x v="36"/>
    <n v="20260723"/>
  </r>
  <r>
    <x v="15"/>
    <x v="6"/>
    <x v="0"/>
    <n v="1129.713346"/>
    <x v="37"/>
    <x v="37"/>
    <n v="20260723"/>
  </r>
  <r>
    <x v="15"/>
    <x v="6"/>
    <x v="0"/>
    <n v="17231.291979000001"/>
    <x v="38"/>
    <x v="38"/>
    <n v="20260723"/>
  </r>
  <r>
    <x v="15"/>
    <x v="6"/>
    <x v="0"/>
    <n v="663.08609999999999"/>
    <x v="39"/>
    <x v="39"/>
    <n v="20260723"/>
  </r>
  <r>
    <x v="15"/>
    <x v="6"/>
    <x v="0"/>
    <n v="0"/>
    <x v="40"/>
    <x v="40"/>
    <n v="20260723"/>
  </r>
  <r>
    <x v="15"/>
    <x v="6"/>
    <x v="0"/>
    <n v="10909.501773"/>
    <x v="41"/>
    <x v="41"/>
    <n v="20260723"/>
  </r>
  <r>
    <x v="15"/>
    <x v="6"/>
    <x v="0"/>
    <n v="9651.3141489999998"/>
    <x v="42"/>
    <x v="42"/>
    <n v="20260723"/>
  </r>
  <r>
    <x v="15"/>
    <x v="6"/>
    <x v="0"/>
    <n v="971902.18343400001"/>
    <x v="43"/>
    <x v="43"/>
    <n v="20260723"/>
  </r>
  <r>
    <x v="15"/>
    <x v="6"/>
    <x v="0"/>
    <m/>
    <x v="44"/>
    <x v="44"/>
    <n v="20260723"/>
  </r>
  <r>
    <x v="15"/>
    <x v="6"/>
    <x v="0"/>
    <n v="51125.005411999999"/>
    <x v="45"/>
    <x v="45"/>
    <n v="20260723"/>
  </r>
  <r>
    <x v="15"/>
    <x v="6"/>
    <x v="0"/>
    <n v="45509.560119000002"/>
    <x v="46"/>
    <x v="46"/>
    <n v="20260723"/>
  </r>
  <r>
    <x v="15"/>
    <x v="6"/>
    <x v="0"/>
    <n v="0"/>
    <x v="47"/>
    <x v="47"/>
    <n v="20260723"/>
  </r>
  <r>
    <x v="15"/>
    <x v="6"/>
    <x v="0"/>
    <n v="43818.265636999997"/>
    <x v="48"/>
    <x v="48"/>
    <n v="20260723"/>
  </r>
  <r>
    <x v="15"/>
    <x v="6"/>
    <x v="0"/>
    <n v="1691.294482"/>
    <x v="49"/>
    <x v="49"/>
    <n v="20260723"/>
  </r>
  <r>
    <x v="15"/>
    <x v="6"/>
    <x v="0"/>
    <n v="5615.445291"/>
    <x v="50"/>
    <x v="50"/>
    <n v="20260723"/>
  </r>
  <r>
    <x v="15"/>
    <x v="6"/>
    <x v="0"/>
    <n v="1.1949149999999999"/>
    <x v="47"/>
    <x v="51"/>
    <n v="20260723"/>
  </r>
  <r>
    <x v="15"/>
    <x v="6"/>
    <x v="0"/>
    <n v="5392.2487359999996"/>
    <x v="48"/>
    <x v="52"/>
    <n v="20260723"/>
  </r>
  <r>
    <x v="15"/>
    <x v="6"/>
    <x v="0"/>
    <n v="222.00163900000001"/>
    <x v="49"/>
    <x v="53"/>
    <n v="20260723"/>
  </r>
  <r>
    <x v="15"/>
    <x v="6"/>
    <x v="0"/>
    <n v="512920.43486099999"/>
    <x v="51"/>
    <x v="54"/>
    <n v="20260723"/>
  </r>
  <r>
    <x v="15"/>
    <x v="6"/>
    <x v="0"/>
    <n v="1291.8251290000001"/>
    <x v="52"/>
    <x v="55"/>
    <n v="20260723"/>
  </r>
  <r>
    <x v="15"/>
    <x v="6"/>
    <x v="0"/>
    <n v="0"/>
    <x v="47"/>
    <x v="56"/>
    <n v="20260723"/>
  </r>
  <r>
    <x v="15"/>
    <x v="6"/>
    <x v="0"/>
    <n v="1222.872885"/>
    <x v="48"/>
    <x v="57"/>
    <n v="20260723"/>
  </r>
  <r>
    <x v="15"/>
    <x v="6"/>
    <x v="0"/>
    <n v="68.952243999999993"/>
    <x v="49"/>
    <x v="58"/>
    <n v="20260723"/>
  </r>
  <r>
    <x v="15"/>
    <x v="6"/>
    <x v="0"/>
    <n v="511628.60973299999"/>
    <x v="53"/>
    <x v="59"/>
    <n v="20260723"/>
  </r>
  <r>
    <x v="15"/>
    <x v="6"/>
    <x v="0"/>
    <n v="49.654162999999997"/>
    <x v="47"/>
    <x v="60"/>
    <n v="20260723"/>
  </r>
  <r>
    <x v="15"/>
    <x v="6"/>
    <x v="0"/>
    <n v="501407.33844600001"/>
    <x v="48"/>
    <x v="61"/>
    <n v="20260723"/>
  </r>
  <r>
    <x v="15"/>
    <x v="6"/>
    <x v="0"/>
    <n v="10171.617123"/>
    <x v="49"/>
    <x v="62"/>
    <n v="20260723"/>
  </r>
  <r>
    <x v="15"/>
    <x v="6"/>
    <x v="0"/>
    <n v="204157.42860399999"/>
    <x v="54"/>
    <x v="63"/>
    <n v="20260723"/>
  </r>
  <r>
    <x v="15"/>
    <x v="6"/>
    <x v="0"/>
    <n v="1217.6534859999999"/>
    <x v="47"/>
    <x v="64"/>
    <n v="20260723"/>
  </r>
  <r>
    <x v="15"/>
    <x v="6"/>
    <x v="0"/>
    <n v="200975.19173799999"/>
    <x v="48"/>
    <x v="65"/>
    <n v="20260723"/>
  </r>
  <r>
    <x v="15"/>
    <x v="6"/>
    <x v="0"/>
    <n v="1964.5833789999999"/>
    <x v="49"/>
    <x v="66"/>
    <n v="20260723"/>
  </r>
  <r>
    <x v="15"/>
    <x v="6"/>
    <x v="0"/>
    <m/>
    <x v="55"/>
    <x v="67"/>
    <n v="20260723"/>
  </r>
  <r>
    <x v="15"/>
    <x v="6"/>
    <x v="0"/>
    <n v="59.880839000000002"/>
    <x v="56"/>
    <x v="68"/>
    <n v="20260723"/>
  </r>
  <r>
    <x v="15"/>
    <x v="6"/>
    <x v="0"/>
    <n v="2049.5778829999999"/>
    <x v="57"/>
    <x v="69"/>
    <n v="20260723"/>
  </r>
  <r>
    <x v="15"/>
    <x v="6"/>
    <x v="0"/>
    <n v="307.23973899999999"/>
    <x v="58"/>
    <x v="70"/>
    <n v="20260723"/>
  </r>
  <r>
    <x v="15"/>
    <x v="6"/>
    <x v="0"/>
    <n v="4745.5710159999999"/>
    <x v="59"/>
    <x v="71"/>
    <n v="20260723"/>
  </r>
  <r>
    <x v="15"/>
    <x v="6"/>
    <x v="0"/>
    <n v="17888.446048000002"/>
    <x v="60"/>
    <x v="72"/>
    <n v="20260723"/>
  </r>
  <r>
    <x v="15"/>
    <x v="6"/>
    <x v="0"/>
    <n v="1597.78242"/>
    <x v="19"/>
    <x v="73"/>
    <n v="20260723"/>
  </r>
  <r>
    <x v="15"/>
    <x v="6"/>
    <x v="0"/>
    <n v="99.914647000000002"/>
    <x v="61"/>
    <x v="74"/>
    <n v="20260723"/>
  </r>
  <r>
    <x v="15"/>
    <x v="6"/>
    <x v="0"/>
    <n v="10860.360266"/>
    <x v="62"/>
    <x v="75"/>
    <n v="20260723"/>
  </r>
  <r>
    <x v="15"/>
    <x v="6"/>
    <x v="0"/>
    <n v="5481.1122999999998"/>
    <x v="63"/>
    <x v="76"/>
    <n v="20260723"/>
  </r>
  <r>
    <x v="15"/>
    <x v="6"/>
    <x v="0"/>
    <n v="1053.09212"/>
    <x v="64"/>
    <x v="77"/>
    <n v="20260723"/>
  </r>
  <r>
    <x v="15"/>
    <x v="6"/>
    <x v="0"/>
    <n v="5504.1771639999997"/>
    <x v="65"/>
    <x v="78"/>
    <n v="20260723"/>
  </r>
  <r>
    <x v="15"/>
    <x v="6"/>
    <x v="0"/>
    <n v="17097.045585"/>
    <x v="66"/>
    <x v="79"/>
    <n v="20260723"/>
  </r>
  <r>
    <x v="15"/>
    <x v="6"/>
    <x v="0"/>
    <n v="209.66637499999999"/>
    <x v="67"/>
    <x v="80"/>
    <n v="20260723"/>
  </r>
  <r>
    <x v="15"/>
    <x v="6"/>
    <x v="0"/>
    <n v="16887.379210999999"/>
    <x v="68"/>
    <x v="81"/>
    <n v="20260723"/>
  </r>
  <r>
    <x v="15"/>
    <x v="6"/>
    <x v="0"/>
    <n v="4845.6974689999997"/>
    <x v="69"/>
    <x v="82"/>
    <n v="20260723"/>
  </r>
  <r>
    <x v="15"/>
    <x v="6"/>
    <x v="0"/>
    <n v="839792.766374"/>
    <x v="70"/>
    <x v="83"/>
    <n v="20260723"/>
  </r>
  <r>
    <x v="15"/>
    <x v="6"/>
    <x v="0"/>
    <n v="132109.417059"/>
    <x v="71"/>
    <x v="84"/>
    <n v="20260723"/>
  </r>
  <r>
    <x v="15"/>
    <x v="7"/>
    <x v="0"/>
    <m/>
    <x v="0"/>
    <x v="0"/>
    <n v="20260723"/>
  </r>
  <r>
    <x v="15"/>
    <x v="7"/>
    <x v="0"/>
    <m/>
    <x v="1"/>
    <x v="1"/>
    <n v="20260723"/>
  </r>
  <r>
    <x v="15"/>
    <x v="7"/>
    <x v="0"/>
    <m/>
    <x v="2"/>
    <x v="2"/>
    <n v="20260723"/>
  </r>
  <r>
    <x v="15"/>
    <x v="7"/>
    <x v="0"/>
    <n v="0"/>
    <x v="3"/>
    <x v="3"/>
    <n v="20260723"/>
  </r>
  <r>
    <x v="15"/>
    <x v="7"/>
    <x v="0"/>
    <n v="5316.2991689999999"/>
    <x v="4"/>
    <x v="4"/>
    <n v="20260723"/>
  </r>
  <r>
    <x v="15"/>
    <x v="7"/>
    <x v="0"/>
    <n v="10.501414"/>
    <x v="5"/>
    <x v="5"/>
    <n v="20260723"/>
  </r>
  <r>
    <x v="15"/>
    <x v="7"/>
    <x v="0"/>
    <n v="2351.278405"/>
    <x v="6"/>
    <x v="6"/>
    <n v="20260723"/>
  </r>
  <r>
    <x v="15"/>
    <x v="7"/>
    <x v="0"/>
    <n v="701790.18835800001"/>
    <x v="7"/>
    <x v="7"/>
    <n v="20260723"/>
  </r>
  <r>
    <x v="15"/>
    <x v="7"/>
    <x v="0"/>
    <n v="3919.5989909999998"/>
    <x v="8"/>
    <x v="8"/>
    <n v="20260723"/>
  </r>
  <r>
    <x v="15"/>
    <x v="7"/>
    <x v="0"/>
    <n v="94337.117371"/>
    <x v="9"/>
    <x v="9"/>
    <n v="20260723"/>
  </r>
  <r>
    <x v="15"/>
    <x v="7"/>
    <x v="0"/>
    <n v="13532.367117"/>
    <x v="10"/>
    <x v="10"/>
    <n v="20260723"/>
  </r>
  <r>
    <x v="15"/>
    <x v="7"/>
    <x v="0"/>
    <n v="7862.1048510000001"/>
    <x v="11"/>
    <x v="11"/>
    <n v="20260723"/>
  </r>
  <r>
    <x v="15"/>
    <x v="7"/>
    <x v="0"/>
    <n v="5670.2622650000003"/>
    <x v="12"/>
    <x v="12"/>
    <n v="20260723"/>
  </r>
  <r>
    <x v="15"/>
    <x v="7"/>
    <x v="0"/>
    <n v="486561.58381099999"/>
    <x v="13"/>
    <x v="13"/>
    <n v="20260723"/>
  </r>
  <r>
    <x v="15"/>
    <x v="7"/>
    <x v="0"/>
    <n v="338828.997676"/>
    <x v="14"/>
    <x v="14"/>
    <n v="20260723"/>
  </r>
  <r>
    <x v="15"/>
    <x v="7"/>
    <x v="0"/>
    <n v="132597.922185"/>
    <x v="15"/>
    <x v="15"/>
    <n v="20260723"/>
  </r>
  <r>
    <x v="15"/>
    <x v="7"/>
    <x v="0"/>
    <n v="13474.034516"/>
    <x v="16"/>
    <x v="16"/>
    <n v="20260723"/>
  </r>
  <r>
    <x v="15"/>
    <x v="7"/>
    <x v="0"/>
    <n v="1660.6294350000001"/>
    <x v="17"/>
    <x v="17"/>
    <n v="20260723"/>
  </r>
  <r>
    <x v="15"/>
    <x v="7"/>
    <x v="0"/>
    <n v="102755.04124200001"/>
    <x v="18"/>
    <x v="18"/>
    <n v="20260723"/>
  </r>
  <r>
    <x v="15"/>
    <x v="7"/>
    <x v="0"/>
    <n v="222.56769299999999"/>
    <x v="19"/>
    <x v="19"/>
    <n v="20260723"/>
  </r>
  <r>
    <x v="15"/>
    <x v="7"/>
    <x v="0"/>
    <n v="461.572337"/>
    <x v="20"/>
    <x v="20"/>
    <n v="20260723"/>
  </r>
  <r>
    <x v="15"/>
    <x v="7"/>
    <x v="0"/>
    <n v="0.33979799999999999"/>
    <x v="21"/>
    <x v="21"/>
    <n v="20260723"/>
  </r>
  <r>
    <x v="15"/>
    <x v="7"/>
    <x v="0"/>
    <n v="260464.112796"/>
    <x v="22"/>
    <x v="22"/>
    <n v="20260723"/>
  </r>
  <r>
    <x v="15"/>
    <x v="7"/>
    <x v="0"/>
    <n v="7579.4898009999997"/>
    <x v="23"/>
    <x v="23"/>
    <n v="20260723"/>
  </r>
  <r>
    <x v="15"/>
    <x v="7"/>
    <x v="0"/>
    <n v="789.18092300000001"/>
    <x v="24"/>
    <x v="24"/>
    <n v="20260723"/>
  </r>
  <r>
    <x v="15"/>
    <x v="7"/>
    <x v="0"/>
    <n v="896.32068000000004"/>
    <x v="25"/>
    <x v="25"/>
    <n v="20260723"/>
  </r>
  <r>
    <x v="15"/>
    <x v="7"/>
    <x v="0"/>
    <n v="5893.9881990000003"/>
    <x v="26"/>
    <x v="26"/>
    <n v="20260723"/>
  </r>
  <r>
    <x v="15"/>
    <x v="7"/>
    <x v="0"/>
    <n v="14170.975161"/>
    <x v="27"/>
    <x v="27"/>
    <n v="20260723"/>
  </r>
  <r>
    <x v="15"/>
    <x v="7"/>
    <x v="0"/>
    <n v="12067.251252"/>
    <x v="28"/>
    <x v="28"/>
    <n v="20260723"/>
  </r>
  <r>
    <x v="15"/>
    <x v="7"/>
    <x v="0"/>
    <n v="11370.559396000001"/>
    <x v="29"/>
    <x v="29"/>
    <n v="20260723"/>
  </r>
  <r>
    <x v="15"/>
    <x v="7"/>
    <x v="0"/>
    <n v="696.69185600000003"/>
    <x v="30"/>
    <x v="30"/>
    <n v="20260723"/>
  </r>
  <r>
    <x v="15"/>
    <x v="7"/>
    <x v="0"/>
    <n v="2082.1660710000001"/>
    <x v="31"/>
    <x v="31"/>
    <n v="20260723"/>
  </r>
  <r>
    <x v="15"/>
    <x v="7"/>
    <x v="0"/>
    <n v="292.81170200000003"/>
    <x v="32"/>
    <x v="32"/>
    <n v="20260723"/>
  </r>
  <r>
    <x v="15"/>
    <x v="7"/>
    <x v="0"/>
    <n v="1789.3543689999999"/>
    <x v="33"/>
    <x v="33"/>
    <n v="20260723"/>
  </r>
  <r>
    <x v="15"/>
    <x v="7"/>
    <x v="0"/>
    <n v="21.557836999999999"/>
    <x v="34"/>
    <x v="34"/>
    <n v="20260723"/>
  </r>
  <r>
    <x v="15"/>
    <x v="7"/>
    <x v="0"/>
    <n v="6658.6043209999998"/>
    <x v="35"/>
    <x v="35"/>
    <n v="20260723"/>
  </r>
  <r>
    <x v="15"/>
    <x v="7"/>
    <x v="0"/>
    <n v="9389.239759"/>
    <x v="36"/>
    <x v="36"/>
    <n v="20260723"/>
  </r>
  <r>
    <x v="15"/>
    <x v="7"/>
    <x v="0"/>
    <n v="2018.4981580000001"/>
    <x v="37"/>
    <x v="37"/>
    <n v="20260723"/>
  </r>
  <r>
    <x v="15"/>
    <x v="7"/>
    <x v="0"/>
    <n v="17384.599738000001"/>
    <x v="38"/>
    <x v="38"/>
    <n v="20260723"/>
  </r>
  <r>
    <x v="15"/>
    <x v="7"/>
    <x v="0"/>
    <n v="335.13549"/>
    <x v="39"/>
    <x v="39"/>
    <n v="20260723"/>
  </r>
  <r>
    <x v="15"/>
    <x v="7"/>
    <x v="0"/>
    <n v="0"/>
    <x v="40"/>
    <x v="40"/>
    <n v="20260723"/>
  </r>
  <r>
    <x v="15"/>
    <x v="7"/>
    <x v="0"/>
    <n v="11772.008725"/>
    <x v="41"/>
    <x v="41"/>
    <n v="20260723"/>
  </r>
  <r>
    <x v="15"/>
    <x v="7"/>
    <x v="0"/>
    <n v="11014.342488"/>
    <x v="42"/>
    <x v="42"/>
    <n v="20260723"/>
  </r>
  <r>
    <x v="15"/>
    <x v="7"/>
    <x v="0"/>
    <n v="1050255.273783"/>
    <x v="43"/>
    <x v="43"/>
    <n v="20260723"/>
  </r>
  <r>
    <x v="15"/>
    <x v="7"/>
    <x v="0"/>
    <m/>
    <x v="44"/>
    <x v="44"/>
    <n v="20260723"/>
  </r>
  <r>
    <x v="15"/>
    <x v="7"/>
    <x v="0"/>
    <n v="59851.607900000003"/>
    <x v="45"/>
    <x v="45"/>
    <n v="20260723"/>
  </r>
  <r>
    <x v="15"/>
    <x v="7"/>
    <x v="0"/>
    <n v="54157.870286999998"/>
    <x v="46"/>
    <x v="46"/>
    <n v="20260723"/>
  </r>
  <r>
    <x v="15"/>
    <x v="7"/>
    <x v="0"/>
    <n v="0"/>
    <x v="47"/>
    <x v="47"/>
    <n v="20260723"/>
  </r>
  <r>
    <x v="15"/>
    <x v="7"/>
    <x v="0"/>
    <n v="52370.523078999999"/>
    <x v="48"/>
    <x v="48"/>
    <n v="20260723"/>
  </r>
  <r>
    <x v="15"/>
    <x v="7"/>
    <x v="0"/>
    <n v="1787.3472079999999"/>
    <x v="49"/>
    <x v="49"/>
    <n v="20260723"/>
  </r>
  <r>
    <x v="15"/>
    <x v="7"/>
    <x v="0"/>
    <n v="5693.7376130000002"/>
    <x v="50"/>
    <x v="50"/>
    <n v="20260723"/>
  </r>
  <r>
    <x v="15"/>
    <x v="7"/>
    <x v="0"/>
    <n v="1.1454340000000001"/>
    <x v="47"/>
    <x v="51"/>
    <n v="20260723"/>
  </r>
  <r>
    <x v="15"/>
    <x v="7"/>
    <x v="0"/>
    <n v="5468.1592639999999"/>
    <x v="48"/>
    <x v="52"/>
    <n v="20260723"/>
  </r>
  <r>
    <x v="15"/>
    <x v="7"/>
    <x v="0"/>
    <n v="224.43291400000001"/>
    <x v="49"/>
    <x v="53"/>
    <n v="20260723"/>
  </r>
  <r>
    <x v="15"/>
    <x v="7"/>
    <x v="0"/>
    <n v="521514.50470799999"/>
    <x v="51"/>
    <x v="54"/>
    <n v="20260723"/>
  </r>
  <r>
    <x v="15"/>
    <x v="7"/>
    <x v="0"/>
    <n v="1372.804472"/>
    <x v="52"/>
    <x v="55"/>
    <n v="20260723"/>
  </r>
  <r>
    <x v="15"/>
    <x v="7"/>
    <x v="0"/>
    <n v="0"/>
    <x v="47"/>
    <x v="56"/>
    <n v="20260723"/>
  </r>
  <r>
    <x v="15"/>
    <x v="7"/>
    <x v="0"/>
    <n v="1304.039878"/>
    <x v="48"/>
    <x v="57"/>
    <n v="20260723"/>
  </r>
  <r>
    <x v="15"/>
    <x v="7"/>
    <x v="0"/>
    <n v="68.764595"/>
    <x v="49"/>
    <x v="58"/>
    <n v="20260723"/>
  </r>
  <r>
    <x v="15"/>
    <x v="7"/>
    <x v="0"/>
    <n v="520141.700236"/>
    <x v="53"/>
    <x v="59"/>
    <n v="20260723"/>
  </r>
  <r>
    <x v="15"/>
    <x v="7"/>
    <x v="0"/>
    <n v="83.705627000000007"/>
    <x v="47"/>
    <x v="60"/>
    <n v="20260723"/>
  </r>
  <r>
    <x v="15"/>
    <x v="7"/>
    <x v="0"/>
    <n v="511318.14297500002"/>
    <x v="48"/>
    <x v="61"/>
    <n v="20260723"/>
  </r>
  <r>
    <x v="15"/>
    <x v="7"/>
    <x v="0"/>
    <n v="8739.8516350000009"/>
    <x v="49"/>
    <x v="62"/>
    <n v="20260723"/>
  </r>
  <r>
    <x v="15"/>
    <x v="7"/>
    <x v="0"/>
    <n v="250404.232896"/>
    <x v="54"/>
    <x v="63"/>
    <n v="20260723"/>
  </r>
  <r>
    <x v="15"/>
    <x v="7"/>
    <x v="0"/>
    <n v="6.2582880000000003"/>
    <x v="47"/>
    <x v="64"/>
    <n v="20260723"/>
  </r>
  <r>
    <x v="15"/>
    <x v="7"/>
    <x v="0"/>
    <n v="248116.64538999999"/>
    <x v="48"/>
    <x v="65"/>
    <n v="20260723"/>
  </r>
  <r>
    <x v="15"/>
    <x v="7"/>
    <x v="0"/>
    <n v="2281.329217"/>
    <x v="49"/>
    <x v="66"/>
    <n v="20260723"/>
  </r>
  <r>
    <x v="15"/>
    <x v="7"/>
    <x v="0"/>
    <m/>
    <x v="55"/>
    <x v="67"/>
    <n v="20260723"/>
  </r>
  <r>
    <x v="15"/>
    <x v="7"/>
    <x v="0"/>
    <n v="40.009611999999997"/>
    <x v="56"/>
    <x v="68"/>
    <n v="20260723"/>
  </r>
  <r>
    <x v="15"/>
    <x v="7"/>
    <x v="0"/>
    <n v="1655.027965"/>
    <x v="57"/>
    <x v="69"/>
    <n v="20260723"/>
  </r>
  <r>
    <x v="15"/>
    <x v="7"/>
    <x v="0"/>
    <n v="286.39249599999999"/>
    <x v="58"/>
    <x v="70"/>
    <n v="20260723"/>
  </r>
  <r>
    <x v="15"/>
    <x v="7"/>
    <x v="0"/>
    <n v="6385.2740670000003"/>
    <x v="59"/>
    <x v="71"/>
    <n v="20260723"/>
  </r>
  <r>
    <x v="15"/>
    <x v="7"/>
    <x v="0"/>
    <n v="15831.389024"/>
    <x v="60"/>
    <x v="72"/>
    <n v="20260723"/>
  </r>
  <r>
    <x v="15"/>
    <x v="7"/>
    <x v="0"/>
    <n v="1006.588209"/>
    <x v="19"/>
    <x v="73"/>
    <n v="20260723"/>
  </r>
  <r>
    <x v="15"/>
    <x v="7"/>
    <x v="0"/>
    <n v="1326.9265680000001"/>
    <x v="61"/>
    <x v="74"/>
    <n v="20260723"/>
  </r>
  <r>
    <x v="15"/>
    <x v="7"/>
    <x v="0"/>
    <n v="13607.973796"/>
    <x v="62"/>
    <x v="75"/>
    <n v="20260723"/>
  </r>
  <r>
    <x v="15"/>
    <x v="7"/>
    <x v="0"/>
    <n v="5897.4166770000002"/>
    <x v="63"/>
    <x v="76"/>
    <n v="20260723"/>
  </r>
  <r>
    <x v="15"/>
    <x v="7"/>
    <x v="0"/>
    <n v="1215.5819039999999"/>
    <x v="64"/>
    <x v="77"/>
    <n v="20260723"/>
  </r>
  <r>
    <x v="15"/>
    <x v="7"/>
    <x v="0"/>
    <n v="6921.8431030000002"/>
    <x v="65"/>
    <x v="78"/>
    <n v="20260723"/>
  </r>
  <r>
    <x v="15"/>
    <x v="7"/>
    <x v="0"/>
    <n v="17735.167520999999"/>
    <x v="66"/>
    <x v="79"/>
    <n v="20260723"/>
  </r>
  <r>
    <x v="15"/>
    <x v="7"/>
    <x v="0"/>
    <n v="44.877799000000003"/>
    <x v="67"/>
    <x v="80"/>
    <n v="20260723"/>
  </r>
  <r>
    <x v="15"/>
    <x v="7"/>
    <x v="0"/>
    <n v="17690.289722000001"/>
    <x v="68"/>
    <x v="81"/>
    <n v="20260723"/>
  </r>
  <r>
    <x v="15"/>
    <x v="7"/>
    <x v="0"/>
    <n v="5403.6706809999996"/>
    <x v="69"/>
    <x v="82"/>
    <n v="20260723"/>
  </r>
  <r>
    <x v="15"/>
    <x v="7"/>
    <x v="0"/>
    <n v="909083.60712499998"/>
    <x v="70"/>
    <x v="83"/>
    <n v="20260723"/>
  </r>
  <r>
    <x v="15"/>
    <x v="7"/>
    <x v="0"/>
    <n v="141171.66666300001"/>
    <x v="71"/>
    <x v="84"/>
    <n v="20260723"/>
  </r>
  <r>
    <x v="15"/>
    <x v="8"/>
    <x v="0"/>
    <m/>
    <x v="0"/>
    <x v="0"/>
    <n v="20260723"/>
  </r>
  <r>
    <x v="15"/>
    <x v="8"/>
    <x v="0"/>
    <m/>
    <x v="1"/>
    <x v="1"/>
    <n v="20260723"/>
  </r>
  <r>
    <x v="15"/>
    <x v="8"/>
    <x v="0"/>
    <m/>
    <x v="2"/>
    <x v="2"/>
    <n v="20260723"/>
  </r>
  <r>
    <x v="15"/>
    <x v="8"/>
    <x v="0"/>
    <n v="0"/>
    <x v="3"/>
    <x v="3"/>
    <n v="20260723"/>
  </r>
  <r>
    <x v="15"/>
    <x v="8"/>
    <x v="0"/>
    <n v="3987.0516379999999"/>
    <x v="4"/>
    <x v="4"/>
    <n v="20260723"/>
  </r>
  <r>
    <x v="15"/>
    <x v="8"/>
    <x v="0"/>
    <n v="0"/>
    <x v="5"/>
    <x v="5"/>
    <n v="20260723"/>
  </r>
  <r>
    <x v="15"/>
    <x v="8"/>
    <x v="0"/>
    <n v="2161.3381439999998"/>
    <x v="6"/>
    <x v="6"/>
    <n v="20260723"/>
  </r>
  <r>
    <x v="15"/>
    <x v="8"/>
    <x v="0"/>
    <n v="728369.37611499999"/>
    <x v="7"/>
    <x v="7"/>
    <n v="20260723"/>
  </r>
  <r>
    <x v="15"/>
    <x v="8"/>
    <x v="0"/>
    <n v="3791.955312"/>
    <x v="8"/>
    <x v="8"/>
    <n v="20260723"/>
  </r>
  <r>
    <x v="15"/>
    <x v="8"/>
    <x v="0"/>
    <n v="100992.144072"/>
    <x v="9"/>
    <x v="9"/>
    <n v="20260723"/>
  </r>
  <r>
    <x v="15"/>
    <x v="8"/>
    <x v="0"/>
    <n v="14061.963766999999"/>
    <x v="10"/>
    <x v="10"/>
    <n v="20260723"/>
  </r>
  <r>
    <x v="15"/>
    <x v="8"/>
    <x v="0"/>
    <n v="7752.6202940000003"/>
    <x v="11"/>
    <x v="11"/>
    <n v="20260723"/>
  </r>
  <r>
    <x v="15"/>
    <x v="8"/>
    <x v="0"/>
    <n v="6309.3434729999999"/>
    <x v="12"/>
    <x v="12"/>
    <n v="20260723"/>
  </r>
  <r>
    <x v="15"/>
    <x v="8"/>
    <x v="0"/>
    <n v="506558.97164300003"/>
    <x v="13"/>
    <x v="13"/>
    <n v="20260723"/>
  </r>
  <r>
    <x v="15"/>
    <x v="8"/>
    <x v="0"/>
    <n v="344482.76220699999"/>
    <x v="14"/>
    <x v="14"/>
    <n v="20260723"/>
  </r>
  <r>
    <x v="15"/>
    <x v="8"/>
    <x v="0"/>
    <n v="142918.47110699999"/>
    <x v="15"/>
    <x v="15"/>
    <n v="20260723"/>
  </r>
  <r>
    <x v="15"/>
    <x v="8"/>
    <x v="0"/>
    <n v="17007.934884999999"/>
    <x v="16"/>
    <x v="16"/>
    <n v="20260723"/>
  </r>
  <r>
    <x v="15"/>
    <x v="8"/>
    <x v="0"/>
    <n v="2149.8034440000001"/>
    <x v="17"/>
    <x v="17"/>
    <n v="20260723"/>
  </r>
  <r>
    <x v="15"/>
    <x v="8"/>
    <x v="0"/>
    <n v="101962.674759"/>
    <x v="18"/>
    <x v="18"/>
    <n v="20260723"/>
  </r>
  <r>
    <x v="15"/>
    <x v="8"/>
    <x v="0"/>
    <n v="386.00810799999999"/>
    <x v="19"/>
    <x v="19"/>
    <n v="20260723"/>
  </r>
  <r>
    <x v="15"/>
    <x v="8"/>
    <x v="0"/>
    <n v="615.24170900000001"/>
    <x v="20"/>
    <x v="20"/>
    <n v="20260723"/>
  </r>
  <r>
    <x v="15"/>
    <x v="8"/>
    <x v="0"/>
    <n v="0.41674499999999998"/>
    <x v="21"/>
    <x v="21"/>
    <n v="20260723"/>
  </r>
  <r>
    <x v="15"/>
    <x v="8"/>
    <x v="0"/>
    <n v="282177.47363399999"/>
    <x v="22"/>
    <x v="22"/>
    <n v="20260723"/>
  </r>
  <r>
    <x v="15"/>
    <x v="8"/>
    <x v="0"/>
    <n v="6131.7878149999997"/>
    <x v="23"/>
    <x v="23"/>
    <n v="20260723"/>
  </r>
  <r>
    <x v="15"/>
    <x v="8"/>
    <x v="0"/>
    <n v="638.70361700000001"/>
    <x v="24"/>
    <x v="24"/>
    <n v="20260723"/>
  </r>
  <r>
    <x v="15"/>
    <x v="8"/>
    <x v="0"/>
    <n v="550.79286200000001"/>
    <x v="25"/>
    <x v="25"/>
    <n v="20260723"/>
  </r>
  <r>
    <x v="15"/>
    <x v="8"/>
    <x v="0"/>
    <n v="4942.2913360000002"/>
    <x v="26"/>
    <x v="26"/>
    <n v="20260723"/>
  </r>
  <r>
    <x v="15"/>
    <x v="8"/>
    <x v="0"/>
    <n v="12957.509121999999"/>
    <x v="27"/>
    <x v="27"/>
    <n v="20260723"/>
  </r>
  <r>
    <x v="15"/>
    <x v="8"/>
    <x v="0"/>
    <n v="11004.588589999999"/>
    <x v="28"/>
    <x v="28"/>
    <n v="20260723"/>
  </r>
  <r>
    <x v="15"/>
    <x v="8"/>
    <x v="0"/>
    <n v="10222.166573"/>
    <x v="29"/>
    <x v="29"/>
    <n v="20260723"/>
  </r>
  <r>
    <x v="15"/>
    <x v="8"/>
    <x v="0"/>
    <n v="782.42201699999998"/>
    <x v="30"/>
    <x v="30"/>
    <n v="20260723"/>
  </r>
  <r>
    <x v="15"/>
    <x v="8"/>
    <x v="0"/>
    <n v="1933.303874"/>
    <x v="31"/>
    <x v="31"/>
    <n v="20260723"/>
  </r>
  <r>
    <x v="15"/>
    <x v="8"/>
    <x v="0"/>
    <n v="347.08114699999999"/>
    <x v="32"/>
    <x v="32"/>
    <n v="20260723"/>
  </r>
  <r>
    <x v="15"/>
    <x v="8"/>
    <x v="0"/>
    <n v="1586.222728"/>
    <x v="33"/>
    <x v="33"/>
    <n v="20260723"/>
  </r>
  <r>
    <x v="15"/>
    <x v="8"/>
    <x v="0"/>
    <n v="19.616658000000001"/>
    <x v="34"/>
    <x v="34"/>
    <n v="20260723"/>
  </r>
  <r>
    <x v="15"/>
    <x v="8"/>
    <x v="0"/>
    <n v="8003.5761629999997"/>
    <x v="35"/>
    <x v="35"/>
    <n v="20260723"/>
  </r>
  <r>
    <x v="15"/>
    <x v="8"/>
    <x v="0"/>
    <n v="9538.7670130000006"/>
    <x v="36"/>
    <x v="36"/>
    <n v="20260723"/>
  </r>
  <r>
    <x v="15"/>
    <x v="8"/>
    <x v="0"/>
    <n v="1872.4599229999999"/>
    <x v="37"/>
    <x v="37"/>
    <n v="20260723"/>
  </r>
  <r>
    <x v="15"/>
    <x v="8"/>
    <x v="0"/>
    <n v="16263.641935"/>
    <x v="38"/>
    <x v="38"/>
    <n v="20260723"/>
  </r>
  <r>
    <x v="15"/>
    <x v="8"/>
    <x v="0"/>
    <n v="1325.1500289999999"/>
    <x v="39"/>
    <x v="39"/>
    <n v="20260723"/>
  </r>
  <r>
    <x v="15"/>
    <x v="8"/>
    <x v="0"/>
    <n v="0"/>
    <x v="40"/>
    <x v="40"/>
    <n v="20260723"/>
  </r>
  <r>
    <x v="15"/>
    <x v="8"/>
    <x v="0"/>
    <n v="14172.090398"/>
    <x v="41"/>
    <x v="41"/>
    <n v="20260723"/>
  </r>
  <r>
    <x v="15"/>
    <x v="8"/>
    <x v="0"/>
    <n v="11669.390651"/>
    <x v="42"/>
    <x v="42"/>
    <n v="20260723"/>
  </r>
  <r>
    <x v="15"/>
    <x v="8"/>
    <x v="0"/>
    <n v="1098629.61258"/>
    <x v="43"/>
    <x v="43"/>
    <n v="20260723"/>
  </r>
  <r>
    <x v="15"/>
    <x v="8"/>
    <x v="0"/>
    <m/>
    <x v="44"/>
    <x v="44"/>
    <n v="20260723"/>
  </r>
  <r>
    <x v="15"/>
    <x v="8"/>
    <x v="0"/>
    <n v="61533.811021000001"/>
    <x v="45"/>
    <x v="45"/>
    <n v="20260723"/>
  </r>
  <r>
    <x v="15"/>
    <x v="8"/>
    <x v="0"/>
    <n v="55369.714099999997"/>
    <x v="46"/>
    <x v="46"/>
    <n v="20260723"/>
  </r>
  <r>
    <x v="15"/>
    <x v="8"/>
    <x v="0"/>
    <n v="0"/>
    <x v="47"/>
    <x v="47"/>
    <n v="20260723"/>
  </r>
  <r>
    <x v="15"/>
    <x v="8"/>
    <x v="0"/>
    <n v="53531.834691999997"/>
    <x v="48"/>
    <x v="48"/>
    <n v="20260723"/>
  </r>
  <r>
    <x v="15"/>
    <x v="8"/>
    <x v="0"/>
    <n v="1837.8794069999999"/>
    <x v="49"/>
    <x v="49"/>
    <n v="20260723"/>
  </r>
  <r>
    <x v="15"/>
    <x v="8"/>
    <x v="0"/>
    <n v="6164.0969210000003"/>
    <x v="50"/>
    <x v="50"/>
    <n v="20260723"/>
  </r>
  <r>
    <x v="15"/>
    <x v="8"/>
    <x v="0"/>
    <n v="1.0223359999999999"/>
    <x v="47"/>
    <x v="51"/>
    <n v="20260723"/>
  </r>
  <r>
    <x v="15"/>
    <x v="8"/>
    <x v="0"/>
    <n v="5921.2708300000004"/>
    <x v="48"/>
    <x v="52"/>
    <n v="20260723"/>
  </r>
  <r>
    <x v="15"/>
    <x v="8"/>
    <x v="0"/>
    <n v="241.803755"/>
    <x v="49"/>
    <x v="53"/>
    <n v="20260723"/>
  </r>
  <r>
    <x v="15"/>
    <x v="8"/>
    <x v="0"/>
    <n v="532536.19217699999"/>
    <x v="51"/>
    <x v="54"/>
    <n v="20260723"/>
  </r>
  <r>
    <x v="15"/>
    <x v="8"/>
    <x v="0"/>
    <n v="1469.4829239999999"/>
    <x v="52"/>
    <x v="55"/>
    <n v="20260723"/>
  </r>
  <r>
    <x v="15"/>
    <x v="8"/>
    <x v="0"/>
    <n v="0"/>
    <x v="47"/>
    <x v="56"/>
    <n v="20260723"/>
  </r>
  <r>
    <x v="15"/>
    <x v="8"/>
    <x v="0"/>
    <n v="1373.276147"/>
    <x v="48"/>
    <x v="57"/>
    <n v="20260723"/>
  </r>
  <r>
    <x v="15"/>
    <x v="8"/>
    <x v="0"/>
    <n v="96.206777000000002"/>
    <x v="49"/>
    <x v="58"/>
    <n v="20260723"/>
  </r>
  <r>
    <x v="15"/>
    <x v="8"/>
    <x v="0"/>
    <n v="531066.70925299998"/>
    <x v="53"/>
    <x v="59"/>
    <n v="20260723"/>
  </r>
  <r>
    <x v="15"/>
    <x v="8"/>
    <x v="0"/>
    <n v="65.797084999999996"/>
    <x v="47"/>
    <x v="60"/>
    <n v="20260723"/>
  </r>
  <r>
    <x v="15"/>
    <x v="8"/>
    <x v="0"/>
    <n v="523236.54550100002"/>
    <x v="48"/>
    <x v="61"/>
    <n v="20260723"/>
  </r>
  <r>
    <x v="15"/>
    <x v="8"/>
    <x v="0"/>
    <n v="7764.3666670000002"/>
    <x v="49"/>
    <x v="62"/>
    <n v="20260723"/>
  </r>
  <r>
    <x v="15"/>
    <x v="8"/>
    <x v="0"/>
    <n v="271800.75365799997"/>
    <x v="54"/>
    <x v="63"/>
    <n v="20260723"/>
  </r>
  <r>
    <x v="15"/>
    <x v="8"/>
    <x v="0"/>
    <n v="3.282991"/>
    <x v="47"/>
    <x v="64"/>
    <n v="20260723"/>
  </r>
  <r>
    <x v="15"/>
    <x v="8"/>
    <x v="0"/>
    <n v="269355.22129700001"/>
    <x v="48"/>
    <x v="65"/>
    <n v="20260723"/>
  </r>
  <r>
    <x v="15"/>
    <x v="8"/>
    <x v="0"/>
    <n v="2442.2493709999999"/>
    <x v="49"/>
    <x v="66"/>
    <n v="20260723"/>
  </r>
  <r>
    <x v="15"/>
    <x v="8"/>
    <x v="0"/>
    <m/>
    <x v="55"/>
    <x v="67"/>
    <n v="20260723"/>
  </r>
  <r>
    <x v="15"/>
    <x v="8"/>
    <x v="0"/>
    <n v="30.127748"/>
    <x v="56"/>
    <x v="68"/>
    <n v="20260723"/>
  </r>
  <r>
    <x v="15"/>
    <x v="8"/>
    <x v="0"/>
    <n v="1790.0304490000001"/>
    <x v="57"/>
    <x v="69"/>
    <n v="20260723"/>
  </r>
  <r>
    <x v="15"/>
    <x v="8"/>
    <x v="0"/>
    <n v="266.733228"/>
    <x v="58"/>
    <x v="70"/>
    <n v="20260723"/>
  </r>
  <r>
    <x v="15"/>
    <x v="8"/>
    <x v="0"/>
    <n v="7203.7996800000001"/>
    <x v="59"/>
    <x v="71"/>
    <n v="20260723"/>
  </r>
  <r>
    <x v="15"/>
    <x v="8"/>
    <x v="0"/>
    <n v="15347.666139999999"/>
    <x v="60"/>
    <x v="72"/>
    <n v="20260723"/>
  </r>
  <r>
    <x v="15"/>
    <x v="8"/>
    <x v="0"/>
    <n v="1008.4769240000001"/>
    <x v="19"/>
    <x v="73"/>
    <n v="20260723"/>
  </r>
  <r>
    <x v="15"/>
    <x v="8"/>
    <x v="0"/>
    <n v="3894.3906630000001"/>
    <x v="61"/>
    <x v="74"/>
    <n v="20260723"/>
  </r>
  <r>
    <x v="15"/>
    <x v="8"/>
    <x v="0"/>
    <n v="15704.870983999999"/>
    <x v="62"/>
    <x v="75"/>
    <n v="20260723"/>
  </r>
  <r>
    <x v="15"/>
    <x v="8"/>
    <x v="0"/>
    <n v="6263.0486950000004"/>
    <x v="63"/>
    <x v="76"/>
    <n v="20260723"/>
  </r>
  <r>
    <x v="15"/>
    <x v="8"/>
    <x v="0"/>
    <n v="910.76798699999995"/>
    <x v="64"/>
    <x v="77"/>
    <n v="20260723"/>
  </r>
  <r>
    <x v="15"/>
    <x v="8"/>
    <x v="0"/>
    <n v="7271.4674510000004"/>
    <x v="65"/>
    <x v="78"/>
    <n v="20260723"/>
  </r>
  <r>
    <x v="15"/>
    <x v="8"/>
    <x v="0"/>
    <n v="18119.430723000001"/>
    <x v="66"/>
    <x v="79"/>
    <n v="20260723"/>
  </r>
  <r>
    <x v="15"/>
    <x v="8"/>
    <x v="0"/>
    <n v="527.118112"/>
    <x v="67"/>
    <x v="80"/>
    <n v="20260723"/>
  </r>
  <r>
    <x v="15"/>
    <x v="8"/>
    <x v="0"/>
    <n v="17592.312611000001"/>
    <x v="68"/>
    <x v="81"/>
    <n v="20260723"/>
  </r>
  <r>
    <x v="15"/>
    <x v="8"/>
    <x v="0"/>
    <n v="6681.1596900000004"/>
    <x v="69"/>
    <x v="82"/>
    <n v="20260723"/>
  </r>
  <r>
    <x v="15"/>
    <x v="8"/>
    <x v="0"/>
    <n v="950362.72721599997"/>
    <x v="70"/>
    <x v="83"/>
    <n v="20260723"/>
  </r>
  <r>
    <x v="15"/>
    <x v="8"/>
    <x v="0"/>
    <n v="148266.88536499999"/>
    <x v="71"/>
    <x v="84"/>
    <n v="20260723"/>
  </r>
  <r>
    <x v="15"/>
    <x v="9"/>
    <x v="0"/>
    <m/>
    <x v="0"/>
    <x v="0"/>
    <n v="20260723"/>
  </r>
  <r>
    <x v="15"/>
    <x v="9"/>
    <x v="0"/>
    <m/>
    <x v="1"/>
    <x v="1"/>
    <n v="20260723"/>
  </r>
  <r>
    <x v="15"/>
    <x v="9"/>
    <x v="0"/>
    <m/>
    <x v="2"/>
    <x v="2"/>
    <n v="20260723"/>
  </r>
  <r>
    <x v="15"/>
    <x v="9"/>
    <x v="0"/>
    <n v="0"/>
    <x v="3"/>
    <x v="3"/>
    <n v="20260723"/>
  </r>
  <r>
    <x v="15"/>
    <x v="9"/>
    <x v="0"/>
    <n v="3991.5453809999999"/>
    <x v="4"/>
    <x v="4"/>
    <n v="20260723"/>
  </r>
  <r>
    <x v="15"/>
    <x v="9"/>
    <x v="0"/>
    <n v="0"/>
    <x v="5"/>
    <x v="5"/>
    <n v="20260723"/>
  </r>
  <r>
    <x v="15"/>
    <x v="9"/>
    <x v="0"/>
    <n v="2212.5282050000001"/>
    <x v="6"/>
    <x v="6"/>
    <n v="20260723"/>
  </r>
  <r>
    <x v="15"/>
    <x v="9"/>
    <x v="0"/>
    <n v="751631.11917099997"/>
    <x v="7"/>
    <x v="7"/>
    <n v="20260723"/>
  </r>
  <r>
    <x v="15"/>
    <x v="9"/>
    <x v="0"/>
    <n v="3567.3586489999998"/>
    <x v="8"/>
    <x v="8"/>
    <n v="20260723"/>
  </r>
  <r>
    <x v="15"/>
    <x v="9"/>
    <x v="0"/>
    <n v="107275.827905"/>
    <x v="9"/>
    <x v="9"/>
    <n v="20260723"/>
  </r>
  <r>
    <x v="15"/>
    <x v="9"/>
    <x v="0"/>
    <n v="16292.479824"/>
    <x v="10"/>
    <x v="10"/>
    <n v="20260723"/>
  </r>
  <r>
    <x v="15"/>
    <x v="9"/>
    <x v="0"/>
    <n v="10259.424835"/>
    <x v="11"/>
    <x v="11"/>
    <n v="20260723"/>
  </r>
  <r>
    <x v="15"/>
    <x v="9"/>
    <x v="0"/>
    <n v="6033.0549890000002"/>
    <x v="12"/>
    <x v="12"/>
    <n v="20260723"/>
  </r>
  <r>
    <x v="15"/>
    <x v="9"/>
    <x v="0"/>
    <n v="520619.30437000003"/>
    <x v="13"/>
    <x v="13"/>
    <n v="20260723"/>
  </r>
  <r>
    <x v="15"/>
    <x v="9"/>
    <x v="0"/>
    <n v="345444.78836100001"/>
    <x v="14"/>
    <x v="14"/>
    <n v="20260723"/>
  </r>
  <r>
    <x v="15"/>
    <x v="9"/>
    <x v="0"/>
    <n v="152164.10305000001"/>
    <x v="15"/>
    <x v="15"/>
    <n v="20260723"/>
  </r>
  <r>
    <x v="15"/>
    <x v="9"/>
    <x v="0"/>
    <n v="20398.290743000001"/>
    <x v="16"/>
    <x v="16"/>
    <n v="20260723"/>
  </r>
  <r>
    <x v="15"/>
    <x v="9"/>
    <x v="0"/>
    <n v="2612.1222160000002"/>
    <x v="17"/>
    <x v="17"/>
    <n v="20260723"/>
  </r>
  <r>
    <x v="15"/>
    <x v="9"/>
    <x v="0"/>
    <n v="101663.26373399999"/>
    <x v="18"/>
    <x v="18"/>
    <n v="20260723"/>
  </r>
  <r>
    <x v="15"/>
    <x v="9"/>
    <x v="0"/>
    <n v="827.30505300000004"/>
    <x v="19"/>
    <x v="19"/>
    <n v="20260723"/>
  </r>
  <r>
    <x v="15"/>
    <x v="9"/>
    <x v="0"/>
    <n v="1385.099023"/>
    <x v="20"/>
    <x v="20"/>
    <n v="20260723"/>
  </r>
  <r>
    <x v="15"/>
    <x v="9"/>
    <x v="0"/>
    <n v="0.48061399999999999"/>
    <x v="21"/>
    <x v="21"/>
    <n v="20260723"/>
  </r>
  <r>
    <x v="15"/>
    <x v="9"/>
    <x v="0"/>
    <n v="301245.39444200002"/>
    <x v="22"/>
    <x v="22"/>
    <n v="20260723"/>
  </r>
  <r>
    <x v="15"/>
    <x v="9"/>
    <x v="0"/>
    <n v="5736.8953959999999"/>
    <x v="23"/>
    <x v="23"/>
    <n v="20260723"/>
  </r>
  <r>
    <x v="15"/>
    <x v="9"/>
    <x v="0"/>
    <n v="533.60934499999996"/>
    <x v="24"/>
    <x v="24"/>
    <n v="20260723"/>
  </r>
  <r>
    <x v="15"/>
    <x v="9"/>
    <x v="0"/>
    <n v="547.28301999999996"/>
    <x v="25"/>
    <x v="25"/>
    <n v="20260723"/>
  </r>
  <r>
    <x v="15"/>
    <x v="9"/>
    <x v="0"/>
    <n v="4656.0030319999996"/>
    <x v="26"/>
    <x v="26"/>
    <n v="20260723"/>
  </r>
  <r>
    <x v="15"/>
    <x v="9"/>
    <x v="0"/>
    <n v="13151.443122999999"/>
    <x v="27"/>
    <x v="27"/>
    <n v="20260723"/>
  </r>
  <r>
    <x v="15"/>
    <x v="9"/>
    <x v="0"/>
    <n v="11733.919318"/>
    <x v="28"/>
    <x v="28"/>
    <n v="20260723"/>
  </r>
  <r>
    <x v="15"/>
    <x v="9"/>
    <x v="0"/>
    <n v="10796.636107"/>
    <x v="29"/>
    <x v="29"/>
    <n v="20260723"/>
  </r>
  <r>
    <x v="15"/>
    <x v="9"/>
    <x v="0"/>
    <n v="937.28321100000005"/>
    <x v="30"/>
    <x v="30"/>
    <n v="20260723"/>
  </r>
  <r>
    <x v="15"/>
    <x v="9"/>
    <x v="0"/>
    <n v="1402.2108370000001"/>
    <x v="31"/>
    <x v="31"/>
    <n v="20260723"/>
  </r>
  <r>
    <x v="15"/>
    <x v="9"/>
    <x v="0"/>
    <n v="372.10631999999998"/>
    <x v="32"/>
    <x v="32"/>
    <n v="20260723"/>
  </r>
  <r>
    <x v="15"/>
    <x v="9"/>
    <x v="0"/>
    <n v="1030.104517"/>
    <x v="33"/>
    <x v="33"/>
    <n v="20260723"/>
  </r>
  <r>
    <x v="15"/>
    <x v="9"/>
    <x v="0"/>
    <n v="15.312968"/>
    <x v="34"/>
    <x v="34"/>
    <n v="20260723"/>
  </r>
  <r>
    <x v="15"/>
    <x v="9"/>
    <x v="0"/>
    <n v="19749.115522"/>
    <x v="35"/>
    <x v="35"/>
    <n v="20260723"/>
  </r>
  <r>
    <x v="15"/>
    <x v="9"/>
    <x v="0"/>
    <n v="9677.3706180000008"/>
    <x v="36"/>
    <x v="36"/>
    <n v="20260723"/>
  </r>
  <r>
    <x v="15"/>
    <x v="9"/>
    <x v="0"/>
    <n v="1124.598962"/>
    <x v="37"/>
    <x v="37"/>
    <n v="20260723"/>
  </r>
  <r>
    <x v="15"/>
    <x v="9"/>
    <x v="0"/>
    <n v="15971.418248"/>
    <x v="38"/>
    <x v="38"/>
    <n v="20260723"/>
  </r>
  <r>
    <x v="15"/>
    <x v="9"/>
    <x v="0"/>
    <n v="1706.4070079999999"/>
    <x v="39"/>
    <x v="39"/>
    <n v="20260723"/>
  </r>
  <r>
    <x v="15"/>
    <x v="9"/>
    <x v="0"/>
    <n v="0"/>
    <x v="40"/>
    <x v="40"/>
    <n v="20260723"/>
  </r>
  <r>
    <x v="15"/>
    <x v="9"/>
    <x v="0"/>
    <n v="12421.201964"/>
    <x v="41"/>
    <x v="41"/>
    <n v="20260723"/>
  </r>
  <r>
    <x v="15"/>
    <x v="9"/>
    <x v="0"/>
    <n v="10628.666671000001"/>
    <x v="42"/>
    <x v="42"/>
    <n v="20260723"/>
  </r>
  <r>
    <x v="15"/>
    <x v="9"/>
    <x v="0"/>
    <n v="1149247.704711"/>
    <x v="43"/>
    <x v="43"/>
    <n v="20260723"/>
  </r>
  <r>
    <x v="15"/>
    <x v="9"/>
    <x v="0"/>
    <m/>
    <x v="44"/>
    <x v="44"/>
    <n v="20260723"/>
  </r>
  <r>
    <x v="15"/>
    <x v="9"/>
    <x v="0"/>
    <n v="63790.652446"/>
    <x v="45"/>
    <x v="45"/>
    <n v="20260723"/>
  </r>
  <r>
    <x v="15"/>
    <x v="9"/>
    <x v="0"/>
    <n v="57309.500496000001"/>
    <x v="46"/>
    <x v="46"/>
    <n v="20260723"/>
  </r>
  <r>
    <x v="15"/>
    <x v="9"/>
    <x v="0"/>
    <n v="0"/>
    <x v="47"/>
    <x v="47"/>
    <n v="20260723"/>
  </r>
  <r>
    <x v="15"/>
    <x v="9"/>
    <x v="0"/>
    <n v="55411.426554999998"/>
    <x v="48"/>
    <x v="48"/>
    <n v="20260723"/>
  </r>
  <r>
    <x v="15"/>
    <x v="9"/>
    <x v="0"/>
    <n v="1898.0739410000001"/>
    <x v="49"/>
    <x v="49"/>
    <n v="20260723"/>
  </r>
  <r>
    <x v="15"/>
    <x v="9"/>
    <x v="0"/>
    <n v="6481.1519500000004"/>
    <x v="50"/>
    <x v="50"/>
    <n v="20260723"/>
  </r>
  <r>
    <x v="15"/>
    <x v="9"/>
    <x v="0"/>
    <n v="1.0126059999999999"/>
    <x v="47"/>
    <x v="51"/>
    <n v="20260723"/>
  </r>
  <r>
    <x v="15"/>
    <x v="9"/>
    <x v="0"/>
    <n v="6224.4611880000002"/>
    <x v="48"/>
    <x v="52"/>
    <n v="20260723"/>
  </r>
  <r>
    <x v="15"/>
    <x v="9"/>
    <x v="0"/>
    <n v="255.678155"/>
    <x v="49"/>
    <x v="53"/>
    <n v="20260723"/>
  </r>
  <r>
    <x v="15"/>
    <x v="9"/>
    <x v="0"/>
    <n v="546123.430926"/>
    <x v="51"/>
    <x v="54"/>
    <n v="20260723"/>
  </r>
  <r>
    <x v="15"/>
    <x v="9"/>
    <x v="0"/>
    <n v="1476.349841"/>
    <x v="52"/>
    <x v="55"/>
    <n v="20260723"/>
  </r>
  <r>
    <x v="15"/>
    <x v="9"/>
    <x v="0"/>
    <n v="0"/>
    <x v="47"/>
    <x v="56"/>
    <n v="20260723"/>
  </r>
  <r>
    <x v="15"/>
    <x v="9"/>
    <x v="0"/>
    <n v="1381.132427"/>
    <x v="48"/>
    <x v="57"/>
    <n v="20260723"/>
  </r>
  <r>
    <x v="15"/>
    <x v="9"/>
    <x v="0"/>
    <n v="95.217414000000005"/>
    <x v="49"/>
    <x v="58"/>
    <n v="20260723"/>
  </r>
  <r>
    <x v="15"/>
    <x v="9"/>
    <x v="0"/>
    <n v="544647.08108499995"/>
    <x v="53"/>
    <x v="59"/>
    <n v="20260723"/>
  </r>
  <r>
    <x v="15"/>
    <x v="9"/>
    <x v="0"/>
    <n v="46.426330999999998"/>
    <x v="47"/>
    <x v="60"/>
    <n v="20260723"/>
  </r>
  <r>
    <x v="15"/>
    <x v="9"/>
    <x v="0"/>
    <n v="537186.294413"/>
    <x v="48"/>
    <x v="61"/>
    <n v="20260723"/>
  </r>
  <r>
    <x v="15"/>
    <x v="9"/>
    <x v="0"/>
    <n v="7414.3603409999996"/>
    <x v="49"/>
    <x v="62"/>
    <n v="20260723"/>
  </r>
  <r>
    <x v="15"/>
    <x v="9"/>
    <x v="0"/>
    <n v="289277.662908"/>
    <x v="54"/>
    <x v="63"/>
    <n v="20260723"/>
  </r>
  <r>
    <x v="15"/>
    <x v="9"/>
    <x v="0"/>
    <n v="3.151538"/>
    <x v="47"/>
    <x v="64"/>
    <n v="20260723"/>
  </r>
  <r>
    <x v="15"/>
    <x v="9"/>
    <x v="0"/>
    <n v="286749.35071299999"/>
    <x v="48"/>
    <x v="65"/>
    <n v="20260723"/>
  </r>
  <r>
    <x v="15"/>
    <x v="9"/>
    <x v="0"/>
    <n v="2525.1606579999998"/>
    <x v="49"/>
    <x v="66"/>
    <n v="20260723"/>
  </r>
  <r>
    <x v="15"/>
    <x v="9"/>
    <x v="0"/>
    <m/>
    <x v="55"/>
    <x v="67"/>
    <n v="20260723"/>
  </r>
  <r>
    <x v="15"/>
    <x v="9"/>
    <x v="0"/>
    <n v="27.090409000000001"/>
    <x v="56"/>
    <x v="68"/>
    <n v="20260723"/>
  </r>
  <r>
    <x v="15"/>
    <x v="9"/>
    <x v="0"/>
    <n v="1765.8884880000001"/>
    <x v="57"/>
    <x v="69"/>
    <n v="20260723"/>
  </r>
  <r>
    <x v="15"/>
    <x v="9"/>
    <x v="0"/>
    <n v="218.638193"/>
    <x v="58"/>
    <x v="70"/>
    <n v="20260723"/>
  </r>
  <r>
    <x v="15"/>
    <x v="9"/>
    <x v="0"/>
    <n v="8202.3135189999994"/>
    <x v="59"/>
    <x v="71"/>
    <n v="20260723"/>
  </r>
  <r>
    <x v="15"/>
    <x v="9"/>
    <x v="0"/>
    <n v="19096.186753999998"/>
    <x v="60"/>
    <x v="72"/>
    <n v="20260723"/>
  </r>
  <r>
    <x v="15"/>
    <x v="9"/>
    <x v="0"/>
    <n v="1073.044985"/>
    <x v="19"/>
    <x v="73"/>
    <n v="20260723"/>
  </r>
  <r>
    <x v="15"/>
    <x v="9"/>
    <x v="0"/>
    <n v="3928.849929"/>
    <x v="61"/>
    <x v="74"/>
    <n v="20260723"/>
  </r>
  <r>
    <x v="15"/>
    <x v="9"/>
    <x v="0"/>
    <n v="13894.03311"/>
    <x v="62"/>
    <x v="75"/>
    <n v="20260723"/>
  </r>
  <r>
    <x v="15"/>
    <x v="9"/>
    <x v="0"/>
    <n v="6111.1851859999997"/>
    <x v="63"/>
    <x v="76"/>
    <n v="20260723"/>
  </r>
  <r>
    <x v="15"/>
    <x v="9"/>
    <x v="0"/>
    <n v="1218.5562500000001"/>
    <x v="64"/>
    <x v="77"/>
    <n v="20260723"/>
  </r>
  <r>
    <x v="15"/>
    <x v="9"/>
    <x v="0"/>
    <n v="7684.3564319999996"/>
    <x v="65"/>
    <x v="78"/>
    <n v="20260723"/>
  </r>
  <r>
    <x v="15"/>
    <x v="9"/>
    <x v="0"/>
    <n v="17499.647353"/>
    <x v="66"/>
    <x v="79"/>
    <n v="20260723"/>
  </r>
  <r>
    <x v="15"/>
    <x v="9"/>
    <x v="0"/>
    <n v="520.74997199999996"/>
    <x v="67"/>
    <x v="80"/>
    <n v="20260723"/>
  </r>
  <r>
    <x v="15"/>
    <x v="9"/>
    <x v="0"/>
    <n v="16978.897379999999"/>
    <x v="68"/>
    <x v="81"/>
    <n v="20260723"/>
  </r>
  <r>
    <x v="15"/>
    <x v="9"/>
    <x v="0"/>
    <n v="7056.6754609999998"/>
    <x v="69"/>
    <x v="82"/>
    <n v="20260723"/>
  </r>
  <r>
    <x v="15"/>
    <x v="9"/>
    <x v="0"/>
    <n v="986968.21232299996"/>
    <x v="70"/>
    <x v="83"/>
    <n v="20260723"/>
  </r>
  <r>
    <x v="15"/>
    <x v="9"/>
    <x v="0"/>
    <n v="162279.492382"/>
    <x v="71"/>
    <x v="84"/>
    <n v="20260723"/>
  </r>
  <r>
    <x v="16"/>
    <x v="0"/>
    <x v="0"/>
    <m/>
    <x v="0"/>
    <x v="0"/>
    <n v="20260723"/>
  </r>
  <r>
    <x v="16"/>
    <x v="0"/>
    <x v="0"/>
    <m/>
    <x v="1"/>
    <x v="1"/>
    <n v="20260723"/>
  </r>
  <r>
    <x v="16"/>
    <x v="0"/>
    <x v="0"/>
    <m/>
    <x v="2"/>
    <x v="2"/>
    <n v="20260723"/>
  </r>
  <r>
    <x v="16"/>
    <x v="0"/>
    <x v="0"/>
    <n v="0"/>
    <x v="3"/>
    <x v="3"/>
    <n v="20260723"/>
  </r>
  <r>
    <x v="16"/>
    <x v="0"/>
    <x v="0"/>
    <n v="4.0811469999999996"/>
    <x v="4"/>
    <x v="4"/>
    <n v="20260723"/>
  </r>
  <r>
    <x v="16"/>
    <x v="0"/>
    <x v="0"/>
    <n v="0"/>
    <x v="5"/>
    <x v="5"/>
    <n v="20260723"/>
  </r>
  <r>
    <x v="16"/>
    <x v="0"/>
    <x v="0"/>
    <n v="11.16639"/>
    <x v="6"/>
    <x v="6"/>
    <n v="20260723"/>
  </r>
  <r>
    <x v="16"/>
    <x v="0"/>
    <x v="0"/>
    <n v="347.51622300000002"/>
    <x v="7"/>
    <x v="7"/>
    <n v="20260723"/>
  </r>
  <r>
    <x v="16"/>
    <x v="0"/>
    <x v="0"/>
    <n v="6.0739130000000001"/>
    <x v="8"/>
    <x v="8"/>
    <n v="20260723"/>
  </r>
  <r>
    <x v="16"/>
    <x v="0"/>
    <x v="0"/>
    <n v="1.2469809999999999"/>
    <x v="9"/>
    <x v="9"/>
    <n v="20260723"/>
  </r>
  <r>
    <x v="16"/>
    <x v="0"/>
    <x v="0"/>
    <n v="6.8635710000000003"/>
    <x v="10"/>
    <x v="10"/>
    <n v="20260723"/>
  </r>
  <r>
    <x v="16"/>
    <x v="0"/>
    <x v="0"/>
    <n v="0.69086800000000004"/>
    <x v="11"/>
    <x v="11"/>
    <n v="20260723"/>
  </r>
  <r>
    <x v="16"/>
    <x v="0"/>
    <x v="0"/>
    <n v="6.1727030000000003"/>
    <x v="12"/>
    <x v="12"/>
    <n v="20260723"/>
  </r>
  <r>
    <x v="16"/>
    <x v="0"/>
    <x v="0"/>
    <n v="266.16361699999999"/>
    <x v="13"/>
    <x v="13"/>
    <n v="20260723"/>
  </r>
  <r>
    <x v="16"/>
    <x v="0"/>
    <x v="0"/>
    <n v="245.795886"/>
    <x v="14"/>
    <x v="14"/>
    <n v="20260723"/>
  </r>
  <r>
    <x v="16"/>
    <x v="0"/>
    <x v="0"/>
    <n v="20.339981000000002"/>
    <x v="15"/>
    <x v="15"/>
    <n v="20260723"/>
  </r>
  <r>
    <x v="16"/>
    <x v="0"/>
    <x v="0"/>
    <n v="2.775E-2"/>
    <x v="16"/>
    <x v="16"/>
    <n v="20260723"/>
  </r>
  <r>
    <x v="16"/>
    <x v="0"/>
    <x v="0"/>
    <n v="0"/>
    <x v="17"/>
    <x v="17"/>
    <n v="20260723"/>
  </r>
  <r>
    <x v="16"/>
    <x v="0"/>
    <x v="0"/>
    <n v="52.431364000000002"/>
    <x v="18"/>
    <x v="18"/>
    <n v="20260723"/>
  </r>
  <r>
    <x v="16"/>
    <x v="0"/>
    <x v="0"/>
    <n v="0"/>
    <x v="19"/>
    <x v="19"/>
    <n v="20260723"/>
  </r>
  <r>
    <x v="16"/>
    <x v="0"/>
    <x v="0"/>
    <n v="14.736776000000001"/>
    <x v="20"/>
    <x v="20"/>
    <n v="20260723"/>
  </r>
  <r>
    <x v="16"/>
    <x v="0"/>
    <x v="0"/>
    <n v="0"/>
    <x v="21"/>
    <x v="21"/>
    <n v="20260723"/>
  </r>
  <r>
    <x v="16"/>
    <x v="0"/>
    <x v="0"/>
    <n v="50.079151000000003"/>
    <x v="22"/>
    <x v="22"/>
    <n v="20260723"/>
  </r>
  <r>
    <x v="16"/>
    <x v="0"/>
    <x v="0"/>
    <n v="5.0784399999999996"/>
    <x v="23"/>
    <x v="23"/>
    <n v="20260723"/>
  </r>
  <r>
    <x v="16"/>
    <x v="0"/>
    <x v="0"/>
    <n v="0"/>
    <x v="24"/>
    <x v="24"/>
    <n v="20260723"/>
  </r>
  <r>
    <x v="16"/>
    <x v="0"/>
    <x v="0"/>
    <n v="0.11461"/>
    <x v="25"/>
    <x v="25"/>
    <n v="20260723"/>
  </r>
  <r>
    <x v="16"/>
    <x v="0"/>
    <x v="0"/>
    <n v="4.9638299999999997"/>
    <x v="26"/>
    <x v="26"/>
    <n v="20260723"/>
  </r>
  <r>
    <x v="16"/>
    <x v="0"/>
    <x v="0"/>
    <n v="34.118127999999999"/>
    <x v="27"/>
    <x v="27"/>
    <n v="20260723"/>
  </r>
  <r>
    <x v="16"/>
    <x v="0"/>
    <x v="0"/>
    <n v="34.674225"/>
    <x v="28"/>
    <x v="28"/>
    <n v="20260723"/>
  </r>
  <r>
    <x v="16"/>
    <x v="0"/>
    <x v="0"/>
    <n v="34.663567"/>
    <x v="29"/>
    <x v="29"/>
    <n v="20260723"/>
  </r>
  <r>
    <x v="16"/>
    <x v="0"/>
    <x v="0"/>
    <n v="1.0658000000000001E-2"/>
    <x v="30"/>
    <x v="30"/>
    <n v="20260723"/>
  </r>
  <r>
    <x v="16"/>
    <x v="0"/>
    <x v="0"/>
    <n v="-0.537443"/>
    <x v="31"/>
    <x v="31"/>
    <n v="20260723"/>
  </r>
  <r>
    <x v="16"/>
    <x v="0"/>
    <x v="0"/>
    <n v="0"/>
    <x v="32"/>
    <x v="32"/>
    <n v="20260723"/>
  </r>
  <r>
    <x v="16"/>
    <x v="0"/>
    <x v="0"/>
    <n v="-0.537443"/>
    <x v="33"/>
    <x v="33"/>
    <n v="20260723"/>
  </r>
  <r>
    <x v="16"/>
    <x v="0"/>
    <x v="0"/>
    <n v="-1.8652999999999999E-2"/>
    <x v="34"/>
    <x v="34"/>
    <n v="20260723"/>
  </r>
  <r>
    <x v="16"/>
    <x v="0"/>
    <x v="0"/>
    <n v="0"/>
    <x v="35"/>
    <x v="35"/>
    <n v="20260723"/>
  </r>
  <r>
    <x v="16"/>
    <x v="0"/>
    <x v="0"/>
    <n v="9.5293530000000004"/>
    <x v="36"/>
    <x v="36"/>
    <n v="20260723"/>
  </r>
  <r>
    <x v="16"/>
    <x v="0"/>
    <x v="0"/>
    <n v="2.2259169999999999"/>
    <x v="37"/>
    <x v="37"/>
    <n v="20260723"/>
  </r>
  <r>
    <x v="16"/>
    <x v="0"/>
    <x v="0"/>
    <n v="3.931619"/>
    <x v="38"/>
    <x v="38"/>
    <n v="20260723"/>
  </r>
  <r>
    <x v="16"/>
    <x v="0"/>
    <x v="0"/>
    <n v="0"/>
    <x v="39"/>
    <x v="39"/>
    <n v="20260723"/>
  </r>
  <r>
    <x v="16"/>
    <x v="0"/>
    <x v="0"/>
    <n v="0"/>
    <x v="40"/>
    <x v="40"/>
    <n v="20260723"/>
  </r>
  <r>
    <x v="16"/>
    <x v="0"/>
    <x v="0"/>
    <n v="131.16649100000001"/>
    <x v="41"/>
    <x v="41"/>
    <n v="20260723"/>
  </r>
  <r>
    <x v="16"/>
    <x v="0"/>
    <x v="0"/>
    <n v="2.7901069999999999"/>
    <x v="42"/>
    <x v="42"/>
    <n v="20260723"/>
  </r>
  <r>
    <x v="16"/>
    <x v="0"/>
    <x v="0"/>
    <n v="601.68296399999997"/>
    <x v="43"/>
    <x v="43"/>
    <n v="20260723"/>
  </r>
  <r>
    <x v="16"/>
    <x v="0"/>
    <x v="0"/>
    <m/>
    <x v="44"/>
    <x v="44"/>
    <n v="20260723"/>
  </r>
  <r>
    <x v="16"/>
    <x v="0"/>
    <x v="0"/>
    <n v="230.60622599999999"/>
    <x v="45"/>
    <x v="45"/>
    <n v="20260723"/>
  </r>
  <r>
    <x v="16"/>
    <x v="0"/>
    <x v="0"/>
    <n v="220.39190199999999"/>
    <x v="46"/>
    <x v="46"/>
    <n v="20260723"/>
  </r>
  <r>
    <x v="16"/>
    <x v="0"/>
    <x v="0"/>
    <n v="0"/>
    <x v="47"/>
    <x v="47"/>
    <n v="20260723"/>
  </r>
  <r>
    <x v="16"/>
    <x v="0"/>
    <x v="0"/>
    <n v="213.28860800000001"/>
    <x v="48"/>
    <x v="48"/>
    <n v="20260723"/>
  </r>
  <r>
    <x v="16"/>
    <x v="0"/>
    <x v="0"/>
    <n v="7.103294"/>
    <x v="49"/>
    <x v="49"/>
    <n v="20260723"/>
  </r>
  <r>
    <x v="16"/>
    <x v="0"/>
    <x v="0"/>
    <n v="10.214324"/>
    <x v="50"/>
    <x v="50"/>
    <n v="20260723"/>
  </r>
  <r>
    <x v="16"/>
    <x v="0"/>
    <x v="0"/>
    <n v="0"/>
    <x v="47"/>
    <x v="51"/>
    <n v="20260723"/>
  </r>
  <r>
    <x v="16"/>
    <x v="0"/>
    <x v="0"/>
    <n v="9.3420459999999999"/>
    <x v="48"/>
    <x v="52"/>
    <n v="20260723"/>
  </r>
  <r>
    <x v="16"/>
    <x v="0"/>
    <x v="0"/>
    <n v="0.872278"/>
    <x v="49"/>
    <x v="53"/>
    <n v="20260723"/>
  </r>
  <r>
    <x v="16"/>
    <x v="0"/>
    <x v="0"/>
    <n v="135.169152"/>
    <x v="51"/>
    <x v="54"/>
    <n v="20260723"/>
  </r>
  <r>
    <x v="16"/>
    <x v="0"/>
    <x v="0"/>
    <n v="0"/>
    <x v="52"/>
    <x v="55"/>
    <n v="20260723"/>
  </r>
  <r>
    <x v="16"/>
    <x v="0"/>
    <x v="0"/>
    <n v="0"/>
    <x v="47"/>
    <x v="56"/>
    <n v="20260723"/>
  </r>
  <r>
    <x v="16"/>
    <x v="0"/>
    <x v="0"/>
    <n v="0"/>
    <x v="48"/>
    <x v="57"/>
    <n v="20260723"/>
  </r>
  <r>
    <x v="16"/>
    <x v="0"/>
    <x v="0"/>
    <n v="0"/>
    <x v="49"/>
    <x v="58"/>
    <n v="20260723"/>
  </r>
  <r>
    <x v="16"/>
    <x v="0"/>
    <x v="0"/>
    <n v="135.169152"/>
    <x v="53"/>
    <x v="59"/>
    <n v="20260723"/>
  </r>
  <r>
    <x v="16"/>
    <x v="0"/>
    <x v="0"/>
    <n v="0"/>
    <x v="47"/>
    <x v="60"/>
    <n v="20260723"/>
  </r>
  <r>
    <x v="16"/>
    <x v="0"/>
    <x v="0"/>
    <n v="134.289084"/>
    <x v="48"/>
    <x v="61"/>
    <n v="20260723"/>
  </r>
  <r>
    <x v="16"/>
    <x v="0"/>
    <x v="0"/>
    <n v="0.88006799999999996"/>
    <x v="49"/>
    <x v="62"/>
    <n v="20260723"/>
  </r>
  <r>
    <x v="16"/>
    <x v="0"/>
    <x v="0"/>
    <n v="49.489114000000001"/>
    <x v="54"/>
    <x v="63"/>
    <n v="20260723"/>
  </r>
  <r>
    <x v="16"/>
    <x v="0"/>
    <x v="0"/>
    <n v="0"/>
    <x v="47"/>
    <x v="64"/>
    <n v="20260723"/>
  </r>
  <r>
    <x v="16"/>
    <x v="0"/>
    <x v="0"/>
    <n v="49.439031"/>
    <x v="48"/>
    <x v="65"/>
    <n v="20260723"/>
  </r>
  <r>
    <x v="16"/>
    <x v="0"/>
    <x v="0"/>
    <n v="5.0083000000000003E-2"/>
    <x v="49"/>
    <x v="66"/>
    <n v="20260723"/>
  </r>
  <r>
    <x v="16"/>
    <x v="0"/>
    <x v="0"/>
    <m/>
    <x v="55"/>
    <x v="67"/>
    <n v="20260723"/>
  </r>
  <r>
    <x v="16"/>
    <x v="0"/>
    <x v="0"/>
    <n v="7.1452000000000002E-2"/>
    <x v="56"/>
    <x v="68"/>
    <n v="20260723"/>
  </r>
  <r>
    <x v="16"/>
    <x v="0"/>
    <x v="0"/>
    <n v="3.015218"/>
    <x v="57"/>
    <x v="69"/>
    <n v="20260723"/>
  </r>
  <r>
    <x v="16"/>
    <x v="0"/>
    <x v="0"/>
    <n v="0"/>
    <x v="58"/>
    <x v="70"/>
    <n v="20260723"/>
  </r>
  <r>
    <x v="16"/>
    <x v="0"/>
    <x v="0"/>
    <n v="1.8049189999999999"/>
    <x v="59"/>
    <x v="71"/>
    <n v="20260723"/>
  </r>
  <r>
    <x v="16"/>
    <x v="0"/>
    <x v="0"/>
    <n v="0.29004400000000002"/>
    <x v="60"/>
    <x v="72"/>
    <n v="20260723"/>
  </r>
  <r>
    <x v="16"/>
    <x v="0"/>
    <x v="0"/>
    <n v="0"/>
    <x v="19"/>
    <x v="73"/>
    <n v="20260723"/>
  </r>
  <r>
    <x v="16"/>
    <x v="0"/>
    <x v="0"/>
    <n v="1.1616E-2"/>
    <x v="61"/>
    <x v="74"/>
    <n v="20260723"/>
  </r>
  <r>
    <x v="16"/>
    <x v="0"/>
    <x v="0"/>
    <n v="0"/>
    <x v="62"/>
    <x v="75"/>
    <n v="20260723"/>
  </r>
  <r>
    <x v="16"/>
    <x v="0"/>
    <x v="0"/>
    <n v="12.777963"/>
    <x v="63"/>
    <x v="76"/>
    <n v="20260723"/>
  </r>
  <r>
    <x v="16"/>
    <x v="0"/>
    <x v="0"/>
    <n v="4.2493470000000002"/>
    <x v="64"/>
    <x v="77"/>
    <n v="20260723"/>
  </r>
  <r>
    <x v="16"/>
    <x v="0"/>
    <x v="0"/>
    <n v="14.892602"/>
    <x v="65"/>
    <x v="78"/>
    <n v="20260723"/>
  </r>
  <r>
    <x v="16"/>
    <x v="0"/>
    <x v="0"/>
    <n v="7.8691490000000002"/>
    <x v="66"/>
    <x v="79"/>
    <n v="20260723"/>
  </r>
  <r>
    <x v="16"/>
    <x v="0"/>
    <x v="0"/>
    <n v="1.7"/>
    <x v="67"/>
    <x v="80"/>
    <n v="20260723"/>
  </r>
  <r>
    <x v="16"/>
    <x v="0"/>
    <x v="0"/>
    <n v="6.169149"/>
    <x v="68"/>
    <x v="81"/>
    <n v="20260723"/>
  </r>
  <r>
    <x v="16"/>
    <x v="0"/>
    <x v="0"/>
    <n v="3.8125840000000002"/>
    <x v="69"/>
    <x v="82"/>
    <n v="20260723"/>
  </r>
  <r>
    <x v="16"/>
    <x v="0"/>
    <x v="0"/>
    <n v="464.05938500000002"/>
    <x v="70"/>
    <x v="83"/>
    <n v="20260723"/>
  </r>
  <r>
    <x v="16"/>
    <x v="0"/>
    <x v="0"/>
    <n v="137.62357900000001"/>
    <x v="71"/>
    <x v="84"/>
    <n v="20260723"/>
  </r>
  <r>
    <x v="16"/>
    <x v="1"/>
    <x v="0"/>
    <m/>
    <x v="0"/>
    <x v="0"/>
    <n v="20260723"/>
  </r>
  <r>
    <x v="16"/>
    <x v="1"/>
    <x v="0"/>
    <m/>
    <x v="1"/>
    <x v="1"/>
    <n v="20260723"/>
  </r>
  <r>
    <x v="16"/>
    <x v="1"/>
    <x v="0"/>
    <m/>
    <x v="2"/>
    <x v="2"/>
    <n v="20260723"/>
  </r>
  <r>
    <x v="16"/>
    <x v="1"/>
    <x v="0"/>
    <n v="0"/>
    <x v="3"/>
    <x v="3"/>
    <n v="20260723"/>
  </r>
  <r>
    <x v="16"/>
    <x v="1"/>
    <x v="0"/>
    <n v="2.0105909999999998"/>
    <x v="4"/>
    <x v="4"/>
    <n v="20260723"/>
  </r>
  <r>
    <x v="16"/>
    <x v="1"/>
    <x v="0"/>
    <n v="0"/>
    <x v="5"/>
    <x v="5"/>
    <n v="20260723"/>
  </r>
  <r>
    <x v="16"/>
    <x v="1"/>
    <x v="0"/>
    <n v="10.668736000000001"/>
    <x v="6"/>
    <x v="6"/>
    <n v="20260723"/>
  </r>
  <r>
    <x v="16"/>
    <x v="1"/>
    <x v="0"/>
    <n v="450.278548"/>
    <x v="7"/>
    <x v="7"/>
    <n v="20260723"/>
  </r>
  <r>
    <x v="16"/>
    <x v="1"/>
    <x v="0"/>
    <n v="6.140199"/>
    <x v="8"/>
    <x v="8"/>
    <n v="20260723"/>
  </r>
  <r>
    <x v="16"/>
    <x v="1"/>
    <x v="0"/>
    <n v="0.91177299999999994"/>
    <x v="9"/>
    <x v="9"/>
    <n v="20260723"/>
  </r>
  <r>
    <x v="16"/>
    <x v="1"/>
    <x v="0"/>
    <n v="5.925179"/>
    <x v="10"/>
    <x v="10"/>
    <n v="20260723"/>
  </r>
  <r>
    <x v="16"/>
    <x v="1"/>
    <x v="0"/>
    <n v="0.76497700000000002"/>
    <x v="11"/>
    <x v="11"/>
    <n v="20260723"/>
  </r>
  <r>
    <x v="16"/>
    <x v="1"/>
    <x v="0"/>
    <n v="5.160202"/>
    <x v="12"/>
    <x v="12"/>
    <n v="20260723"/>
  </r>
  <r>
    <x v="16"/>
    <x v="1"/>
    <x v="0"/>
    <n v="350.31673699999999"/>
    <x v="13"/>
    <x v="13"/>
    <n v="20260723"/>
  </r>
  <r>
    <x v="16"/>
    <x v="1"/>
    <x v="0"/>
    <n v="308.29688900000002"/>
    <x v="14"/>
    <x v="14"/>
    <n v="20260723"/>
  </r>
  <r>
    <x v="16"/>
    <x v="1"/>
    <x v="0"/>
    <n v="42.019848000000003"/>
    <x v="15"/>
    <x v="15"/>
    <n v="20260723"/>
  </r>
  <r>
    <x v="16"/>
    <x v="1"/>
    <x v="0"/>
    <n v="0"/>
    <x v="16"/>
    <x v="16"/>
    <n v="20260723"/>
  </r>
  <r>
    <x v="16"/>
    <x v="1"/>
    <x v="0"/>
    <n v="0"/>
    <x v="17"/>
    <x v="17"/>
    <n v="20260723"/>
  </r>
  <r>
    <x v="16"/>
    <x v="1"/>
    <x v="0"/>
    <n v="63.778272999999999"/>
    <x v="18"/>
    <x v="18"/>
    <n v="20260723"/>
  </r>
  <r>
    <x v="16"/>
    <x v="1"/>
    <x v="0"/>
    <n v="0"/>
    <x v="19"/>
    <x v="19"/>
    <n v="20260723"/>
  </r>
  <r>
    <x v="16"/>
    <x v="1"/>
    <x v="0"/>
    <n v="23.206386999999999"/>
    <x v="20"/>
    <x v="20"/>
    <n v="20260723"/>
  </r>
  <r>
    <x v="16"/>
    <x v="1"/>
    <x v="0"/>
    <n v="0"/>
    <x v="21"/>
    <x v="21"/>
    <n v="20260723"/>
  </r>
  <r>
    <x v="16"/>
    <x v="1"/>
    <x v="0"/>
    <n v="57.335337000000003"/>
    <x v="22"/>
    <x v="22"/>
    <n v="20260723"/>
  </r>
  <r>
    <x v="16"/>
    <x v="1"/>
    <x v="0"/>
    <n v="2.432458"/>
    <x v="23"/>
    <x v="23"/>
    <n v="20260723"/>
  </r>
  <r>
    <x v="16"/>
    <x v="1"/>
    <x v="0"/>
    <n v="0"/>
    <x v="24"/>
    <x v="24"/>
    <n v="20260723"/>
  </r>
  <r>
    <x v="16"/>
    <x v="1"/>
    <x v="0"/>
    <n v="3.5399E-2"/>
    <x v="25"/>
    <x v="25"/>
    <n v="20260723"/>
  </r>
  <r>
    <x v="16"/>
    <x v="1"/>
    <x v="0"/>
    <n v="2.3970590000000001"/>
    <x v="26"/>
    <x v="26"/>
    <n v="20260723"/>
  </r>
  <r>
    <x v="16"/>
    <x v="1"/>
    <x v="0"/>
    <n v="58.173492000000003"/>
    <x v="27"/>
    <x v="27"/>
    <n v="20260723"/>
  </r>
  <r>
    <x v="16"/>
    <x v="1"/>
    <x v="0"/>
    <n v="58.458483999999999"/>
    <x v="28"/>
    <x v="28"/>
    <n v="20260723"/>
  </r>
  <r>
    <x v="16"/>
    <x v="1"/>
    <x v="0"/>
    <n v="58.528596"/>
    <x v="29"/>
    <x v="29"/>
    <n v="20260723"/>
  </r>
  <r>
    <x v="16"/>
    <x v="1"/>
    <x v="0"/>
    <n v="-7.0111000000000007E-2"/>
    <x v="30"/>
    <x v="30"/>
    <n v="20260723"/>
  </r>
  <r>
    <x v="16"/>
    <x v="1"/>
    <x v="0"/>
    <n v="-0.280113"/>
    <x v="31"/>
    <x v="31"/>
    <n v="20260723"/>
  </r>
  <r>
    <x v="16"/>
    <x v="1"/>
    <x v="0"/>
    <n v="0"/>
    <x v="32"/>
    <x v="32"/>
    <n v="20260723"/>
  </r>
  <r>
    <x v="16"/>
    <x v="1"/>
    <x v="0"/>
    <n v="-0.280113"/>
    <x v="33"/>
    <x v="33"/>
    <n v="20260723"/>
  </r>
  <r>
    <x v="16"/>
    <x v="1"/>
    <x v="0"/>
    <n v="-4.8789999999999997E-3"/>
    <x v="34"/>
    <x v="34"/>
    <n v="20260723"/>
  </r>
  <r>
    <x v="16"/>
    <x v="1"/>
    <x v="0"/>
    <n v="0"/>
    <x v="35"/>
    <x v="35"/>
    <n v="20260723"/>
  </r>
  <r>
    <x v="16"/>
    <x v="1"/>
    <x v="0"/>
    <n v="19.940545"/>
    <x v="36"/>
    <x v="36"/>
    <n v="20260723"/>
  </r>
  <r>
    <x v="16"/>
    <x v="1"/>
    <x v="0"/>
    <n v="6.7296680000000002"/>
    <x v="37"/>
    <x v="37"/>
    <n v="20260723"/>
  </r>
  <r>
    <x v="16"/>
    <x v="1"/>
    <x v="0"/>
    <n v="4.230918"/>
    <x v="38"/>
    <x v="38"/>
    <n v="20260723"/>
  </r>
  <r>
    <x v="16"/>
    <x v="1"/>
    <x v="0"/>
    <n v="0"/>
    <x v="39"/>
    <x v="39"/>
    <n v="20260723"/>
  </r>
  <r>
    <x v="16"/>
    <x v="1"/>
    <x v="0"/>
    <n v="0"/>
    <x v="40"/>
    <x v="40"/>
    <n v="20260723"/>
  </r>
  <r>
    <x v="16"/>
    <x v="1"/>
    <x v="0"/>
    <n v="92.164873"/>
    <x v="41"/>
    <x v="41"/>
    <n v="20260723"/>
  </r>
  <r>
    <x v="16"/>
    <x v="1"/>
    <x v="0"/>
    <n v="3.7072929999999999"/>
    <x v="42"/>
    <x v="42"/>
    <n v="20260723"/>
  </r>
  <r>
    <x v="16"/>
    <x v="1"/>
    <x v="0"/>
    <n v="707.672459"/>
    <x v="43"/>
    <x v="43"/>
    <n v="20260723"/>
  </r>
  <r>
    <x v="16"/>
    <x v="1"/>
    <x v="0"/>
    <m/>
    <x v="44"/>
    <x v="44"/>
    <n v="20260723"/>
  </r>
  <r>
    <x v="16"/>
    <x v="1"/>
    <x v="0"/>
    <n v="276.18648899999999"/>
    <x v="45"/>
    <x v="45"/>
    <n v="20260723"/>
  </r>
  <r>
    <x v="16"/>
    <x v="1"/>
    <x v="0"/>
    <n v="264.74883299999999"/>
    <x v="46"/>
    <x v="46"/>
    <n v="20260723"/>
  </r>
  <r>
    <x v="16"/>
    <x v="1"/>
    <x v="0"/>
    <n v="0"/>
    <x v="47"/>
    <x v="47"/>
    <n v="20260723"/>
  </r>
  <r>
    <x v="16"/>
    <x v="1"/>
    <x v="0"/>
    <n v="255.31723700000001"/>
    <x v="48"/>
    <x v="48"/>
    <n v="20260723"/>
  </r>
  <r>
    <x v="16"/>
    <x v="1"/>
    <x v="0"/>
    <n v="9.4315949999999997"/>
    <x v="49"/>
    <x v="49"/>
    <n v="20260723"/>
  </r>
  <r>
    <x v="16"/>
    <x v="1"/>
    <x v="0"/>
    <n v="11.437656"/>
    <x v="50"/>
    <x v="50"/>
    <n v="20260723"/>
  </r>
  <r>
    <x v="16"/>
    <x v="1"/>
    <x v="0"/>
    <n v="0"/>
    <x v="47"/>
    <x v="51"/>
    <n v="20260723"/>
  </r>
  <r>
    <x v="16"/>
    <x v="1"/>
    <x v="0"/>
    <n v="10.24404"/>
    <x v="48"/>
    <x v="52"/>
    <n v="20260723"/>
  </r>
  <r>
    <x v="16"/>
    <x v="1"/>
    <x v="0"/>
    <n v="1.1936150000000001"/>
    <x v="49"/>
    <x v="53"/>
    <n v="20260723"/>
  </r>
  <r>
    <x v="16"/>
    <x v="1"/>
    <x v="0"/>
    <n v="162.900499"/>
    <x v="51"/>
    <x v="54"/>
    <n v="20260723"/>
  </r>
  <r>
    <x v="16"/>
    <x v="1"/>
    <x v="0"/>
    <n v="0"/>
    <x v="52"/>
    <x v="55"/>
    <n v="20260723"/>
  </r>
  <r>
    <x v="16"/>
    <x v="1"/>
    <x v="0"/>
    <n v="0"/>
    <x v="47"/>
    <x v="56"/>
    <n v="20260723"/>
  </r>
  <r>
    <x v="16"/>
    <x v="1"/>
    <x v="0"/>
    <n v="0"/>
    <x v="48"/>
    <x v="57"/>
    <n v="20260723"/>
  </r>
  <r>
    <x v="16"/>
    <x v="1"/>
    <x v="0"/>
    <n v="0"/>
    <x v="49"/>
    <x v="58"/>
    <n v="20260723"/>
  </r>
  <r>
    <x v="16"/>
    <x v="1"/>
    <x v="0"/>
    <n v="162.900499"/>
    <x v="53"/>
    <x v="59"/>
    <n v="20260723"/>
  </r>
  <r>
    <x v="16"/>
    <x v="1"/>
    <x v="0"/>
    <n v="0"/>
    <x v="47"/>
    <x v="60"/>
    <n v="20260723"/>
  </r>
  <r>
    <x v="16"/>
    <x v="1"/>
    <x v="0"/>
    <n v="160.38108500000001"/>
    <x v="48"/>
    <x v="61"/>
    <n v="20260723"/>
  </r>
  <r>
    <x v="16"/>
    <x v="1"/>
    <x v="0"/>
    <n v="2.5194139999999998"/>
    <x v="49"/>
    <x v="62"/>
    <n v="20260723"/>
  </r>
  <r>
    <x v="16"/>
    <x v="1"/>
    <x v="0"/>
    <n v="56.911639999999998"/>
    <x v="54"/>
    <x v="63"/>
    <n v="20260723"/>
  </r>
  <r>
    <x v="16"/>
    <x v="1"/>
    <x v="0"/>
    <n v="0"/>
    <x v="47"/>
    <x v="64"/>
    <n v="20260723"/>
  </r>
  <r>
    <x v="16"/>
    <x v="1"/>
    <x v="0"/>
    <n v="56.782367999999998"/>
    <x v="48"/>
    <x v="65"/>
    <n v="20260723"/>
  </r>
  <r>
    <x v="16"/>
    <x v="1"/>
    <x v="0"/>
    <n v="0.129272"/>
    <x v="49"/>
    <x v="66"/>
    <n v="20260723"/>
  </r>
  <r>
    <x v="16"/>
    <x v="1"/>
    <x v="0"/>
    <m/>
    <x v="55"/>
    <x v="67"/>
    <n v="20260723"/>
  </r>
  <r>
    <x v="16"/>
    <x v="1"/>
    <x v="0"/>
    <n v="0.100716"/>
    <x v="56"/>
    <x v="68"/>
    <n v="20260723"/>
  </r>
  <r>
    <x v="16"/>
    <x v="1"/>
    <x v="0"/>
    <n v="2.1233029999999999"/>
    <x v="57"/>
    <x v="69"/>
    <n v="20260723"/>
  </r>
  <r>
    <x v="16"/>
    <x v="1"/>
    <x v="0"/>
    <n v="0"/>
    <x v="58"/>
    <x v="70"/>
    <n v="20260723"/>
  </r>
  <r>
    <x v="16"/>
    <x v="1"/>
    <x v="0"/>
    <n v="9.3133780000000002"/>
    <x v="59"/>
    <x v="71"/>
    <n v="20260723"/>
  </r>
  <r>
    <x v="16"/>
    <x v="1"/>
    <x v="0"/>
    <n v="0.80997200000000003"/>
    <x v="60"/>
    <x v="72"/>
    <n v="20260723"/>
  </r>
  <r>
    <x v="16"/>
    <x v="1"/>
    <x v="0"/>
    <n v="0"/>
    <x v="19"/>
    <x v="73"/>
    <n v="20260723"/>
  </r>
  <r>
    <x v="16"/>
    <x v="1"/>
    <x v="0"/>
    <n v="0"/>
    <x v="61"/>
    <x v="74"/>
    <n v="20260723"/>
  </r>
  <r>
    <x v="16"/>
    <x v="1"/>
    <x v="0"/>
    <n v="4.0000000000000003E-5"/>
    <x v="62"/>
    <x v="75"/>
    <n v="20260723"/>
  </r>
  <r>
    <x v="16"/>
    <x v="1"/>
    <x v="0"/>
    <n v="6.7134150000000004"/>
    <x v="63"/>
    <x v="76"/>
    <n v="20260723"/>
  </r>
  <r>
    <x v="16"/>
    <x v="1"/>
    <x v="0"/>
    <n v="12.598687"/>
    <x v="64"/>
    <x v="77"/>
    <n v="20260723"/>
  </r>
  <r>
    <x v="16"/>
    <x v="1"/>
    <x v="0"/>
    <n v="13.199821"/>
    <x v="65"/>
    <x v="78"/>
    <n v="20260723"/>
  </r>
  <r>
    <x v="16"/>
    <x v="1"/>
    <x v="0"/>
    <n v="4.1191490000000002"/>
    <x v="66"/>
    <x v="79"/>
    <n v="20260723"/>
  </r>
  <r>
    <x v="16"/>
    <x v="1"/>
    <x v="0"/>
    <n v="0"/>
    <x v="67"/>
    <x v="80"/>
    <n v="20260723"/>
  </r>
  <r>
    <x v="16"/>
    <x v="1"/>
    <x v="0"/>
    <n v="4.1191490000000002"/>
    <x v="68"/>
    <x v="81"/>
    <n v="20260723"/>
  </r>
  <r>
    <x v="16"/>
    <x v="1"/>
    <x v="0"/>
    <n v="3.4411999999999998"/>
    <x v="69"/>
    <x v="82"/>
    <n v="20260723"/>
  </r>
  <r>
    <x v="16"/>
    <x v="1"/>
    <x v="0"/>
    <n v="548.41830800000002"/>
    <x v="70"/>
    <x v="83"/>
    <n v="20260723"/>
  </r>
  <r>
    <x v="16"/>
    <x v="1"/>
    <x v="0"/>
    <n v="159.25415100000001"/>
    <x v="71"/>
    <x v="84"/>
    <n v="20260723"/>
  </r>
  <r>
    <x v="16"/>
    <x v="2"/>
    <x v="0"/>
    <m/>
    <x v="0"/>
    <x v="0"/>
    <n v="20260723"/>
  </r>
  <r>
    <x v="16"/>
    <x v="2"/>
    <x v="0"/>
    <m/>
    <x v="1"/>
    <x v="1"/>
    <n v="20260723"/>
  </r>
  <r>
    <x v="16"/>
    <x v="2"/>
    <x v="0"/>
    <m/>
    <x v="2"/>
    <x v="2"/>
    <n v="20260723"/>
  </r>
  <r>
    <x v="16"/>
    <x v="2"/>
    <x v="0"/>
    <n v="0"/>
    <x v="3"/>
    <x v="3"/>
    <n v="20260723"/>
  </r>
  <r>
    <x v="16"/>
    <x v="2"/>
    <x v="0"/>
    <n v="1.3612010000000001"/>
    <x v="4"/>
    <x v="4"/>
    <n v="20260723"/>
  </r>
  <r>
    <x v="16"/>
    <x v="2"/>
    <x v="0"/>
    <n v="0"/>
    <x v="5"/>
    <x v="5"/>
    <n v="20260723"/>
  </r>
  <r>
    <x v="16"/>
    <x v="2"/>
    <x v="0"/>
    <n v="9.0242240000000002"/>
    <x v="6"/>
    <x v="6"/>
    <n v="20260723"/>
  </r>
  <r>
    <x v="16"/>
    <x v="2"/>
    <x v="0"/>
    <n v="532.60815300000002"/>
    <x v="7"/>
    <x v="7"/>
    <n v="20260723"/>
  </r>
  <r>
    <x v="16"/>
    <x v="2"/>
    <x v="0"/>
    <n v="6.0605159999999998"/>
    <x v="8"/>
    <x v="8"/>
    <n v="20260723"/>
  </r>
  <r>
    <x v="16"/>
    <x v="2"/>
    <x v="0"/>
    <n v="1.609019"/>
    <x v="9"/>
    <x v="9"/>
    <n v="20260723"/>
  </r>
  <r>
    <x v="16"/>
    <x v="2"/>
    <x v="0"/>
    <n v="5.6470840000000004"/>
    <x v="10"/>
    <x v="10"/>
    <n v="20260723"/>
  </r>
  <r>
    <x v="16"/>
    <x v="2"/>
    <x v="0"/>
    <n v="0.47786499999999998"/>
    <x v="11"/>
    <x v="11"/>
    <n v="20260723"/>
  </r>
  <r>
    <x v="16"/>
    <x v="2"/>
    <x v="0"/>
    <n v="5.169219"/>
    <x v="12"/>
    <x v="12"/>
    <n v="20260723"/>
  </r>
  <r>
    <x v="16"/>
    <x v="2"/>
    <x v="0"/>
    <n v="438.30290000000002"/>
    <x v="13"/>
    <x v="13"/>
    <n v="20260723"/>
  </r>
  <r>
    <x v="16"/>
    <x v="2"/>
    <x v="0"/>
    <n v="365.297641"/>
    <x v="14"/>
    <x v="14"/>
    <n v="20260723"/>
  </r>
  <r>
    <x v="16"/>
    <x v="2"/>
    <x v="0"/>
    <n v="72.995058999999998"/>
    <x v="15"/>
    <x v="15"/>
    <n v="20260723"/>
  </r>
  <r>
    <x v="16"/>
    <x v="2"/>
    <x v="0"/>
    <n v="1.0200000000000001E-2"/>
    <x v="16"/>
    <x v="16"/>
    <n v="20260723"/>
  </r>
  <r>
    <x v="16"/>
    <x v="2"/>
    <x v="0"/>
    <n v="0"/>
    <x v="17"/>
    <x v="17"/>
    <n v="20260723"/>
  </r>
  <r>
    <x v="16"/>
    <x v="2"/>
    <x v="0"/>
    <n v="67.605761000000001"/>
    <x v="18"/>
    <x v="18"/>
    <n v="20260723"/>
  </r>
  <r>
    <x v="16"/>
    <x v="2"/>
    <x v="0"/>
    <n v="0"/>
    <x v="19"/>
    <x v="19"/>
    <n v="20260723"/>
  </r>
  <r>
    <x v="16"/>
    <x v="2"/>
    <x v="0"/>
    <n v="13.382873"/>
    <x v="20"/>
    <x v="20"/>
    <n v="20260723"/>
  </r>
  <r>
    <x v="16"/>
    <x v="2"/>
    <x v="0"/>
    <n v="0"/>
    <x v="21"/>
    <x v="21"/>
    <n v="20260723"/>
  </r>
  <r>
    <x v="16"/>
    <x v="2"/>
    <x v="0"/>
    <n v="57.326869000000002"/>
    <x v="22"/>
    <x v="22"/>
    <n v="20260723"/>
  </r>
  <r>
    <x v="16"/>
    <x v="2"/>
    <x v="0"/>
    <n v="7.1965409999999999"/>
    <x v="23"/>
    <x v="23"/>
    <n v="20260723"/>
  </r>
  <r>
    <x v="16"/>
    <x v="2"/>
    <x v="0"/>
    <n v="0"/>
    <x v="24"/>
    <x v="24"/>
    <n v="20260723"/>
  </r>
  <r>
    <x v="16"/>
    <x v="2"/>
    <x v="0"/>
    <n v="1.53982"/>
    <x v="25"/>
    <x v="25"/>
    <n v="20260723"/>
  </r>
  <r>
    <x v="16"/>
    <x v="2"/>
    <x v="0"/>
    <n v="5.6567210000000001"/>
    <x v="26"/>
    <x v="26"/>
    <n v="20260723"/>
  </r>
  <r>
    <x v="16"/>
    <x v="2"/>
    <x v="0"/>
    <n v="118.57643299999999"/>
    <x v="27"/>
    <x v="27"/>
    <n v="20260723"/>
  </r>
  <r>
    <x v="16"/>
    <x v="2"/>
    <x v="0"/>
    <n v="118.777021"/>
    <x v="28"/>
    <x v="28"/>
    <n v="20260723"/>
  </r>
  <r>
    <x v="16"/>
    <x v="2"/>
    <x v="0"/>
    <n v="118.953411"/>
    <x v="29"/>
    <x v="29"/>
    <n v="20260723"/>
  </r>
  <r>
    <x v="16"/>
    <x v="2"/>
    <x v="0"/>
    <n v="-0.17638999999999999"/>
    <x v="30"/>
    <x v="30"/>
    <n v="20260723"/>
  </r>
  <r>
    <x v="16"/>
    <x v="2"/>
    <x v="0"/>
    <n v="-0.195406"/>
    <x v="31"/>
    <x v="31"/>
    <n v="20260723"/>
  </r>
  <r>
    <x v="16"/>
    <x v="2"/>
    <x v="0"/>
    <n v="-2.2665000000000001E-2"/>
    <x v="32"/>
    <x v="32"/>
    <n v="20260723"/>
  </r>
  <r>
    <x v="16"/>
    <x v="2"/>
    <x v="0"/>
    <n v="-0.17274200000000001"/>
    <x v="33"/>
    <x v="33"/>
    <n v="20260723"/>
  </r>
  <r>
    <x v="16"/>
    <x v="2"/>
    <x v="0"/>
    <n v="-5.182E-3"/>
    <x v="34"/>
    <x v="34"/>
    <n v="20260723"/>
  </r>
  <r>
    <x v="16"/>
    <x v="2"/>
    <x v="0"/>
    <n v="0"/>
    <x v="35"/>
    <x v="35"/>
    <n v="20260723"/>
  </r>
  <r>
    <x v="16"/>
    <x v="2"/>
    <x v="0"/>
    <n v="21.323789999999999"/>
    <x v="36"/>
    <x v="36"/>
    <n v="20260723"/>
  </r>
  <r>
    <x v="16"/>
    <x v="2"/>
    <x v="0"/>
    <n v="6.4289310000000004"/>
    <x v="37"/>
    <x v="37"/>
    <n v="20260723"/>
  </r>
  <r>
    <x v="16"/>
    <x v="2"/>
    <x v="0"/>
    <n v="2.915702"/>
    <x v="38"/>
    <x v="38"/>
    <n v="20260723"/>
  </r>
  <r>
    <x v="16"/>
    <x v="2"/>
    <x v="0"/>
    <n v="0"/>
    <x v="39"/>
    <x v="39"/>
    <n v="20260723"/>
  </r>
  <r>
    <x v="16"/>
    <x v="2"/>
    <x v="0"/>
    <n v="0"/>
    <x v="40"/>
    <x v="40"/>
    <n v="20260723"/>
  </r>
  <r>
    <x v="16"/>
    <x v="2"/>
    <x v="0"/>
    <n v="68.616883000000001"/>
    <x v="41"/>
    <x v="41"/>
    <n v="20260723"/>
  </r>
  <r>
    <x v="16"/>
    <x v="2"/>
    <x v="0"/>
    <n v="3.8031079999999999"/>
    <x v="42"/>
    <x v="42"/>
    <n v="20260723"/>
  </r>
  <r>
    <x v="16"/>
    <x v="2"/>
    <x v="0"/>
    <n v="829.18183499999998"/>
    <x v="43"/>
    <x v="43"/>
    <n v="20260723"/>
  </r>
  <r>
    <x v="16"/>
    <x v="2"/>
    <x v="0"/>
    <m/>
    <x v="44"/>
    <x v="44"/>
    <n v="20260723"/>
  </r>
  <r>
    <x v="16"/>
    <x v="2"/>
    <x v="0"/>
    <n v="365.683335"/>
    <x v="45"/>
    <x v="45"/>
    <n v="20260723"/>
  </r>
  <r>
    <x v="16"/>
    <x v="2"/>
    <x v="0"/>
    <n v="352.070561"/>
    <x v="46"/>
    <x v="46"/>
    <n v="20260723"/>
  </r>
  <r>
    <x v="16"/>
    <x v="2"/>
    <x v="0"/>
    <n v="0"/>
    <x v="47"/>
    <x v="47"/>
    <n v="20260723"/>
  </r>
  <r>
    <x v="16"/>
    <x v="2"/>
    <x v="0"/>
    <n v="340.16736900000001"/>
    <x v="48"/>
    <x v="48"/>
    <n v="20260723"/>
  </r>
  <r>
    <x v="16"/>
    <x v="2"/>
    <x v="0"/>
    <n v="11.903192000000001"/>
    <x v="49"/>
    <x v="49"/>
    <n v="20260723"/>
  </r>
  <r>
    <x v="16"/>
    <x v="2"/>
    <x v="0"/>
    <n v="13.612774"/>
    <x v="50"/>
    <x v="50"/>
    <n v="20260723"/>
  </r>
  <r>
    <x v="16"/>
    <x v="2"/>
    <x v="0"/>
    <n v="0"/>
    <x v="47"/>
    <x v="51"/>
    <n v="20260723"/>
  </r>
  <r>
    <x v="16"/>
    <x v="2"/>
    <x v="0"/>
    <n v="11.986715999999999"/>
    <x v="48"/>
    <x v="52"/>
    <n v="20260723"/>
  </r>
  <r>
    <x v="16"/>
    <x v="2"/>
    <x v="0"/>
    <n v="1.6260570000000001"/>
    <x v="49"/>
    <x v="53"/>
    <n v="20260723"/>
  </r>
  <r>
    <x v="16"/>
    <x v="2"/>
    <x v="0"/>
    <n v="181.34602799999999"/>
    <x v="51"/>
    <x v="54"/>
    <n v="20260723"/>
  </r>
  <r>
    <x v="16"/>
    <x v="2"/>
    <x v="0"/>
    <n v="-0.76511099999999999"/>
    <x v="52"/>
    <x v="55"/>
    <n v="20260723"/>
  </r>
  <r>
    <x v="16"/>
    <x v="2"/>
    <x v="0"/>
    <n v="0"/>
    <x v="47"/>
    <x v="56"/>
    <n v="20260723"/>
  </r>
  <r>
    <x v="16"/>
    <x v="2"/>
    <x v="0"/>
    <n v="-0.77181699999999998"/>
    <x v="48"/>
    <x v="57"/>
    <n v="20260723"/>
  </r>
  <r>
    <x v="16"/>
    <x v="2"/>
    <x v="0"/>
    <n v="6.7070000000000003E-3"/>
    <x v="49"/>
    <x v="58"/>
    <n v="20260723"/>
  </r>
  <r>
    <x v="16"/>
    <x v="2"/>
    <x v="0"/>
    <n v="182.11113800000001"/>
    <x v="53"/>
    <x v="59"/>
    <n v="20260723"/>
  </r>
  <r>
    <x v="16"/>
    <x v="2"/>
    <x v="0"/>
    <n v="0"/>
    <x v="47"/>
    <x v="60"/>
    <n v="20260723"/>
  </r>
  <r>
    <x v="16"/>
    <x v="2"/>
    <x v="0"/>
    <n v="178.281014"/>
    <x v="48"/>
    <x v="61"/>
    <n v="20260723"/>
  </r>
  <r>
    <x v="16"/>
    <x v="2"/>
    <x v="0"/>
    <n v="3.8301249999999998"/>
    <x v="49"/>
    <x v="62"/>
    <n v="20260723"/>
  </r>
  <r>
    <x v="16"/>
    <x v="2"/>
    <x v="0"/>
    <n v="55.625605"/>
    <x v="54"/>
    <x v="63"/>
    <n v="20260723"/>
  </r>
  <r>
    <x v="16"/>
    <x v="2"/>
    <x v="0"/>
    <n v="0"/>
    <x v="47"/>
    <x v="64"/>
    <n v="20260723"/>
  </r>
  <r>
    <x v="16"/>
    <x v="2"/>
    <x v="0"/>
    <n v="55.447009999999999"/>
    <x v="48"/>
    <x v="65"/>
    <n v="20260723"/>
  </r>
  <r>
    <x v="16"/>
    <x v="2"/>
    <x v="0"/>
    <n v="0.178595"/>
    <x v="49"/>
    <x v="66"/>
    <n v="20260723"/>
  </r>
  <r>
    <x v="16"/>
    <x v="2"/>
    <x v="0"/>
    <m/>
    <x v="55"/>
    <x v="67"/>
    <n v="20260723"/>
  </r>
  <r>
    <x v="16"/>
    <x v="2"/>
    <x v="0"/>
    <n v="0"/>
    <x v="56"/>
    <x v="68"/>
    <n v="20260723"/>
  </r>
  <r>
    <x v="16"/>
    <x v="2"/>
    <x v="0"/>
    <n v="1.4065749999999999"/>
    <x v="57"/>
    <x v="69"/>
    <n v="20260723"/>
  </r>
  <r>
    <x v="16"/>
    <x v="2"/>
    <x v="0"/>
    <n v="0"/>
    <x v="58"/>
    <x v="70"/>
    <n v="20260723"/>
  </r>
  <r>
    <x v="16"/>
    <x v="2"/>
    <x v="0"/>
    <n v="18.706956000000002"/>
    <x v="59"/>
    <x v="71"/>
    <n v="20260723"/>
  </r>
  <r>
    <x v="16"/>
    <x v="2"/>
    <x v="0"/>
    <n v="1.9460759999999999"/>
    <x v="60"/>
    <x v="72"/>
    <n v="20260723"/>
  </r>
  <r>
    <x v="16"/>
    <x v="2"/>
    <x v="0"/>
    <n v="0"/>
    <x v="19"/>
    <x v="73"/>
    <n v="20260723"/>
  </r>
  <r>
    <x v="16"/>
    <x v="2"/>
    <x v="0"/>
    <n v="0"/>
    <x v="61"/>
    <x v="74"/>
    <n v="20260723"/>
  </r>
  <r>
    <x v="16"/>
    <x v="2"/>
    <x v="0"/>
    <n v="0"/>
    <x v="62"/>
    <x v="75"/>
    <n v="20260723"/>
  </r>
  <r>
    <x v="16"/>
    <x v="2"/>
    <x v="0"/>
    <n v="13.515091999999999"/>
    <x v="63"/>
    <x v="76"/>
    <n v="20260723"/>
  </r>
  <r>
    <x v="16"/>
    <x v="2"/>
    <x v="0"/>
    <n v="7.817304"/>
    <x v="64"/>
    <x v="77"/>
    <n v="20260723"/>
  </r>
  <r>
    <x v="16"/>
    <x v="2"/>
    <x v="0"/>
    <n v="7.9589829999999999"/>
    <x v="65"/>
    <x v="78"/>
    <n v="20260723"/>
  </r>
  <r>
    <x v="16"/>
    <x v="2"/>
    <x v="0"/>
    <n v="9.6191490000000002"/>
    <x v="66"/>
    <x v="79"/>
    <n v="20260723"/>
  </r>
  <r>
    <x v="16"/>
    <x v="2"/>
    <x v="0"/>
    <n v="0"/>
    <x v="67"/>
    <x v="80"/>
    <n v="20260723"/>
  </r>
  <r>
    <x v="16"/>
    <x v="2"/>
    <x v="0"/>
    <n v="9.6191490000000002"/>
    <x v="68"/>
    <x v="81"/>
    <n v="20260723"/>
  </r>
  <r>
    <x v="16"/>
    <x v="2"/>
    <x v="0"/>
    <n v="3.9669479999999999"/>
    <x v="69"/>
    <x v="82"/>
    <n v="20260723"/>
  </r>
  <r>
    <x v="16"/>
    <x v="2"/>
    <x v="0"/>
    <n v="667.59205099999997"/>
    <x v="70"/>
    <x v="83"/>
    <n v="20260723"/>
  </r>
  <r>
    <x v="16"/>
    <x v="2"/>
    <x v="0"/>
    <n v="161.58978400000001"/>
    <x v="71"/>
    <x v="84"/>
    <n v="20260723"/>
  </r>
  <r>
    <x v="16"/>
    <x v="3"/>
    <x v="0"/>
    <m/>
    <x v="0"/>
    <x v="0"/>
    <n v="20260723"/>
  </r>
  <r>
    <x v="16"/>
    <x v="3"/>
    <x v="0"/>
    <m/>
    <x v="1"/>
    <x v="1"/>
    <n v="20260723"/>
  </r>
  <r>
    <x v="16"/>
    <x v="3"/>
    <x v="0"/>
    <m/>
    <x v="2"/>
    <x v="2"/>
    <n v="20260723"/>
  </r>
  <r>
    <x v="16"/>
    <x v="3"/>
    <x v="0"/>
    <n v="0"/>
    <x v="3"/>
    <x v="3"/>
    <n v="20260723"/>
  </r>
  <r>
    <x v="16"/>
    <x v="3"/>
    <x v="0"/>
    <n v="1.856732"/>
    <x v="4"/>
    <x v="4"/>
    <n v="20260723"/>
  </r>
  <r>
    <x v="16"/>
    <x v="3"/>
    <x v="0"/>
    <n v="0"/>
    <x v="5"/>
    <x v="5"/>
    <n v="20260723"/>
  </r>
  <r>
    <x v="16"/>
    <x v="3"/>
    <x v="0"/>
    <n v="17.403866000000001"/>
    <x v="6"/>
    <x v="6"/>
    <n v="20260723"/>
  </r>
  <r>
    <x v="16"/>
    <x v="3"/>
    <x v="0"/>
    <n v="743.35068200000001"/>
    <x v="7"/>
    <x v="7"/>
    <n v="20260723"/>
  </r>
  <r>
    <x v="16"/>
    <x v="3"/>
    <x v="0"/>
    <n v="6.0340109999999996"/>
    <x v="8"/>
    <x v="8"/>
    <n v="20260723"/>
  </r>
  <r>
    <x v="16"/>
    <x v="3"/>
    <x v="0"/>
    <n v="3.6434739999999999"/>
    <x v="9"/>
    <x v="9"/>
    <n v="20260723"/>
  </r>
  <r>
    <x v="16"/>
    <x v="3"/>
    <x v="0"/>
    <n v="5.2030880000000002"/>
    <x v="10"/>
    <x v="10"/>
    <n v="20260723"/>
  </r>
  <r>
    <x v="16"/>
    <x v="3"/>
    <x v="0"/>
    <n v="0.21002799999999999"/>
    <x v="11"/>
    <x v="11"/>
    <n v="20260723"/>
  </r>
  <r>
    <x v="16"/>
    <x v="3"/>
    <x v="0"/>
    <n v="4.9930599999999998"/>
    <x v="12"/>
    <x v="12"/>
    <n v="20260723"/>
  </r>
  <r>
    <x v="16"/>
    <x v="3"/>
    <x v="0"/>
    <n v="591.19942400000002"/>
    <x v="13"/>
    <x v="13"/>
    <n v="20260723"/>
  </r>
  <r>
    <x v="16"/>
    <x v="3"/>
    <x v="0"/>
    <n v="507.791607"/>
    <x v="14"/>
    <x v="14"/>
    <n v="20260723"/>
  </r>
  <r>
    <x v="16"/>
    <x v="3"/>
    <x v="0"/>
    <n v="83.407816999999994"/>
    <x v="15"/>
    <x v="15"/>
    <n v="20260723"/>
  </r>
  <r>
    <x v="16"/>
    <x v="3"/>
    <x v="0"/>
    <n v="0"/>
    <x v="16"/>
    <x v="16"/>
    <n v="20260723"/>
  </r>
  <r>
    <x v="16"/>
    <x v="3"/>
    <x v="0"/>
    <n v="0"/>
    <x v="17"/>
    <x v="17"/>
    <n v="20260723"/>
  </r>
  <r>
    <x v="16"/>
    <x v="3"/>
    <x v="0"/>
    <n v="127.06654"/>
    <x v="18"/>
    <x v="18"/>
    <n v="20260723"/>
  </r>
  <r>
    <x v="16"/>
    <x v="3"/>
    <x v="0"/>
    <n v="0"/>
    <x v="19"/>
    <x v="19"/>
    <n v="20260723"/>
  </r>
  <r>
    <x v="16"/>
    <x v="3"/>
    <x v="0"/>
    <n v="10.204146"/>
    <x v="20"/>
    <x v="20"/>
    <n v="20260723"/>
  </r>
  <r>
    <x v="16"/>
    <x v="3"/>
    <x v="0"/>
    <n v="0"/>
    <x v="21"/>
    <x v="21"/>
    <n v="20260723"/>
  </r>
  <r>
    <x v="16"/>
    <x v="3"/>
    <x v="0"/>
    <n v="400.82545499999998"/>
    <x v="22"/>
    <x v="22"/>
    <n v="20260723"/>
  </r>
  <r>
    <x v="16"/>
    <x v="3"/>
    <x v="0"/>
    <n v="24.913281999999999"/>
    <x v="23"/>
    <x v="23"/>
    <n v="20260723"/>
  </r>
  <r>
    <x v="16"/>
    <x v="3"/>
    <x v="0"/>
    <n v="0"/>
    <x v="24"/>
    <x v="24"/>
    <n v="20260723"/>
  </r>
  <r>
    <x v="16"/>
    <x v="3"/>
    <x v="0"/>
    <n v="2.7715E-2"/>
    <x v="25"/>
    <x v="25"/>
    <n v="20260723"/>
  </r>
  <r>
    <x v="16"/>
    <x v="3"/>
    <x v="0"/>
    <n v="24.885567000000002"/>
    <x v="26"/>
    <x v="26"/>
    <n v="20260723"/>
  </r>
  <r>
    <x v="16"/>
    <x v="3"/>
    <x v="0"/>
    <n v="96.100935000000007"/>
    <x v="27"/>
    <x v="27"/>
    <n v="20260723"/>
  </r>
  <r>
    <x v="16"/>
    <x v="3"/>
    <x v="0"/>
    <n v="80.842267000000007"/>
    <x v="28"/>
    <x v="28"/>
    <n v="20260723"/>
  </r>
  <r>
    <x v="16"/>
    <x v="3"/>
    <x v="0"/>
    <n v="81.039266999999995"/>
    <x v="29"/>
    <x v="29"/>
    <n v="20260723"/>
  </r>
  <r>
    <x v="16"/>
    <x v="3"/>
    <x v="0"/>
    <n v="-0.19700000000000001"/>
    <x v="30"/>
    <x v="30"/>
    <n v="20260723"/>
  </r>
  <r>
    <x v="16"/>
    <x v="3"/>
    <x v="0"/>
    <n v="16.599160000000001"/>
    <x v="31"/>
    <x v="31"/>
    <n v="20260723"/>
  </r>
  <r>
    <x v="16"/>
    <x v="3"/>
    <x v="0"/>
    <n v="-0.70411699999999999"/>
    <x v="32"/>
    <x v="32"/>
    <n v="20260723"/>
  </r>
  <r>
    <x v="16"/>
    <x v="3"/>
    <x v="0"/>
    <n v="17.303277000000001"/>
    <x v="33"/>
    <x v="33"/>
    <n v="20260723"/>
  </r>
  <r>
    <x v="16"/>
    <x v="3"/>
    <x v="0"/>
    <n v="-1.340492"/>
    <x v="34"/>
    <x v="34"/>
    <n v="20260723"/>
  </r>
  <r>
    <x v="16"/>
    <x v="3"/>
    <x v="0"/>
    <n v="0"/>
    <x v="35"/>
    <x v="35"/>
    <n v="20260723"/>
  </r>
  <r>
    <x v="16"/>
    <x v="3"/>
    <x v="0"/>
    <n v="17.440937999999999"/>
    <x v="36"/>
    <x v="36"/>
    <n v="20260723"/>
  </r>
  <r>
    <x v="16"/>
    <x v="3"/>
    <x v="0"/>
    <n v="10.602588000000001"/>
    <x v="37"/>
    <x v="37"/>
    <n v="20260723"/>
  </r>
  <r>
    <x v="16"/>
    <x v="3"/>
    <x v="0"/>
    <n v="3.474952"/>
    <x v="38"/>
    <x v="38"/>
    <n v="20260723"/>
  </r>
  <r>
    <x v="16"/>
    <x v="3"/>
    <x v="0"/>
    <n v="0"/>
    <x v="39"/>
    <x v="39"/>
    <n v="20260723"/>
  </r>
  <r>
    <x v="16"/>
    <x v="3"/>
    <x v="0"/>
    <n v="0"/>
    <x v="40"/>
    <x v="40"/>
    <n v="20260723"/>
  </r>
  <r>
    <x v="16"/>
    <x v="3"/>
    <x v="0"/>
    <n v="94.222443999999996"/>
    <x v="41"/>
    <x v="41"/>
    <n v="20260723"/>
  </r>
  <r>
    <x v="16"/>
    <x v="3"/>
    <x v="0"/>
    <n v="3.8790589999999998"/>
    <x v="42"/>
    <x v="42"/>
    <n v="20260723"/>
  </r>
  <r>
    <x v="16"/>
    <x v="3"/>
    <x v="0"/>
    <n v="1414.070933"/>
    <x v="43"/>
    <x v="43"/>
    <n v="20260723"/>
  </r>
  <r>
    <x v="16"/>
    <x v="3"/>
    <x v="0"/>
    <m/>
    <x v="44"/>
    <x v="44"/>
    <n v="20260723"/>
  </r>
  <r>
    <x v="16"/>
    <x v="3"/>
    <x v="0"/>
    <n v="351.28414600000002"/>
    <x v="45"/>
    <x v="45"/>
    <n v="20260723"/>
  </r>
  <r>
    <x v="16"/>
    <x v="3"/>
    <x v="0"/>
    <n v="339.877656"/>
    <x v="46"/>
    <x v="46"/>
    <n v="20260723"/>
  </r>
  <r>
    <x v="16"/>
    <x v="3"/>
    <x v="0"/>
    <n v="0"/>
    <x v="47"/>
    <x v="47"/>
    <n v="20260723"/>
  </r>
  <r>
    <x v="16"/>
    <x v="3"/>
    <x v="0"/>
    <n v="327.711951"/>
    <x v="48"/>
    <x v="48"/>
    <n v="20260723"/>
  </r>
  <r>
    <x v="16"/>
    <x v="3"/>
    <x v="0"/>
    <n v="12.165704"/>
    <x v="49"/>
    <x v="49"/>
    <n v="20260723"/>
  </r>
  <r>
    <x v="16"/>
    <x v="3"/>
    <x v="0"/>
    <n v="11.40649"/>
    <x v="50"/>
    <x v="50"/>
    <n v="20260723"/>
  </r>
  <r>
    <x v="16"/>
    <x v="3"/>
    <x v="0"/>
    <n v="0"/>
    <x v="47"/>
    <x v="51"/>
    <n v="20260723"/>
  </r>
  <r>
    <x v="16"/>
    <x v="3"/>
    <x v="0"/>
    <n v="9.1679589999999997"/>
    <x v="48"/>
    <x v="52"/>
    <n v="20260723"/>
  </r>
  <r>
    <x v="16"/>
    <x v="3"/>
    <x v="0"/>
    <n v="2.238531"/>
    <x v="49"/>
    <x v="53"/>
    <n v="20260723"/>
  </r>
  <r>
    <x v="16"/>
    <x v="3"/>
    <x v="0"/>
    <n v="308.84791000000001"/>
    <x v="51"/>
    <x v="54"/>
    <n v="20260723"/>
  </r>
  <r>
    <x v="16"/>
    <x v="3"/>
    <x v="0"/>
    <n v="-3.7007439999999998"/>
    <x v="52"/>
    <x v="55"/>
    <n v="20260723"/>
  </r>
  <r>
    <x v="16"/>
    <x v="3"/>
    <x v="0"/>
    <n v="0"/>
    <x v="47"/>
    <x v="56"/>
    <n v="20260723"/>
  </r>
  <r>
    <x v="16"/>
    <x v="3"/>
    <x v="0"/>
    <n v="-4.6410900000000002"/>
    <x v="48"/>
    <x v="57"/>
    <n v="20260723"/>
  </r>
  <r>
    <x v="16"/>
    <x v="3"/>
    <x v="0"/>
    <n v="0.94034600000000002"/>
    <x v="49"/>
    <x v="58"/>
    <n v="20260723"/>
  </r>
  <r>
    <x v="16"/>
    <x v="3"/>
    <x v="0"/>
    <n v="312.548654"/>
    <x v="53"/>
    <x v="59"/>
    <n v="20260723"/>
  </r>
  <r>
    <x v="16"/>
    <x v="3"/>
    <x v="0"/>
    <n v="0"/>
    <x v="47"/>
    <x v="60"/>
    <n v="20260723"/>
  </r>
  <r>
    <x v="16"/>
    <x v="3"/>
    <x v="0"/>
    <n v="300.46338500000002"/>
    <x v="48"/>
    <x v="61"/>
    <n v="20260723"/>
  </r>
  <r>
    <x v="16"/>
    <x v="3"/>
    <x v="0"/>
    <n v="12.085269"/>
    <x v="49"/>
    <x v="62"/>
    <n v="20260723"/>
  </r>
  <r>
    <x v="16"/>
    <x v="3"/>
    <x v="0"/>
    <n v="395.41847000000001"/>
    <x v="54"/>
    <x v="63"/>
    <n v="20260723"/>
  </r>
  <r>
    <x v="16"/>
    <x v="3"/>
    <x v="0"/>
    <n v="0"/>
    <x v="47"/>
    <x v="64"/>
    <n v="20260723"/>
  </r>
  <r>
    <x v="16"/>
    <x v="3"/>
    <x v="0"/>
    <n v="389.97960899999998"/>
    <x v="48"/>
    <x v="65"/>
    <n v="20260723"/>
  </r>
  <r>
    <x v="16"/>
    <x v="3"/>
    <x v="0"/>
    <n v="5.4388610000000002"/>
    <x v="49"/>
    <x v="66"/>
    <n v="20260723"/>
  </r>
  <r>
    <x v="16"/>
    <x v="3"/>
    <x v="0"/>
    <m/>
    <x v="55"/>
    <x v="67"/>
    <n v="20260723"/>
  </r>
  <r>
    <x v="16"/>
    <x v="3"/>
    <x v="0"/>
    <n v="0"/>
    <x v="56"/>
    <x v="68"/>
    <n v="20260723"/>
  </r>
  <r>
    <x v="16"/>
    <x v="3"/>
    <x v="0"/>
    <n v="1.5204"/>
    <x v="57"/>
    <x v="69"/>
    <n v="20260723"/>
  </r>
  <r>
    <x v="16"/>
    <x v="3"/>
    <x v="0"/>
    <n v="0"/>
    <x v="58"/>
    <x v="70"/>
    <n v="20260723"/>
  </r>
  <r>
    <x v="16"/>
    <x v="3"/>
    <x v="0"/>
    <n v="25.02075"/>
    <x v="59"/>
    <x v="71"/>
    <n v="20260723"/>
  </r>
  <r>
    <x v="16"/>
    <x v="3"/>
    <x v="0"/>
    <n v="1.738934"/>
    <x v="60"/>
    <x v="72"/>
    <n v="20260723"/>
  </r>
  <r>
    <x v="16"/>
    <x v="3"/>
    <x v="0"/>
    <n v="0"/>
    <x v="19"/>
    <x v="73"/>
    <n v="20260723"/>
  </r>
  <r>
    <x v="16"/>
    <x v="3"/>
    <x v="0"/>
    <n v="0.89985400000000004"/>
    <x v="61"/>
    <x v="74"/>
    <n v="20260723"/>
  </r>
  <r>
    <x v="16"/>
    <x v="3"/>
    <x v="0"/>
    <n v="16.468855999999999"/>
    <x v="62"/>
    <x v="75"/>
    <n v="20260723"/>
  </r>
  <r>
    <x v="16"/>
    <x v="3"/>
    <x v="0"/>
    <n v="7.3333199999999996"/>
    <x v="63"/>
    <x v="76"/>
    <n v="20260723"/>
  </r>
  <r>
    <x v="16"/>
    <x v="3"/>
    <x v="0"/>
    <n v="17.749972"/>
    <x v="64"/>
    <x v="77"/>
    <n v="20260723"/>
  </r>
  <r>
    <x v="16"/>
    <x v="3"/>
    <x v="0"/>
    <n v="9.7779690000000006"/>
    <x v="65"/>
    <x v="78"/>
    <n v="20260723"/>
  </r>
  <r>
    <x v="16"/>
    <x v="3"/>
    <x v="0"/>
    <n v="9.3345739999999999"/>
    <x v="66"/>
    <x v="79"/>
    <n v="20260723"/>
  </r>
  <r>
    <x v="16"/>
    <x v="3"/>
    <x v="0"/>
    <n v="0"/>
    <x v="67"/>
    <x v="80"/>
    <n v="20260723"/>
  </r>
  <r>
    <x v="16"/>
    <x v="3"/>
    <x v="0"/>
    <n v="9.3345739999999999"/>
    <x v="68"/>
    <x v="81"/>
    <n v="20260723"/>
  </r>
  <r>
    <x v="16"/>
    <x v="3"/>
    <x v="0"/>
    <n v="4.0106539999999997"/>
    <x v="69"/>
    <x v="82"/>
    <n v="20260723"/>
  </r>
  <r>
    <x v="16"/>
    <x v="3"/>
    <x v="0"/>
    <n v="1149.4058090000001"/>
    <x v="70"/>
    <x v="83"/>
    <n v="20260723"/>
  </r>
  <r>
    <x v="16"/>
    <x v="3"/>
    <x v="0"/>
    <n v="264.66512399999999"/>
    <x v="71"/>
    <x v="84"/>
    <n v="20260723"/>
  </r>
  <r>
    <x v="16"/>
    <x v="4"/>
    <x v="0"/>
    <m/>
    <x v="0"/>
    <x v="0"/>
    <n v="20260723"/>
  </r>
  <r>
    <x v="16"/>
    <x v="4"/>
    <x v="0"/>
    <m/>
    <x v="1"/>
    <x v="1"/>
    <n v="20260723"/>
  </r>
  <r>
    <x v="16"/>
    <x v="4"/>
    <x v="0"/>
    <m/>
    <x v="2"/>
    <x v="2"/>
    <n v="20260723"/>
  </r>
  <r>
    <x v="16"/>
    <x v="4"/>
    <x v="0"/>
    <n v="0"/>
    <x v="3"/>
    <x v="3"/>
    <n v="20260723"/>
  </r>
  <r>
    <x v="16"/>
    <x v="4"/>
    <x v="0"/>
    <n v="1.9277930000000001"/>
    <x v="4"/>
    <x v="4"/>
    <n v="20260723"/>
  </r>
  <r>
    <x v="16"/>
    <x v="4"/>
    <x v="0"/>
    <n v="0"/>
    <x v="5"/>
    <x v="5"/>
    <n v="20260723"/>
  </r>
  <r>
    <x v="16"/>
    <x v="4"/>
    <x v="0"/>
    <n v="16.983564999999999"/>
    <x v="6"/>
    <x v="6"/>
    <n v="20260723"/>
  </r>
  <r>
    <x v="16"/>
    <x v="4"/>
    <x v="0"/>
    <n v="790.82808599999998"/>
    <x v="7"/>
    <x v="7"/>
    <n v="20260723"/>
  </r>
  <r>
    <x v="16"/>
    <x v="4"/>
    <x v="0"/>
    <n v="7.019692"/>
    <x v="8"/>
    <x v="8"/>
    <n v="20260723"/>
  </r>
  <r>
    <x v="16"/>
    <x v="4"/>
    <x v="0"/>
    <n v="3.7269969999999999"/>
    <x v="9"/>
    <x v="9"/>
    <n v="20260723"/>
  </r>
  <r>
    <x v="16"/>
    <x v="4"/>
    <x v="0"/>
    <n v="0.69426200000000005"/>
    <x v="10"/>
    <x v="10"/>
    <n v="20260723"/>
  </r>
  <r>
    <x v="16"/>
    <x v="4"/>
    <x v="0"/>
    <n v="0.69426200000000005"/>
    <x v="11"/>
    <x v="11"/>
    <n v="20260723"/>
  </r>
  <r>
    <x v="16"/>
    <x v="4"/>
    <x v="0"/>
    <n v="0"/>
    <x v="12"/>
    <x v="12"/>
    <n v="20260723"/>
  </r>
  <r>
    <x v="16"/>
    <x v="4"/>
    <x v="0"/>
    <n v="602.88498000000004"/>
    <x v="13"/>
    <x v="13"/>
    <n v="20260723"/>
  </r>
  <r>
    <x v="16"/>
    <x v="4"/>
    <x v="0"/>
    <n v="507.71812"/>
    <x v="14"/>
    <x v="14"/>
    <n v="20260723"/>
  </r>
  <r>
    <x v="16"/>
    <x v="4"/>
    <x v="0"/>
    <n v="95.166860999999997"/>
    <x v="15"/>
    <x v="15"/>
    <n v="20260723"/>
  </r>
  <r>
    <x v="16"/>
    <x v="4"/>
    <x v="0"/>
    <n v="0"/>
    <x v="16"/>
    <x v="16"/>
    <n v="20260723"/>
  </r>
  <r>
    <x v="16"/>
    <x v="4"/>
    <x v="0"/>
    <n v="0"/>
    <x v="17"/>
    <x v="17"/>
    <n v="20260723"/>
  </r>
  <r>
    <x v="16"/>
    <x v="4"/>
    <x v="0"/>
    <n v="162.59260900000001"/>
    <x v="18"/>
    <x v="18"/>
    <n v="20260723"/>
  </r>
  <r>
    <x v="16"/>
    <x v="4"/>
    <x v="0"/>
    <n v="0.346113"/>
    <x v="19"/>
    <x v="19"/>
    <n v="20260723"/>
  </r>
  <r>
    <x v="16"/>
    <x v="4"/>
    <x v="0"/>
    <n v="13.563432000000001"/>
    <x v="20"/>
    <x v="20"/>
    <n v="20260723"/>
  </r>
  <r>
    <x v="16"/>
    <x v="4"/>
    <x v="0"/>
    <n v="0"/>
    <x v="21"/>
    <x v="21"/>
    <n v="20260723"/>
  </r>
  <r>
    <x v="16"/>
    <x v="4"/>
    <x v="0"/>
    <n v="424.65915999999999"/>
    <x v="22"/>
    <x v="22"/>
    <n v="20260723"/>
  </r>
  <r>
    <x v="16"/>
    <x v="4"/>
    <x v="0"/>
    <n v="28.227191999999999"/>
    <x v="23"/>
    <x v="23"/>
    <n v="20260723"/>
  </r>
  <r>
    <x v="16"/>
    <x v="4"/>
    <x v="0"/>
    <n v="0"/>
    <x v="24"/>
    <x v="24"/>
    <n v="20260723"/>
  </r>
  <r>
    <x v="16"/>
    <x v="4"/>
    <x v="0"/>
    <n v="1.9151999999999999E-2"/>
    <x v="25"/>
    <x v="25"/>
    <n v="20260723"/>
  </r>
  <r>
    <x v="16"/>
    <x v="4"/>
    <x v="0"/>
    <n v="28.20804"/>
    <x v="26"/>
    <x v="26"/>
    <n v="20260723"/>
  </r>
  <r>
    <x v="16"/>
    <x v="4"/>
    <x v="0"/>
    <n v="73.283805999999998"/>
    <x v="27"/>
    <x v="27"/>
    <n v="20260723"/>
  </r>
  <r>
    <x v="16"/>
    <x v="4"/>
    <x v="0"/>
    <n v="58.321648000000003"/>
    <x v="28"/>
    <x v="28"/>
    <n v="20260723"/>
  </r>
  <r>
    <x v="16"/>
    <x v="4"/>
    <x v="0"/>
    <n v="58.539836999999999"/>
    <x v="29"/>
    <x v="29"/>
    <n v="20260723"/>
  </r>
  <r>
    <x v="16"/>
    <x v="4"/>
    <x v="0"/>
    <n v="-0.21818899999999999"/>
    <x v="30"/>
    <x v="30"/>
    <n v="20260723"/>
  </r>
  <r>
    <x v="16"/>
    <x v="4"/>
    <x v="0"/>
    <n v="16.957259000000001"/>
    <x v="31"/>
    <x v="31"/>
    <n v="20260723"/>
  </r>
  <r>
    <x v="16"/>
    <x v="4"/>
    <x v="0"/>
    <n v="-1.108134"/>
    <x v="32"/>
    <x v="32"/>
    <n v="20260723"/>
  </r>
  <r>
    <x v="16"/>
    <x v="4"/>
    <x v="0"/>
    <n v="18.065393"/>
    <x v="33"/>
    <x v="33"/>
    <n v="20260723"/>
  </r>
  <r>
    <x v="16"/>
    <x v="4"/>
    <x v="0"/>
    <n v="-1.995101"/>
    <x v="34"/>
    <x v="34"/>
    <n v="20260723"/>
  </r>
  <r>
    <x v="16"/>
    <x v="4"/>
    <x v="0"/>
    <n v="0"/>
    <x v="35"/>
    <x v="35"/>
    <n v="20260723"/>
  </r>
  <r>
    <x v="16"/>
    <x v="4"/>
    <x v="0"/>
    <n v="7.1022360000000004"/>
    <x v="36"/>
    <x v="36"/>
    <n v="20260723"/>
  </r>
  <r>
    <x v="16"/>
    <x v="4"/>
    <x v="0"/>
    <n v="8.198893"/>
    <x v="37"/>
    <x v="37"/>
    <n v="20260723"/>
  </r>
  <r>
    <x v="16"/>
    <x v="4"/>
    <x v="0"/>
    <n v="4.4101509999999999"/>
    <x v="38"/>
    <x v="38"/>
    <n v="20260723"/>
  </r>
  <r>
    <x v="16"/>
    <x v="4"/>
    <x v="0"/>
    <n v="0"/>
    <x v="39"/>
    <x v="39"/>
    <n v="20260723"/>
  </r>
  <r>
    <x v="16"/>
    <x v="4"/>
    <x v="0"/>
    <n v="0"/>
    <x v="40"/>
    <x v="40"/>
    <n v="20260723"/>
  </r>
  <r>
    <x v="16"/>
    <x v="4"/>
    <x v="0"/>
    <n v="119.985238"/>
    <x v="41"/>
    <x v="41"/>
    <n v="20260723"/>
  </r>
  <r>
    <x v="16"/>
    <x v="4"/>
    <x v="0"/>
    <n v="2.076762"/>
    <x v="42"/>
    <x v="42"/>
    <n v="20260723"/>
  </r>
  <r>
    <x v="16"/>
    <x v="4"/>
    <x v="0"/>
    <n v="1477.6828820000001"/>
    <x v="43"/>
    <x v="43"/>
    <n v="20260723"/>
  </r>
  <r>
    <x v="16"/>
    <x v="4"/>
    <x v="0"/>
    <m/>
    <x v="44"/>
    <x v="44"/>
    <n v="20260723"/>
  </r>
  <r>
    <x v="16"/>
    <x v="4"/>
    <x v="0"/>
    <n v="307.39909699999998"/>
    <x v="45"/>
    <x v="45"/>
    <n v="20260723"/>
  </r>
  <r>
    <x v="16"/>
    <x v="4"/>
    <x v="0"/>
    <n v="300.74175300000002"/>
    <x v="46"/>
    <x v="46"/>
    <n v="20260723"/>
  </r>
  <r>
    <x v="16"/>
    <x v="4"/>
    <x v="0"/>
    <n v="0"/>
    <x v="47"/>
    <x v="47"/>
    <n v="20260723"/>
  </r>
  <r>
    <x v="16"/>
    <x v="4"/>
    <x v="0"/>
    <n v="287.743471"/>
    <x v="48"/>
    <x v="48"/>
    <n v="20260723"/>
  </r>
  <r>
    <x v="16"/>
    <x v="4"/>
    <x v="0"/>
    <n v="12.998283000000001"/>
    <x v="49"/>
    <x v="49"/>
    <n v="20260723"/>
  </r>
  <r>
    <x v="16"/>
    <x v="4"/>
    <x v="0"/>
    <n v="6.657343"/>
    <x v="50"/>
    <x v="50"/>
    <n v="20260723"/>
  </r>
  <r>
    <x v="16"/>
    <x v="4"/>
    <x v="0"/>
    <n v="0"/>
    <x v="47"/>
    <x v="51"/>
    <n v="20260723"/>
  </r>
  <r>
    <x v="16"/>
    <x v="4"/>
    <x v="0"/>
    <n v="3.9240659999999998"/>
    <x v="48"/>
    <x v="52"/>
    <n v="20260723"/>
  </r>
  <r>
    <x v="16"/>
    <x v="4"/>
    <x v="0"/>
    <n v="2.7332770000000002"/>
    <x v="49"/>
    <x v="53"/>
    <n v="20260723"/>
  </r>
  <r>
    <x v="16"/>
    <x v="4"/>
    <x v="0"/>
    <n v="335.38063399999999"/>
    <x v="51"/>
    <x v="54"/>
    <n v="20260723"/>
  </r>
  <r>
    <x v="16"/>
    <x v="4"/>
    <x v="0"/>
    <n v="-6.8831100000000003"/>
    <x v="52"/>
    <x v="55"/>
    <n v="20260723"/>
  </r>
  <r>
    <x v="16"/>
    <x v="4"/>
    <x v="0"/>
    <n v="0"/>
    <x v="47"/>
    <x v="56"/>
    <n v="20260723"/>
  </r>
  <r>
    <x v="16"/>
    <x v="4"/>
    <x v="0"/>
    <n v="-7.899203"/>
    <x v="48"/>
    <x v="57"/>
    <n v="20260723"/>
  </r>
  <r>
    <x v="16"/>
    <x v="4"/>
    <x v="0"/>
    <n v="1.0160929999999999"/>
    <x v="49"/>
    <x v="58"/>
    <n v="20260723"/>
  </r>
  <r>
    <x v="16"/>
    <x v="4"/>
    <x v="0"/>
    <n v="342.26374399999997"/>
    <x v="53"/>
    <x v="59"/>
    <n v="20260723"/>
  </r>
  <r>
    <x v="16"/>
    <x v="4"/>
    <x v="0"/>
    <n v="0"/>
    <x v="47"/>
    <x v="60"/>
    <n v="20260723"/>
  </r>
  <r>
    <x v="16"/>
    <x v="4"/>
    <x v="0"/>
    <n v="329.82231400000001"/>
    <x v="48"/>
    <x v="61"/>
    <n v="20260723"/>
  </r>
  <r>
    <x v="16"/>
    <x v="4"/>
    <x v="0"/>
    <n v="12.44143"/>
    <x v="49"/>
    <x v="62"/>
    <n v="20260723"/>
  </r>
  <r>
    <x v="16"/>
    <x v="4"/>
    <x v="0"/>
    <n v="413.16467699999998"/>
    <x v="54"/>
    <x v="63"/>
    <n v="20260723"/>
  </r>
  <r>
    <x v="16"/>
    <x v="4"/>
    <x v="0"/>
    <n v="0"/>
    <x v="47"/>
    <x v="64"/>
    <n v="20260723"/>
  </r>
  <r>
    <x v="16"/>
    <x v="4"/>
    <x v="0"/>
    <n v="407.98818"/>
    <x v="48"/>
    <x v="65"/>
    <n v="20260723"/>
  </r>
  <r>
    <x v="16"/>
    <x v="4"/>
    <x v="0"/>
    <n v="5.1764979999999996"/>
    <x v="49"/>
    <x v="66"/>
    <n v="20260723"/>
  </r>
  <r>
    <x v="16"/>
    <x v="4"/>
    <x v="0"/>
    <m/>
    <x v="55"/>
    <x v="67"/>
    <n v="20260723"/>
  </r>
  <r>
    <x v="16"/>
    <x v="4"/>
    <x v="0"/>
    <n v="0"/>
    <x v="56"/>
    <x v="68"/>
    <n v="20260723"/>
  </r>
  <r>
    <x v="16"/>
    <x v="4"/>
    <x v="0"/>
    <n v="3.7550629999999998"/>
    <x v="57"/>
    <x v="69"/>
    <n v="20260723"/>
  </r>
  <r>
    <x v="16"/>
    <x v="4"/>
    <x v="0"/>
    <n v="0"/>
    <x v="58"/>
    <x v="70"/>
    <n v="20260723"/>
  </r>
  <r>
    <x v="16"/>
    <x v="4"/>
    <x v="0"/>
    <n v="28.913653"/>
    <x v="59"/>
    <x v="71"/>
    <n v="20260723"/>
  </r>
  <r>
    <x v="16"/>
    <x v="4"/>
    <x v="0"/>
    <n v="0.96215200000000001"/>
    <x v="60"/>
    <x v="72"/>
    <n v="20260723"/>
  </r>
  <r>
    <x v="16"/>
    <x v="4"/>
    <x v="0"/>
    <n v="1.3553000000000001E-2"/>
    <x v="19"/>
    <x v="73"/>
    <n v="20260723"/>
  </r>
  <r>
    <x v="16"/>
    <x v="4"/>
    <x v="0"/>
    <n v="1.4587859999999999"/>
    <x v="61"/>
    <x v="74"/>
    <n v="20260723"/>
  </r>
  <r>
    <x v="16"/>
    <x v="4"/>
    <x v="0"/>
    <n v="6.0669300000000002"/>
    <x v="62"/>
    <x v="75"/>
    <n v="20260723"/>
  </r>
  <r>
    <x v="16"/>
    <x v="4"/>
    <x v="0"/>
    <n v="29.216650000000001"/>
    <x v="63"/>
    <x v="76"/>
    <n v="20260723"/>
  </r>
  <r>
    <x v="16"/>
    <x v="4"/>
    <x v="0"/>
    <n v="7.5809490000000004"/>
    <x v="64"/>
    <x v="77"/>
    <n v="20260723"/>
  </r>
  <r>
    <x v="16"/>
    <x v="4"/>
    <x v="0"/>
    <n v="12.486015999999999"/>
    <x v="65"/>
    <x v="78"/>
    <n v="20260723"/>
  </r>
  <r>
    <x v="16"/>
    <x v="4"/>
    <x v="0"/>
    <n v="7.2845740000000001"/>
    <x v="66"/>
    <x v="79"/>
    <n v="20260723"/>
  </r>
  <r>
    <x v="16"/>
    <x v="4"/>
    <x v="0"/>
    <n v="0"/>
    <x v="67"/>
    <x v="80"/>
    <n v="20260723"/>
  </r>
  <r>
    <x v="16"/>
    <x v="4"/>
    <x v="0"/>
    <n v="7.2845740000000001"/>
    <x v="68"/>
    <x v="81"/>
    <n v="20260723"/>
  </r>
  <r>
    <x v="16"/>
    <x v="4"/>
    <x v="0"/>
    <n v="3.927813"/>
    <x v="69"/>
    <x v="82"/>
    <n v="20260723"/>
  </r>
  <r>
    <x v="16"/>
    <x v="4"/>
    <x v="0"/>
    <n v="1157.6105480000001"/>
    <x v="70"/>
    <x v="83"/>
    <n v="20260723"/>
  </r>
  <r>
    <x v="16"/>
    <x v="4"/>
    <x v="0"/>
    <n v="320.07233400000001"/>
    <x v="71"/>
    <x v="84"/>
    <n v="20260723"/>
  </r>
  <r>
    <x v="16"/>
    <x v="5"/>
    <x v="0"/>
    <m/>
    <x v="0"/>
    <x v="0"/>
    <n v="20260723"/>
  </r>
  <r>
    <x v="16"/>
    <x v="5"/>
    <x v="0"/>
    <m/>
    <x v="1"/>
    <x v="1"/>
    <n v="20260723"/>
  </r>
  <r>
    <x v="16"/>
    <x v="5"/>
    <x v="0"/>
    <m/>
    <x v="2"/>
    <x v="2"/>
    <n v="20260723"/>
  </r>
  <r>
    <x v="16"/>
    <x v="5"/>
    <x v="0"/>
    <n v="0"/>
    <x v="3"/>
    <x v="3"/>
    <n v="20260723"/>
  </r>
  <r>
    <x v="16"/>
    <x v="5"/>
    <x v="0"/>
    <n v="1.400431"/>
    <x v="4"/>
    <x v="4"/>
    <n v="20260723"/>
  </r>
  <r>
    <x v="16"/>
    <x v="5"/>
    <x v="0"/>
    <n v="0"/>
    <x v="5"/>
    <x v="5"/>
    <n v="20260723"/>
  </r>
  <r>
    <x v="16"/>
    <x v="5"/>
    <x v="0"/>
    <n v="17.417186000000001"/>
    <x v="6"/>
    <x v="6"/>
    <n v="20260723"/>
  </r>
  <r>
    <x v="16"/>
    <x v="5"/>
    <x v="0"/>
    <n v="776.92733699999997"/>
    <x v="7"/>
    <x v="7"/>
    <n v="20260723"/>
  </r>
  <r>
    <x v="16"/>
    <x v="5"/>
    <x v="0"/>
    <n v="7.2930390000000003"/>
    <x v="8"/>
    <x v="8"/>
    <n v="20260723"/>
  </r>
  <r>
    <x v="16"/>
    <x v="5"/>
    <x v="0"/>
    <n v="23.854074000000001"/>
    <x v="9"/>
    <x v="9"/>
    <n v="20260723"/>
  </r>
  <r>
    <x v="16"/>
    <x v="5"/>
    <x v="0"/>
    <n v="1.5453509999999999"/>
    <x v="10"/>
    <x v="10"/>
    <n v="20260723"/>
  </r>
  <r>
    <x v="16"/>
    <x v="5"/>
    <x v="0"/>
    <n v="1.5453509999999999"/>
    <x v="11"/>
    <x v="11"/>
    <n v="20260723"/>
  </r>
  <r>
    <x v="16"/>
    <x v="5"/>
    <x v="0"/>
    <n v="0"/>
    <x v="12"/>
    <x v="12"/>
    <n v="20260723"/>
  </r>
  <r>
    <x v="16"/>
    <x v="5"/>
    <x v="0"/>
    <n v="555.968749"/>
    <x v="13"/>
    <x v="13"/>
    <n v="20260723"/>
  </r>
  <r>
    <x v="16"/>
    <x v="5"/>
    <x v="0"/>
    <n v="442.11216000000002"/>
    <x v="14"/>
    <x v="14"/>
    <n v="20260723"/>
  </r>
  <r>
    <x v="16"/>
    <x v="5"/>
    <x v="0"/>
    <n v="113.856588"/>
    <x v="15"/>
    <x v="15"/>
    <n v="20260723"/>
  </r>
  <r>
    <x v="16"/>
    <x v="5"/>
    <x v="0"/>
    <n v="0"/>
    <x v="16"/>
    <x v="16"/>
    <n v="20260723"/>
  </r>
  <r>
    <x v="16"/>
    <x v="5"/>
    <x v="0"/>
    <n v="0"/>
    <x v="17"/>
    <x v="17"/>
    <n v="20260723"/>
  </r>
  <r>
    <x v="16"/>
    <x v="5"/>
    <x v="0"/>
    <n v="175.85808"/>
    <x v="18"/>
    <x v="18"/>
    <n v="20260723"/>
  </r>
  <r>
    <x v="16"/>
    <x v="5"/>
    <x v="0"/>
    <n v="0"/>
    <x v="19"/>
    <x v="19"/>
    <n v="20260723"/>
  </r>
  <r>
    <x v="16"/>
    <x v="5"/>
    <x v="0"/>
    <n v="12.408044"/>
    <x v="20"/>
    <x v="20"/>
    <n v="20260723"/>
  </r>
  <r>
    <x v="16"/>
    <x v="5"/>
    <x v="0"/>
    <n v="0"/>
    <x v="21"/>
    <x v="21"/>
    <n v="20260723"/>
  </r>
  <r>
    <x v="16"/>
    <x v="5"/>
    <x v="0"/>
    <n v="498.613133"/>
    <x v="22"/>
    <x v="22"/>
    <n v="20260723"/>
  </r>
  <r>
    <x v="16"/>
    <x v="5"/>
    <x v="0"/>
    <n v="32.302475999999999"/>
    <x v="23"/>
    <x v="23"/>
    <n v="20260723"/>
  </r>
  <r>
    <x v="16"/>
    <x v="5"/>
    <x v="0"/>
    <n v="0"/>
    <x v="24"/>
    <x v="24"/>
    <n v="20260723"/>
  </r>
  <r>
    <x v="16"/>
    <x v="5"/>
    <x v="0"/>
    <n v="1.6289000000000001E-2"/>
    <x v="25"/>
    <x v="25"/>
    <n v="20260723"/>
  </r>
  <r>
    <x v="16"/>
    <x v="5"/>
    <x v="0"/>
    <n v="32.286186999999998"/>
    <x v="26"/>
    <x v="26"/>
    <n v="20260723"/>
  </r>
  <r>
    <x v="16"/>
    <x v="5"/>
    <x v="0"/>
    <n v="69.660036000000005"/>
    <x v="27"/>
    <x v="27"/>
    <n v="20260723"/>
  </r>
  <r>
    <x v="16"/>
    <x v="5"/>
    <x v="0"/>
    <n v="52.725780999999998"/>
    <x v="28"/>
    <x v="28"/>
    <n v="20260723"/>
  </r>
  <r>
    <x v="16"/>
    <x v="5"/>
    <x v="0"/>
    <n v="52.816777999999999"/>
    <x v="29"/>
    <x v="29"/>
    <n v="20260723"/>
  </r>
  <r>
    <x v="16"/>
    <x v="5"/>
    <x v="0"/>
    <n v="-9.0996999999999995E-2"/>
    <x v="30"/>
    <x v="30"/>
    <n v="20260723"/>
  </r>
  <r>
    <x v="16"/>
    <x v="5"/>
    <x v="0"/>
    <n v="18.705828"/>
    <x v="31"/>
    <x v="31"/>
    <n v="20260723"/>
  </r>
  <r>
    <x v="16"/>
    <x v="5"/>
    <x v="0"/>
    <n v="-1.450415"/>
    <x v="32"/>
    <x v="32"/>
    <n v="20260723"/>
  </r>
  <r>
    <x v="16"/>
    <x v="5"/>
    <x v="0"/>
    <n v="20.156243"/>
    <x v="33"/>
    <x v="33"/>
    <n v="20260723"/>
  </r>
  <r>
    <x v="16"/>
    <x v="5"/>
    <x v="0"/>
    <n v="-1.7715730000000001"/>
    <x v="34"/>
    <x v="34"/>
    <n v="20260723"/>
  </r>
  <r>
    <x v="16"/>
    <x v="5"/>
    <x v="0"/>
    <n v="0"/>
    <x v="35"/>
    <x v="35"/>
    <n v="20260723"/>
  </r>
  <r>
    <x v="16"/>
    <x v="5"/>
    <x v="0"/>
    <n v="5.2860490000000002"/>
    <x v="36"/>
    <x v="36"/>
    <n v="20260723"/>
  </r>
  <r>
    <x v="16"/>
    <x v="5"/>
    <x v="0"/>
    <n v="7.4867819999999998"/>
    <x v="37"/>
    <x v="37"/>
    <n v="20260723"/>
  </r>
  <r>
    <x v="16"/>
    <x v="5"/>
    <x v="0"/>
    <n v="5.9488649999999996"/>
    <x v="38"/>
    <x v="38"/>
    <n v="20260723"/>
  </r>
  <r>
    <x v="16"/>
    <x v="5"/>
    <x v="0"/>
    <n v="0"/>
    <x v="39"/>
    <x v="39"/>
    <n v="20260723"/>
  </r>
  <r>
    <x v="16"/>
    <x v="5"/>
    <x v="0"/>
    <n v="0"/>
    <x v="40"/>
    <x v="40"/>
    <n v="20260723"/>
  </r>
  <r>
    <x v="16"/>
    <x v="5"/>
    <x v="0"/>
    <n v="98.969678999999999"/>
    <x v="41"/>
    <x v="41"/>
    <n v="20260723"/>
  </r>
  <r>
    <x v="16"/>
    <x v="5"/>
    <x v="0"/>
    <n v="1.7507999999999999"/>
    <x v="42"/>
    <x v="42"/>
    <n v="20260723"/>
  </r>
  <r>
    <x v="16"/>
    <x v="5"/>
    <x v="0"/>
    <n v="1515.762774"/>
    <x v="43"/>
    <x v="43"/>
    <n v="20260723"/>
  </r>
  <r>
    <x v="16"/>
    <x v="5"/>
    <x v="0"/>
    <m/>
    <x v="44"/>
    <x v="44"/>
    <n v="20260723"/>
  </r>
  <r>
    <x v="16"/>
    <x v="5"/>
    <x v="0"/>
    <n v="302.25446599999998"/>
    <x v="45"/>
    <x v="45"/>
    <n v="20260723"/>
  </r>
  <r>
    <x v="16"/>
    <x v="5"/>
    <x v="0"/>
    <n v="292.876463"/>
    <x v="46"/>
    <x v="46"/>
    <n v="20260723"/>
  </r>
  <r>
    <x v="16"/>
    <x v="5"/>
    <x v="0"/>
    <n v="0"/>
    <x v="47"/>
    <x v="47"/>
    <n v="20260723"/>
  </r>
  <r>
    <x v="16"/>
    <x v="5"/>
    <x v="0"/>
    <n v="280.19737300000003"/>
    <x v="48"/>
    <x v="48"/>
    <n v="20260723"/>
  </r>
  <r>
    <x v="16"/>
    <x v="5"/>
    <x v="0"/>
    <n v="12.679091"/>
    <x v="49"/>
    <x v="49"/>
    <n v="20260723"/>
  </r>
  <r>
    <x v="16"/>
    <x v="5"/>
    <x v="0"/>
    <n v="9.3780040000000007"/>
    <x v="50"/>
    <x v="50"/>
    <n v="20260723"/>
  </r>
  <r>
    <x v="16"/>
    <x v="5"/>
    <x v="0"/>
    <n v="0"/>
    <x v="47"/>
    <x v="51"/>
    <n v="20260723"/>
  </r>
  <r>
    <x v="16"/>
    <x v="5"/>
    <x v="0"/>
    <n v="6.8996519999999997"/>
    <x v="48"/>
    <x v="52"/>
    <n v="20260723"/>
  </r>
  <r>
    <x v="16"/>
    <x v="5"/>
    <x v="0"/>
    <n v="2.4783520000000001"/>
    <x v="49"/>
    <x v="53"/>
    <n v="20260723"/>
  </r>
  <r>
    <x v="16"/>
    <x v="5"/>
    <x v="0"/>
    <n v="303.60522400000002"/>
    <x v="51"/>
    <x v="54"/>
    <n v="20260723"/>
  </r>
  <r>
    <x v="16"/>
    <x v="5"/>
    <x v="0"/>
    <n v="-6.5593839999999997"/>
    <x v="52"/>
    <x v="55"/>
    <n v="20260723"/>
  </r>
  <r>
    <x v="16"/>
    <x v="5"/>
    <x v="0"/>
    <n v="0"/>
    <x v="47"/>
    <x v="56"/>
    <n v="20260723"/>
  </r>
  <r>
    <x v="16"/>
    <x v="5"/>
    <x v="0"/>
    <n v="-7.3943960000000004"/>
    <x v="48"/>
    <x v="57"/>
    <n v="20260723"/>
  </r>
  <r>
    <x v="16"/>
    <x v="5"/>
    <x v="0"/>
    <n v="0.83501300000000001"/>
    <x v="49"/>
    <x v="58"/>
    <n v="20260723"/>
  </r>
  <r>
    <x v="16"/>
    <x v="5"/>
    <x v="0"/>
    <n v="310.16460799999999"/>
    <x v="53"/>
    <x v="59"/>
    <n v="20260723"/>
  </r>
  <r>
    <x v="16"/>
    <x v="5"/>
    <x v="0"/>
    <n v="0"/>
    <x v="47"/>
    <x v="60"/>
    <n v="20260723"/>
  </r>
  <r>
    <x v="16"/>
    <x v="5"/>
    <x v="0"/>
    <n v="298.05516899999998"/>
    <x v="48"/>
    <x v="61"/>
    <n v="20260723"/>
  </r>
  <r>
    <x v="16"/>
    <x v="5"/>
    <x v="0"/>
    <n v="12.109439"/>
    <x v="49"/>
    <x v="62"/>
    <n v="20260723"/>
  </r>
  <r>
    <x v="16"/>
    <x v="5"/>
    <x v="0"/>
    <n v="490.10622499999999"/>
    <x v="54"/>
    <x v="63"/>
    <n v="20260723"/>
  </r>
  <r>
    <x v="16"/>
    <x v="5"/>
    <x v="0"/>
    <n v="0"/>
    <x v="47"/>
    <x v="64"/>
    <n v="20260723"/>
  </r>
  <r>
    <x v="16"/>
    <x v="5"/>
    <x v="0"/>
    <n v="484.56415800000002"/>
    <x v="48"/>
    <x v="65"/>
    <n v="20260723"/>
  </r>
  <r>
    <x v="16"/>
    <x v="5"/>
    <x v="0"/>
    <n v="5.5420670000000003"/>
    <x v="49"/>
    <x v="66"/>
    <n v="20260723"/>
  </r>
  <r>
    <x v="16"/>
    <x v="5"/>
    <x v="0"/>
    <m/>
    <x v="55"/>
    <x v="67"/>
    <n v="20260723"/>
  </r>
  <r>
    <x v="16"/>
    <x v="5"/>
    <x v="0"/>
    <n v="0"/>
    <x v="56"/>
    <x v="68"/>
    <n v="20260723"/>
  </r>
  <r>
    <x v="16"/>
    <x v="5"/>
    <x v="0"/>
    <n v="3.816522"/>
    <x v="57"/>
    <x v="69"/>
    <n v="20260723"/>
  </r>
  <r>
    <x v="16"/>
    <x v="5"/>
    <x v="0"/>
    <n v="0"/>
    <x v="58"/>
    <x v="70"/>
    <n v="20260723"/>
  </r>
  <r>
    <x v="16"/>
    <x v="5"/>
    <x v="0"/>
    <n v="30.096952999999999"/>
    <x v="59"/>
    <x v="71"/>
    <n v="20260723"/>
  </r>
  <r>
    <x v="16"/>
    <x v="5"/>
    <x v="0"/>
    <n v="1.8276539999999999"/>
    <x v="60"/>
    <x v="72"/>
    <n v="20260723"/>
  </r>
  <r>
    <x v="16"/>
    <x v="5"/>
    <x v="0"/>
    <n v="1.4265589999999999"/>
    <x v="19"/>
    <x v="73"/>
    <n v="20260723"/>
  </r>
  <r>
    <x v="16"/>
    <x v="5"/>
    <x v="0"/>
    <n v="1.241622"/>
    <x v="61"/>
    <x v="74"/>
    <n v="20260723"/>
  </r>
  <r>
    <x v="16"/>
    <x v="5"/>
    <x v="0"/>
    <n v="5.309247"/>
    <x v="62"/>
    <x v="75"/>
    <n v="20260723"/>
  </r>
  <r>
    <x v="16"/>
    <x v="5"/>
    <x v="0"/>
    <n v="34.876741000000003"/>
    <x v="63"/>
    <x v="76"/>
    <n v="20260723"/>
  </r>
  <r>
    <x v="16"/>
    <x v="5"/>
    <x v="0"/>
    <n v="7.4311619999999996"/>
    <x v="64"/>
    <x v="77"/>
    <n v="20260723"/>
  </r>
  <r>
    <x v="16"/>
    <x v="5"/>
    <x v="0"/>
    <n v="12.338086000000001"/>
    <x v="65"/>
    <x v="78"/>
    <n v="20260723"/>
  </r>
  <r>
    <x v="16"/>
    <x v="5"/>
    <x v="0"/>
    <n v="7"/>
    <x v="66"/>
    <x v="79"/>
    <n v="20260723"/>
  </r>
  <r>
    <x v="16"/>
    <x v="5"/>
    <x v="0"/>
    <n v="0"/>
    <x v="67"/>
    <x v="80"/>
    <n v="20260723"/>
  </r>
  <r>
    <x v="16"/>
    <x v="5"/>
    <x v="0"/>
    <n v="7"/>
    <x v="68"/>
    <x v="81"/>
    <n v="20260723"/>
  </r>
  <r>
    <x v="16"/>
    <x v="5"/>
    <x v="0"/>
    <n v="4.3909349999999998"/>
    <x v="69"/>
    <x v="82"/>
    <n v="20260723"/>
  </r>
  <r>
    <x v="16"/>
    <x v="5"/>
    <x v="0"/>
    <n v="1205.7213959999999"/>
    <x v="70"/>
    <x v="83"/>
    <n v="20260723"/>
  </r>
  <r>
    <x v="16"/>
    <x v="5"/>
    <x v="0"/>
    <n v="310.04137900000001"/>
    <x v="71"/>
    <x v="84"/>
    <n v="20260723"/>
  </r>
  <r>
    <x v="16"/>
    <x v="6"/>
    <x v="0"/>
    <m/>
    <x v="0"/>
    <x v="0"/>
    <n v="20260723"/>
  </r>
  <r>
    <x v="16"/>
    <x v="6"/>
    <x v="0"/>
    <m/>
    <x v="1"/>
    <x v="1"/>
    <n v="20260723"/>
  </r>
  <r>
    <x v="16"/>
    <x v="6"/>
    <x v="0"/>
    <m/>
    <x v="2"/>
    <x v="2"/>
    <n v="20260723"/>
  </r>
  <r>
    <x v="16"/>
    <x v="6"/>
    <x v="0"/>
    <n v="0"/>
    <x v="3"/>
    <x v="3"/>
    <n v="20260723"/>
  </r>
  <r>
    <x v="16"/>
    <x v="6"/>
    <x v="0"/>
    <n v="0.86155400000000004"/>
    <x v="4"/>
    <x v="4"/>
    <n v="20260723"/>
  </r>
  <r>
    <x v="16"/>
    <x v="6"/>
    <x v="0"/>
    <n v="0"/>
    <x v="5"/>
    <x v="5"/>
    <n v="20260723"/>
  </r>
  <r>
    <x v="16"/>
    <x v="6"/>
    <x v="0"/>
    <n v="18.267298"/>
    <x v="6"/>
    <x v="6"/>
    <n v="20260723"/>
  </r>
  <r>
    <x v="16"/>
    <x v="6"/>
    <x v="0"/>
    <n v="769.42291599999999"/>
    <x v="7"/>
    <x v="7"/>
    <n v="20260723"/>
  </r>
  <r>
    <x v="16"/>
    <x v="6"/>
    <x v="0"/>
    <n v="7.0988360000000004"/>
    <x v="8"/>
    <x v="8"/>
    <n v="20260723"/>
  </r>
  <r>
    <x v="16"/>
    <x v="6"/>
    <x v="0"/>
    <n v="50.111753999999998"/>
    <x v="9"/>
    <x v="9"/>
    <n v="20260723"/>
  </r>
  <r>
    <x v="16"/>
    <x v="6"/>
    <x v="0"/>
    <n v="1.169286"/>
    <x v="10"/>
    <x v="10"/>
    <n v="20260723"/>
  </r>
  <r>
    <x v="16"/>
    <x v="6"/>
    <x v="0"/>
    <n v="1.169286"/>
    <x v="11"/>
    <x v="11"/>
    <n v="20260723"/>
  </r>
  <r>
    <x v="16"/>
    <x v="6"/>
    <x v="0"/>
    <n v="0"/>
    <x v="12"/>
    <x v="12"/>
    <n v="20260723"/>
  </r>
  <r>
    <x v="16"/>
    <x v="6"/>
    <x v="0"/>
    <n v="549.27429700000005"/>
    <x v="13"/>
    <x v="13"/>
    <n v="20260723"/>
  </r>
  <r>
    <x v="16"/>
    <x v="6"/>
    <x v="0"/>
    <n v="435.74400900000001"/>
    <x v="14"/>
    <x v="14"/>
    <n v="20260723"/>
  </r>
  <r>
    <x v="16"/>
    <x v="6"/>
    <x v="0"/>
    <n v="113.530288"/>
    <x v="15"/>
    <x v="15"/>
    <n v="20260723"/>
  </r>
  <r>
    <x v="16"/>
    <x v="6"/>
    <x v="0"/>
    <n v="0"/>
    <x v="16"/>
    <x v="16"/>
    <n v="20260723"/>
  </r>
  <r>
    <x v="16"/>
    <x v="6"/>
    <x v="0"/>
    <n v="0"/>
    <x v="17"/>
    <x v="17"/>
    <n v="20260723"/>
  </r>
  <r>
    <x v="16"/>
    <x v="6"/>
    <x v="0"/>
    <n v="148.536282"/>
    <x v="18"/>
    <x v="18"/>
    <n v="20260723"/>
  </r>
  <r>
    <x v="16"/>
    <x v="6"/>
    <x v="0"/>
    <n v="0"/>
    <x v="19"/>
    <x v="19"/>
    <n v="20260723"/>
  </r>
  <r>
    <x v="16"/>
    <x v="6"/>
    <x v="0"/>
    <n v="13.232461000000001"/>
    <x v="20"/>
    <x v="20"/>
    <n v="20260723"/>
  </r>
  <r>
    <x v="16"/>
    <x v="6"/>
    <x v="0"/>
    <n v="0"/>
    <x v="21"/>
    <x v="21"/>
    <n v="20260723"/>
  </r>
  <r>
    <x v="16"/>
    <x v="6"/>
    <x v="0"/>
    <n v="410.15410000000003"/>
    <x v="22"/>
    <x v="22"/>
    <n v="20260723"/>
  </r>
  <r>
    <x v="16"/>
    <x v="6"/>
    <x v="0"/>
    <n v="18.513016"/>
    <x v="23"/>
    <x v="23"/>
    <n v="20260723"/>
  </r>
  <r>
    <x v="16"/>
    <x v="6"/>
    <x v="0"/>
    <n v="0"/>
    <x v="24"/>
    <x v="24"/>
    <n v="20260723"/>
  </r>
  <r>
    <x v="16"/>
    <x v="6"/>
    <x v="0"/>
    <n v="1.5077E-2"/>
    <x v="25"/>
    <x v="25"/>
    <n v="20260723"/>
  </r>
  <r>
    <x v="16"/>
    <x v="6"/>
    <x v="0"/>
    <n v="18.497938999999999"/>
    <x v="26"/>
    <x v="26"/>
    <n v="20260723"/>
  </r>
  <r>
    <x v="16"/>
    <x v="6"/>
    <x v="0"/>
    <n v="66.722452000000004"/>
    <x v="27"/>
    <x v="27"/>
    <n v="20260723"/>
  </r>
  <r>
    <x v="16"/>
    <x v="6"/>
    <x v="0"/>
    <n v="48.058779999999999"/>
    <x v="28"/>
    <x v="28"/>
    <n v="20260723"/>
  </r>
  <r>
    <x v="16"/>
    <x v="6"/>
    <x v="0"/>
    <n v="48.019311000000002"/>
    <x v="29"/>
    <x v="29"/>
    <n v="20260723"/>
  </r>
  <r>
    <x v="16"/>
    <x v="6"/>
    <x v="0"/>
    <n v="3.9468000000000003E-2"/>
    <x v="30"/>
    <x v="30"/>
    <n v="20260723"/>
  </r>
  <r>
    <x v="16"/>
    <x v="6"/>
    <x v="0"/>
    <n v="20.063666999999999"/>
    <x v="31"/>
    <x v="31"/>
    <n v="20260723"/>
  </r>
  <r>
    <x v="16"/>
    <x v="6"/>
    <x v="0"/>
    <n v="-1.1579269999999999"/>
    <x v="32"/>
    <x v="32"/>
    <n v="20260723"/>
  </r>
  <r>
    <x v="16"/>
    <x v="6"/>
    <x v="0"/>
    <n v="21.221594"/>
    <x v="33"/>
    <x v="33"/>
    <n v="20260723"/>
  </r>
  <r>
    <x v="16"/>
    <x v="6"/>
    <x v="0"/>
    <n v="-1.399994"/>
    <x v="34"/>
    <x v="34"/>
    <n v="20260723"/>
  </r>
  <r>
    <x v="16"/>
    <x v="6"/>
    <x v="0"/>
    <n v="0"/>
    <x v="35"/>
    <x v="35"/>
    <n v="20260723"/>
  </r>
  <r>
    <x v="16"/>
    <x v="6"/>
    <x v="0"/>
    <n v="8.7793729999999996"/>
    <x v="36"/>
    <x v="36"/>
    <n v="20260723"/>
  </r>
  <r>
    <x v="16"/>
    <x v="6"/>
    <x v="0"/>
    <n v="7.6512789999999997"/>
    <x v="37"/>
    <x v="37"/>
    <n v="20260723"/>
  </r>
  <r>
    <x v="16"/>
    <x v="6"/>
    <x v="0"/>
    <n v="3.9678840000000002"/>
    <x v="38"/>
    <x v="38"/>
    <n v="20260723"/>
  </r>
  <r>
    <x v="16"/>
    <x v="6"/>
    <x v="0"/>
    <n v="0"/>
    <x v="39"/>
    <x v="39"/>
    <n v="20260723"/>
  </r>
  <r>
    <x v="16"/>
    <x v="6"/>
    <x v="0"/>
    <n v="0"/>
    <x v="40"/>
    <x v="40"/>
    <n v="20260723"/>
  </r>
  <r>
    <x v="16"/>
    <x v="6"/>
    <x v="0"/>
    <n v="92.982607999999999"/>
    <x v="41"/>
    <x v="41"/>
    <n v="20260723"/>
  </r>
  <r>
    <x v="16"/>
    <x v="6"/>
    <x v="0"/>
    <n v="2.6666080000000001"/>
    <x v="42"/>
    <x v="42"/>
    <n v="20260723"/>
  </r>
  <r>
    <x v="16"/>
    <x v="6"/>
    <x v="0"/>
    <n v="1399.989088"/>
    <x v="43"/>
    <x v="43"/>
    <n v="20260723"/>
  </r>
  <r>
    <x v="16"/>
    <x v="6"/>
    <x v="0"/>
    <m/>
    <x v="44"/>
    <x v="44"/>
    <n v="20260723"/>
  </r>
  <r>
    <x v="16"/>
    <x v="6"/>
    <x v="0"/>
    <n v="313.05380100000002"/>
    <x v="45"/>
    <x v="45"/>
    <n v="20260723"/>
  </r>
  <r>
    <x v="16"/>
    <x v="6"/>
    <x v="0"/>
    <n v="295.95068300000003"/>
    <x v="46"/>
    <x v="46"/>
    <n v="20260723"/>
  </r>
  <r>
    <x v="16"/>
    <x v="6"/>
    <x v="0"/>
    <n v="0"/>
    <x v="47"/>
    <x v="47"/>
    <n v="20260723"/>
  </r>
  <r>
    <x v="16"/>
    <x v="6"/>
    <x v="0"/>
    <n v="285.16432600000002"/>
    <x v="48"/>
    <x v="48"/>
    <n v="20260723"/>
  </r>
  <r>
    <x v="16"/>
    <x v="6"/>
    <x v="0"/>
    <n v="10.786357000000001"/>
    <x v="49"/>
    <x v="49"/>
    <n v="20260723"/>
  </r>
  <r>
    <x v="16"/>
    <x v="6"/>
    <x v="0"/>
    <n v="17.103117999999998"/>
    <x v="50"/>
    <x v="50"/>
    <n v="20260723"/>
  </r>
  <r>
    <x v="16"/>
    <x v="6"/>
    <x v="0"/>
    <n v="0"/>
    <x v="47"/>
    <x v="51"/>
    <n v="20260723"/>
  </r>
  <r>
    <x v="16"/>
    <x v="6"/>
    <x v="0"/>
    <n v="14.978657999999999"/>
    <x v="48"/>
    <x v="52"/>
    <n v="20260723"/>
  </r>
  <r>
    <x v="16"/>
    <x v="6"/>
    <x v="0"/>
    <n v="2.12446"/>
    <x v="49"/>
    <x v="53"/>
    <n v="20260723"/>
  </r>
  <r>
    <x v="16"/>
    <x v="6"/>
    <x v="0"/>
    <n v="238.270104"/>
    <x v="51"/>
    <x v="54"/>
    <n v="20260723"/>
  </r>
  <r>
    <x v="16"/>
    <x v="6"/>
    <x v="0"/>
    <n v="-5.23604"/>
    <x v="52"/>
    <x v="55"/>
    <n v="20260723"/>
  </r>
  <r>
    <x v="16"/>
    <x v="6"/>
    <x v="0"/>
    <n v="0"/>
    <x v="47"/>
    <x v="56"/>
    <n v="20260723"/>
  </r>
  <r>
    <x v="16"/>
    <x v="6"/>
    <x v="0"/>
    <n v="-5.780049"/>
    <x v="48"/>
    <x v="57"/>
    <n v="20260723"/>
  </r>
  <r>
    <x v="16"/>
    <x v="6"/>
    <x v="0"/>
    <n v="0.54400800000000005"/>
    <x v="49"/>
    <x v="58"/>
    <n v="20260723"/>
  </r>
  <r>
    <x v="16"/>
    <x v="6"/>
    <x v="0"/>
    <n v="243.50614400000001"/>
    <x v="53"/>
    <x v="59"/>
    <n v="20260723"/>
  </r>
  <r>
    <x v="16"/>
    <x v="6"/>
    <x v="0"/>
    <n v="0"/>
    <x v="47"/>
    <x v="60"/>
    <n v="20260723"/>
  </r>
  <r>
    <x v="16"/>
    <x v="6"/>
    <x v="0"/>
    <n v="232.456974"/>
    <x v="48"/>
    <x v="61"/>
    <n v="20260723"/>
  </r>
  <r>
    <x v="16"/>
    <x v="6"/>
    <x v="0"/>
    <n v="11.04917"/>
    <x v="49"/>
    <x v="62"/>
    <n v="20260723"/>
  </r>
  <r>
    <x v="16"/>
    <x v="6"/>
    <x v="0"/>
    <n v="406.60319500000003"/>
    <x v="54"/>
    <x v="63"/>
    <n v="20260723"/>
  </r>
  <r>
    <x v="16"/>
    <x v="6"/>
    <x v="0"/>
    <n v="0"/>
    <x v="47"/>
    <x v="64"/>
    <n v="20260723"/>
  </r>
  <r>
    <x v="16"/>
    <x v="6"/>
    <x v="0"/>
    <n v="402.50587899999999"/>
    <x v="48"/>
    <x v="65"/>
    <n v="20260723"/>
  </r>
  <r>
    <x v="16"/>
    <x v="6"/>
    <x v="0"/>
    <n v="4.097315"/>
    <x v="49"/>
    <x v="66"/>
    <n v="20260723"/>
  </r>
  <r>
    <x v="16"/>
    <x v="6"/>
    <x v="0"/>
    <m/>
    <x v="55"/>
    <x v="67"/>
    <n v="20260723"/>
  </r>
  <r>
    <x v="16"/>
    <x v="6"/>
    <x v="0"/>
    <n v="0"/>
    <x v="56"/>
    <x v="68"/>
    <n v="20260723"/>
  </r>
  <r>
    <x v="16"/>
    <x v="6"/>
    <x v="0"/>
    <n v="4.7373770000000004"/>
    <x v="57"/>
    <x v="69"/>
    <n v="20260723"/>
  </r>
  <r>
    <x v="16"/>
    <x v="6"/>
    <x v="0"/>
    <n v="0"/>
    <x v="58"/>
    <x v="70"/>
    <n v="20260723"/>
  </r>
  <r>
    <x v="16"/>
    <x v="6"/>
    <x v="0"/>
    <n v="33.965119000000001"/>
    <x v="59"/>
    <x v="71"/>
    <n v="20260723"/>
  </r>
  <r>
    <x v="16"/>
    <x v="6"/>
    <x v="0"/>
    <n v="1.7151449999999999"/>
    <x v="60"/>
    <x v="72"/>
    <n v="20260723"/>
  </r>
  <r>
    <x v="16"/>
    <x v="6"/>
    <x v="0"/>
    <n v="8.0600090000000009"/>
    <x v="19"/>
    <x v="73"/>
    <n v="20260723"/>
  </r>
  <r>
    <x v="16"/>
    <x v="6"/>
    <x v="0"/>
    <n v="1.1363859999999999"/>
    <x v="61"/>
    <x v="74"/>
    <n v="20260723"/>
  </r>
  <r>
    <x v="16"/>
    <x v="6"/>
    <x v="0"/>
    <n v="4.1296099999999996"/>
    <x v="62"/>
    <x v="75"/>
    <n v="20260723"/>
  </r>
  <r>
    <x v="16"/>
    <x v="6"/>
    <x v="0"/>
    <n v="39.216363000000001"/>
    <x v="63"/>
    <x v="76"/>
    <n v="20260723"/>
  </r>
  <r>
    <x v="16"/>
    <x v="6"/>
    <x v="0"/>
    <n v="13.353967000000001"/>
    <x v="64"/>
    <x v="77"/>
    <n v="20260723"/>
  </r>
  <r>
    <x v="16"/>
    <x v="6"/>
    <x v="0"/>
    <n v="14.428846"/>
    <x v="65"/>
    <x v="78"/>
    <n v="20260723"/>
  </r>
  <r>
    <x v="16"/>
    <x v="6"/>
    <x v="0"/>
    <n v="22"/>
    <x v="66"/>
    <x v="79"/>
    <n v="20260723"/>
  </r>
  <r>
    <x v="16"/>
    <x v="6"/>
    <x v="0"/>
    <n v="0"/>
    <x v="67"/>
    <x v="80"/>
    <n v="20260723"/>
  </r>
  <r>
    <x v="16"/>
    <x v="6"/>
    <x v="0"/>
    <n v="22"/>
    <x v="68"/>
    <x v="81"/>
    <n v="20260723"/>
  </r>
  <r>
    <x v="16"/>
    <x v="6"/>
    <x v="0"/>
    <n v="5.1585429999999999"/>
    <x v="69"/>
    <x v="82"/>
    <n v="20260723"/>
  </r>
  <r>
    <x v="16"/>
    <x v="6"/>
    <x v="0"/>
    <n v="1105.8284639999999"/>
    <x v="70"/>
    <x v="83"/>
    <n v="20260723"/>
  </r>
  <r>
    <x v="16"/>
    <x v="6"/>
    <x v="0"/>
    <n v="294.16062399999998"/>
    <x v="71"/>
    <x v="84"/>
    <n v="20260723"/>
  </r>
  <r>
    <x v="16"/>
    <x v="7"/>
    <x v="0"/>
    <m/>
    <x v="0"/>
    <x v="0"/>
    <n v="20260723"/>
  </r>
  <r>
    <x v="16"/>
    <x v="7"/>
    <x v="0"/>
    <m/>
    <x v="1"/>
    <x v="1"/>
    <n v="20260723"/>
  </r>
  <r>
    <x v="16"/>
    <x v="7"/>
    <x v="0"/>
    <m/>
    <x v="2"/>
    <x v="2"/>
    <n v="20260723"/>
  </r>
  <r>
    <x v="16"/>
    <x v="7"/>
    <x v="0"/>
    <n v="0"/>
    <x v="3"/>
    <x v="3"/>
    <n v="20260723"/>
  </r>
  <r>
    <x v="16"/>
    <x v="7"/>
    <x v="0"/>
    <n v="0.85338599999999998"/>
    <x v="4"/>
    <x v="4"/>
    <n v="20260723"/>
  </r>
  <r>
    <x v="16"/>
    <x v="7"/>
    <x v="0"/>
    <n v="0"/>
    <x v="5"/>
    <x v="5"/>
    <n v="20260723"/>
  </r>
  <r>
    <x v="16"/>
    <x v="7"/>
    <x v="0"/>
    <n v="19.140377000000001"/>
    <x v="6"/>
    <x v="6"/>
    <n v="20260723"/>
  </r>
  <r>
    <x v="16"/>
    <x v="7"/>
    <x v="0"/>
    <n v="864.73103800000001"/>
    <x v="7"/>
    <x v="7"/>
    <n v="20260723"/>
  </r>
  <r>
    <x v="16"/>
    <x v="7"/>
    <x v="0"/>
    <n v="9.0913269999999997"/>
    <x v="8"/>
    <x v="8"/>
    <n v="20260723"/>
  </r>
  <r>
    <x v="16"/>
    <x v="7"/>
    <x v="0"/>
    <n v="51.088625"/>
    <x v="9"/>
    <x v="9"/>
    <n v="20260723"/>
  </r>
  <r>
    <x v="16"/>
    <x v="7"/>
    <x v="0"/>
    <n v="1.448"/>
    <x v="10"/>
    <x v="10"/>
    <n v="20260723"/>
  </r>
  <r>
    <x v="16"/>
    <x v="7"/>
    <x v="0"/>
    <n v="1.448"/>
    <x v="11"/>
    <x v="11"/>
    <n v="20260723"/>
  </r>
  <r>
    <x v="16"/>
    <x v="7"/>
    <x v="0"/>
    <n v="0"/>
    <x v="12"/>
    <x v="12"/>
    <n v="20260723"/>
  </r>
  <r>
    <x v="16"/>
    <x v="7"/>
    <x v="0"/>
    <n v="650.14938400000005"/>
    <x v="13"/>
    <x v="13"/>
    <n v="20260723"/>
  </r>
  <r>
    <x v="16"/>
    <x v="7"/>
    <x v="0"/>
    <n v="538.14591600000006"/>
    <x v="14"/>
    <x v="14"/>
    <n v="20260723"/>
  </r>
  <r>
    <x v="16"/>
    <x v="7"/>
    <x v="0"/>
    <n v="112.003468"/>
    <x v="15"/>
    <x v="15"/>
    <n v="20260723"/>
  </r>
  <r>
    <x v="16"/>
    <x v="7"/>
    <x v="0"/>
    <n v="0"/>
    <x v="16"/>
    <x v="16"/>
    <n v="20260723"/>
  </r>
  <r>
    <x v="16"/>
    <x v="7"/>
    <x v="0"/>
    <n v="0"/>
    <x v="17"/>
    <x v="17"/>
    <n v="20260723"/>
  </r>
  <r>
    <x v="16"/>
    <x v="7"/>
    <x v="0"/>
    <n v="138.518463"/>
    <x v="18"/>
    <x v="18"/>
    <n v="20260723"/>
  </r>
  <r>
    <x v="16"/>
    <x v="7"/>
    <x v="0"/>
    <n v="0"/>
    <x v="19"/>
    <x v="19"/>
    <n v="20260723"/>
  </r>
  <r>
    <x v="16"/>
    <x v="7"/>
    <x v="0"/>
    <n v="14.435238999999999"/>
    <x v="20"/>
    <x v="20"/>
    <n v="20260723"/>
  </r>
  <r>
    <x v="16"/>
    <x v="7"/>
    <x v="0"/>
    <n v="0"/>
    <x v="21"/>
    <x v="21"/>
    <n v="20260723"/>
  </r>
  <r>
    <x v="16"/>
    <x v="7"/>
    <x v="0"/>
    <n v="435.17127299999999"/>
    <x v="22"/>
    <x v="22"/>
    <n v="20260723"/>
  </r>
  <r>
    <x v="16"/>
    <x v="7"/>
    <x v="0"/>
    <n v="18.626446999999999"/>
    <x v="23"/>
    <x v="23"/>
    <n v="20260723"/>
  </r>
  <r>
    <x v="16"/>
    <x v="7"/>
    <x v="0"/>
    <n v="0"/>
    <x v="24"/>
    <x v="24"/>
    <n v="20260723"/>
  </r>
  <r>
    <x v="16"/>
    <x v="7"/>
    <x v="0"/>
    <n v="5.1650000000000003E-3"/>
    <x v="25"/>
    <x v="25"/>
    <n v="20260723"/>
  </r>
  <r>
    <x v="16"/>
    <x v="7"/>
    <x v="0"/>
    <n v="18.621282000000001"/>
    <x v="26"/>
    <x v="26"/>
    <n v="20260723"/>
  </r>
  <r>
    <x v="16"/>
    <x v="7"/>
    <x v="0"/>
    <n v="77.579510999999997"/>
    <x v="27"/>
    <x v="27"/>
    <n v="20260723"/>
  </r>
  <r>
    <x v="16"/>
    <x v="7"/>
    <x v="0"/>
    <n v="55.012357999999999"/>
    <x v="28"/>
    <x v="28"/>
    <n v="20260723"/>
  </r>
  <r>
    <x v="16"/>
    <x v="7"/>
    <x v="0"/>
    <n v="54.737482"/>
    <x v="29"/>
    <x v="29"/>
    <n v="20260723"/>
  </r>
  <r>
    <x v="16"/>
    <x v="7"/>
    <x v="0"/>
    <n v="0.27487699999999998"/>
    <x v="30"/>
    <x v="30"/>
    <n v="20260723"/>
  </r>
  <r>
    <x v="16"/>
    <x v="7"/>
    <x v="0"/>
    <n v="23.905149999999999"/>
    <x v="31"/>
    <x v="31"/>
    <n v="20260723"/>
  </r>
  <r>
    <x v="16"/>
    <x v="7"/>
    <x v="0"/>
    <n v="-0.86226499999999995"/>
    <x v="32"/>
    <x v="32"/>
    <n v="20260723"/>
  </r>
  <r>
    <x v="16"/>
    <x v="7"/>
    <x v="0"/>
    <n v="24.767415"/>
    <x v="33"/>
    <x v="33"/>
    <n v="20260723"/>
  </r>
  <r>
    <x v="16"/>
    <x v="7"/>
    <x v="0"/>
    <n v="-1.3379970000000001"/>
    <x v="34"/>
    <x v="34"/>
    <n v="20260723"/>
  </r>
  <r>
    <x v="16"/>
    <x v="7"/>
    <x v="0"/>
    <n v="0"/>
    <x v="35"/>
    <x v="35"/>
    <n v="20260723"/>
  </r>
  <r>
    <x v="16"/>
    <x v="7"/>
    <x v="0"/>
    <n v="11.371097000000001"/>
    <x v="36"/>
    <x v="36"/>
    <n v="20260723"/>
  </r>
  <r>
    <x v="16"/>
    <x v="7"/>
    <x v="0"/>
    <n v="7.5599360000000004"/>
    <x v="37"/>
    <x v="37"/>
    <n v="20260723"/>
  </r>
  <r>
    <x v="16"/>
    <x v="7"/>
    <x v="0"/>
    <n v="5.6494710000000001"/>
    <x v="38"/>
    <x v="38"/>
    <n v="20260723"/>
  </r>
  <r>
    <x v="16"/>
    <x v="7"/>
    <x v="0"/>
    <n v="0"/>
    <x v="39"/>
    <x v="39"/>
    <n v="20260723"/>
  </r>
  <r>
    <x v="16"/>
    <x v="7"/>
    <x v="0"/>
    <n v="0"/>
    <x v="40"/>
    <x v="40"/>
    <n v="20260723"/>
  </r>
  <r>
    <x v="16"/>
    <x v="7"/>
    <x v="0"/>
    <n v="87.659678999999997"/>
    <x v="41"/>
    <x v="41"/>
    <n v="20260723"/>
  </r>
  <r>
    <x v="16"/>
    <x v="7"/>
    <x v="0"/>
    <n v="2.124838"/>
    <x v="42"/>
    <x v="42"/>
    <n v="20260723"/>
  </r>
  <r>
    <x v="16"/>
    <x v="7"/>
    <x v="0"/>
    <n v="1530.4670530000001"/>
    <x v="43"/>
    <x v="43"/>
    <n v="20260723"/>
  </r>
  <r>
    <x v="16"/>
    <x v="7"/>
    <x v="0"/>
    <m/>
    <x v="44"/>
    <x v="44"/>
    <n v="20260723"/>
  </r>
  <r>
    <x v="16"/>
    <x v="7"/>
    <x v="0"/>
    <n v="343.32422700000001"/>
    <x v="45"/>
    <x v="45"/>
    <n v="20260723"/>
  </r>
  <r>
    <x v="16"/>
    <x v="7"/>
    <x v="0"/>
    <n v="328.36422599999997"/>
    <x v="46"/>
    <x v="46"/>
    <n v="20260723"/>
  </r>
  <r>
    <x v="16"/>
    <x v="7"/>
    <x v="0"/>
    <n v="0"/>
    <x v="47"/>
    <x v="47"/>
    <n v="20260723"/>
  </r>
  <r>
    <x v="16"/>
    <x v="7"/>
    <x v="0"/>
    <n v="315.37320699999998"/>
    <x v="48"/>
    <x v="48"/>
    <n v="20260723"/>
  </r>
  <r>
    <x v="16"/>
    <x v="7"/>
    <x v="0"/>
    <n v="12.991019"/>
    <x v="49"/>
    <x v="49"/>
    <n v="20260723"/>
  </r>
  <r>
    <x v="16"/>
    <x v="7"/>
    <x v="0"/>
    <n v="14.960001"/>
    <x v="50"/>
    <x v="50"/>
    <n v="20260723"/>
  </r>
  <r>
    <x v="16"/>
    <x v="7"/>
    <x v="0"/>
    <n v="0"/>
    <x v="47"/>
    <x v="51"/>
    <n v="20260723"/>
  </r>
  <r>
    <x v="16"/>
    <x v="7"/>
    <x v="0"/>
    <n v="12.489378"/>
    <x v="48"/>
    <x v="52"/>
    <n v="20260723"/>
  </r>
  <r>
    <x v="16"/>
    <x v="7"/>
    <x v="0"/>
    <n v="2.4706220000000001"/>
    <x v="49"/>
    <x v="53"/>
    <n v="20260723"/>
  </r>
  <r>
    <x v="16"/>
    <x v="7"/>
    <x v="0"/>
    <n v="239.52937"/>
    <x v="51"/>
    <x v="54"/>
    <n v="20260723"/>
  </r>
  <r>
    <x v="16"/>
    <x v="7"/>
    <x v="0"/>
    <n v="-5.2737559999999997"/>
    <x v="52"/>
    <x v="55"/>
    <n v="20260723"/>
  </r>
  <r>
    <x v="16"/>
    <x v="7"/>
    <x v="0"/>
    <n v="0"/>
    <x v="47"/>
    <x v="56"/>
    <n v="20260723"/>
  </r>
  <r>
    <x v="16"/>
    <x v="7"/>
    <x v="0"/>
    <n v="-5.7780670000000001"/>
    <x v="48"/>
    <x v="57"/>
    <n v="20260723"/>
  </r>
  <r>
    <x v="16"/>
    <x v="7"/>
    <x v="0"/>
    <n v="0.50431099999999995"/>
    <x v="49"/>
    <x v="58"/>
    <n v="20260723"/>
  </r>
  <r>
    <x v="16"/>
    <x v="7"/>
    <x v="0"/>
    <n v="244.80312599999999"/>
    <x v="53"/>
    <x v="59"/>
    <n v="20260723"/>
  </r>
  <r>
    <x v="16"/>
    <x v="7"/>
    <x v="0"/>
    <n v="0"/>
    <x v="47"/>
    <x v="60"/>
    <n v="20260723"/>
  </r>
  <r>
    <x v="16"/>
    <x v="7"/>
    <x v="0"/>
    <n v="231.55793600000001"/>
    <x v="48"/>
    <x v="61"/>
    <n v="20260723"/>
  </r>
  <r>
    <x v="16"/>
    <x v="7"/>
    <x v="0"/>
    <n v="13.245189999999999"/>
    <x v="49"/>
    <x v="62"/>
    <n v="20260723"/>
  </r>
  <r>
    <x v="16"/>
    <x v="7"/>
    <x v="0"/>
    <n v="437.84507300000001"/>
    <x v="54"/>
    <x v="63"/>
    <n v="20260723"/>
  </r>
  <r>
    <x v="16"/>
    <x v="7"/>
    <x v="0"/>
    <n v="0"/>
    <x v="47"/>
    <x v="64"/>
    <n v="20260723"/>
  </r>
  <r>
    <x v="16"/>
    <x v="7"/>
    <x v="0"/>
    <n v="434.14279599999998"/>
    <x v="48"/>
    <x v="65"/>
    <n v="20260723"/>
  </r>
  <r>
    <x v="16"/>
    <x v="7"/>
    <x v="0"/>
    <n v="3.702277"/>
    <x v="49"/>
    <x v="66"/>
    <n v="20260723"/>
  </r>
  <r>
    <x v="16"/>
    <x v="7"/>
    <x v="0"/>
    <m/>
    <x v="55"/>
    <x v="67"/>
    <n v="20260723"/>
  </r>
  <r>
    <x v="16"/>
    <x v="7"/>
    <x v="0"/>
    <n v="0"/>
    <x v="56"/>
    <x v="68"/>
    <n v="20260723"/>
  </r>
  <r>
    <x v="16"/>
    <x v="7"/>
    <x v="0"/>
    <n v="1.997209"/>
    <x v="57"/>
    <x v="69"/>
    <n v="20260723"/>
  </r>
  <r>
    <x v="16"/>
    <x v="7"/>
    <x v="0"/>
    <n v="0"/>
    <x v="58"/>
    <x v="70"/>
    <n v="20260723"/>
  </r>
  <r>
    <x v="16"/>
    <x v="7"/>
    <x v="0"/>
    <n v="41.261361000000001"/>
    <x v="59"/>
    <x v="71"/>
    <n v="20260723"/>
  </r>
  <r>
    <x v="16"/>
    <x v="7"/>
    <x v="0"/>
    <n v="1.3320270000000001"/>
    <x v="60"/>
    <x v="72"/>
    <n v="20260723"/>
  </r>
  <r>
    <x v="16"/>
    <x v="7"/>
    <x v="0"/>
    <n v="6.0403549999999999"/>
    <x v="19"/>
    <x v="73"/>
    <n v="20260723"/>
  </r>
  <r>
    <x v="16"/>
    <x v="7"/>
    <x v="0"/>
    <n v="1.0548029999999999"/>
    <x v="61"/>
    <x v="74"/>
    <n v="20260723"/>
  </r>
  <r>
    <x v="16"/>
    <x v="7"/>
    <x v="0"/>
    <n v="30.460417"/>
    <x v="62"/>
    <x v="75"/>
    <n v="20260723"/>
  </r>
  <r>
    <x v="16"/>
    <x v="7"/>
    <x v="0"/>
    <n v="33.770041999999997"/>
    <x v="63"/>
    <x v="76"/>
    <n v="20260723"/>
  </r>
  <r>
    <x v="16"/>
    <x v="7"/>
    <x v="0"/>
    <n v="16.821135000000002"/>
    <x v="64"/>
    <x v="77"/>
    <n v="20260723"/>
  </r>
  <r>
    <x v="16"/>
    <x v="7"/>
    <x v="0"/>
    <n v="22.35472"/>
    <x v="65"/>
    <x v="78"/>
    <n v="20260723"/>
  </r>
  <r>
    <x v="16"/>
    <x v="7"/>
    <x v="0"/>
    <n v="22.522682"/>
    <x v="66"/>
    <x v="79"/>
    <n v="20260723"/>
  </r>
  <r>
    <x v="16"/>
    <x v="7"/>
    <x v="0"/>
    <n v="0.52268199999999998"/>
    <x v="67"/>
    <x v="80"/>
    <n v="20260723"/>
  </r>
  <r>
    <x v="16"/>
    <x v="7"/>
    <x v="0"/>
    <n v="22"/>
    <x v="68"/>
    <x v="81"/>
    <n v="20260723"/>
  </r>
  <r>
    <x v="16"/>
    <x v="7"/>
    <x v="0"/>
    <n v="6.0932769999999996"/>
    <x v="69"/>
    <x v="82"/>
    <n v="20260723"/>
  </r>
  <r>
    <x v="16"/>
    <x v="7"/>
    <x v="0"/>
    <n v="1204.4066969999999"/>
    <x v="70"/>
    <x v="83"/>
    <n v="20260723"/>
  </r>
  <r>
    <x v="16"/>
    <x v="7"/>
    <x v="0"/>
    <n v="326.06035600000001"/>
    <x v="71"/>
    <x v="84"/>
    <n v="20260723"/>
  </r>
  <r>
    <x v="16"/>
    <x v="8"/>
    <x v="0"/>
    <m/>
    <x v="0"/>
    <x v="0"/>
    <n v="20260723"/>
  </r>
  <r>
    <x v="16"/>
    <x v="8"/>
    <x v="0"/>
    <m/>
    <x v="1"/>
    <x v="1"/>
    <n v="20260723"/>
  </r>
  <r>
    <x v="16"/>
    <x v="8"/>
    <x v="0"/>
    <m/>
    <x v="2"/>
    <x v="2"/>
    <n v="20260723"/>
  </r>
  <r>
    <x v="16"/>
    <x v="8"/>
    <x v="0"/>
    <n v="0"/>
    <x v="3"/>
    <x v="3"/>
    <n v="20260723"/>
  </r>
  <r>
    <x v="16"/>
    <x v="8"/>
    <x v="0"/>
    <n v="2.6213669999999998"/>
    <x v="4"/>
    <x v="4"/>
    <n v="20260723"/>
  </r>
  <r>
    <x v="16"/>
    <x v="8"/>
    <x v="0"/>
    <n v="0"/>
    <x v="5"/>
    <x v="5"/>
    <n v="20260723"/>
  </r>
  <r>
    <x v="16"/>
    <x v="8"/>
    <x v="0"/>
    <n v="20.366610000000001"/>
    <x v="6"/>
    <x v="6"/>
    <n v="20260723"/>
  </r>
  <r>
    <x v="16"/>
    <x v="8"/>
    <x v="0"/>
    <n v="927.43941500000005"/>
    <x v="7"/>
    <x v="7"/>
    <n v="20260723"/>
  </r>
  <r>
    <x v="16"/>
    <x v="8"/>
    <x v="0"/>
    <n v="12.457542"/>
    <x v="8"/>
    <x v="8"/>
    <n v="20260723"/>
  </r>
  <r>
    <x v="16"/>
    <x v="8"/>
    <x v="0"/>
    <n v="53.163789999999999"/>
    <x v="9"/>
    <x v="9"/>
    <n v="20260723"/>
  </r>
  <r>
    <x v="16"/>
    <x v="8"/>
    <x v="0"/>
    <n v="0.304477"/>
    <x v="10"/>
    <x v="10"/>
    <n v="20260723"/>
  </r>
  <r>
    <x v="16"/>
    <x v="8"/>
    <x v="0"/>
    <n v="0.304477"/>
    <x v="11"/>
    <x v="11"/>
    <n v="20260723"/>
  </r>
  <r>
    <x v="16"/>
    <x v="8"/>
    <x v="0"/>
    <n v="0"/>
    <x v="12"/>
    <x v="12"/>
    <n v="20260723"/>
  </r>
  <r>
    <x v="16"/>
    <x v="8"/>
    <x v="0"/>
    <n v="720.25287600000001"/>
    <x v="13"/>
    <x v="13"/>
    <n v="20260723"/>
  </r>
  <r>
    <x v="16"/>
    <x v="8"/>
    <x v="0"/>
    <n v="604.761211"/>
    <x v="14"/>
    <x v="14"/>
    <n v="20260723"/>
  </r>
  <r>
    <x v="16"/>
    <x v="8"/>
    <x v="0"/>
    <n v="115.491665"/>
    <x v="15"/>
    <x v="15"/>
    <n v="20260723"/>
  </r>
  <r>
    <x v="16"/>
    <x v="8"/>
    <x v="0"/>
    <n v="0"/>
    <x v="16"/>
    <x v="16"/>
    <n v="20260723"/>
  </r>
  <r>
    <x v="16"/>
    <x v="8"/>
    <x v="0"/>
    <n v="0"/>
    <x v="17"/>
    <x v="17"/>
    <n v="20260723"/>
  </r>
  <r>
    <x v="16"/>
    <x v="8"/>
    <x v="0"/>
    <n v="128.010458"/>
    <x v="18"/>
    <x v="18"/>
    <n v="20260723"/>
  </r>
  <r>
    <x v="16"/>
    <x v="8"/>
    <x v="0"/>
    <n v="0"/>
    <x v="19"/>
    <x v="19"/>
    <n v="20260723"/>
  </r>
  <r>
    <x v="16"/>
    <x v="8"/>
    <x v="0"/>
    <n v="13.250272000000001"/>
    <x v="20"/>
    <x v="20"/>
    <n v="20260723"/>
  </r>
  <r>
    <x v="16"/>
    <x v="8"/>
    <x v="0"/>
    <n v="0"/>
    <x v="21"/>
    <x v="21"/>
    <n v="20260723"/>
  </r>
  <r>
    <x v="16"/>
    <x v="8"/>
    <x v="0"/>
    <n v="499.99280800000003"/>
    <x v="22"/>
    <x v="22"/>
    <n v="20260723"/>
  </r>
  <r>
    <x v="16"/>
    <x v="8"/>
    <x v="0"/>
    <n v="16.615704999999998"/>
    <x v="23"/>
    <x v="23"/>
    <n v="20260723"/>
  </r>
  <r>
    <x v="16"/>
    <x v="8"/>
    <x v="0"/>
    <n v="0"/>
    <x v="24"/>
    <x v="24"/>
    <n v="20260723"/>
  </r>
  <r>
    <x v="16"/>
    <x v="8"/>
    <x v="0"/>
    <n v="3.1970000000000002E-3"/>
    <x v="25"/>
    <x v="25"/>
    <n v="20260723"/>
  </r>
  <r>
    <x v="16"/>
    <x v="8"/>
    <x v="0"/>
    <n v="16.612507999999998"/>
    <x v="26"/>
    <x v="26"/>
    <n v="20260723"/>
  </r>
  <r>
    <x v="16"/>
    <x v="8"/>
    <x v="0"/>
    <n v="109.32914"/>
    <x v="27"/>
    <x v="27"/>
    <n v="20260723"/>
  </r>
  <r>
    <x v="16"/>
    <x v="8"/>
    <x v="0"/>
    <n v="83.674909"/>
    <x v="28"/>
    <x v="28"/>
    <n v="20260723"/>
  </r>
  <r>
    <x v="16"/>
    <x v="8"/>
    <x v="0"/>
    <n v="81.255894999999995"/>
    <x v="29"/>
    <x v="29"/>
    <n v="20260723"/>
  </r>
  <r>
    <x v="16"/>
    <x v="8"/>
    <x v="0"/>
    <n v="2.4190140000000002"/>
    <x v="30"/>
    <x v="30"/>
    <n v="20260723"/>
  </r>
  <r>
    <x v="16"/>
    <x v="8"/>
    <x v="0"/>
    <n v="26.917653000000001"/>
    <x v="31"/>
    <x v="31"/>
    <n v="20260723"/>
  </r>
  <r>
    <x v="16"/>
    <x v="8"/>
    <x v="0"/>
    <n v="-0.91885799999999995"/>
    <x v="32"/>
    <x v="32"/>
    <n v="20260723"/>
  </r>
  <r>
    <x v="16"/>
    <x v="8"/>
    <x v="0"/>
    <n v="27.836511000000002"/>
    <x v="33"/>
    <x v="33"/>
    <n v="20260723"/>
  </r>
  <r>
    <x v="16"/>
    <x v="8"/>
    <x v="0"/>
    <n v="-1.263422"/>
    <x v="34"/>
    <x v="34"/>
    <n v="20260723"/>
  </r>
  <r>
    <x v="16"/>
    <x v="8"/>
    <x v="0"/>
    <n v="0"/>
    <x v="35"/>
    <x v="35"/>
    <n v="20260723"/>
  </r>
  <r>
    <x v="16"/>
    <x v="8"/>
    <x v="0"/>
    <n v="27.149289"/>
    <x v="36"/>
    <x v="36"/>
    <n v="20260723"/>
  </r>
  <r>
    <x v="16"/>
    <x v="8"/>
    <x v="0"/>
    <n v="19.464793"/>
    <x v="37"/>
    <x v="37"/>
    <n v="20260723"/>
  </r>
  <r>
    <x v="16"/>
    <x v="8"/>
    <x v="0"/>
    <n v="5.1755909999999998"/>
    <x v="38"/>
    <x v="38"/>
    <n v="20260723"/>
  </r>
  <r>
    <x v="16"/>
    <x v="8"/>
    <x v="0"/>
    <n v="0"/>
    <x v="39"/>
    <x v="39"/>
    <n v="20260723"/>
  </r>
  <r>
    <x v="16"/>
    <x v="8"/>
    <x v="0"/>
    <n v="0"/>
    <x v="40"/>
    <x v="40"/>
    <n v="20260723"/>
  </r>
  <r>
    <x v="16"/>
    <x v="8"/>
    <x v="0"/>
    <n v="73.027576999999994"/>
    <x v="41"/>
    <x v="41"/>
    <n v="20260723"/>
  </r>
  <r>
    <x v="16"/>
    <x v="8"/>
    <x v="0"/>
    <n v="1.7779450000000001"/>
    <x v="42"/>
    <x v="42"/>
    <n v="20260723"/>
  </r>
  <r>
    <x v="16"/>
    <x v="8"/>
    <x v="0"/>
    <n v="1702.9602400000001"/>
    <x v="43"/>
    <x v="43"/>
    <n v="20260723"/>
  </r>
  <r>
    <x v="16"/>
    <x v="8"/>
    <x v="0"/>
    <m/>
    <x v="44"/>
    <x v="44"/>
    <n v="20260723"/>
  </r>
  <r>
    <x v="16"/>
    <x v="8"/>
    <x v="0"/>
    <n v="396.22545100000002"/>
    <x v="45"/>
    <x v="45"/>
    <n v="20260723"/>
  </r>
  <r>
    <x v="16"/>
    <x v="8"/>
    <x v="0"/>
    <n v="375.36098900000002"/>
    <x v="46"/>
    <x v="46"/>
    <n v="20260723"/>
  </r>
  <r>
    <x v="16"/>
    <x v="8"/>
    <x v="0"/>
    <n v="0"/>
    <x v="47"/>
    <x v="47"/>
    <n v="20260723"/>
  </r>
  <r>
    <x v="16"/>
    <x v="8"/>
    <x v="0"/>
    <n v="360.94111600000002"/>
    <x v="48"/>
    <x v="48"/>
    <n v="20260723"/>
  </r>
  <r>
    <x v="16"/>
    <x v="8"/>
    <x v="0"/>
    <n v="14.419873000000001"/>
    <x v="49"/>
    <x v="49"/>
    <n v="20260723"/>
  </r>
  <r>
    <x v="16"/>
    <x v="8"/>
    <x v="0"/>
    <n v="20.864462"/>
    <x v="50"/>
    <x v="50"/>
    <n v="20260723"/>
  </r>
  <r>
    <x v="16"/>
    <x v="8"/>
    <x v="0"/>
    <n v="0"/>
    <x v="47"/>
    <x v="51"/>
    <n v="20260723"/>
  </r>
  <r>
    <x v="16"/>
    <x v="8"/>
    <x v="0"/>
    <n v="18.176030000000001"/>
    <x v="48"/>
    <x v="52"/>
    <n v="20260723"/>
  </r>
  <r>
    <x v="16"/>
    <x v="8"/>
    <x v="0"/>
    <n v="2.6884320000000002"/>
    <x v="49"/>
    <x v="53"/>
    <n v="20260723"/>
  </r>
  <r>
    <x v="16"/>
    <x v="8"/>
    <x v="0"/>
    <n v="227.92667700000001"/>
    <x v="51"/>
    <x v="54"/>
    <n v="20260723"/>
  </r>
  <r>
    <x v="16"/>
    <x v="8"/>
    <x v="0"/>
    <n v="-4.9363039999999998"/>
    <x v="52"/>
    <x v="55"/>
    <n v="20260723"/>
  </r>
  <r>
    <x v="16"/>
    <x v="8"/>
    <x v="0"/>
    <n v="0"/>
    <x v="47"/>
    <x v="56"/>
    <n v="20260723"/>
  </r>
  <r>
    <x v="16"/>
    <x v="8"/>
    <x v="0"/>
    <n v="-5.3303770000000004"/>
    <x v="48"/>
    <x v="57"/>
    <n v="20260723"/>
  </r>
  <r>
    <x v="16"/>
    <x v="8"/>
    <x v="0"/>
    <n v="0.39407300000000001"/>
    <x v="49"/>
    <x v="58"/>
    <n v="20260723"/>
  </r>
  <r>
    <x v="16"/>
    <x v="8"/>
    <x v="0"/>
    <n v="232.86298099999999"/>
    <x v="53"/>
    <x v="59"/>
    <n v="20260723"/>
  </r>
  <r>
    <x v="16"/>
    <x v="8"/>
    <x v="0"/>
    <n v="0"/>
    <x v="47"/>
    <x v="60"/>
    <n v="20260723"/>
  </r>
  <r>
    <x v="16"/>
    <x v="8"/>
    <x v="0"/>
    <n v="218.87361999999999"/>
    <x v="48"/>
    <x v="61"/>
    <n v="20260723"/>
  </r>
  <r>
    <x v="16"/>
    <x v="8"/>
    <x v="0"/>
    <n v="13.98936"/>
    <x v="49"/>
    <x v="62"/>
    <n v="20260723"/>
  </r>
  <r>
    <x v="16"/>
    <x v="8"/>
    <x v="0"/>
    <n v="503.03686099999999"/>
    <x v="54"/>
    <x v="63"/>
    <n v="20260723"/>
  </r>
  <r>
    <x v="16"/>
    <x v="8"/>
    <x v="0"/>
    <n v="0"/>
    <x v="47"/>
    <x v="64"/>
    <n v="20260723"/>
  </r>
  <r>
    <x v="16"/>
    <x v="8"/>
    <x v="0"/>
    <n v="499.03738800000002"/>
    <x v="48"/>
    <x v="65"/>
    <n v="20260723"/>
  </r>
  <r>
    <x v="16"/>
    <x v="8"/>
    <x v="0"/>
    <n v="3.9994730000000001"/>
    <x v="49"/>
    <x v="66"/>
    <n v="20260723"/>
  </r>
  <r>
    <x v="16"/>
    <x v="8"/>
    <x v="0"/>
    <m/>
    <x v="55"/>
    <x v="67"/>
    <n v="20260723"/>
  </r>
  <r>
    <x v="16"/>
    <x v="8"/>
    <x v="0"/>
    <n v="0"/>
    <x v="56"/>
    <x v="68"/>
    <n v="20260723"/>
  </r>
  <r>
    <x v="16"/>
    <x v="8"/>
    <x v="0"/>
    <n v="2.5771609999999998"/>
    <x v="57"/>
    <x v="69"/>
    <n v="20260723"/>
  </r>
  <r>
    <x v="16"/>
    <x v="8"/>
    <x v="0"/>
    <n v="0"/>
    <x v="58"/>
    <x v="70"/>
    <n v="20260723"/>
  </r>
  <r>
    <x v="16"/>
    <x v="8"/>
    <x v="0"/>
    <n v="64.988597999999996"/>
    <x v="59"/>
    <x v="71"/>
    <n v="20260723"/>
  </r>
  <r>
    <x v="16"/>
    <x v="8"/>
    <x v="0"/>
    <n v="5.6914569999999998"/>
    <x v="60"/>
    <x v="72"/>
    <n v="20260723"/>
  </r>
  <r>
    <x v="16"/>
    <x v="8"/>
    <x v="0"/>
    <n v="5.1162710000000002"/>
    <x v="19"/>
    <x v="73"/>
    <n v="20260723"/>
  </r>
  <r>
    <x v="16"/>
    <x v="8"/>
    <x v="0"/>
    <n v="0.86700999999999995"/>
    <x v="61"/>
    <x v="74"/>
    <n v="20260723"/>
  </r>
  <r>
    <x v="16"/>
    <x v="8"/>
    <x v="0"/>
    <n v="30.448637000000002"/>
    <x v="62"/>
    <x v="75"/>
    <n v="20260723"/>
  </r>
  <r>
    <x v="16"/>
    <x v="8"/>
    <x v="0"/>
    <n v="33.732464999999998"/>
    <x v="63"/>
    <x v="76"/>
    <n v="20260723"/>
  </r>
  <r>
    <x v="16"/>
    <x v="8"/>
    <x v="0"/>
    <n v="24.899592999999999"/>
    <x v="64"/>
    <x v="77"/>
    <n v="20260723"/>
  </r>
  <r>
    <x v="16"/>
    <x v="8"/>
    <x v="0"/>
    <n v="23.791141"/>
    <x v="65"/>
    <x v="78"/>
    <n v="20260723"/>
  </r>
  <r>
    <x v="16"/>
    <x v="8"/>
    <x v="0"/>
    <n v="22.522682"/>
    <x v="66"/>
    <x v="79"/>
    <n v="20260723"/>
  </r>
  <r>
    <x v="16"/>
    <x v="8"/>
    <x v="0"/>
    <n v="0.52268199999999998"/>
    <x v="67"/>
    <x v="80"/>
    <n v="20260723"/>
  </r>
  <r>
    <x v="16"/>
    <x v="8"/>
    <x v="0"/>
    <n v="22"/>
    <x v="68"/>
    <x v="81"/>
    <n v="20260723"/>
  </r>
  <r>
    <x v="16"/>
    <x v="8"/>
    <x v="0"/>
    <n v="6.6299140000000003"/>
    <x v="69"/>
    <x v="82"/>
    <n v="20260723"/>
  </r>
  <r>
    <x v="16"/>
    <x v="8"/>
    <x v="0"/>
    <n v="1348.453917"/>
    <x v="70"/>
    <x v="83"/>
    <n v="20260723"/>
  </r>
  <r>
    <x v="16"/>
    <x v="8"/>
    <x v="0"/>
    <n v="354.50632300000001"/>
    <x v="71"/>
    <x v="84"/>
    <n v="20260723"/>
  </r>
  <r>
    <x v="16"/>
    <x v="9"/>
    <x v="0"/>
    <m/>
    <x v="0"/>
    <x v="0"/>
    <n v="20260723"/>
  </r>
  <r>
    <x v="16"/>
    <x v="9"/>
    <x v="0"/>
    <m/>
    <x v="1"/>
    <x v="1"/>
    <n v="20260723"/>
  </r>
  <r>
    <x v="16"/>
    <x v="9"/>
    <x v="0"/>
    <m/>
    <x v="2"/>
    <x v="2"/>
    <n v="20260723"/>
  </r>
  <r>
    <x v="16"/>
    <x v="9"/>
    <x v="0"/>
    <n v="0"/>
    <x v="3"/>
    <x v="3"/>
    <n v="20260723"/>
  </r>
  <r>
    <x v="16"/>
    <x v="9"/>
    <x v="0"/>
    <n v="3.3242430000000001"/>
    <x v="4"/>
    <x v="4"/>
    <n v="20260723"/>
  </r>
  <r>
    <x v="16"/>
    <x v="9"/>
    <x v="0"/>
    <n v="0"/>
    <x v="5"/>
    <x v="5"/>
    <n v="20260723"/>
  </r>
  <r>
    <x v="16"/>
    <x v="9"/>
    <x v="0"/>
    <n v="20.759423000000002"/>
    <x v="6"/>
    <x v="6"/>
    <n v="20260723"/>
  </r>
  <r>
    <x v="16"/>
    <x v="9"/>
    <x v="0"/>
    <n v="1017.712263"/>
    <x v="7"/>
    <x v="7"/>
    <n v="20260723"/>
  </r>
  <r>
    <x v="16"/>
    <x v="9"/>
    <x v="0"/>
    <n v="11.259045"/>
    <x v="8"/>
    <x v="8"/>
    <n v="20260723"/>
  </r>
  <r>
    <x v="16"/>
    <x v="9"/>
    <x v="0"/>
    <n v="56.940471000000002"/>
    <x v="9"/>
    <x v="9"/>
    <n v="20260723"/>
  </r>
  <r>
    <x v="16"/>
    <x v="9"/>
    <x v="0"/>
    <n v="0"/>
    <x v="10"/>
    <x v="10"/>
    <n v="20260723"/>
  </r>
  <r>
    <x v="16"/>
    <x v="9"/>
    <x v="0"/>
    <n v="0"/>
    <x v="11"/>
    <x v="11"/>
    <n v="20260723"/>
  </r>
  <r>
    <x v="16"/>
    <x v="9"/>
    <x v="0"/>
    <n v="0"/>
    <x v="12"/>
    <x v="12"/>
    <n v="20260723"/>
  </r>
  <r>
    <x v="16"/>
    <x v="9"/>
    <x v="0"/>
    <n v="815.98733500000003"/>
    <x v="13"/>
    <x v="13"/>
    <n v="20260723"/>
  </r>
  <r>
    <x v="16"/>
    <x v="9"/>
    <x v="0"/>
    <n v="707.43438900000001"/>
    <x v="14"/>
    <x v="14"/>
    <n v="20260723"/>
  </r>
  <r>
    <x v="16"/>
    <x v="9"/>
    <x v="0"/>
    <n v="108.55294600000001"/>
    <x v="15"/>
    <x v="15"/>
    <n v="20260723"/>
  </r>
  <r>
    <x v="16"/>
    <x v="9"/>
    <x v="0"/>
    <n v="0"/>
    <x v="16"/>
    <x v="16"/>
    <n v="20260723"/>
  </r>
  <r>
    <x v="16"/>
    <x v="9"/>
    <x v="0"/>
    <n v="0"/>
    <x v="17"/>
    <x v="17"/>
    <n v="20260723"/>
  </r>
  <r>
    <x v="16"/>
    <x v="9"/>
    <x v="0"/>
    <n v="125.24009100000001"/>
    <x v="18"/>
    <x v="18"/>
    <n v="20260723"/>
  </r>
  <r>
    <x v="16"/>
    <x v="9"/>
    <x v="0"/>
    <n v="0"/>
    <x v="19"/>
    <x v="19"/>
    <n v="20260723"/>
  </r>
  <r>
    <x v="16"/>
    <x v="9"/>
    <x v="0"/>
    <n v="8.2853200000000005"/>
    <x v="20"/>
    <x v="20"/>
    <n v="20260723"/>
  </r>
  <r>
    <x v="16"/>
    <x v="9"/>
    <x v="0"/>
    <n v="0"/>
    <x v="21"/>
    <x v="21"/>
    <n v="20260723"/>
  </r>
  <r>
    <x v="16"/>
    <x v="9"/>
    <x v="0"/>
    <n v="539.70970499999999"/>
    <x v="22"/>
    <x v="22"/>
    <n v="20260723"/>
  </r>
  <r>
    <x v="16"/>
    <x v="9"/>
    <x v="0"/>
    <n v="17.542669"/>
    <x v="23"/>
    <x v="23"/>
    <n v="20260723"/>
  </r>
  <r>
    <x v="16"/>
    <x v="9"/>
    <x v="0"/>
    <n v="0"/>
    <x v="24"/>
    <x v="24"/>
    <n v="20260723"/>
  </r>
  <r>
    <x v="16"/>
    <x v="9"/>
    <x v="0"/>
    <n v="0"/>
    <x v="25"/>
    <x v="25"/>
    <n v="20260723"/>
  </r>
  <r>
    <x v="16"/>
    <x v="9"/>
    <x v="0"/>
    <n v="17.542669"/>
    <x v="26"/>
    <x v="26"/>
    <n v="20260723"/>
  </r>
  <r>
    <x v="16"/>
    <x v="9"/>
    <x v="0"/>
    <n v="89.441895000000002"/>
    <x v="27"/>
    <x v="27"/>
    <n v="20260723"/>
  </r>
  <r>
    <x v="16"/>
    <x v="9"/>
    <x v="0"/>
    <n v="63.989136000000002"/>
    <x v="28"/>
    <x v="28"/>
    <n v="20260723"/>
  </r>
  <r>
    <x v="16"/>
    <x v="9"/>
    <x v="0"/>
    <n v="64.083106999999998"/>
    <x v="29"/>
    <x v="29"/>
    <n v="20260723"/>
  </r>
  <r>
    <x v="16"/>
    <x v="9"/>
    <x v="0"/>
    <n v="-9.3969999999999998E-2"/>
    <x v="30"/>
    <x v="30"/>
    <n v="20260723"/>
  </r>
  <r>
    <x v="16"/>
    <x v="9"/>
    <x v="0"/>
    <n v="26.528949999999998"/>
    <x v="31"/>
    <x v="31"/>
    <n v="20260723"/>
  </r>
  <r>
    <x v="16"/>
    <x v="9"/>
    <x v="0"/>
    <n v="-0.92308100000000004"/>
    <x v="32"/>
    <x v="32"/>
    <n v="20260723"/>
  </r>
  <r>
    <x v="16"/>
    <x v="9"/>
    <x v="0"/>
    <n v="27.452031000000002"/>
    <x v="33"/>
    <x v="33"/>
    <n v="20260723"/>
  </r>
  <r>
    <x v="16"/>
    <x v="9"/>
    <x v="0"/>
    <n v="-1.0761909999999999"/>
    <x v="34"/>
    <x v="34"/>
    <n v="20260723"/>
  </r>
  <r>
    <x v="16"/>
    <x v="9"/>
    <x v="0"/>
    <n v="0"/>
    <x v="35"/>
    <x v="35"/>
    <n v="20260723"/>
  </r>
  <r>
    <x v="16"/>
    <x v="9"/>
    <x v="0"/>
    <n v="49.437489999999997"/>
    <x v="36"/>
    <x v="36"/>
    <n v="20260723"/>
  </r>
  <r>
    <x v="16"/>
    <x v="9"/>
    <x v="0"/>
    <n v="16.295822000000001"/>
    <x v="37"/>
    <x v="37"/>
    <n v="20260723"/>
  </r>
  <r>
    <x v="16"/>
    <x v="9"/>
    <x v="0"/>
    <n v="5.2489350000000004"/>
    <x v="38"/>
    <x v="38"/>
    <n v="20260723"/>
  </r>
  <r>
    <x v="16"/>
    <x v="9"/>
    <x v="0"/>
    <n v="0"/>
    <x v="39"/>
    <x v="39"/>
    <n v="20260723"/>
  </r>
  <r>
    <x v="16"/>
    <x v="9"/>
    <x v="0"/>
    <n v="0"/>
    <x v="40"/>
    <x v="40"/>
    <n v="20260723"/>
  </r>
  <r>
    <x v="16"/>
    <x v="9"/>
    <x v="0"/>
    <n v="65.851004000000003"/>
    <x v="41"/>
    <x v="41"/>
    <n v="20260723"/>
  </r>
  <r>
    <x v="16"/>
    <x v="9"/>
    <x v="0"/>
    <n v="2.412283"/>
    <x v="42"/>
    <x v="42"/>
    <n v="20260723"/>
  </r>
  <r>
    <x v="16"/>
    <x v="9"/>
    <x v="0"/>
    <n v="1827.7357340000001"/>
    <x v="43"/>
    <x v="43"/>
    <n v="20260723"/>
  </r>
  <r>
    <x v="16"/>
    <x v="9"/>
    <x v="0"/>
    <m/>
    <x v="44"/>
    <x v="44"/>
    <n v="20260723"/>
  </r>
  <r>
    <x v="16"/>
    <x v="9"/>
    <x v="0"/>
    <n v="451.15204"/>
    <x v="45"/>
    <x v="45"/>
    <n v="20260723"/>
  </r>
  <r>
    <x v="16"/>
    <x v="9"/>
    <x v="0"/>
    <n v="424.373017"/>
    <x v="46"/>
    <x v="46"/>
    <n v="20260723"/>
  </r>
  <r>
    <x v="16"/>
    <x v="9"/>
    <x v="0"/>
    <n v="0"/>
    <x v="47"/>
    <x v="47"/>
    <n v="20260723"/>
  </r>
  <r>
    <x v="16"/>
    <x v="9"/>
    <x v="0"/>
    <n v="408.69648000000001"/>
    <x v="48"/>
    <x v="48"/>
    <n v="20260723"/>
  </r>
  <r>
    <x v="16"/>
    <x v="9"/>
    <x v="0"/>
    <n v="15.676537"/>
    <x v="49"/>
    <x v="49"/>
    <n v="20260723"/>
  </r>
  <r>
    <x v="16"/>
    <x v="9"/>
    <x v="0"/>
    <n v="26.779022999999999"/>
    <x v="50"/>
    <x v="50"/>
    <n v="20260723"/>
  </r>
  <r>
    <x v="16"/>
    <x v="9"/>
    <x v="0"/>
    <n v="0"/>
    <x v="47"/>
    <x v="51"/>
    <n v="20260723"/>
  </r>
  <r>
    <x v="16"/>
    <x v="9"/>
    <x v="0"/>
    <n v="24.437296"/>
    <x v="48"/>
    <x v="52"/>
    <n v="20260723"/>
  </r>
  <r>
    <x v="16"/>
    <x v="9"/>
    <x v="0"/>
    <n v="2.341726"/>
    <x v="49"/>
    <x v="53"/>
    <n v="20260723"/>
  </r>
  <r>
    <x v="16"/>
    <x v="9"/>
    <x v="0"/>
    <n v="205.411867"/>
    <x v="51"/>
    <x v="54"/>
    <n v="20260723"/>
  </r>
  <r>
    <x v="16"/>
    <x v="9"/>
    <x v="0"/>
    <n v="-4.4010759999999998"/>
    <x v="52"/>
    <x v="55"/>
    <n v="20260723"/>
  </r>
  <r>
    <x v="16"/>
    <x v="9"/>
    <x v="0"/>
    <n v="0"/>
    <x v="47"/>
    <x v="56"/>
    <n v="20260723"/>
  </r>
  <r>
    <x v="16"/>
    <x v="9"/>
    <x v="0"/>
    <n v="-5.0274039999999998"/>
    <x v="48"/>
    <x v="57"/>
    <n v="20260723"/>
  </r>
  <r>
    <x v="16"/>
    <x v="9"/>
    <x v="0"/>
    <n v="0.626328"/>
    <x v="49"/>
    <x v="58"/>
    <n v="20260723"/>
  </r>
  <r>
    <x v="16"/>
    <x v="9"/>
    <x v="0"/>
    <n v="209.81294199999999"/>
    <x v="53"/>
    <x v="59"/>
    <n v="20260723"/>
  </r>
  <r>
    <x v="16"/>
    <x v="9"/>
    <x v="0"/>
    <n v="0"/>
    <x v="47"/>
    <x v="60"/>
    <n v="20260723"/>
  </r>
  <r>
    <x v="16"/>
    <x v="9"/>
    <x v="0"/>
    <n v="195.02356599999999"/>
    <x v="48"/>
    <x v="61"/>
    <n v="20260723"/>
  </r>
  <r>
    <x v="16"/>
    <x v="9"/>
    <x v="0"/>
    <n v="14.789376000000001"/>
    <x v="49"/>
    <x v="62"/>
    <n v="20260723"/>
  </r>
  <r>
    <x v="16"/>
    <x v="9"/>
    <x v="0"/>
    <n v="551.370904"/>
    <x v="54"/>
    <x v="63"/>
    <n v="20260723"/>
  </r>
  <r>
    <x v="16"/>
    <x v="9"/>
    <x v="0"/>
    <n v="0"/>
    <x v="47"/>
    <x v="64"/>
    <n v="20260723"/>
  </r>
  <r>
    <x v="16"/>
    <x v="9"/>
    <x v="0"/>
    <n v="546.98836300000005"/>
    <x v="48"/>
    <x v="65"/>
    <n v="20260723"/>
  </r>
  <r>
    <x v="16"/>
    <x v="9"/>
    <x v="0"/>
    <n v="4.3825409999999998"/>
    <x v="49"/>
    <x v="66"/>
    <n v="20260723"/>
  </r>
  <r>
    <x v="16"/>
    <x v="9"/>
    <x v="0"/>
    <m/>
    <x v="55"/>
    <x v="67"/>
    <n v="20260723"/>
  </r>
  <r>
    <x v="16"/>
    <x v="9"/>
    <x v="0"/>
    <n v="0"/>
    <x v="56"/>
    <x v="68"/>
    <n v="20260723"/>
  </r>
  <r>
    <x v="16"/>
    <x v="9"/>
    <x v="0"/>
    <n v="5.3522559999999997"/>
    <x v="57"/>
    <x v="69"/>
    <n v="20260723"/>
  </r>
  <r>
    <x v="16"/>
    <x v="9"/>
    <x v="0"/>
    <n v="0"/>
    <x v="58"/>
    <x v="70"/>
    <n v="20260723"/>
  </r>
  <r>
    <x v="16"/>
    <x v="9"/>
    <x v="0"/>
    <n v="40.644779999999997"/>
    <x v="59"/>
    <x v="71"/>
    <n v="20260723"/>
  </r>
  <r>
    <x v="16"/>
    <x v="9"/>
    <x v="0"/>
    <n v="8.3887999999999998"/>
    <x v="60"/>
    <x v="72"/>
    <n v="20260723"/>
  </r>
  <r>
    <x v="16"/>
    <x v="9"/>
    <x v="0"/>
    <n v="4.5511540000000004"/>
    <x v="19"/>
    <x v="73"/>
    <n v="20260723"/>
  </r>
  <r>
    <x v="16"/>
    <x v="9"/>
    <x v="0"/>
    <n v="0.827982"/>
    <x v="61"/>
    <x v="74"/>
    <n v="20260723"/>
  </r>
  <r>
    <x v="16"/>
    <x v="9"/>
    <x v="0"/>
    <n v="29.427157000000001"/>
    <x v="62"/>
    <x v="75"/>
    <n v="20260723"/>
  </r>
  <r>
    <x v="16"/>
    <x v="9"/>
    <x v="0"/>
    <n v="70.363658999999998"/>
    <x v="63"/>
    <x v="76"/>
    <n v="20260723"/>
  </r>
  <r>
    <x v="16"/>
    <x v="9"/>
    <x v="0"/>
    <n v="24.904212999999999"/>
    <x v="64"/>
    <x v="77"/>
    <n v="20260723"/>
  </r>
  <r>
    <x v="16"/>
    <x v="9"/>
    <x v="0"/>
    <n v="26.250059"/>
    <x v="65"/>
    <x v="78"/>
    <n v="20260723"/>
  </r>
  <r>
    <x v="16"/>
    <x v="9"/>
    <x v="0"/>
    <n v="21.022265000000001"/>
    <x v="66"/>
    <x v="79"/>
    <n v="20260723"/>
  </r>
  <r>
    <x v="16"/>
    <x v="9"/>
    <x v="0"/>
    <n v="0.52226499999999998"/>
    <x v="67"/>
    <x v="80"/>
    <n v="20260723"/>
  </r>
  <r>
    <x v="16"/>
    <x v="9"/>
    <x v="0"/>
    <n v="20.5"/>
    <x v="68"/>
    <x v="81"/>
    <n v="20260723"/>
  </r>
  <r>
    <x v="16"/>
    <x v="9"/>
    <x v="0"/>
    <n v="7.3123690000000003"/>
    <x v="69"/>
    <x v="82"/>
    <n v="20260723"/>
  </r>
  <r>
    <x v="16"/>
    <x v="9"/>
    <x v="0"/>
    <n v="1446.979505"/>
    <x v="70"/>
    <x v="83"/>
    <n v="20260723"/>
  </r>
  <r>
    <x v="16"/>
    <x v="9"/>
    <x v="0"/>
    <n v="380.75622800000002"/>
    <x v="71"/>
    <x v="84"/>
    <n v="20260723"/>
  </r>
  <r>
    <x v="17"/>
    <x v="0"/>
    <x v="0"/>
    <m/>
    <x v="0"/>
    <x v="0"/>
    <n v="20260723"/>
  </r>
  <r>
    <x v="17"/>
    <x v="0"/>
    <x v="0"/>
    <m/>
    <x v="1"/>
    <x v="1"/>
    <n v="20260723"/>
  </r>
  <r>
    <x v="17"/>
    <x v="0"/>
    <x v="0"/>
    <m/>
    <x v="2"/>
    <x v="2"/>
    <n v="20260723"/>
  </r>
  <r>
    <x v="17"/>
    <x v="0"/>
    <x v="0"/>
    <n v="4.076943"/>
    <x v="3"/>
    <x v="3"/>
    <n v="20260723"/>
  </r>
  <r>
    <x v="17"/>
    <x v="0"/>
    <x v="0"/>
    <n v="79.097427999999994"/>
    <x v="4"/>
    <x v="4"/>
    <n v="20260723"/>
  </r>
  <r>
    <x v="17"/>
    <x v="0"/>
    <x v="0"/>
    <n v="0"/>
    <x v="5"/>
    <x v="5"/>
    <n v="20260723"/>
  </r>
  <r>
    <x v="17"/>
    <x v="0"/>
    <x v="0"/>
    <n v="24.884132000000001"/>
    <x v="6"/>
    <x v="6"/>
    <n v="20260723"/>
  </r>
  <r>
    <x v="17"/>
    <x v="0"/>
    <x v="0"/>
    <n v="2705.709832"/>
    <x v="7"/>
    <x v="7"/>
    <n v="20260723"/>
  </r>
  <r>
    <x v="17"/>
    <x v="0"/>
    <x v="0"/>
    <n v="11.3933"/>
    <x v="8"/>
    <x v="8"/>
    <n v="20260723"/>
  </r>
  <r>
    <x v="17"/>
    <x v="0"/>
    <x v="0"/>
    <n v="269.23746299999999"/>
    <x v="9"/>
    <x v="9"/>
    <n v="20260723"/>
  </r>
  <r>
    <x v="17"/>
    <x v="0"/>
    <x v="0"/>
    <n v="8.6777300000000004"/>
    <x v="10"/>
    <x v="10"/>
    <n v="20260723"/>
  </r>
  <r>
    <x v="17"/>
    <x v="0"/>
    <x v="0"/>
    <n v="8.5346810000000009"/>
    <x v="11"/>
    <x v="11"/>
    <n v="20260723"/>
  </r>
  <r>
    <x v="17"/>
    <x v="0"/>
    <x v="0"/>
    <n v="0.14304900000000001"/>
    <x v="12"/>
    <x v="12"/>
    <n v="20260723"/>
  </r>
  <r>
    <x v="17"/>
    <x v="0"/>
    <x v="0"/>
    <n v="2038.457637"/>
    <x v="13"/>
    <x v="13"/>
    <n v="20260723"/>
  </r>
  <r>
    <x v="17"/>
    <x v="0"/>
    <x v="0"/>
    <n v="695.62795000000006"/>
    <x v="14"/>
    <x v="14"/>
    <n v="20260723"/>
  </r>
  <r>
    <x v="17"/>
    <x v="0"/>
    <x v="0"/>
    <n v="1183.3064079999999"/>
    <x v="15"/>
    <x v="15"/>
    <n v="20260723"/>
  </r>
  <r>
    <x v="17"/>
    <x v="0"/>
    <x v="0"/>
    <n v="56.037857000000002"/>
    <x v="16"/>
    <x v="16"/>
    <n v="20260723"/>
  </r>
  <r>
    <x v="17"/>
    <x v="0"/>
    <x v="0"/>
    <n v="103.485421"/>
    <x v="17"/>
    <x v="17"/>
    <n v="20260723"/>
  </r>
  <r>
    <x v="17"/>
    <x v="0"/>
    <x v="0"/>
    <n v="195.04544300000001"/>
    <x v="18"/>
    <x v="18"/>
    <n v="20260723"/>
  </r>
  <r>
    <x v="17"/>
    <x v="0"/>
    <x v="0"/>
    <n v="61.829752999999997"/>
    <x v="19"/>
    <x v="19"/>
    <n v="20260723"/>
  </r>
  <r>
    <x v="17"/>
    <x v="0"/>
    <x v="0"/>
    <n v="93.929727"/>
    <x v="20"/>
    <x v="20"/>
    <n v="20260723"/>
  </r>
  <r>
    <x v="17"/>
    <x v="0"/>
    <x v="0"/>
    <n v="27.138780000000001"/>
    <x v="21"/>
    <x v="21"/>
    <n v="20260723"/>
  </r>
  <r>
    <x v="17"/>
    <x v="0"/>
    <x v="0"/>
    <n v="20972.666655000001"/>
    <x v="22"/>
    <x v="22"/>
    <n v="20260723"/>
  </r>
  <r>
    <x v="17"/>
    <x v="0"/>
    <x v="0"/>
    <n v="1050.1048269999999"/>
    <x v="23"/>
    <x v="23"/>
    <n v="20260723"/>
  </r>
  <r>
    <x v="17"/>
    <x v="0"/>
    <x v="0"/>
    <n v="31.541309999999999"/>
    <x v="24"/>
    <x v="24"/>
    <n v="20260723"/>
  </r>
  <r>
    <x v="17"/>
    <x v="0"/>
    <x v="0"/>
    <n v="45.493416000000003"/>
    <x v="25"/>
    <x v="25"/>
    <n v="20260723"/>
  </r>
  <r>
    <x v="17"/>
    <x v="0"/>
    <x v="0"/>
    <n v="973.07010100000002"/>
    <x v="26"/>
    <x v="26"/>
    <n v="20260723"/>
  </r>
  <r>
    <x v="17"/>
    <x v="0"/>
    <x v="0"/>
    <n v="2385.2600859999998"/>
    <x v="27"/>
    <x v="27"/>
    <n v="20260723"/>
  </r>
  <r>
    <x v="17"/>
    <x v="0"/>
    <x v="0"/>
    <n v="836.79180499999995"/>
    <x v="28"/>
    <x v="28"/>
    <n v="20260723"/>
  </r>
  <r>
    <x v="17"/>
    <x v="0"/>
    <x v="0"/>
    <n v="748.64254200000005"/>
    <x v="29"/>
    <x v="29"/>
    <n v="20260723"/>
  </r>
  <r>
    <x v="17"/>
    <x v="0"/>
    <x v="0"/>
    <n v="88.149264000000002"/>
    <x v="30"/>
    <x v="30"/>
    <n v="20260723"/>
  </r>
  <r>
    <x v="17"/>
    <x v="0"/>
    <x v="0"/>
    <n v="165.96292"/>
    <x v="31"/>
    <x v="31"/>
    <n v="20260723"/>
  </r>
  <r>
    <x v="17"/>
    <x v="0"/>
    <x v="0"/>
    <n v="12.830249999999999"/>
    <x v="32"/>
    <x v="32"/>
    <n v="20260723"/>
  </r>
  <r>
    <x v="17"/>
    <x v="0"/>
    <x v="0"/>
    <n v="153.13266999999999"/>
    <x v="33"/>
    <x v="33"/>
    <n v="20260723"/>
  </r>
  <r>
    <x v="17"/>
    <x v="0"/>
    <x v="0"/>
    <n v="1382.505361"/>
    <x v="34"/>
    <x v="34"/>
    <n v="20260723"/>
  </r>
  <r>
    <x v="17"/>
    <x v="0"/>
    <x v="0"/>
    <n v="62.569896999999997"/>
    <x v="35"/>
    <x v="35"/>
    <n v="20260723"/>
  </r>
  <r>
    <x v="17"/>
    <x v="0"/>
    <x v="0"/>
    <n v="321.38046000000003"/>
    <x v="36"/>
    <x v="36"/>
    <n v="20260723"/>
  </r>
  <r>
    <x v="17"/>
    <x v="0"/>
    <x v="0"/>
    <n v="194.700211"/>
    <x v="37"/>
    <x v="37"/>
    <n v="20260723"/>
  </r>
  <r>
    <x v="17"/>
    <x v="0"/>
    <x v="0"/>
    <n v="224.77943400000001"/>
    <x v="38"/>
    <x v="38"/>
    <n v="20260723"/>
  </r>
  <r>
    <x v="17"/>
    <x v="0"/>
    <x v="0"/>
    <n v="0"/>
    <x v="39"/>
    <x v="39"/>
    <n v="20260723"/>
  </r>
  <r>
    <x v="17"/>
    <x v="0"/>
    <x v="0"/>
    <n v="0"/>
    <x v="40"/>
    <x v="40"/>
    <n v="20260723"/>
  </r>
  <r>
    <x v="17"/>
    <x v="0"/>
    <x v="0"/>
    <n v="963.13292200000001"/>
    <x v="41"/>
    <x v="41"/>
    <n v="20260723"/>
  </r>
  <r>
    <x v="17"/>
    <x v="0"/>
    <x v="0"/>
    <n v="45.557360000000003"/>
    <x v="42"/>
    <x v="42"/>
    <n v="20260723"/>
  </r>
  <r>
    <x v="17"/>
    <x v="0"/>
    <x v="0"/>
    <n v="29033.920188"/>
    <x v="43"/>
    <x v="43"/>
    <n v="20260723"/>
  </r>
  <r>
    <x v="17"/>
    <x v="0"/>
    <x v="0"/>
    <m/>
    <x v="44"/>
    <x v="44"/>
    <n v="20260723"/>
  </r>
  <r>
    <x v="17"/>
    <x v="0"/>
    <x v="0"/>
    <n v="1666.2442550000001"/>
    <x v="45"/>
    <x v="45"/>
    <n v="20260723"/>
  </r>
  <r>
    <x v="17"/>
    <x v="0"/>
    <x v="0"/>
    <n v="1486.8934280000001"/>
    <x v="46"/>
    <x v="46"/>
    <n v="20260723"/>
  </r>
  <r>
    <x v="17"/>
    <x v="0"/>
    <x v="0"/>
    <n v="0"/>
    <x v="47"/>
    <x v="47"/>
    <n v="20260723"/>
  </r>
  <r>
    <x v="17"/>
    <x v="0"/>
    <x v="0"/>
    <n v="1398.5682629999999"/>
    <x v="48"/>
    <x v="48"/>
    <n v="20260723"/>
  </r>
  <r>
    <x v="17"/>
    <x v="0"/>
    <x v="0"/>
    <n v="88.325164999999998"/>
    <x v="49"/>
    <x v="49"/>
    <n v="20260723"/>
  </r>
  <r>
    <x v="17"/>
    <x v="0"/>
    <x v="0"/>
    <n v="179.35082700000001"/>
    <x v="50"/>
    <x v="50"/>
    <n v="20260723"/>
  </r>
  <r>
    <x v="17"/>
    <x v="0"/>
    <x v="0"/>
    <n v="0"/>
    <x v="47"/>
    <x v="51"/>
    <n v="20260723"/>
  </r>
  <r>
    <x v="17"/>
    <x v="0"/>
    <x v="0"/>
    <n v="166.067151"/>
    <x v="48"/>
    <x v="52"/>
    <n v="20260723"/>
  </r>
  <r>
    <x v="17"/>
    <x v="0"/>
    <x v="0"/>
    <n v="13.283676"/>
    <x v="49"/>
    <x v="53"/>
    <n v="20260723"/>
  </r>
  <r>
    <x v="17"/>
    <x v="0"/>
    <x v="0"/>
    <n v="1091.02278"/>
    <x v="51"/>
    <x v="54"/>
    <n v="20260723"/>
  </r>
  <r>
    <x v="17"/>
    <x v="0"/>
    <x v="0"/>
    <n v="2.4597579999999999"/>
    <x v="52"/>
    <x v="55"/>
    <n v="20260723"/>
  </r>
  <r>
    <x v="17"/>
    <x v="0"/>
    <x v="0"/>
    <n v="0"/>
    <x v="47"/>
    <x v="56"/>
    <n v="20260723"/>
  </r>
  <r>
    <x v="17"/>
    <x v="0"/>
    <x v="0"/>
    <n v="-16.730025999999999"/>
    <x v="48"/>
    <x v="57"/>
    <n v="20260723"/>
  </r>
  <r>
    <x v="17"/>
    <x v="0"/>
    <x v="0"/>
    <n v="19.189784"/>
    <x v="49"/>
    <x v="58"/>
    <n v="20260723"/>
  </r>
  <r>
    <x v="17"/>
    <x v="0"/>
    <x v="0"/>
    <n v="1088.5630209999999"/>
    <x v="53"/>
    <x v="59"/>
    <n v="20260723"/>
  </r>
  <r>
    <x v="17"/>
    <x v="0"/>
    <x v="0"/>
    <n v="0"/>
    <x v="47"/>
    <x v="60"/>
    <n v="20260723"/>
  </r>
  <r>
    <x v="17"/>
    <x v="0"/>
    <x v="0"/>
    <n v="1018.985856"/>
    <x v="48"/>
    <x v="61"/>
    <n v="20260723"/>
  </r>
  <r>
    <x v="17"/>
    <x v="0"/>
    <x v="0"/>
    <n v="69.577164999999994"/>
    <x v="49"/>
    <x v="62"/>
    <n v="20260723"/>
  </r>
  <r>
    <x v="17"/>
    <x v="0"/>
    <x v="0"/>
    <n v="21620.427703000001"/>
    <x v="54"/>
    <x v="63"/>
    <n v="20260723"/>
  </r>
  <r>
    <x v="17"/>
    <x v="0"/>
    <x v="0"/>
    <n v="12.91297"/>
    <x v="47"/>
    <x v="64"/>
    <n v="20260723"/>
  </r>
  <r>
    <x v="17"/>
    <x v="0"/>
    <x v="0"/>
    <n v="21441.173409999999"/>
    <x v="48"/>
    <x v="65"/>
    <n v="20260723"/>
  </r>
  <r>
    <x v="17"/>
    <x v="0"/>
    <x v="0"/>
    <n v="166.34132299999999"/>
    <x v="49"/>
    <x v="66"/>
    <n v="20260723"/>
  </r>
  <r>
    <x v="17"/>
    <x v="0"/>
    <x v="0"/>
    <m/>
    <x v="55"/>
    <x v="67"/>
    <n v="20260723"/>
  </r>
  <r>
    <x v="17"/>
    <x v="0"/>
    <x v="0"/>
    <n v="2.4546049999999999"/>
    <x v="56"/>
    <x v="68"/>
    <n v="20260723"/>
  </r>
  <r>
    <x v="17"/>
    <x v="0"/>
    <x v="0"/>
    <n v="78.820312999999999"/>
    <x v="57"/>
    <x v="69"/>
    <n v="20260723"/>
  </r>
  <r>
    <x v="17"/>
    <x v="0"/>
    <x v="0"/>
    <n v="11.135775000000001"/>
    <x v="58"/>
    <x v="70"/>
    <n v="20260723"/>
  </r>
  <r>
    <x v="17"/>
    <x v="0"/>
    <x v="0"/>
    <n v="339.90192000000002"/>
    <x v="59"/>
    <x v="71"/>
    <n v="20260723"/>
  </r>
  <r>
    <x v="17"/>
    <x v="0"/>
    <x v="0"/>
    <n v="113.7745"/>
    <x v="60"/>
    <x v="72"/>
    <n v="20260723"/>
  </r>
  <r>
    <x v="17"/>
    <x v="0"/>
    <x v="0"/>
    <n v="2.9119709999999999"/>
    <x v="19"/>
    <x v="73"/>
    <n v="20260723"/>
  </r>
  <r>
    <x v="17"/>
    <x v="0"/>
    <x v="0"/>
    <n v="11.32338"/>
    <x v="61"/>
    <x v="74"/>
    <n v="20260723"/>
  </r>
  <r>
    <x v="17"/>
    <x v="0"/>
    <x v="0"/>
    <n v="71.172792000000001"/>
    <x v="62"/>
    <x v="75"/>
    <n v="20260723"/>
  </r>
  <r>
    <x v="17"/>
    <x v="0"/>
    <x v="0"/>
    <n v="330.62366200000002"/>
    <x v="63"/>
    <x v="76"/>
    <n v="20260723"/>
  </r>
  <r>
    <x v="17"/>
    <x v="0"/>
    <x v="0"/>
    <n v="114.793184"/>
    <x v="64"/>
    <x v="77"/>
    <n v="20260723"/>
  </r>
  <r>
    <x v="17"/>
    <x v="0"/>
    <x v="0"/>
    <n v="97.136598000000006"/>
    <x v="65"/>
    <x v="78"/>
    <n v="20260723"/>
  </r>
  <r>
    <x v="17"/>
    <x v="0"/>
    <x v="0"/>
    <n v="53.854402"/>
    <x v="66"/>
    <x v="79"/>
    <n v="20260723"/>
  </r>
  <r>
    <x v="17"/>
    <x v="0"/>
    <x v="0"/>
    <n v="42.198475000000002"/>
    <x v="67"/>
    <x v="80"/>
    <n v="20260723"/>
  </r>
  <r>
    <x v="17"/>
    <x v="0"/>
    <x v="0"/>
    <n v="11.655927"/>
    <x v="68"/>
    <x v="81"/>
    <n v="20260723"/>
  </r>
  <r>
    <x v="17"/>
    <x v="0"/>
    <x v="0"/>
    <n v="366.01215200000001"/>
    <x v="69"/>
    <x v="82"/>
    <n v="20260723"/>
  </r>
  <r>
    <x v="17"/>
    <x v="0"/>
    <x v="0"/>
    <n v="25971.609992000002"/>
    <x v="70"/>
    <x v="83"/>
    <n v="20260723"/>
  </r>
  <r>
    <x v="17"/>
    <x v="0"/>
    <x v="0"/>
    <n v="3062.3101959999999"/>
    <x v="71"/>
    <x v="84"/>
    <n v="20260723"/>
  </r>
  <r>
    <x v="17"/>
    <x v="1"/>
    <x v="0"/>
    <m/>
    <x v="0"/>
    <x v="0"/>
    <n v="20260723"/>
  </r>
  <r>
    <x v="17"/>
    <x v="1"/>
    <x v="0"/>
    <m/>
    <x v="1"/>
    <x v="1"/>
    <n v="20260723"/>
  </r>
  <r>
    <x v="17"/>
    <x v="1"/>
    <x v="0"/>
    <m/>
    <x v="2"/>
    <x v="2"/>
    <n v="20260723"/>
  </r>
  <r>
    <x v="17"/>
    <x v="1"/>
    <x v="0"/>
    <n v="0.41967399999999999"/>
    <x v="3"/>
    <x v="3"/>
    <n v="20260723"/>
  </r>
  <r>
    <x v="17"/>
    <x v="1"/>
    <x v="0"/>
    <n v="17.121423"/>
    <x v="4"/>
    <x v="4"/>
    <n v="20260723"/>
  </r>
  <r>
    <x v="17"/>
    <x v="1"/>
    <x v="0"/>
    <n v="1.769781"/>
    <x v="5"/>
    <x v="5"/>
    <n v="20260723"/>
  </r>
  <r>
    <x v="17"/>
    <x v="1"/>
    <x v="0"/>
    <n v="22.743075000000001"/>
    <x v="6"/>
    <x v="6"/>
    <n v="20260723"/>
  </r>
  <r>
    <x v="17"/>
    <x v="1"/>
    <x v="0"/>
    <n v="3036.1243559999998"/>
    <x v="7"/>
    <x v="7"/>
    <n v="20260723"/>
  </r>
  <r>
    <x v="17"/>
    <x v="1"/>
    <x v="0"/>
    <n v="10.558876"/>
    <x v="8"/>
    <x v="8"/>
    <n v="20260723"/>
  </r>
  <r>
    <x v="17"/>
    <x v="1"/>
    <x v="0"/>
    <n v="244.31162800000001"/>
    <x v="9"/>
    <x v="9"/>
    <n v="20260723"/>
  </r>
  <r>
    <x v="17"/>
    <x v="1"/>
    <x v="0"/>
    <n v="7.8444649999999996"/>
    <x v="10"/>
    <x v="10"/>
    <n v="20260723"/>
  </r>
  <r>
    <x v="17"/>
    <x v="1"/>
    <x v="0"/>
    <n v="6.2718410000000002"/>
    <x v="11"/>
    <x v="11"/>
    <n v="20260723"/>
  </r>
  <r>
    <x v="17"/>
    <x v="1"/>
    <x v="0"/>
    <n v="1.5726230000000001"/>
    <x v="12"/>
    <x v="12"/>
    <n v="20260723"/>
  </r>
  <r>
    <x v="17"/>
    <x v="1"/>
    <x v="0"/>
    <n v="2211.6638790000002"/>
    <x v="13"/>
    <x v="13"/>
    <n v="20260723"/>
  </r>
  <r>
    <x v="17"/>
    <x v="1"/>
    <x v="0"/>
    <n v="797.60930399999995"/>
    <x v="14"/>
    <x v="14"/>
    <n v="20260723"/>
  </r>
  <r>
    <x v="17"/>
    <x v="1"/>
    <x v="0"/>
    <n v="1297.3911419999999"/>
    <x v="15"/>
    <x v="15"/>
    <n v="20260723"/>
  </r>
  <r>
    <x v="17"/>
    <x v="1"/>
    <x v="0"/>
    <n v="51.018211999999998"/>
    <x v="16"/>
    <x v="16"/>
    <n v="20260723"/>
  </r>
  <r>
    <x v="17"/>
    <x v="1"/>
    <x v="0"/>
    <n v="65.645222000000004"/>
    <x v="17"/>
    <x v="17"/>
    <n v="20260723"/>
  </r>
  <r>
    <x v="17"/>
    <x v="1"/>
    <x v="0"/>
    <n v="167.42641800000001"/>
    <x v="18"/>
    <x v="18"/>
    <n v="20260723"/>
  </r>
  <r>
    <x v="17"/>
    <x v="1"/>
    <x v="0"/>
    <n v="50.423372000000001"/>
    <x v="19"/>
    <x v="19"/>
    <n v="20260723"/>
  </r>
  <r>
    <x v="17"/>
    <x v="1"/>
    <x v="0"/>
    <n v="304.07430900000003"/>
    <x v="20"/>
    <x v="20"/>
    <n v="20260723"/>
  </r>
  <r>
    <x v="17"/>
    <x v="1"/>
    <x v="0"/>
    <n v="39.82141"/>
    <x v="21"/>
    <x v="21"/>
    <n v="20260723"/>
  </r>
  <r>
    <x v="17"/>
    <x v="1"/>
    <x v="0"/>
    <n v="20668.880730000001"/>
    <x v="22"/>
    <x v="22"/>
    <n v="20260723"/>
  </r>
  <r>
    <x v="17"/>
    <x v="1"/>
    <x v="0"/>
    <n v="1001.164445"/>
    <x v="23"/>
    <x v="23"/>
    <n v="20260723"/>
  </r>
  <r>
    <x v="17"/>
    <x v="1"/>
    <x v="0"/>
    <n v="34.297015000000002"/>
    <x v="24"/>
    <x v="24"/>
    <n v="20260723"/>
  </r>
  <r>
    <x v="17"/>
    <x v="1"/>
    <x v="0"/>
    <n v="50.777873"/>
    <x v="25"/>
    <x v="25"/>
    <n v="20260723"/>
  </r>
  <r>
    <x v="17"/>
    <x v="1"/>
    <x v="0"/>
    <n v="916.08955700000001"/>
    <x v="26"/>
    <x v="26"/>
    <n v="20260723"/>
  </r>
  <r>
    <x v="17"/>
    <x v="1"/>
    <x v="0"/>
    <n v="2934.6006929999999"/>
    <x v="27"/>
    <x v="27"/>
    <n v="20260723"/>
  </r>
  <r>
    <x v="17"/>
    <x v="1"/>
    <x v="0"/>
    <n v="1566.7280129999999"/>
    <x v="28"/>
    <x v="28"/>
    <n v="20260723"/>
  </r>
  <r>
    <x v="17"/>
    <x v="1"/>
    <x v="0"/>
    <n v="1434.613801"/>
    <x v="29"/>
    <x v="29"/>
    <n v="20260723"/>
  </r>
  <r>
    <x v="17"/>
    <x v="1"/>
    <x v="0"/>
    <n v="132.11421200000001"/>
    <x v="30"/>
    <x v="30"/>
    <n v="20260723"/>
  </r>
  <r>
    <x v="17"/>
    <x v="1"/>
    <x v="0"/>
    <n v="218.127612"/>
    <x v="31"/>
    <x v="31"/>
    <n v="20260723"/>
  </r>
  <r>
    <x v="17"/>
    <x v="1"/>
    <x v="0"/>
    <n v="24.601469000000002"/>
    <x v="32"/>
    <x v="32"/>
    <n v="20260723"/>
  </r>
  <r>
    <x v="17"/>
    <x v="1"/>
    <x v="0"/>
    <n v="193.52614299999999"/>
    <x v="33"/>
    <x v="33"/>
    <n v="20260723"/>
  </r>
  <r>
    <x v="17"/>
    <x v="1"/>
    <x v="0"/>
    <n v="1149.7450679999999"/>
    <x v="34"/>
    <x v="34"/>
    <n v="20260723"/>
  </r>
  <r>
    <x v="17"/>
    <x v="1"/>
    <x v="0"/>
    <n v="1.321"/>
    <x v="35"/>
    <x v="35"/>
    <n v="20260723"/>
  </r>
  <r>
    <x v="17"/>
    <x v="1"/>
    <x v="0"/>
    <n v="313.67974600000002"/>
    <x v="36"/>
    <x v="36"/>
    <n v="20260723"/>
  </r>
  <r>
    <x v="17"/>
    <x v="1"/>
    <x v="0"/>
    <n v="278.65818999999999"/>
    <x v="37"/>
    <x v="37"/>
    <n v="20260723"/>
  </r>
  <r>
    <x v="17"/>
    <x v="1"/>
    <x v="0"/>
    <n v="264.54522300000002"/>
    <x v="38"/>
    <x v="38"/>
    <n v="20260723"/>
  </r>
  <r>
    <x v="17"/>
    <x v="1"/>
    <x v="0"/>
    <n v="0"/>
    <x v="39"/>
    <x v="39"/>
    <n v="20260723"/>
  </r>
  <r>
    <x v="17"/>
    <x v="1"/>
    <x v="0"/>
    <n v="0"/>
    <x v="40"/>
    <x v="40"/>
    <n v="20260723"/>
  </r>
  <r>
    <x v="17"/>
    <x v="1"/>
    <x v="0"/>
    <n v="996.88801999999998"/>
    <x v="41"/>
    <x v="41"/>
    <n v="20260723"/>
  </r>
  <r>
    <x v="17"/>
    <x v="1"/>
    <x v="0"/>
    <n v="30.054680999999999"/>
    <x v="42"/>
    <x v="42"/>
    <n v="20260723"/>
  </r>
  <r>
    <x v="17"/>
    <x v="1"/>
    <x v="0"/>
    <n v="29567.971035999999"/>
    <x v="43"/>
    <x v="43"/>
    <n v="20260723"/>
  </r>
  <r>
    <x v="17"/>
    <x v="1"/>
    <x v="0"/>
    <m/>
    <x v="44"/>
    <x v="44"/>
    <n v="20260723"/>
  </r>
  <r>
    <x v="17"/>
    <x v="1"/>
    <x v="0"/>
    <n v="2650.279125"/>
    <x v="45"/>
    <x v="45"/>
    <n v="20260723"/>
  </r>
  <r>
    <x v="17"/>
    <x v="1"/>
    <x v="0"/>
    <n v="2439.9176699999998"/>
    <x v="46"/>
    <x v="46"/>
    <n v="20260723"/>
  </r>
  <r>
    <x v="17"/>
    <x v="1"/>
    <x v="0"/>
    <n v="0"/>
    <x v="47"/>
    <x v="47"/>
    <n v="20260723"/>
  </r>
  <r>
    <x v="17"/>
    <x v="1"/>
    <x v="0"/>
    <n v="2336.9029139999998"/>
    <x v="48"/>
    <x v="48"/>
    <n v="20260723"/>
  </r>
  <r>
    <x v="17"/>
    <x v="1"/>
    <x v="0"/>
    <n v="103.014757"/>
    <x v="49"/>
    <x v="49"/>
    <n v="20260723"/>
  </r>
  <r>
    <x v="17"/>
    <x v="1"/>
    <x v="0"/>
    <n v="210.36145500000001"/>
    <x v="50"/>
    <x v="50"/>
    <n v="20260723"/>
  </r>
  <r>
    <x v="17"/>
    <x v="1"/>
    <x v="0"/>
    <n v="0"/>
    <x v="47"/>
    <x v="51"/>
    <n v="20260723"/>
  </r>
  <r>
    <x v="17"/>
    <x v="1"/>
    <x v="0"/>
    <n v="205.25638699999999"/>
    <x v="48"/>
    <x v="52"/>
    <n v="20260723"/>
  </r>
  <r>
    <x v="17"/>
    <x v="1"/>
    <x v="0"/>
    <n v="5.105067"/>
    <x v="49"/>
    <x v="53"/>
    <n v="20260723"/>
  </r>
  <r>
    <x v="17"/>
    <x v="1"/>
    <x v="0"/>
    <n v="1102.337528"/>
    <x v="51"/>
    <x v="54"/>
    <n v="20260723"/>
  </r>
  <r>
    <x v="17"/>
    <x v="1"/>
    <x v="0"/>
    <n v="-18.164901"/>
    <x v="52"/>
    <x v="55"/>
    <n v="20260723"/>
  </r>
  <r>
    <x v="17"/>
    <x v="1"/>
    <x v="0"/>
    <n v="0"/>
    <x v="47"/>
    <x v="56"/>
    <n v="20260723"/>
  </r>
  <r>
    <x v="17"/>
    <x v="1"/>
    <x v="0"/>
    <n v="-47.937607"/>
    <x v="48"/>
    <x v="57"/>
    <n v="20260723"/>
  </r>
  <r>
    <x v="17"/>
    <x v="1"/>
    <x v="0"/>
    <n v="29.772705999999999"/>
    <x v="49"/>
    <x v="58"/>
    <n v="20260723"/>
  </r>
  <r>
    <x v="17"/>
    <x v="1"/>
    <x v="0"/>
    <n v="1120.5024289999999"/>
    <x v="53"/>
    <x v="59"/>
    <n v="20260723"/>
  </r>
  <r>
    <x v="17"/>
    <x v="1"/>
    <x v="0"/>
    <n v="0"/>
    <x v="47"/>
    <x v="60"/>
    <n v="20260723"/>
  </r>
  <r>
    <x v="17"/>
    <x v="1"/>
    <x v="0"/>
    <n v="1062.1473080000001"/>
    <x v="48"/>
    <x v="61"/>
    <n v="20260723"/>
  </r>
  <r>
    <x v="17"/>
    <x v="1"/>
    <x v="0"/>
    <n v="58.355120999999997"/>
    <x v="49"/>
    <x v="62"/>
    <n v="20260723"/>
  </r>
  <r>
    <x v="17"/>
    <x v="1"/>
    <x v="0"/>
    <n v="21096.069804999999"/>
    <x v="54"/>
    <x v="63"/>
    <n v="20260723"/>
  </r>
  <r>
    <x v="17"/>
    <x v="1"/>
    <x v="0"/>
    <n v="11.941174"/>
    <x v="47"/>
    <x v="64"/>
    <n v="20260723"/>
  </r>
  <r>
    <x v="17"/>
    <x v="1"/>
    <x v="0"/>
    <n v="20930.452117000001"/>
    <x v="48"/>
    <x v="65"/>
    <n v="20260723"/>
  </r>
  <r>
    <x v="17"/>
    <x v="1"/>
    <x v="0"/>
    <n v="153.676514"/>
    <x v="49"/>
    <x v="66"/>
    <n v="20260723"/>
  </r>
  <r>
    <x v="17"/>
    <x v="1"/>
    <x v="0"/>
    <m/>
    <x v="55"/>
    <x v="67"/>
    <n v="20260723"/>
  </r>
  <r>
    <x v="17"/>
    <x v="1"/>
    <x v="0"/>
    <n v="3.2369859999999999"/>
    <x v="56"/>
    <x v="68"/>
    <n v="20260723"/>
  </r>
  <r>
    <x v="17"/>
    <x v="1"/>
    <x v="0"/>
    <n v="57.635592000000003"/>
    <x v="57"/>
    <x v="69"/>
    <n v="20260723"/>
  </r>
  <r>
    <x v="17"/>
    <x v="1"/>
    <x v="0"/>
    <n v="28.407509999999998"/>
    <x v="58"/>
    <x v="70"/>
    <n v="20260723"/>
  </r>
  <r>
    <x v="17"/>
    <x v="1"/>
    <x v="0"/>
    <n v="292.66131799999999"/>
    <x v="59"/>
    <x v="71"/>
    <n v="20260723"/>
  </r>
  <r>
    <x v="17"/>
    <x v="1"/>
    <x v="0"/>
    <n v="152.90537499999999"/>
    <x v="60"/>
    <x v="72"/>
    <n v="20260723"/>
  </r>
  <r>
    <x v="17"/>
    <x v="1"/>
    <x v="0"/>
    <n v="0"/>
    <x v="19"/>
    <x v="73"/>
    <n v="20260723"/>
  </r>
  <r>
    <x v="17"/>
    <x v="1"/>
    <x v="0"/>
    <n v="57.263860999999999"/>
    <x v="61"/>
    <x v="74"/>
    <n v="20260723"/>
  </r>
  <r>
    <x v="17"/>
    <x v="1"/>
    <x v="0"/>
    <n v="209.71766400000001"/>
    <x v="62"/>
    <x v="75"/>
    <n v="20260723"/>
  </r>
  <r>
    <x v="17"/>
    <x v="1"/>
    <x v="0"/>
    <n v="356.08727099999999"/>
    <x v="63"/>
    <x v="76"/>
    <n v="20260723"/>
  </r>
  <r>
    <x v="17"/>
    <x v="1"/>
    <x v="0"/>
    <n v="171.70454899999999"/>
    <x v="64"/>
    <x v="77"/>
    <n v="20260723"/>
  </r>
  <r>
    <x v="17"/>
    <x v="1"/>
    <x v="0"/>
    <n v="76.192058000000003"/>
    <x v="65"/>
    <x v="78"/>
    <n v="20260723"/>
  </r>
  <r>
    <x v="17"/>
    <x v="1"/>
    <x v="0"/>
    <n v="19.818321999999998"/>
    <x v="66"/>
    <x v="79"/>
    <n v="20260723"/>
  </r>
  <r>
    <x v="17"/>
    <x v="1"/>
    <x v="0"/>
    <n v="0"/>
    <x v="67"/>
    <x v="80"/>
    <n v="20260723"/>
  </r>
  <r>
    <x v="17"/>
    <x v="1"/>
    <x v="0"/>
    <n v="19.818321999999998"/>
    <x v="68"/>
    <x v="81"/>
    <n v="20260723"/>
  </r>
  <r>
    <x v="17"/>
    <x v="1"/>
    <x v="0"/>
    <n v="205.06832499999999"/>
    <x v="69"/>
    <x v="82"/>
    <n v="20260723"/>
  </r>
  <r>
    <x v="17"/>
    <x v="1"/>
    <x v="0"/>
    <n v="26479.385289000002"/>
    <x v="70"/>
    <x v="83"/>
    <n v="20260723"/>
  </r>
  <r>
    <x v="17"/>
    <x v="1"/>
    <x v="0"/>
    <n v="3088.585748"/>
    <x v="71"/>
    <x v="84"/>
    <n v="20260723"/>
  </r>
  <r>
    <x v="17"/>
    <x v="2"/>
    <x v="0"/>
    <m/>
    <x v="0"/>
    <x v="0"/>
    <n v="20260723"/>
  </r>
  <r>
    <x v="17"/>
    <x v="2"/>
    <x v="0"/>
    <m/>
    <x v="1"/>
    <x v="1"/>
    <n v="20260723"/>
  </r>
  <r>
    <x v="17"/>
    <x v="2"/>
    <x v="0"/>
    <m/>
    <x v="2"/>
    <x v="2"/>
    <n v="20260723"/>
  </r>
  <r>
    <x v="17"/>
    <x v="2"/>
    <x v="0"/>
    <n v="7.1240000000000001E-3"/>
    <x v="3"/>
    <x v="3"/>
    <n v="20260723"/>
  </r>
  <r>
    <x v="17"/>
    <x v="2"/>
    <x v="0"/>
    <n v="5.7418909999999999"/>
    <x v="4"/>
    <x v="4"/>
    <n v="20260723"/>
  </r>
  <r>
    <x v="17"/>
    <x v="2"/>
    <x v="0"/>
    <n v="1.7624010000000001"/>
    <x v="5"/>
    <x v="5"/>
    <n v="20260723"/>
  </r>
  <r>
    <x v="17"/>
    <x v="2"/>
    <x v="0"/>
    <n v="30.133828999999999"/>
    <x v="6"/>
    <x v="6"/>
    <n v="20260723"/>
  </r>
  <r>
    <x v="17"/>
    <x v="2"/>
    <x v="0"/>
    <n v="3592.488402"/>
    <x v="7"/>
    <x v="7"/>
    <n v="20260723"/>
  </r>
  <r>
    <x v="17"/>
    <x v="2"/>
    <x v="0"/>
    <n v="19.53218"/>
    <x v="8"/>
    <x v="8"/>
    <n v="20260723"/>
  </r>
  <r>
    <x v="17"/>
    <x v="2"/>
    <x v="0"/>
    <n v="334.62416100000002"/>
    <x v="9"/>
    <x v="9"/>
    <n v="20260723"/>
  </r>
  <r>
    <x v="17"/>
    <x v="2"/>
    <x v="0"/>
    <n v="11.379671"/>
    <x v="10"/>
    <x v="10"/>
    <n v="20260723"/>
  </r>
  <r>
    <x v="17"/>
    <x v="2"/>
    <x v="0"/>
    <n v="9.8135969999999997"/>
    <x v="11"/>
    <x v="11"/>
    <n v="20260723"/>
  </r>
  <r>
    <x v="17"/>
    <x v="2"/>
    <x v="0"/>
    <n v="1.566074"/>
    <x v="12"/>
    <x v="12"/>
    <n v="20260723"/>
  </r>
  <r>
    <x v="17"/>
    <x v="2"/>
    <x v="0"/>
    <n v="2624.970386"/>
    <x v="13"/>
    <x v="13"/>
    <n v="20260723"/>
  </r>
  <r>
    <x v="17"/>
    <x v="2"/>
    <x v="0"/>
    <n v="883.78499399999998"/>
    <x v="14"/>
    <x v="14"/>
    <n v="20260723"/>
  </r>
  <r>
    <x v="17"/>
    <x v="2"/>
    <x v="0"/>
    <n v="1653.484195"/>
    <x v="15"/>
    <x v="15"/>
    <n v="20260723"/>
  </r>
  <r>
    <x v="17"/>
    <x v="2"/>
    <x v="0"/>
    <n v="34.685654"/>
    <x v="16"/>
    <x v="16"/>
    <n v="20260723"/>
  </r>
  <r>
    <x v="17"/>
    <x v="2"/>
    <x v="0"/>
    <n v="53.015543000000001"/>
    <x v="17"/>
    <x v="17"/>
    <n v="20260723"/>
  </r>
  <r>
    <x v="17"/>
    <x v="2"/>
    <x v="0"/>
    <n v="345.06415800000002"/>
    <x v="18"/>
    <x v="18"/>
    <n v="20260723"/>
  </r>
  <r>
    <x v="17"/>
    <x v="2"/>
    <x v="0"/>
    <n v="57.571295999999997"/>
    <x v="19"/>
    <x v="19"/>
    <n v="20260723"/>
  </r>
  <r>
    <x v="17"/>
    <x v="2"/>
    <x v="0"/>
    <n v="169.571596"/>
    <x v="20"/>
    <x v="20"/>
    <n v="20260723"/>
  </r>
  <r>
    <x v="17"/>
    <x v="2"/>
    <x v="0"/>
    <n v="29.774954000000001"/>
    <x v="21"/>
    <x v="21"/>
    <n v="20260723"/>
  </r>
  <r>
    <x v="17"/>
    <x v="2"/>
    <x v="0"/>
    <n v="18665.090229000001"/>
    <x v="22"/>
    <x v="22"/>
    <n v="20260723"/>
  </r>
  <r>
    <x v="17"/>
    <x v="2"/>
    <x v="0"/>
    <n v="1084.493872"/>
    <x v="23"/>
    <x v="23"/>
    <n v="20260723"/>
  </r>
  <r>
    <x v="17"/>
    <x v="2"/>
    <x v="0"/>
    <n v="38.240937000000002"/>
    <x v="24"/>
    <x v="24"/>
    <n v="20260723"/>
  </r>
  <r>
    <x v="17"/>
    <x v="2"/>
    <x v="0"/>
    <n v="0.13774600000000001"/>
    <x v="25"/>
    <x v="25"/>
    <n v="20260723"/>
  </r>
  <r>
    <x v="17"/>
    <x v="2"/>
    <x v="0"/>
    <n v="1046.1151890000001"/>
    <x v="26"/>
    <x v="26"/>
    <n v="20260723"/>
  </r>
  <r>
    <x v="17"/>
    <x v="2"/>
    <x v="0"/>
    <n v="3124.4023980000002"/>
    <x v="27"/>
    <x v="27"/>
    <n v="20260723"/>
  </r>
  <r>
    <x v="17"/>
    <x v="2"/>
    <x v="0"/>
    <n v="1813.740059"/>
    <x v="28"/>
    <x v="28"/>
    <n v="20260723"/>
  </r>
  <r>
    <x v="17"/>
    <x v="2"/>
    <x v="0"/>
    <n v="1646.5987279999999"/>
    <x v="29"/>
    <x v="29"/>
    <n v="20260723"/>
  </r>
  <r>
    <x v="17"/>
    <x v="2"/>
    <x v="0"/>
    <n v="167.14133100000001"/>
    <x v="30"/>
    <x v="30"/>
    <n v="20260723"/>
  </r>
  <r>
    <x v="17"/>
    <x v="2"/>
    <x v="0"/>
    <n v="270.805002"/>
    <x v="31"/>
    <x v="31"/>
    <n v="20260723"/>
  </r>
  <r>
    <x v="17"/>
    <x v="2"/>
    <x v="0"/>
    <n v="39.343212000000001"/>
    <x v="32"/>
    <x v="32"/>
    <n v="20260723"/>
  </r>
  <r>
    <x v="17"/>
    <x v="2"/>
    <x v="0"/>
    <n v="231.46179000000001"/>
    <x v="33"/>
    <x v="33"/>
    <n v="20260723"/>
  </r>
  <r>
    <x v="17"/>
    <x v="2"/>
    <x v="0"/>
    <n v="1039.8573369999999"/>
    <x v="34"/>
    <x v="34"/>
    <n v="20260723"/>
  </r>
  <r>
    <x v="17"/>
    <x v="2"/>
    <x v="0"/>
    <n v="45.976460000000003"/>
    <x v="35"/>
    <x v="35"/>
    <n v="20260723"/>
  </r>
  <r>
    <x v="17"/>
    <x v="2"/>
    <x v="0"/>
    <n v="447.89383900000001"/>
    <x v="36"/>
    <x v="36"/>
    <n v="20260723"/>
  </r>
  <r>
    <x v="17"/>
    <x v="2"/>
    <x v="0"/>
    <n v="293.35461400000003"/>
    <x v="37"/>
    <x v="37"/>
    <n v="20260723"/>
  </r>
  <r>
    <x v="17"/>
    <x v="2"/>
    <x v="0"/>
    <n v="289.868382"/>
    <x v="38"/>
    <x v="38"/>
    <n v="20260723"/>
  </r>
  <r>
    <x v="17"/>
    <x v="2"/>
    <x v="0"/>
    <n v="0"/>
    <x v="39"/>
    <x v="39"/>
    <n v="20260723"/>
  </r>
  <r>
    <x v="17"/>
    <x v="2"/>
    <x v="0"/>
    <n v="0"/>
    <x v="40"/>
    <x v="40"/>
    <n v="20260723"/>
  </r>
  <r>
    <x v="17"/>
    <x v="2"/>
    <x v="0"/>
    <n v="928.76076999999998"/>
    <x v="41"/>
    <x v="41"/>
    <n v="20260723"/>
  </r>
  <r>
    <x v="17"/>
    <x v="2"/>
    <x v="0"/>
    <n v="34.633406000000001"/>
    <x v="42"/>
    <x v="42"/>
    <n v="20260723"/>
  </r>
  <r>
    <x v="17"/>
    <x v="2"/>
    <x v="0"/>
    <n v="28544.607618000002"/>
    <x v="43"/>
    <x v="43"/>
    <n v="20260723"/>
  </r>
  <r>
    <x v="17"/>
    <x v="2"/>
    <x v="0"/>
    <m/>
    <x v="44"/>
    <x v="44"/>
    <n v="20260723"/>
  </r>
  <r>
    <x v="17"/>
    <x v="2"/>
    <x v="0"/>
    <n v="3053.2793160000001"/>
    <x v="45"/>
    <x v="45"/>
    <n v="20260723"/>
  </r>
  <r>
    <x v="17"/>
    <x v="2"/>
    <x v="0"/>
    <n v="2771.3237760000002"/>
    <x v="46"/>
    <x v="46"/>
    <n v="20260723"/>
  </r>
  <r>
    <x v="17"/>
    <x v="2"/>
    <x v="0"/>
    <n v="0"/>
    <x v="47"/>
    <x v="47"/>
    <n v="20260723"/>
  </r>
  <r>
    <x v="17"/>
    <x v="2"/>
    <x v="0"/>
    <n v="2647.9534939999999"/>
    <x v="48"/>
    <x v="48"/>
    <n v="20260723"/>
  </r>
  <r>
    <x v="17"/>
    <x v="2"/>
    <x v="0"/>
    <n v="123.370282"/>
    <x v="49"/>
    <x v="49"/>
    <n v="20260723"/>
  </r>
  <r>
    <x v="17"/>
    <x v="2"/>
    <x v="0"/>
    <n v="281.95553999999998"/>
    <x v="50"/>
    <x v="50"/>
    <n v="20260723"/>
  </r>
  <r>
    <x v="17"/>
    <x v="2"/>
    <x v="0"/>
    <n v="15.197709"/>
    <x v="47"/>
    <x v="51"/>
    <n v="20260723"/>
  </r>
  <r>
    <x v="17"/>
    <x v="2"/>
    <x v="0"/>
    <n v="253.49497"/>
    <x v="48"/>
    <x v="52"/>
    <n v="20260723"/>
  </r>
  <r>
    <x v="17"/>
    <x v="2"/>
    <x v="0"/>
    <n v="13.262862"/>
    <x v="49"/>
    <x v="53"/>
    <n v="20260723"/>
  </r>
  <r>
    <x v="17"/>
    <x v="2"/>
    <x v="0"/>
    <n v="1146.0879540000001"/>
    <x v="51"/>
    <x v="54"/>
    <n v="20260723"/>
  </r>
  <r>
    <x v="17"/>
    <x v="2"/>
    <x v="0"/>
    <n v="-39.096975"/>
    <x v="52"/>
    <x v="55"/>
    <n v="20260723"/>
  </r>
  <r>
    <x v="17"/>
    <x v="2"/>
    <x v="0"/>
    <n v="0"/>
    <x v="47"/>
    <x v="56"/>
    <n v="20260723"/>
  </r>
  <r>
    <x v="17"/>
    <x v="2"/>
    <x v="0"/>
    <n v="-84.178313000000003"/>
    <x v="48"/>
    <x v="57"/>
    <n v="20260723"/>
  </r>
  <r>
    <x v="17"/>
    <x v="2"/>
    <x v="0"/>
    <n v="45.081338000000002"/>
    <x v="49"/>
    <x v="58"/>
    <n v="20260723"/>
  </r>
  <r>
    <x v="17"/>
    <x v="2"/>
    <x v="0"/>
    <n v="1185.184929"/>
    <x v="53"/>
    <x v="59"/>
    <n v="20260723"/>
  </r>
  <r>
    <x v="17"/>
    <x v="2"/>
    <x v="0"/>
    <n v="0"/>
    <x v="47"/>
    <x v="60"/>
    <n v="20260723"/>
  </r>
  <r>
    <x v="17"/>
    <x v="2"/>
    <x v="0"/>
    <n v="1125.9369819999999"/>
    <x v="48"/>
    <x v="61"/>
    <n v="20260723"/>
  </r>
  <r>
    <x v="17"/>
    <x v="2"/>
    <x v="0"/>
    <n v="59.247947000000003"/>
    <x v="49"/>
    <x v="62"/>
    <n v="20260723"/>
  </r>
  <r>
    <x v="17"/>
    <x v="2"/>
    <x v="0"/>
    <n v="19196.340049999999"/>
    <x v="54"/>
    <x v="63"/>
    <n v="20260723"/>
  </r>
  <r>
    <x v="17"/>
    <x v="2"/>
    <x v="0"/>
    <n v="12.846372000000001"/>
    <x v="47"/>
    <x v="64"/>
    <n v="20260723"/>
  </r>
  <r>
    <x v="17"/>
    <x v="2"/>
    <x v="0"/>
    <n v="19017.850805999999"/>
    <x v="48"/>
    <x v="65"/>
    <n v="20260723"/>
  </r>
  <r>
    <x v="17"/>
    <x v="2"/>
    <x v="0"/>
    <n v="165.64287300000001"/>
    <x v="49"/>
    <x v="66"/>
    <n v="20260723"/>
  </r>
  <r>
    <x v="17"/>
    <x v="2"/>
    <x v="0"/>
    <m/>
    <x v="55"/>
    <x v="67"/>
    <n v="20260723"/>
  </r>
  <r>
    <x v="17"/>
    <x v="2"/>
    <x v="0"/>
    <n v="3.7403620000000002"/>
    <x v="56"/>
    <x v="68"/>
    <n v="20260723"/>
  </r>
  <r>
    <x v="17"/>
    <x v="2"/>
    <x v="0"/>
    <n v="54.094239000000002"/>
    <x v="57"/>
    <x v="69"/>
    <n v="20260723"/>
  </r>
  <r>
    <x v="17"/>
    <x v="2"/>
    <x v="0"/>
    <n v="28.165628999999999"/>
    <x v="58"/>
    <x v="70"/>
    <n v="20260723"/>
  </r>
  <r>
    <x v="17"/>
    <x v="2"/>
    <x v="0"/>
    <n v="188.55290299999999"/>
    <x v="59"/>
    <x v="71"/>
    <n v="20260723"/>
  </r>
  <r>
    <x v="17"/>
    <x v="2"/>
    <x v="0"/>
    <n v="138.19988900000001"/>
    <x v="60"/>
    <x v="72"/>
    <n v="20260723"/>
  </r>
  <r>
    <x v="17"/>
    <x v="2"/>
    <x v="0"/>
    <n v="0.81842000000000004"/>
    <x v="19"/>
    <x v="73"/>
    <n v="20260723"/>
  </r>
  <r>
    <x v="17"/>
    <x v="2"/>
    <x v="0"/>
    <n v="45.810347999999998"/>
    <x v="61"/>
    <x v="74"/>
    <n v="20260723"/>
  </r>
  <r>
    <x v="17"/>
    <x v="2"/>
    <x v="0"/>
    <n v="170.27008000000001"/>
    <x v="62"/>
    <x v="75"/>
    <n v="20260723"/>
  </r>
  <r>
    <x v="17"/>
    <x v="2"/>
    <x v="0"/>
    <n v="388.05650900000001"/>
    <x v="63"/>
    <x v="76"/>
    <n v="20260723"/>
  </r>
  <r>
    <x v="17"/>
    <x v="2"/>
    <x v="0"/>
    <n v="164.98187200000001"/>
    <x v="64"/>
    <x v="77"/>
    <n v="20260723"/>
  </r>
  <r>
    <x v="17"/>
    <x v="2"/>
    <x v="0"/>
    <n v="132.88088400000001"/>
    <x v="65"/>
    <x v="78"/>
    <n v="20260723"/>
  </r>
  <r>
    <x v="17"/>
    <x v="2"/>
    <x v="0"/>
    <n v="25.310853000000002"/>
    <x v="66"/>
    <x v="79"/>
    <n v="20260723"/>
  </r>
  <r>
    <x v="17"/>
    <x v="2"/>
    <x v="0"/>
    <n v="5"/>
    <x v="67"/>
    <x v="80"/>
    <n v="20260723"/>
  </r>
  <r>
    <x v="17"/>
    <x v="2"/>
    <x v="0"/>
    <n v="20.310853000000002"/>
    <x v="68"/>
    <x v="81"/>
    <n v="20260723"/>
  </r>
  <r>
    <x v="17"/>
    <x v="2"/>
    <x v="0"/>
    <n v="290.87231600000001"/>
    <x v="69"/>
    <x v="82"/>
    <n v="20260723"/>
  </r>
  <r>
    <x v="17"/>
    <x v="2"/>
    <x v="0"/>
    <n v="25027.461625"/>
    <x v="70"/>
    <x v="83"/>
    <n v="20260723"/>
  </r>
  <r>
    <x v="17"/>
    <x v="2"/>
    <x v="0"/>
    <n v="3517.1459970000001"/>
    <x v="71"/>
    <x v="84"/>
    <n v="20260723"/>
  </r>
  <r>
    <x v="17"/>
    <x v="3"/>
    <x v="0"/>
    <m/>
    <x v="0"/>
    <x v="0"/>
    <n v="20260723"/>
  </r>
  <r>
    <x v="17"/>
    <x v="3"/>
    <x v="0"/>
    <m/>
    <x v="1"/>
    <x v="1"/>
    <n v="20260723"/>
  </r>
  <r>
    <x v="17"/>
    <x v="3"/>
    <x v="0"/>
    <m/>
    <x v="2"/>
    <x v="2"/>
    <n v="20260723"/>
  </r>
  <r>
    <x v="17"/>
    <x v="3"/>
    <x v="0"/>
    <n v="1.1062000000000001E-2"/>
    <x v="3"/>
    <x v="3"/>
    <n v="20260723"/>
  </r>
  <r>
    <x v="17"/>
    <x v="3"/>
    <x v="0"/>
    <n v="12.286785"/>
    <x v="4"/>
    <x v="4"/>
    <n v="20260723"/>
  </r>
  <r>
    <x v="17"/>
    <x v="3"/>
    <x v="0"/>
    <n v="0"/>
    <x v="5"/>
    <x v="5"/>
    <n v="20260723"/>
  </r>
  <r>
    <x v="17"/>
    <x v="3"/>
    <x v="0"/>
    <n v="50.105307000000003"/>
    <x v="6"/>
    <x v="6"/>
    <n v="20260723"/>
  </r>
  <r>
    <x v="17"/>
    <x v="3"/>
    <x v="0"/>
    <n v="3732.1595130000001"/>
    <x v="7"/>
    <x v="7"/>
    <n v="20260723"/>
  </r>
  <r>
    <x v="17"/>
    <x v="3"/>
    <x v="0"/>
    <n v="28.752687000000002"/>
    <x v="8"/>
    <x v="8"/>
    <n v="20260723"/>
  </r>
  <r>
    <x v="17"/>
    <x v="3"/>
    <x v="0"/>
    <n v="233.647392"/>
    <x v="9"/>
    <x v="9"/>
    <n v="20260723"/>
  </r>
  <r>
    <x v="17"/>
    <x v="3"/>
    <x v="0"/>
    <n v="21.124786"/>
    <x v="10"/>
    <x v="10"/>
    <n v="20260723"/>
  </r>
  <r>
    <x v="17"/>
    <x v="3"/>
    <x v="0"/>
    <n v="19.565007000000001"/>
    <x v="11"/>
    <x v="11"/>
    <n v="20260723"/>
  </r>
  <r>
    <x v="17"/>
    <x v="3"/>
    <x v="0"/>
    <n v="1.559779"/>
    <x v="12"/>
    <x v="12"/>
    <n v="20260723"/>
  </r>
  <r>
    <x v="17"/>
    <x v="3"/>
    <x v="0"/>
    <n v="2838.4074719999999"/>
    <x v="13"/>
    <x v="13"/>
    <n v="20260723"/>
  </r>
  <r>
    <x v="17"/>
    <x v="3"/>
    <x v="0"/>
    <n v="958.018733"/>
    <x v="14"/>
    <x v="14"/>
    <n v="20260723"/>
  </r>
  <r>
    <x v="17"/>
    <x v="3"/>
    <x v="0"/>
    <n v="1792.7450349999999"/>
    <x v="15"/>
    <x v="15"/>
    <n v="20260723"/>
  </r>
  <r>
    <x v="17"/>
    <x v="3"/>
    <x v="0"/>
    <n v="30.997672999999999"/>
    <x v="16"/>
    <x v="16"/>
    <n v="20260723"/>
  </r>
  <r>
    <x v="17"/>
    <x v="3"/>
    <x v="0"/>
    <n v="56.646031000000001"/>
    <x v="17"/>
    <x v="17"/>
    <n v="20260723"/>
  </r>
  <r>
    <x v="17"/>
    <x v="3"/>
    <x v="0"/>
    <n v="380.308244"/>
    <x v="18"/>
    <x v="18"/>
    <n v="20260723"/>
  </r>
  <r>
    <x v="17"/>
    <x v="3"/>
    <x v="0"/>
    <n v="57.087893999999999"/>
    <x v="19"/>
    <x v="19"/>
    <n v="20260723"/>
  </r>
  <r>
    <x v="17"/>
    <x v="3"/>
    <x v="0"/>
    <n v="142.15101100000001"/>
    <x v="20"/>
    <x v="20"/>
    <n v="20260723"/>
  </r>
  <r>
    <x v="17"/>
    <x v="3"/>
    <x v="0"/>
    <n v="30.680026999999999"/>
    <x v="21"/>
    <x v="21"/>
    <n v="20260723"/>
  </r>
  <r>
    <x v="17"/>
    <x v="3"/>
    <x v="0"/>
    <n v="20389.763494999999"/>
    <x v="22"/>
    <x v="22"/>
    <n v="20260723"/>
  </r>
  <r>
    <x v="17"/>
    <x v="3"/>
    <x v="0"/>
    <n v="1116.6009839999999"/>
    <x v="23"/>
    <x v="23"/>
    <n v="20260723"/>
  </r>
  <r>
    <x v="17"/>
    <x v="3"/>
    <x v="0"/>
    <n v="38.639125999999997"/>
    <x v="24"/>
    <x v="24"/>
    <n v="20260723"/>
  </r>
  <r>
    <x v="17"/>
    <x v="3"/>
    <x v="0"/>
    <n v="0.38991900000000002"/>
    <x v="25"/>
    <x v="25"/>
    <n v="20260723"/>
  </r>
  <r>
    <x v="17"/>
    <x v="3"/>
    <x v="0"/>
    <n v="1077.5719389999999"/>
    <x v="26"/>
    <x v="26"/>
    <n v="20260723"/>
  </r>
  <r>
    <x v="17"/>
    <x v="3"/>
    <x v="0"/>
    <n v="3507.8683759999999"/>
    <x v="27"/>
    <x v="27"/>
    <n v="20260723"/>
  </r>
  <r>
    <x v="17"/>
    <x v="3"/>
    <x v="0"/>
    <n v="1979.014784"/>
    <x v="28"/>
    <x v="28"/>
    <n v="20260723"/>
  </r>
  <r>
    <x v="17"/>
    <x v="3"/>
    <x v="0"/>
    <n v="1670.8915629999999"/>
    <x v="29"/>
    <x v="29"/>
    <n v="20260723"/>
  </r>
  <r>
    <x v="17"/>
    <x v="3"/>
    <x v="0"/>
    <n v="308.123222"/>
    <x v="30"/>
    <x v="30"/>
    <n v="20260723"/>
  </r>
  <r>
    <x v="17"/>
    <x v="3"/>
    <x v="0"/>
    <n v="466.51301999999998"/>
    <x v="31"/>
    <x v="31"/>
    <n v="20260723"/>
  </r>
  <r>
    <x v="17"/>
    <x v="3"/>
    <x v="0"/>
    <n v="48.151245000000003"/>
    <x v="32"/>
    <x v="32"/>
    <n v="20260723"/>
  </r>
  <r>
    <x v="17"/>
    <x v="3"/>
    <x v="0"/>
    <n v="418.36177500000002"/>
    <x v="33"/>
    <x v="33"/>
    <n v="20260723"/>
  </r>
  <r>
    <x v="17"/>
    <x v="3"/>
    <x v="0"/>
    <n v="1062.340571"/>
    <x v="34"/>
    <x v="34"/>
    <n v="20260723"/>
  </r>
  <r>
    <x v="17"/>
    <x v="3"/>
    <x v="0"/>
    <n v="52.362349999999999"/>
    <x v="35"/>
    <x v="35"/>
    <n v="20260723"/>
  </r>
  <r>
    <x v="17"/>
    <x v="3"/>
    <x v="0"/>
    <n v="963.84718599999997"/>
    <x v="36"/>
    <x v="36"/>
    <n v="20260723"/>
  </r>
  <r>
    <x v="17"/>
    <x v="3"/>
    <x v="0"/>
    <n v="232.61742000000001"/>
    <x v="37"/>
    <x v="37"/>
    <n v="20260723"/>
  </r>
  <r>
    <x v="17"/>
    <x v="3"/>
    <x v="0"/>
    <n v="812.63020300000005"/>
    <x v="38"/>
    <x v="38"/>
    <n v="20260723"/>
  </r>
  <r>
    <x v="17"/>
    <x v="3"/>
    <x v="0"/>
    <n v="0"/>
    <x v="39"/>
    <x v="39"/>
    <n v="20260723"/>
  </r>
  <r>
    <x v="17"/>
    <x v="3"/>
    <x v="0"/>
    <n v="0"/>
    <x v="40"/>
    <x v="40"/>
    <n v="20260723"/>
  </r>
  <r>
    <x v="17"/>
    <x v="3"/>
    <x v="0"/>
    <n v="1113.663597"/>
    <x v="41"/>
    <x v="41"/>
    <n v="20260723"/>
  </r>
  <r>
    <x v="17"/>
    <x v="3"/>
    <x v="0"/>
    <n v="30.923159999999999"/>
    <x v="42"/>
    <x v="42"/>
    <n v="20260723"/>
  </r>
  <r>
    <x v="17"/>
    <x v="3"/>
    <x v="0"/>
    <n v="32014.839438999999"/>
    <x v="43"/>
    <x v="43"/>
    <n v="20260723"/>
  </r>
  <r>
    <x v="17"/>
    <x v="3"/>
    <x v="0"/>
    <m/>
    <x v="44"/>
    <x v="44"/>
    <n v="20260723"/>
  </r>
  <r>
    <x v="17"/>
    <x v="3"/>
    <x v="0"/>
    <n v="3249.9495390000002"/>
    <x v="45"/>
    <x v="45"/>
    <n v="20260723"/>
  </r>
  <r>
    <x v="17"/>
    <x v="3"/>
    <x v="0"/>
    <n v="2781.107994"/>
    <x v="46"/>
    <x v="46"/>
    <n v="20260723"/>
  </r>
  <r>
    <x v="17"/>
    <x v="3"/>
    <x v="0"/>
    <n v="0"/>
    <x v="47"/>
    <x v="47"/>
    <n v="20260723"/>
  </r>
  <r>
    <x v="17"/>
    <x v="3"/>
    <x v="0"/>
    <n v="2665.8667949999999"/>
    <x v="48"/>
    <x v="48"/>
    <n v="20260723"/>
  </r>
  <r>
    <x v="17"/>
    <x v="3"/>
    <x v="0"/>
    <n v="115.24119899999999"/>
    <x v="49"/>
    <x v="49"/>
    <n v="20260723"/>
  </r>
  <r>
    <x v="17"/>
    <x v="3"/>
    <x v="0"/>
    <n v="468.84154599999999"/>
    <x v="50"/>
    <x v="50"/>
    <n v="20260723"/>
  </r>
  <r>
    <x v="17"/>
    <x v="3"/>
    <x v="0"/>
    <n v="12.210831000000001"/>
    <x v="47"/>
    <x v="51"/>
    <n v="20260723"/>
  </r>
  <r>
    <x v="17"/>
    <x v="3"/>
    <x v="0"/>
    <n v="440.15559400000001"/>
    <x v="48"/>
    <x v="52"/>
    <n v="20260723"/>
  </r>
  <r>
    <x v="17"/>
    <x v="3"/>
    <x v="0"/>
    <n v="16.47512"/>
    <x v="49"/>
    <x v="53"/>
    <n v="20260723"/>
  </r>
  <r>
    <x v="17"/>
    <x v="3"/>
    <x v="0"/>
    <n v="1575.4777529999999"/>
    <x v="51"/>
    <x v="54"/>
    <n v="20260723"/>
  </r>
  <r>
    <x v="17"/>
    <x v="3"/>
    <x v="0"/>
    <n v="-18.088004999999999"/>
    <x v="52"/>
    <x v="55"/>
    <n v="20260723"/>
  </r>
  <r>
    <x v="17"/>
    <x v="3"/>
    <x v="0"/>
    <n v="0"/>
    <x v="47"/>
    <x v="56"/>
    <n v="20260723"/>
  </r>
  <r>
    <x v="17"/>
    <x v="3"/>
    <x v="0"/>
    <n v="-67.483442999999994"/>
    <x v="48"/>
    <x v="57"/>
    <n v="20260723"/>
  </r>
  <r>
    <x v="17"/>
    <x v="3"/>
    <x v="0"/>
    <n v="49.395437999999999"/>
    <x v="49"/>
    <x v="58"/>
    <n v="20260723"/>
  </r>
  <r>
    <x v="17"/>
    <x v="3"/>
    <x v="0"/>
    <n v="1593.565758"/>
    <x v="53"/>
    <x v="59"/>
    <n v="20260723"/>
  </r>
  <r>
    <x v="17"/>
    <x v="3"/>
    <x v="0"/>
    <n v="6.940798"/>
    <x v="47"/>
    <x v="60"/>
    <n v="20260723"/>
  </r>
  <r>
    <x v="17"/>
    <x v="3"/>
    <x v="0"/>
    <n v="1518.284498"/>
    <x v="48"/>
    <x v="61"/>
    <n v="20260723"/>
  </r>
  <r>
    <x v="17"/>
    <x v="3"/>
    <x v="0"/>
    <n v="68.340461000000005"/>
    <x v="49"/>
    <x v="62"/>
    <n v="20260723"/>
  </r>
  <r>
    <x v="17"/>
    <x v="3"/>
    <x v="0"/>
    <n v="21451.437701999999"/>
    <x v="54"/>
    <x v="63"/>
    <n v="20260723"/>
  </r>
  <r>
    <x v="17"/>
    <x v="3"/>
    <x v="0"/>
    <n v="13.766887000000001"/>
    <x v="47"/>
    <x v="64"/>
    <n v="20260723"/>
  </r>
  <r>
    <x v="17"/>
    <x v="3"/>
    <x v="0"/>
    <n v="21251.262519"/>
    <x v="48"/>
    <x v="65"/>
    <n v="20260723"/>
  </r>
  <r>
    <x v="17"/>
    <x v="3"/>
    <x v="0"/>
    <n v="186.408297"/>
    <x v="49"/>
    <x v="66"/>
    <n v="20260723"/>
  </r>
  <r>
    <x v="17"/>
    <x v="3"/>
    <x v="0"/>
    <m/>
    <x v="55"/>
    <x v="67"/>
    <n v="20260723"/>
  </r>
  <r>
    <x v="17"/>
    <x v="3"/>
    <x v="0"/>
    <n v="2.4788380000000001"/>
    <x v="56"/>
    <x v="68"/>
    <n v="20260723"/>
  </r>
  <r>
    <x v="17"/>
    <x v="3"/>
    <x v="0"/>
    <n v="64.695352999999997"/>
    <x v="57"/>
    <x v="69"/>
    <n v="20260723"/>
  </r>
  <r>
    <x v="17"/>
    <x v="3"/>
    <x v="0"/>
    <n v="35.722369"/>
    <x v="58"/>
    <x v="70"/>
    <n v="20260723"/>
  </r>
  <r>
    <x v="17"/>
    <x v="3"/>
    <x v="0"/>
    <n v="230.28253000000001"/>
    <x v="59"/>
    <x v="71"/>
    <n v="20260723"/>
  </r>
  <r>
    <x v="17"/>
    <x v="3"/>
    <x v="0"/>
    <n v="155.358284"/>
    <x v="60"/>
    <x v="72"/>
    <n v="20260723"/>
  </r>
  <r>
    <x v="17"/>
    <x v="3"/>
    <x v="0"/>
    <n v="1.0828800000000001"/>
    <x v="19"/>
    <x v="73"/>
    <n v="20260723"/>
  </r>
  <r>
    <x v="17"/>
    <x v="3"/>
    <x v="0"/>
    <n v="3.064543"/>
    <x v="61"/>
    <x v="74"/>
    <n v="20260723"/>
  </r>
  <r>
    <x v="17"/>
    <x v="3"/>
    <x v="0"/>
    <n v="114.668651"/>
    <x v="62"/>
    <x v="75"/>
    <n v="20260723"/>
  </r>
  <r>
    <x v="17"/>
    <x v="3"/>
    <x v="0"/>
    <n v="620.28196700000001"/>
    <x v="63"/>
    <x v="76"/>
    <n v="20260723"/>
  </r>
  <r>
    <x v="17"/>
    <x v="3"/>
    <x v="0"/>
    <n v="469.05624999999998"/>
    <x v="64"/>
    <x v="77"/>
    <n v="20260723"/>
  </r>
  <r>
    <x v="17"/>
    <x v="3"/>
    <x v="0"/>
    <n v="262.27574800000002"/>
    <x v="65"/>
    <x v="78"/>
    <n v="20260723"/>
  </r>
  <r>
    <x v="17"/>
    <x v="3"/>
    <x v="0"/>
    <n v="92.132187999999999"/>
    <x v="66"/>
    <x v="79"/>
    <n v="20260723"/>
  </r>
  <r>
    <x v="17"/>
    <x v="3"/>
    <x v="0"/>
    <n v="4.325113"/>
    <x v="67"/>
    <x v="80"/>
    <n v="20260723"/>
  </r>
  <r>
    <x v="17"/>
    <x v="3"/>
    <x v="0"/>
    <n v="87.807075999999995"/>
    <x v="68"/>
    <x v="81"/>
    <n v="20260723"/>
  </r>
  <r>
    <x v="17"/>
    <x v="3"/>
    <x v="0"/>
    <n v="150.753331"/>
    <x v="69"/>
    <x v="82"/>
    <n v="20260723"/>
  </r>
  <r>
    <x v="17"/>
    <x v="3"/>
    <x v="0"/>
    <n v="28478.717927999998"/>
    <x v="70"/>
    <x v="83"/>
    <n v="20260723"/>
  </r>
  <r>
    <x v="17"/>
    <x v="3"/>
    <x v="0"/>
    <n v="3536.1215109999998"/>
    <x v="71"/>
    <x v="84"/>
    <n v="20260723"/>
  </r>
  <r>
    <x v="17"/>
    <x v="4"/>
    <x v="0"/>
    <m/>
    <x v="0"/>
    <x v="0"/>
    <n v="20260723"/>
  </r>
  <r>
    <x v="17"/>
    <x v="4"/>
    <x v="0"/>
    <m/>
    <x v="1"/>
    <x v="1"/>
    <n v="20260723"/>
  </r>
  <r>
    <x v="17"/>
    <x v="4"/>
    <x v="0"/>
    <m/>
    <x v="2"/>
    <x v="2"/>
    <n v="20260723"/>
  </r>
  <r>
    <x v="17"/>
    <x v="4"/>
    <x v="0"/>
    <n v="6.6699999999999997E-3"/>
    <x v="3"/>
    <x v="3"/>
    <n v="20260723"/>
  </r>
  <r>
    <x v="17"/>
    <x v="4"/>
    <x v="0"/>
    <n v="8.6353030000000004"/>
    <x v="4"/>
    <x v="4"/>
    <n v="20260723"/>
  </r>
  <r>
    <x v="17"/>
    <x v="4"/>
    <x v="0"/>
    <n v="0"/>
    <x v="5"/>
    <x v="5"/>
    <n v="20260723"/>
  </r>
  <r>
    <x v="17"/>
    <x v="4"/>
    <x v="0"/>
    <n v="49.359214000000001"/>
    <x v="6"/>
    <x v="6"/>
    <n v="20260723"/>
  </r>
  <r>
    <x v="17"/>
    <x v="4"/>
    <x v="0"/>
    <n v="3985.9211799999998"/>
    <x v="7"/>
    <x v="7"/>
    <n v="20260723"/>
  </r>
  <r>
    <x v="17"/>
    <x v="4"/>
    <x v="0"/>
    <n v="27.339590999999999"/>
    <x v="8"/>
    <x v="8"/>
    <n v="20260723"/>
  </r>
  <r>
    <x v="17"/>
    <x v="4"/>
    <x v="0"/>
    <n v="261.42349999999999"/>
    <x v="9"/>
    <x v="9"/>
    <n v="20260723"/>
  </r>
  <r>
    <x v="17"/>
    <x v="4"/>
    <x v="0"/>
    <n v="29.604766999999999"/>
    <x v="10"/>
    <x v="10"/>
    <n v="20260723"/>
  </r>
  <r>
    <x v="17"/>
    <x v="4"/>
    <x v="0"/>
    <n v="25.111139999999999"/>
    <x v="11"/>
    <x v="11"/>
    <n v="20260723"/>
  </r>
  <r>
    <x v="17"/>
    <x v="4"/>
    <x v="0"/>
    <n v="4.493627"/>
    <x v="12"/>
    <x v="12"/>
    <n v="20260723"/>
  </r>
  <r>
    <x v="17"/>
    <x v="4"/>
    <x v="0"/>
    <n v="3095.5915970000001"/>
    <x v="13"/>
    <x v="13"/>
    <n v="20260723"/>
  </r>
  <r>
    <x v="17"/>
    <x v="4"/>
    <x v="0"/>
    <n v="1085.301925"/>
    <x v="14"/>
    <x v="14"/>
    <n v="20260723"/>
  </r>
  <r>
    <x v="17"/>
    <x v="4"/>
    <x v="0"/>
    <n v="1941.958764"/>
    <x v="15"/>
    <x v="15"/>
    <n v="20260723"/>
  </r>
  <r>
    <x v="17"/>
    <x v="4"/>
    <x v="0"/>
    <n v="41.960715999999998"/>
    <x v="16"/>
    <x v="16"/>
    <n v="20260723"/>
  </r>
  <r>
    <x v="17"/>
    <x v="4"/>
    <x v="0"/>
    <n v="26.370193"/>
    <x v="17"/>
    <x v="17"/>
    <n v="20260723"/>
  </r>
  <r>
    <x v="17"/>
    <x v="4"/>
    <x v="0"/>
    <n v="387.18316199999998"/>
    <x v="18"/>
    <x v="18"/>
    <n v="20260723"/>
  </r>
  <r>
    <x v="17"/>
    <x v="4"/>
    <x v="0"/>
    <n v="10.158865"/>
    <x v="19"/>
    <x v="19"/>
    <n v="20260723"/>
  </r>
  <r>
    <x v="17"/>
    <x v="4"/>
    <x v="0"/>
    <n v="142.477451"/>
    <x v="20"/>
    <x v="20"/>
    <n v="20260723"/>
  </r>
  <r>
    <x v="17"/>
    <x v="4"/>
    <x v="0"/>
    <n v="32.142246999999998"/>
    <x v="21"/>
    <x v="21"/>
    <n v="20260723"/>
  </r>
  <r>
    <x v="17"/>
    <x v="4"/>
    <x v="0"/>
    <n v="20542.904975000001"/>
    <x v="22"/>
    <x v="22"/>
    <n v="20260723"/>
  </r>
  <r>
    <x v="17"/>
    <x v="4"/>
    <x v="0"/>
    <n v="1273.2044209999999"/>
    <x v="23"/>
    <x v="23"/>
    <n v="20260723"/>
  </r>
  <r>
    <x v="17"/>
    <x v="4"/>
    <x v="0"/>
    <n v="38.824680999999998"/>
    <x v="24"/>
    <x v="24"/>
    <n v="20260723"/>
  </r>
  <r>
    <x v="17"/>
    <x v="4"/>
    <x v="0"/>
    <n v="10.383832999999999"/>
    <x v="25"/>
    <x v="25"/>
    <n v="20260723"/>
  </r>
  <r>
    <x v="17"/>
    <x v="4"/>
    <x v="0"/>
    <n v="1223.9959080000001"/>
    <x v="26"/>
    <x v="26"/>
    <n v="20260723"/>
  </r>
  <r>
    <x v="17"/>
    <x v="4"/>
    <x v="0"/>
    <n v="4205.7338559999998"/>
    <x v="27"/>
    <x v="27"/>
    <n v="20260723"/>
  </r>
  <r>
    <x v="17"/>
    <x v="4"/>
    <x v="0"/>
    <n v="2703.7811999999999"/>
    <x v="28"/>
    <x v="28"/>
    <n v="20260723"/>
  </r>
  <r>
    <x v="17"/>
    <x v="4"/>
    <x v="0"/>
    <n v="2376.1937579999999"/>
    <x v="29"/>
    <x v="29"/>
    <n v="20260723"/>
  </r>
  <r>
    <x v="17"/>
    <x v="4"/>
    <x v="0"/>
    <n v="327.58744100000001"/>
    <x v="30"/>
    <x v="30"/>
    <n v="20260723"/>
  </r>
  <r>
    <x v="17"/>
    <x v="4"/>
    <x v="0"/>
    <n v="542.20797400000004"/>
    <x v="31"/>
    <x v="31"/>
    <n v="20260723"/>
  </r>
  <r>
    <x v="17"/>
    <x v="4"/>
    <x v="0"/>
    <n v="63.950479999999999"/>
    <x v="32"/>
    <x v="32"/>
    <n v="20260723"/>
  </r>
  <r>
    <x v="17"/>
    <x v="4"/>
    <x v="0"/>
    <n v="478.25749400000001"/>
    <x v="33"/>
    <x v="33"/>
    <n v="20260723"/>
  </r>
  <r>
    <x v="17"/>
    <x v="4"/>
    <x v="0"/>
    <n v="959.74468300000001"/>
    <x v="34"/>
    <x v="34"/>
    <n v="20260723"/>
  </r>
  <r>
    <x v="17"/>
    <x v="4"/>
    <x v="0"/>
    <n v="52.30921"/>
    <x v="35"/>
    <x v="35"/>
    <n v="20260723"/>
  </r>
  <r>
    <x v="17"/>
    <x v="4"/>
    <x v="0"/>
    <n v="1273.3389420000001"/>
    <x v="36"/>
    <x v="36"/>
    <n v="20260723"/>
  </r>
  <r>
    <x v="17"/>
    <x v="4"/>
    <x v="0"/>
    <n v="274.86909300000002"/>
    <x v="37"/>
    <x v="37"/>
    <n v="20260723"/>
  </r>
  <r>
    <x v="17"/>
    <x v="4"/>
    <x v="0"/>
    <n v="170.01023699999999"/>
    <x v="38"/>
    <x v="38"/>
    <n v="20260723"/>
  </r>
  <r>
    <x v="17"/>
    <x v="4"/>
    <x v="0"/>
    <n v="2.3232460000000001"/>
    <x v="39"/>
    <x v="39"/>
    <n v="20260723"/>
  </r>
  <r>
    <x v="17"/>
    <x v="4"/>
    <x v="0"/>
    <n v="0"/>
    <x v="40"/>
    <x v="40"/>
    <n v="20260723"/>
  </r>
  <r>
    <x v="17"/>
    <x v="4"/>
    <x v="0"/>
    <n v="953.91182100000003"/>
    <x v="41"/>
    <x v="41"/>
    <n v="20260723"/>
  </r>
  <r>
    <x v="17"/>
    <x v="4"/>
    <x v="0"/>
    <n v="31.010379"/>
    <x v="42"/>
    <x v="42"/>
    <n v="20260723"/>
  </r>
  <r>
    <x v="17"/>
    <x v="4"/>
    <x v="0"/>
    <n v="32823.538547999997"/>
    <x v="43"/>
    <x v="43"/>
    <n v="20260723"/>
  </r>
  <r>
    <x v="17"/>
    <x v="4"/>
    <x v="0"/>
    <m/>
    <x v="44"/>
    <x v="44"/>
    <n v="20260723"/>
  </r>
  <r>
    <x v="17"/>
    <x v="4"/>
    <x v="0"/>
    <n v="3905.272234"/>
    <x v="45"/>
    <x v="45"/>
    <n v="20260723"/>
  </r>
  <r>
    <x v="17"/>
    <x v="4"/>
    <x v="0"/>
    <n v="3420.740194"/>
    <x v="46"/>
    <x v="46"/>
    <n v="20260723"/>
  </r>
  <r>
    <x v="17"/>
    <x v="4"/>
    <x v="0"/>
    <n v="0"/>
    <x v="47"/>
    <x v="47"/>
    <n v="20260723"/>
  </r>
  <r>
    <x v="17"/>
    <x v="4"/>
    <x v="0"/>
    <n v="3300.7422999999999"/>
    <x v="48"/>
    <x v="48"/>
    <n v="20260723"/>
  </r>
  <r>
    <x v="17"/>
    <x v="4"/>
    <x v="0"/>
    <n v="119.997893"/>
    <x v="49"/>
    <x v="49"/>
    <n v="20260723"/>
  </r>
  <r>
    <x v="17"/>
    <x v="4"/>
    <x v="0"/>
    <n v="484.53204099999999"/>
    <x v="50"/>
    <x v="50"/>
    <n v="20260723"/>
  </r>
  <r>
    <x v="17"/>
    <x v="4"/>
    <x v="0"/>
    <n v="9.7201489999999993"/>
    <x v="47"/>
    <x v="51"/>
    <n v="20260723"/>
  </r>
  <r>
    <x v="17"/>
    <x v="4"/>
    <x v="0"/>
    <n v="460.76575800000001"/>
    <x v="48"/>
    <x v="52"/>
    <n v="20260723"/>
  </r>
  <r>
    <x v="17"/>
    <x v="4"/>
    <x v="0"/>
    <n v="14.046134"/>
    <x v="49"/>
    <x v="53"/>
    <n v="20260723"/>
  </r>
  <r>
    <x v="17"/>
    <x v="4"/>
    <x v="0"/>
    <n v="1914.908676"/>
    <x v="51"/>
    <x v="54"/>
    <n v="20260723"/>
  </r>
  <r>
    <x v="17"/>
    <x v="4"/>
    <x v="0"/>
    <n v="1.194285"/>
    <x v="52"/>
    <x v="55"/>
    <n v="20260723"/>
  </r>
  <r>
    <x v="17"/>
    <x v="4"/>
    <x v="0"/>
    <n v="0"/>
    <x v="47"/>
    <x v="56"/>
    <n v="20260723"/>
  </r>
  <r>
    <x v="17"/>
    <x v="4"/>
    <x v="0"/>
    <n v="-57.649002000000003"/>
    <x v="48"/>
    <x v="57"/>
    <n v="20260723"/>
  </r>
  <r>
    <x v="17"/>
    <x v="4"/>
    <x v="0"/>
    <n v="58.843286999999997"/>
    <x v="49"/>
    <x v="58"/>
    <n v="20260723"/>
  </r>
  <r>
    <x v="17"/>
    <x v="4"/>
    <x v="0"/>
    <n v="1913.714391"/>
    <x v="53"/>
    <x v="59"/>
    <n v="20260723"/>
  </r>
  <r>
    <x v="17"/>
    <x v="4"/>
    <x v="0"/>
    <n v="5.898142"/>
    <x v="47"/>
    <x v="60"/>
    <n v="20260723"/>
  </r>
  <r>
    <x v="17"/>
    <x v="4"/>
    <x v="0"/>
    <n v="1803.3953939999999"/>
    <x v="48"/>
    <x v="61"/>
    <n v="20260723"/>
  </r>
  <r>
    <x v="17"/>
    <x v="4"/>
    <x v="0"/>
    <n v="104.420856"/>
    <x v="49"/>
    <x v="62"/>
    <n v="20260723"/>
  </r>
  <r>
    <x v="17"/>
    <x v="4"/>
    <x v="0"/>
    <n v="20697.444164"/>
    <x v="54"/>
    <x v="63"/>
    <n v="20260723"/>
  </r>
  <r>
    <x v="17"/>
    <x v="4"/>
    <x v="0"/>
    <n v="15.241344"/>
    <x v="47"/>
    <x v="64"/>
    <n v="20260723"/>
  </r>
  <r>
    <x v="17"/>
    <x v="4"/>
    <x v="0"/>
    <n v="20484.790125"/>
    <x v="48"/>
    <x v="65"/>
    <n v="20260723"/>
  </r>
  <r>
    <x v="17"/>
    <x v="4"/>
    <x v="0"/>
    <n v="197.41269500000001"/>
    <x v="49"/>
    <x v="66"/>
    <n v="20260723"/>
  </r>
  <r>
    <x v="17"/>
    <x v="4"/>
    <x v="0"/>
    <m/>
    <x v="55"/>
    <x v="67"/>
    <n v="20260723"/>
  </r>
  <r>
    <x v="17"/>
    <x v="4"/>
    <x v="0"/>
    <n v="1.98193"/>
    <x v="56"/>
    <x v="68"/>
    <n v="20260723"/>
  </r>
  <r>
    <x v="17"/>
    <x v="4"/>
    <x v="0"/>
    <n v="44.496195"/>
    <x v="57"/>
    <x v="69"/>
    <n v="20260723"/>
  </r>
  <r>
    <x v="17"/>
    <x v="4"/>
    <x v="0"/>
    <n v="34.491647"/>
    <x v="58"/>
    <x v="70"/>
    <n v="20260723"/>
  </r>
  <r>
    <x v="17"/>
    <x v="4"/>
    <x v="0"/>
    <n v="232.60155399999999"/>
    <x v="59"/>
    <x v="71"/>
    <n v="20260723"/>
  </r>
  <r>
    <x v="17"/>
    <x v="4"/>
    <x v="0"/>
    <n v="159.255292"/>
    <x v="60"/>
    <x v="72"/>
    <n v="20260723"/>
  </r>
  <r>
    <x v="17"/>
    <x v="4"/>
    <x v="0"/>
    <n v="1.0719780000000001"/>
    <x v="19"/>
    <x v="73"/>
    <n v="20260723"/>
  </r>
  <r>
    <x v="17"/>
    <x v="4"/>
    <x v="0"/>
    <n v="9.8870229999999992"/>
    <x v="61"/>
    <x v="74"/>
    <n v="20260723"/>
  </r>
  <r>
    <x v="17"/>
    <x v="4"/>
    <x v="0"/>
    <n v="25.006758000000001"/>
    <x v="62"/>
    <x v="75"/>
    <n v="20260723"/>
  </r>
  <r>
    <x v="17"/>
    <x v="4"/>
    <x v="0"/>
    <n v="1308.680492"/>
    <x v="63"/>
    <x v="76"/>
    <n v="20260723"/>
  </r>
  <r>
    <x v="17"/>
    <x v="4"/>
    <x v="0"/>
    <n v="370.49981000000002"/>
    <x v="64"/>
    <x v="77"/>
    <n v="20260723"/>
  </r>
  <r>
    <x v="17"/>
    <x v="4"/>
    <x v="0"/>
    <n v="149.87971899999999"/>
    <x v="65"/>
    <x v="78"/>
    <n v="20260723"/>
  </r>
  <r>
    <x v="17"/>
    <x v="4"/>
    <x v="0"/>
    <n v="75.482487000000006"/>
    <x v="66"/>
    <x v="79"/>
    <n v="20260723"/>
  </r>
  <r>
    <x v="17"/>
    <x v="4"/>
    <x v="0"/>
    <n v="4.708602"/>
    <x v="67"/>
    <x v="80"/>
    <n v="20260723"/>
  </r>
  <r>
    <x v="17"/>
    <x v="4"/>
    <x v="0"/>
    <n v="70.773883999999995"/>
    <x v="68"/>
    <x v="81"/>
    <n v="20260723"/>
  </r>
  <r>
    <x v="17"/>
    <x v="4"/>
    <x v="0"/>
    <n v="121.382431"/>
    <x v="69"/>
    <x v="82"/>
    <n v="20260723"/>
  </r>
  <r>
    <x v="17"/>
    <x v="4"/>
    <x v="0"/>
    <n v="29052.342390999998"/>
    <x v="70"/>
    <x v="83"/>
    <n v="20260723"/>
  </r>
  <r>
    <x v="17"/>
    <x v="4"/>
    <x v="0"/>
    <n v="3771.1961580000002"/>
    <x v="71"/>
    <x v="84"/>
    <n v="20260723"/>
  </r>
  <r>
    <x v="17"/>
    <x v="5"/>
    <x v="0"/>
    <m/>
    <x v="0"/>
    <x v="0"/>
    <n v="20260723"/>
  </r>
  <r>
    <x v="17"/>
    <x v="5"/>
    <x v="0"/>
    <m/>
    <x v="1"/>
    <x v="1"/>
    <n v="20260723"/>
  </r>
  <r>
    <x v="17"/>
    <x v="5"/>
    <x v="0"/>
    <m/>
    <x v="2"/>
    <x v="2"/>
    <n v="20260723"/>
  </r>
  <r>
    <x v="17"/>
    <x v="5"/>
    <x v="0"/>
    <n v="4.1850000000000004E-3"/>
    <x v="3"/>
    <x v="3"/>
    <n v="20260723"/>
  </r>
  <r>
    <x v="17"/>
    <x v="5"/>
    <x v="0"/>
    <n v="19.385667000000002"/>
    <x v="4"/>
    <x v="4"/>
    <n v="20260723"/>
  </r>
  <r>
    <x v="17"/>
    <x v="5"/>
    <x v="0"/>
    <n v="0"/>
    <x v="5"/>
    <x v="5"/>
    <n v="20260723"/>
  </r>
  <r>
    <x v="17"/>
    <x v="5"/>
    <x v="0"/>
    <n v="49.372475000000001"/>
    <x v="6"/>
    <x v="6"/>
    <n v="20260723"/>
  </r>
  <r>
    <x v="17"/>
    <x v="5"/>
    <x v="0"/>
    <n v="4179.9296050000003"/>
    <x v="7"/>
    <x v="7"/>
    <n v="20260723"/>
  </r>
  <r>
    <x v="17"/>
    <x v="5"/>
    <x v="0"/>
    <n v="28.620448"/>
    <x v="8"/>
    <x v="8"/>
    <n v="20260723"/>
  </r>
  <r>
    <x v="17"/>
    <x v="5"/>
    <x v="0"/>
    <n v="178.36651000000001"/>
    <x v="9"/>
    <x v="9"/>
    <n v="20260723"/>
  </r>
  <r>
    <x v="17"/>
    <x v="5"/>
    <x v="0"/>
    <n v="49.357419999999998"/>
    <x v="10"/>
    <x v="10"/>
    <n v="20260723"/>
  </r>
  <r>
    <x v="17"/>
    <x v="5"/>
    <x v="0"/>
    <n v="38.814836"/>
    <x v="11"/>
    <x v="11"/>
    <n v="20260723"/>
  </r>
  <r>
    <x v="17"/>
    <x v="5"/>
    <x v="0"/>
    <n v="10.542584"/>
    <x v="12"/>
    <x v="12"/>
    <n v="20260723"/>
  </r>
  <r>
    <x v="17"/>
    <x v="5"/>
    <x v="0"/>
    <n v="3311.1273179999998"/>
    <x v="13"/>
    <x v="13"/>
    <n v="20260723"/>
  </r>
  <r>
    <x v="17"/>
    <x v="5"/>
    <x v="0"/>
    <n v="1207.1672229999999"/>
    <x v="14"/>
    <x v="14"/>
    <n v="20260723"/>
  </r>
  <r>
    <x v="17"/>
    <x v="5"/>
    <x v="0"/>
    <n v="2017.9667489999999"/>
    <x v="15"/>
    <x v="15"/>
    <n v="20260723"/>
  </r>
  <r>
    <x v="17"/>
    <x v="5"/>
    <x v="0"/>
    <n v="60.598860999999999"/>
    <x v="16"/>
    <x v="16"/>
    <n v="20260723"/>
  </r>
  <r>
    <x v="17"/>
    <x v="5"/>
    <x v="0"/>
    <n v="25.394485"/>
    <x v="17"/>
    <x v="17"/>
    <n v="20260723"/>
  </r>
  <r>
    <x v="17"/>
    <x v="5"/>
    <x v="0"/>
    <n v="456.97015399999998"/>
    <x v="18"/>
    <x v="18"/>
    <n v="20260723"/>
  </r>
  <r>
    <x v="17"/>
    <x v="5"/>
    <x v="0"/>
    <n v="10.325339"/>
    <x v="19"/>
    <x v="19"/>
    <n v="20260723"/>
  </r>
  <r>
    <x v="17"/>
    <x v="5"/>
    <x v="0"/>
    <n v="106.491631"/>
    <x v="20"/>
    <x v="20"/>
    <n v="20260723"/>
  </r>
  <r>
    <x v="17"/>
    <x v="5"/>
    <x v="0"/>
    <n v="38.670783999999998"/>
    <x v="21"/>
    <x v="21"/>
    <n v="20260723"/>
  </r>
  <r>
    <x v="17"/>
    <x v="5"/>
    <x v="0"/>
    <n v="21540.667702999999"/>
    <x v="22"/>
    <x v="22"/>
    <n v="20260723"/>
  </r>
  <r>
    <x v="17"/>
    <x v="5"/>
    <x v="0"/>
    <n v="1363.9519270000001"/>
    <x v="23"/>
    <x v="23"/>
    <n v="20260723"/>
  </r>
  <r>
    <x v="17"/>
    <x v="5"/>
    <x v="0"/>
    <n v="43.377890000000001"/>
    <x v="24"/>
    <x v="24"/>
    <n v="20260723"/>
  </r>
  <r>
    <x v="17"/>
    <x v="5"/>
    <x v="0"/>
    <n v="0"/>
    <x v="25"/>
    <x v="25"/>
    <n v="20260723"/>
  </r>
  <r>
    <x v="17"/>
    <x v="5"/>
    <x v="0"/>
    <n v="1320.5740370000001"/>
    <x v="26"/>
    <x v="26"/>
    <n v="20260723"/>
  </r>
  <r>
    <x v="17"/>
    <x v="5"/>
    <x v="0"/>
    <n v="4754.0872749999999"/>
    <x v="27"/>
    <x v="27"/>
    <n v="20260723"/>
  </r>
  <r>
    <x v="17"/>
    <x v="5"/>
    <x v="0"/>
    <n v="3049.4975650000001"/>
    <x v="28"/>
    <x v="28"/>
    <n v="20260723"/>
  </r>
  <r>
    <x v="17"/>
    <x v="5"/>
    <x v="0"/>
    <n v="2663.1626940000001"/>
    <x v="29"/>
    <x v="29"/>
    <n v="20260723"/>
  </r>
  <r>
    <x v="17"/>
    <x v="5"/>
    <x v="0"/>
    <n v="386.33487100000002"/>
    <x v="30"/>
    <x v="30"/>
    <n v="20260723"/>
  </r>
  <r>
    <x v="17"/>
    <x v="5"/>
    <x v="0"/>
    <n v="778.32907699999998"/>
    <x v="31"/>
    <x v="31"/>
    <n v="20260723"/>
  </r>
  <r>
    <x v="17"/>
    <x v="5"/>
    <x v="0"/>
    <n v="84.843086"/>
    <x v="32"/>
    <x v="32"/>
    <n v="20260723"/>
  </r>
  <r>
    <x v="17"/>
    <x v="5"/>
    <x v="0"/>
    <n v="693.48599100000001"/>
    <x v="33"/>
    <x v="33"/>
    <n v="20260723"/>
  </r>
  <r>
    <x v="17"/>
    <x v="5"/>
    <x v="0"/>
    <n v="926.26063299999998"/>
    <x v="34"/>
    <x v="34"/>
    <n v="20260723"/>
  </r>
  <r>
    <x v="17"/>
    <x v="5"/>
    <x v="0"/>
    <n v="82.117940000000004"/>
    <x v="35"/>
    <x v="35"/>
    <n v="20260723"/>
  </r>
  <r>
    <x v="17"/>
    <x v="5"/>
    <x v="0"/>
    <n v="1041.4998399999999"/>
    <x v="36"/>
    <x v="36"/>
    <n v="20260723"/>
  </r>
  <r>
    <x v="17"/>
    <x v="5"/>
    <x v="0"/>
    <n v="269.31031400000001"/>
    <x v="37"/>
    <x v="37"/>
    <n v="20260723"/>
  </r>
  <r>
    <x v="17"/>
    <x v="5"/>
    <x v="0"/>
    <n v="185.24537599999999"/>
    <x v="38"/>
    <x v="38"/>
    <n v="20260723"/>
  </r>
  <r>
    <x v="17"/>
    <x v="5"/>
    <x v="0"/>
    <n v="2.3232460000000001"/>
    <x v="39"/>
    <x v="39"/>
    <n v="20260723"/>
  </r>
  <r>
    <x v="17"/>
    <x v="5"/>
    <x v="0"/>
    <n v="19.359210000000001"/>
    <x v="40"/>
    <x v="40"/>
    <n v="20260723"/>
  </r>
  <r>
    <x v="17"/>
    <x v="5"/>
    <x v="0"/>
    <n v="959.221271"/>
    <x v="41"/>
    <x v="41"/>
    <n v="20260723"/>
  </r>
  <r>
    <x v="17"/>
    <x v="5"/>
    <x v="0"/>
    <n v="66.535713999999999"/>
    <x v="42"/>
    <x v="42"/>
    <n v="20260723"/>
  </r>
  <r>
    <x v="17"/>
    <x v="5"/>
    <x v="0"/>
    <n v="34533.011743000003"/>
    <x v="43"/>
    <x v="43"/>
    <n v="20260723"/>
  </r>
  <r>
    <x v="17"/>
    <x v="5"/>
    <x v="0"/>
    <m/>
    <x v="44"/>
    <x v="44"/>
    <n v="20260723"/>
  </r>
  <r>
    <x v="17"/>
    <x v="5"/>
    <x v="0"/>
    <n v="4353.7163650000002"/>
    <x v="45"/>
    <x v="45"/>
    <n v="20260723"/>
  </r>
  <r>
    <x v="17"/>
    <x v="5"/>
    <x v="0"/>
    <n v="3791.6152269999998"/>
    <x v="46"/>
    <x v="46"/>
    <n v="20260723"/>
  </r>
  <r>
    <x v="17"/>
    <x v="5"/>
    <x v="0"/>
    <n v="0"/>
    <x v="47"/>
    <x v="47"/>
    <n v="20260723"/>
  </r>
  <r>
    <x v="17"/>
    <x v="5"/>
    <x v="0"/>
    <n v="3674.6241030000001"/>
    <x v="48"/>
    <x v="48"/>
    <n v="20260723"/>
  </r>
  <r>
    <x v="17"/>
    <x v="5"/>
    <x v="0"/>
    <n v="116.991123"/>
    <x v="49"/>
    <x v="49"/>
    <n v="20260723"/>
  </r>
  <r>
    <x v="17"/>
    <x v="5"/>
    <x v="0"/>
    <n v="562.10113799999999"/>
    <x v="50"/>
    <x v="50"/>
    <n v="20260723"/>
  </r>
  <r>
    <x v="17"/>
    <x v="5"/>
    <x v="0"/>
    <n v="3.7069999999999998E-3"/>
    <x v="47"/>
    <x v="51"/>
    <n v="20260723"/>
  </r>
  <r>
    <x v="17"/>
    <x v="5"/>
    <x v="0"/>
    <n v="551.12658899999997"/>
    <x v="48"/>
    <x v="52"/>
    <n v="20260723"/>
  </r>
  <r>
    <x v="17"/>
    <x v="5"/>
    <x v="0"/>
    <n v="10.970841"/>
    <x v="49"/>
    <x v="53"/>
    <n v="20260723"/>
  </r>
  <r>
    <x v="17"/>
    <x v="5"/>
    <x v="0"/>
    <n v="2166.277979"/>
    <x v="51"/>
    <x v="54"/>
    <n v="20260723"/>
  </r>
  <r>
    <x v="17"/>
    <x v="5"/>
    <x v="0"/>
    <n v="16.058805"/>
    <x v="52"/>
    <x v="55"/>
    <n v="20260723"/>
  </r>
  <r>
    <x v="17"/>
    <x v="5"/>
    <x v="0"/>
    <n v="0"/>
    <x v="47"/>
    <x v="56"/>
    <n v="20260723"/>
  </r>
  <r>
    <x v="17"/>
    <x v="5"/>
    <x v="0"/>
    <n v="-67.059088000000003"/>
    <x v="48"/>
    <x v="57"/>
    <n v="20260723"/>
  </r>
  <r>
    <x v="17"/>
    <x v="5"/>
    <x v="0"/>
    <n v="83.117892999999995"/>
    <x v="49"/>
    <x v="58"/>
    <n v="20260723"/>
  </r>
  <r>
    <x v="17"/>
    <x v="5"/>
    <x v="0"/>
    <n v="2150.219173"/>
    <x v="53"/>
    <x v="59"/>
    <n v="20260723"/>
  </r>
  <r>
    <x v="17"/>
    <x v="5"/>
    <x v="0"/>
    <n v="2.934034"/>
    <x v="47"/>
    <x v="60"/>
    <n v="20260723"/>
  </r>
  <r>
    <x v="17"/>
    <x v="5"/>
    <x v="0"/>
    <n v="2039.5068819999999"/>
    <x v="48"/>
    <x v="61"/>
    <n v="20260723"/>
  </r>
  <r>
    <x v="17"/>
    <x v="5"/>
    <x v="0"/>
    <n v="107.77825799999999"/>
    <x v="49"/>
    <x v="62"/>
    <n v="20260723"/>
  </r>
  <r>
    <x v="17"/>
    <x v="5"/>
    <x v="0"/>
    <n v="21636.311252"/>
    <x v="54"/>
    <x v="63"/>
    <n v="20260723"/>
  </r>
  <r>
    <x v="17"/>
    <x v="5"/>
    <x v="0"/>
    <n v="13.392251999999999"/>
    <x v="47"/>
    <x v="64"/>
    <n v="20260723"/>
  </r>
  <r>
    <x v="17"/>
    <x v="5"/>
    <x v="0"/>
    <n v="21413.205039"/>
    <x v="48"/>
    <x v="65"/>
    <n v="20260723"/>
  </r>
  <r>
    <x v="17"/>
    <x v="5"/>
    <x v="0"/>
    <n v="209.71396200000001"/>
    <x v="49"/>
    <x v="66"/>
    <n v="20260723"/>
  </r>
  <r>
    <x v="17"/>
    <x v="5"/>
    <x v="0"/>
    <m/>
    <x v="55"/>
    <x v="67"/>
    <n v="20260723"/>
  </r>
  <r>
    <x v="17"/>
    <x v="5"/>
    <x v="0"/>
    <n v="0.91073300000000001"/>
    <x v="56"/>
    <x v="68"/>
    <n v="20260723"/>
  </r>
  <r>
    <x v="17"/>
    <x v="5"/>
    <x v="0"/>
    <n v="42.337617999999999"/>
    <x v="57"/>
    <x v="69"/>
    <n v="20260723"/>
  </r>
  <r>
    <x v="17"/>
    <x v="5"/>
    <x v="0"/>
    <n v="25.845462999999999"/>
    <x v="58"/>
    <x v="70"/>
    <n v="20260723"/>
  </r>
  <r>
    <x v="17"/>
    <x v="5"/>
    <x v="0"/>
    <n v="303.42574400000001"/>
    <x v="59"/>
    <x v="71"/>
    <n v="20260723"/>
  </r>
  <r>
    <x v="17"/>
    <x v="5"/>
    <x v="0"/>
    <n v="166.406936"/>
    <x v="60"/>
    <x v="72"/>
    <n v="20260723"/>
  </r>
  <r>
    <x v="17"/>
    <x v="5"/>
    <x v="0"/>
    <n v="0.10346"/>
    <x v="19"/>
    <x v="73"/>
    <n v="20260723"/>
  </r>
  <r>
    <x v="17"/>
    <x v="5"/>
    <x v="0"/>
    <n v="14.283973"/>
    <x v="61"/>
    <x v="74"/>
    <n v="20260723"/>
  </r>
  <r>
    <x v="17"/>
    <x v="5"/>
    <x v="0"/>
    <n v="-8.7046030000000005"/>
    <x v="62"/>
    <x v="75"/>
    <n v="20260723"/>
  </r>
  <r>
    <x v="17"/>
    <x v="5"/>
    <x v="0"/>
    <n v="682.22665400000005"/>
    <x v="63"/>
    <x v="76"/>
    <n v="20260723"/>
  </r>
  <r>
    <x v="17"/>
    <x v="5"/>
    <x v="0"/>
    <n v="628.03915600000005"/>
    <x v="64"/>
    <x v="77"/>
    <n v="20260723"/>
  </r>
  <r>
    <x v="17"/>
    <x v="5"/>
    <x v="0"/>
    <n v="115.18390100000001"/>
    <x v="65"/>
    <x v="78"/>
    <n v="20260723"/>
  </r>
  <r>
    <x v="17"/>
    <x v="5"/>
    <x v="0"/>
    <n v="83.067751000000001"/>
    <x v="66"/>
    <x v="79"/>
    <n v="20260723"/>
  </r>
  <r>
    <x v="17"/>
    <x v="5"/>
    <x v="0"/>
    <n v="0"/>
    <x v="67"/>
    <x v="80"/>
    <n v="20260723"/>
  </r>
  <r>
    <x v="17"/>
    <x v="5"/>
    <x v="0"/>
    <n v="83.067751000000001"/>
    <x v="68"/>
    <x v="81"/>
    <n v="20260723"/>
  </r>
  <r>
    <x v="17"/>
    <x v="5"/>
    <x v="0"/>
    <n v="248.87305499999999"/>
    <x v="69"/>
    <x v="82"/>
    <n v="20260723"/>
  </r>
  <r>
    <x v="17"/>
    <x v="5"/>
    <x v="0"/>
    <n v="30458.305437999999"/>
    <x v="70"/>
    <x v="83"/>
    <n v="20260723"/>
  </r>
  <r>
    <x v="17"/>
    <x v="5"/>
    <x v="0"/>
    <n v="4074.7063050000002"/>
    <x v="71"/>
    <x v="84"/>
    <n v="20260723"/>
  </r>
  <r>
    <x v="17"/>
    <x v="6"/>
    <x v="0"/>
    <m/>
    <x v="0"/>
    <x v="0"/>
    <n v="20260723"/>
  </r>
  <r>
    <x v="17"/>
    <x v="6"/>
    <x v="0"/>
    <m/>
    <x v="1"/>
    <x v="1"/>
    <n v="20260723"/>
  </r>
  <r>
    <x v="17"/>
    <x v="6"/>
    <x v="0"/>
    <m/>
    <x v="2"/>
    <x v="2"/>
    <n v="20260723"/>
  </r>
  <r>
    <x v="17"/>
    <x v="6"/>
    <x v="0"/>
    <n v="2.6350000000000002E-3"/>
    <x v="3"/>
    <x v="3"/>
    <n v="20260723"/>
  </r>
  <r>
    <x v="17"/>
    <x v="6"/>
    <x v="0"/>
    <n v="38.157131"/>
    <x v="4"/>
    <x v="4"/>
    <n v="20260723"/>
  </r>
  <r>
    <x v="17"/>
    <x v="6"/>
    <x v="0"/>
    <n v="0"/>
    <x v="5"/>
    <x v="5"/>
    <n v="20260723"/>
  </r>
  <r>
    <x v="17"/>
    <x v="6"/>
    <x v="0"/>
    <n v="50.077562999999998"/>
    <x v="6"/>
    <x v="6"/>
    <n v="20260723"/>
  </r>
  <r>
    <x v="17"/>
    <x v="6"/>
    <x v="0"/>
    <n v="3338.7538260000001"/>
    <x v="7"/>
    <x v="7"/>
    <n v="20260723"/>
  </r>
  <r>
    <x v="17"/>
    <x v="6"/>
    <x v="0"/>
    <n v="30.268077000000002"/>
    <x v="8"/>
    <x v="8"/>
    <n v="20260723"/>
  </r>
  <r>
    <x v="17"/>
    <x v="6"/>
    <x v="0"/>
    <n v="49.948216000000002"/>
    <x v="9"/>
    <x v="9"/>
    <n v="20260723"/>
  </r>
  <r>
    <x v="17"/>
    <x v="6"/>
    <x v="0"/>
    <n v="49.000740999999998"/>
    <x v="10"/>
    <x v="10"/>
    <n v="20260723"/>
  </r>
  <r>
    <x v="17"/>
    <x v="6"/>
    <x v="0"/>
    <n v="38.116401000000003"/>
    <x v="11"/>
    <x v="11"/>
    <n v="20260723"/>
  </r>
  <r>
    <x v="17"/>
    <x v="6"/>
    <x v="0"/>
    <n v="10.88434"/>
    <x v="12"/>
    <x v="12"/>
    <n v="20260723"/>
  </r>
  <r>
    <x v="17"/>
    <x v="6"/>
    <x v="0"/>
    <n v="2712.989658"/>
    <x v="13"/>
    <x v="13"/>
    <n v="20260723"/>
  </r>
  <r>
    <x v="17"/>
    <x v="6"/>
    <x v="0"/>
    <n v="897.33847600000001"/>
    <x v="14"/>
    <x v="14"/>
    <n v="20260723"/>
  </r>
  <r>
    <x v="17"/>
    <x v="6"/>
    <x v="0"/>
    <n v="1729.064826"/>
    <x v="15"/>
    <x v="15"/>
    <n v="20260723"/>
  </r>
  <r>
    <x v="17"/>
    <x v="6"/>
    <x v="0"/>
    <n v="64.031267999999997"/>
    <x v="16"/>
    <x v="16"/>
    <n v="20260723"/>
  </r>
  <r>
    <x v="17"/>
    <x v="6"/>
    <x v="0"/>
    <n v="22.555088999999999"/>
    <x v="17"/>
    <x v="17"/>
    <n v="20260723"/>
  </r>
  <r>
    <x v="17"/>
    <x v="6"/>
    <x v="0"/>
    <n v="336.373829"/>
    <x v="18"/>
    <x v="18"/>
    <n v="20260723"/>
  </r>
  <r>
    <x v="17"/>
    <x v="6"/>
    <x v="0"/>
    <n v="4.4569979999999996"/>
    <x v="19"/>
    <x v="19"/>
    <n v="20260723"/>
  </r>
  <r>
    <x v="17"/>
    <x v="6"/>
    <x v="0"/>
    <n v="117.87686600000001"/>
    <x v="20"/>
    <x v="20"/>
    <n v="20260723"/>
  </r>
  <r>
    <x v="17"/>
    <x v="6"/>
    <x v="0"/>
    <n v="37.839441000000001"/>
    <x v="21"/>
    <x v="21"/>
    <n v="20260723"/>
  </r>
  <r>
    <x v="17"/>
    <x v="6"/>
    <x v="0"/>
    <n v="18548.852391"/>
    <x v="22"/>
    <x v="22"/>
    <n v="20260723"/>
  </r>
  <r>
    <x v="17"/>
    <x v="6"/>
    <x v="0"/>
    <n v="960.95018000000005"/>
    <x v="23"/>
    <x v="23"/>
    <n v="20260723"/>
  </r>
  <r>
    <x v="17"/>
    <x v="6"/>
    <x v="0"/>
    <n v="55.219337000000003"/>
    <x v="24"/>
    <x v="24"/>
    <n v="20260723"/>
  </r>
  <r>
    <x v="17"/>
    <x v="6"/>
    <x v="0"/>
    <n v="5.8408879999999996"/>
    <x v="25"/>
    <x v="25"/>
    <n v="20260723"/>
  </r>
  <r>
    <x v="17"/>
    <x v="6"/>
    <x v="0"/>
    <n v="899.88995499999999"/>
    <x v="26"/>
    <x v="26"/>
    <n v="20260723"/>
  </r>
  <r>
    <x v="17"/>
    <x v="6"/>
    <x v="0"/>
    <n v="5933.8065479999996"/>
    <x v="27"/>
    <x v="27"/>
    <n v="20260723"/>
  </r>
  <r>
    <x v="17"/>
    <x v="6"/>
    <x v="0"/>
    <n v="3793.5660979999998"/>
    <x v="28"/>
    <x v="28"/>
    <n v="20260723"/>
  </r>
  <r>
    <x v="17"/>
    <x v="6"/>
    <x v="0"/>
    <n v="3431.1213980000002"/>
    <x v="29"/>
    <x v="29"/>
    <n v="20260723"/>
  </r>
  <r>
    <x v="17"/>
    <x v="6"/>
    <x v="0"/>
    <n v="362.44470000000001"/>
    <x v="30"/>
    <x v="30"/>
    <n v="20260723"/>
  </r>
  <r>
    <x v="17"/>
    <x v="6"/>
    <x v="0"/>
    <n v="1427.5691200000001"/>
    <x v="31"/>
    <x v="31"/>
    <n v="20260723"/>
  </r>
  <r>
    <x v="17"/>
    <x v="6"/>
    <x v="0"/>
    <n v="153.510167"/>
    <x v="32"/>
    <x v="32"/>
    <n v="20260723"/>
  </r>
  <r>
    <x v="17"/>
    <x v="6"/>
    <x v="0"/>
    <n v="1274.0589540000001"/>
    <x v="33"/>
    <x v="33"/>
    <n v="20260723"/>
  </r>
  <r>
    <x v="17"/>
    <x v="6"/>
    <x v="0"/>
    <n v="712.67133000000001"/>
    <x v="34"/>
    <x v="34"/>
    <n v="20260723"/>
  </r>
  <r>
    <x v="17"/>
    <x v="6"/>
    <x v="0"/>
    <n v="88.296710000000004"/>
    <x v="35"/>
    <x v="35"/>
    <n v="20260723"/>
  </r>
  <r>
    <x v="17"/>
    <x v="6"/>
    <x v="0"/>
    <n v="1049.4373740000001"/>
    <x v="36"/>
    <x v="36"/>
    <n v="20260723"/>
  </r>
  <r>
    <x v="17"/>
    <x v="6"/>
    <x v="0"/>
    <n v="245.89326800000001"/>
    <x v="37"/>
    <x v="37"/>
    <n v="20260723"/>
  </r>
  <r>
    <x v="17"/>
    <x v="6"/>
    <x v="0"/>
    <n v="222.86289400000001"/>
    <x v="38"/>
    <x v="38"/>
    <n v="20260723"/>
  </r>
  <r>
    <x v="17"/>
    <x v="6"/>
    <x v="0"/>
    <n v="2.3232460000000001"/>
    <x v="39"/>
    <x v="39"/>
    <n v="20260723"/>
  </r>
  <r>
    <x v="17"/>
    <x v="6"/>
    <x v="0"/>
    <n v="6.0932259999999996"/>
    <x v="40"/>
    <x v="40"/>
    <n v="20260723"/>
  </r>
  <r>
    <x v="17"/>
    <x v="6"/>
    <x v="0"/>
    <n v="1240.169586"/>
    <x v="41"/>
    <x v="41"/>
    <n v="20260723"/>
  </r>
  <r>
    <x v="17"/>
    <x v="6"/>
    <x v="0"/>
    <n v="100.38864599999999"/>
    <x v="42"/>
    <x v="42"/>
    <n v="20260723"/>
  </r>
  <r>
    <x v="17"/>
    <x v="6"/>
    <x v="0"/>
    <n v="31826.065223000001"/>
    <x v="43"/>
    <x v="43"/>
    <n v="20260723"/>
  </r>
  <r>
    <x v="17"/>
    <x v="6"/>
    <x v="0"/>
    <m/>
    <x v="44"/>
    <x v="44"/>
    <n v="20260723"/>
  </r>
  <r>
    <x v="17"/>
    <x v="6"/>
    <x v="0"/>
    <n v="5054.2909829999999"/>
    <x v="45"/>
    <x v="45"/>
    <n v="20260723"/>
  </r>
  <r>
    <x v="17"/>
    <x v="6"/>
    <x v="0"/>
    <n v="4537.320154"/>
    <x v="46"/>
    <x v="46"/>
    <n v="20260723"/>
  </r>
  <r>
    <x v="17"/>
    <x v="6"/>
    <x v="0"/>
    <n v="0"/>
    <x v="47"/>
    <x v="47"/>
    <n v="20260723"/>
  </r>
  <r>
    <x v="17"/>
    <x v="6"/>
    <x v="0"/>
    <n v="4417.7051339999998"/>
    <x v="48"/>
    <x v="48"/>
    <n v="20260723"/>
  </r>
  <r>
    <x v="17"/>
    <x v="6"/>
    <x v="0"/>
    <n v="119.615021"/>
    <x v="49"/>
    <x v="49"/>
    <n v="20260723"/>
  </r>
  <r>
    <x v="17"/>
    <x v="6"/>
    <x v="0"/>
    <n v="516.97082999999998"/>
    <x v="50"/>
    <x v="50"/>
    <n v="20260723"/>
  </r>
  <r>
    <x v="17"/>
    <x v="6"/>
    <x v="0"/>
    <n v="0"/>
    <x v="47"/>
    <x v="51"/>
    <n v="20260723"/>
  </r>
  <r>
    <x v="17"/>
    <x v="6"/>
    <x v="0"/>
    <n v="502.45621899999998"/>
    <x v="48"/>
    <x v="52"/>
    <n v="20260723"/>
  </r>
  <r>
    <x v="17"/>
    <x v="6"/>
    <x v="0"/>
    <n v="14.514611"/>
    <x v="49"/>
    <x v="53"/>
    <n v="20260723"/>
  </r>
  <r>
    <x v="17"/>
    <x v="6"/>
    <x v="0"/>
    <n v="2159.7574549999999"/>
    <x v="51"/>
    <x v="54"/>
    <n v="20260723"/>
  </r>
  <r>
    <x v="17"/>
    <x v="6"/>
    <x v="0"/>
    <n v="69.671728999999999"/>
    <x v="52"/>
    <x v="55"/>
    <n v="20260723"/>
  </r>
  <r>
    <x v="17"/>
    <x v="6"/>
    <x v="0"/>
    <n v="2.5881180000000001"/>
    <x v="47"/>
    <x v="56"/>
    <n v="20260723"/>
  </r>
  <r>
    <x v="17"/>
    <x v="6"/>
    <x v="0"/>
    <n v="-7.747808"/>
    <x v="48"/>
    <x v="57"/>
    <n v="20260723"/>
  </r>
  <r>
    <x v="17"/>
    <x v="6"/>
    <x v="0"/>
    <n v="74.831419999999994"/>
    <x v="49"/>
    <x v="58"/>
    <n v="20260723"/>
  </r>
  <r>
    <x v="17"/>
    <x v="6"/>
    <x v="0"/>
    <n v="2090.0857249999999"/>
    <x v="53"/>
    <x v="59"/>
    <n v="20260723"/>
  </r>
  <r>
    <x v="17"/>
    <x v="6"/>
    <x v="0"/>
    <n v="1.9471609999999999"/>
    <x v="47"/>
    <x v="60"/>
    <n v="20260723"/>
  </r>
  <r>
    <x v="17"/>
    <x v="6"/>
    <x v="0"/>
    <n v="1994.935487"/>
    <x v="48"/>
    <x v="61"/>
    <n v="20260723"/>
  </r>
  <r>
    <x v="17"/>
    <x v="6"/>
    <x v="0"/>
    <n v="93.203078000000005"/>
    <x v="49"/>
    <x v="62"/>
    <n v="20260723"/>
  </r>
  <r>
    <x v="17"/>
    <x v="6"/>
    <x v="0"/>
    <n v="18325.977832"/>
    <x v="54"/>
    <x v="63"/>
    <n v="20260723"/>
  </r>
  <r>
    <x v="17"/>
    <x v="6"/>
    <x v="0"/>
    <n v="16.377849000000001"/>
    <x v="47"/>
    <x v="64"/>
    <n v="20260723"/>
  </r>
  <r>
    <x v="17"/>
    <x v="6"/>
    <x v="0"/>
    <n v="18109.617913999999"/>
    <x v="48"/>
    <x v="65"/>
    <n v="20260723"/>
  </r>
  <r>
    <x v="17"/>
    <x v="6"/>
    <x v="0"/>
    <n v="199.982069"/>
    <x v="49"/>
    <x v="66"/>
    <n v="20260723"/>
  </r>
  <r>
    <x v="17"/>
    <x v="6"/>
    <x v="0"/>
    <m/>
    <x v="55"/>
    <x v="67"/>
    <n v="20260723"/>
  </r>
  <r>
    <x v="17"/>
    <x v="6"/>
    <x v="0"/>
    <n v="0.60516099999999995"/>
    <x v="56"/>
    <x v="68"/>
    <n v="20260723"/>
  </r>
  <r>
    <x v="17"/>
    <x v="6"/>
    <x v="0"/>
    <n v="57.196362999999998"/>
    <x v="57"/>
    <x v="69"/>
    <n v="20260723"/>
  </r>
  <r>
    <x v="17"/>
    <x v="6"/>
    <x v="0"/>
    <n v="16.997350000000001"/>
    <x v="58"/>
    <x v="70"/>
    <n v="20260723"/>
  </r>
  <r>
    <x v="17"/>
    <x v="6"/>
    <x v="0"/>
    <n v="241.59768199999999"/>
    <x v="59"/>
    <x v="71"/>
    <n v="20260723"/>
  </r>
  <r>
    <x v="17"/>
    <x v="6"/>
    <x v="0"/>
    <n v="165.367941"/>
    <x v="60"/>
    <x v="72"/>
    <n v="20260723"/>
  </r>
  <r>
    <x v="17"/>
    <x v="6"/>
    <x v="0"/>
    <n v="0.325235"/>
    <x v="19"/>
    <x v="73"/>
    <n v="20260723"/>
  </r>
  <r>
    <x v="17"/>
    <x v="6"/>
    <x v="0"/>
    <n v="10.949528000000001"/>
    <x v="61"/>
    <x v="74"/>
    <n v="20260723"/>
  </r>
  <r>
    <x v="17"/>
    <x v="6"/>
    <x v="0"/>
    <n v="-5.5456799999999999"/>
    <x v="62"/>
    <x v="75"/>
    <n v="20260723"/>
  </r>
  <r>
    <x v="17"/>
    <x v="6"/>
    <x v="0"/>
    <n v="866.76022799999998"/>
    <x v="63"/>
    <x v="76"/>
    <n v="20260723"/>
  </r>
  <r>
    <x v="17"/>
    <x v="6"/>
    <x v="0"/>
    <n v="716.25550599999997"/>
    <x v="64"/>
    <x v="77"/>
    <n v="20260723"/>
  </r>
  <r>
    <x v="17"/>
    <x v="6"/>
    <x v="0"/>
    <n v="151.886382"/>
    <x v="65"/>
    <x v="78"/>
    <n v="20260723"/>
  </r>
  <r>
    <x v="17"/>
    <x v="6"/>
    <x v="0"/>
    <n v="88.292782000000003"/>
    <x v="66"/>
    <x v="79"/>
    <n v="20260723"/>
  </r>
  <r>
    <x v="17"/>
    <x v="6"/>
    <x v="0"/>
    <n v="0"/>
    <x v="67"/>
    <x v="80"/>
    <n v="20260723"/>
  </r>
  <r>
    <x v="17"/>
    <x v="6"/>
    <x v="0"/>
    <n v="88.292782000000003"/>
    <x v="68"/>
    <x v="81"/>
    <n v="20260723"/>
  </r>
  <r>
    <x v="17"/>
    <x v="6"/>
    <x v="0"/>
    <n v="241.616029"/>
    <x v="69"/>
    <x v="82"/>
    <n v="20260723"/>
  </r>
  <r>
    <x v="17"/>
    <x v="6"/>
    <x v="0"/>
    <n v="28092.330779"/>
    <x v="70"/>
    <x v="83"/>
    <n v="20260723"/>
  </r>
  <r>
    <x v="17"/>
    <x v="6"/>
    <x v="0"/>
    <n v="3733.7344429999998"/>
    <x v="71"/>
    <x v="84"/>
    <n v="20260723"/>
  </r>
  <r>
    <x v="17"/>
    <x v="7"/>
    <x v="0"/>
    <m/>
    <x v="0"/>
    <x v="0"/>
    <n v="20260723"/>
  </r>
  <r>
    <x v="17"/>
    <x v="7"/>
    <x v="0"/>
    <m/>
    <x v="1"/>
    <x v="1"/>
    <n v="20260723"/>
  </r>
  <r>
    <x v="17"/>
    <x v="7"/>
    <x v="0"/>
    <m/>
    <x v="2"/>
    <x v="2"/>
    <n v="20260723"/>
  </r>
  <r>
    <x v="17"/>
    <x v="7"/>
    <x v="0"/>
    <n v="1.681E-3"/>
    <x v="3"/>
    <x v="3"/>
    <n v="20260723"/>
  </r>
  <r>
    <x v="17"/>
    <x v="7"/>
    <x v="0"/>
    <n v="50.318770000000001"/>
    <x v="4"/>
    <x v="4"/>
    <n v="20260723"/>
  </r>
  <r>
    <x v="17"/>
    <x v="7"/>
    <x v="0"/>
    <n v="0"/>
    <x v="5"/>
    <x v="5"/>
    <n v="20260723"/>
  </r>
  <r>
    <x v="17"/>
    <x v="7"/>
    <x v="0"/>
    <n v="52.470371"/>
    <x v="6"/>
    <x v="6"/>
    <n v="20260723"/>
  </r>
  <r>
    <x v="17"/>
    <x v="7"/>
    <x v="0"/>
    <n v="3783.7197959999999"/>
    <x v="7"/>
    <x v="7"/>
    <n v="20260723"/>
  </r>
  <r>
    <x v="17"/>
    <x v="7"/>
    <x v="0"/>
    <n v="32.100064000000003"/>
    <x v="8"/>
    <x v="8"/>
    <n v="20260723"/>
  </r>
  <r>
    <x v="17"/>
    <x v="7"/>
    <x v="0"/>
    <n v="84.123812000000001"/>
    <x v="9"/>
    <x v="9"/>
    <n v="20260723"/>
  </r>
  <r>
    <x v="17"/>
    <x v="7"/>
    <x v="0"/>
    <n v="54.038559999999997"/>
    <x v="10"/>
    <x v="10"/>
    <n v="20260723"/>
  </r>
  <r>
    <x v="17"/>
    <x v="7"/>
    <x v="0"/>
    <n v="43.240169999999999"/>
    <x v="11"/>
    <x v="11"/>
    <n v="20260723"/>
  </r>
  <r>
    <x v="17"/>
    <x v="7"/>
    <x v="0"/>
    <n v="10.798389999999999"/>
    <x v="12"/>
    <x v="12"/>
    <n v="20260723"/>
  </r>
  <r>
    <x v="17"/>
    <x v="7"/>
    <x v="0"/>
    <n v="3032.207093"/>
    <x v="13"/>
    <x v="13"/>
    <n v="20260723"/>
  </r>
  <r>
    <x v="17"/>
    <x v="7"/>
    <x v="0"/>
    <n v="1023.446364"/>
    <x v="14"/>
    <x v="14"/>
    <n v="20260723"/>
  </r>
  <r>
    <x v="17"/>
    <x v="7"/>
    <x v="0"/>
    <n v="1912.252667"/>
    <x v="15"/>
    <x v="15"/>
    <n v="20260723"/>
  </r>
  <r>
    <x v="17"/>
    <x v="7"/>
    <x v="0"/>
    <n v="74.813704999999999"/>
    <x v="16"/>
    <x v="16"/>
    <n v="20260723"/>
  </r>
  <r>
    <x v="17"/>
    <x v="7"/>
    <x v="0"/>
    <n v="21.694358000000001"/>
    <x v="17"/>
    <x v="17"/>
    <n v="20260723"/>
  </r>
  <r>
    <x v="17"/>
    <x v="7"/>
    <x v="0"/>
    <n v="362.396252"/>
    <x v="18"/>
    <x v="18"/>
    <n v="20260723"/>
  </r>
  <r>
    <x v="17"/>
    <x v="7"/>
    <x v="0"/>
    <n v="10.129025"/>
    <x v="19"/>
    <x v="19"/>
    <n v="20260723"/>
  </r>
  <r>
    <x v="17"/>
    <x v="7"/>
    <x v="0"/>
    <n v="176.44239200000001"/>
    <x v="20"/>
    <x v="20"/>
    <n v="20260723"/>
  </r>
  <r>
    <x v="17"/>
    <x v="7"/>
    <x v="0"/>
    <n v="32.282598"/>
    <x v="21"/>
    <x v="21"/>
    <n v="20260723"/>
  </r>
  <r>
    <x v="17"/>
    <x v="7"/>
    <x v="0"/>
    <n v="17863.817752999999"/>
    <x v="22"/>
    <x v="22"/>
    <n v="20260723"/>
  </r>
  <r>
    <x v="17"/>
    <x v="7"/>
    <x v="0"/>
    <n v="643.80001400000003"/>
    <x v="23"/>
    <x v="23"/>
    <n v="20260723"/>
  </r>
  <r>
    <x v="17"/>
    <x v="7"/>
    <x v="0"/>
    <n v="62.294018000000001"/>
    <x v="24"/>
    <x v="24"/>
    <n v="20260723"/>
  </r>
  <r>
    <x v="17"/>
    <x v="7"/>
    <x v="0"/>
    <n v="0"/>
    <x v="25"/>
    <x v="25"/>
    <n v="20260723"/>
  </r>
  <r>
    <x v="17"/>
    <x v="7"/>
    <x v="0"/>
    <n v="581.50599599999998"/>
    <x v="26"/>
    <x v="26"/>
    <n v="20260723"/>
  </r>
  <r>
    <x v="17"/>
    <x v="7"/>
    <x v="0"/>
    <n v="6133.4665210000003"/>
    <x v="27"/>
    <x v="27"/>
    <n v="20260723"/>
  </r>
  <r>
    <x v="17"/>
    <x v="7"/>
    <x v="0"/>
    <n v="3569.15193"/>
    <x v="28"/>
    <x v="28"/>
    <n v="20260723"/>
  </r>
  <r>
    <x v="17"/>
    <x v="7"/>
    <x v="0"/>
    <n v="3190.0742230000001"/>
    <x v="29"/>
    <x v="29"/>
    <n v="20260723"/>
  </r>
  <r>
    <x v="17"/>
    <x v="7"/>
    <x v="0"/>
    <n v="379.07770699999998"/>
    <x v="30"/>
    <x v="30"/>
    <n v="20260723"/>
  </r>
  <r>
    <x v="17"/>
    <x v="7"/>
    <x v="0"/>
    <n v="1870.1139470000001"/>
    <x v="31"/>
    <x v="31"/>
    <n v="20260723"/>
  </r>
  <r>
    <x v="17"/>
    <x v="7"/>
    <x v="0"/>
    <n v="193.31582499999999"/>
    <x v="32"/>
    <x v="32"/>
    <n v="20260723"/>
  </r>
  <r>
    <x v="17"/>
    <x v="7"/>
    <x v="0"/>
    <n v="1676.798123"/>
    <x v="33"/>
    <x v="33"/>
    <n v="20260723"/>
  </r>
  <r>
    <x v="17"/>
    <x v="7"/>
    <x v="0"/>
    <n v="694.20064400000001"/>
    <x v="34"/>
    <x v="34"/>
    <n v="20260723"/>
  </r>
  <r>
    <x v="17"/>
    <x v="7"/>
    <x v="0"/>
    <n v="107.82535"/>
    <x v="35"/>
    <x v="35"/>
    <n v="20260723"/>
  </r>
  <r>
    <x v="17"/>
    <x v="7"/>
    <x v="0"/>
    <n v="1172.148903"/>
    <x v="36"/>
    <x v="36"/>
    <n v="20260723"/>
  </r>
  <r>
    <x v="17"/>
    <x v="7"/>
    <x v="0"/>
    <n v="301.24127800000002"/>
    <x v="37"/>
    <x v="37"/>
    <n v="20260723"/>
  </r>
  <r>
    <x v="17"/>
    <x v="7"/>
    <x v="0"/>
    <n v="345.77606200000002"/>
    <x v="38"/>
    <x v="38"/>
    <n v="20260723"/>
  </r>
  <r>
    <x v="17"/>
    <x v="7"/>
    <x v="0"/>
    <n v="0"/>
    <x v="39"/>
    <x v="39"/>
    <n v="20260723"/>
  </r>
  <r>
    <x v="17"/>
    <x v="7"/>
    <x v="0"/>
    <n v="0"/>
    <x v="40"/>
    <x v="40"/>
    <n v="20260723"/>
  </r>
  <r>
    <x v="17"/>
    <x v="7"/>
    <x v="0"/>
    <n v="1067.1715959999999"/>
    <x v="41"/>
    <x v="41"/>
    <n v="20260723"/>
  </r>
  <r>
    <x v="17"/>
    <x v="7"/>
    <x v="0"/>
    <n v="116.19699300000001"/>
    <x v="42"/>
    <x v="42"/>
    <n v="20260723"/>
  </r>
  <r>
    <x v="17"/>
    <x v="7"/>
    <x v="0"/>
    <n v="31637.955086999998"/>
    <x v="43"/>
    <x v="43"/>
    <n v="20260723"/>
  </r>
  <r>
    <x v="17"/>
    <x v="7"/>
    <x v="0"/>
    <m/>
    <x v="44"/>
    <x v="44"/>
    <n v="20260723"/>
  </r>
  <r>
    <x v="17"/>
    <x v="7"/>
    <x v="0"/>
    <n v="4951.7213320000001"/>
    <x v="45"/>
    <x v="45"/>
    <n v="20260723"/>
  </r>
  <r>
    <x v="17"/>
    <x v="7"/>
    <x v="0"/>
    <n v="4423.939257"/>
    <x v="46"/>
    <x v="46"/>
    <n v="20260723"/>
  </r>
  <r>
    <x v="17"/>
    <x v="7"/>
    <x v="0"/>
    <n v="0"/>
    <x v="47"/>
    <x v="47"/>
    <n v="20260723"/>
  </r>
  <r>
    <x v="17"/>
    <x v="7"/>
    <x v="0"/>
    <n v="4304.2849070000002"/>
    <x v="48"/>
    <x v="48"/>
    <n v="20260723"/>
  </r>
  <r>
    <x v="17"/>
    <x v="7"/>
    <x v="0"/>
    <n v="119.654348"/>
    <x v="49"/>
    <x v="49"/>
    <n v="20260723"/>
  </r>
  <r>
    <x v="17"/>
    <x v="7"/>
    <x v="0"/>
    <n v="527.78207499999996"/>
    <x v="50"/>
    <x v="50"/>
    <n v="20260723"/>
  </r>
  <r>
    <x v="17"/>
    <x v="7"/>
    <x v="0"/>
    <n v="0"/>
    <x v="47"/>
    <x v="51"/>
    <n v="20260723"/>
  </r>
  <r>
    <x v="17"/>
    <x v="7"/>
    <x v="0"/>
    <n v="518.94347200000004"/>
    <x v="48"/>
    <x v="52"/>
    <n v="20260723"/>
  </r>
  <r>
    <x v="17"/>
    <x v="7"/>
    <x v="0"/>
    <n v="8.8386040000000001"/>
    <x v="49"/>
    <x v="53"/>
    <n v="20260723"/>
  </r>
  <r>
    <x v="17"/>
    <x v="7"/>
    <x v="0"/>
    <n v="2881.0396249999999"/>
    <x v="51"/>
    <x v="54"/>
    <n v="20260723"/>
  </r>
  <r>
    <x v="17"/>
    <x v="7"/>
    <x v="0"/>
    <n v="171.876856"/>
    <x v="52"/>
    <x v="55"/>
    <n v="20260723"/>
  </r>
  <r>
    <x v="17"/>
    <x v="7"/>
    <x v="0"/>
    <n v="8.5516159999999992"/>
    <x v="47"/>
    <x v="56"/>
    <n v="20260723"/>
  </r>
  <r>
    <x v="17"/>
    <x v="7"/>
    <x v="0"/>
    <n v="80.120423000000002"/>
    <x v="48"/>
    <x v="57"/>
    <n v="20260723"/>
  </r>
  <r>
    <x v="17"/>
    <x v="7"/>
    <x v="0"/>
    <n v="83.204817000000006"/>
    <x v="49"/>
    <x v="58"/>
    <n v="20260723"/>
  </r>
  <r>
    <x v="17"/>
    <x v="7"/>
    <x v="0"/>
    <n v="2709.162769"/>
    <x v="53"/>
    <x v="59"/>
    <n v="20260723"/>
  </r>
  <r>
    <x v="17"/>
    <x v="7"/>
    <x v="0"/>
    <n v="2.8587560000000001"/>
    <x v="47"/>
    <x v="60"/>
    <n v="20260723"/>
  </r>
  <r>
    <x v="17"/>
    <x v="7"/>
    <x v="0"/>
    <n v="2585.6780130000002"/>
    <x v="48"/>
    <x v="61"/>
    <n v="20260723"/>
  </r>
  <r>
    <x v="17"/>
    <x v="7"/>
    <x v="0"/>
    <n v="120.62599899999999"/>
    <x v="49"/>
    <x v="62"/>
    <n v="20260723"/>
  </r>
  <r>
    <x v="17"/>
    <x v="7"/>
    <x v="0"/>
    <n v="17853.270816"/>
    <x v="54"/>
    <x v="63"/>
    <n v="20260723"/>
  </r>
  <r>
    <x v="17"/>
    <x v="7"/>
    <x v="0"/>
    <n v="16.914107999999999"/>
    <x v="47"/>
    <x v="64"/>
    <n v="20260723"/>
  </r>
  <r>
    <x v="17"/>
    <x v="7"/>
    <x v="0"/>
    <n v="17619.128251999999"/>
    <x v="48"/>
    <x v="65"/>
    <n v="20260723"/>
  </r>
  <r>
    <x v="17"/>
    <x v="7"/>
    <x v="0"/>
    <n v="217.22845599999999"/>
    <x v="49"/>
    <x v="66"/>
    <n v="20260723"/>
  </r>
  <r>
    <x v="17"/>
    <x v="7"/>
    <x v="0"/>
    <m/>
    <x v="55"/>
    <x v="67"/>
    <n v="20260723"/>
  </r>
  <r>
    <x v="17"/>
    <x v="7"/>
    <x v="0"/>
    <n v="0.61704000000000003"/>
    <x v="56"/>
    <x v="68"/>
    <n v="20260723"/>
  </r>
  <r>
    <x v="17"/>
    <x v="7"/>
    <x v="0"/>
    <n v="54.374198"/>
    <x v="57"/>
    <x v="69"/>
    <n v="20260723"/>
  </r>
  <r>
    <x v="17"/>
    <x v="7"/>
    <x v="0"/>
    <n v="23.872613000000001"/>
    <x v="58"/>
    <x v="70"/>
    <n v="20260723"/>
  </r>
  <r>
    <x v="17"/>
    <x v="7"/>
    <x v="0"/>
    <n v="270.33840199999997"/>
    <x v="59"/>
    <x v="71"/>
    <n v="20260723"/>
  </r>
  <r>
    <x v="17"/>
    <x v="7"/>
    <x v="0"/>
    <n v="136.748975"/>
    <x v="60"/>
    <x v="72"/>
    <n v="20260723"/>
  </r>
  <r>
    <x v="17"/>
    <x v="7"/>
    <x v="0"/>
    <n v="1.0764590000000001"/>
    <x v="19"/>
    <x v="73"/>
    <n v="20260723"/>
  </r>
  <r>
    <x v="17"/>
    <x v="7"/>
    <x v="0"/>
    <n v="10.779698"/>
    <x v="61"/>
    <x v="74"/>
    <n v="20260723"/>
  </r>
  <r>
    <x v="17"/>
    <x v="7"/>
    <x v="0"/>
    <n v="109.048205"/>
    <x v="62"/>
    <x v="75"/>
    <n v="20260723"/>
  </r>
  <r>
    <x v="17"/>
    <x v="7"/>
    <x v="0"/>
    <n v="670.090959"/>
    <x v="63"/>
    <x v="76"/>
    <n v="20260723"/>
  </r>
  <r>
    <x v="17"/>
    <x v="7"/>
    <x v="0"/>
    <n v="589.60709899999995"/>
    <x v="64"/>
    <x v="77"/>
    <n v="20260723"/>
  </r>
  <r>
    <x v="17"/>
    <x v="7"/>
    <x v="0"/>
    <n v="159.323646"/>
    <x v="65"/>
    <x v="78"/>
    <n v="20260723"/>
  </r>
  <r>
    <x v="17"/>
    <x v="7"/>
    <x v="0"/>
    <n v="122.447806"/>
    <x v="66"/>
    <x v="79"/>
    <n v="20260723"/>
  </r>
  <r>
    <x v="17"/>
    <x v="7"/>
    <x v="0"/>
    <n v="0"/>
    <x v="67"/>
    <x v="80"/>
    <n v="20260723"/>
  </r>
  <r>
    <x v="17"/>
    <x v="7"/>
    <x v="0"/>
    <n v="122.447806"/>
    <x v="68"/>
    <x v="81"/>
    <n v="20260723"/>
  </r>
  <r>
    <x v="17"/>
    <x v="7"/>
    <x v="0"/>
    <n v="213.92543800000001"/>
    <x v="69"/>
    <x v="82"/>
    <n v="20260723"/>
  </r>
  <r>
    <x v="17"/>
    <x v="7"/>
    <x v="0"/>
    <n v="28048.282308000002"/>
    <x v="70"/>
    <x v="83"/>
    <n v="20260723"/>
  </r>
  <r>
    <x v="17"/>
    <x v="7"/>
    <x v="0"/>
    <n v="3589.672779"/>
    <x v="71"/>
    <x v="84"/>
    <n v="20260723"/>
  </r>
  <r>
    <x v="17"/>
    <x v="8"/>
    <x v="0"/>
    <m/>
    <x v="0"/>
    <x v="0"/>
    <n v="20260723"/>
  </r>
  <r>
    <x v="17"/>
    <x v="8"/>
    <x v="0"/>
    <m/>
    <x v="1"/>
    <x v="1"/>
    <n v="20260723"/>
  </r>
  <r>
    <x v="17"/>
    <x v="8"/>
    <x v="0"/>
    <m/>
    <x v="2"/>
    <x v="2"/>
    <n v="20260723"/>
  </r>
  <r>
    <x v="17"/>
    <x v="8"/>
    <x v="0"/>
    <n v="0.10599500000000001"/>
    <x v="3"/>
    <x v="3"/>
    <n v="20260723"/>
  </r>
  <r>
    <x v="17"/>
    <x v="8"/>
    <x v="0"/>
    <n v="41.371858000000003"/>
    <x v="4"/>
    <x v="4"/>
    <n v="20260723"/>
  </r>
  <r>
    <x v="17"/>
    <x v="8"/>
    <x v="0"/>
    <n v="0"/>
    <x v="5"/>
    <x v="5"/>
    <n v="20260723"/>
  </r>
  <r>
    <x v="17"/>
    <x v="8"/>
    <x v="0"/>
    <n v="48.095753000000002"/>
    <x v="6"/>
    <x v="6"/>
    <n v="20260723"/>
  </r>
  <r>
    <x v="17"/>
    <x v="8"/>
    <x v="0"/>
    <n v="4199.4867089999998"/>
    <x v="7"/>
    <x v="7"/>
    <n v="20260723"/>
  </r>
  <r>
    <x v="17"/>
    <x v="8"/>
    <x v="0"/>
    <n v="32.739590999999997"/>
    <x v="8"/>
    <x v="8"/>
    <n v="20260723"/>
  </r>
  <r>
    <x v="17"/>
    <x v="8"/>
    <x v="0"/>
    <n v="105.100354"/>
    <x v="9"/>
    <x v="9"/>
    <n v="20260723"/>
  </r>
  <r>
    <x v="17"/>
    <x v="8"/>
    <x v="0"/>
    <n v="57.817284999999998"/>
    <x v="10"/>
    <x v="10"/>
    <n v="20260723"/>
  </r>
  <r>
    <x v="17"/>
    <x v="8"/>
    <x v="0"/>
    <n v="41.402445999999998"/>
    <x v="11"/>
    <x v="11"/>
    <n v="20260723"/>
  </r>
  <r>
    <x v="17"/>
    <x v="8"/>
    <x v="0"/>
    <n v="16.414839000000001"/>
    <x v="12"/>
    <x v="12"/>
    <n v="20260723"/>
  </r>
  <r>
    <x v="17"/>
    <x v="8"/>
    <x v="0"/>
    <n v="3185.465913"/>
    <x v="13"/>
    <x v="13"/>
    <n v="20260723"/>
  </r>
  <r>
    <x v="17"/>
    <x v="8"/>
    <x v="0"/>
    <n v="977.79072699999995"/>
    <x v="14"/>
    <x v="14"/>
    <n v="20260723"/>
  </r>
  <r>
    <x v="17"/>
    <x v="8"/>
    <x v="0"/>
    <n v="2106.4202300000002"/>
    <x v="15"/>
    <x v="15"/>
    <n v="20260723"/>
  </r>
  <r>
    <x v="17"/>
    <x v="8"/>
    <x v="0"/>
    <n v="81.445841999999999"/>
    <x v="16"/>
    <x v="16"/>
    <n v="20260723"/>
  </r>
  <r>
    <x v="17"/>
    <x v="8"/>
    <x v="0"/>
    <n v="19.809114999999998"/>
    <x v="17"/>
    <x v="17"/>
    <n v="20260723"/>
  </r>
  <r>
    <x v="17"/>
    <x v="8"/>
    <x v="0"/>
    <n v="486.92387300000001"/>
    <x v="18"/>
    <x v="18"/>
    <n v="20260723"/>
  </r>
  <r>
    <x v="17"/>
    <x v="8"/>
    <x v="0"/>
    <n v="0.31422699999999998"/>
    <x v="19"/>
    <x v="19"/>
    <n v="20260723"/>
  </r>
  <r>
    <x v="17"/>
    <x v="8"/>
    <x v="0"/>
    <n v="293.203036"/>
    <x v="20"/>
    <x v="20"/>
    <n v="20260723"/>
  </r>
  <r>
    <x v="17"/>
    <x v="8"/>
    <x v="0"/>
    <n v="37.922429000000001"/>
    <x v="21"/>
    <x v="21"/>
    <n v="20260723"/>
  </r>
  <r>
    <x v="17"/>
    <x v="8"/>
    <x v="0"/>
    <n v="14731.315339999999"/>
    <x v="22"/>
    <x v="22"/>
    <n v="20260723"/>
  </r>
  <r>
    <x v="17"/>
    <x v="8"/>
    <x v="0"/>
    <n v="444.85657700000002"/>
    <x v="23"/>
    <x v="23"/>
    <n v="20260723"/>
  </r>
  <r>
    <x v="17"/>
    <x v="8"/>
    <x v="0"/>
    <n v="70.196988000000005"/>
    <x v="24"/>
    <x v="24"/>
    <n v="20260723"/>
  </r>
  <r>
    <x v="17"/>
    <x v="8"/>
    <x v="0"/>
    <n v="0"/>
    <x v="25"/>
    <x v="25"/>
    <n v="20260723"/>
  </r>
  <r>
    <x v="17"/>
    <x v="8"/>
    <x v="0"/>
    <n v="374.65958899999998"/>
    <x v="26"/>
    <x v="26"/>
    <n v="20260723"/>
  </r>
  <r>
    <x v="17"/>
    <x v="8"/>
    <x v="0"/>
    <n v="5592.7153770000004"/>
    <x v="27"/>
    <x v="27"/>
    <n v="20260723"/>
  </r>
  <r>
    <x v="17"/>
    <x v="8"/>
    <x v="0"/>
    <n v="3083.3222019999998"/>
    <x v="28"/>
    <x v="28"/>
    <n v="20260723"/>
  </r>
  <r>
    <x v="17"/>
    <x v="8"/>
    <x v="0"/>
    <n v="2563.6146979999999"/>
    <x v="29"/>
    <x v="29"/>
    <n v="20260723"/>
  </r>
  <r>
    <x v="17"/>
    <x v="8"/>
    <x v="0"/>
    <n v="519.70750399999997"/>
    <x v="30"/>
    <x v="30"/>
    <n v="20260723"/>
  </r>
  <r>
    <x v="17"/>
    <x v="8"/>
    <x v="0"/>
    <n v="1835.8562649999999"/>
    <x v="31"/>
    <x v="31"/>
    <n v="20260723"/>
  </r>
  <r>
    <x v="17"/>
    <x v="8"/>
    <x v="0"/>
    <n v="44.852907999999999"/>
    <x v="32"/>
    <x v="32"/>
    <n v="20260723"/>
  </r>
  <r>
    <x v="17"/>
    <x v="8"/>
    <x v="0"/>
    <n v="1791.0033570000001"/>
    <x v="33"/>
    <x v="33"/>
    <n v="20260723"/>
  </r>
  <r>
    <x v="17"/>
    <x v="8"/>
    <x v="0"/>
    <n v="673.53691000000003"/>
    <x v="34"/>
    <x v="34"/>
    <n v="20260723"/>
  </r>
  <r>
    <x v="17"/>
    <x v="8"/>
    <x v="0"/>
    <n v="156.50812999999999"/>
    <x v="35"/>
    <x v="35"/>
    <n v="20260723"/>
  </r>
  <r>
    <x v="17"/>
    <x v="8"/>
    <x v="0"/>
    <n v="938.36198300000001"/>
    <x v="36"/>
    <x v="36"/>
    <n v="20260723"/>
  </r>
  <r>
    <x v="17"/>
    <x v="8"/>
    <x v="0"/>
    <n v="227.41772800000001"/>
    <x v="37"/>
    <x v="37"/>
    <n v="20260723"/>
  </r>
  <r>
    <x v="17"/>
    <x v="8"/>
    <x v="0"/>
    <n v="250.01100299999999"/>
    <x v="38"/>
    <x v="38"/>
    <n v="20260723"/>
  </r>
  <r>
    <x v="17"/>
    <x v="8"/>
    <x v="0"/>
    <n v="0"/>
    <x v="39"/>
    <x v="39"/>
    <n v="20260723"/>
  </r>
  <r>
    <x v="17"/>
    <x v="8"/>
    <x v="0"/>
    <n v="0"/>
    <x v="40"/>
    <x v="40"/>
    <n v="20260723"/>
  </r>
  <r>
    <x v="17"/>
    <x v="8"/>
    <x v="0"/>
    <n v="1169.9792440000001"/>
    <x v="41"/>
    <x v="41"/>
    <n v="20260723"/>
  </r>
  <r>
    <x v="17"/>
    <x v="8"/>
    <x v="0"/>
    <n v="132.64160699999999"/>
    <x v="42"/>
    <x v="42"/>
    <n v="20260723"/>
  </r>
  <r>
    <x v="17"/>
    <x v="8"/>
    <x v="0"/>
    <n v="27932.867301999999"/>
    <x v="43"/>
    <x v="43"/>
    <n v="20260723"/>
  </r>
  <r>
    <x v="17"/>
    <x v="8"/>
    <x v="0"/>
    <m/>
    <x v="44"/>
    <x v="44"/>
    <n v="20260723"/>
  </r>
  <r>
    <x v="17"/>
    <x v="8"/>
    <x v="0"/>
    <n v="4348.5664269999997"/>
    <x v="45"/>
    <x v="45"/>
    <n v="20260723"/>
  </r>
  <r>
    <x v="17"/>
    <x v="8"/>
    <x v="0"/>
    <n v="3687.5137450000002"/>
    <x v="46"/>
    <x v="46"/>
    <n v="20260723"/>
  </r>
  <r>
    <x v="17"/>
    <x v="8"/>
    <x v="0"/>
    <n v="0"/>
    <x v="47"/>
    <x v="47"/>
    <n v="20260723"/>
  </r>
  <r>
    <x v="17"/>
    <x v="8"/>
    <x v="0"/>
    <n v="3568.9009449999999"/>
    <x v="48"/>
    <x v="48"/>
    <n v="20260723"/>
  </r>
  <r>
    <x v="17"/>
    <x v="8"/>
    <x v="0"/>
    <n v="118.612801"/>
    <x v="49"/>
    <x v="49"/>
    <n v="20260723"/>
  </r>
  <r>
    <x v="17"/>
    <x v="8"/>
    <x v="0"/>
    <n v="661.052682"/>
    <x v="50"/>
    <x v="50"/>
    <n v="20260723"/>
  </r>
  <r>
    <x v="17"/>
    <x v="8"/>
    <x v="0"/>
    <n v="2.8590279999999999"/>
    <x v="47"/>
    <x v="51"/>
    <n v="20260723"/>
  </r>
  <r>
    <x v="17"/>
    <x v="8"/>
    <x v="0"/>
    <n v="649.85484599999995"/>
    <x v="48"/>
    <x v="52"/>
    <n v="20260723"/>
  </r>
  <r>
    <x v="17"/>
    <x v="8"/>
    <x v="0"/>
    <n v="8.3388089999999995"/>
    <x v="49"/>
    <x v="53"/>
    <n v="20260723"/>
  </r>
  <r>
    <x v="17"/>
    <x v="8"/>
    <x v="0"/>
    <n v="3333.0617739999998"/>
    <x v="51"/>
    <x v="54"/>
    <n v="20260723"/>
  </r>
  <r>
    <x v="17"/>
    <x v="8"/>
    <x v="0"/>
    <n v="180.71560500000001"/>
    <x v="52"/>
    <x v="55"/>
    <n v="20260723"/>
  </r>
  <r>
    <x v="17"/>
    <x v="8"/>
    <x v="0"/>
    <n v="17.578918999999999"/>
    <x v="47"/>
    <x v="56"/>
    <n v="20260723"/>
  </r>
  <r>
    <x v="17"/>
    <x v="8"/>
    <x v="0"/>
    <n v="60.460653999999998"/>
    <x v="48"/>
    <x v="57"/>
    <n v="20260723"/>
  </r>
  <r>
    <x v="17"/>
    <x v="8"/>
    <x v="0"/>
    <n v="102.67603099999999"/>
    <x v="49"/>
    <x v="58"/>
    <n v="20260723"/>
  </r>
  <r>
    <x v="17"/>
    <x v="8"/>
    <x v="0"/>
    <n v="3152.3461689999999"/>
    <x v="53"/>
    <x v="59"/>
    <n v="20260723"/>
  </r>
  <r>
    <x v="17"/>
    <x v="8"/>
    <x v="0"/>
    <n v="2.1318480000000002"/>
    <x v="47"/>
    <x v="60"/>
    <n v="20260723"/>
  </r>
  <r>
    <x v="17"/>
    <x v="8"/>
    <x v="0"/>
    <n v="3059.4314509999999"/>
    <x v="48"/>
    <x v="61"/>
    <n v="20260723"/>
  </r>
  <r>
    <x v="17"/>
    <x v="8"/>
    <x v="0"/>
    <n v="90.782870000000003"/>
    <x v="49"/>
    <x v="62"/>
    <n v="20260723"/>
  </r>
  <r>
    <x v="17"/>
    <x v="8"/>
    <x v="0"/>
    <n v="14776.911609000001"/>
    <x v="54"/>
    <x v="63"/>
    <n v="20260723"/>
  </r>
  <r>
    <x v="17"/>
    <x v="8"/>
    <x v="0"/>
    <n v="11.671317"/>
    <x v="47"/>
    <x v="64"/>
    <n v="20260723"/>
  </r>
  <r>
    <x v="17"/>
    <x v="8"/>
    <x v="0"/>
    <n v="14553.407105"/>
    <x v="48"/>
    <x v="65"/>
    <n v="20260723"/>
  </r>
  <r>
    <x v="17"/>
    <x v="8"/>
    <x v="0"/>
    <n v="211.83318800000001"/>
    <x v="49"/>
    <x v="66"/>
    <n v="20260723"/>
  </r>
  <r>
    <x v="17"/>
    <x v="8"/>
    <x v="0"/>
    <m/>
    <x v="55"/>
    <x v="67"/>
    <n v="20260723"/>
  </r>
  <r>
    <x v="17"/>
    <x v="8"/>
    <x v="0"/>
    <n v="0.43839"/>
    <x v="56"/>
    <x v="68"/>
    <n v="20260723"/>
  </r>
  <r>
    <x v="17"/>
    <x v="8"/>
    <x v="0"/>
    <n v="51.716810000000002"/>
    <x v="57"/>
    <x v="69"/>
    <n v="20260723"/>
  </r>
  <r>
    <x v="17"/>
    <x v="8"/>
    <x v="0"/>
    <n v="30.353133"/>
    <x v="58"/>
    <x v="70"/>
    <n v="20260723"/>
  </r>
  <r>
    <x v="17"/>
    <x v="8"/>
    <x v="0"/>
    <n v="289.39971800000001"/>
    <x v="59"/>
    <x v="71"/>
    <n v="20260723"/>
  </r>
  <r>
    <x v="17"/>
    <x v="8"/>
    <x v="0"/>
    <n v="123.064126"/>
    <x v="60"/>
    <x v="72"/>
    <n v="20260723"/>
  </r>
  <r>
    <x v="17"/>
    <x v="8"/>
    <x v="0"/>
    <n v="4.4019810000000001"/>
    <x v="19"/>
    <x v="73"/>
    <n v="20260723"/>
  </r>
  <r>
    <x v="17"/>
    <x v="8"/>
    <x v="0"/>
    <n v="10.60561"/>
    <x v="61"/>
    <x v="74"/>
    <n v="20260723"/>
  </r>
  <r>
    <x v="17"/>
    <x v="8"/>
    <x v="0"/>
    <n v="195.198713"/>
    <x v="62"/>
    <x v="75"/>
    <n v="20260723"/>
  </r>
  <r>
    <x v="17"/>
    <x v="8"/>
    <x v="0"/>
    <n v="625.09373700000003"/>
    <x v="63"/>
    <x v="76"/>
    <n v="20260723"/>
  </r>
  <r>
    <x v="17"/>
    <x v="8"/>
    <x v="0"/>
    <n v="489.12544100000002"/>
    <x v="64"/>
    <x v="77"/>
    <n v="20260723"/>
  </r>
  <r>
    <x v="17"/>
    <x v="8"/>
    <x v="0"/>
    <n v="119.72206300000001"/>
    <x v="65"/>
    <x v="78"/>
    <n v="20260723"/>
  </r>
  <r>
    <x v="17"/>
    <x v="8"/>
    <x v="0"/>
    <n v="141.74565100000001"/>
    <x v="66"/>
    <x v="79"/>
    <n v="20260723"/>
  </r>
  <r>
    <x v="17"/>
    <x v="8"/>
    <x v="0"/>
    <n v="0"/>
    <x v="67"/>
    <x v="80"/>
    <n v="20260723"/>
  </r>
  <r>
    <x v="17"/>
    <x v="8"/>
    <x v="0"/>
    <n v="141.74565100000001"/>
    <x v="68"/>
    <x v="81"/>
    <n v="20260723"/>
  </r>
  <r>
    <x v="17"/>
    <x v="8"/>
    <x v="0"/>
    <n v="225.364836"/>
    <x v="69"/>
    <x v="82"/>
    <n v="20260723"/>
  </r>
  <r>
    <x v="17"/>
    <x v="8"/>
    <x v="0"/>
    <n v="24764.770021"/>
    <x v="70"/>
    <x v="83"/>
    <n v="20260723"/>
  </r>
  <r>
    <x v="17"/>
    <x v="8"/>
    <x v="0"/>
    <n v="3168.0972809999998"/>
    <x v="71"/>
    <x v="84"/>
    <n v="20260723"/>
  </r>
  <r>
    <x v="17"/>
    <x v="9"/>
    <x v="0"/>
    <m/>
    <x v="0"/>
    <x v="0"/>
    <n v="20260723"/>
  </r>
  <r>
    <x v="17"/>
    <x v="9"/>
    <x v="0"/>
    <m/>
    <x v="1"/>
    <x v="1"/>
    <n v="20260723"/>
  </r>
  <r>
    <x v="17"/>
    <x v="9"/>
    <x v="0"/>
    <m/>
    <x v="2"/>
    <x v="2"/>
    <n v="20260723"/>
  </r>
  <r>
    <x v="17"/>
    <x v="9"/>
    <x v="0"/>
    <n v="0"/>
    <x v="3"/>
    <x v="3"/>
    <n v="20260723"/>
  </r>
  <r>
    <x v="17"/>
    <x v="9"/>
    <x v="0"/>
    <n v="22.414466000000001"/>
    <x v="4"/>
    <x v="4"/>
    <n v="20260723"/>
  </r>
  <r>
    <x v="17"/>
    <x v="9"/>
    <x v="0"/>
    <n v="0"/>
    <x v="5"/>
    <x v="5"/>
    <n v="20260723"/>
  </r>
  <r>
    <x v="17"/>
    <x v="9"/>
    <x v="0"/>
    <n v="49.531579000000001"/>
    <x v="6"/>
    <x v="6"/>
    <n v="20260723"/>
  </r>
  <r>
    <x v="17"/>
    <x v="9"/>
    <x v="0"/>
    <n v="4846.2463209999996"/>
    <x v="7"/>
    <x v="7"/>
    <n v="20260723"/>
  </r>
  <r>
    <x v="17"/>
    <x v="9"/>
    <x v="0"/>
    <n v="41.643174999999999"/>
    <x v="8"/>
    <x v="8"/>
    <n v="20260723"/>
  </r>
  <r>
    <x v="17"/>
    <x v="9"/>
    <x v="0"/>
    <n v="41.797922999999997"/>
    <x v="9"/>
    <x v="9"/>
    <n v="20260723"/>
  </r>
  <r>
    <x v="17"/>
    <x v="9"/>
    <x v="0"/>
    <n v="50.292718999999998"/>
    <x v="10"/>
    <x v="10"/>
    <n v="20260723"/>
  </r>
  <r>
    <x v="17"/>
    <x v="9"/>
    <x v="0"/>
    <n v="39.600155000000001"/>
    <x v="11"/>
    <x v="11"/>
    <n v="20260723"/>
  </r>
  <r>
    <x v="17"/>
    <x v="9"/>
    <x v="0"/>
    <n v="10.692564000000001"/>
    <x v="12"/>
    <x v="12"/>
    <n v="20260723"/>
  </r>
  <r>
    <x v="17"/>
    <x v="9"/>
    <x v="0"/>
    <n v="4076.0396110000001"/>
    <x v="13"/>
    <x v="13"/>
    <n v="20260723"/>
  </r>
  <r>
    <x v="17"/>
    <x v="9"/>
    <x v="0"/>
    <n v="1308.5013369999999"/>
    <x v="14"/>
    <x v="14"/>
    <n v="20260723"/>
  </r>
  <r>
    <x v="17"/>
    <x v="9"/>
    <x v="0"/>
    <n v="2600.4182930000002"/>
    <x v="15"/>
    <x v="15"/>
    <n v="20260723"/>
  </r>
  <r>
    <x v="17"/>
    <x v="9"/>
    <x v="0"/>
    <n v="80.184379000000007"/>
    <x v="16"/>
    <x v="16"/>
    <n v="20260723"/>
  </r>
  <r>
    <x v="17"/>
    <x v="9"/>
    <x v="0"/>
    <n v="86.935603"/>
    <x v="17"/>
    <x v="17"/>
    <n v="20260723"/>
  </r>
  <r>
    <x v="17"/>
    <x v="9"/>
    <x v="0"/>
    <n v="481.89822800000002"/>
    <x v="18"/>
    <x v="18"/>
    <n v="20260723"/>
  </r>
  <r>
    <x v="17"/>
    <x v="9"/>
    <x v="0"/>
    <n v="0.28183000000000002"/>
    <x v="19"/>
    <x v="19"/>
    <n v="20260723"/>
  </r>
  <r>
    <x v="17"/>
    <x v="9"/>
    <x v="0"/>
    <n v="112.00693800000001"/>
    <x v="20"/>
    <x v="20"/>
    <n v="20260723"/>
  </r>
  <r>
    <x v="17"/>
    <x v="9"/>
    <x v="0"/>
    <n v="42.285894999999996"/>
    <x v="21"/>
    <x v="21"/>
    <n v="20260723"/>
  </r>
  <r>
    <x v="17"/>
    <x v="9"/>
    <x v="0"/>
    <n v="15453.773010999999"/>
    <x v="22"/>
    <x v="22"/>
    <n v="20260723"/>
  </r>
  <r>
    <x v="17"/>
    <x v="9"/>
    <x v="0"/>
    <n v="410.80124899999998"/>
    <x v="23"/>
    <x v="23"/>
    <n v="20260723"/>
  </r>
  <r>
    <x v="17"/>
    <x v="9"/>
    <x v="0"/>
    <n v="77.850612999999996"/>
    <x v="24"/>
    <x v="24"/>
    <n v="20260723"/>
  </r>
  <r>
    <x v="17"/>
    <x v="9"/>
    <x v="0"/>
    <n v="62.926898999999999"/>
    <x v="25"/>
    <x v="25"/>
    <n v="20260723"/>
  </r>
  <r>
    <x v="17"/>
    <x v="9"/>
    <x v="0"/>
    <n v="270.02373599999999"/>
    <x v="26"/>
    <x v="26"/>
    <n v="20260723"/>
  </r>
  <r>
    <x v="17"/>
    <x v="9"/>
    <x v="0"/>
    <n v="5323.7058070000003"/>
    <x v="27"/>
    <x v="27"/>
    <n v="20260723"/>
  </r>
  <r>
    <x v="17"/>
    <x v="9"/>
    <x v="0"/>
    <n v="2912.6081359999998"/>
    <x v="28"/>
    <x v="28"/>
    <n v="20260723"/>
  </r>
  <r>
    <x v="17"/>
    <x v="9"/>
    <x v="0"/>
    <n v="2784.5657639999999"/>
    <x v="29"/>
    <x v="29"/>
    <n v="20260723"/>
  </r>
  <r>
    <x v="17"/>
    <x v="9"/>
    <x v="0"/>
    <n v="128.042372"/>
    <x v="30"/>
    <x v="30"/>
    <n v="20260723"/>
  </r>
  <r>
    <x v="17"/>
    <x v="9"/>
    <x v="0"/>
    <n v="1798.6559729999999"/>
    <x v="31"/>
    <x v="31"/>
    <n v="20260723"/>
  </r>
  <r>
    <x v="17"/>
    <x v="9"/>
    <x v="0"/>
    <n v="43.418207000000002"/>
    <x v="32"/>
    <x v="32"/>
    <n v="20260723"/>
  </r>
  <r>
    <x v="17"/>
    <x v="9"/>
    <x v="0"/>
    <n v="1755.2377650000001"/>
    <x v="33"/>
    <x v="33"/>
    <n v="20260723"/>
  </r>
  <r>
    <x v="17"/>
    <x v="9"/>
    <x v="0"/>
    <n v="612.44169899999997"/>
    <x v="34"/>
    <x v="34"/>
    <n v="20260723"/>
  </r>
  <r>
    <x v="17"/>
    <x v="9"/>
    <x v="0"/>
    <n v="162.59661"/>
    <x v="35"/>
    <x v="35"/>
    <n v="20260723"/>
  </r>
  <r>
    <x v="17"/>
    <x v="9"/>
    <x v="0"/>
    <n v="508.78846700000003"/>
    <x v="36"/>
    <x v="36"/>
    <n v="20260723"/>
  </r>
  <r>
    <x v="17"/>
    <x v="9"/>
    <x v="0"/>
    <n v="182.25430499999999"/>
    <x v="37"/>
    <x v="37"/>
    <n v="20260723"/>
  </r>
  <r>
    <x v="17"/>
    <x v="9"/>
    <x v="0"/>
    <n v="118.839592"/>
    <x v="38"/>
    <x v="38"/>
    <n v="20260723"/>
  </r>
  <r>
    <x v="17"/>
    <x v="9"/>
    <x v="0"/>
    <n v="0"/>
    <x v="39"/>
    <x v="39"/>
    <n v="20260723"/>
  </r>
  <r>
    <x v="17"/>
    <x v="9"/>
    <x v="0"/>
    <n v="0"/>
    <x v="40"/>
    <x v="40"/>
    <n v="20260723"/>
  </r>
  <r>
    <x v="17"/>
    <x v="9"/>
    <x v="0"/>
    <n v="1410.3758789999999"/>
    <x v="41"/>
    <x v="41"/>
    <n v="20260723"/>
  </r>
  <r>
    <x v="17"/>
    <x v="9"/>
    <x v="0"/>
    <n v="120.287875"/>
    <x v="42"/>
    <x v="42"/>
    <n v="20260723"/>
  </r>
  <r>
    <x v="17"/>
    <x v="9"/>
    <x v="0"/>
    <n v="28609.615160000001"/>
    <x v="43"/>
    <x v="43"/>
    <n v="20260723"/>
  </r>
  <r>
    <x v="17"/>
    <x v="9"/>
    <x v="0"/>
    <m/>
    <x v="44"/>
    <x v="44"/>
    <n v="20260723"/>
  </r>
  <r>
    <x v="17"/>
    <x v="9"/>
    <x v="0"/>
    <n v="4436.0431779999999"/>
    <x v="45"/>
    <x v="45"/>
    <n v="20260723"/>
  </r>
  <r>
    <x v="17"/>
    <x v="9"/>
    <x v="0"/>
    <n v="4187.3330859999996"/>
    <x v="46"/>
    <x v="46"/>
    <n v="20260723"/>
  </r>
  <r>
    <x v="17"/>
    <x v="9"/>
    <x v="0"/>
    <n v="0"/>
    <x v="47"/>
    <x v="47"/>
    <n v="20260723"/>
  </r>
  <r>
    <x v="17"/>
    <x v="9"/>
    <x v="0"/>
    <n v="4042.2404879999999"/>
    <x v="48"/>
    <x v="48"/>
    <n v="20260723"/>
  </r>
  <r>
    <x v="17"/>
    <x v="9"/>
    <x v="0"/>
    <n v="145.09259800000001"/>
    <x v="49"/>
    <x v="49"/>
    <n v="20260723"/>
  </r>
  <r>
    <x v="17"/>
    <x v="9"/>
    <x v="0"/>
    <n v="248.710092"/>
    <x v="50"/>
    <x v="50"/>
    <n v="20260723"/>
  </r>
  <r>
    <x v="17"/>
    <x v="9"/>
    <x v="0"/>
    <n v="0"/>
    <x v="47"/>
    <x v="51"/>
    <n v="20260723"/>
  </r>
  <r>
    <x v="17"/>
    <x v="9"/>
    <x v="0"/>
    <n v="230.097264"/>
    <x v="48"/>
    <x v="52"/>
    <n v="20260723"/>
  </r>
  <r>
    <x v="17"/>
    <x v="9"/>
    <x v="0"/>
    <n v="18.612828"/>
    <x v="49"/>
    <x v="53"/>
    <n v="20260723"/>
  </r>
  <r>
    <x v="17"/>
    <x v="9"/>
    <x v="0"/>
    <n v="3429.0350819999999"/>
    <x v="51"/>
    <x v="54"/>
    <n v="20260723"/>
  </r>
  <r>
    <x v="17"/>
    <x v="9"/>
    <x v="0"/>
    <n v="172.44936200000001"/>
    <x v="52"/>
    <x v="55"/>
    <n v="20260723"/>
  </r>
  <r>
    <x v="17"/>
    <x v="9"/>
    <x v="0"/>
    <n v="27.572026999999999"/>
    <x v="47"/>
    <x v="56"/>
    <n v="20260723"/>
  </r>
  <r>
    <x v="17"/>
    <x v="9"/>
    <x v="0"/>
    <n v="62.755755000000001"/>
    <x v="48"/>
    <x v="57"/>
    <n v="20260723"/>
  </r>
  <r>
    <x v="17"/>
    <x v="9"/>
    <x v="0"/>
    <n v="82.121579999999994"/>
    <x v="49"/>
    <x v="58"/>
    <n v="20260723"/>
  </r>
  <r>
    <x v="17"/>
    <x v="9"/>
    <x v="0"/>
    <n v="3256.58572"/>
    <x v="53"/>
    <x v="59"/>
    <n v="20260723"/>
  </r>
  <r>
    <x v="17"/>
    <x v="9"/>
    <x v="0"/>
    <n v="1.9800040000000001"/>
    <x v="47"/>
    <x v="60"/>
    <n v="20260723"/>
  </r>
  <r>
    <x v="17"/>
    <x v="9"/>
    <x v="0"/>
    <n v="3159.8171729999999"/>
    <x v="48"/>
    <x v="61"/>
    <n v="20260723"/>
  </r>
  <r>
    <x v="17"/>
    <x v="9"/>
    <x v="0"/>
    <n v="94.788542000000007"/>
    <x v="49"/>
    <x v="62"/>
    <n v="20260723"/>
  </r>
  <r>
    <x v="17"/>
    <x v="9"/>
    <x v="0"/>
    <n v="15314.918732"/>
    <x v="54"/>
    <x v="63"/>
    <n v="20260723"/>
  </r>
  <r>
    <x v="17"/>
    <x v="9"/>
    <x v="0"/>
    <n v="10.241414000000001"/>
    <x v="47"/>
    <x v="64"/>
    <n v="20260723"/>
  </r>
  <r>
    <x v="17"/>
    <x v="9"/>
    <x v="0"/>
    <n v="15116.61987"/>
    <x v="48"/>
    <x v="65"/>
    <n v="20260723"/>
  </r>
  <r>
    <x v="17"/>
    <x v="9"/>
    <x v="0"/>
    <n v="188.05744799999999"/>
    <x v="49"/>
    <x v="66"/>
    <n v="20260723"/>
  </r>
  <r>
    <x v="17"/>
    <x v="9"/>
    <x v="0"/>
    <m/>
    <x v="55"/>
    <x v="67"/>
    <n v="20260723"/>
  </r>
  <r>
    <x v="17"/>
    <x v="9"/>
    <x v="0"/>
    <n v="0.26517099999999999"/>
    <x v="56"/>
    <x v="68"/>
    <n v="20260723"/>
  </r>
  <r>
    <x v="17"/>
    <x v="9"/>
    <x v="0"/>
    <n v="64.759761999999995"/>
    <x v="57"/>
    <x v="69"/>
    <n v="20260723"/>
  </r>
  <r>
    <x v="17"/>
    <x v="9"/>
    <x v="0"/>
    <n v="19.129574999999999"/>
    <x v="58"/>
    <x v="70"/>
    <n v="20260723"/>
  </r>
  <r>
    <x v="17"/>
    <x v="9"/>
    <x v="0"/>
    <n v="308.99180100000001"/>
    <x v="59"/>
    <x v="71"/>
    <n v="20260723"/>
  </r>
  <r>
    <x v="17"/>
    <x v="9"/>
    <x v="0"/>
    <n v="163.59311500000001"/>
    <x v="60"/>
    <x v="72"/>
    <n v="20260723"/>
  </r>
  <r>
    <x v="17"/>
    <x v="9"/>
    <x v="0"/>
    <n v="0.178121"/>
    <x v="19"/>
    <x v="73"/>
    <n v="20260723"/>
  </r>
  <r>
    <x v="17"/>
    <x v="9"/>
    <x v="0"/>
    <n v="10.775573"/>
    <x v="61"/>
    <x v="74"/>
    <n v="20260723"/>
  </r>
  <r>
    <x v="17"/>
    <x v="9"/>
    <x v="0"/>
    <n v="155.514163"/>
    <x v="62"/>
    <x v="75"/>
    <n v="20260723"/>
  </r>
  <r>
    <x v="17"/>
    <x v="9"/>
    <x v="0"/>
    <n v="502.43376000000001"/>
    <x v="63"/>
    <x v="76"/>
    <n v="20260723"/>
  </r>
  <r>
    <x v="17"/>
    <x v="9"/>
    <x v="0"/>
    <n v="185.63955999999999"/>
    <x v="64"/>
    <x v="77"/>
    <n v="20260723"/>
  </r>
  <r>
    <x v="17"/>
    <x v="9"/>
    <x v="0"/>
    <n v="161.000427"/>
    <x v="65"/>
    <x v="78"/>
    <n v="20260723"/>
  </r>
  <r>
    <x v="17"/>
    <x v="9"/>
    <x v="0"/>
    <n v="138.93562700000001"/>
    <x v="66"/>
    <x v="79"/>
    <n v="20260723"/>
  </r>
  <r>
    <x v="17"/>
    <x v="9"/>
    <x v="0"/>
    <n v="0"/>
    <x v="67"/>
    <x v="80"/>
    <n v="20260723"/>
  </r>
  <r>
    <x v="17"/>
    <x v="9"/>
    <x v="0"/>
    <n v="138.93562700000001"/>
    <x v="68"/>
    <x v="81"/>
    <n v="20260723"/>
  </r>
  <r>
    <x v="17"/>
    <x v="9"/>
    <x v="0"/>
    <n v="159.43648899999999"/>
    <x v="69"/>
    <x v="82"/>
    <n v="20260723"/>
  </r>
  <r>
    <x v="17"/>
    <x v="9"/>
    <x v="0"/>
    <n v="25050.650136"/>
    <x v="70"/>
    <x v="83"/>
    <n v="20260723"/>
  </r>
  <r>
    <x v="17"/>
    <x v="9"/>
    <x v="0"/>
    <n v="3558.965025"/>
    <x v="71"/>
    <x v="84"/>
    <n v="20260723"/>
  </r>
  <r>
    <x v="18"/>
    <x v="0"/>
    <x v="0"/>
    <m/>
    <x v="0"/>
    <x v="0"/>
    <n v="20260723"/>
  </r>
  <r>
    <x v="18"/>
    <x v="0"/>
    <x v="0"/>
    <m/>
    <x v="1"/>
    <x v="1"/>
    <n v="20260723"/>
  </r>
  <r>
    <x v="18"/>
    <x v="0"/>
    <x v="0"/>
    <m/>
    <x v="2"/>
    <x v="2"/>
    <n v="20260723"/>
  </r>
  <r>
    <x v="18"/>
    <x v="0"/>
    <x v="0"/>
    <n v="0"/>
    <x v="3"/>
    <x v="3"/>
    <n v="20260723"/>
  </r>
  <r>
    <x v="18"/>
    <x v="0"/>
    <x v="0"/>
    <n v="3.6301079999999999"/>
    <x v="4"/>
    <x v="4"/>
    <n v="20260723"/>
  </r>
  <r>
    <x v="18"/>
    <x v="0"/>
    <x v="0"/>
    <n v="0"/>
    <x v="5"/>
    <x v="5"/>
    <n v="20260723"/>
  </r>
  <r>
    <x v="18"/>
    <x v="0"/>
    <x v="0"/>
    <n v="17.736927000000001"/>
    <x v="6"/>
    <x v="6"/>
    <n v="20260723"/>
  </r>
  <r>
    <x v="18"/>
    <x v="0"/>
    <x v="0"/>
    <n v="665.96253999999999"/>
    <x v="7"/>
    <x v="7"/>
    <n v="20260723"/>
  </r>
  <r>
    <x v="18"/>
    <x v="0"/>
    <x v="0"/>
    <n v="5.8072629999999998"/>
    <x v="8"/>
    <x v="8"/>
    <n v="20260723"/>
  </r>
  <r>
    <x v="18"/>
    <x v="0"/>
    <x v="0"/>
    <n v="9.0983889999999992"/>
    <x v="9"/>
    <x v="9"/>
    <n v="20260723"/>
  </r>
  <r>
    <x v="18"/>
    <x v="0"/>
    <x v="0"/>
    <n v="3.8776839999999999"/>
    <x v="10"/>
    <x v="10"/>
    <n v="20260723"/>
  </r>
  <r>
    <x v="18"/>
    <x v="0"/>
    <x v="0"/>
    <n v="3.8702679999999998"/>
    <x v="11"/>
    <x v="11"/>
    <n v="20260723"/>
  </r>
  <r>
    <x v="18"/>
    <x v="0"/>
    <x v="0"/>
    <n v="7.4159999999999998E-3"/>
    <x v="12"/>
    <x v="12"/>
    <n v="20260723"/>
  </r>
  <r>
    <x v="18"/>
    <x v="0"/>
    <x v="0"/>
    <n v="545.81731100000002"/>
    <x v="13"/>
    <x v="13"/>
    <n v="20260723"/>
  </r>
  <r>
    <x v="18"/>
    <x v="0"/>
    <x v="0"/>
    <n v="486.25618100000003"/>
    <x v="14"/>
    <x v="14"/>
    <n v="20260723"/>
  </r>
  <r>
    <x v="18"/>
    <x v="0"/>
    <x v="0"/>
    <n v="54.487335999999999"/>
    <x v="15"/>
    <x v="15"/>
    <n v="20260723"/>
  </r>
  <r>
    <x v="18"/>
    <x v="0"/>
    <x v="0"/>
    <n v="5.0737940000000004"/>
    <x v="16"/>
    <x v="16"/>
    <n v="20260723"/>
  </r>
  <r>
    <x v="18"/>
    <x v="0"/>
    <x v="0"/>
    <n v="0"/>
    <x v="17"/>
    <x v="17"/>
    <n v="20260723"/>
  </r>
  <r>
    <x v="18"/>
    <x v="0"/>
    <x v="0"/>
    <n v="80.514173"/>
    <x v="18"/>
    <x v="18"/>
    <n v="20260723"/>
  </r>
  <r>
    <x v="18"/>
    <x v="0"/>
    <x v="0"/>
    <n v="6.9999999999999999E-6"/>
    <x v="19"/>
    <x v="19"/>
    <n v="20260723"/>
  </r>
  <r>
    <x v="18"/>
    <x v="0"/>
    <x v="0"/>
    <n v="20.847712999999999"/>
    <x v="20"/>
    <x v="20"/>
    <n v="20260723"/>
  </r>
  <r>
    <x v="18"/>
    <x v="0"/>
    <x v="0"/>
    <n v="0"/>
    <x v="21"/>
    <x v="21"/>
    <n v="20260723"/>
  </r>
  <r>
    <x v="18"/>
    <x v="0"/>
    <x v="0"/>
    <n v="463.23466500000001"/>
    <x v="22"/>
    <x v="22"/>
    <n v="20260723"/>
  </r>
  <r>
    <x v="18"/>
    <x v="0"/>
    <x v="0"/>
    <n v="7.0147329999999997"/>
    <x v="23"/>
    <x v="23"/>
    <n v="20260723"/>
  </r>
  <r>
    <x v="18"/>
    <x v="0"/>
    <x v="0"/>
    <n v="1.8107000000000002E-2"/>
    <x v="24"/>
    <x v="24"/>
    <n v="20260723"/>
  </r>
  <r>
    <x v="18"/>
    <x v="0"/>
    <x v="0"/>
    <n v="0"/>
    <x v="25"/>
    <x v="25"/>
    <n v="20260723"/>
  </r>
  <r>
    <x v="18"/>
    <x v="0"/>
    <x v="0"/>
    <n v="6.996626"/>
    <x v="26"/>
    <x v="26"/>
    <n v="20260723"/>
  </r>
  <r>
    <x v="18"/>
    <x v="0"/>
    <x v="0"/>
    <n v="21.565470000000001"/>
    <x v="27"/>
    <x v="27"/>
    <n v="20260723"/>
  </r>
  <r>
    <x v="18"/>
    <x v="0"/>
    <x v="0"/>
    <n v="22.502101"/>
    <x v="28"/>
    <x v="28"/>
    <n v="20260723"/>
  </r>
  <r>
    <x v="18"/>
    <x v="0"/>
    <x v="0"/>
    <n v="22.523945999999999"/>
    <x v="29"/>
    <x v="29"/>
    <n v="20260723"/>
  </r>
  <r>
    <x v="18"/>
    <x v="0"/>
    <x v="0"/>
    <n v="-2.1846000000000001E-2"/>
    <x v="30"/>
    <x v="30"/>
    <n v="20260723"/>
  </r>
  <r>
    <x v="18"/>
    <x v="0"/>
    <x v="0"/>
    <n v="1.5624709999999999"/>
    <x v="31"/>
    <x v="31"/>
    <n v="20260723"/>
  </r>
  <r>
    <x v="18"/>
    <x v="0"/>
    <x v="0"/>
    <n v="-1.3218669999999999"/>
    <x v="32"/>
    <x v="32"/>
    <n v="20260723"/>
  </r>
  <r>
    <x v="18"/>
    <x v="0"/>
    <x v="0"/>
    <n v="2.8843380000000001"/>
    <x v="33"/>
    <x v="33"/>
    <n v="20260723"/>
  </r>
  <r>
    <x v="18"/>
    <x v="0"/>
    <x v="0"/>
    <n v="-2.499101"/>
    <x v="34"/>
    <x v="34"/>
    <n v="20260723"/>
  </r>
  <r>
    <x v="18"/>
    <x v="0"/>
    <x v="0"/>
    <n v="0"/>
    <x v="35"/>
    <x v="35"/>
    <n v="20260723"/>
  </r>
  <r>
    <x v="18"/>
    <x v="0"/>
    <x v="0"/>
    <n v="20.829650999999998"/>
    <x v="36"/>
    <x v="36"/>
    <n v="20260723"/>
  </r>
  <r>
    <x v="18"/>
    <x v="0"/>
    <x v="0"/>
    <n v="4.6759019999999998"/>
    <x v="37"/>
    <x v="37"/>
    <n v="20260723"/>
  </r>
  <r>
    <x v="18"/>
    <x v="0"/>
    <x v="0"/>
    <n v="4.6184669999999999"/>
    <x v="38"/>
    <x v="38"/>
    <n v="20260723"/>
  </r>
  <r>
    <x v="18"/>
    <x v="0"/>
    <x v="0"/>
    <n v="0"/>
    <x v="39"/>
    <x v="39"/>
    <n v="20260723"/>
  </r>
  <r>
    <x v="18"/>
    <x v="0"/>
    <x v="0"/>
    <n v="0"/>
    <x v="40"/>
    <x v="40"/>
    <n v="20260723"/>
  </r>
  <r>
    <x v="18"/>
    <x v="0"/>
    <x v="0"/>
    <n v="53.627575999999998"/>
    <x v="41"/>
    <x v="41"/>
    <n v="20260723"/>
  </r>
  <r>
    <x v="18"/>
    <x v="0"/>
    <x v="0"/>
    <n v="0.88049900000000003"/>
    <x v="42"/>
    <x v="42"/>
    <n v="20260723"/>
  </r>
  <r>
    <x v="18"/>
    <x v="0"/>
    <x v="0"/>
    <n v="1263.7765400000001"/>
    <x v="43"/>
    <x v="43"/>
    <n v="20260723"/>
  </r>
  <r>
    <x v="18"/>
    <x v="0"/>
    <x v="0"/>
    <m/>
    <x v="44"/>
    <x v="44"/>
    <n v="20260723"/>
  </r>
  <r>
    <x v="18"/>
    <x v="0"/>
    <x v="0"/>
    <n v="219.318591"/>
    <x v="45"/>
    <x v="45"/>
    <n v="20260723"/>
  </r>
  <r>
    <x v="18"/>
    <x v="0"/>
    <x v="0"/>
    <n v="195.759646"/>
    <x v="46"/>
    <x v="46"/>
    <n v="20260723"/>
  </r>
  <r>
    <x v="18"/>
    <x v="0"/>
    <x v="0"/>
    <n v="0"/>
    <x v="47"/>
    <x v="47"/>
    <n v="20260723"/>
  </r>
  <r>
    <x v="18"/>
    <x v="0"/>
    <x v="0"/>
    <n v="185.84233599999999"/>
    <x v="48"/>
    <x v="48"/>
    <n v="20260723"/>
  </r>
  <r>
    <x v="18"/>
    <x v="0"/>
    <x v="0"/>
    <n v="9.9173109999999998"/>
    <x v="49"/>
    <x v="49"/>
    <n v="20260723"/>
  </r>
  <r>
    <x v="18"/>
    <x v="0"/>
    <x v="0"/>
    <n v="23.558945000000001"/>
    <x v="50"/>
    <x v="50"/>
    <n v="20260723"/>
  </r>
  <r>
    <x v="18"/>
    <x v="0"/>
    <x v="0"/>
    <n v="0"/>
    <x v="47"/>
    <x v="51"/>
    <n v="20260723"/>
  </r>
  <r>
    <x v="18"/>
    <x v="0"/>
    <x v="0"/>
    <n v="22.522908999999999"/>
    <x v="48"/>
    <x v="52"/>
    <n v="20260723"/>
  </r>
  <r>
    <x v="18"/>
    <x v="0"/>
    <x v="0"/>
    <n v="1.036036"/>
    <x v="49"/>
    <x v="53"/>
    <n v="20260723"/>
  </r>
  <r>
    <x v="18"/>
    <x v="0"/>
    <x v="0"/>
    <n v="219.68800300000001"/>
    <x v="51"/>
    <x v="54"/>
    <n v="20260723"/>
  </r>
  <r>
    <x v="18"/>
    <x v="0"/>
    <x v="0"/>
    <n v="-40.356603999999997"/>
    <x v="52"/>
    <x v="55"/>
    <n v="20260723"/>
  </r>
  <r>
    <x v="18"/>
    <x v="0"/>
    <x v="0"/>
    <n v="0"/>
    <x v="47"/>
    <x v="56"/>
    <n v="20260723"/>
  </r>
  <r>
    <x v="18"/>
    <x v="0"/>
    <x v="0"/>
    <n v="-53.118766000000001"/>
    <x v="48"/>
    <x v="57"/>
    <n v="20260723"/>
  </r>
  <r>
    <x v="18"/>
    <x v="0"/>
    <x v="0"/>
    <n v="12.762162"/>
    <x v="49"/>
    <x v="58"/>
    <n v="20260723"/>
  </r>
  <r>
    <x v="18"/>
    <x v="0"/>
    <x v="0"/>
    <n v="260.04460699999998"/>
    <x v="53"/>
    <x v="59"/>
    <n v="20260723"/>
  </r>
  <r>
    <x v="18"/>
    <x v="0"/>
    <x v="0"/>
    <n v="0"/>
    <x v="47"/>
    <x v="60"/>
    <n v="20260723"/>
  </r>
  <r>
    <x v="18"/>
    <x v="0"/>
    <x v="0"/>
    <n v="253.956703"/>
    <x v="48"/>
    <x v="61"/>
    <n v="20260723"/>
  </r>
  <r>
    <x v="18"/>
    <x v="0"/>
    <x v="0"/>
    <n v="6.087904"/>
    <x v="49"/>
    <x v="62"/>
    <n v="20260723"/>
  </r>
  <r>
    <x v="18"/>
    <x v="0"/>
    <x v="0"/>
    <n v="398.91835900000001"/>
    <x v="54"/>
    <x v="63"/>
    <n v="20260723"/>
  </r>
  <r>
    <x v="18"/>
    <x v="0"/>
    <x v="0"/>
    <n v="463.23577999999998"/>
    <x v="47"/>
    <x v="64"/>
    <n v="20260723"/>
  </r>
  <r>
    <x v="18"/>
    <x v="0"/>
    <x v="0"/>
    <n v="-82.599727000000001"/>
    <x v="48"/>
    <x v="65"/>
    <n v="20260723"/>
  </r>
  <r>
    <x v="18"/>
    <x v="0"/>
    <x v="0"/>
    <n v="18.282305999999998"/>
    <x v="49"/>
    <x v="66"/>
    <n v="20260723"/>
  </r>
  <r>
    <x v="18"/>
    <x v="0"/>
    <x v="0"/>
    <m/>
    <x v="55"/>
    <x v="67"/>
    <n v="20260723"/>
  </r>
  <r>
    <x v="18"/>
    <x v="0"/>
    <x v="0"/>
    <n v="0"/>
    <x v="56"/>
    <x v="68"/>
    <n v="20260723"/>
  </r>
  <r>
    <x v="18"/>
    <x v="0"/>
    <x v="0"/>
    <n v="3.3029980000000001"/>
    <x v="57"/>
    <x v="69"/>
    <n v="20260723"/>
  </r>
  <r>
    <x v="18"/>
    <x v="0"/>
    <x v="0"/>
    <n v="0.93146399999999996"/>
    <x v="58"/>
    <x v="70"/>
    <n v="20260723"/>
  </r>
  <r>
    <x v="18"/>
    <x v="0"/>
    <x v="0"/>
    <n v="10.603661000000001"/>
    <x v="59"/>
    <x v="71"/>
    <n v="20260723"/>
  </r>
  <r>
    <x v="18"/>
    <x v="0"/>
    <x v="0"/>
    <n v="1.566235"/>
    <x v="60"/>
    <x v="72"/>
    <n v="20260723"/>
  </r>
  <r>
    <x v="18"/>
    <x v="0"/>
    <x v="0"/>
    <n v="8.0000000000000007E-5"/>
    <x v="19"/>
    <x v="73"/>
    <n v="20260723"/>
  </r>
  <r>
    <x v="18"/>
    <x v="0"/>
    <x v="0"/>
    <n v="4.0356999999999997E-2"/>
    <x v="61"/>
    <x v="74"/>
    <n v="20260723"/>
  </r>
  <r>
    <x v="18"/>
    <x v="0"/>
    <x v="0"/>
    <n v="0"/>
    <x v="62"/>
    <x v="75"/>
    <n v="20260723"/>
  </r>
  <r>
    <x v="18"/>
    <x v="0"/>
    <x v="0"/>
    <n v="19.196123"/>
    <x v="63"/>
    <x v="76"/>
    <n v="20260723"/>
  </r>
  <r>
    <x v="18"/>
    <x v="0"/>
    <x v="0"/>
    <n v="4.613308"/>
    <x v="64"/>
    <x v="77"/>
    <n v="20260723"/>
  </r>
  <r>
    <x v="18"/>
    <x v="0"/>
    <x v="0"/>
    <n v="14.338384"/>
    <x v="65"/>
    <x v="78"/>
    <n v="20260723"/>
  </r>
  <r>
    <x v="18"/>
    <x v="0"/>
    <x v="0"/>
    <n v="10"/>
    <x v="66"/>
    <x v="79"/>
    <n v="20260723"/>
  </r>
  <r>
    <x v="18"/>
    <x v="0"/>
    <x v="0"/>
    <n v="0"/>
    <x v="67"/>
    <x v="80"/>
    <n v="20260723"/>
  </r>
  <r>
    <x v="18"/>
    <x v="0"/>
    <x v="0"/>
    <n v="10"/>
    <x v="68"/>
    <x v="81"/>
    <n v="20260723"/>
  </r>
  <r>
    <x v="18"/>
    <x v="0"/>
    <x v="0"/>
    <n v="16.70618"/>
    <x v="69"/>
    <x v="82"/>
    <n v="20260723"/>
  </r>
  <r>
    <x v="18"/>
    <x v="0"/>
    <x v="0"/>
    <n v="919.22374100000002"/>
    <x v="70"/>
    <x v="83"/>
    <n v="20260723"/>
  </r>
  <r>
    <x v="18"/>
    <x v="0"/>
    <x v="0"/>
    <n v="344.55279899999999"/>
    <x v="71"/>
    <x v="84"/>
    <n v="20260723"/>
  </r>
  <r>
    <x v="18"/>
    <x v="1"/>
    <x v="0"/>
    <m/>
    <x v="0"/>
    <x v="0"/>
    <n v="20260723"/>
  </r>
  <r>
    <x v="18"/>
    <x v="1"/>
    <x v="0"/>
    <m/>
    <x v="1"/>
    <x v="1"/>
    <n v="20260723"/>
  </r>
  <r>
    <x v="18"/>
    <x v="1"/>
    <x v="0"/>
    <m/>
    <x v="2"/>
    <x v="2"/>
    <n v="20260723"/>
  </r>
  <r>
    <x v="18"/>
    <x v="1"/>
    <x v="0"/>
    <n v="1.9100000000000001E-4"/>
    <x v="3"/>
    <x v="3"/>
    <n v="20260723"/>
  </r>
  <r>
    <x v="18"/>
    <x v="1"/>
    <x v="0"/>
    <n v="2.4176359999999999"/>
    <x v="4"/>
    <x v="4"/>
    <n v="20260723"/>
  </r>
  <r>
    <x v="18"/>
    <x v="1"/>
    <x v="0"/>
    <n v="0"/>
    <x v="5"/>
    <x v="5"/>
    <n v="20260723"/>
  </r>
  <r>
    <x v="18"/>
    <x v="1"/>
    <x v="0"/>
    <n v="16.588830000000002"/>
    <x v="6"/>
    <x v="6"/>
    <n v="20260723"/>
  </r>
  <r>
    <x v="18"/>
    <x v="1"/>
    <x v="0"/>
    <n v="673.81253000000004"/>
    <x v="7"/>
    <x v="7"/>
    <n v="20260723"/>
  </r>
  <r>
    <x v="18"/>
    <x v="1"/>
    <x v="0"/>
    <n v="5.9266880000000004"/>
    <x v="8"/>
    <x v="8"/>
    <n v="20260723"/>
  </r>
  <r>
    <x v="18"/>
    <x v="1"/>
    <x v="0"/>
    <n v="7.2399110000000002"/>
    <x v="9"/>
    <x v="9"/>
    <n v="20260723"/>
  </r>
  <r>
    <x v="18"/>
    <x v="1"/>
    <x v="0"/>
    <n v="2.2285180000000002"/>
    <x v="10"/>
    <x v="10"/>
    <n v="20260723"/>
  </r>
  <r>
    <x v="18"/>
    <x v="1"/>
    <x v="0"/>
    <n v="2.2211020000000001"/>
    <x v="11"/>
    <x v="11"/>
    <n v="20260723"/>
  </r>
  <r>
    <x v="18"/>
    <x v="1"/>
    <x v="0"/>
    <n v="7.4159999999999998E-3"/>
    <x v="12"/>
    <x v="12"/>
    <n v="20260723"/>
  </r>
  <r>
    <x v="18"/>
    <x v="1"/>
    <x v="0"/>
    <n v="569.34907799999996"/>
    <x v="13"/>
    <x v="13"/>
    <n v="20260723"/>
  </r>
  <r>
    <x v="18"/>
    <x v="1"/>
    <x v="0"/>
    <n v="505.47942699999999"/>
    <x v="14"/>
    <x v="14"/>
    <n v="20260723"/>
  </r>
  <r>
    <x v="18"/>
    <x v="1"/>
    <x v="0"/>
    <n v="58.098182000000001"/>
    <x v="15"/>
    <x v="15"/>
    <n v="20260723"/>
  </r>
  <r>
    <x v="18"/>
    <x v="1"/>
    <x v="0"/>
    <n v="5.7714679999999996"/>
    <x v="16"/>
    <x v="16"/>
    <n v="20260723"/>
  </r>
  <r>
    <x v="18"/>
    <x v="1"/>
    <x v="0"/>
    <n v="0"/>
    <x v="17"/>
    <x v="17"/>
    <n v="20260723"/>
  </r>
  <r>
    <x v="18"/>
    <x v="1"/>
    <x v="0"/>
    <n v="87.847183000000001"/>
    <x v="18"/>
    <x v="18"/>
    <n v="20260723"/>
  </r>
  <r>
    <x v="18"/>
    <x v="1"/>
    <x v="0"/>
    <n v="0"/>
    <x v="19"/>
    <x v="19"/>
    <n v="20260723"/>
  </r>
  <r>
    <x v="18"/>
    <x v="1"/>
    <x v="0"/>
    <n v="1.2211529999999999"/>
    <x v="20"/>
    <x v="20"/>
    <n v="20260723"/>
  </r>
  <r>
    <x v="18"/>
    <x v="1"/>
    <x v="0"/>
    <n v="0"/>
    <x v="21"/>
    <x v="21"/>
    <n v="20260723"/>
  </r>
  <r>
    <x v="18"/>
    <x v="1"/>
    <x v="0"/>
    <n v="497.50812100000002"/>
    <x v="22"/>
    <x v="22"/>
    <n v="20260723"/>
  </r>
  <r>
    <x v="18"/>
    <x v="1"/>
    <x v="0"/>
    <n v="6.6995469999999999"/>
    <x v="23"/>
    <x v="23"/>
    <n v="20260723"/>
  </r>
  <r>
    <x v="18"/>
    <x v="1"/>
    <x v="0"/>
    <n v="4.7159999999999997E-3"/>
    <x v="24"/>
    <x v="24"/>
    <n v="20260723"/>
  </r>
  <r>
    <x v="18"/>
    <x v="1"/>
    <x v="0"/>
    <n v="0"/>
    <x v="25"/>
    <x v="25"/>
    <n v="20260723"/>
  </r>
  <r>
    <x v="18"/>
    <x v="1"/>
    <x v="0"/>
    <n v="6.6948309999999998"/>
    <x v="26"/>
    <x v="26"/>
    <n v="20260723"/>
  </r>
  <r>
    <x v="18"/>
    <x v="1"/>
    <x v="0"/>
    <n v="23.337396999999999"/>
    <x v="27"/>
    <x v="27"/>
    <n v="20260723"/>
  </r>
  <r>
    <x v="18"/>
    <x v="1"/>
    <x v="0"/>
    <n v="24.367476"/>
    <x v="28"/>
    <x v="28"/>
    <n v="20260723"/>
  </r>
  <r>
    <x v="18"/>
    <x v="1"/>
    <x v="0"/>
    <n v="24.389862000000001"/>
    <x v="29"/>
    <x v="29"/>
    <n v="20260723"/>
  </r>
  <r>
    <x v="18"/>
    <x v="1"/>
    <x v="0"/>
    <n v="-2.2386E-2"/>
    <x v="30"/>
    <x v="30"/>
    <n v="20260723"/>
  </r>
  <r>
    <x v="18"/>
    <x v="1"/>
    <x v="0"/>
    <n v="1.6814910000000001"/>
    <x v="31"/>
    <x v="31"/>
    <n v="20260723"/>
  </r>
  <r>
    <x v="18"/>
    <x v="1"/>
    <x v="0"/>
    <n v="-1.337912"/>
    <x v="32"/>
    <x v="32"/>
    <n v="20260723"/>
  </r>
  <r>
    <x v="18"/>
    <x v="1"/>
    <x v="0"/>
    <n v="3.0194030000000001"/>
    <x v="33"/>
    <x v="33"/>
    <n v="20260723"/>
  </r>
  <r>
    <x v="18"/>
    <x v="1"/>
    <x v="0"/>
    <n v="-2.7115689999999999"/>
    <x v="34"/>
    <x v="34"/>
    <n v="20260723"/>
  </r>
  <r>
    <x v="18"/>
    <x v="1"/>
    <x v="0"/>
    <n v="0"/>
    <x v="35"/>
    <x v="35"/>
    <n v="20260723"/>
  </r>
  <r>
    <x v="18"/>
    <x v="1"/>
    <x v="0"/>
    <n v="27.838432000000001"/>
    <x v="36"/>
    <x v="36"/>
    <n v="20260723"/>
  </r>
  <r>
    <x v="18"/>
    <x v="1"/>
    <x v="0"/>
    <n v="4.9851679999999998"/>
    <x v="37"/>
    <x v="37"/>
    <n v="20260723"/>
  </r>
  <r>
    <x v="18"/>
    <x v="1"/>
    <x v="0"/>
    <n v="3.858444"/>
    <x v="38"/>
    <x v="38"/>
    <n v="20260723"/>
  </r>
  <r>
    <x v="18"/>
    <x v="1"/>
    <x v="0"/>
    <n v="0"/>
    <x v="39"/>
    <x v="39"/>
    <n v="20260723"/>
  </r>
  <r>
    <x v="18"/>
    <x v="1"/>
    <x v="0"/>
    <n v="0"/>
    <x v="40"/>
    <x v="40"/>
    <n v="20260723"/>
  </r>
  <r>
    <x v="18"/>
    <x v="1"/>
    <x v="0"/>
    <n v="65.518332000000001"/>
    <x v="41"/>
    <x v="41"/>
    <n v="20260723"/>
  </r>
  <r>
    <x v="18"/>
    <x v="1"/>
    <x v="0"/>
    <n v="4.4160630000000003"/>
    <x v="42"/>
    <x v="42"/>
    <n v="20260723"/>
  </r>
  <r>
    <x v="18"/>
    <x v="1"/>
    <x v="0"/>
    <n v="1326.9806900000001"/>
    <x v="43"/>
    <x v="43"/>
    <n v="20260723"/>
  </r>
  <r>
    <x v="18"/>
    <x v="1"/>
    <x v="0"/>
    <m/>
    <x v="44"/>
    <x v="44"/>
    <n v="20260723"/>
  </r>
  <r>
    <x v="18"/>
    <x v="1"/>
    <x v="0"/>
    <n v="239.974211"/>
    <x v="45"/>
    <x v="45"/>
    <n v="20260723"/>
  </r>
  <r>
    <x v="18"/>
    <x v="1"/>
    <x v="0"/>
    <n v="214.53228799999999"/>
    <x v="46"/>
    <x v="46"/>
    <n v="20260723"/>
  </r>
  <r>
    <x v="18"/>
    <x v="1"/>
    <x v="0"/>
    <n v="0"/>
    <x v="47"/>
    <x v="47"/>
    <n v="20260723"/>
  </r>
  <r>
    <x v="18"/>
    <x v="1"/>
    <x v="0"/>
    <n v="203.197644"/>
    <x v="48"/>
    <x v="48"/>
    <n v="20260723"/>
  </r>
  <r>
    <x v="18"/>
    <x v="1"/>
    <x v="0"/>
    <n v="11.334638"/>
    <x v="49"/>
    <x v="49"/>
    <n v="20260723"/>
  </r>
  <r>
    <x v="18"/>
    <x v="1"/>
    <x v="0"/>
    <n v="25.441928999999998"/>
    <x v="50"/>
    <x v="50"/>
    <n v="20260723"/>
  </r>
  <r>
    <x v="18"/>
    <x v="1"/>
    <x v="0"/>
    <n v="0"/>
    <x v="47"/>
    <x v="51"/>
    <n v="20260723"/>
  </r>
  <r>
    <x v="18"/>
    <x v="1"/>
    <x v="0"/>
    <n v="24.497441999999999"/>
    <x v="48"/>
    <x v="52"/>
    <n v="20260723"/>
  </r>
  <r>
    <x v="18"/>
    <x v="1"/>
    <x v="0"/>
    <n v="0.94448600000000005"/>
    <x v="49"/>
    <x v="53"/>
    <n v="20260723"/>
  </r>
  <r>
    <x v="18"/>
    <x v="1"/>
    <x v="0"/>
    <n v="208.264464"/>
    <x v="51"/>
    <x v="54"/>
    <n v="20260723"/>
  </r>
  <r>
    <x v="18"/>
    <x v="1"/>
    <x v="0"/>
    <n v="-41.914048999999999"/>
    <x v="52"/>
    <x v="55"/>
    <n v="20260723"/>
  </r>
  <r>
    <x v="18"/>
    <x v="1"/>
    <x v="0"/>
    <n v="0"/>
    <x v="47"/>
    <x v="56"/>
    <n v="20260723"/>
  </r>
  <r>
    <x v="18"/>
    <x v="1"/>
    <x v="0"/>
    <n v="-54.795014000000002"/>
    <x v="48"/>
    <x v="57"/>
    <n v="20260723"/>
  </r>
  <r>
    <x v="18"/>
    <x v="1"/>
    <x v="0"/>
    <n v="12.880966000000001"/>
    <x v="49"/>
    <x v="58"/>
    <n v="20260723"/>
  </r>
  <r>
    <x v="18"/>
    <x v="1"/>
    <x v="0"/>
    <n v="250.17851300000001"/>
    <x v="53"/>
    <x v="59"/>
    <n v="20260723"/>
  </r>
  <r>
    <x v="18"/>
    <x v="1"/>
    <x v="0"/>
    <n v="0"/>
    <x v="47"/>
    <x v="60"/>
    <n v="20260723"/>
  </r>
  <r>
    <x v="18"/>
    <x v="1"/>
    <x v="0"/>
    <n v="244.261223"/>
    <x v="48"/>
    <x v="61"/>
    <n v="20260723"/>
  </r>
  <r>
    <x v="18"/>
    <x v="1"/>
    <x v="0"/>
    <n v="5.9172900000000004"/>
    <x v="49"/>
    <x v="62"/>
    <n v="20260723"/>
  </r>
  <r>
    <x v="18"/>
    <x v="1"/>
    <x v="0"/>
    <n v="420.13622099999998"/>
    <x v="54"/>
    <x v="63"/>
    <n v="20260723"/>
  </r>
  <r>
    <x v="18"/>
    <x v="1"/>
    <x v="0"/>
    <n v="497.508151"/>
    <x v="47"/>
    <x v="64"/>
    <n v="20260723"/>
  </r>
  <r>
    <x v="18"/>
    <x v="1"/>
    <x v="0"/>
    <n v="-97.590599999999995"/>
    <x v="48"/>
    <x v="65"/>
    <n v="20260723"/>
  </r>
  <r>
    <x v="18"/>
    <x v="1"/>
    <x v="0"/>
    <n v="20.218669999999999"/>
    <x v="49"/>
    <x v="66"/>
    <n v="20260723"/>
  </r>
  <r>
    <x v="18"/>
    <x v="1"/>
    <x v="0"/>
    <m/>
    <x v="55"/>
    <x v="67"/>
    <n v="20260723"/>
  </r>
  <r>
    <x v="18"/>
    <x v="1"/>
    <x v="0"/>
    <n v="0"/>
    <x v="56"/>
    <x v="68"/>
    <n v="20260723"/>
  </r>
  <r>
    <x v="18"/>
    <x v="1"/>
    <x v="0"/>
    <n v="2.6649630000000002"/>
    <x v="57"/>
    <x v="69"/>
    <n v="20260723"/>
  </r>
  <r>
    <x v="18"/>
    <x v="1"/>
    <x v="0"/>
    <n v="1.0298590000000001"/>
    <x v="58"/>
    <x v="70"/>
    <n v="20260723"/>
  </r>
  <r>
    <x v="18"/>
    <x v="1"/>
    <x v="0"/>
    <n v="5.6889820000000002"/>
    <x v="59"/>
    <x v="71"/>
    <n v="20260723"/>
  </r>
  <r>
    <x v="18"/>
    <x v="1"/>
    <x v="0"/>
    <n v="1.945333"/>
    <x v="60"/>
    <x v="72"/>
    <n v="20260723"/>
  </r>
  <r>
    <x v="18"/>
    <x v="1"/>
    <x v="0"/>
    <n v="0"/>
    <x v="19"/>
    <x v="73"/>
    <n v="20260723"/>
  </r>
  <r>
    <x v="18"/>
    <x v="1"/>
    <x v="0"/>
    <n v="1.2179000000000001E-2"/>
    <x v="61"/>
    <x v="74"/>
    <n v="20260723"/>
  </r>
  <r>
    <x v="18"/>
    <x v="1"/>
    <x v="0"/>
    <n v="0"/>
    <x v="62"/>
    <x v="75"/>
    <n v="20260723"/>
  </r>
  <r>
    <x v="18"/>
    <x v="1"/>
    <x v="0"/>
    <n v="29.684681000000001"/>
    <x v="63"/>
    <x v="76"/>
    <n v="20260723"/>
  </r>
  <r>
    <x v="18"/>
    <x v="1"/>
    <x v="0"/>
    <n v="5.8086640000000003"/>
    <x v="64"/>
    <x v="77"/>
    <n v="20260723"/>
  </r>
  <r>
    <x v="18"/>
    <x v="1"/>
    <x v="0"/>
    <n v="12.987550000000001"/>
    <x v="65"/>
    <x v="78"/>
    <n v="20260723"/>
  </r>
  <r>
    <x v="18"/>
    <x v="1"/>
    <x v="0"/>
    <n v="3.5"/>
    <x v="66"/>
    <x v="79"/>
    <n v="20260723"/>
  </r>
  <r>
    <x v="18"/>
    <x v="1"/>
    <x v="0"/>
    <n v="0"/>
    <x v="67"/>
    <x v="80"/>
    <n v="20260723"/>
  </r>
  <r>
    <x v="18"/>
    <x v="1"/>
    <x v="0"/>
    <n v="3.5"/>
    <x v="68"/>
    <x v="81"/>
    <n v="20260723"/>
  </r>
  <r>
    <x v="18"/>
    <x v="1"/>
    <x v="0"/>
    <n v="15.733584"/>
    <x v="69"/>
    <x v="82"/>
    <n v="20260723"/>
  </r>
  <r>
    <x v="18"/>
    <x v="1"/>
    <x v="0"/>
    <n v="947.43069100000002"/>
    <x v="70"/>
    <x v="83"/>
    <n v="20260723"/>
  </r>
  <r>
    <x v="18"/>
    <x v="1"/>
    <x v="0"/>
    <n v="379.54999900000001"/>
    <x v="71"/>
    <x v="84"/>
    <n v="20260723"/>
  </r>
  <r>
    <x v="18"/>
    <x v="2"/>
    <x v="0"/>
    <m/>
    <x v="0"/>
    <x v="0"/>
    <n v="20260723"/>
  </r>
  <r>
    <x v="18"/>
    <x v="2"/>
    <x v="0"/>
    <m/>
    <x v="1"/>
    <x v="1"/>
    <n v="20260723"/>
  </r>
  <r>
    <x v="18"/>
    <x v="2"/>
    <x v="0"/>
    <m/>
    <x v="2"/>
    <x v="2"/>
    <n v="20260723"/>
  </r>
  <r>
    <x v="18"/>
    <x v="2"/>
    <x v="0"/>
    <n v="0"/>
    <x v="3"/>
    <x v="3"/>
    <n v="20260723"/>
  </r>
  <r>
    <x v="18"/>
    <x v="2"/>
    <x v="0"/>
    <n v="2.4578199999999999"/>
    <x v="4"/>
    <x v="4"/>
    <n v="20260723"/>
  </r>
  <r>
    <x v="18"/>
    <x v="2"/>
    <x v="0"/>
    <n v="0"/>
    <x v="5"/>
    <x v="5"/>
    <n v="20260723"/>
  </r>
  <r>
    <x v="18"/>
    <x v="2"/>
    <x v="0"/>
    <n v="19.230896000000001"/>
    <x v="6"/>
    <x v="6"/>
    <n v="20260723"/>
  </r>
  <r>
    <x v="18"/>
    <x v="2"/>
    <x v="0"/>
    <n v="754.14577699999995"/>
    <x v="7"/>
    <x v="7"/>
    <n v="20260723"/>
  </r>
  <r>
    <x v="18"/>
    <x v="2"/>
    <x v="0"/>
    <n v="6.2252939999999999"/>
    <x v="8"/>
    <x v="8"/>
    <n v="20260723"/>
  </r>
  <r>
    <x v="18"/>
    <x v="2"/>
    <x v="0"/>
    <n v="8.6392369999999996"/>
    <x v="9"/>
    <x v="9"/>
    <n v="20260723"/>
  </r>
  <r>
    <x v="18"/>
    <x v="2"/>
    <x v="0"/>
    <n v="2.153578"/>
    <x v="10"/>
    <x v="10"/>
    <n v="20260723"/>
  </r>
  <r>
    <x v="18"/>
    <x v="2"/>
    <x v="0"/>
    <n v="2.1461619999999999"/>
    <x v="11"/>
    <x v="11"/>
    <n v="20260723"/>
  </r>
  <r>
    <x v="18"/>
    <x v="2"/>
    <x v="0"/>
    <n v="7.4159999999999998E-3"/>
    <x v="12"/>
    <x v="12"/>
    <n v="20260723"/>
  </r>
  <r>
    <x v="18"/>
    <x v="2"/>
    <x v="0"/>
    <n v="641.65195800000004"/>
    <x v="13"/>
    <x v="13"/>
    <n v="20260723"/>
  </r>
  <r>
    <x v="18"/>
    <x v="2"/>
    <x v="0"/>
    <n v="559.20803799999999"/>
    <x v="14"/>
    <x v="14"/>
    <n v="20260723"/>
  </r>
  <r>
    <x v="18"/>
    <x v="2"/>
    <x v="0"/>
    <n v="76.841864000000001"/>
    <x v="15"/>
    <x v="15"/>
    <n v="20260723"/>
  </r>
  <r>
    <x v="18"/>
    <x v="2"/>
    <x v="0"/>
    <n v="5.6020560000000001"/>
    <x v="16"/>
    <x v="16"/>
    <n v="20260723"/>
  </r>
  <r>
    <x v="18"/>
    <x v="2"/>
    <x v="0"/>
    <n v="0"/>
    <x v="17"/>
    <x v="17"/>
    <n v="20260723"/>
  </r>
  <r>
    <x v="18"/>
    <x v="2"/>
    <x v="0"/>
    <n v="94.217776999999998"/>
    <x v="18"/>
    <x v="18"/>
    <n v="20260723"/>
  </r>
  <r>
    <x v="18"/>
    <x v="2"/>
    <x v="0"/>
    <n v="2.7650000000000001E-2"/>
    <x v="19"/>
    <x v="19"/>
    <n v="20260723"/>
  </r>
  <r>
    <x v="18"/>
    <x v="2"/>
    <x v="0"/>
    <n v="1.2302839999999999"/>
    <x v="20"/>
    <x v="20"/>
    <n v="20260723"/>
  </r>
  <r>
    <x v="18"/>
    <x v="2"/>
    <x v="0"/>
    <n v="0"/>
    <x v="21"/>
    <x v="21"/>
    <n v="20260723"/>
  </r>
  <r>
    <x v="18"/>
    <x v="2"/>
    <x v="0"/>
    <n v="485.61"/>
    <x v="22"/>
    <x v="22"/>
    <n v="20260723"/>
  </r>
  <r>
    <x v="18"/>
    <x v="2"/>
    <x v="0"/>
    <n v="9.4832219999999996"/>
    <x v="23"/>
    <x v="23"/>
    <n v="20260723"/>
  </r>
  <r>
    <x v="18"/>
    <x v="2"/>
    <x v="0"/>
    <n v="0"/>
    <x v="24"/>
    <x v="24"/>
    <n v="20260723"/>
  </r>
  <r>
    <x v="18"/>
    <x v="2"/>
    <x v="0"/>
    <n v="0"/>
    <x v="25"/>
    <x v="25"/>
    <n v="20260723"/>
  </r>
  <r>
    <x v="18"/>
    <x v="2"/>
    <x v="0"/>
    <n v="9.4832219999999996"/>
    <x v="26"/>
    <x v="26"/>
    <n v="20260723"/>
  </r>
  <r>
    <x v="18"/>
    <x v="2"/>
    <x v="0"/>
    <n v="20.724038"/>
    <x v="27"/>
    <x v="27"/>
    <n v="20260723"/>
  </r>
  <r>
    <x v="18"/>
    <x v="2"/>
    <x v="0"/>
    <n v="22.289469"/>
    <x v="28"/>
    <x v="28"/>
    <n v="20260723"/>
  </r>
  <r>
    <x v="18"/>
    <x v="2"/>
    <x v="0"/>
    <n v="22.360401"/>
    <x v="29"/>
    <x v="29"/>
    <n v="20260723"/>
  </r>
  <r>
    <x v="18"/>
    <x v="2"/>
    <x v="0"/>
    <n v="-7.0931999999999995E-2"/>
    <x v="30"/>
    <x v="30"/>
    <n v="20260723"/>
  </r>
  <r>
    <x v="18"/>
    <x v="2"/>
    <x v="0"/>
    <n v="1.5204949999999999"/>
    <x v="31"/>
    <x v="31"/>
    <n v="20260723"/>
  </r>
  <r>
    <x v="18"/>
    <x v="2"/>
    <x v="0"/>
    <n v="-1.2416389999999999"/>
    <x v="32"/>
    <x v="32"/>
    <n v="20260723"/>
  </r>
  <r>
    <x v="18"/>
    <x v="2"/>
    <x v="0"/>
    <n v="2.7621340000000001"/>
    <x v="33"/>
    <x v="33"/>
    <n v="20260723"/>
  </r>
  <r>
    <x v="18"/>
    <x v="2"/>
    <x v="0"/>
    <n v="-3.0859269999999999"/>
    <x v="34"/>
    <x v="34"/>
    <n v="20260723"/>
  </r>
  <r>
    <x v="18"/>
    <x v="2"/>
    <x v="0"/>
    <n v="0"/>
    <x v="35"/>
    <x v="35"/>
    <n v="20260723"/>
  </r>
  <r>
    <x v="18"/>
    <x v="2"/>
    <x v="0"/>
    <n v="21.996276999999999"/>
    <x v="36"/>
    <x v="36"/>
    <n v="20260723"/>
  </r>
  <r>
    <x v="18"/>
    <x v="2"/>
    <x v="0"/>
    <n v="5.7459740000000004"/>
    <x v="37"/>
    <x v="37"/>
    <n v="20260723"/>
  </r>
  <r>
    <x v="18"/>
    <x v="2"/>
    <x v="0"/>
    <n v="3.5713270000000001"/>
    <x v="38"/>
    <x v="38"/>
    <n v="20260723"/>
  </r>
  <r>
    <x v="18"/>
    <x v="2"/>
    <x v="0"/>
    <n v="0"/>
    <x v="39"/>
    <x v="39"/>
    <n v="20260723"/>
  </r>
  <r>
    <x v="18"/>
    <x v="2"/>
    <x v="0"/>
    <n v="0"/>
    <x v="40"/>
    <x v="40"/>
    <n v="20260723"/>
  </r>
  <r>
    <x v="18"/>
    <x v="2"/>
    <x v="0"/>
    <n v="60.114797000000003"/>
    <x v="41"/>
    <x v="41"/>
    <n v="20260723"/>
  </r>
  <r>
    <x v="18"/>
    <x v="2"/>
    <x v="0"/>
    <n v="8.4808789999999998"/>
    <x v="42"/>
    <x v="42"/>
    <n v="20260723"/>
  </r>
  <r>
    <x v="18"/>
    <x v="2"/>
    <x v="0"/>
    <n v="1391.5610059999999"/>
    <x v="43"/>
    <x v="43"/>
    <n v="20260723"/>
  </r>
  <r>
    <x v="18"/>
    <x v="2"/>
    <x v="0"/>
    <m/>
    <x v="44"/>
    <x v="44"/>
    <n v="20260723"/>
  </r>
  <r>
    <x v="18"/>
    <x v="2"/>
    <x v="0"/>
    <n v="267.29285199999998"/>
    <x v="45"/>
    <x v="45"/>
    <n v="20260723"/>
  </r>
  <r>
    <x v="18"/>
    <x v="2"/>
    <x v="0"/>
    <n v="239.95082300000001"/>
    <x v="46"/>
    <x v="46"/>
    <n v="20260723"/>
  </r>
  <r>
    <x v="18"/>
    <x v="2"/>
    <x v="0"/>
    <n v="0"/>
    <x v="47"/>
    <x v="47"/>
    <n v="20260723"/>
  </r>
  <r>
    <x v="18"/>
    <x v="2"/>
    <x v="0"/>
    <n v="224.438717"/>
    <x v="48"/>
    <x v="48"/>
    <n v="20260723"/>
  </r>
  <r>
    <x v="18"/>
    <x v="2"/>
    <x v="0"/>
    <n v="15.512107"/>
    <x v="49"/>
    <x v="49"/>
    <n v="20260723"/>
  </r>
  <r>
    <x v="18"/>
    <x v="2"/>
    <x v="0"/>
    <n v="27.342027999999999"/>
    <x v="50"/>
    <x v="50"/>
    <n v="20260723"/>
  </r>
  <r>
    <x v="18"/>
    <x v="2"/>
    <x v="0"/>
    <n v="0"/>
    <x v="47"/>
    <x v="51"/>
    <n v="20260723"/>
  </r>
  <r>
    <x v="18"/>
    <x v="2"/>
    <x v="0"/>
    <n v="25.838376"/>
    <x v="48"/>
    <x v="52"/>
    <n v="20260723"/>
  </r>
  <r>
    <x v="18"/>
    <x v="2"/>
    <x v="0"/>
    <n v="1.5036510000000001"/>
    <x v="49"/>
    <x v="53"/>
    <n v="20260723"/>
  </r>
  <r>
    <x v="18"/>
    <x v="2"/>
    <x v="0"/>
    <n v="217.413713"/>
    <x v="51"/>
    <x v="54"/>
    <n v="20260723"/>
  </r>
  <r>
    <x v="18"/>
    <x v="2"/>
    <x v="0"/>
    <n v="-42.607807999999999"/>
    <x v="52"/>
    <x v="55"/>
    <n v="20260723"/>
  </r>
  <r>
    <x v="18"/>
    <x v="2"/>
    <x v="0"/>
    <n v="0"/>
    <x v="47"/>
    <x v="56"/>
    <n v="20260723"/>
  </r>
  <r>
    <x v="18"/>
    <x v="2"/>
    <x v="0"/>
    <n v="-57.217666000000001"/>
    <x v="48"/>
    <x v="57"/>
    <n v="20260723"/>
  </r>
  <r>
    <x v="18"/>
    <x v="2"/>
    <x v="0"/>
    <n v="14.609857"/>
    <x v="49"/>
    <x v="58"/>
    <n v="20260723"/>
  </r>
  <r>
    <x v="18"/>
    <x v="2"/>
    <x v="0"/>
    <n v="260.02152100000001"/>
    <x v="53"/>
    <x v="59"/>
    <n v="20260723"/>
  </r>
  <r>
    <x v="18"/>
    <x v="2"/>
    <x v="0"/>
    <n v="0"/>
    <x v="47"/>
    <x v="60"/>
    <n v="20260723"/>
  </r>
  <r>
    <x v="18"/>
    <x v="2"/>
    <x v="0"/>
    <n v="253.87935400000001"/>
    <x v="48"/>
    <x v="61"/>
    <n v="20260723"/>
  </r>
  <r>
    <x v="18"/>
    <x v="2"/>
    <x v="0"/>
    <n v="6.1421669999999997"/>
    <x v="49"/>
    <x v="62"/>
    <n v="20260723"/>
  </r>
  <r>
    <x v="18"/>
    <x v="2"/>
    <x v="0"/>
    <n v="407.29642999999999"/>
    <x v="54"/>
    <x v="63"/>
    <n v="20260723"/>
  </r>
  <r>
    <x v="18"/>
    <x v="2"/>
    <x v="0"/>
    <n v="485.61"/>
    <x v="47"/>
    <x v="64"/>
    <n v="20260723"/>
  </r>
  <r>
    <x v="18"/>
    <x v="2"/>
    <x v="0"/>
    <n v="-98.303882000000002"/>
    <x v="48"/>
    <x v="65"/>
    <n v="20260723"/>
  </r>
  <r>
    <x v="18"/>
    <x v="2"/>
    <x v="0"/>
    <n v="19.990311999999999"/>
    <x v="49"/>
    <x v="66"/>
    <n v="20260723"/>
  </r>
  <r>
    <x v="18"/>
    <x v="2"/>
    <x v="0"/>
    <m/>
    <x v="55"/>
    <x v="67"/>
    <n v="20260723"/>
  </r>
  <r>
    <x v="18"/>
    <x v="2"/>
    <x v="0"/>
    <n v="0"/>
    <x v="56"/>
    <x v="68"/>
    <n v="20260723"/>
  </r>
  <r>
    <x v="18"/>
    <x v="2"/>
    <x v="0"/>
    <n v="2.885751"/>
    <x v="57"/>
    <x v="69"/>
    <n v="20260723"/>
  </r>
  <r>
    <x v="18"/>
    <x v="2"/>
    <x v="0"/>
    <n v="1.5318400000000001"/>
    <x v="58"/>
    <x v="70"/>
    <n v="20260723"/>
  </r>
  <r>
    <x v="18"/>
    <x v="2"/>
    <x v="0"/>
    <n v="8.3890480000000007"/>
    <x v="59"/>
    <x v="71"/>
    <n v="20260723"/>
  </r>
  <r>
    <x v="18"/>
    <x v="2"/>
    <x v="0"/>
    <n v="1.668175"/>
    <x v="60"/>
    <x v="72"/>
    <n v="20260723"/>
  </r>
  <r>
    <x v="18"/>
    <x v="2"/>
    <x v="0"/>
    <n v="1.8950000000000002E-2"/>
    <x v="19"/>
    <x v="73"/>
    <n v="20260723"/>
  </r>
  <r>
    <x v="18"/>
    <x v="2"/>
    <x v="0"/>
    <n v="6.9416000000000005E-2"/>
    <x v="61"/>
    <x v="74"/>
    <n v="20260723"/>
  </r>
  <r>
    <x v="18"/>
    <x v="2"/>
    <x v="0"/>
    <n v="0"/>
    <x v="62"/>
    <x v="75"/>
    <n v="20260723"/>
  </r>
  <r>
    <x v="18"/>
    <x v="2"/>
    <x v="0"/>
    <n v="32.732399000000001"/>
    <x v="63"/>
    <x v="76"/>
    <n v="20260723"/>
  </r>
  <r>
    <x v="18"/>
    <x v="2"/>
    <x v="0"/>
    <n v="5.6407679999999996"/>
    <x v="64"/>
    <x v="77"/>
    <n v="20260723"/>
  </r>
  <r>
    <x v="18"/>
    <x v="2"/>
    <x v="0"/>
    <n v="15.79945"/>
    <x v="65"/>
    <x v="78"/>
    <n v="20260723"/>
  </r>
  <r>
    <x v="18"/>
    <x v="2"/>
    <x v="0"/>
    <n v="7.5"/>
    <x v="66"/>
    <x v="79"/>
    <n v="20260723"/>
  </r>
  <r>
    <x v="18"/>
    <x v="2"/>
    <x v="0"/>
    <n v="0"/>
    <x v="67"/>
    <x v="80"/>
    <n v="20260723"/>
  </r>
  <r>
    <x v="18"/>
    <x v="2"/>
    <x v="0"/>
    <n v="7.5"/>
    <x v="68"/>
    <x v="81"/>
    <n v="20260723"/>
  </r>
  <r>
    <x v="18"/>
    <x v="2"/>
    <x v="0"/>
    <n v="14.991719"/>
    <x v="69"/>
    <x v="82"/>
    <n v="20260723"/>
  </r>
  <r>
    <x v="18"/>
    <x v="2"/>
    <x v="0"/>
    <n v="983.23050999999998"/>
    <x v="70"/>
    <x v="83"/>
    <n v="20260723"/>
  </r>
  <r>
    <x v="18"/>
    <x v="2"/>
    <x v="0"/>
    <n v="408.33049499999998"/>
    <x v="71"/>
    <x v="84"/>
    <n v="20260723"/>
  </r>
  <r>
    <x v="18"/>
    <x v="3"/>
    <x v="0"/>
    <m/>
    <x v="0"/>
    <x v="0"/>
    <n v="20260723"/>
  </r>
  <r>
    <x v="18"/>
    <x v="3"/>
    <x v="0"/>
    <m/>
    <x v="1"/>
    <x v="1"/>
    <n v="20260723"/>
  </r>
  <r>
    <x v="18"/>
    <x v="3"/>
    <x v="0"/>
    <m/>
    <x v="2"/>
    <x v="2"/>
    <n v="20260723"/>
  </r>
  <r>
    <x v="18"/>
    <x v="3"/>
    <x v="0"/>
    <n v="0"/>
    <x v="3"/>
    <x v="3"/>
    <n v="20260723"/>
  </r>
  <r>
    <x v="18"/>
    <x v="3"/>
    <x v="0"/>
    <n v="2.5204529999999998"/>
    <x v="4"/>
    <x v="4"/>
    <n v="20260723"/>
  </r>
  <r>
    <x v="18"/>
    <x v="3"/>
    <x v="0"/>
    <n v="0"/>
    <x v="5"/>
    <x v="5"/>
    <n v="20260723"/>
  </r>
  <r>
    <x v="18"/>
    <x v="3"/>
    <x v="0"/>
    <n v="30.494913"/>
    <x v="6"/>
    <x v="6"/>
    <n v="20260723"/>
  </r>
  <r>
    <x v="18"/>
    <x v="3"/>
    <x v="0"/>
    <n v="779.64857099999995"/>
    <x v="7"/>
    <x v="7"/>
    <n v="20260723"/>
  </r>
  <r>
    <x v="18"/>
    <x v="3"/>
    <x v="0"/>
    <n v="6.7514729999999998"/>
    <x v="8"/>
    <x v="8"/>
    <n v="20260723"/>
  </r>
  <r>
    <x v="18"/>
    <x v="3"/>
    <x v="0"/>
    <n v="11.827736"/>
    <x v="9"/>
    <x v="9"/>
    <n v="20260723"/>
  </r>
  <r>
    <x v="18"/>
    <x v="3"/>
    <x v="0"/>
    <n v="2.2169910000000002"/>
    <x v="10"/>
    <x v="10"/>
    <n v="20260723"/>
  </r>
  <r>
    <x v="18"/>
    <x v="3"/>
    <x v="0"/>
    <n v="2.2169910000000002"/>
    <x v="11"/>
    <x v="11"/>
    <n v="20260723"/>
  </r>
  <r>
    <x v="18"/>
    <x v="3"/>
    <x v="0"/>
    <n v="0"/>
    <x v="12"/>
    <x v="12"/>
    <n v="20260723"/>
  </r>
  <r>
    <x v="18"/>
    <x v="3"/>
    <x v="0"/>
    <n v="681.63354200000003"/>
    <x v="13"/>
    <x v="13"/>
    <n v="20260723"/>
  </r>
  <r>
    <x v="18"/>
    <x v="3"/>
    <x v="0"/>
    <n v="591.81636300000002"/>
    <x v="14"/>
    <x v="14"/>
    <n v="20260723"/>
  </r>
  <r>
    <x v="18"/>
    <x v="3"/>
    <x v="0"/>
    <n v="88.955369000000005"/>
    <x v="15"/>
    <x v="15"/>
    <n v="20260723"/>
  </r>
  <r>
    <x v="18"/>
    <x v="3"/>
    <x v="0"/>
    <n v="0.86180999999999996"/>
    <x v="16"/>
    <x v="16"/>
    <n v="20260723"/>
  </r>
  <r>
    <x v="18"/>
    <x v="3"/>
    <x v="0"/>
    <n v="0"/>
    <x v="17"/>
    <x v="17"/>
    <n v="20260723"/>
  </r>
  <r>
    <x v="18"/>
    <x v="3"/>
    <x v="0"/>
    <n v="76.111580000000004"/>
    <x v="18"/>
    <x v="18"/>
    <n v="20260723"/>
  </r>
  <r>
    <x v="18"/>
    <x v="3"/>
    <x v="0"/>
    <n v="0"/>
    <x v="19"/>
    <x v="19"/>
    <n v="20260723"/>
  </r>
  <r>
    <x v="18"/>
    <x v="3"/>
    <x v="0"/>
    <n v="1.1072489999999999"/>
    <x v="20"/>
    <x v="20"/>
    <n v="20260723"/>
  </r>
  <r>
    <x v="18"/>
    <x v="3"/>
    <x v="0"/>
    <n v="0"/>
    <x v="21"/>
    <x v="21"/>
    <n v="20260723"/>
  </r>
  <r>
    <x v="18"/>
    <x v="3"/>
    <x v="0"/>
    <n v="300.310698"/>
    <x v="22"/>
    <x v="22"/>
    <n v="20260723"/>
  </r>
  <r>
    <x v="18"/>
    <x v="3"/>
    <x v="0"/>
    <n v="10.278975000000001"/>
    <x v="23"/>
    <x v="23"/>
    <n v="20260723"/>
  </r>
  <r>
    <x v="18"/>
    <x v="3"/>
    <x v="0"/>
    <n v="0"/>
    <x v="24"/>
    <x v="24"/>
    <n v="20260723"/>
  </r>
  <r>
    <x v="18"/>
    <x v="3"/>
    <x v="0"/>
    <n v="0"/>
    <x v="25"/>
    <x v="25"/>
    <n v="20260723"/>
  </r>
  <r>
    <x v="18"/>
    <x v="3"/>
    <x v="0"/>
    <n v="10.278975000000001"/>
    <x v="26"/>
    <x v="26"/>
    <n v="20260723"/>
  </r>
  <r>
    <x v="18"/>
    <x v="3"/>
    <x v="0"/>
    <n v="27.306642"/>
    <x v="27"/>
    <x v="27"/>
    <n v="20260723"/>
  </r>
  <r>
    <x v="18"/>
    <x v="3"/>
    <x v="0"/>
    <n v="25.413671000000001"/>
    <x v="28"/>
    <x v="28"/>
    <n v="20260723"/>
  </r>
  <r>
    <x v="18"/>
    <x v="3"/>
    <x v="0"/>
    <n v="25.320944000000001"/>
    <x v="29"/>
    <x v="29"/>
    <n v="20260723"/>
  </r>
  <r>
    <x v="18"/>
    <x v="3"/>
    <x v="0"/>
    <n v="9.2728000000000005E-2"/>
    <x v="30"/>
    <x v="30"/>
    <n v="20260723"/>
  </r>
  <r>
    <x v="18"/>
    <x v="3"/>
    <x v="0"/>
    <n v="3.2570109999999999"/>
    <x v="31"/>
    <x v="31"/>
    <n v="20260723"/>
  </r>
  <r>
    <x v="18"/>
    <x v="3"/>
    <x v="0"/>
    <n v="-0.43855899999999998"/>
    <x v="32"/>
    <x v="32"/>
    <n v="20260723"/>
  </r>
  <r>
    <x v="18"/>
    <x v="3"/>
    <x v="0"/>
    <n v="3.6955689999999999"/>
    <x v="33"/>
    <x v="33"/>
    <n v="20260723"/>
  </r>
  <r>
    <x v="18"/>
    <x v="3"/>
    <x v="0"/>
    <n v="-1.3640399999999999"/>
    <x v="34"/>
    <x v="34"/>
    <n v="20260723"/>
  </r>
  <r>
    <x v="18"/>
    <x v="3"/>
    <x v="0"/>
    <n v="0"/>
    <x v="35"/>
    <x v="35"/>
    <n v="20260723"/>
  </r>
  <r>
    <x v="18"/>
    <x v="3"/>
    <x v="0"/>
    <n v="18.263036"/>
    <x v="36"/>
    <x v="36"/>
    <n v="20260723"/>
  </r>
  <r>
    <x v="18"/>
    <x v="3"/>
    <x v="0"/>
    <n v="7.4887550000000003"/>
    <x v="37"/>
    <x v="37"/>
    <n v="20260723"/>
  </r>
  <r>
    <x v="18"/>
    <x v="3"/>
    <x v="0"/>
    <n v="2.5036719999999999"/>
    <x v="38"/>
    <x v="38"/>
    <n v="20260723"/>
  </r>
  <r>
    <x v="18"/>
    <x v="3"/>
    <x v="0"/>
    <n v="0"/>
    <x v="39"/>
    <x v="39"/>
    <n v="20260723"/>
  </r>
  <r>
    <x v="18"/>
    <x v="3"/>
    <x v="0"/>
    <n v="0"/>
    <x v="40"/>
    <x v="40"/>
    <n v="20260723"/>
  </r>
  <r>
    <x v="18"/>
    <x v="3"/>
    <x v="0"/>
    <n v="51.691800999999998"/>
    <x v="41"/>
    <x v="41"/>
    <n v="20260723"/>
  </r>
  <r>
    <x v="18"/>
    <x v="3"/>
    <x v="0"/>
    <n v="13.761825999999999"/>
    <x v="42"/>
    <x v="42"/>
    <n v="20260723"/>
  </r>
  <r>
    <x v="18"/>
    <x v="3"/>
    <x v="0"/>
    <n v="1244.2693400000001"/>
    <x v="43"/>
    <x v="43"/>
    <n v="20260723"/>
  </r>
  <r>
    <x v="18"/>
    <x v="3"/>
    <x v="0"/>
    <m/>
    <x v="44"/>
    <x v="44"/>
    <n v="20260723"/>
  </r>
  <r>
    <x v="18"/>
    <x v="3"/>
    <x v="0"/>
    <n v="294.63247899999999"/>
    <x v="45"/>
    <x v="45"/>
    <n v="20260723"/>
  </r>
  <r>
    <x v="18"/>
    <x v="3"/>
    <x v="0"/>
    <n v="267.241288"/>
    <x v="46"/>
    <x v="46"/>
    <n v="20260723"/>
  </r>
  <r>
    <x v="18"/>
    <x v="3"/>
    <x v="0"/>
    <n v="0"/>
    <x v="47"/>
    <x v="47"/>
    <n v="20260723"/>
  </r>
  <r>
    <x v="18"/>
    <x v="3"/>
    <x v="0"/>
    <n v="249.17383899999999"/>
    <x v="48"/>
    <x v="48"/>
    <n v="20260723"/>
  </r>
  <r>
    <x v="18"/>
    <x v="3"/>
    <x v="0"/>
    <n v="18.067449"/>
    <x v="49"/>
    <x v="49"/>
    <n v="20260723"/>
  </r>
  <r>
    <x v="18"/>
    <x v="3"/>
    <x v="0"/>
    <n v="27.391190999999999"/>
    <x v="50"/>
    <x v="50"/>
    <n v="20260723"/>
  </r>
  <r>
    <x v="18"/>
    <x v="3"/>
    <x v="0"/>
    <n v="0"/>
    <x v="47"/>
    <x v="51"/>
    <n v="20260723"/>
  </r>
  <r>
    <x v="18"/>
    <x v="3"/>
    <x v="0"/>
    <n v="25.623913999999999"/>
    <x v="48"/>
    <x v="52"/>
    <n v="20260723"/>
  </r>
  <r>
    <x v="18"/>
    <x v="3"/>
    <x v="0"/>
    <n v="1.767277"/>
    <x v="49"/>
    <x v="53"/>
    <n v="20260723"/>
  </r>
  <r>
    <x v="18"/>
    <x v="3"/>
    <x v="0"/>
    <n v="240.10882599999999"/>
    <x v="51"/>
    <x v="54"/>
    <n v="20260723"/>
  </r>
  <r>
    <x v="18"/>
    <x v="3"/>
    <x v="0"/>
    <n v="-40.053074000000002"/>
    <x v="52"/>
    <x v="55"/>
    <n v="20260723"/>
  </r>
  <r>
    <x v="18"/>
    <x v="3"/>
    <x v="0"/>
    <n v="0"/>
    <x v="47"/>
    <x v="56"/>
    <n v="20260723"/>
  </r>
  <r>
    <x v="18"/>
    <x v="3"/>
    <x v="0"/>
    <n v="-53.743346000000003"/>
    <x v="48"/>
    <x v="57"/>
    <n v="20260723"/>
  </r>
  <r>
    <x v="18"/>
    <x v="3"/>
    <x v="0"/>
    <n v="13.690272"/>
    <x v="49"/>
    <x v="58"/>
    <n v="20260723"/>
  </r>
  <r>
    <x v="18"/>
    <x v="3"/>
    <x v="0"/>
    <n v="280.1619"/>
    <x v="53"/>
    <x v="59"/>
    <n v="20260723"/>
  </r>
  <r>
    <x v="18"/>
    <x v="3"/>
    <x v="0"/>
    <n v="0"/>
    <x v="47"/>
    <x v="60"/>
    <n v="20260723"/>
  </r>
  <r>
    <x v="18"/>
    <x v="3"/>
    <x v="0"/>
    <n v="274.20528300000001"/>
    <x v="48"/>
    <x v="61"/>
    <n v="20260723"/>
  </r>
  <r>
    <x v="18"/>
    <x v="3"/>
    <x v="0"/>
    <n v="5.9566169999999996"/>
    <x v="49"/>
    <x v="62"/>
    <n v="20260723"/>
  </r>
  <r>
    <x v="18"/>
    <x v="3"/>
    <x v="0"/>
    <n v="229.964865"/>
    <x v="54"/>
    <x v="63"/>
    <n v="20260723"/>
  </r>
  <r>
    <x v="18"/>
    <x v="3"/>
    <x v="0"/>
    <n v="300.310698"/>
    <x v="47"/>
    <x v="64"/>
    <n v="20260723"/>
  </r>
  <r>
    <x v="18"/>
    <x v="3"/>
    <x v="0"/>
    <n v="-87.281666999999999"/>
    <x v="48"/>
    <x v="65"/>
    <n v="20260723"/>
  </r>
  <r>
    <x v="18"/>
    <x v="3"/>
    <x v="0"/>
    <n v="16.935834"/>
    <x v="49"/>
    <x v="66"/>
    <n v="20260723"/>
  </r>
  <r>
    <x v="18"/>
    <x v="3"/>
    <x v="0"/>
    <m/>
    <x v="55"/>
    <x v="67"/>
    <n v="20260723"/>
  </r>
  <r>
    <x v="18"/>
    <x v="3"/>
    <x v="0"/>
    <n v="0"/>
    <x v="56"/>
    <x v="68"/>
    <n v="20260723"/>
  </r>
  <r>
    <x v="18"/>
    <x v="3"/>
    <x v="0"/>
    <n v="2.7839320000000001"/>
    <x v="57"/>
    <x v="69"/>
    <n v="20260723"/>
  </r>
  <r>
    <x v="18"/>
    <x v="3"/>
    <x v="0"/>
    <n v="1.710779"/>
    <x v="58"/>
    <x v="70"/>
    <n v="20260723"/>
  </r>
  <r>
    <x v="18"/>
    <x v="3"/>
    <x v="0"/>
    <n v="8.7568029999999997"/>
    <x v="59"/>
    <x v="71"/>
    <n v="20260723"/>
  </r>
  <r>
    <x v="18"/>
    <x v="3"/>
    <x v="0"/>
    <n v="1.2019519999999999"/>
    <x v="60"/>
    <x v="72"/>
    <n v="20260723"/>
  </r>
  <r>
    <x v="18"/>
    <x v="3"/>
    <x v="0"/>
    <n v="0"/>
    <x v="19"/>
    <x v="73"/>
    <n v="20260723"/>
  </r>
  <r>
    <x v="18"/>
    <x v="3"/>
    <x v="0"/>
    <n v="0"/>
    <x v="61"/>
    <x v="74"/>
    <n v="20260723"/>
  </r>
  <r>
    <x v="18"/>
    <x v="3"/>
    <x v="0"/>
    <n v="4.3361770000000002"/>
    <x v="62"/>
    <x v="75"/>
    <n v="20260723"/>
  </r>
  <r>
    <x v="18"/>
    <x v="3"/>
    <x v="0"/>
    <n v="34.912309"/>
    <x v="63"/>
    <x v="76"/>
    <n v="20260723"/>
  </r>
  <r>
    <x v="18"/>
    <x v="3"/>
    <x v="0"/>
    <n v="6.3932960000000003"/>
    <x v="64"/>
    <x v="77"/>
    <n v="20260723"/>
  </r>
  <r>
    <x v="18"/>
    <x v="3"/>
    <x v="0"/>
    <n v="14.779483000000001"/>
    <x v="65"/>
    <x v="78"/>
    <n v="20260723"/>
  </r>
  <r>
    <x v="18"/>
    <x v="3"/>
    <x v="0"/>
    <n v="7.5"/>
    <x v="66"/>
    <x v="79"/>
    <n v="20260723"/>
  </r>
  <r>
    <x v="18"/>
    <x v="3"/>
    <x v="0"/>
    <n v="0"/>
    <x v="67"/>
    <x v="80"/>
    <n v="20260723"/>
  </r>
  <r>
    <x v="18"/>
    <x v="3"/>
    <x v="0"/>
    <n v="7.5"/>
    <x v="68"/>
    <x v="81"/>
    <n v="20260723"/>
  </r>
  <r>
    <x v="18"/>
    <x v="3"/>
    <x v="0"/>
    <n v="22.16"/>
    <x v="69"/>
    <x v="82"/>
    <n v="20260723"/>
  </r>
  <r>
    <x v="18"/>
    <x v="3"/>
    <x v="0"/>
    <n v="869.24090100000001"/>
    <x v="70"/>
    <x v="83"/>
    <n v="20260723"/>
  </r>
  <r>
    <x v="18"/>
    <x v="3"/>
    <x v="0"/>
    <n v="375.02843899999999"/>
    <x v="71"/>
    <x v="84"/>
    <n v="20260723"/>
  </r>
  <r>
    <x v="18"/>
    <x v="4"/>
    <x v="0"/>
    <m/>
    <x v="0"/>
    <x v="0"/>
    <n v="20260723"/>
  </r>
  <r>
    <x v="18"/>
    <x v="4"/>
    <x v="0"/>
    <m/>
    <x v="1"/>
    <x v="1"/>
    <n v="20260723"/>
  </r>
  <r>
    <x v="18"/>
    <x v="4"/>
    <x v="0"/>
    <m/>
    <x v="2"/>
    <x v="2"/>
    <n v="20260723"/>
  </r>
  <r>
    <x v="18"/>
    <x v="4"/>
    <x v="0"/>
    <n v="0"/>
    <x v="3"/>
    <x v="3"/>
    <n v="20260723"/>
  </r>
  <r>
    <x v="18"/>
    <x v="4"/>
    <x v="0"/>
    <n v="2.7996409999999998"/>
    <x v="4"/>
    <x v="4"/>
    <n v="20260723"/>
  </r>
  <r>
    <x v="18"/>
    <x v="4"/>
    <x v="0"/>
    <n v="0"/>
    <x v="5"/>
    <x v="5"/>
    <n v="20260723"/>
  </r>
  <r>
    <x v="18"/>
    <x v="4"/>
    <x v="0"/>
    <n v="39.844071"/>
    <x v="6"/>
    <x v="6"/>
    <n v="20260723"/>
  </r>
  <r>
    <x v="18"/>
    <x v="4"/>
    <x v="0"/>
    <n v="944.03602699999999"/>
    <x v="7"/>
    <x v="7"/>
    <n v="20260723"/>
  </r>
  <r>
    <x v="18"/>
    <x v="4"/>
    <x v="0"/>
    <n v="6.7196730000000002"/>
    <x v="8"/>
    <x v="8"/>
    <n v="20260723"/>
  </r>
  <r>
    <x v="18"/>
    <x v="4"/>
    <x v="0"/>
    <n v="8.6573829999999994"/>
    <x v="9"/>
    <x v="9"/>
    <n v="20260723"/>
  </r>
  <r>
    <x v="18"/>
    <x v="4"/>
    <x v="0"/>
    <n v="2.5754779999999999"/>
    <x v="10"/>
    <x v="10"/>
    <n v="20260723"/>
  </r>
  <r>
    <x v="18"/>
    <x v="4"/>
    <x v="0"/>
    <n v="2.5404779999999998"/>
    <x v="11"/>
    <x v="11"/>
    <n v="20260723"/>
  </r>
  <r>
    <x v="18"/>
    <x v="4"/>
    <x v="0"/>
    <n v="3.5000000000000003E-2"/>
    <x v="12"/>
    <x v="12"/>
    <n v="20260723"/>
  </r>
  <r>
    <x v="18"/>
    <x v="4"/>
    <x v="0"/>
    <n v="862.02335500000004"/>
    <x v="13"/>
    <x v="13"/>
    <n v="20260723"/>
  </r>
  <r>
    <x v="18"/>
    <x v="4"/>
    <x v="0"/>
    <n v="665.014363"/>
    <x v="14"/>
    <x v="14"/>
    <n v="20260723"/>
  </r>
  <r>
    <x v="18"/>
    <x v="4"/>
    <x v="0"/>
    <n v="196.15523400000001"/>
    <x v="15"/>
    <x v="15"/>
    <n v="20260723"/>
  </r>
  <r>
    <x v="18"/>
    <x v="4"/>
    <x v="0"/>
    <n v="0.85375900000000005"/>
    <x v="16"/>
    <x v="16"/>
    <n v="20260723"/>
  </r>
  <r>
    <x v="18"/>
    <x v="4"/>
    <x v="0"/>
    <n v="0"/>
    <x v="17"/>
    <x v="17"/>
    <n v="20260723"/>
  </r>
  <r>
    <x v="18"/>
    <x v="4"/>
    <x v="0"/>
    <n v="63.160138000000003"/>
    <x v="18"/>
    <x v="18"/>
    <n v="20260723"/>
  </r>
  <r>
    <x v="18"/>
    <x v="4"/>
    <x v="0"/>
    <n v="0"/>
    <x v="19"/>
    <x v="19"/>
    <n v="20260723"/>
  </r>
  <r>
    <x v="18"/>
    <x v="4"/>
    <x v="0"/>
    <n v="0.9"/>
    <x v="20"/>
    <x v="20"/>
    <n v="20260723"/>
  </r>
  <r>
    <x v="18"/>
    <x v="4"/>
    <x v="0"/>
    <n v="0"/>
    <x v="21"/>
    <x v="21"/>
    <n v="20260723"/>
  </r>
  <r>
    <x v="18"/>
    <x v="4"/>
    <x v="0"/>
    <n v="330.39534600000002"/>
    <x v="22"/>
    <x v="22"/>
    <n v="20260723"/>
  </r>
  <r>
    <x v="18"/>
    <x v="4"/>
    <x v="0"/>
    <n v="8.6828109999999992"/>
    <x v="23"/>
    <x v="23"/>
    <n v="20260723"/>
  </r>
  <r>
    <x v="18"/>
    <x v="4"/>
    <x v="0"/>
    <n v="0"/>
    <x v="24"/>
    <x v="24"/>
    <n v="20260723"/>
  </r>
  <r>
    <x v="18"/>
    <x v="4"/>
    <x v="0"/>
    <n v="0"/>
    <x v="25"/>
    <x v="25"/>
    <n v="20260723"/>
  </r>
  <r>
    <x v="18"/>
    <x v="4"/>
    <x v="0"/>
    <n v="8.6828109999999992"/>
    <x v="26"/>
    <x v="26"/>
    <n v="20260723"/>
  </r>
  <r>
    <x v="18"/>
    <x v="4"/>
    <x v="0"/>
    <n v="38.025317000000001"/>
    <x v="27"/>
    <x v="27"/>
    <n v="20260723"/>
  </r>
  <r>
    <x v="18"/>
    <x v="4"/>
    <x v="0"/>
    <n v="32.150348999999999"/>
    <x v="28"/>
    <x v="28"/>
    <n v="20260723"/>
  </r>
  <r>
    <x v="18"/>
    <x v="4"/>
    <x v="0"/>
    <n v="32.296584000000003"/>
    <x v="29"/>
    <x v="29"/>
    <n v="20260723"/>
  </r>
  <r>
    <x v="18"/>
    <x v="4"/>
    <x v="0"/>
    <n v="-0.146236"/>
    <x v="30"/>
    <x v="30"/>
    <n v="20260723"/>
  </r>
  <r>
    <x v="18"/>
    <x v="4"/>
    <x v="0"/>
    <n v="7.5021709999999997"/>
    <x v="31"/>
    <x v="31"/>
    <n v="20260723"/>
  </r>
  <r>
    <x v="18"/>
    <x v="4"/>
    <x v="0"/>
    <n v="-1.011558"/>
    <x v="32"/>
    <x v="32"/>
    <n v="20260723"/>
  </r>
  <r>
    <x v="18"/>
    <x v="4"/>
    <x v="0"/>
    <n v="8.5137289999999997"/>
    <x v="33"/>
    <x v="33"/>
    <n v="20260723"/>
  </r>
  <r>
    <x v="18"/>
    <x v="4"/>
    <x v="0"/>
    <n v="-1.627203"/>
    <x v="34"/>
    <x v="34"/>
    <n v="20260723"/>
  </r>
  <r>
    <x v="18"/>
    <x v="4"/>
    <x v="0"/>
    <n v="0"/>
    <x v="35"/>
    <x v="35"/>
    <n v="20260723"/>
  </r>
  <r>
    <x v="18"/>
    <x v="4"/>
    <x v="0"/>
    <n v="15.237843"/>
    <x v="36"/>
    <x v="36"/>
    <n v="20260723"/>
  </r>
  <r>
    <x v="18"/>
    <x v="4"/>
    <x v="0"/>
    <n v="11.012021000000001"/>
    <x v="37"/>
    <x v="37"/>
    <n v="20260723"/>
  </r>
  <r>
    <x v="18"/>
    <x v="4"/>
    <x v="0"/>
    <n v="3.2192799999999999"/>
    <x v="38"/>
    <x v="38"/>
    <n v="20260723"/>
  </r>
  <r>
    <x v="18"/>
    <x v="4"/>
    <x v="0"/>
    <n v="0"/>
    <x v="39"/>
    <x v="39"/>
    <n v="20260723"/>
  </r>
  <r>
    <x v="18"/>
    <x v="4"/>
    <x v="0"/>
    <n v="0"/>
    <x v="40"/>
    <x v="40"/>
    <n v="20260723"/>
  </r>
  <r>
    <x v="18"/>
    <x v="4"/>
    <x v="0"/>
    <n v="84.305803999999995"/>
    <x v="41"/>
    <x v="41"/>
    <n v="20260723"/>
  </r>
  <r>
    <x v="18"/>
    <x v="4"/>
    <x v="0"/>
    <n v="15.713212"/>
    <x v="42"/>
    <x v="42"/>
    <n v="20260723"/>
  </r>
  <r>
    <x v="18"/>
    <x v="4"/>
    <x v="0"/>
    <n v="1493.2713739999999"/>
    <x v="43"/>
    <x v="43"/>
    <n v="20260723"/>
  </r>
  <r>
    <x v="18"/>
    <x v="4"/>
    <x v="0"/>
    <m/>
    <x v="44"/>
    <x v="44"/>
    <n v="20260723"/>
  </r>
  <r>
    <x v="18"/>
    <x v="4"/>
    <x v="0"/>
    <n v="358.67798699999997"/>
    <x v="45"/>
    <x v="45"/>
    <n v="20260723"/>
  </r>
  <r>
    <x v="18"/>
    <x v="4"/>
    <x v="0"/>
    <n v="327.247277"/>
    <x v="46"/>
    <x v="46"/>
    <n v="20260723"/>
  </r>
  <r>
    <x v="18"/>
    <x v="4"/>
    <x v="0"/>
    <n v="0"/>
    <x v="47"/>
    <x v="47"/>
    <n v="20260723"/>
  </r>
  <r>
    <x v="18"/>
    <x v="4"/>
    <x v="0"/>
    <n v="305.61535500000002"/>
    <x v="48"/>
    <x v="48"/>
    <n v="20260723"/>
  </r>
  <r>
    <x v="18"/>
    <x v="4"/>
    <x v="0"/>
    <n v="21.631921999999999"/>
    <x v="49"/>
    <x v="49"/>
    <n v="20260723"/>
  </r>
  <r>
    <x v="18"/>
    <x v="4"/>
    <x v="0"/>
    <n v="31.430710000000001"/>
    <x v="50"/>
    <x v="50"/>
    <n v="20260723"/>
  </r>
  <r>
    <x v="18"/>
    <x v="4"/>
    <x v="0"/>
    <n v="0"/>
    <x v="47"/>
    <x v="51"/>
    <n v="20260723"/>
  </r>
  <r>
    <x v="18"/>
    <x v="4"/>
    <x v="0"/>
    <n v="29.400207999999999"/>
    <x v="48"/>
    <x v="52"/>
    <n v="20260723"/>
  </r>
  <r>
    <x v="18"/>
    <x v="4"/>
    <x v="0"/>
    <n v="2.0305019999999998"/>
    <x v="49"/>
    <x v="53"/>
    <n v="20260723"/>
  </r>
  <r>
    <x v="18"/>
    <x v="4"/>
    <x v="0"/>
    <n v="269.76987500000001"/>
    <x v="51"/>
    <x v="54"/>
    <n v="20260723"/>
  </r>
  <r>
    <x v="18"/>
    <x v="4"/>
    <x v="0"/>
    <n v="-44.908416000000003"/>
    <x v="52"/>
    <x v="55"/>
    <n v="20260723"/>
  </r>
  <r>
    <x v="18"/>
    <x v="4"/>
    <x v="0"/>
    <n v="0"/>
    <x v="47"/>
    <x v="56"/>
    <n v="20260723"/>
  </r>
  <r>
    <x v="18"/>
    <x v="4"/>
    <x v="0"/>
    <n v="-61.091101999999999"/>
    <x v="48"/>
    <x v="57"/>
    <n v="20260723"/>
  </r>
  <r>
    <x v="18"/>
    <x v="4"/>
    <x v="0"/>
    <n v="16.182686"/>
    <x v="49"/>
    <x v="58"/>
    <n v="20260723"/>
  </r>
  <r>
    <x v="18"/>
    <x v="4"/>
    <x v="0"/>
    <n v="314.678291"/>
    <x v="53"/>
    <x v="59"/>
    <n v="20260723"/>
  </r>
  <r>
    <x v="18"/>
    <x v="4"/>
    <x v="0"/>
    <n v="0"/>
    <x v="47"/>
    <x v="60"/>
    <n v="20260723"/>
  </r>
  <r>
    <x v="18"/>
    <x v="4"/>
    <x v="0"/>
    <n v="307.38779299999999"/>
    <x v="48"/>
    <x v="61"/>
    <n v="20260723"/>
  </r>
  <r>
    <x v="18"/>
    <x v="4"/>
    <x v="0"/>
    <n v="7.2904970000000002"/>
    <x v="49"/>
    <x v="62"/>
    <n v="20260723"/>
  </r>
  <r>
    <x v="18"/>
    <x v="4"/>
    <x v="0"/>
    <n v="246.80588499999999"/>
    <x v="54"/>
    <x v="63"/>
    <n v="20260723"/>
  </r>
  <r>
    <x v="18"/>
    <x v="4"/>
    <x v="0"/>
    <n v="330.39534700000002"/>
    <x v="47"/>
    <x v="64"/>
    <n v="20260723"/>
  </r>
  <r>
    <x v="18"/>
    <x v="4"/>
    <x v="0"/>
    <n v="-103.427848"/>
    <x v="48"/>
    <x v="65"/>
    <n v="20260723"/>
  </r>
  <r>
    <x v="18"/>
    <x v="4"/>
    <x v="0"/>
    <n v="19.838384999999999"/>
    <x v="49"/>
    <x v="66"/>
    <n v="20260723"/>
  </r>
  <r>
    <x v="18"/>
    <x v="4"/>
    <x v="0"/>
    <m/>
    <x v="55"/>
    <x v="67"/>
    <n v="20260723"/>
  </r>
  <r>
    <x v="18"/>
    <x v="4"/>
    <x v="0"/>
    <n v="0"/>
    <x v="56"/>
    <x v="68"/>
    <n v="20260723"/>
  </r>
  <r>
    <x v="18"/>
    <x v="4"/>
    <x v="0"/>
    <n v="4.940461"/>
    <x v="57"/>
    <x v="69"/>
    <n v="20260723"/>
  </r>
  <r>
    <x v="18"/>
    <x v="4"/>
    <x v="0"/>
    <n v="1.8211329999999999"/>
    <x v="58"/>
    <x v="70"/>
    <n v="20260723"/>
  </r>
  <r>
    <x v="18"/>
    <x v="4"/>
    <x v="0"/>
    <n v="10.404354"/>
    <x v="59"/>
    <x v="71"/>
    <n v="20260723"/>
  </r>
  <r>
    <x v="18"/>
    <x v="4"/>
    <x v="0"/>
    <n v="1.226588"/>
    <x v="60"/>
    <x v="72"/>
    <n v="20260723"/>
  </r>
  <r>
    <x v="18"/>
    <x v="4"/>
    <x v="0"/>
    <n v="0"/>
    <x v="19"/>
    <x v="73"/>
    <n v="20260723"/>
  </r>
  <r>
    <x v="18"/>
    <x v="4"/>
    <x v="0"/>
    <n v="0"/>
    <x v="61"/>
    <x v="74"/>
    <n v="20260723"/>
  </r>
  <r>
    <x v="18"/>
    <x v="4"/>
    <x v="0"/>
    <n v="7.6583589999999999"/>
    <x v="62"/>
    <x v="75"/>
    <n v="20260723"/>
  </r>
  <r>
    <x v="18"/>
    <x v="4"/>
    <x v="0"/>
    <n v="40.649279"/>
    <x v="63"/>
    <x v="76"/>
    <n v="20260723"/>
  </r>
  <r>
    <x v="18"/>
    <x v="4"/>
    <x v="0"/>
    <n v="12.354609"/>
    <x v="64"/>
    <x v="77"/>
    <n v="20260723"/>
  </r>
  <r>
    <x v="18"/>
    <x v="4"/>
    <x v="0"/>
    <n v="19.363071999999999"/>
    <x v="65"/>
    <x v="78"/>
    <n v="20260723"/>
  </r>
  <r>
    <x v="18"/>
    <x v="4"/>
    <x v="0"/>
    <n v="7.5968140000000002"/>
    <x v="66"/>
    <x v="79"/>
    <n v="20260723"/>
  </r>
  <r>
    <x v="18"/>
    <x v="4"/>
    <x v="0"/>
    <n v="9.6813999999999997E-2"/>
    <x v="67"/>
    <x v="80"/>
    <n v="20260723"/>
  </r>
  <r>
    <x v="18"/>
    <x v="4"/>
    <x v="0"/>
    <n v="7.5"/>
    <x v="68"/>
    <x v="81"/>
    <n v="20260723"/>
  </r>
  <r>
    <x v="18"/>
    <x v="4"/>
    <x v="0"/>
    <n v="25.675070999999999"/>
    <x v="69"/>
    <x v="82"/>
    <n v="20260723"/>
  </r>
  <r>
    <x v="18"/>
    <x v="4"/>
    <x v="0"/>
    <n v="1006.943486"/>
    <x v="70"/>
    <x v="83"/>
    <n v="20260723"/>
  </r>
  <r>
    <x v="18"/>
    <x v="4"/>
    <x v="0"/>
    <n v="486.32788799999997"/>
    <x v="71"/>
    <x v="84"/>
    <n v="20260723"/>
  </r>
  <r>
    <x v="18"/>
    <x v="5"/>
    <x v="0"/>
    <m/>
    <x v="0"/>
    <x v="0"/>
    <n v="20260723"/>
  </r>
  <r>
    <x v="18"/>
    <x v="5"/>
    <x v="0"/>
    <m/>
    <x v="1"/>
    <x v="1"/>
    <n v="20260723"/>
  </r>
  <r>
    <x v="18"/>
    <x v="5"/>
    <x v="0"/>
    <m/>
    <x v="2"/>
    <x v="2"/>
    <n v="20260723"/>
  </r>
  <r>
    <x v="18"/>
    <x v="5"/>
    <x v="0"/>
    <n v="0"/>
    <x v="3"/>
    <x v="3"/>
    <n v="20260723"/>
  </r>
  <r>
    <x v="18"/>
    <x v="5"/>
    <x v="0"/>
    <n v="4.2003320000000004"/>
    <x v="4"/>
    <x v="4"/>
    <n v="20260723"/>
  </r>
  <r>
    <x v="18"/>
    <x v="5"/>
    <x v="0"/>
    <n v="0"/>
    <x v="5"/>
    <x v="5"/>
    <n v="20260723"/>
  </r>
  <r>
    <x v="18"/>
    <x v="5"/>
    <x v="0"/>
    <n v="37.946395000000003"/>
    <x v="6"/>
    <x v="6"/>
    <n v="20260723"/>
  </r>
  <r>
    <x v="18"/>
    <x v="5"/>
    <x v="0"/>
    <n v="948.86344199999996"/>
    <x v="7"/>
    <x v="7"/>
    <n v="20260723"/>
  </r>
  <r>
    <x v="18"/>
    <x v="5"/>
    <x v="0"/>
    <n v="6.2452480000000001"/>
    <x v="8"/>
    <x v="8"/>
    <n v="20260723"/>
  </r>
  <r>
    <x v="18"/>
    <x v="5"/>
    <x v="0"/>
    <n v="12.052930999999999"/>
    <x v="9"/>
    <x v="9"/>
    <n v="20260723"/>
  </r>
  <r>
    <x v="18"/>
    <x v="5"/>
    <x v="0"/>
    <n v="2.6064750000000001"/>
    <x v="10"/>
    <x v="10"/>
    <n v="20260723"/>
  </r>
  <r>
    <x v="18"/>
    <x v="5"/>
    <x v="0"/>
    <n v="2.571475"/>
    <x v="11"/>
    <x v="11"/>
    <n v="20260723"/>
  </r>
  <r>
    <x v="18"/>
    <x v="5"/>
    <x v="0"/>
    <n v="3.5000000000000003E-2"/>
    <x v="12"/>
    <x v="12"/>
    <n v="20260723"/>
  </r>
  <r>
    <x v="18"/>
    <x v="5"/>
    <x v="0"/>
    <n v="850.23187900000005"/>
    <x v="13"/>
    <x v="13"/>
    <n v="20260723"/>
  </r>
  <r>
    <x v="18"/>
    <x v="5"/>
    <x v="0"/>
    <n v="642.84719399999994"/>
    <x v="14"/>
    <x v="14"/>
    <n v="20260723"/>
  </r>
  <r>
    <x v="18"/>
    <x v="5"/>
    <x v="0"/>
    <n v="206.547946"/>
    <x v="15"/>
    <x v="15"/>
    <n v="20260723"/>
  </r>
  <r>
    <x v="18"/>
    <x v="5"/>
    <x v="0"/>
    <n v="0.83673900000000001"/>
    <x v="16"/>
    <x v="16"/>
    <n v="20260723"/>
  </r>
  <r>
    <x v="18"/>
    <x v="5"/>
    <x v="0"/>
    <n v="0"/>
    <x v="17"/>
    <x v="17"/>
    <n v="20260723"/>
  </r>
  <r>
    <x v="18"/>
    <x v="5"/>
    <x v="0"/>
    <n v="76.826909000000001"/>
    <x v="18"/>
    <x v="18"/>
    <n v="20260723"/>
  </r>
  <r>
    <x v="18"/>
    <x v="5"/>
    <x v="0"/>
    <n v="0"/>
    <x v="19"/>
    <x v="19"/>
    <n v="20260723"/>
  </r>
  <r>
    <x v="18"/>
    <x v="5"/>
    <x v="0"/>
    <n v="0.9"/>
    <x v="20"/>
    <x v="20"/>
    <n v="20260723"/>
  </r>
  <r>
    <x v="18"/>
    <x v="5"/>
    <x v="0"/>
    <n v="0"/>
    <x v="21"/>
    <x v="21"/>
    <n v="20260723"/>
  </r>
  <r>
    <x v="18"/>
    <x v="5"/>
    <x v="0"/>
    <n v="393.81490000000002"/>
    <x v="22"/>
    <x v="22"/>
    <n v="20260723"/>
  </r>
  <r>
    <x v="18"/>
    <x v="5"/>
    <x v="0"/>
    <n v="16.377410000000001"/>
    <x v="23"/>
    <x v="23"/>
    <n v="20260723"/>
  </r>
  <r>
    <x v="18"/>
    <x v="5"/>
    <x v="0"/>
    <n v="0"/>
    <x v="24"/>
    <x v="24"/>
    <n v="20260723"/>
  </r>
  <r>
    <x v="18"/>
    <x v="5"/>
    <x v="0"/>
    <n v="0"/>
    <x v="25"/>
    <x v="25"/>
    <n v="20260723"/>
  </r>
  <r>
    <x v="18"/>
    <x v="5"/>
    <x v="0"/>
    <n v="16.377410000000001"/>
    <x v="26"/>
    <x v="26"/>
    <n v="20260723"/>
  </r>
  <r>
    <x v="18"/>
    <x v="5"/>
    <x v="0"/>
    <n v="39.349854999999998"/>
    <x v="27"/>
    <x v="27"/>
    <n v="20260723"/>
  </r>
  <r>
    <x v="18"/>
    <x v="5"/>
    <x v="0"/>
    <n v="31.195876999999999"/>
    <x v="28"/>
    <x v="28"/>
    <n v="20260723"/>
  </r>
  <r>
    <x v="18"/>
    <x v="5"/>
    <x v="0"/>
    <n v="30.585559"/>
    <x v="29"/>
    <x v="29"/>
    <n v="20260723"/>
  </r>
  <r>
    <x v="18"/>
    <x v="5"/>
    <x v="0"/>
    <n v="0.61031800000000003"/>
    <x v="30"/>
    <x v="30"/>
    <n v="20260723"/>
  </r>
  <r>
    <x v="18"/>
    <x v="5"/>
    <x v="0"/>
    <n v="9.4315599999999993"/>
    <x v="31"/>
    <x v="31"/>
    <n v="20260723"/>
  </r>
  <r>
    <x v="18"/>
    <x v="5"/>
    <x v="0"/>
    <n v="-1.115767"/>
    <x v="32"/>
    <x v="32"/>
    <n v="20260723"/>
  </r>
  <r>
    <x v="18"/>
    <x v="5"/>
    <x v="0"/>
    <n v="10.547326999999999"/>
    <x v="33"/>
    <x v="33"/>
    <n v="20260723"/>
  </r>
  <r>
    <x v="18"/>
    <x v="5"/>
    <x v="0"/>
    <n v="-1.277582"/>
    <x v="34"/>
    <x v="34"/>
    <n v="20260723"/>
  </r>
  <r>
    <x v="18"/>
    <x v="5"/>
    <x v="0"/>
    <n v="0"/>
    <x v="35"/>
    <x v="35"/>
    <n v="20260723"/>
  </r>
  <r>
    <x v="18"/>
    <x v="5"/>
    <x v="0"/>
    <n v="19.830068000000001"/>
    <x v="36"/>
    <x v="36"/>
    <n v="20260723"/>
  </r>
  <r>
    <x v="18"/>
    <x v="5"/>
    <x v="0"/>
    <n v="9.9201549999999994"/>
    <x v="37"/>
    <x v="37"/>
    <n v="20260723"/>
  </r>
  <r>
    <x v="18"/>
    <x v="5"/>
    <x v="0"/>
    <n v="6.4653419999999997"/>
    <x v="38"/>
    <x v="38"/>
    <n v="20260723"/>
  </r>
  <r>
    <x v="18"/>
    <x v="5"/>
    <x v="0"/>
    <n v="0"/>
    <x v="39"/>
    <x v="39"/>
    <n v="20260723"/>
  </r>
  <r>
    <x v="18"/>
    <x v="5"/>
    <x v="0"/>
    <n v="0"/>
    <x v="40"/>
    <x v="40"/>
    <n v="20260723"/>
  </r>
  <r>
    <x v="18"/>
    <x v="5"/>
    <x v="0"/>
    <n v="54.500914000000002"/>
    <x v="41"/>
    <x v="41"/>
    <n v="20260723"/>
  </r>
  <r>
    <x v="18"/>
    <x v="5"/>
    <x v="0"/>
    <n v="16.204029999999999"/>
    <x v="42"/>
    <x v="42"/>
    <n v="20260723"/>
  </r>
  <r>
    <x v="18"/>
    <x v="5"/>
    <x v="0"/>
    <n v="1547.4728439999999"/>
    <x v="43"/>
    <x v="43"/>
    <n v="20260723"/>
  </r>
  <r>
    <x v="18"/>
    <x v="5"/>
    <x v="0"/>
    <m/>
    <x v="44"/>
    <x v="44"/>
    <n v="20260723"/>
  </r>
  <r>
    <x v="18"/>
    <x v="5"/>
    <x v="0"/>
    <n v="386.77563600000002"/>
    <x v="45"/>
    <x v="45"/>
    <n v="20260723"/>
  </r>
  <r>
    <x v="18"/>
    <x v="5"/>
    <x v="0"/>
    <n v="347.13195000000002"/>
    <x v="46"/>
    <x v="46"/>
    <n v="20260723"/>
  </r>
  <r>
    <x v="18"/>
    <x v="5"/>
    <x v="0"/>
    <n v="0"/>
    <x v="47"/>
    <x v="47"/>
    <n v="20260723"/>
  </r>
  <r>
    <x v="18"/>
    <x v="5"/>
    <x v="0"/>
    <n v="326.80788999999999"/>
    <x v="48"/>
    <x v="48"/>
    <n v="20260723"/>
  </r>
  <r>
    <x v="18"/>
    <x v="5"/>
    <x v="0"/>
    <n v="20.324059999999999"/>
    <x v="49"/>
    <x v="49"/>
    <n v="20260723"/>
  </r>
  <r>
    <x v="18"/>
    <x v="5"/>
    <x v="0"/>
    <n v="39.643686000000002"/>
    <x v="50"/>
    <x v="50"/>
    <n v="20260723"/>
  </r>
  <r>
    <x v="18"/>
    <x v="5"/>
    <x v="0"/>
    <n v="0"/>
    <x v="47"/>
    <x v="51"/>
    <n v="20260723"/>
  </r>
  <r>
    <x v="18"/>
    <x v="5"/>
    <x v="0"/>
    <n v="37.646056000000002"/>
    <x v="48"/>
    <x v="52"/>
    <n v="20260723"/>
  </r>
  <r>
    <x v="18"/>
    <x v="5"/>
    <x v="0"/>
    <n v="1.99763"/>
    <x v="49"/>
    <x v="53"/>
    <n v="20260723"/>
  </r>
  <r>
    <x v="18"/>
    <x v="5"/>
    <x v="0"/>
    <n v="246.414016"/>
    <x v="51"/>
    <x v="54"/>
    <n v="20260723"/>
  </r>
  <r>
    <x v="18"/>
    <x v="5"/>
    <x v="0"/>
    <n v="-45.075347999999998"/>
    <x v="52"/>
    <x v="55"/>
    <n v="20260723"/>
  </r>
  <r>
    <x v="18"/>
    <x v="5"/>
    <x v="0"/>
    <n v="0"/>
    <x v="47"/>
    <x v="56"/>
    <n v="20260723"/>
  </r>
  <r>
    <x v="18"/>
    <x v="5"/>
    <x v="0"/>
    <n v="-61.013939999999998"/>
    <x v="48"/>
    <x v="57"/>
    <n v="20260723"/>
  </r>
  <r>
    <x v="18"/>
    <x v="5"/>
    <x v="0"/>
    <n v="15.938592"/>
    <x v="49"/>
    <x v="58"/>
    <n v="20260723"/>
  </r>
  <r>
    <x v="18"/>
    <x v="5"/>
    <x v="0"/>
    <n v="291.48936400000002"/>
    <x v="53"/>
    <x v="59"/>
    <n v="20260723"/>
  </r>
  <r>
    <x v="18"/>
    <x v="5"/>
    <x v="0"/>
    <n v="0"/>
    <x v="47"/>
    <x v="60"/>
    <n v="20260723"/>
  </r>
  <r>
    <x v="18"/>
    <x v="5"/>
    <x v="0"/>
    <n v="286.08261599999997"/>
    <x v="48"/>
    <x v="61"/>
    <n v="20260723"/>
  </r>
  <r>
    <x v="18"/>
    <x v="5"/>
    <x v="0"/>
    <n v="5.4067480000000003"/>
    <x v="49"/>
    <x v="62"/>
    <n v="20260723"/>
  </r>
  <r>
    <x v="18"/>
    <x v="5"/>
    <x v="0"/>
    <n v="302.96385299999997"/>
    <x v="54"/>
    <x v="63"/>
    <n v="20260723"/>
  </r>
  <r>
    <x v="18"/>
    <x v="5"/>
    <x v="0"/>
    <n v="393.81108999999998"/>
    <x v="47"/>
    <x v="64"/>
    <n v="20260723"/>
  </r>
  <r>
    <x v="18"/>
    <x v="5"/>
    <x v="0"/>
    <n v="-110.723218"/>
    <x v="48"/>
    <x v="65"/>
    <n v="20260723"/>
  </r>
  <r>
    <x v="18"/>
    <x v="5"/>
    <x v="0"/>
    <n v="19.875982"/>
    <x v="49"/>
    <x v="66"/>
    <n v="20260723"/>
  </r>
  <r>
    <x v="18"/>
    <x v="5"/>
    <x v="0"/>
    <m/>
    <x v="55"/>
    <x v="67"/>
    <n v="20260723"/>
  </r>
  <r>
    <x v="18"/>
    <x v="5"/>
    <x v="0"/>
    <n v="0"/>
    <x v="56"/>
    <x v="68"/>
    <n v="20260723"/>
  </r>
  <r>
    <x v="18"/>
    <x v="5"/>
    <x v="0"/>
    <n v="5.1921999999999997"/>
    <x v="57"/>
    <x v="69"/>
    <n v="20260723"/>
  </r>
  <r>
    <x v="18"/>
    <x v="5"/>
    <x v="0"/>
    <n v="2.2456860000000001"/>
    <x v="58"/>
    <x v="70"/>
    <n v="20260723"/>
  </r>
  <r>
    <x v="18"/>
    <x v="5"/>
    <x v="0"/>
    <n v="12.109693999999999"/>
    <x v="59"/>
    <x v="71"/>
    <n v="20260723"/>
  </r>
  <r>
    <x v="18"/>
    <x v="5"/>
    <x v="0"/>
    <n v="1.4802999999999999"/>
    <x v="60"/>
    <x v="72"/>
    <n v="20260723"/>
  </r>
  <r>
    <x v="18"/>
    <x v="5"/>
    <x v="0"/>
    <n v="0"/>
    <x v="19"/>
    <x v="73"/>
    <n v="20260723"/>
  </r>
  <r>
    <x v="18"/>
    <x v="5"/>
    <x v="0"/>
    <n v="0"/>
    <x v="61"/>
    <x v="74"/>
    <n v="20260723"/>
  </r>
  <r>
    <x v="18"/>
    <x v="5"/>
    <x v="0"/>
    <n v="10.145961"/>
    <x v="62"/>
    <x v="75"/>
    <n v="20260723"/>
  </r>
  <r>
    <x v="18"/>
    <x v="5"/>
    <x v="0"/>
    <n v="43.519843000000002"/>
    <x v="63"/>
    <x v="76"/>
    <n v="20260723"/>
  </r>
  <r>
    <x v="18"/>
    <x v="5"/>
    <x v="0"/>
    <n v="12.624471"/>
    <x v="64"/>
    <x v="77"/>
    <n v="20260723"/>
  </r>
  <r>
    <x v="18"/>
    <x v="5"/>
    <x v="0"/>
    <n v="15.829205999999999"/>
    <x v="65"/>
    <x v="78"/>
    <n v="20260723"/>
  </r>
  <r>
    <x v="18"/>
    <x v="5"/>
    <x v="0"/>
    <n v="7.5968140000000002"/>
    <x v="66"/>
    <x v="79"/>
    <n v="20260723"/>
  </r>
  <r>
    <x v="18"/>
    <x v="5"/>
    <x v="0"/>
    <n v="9.6813999999999997E-2"/>
    <x v="67"/>
    <x v="80"/>
    <n v="20260723"/>
  </r>
  <r>
    <x v="18"/>
    <x v="5"/>
    <x v="0"/>
    <n v="7.5"/>
    <x v="68"/>
    <x v="81"/>
    <n v="20260723"/>
  </r>
  <r>
    <x v="18"/>
    <x v="5"/>
    <x v="0"/>
    <n v="25.521277000000001"/>
    <x v="69"/>
    <x v="82"/>
    <n v="20260723"/>
  </r>
  <r>
    <x v="18"/>
    <x v="5"/>
    <x v="0"/>
    <n v="1072.4189570000001"/>
    <x v="70"/>
    <x v="83"/>
    <n v="20260723"/>
  </r>
  <r>
    <x v="18"/>
    <x v="5"/>
    <x v="0"/>
    <n v="475.05388699999997"/>
    <x v="71"/>
    <x v="84"/>
    <n v="20260723"/>
  </r>
  <r>
    <x v="18"/>
    <x v="6"/>
    <x v="0"/>
    <m/>
    <x v="0"/>
    <x v="0"/>
    <n v="20260723"/>
  </r>
  <r>
    <x v="18"/>
    <x v="6"/>
    <x v="0"/>
    <m/>
    <x v="1"/>
    <x v="1"/>
    <n v="20260723"/>
  </r>
  <r>
    <x v="18"/>
    <x v="6"/>
    <x v="0"/>
    <m/>
    <x v="2"/>
    <x v="2"/>
    <n v="20260723"/>
  </r>
  <r>
    <x v="18"/>
    <x v="6"/>
    <x v="0"/>
    <n v="0"/>
    <x v="3"/>
    <x v="3"/>
    <n v="20260723"/>
  </r>
  <r>
    <x v="18"/>
    <x v="6"/>
    <x v="0"/>
    <n v="7.494345"/>
    <x v="4"/>
    <x v="4"/>
    <n v="20260723"/>
  </r>
  <r>
    <x v="18"/>
    <x v="6"/>
    <x v="0"/>
    <n v="0"/>
    <x v="5"/>
    <x v="5"/>
    <n v="20260723"/>
  </r>
  <r>
    <x v="18"/>
    <x v="6"/>
    <x v="0"/>
    <n v="43.691243"/>
    <x v="6"/>
    <x v="6"/>
    <n v="20260723"/>
  </r>
  <r>
    <x v="18"/>
    <x v="6"/>
    <x v="0"/>
    <n v="916.53089799999998"/>
    <x v="7"/>
    <x v="7"/>
    <n v="20260723"/>
  </r>
  <r>
    <x v="18"/>
    <x v="6"/>
    <x v="0"/>
    <n v="5.3939440000000003"/>
    <x v="8"/>
    <x v="8"/>
    <n v="20260723"/>
  </r>
  <r>
    <x v="18"/>
    <x v="6"/>
    <x v="0"/>
    <n v="39.694619000000003"/>
    <x v="9"/>
    <x v="9"/>
    <n v="20260723"/>
  </r>
  <r>
    <x v="18"/>
    <x v="6"/>
    <x v="0"/>
    <n v="14.578268"/>
    <x v="10"/>
    <x v="10"/>
    <n v="20260723"/>
  </r>
  <r>
    <x v="18"/>
    <x v="6"/>
    <x v="0"/>
    <n v="14.543267999999999"/>
    <x v="11"/>
    <x v="11"/>
    <n v="20260723"/>
  </r>
  <r>
    <x v="18"/>
    <x v="6"/>
    <x v="0"/>
    <n v="3.5000000000000003E-2"/>
    <x v="12"/>
    <x v="12"/>
    <n v="20260723"/>
  </r>
  <r>
    <x v="18"/>
    <x v="6"/>
    <x v="0"/>
    <n v="783.97527200000002"/>
    <x v="13"/>
    <x v="13"/>
    <n v="20260723"/>
  </r>
  <r>
    <x v="18"/>
    <x v="6"/>
    <x v="0"/>
    <n v="594.87061400000005"/>
    <x v="14"/>
    <x v="14"/>
    <n v="20260723"/>
  </r>
  <r>
    <x v="18"/>
    <x v="6"/>
    <x v="0"/>
    <n v="189.10031000000001"/>
    <x v="15"/>
    <x v="15"/>
    <n v="20260723"/>
  </r>
  <r>
    <x v="18"/>
    <x v="6"/>
    <x v="0"/>
    <n v="4.3480000000000003E-3"/>
    <x v="16"/>
    <x v="16"/>
    <n v="20260723"/>
  </r>
  <r>
    <x v="18"/>
    <x v="6"/>
    <x v="0"/>
    <n v="0"/>
    <x v="17"/>
    <x v="17"/>
    <n v="20260723"/>
  </r>
  <r>
    <x v="18"/>
    <x v="6"/>
    <x v="0"/>
    <n v="72.388794000000004"/>
    <x v="18"/>
    <x v="18"/>
    <n v="20260723"/>
  </r>
  <r>
    <x v="18"/>
    <x v="6"/>
    <x v="0"/>
    <n v="0"/>
    <x v="19"/>
    <x v="19"/>
    <n v="20260723"/>
  </r>
  <r>
    <x v="18"/>
    <x v="6"/>
    <x v="0"/>
    <n v="0.5"/>
    <x v="20"/>
    <x v="20"/>
    <n v="20260723"/>
  </r>
  <r>
    <x v="18"/>
    <x v="6"/>
    <x v="0"/>
    <n v="0"/>
    <x v="21"/>
    <x v="21"/>
    <n v="20260723"/>
  </r>
  <r>
    <x v="18"/>
    <x v="6"/>
    <x v="0"/>
    <n v="505.52270299999998"/>
    <x v="22"/>
    <x v="22"/>
    <n v="20260723"/>
  </r>
  <r>
    <x v="18"/>
    <x v="6"/>
    <x v="0"/>
    <n v="25.485399999999998"/>
    <x v="23"/>
    <x v="23"/>
    <n v="20260723"/>
  </r>
  <r>
    <x v="18"/>
    <x v="6"/>
    <x v="0"/>
    <n v="0"/>
    <x v="24"/>
    <x v="24"/>
    <n v="20260723"/>
  </r>
  <r>
    <x v="18"/>
    <x v="6"/>
    <x v="0"/>
    <n v="0"/>
    <x v="25"/>
    <x v="25"/>
    <n v="20260723"/>
  </r>
  <r>
    <x v="18"/>
    <x v="6"/>
    <x v="0"/>
    <n v="25.485399999999998"/>
    <x v="26"/>
    <x v="26"/>
    <n v="20260723"/>
  </r>
  <r>
    <x v="18"/>
    <x v="6"/>
    <x v="0"/>
    <n v="39.738649000000002"/>
    <x v="27"/>
    <x v="27"/>
    <n v="20260723"/>
  </r>
  <r>
    <x v="18"/>
    <x v="6"/>
    <x v="0"/>
    <n v="32.004098999999997"/>
    <x v="28"/>
    <x v="28"/>
    <n v="20260723"/>
  </r>
  <r>
    <x v="18"/>
    <x v="6"/>
    <x v="0"/>
    <n v="31.266763000000001"/>
    <x v="29"/>
    <x v="29"/>
    <n v="20260723"/>
  </r>
  <r>
    <x v="18"/>
    <x v="6"/>
    <x v="0"/>
    <n v="0.73733599999999999"/>
    <x v="30"/>
    <x v="30"/>
    <n v="20260723"/>
  </r>
  <r>
    <x v="18"/>
    <x v="6"/>
    <x v="0"/>
    <n v="9.1328589999999998"/>
    <x v="31"/>
    <x v="31"/>
    <n v="20260723"/>
  </r>
  <r>
    <x v="18"/>
    <x v="6"/>
    <x v="0"/>
    <n v="-1.688226"/>
    <x v="32"/>
    <x v="32"/>
    <n v="20260723"/>
  </r>
  <r>
    <x v="18"/>
    <x v="6"/>
    <x v="0"/>
    <n v="10.821085"/>
    <x v="33"/>
    <x v="33"/>
    <n v="20260723"/>
  </r>
  <r>
    <x v="18"/>
    <x v="6"/>
    <x v="0"/>
    <n v="-1.398309"/>
    <x v="34"/>
    <x v="34"/>
    <n v="20260723"/>
  </r>
  <r>
    <x v="18"/>
    <x v="6"/>
    <x v="0"/>
    <n v="0"/>
    <x v="35"/>
    <x v="35"/>
    <n v="20260723"/>
  </r>
  <r>
    <x v="18"/>
    <x v="6"/>
    <x v="0"/>
    <n v="19.122796999999998"/>
    <x v="36"/>
    <x v="36"/>
    <n v="20260723"/>
  </r>
  <r>
    <x v="18"/>
    <x v="6"/>
    <x v="0"/>
    <n v="6.1343389999999998"/>
    <x v="37"/>
    <x v="37"/>
    <n v="20260723"/>
  </r>
  <r>
    <x v="18"/>
    <x v="6"/>
    <x v="0"/>
    <n v="6.3529010000000001"/>
    <x v="38"/>
    <x v="38"/>
    <n v="20260723"/>
  </r>
  <r>
    <x v="18"/>
    <x v="6"/>
    <x v="0"/>
    <n v="0"/>
    <x v="39"/>
    <x v="39"/>
    <n v="20260723"/>
  </r>
  <r>
    <x v="18"/>
    <x v="6"/>
    <x v="0"/>
    <n v="0"/>
    <x v="40"/>
    <x v="40"/>
    <n v="20260723"/>
  </r>
  <r>
    <x v="18"/>
    <x v="6"/>
    <x v="0"/>
    <n v="54.317903999999999"/>
    <x v="41"/>
    <x v="41"/>
    <n v="20260723"/>
  </r>
  <r>
    <x v="18"/>
    <x v="6"/>
    <x v="0"/>
    <n v="18.425756"/>
    <x v="42"/>
    <x v="42"/>
    <n v="20260723"/>
  </r>
  <r>
    <x v="18"/>
    <x v="6"/>
    <x v="0"/>
    <n v="1642.8169330000001"/>
    <x v="43"/>
    <x v="43"/>
    <n v="20260723"/>
  </r>
  <r>
    <x v="18"/>
    <x v="6"/>
    <x v="0"/>
    <m/>
    <x v="44"/>
    <x v="44"/>
    <n v="20260723"/>
  </r>
  <r>
    <x v="18"/>
    <x v="6"/>
    <x v="0"/>
    <n v="388.99247300000002"/>
    <x v="45"/>
    <x v="45"/>
    <n v="20260723"/>
  </r>
  <r>
    <x v="18"/>
    <x v="6"/>
    <x v="0"/>
    <n v="346.064077"/>
    <x v="46"/>
    <x v="46"/>
    <n v="20260723"/>
  </r>
  <r>
    <x v="18"/>
    <x v="6"/>
    <x v="0"/>
    <n v="0"/>
    <x v="47"/>
    <x v="47"/>
    <n v="20260723"/>
  </r>
  <r>
    <x v="18"/>
    <x v="6"/>
    <x v="0"/>
    <n v="329.341026"/>
    <x v="48"/>
    <x v="48"/>
    <n v="20260723"/>
  </r>
  <r>
    <x v="18"/>
    <x v="6"/>
    <x v="0"/>
    <n v="16.723051000000002"/>
    <x v="49"/>
    <x v="49"/>
    <n v="20260723"/>
  </r>
  <r>
    <x v="18"/>
    <x v="6"/>
    <x v="0"/>
    <n v="42.928395000000002"/>
    <x v="50"/>
    <x v="50"/>
    <n v="20260723"/>
  </r>
  <r>
    <x v="18"/>
    <x v="6"/>
    <x v="0"/>
    <n v="0"/>
    <x v="47"/>
    <x v="51"/>
    <n v="20260723"/>
  </r>
  <r>
    <x v="18"/>
    <x v="6"/>
    <x v="0"/>
    <n v="41.043875999999997"/>
    <x v="48"/>
    <x v="52"/>
    <n v="20260723"/>
  </r>
  <r>
    <x v="18"/>
    <x v="6"/>
    <x v="0"/>
    <n v="1.8845190000000001"/>
    <x v="49"/>
    <x v="53"/>
    <n v="20260723"/>
  </r>
  <r>
    <x v="18"/>
    <x v="6"/>
    <x v="0"/>
    <n v="165.55500900000001"/>
    <x v="51"/>
    <x v="54"/>
    <n v="20260723"/>
  </r>
  <r>
    <x v="18"/>
    <x v="6"/>
    <x v="0"/>
    <n v="-71.940048000000004"/>
    <x v="52"/>
    <x v="55"/>
    <n v="20260723"/>
  </r>
  <r>
    <x v="18"/>
    <x v="6"/>
    <x v="0"/>
    <n v="0"/>
    <x v="47"/>
    <x v="56"/>
    <n v="20260723"/>
  </r>
  <r>
    <x v="18"/>
    <x v="6"/>
    <x v="0"/>
    <n v="-92.261562999999995"/>
    <x v="48"/>
    <x v="57"/>
    <n v="20260723"/>
  </r>
  <r>
    <x v="18"/>
    <x v="6"/>
    <x v="0"/>
    <n v="20.321515000000002"/>
    <x v="49"/>
    <x v="58"/>
    <n v="20260723"/>
  </r>
  <r>
    <x v="18"/>
    <x v="6"/>
    <x v="0"/>
    <n v="237.495057"/>
    <x v="53"/>
    <x v="59"/>
    <n v="20260723"/>
  </r>
  <r>
    <x v="18"/>
    <x v="6"/>
    <x v="0"/>
    <n v="0"/>
    <x v="47"/>
    <x v="60"/>
    <n v="20260723"/>
  </r>
  <r>
    <x v="18"/>
    <x v="6"/>
    <x v="0"/>
    <n v="231.21395200000001"/>
    <x v="48"/>
    <x v="61"/>
    <n v="20260723"/>
  </r>
  <r>
    <x v="18"/>
    <x v="6"/>
    <x v="0"/>
    <n v="6.2811060000000003"/>
    <x v="49"/>
    <x v="62"/>
    <n v="20260723"/>
  </r>
  <r>
    <x v="18"/>
    <x v="6"/>
    <x v="0"/>
    <n v="402.149766"/>
    <x v="54"/>
    <x v="63"/>
    <n v="20260723"/>
  </r>
  <r>
    <x v="18"/>
    <x v="6"/>
    <x v="0"/>
    <n v="363.38977599999998"/>
    <x v="47"/>
    <x v="64"/>
    <n v="20260723"/>
  </r>
  <r>
    <x v="18"/>
    <x v="6"/>
    <x v="0"/>
    <n v="13.681267999999999"/>
    <x v="48"/>
    <x v="65"/>
    <n v="20260723"/>
  </r>
  <r>
    <x v="18"/>
    <x v="6"/>
    <x v="0"/>
    <n v="25.078721000000002"/>
    <x v="49"/>
    <x v="66"/>
    <n v="20260723"/>
  </r>
  <r>
    <x v="18"/>
    <x v="6"/>
    <x v="0"/>
    <m/>
    <x v="55"/>
    <x v="67"/>
    <n v="20260723"/>
  </r>
  <r>
    <x v="18"/>
    <x v="6"/>
    <x v="0"/>
    <n v="0"/>
    <x v="56"/>
    <x v="68"/>
    <n v="20260723"/>
  </r>
  <r>
    <x v="18"/>
    <x v="6"/>
    <x v="0"/>
    <n v="5.6262530000000002"/>
    <x v="57"/>
    <x v="69"/>
    <n v="20260723"/>
  </r>
  <r>
    <x v="18"/>
    <x v="6"/>
    <x v="0"/>
    <n v="2.4366819999999998"/>
    <x v="58"/>
    <x v="70"/>
    <n v="20260723"/>
  </r>
  <r>
    <x v="18"/>
    <x v="6"/>
    <x v="0"/>
    <n v="13.013717"/>
    <x v="59"/>
    <x v="71"/>
    <n v="20260723"/>
  </r>
  <r>
    <x v="18"/>
    <x v="6"/>
    <x v="0"/>
    <n v="1.494051"/>
    <x v="60"/>
    <x v="72"/>
    <n v="20260723"/>
  </r>
  <r>
    <x v="18"/>
    <x v="6"/>
    <x v="0"/>
    <n v="0"/>
    <x v="19"/>
    <x v="73"/>
    <n v="20260723"/>
  </r>
  <r>
    <x v="18"/>
    <x v="6"/>
    <x v="0"/>
    <n v="0"/>
    <x v="61"/>
    <x v="74"/>
    <n v="20260723"/>
  </r>
  <r>
    <x v="18"/>
    <x v="6"/>
    <x v="0"/>
    <n v="11.696422"/>
    <x v="62"/>
    <x v="75"/>
    <n v="20260723"/>
  </r>
  <r>
    <x v="18"/>
    <x v="6"/>
    <x v="0"/>
    <n v="47.698504999999997"/>
    <x v="63"/>
    <x v="76"/>
    <n v="20260723"/>
  </r>
  <r>
    <x v="18"/>
    <x v="6"/>
    <x v="0"/>
    <n v="11.481700999999999"/>
    <x v="64"/>
    <x v="77"/>
    <n v="20260723"/>
  </r>
  <r>
    <x v="18"/>
    <x v="6"/>
    <x v="0"/>
    <n v="21.025925999999998"/>
    <x v="65"/>
    <x v="78"/>
    <n v="20260723"/>
  </r>
  <r>
    <x v="18"/>
    <x v="6"/>
    <x v="0"/>
    <n v="23.069842000000001"/>
    <x v="66"/>
    <x v="79"/>
    <n v="20260723"/>
  </r>
  <r>
    <x v="18"/>
    <x v="6"/>
    <x v="0"/>
    <n v="0.56984199999999996"/>
    <x v="67"/>
    <x v="80"/>
    <n v="20260723"/>
  </r>
  <r>
    <x v="18"/>
    <x v="6"/>
    <x v="0"/>
    <n v="22.5"/>
    <x v="68"/>
    <x v="81"/>
    <n v="20260723"/>
  </r>
  <r>
    <x v="18"/>
    <x v="6"/>
    <x v="0"/>
    <n v="27.038786999999999"/>
    <x v="69"/>
    <x v="82"/>
    <n v="20260723"/>
  </r>
  <r>
    <x v="18"/>
    <x v="6"/>
    <x v="0"/>
    <n v="1121.279135"/>
    <x v="70"/>
    <x v="83"/>
    <n v="20260723"/>
  </r>
  <r>
    <x v="18"/>
    <x v="6"/>
    <x v="0"/>
    <n v="521.53779699999996"/>
    <x v="71"/>
    <x v="84"/>
    <n v="20260723"/>
  </r>
  <r>
    <x v="18"/>
    <x v="7"/>
    <x v="0"/>
    <m/>
    <x v="0"/>
    <x v="0"/>
    <n v="20260723"/>
  </r>
  <r>
    <x v="18"/>
    <x v="7"/>
    <x v="0"/>
    <m/>
    <x v="1"/>
    <x v="1"/>
    <n v="20260723"/>
  </r>
  <r>
    <x v="18"/>
    <x v="7"/>
    <x v="0"/>
    <m/>
    <x v="2"/>
    <x v="2"/>
    <n v="20260723"/>
  </r>
  <r>
    <x v="18"/>
    <x v="7"/>
    <x v="0"/>
    <n v="0"/>
    <x v="3"/>
    <x v="3"/>
    <n v="20260723"/>
  </r>
  <r>
    <x v="18"/>
    <x v="7"/>
    <x v="0"/>
    <n v="5.3474899999999996"/>
    <x v="4"/>
    <x v="4"/>
    <n v="20260723"/>
  </r>
  <r>
    <x v="18"/>
    <x v="7"/>
    <x v="0"/>
    <n v="0"/>
    <x v="5"/>
    <x v="5"/>
    <n v="20260723"/>
  </r>
  <r>
    <x v="18"/>
    <x v="7"/>
    <x v="0"/>
    <n v="37.368530999999997"/>
    <x v="6"/>
    <x v="6"/>
    <n v="20260723"/>
  </r>
  <r>
    <x v="18"/>
    <x v="7"/>
    <x v="0"/>
    <n v="999.46143400000005"/>
    <x v="7"/>
    <x v="7"/>
    <n v="20260723"/>
  </r>
  <r>
    <x v="18"/>
    <x v="7"/>
    <x v="0"/>
    <n v="16.149764999999999"/>
    <x v="8"/>
    <x v="8"/>
    <n v="20260723"/>
  </r>
  <r>
    <x v="18"/>
    <x v="7"/>
    <x v="0"/>
    <n v="20.931152000000001"/>
    <x v="9"/>
    <x v="9"/>
    <n v="20260723"/>
  </r>
  <r>
    <x v="18"/>
    <x v="7"/>
    <x v="0"/>
    <n v="2.179964"/>
    <x v="10"/>
    <x v="10"/>
    <n v="20260723"/>
  </r>
  <r>
    <x v="18"/>
    <x v="7"/>
    <x v="0"/>
    <n v="2.1449639999999999"/>
    <x v="11"/>
    <x v="11"/>
    <n v="20260723"/>
  </r>
  <r>
    <x v="18"/>
    <x v="7"/>
    <x v="0"/>
    <n v="3.5000000000000003E-2"/>
    <x v="12"/>
    <x v="12"/>
    <n v="20260723"/>
  </r>
  <r>
    <x v="18"/>
    <x v="7"/>
    <x v="0"/>
    <n v="862.95731999999998"/>
    <x v="13"/>
    <x v="13"/>
    <n v="20260723"/>
  </r>
  <r>
    <x v="18"/>
    <x v="7"/>
    <x v="0"/>
    <n v="678.92040899999995"/>
    <x v="14"/>
    <x v="14"/>
    <n v="20260723"/>
  </r>
  <r>
    <x v="18"/>
    <x v="7"/>
    <x v="0"/>
    <n v="184.032175"/>
    <x v="15"/>
    <x v="15"/>
    <n v="20260723"/>
  </r>
  <r>
    <x v="18"/>
    <x v="7"/>
    <x v="0"/>
    <n v="4.7369999999999999E-3"/>
    <x v="16"/>
    <x v="16"/>
    <n v="20260723"/>
  </r>
  <r>
    <x v="18"/>
    <x v="7"/>
    <x v="0"/>
    <n v="0"/>
    <x v="17"/>
    <x v="17"/>
    <n v="20260723"/>
  </r>
  <r>
    <x v="18"/>
    <x v="7"/>
    <x v="0"/>
    <n v="75.592786000000004"/>
    <x v="18"/>
    <x v="18"/>
    <n v="20260723"/>
  </r>
  <r>
    <x v="18"/>
    <x v="7"/>
    <x v="0"/>
    <n v="0"/>
    <x v="19"/>
    <x v="19"/>
    <n v="20260723"/>
  </r>
  <r>
    <x v="18"/>
    <x v="7"/>
    <x v="0"/>
    <n v="21.650445000000001"/>
    <x v="20"/>
    <x v="20"/>
    <n v="20260723"/>
  </r>
  <r>
    <x v="18"/>
    <x v="7"/>
    <x v="0"/>
    <n v="0"/>
    <x v="21"/>
    <x v="21"/>
    <n v="20260723"/>
  </r>
  <r>
    <x v="18"/>
    <x v="7"/>
    <x v="0"/>
    <n v="563.54190500000004"/>
    <x v="22"/>
    <x v="22"/>
    <n v="20260723"/>
  </r>
  <r>
    <x v="18"/>
    <x v="7"/>
    <x v="0"/>
    <n v="28.124347"/>
    <x v="23"/>
    <x v="23"/>
    <n v="20260723"/>
  </r>
  <r>
    <x v="18"/>
    <x v="7"/>
    <x v="0"/>
    <n v="0"/>
    <x v="24"/>
    <x v="24"/>
    <n v="20260723"/>
  </r>
  <r>
    <x v="18"/>
    <x v="7"/>
    <x v="0"/>
    <n v="0"/>
    <x v="25"/>
    <x v="25"/>
    <n v="20260723"/>
  </r>
  <r>
    <x v="18"/>
    <x v="7"/>
    <x v="0"/>
    <n v="28.124347"/>
    <x v="26"/>
    <x v="26"/>
    <n v="20260723"/>
  </r>
  <r>
    <x v="18"/>
    <x v="7"/>
    <x v="0"/>
    <n v="57.423023999999998"/>
    <x v="27"/>
    <x v="27"/>
    <n v="20260723"/>
  </r>
  <r>
    <x v="18"/>
    <x v="7"/>
    <x v="0"/>
    <n v="51.387276"/>
    <x v="28"/>
    <x v="28"/>
    <n v="20260723"/>
  </r>
  <r>
    <x v="18"/>
    <x v="7"/>
    <x v="0"/>
    <n v="50.086359999999999"/>
    <x v="29"/>
    <x v="29"/>
    <n v="20260723"/>
  </r>
  <r>
    <x v="18"/>
    <x v="7"/>
    <x v="0"/>
    <n v="1.300916"/>
    <x v="30"/>
    <x v="30"/>
    <n v="20260723"/>
  </r>
  <r>
    <x v="18"/>
    <x v="7"/>
    <x v="0"/>
    <n v="7.5072989999999997"/>
    <x v="31"/>
    <x v="31"/>
    <n v="20260723"/>
  </r>
  <r>
    <x v="18"/>
    <x v="7"/>
    <x v="0"/>
    <n v="-2.3652199999999999"/>
    <x v="32"/>
    <x v="32"/>
    <n v="20260723"/>
  </r>
  <r>
    <x v="18"/>
    <x v="7"/>
    <x v="0"/>
    <n v="9.8725190000000005"/>
    <x v="33"/>
    <x v="33"/>
    <n v="20260723"/>
  </r>
  <r>
    <x v="18"/>
    <x v="7"/>
    <x v="0"/>
    <n v="-1.471552"/>
    <x v="34"/>
    <x v="34"/>
    <n v="20260723"/>
  </r>
  <r>
    <x v="18"/>
    <x v="7"/>
    <x v="0"/>
    <n v="0"/>
    <x v="35"/>
    <x v="35"/>
    <n v="20260723"/>
  </r>
  <r>
    <x v="18"/>
    <x v="7"/>
    <x v="0"/>
    <n v="25.042276999999999"/>
    <x v="36"/>
    <x v="36"/>
    <n v="20260723"/>
  </r>
  <r>
    <x v="18"/>
    <x v="7"/>
    <x v="0"/>
    <n v="12.825260999999999"/>
    <x v="37"/>
    <x v="37"/>
    <n v="20260723"/>
  </r>
  <r>
    <x v="18"/>
    <x v="7"/>
    <x v="0"/>
    <n v="4.467371"/>
    <x v="38"/>
    <x v="38"/>
    <n v="20260723"/>
  </r>
  <r>
    <x v="18"/>
    <x v="7"/>
    <x v="0"/>
    <n v="0"/>
    <x v="39"/>
    <x v="39"/>
    <n v="20260723"/>
  </r>
  <r>
    <x v="18"/>
    <x v="7"/>
    <x v="0"/>
    <n v="0"/>
    <x v="40"/>
    <x v="40"/>
    <n v="20260723"/>
  </r>
  <r>
    <x v="18"/>
    <x v="7"/>
    <x v="0"/>
    <n v="43.967666999999999"/>
    <x v="41"/>
    <x v="41"/>
    <n v="20260723"/>
  </r>
  <r>
    <x v="18"/>
    <x v="7"/>
    <x v="0"/>
    <n v="17.009936"/>
    <x v="42"/>
    <x v="42"/>
    <n v="20260723"/>
  </r>
  <r>
    <x v="18"/>
    <x v="7"/>
    <x v="0"/>
    <n v="1794.5792409999999"/>
    <x v="43"/>
    <x v="43"/>
    <n v="20260723"/>
  </r>
  <r>
    <x v="18"/>
    <x v="7"/>
    <x v="0"/>
    <m/>
    <x v="44"/>
    <x v="44"/>
    <n v="20260723"/>
  </r>
  <r>
    <x v="18"/>
    <x v="7"/>
    <x v="0"/>
    <n v="453.211795"/>
    <x v="45"/>
    <x v="45"/>
    <n v="20260723"/>
  </r>
  <r>
    <x v="18"/>
    <x v="7"/>
    <x v="0"/>
    <n v="408.08116100000001"/>
    <x v="46"/>
    <x v="46"/>
    <n v="20260723"/>
  </r>
  <r>
    <x v="18"/>
    <x v="7"/>
    <x v="0"/>
    <n v="0"/>
    <x v="47"/>
    <x v="47"/>
    <n v="20260723"/>
  </r>
  <r>
    <x v="18"/>
    <x v="7"/>
    <x v="0"/>
    <n v="388.82993399999998"/>
    <x v="48"/>
    <x v="48"/>
    <n v="20260723"/>
  </r>
  <r>
    <x v="18"/>
    <x v="7"/>
    <x v="0"/>
    <n v="19.251227"/>
    <x v="49"/>
    <x v="49"/>
    <n v="20260723"/>
  </r>
  <r>
    <x v="18"/>
    <x v="7"/>
    <x v="0"/>
    <n v="45.130633000000003"/>
    <x v="50"/>
    <x v="50"/>
    <n v="20260723"/>
  </r>
  <r>
    <x v="18"/>
    <x v="7"/>
    <x v="0"/>
    <n v="0"/>
    <x v="47"/>
    <x v="51"/>
    <n v="20260723"/>
  </r>
  <r>
    <x v="18"/>
    <x v="7"/>
    <x v="0"/>
    <n v="43.043559000000002"/>
    <x v="48"/>
    <x v="52"/>
    <n v="20260723"/>
  </r>
  <r>
    <x v="18"/>
    <x v="7"/>
    <x v="0"/>
    <n v="2.0870739999999999"/>
    <x v="49"/>
    <x v="53"/>
    <n v="20260723"/>
  </r>
  <r>
    <x v="18"/>
    <x v="7"/>
    <x v="0"/>
    <n v="151.41098099999999"/>
    <x v="51"/>
    <x v="54"/>
    <n v="20260723"/>
  </r>
  <r>
    <x v="18"/>
    <x v="7"/>
    <x v="0"/>
    <n v="-82.388957000000005"/>
    <x v="52"/>
    <x v="55"/>
    <n v="20260723"/>
  </r>
  <r>
    <x v="18"/>
    <x v="7"/>
    <x v="0"/>
    <n v="0"/>
    <x v="47"/>
    <x v="56"/>
    <n v="20260723"/>
  </r>
  <r>
    <x v="18"/>
    <x v="7"/>
    <x v="0"/>
    <n v="-105.76476"/>
    <x v="48"/>
    <x v="57"/>
    <n v="20260723"/>
  </r>
  <r>
    <x v="18"/>
    <x v="7"/>
    <x v="0"/>
    <n v="23.375803000000001"/>
    <x v="49"/>
    <x v="58"/>
    <n v="20260723"/>
  </r>
  <r>
    <x v="18"/>
    <x v="7"/>
    <x v="0"/>
    <n v="233.799938"/>
    <x v="53"/>
    <x v="59"/>
    <n v="20260723"/>
  </r>
  <r>
    <x v="18"/>
    <x v="7"/>
    <x v="0"/>
    <n v="0"/>
    <x v="47"/>
    <x v="60"/>
    <n v="20260723"/>
  </r>
  <r>
    <x v="18"/>
    <x v="7"/>
    <x v="0"/>
    <n v="227.66914700000001"/>
    <x v="48"/>
    <x v="61"/>
    <n v="20260723"/>
  </r>
  <r>
    <x v="18"/>
    <x v="7"/>
    <x v="0"/>
    <n v="6.1307919999999996"/>
    <x v="49"/>
    <x v="62"/>
    <n v="20260723"/>
  </r>
  <r>
    <x v="18"/>
    <x v="7"/>
    <x v="0"/>
    <n v="445.32342499999999"/>
    <x v="54"/>
    <x v="63"/>
    <n v="20260723"/>
  </r>
  <r>
    <x v="18"/>
    <x v="7"/>
    <x v="0"/>
    <n v="429.82788099999999"/>
    <x v="47"/>
    <x v="64"/>
    <n v="20260723"/>
  </r>
  <r>
    <x v="18"/>
    <x v="7"/>
    <x v="0"/>
    <n v="-11.885614"/>
    <x v="48"/>
    <x v="65"/>
    <n v="20260723"/>
  </r>
  <r>
    <x v="18"/>
    <x v="7"/>
    <x v="0"/>
    <n v="27.381157999999999"/>
    <x v="49"/>
    <x v="66"/>
    <n v="20260723"/>
  </r>
  <r>
    <x v="18"/>
    <x v="7"/>
    <x v="0"/>
    <m/>
    <x v="55"/>
    <x v="67"/>
    <n v="20260723"/>
  </r>
  <r>
    <x v="18"/>
    <x v="7"/>
    <x v="0"/>
    <n v="0"/>
    <x v="56"/>
    <x v="68"/>
    <n v="20260723"/>
  </r>
  <r>
    <x v="18"/>
    <x v="7"/>
    <x v="0"/>
    <n v="6.4623629999999999"/>
    <x v="57"/>
    <x v="69"/>
    <n v="20260723"/>
  </r>
  <r>
    <x v="18"/>
    <x v="7"/>
    <x v="0"/>
    <n v="2.5277980000000002"/>
    <x v="58"/>
    <x v="70"/>
    <n v="20260723"/>
  </r>
  <r>
    <x v="18"/>
    <x v="7"/>
    <x v="0"/>
    <n v="6.0433389999999996"/>
    <x v="59"/>
    <x v="71"/>
    <n v="20260723"/>
  </r>
  <r>
    <x v="18"/>
    <x v="7"/>
    <x v="0"/>
    <n v="0.95807500000000001"/>
    <x v="60"/>
    <x v="72"/>
    <n v="20260723"/>
  </r>
  <r>
    <x v="18"/>
    <x v="7"/>
    <x v="0"/>
    <n v="0"/>
    <x v="19"/>
    <x v="73"/>
    <n v="20260723"/>
  </r>
  <r>
    <x v="18"/>
    <x v="7"/>
    <x v="0"/>
    <n v="1.5055000000000001E-2"/>
    <x v="61"/>
    <x v="74"/>
    <n v="20260723"/>
  </r>
  <r>
    <x v="18"/>
    <x v="7"/>
    <x v="0"/>
    <n v="13.804397"/>
    <x v="62"/>
    <x v="75"/>
    <n v="20260723"/>
  </r>
  <r>
    <x v="18"/>
    <x v="7"/>
    <x v="0"/>
    <n v="44.128301999999998"/>
    <x v="63"/>
    <x v="76"/>
    <n v="20260723"/>
  </r>
  <r>
    <x v="18"/>
    <x v="7"/>
    <x v="0"/>
    <n v="13.803153"/>
    <x v="64"/>
    <x v="77"/>
    <n v="20260723"/>
  </r>
  <r>
    <x v="18"/>
    <x v="7"/>
    <x v="0"/>
    <n v="20.844773"/>
    <x v="65"/>
    <x v="78"/>
    <n v="20260723"/>
  </r>
  <r>
    <x v="18"/>
    <x v="7"/>
    <x v="0"/>
    <n v="23.069842000000001"/>
    <x v="66"/>
    <x v="79"/>
    <n v="20260723"/>
  </r>
  <r>
    <x v="18"/>
    <x v="7"/>
    <x v="0"/>
    <n v="0.56984199999999996"/>
    <x v="67"/>
    <x v="80"/>
    <n v="20260723"/>
  </r>
  <r>
    <x v="18"/>
    <x v="7"/>
    <x v="0"/>
    <n v="22.5"/>
    <x v="68"/>
    <x v="81"/>
    <n v="20260723"/>
  </r>
  <r>
    <x v="18"/>
    <x v="7"/>
    <x v="0"/>
    <n v="28.786398999999999"/>
    <x v="69"/>
    <x v="82"/>
    <n v="20260723"/>
  </r>
  <r>
    <x v="18"/>
    <x v="7"/>
    <x v="0"/>
    <n v="1210.3896999999999"/>
    <x v="70"/>
    <x v="83"/>
    <n v="20260723"/>
  </r>
  <r>
    <x v="18"/>
    <x v="7"/>
    <x v="0"/>
    <n v="584.18954099999996"/>
    <x v="71"/>
    <x v="84"/>
    <n v="20260723"/>
  </r>
  <r>
    <x v="18"/>
    <x v="8"/>
    <x v="0"/>
    <m/>
    <x v="0"/>
    <x v="0"/>
    <n v="20260723"/>
  </r>
  <r>
    <x v="18"/>
    <x v="8"/>
    <x v="0"/>
    <m/>
    <x v="1"/>
    <x v="1"/>
    <n v="20260723"/>
  </r>
  <r>
    <x v="18"/>
    <x v="8"/>
    <x v="0"/>
    <m/>
    <x v="2"/>
    <x v="2"/>
    <n v="20260723"/>
  </r>
  <r>
    <x v="18"/>
    <x v="8"/>
    <x v="0"/>
    <n v="0"/>
    <x v="3"/>
    <x v="3"/>
    <n v="20260723"/>
  </r>
  <r>
    <x v="18"/>
    <x v="8"/>
    <x v="0"/>
    <n v="4.9835739999999999"/>
    <x v="4"/>
    <x v="4"/>
    <n v="20260723"/>
  </r>
  <r>
    <x v="18"/>
    <x v="8"/>
    <x v="0"/>
    <n v="0"/>
    <x v="5"/>
    <x v="5"/>
    <n v="20260723"/>
  </r>
  <r>
    <x v="18"/>
    <x v="8"/>
    <x v="0"/>
    <n v="28.898682000000001"/>
    <x v="6"/>
    <x v="6"/>
    <n v="20260723"/>
  </r>
  <r>
    <x v="18"/>
    <x v="8"/>
    <x v="0"/>
    <n v="1121.942677"/>
    <x v="7"/>
    <x v="7"/>
    <n v="20260723"/>
  </r>
  <r>
    <x v="18"/>
    <x v="8"/>
    <x v="0"/>
    <n v="11.424899999999999"/>
    <x v="8"/>
    <x v="8"/>
    <n v="20260723"/>
  </r>
  <r>
    <x v="18"/>
    <x v="8"/>
    <x v="0"/>
    <n v="42.295571000000002"/>
    <x v="9"/>
    <x v="9"/>
    <n v="20260723"/>
  </r>
  <r>
    <x v="18"/>
    <x v="8"/>
    <x v="0"/>
    <n v="2.0861529999999999"/>
    <x v="10"/>
    <x v="10"/>
    <n v="20260723"/>
  </r>
  <r>
    <x v="18"/>
    <x v="8"/>
    <x v="0"/>
    <n v="2.0511529999999998"/>
    <x v="11"/>
    <x v="11"/>
    <n v="20260723"/>
  </r>
  <r>
    <x v="18"/>
    <x v="8"/>
    <x v="0"/>
    <n v="3.5000000000000003E-2"/>
    <x v="12"/>
    <x v="12"/>
    <n v="20260723"/>
  </r>
  <r>
    <x v="18"/>
    <x v="8"/>
    <x v="0"/>
    <n v="984.84162200000003"/>
    <x v="13"/>
    <x v="13"/>
    <n v="20260723"/>
  </r>
  <r>
    <x v="18"/>
    <x v="8"/>
    <x v="0"/>
    <n v="801.83641999999998"/>
    <x v="14"/>
    <x v="14"/>
    <n v="20260723"/>
  </r>
  <r>
    <x v="18"/>
    <x v="8"/>
    <x v="0"/>
    <n v="182.99604600000001"/>
    <x v="15"/>
    <x v="15"/>
    <n v="20260723"/>
  </r>
  <r>
    <x v="18"/>
    <x v="8"/>
    <x v="0"/>
    <n v="9.1570000000000002E-3"/>
    <x v="16"/>
    <x v="16"/>
    <n v="20260723"/>
  </r>
  <r>
    <x v="18"/>
    <x v="8"/>
    <x v="0"/>
    <n v="0"/>
    <x v="17"/>
    <x v="17"/>
    <n v="20260723"/>
  </r>
  <r>
    <x v="18"/>
    <x v="8"/>
    <x v="0"/>
    <n v="59.701903999999999"/>
    <x v="18"/>
    <x v="18"/>
    <n v="20260723"/>
  </r>
  <r>
    <x v="18"/>
    <x v="8"/>
    <x v="0"/>
    <n v="0"/>
    <x v="19"/>
    <x v="19"/>
    <n v="20260723"/>
  </r>
  <r>
    <x v="18"/>
    <x v="8"/>
    <x v="0"/>
    <n v="21.592525999999999"/>
    <x v="20"/>
    <x v="20"/>
    <n v="20260723"/>
  </r>
  <r>
    <x v="18"/>
    <x v="8"/>
    <x v="0"/>
    <n v="0"/>
    <x v="21"/>
    <x v="21"/>
    <n v="20260723"/>
  </r>
  <r>
    <x v="18"/>
    <x v="8"/>
    <x v="0"/>
    <n v="659.91426200000001"/>
    <x v="22"/>
    <x v="22"/>
    <n v="20260723"/>
  </r>
  <r>
    <x v="18"/>
    <x v="8"/>
    <x v="0"/>
    <n v="22.579035000000001"/>
    <x v="23"/>
    <x v="23"/>
    <n v="20260723"/>
  </r>
  <r>
    <x v="18"/>
    <x v="8"/>
    <x v="0"/>
    <n v="0"/>
    <x v="24"/>
    <x v="24"/>
    <n v="20260723"/>
  </r>
  <r>
    <x v="18"/>
    <x v="8"/>
    <x v="0"/>
    <n v="0"/>
    <x v="25"/>
    <x v="25"/>
    <n v="20260723"/>
  </r>
  <r>
    <x v="18"/>
    <x v="8"/>
    <x v="0"/>
    <n v="22.579035000000001"/>
    <x v="26"/>
    <x v="26"/>
    <n v="20260723"/>
  </r>
  <r>
    <x v="18"/>
    <x v="8"/>
    <x v="0"/>
    <n v="64.278125000000003"/>
    <x v="27"/>
    <x v="27"/>
    <n v="20260723"/>
  </r>
  <r>
    <x v="18"/>
    <x v="8"/>
    <x v="0"/>
    <n v="57.310963999999998"/>
    <x v="28"/>
    <x v="28"/>
    <n v="20260723"/>
  </r>
  <r>
    <x v="18"/>
    <x v="8"/>
    <x v="0"/>
    <n v="55.956698000000003"/>
    <x v="29"/>
    <x v="29"/>
    <n v="20260723"/>
  </r>
  <r>
    <x v="18"/>
    <x v="8"/>
    <x v="0"/>
    <n v="1.354266"/>
    <x v="30"/>
    <x v="30"/>
    <n v="20260723"/>
  </r>
  <r>
    <x v="18"/>
    <x v="8"/>
    <x v="0"/>
    <n v="9.0616990000000008"/>
    <x v="31"/>
    <x v="31"/>
    <n v="20260723"/>
  </r>
  <r>
    <x v="18"/>
    <x v="8"/>
    <x v="0"/>
    <n v="-2.1129310000000001"/>
    <x v="32"/>
    <x v="32"/>
    <n v="20260723"/>
  </r>
  <r>
    <x v="18"/>
    <x v="8"/>
    <x v="0"/>
    <n v="11.174628999999999"/>
    <x v="33"/>
    <x v="33"/>
    <n v="20260723"/>
  </r>
  <r>
    <x v="18"/>
    <x v="8"/>
    <x v="0"/>
    <n v="-2.0945369999999999"/>
    <x v="34"/>
    <x v="34"/>
    <n v="20260723"/>
  </r>
  <r>
    <x v="18"/>
    <x v="8"/>
    <x v="0"/>
    <n v="0"/>
    <x v="35"/>
    <x v="35"/>
    <n v="20260723"/>
  </r>
  <r>
    <x v="18"/>
    <x v="8"/>
    <x v="0"/>
    <n v="23.235757"/>
    <x v="36"/>
    <x v="36"/>
    <n v="20260723"/>
  </r>
  <r>
    <x v="18"/>
    <x v="8"/>
    <x v="0"/>
    <n v="15.20421"/>
    <x v="37"/>
    <x v="37"/>
    <n v="20260723"/>
  </r>
  <r>
    <x v="18"/>
    <x v="8"/>
    <x v="0"/>
    <n v="5.7460829999999996"/>
    <x v="38"/>
    <x v="38"/>
    <n v="20260723"/>
  </r>
  <r>
    <x v="18"/>
    <x v="8"/>
    <x v="0"/>
    <n v="0"/>
    <x v="39"/>
    <x v="39"/>
    <n v="20260723"/>
  </r>
  <r>
    <x v="18"/>
    <x v="8"/>
    <x v="0"/>
    <n v="0"/>
    <x v="40"/>
    <x v="40"/>
    <n v="20260723"/>
  </r>
  <r>
    <x v="18"/>
    <x v="8"/>
    <x v="0"/>
    <n v="48.025540999999997"/>
    <x v="41"/>
    <x v="41"/>
    <n v="20260723"/>
  </r>
  <r>
    <x v="18"/>
    <x v="8"/>
    <x v="0"/>
    <n v="15.256166"/>
    <x v="42"/>
    <x v="42"/>
    <n v="20260723"/>
  </r>
  <r>
    <x v="18"/>
    <x v="8"/>
    <x v="0"/>
    <n v="2010.0641109999999"/>
    <x v="43"/>
    <x v="43"/>
    <n v="20260723"/>
  </r>
  <r>
    <x v="18"/>
    <x v="8"/>
    <x v="0"/>
    <m/>
    <x v="44"/>
    <x v="44"/>
    <n v="20260723"/>
  </r>
  <r>
    <x v="18"/>
    <x v="8"/>
    <x v="0"/>
    <n v="504.47018200000002"/>
    <x v="45"/>
    <x v="45"/>
    <n v="20260723"/>
  </r>
  <r>
    <x v="18"/>
    <x v="8"/>
    <x v="0"/>
    <n v="455.67965600000002"/>
    <x v="46"/>
    <x v="46"/>
    <n v="20260723"/>
  </r>
  <r>
    <x v="18"/>
    <x v="8"/>
    <x v="0"/>
    <n v="0"/>
    <x v="47"/>
    <x v="47"/>
    <n v="20260723"/>
  </r>
  <r>
    <x v="18"/>
    <x v="8"/>
    <x v="0"/>
    <n v="433.91603300000003"/>
    <x v="48"/>
    <x v="48"/>
    <n v="20260723"/>
  </r>
  <r>
    <x v="18"/>
    <x v="8"/>
    <x v="0"/>
    <n v="21.763622000000002"/>
    <x v="49"/>
    <x v="49"/>
    <n v="20260723"/>
  </r>
  <r>
    <x v="18"/>
    <x v="8"/>
    <x v="0"/>
    <n v="48.790526"/>
    <x v="50"/>
    <x v="50"/>
    <n v="20260723"/>
  </r>
  <r>
    <x v="18"/>
    <x v="8"/>
    <x v="0"/>
    <n v="0"/>
    <x v="47"/>
    <x v="51"/>
    <n v="20260723"/>
  </r>
  <r>
    <x v="18"/>
    <x v="8"/>
    <x v="0"/>
    <n v="46.525395000000003"/>
    <x v="48"/>
    <x v="52"/>
    <n v="20260723"/>
  </r>
  <r>
    <x v="18"/>
    <x v="8"/>
    <x v="0"/>
    <n v="2.2651300000000001"/>
    <x v="49"/>
    <x v="53"/>
    <n v="20260723"/>
  </r>
  <r>
    <x v="18"/>
    <x v="8"/>
    <x v="0"/>
    <n v="141.83105599999999"/>
    <x v="51"/>
    <x v="54"/>
    <n v="20260723"/>
  </r>
  <r>
    <x v="18"/>
    <x v="8"/>
    <x v="0"/>
    <n v="-87.914300999999995"/>
    <x v="52"/>
    <x v="55"/>
    <n v="20260723"/>
  </r>
  <r>
    <x v="18"/>
    <x v="8"/>
    <x v="0"/>
    <n v="0"/>
    <x v="47"/>
    <x v="56"/>
    <n v="20260723"/>
  </r>
  <r>
    <x v="18"/>
    <x v="8"/>
    <x v="0"/>
    <n v="-113.788523"/>
    <x v="48"/>
    <x v="57"/>
    <n v="20260723"/>
  </r>
  <r>
    <x v="18"/>
    <x v="8"/>
    <x v="0"/>
    <n v="25.874222"/>
    <x v="49"/>
    <x v="58"/>
    <n v="20260723"/>
  </r>
  <r>
    <x v="18"/>
    <x v="8"/>
    <x v="0"/>
    <n v="229.74535700000001"/>
    <x v="53"/>
    <x v="59"/>
    <n v="20260723"/>
  </r>
  <r>
    <x v="18"/>
    <x v="8"/>
    <x v="0"/>
    <n v="0"/>
    <x v="47"/>
    <x v="60"/>
    <n v="20260723"/>
  </r>
  <r>
    <x v="18"/>
    <x v="8"/>
    <x v="0"/>
    <n v="223.30950300000001"/>
    <x v="48"/>
    <x v="61"/>
    <n v="20260723"/>
  </r>
  <r>
    <x v="18"/>
    <x v="8"/>
    <x v="0"/>
    <n v="6.4358529999999998"/>
    <x v="49"/>
    <x v="62"/>
    <n v="20260723"/>
  </r>
  <r>
    <x v="18"/>
    <x v="8"/>
    <x v="0"/>
    <n v="536.38660700000003"/>
    <x v="54"/>
    <x v="63"/>
    <n v="20260723"/>
  </r>
  <r>
    <x v="18"/>
    <x v="8"/>
    <x v="0"/>
    <n v="514.94512699999996"/>
    <x v="47"/>
    <x v="64"/>
    <n v="20260723"/>
  </r>
  <r>
    <x v="18"/>
    <x v="8"/>
    <x v="0"/>
    <n v="-8.7920010000000008"/>
    <x v="48"/>
    <x v="65"/>
    <n v="20260723"/>
  </r>
  <r>
    <x v="18"/>
    <x v="8"/>
    <x v="0"/>
    <n v="30.233481999999999"/>
    <x v="49"/>
    <x v="66"/>
    <n v="20260723"/>
  </r>
  <r>
    <x v="18"/>
    <x v="8"/>
    <x v="0"/>
    <m/>
    <x v="55"/>
    <x v="67"/>
    <n v="20260723"/>
  </r>
  <r>
    <x v="18"/>
    <x v="8"/>
    <x v="0"/>
    <n v="0"/>
    <x v="56"/>
    <x v="68"/>
    <n v="20260723"/>
  </r>
  <r>
    <x v="18"/>
    <x v="8"/>
    <x v="0"/>
    <n v="7.7595109999999998"/>
    <x v="57"/>
    <x v="69"/>
    <n v="20260723"/>
  </r>
  <r>
    <x v="18"/>
    <x v="8"/>
    <x v="0"/>
    <n v="2.7244470000000001"/>
    <x v="58"/>
    <x v="70"/>
    <n v="20260723"/>
  </r>
  <r>
    <x v="18"/>
    <x v="8"/>
    <x v="0"/>
    <n v="0"/>
    <x v="59"/>
    <x v="71"/>
    <n v="20260723"/>
  </r>
  <r>
    <x v="18"/>
    <x v="8"/>
    <x v="0"/>
    <n v="9.8271139999999999"/>
    <x v="60"/>
    <x v="72"/>
    <n v="20260723"/>
  </r>
  <r>
    <x v="18"/>
    <x v="8"/>
    <x v="0"/>
    <n v="0"/>
    <x v="19"/>
    <x v="73"/>
    <n v="20260723"/>
  </r>
  <r>
    <x v="18"/>
    <x v="8"/>
    <x v="0"/>
    <n v="0"/>
    <x v="61"/>
    <x v="74"/>
    <n v="20260723"/>
  </r>
  <r>
    <x v="18"/>
    <x v="8"/>
    <x v="0"/>
    <n v="16.813291"/>
    <x v="62"/>
    <x v="75"/>
    <n v="20260723"/>
  </r>
  <r>
    <x v="18"/>
    <x v="8"/>
    <x v="0"/>
    <n v="47.365544"/>
    <x v="63"/>
    <x v="76"/>
    <n v="20260723"/>
  </r>
  <r>
    <x v="18"/>
    <x v="8"/>
    <x v="0"/>
    <n v="21.323504"/>
    <x v="64"/>
    <x v="77"/>
    <n v="20260723"/>
  </r>
  <r>
    <x v="18"/>
    <x v="8"/>
    <x v="0"/>
    <n v="24.889064000000001"/>
    <x v="65"/>
    <x v="78"/>
    <n v="20260723"/>
  </r>
  <r>
    <x v="18"/>
    <x v="8"/>
    <x v="0"/>
    <n v="23.069842000000001"/>
    <x v="66"/>
    <x v="79"/>
    <n v="20260723"/>
  </r>
  <r>
    <x v="18"/>
    <x v="8"/>
    <x v="0"/>
    <n v="0.56984199999999996"/>
    <x v="67"/>
    <x v="80"/>
    <n v="20260723"/>
  </r>
  <r>
    <x v="18"/>
    <x v="8"/>
    <x v="0"/>
    <n v="22.5"/>
    <x v="68"/>
    <x v="81"/>
    <n v="20260723"/>
  </r>
  <r>
    <x v="18"/>
    <x v="8"/>
    <x v="0"/>
    <n v="35.257796999999997"/>
    <x v="69"/>
    <x v="82"/>
    <n v="20260723"/>
  </r>
  <r>
    <x v="18"/>
    <x v="8"/>
    <x v="0"/>
    <n v="1371.7179610000001"/>
    <x v="70"/>
    <x v="83"/>
    <n v="20260723"/>
  </r>
  <r>
    <x v="18"/>
    <x v="8"/>
    <x v="0"/>
    <n v="638.34614899999997"/>
    <x v="71"/>
    <x v="84"/>
    <n v="20260723"/>
  </r>
  <r>
    <x v="18"/>
    <x v="9"/>
    <x v="0"/>
    <m/>
    <x v="0"/>
    <x v="0"/>
    <n v="20260723"/>
  </r>
  <r>
    <x v="18"/>
    <x v="9"/>
    <x v="0"/>
    <m/>
    <x v="1"/>
    <x v="1"/>
    <n v="20260723"/>
  </r>
  <r>
    <x v="18"/>
    <x v="9"/>
    <x v="0"/>
    <m/>
    <x v="2"/>
    <x v="2"/>
    <n v="20260723"/>
  </r>
  <r>
    <x v="18"/>
    <x v="9"/>
    <x v="0"/>
    <n v="0"/>
    <x v="3"/>
    <x v="3"/>
    <n v="20260723"/>
  </r>
  <r>
    <x v="18"/>
    <x v="9"/>
    <x v="0"/>
    <n v="1.33395"/>
    <x v="4"/>
    <x v="4"/>
    <n v="20260723"/>
  </r>
  <r>
    <x v="18"/>
    <x v="9"/>
    <x v="0"/>
    <n v="0"/>
    <x v="5"/>
    <x v="5"/>
    <n v="20260723"/>
  </r>
  <r>
    <x v="18"/>
    <x v="9"/>
    <x v="0"/>
    <n v="28.569019999999998"/>
    <x v="6"/>
    <x v="6"/>
    <n v="20260723"/>
  </r>
  <r>
    <x v="18"/>
    <x v="9"/>
    <x v="0"/>
    <n v="1239.7604120000001"/>
    <x v="7"/>
    <x v="7"/>
    <n v="20260723"/>
  </r>
  <r>
    <x v="18"/>
    <x v="9"/>
    <x v="0"/>
    <n v="11.5749"/>
    <x v="8"/>
    <x v="8"/>
    <n v="20260723"/>
  </r>
  <r>
    <x v="18"/>
    <x v="9"/>
    <x v="0"/>
    <n v="39.878205999999999"/>
    <x v="9"/>
    <x v="9"/>
    <n v="20260723"/>
  </r>
  <r>
    <x v="18"/>
    <x v="9"/>
    <x v="0"/>
    <n v="2.3545739999999999"/>
    <x v="10"/>
    <x v="10"/>
    <n v="20260723"/>
  </r>
  <r>
    <x v="18"/>
    <x v="9"/>
    <x v="0"/>
    <n v="2.3545739999999999"/>
    <x v="11"/>
    <x v="11"/>
    <n v="20260723"/>
  </r>
  <r>
    <x v="18"/>
    <x v="9"/>
    <x v="0"/>
    <n v="0"/>
    <x v="12"/>
    <x v="12"/>
    <n v="20260723"/>
  </r>
  <r>
    <x v="18"/>
    <x v="9"/>
    <x v="0"/>
    <n v="1085.097035"/>
    <x v="13"/>
    <x v="13"/>
    <n v="20260723"/>
  </r>
  <r>
    <x v="18"/>
    <x v="9"/>
    <x v="0"/>
    <n v="900.21718699999997"/>
    <x v="14"/>
    <x v="14"/>
    <n v="20260723"/>
  </r>
  <r>
    <x v="18"/>
    <x v="9"/>
    <x v="0"/>
    <n v="184.83541"/>
    <x v="15"/>
    <x v="15"/>
    <n v="20260723"/>
  </r>
  <r>
    <x v="18"/>
    <x v="9"/>
    <x v="0"/>
    <n v="4.4437999999999998E-2"/>
    <x v="16"/>
    <x v="16"/>
    <n v="20260723"/>
  </r>
  <r>
    <x v="18"/>
    <x v="9"/>
    <x v="0"/>
    <n v="0"/>
    <x v="17"/>
    <x v="17"/>
    <n v="20260723"/>
  </r>
  <r>
    <x v="18"/>
    <x v="9"/>
    <x v="0"/>
    <n v="61.854629000000003"/>
    <x v="18"/>
    <x v="18"/>
    <n v="20260723"/>
  </r>
  <r>
    <x v="18"/>
    <x v="9"/>
    <x v="0"/>
    <n v="0"/>
    <x v="19"/>
    <x v="19"/>
    <n v="20260723"/>
  </r>
  <r>
    <x v="18"/>
    <x v="9"/>
    <x v="0"/>
    <n v="39.001069000000001"/>
    <x v="20"/>
    <x v="20"/>
    <n v="20260723"/>
  </r>
  <r>
    <x v="18"/>
    <x v="9"/>
    <x v="0"/>
    <n v="0"/>
    <x v="21"/>
    <x v="21"/>
    <n v="20260723"/>
  </r>
  <r>
    <x v="18"/>
    <x v="9"/>
    <x v="0"/>
    <n v="748.25674000000004"/>
    <x v="22"/>
    <x v="22"/>
    <n v="20260723"/>
  </r>
  <r>
    <x v="18"/>
    <x v="9"/>
    <x v="0"/>
    <n v="22.699327"/>
    <x v="23"/>
    <x v="23"/>
    <n v="20260723"/>
  </r>
  <r>
    <x v="18"/>
    <x v="9"/>
    <x v="0"/>
    <n v="0"/>
    <x v="24"/>
    <x v="24"/>
    <n v="20260723"/>
  </r>
  <r>
    <x v="18"/>
    <x v="9"/>
    <x v="0"/>
    <n v="0"/>
    <x v="25"/>
    <x v="25"/>
    <n v="20260723"/>
  </r>
  <r>
    <x v="18"/>
    <x v="9"/>
    <x v="0"/>
    <n v="22.699327"/>
    <x v="26"/>
    <x v="26"/>
    <n v="20260723"/>
  </r>
  <r>
    <x v="18"/>
    <x v="9"/>
    <x v="0"/>
    <n v="59.829599999999999"/>
    <x v="27"/>
    <x v="27"/>
    <n v="20260723"/>
  </r>
  <r>
    <x v="18"/>
    <x v="9"/>
    <x v="0"/>
    <n v="55.539223"/>
    <x v="28"/>
    <x v="28"/>
    <n v="20260723"/>
  </r>
  <r>
    <x v="18"/>
    <x v="9"/>
    <x v="0"/>
    <n v="54.290627000000001"/>
    <x v="29"/>
    <x v="29"/>
    <n v="20260723"/>
  </r>
  <r>
    <x v="18"/>
    <x v="9"/>
    <x v="0"/>
    <n v="1.248597"/>
    <x v="30"/>
    <x v="30"/>
    <n v="20260723"/>
  </r>
  <r>
    <x v="18"/>
    <x v="9"/>
    <x v="0"/>
    <n v="5.780583"/>
    <x v="31"/>
    <x v="31"/>
    <n v="20260723"/>
  </r>
  <r>
    <x v="18"/>
    <x v="9"/>
    <x v="0"/>
    <n v="-3.2349549999999998"/>
    <x v="32"/>
    <x v="32"/>
    <n v="20260723"/>
  </r>
  <r>
    <x v="18"/>
    <x v="9"/>
    <x v="0"/>
    <n v="9.0155370000000001"/>
    <x v="33"/>
    <x v="33"/>
    <n v="20260723"/>
  </r>
  <r>
    <x v="18"/>
    <x v="9"/>
    <x v="0"/>
    <n v="-1.4902059999999999"/>
    <x v="34"/>
    <x v="34"/>
    <n v="20260723"/>
  </r>
  <r>
    <x v="18"/>
    <x v="9"/>
    <x v="0"/>
    <n v="0"/>
    <x v="35"/>
    <x v="35"/>
    <n v="20260723"/>
  </r>
  <r>
    <x v="18"/>
    <x v="9"/>
    <x v="0"/>
    <n v="20.063002000000001"/>
    <x v="36"/>
    <x v="36"/>
    <n v="20260723"/>
  </r>
  <r>
    <x v="18"/>
    <x v="9"/>
    <x v="0"/>
    <n v="9.5378080000000001"/>
    <x v="37"/>
    <x v="37"/>
    <n v="20260723"/>
  </r>
  <r>
    <x v="18"/>
    <x v="9"/>
    <x v="0"/>
    <n v="7.5269750000000002"/>
    <x v="38"/>
    <x v="38"/>
    <n v="20260723"/>
  </r>
  <r>
    <x v="18"/>
    <x v="9"/>
    <x v="0"/>
    <n v="0"/>
    <x v="39"/>
    <x v="39"/>
    <n v="20260723"/>
  </r>
  <r>
    <x v="18"/>
    <x v="9"/>
    <x v="0"/>
    <n v="0"/>
    <x v="40"/>
    <x v="40"/>
    <n v="20260723"/>
  </r>
  <r>
    <x v="18"/>
    <x v="9"/>
    <x v="0"/>
    <n v="50.442273999999998"/>
    <x v="41"/>
    <x v="41"/>
    <n v="20260723"/>
  </r>
  <r>
    <x v="18"/>
    <x v="9"/>
    <x v="0"/>
    <n v="14.387406"/>
    <x v="42"/>
    <x v="42"/>
    <n v="20260723"/>
  </r>
  <r>
    <x v="18"/>
    <x v="9"/>
    <x v="0"/>
    <n v="2202.406516"/>
    <x v="43"/>
    <x v="43"/>
    <n v="20260723"/>
  </r>
  <r>
    <x v="18"/>
    <x v="9"/>
    <x v="0"/>
    <m/>
    <x v="44"/>
    <x v="44"/>
    <n v="20260723"/>
  </r>
  <r>
    <x v="18"/>
    <x v="9"/>
    <x v="0"/>
    <n v="556.99036999999998"/>
    <x v="45"/>
    <x v="45"/>
    <n v="20260723"/>
  </r>
  <r>
    <x v="18"/>
    <x v="9"/>
    <x v="0"/>
    <n v="497.01824800000003"/>
    <x v="46"/>
    <x v="46"/>
    <n v="20260723"/>
  </r>
  <r>
    <x v="18"/>
    <x v="9"/>
    <x v="0"/>
    <n v="0"/>
    <x v="47"/>
    <x v="47"/>
    <n v="20260723"/>
  </r>
  <r>
    <x v="18"/>
    <x v="9"/>
    <x v="0"/>
    <n v="475.81667900000002"/>
    <x v="48"/>
    <x v="48"/>
    <n v="20260723"/>
  </r>
  <r>
    <x v="18"/>
    <x v="9"/>
    <x v="0"/>
    <n v="21.201561999999999"/>
    <x v="49"/>
    <x v="49"/>
    <n v="20260723"/>
  </r>
  <r>
    <x v="18"/>
    <x v="9"/>
    <x v="0"/>
    <n v="59.972121000000001"/>
    <x v="50"/>
    <x v="50"/>
    <n v="20260723"/>
  </r>
  <r>
    <x v="18"/>
    <x v="9"/>
    <x v="0"/>
    <n v="0"/>
    <x v="47"/>
    <x v="51"/>
    <n v="20260723"/>
  </r>
  <r>
    <x v="18"/>
    <x v="9"/>
    <x v="0"/>
    <n v="57.679034000000001"/>
    <x v="48"/>
    <x v="52"/>
    <n v="20260723"/>
  </r>
  <r>
    <x v="18"/>
    <x v="9"/>
    <x v="0"/>
    <n v="2.2930869999999999"/>
    <x v="49"/>
    <x v="53"/>
    <n v="20260723"/>
  </r>
  <r>
    <x v="18"/>
    <x v="9"/>
    <x v="0"/>
    <n v="136.85689500000001"/>
    <x v="51"/>
    <x v="54"/>
    <n v="20260723"/>
  </r>
  <r>
    <x v="18"/>
    <x v="9"/>
    <x v="0"/>
    <n v="-77.352010000000007"/>
    <x v="52"/>
    <x v="55"/>
    <n v="20260723"/>
  </r>
  <r>
    <x v="18"/>
    <x v="9"/>
    <x v="0"/>
    <n v="0"/>
    <x v="47"/>
    <x v="56"/>
    <n v="20260723"/>
  </r>
  <r>
    <x v="18"/>
    <x v="9"/>
    <x v="0"/>
    <n v="-99.960284000000001"/>
    <x v="48"/>
    <x v="57"/>
    <n v="20260723"/>
  </r>
  <r>
    <x v="18"/>
    <x v="9"/>
    <x v="0"/>
    <n v="22.608274000000002"/>
    <x v="49"/>
    <x v="58"/>
    <n v="20260723"/>
  </r>
  <r>
    <x v="18"/>
    <x v="9"/>
    <x v="0"/>
    <n v="214.20890499999999"/>
    <x v="53"/>
    <x v="59"/>
    <n v="20260723"/>
  </r>
  <r>
    <x v="18"/>
    <x v="9"/>
    <x v="0"/>
    <n v="0"/>
    <x v="47"/>
    <x v="60"/>
    <n v="20260723"/>
  </r>
  <r>
    <x v="18"/>
    <x v="9"/>
    <x v="0"/>
    <n v="207.762306"/>
    <x v="48"/>
    <x v="61"/>
    <n v="20260723"/>
  </r>
  <r>
    <x v="18"/>
    <x v="9"/>
    <x v="0"/>
    <n v="6.4466010000000002"/>
    <x v="49"/>
    <x v="62"/>
    <n v="20260723"/>
  </r>
  <r>
    <x v="18"/>
    <x v="9"/>
    <x v="0"/>
    <n v="615.71958099999995"/>
    <x v="54"/>
    <x v="63"/>
    <n v="20260723"/>
  </r>
  <r>
    <x v="18"/>
    <x v="9"/>
    <x v="0"/>
    <n v="748.27385000000004"/>
    <x v="47"/>
    <x v="64"/>
    <n v="20260723"/>
  </r>
  <r>
    <x v="18"/>
    <x v="9"/>
    <x v="0"/>
    <n v="-160.592073"/>
    <x v="48"/>
    <x v="65"/>
    <n v="20260723"/>
  </r>
  <r>
    <x v="18"/>
    <x v="9"/>
    <x v="0"/>
    <n v="28.037804000000001"/>
    <x v="49"/>
    <x v="66"/>
    <n v="20260723"/>
  </r>
  <r>
    <x v="18"/>
    <x v="9"/>
    <x v="0"/>
    <m/>
    <x v="55"/>
    <x v="67"/>
    <n v="20260723"/>
  </r>
  <r>
    <x v="18"/>
    <x v="9"/>
    <x v="0"/>
    <n v="0"/>
    <x v="56"/>
    <x v="68"/>
    <n v="20260723"/>
  </r>
  <r>
    <x v="18"/>
    <x v="9"/>
    <x v="0"/>
    <n v="4.9566759999999999"/>
    <x v="57"/>
    <x v="69"/>
    <n v="20260723"/>
  </r>
  <r>
    <x v="18"/>
    <x v="9"/>
    <x v="0"/>
    <n v="2.8611490000000002"/>
    <x v="58"/>
    <x v="70"/>
    <n v="20260723"/>
  </r>
  <r>
    <x v="18"/>
    <x v="9"/>
    <x v="0"/>
    <n v="0"/>
    <x v="59"/>
    <x v="71"/>
    <n v="20260723"/>
  </r>
  <r>
    <x v="18"/>
    <x v="9"/>
    <x v="0"/>
    <n v="23.631777"/>
    <x v="60"/>
    <x v="72"/>
    <n v="20260723"/>
  </r>
  <r>
    <x v="18"/>
    <x v="9"/>
    <x v="0"/>
    <n v="0"/>
    <x v="19"/>
    <x v="73"/>
    <n v="20260723"/>
  </r>
  <r>
    <x v="18"/>
    <x v="9"/>
    <x v="0"/>
    <n v="0"/>
    <x v="61"/>
    <x v="74"/>
    <n v="20260723"/>
  </r>
  <r>
    <x v="18"/>
    <x v="9"/>
    <x v="0"/>
    <n v="19.773907000000001"/>
    <x v="62"/>
    <x v="75"/>
    <n v="20260723"/>
  </r>
  <r>
    <x v="18"/>
    <x v="9"/>
    <x v="0"/>
    <n v="58.965905999999997"/>
    <x v="63"/>
    <x v="76"/>
    <n v="20260723"/>
  </r>
  <r>
    <x v="18"/>
    <x v="9"/>
    <x v="0"/>
    <n v="15.026989"/>
    <x v="64"/>
    <x v="77"/>
    <n v="20260723"/>
  </r>
  <r>
    <x v="18"/>
    <x v="9"/>
    <x v="0"/>
    <n v="36.165716000000003"/>
    <x v="65"/>
    <x v="78"/>
    <n v="20260723"/>
  </r>
  <r>
    <x v="18"/>
    <x v="9"/>
    <x v="0"/>
    <n v="23.069842000000001"/>
    <x v="66"/>
    <x v="79"/>
    <n v="20260723"/>
  </r>
  <r>
    <x v="18"/>
    <x v="9"/>
    <x v="0"/>
    <n v="0.56984199999999996"/>
    <x v="67"/>
    <x v="80"/>
    <n v="20260723"/>
  </r>
  <r>
    <x v="18"/>
    <x v="9"/>
    <x v="0"/>
    <n v="22.5"/>
    <x v="68"/>
    <x v="81"/>
    <n v="20260723"/>
  </r>
  <r>
    <x v="18"/>
    <x v="9"/>
    <x v="0"/>
    <n v="31.096188999999999"/>
    <x v="69"/>
    <x v="82"/>
    <n v="20260723"/>
  </r>
  <r>
    <x v="18"/>
    <x v="9"/>
    <x v="0"/>
    <n v="1525.114992"/>
    <x v="70"/>
    <x v="83"/>
    <n v="20260723"/>
  </r>
  <r>
    <x v="18"/>
    <x v="9"/>
    <x v="0"/>
    <n v="677.29152399999998"/>
    <x v="71"/>
    <x v="84"/>
    <n v="20260723"/>
  </r>
  <r>
    <x v="19"/>
    <x v="0"/>
    <x v="0"/>
    <m/>
    <x v="0"/>
    <x v="0"/>
    <n v="20260723"/>
  </r>
  <r>
    <x v="19"/>
    <x v="0"/>
    <x v="0"/>
    <m/>
    <x v="1"/>
    <x v="1"/>
    <n v="20260723"/>
  </r>
  <r>
    <x v="19"/>
    <x v="0"/>
    <x v="0"/>
    <m/>
    <x v="2"/>
    <x v="2"/>
    <n v="20260723"/>
  </r>
  <r>
    <x v="19"/>
    <x v="0"/>
    <x v="0"/>
    <n v="0.646065"/>
    <x v="3"/>
    <x v="3"/>
    <n v="20260723"/>
  </r>
  <r>
    <x v="19"/>
    <x v="0"/>
    <x v="0"/>
    <n v="887.69651299999998"/>
    <x v="4"/>
    <x v="4"/>
    <n v="20260723"/>
  </r>
  <r>
    <x v="19"/>
    <x v="0"/>
    <x v="0"/>
    <n v="0"/>
    <x v="5"/>
    <x v="5"/>
    <n v="20260723"/>
  </r>
  <r>
    <x v="19"/>
    <x v="0"/>
    <x v="0"/>
    <n v="151.63538399999999"/>
    <x v="6"/>
    <x v="6"/>
    <n v="20260723"/>
  </r>
  <r>
    <x v="19"/>
    <x v="0"/>
    <x v="0"/>
    <n v="52984.105485"/>
    <x v="7"/>
    <x v="7"/>
    <n v="20260723"/>
  </r>
  <r>
    <x v="19"/>
    <x v="0"/>
    <x v="0"/>
    <n v="199.77325300000001"/>
    <x v="8"/>
    <x v="8"/>
    <n v="20260723"/>
  </r>
  <r>
    <x v="19"/>
    <x v="0"/>
    <x v="0"/>
    <n v="2862.7584660000002"/>
    <x v="9"/>
    <x v="9"/>
    <n v="20260723"/>
  </r>
  <r>
    <x v="19"/>
    <x v="0"/>
    <x v="0"/>
    <n v="1204.102684"/>
    <x v="10"/>
    <x v="10"/>
    <n v="20260723"/>
  </r>
  <r>
    <x v="19"/>
    <x v="0"/>
    <x v="0"/>
    <n v="1176.5652050000001"/>
    <x v="11"/>
    <x v="11"/>
    <n v="20260723"/>
  </r>
  <r>
    <x v="19"/>
    <x v="0"/>
    <x v="0"/>
    <n v="27.537479000000001"/>
    <x v="12"/>
    <x v="12"/>
    <n v="20260723"/>
  </r>
  <r>
    <x v="19"/>
    <x v="0"/>
    <x v="0"/>
    <n v="38248.120273"/>
    <x v="13"/>
    <x v="13"/>
    <n v="20260723"/>
  </r>
  <r>
    <x v="19"/>
    <x v="0"/>
    <x v="0"/>
    <n v="20173.456424"/>
    <x v="14"/>
    <x v="14"/>
    <n v="20260723"/>
  </r>
  <r>
    <x v="19"/>
    <x v="0"/>
    <x v="0"/>
    <n v="17081.950454000002"/>
    <x v="15"/>
    <x v="15"/>
    <n v="20260723"/>
  </r>
  <r>
    <x v="19"/>
    <x v="0"/>
    <x v="0"/>
    <n v="390.44966799999997"/>
    <x v="16"/>
    <x v="16"/>
    <n v="20260723"/>
  </r>
  <r>
    <x v="19"/>
    <x v="0"/>
    <x v="0"/>
    <n v="602.26372700000002"/>
    <x v="17"/>
    <x v="17"/>
    <n v="20260723"/>
  </r>
  <r>
    <x v="19"/>
    <x v="0"/>
    <x v="0"/>
    <n v="8913.2462990000004"/>
    <x v="18"/>
    <x v="18"/>
    <n v="20260723"/>
  </r>
  <r>
    <x v="19"/>
    <x v="0"/>
    <x v="0"/>
    <n v="146.31629799999999"/>
    <x v="19"/>
    <x v="19"/>
    <n v="20260723"/>
  </r>
  <r>
    <x v="19"/>
    <x v="0"/>
    <x v="0"/>
    <n v="1246.4765709999999"/>
    <x v="20"/>
    <x v="20"/>
    <n v="20260723"/>
  </r>
  <r>
    <x v="19"/>
    <x v="0"/>
    <x v="0"/>
    <n v="163.31164799999999"/>
    <x v="21"/>
    <x v="21"/>
    <n v="20260723"/>
  </r>
  <r>
    <x v="19"/>
    <x v="0"/>
    <x v="0"/>
    <n v="114734.67253"/>
    <x v="22"/>
    <x v="22"/>
    <n v="20260723"/>
  </r>
  <r>
    <x v="19"/>
    <x v="0"/>
    <x v="0"/>
    <n v="4526.2595060000003"/>
    <x v="23"/>
    <x v="23"/>
    <n v="20260723"/>
  </r>
  <r>
    <x v="19"/>
    <x v="0"/>
    <x v="0"/>
    <n v="101.102693"/>
    <x v="24"/>
    <x v="24"/>
    <n v="20260723"/>
  </r>
  <r>
    <x v="19"/>
    <x v="0"/>
    <x v="0"/>
    <n v="1070.40454"/>
    <x v="25"/>
    <x v="25"/>
    <n v="20260723"/>
  </r>
  <r>
    <x v="19"/>
    <x v="0"/>
    <x v="0"/>
    <n v="3354.7522730000001"/>
    <x v="26"/>
    <x v="26"/>
    <n v="20260723"/>
  </r>
  <r>
    <x v="19"/>
    <x v="0"/>
    <x v="0"/>
    <n v="38206.376403000002"/>
    <x v="27"/>
    <x v="27"/>
    <n v="20260723"/>
  </r>
  <r>
    <x v="19"/>
    <x v="0"/>
    <x v="0"/>
    <n v="9000.8020319999996"/>
    <x v="28"/>
    <x v="28"/>
    <n v="20260723"/>
  </r>
  <r>
    <x v="19"/>
    <x v="0"/>
    <x v="0"/>
    <n v="8871.2163909999999"/>
    <x v="29"/>
    <x v="29"/>
    <n v="20260723"/>
  </r>
  <r>
    <x v="19"/>
    <x v="0"/>
    <x v="0"/>
    <n v="129.58564100000001"/>
    <x v="30"/>
    <x v="30"/>
    <n v="20260723"/>
  </r>
  <r>
    <x v="19"/>
    <x v="0"/>
    <x v="0"/>
    <n v="29095.096631"/>
    <x v="31"/>
    <x v="31"/>
    <n v="20260723"/>
  </r>
  <r>
    <x v="19"/>
    <x v="0"/>
    <x v="0"/>
    <n v="756.12552300000004"/>
    <x v="32"/>
    <x v="32"/>
    <n v="20260723"/>
  </r>
  <r>
    <x v="19"/>
    <x v="0"/>
    <x v="0"/>
    <n v="28338.971108000002"/>
    <x v="33"/>
    <x v="33"/>
    <n v="20260723"/>
  </r>
  <r>
    <x v="19"/>
    <x v="0"/>
    <x v="0"/>
    <n v="110.47774"/>
    <x v="34"/>
    <x v="34"/>
    <n v="20260723"/>
  </r>
  <r>
    <x v="19"/>
    <x v="0"/>
    <x v="0"/>
    <n v="1979.029884"/>
    <x v="35"/>
    <x v="35"/>
    <n v="20260723"/>
  </r>
  <r>
    <x v="19"/>
    <x v="0"/>
    <x v="0"/>
    <n v="888.08936500000004"/>
    <x v="36"/>
    <x v="36"/>
    <n v="20260723"/>
  </r>
  <r>
    <x v="19"/>
    <x v="0"/>
    <x v="0"/>
    <n v="817.84728099999995"/>
    <x v="37"/>
    <x v="37"/>
    <n v="20260723"/>
  </r>
  <r>
    <x v="19"/>
    <x v="0"/>
    <x v="0"/>
    <n v="1240.2648139999999"/>
    <x v="38"/>
    <x v="38"/>
    <n v="20260723"/>
  </r>
  <r>
    <x v="19"/>
    <x v="0"/>
    <x v="0"/>
    <n v="0"/>
    <x v="39"/>
    <x v="39"/>
    <n v="20260723"/>
  </r>
  <r>
    <x v="19"/>
    <x v="0"/>
    <x v="0"/>
    <n v="0"/>
    <x v="40"/>
    <x v="40"/>
    <n v="20260723"/>
  </r>
  <r>
    <x v="19"/>
    <x v="0"/>
    <x v="0"/>
    <n v="5226.2666929999996"/>
    <x v="41"/>
    <x v="41"/>
    <n v="20260723"/>
  </r>
  <r>
    <x v="19"/>
    <x v="0"/>
    <x v="0"/>
    <n v="100.073007"/>
    <x v="42"/>
    <x v="42"/>
    <n v="20260723"/>
  </r>
  <r>
    <x v="19"/>
    <x v="0"/>
    <x v="0"/>
    <n v="221742.962936"/>
    <x v="43"/>
    <x v="43"/>
    <n v="20260723"/>
  </r>
  <r>
    <x v="19"/>
    <x v="0"/>
    <x v="0"/>
    <m/>
    <x v="44"/>
    <x v="44"/>
    <n v="20260723"/>
  </r>
  <r>
    <x v="19"/>
    <x v="0"/>
    <x v="0"/>
    <n v="18372.055110000001"/>
    <x v="45"/>
    <x v="45"/>
    <n v="20260723"/>
  </r>
  <r>
    <x v="19"/>
    <x v="0"/>
    <x v="0"/>
    <n v="17868.145798000001"/>
    <x v="46"/>
    <x v="46"/>
    <n v="20260723"/>
  </r>
  <r>
    <x v="19"/>
    <x v="0"/>
    <x v="0"/>
    <n v="0"/>
    <x v="47"/>
    <x v="47"/>
    <n v="20260723"/>
  </r>
  <r>
    <x v="19"/>
    <x v="0"/>
    <x v="0"/>
    <n v="16938.953712999999"/>
    <x v="48"/>
    <x v="48"/>
    <n v="20260723"/>
  </r>
  <r>
    <x v="19"/>
    <x v="0"/>
    <x v="0"/>
    <n v="929.19208500000002"/>
    <x v="49"/>
    <x v="49"/>
    <n v="20260723"/>
  </r>
  <r>
    <x v="19"/>
    <x v="0"/>
    <x v="0"/>
    <n v="503.909312"/>
    <x v="50"/>
    <x v="50"/>
    <n v="20260723"/>
  </r>
  <r>
    <x v="19"/>
    <x v="0"/>
    <x v="0"/>
    <n v="0"/>
    <x v="47"/>
    <x v="51"/>
    <n v="20260723"/>
  </r>
  <r>
    <x v="19"/>
    <x v="0"/>
    <x v="0"/>
    <n v="464.50654600000001"/>
    <x v="48"/>
    <x v="52"/>
    <n v="20260723"/>
  </r>
  <r>
    <x v="19"/>
    <x v="0"/>
    <x v="0"/>
    <n v="39.402765000000002"/>
    <x v="49"/>
    <x v="53"/>
    <n v="20260723"/>
  </r>
  <r>
    <x v="19"/>
    <x v="0"/>
    <x v="0"/>
    <n v="48948.458623999999"/>
    <x v="51"/>
    <x v="54"/>
    <n v="20260723"/>
  </r>
  <r>
    <x v="19"/>
    <x v="0"/>
    <x v="0"/>
    <n v="1350.357894"/>
    <x v="52"/>
    <x v="55"/>
    <n v="20260723"/>
  </r>
  <r>
    <x v="19"/>
    <x v="0"/>
    <x v="0"/>
    <n v="0"/>
    <x v="47"/>
    <x v="56"/>
    <n v="20260723"/>
  </r>
  <r>
    <x v="19"/>
    <x v="0"/>
    <x v="0"/>
    <n v="1289.9111559999999"/>
    <x v="48"/>
    <x v="57"/>
    <n v="20260723"/>
  </r>
  <r>
    <x v="19"/>
    <x v="0"/>
    <x v="0"/>
    <n v="60.446738000000003"/>
    <x v="49"/>
    <x v="58"/>
    <n v="20260723"/>
  </r>
  <r>
    <x v="19"/>
    <x v="0"/>
    <x v="0"/>
    <n v="47598.100729999998"/>
    <x v="53"/>
    <x v="59"/>
    <n v="20260723"/>
  </r>
  <r>
    <x v="19"/>
    <x v="0"/>
    <x v="0"/>
    <n v="0"/>
    <x v="47"/>
    <x v="60"/>
    <n v="20260723"/>
  </r>
  <r>
    <x v="19"/>
    <x v="0"/>
    <x v="0"/>
    <n v="46847.04466"/>
    <x v="48"/>
    <x v="61"/>
    <n v="20260723"/>
  </r>
  <r>
    <x v="19"/>
    <x v="0"/>
    <x v="0"/>
    <n v="751.05607099999997"/>
    <x v="49"/>
    <x v="62"/>
    <n v="20260723"/>
  </r>
  <r>
    <x v="19"/>
    <x v="0"/>
    <x v="0"/>
    <n v="113281.332257"/>
    <x v="54"/>
    <x v="63"/>
    <n v="20260723"/>
  </r>
  <r>
    <x v="19"/>
    <x v="0"/>
    <x v="0"/>
    <n v="0"/>
    <x v="47"/>
    <x v="64"/>
    <n v="20260723"/>
  </r>
  <r>
    <x v="19"/>
    <x v="0"/>
    <x v="0"/>
    <n v="112335.50030299999"/>
    <x v="48"/>
    <x v="65"/>
    <n v="20260723"/>
  </r>
  <r>
    <x v="19"/>
    <x v="0"/>
    <x v="0"/>
    <n v="945.831954"/>
    <x v="49"/>
    <x v="66"/>
    <n v="20260723"/>
  </r>
  <r>
    <x v="19"/>
    <x v="0"/>
    <x v="0"/>
    <m/>
    <x v="55"/>
    <x v="67"/>
    <n v="20260723"/>
  </r>
  <r>
    <x v="19"/>
    <x v="0"/>
    <x v="0"/>
    <n v="7.3648400000000001"/>
    <x v="56"/>
    <x v="68"/>
    <n v="20260723"/>
  </r>
  <r>
    <x v="19"/>
    <x v="0"/>
    <x v="0"/>
    <n v="365.90687200000002"/>
    <x v="57"/>
    <x v="69"/>
    <n v="20260723"/>
  </r>
  <r>
    <x v="19"/>
    <x v="0"/>
    <x v="0"/>
    <n v="117.018388"/>
    <x v="58"/>
    <x v="70"/>
    <n v="20260723"/>
  </r>
  <r>
    <x v="19"/>
    <x v="0"/>
    <x v="0"/>
    <n v="8953.7096230000006"/>
    <x v="59"/>
    <x v="71"/>
    <n v="20260723"/>
  </r>
  <r>
    <x v="19"/>
    <x v="0"/>
    <x v="0"/>
    <n v="5343.6331620000001"/>
    <x v="60"/>
    <x v="72"/>
    <n v="20260723"/>
  </r>
  <r>
    <x v="19"/>
    <x v="0"/>
    <x v="0"/>
    <n v="18.837367"/>
    <x v="19"/>
    <x v="73"/>
    <n v="20260723"/>
  </r>
  <r>
    <x v="19"/>
    <x v="0"/>
    <x v="0"/>
    <n v="127.577692"/>
    <x v="61"/>
    <x v="74"/>
    <n v="20260723"/>
  </r>
  <r>
    <x v="19"/>
    <x v="0"/>
    <x v="0"/>
    <n v="132.281645"/>
    <x v="62"/>
    <x v="75"/>
    <n v="20260723"/>
  </r>
  <r>
    <x v="19"/>
    <x v="0"/>
    <x v="0"/>
    <n v="1452.852163"/>
    <x v="63"/>
    <x v="76"/>
    <n v="20260723"/>
  </r>
  <r>
    <x v="19"/>
    <x v="0"/>
    <x v="0"/>
    <n v="891.36330599999997"/>
    <x v="64"/>
    <x v="77"/>
    <n v="20260723"/>
  </r>
  <r>
    <x v="19"/>
    <x v="0"/>
    <x v="0"/>
    <n v="1187.4003459999999"/>
    <x v="65"/>
    <x v="78"/>
    <n v="20260723"/>
  </r>
  <r>
    <x v="19"/>
    <x v="0"/>
    <x v="0"/>
    <n v="710.17598899999996"/>
    <x v="66"/>
    <x v="79"/>
    <n v="20260723"/>
  </r>
  <r>
    <x v="19"/>
    <x v="0"/>
    <x v="0"/>
    <n v="10.514715000000001"/>
    <x v="67"/>
    <x v="80"/>
    <n v="20260723"/>
  </r>
  <r>
    <x v="19"/>
    <x v="0"/>
    <x v="0"/>
    <n v="699.66127400000005"/>
    <x v="68"/>
    <x v="81"/>
    <n v="20260723"/>
  </r>
  <r>
    <x v="19"/>
    <x v="0"/>
    <x v="0"/>
    <n v="362.821753"/>
    <x v="69"/>
    <x v="82"/>
    <n v="20260723"/>
  </r>
  <r>
    <x v="19"/>
    <x v="0"/>
    <x v="0"/>
    <n v="200272.78913700001"/>
    <x v="70"/>
    <x v="83"/>
    <n v="20260723"/>
  </r>
  <r>
    <x v="19"/>
    <x v="0"/>
    <x v="0"/>
    <n v="21470.183751"/>
    <x v="71"/>
    <x v="84"/>
    <n v="20260723"/>
  </r>
  <r>
    <x v="19"/>
    <x v="1"/>
    <x v="0"/>
    <m/>
    <x v="0"/>
    <x v="0"/>
    <n v="20260723"/>
  </r>
  <r>
    <x v="19"/>
    <x v="1"/>
    <x v="0"/>
    <m/>
    <x v="1"/>
    <x v="1"/>
    <n v="20260723"/>
  </r>
  <r>
    <x v="19"/>
    <x v="1"/>
    <x v="0"/>
    <m/>
    <x v="2"/>
    <x v="2"/>
    <n v="20260723"/>
  </r>
  <r>
    <x v="19"/>
    <x v="1"/>
    <x v="0"/>
    <n v="0"/>
    <x v="3"/>
    <x v="3"/>
    <n v="20260723"/>
  </r>
  <r>
    <x v="19"/>
    <x v="1"/>
    <x v="0"/>
    <n v="515.79423299999996"/>
    <x v="4"/>
    <x v="4"/>
    <n v="20260723"/>
  </r>
  <r>
    <x v="19"/>
    <x v="1"/>
    <x v="0"/>
    <n v="4.4901540000000004"/>
    <x v="5"/>
    <x v="5"/>
    <n v="20260723"/>
  </r>
  <r>
    <x v="19"/>
    <x v="1"/>
    <x v="0"/>
    <n v="153.03587099999999"/>
    <x v="6"/>
    <x v="6"/>
    <n v="20260723"/>
  </r>
  <r>
    <x v="19"/>
    <x v="1"/>
    <x v="0"/>
    <n v="47151.579589000001"/>
    <x v="7"/>
    <x v="7"/>
    <n v="20260723"/>
  </r>
  <r>
    <x v="19"/>
    <x v="1"/>
    <x v="0"/>
    <n v="248.541732"/>
    <x v="8"/>
    <x v="8"/>
    <n v="20260723"/>
  </r>
  <r>
    <x v="19"/>
    <x v="1"/>
    <x v="0"/>
    <n v="3021.933763"/>
    <x v="9"/>
    <x v="9"/>
    <n v="20260723"/>
  </r>
  <r>
    <x v="19"/>
    <x v="1"/>
    <x v="0"/>
    <n v="1308.8265329999999"/>
    <x v="10"/>
    <x v="10"/>
    <n v="20260723"/>
  </r>
  <r>
    <x v="19"/>
    <x v="1"/>
    <x v="0"/>
    <n v="1292.06864"/>
    <x v="11"/>
    <x v="11"/>
    <n v="20260723"/>
  </r>
  <r>
    <x v="19"/>
    <x v="1"/>
    <x v="0"/>
    <n v="16.757892999999999"/>
    <x v="12"/>
    <x v="12"/>
    <n v="20260723"/>
  </r>
  <r>
    <x v="19"/>
    <x v="1"/>
    <x v="0"/>
    <n v="31347.589012"/>
    <x v="13"/>
    <x v="13"/>
    <n v="20260723"/>
  </r>
  <r>
    <x v="19"/>
    <x v="1"/>
    <x v="0"/>
    <n v="13161.791622999999"/>
    <x v="14"/>
    <x v="14"/>
    <n v="20260723"/>
  </r>
  <r>
    <x v="19"/>
    <x v="1"/>
    <x v="0"/>
    <n v="17706.117550999999"/>
    <x v="15"/>
    <x v="15"/>
    <n v="20260723"/>
  </r>
  <r>
    <x v="19"/>
    <x v="1"/>
    <x v="0"/>
    <n v="361.24462299999999"/>
    <x v="16"/>
    <x v="16"/>
    <n v="20260723"/>
  </r>
  <r>
    <x v="19"/>
    <x v="1"/>
    <x v="0"/>
    <n v="118.435214"/>
    <x v="17"/>
    <x v="17"/>
    <n v="20260723"/>
  </r>
  <r>
    <x v="19"/>
    <x v="1"/>
    <x v="0"/>
    <n v="9410.7206600000009"/>
    <x v="18"/>
    <x v="18"/>
    <n v="20260723"/>
  </r>
  <r>
    <x v="19"/>
    <x v="1"/>
    <x v="0"/>
    <n v="128.42351600000001"/>
    <x v="19"/>
    <x v="19"/>
    <n v="20260723"/>
  </r>
  <r>
    <x v="19"/>
    <x v="1"/>
    <x v="0"/>
    <n v="1424.7416129999999"/>
    <x v="20"/>
    <x v="20"/>
    <n v="20260723"/>
  </r>
  <r>
    <x v="19"/>
    <x v="1"/>
    <x v="0"/>
    <n v="260.80276099999998"/>
    <x v="21"/>
    <x v="21"/>
    <n v="20260723"/>
  </r>
  <r>
    <x v="19"/>
    <x v="1"/>
    <x v="0"/>
    <n v="126498.497795"/>
    <x v="22"/>
    <x v="22"/>
    <n v="20260723"/>
  </r>
  <r>
    <x v="19"/>
    <x v="1"/>
    <x v="0"/>
    <n v="5136.4699650000002"/>
    <x v="23"/>
    <x v="23"/>
    <n v="20260723"/>
  </r>
  <r>
    <x v="19"/>
    <x v="1"/>
    <x v="0"/>
    <n v="93.016306999999998"/>
    <x v="24"/>
    <x v="24"/>
    <n v="20260723"/>
  </r>
  <r>
    <x v="19"/>
    <x v="1"/>
    <x v="0"/>
    <n v="1045.012056"/>
    <x v="25"/>
    <x v="25"/>
    <n v="20260723"/>
  </r>
  <r>
    <x v="19"/>
    <x v="1"/>
    <x v="0"/>
    <n v="3998.4416030000002"/>
    <x v="26"/>
    <x v="26"/>
    <n v="20260723"/>
  </r>
  <r>
    <x v="19"/>
    <x v="1"/>
    <x v="0"/>
    <n v="39557.711080000001"/>
    <x v="27"/>
    <x v="27"/>
    <n v="20260723"/>
  </r>
  <r>
    <x v="19"/>
    <x v="1"/>
    <x v="0"/>
    <n v="9977.398185"/>
    <x v="28"/>
    <x v="28"/>
    <n v="20260723"/>
  </r>
  <r>
    <x v="19"/>
    <x v="1"/>
    <x v="0"/>
    <n v="9859.3555840000008"/>
    <x v="29"/>
    <x v="29"/>
    <n v="20260723"/>
  </r>
  <r>
    <x v="19"/>
    <x v="1"/>
    <x v="0"/>
    <n v="118.042599"/>
    <x v="30"/>
    <x v="30"/>
    <n v="20260723"/>
  </r>
  <r>
    <x v="19"/>
    <x v="1"/>
    <x v="0"/>
    <n v="29432.268485000001"/>
    <x v="31"/>
    <x v="31"/>
    <n v="20260723"/>
  </r>
  <r>
    <x v="19"/>
    <x v="1"/>
    <x v="0"/>
    <n v="848.54044099999999"/>
    <x v="32"/>
    <x v="32"/>
    <n v="20260723"/>
  </r>
  <r>
    <x v="19"/>
    <x v="1"/>
    <x v="0"/>
    <n v="28583.728043999999"/>
    <x v="33"/>
    <x v="33"/>
    <n v="20260723"/>
  </r>
  <r>
    <x v="19"/>
    <x v="1"/>
    <x v="0"/>
    <n v="148.04441199999999"/>
    <x v="34"/>
    <x v="34"/>
    <n v="20260723"/>
  </r>
  <r>
    <x v="19"/>
    <x v="1"/>
    <x v="0"/>
    <n v="2172.2360039999999"/>
    <x v="35"/>
    <x v="35"/>
    <n v="20260723"/>
  </r>
  <r>
    <x v="19"/>
    <x v="1"/>
    <x v="0"/>
    <n v="993.01875800000005"/>
    <x v="36"/>
    <x v="36"/>
    <n v="20260723"/>
  </r>
  <r>
    <x v="19"/>
    <x v="1"/>
    <x v="0"/>
    <n v="1134.9345290000001"/>
    <x v="37"/>
    <x v="37"/>
    <n v="20260723"/>
  </r>
  <r>
    <x v="19"/>
    <x v="1"/>
    <x v="0"/>
    <n v="1454.9686959999999"/>
    <x v="38"/>
    <x v="38"/>
    <n v="20260723"/>
  </r>
  <r>
    <x v="19"/>
    <x v="1"/>
    <x v="0"/>
    <n v="0"/>
    <x v="39"/>
    <x v="39"/>
    <n v="20260723"/>
  </r>
  <r>
    <x v="19"/>
    <x v="1"/>
    <x v="0"/>
    <n v="2"/>
    <x v="40"/>
    <x v="40"/>
    <n v="20260723"/>
  </r>
  <r>
    <x v="19"/>
    <x v="1"/>
    <x v="0"/>
    <n v="4914.1190059999999"/>
    <x v="41"/>
    <x v="41"/>
    <n v="20260723"/>
  </r>
  <r>
    <x v="19"/>
    <x v="1"/>
    <x v="0"/>
    <n v="134.923844"/>
    <x v="42"/>
    <x v="42"/>
    <n v="20260723"/>
  </r>
  <r>
    <x v="19"/>
    <x v="1"/>
    <x v="0"/>
    <n v="229823.779523"/>
    <x v="43"/>
    <x v="43"/>
    <n v="20260723"/>
  </r>
  <r>
    <x v="19"/>
    <x v="1"/>
    <x v="0"/>
    <m/>
    <x v="44"/>
    <x v="44"/>
    <n v="20260723"/>
  </r>
  <r>
    <x v="19"/>
    <x v="1"/>
    <x v="0"/>
    <n v="20570.528068"/>
    <x v="45"/>
    <x v="45"/>
    <n v="20260723"/>
  </r>
  <r>
    <x v="19"/>
    <x v="1"/>
    <x v="0"/>
    <n v="20063.058889"/>
    <x v="46"/>
    <x v="46"/>
    <n v="20260723"/>
  </r>
  <r>
    <x v="19"/>
    <x v="1"/>
    <x v="0"/>
    <n v="0"/>
    <x v="47"/>
    <x v="47"/>
    <n v="20260723"/>
  </r>
  <r>
    <x v="19"/>
    <x v="1"/>
    <x v="0"/>
    <n v="19115.329231"/>
    <x v="48"/>
    <x v="48"/>
    <n v="20260723"/>
  </r>
  <r>
    <x v="19"/>
    <x v="1"/>
    <x v="0"/>
    <n v="947.72965899999997"/>
    <x v="49"/>
    <x v="49"/>
    <n v="20260723"/>
  </r>
  <r>
    <x v="19"/>
    <x v="1"/>
    <x v="0"/>
    <n v="507.469247"/>
    <x v="50"/>
    <x v="50"/>
    <n v="20260723"/>
  </r>
  <r>
    <x v="19"/>
    <x v="1"/>
    <x v="0"/>
    <n v="0"/>
    <x v="47"/>
    <x v="51"/>
    <n v="20260723"/>
  </r>
  <r>
    <x v="19"/>
    <x v="1"/>
    <x v="0"/>
    <n v="470.44554699999998"/>
    <x v="48"/>
    <x v="52"/>
    <n v="20260723"/>
  </r>
  <r>
    <x v="19"/>
    <x v="1"/>
    <x v="0"/>
    <n v="37.023699999999998"/>
    <x v="49"/>
    <x v="53"/>
    <n v="20260723"/>
  </r>
  <r>
    <x v="19"/>
    <x v="1"/>
    <x v="0"/>
    <n v="49516.981156000002"/>
    <x v="51"/>
    <x v="54"/>
    <n v="20260723"/>
  </r>
  <r>
    <x v="19"/>
    <x v="1"/>
    <x v="0"/>
    <n v="1432.730284"/>
    <x v="52"/>
    <x v="55"/>
    <n v="20260723"/>
  </r>
  <r>
    <x v="19"/>
    <x v="1"/>
    <x v="0"/>
    <n v="0"/>
    <x v="47"/>
    <x v="56"/>
    <n v="20260723"/>
  </r>
  <r>
    <x v="19"/>
    <x v="1"/>
    <x v="0"/>
    <n v="1343.219542"/>
    <x v="48"/>
    <x v="57"/>
    <n v="20260723"/>
  </r>
  <r>
    <x v="19"/>
    <x v="1"/>
    <x v="0"/>
    <n v="89.510741999999993"/>
    <x v="49"/>
    <x v="58"/>
    <n v="20260723"/>
  </r>
  <r>
    <x v="19"/>
    <x v="1"/>
    <x v="0"/>
    <n v="48084.250870999997"/>
    <x v="53"/>
    <x v="59"/>
    <n v="20260723"/>
  </r>
  <r>
    <x v="19"/>
    <x v="1"/>
    <x v="0"/>
    <n v="0"/>
    <x v="47"/>
    <x v="60"/>
    <n v="20260723"/>
  </r>
  <r>
    <x v="19"/>
    <x v="1"/>
    <x v="0"/>
    <n v="47280.206181000001"/>
    <x v="48"/>
    <x v="61"/>
    <n v="20260723"/>
  </r>
  <r>
    <x v="19"/>
    <x v="1"/>
    <x v="0"/>
    <n v="804.04468999999995"/>
    <x v="49"/>
    <x v="62"/>
    <n v="20260723"/>
  </r>
  <r>
    <x v="19"/>
    <x v="1"/>
    <x v="0"/>
    <n v="124752.34637699999"/>
    <x v="54"/>
    <x v="63"/>
    <n v="20260723"/>
  </r>
  <r>
    <x v="19"/>
    <x v="1"/>
    <x v="0"/>
    <n v="0"/>
    <x v="47"/>
    <x v="64"/>
    <n v="20260723"/>
  </r>
  <r>
    <x v="19"/>
    <x v="1"/>
    <x v="0"/>
    <n v="123630.17835"/>
    <x v="48"/>
    <x v="65"/>
    <n v="20260723"/>
  </r>
  <r>
    <x v="19"/>
    <x v="1"/>
    <x v="0"/>
    <n v="1122.168028"/>
    <x v="49"/>
    <x v="66"/>
    <n v="20260723"/>
  </r>
  <r>
    <x v="19"/>
    <x v="1"/>
    <x v="0"/>
    <m/>
    <x v="55"/>
    <x v="67"/>
    <n v="20260723"/>
  </r>
  <r>
    <x v="19"/>
    <x v="1"/>
    <x v="0"/>
    <n v="11.323713"/>
    <x v="56"/>
    <x v="68"/>
    <n v="20260723"/>
  </r>
  <r>
    <x v="19"/>
    <x v="1"/>
    <x v="0"/>
    <n v="405.89222999999998"/>
    <x v="57"/>
    <x v="69"/>
    <n v="20260723"/>
  </r>
  <r>
    <x v="19"/>
    <x v="1"/>
    <x v="0"/>
    <n v="185.349718"/>
    <x v="58"/>
    <x v="70"/>
    <n v="20260723"/>
  </r>
  <r>
    <x v="19"/>
    <x v="1"/>
    <x v="0"/>
    <n v="2032.5246299999999"/>
    <x v="59"/>
    <x v="71"/>
    <n v="20260723"/>
  </r>
  <r>
    <x v="19"/>
    <x v="1"/>
    <x v="0"/>
    <n v="4997.5503740000004"/>
    <x v="60"/>
    <x v="72"/>
    <n v="20260723"/>
  </r>
  <r>
    <x v="19"/>
    <x v="1"/>
    <x v="0"/>
    <n v="27.714065999999999"/>
    <x v="19"/>
    <x v="73"/>
    <n v="20260723"/>
  </r>
  <r>
    <x v="19"/>
    <x v="1"/>
    <x v="0"/>
    <n v="132.558786"/>
    <x v="61"/>
    <x v="74"/>
    <n v="20260723"/>
  </r>
  <r>
    <x v="19"/>
    <x v="1"/>
    <x v="0"/>
    <n v="215.87142600000001"/>
    <x v="62"/>
    <x v="75"/>
    <n v="20260723"/>
  </r>
  <r>
    <x v="19"/>
    <x v="1"/>
    <x v="0"/>
    <n v="1331.2350799999999"/>
    <x v="63"/>
    <x v="76"/>
    <n v="20260723"/>
  </r>
  <r>
    <x v="19"/>
    <x v="1"/>
    <x v="0"/>
    <n v="1411.5548940000001"/>
    <x v="64"/>
    <x v="77"/>
    <n v="20260723"/>
  </r>
  <r>
    <x v="19"/>
    <x v="1"/>
    <x v="0"/>
    <n v="1106.3445119999999"/>
    <x v="65"/>
    <x v="78"/>
    <n v="20260723"/>
  </r>
  <r>
    <x v="19"/>
    <x v="1"/>
    <x v="0"/>
    <n v="725.18211699999995"/>
    <x v="66"/>
    <x v="79"/>
    <n v="20260723"/>
  </r>
  <r>
    <x v="19"/>
    <x v="1"/>
    <x v="0"/>
    <n v="2.912032"/>
    <x v="67"/>
    <x v="80"/>
    <n v="20260723"/>
  </r>
  <r>
    <x v="19"/>
    <x v="1"/>
    <x v="0"/>
    <n v="722.27008499999999"/>
    <x v="68"/>
    <x v="81"/>
    <n v="20260723"/>
  </r>
  <r>
    <x v="19"/>
    <x v="1"/>
    <x v="0"/>
    <n v="358.01473299999998"/>
    <x v="69"/>
    <x v="82"/>
    <n v="20260723"/>
  </r>
  <r>
    <x v="19"/>
    <x v="1"/>
    <x v="0"/>
    <n v="207780.97194799999"/>
    <x v="70"/>
    <x v="83"/>
    <n v="20260723"/>
  </r>
  <r>
    <x v="19"/>
    <x v="1"/>
    <x v="0"/>
    <n v="22042.807570000001"/>
    <x v="71"/>
    <x v="84"/>
    <n v="20260723"/>
  </r>
  <r>
    <x v="19"/>
    <x v="2"/>
    <x v="0"/>
    <m/>
    <x v="0"/>
    <x v="0"/>
    <n v="20260723"/>
  </r>
  <r>
    <x v="19"/>
    <x v="2"/>
    <x v="0"/>
    <m/>
    <x v="1"/>
    <x v="1"/>
    <n v="20260723"/>
  </r>
  <r>
    <x v="19"/>
    <x v="2"/>
    <x v="0"/>
    <m/>
    <x v="2"/>
    <x v="2"/>
    <n v="20260723"/>
  </r>
  <r>
    <x v="19"/>
    <x v="2"/>
    <x v="0"/>
    <n v="0"/>
    <x v="3"/>
    <x v="3"/>
    <n v="20260723"/>
  </r>
  <r>
    <x v="19"/>
    <x v="2"/>
    <x v="0"/>
    <n v="540.78225399999997"/>
    <x v="4"/>
    <x v="4"/>
    <n v="20260723"/>
  </r>
  <r>
    <x v="19"/>
    <x v="2"/>
    <x v="0"/>
    <n v="6.0627800000000001"/>
    <x v="5"/>
    <x v="5"/>
    <n v="20260723"/>
  </r>
  <r>
    <x v="19"/>
    <x v="2"/>
    <x v="0"/>
    <n v="203.04553899999999"/>
    <x v="6"/>
    <x v="6"/>
    <n v="20260723"/>
  </r>
  <r>
    <x v="19"/>
    <x v="2"/>
    <x v="0"/>
    <n v="46087.501003999998"/>
    <x v="7"/>
    <x v="7"/>
    <n v="20260723"/>
  </r>
  <r>
    <x v="19"/>
    <x v="2"/>
    <x v="0"/>
    <n v="294.76231000000001"/>
    <x v="8"/>
    <x v="8"/>
    <n v="20260723"/>
  </r>
  <r>
    <x v="19"/>
    <x v="2"/>
    <x v="0"/>
    <n v="2658.0094979999999"/>
    <x v="9"/>
    <x v="9"/>
    <n v="20260723"/>
  </r>
  <r>
    <x v="19"/>
    <x v="2"/>
    <x v="0"/>
    <n v="1232.276361"/>
    <x v="10"/>
    <x v="10"/>
    <n v="20260723"/>
  </r>
  <r>
    <x v="19"/>
    <x v="2"/>
    <x v="0"/>
    <n v="1172.257873"/>
    <x v="11"/>
    <x v="11"/>
    <n v="20260723"/>
  </r>
  <r>
    <x v="19"/>
    <x v="2"/>
    <x v="0"/>
    <n v="60.018487999999998"/>
    <x v="12"/>
    <x v="12"/>
    <n v="20260723"/>
  </r>
  <r>
    <x v="19"/>
    <x v="2"/>
    <x v="0"/>
    <n v="29958.489435"/>
    <x v="13"/>
    <x v="13"/>
    <n v="20260723"/>
  </r>
  <r>
    <x v="19"/>
    <x v="2"/>
    <x v="0"/>
    <n v="12817.802217"/>
    <x v="14"/>
    <x v="14"/>
    <n v="20260723"/>
  </r>
  <r>
    <x v="19"/>
    <x v="2"/>
    <x v="0"/>
    <n v="16673.212143000001"/>
    <x v="15"/>
    <x v="15"/>
    <n v="20260723"/>
  </r>
  <r>
    <x v="19"/>
    <x v="2"/>
    <x v="0"/>
    <n v="359.07479699999999"/>
    <x v="16"/>
    <x v="16"/>
    <n v="20260723"/>
  </r>
  <r>
    <x v="19"/>
    <x v="2"/>
    <x v="0"/>
    <n v="108.400279"/>
    <x v="17"/>
    <x v="17"/>
    <n v="20260723"/>
  </r>
  <r>
    <x v="19"/>
    <x v="2"/>
    <x v="0"/>
    <n v="9888.7055779999992"/>
    <x v="18"/>
    <x v="18"/>
    <n v="20260723"/>
  </r>
  <r>
    <x v="19"/>
    <x v="2"/>
    <x v="0"/>
    <n v="125.64192"/>
    <x v="19"/>
    <x v="19"/>
    <n v="20260723"/>
  </r>
  <r>
    <x v="19"/>
    <x v="2"/>
    <x v="0"/>
    <n v="1780.9295790000001"/>
    <x v="20"/>
    <x v="20"/>
    <n v="20260723"/>
  </r>
  <r>
    <x v="19"/>
    <x v="2"/>
    <x v="0"/>
    <n v="148.68627000000001"/>
    <x v="21"/>
    <x v="21"/>
    <n v="20260723"/>
  </r>
  <r>
    <x v="19"/>
    <x v="2"/>
    <x v="0"/>
    <n v="125172.31485900001"/>
    <x v="22"/>
    <x v="22"/>
    <n v="20260723"/>
  </r>
  <r>
    <x v="19"/>
    <x v="2"/>
    <x v="0"/>
    <n v="6755.6000560000002"/>
    <x v="23"/>
    <x v="23"/>
    <n v="20260723"/>
  </r>
  <r>
    <x v="19"/>
    <x v="2"/>
    <x v="0"/>
    <n v="85.258438999999996"/>
    <x v="24"/>
    <x v="24"/>
    <n v="20260723"/>
  </r>
  <r>
    <x v="19"/>
    <x v="2"/>
    <x v="0"/>
    <n v="581.23552700000005"/>
    <x v="25"/>
    <x v="25"/>
    <n v="20260723"/>
  </r>
  <r>
    <x v="19"/>
    <x v="2"/>
    <x v="0"/>
    <n v="6089.1060900000002"/>
    <x v="26"/>
    <x v="26"/>
    <n v="20260723"/>
  </r>
  <r>
    <x v="19"/>
    <x v="2"/>
    <x v="0"/>
    <n v="43126.844277999997"/>
    <x v="27"/>
    <x v="27"/>
    <n v="20260723"/>
  </r>
  <r>
    <x v="19"/>
    <x v="2"/>
    <x v="0"/>
    <n v="10359.71292"/>
    <x v="28"/>
    <x v="28"/>
    <n v="20260723"/>
  </r>
  <r>
    <x v="19"/>
    <x v="2"/>
    <x v="0"/>
    <n v="10156.987858"/>
    <x v="29"/>
    <x v="29"/>
    <n v="20260723"/>
  </r>
  <r>
    <x v="19"/>
    <x v="2"/>
    <x v="0"/>
    <n v="202.72506200000001"/>
    <x v="30"/>
    <x v="30"/>
    <n v="20260723"/>
  </r>
  <r>
    <x v="19"/>
    <x v="2"/>
    <x v="0"/>
    <n v="32637.274445999999"/>
    <x v="31"/>
    <x v="31"/>
    <n v="20260723"/>
  </r>
  <r>
    <x v="19"/>
    <x v="2"/>
    <x v="0"/>
    <n v="723.35567700000001"/>
    <x v="32"/>
    <x v="32"/>
    <n v="20260723"/>
  </r>
  <r>
    <x v="19"/>
    <x v="2"/>
    <x v="0"/>
    <n v="31913.91877"/>
    <x v="33"/>
    <x v="33"/>
    <n v="20260723"/>
  </r>
  <r>
    <x v="19"/>
    <x v="2"/>
    <x v="0"/>
    <n v="129.856911"/>
    <x v="34"/>
    <x v="34"/>
    <n v="20260723"/>
  </r>
  <r>
    <x v="19"/>
    <x v="2"/>
    <x v="0"/>
    <n v="2199.8550570000002"/>
    <x v="35"/>
    <x v="35"/>
    <n v="20260723"/>
  </r>
  <r>
    <x v="19"/>
    <x v="2"/>
    <x v="0"/>
    <n v="1126.954293"/>
    <x v="36"/>
    <x v="36"/>
    <n v="20260723"/>
  </r>
  <r>
    <x v="19"/>
    <x v="2"/>
    <x v="0"/>
    <n v="999.86915699999997"/>
    <x v="37"/>
    <x v="37"/>
    <n v="20260723"/>
  </r>
  <r>
    <x v="19"/>
    <x v="2"/>
    <x v="0"/>
    <n v="1986.5930880000001"/>
    <x v="38"/>
    <x v="38"/>
    <n v="20260723"/>
  </r>
  <r>
    <x v="19"/>
    <x v="2"/>
    <x v="0"/>
    <n v="0"/>
    <x v="39"/>
    <x v="39"/>
    <n v="20260723"/>
  </r>
  <r>
    <x v="19"/>
    <x v="2"/>
    <x v="0"/>
    <n v="0"/>
    <x v="40"/>
    <x v="40"/>
    <n v="20260723"/>
  </r>
  <r>
    <x v="19"/>
    <x v="2"/>
    <x v="0"/>
    <n v="4633.1812630000004"/>
    <x v="41"/>
    <x v="41"/>
    <n v="20260723"/>
  </r>
  <r>
    <x v="19"/>
    <x v="2"/>
    <x v="0"/>
    <n v="220.471441"/>
    <x v="42"/>
    <x v="42"/>
    <n v="20260723"/>
  </r>
  <r>
    <x v="19"/>
    <x v="2"/>
    <x v="0"/>
    <n v="233059.074532"/>
    <x v="43"/>
    <x v="43"/>
    <n v="20260723"/>
  </r>
  <r>
    <x v="19"/>
    <x v="2"/>
    <x v="0"/>
    <m/>
    <x v="44"/>
    <x v="44"/>
    <n v="20260723"/>
  </r>
  <r>
    <x v="19"/>
    <x v="2"/>
    <x v="0"/>
    <n v="21134.291277"/>
    <x v="45"/>
    <x v="45"/>
    <n v="20260723"/>
  </r>
  <r>
    <x v="19"/>
    <x v="2"/>
    <x v="0"/>
    <n v="20624.047318000001"/>
    <x v="46"/>
    <x v="46"/>
    <n v="20260723"/>
  </r>
  <r>
    <x v="19"/>
    <x v="2"/>
    <x v="0"/>
    <n v="0.22401399999999999"/>
    <x v="47"/>
    <x v="47"/>
    <n v="20260723"/>
  </r>
  <r>
    <x v="19"/>
    <x v="2"/>
    <x v="0"/>
    <n v="19647.148697000001"/>
    <x v="48"/>
    <x v="48"/>
    <n v="20260723"/>
  </r>
  <r>
    <x v="19"/>
    <x v="2"/>
    <x v="0"/>
    <n v="976.67460600000004"/>
    <x v="49"/>
    <x v="49"/>
    <n v="20260723"/>
  </r>
  <r>
    <x v="19"/>
    <x v="2"/>
    <x v="0"/>
    <n v="510.24395900000002"/>
    <x v="50"/>
    <x v="50"/>
    <n v="20260723"/>
  </r>
  <r>
    <x v="19"/>
    <x v="2"/>
    <x v="0"/>
    <n v="1.1266999999999999E-2"/>
    <x v="47"/>
    <x v="51"/>
    <n v="20260723"/>
  </r>
  <r>
    <x v="19"/>
    <x v="2"/>
    <x v="0"/>
    <n v="472.37812700000001"/>
    <x v="48"/>
    <x v="52"/>
    <n v="20260723"/>
  </r>
  <r>
    <x v="19"/>
    <x v="2"/>
    <x v="0"/>
    <n v="37.854567000000003"/>
    <x v="49"/>
    <x v="53"/>
    <n v="20260723"/>
  </r>
  <r>
    <x v="19"/>
    <x v="2"/>
    <x v="0"/>
    <n v="53128.557271999998"/>
    <x v="51"/>
    <x v="54"/>
    <n v="20260723"/>
  </r>
  <r>
    <x v="19"/>
    <x v="2"/>
    <x v="0"/>
    <n v="1214.629537"/>
    <x v="52"/>
    <x v="55"/>
    <n v="20260723"/>
  </r>
  <r>
    <x v="19"/>
    <x v="2"/>
    <x v="0"/>
    <n v="0"/>
    <x v="47"/>
    <x v="56"/>
    <n v="20260723"/>
  </r>
  <r>
    <x v="19"/>
    <x v="2"/>
    <x v="0"/>
    <n v="1101.482119"/>
    <x v="48"/>
    <x v="57"/>
    <n v="20260723"/>
  </r>
  <r>
    <x v="19"/>
    <x v="2"/>
    <x v="0"/>
    <n v="113.147419"/>
    <x v="49"/>
    <x v="58"/>
    <n v="20260723"/>
  </r>
  <r>
    <x v="19"/>
    <x v="2"/>
    <x v="0"/>
    <n v="51913.927733999997"/>
    <x v="53"/>
    <x v="59"/>
    <n v="20260723"/>
  </r>
  <r>
    <x v="19"/>
    <x v="2"/>
    <x v="0"/>
    <n v="0"/>
    <x v="47"/>
    <x v="60"/>
    <n v="20260723"/>
  </r>
  <r>
    <x v="19"/>
    <x v="2"/>
    <x v="0"/>
    <n v="51054.859127000003"/>
    <x v="48"/>
    <x v="61"/>
    <n v="20260723"/>
  </r>
  <r>
    <x v="19"/>
    <x v="2"/>
    <x v="0"/>
    <n v="859.06860700000004"/>
    <x v="49"/>
    <x v="62"/>
    <n v="20260723"/>
  </r>
  <r>
    <x v="19"/>
    <x v="2"/>
    <x v="0"/>
    <n v="123472.861641"/>
    <x v="54"/>
    <x v="63"/>
    <n v="20260723"/>
  </r>
  <r>
    <x v="19"/>
    <x v="2"/>
    <x v="0"/>
    <n v="0"/>
    <x v="47"/>
    <x v="64"/>
    <n v="20260723"/>
  </r>
  <r>
    <x v="19"/>
    <x v="2"/>
    <x v="0"/>
    <n v="122217.168059"/>
    <x v="48"/>
    <x v="65"/>
    <n v="20260723"/>
  </r>
  <r>
    <x v="19"/>
    <x v="2"/>
    <x v="0"/>
    <n v="1255.6935840000001"/>
    <x v="49"/>
    <x v="66"/>
    <n v="20260723"/>
  </r>
  <r>
    <x v="19"/>
    <x v="2"/>
    <x v="0"/>
    <m/>
    <x v="55"/>
    <x v="67"/>
    <n v="20260723"/>
  </r>
  <r>
    <x v="19"/>
    <x v="2"/>
    <x v="0"/>
    <n v="8.5904050000000005"/>
    <x v="56"/>
    <x v="68"/>
    <n v="20260723"/>
  </r>
  <r>
    <x v="19"/>
    <x v="2"/>
    <x v="0"/>
    <n v="467.27034800000001"/>
    <x v="57"/>
    <x v="69"/>
    <n v="20260723"/>
  </r>
  <r>
    <x v="19"/>
    <x v="2"/>
    <x v="0"/>
    <n v="197.45122000000001"/>
    <x v="58"/>
    <x v="70"/>
    <n v="20260723"/>
  </r>
  <r>
    <x v="19"/>
    <x v="2"/>
    <x v="0"/>
    <n v="1926.137119"/>
    <x v="59"/>
    <x v="71"/>
    <n v="20260723"/>
  </r>
  <r>
    <x v="19"/>
    <x v="2"/>
    <x v="0"/>
    <n v="5035.1800810000004"/>
    <x v="60"/>
    <x v="72"/>
    <n v="20260723"/>
  </r>
  <r>
    <x v="19"/>
    <x v="2"/>
    <x v="0"/>
    <n v="30.889624999999999"/>
    <x v="19"/>
    <x v="73"/>
    <n v="20260723"/>
  </r>
  <r>
    <x v="19"/>
    <x v="2"/>
    <x v="0"/>
    <n v="203.52237199999999"/>
    <x v="61"/>
    <x v="74"/>
    <n v="20260723"/>
  </r>
  <r>
    <x v="19"/>
    <x v="2"/>
    <x v="0"/>
    <n v="315.09970099999998"/>
    <x v="62"/>
    <x v="75"/>
    <n v="20260723"/>
  </r>
  <r>
    <x v="19"/>
    <x v="2"/>
    <x v="0"/>
    <n v="1231.6999479999999"/>
    <x v="63"/>
    <x v="76"/>
    <n v="20260723"/>
  </r>
  <r>
    <x v="19"/>
    <x v="2"/>
    <x v="0"/>
    <n v="1385.866237"/>
    <x v="64"/>
    <x v="77"/>
    <n v="20260723"/>
  </r>
  <r>
    <x v="19"/>
    <x v="2"/>
    <x v="0"/>
    <n v="1260.4327060000001"/>
    <x v="65"/>
    <x v="78"/>
    <n v="20260723"/>
  </r>
  <r>
    <x v="19"/>
    <x v="2"/>
    <x v="0"/>
    <n v="679.04276000000004"/>
    <x v="66"/>
    <x v="79"/>
    <n v="20260723"/>
  </r>
  <r>
    <x v="19"/>
    <x v="2"/>
    <x v="0"/>
    <n v="1.5"/>
    <x v="67"/>
    <x v="80"/>
    <n v="20260723"/>
  </r>
  <r>
    <x v="19"/>
    <x v="2"/>
    <x v="0"/>
    <n v="677.54276000000004"/>
    <x v="68"/>
    <x v="81"/>
    <n v="20260723"/>
  </r>
  <r>
    <x v="19"/>
    <x v="2"/>
    <x v="0"/>
    <n v="319.51704000000001"/>
    <x v="69"/>
    <x v="82"/>
    <n v="20260723"/>
  </r>
  <r>
    <x v="19"/>
    <x v="2"/>
    <x v="0"/>
    <n v="210796.40436700001"/>
    <x v="70"/>
    <x v="83"/>
    <n v="20260723"/>
  </r>
  <r>
    <x v="19"/>
    <x v="2"/>
    <x v="0"/>
    <n v="22262.670621000001"/>
    <x v="71"/>
    <x v="84"/>
    <n v="20260723"/>
  </r>
  <r>
    <x v="19"/>
    <x v="3"/>
    <x v="0"/>
    <m/>
    <x v="0"/>
    <x v="0"/>
    <n v="20260723"/>
  </r>
  <r>
    <x v="19"/>
    <x v="3"/>
    <x v="0"/>
    <m/>
    <x v="1"/>
    <x v="1"/>
    <n v="20260723"/>
  </r>
  <r>
    <x v="19"/>
    <x v="3"/>
    <x v="0"/>
    <m/>
    <x v="2"/>
    <x v="2"/>
    <n v="20260723"/>
  </r>
  <r>
    <x v="19"/>
    <x v="3"/>
    <x v="0"/>
    <n v="0"/>
    <x v="3"/>
    <x v="3"/>
    <n v="20260723"/>
  </r>
  <r>
    <x v="19"/>
    <x v="3"/>
    <x v="0"/>
    <n v="910.03453000000002"/>
    <x v="4"/>
    <x v="4"/>
    <n v="20260723"/>
  </r>
  <r>
    <x v="19"/>
    <x v="3"/>
    <x v="0"/>
    <n v="14.292726"/>
    <x v="5"/>
    <x v="5"/>
    <n v="20260723"/>
  </r>
  <r>
    <x v="19"/>
    <x v="3"/>
    <x v="0"/>
    <n v="305.46493600000002"/>
    <x v="6"/>
    <x v="6"/>
    <n v="20260723"/>
  </r>
  <r>
    <x v="19"/>
    <x v="3"/>
    <x v="0"/>
    <n v="64850.328859000001"/>
    <x v="7"/>
    <x v="7"/>
    <n v="20260723"/>
  </r>
  <r>
    <x v="19"/>
    <x v="3"/>
    <x v="0"/>
    <n v="338.933581"/>
    <x v="8"/>
    <x v="8"/>
    <n v="20260723"/>
  </r>
  <r>
    <x v="19"/>
    <x v="3"/>
    <x v="0"/>
    <n v="3449.0379600000001"/>
    <x v="9"/>
    <x v="9"/>
    <n v="20260723"/>
  </r>
  <r>
    <x v="19"/>
    <x v="3"/>
    <x v="0"/>
    <n v="1654.2042779999999"/>
    <x v="10"/>
    <x v="10"/>
    <n v="20260723"/>
  </r>
  <r>
    <x v="19"/>
    <x v="3"/>
    <x v="0"/>
    <n v="1612.7034430000001"/>
    <x v="11"/>
    <x v="11"/>
    <n v="20260723"/>
  </r>
  <r>
    <x v="19"/>
    <x v="3"/>
    <x v="0"/>
    <n v="41.500833999999998"/>
    <x v="12"/>
    <x v="12"/>
    <n v="20260723"/>
  </r>
  <r>
    <x v="19"/>
    <x v="3"/>
    <x v="0"/>
    <n v="44619.659377000004"/>
    <x v="13"/>
    <x v="13"/>
    <n v="20260723"/>
  </r>
  <r>
    <x v="19"/>
    <x v="3"/>
    <x v="0"/>
    <n v="17833.779340000001"/>
    <x v="14"/>
    <x v="14"/>
    <n v="20260723"/>
  </r>
  <r>
    <x v="19"/>
    <x v="3"/>
    <x v="0"/>
    <n v="26171.243327"/>
    <x v="15"/>
    <x v="15"/>
    <n v="20260723"/>
  </r>
  <r>
    <x v="19"/>
    <x v="3"/>
    <x v="0"/>
    <n v="373.40312899999998"/>
    <x v="16"/>
    <x v="16"/>
    <n v="20260723"/>
  </r>
  <r>
    <x v="19"/>
    <x v="3"/>
    <x v="0"/>
    <n v="241.23357999999999"/>
    <x v="17"/>
    <x v="17"/>
    <n v="20260723"/>
  </r>
  <r>
    <x v="19"/>
    <x v="3"/>
    <x v="0"/>
    <n v="12834.224896"/>
    <x v="18"/>
    <x v="18"/>
    <n v="20260723"/>
  </r>
  <r>
    <x v="19"/>
    <x v="3"/>
    <x v="0"/>
    <n v="240.33311900000001"/>
    <x v="19"/>
    <x v="19"/>
    <n v="20260723"/>
  </r>
  <r>
    <x v="19"/>
    <x v="3"/>
    <x v="0"/>
    <n v="1588.831273"/>
    <x v="20"/>
    <x v="20"/>
    <n v="20260723"/>
  </r>
  <r>
    <x v="19"/>
    <x v="3"/>
    <x v="0"/>
    <n v="125.104377"/>
    <x v="21"/>
    <x v="21"/>
    <n v="20260723"/>
  </r>
  <r>
    <x v="19"/>
    <x v="3"/>
    <x v="0"/>
    <n v="145785.071207"/>
    <x v="22"/>
    <x v="22"/>
    <n v="20260723"/>
  </r>
  <r>
    <x v="19"/>
    <x v="3"/>
    <x v="0"/>
    <n v="7273.7822809999998"/>
    <x v="23"/>
    <x v="23"/>
    <n v="20260723"/>
  </r>
  <r>
    <x v="19"/>
    <x v="3"/>
    <x v="0"/>
    <n v="80.592538000000005"/>
    <x v="24"/>
    <x v="24"/>
    <n v="20260723"/>
  </r>
  <r>
    <x v="19"/>
    <x v="3"/>
    <x v="0"/>
    <n v="551.306151"/>
    <x v="25"/>
    <x v="25"/>
    <n v="20260723"/>
  </r>
  <r>
    <x v="19"/>
    <x v="3"/>
    <x v="0"/>
    <n v="6641.8835920000001"/>
    <x v="26"/>
    <x v="26"/>
    <n v="20260723"/>
  </r>
  <r>
    <x v="19"/>
    <x v="3"/>
    <x v="0"/>
    <n v="57114.195311000003"/>
    <x v="27"/>
    <x v="27"/>
    <n v="20260723"/>
  </r>
  <r>
    <x v="19"/>
    <x v="3"/>
    <x v="0"/>
    <n v="16297.294711"/>
    <x v="28"/>
    <x v="28"/>
    <n v="20260723"/>
  </r>
  <r>
    <x v="19"/>
    <x v="3"/>
    <x v="0"/>
    <n v="16047.231351"/>
    <x v="29"/>
    <x v="29"/>
    <n v="20260723"/>
  </r>
  <r>
    <x v="19"/>
    <x v="3"/>
    <x v="0"/>
    <n v="250.06335799999999"/>
    <x v="30"/>
    <x v="30"/>
    <n v="20260723"/>
  </r>
  <r>
    <x v="19"/>
    <x v="3"/>
    <x v="0"/>
    <n v="40604.468503999997"/>
    <x v="31"/>
    <x v="31"/>
    <n v="20260723"/>
  </r>
  <r>
    <x v="19"/>
    <x v="3"/>
    <x v="0"/>
    <n v="723.88321199999996"/>
    <x v="32"/>
    <x v="32"/>
    <n v="20260723"/>
  </r>
  <r>
    <x v="19"/>
    <x v="3"/>
    <x v="0"/>
    <n v="39880.585292000003"/>
    <x v="33"/>
    <x v="33"/>
    <n v="20260723"/>
  </r>
  <r>
    <x v="19"/>
    <x v="3"/>
    <x v="0"/>
    <n v="212.432097"/>
    <x v="34"/>
    <x v="34"/>
    <n v="20260723"/>
  </r>
  <r>
    <x v="19"/>
    <x v="3"/>
    <x v="0"/>
    <n v="2908.709977"/>
    <x v="35"/>
    <x v="35"/>
    <n v="20260723"/>
  </r>
  <r>
    <x v="19"/>
    <x v="3"/>
    <x v="0"/>
    <n v="1615.0206700000001"/>
    <x v="36"/>
    <x v="36"/>
    <n v="20260723"/>
  </r>
  <r>
    <x v="19"/>
    <x v="3"/>
    <x v="0"/>
    <n v="1787.828154"/>
    <x v="37"/>
    <x v="37"/>
    <n v="20260723"/>
  </r>
  <r>
    <x v="19"/>
    <x v="3"/>
    <x v="0"/>
    <n v="3320.0135230000001"/>
    <x v="38"/>
    <x v="38"/>
    <n v="20260723"/>
  </r>
  <r>
    <x v="19"/>
    <x v="3"/>
    <x v="0"/>
    <n v="0"/>
    <x v="39"/>
    <x v="39"/>
    <n v="20260723"/>
  </r>
  <r>
    <x v="19"/>
    <x v="3"/>
    <x v="0"/>
    <n v="0"/>
    <x v="40"/>
    <x v="40"/>
    <n v="20260723"/>
  </r>
  <r>
    <x v="19"/>
    <x v="3"/>
    <x v="0"/>
    <n v="5805.0539319999998"/>
    <x v="41"/>
    <x v="41"/>
    <n v="20260723"/>
  </r>
  <r>
    <x v="19"/>
    <x v="3"/>
    <x v="0"/>
    <n v="331.15755000000001"/>
    <x v="42"/>
    <x v="42"/>
    <n v="20260723"/>
  </r>
  <r>
    <x v="19"/>
    <x v="3"/>
    <x v="0"/>
    <n v="292020.95366399997"/>
    <x v="43"/>
    <x v="43"/>
    <n v="20260723"/>
  </r>
  <r>
    <x v="19"/>
    <x v="3"/>
    <x v="0"/>
    <m/>
    <x v="44"/>
    <x v="44"/>
    <n v="20260723"/>
  </r>
  <r>
    <x v="19"/>
    <x v="3"/>
    <x v="0"/>
    <n v="37529.195603"/>
    <x v="45"/>
    <x v="45"/>
    <n v="20260723"/>
  </r>
  <r>
    <x v="19"/>
    <x v="3"/>
    <x v="0"/>
    <n v="36660.594203000001"/>
    <x v="46"/>
    <x v="46"/>
    <n v="20260723"/>
  </r>
  <r>
    <x v="19"/>
    <x v="3"/>
    <x v="0"/>
    <n v="0.52638099999999999"/>
    <x v="47"/>
    <x v="47"/>
    <n v="20260723"/>
  </r>
  <r>
    <x v="19"/>
    <x v="3"/>
    <x v="0"/>
    <n v="35200.982492000003"/>
    <x v="48"/>
    <x v="48"/>
    <n v="20260723"/>
  </r>
  <r>
    <x v="19"/>
    <x v="3"/>
    <x v="0"/>
    <n v="1459.0853300000001"/>
    <x v="49"/>
    <x v="49"/>
    <n v="20260723"/>
  </r>
  <r>
    <x v="19"/>
    <x v="3"/>
    <x v="0"/>
    <n v="868.60146899999995"/>
    <x v="50"/>
    <x v="50"/>
    <n v="20260723"/>
  </r>
  <r>
    <x v="19"/>
    <x v="3"/>
    <x v="0"/>
    <n v="0"/>
    <x v="47"/>
    <x v="51"/>
    <n v="20260723"/>
  </r>
  <r>
    <x v="19"/>
    <x v="3"/>
    <x v="0"/>
    <n v="808.73899400000005"/>
    <x v="48"/>
    <x v="52"/>
    <n v="20260723"/>
  </r>
  <r>
    <x v="19"/>
    <x v="3"/>
    <x v="0"/>
    <n v="59.862476000000001"/>
    <x v="49"/>
    <x v="53"/>
    <n v="20260723"/>
  </r>
  <r>
    <x v="19"/>
    <x v="3"/>
    <x v="0"/>
    <n v="62746.647174999998"/>
    <x v="51"/>
    <x v="54"/>
    <n v="20260723"/>
  </r>
  <r>
    <x v="19"/>
    <x v="3"/>
    <x v="0"/>
    <n v="1224.4545439999999"/>
    <x v="52"/>
    <x v="55"/>
    <n v="20260723"/>
  </r>
  <r>
    <x v="19"/>
    <x v="3"/>
    <x v="0"/>
    <n v="0"/>
    <x v="47"/>
    <x v="56"/>
    <n v="20260723"/>
  </r>
  <r>
    <x v="19"/>
    <x v="3"/>
    <x v="0"/>
    <n v="1094.0463930000001"/>
    <x v="48"/>
    <x v="57"/>
    <n v="20260723"/>
  </r>
  <r>
    <x v="19"/>
    <x v="3"/>
    <x v="0"/>
    <n v="130.408151"/>
    <x v="49"/>
    <x v="58"/>
    <n v="20260723"/>
  </r>
  <r>
    <x v="19"/>
    <x v="3"/>
    <x v="0"/>
    <n v="61522.192630999998"/>
    <x v="53"/>
    <x v="59"/>
    <n v="20260723"/>
  </r>
  <r>
    <x v="19"/>
    <x v="3"/>
    <x v="0"/>
    <n v="0.66204399999999997"/>
    <x v="47"/>
    <x v="60"/>
    <n v="20260723"/>
  </r>
  <r>
    <x v="19"/>
    <x v="3"/>
    <x v="0"/>
    <n v="60402.738645999998"/>
    <x v="48"/>
    <x v="61"/>
    <n v="20260723"/>
  </r>
  <r>
    <x v="19"/>
    <x v="3"/>
    <x v="0"/>
    <n v="1118.791941"/>
    <x v="49"/>
    <x v="62"/>
    <n v="20260723"/>
  </r>
  <r>
    <x v="19"/>
    <x v="3"/>
    <x v="0"/>
    <n v="143751.91723799999"/>
    <x v="54"/>
    <x v="63"/>
    <n v="20260723"/>
  </r>
  <r>
    <x v="19"/>
    <x v="3"/>
    <x v="0"/>
    <n v="0"/>
    <x v="47"/>
    <x v="64"/>
    <n v="20260723"/>
  </r>
  <r>
    <x v="19"/>
    <x v="3"/>
    <x v="0"/>
    <n v="142044.232346"/>
    <x v="48"/>
    <x v="65"/>
    <n v="20260723"/>
  </r>
  <r>
    <x v="19"/>
    <x v="3"/>
    <x v="0"/>
    <n v="1707.6848930000001"/>
    <x v="49"/>
    <x v="66"/>
    <n v="20260723"/>
  </r>
  <r>
    <x v="19"/>
    <x v="3"/>
    <x v="0"/>
    <m/>
    <x v="55"/>
    <x v="67"/>
    <n v="20260723"/>
  </r>
  <r>
    <x v="19"/>
    <x v="3"/>
    <x v="0"/>
    <n v="8.0844050000000003"/>
    <x v="56"/>
    <x v="68"/>
    <n v="20260723"/>
  </r>
  <r>
    <x v="19"/>
    <x v="3"/>
    <x v="0"/>
    <n v="505.215936"/>
    <x v="57"/>
    <x v="69"/>
    <n v="20260723"/>
  </r>
  <r>
    <x v="19"/>
    <x v="3"/>
    <x v="0"/>
    <n v="335.87709699999999"/>
    <x v="58"/>
    <x v="70"/>
    <n v="20260723"/>
  </r>
  <r>
    <x v="19"/>
    <x v="3"/>
    <x v="0"/>
    <n v="4485.946473"/>
    <x v="59"/>
    <x v="71"/>
    <n v="20260723"/>
  </r>
  <r>
    <x v="19"/>
    <x v="3"/>
    <x v="0"/>
    <n v="5628.3519679999999"/>
    <x v="60"/>
    <x v="72"/>
    <n v="20260723"/>
  </r>
  <r>
    <x v="19"/>
    <x v="3"/>
    <x v="0"/>
    <n v="22.339631000000001"/>
    <x v="19"/>
    <x v="73"/>
    <n v="20260723"/>
  </r>
  <r>
    <x v="19"/>
    <x v="3"/>
    <x v="0"/>
    <n v="282.784041"/>
    <x v="61"/>
    <x v="74"/>
    <n v="20260723"/>
  </r>
  <r>
    <x v="19"/>
    <x v="3"/>
    <x v="0"/>
    <n v="490.89847600000002"/>
    <x v="62"/>
    <x v="75"/>
    <n v="20260723"/>
  </r>
  <r>
    <x v="19"/>
    <x v="3"/>
    <x v="0"/>
    <n v="1905.6868509999999"/>
    <x v="63"/>
    <x v="76"/>
    <n v="20260723"/>
  </r>
  <r>
    <x v="19"/>
    <x v="3"/>
    <x v="0"/>
    <n v="1595.07474"/>
    <x v="64"/>
    <x v="77"/>
    <n v="20260723"/>
  </r>
  <r>
    <x v="19"/>
    <x v="3"/>
    <x v="0"/>
    <n v="2182.3571430000002"/>
    <x v="65"/>
    <x v="78"/>
    <n v="20260723"/>
  </r>
  <r>
    <x v="19"/>
    <x v="3"/>
    <x v="0"/>
    <n v="827.49216999999999"/>
    <x v="66"/>
    <x v="79"/>
    <n v="20260723"/>
  </r>
  <r>
    <x v="19"/>
    <x v="3"/>
    <x v="0"/>
    <n v="0"/>
    <x v="67"/>
    <x v="80"/>
    <n v="20260723"/>
  </r>
  <r>
    <x v="19"/>
    <x v="3"/>
    <x v="0"/>
    <n v="827.49216999999999"/>
    <x v="68"/>
    <x v="81"/>
    <n v="20260723"/>
  </r>
  <r>
    <x v="19"/>
    <x v="3"/>
    <x v="0"/>
    <n v="676.16574200000002"/>
    <x v="69"/>
    <x v="82"/>
    <n v="20260723"/>
  </r>
  <r>
    <x v="19"/>
    <x v="3"/>
    <x v="0"/>
    <n v="262974.03511900001"/>
    <x v="70"/>
    <x v="83"/>
    <n v="20260723"/>
  </r>
  <r>
    <x v="19"/>
    <x v="3"/>
    <x v="0"/>
    <n v="29046.918549000002"/>
    <x v="71"/>
    <x v="84"/>
    <n v="20260723"/>
  </r>
  <r>
    <x v="19"/>
    <x v="4"/>
    <x v="0"/>
    <m/>
    <x v="0"/>
    <x v="0"/>
    <n v="20260723"/>
  </r>
  <r>
    <x v="19"/>
    <x v="4"/>
    <x v="0"/>
    <m/>
    <x v="1"/>
    <x v="1"/>
    <n v="20260723"/>
  </r>
  <r>
    <x v="19"/>
    <x v="4"/>
    <x v="0"/>
    <m/>
    <x v="2"/>
    <x v="2"/>
    <n v="20260723"/>
  </r>
  <r>
    <x v="19"/>
    <x v="4"/>
    <x v="0"/>
    <n v="0"/>
    <x v="3"/>
    <x v="3"/>
    <n v="20260723"/>
  </r>
  <r>
    <x v="19"/>
    <x v="4"/>
    <x v="0"/>
    <n v="959.83538099999998"/>
    <x v="4"/>
    <x v="4"/>
    <n v="20260723"/>
  </r>
  <r>
    <x v="19"/>
    <x v="4"/>
    <x v="0"/>
    <n v="16.556493"/>
    <x v="5"/>
    <x v="5"/>
    <n v="20260723"/>
  </r>
  <r>
    <x v="19"/>
    <x v="4"/>
    <x v="0"/>
    <n v="328.28933599999999"/>
    <x v="6"/>
    <x v="6"/>
    <n v="20260723"/>
  </r>
  <r>
    <x v="19"/>
    <x v="4"/>
    <x v="0"/>
    <n v="62032.529528999999"/>
    <x v="7"/>
    <x v="7"/>
    <n v="20260723"/>
  </r>
  <r>
    <x v="19"/>
    <x v="4"/>
    <x v="0"/>
    <n v="345.09152999999998"/>
    <x v="8"/>
    <x v="8"/>
    <n v="20260723"/>
  </r>
  <r>
    <x v="19"/>
    <x v="4"/>
    <x v="0"/>
    <n v="3499.5408990000001"/>
    <x v="9"/>
    <x v="9"/>
    <n v="20260723"/>
  </r>
  <r>
    <x v="19"/>
    <x v="4"/>
    <x v="0"/>
    <n v="1665.8769749999999"/>
    <x v="10"/>
    <x v="10"/>
    <n v="20260723"/>
  </r>
  <r>
    <x v="19"/>
    <x v="4"/>
    <x v="0"/>
    <n v="1618.8558780000001"/>
    <x v="11"/>
    <x v="11"/>
    <n v="20260723"/>
  </r>
  <r>
    <x v="19"/>
    <x v="4"/>
    <x v="0"/>
    <n v="47.021096999999997"/>
    <x v="12"/>
    <x v="12"/>
    <n v="20260723"/>
  </r>
  <r>
    <x v="19"/>
    <x v="4"/>
    <x v="0"/>
    <n v="42216.721553000003"/>
    <x v="13"/>
    <x v="13"/>
    <n v="20260723"/>
  </r>
  <r>
    <x v="19"/>
    <x v="4"/>
    <x v="0"/>
    <n v="15983.301627999999"/>
    <x v="14"/>
    <x v="14"/>
    <n v="20260723"/>
  </r>
  <r>
    <x v="19"/>
    <x v="4"/>
    <x v="0"/>
    <n v="25483.472011000002"/>
    <x v="15"/>
    <x v="15"/>
    <n v="20260723"/>
  </r>
  <r>
    <x v="19"/>
    <x v="4"/>
    <x v="0"/>
    <n v="349.37349"/>
    <x v="16"/>
    <x v="16"/>
    <n v="20260723"/>
  </r>
  <r>
    <x v="19"/>
    <x v="4"/>
    <x v="0"/>
    <n v="400.57442300000002"/>
    <x v="17"/>
    <x v="17"/>
    <n v="20260723"/>
  </r>
  <r>
    <x v="19"/>
    <x v="4"/>
    <x v="0"/>
    <n v="12154.818358"/>
    <x v="18"/>
    <x v="18"/>
    <n v="20260723"/>
  </r>
  <r>
    <x v="19"/>
    <x v="4"/>
    <x v="0"/>
    <n v="367.52381500000001"/>
    <x v="19"/>
    <x v="19"/>
    <n v="20260723"/>
  </r>
  <r>
    <x v="19"/>
    <x v="4"/>
    <x v="0"/>
    <n v="1654.148054"/>
    <x v="20"/>
    <x v="20"/>
    <n v="20260723"/>
  </r>
  <r>
    <x v="19"/>
    <x v="4"/>
    <x v="0"/>
    <n v="128.80831699999999"/>
    <x v="21"/>
    <x v="21"/>
    <n v="20260723"/>
  </r>
  <r>
    <x v="19"/>
    <x v="4"/>
    <x v="0"/>
    <n v="148738.41864700001"/>
    <x v="22"/>
    <x v="22"/>
    <n v="20260723"/>
  </r>
  <r>
    <x v="19"/>
    <x v="4"/>
    <x v="0"/>
    <n v="7052.0369199999996"/>
    <x v="23"/>
    <x v="23"/>
    <n v="20260723"/>
  </r>
  <r>
    <x v="19"/>
    <x v="4"/>
    <x v="0"/>
    <n v="59.783267000000002"/>
    <x v="24"/>
    <x v="24"/>
    <n v="20260723"/>
  </r>
  <r>
    <x v="19"/>
    <x v="4"/>
    <x v="0"/>
    <n v="1098.197541"/>
    <x v="25"/>
    <x v="25"/>
    <n v="20260723"/>
  </r>
  <r>
    <x v="19"/>
    <x v="4"/>
    <x v="0"/>
    <n v="5894.0561120000002"/>
    <x v="26"/>
    <x v="26"/>
    <n v="20260723"/>
  </r>
  <r>
    <x v="19"/>
    <x v="4"/>
    <x v="0"/>
    <n v="58483.0648"/>
    <x v="27"/>
    <x v="27"/>
    <n v="20260723"/>
  </r>
  <r>
    <x v="19"/>
    <x v="4"/>
    <x v="0"/>
    <n v="17828.621153"/>
    <x v="28"/>
    <x v="28"/>
    <n v="20260723"/>
  </r>
  <r>
    <x v="19"/>
    <x v="4"/>
    <x v="0"/>
    <n v="17543.392105999999"/>
    <x v="29"/>
    <x v="29"/>
    <n v="20260723"/>
  </r>
  <r>
    <x v="19"/>
    <x v="4"/>
    <x v="0"/>
    <n v="285.22904799999998"/>
    <x v="30"/>
    <x v="30"/>
    <n v="20260723"/>
  </r>
  <r>
    <x v="19"/>
    <x v="4"/>
    <x v="0"/>
    <n v="40378.898548999998"/>
    <x v="31"/>
    <x v="31"/>
    <n v="20260723"/>
  </r>
  <r>
    <x v="19"/>
    <x v="4"/>
    <x v="0"/>
    <n v="641.60370499999999"/>
    <x v="32"/>
    <x v="32"/>
    <n v="20260723"/>
  </r>
  <r>
    <x v="19"/>
    <x v="4"/>
    <x v="0"/>
    <n v="39737.294843999996"/>
    <x v="33"/>
    <x v="33"/>
    <n v="20260723"/>
  </r>
  <r>
    <x v="19"/>
    <x v="4"/>
    <x v="0"/>
    <n v="275.545096"/>
    <x v="34"/>
    <x v="34"/>
    <n v="20260723"/>
  </r>
  <r>
    <x v="19"/>
    <x v="4"/>
    <x v="0"/>
    <n v="2739.4350549999999"/>
    <x v="35"/>
    <x v="35"/>
    <n v="20260723"/>
  </r>
  <r>
    <x v="19"/>
    <x v="4"/>
    <x v="0"/>
    <n v="1494.0840149999999"/>
    <x v="36"/>
    <x v="36"/>
    <n v="20260723"/>
  </r>
  <r>
    <x v="19"/>
    <x v="4"/>
    <x v="0"/>
    <n v="1948.8896930000001"/>
    <x v="37"/>
    <x v="37"/>
    <n v="20260723"/>
  </r>
  <r>
    <x v="19"/>
    <x v="4"/>
    <x v="0"/>
    <n v="3957.800189"/>
    <x v="38"/>
    <x v="38"/>
    <n v="20260723"/>
  </r>
  <r>
    <x v="19"/>
    <x v="4"/>
    <x v="0"/>
    <n v="0"/>
    <x v="39"/>
    <x v="39"/>
    <n v="20260723"/>
  </r>
  <r>
    <x v="19"/>
    <x v="4"/>
    <x v="0"/>
    <n v="0"/>
    <x v="40"/>
    <x v="40"/>
    <n v="20260723"/>
  </r>
  <r>
    <x v="19"/>
    <x v="4"/>
    <x v="0"/>
    <n v="6373.6387640000003"/>
    <x v="41"/>
    <x v="41"/>
    <n v="20260723"/>
  </r>
  <r>
    <x v="19"/>
    <x v="4"/>
    <x v="0"/>
    <n v="253.966387"/>
    <x v="42"/>
    <x v="42"/>
    <n v="20260723"/>
  </r>
  <r>
    <x v="19"/>
    <x v="4"/>
    <x v="0"/>
    <n v="294378.54522999999"/>
    <x v="43"/>
    <x v="43"/>
    <n v="20260723"/>
  </r>
  <r>
    <x v="19"/>
    <x v="4"/>
    <x v="0"/>
    <m/>
    <x v="44"/>
    <x v="44"/>
    <n v="20260723"/>
  </r>
  <r>
    <x v="19"/>
    <x v="4"/>
    <x v="0"/>
    <n v="40805.627129"/>
    <x v="45"/>
    <x v="45"/>
    <n v="20260723"/>
  </r>
  <r>
    <x v="19"/>
    <x v="4"/>
    <x v="0"/>
    <n v="39831.100921999998"/>
    <x v="46"/>
    <x v="46"/>
    <n v="20260723"/>
  </r>
  <r>
    <x v="19"/>
    <x v="4"/>
    <x v="0"/>
    <n v="0"/>
    <x v="47"/>
    <x v="47"/>
    <n v="20260723"/>
  </r>
  <r>
    <x v="19"/>
    <x v="4"/>
    <x v="0"/>
    <n v="38172.673170000002"/>
    <x v="48"/>
    <x v="48"/>
    <n v="20260723"/>
  </r>
  <r>
    <x v="19"/>
    <x v="4"/>
    <x v="0"/>
    <n v="1658.4277520000001"/>
    <x v="49"/>
    <x v="49"/>
    <n v="20260723"/>
  </r>
  <r>
    <x v="19"/>
    <x v="4"/>
    <x v="0"/>
    <n v="974.526206"/>
    <x v="50"/>
    <x v="50"/>
    <n v="20260723"/>
  </r>
  <r>
    <x v="19"/>
    <x v="4"/>
    <x v="0"/>
    <n v="0"/>
    <x v="47"/>
    <x v="51"/>
    <n v="20260723"/>
  </r>
  <r>
    <x v="19"/>
    <x v="4"/>
    <x v="0"/>
    <n v="905.901161"/>
    <x v="48"/>
    <x v="52"/>
    <n v="20260723"/>
  </r>
  <r>
    <x v="19"/>
    <x v="4"/>
    <x v="0"/>
    <n v="68.625045"/>
    <x v="49"/>
    <x v="53"/>
    <n v="20260723"/>
  </r>
  <r>
    <x v="19"/>
    <x v="4"/>
    <x v="0"/>
    <n v="58829.364994000003"/>
    <x v="51"/>
    <x v="54"/>
    <n v="20260723"/>
  </r>
  <r>
    <x v="19"/>
    <x v="4"/>
    <x v="0"/>
    <n v="1205.2217740000001"/>
    <x v="52"/>
    <x v="55"/>
    <n v="20260723"/>
  </r>
  <r>
    <x v="19"/>
    <x v="4"/>
    <x v="0"/>
    <n v="0"/>
    <x v="47"/>
    <x v="56"/>
    <n v="20260723"/>
  </r>
  <r>
    <x v="19"/>
    <x v="4"/>
    <x v="0"/>
    <n v="1089.0220710000001"/>
    <x v="48"/>
    <x v="57"/>
    <n v="20260723"/>
  </r>
  <r>
    <x v="19"/>
    <x v="4"/>
    <x v="0"/>
    <n v="116.199703"/>
    <x v="49"/>
    <x v="58"/>
    <n v="20260723"/>
  </r>
  <r>
    <x v="19"/>
    <x v="4"/>
    <x v="0"/>
    <n v="57624.143219999998"/>
    <x v="53"/>
    <x v="59"/>
    <n v="20260723"/>
  </r>
  <r>
    <x v="19"/>
    <x v="4"/>
    <x v="0"/>
    <n v="0.48907800000000001"/>
    <x v="47"/>
    <x v="60"/>
    <n v="20260723"/>
  </r>
  <r>
    <x v="19"/>
    <x v="4"/>
    <x v="0"/>
    <n v="56600.702551000002"/>
    <x v="48"/>
    <x v="61"/>
    <n v="20260723"/>
  </r>
  <r>
    <x v="19"/>
    <x v="4"/>
    <x v="0"/>
    <n v="1022.95159"/>
    <x v="49"/>
    <x v="62"/>
    <n v="20260723"/>
  </r>
  <r>
    <x v="19"/>
    <x v="4"/>
    <x v="0"/>
    <n v="146452.350496"/>
    <x v="54"/>
    <x v="63"/>
    <n v="20260723"/>
  </r>
  <r>
    <x v="19"/>
    <x v="4"/>
    <x v="0"/>
    <n v="0"/>
    <x v="47"/>
    <x v="64"/>
    <n v="20260723"/>
  </r>
  <r>
    <x v="19"/>
    <x v="4"/>
    <x v="0"/>
    <n v="144808.74374000001"/>
    <x v="48"/>
    <x v="65"/>
    <n v="20260723"/>
  </r>
  <r>
    <x v="19"/>
    <x v="4"/>
    <x v="0"/>
    <n v="1643.606757"/>
    <x v="49"/>
    <x v="66"/>
    <n v="20260723"/>
  </r>
  <r>
    <x v="19"/>
    <x v="4"/>
    <x v="0"/>
    <m/>
    <x v="55"/>
    <x v="67"/>
    <n v="20260723"/>
  </r>
  <r>
    <x v="19"/>
    <x v="4"/>
    <x v="0"/>
    <n v="9.7774719999999995"/>
    <x v="56"/>
    <x v="68"/>
    <n v="20260723"/>
  </r>
  <r>
    <x v="19"/>
    <x v="4"/>
    <x v="0"/>
    <n v="534.81504099999995"/>
    <x v="57"/>
    <x v="69"/>
    <n v="20260723"/>
  </r>
  <r>
    <x v="19"/>
    <x v="4"/>
    <x v="0"/>
    <n v="363.29141700000002"/>
    <x v="58"/>
    <x v="70"/>
    <n v="20260723"/>
  </r>
  <r>
    <x v="19"/>
    <x v="4"/>
    <x v="0"/>
    <n v="3986.5363470000002"/>
    <x v="59"/>
    <x v="71"/>
    <n v="20260723"/>
  </r>
  <r>
    <x v="19"/>
    <x v="4"/>
    <x v="0"/>
    <n v="5455.2844029999997"/>
    <x v="60"/>
    <x v="72"/>
    <n v="20260723"/>
  </r>
  <r>
    <x v="19"/>
    <x v="4"/>
    <x v="0"/>
    <n v="23.093976000000001"/>
    <x v="19"/>
    <x v="73"/>
    <n v="20260723"/>
  </r>
  <r>
    <x v="19"/>
    <x v="4"/>
    <x v="0"/>
    <n v="245.023788"/>
    <x v="61"/>
    <x v="74"/>
    <n v="20260723"/>
  </r>
  <r>
    <x v="19"/>
    <x v="4"/>
    <x v="0"/>
    <n v="415.39747"/>
    <x v="62"/>
    <x v="75"/>
    <n v="20260723"/>
  </r>
  <r>
    <x v="19"/>
    <x v="4"/>
    <x v="0"/>
    <n v="1683.4341059999999"/>
    <x v="63"/>
    <x v="76"/>
    <n v="20260723"/>
  </r>
  <r>
    <x v="19"/>
    <x v="4"/>
    <x v="0"/>
    <n v="1886.6910459999999"/>
    <x v="64"/>
    <x v="77"/>
    <n v="20260723"/>
  </r>
  <r>
    <x v="19"/>
    <x v="4"/>
    <x v="0"/>
    <n v="2162.9785499999998"/>
    <x v="65"/>
    <x v="78"/>
    <n v="20260723"/>
  </r>
  <r>
    <x v="19"/>
    <x v="4"/>
    <x v="0"/>
    <n v="960.24406299999998"/>
    <x v="66"/>
    <x v="79"/>
    <n v="20260723"/>
  </r>
  <r>
    <x v="19"/>
    <x v="4"/>
    <x v="0"/>
    <n v="0"/>
    <x v="67"/>
    <x v="80"/>
    <n v="20260723"/>
  </r>
  <r>
    <x v="19"/>
    <x v="4"/>
    <x v="0"/>
    <n v="960.24406299999998"/>
    <x v="68"/>
    <x v="81"/>
    <n v="20260723"/>
  </r>
  <r>
    <x v="19"/>
    <x v="4"/>
    <x v="0"/>
    <n v="675.93710999999996"/>
    <x v="69"/>
    <x v="82"/>
    <n v="20260723"/>
  </r>
  <r>
    <x v="19"/>
    <x v="4"/>
    <x v="0"/>
    <n v="264489.84740299999"/>
    <x v="70"/>
    <x v="83"/>
    <n v="20260723"/>
  </r>
  <r>
    <x v="19"/>
    <x v="4"/>
    <x v="0"/>
    <n v="29888.697783"/>
    <x v="71"/>
    <x v="84"/>
    <n v="20260723"/>
  </r>
  <r>
    <x v="19"/>
    <x v="5"/>
    <x v="0"/>
    <m/>
    <x v="0"/>
    <x v="0"/>
    <n v="20260723"/>
  </r>
  <r>
    <x v="19"/>
    <x v="5"/>
    <x v="0"/>
    <m/>
    <x v="1"/>
    <x v="1"/>
    <n v="20260723"/>
  </r>
  <r>
    <x v="19"/>
    <x v="5"/>
    <x v="0"/>
    <m/>
    <x v="2"/>
    <x v="2"/>
    <n v="20260723"/>
  </r>
  <r>
    <x v="19"/>
    <x v="5"/>
    <x v="0"/>
    <n v="0"/>
    <x v="3"/>
    <x v="3"/>
    <n v="20260723"/>
  </r>
  <r>
    <x v="19"/>
    <x v="5"/>
    <x v="0"/>
    <n v="971.33962099999997"/>
    <x v="4"/>
    <x v="4"/>
    <n v="20260723"/>
  </r>
  <r>
    <x v="19"/>
    <x v="5"/>
    <x v="0"/>
    <n v="20.232870999999999"/>
    <x v="5"/>
    <x v="5"/>
    <n v="20260723"/>
  </r>
  <r>
    <x v="19"/>
    <x v="5"/>
    <x v="0"/>
    <n v="319.74911800000001"/>
    <x v="6"/>
    <x v="6"/>
    <n v="20260723"/>
  </r>
  <r>
    <x v="19"/>
    <x v="5"/>
    <x v="0"/>
    <n v="69916.880350000007"/>
    <x v="7"/>
    <x v="7"/>
    <n v="20260723"/>
  </r>
  <r>
    <x v="19"/>
    <x v="5"/>
    <x v="0"/>
    <n v="405.37972600000001"/>
    <x v="8"/>
    <x v="8"/>
    <n v="20260723"/>
  </r>
  <r>
    <x v="19"/>
    <x v="5"/>
    <x v="0"/>
    <n v="4374.7571390000003"/>
    <x v="9"/>
    <x v="9"/>
    <n v="20260723"/>
  </r>
  <r>
    <x v="19"/>
    <x v="5"/>
    <x v="0"/>
    <n v="1961.0459249999999"/>
    <x v="10"/>
    <x v="10"/>
    <n v="20260723"/>
  </r>
  <r>
    <x v="19"/>
    <x v="5"/>
    <x v="0"/>
    <n v="1774.0174509999999"/>
    <x v="11"/>
    <x v="11"/>
    <n v="20260723"/>
  </r>
  <r>
    <x v="19"/>
    <x v="5"/>
    <x v="0"/>
    <n v="187.02847399999999"/>
    <x v="12"/>
    <x v="12"/>
    <n v="20260723"/>
  </r>
  <r>
    <x v="19"/>
    <x v="5"/>
    <x v="0"/>
    <n v="48104.874576000002"/>
    <x v="13"/>
    <x v="13"/>
    <n v="20260723"/>
  </r>
  <r>
    <x v="19"/>
    <x v="5"/>
    <x v="0"/>
    <n v="17963.387780000001"/>
    <x v="14"/>
    <x v="14"/>
    <n v="20260723"/>
  </r>
  <r>
    <x v="19"/>
    <x v="5"/>
    <x v="0"/>
    <n v="29256.172525999998"/>
    <x v="15"/>
    <x v="15"/>
    <n v="20260723"/>
  </r>
  <r>
    <x v="19"/>
    <x v="5"/>
    <x v="0"/>
    <n v="451.37541599999997"/>
    <x v="16"/>
    <x v="16"/>
    <n v="20260723"/>
  </r>
  <r>
    <x v="19"/>
    <x v="5"/>
    <x v="0"/>
    <n v="433.93885599999999"/>
    <x v="17"/>
    <x v="17"/>
    <n v="20260723"/>
  </r>
  <r>
    <x v="19"/>
    <x v="5"/>
    <x v="0"/>
    <n v="13149.44001"/>
    <x v="18"/>
    <x v="18"/>
    <n v="20260723"/>
  </r>
  <r>
    <x v="19"/>
    <x v="5"/>
    <x v="0"/>
    <n v="273.39750299999997"/>
    <x v="19"/>
    <x v="19"/>
    <n v="20260723"/>
  </r>
  <r>
    <x v="19"/>
    <x v="5"/>
    <x v="0"/>
    <n v="1540.250233"/>
    <x v="20"/>
    <x v="20"/>
    <n v="20260723"/>
  </r>
  <r>
    <x v="19"/>
    <x v="5"/>
    <x v="0"/>
    <n v="107.735238"/>
    <x v="21"/>
    <x v="21"/>
    <n v="20260723"/>
  </r>
  <r>
    <x v="19"/>
    <x v="5"/>
    <x v="0"/>
    <n v="170900.02076799999"/>
    <x v="22"/>
    <x v="22"/>
    <n v="20260723"/>
  </r>
  <r>
    <x v="19"/>
    <x v="5"/>
    <x v="0"/>
    <n v="8177.6647139999995"/>
    <x v="23"/>
    <x v="23"/>
    <n v="20260723"/>
  </r>
  <r>
    <x v="19"/>
    <x v="5"/>
    <x v="0"/>
    <n v="74.072484000000003"/>
    <x v="24"/>
    <x v="24"/>
    <n v="20260723"/>
  </r>
  <r>
    <x v="19"/>
    <x v="5"/>
    <x v="0"/>
    <n v="969.064976"/>
    <x v="25"/>
    <x v="25"/>
    <n v="20260723"/>
  </r>
  <r>
    <x v="19"/>
    <x v="5"/>
    <x v="0"/>
    <n v="7134.527255"/>
    <x v="26"/>
    <x v="26"/>
    <n v="20260723"/>
  </r>
  <r>
    <x v="19"/>
    <x v="5"/>
    <x v="0"/>
    <n v="59333.552684000002"/>
    <x v="27"/>
    <x v="27"/>
    <n v="20260723"/>
  </r>
  <r>
    <x v="19"/>
    <x v="5"/>
    <x v="0"/>
    <n v="19281.393198000002"/>
    <x v="28"/>
    <x v="28"/>
    <n v="20260723"/>
  </r>
  <r>
    <x v="19"/>
    <x v="5"/>
    <x v="0"/>
    <n v="19064.997662000002"/>
    <x v="29"/>
    <x v="29"/>
    <n v="20260723"/>
  </r>
  <r>
    <x v="19"/>
    <x v="5"/>
    <x v="0"/>
    <n v="216.39553699999999"/>
    <x v="30"/>
    <x v="30"/>
    <n v="20260723"/>
  </r>
  <r>
    <x v="19"/>
    <x v="5"/>
    <x v="0"/>
    <n v="39803.640850000003"/>
    <x v="31"/>
    <x v="31"/>
    <n v="20260723"/>
  </r>
  <r>
    <x v="19"/>
    <x v="5"/>
    <x v="0"/>
    <n v="506.81736999999998"/>
    <x v="32"/>
    <x v="32"/>
    <n v="20260723"/>
  </r>
  <r>
    <x v="19"/>
    <x v="5"/>
    <x v="0"/>
    <n v="39296.823479999999"/>
    <x v="33"/>
    <x v="33"/>
    <n v="20260723"/>
  </r>
  <r>
    <x v="19"/>
    <x v="5"/>
    <x v="0"/>
    <n v="248.51863499999999"/>
    <x v="34"/>
    <x v="34"/>
    <n v="20260723"/>
  </r>
  <r>
    <x v="19"/>
    <x v="5"/>
    <x v="0"/>
    <n v="2541.4667730000001"/>
    <x v="35"/>
    <x v="35"/>
    <n v="20260723"/>
  </r>
  <r>
    <x v="19"/>
    <x v="5"/>
    <x v="0"/>
    <n v="1700.2602380000001"/>
    <x v="36"/>
    <x v="36"/>
    <n v="20260723"/>
  </r>
  <r>
    <x v="19"/>
    <x v="5"/>
    <x v="0"/>
    <n v="2020.494545"/>
    <x v="37"/>
    <x v="37"/>
    <n v="20260723"/>
  </r>
  <r>
    <x v="19"/>
    <x v="5"/>
    <x v="0"/>
    <n v="2464.0935140000001"/>
    <x v="38"/>
    <x v="38"/>
    <n v="20260723"/>
  </r>
  <r>
    <x v="19"/>
    <x v="5"/>
    <x v="0"/>
    <n v="0"/>
    <x v="39"/>
    <x v="39"/>
    <n v="20260723"/>
  </r>
  <r>
    <x v="19"/>
    <x v="5"/>
    <x v="0"/>
    <n v="0.32"/>
    <x v="40"/>
    <x v="40"/>
    <n v="20260723"/>
  </r>
  <r>
    <x v="19"/>
    <x v="5"/>
    <x v="0"/>
    <n v="6452.697494"/>
    <x v="41"/>
    <x v="41"/>
    <n v="20260723"/>
  </r>
  <r>
    <x v="19"/>
    <x v="5"/>
    <x v="0"/>
    <n v="255.011494"/>
    <x v="42"/>
    <x v="42"/>
    <n v="20260723"/>
  </r>
  <r>
    <x v="19"/>
    <x v="5"/>
    <x v="0"/>
    <n v="325073.784185"/>
    <x v="43"/>
    <x v="43"/>
    <n v="20260723"/>
  </r>
  <r>
    <x v="19"/>
    <x v="5"/>
    <x v="0"/>
    <m/>
    <x v="44"/>
    <x v="44"/>
    <n v="20260723"/>
  </r>
  <r>
    <x v="19"/>
    <x v="5"/>
    <x v="0"/>
    <n v="42802.270669999998"/>
    <x v="45"/>
    <x v="45"/>
    <n v="20260723"/>
  </r>
  <r>
    <x v="19"/>
    <x v="5"/>
    <x v="0"/>
    <n v="41975.411545000003"/>
    <x v="46"/>
    <x v="46"/>
    <n v="20260723"/>
  </r>
  <r>
    <x v="19"/>
    <x v="5"/>
    <x v="0"/>
    <n v="0.22197700000000001"/>
    <x v="47"/>
    <x v="47"/>
    <n v="20260723"/>
  </r>
  <r>
    <x v="19"/>
    <x v="5"/>
    <x v="0"/>
    <n v="40353.780009000002"/>
    <x v="48"/>
    <x v="48"/>
    <n v="20260723"/>
  </r>
  <r>
    <x v="19"/>
    <x v="5"/>
    <x v="0"/>
    <n v="1621.4095589999999"/>
    <x v="49"/>
    <x v="49"/>
    <n v="20260723"/>
  </r>
  <r>
    <x v="19"/>
    <x v="5"/>
    <x v="0"/>
    <n v="826.85926900000004"/>
    <x v="50"/>
    <x v="50"/>
    <n v="20260723"/>
  </r>
  <r>
    <x v="19"/>
    <x v="5"/>
    <x v="0"/>
    <n v="0"/>
    <x v="47"/>
    <x v="51"/>
    <n v="20260723"/>
  </r>
  <r>
    <x v="19"/>
    <x v="5"/>
    <x v="0"/>
    <n v="763.20111599999996"/>
    <x v="48"/>
    <x v="52"/>
    <n v="20260723"/>
  </r>
  <r>
    <x v="19"/>
    <x v="5"/>
    <x v="0"/>
    <n v="63.658152999999999"/>
    <x v="49"/>
    <x v="53"/>
    <n v="20260723"/>
  </r>
  <r>
    <x v="19"/>
    <x v="5"/>
    <x v="0"/>
    <n v="62711.927095999999"/>
    <x v="51"/>
    <x v="54"/>
    <n v="20260723"/>
  </r>
  <r>
    <x v="19"/>
    <x v="5"/>
    <x v="0"/>
    <n v="856.17605800000001"/>
    <x v="52"/>
    <x v="55"/>
    <n v="20260723"/>
  </r>
  <r>
    <x v="19"/>
    <x v="5"/>
    <x v="0"/>
    <n v="0"/>
    <x v="47"/>
    <x v="56"/>
    <n v="20260723"/>
  </r>
  <r>
    <x v="19"/>
    <x v="5"/>
    <x v="0"/>
    <n v="788.525172"/>
    <x v="48"/>
    <x v="57"/>
    <n v="20260723"/>
  </r>
  <r>
    <x v="19"/>
    <x v="5"/>
    <x v="0"/>
    <n v="67.650886"/>
    <x v="49"/>
    <x v="58"/>
    <n v="20260723"/>
  </r>
  <r>
    <x v="19"/>
    <x v="5"/>
    <x v="0"/>
    <n v="61855.751038000002"/>
    <x v="53"/>
    <x v="59"/>
    <n v="20260723"/>
  </r>
  <r>
    <x v="19"/>
    <x v="5"/>
    <x v="0"/>
    <n v="0"/>
    <x v="47"/>
    <x v="60"/>
    <n v="20260723"/>
  </r>
  <r>
    <x v="19"/>
    <x v="5"/>
    <x v="0"/>
    <n v="60839.90292"/>
    <x v="48"/>
    <x v="61"/>
    <n v="20260723"/>
  </r>
  <r>
    <x v="19"/>
    <x v="5"/>
    <x v="0"/>
    <n v="1015.848118"/>
    <x v="49"/>
    <x v="62"/>
    <n v="20260723"/>
  </r>
  <r>
    <x v="19"/>
    <x v="5"/>
    <x v="0"/>
    <n v="169127.24792699999"/>
    <x v="54"/>
    <x v="63"/>
    <n v="20260723"/>
  </r>
  <r>
    <x v="19"/>
    <x v="5"/>
    <x v="0"/>
    <n v="0"/>
    <x v="47"/>
    <x v="64"/>
    <n v="20260723"/>
  </r>
  <r>
    <x v="19"/>
    <x v="5"/>
    <x v="0"/>
    <n v="168070.686132"/>
    <x v="48"/>
    <x v="65"/>
    <n v="20260723"/>
  </r>
  <r>
    <x v="19"/>
    <x v="5"/>
    <x v="0"/>
    <n v="1056.5617930000001"/>
    <x v="49"/>
    <x v="66"/>
    <n v="20260723"/>
  </r>
  <r>
    <x v="19"/>
    <x v="5"/>
    <x v="0"/>
    <m/>
    <x v="55"/>
    <x v="67"/>
    <n v="20260723"/>
  </r>
  <r>
    <x v="19"/>
    <x v="5"/>
    <x v="0"/>
    <n v="10.088571999999999"/>
    <x v="56"/>
    <x v="68"/>
    <n v="20260723"/>
  </r>
  <r>
    <x v="19"/>
    <x v="5"/>
    <x v="0"/>
    <n v="604.25721099999998"/>
    <x v="57"/>
    <x v="69"/>
    <n v="20260723"/>
  </r>
  <r>
    <x v="19"/>
    <x v="5"/>
    <x v="0"/>
    <n v="315.43235800000002"/>
    <x v="58"/>
    <x v="70"/>
    <n v="20260723"/>
  </r>
  <r>
    <x v="19"/>
    <x v="5"/>
    <x v="0"/>
    <n v="3843.7886039999999"/>
    <x v="59"/>
    <x v="71"/>
    <n v="20260723"/>
  </r>
  <r>
    <x v="19"/>
    <x v="5"/>
    <x v="0"/>
    <n v="5781.0315460000002"/>
    <x v="60"/>
    <x v="72"/>
    <n v="20260723"/>
  </r>
  <r>
    <x v="19"/>
    <x v="5"/>
    <x v="0"/>
    <n v="70.139900999999995"/>
    <x v="19"/>
    <x v="73"/>
    <n v="20260723"/>
  </r>
  <r>
    <x v="19"/>
    <x v="5"/>
    <x v="0"/>
    <n v="168.01890399999999"/>
    <x v="61"/>
    <x v="74"/>
    <n v="20260723"/>
  </r>
  <r>
    <x v="19"/>
    <x v="5"/>
    <x v="0"/>
    <n v="548.20748900000001"/>
    <x v="62"/>
    <x v="75"/>
    <n v="20260723"/>
  </r>
  <r>
    <x v="19"/>
    <x v="5"/>
    <x v="0"/>
    <n v="1657.7647159999999"/>
    <x v="63"/>
    <x v="76"/>
    <n v="20260723"/>
  </r>
  <r>
    <x v="19"/>
    <x v="5"/>
    <x v="0"/>
    <n v="2008.287726"/>
    <x v="64"/>
    <x v="77"/>
    <n v="20260723"/>
  </r>
  <r>
    <x v="19"/>
    <x v="5"/>
    <x v="0"/>
    <n v="2214.3825689999999"/>
    <x v="65"/>
    <x v="78"/>
    <n v="20260723"/>
  </r>
  <r>
    <x v="19"/>
    <x v="5"/>
    <x v="0"/>
    <n v="1056.4553840000001"/>
    <x v="66"/>
    <x v="79"/>
    <n v="20260723"/>
  </r>
  <r>
    <x v="19"/>
    <x v="5"/>
    <x v="0"/>
    <n v="0"/>
    <x v="67"/>
    <x v="80"/>
    <n v="20260723"/>
  </r>
  <r>
    <x v="19"/>
    <x v="5"/>
    <x v="0"/>
    <n v="1056.4553840000001"/>
    <x v="68"/>
    <x v="81"/>
    <n v="20260723"/>
  </r>
  <r>
    <x v="19"/>
    <x v="5"/>
    <x v="0"/>
    <n v="748.52076999999997"/>
    <x v="69"/>
    <x v="82"/>
    <n v="20260723"/>
  </r>
  <r>
    <x v="19"/>
    <x v="5"/>
    <x v="0"/>
    <n v="293667.82176999998"/>
    <x v="70"/>
    <x v="83"/>
    <n v="20260723"/>
  </r>
  <r>
    <x v="19"/>
    <x v="5"/>
    <x v="0"/>
    <n v="31405.962370000001"/>
    <x v="71"/>
    <x v="84"/>
    <n v="20260723"/>
  </r>
  <r>
    <x v="19"/>
    <x v="6"/>
    <x v="0"/>
    <m/>
    <x v="0"/>
    <x v="0"/>
    <n v="20260723"/>
  </r>
  <r>
    <x v="19"/>
    <x v="6"/>
    <x v="0"/>
    <m/>
    <x v="1"/>
    <x v="1"/>
    <n v="20260723"/>
  </r>
  <r>
    <x v="19"/>
    <x v="6"/>
    <x v="0"/>
    <m/>
    <x v="2"/>
    <x v="2"/>
    <n v="20260723"/>
  </r>
  <r>
    <x v="19"/>
    <x v="6"/>
    <x v="0"/>
    <n v="0"/>
    <x v="3"/>
    <x v="3"/>
    <n v="20260723"/>
  </r>
  <r>
    <x v="19"/>
    <x v="6"/>
    <x v="0"/>
    <n v="1216.490196"/>
    <x v="4"/>
    <x v="4"/>
    <n v="20260723"/>
  </r>
  <r>
    <x v="19"/>
    <x v="6"/>
    <x v="0"/>
    <n v="25.941146"/>
    <x v="5"/>
    <x v="5"/>
    <n v="20260723"/>
  </r>
  <r>
    <x v="19"/>
    <x v="6"/>
    <x v="0"/>
    <n v="310.58958200000001"/>
    <x v="6"/>
    <x v="6"/>
    <n v="20260723"/>
  </r>
  <r>
    <x v="19"/>
    <x v="6"/>
    <x v="0"/>
    <n v="63882.758173000002"/>
    <x v="7"/>
    <x v="7"/>
    <n v="20260723"/>
  </r>
  <r>
    <x v="19"/>
    <x v="6"/>
    <x v="0"/>
    <n v="382.635536"/>
    <x v="8"/>
    <x v="8"/>
    <n v="20260723"/>
  </r>
  <r>
    <x v="19"/>
    <x v="6"/>
    <x v="0"/>
    <n v="4969.1729210000003"/>
    <x v="9"/>
    <x v="9"/>
    <n v="20260723"/>
  </r>
  <r>
    <x v="19"/>
    <x v="6"/>
    <x v="0"/>
    <n v="1071.6110799999999"/>
    <x v="10"/>
    <x v="10"/>
    <n v="20260723"/>
  </r>
  <r>
    <x v="19"/>
    <x v="6"/>
    <x v="0"/>
    <n v="1015.924996"/>
    <x v="11"/>
    <x v="11"/>
    <n v="20260723"/>
  </r>
  <r>
    <x v="19"/>
    <x v="6"/>
    <x v="0"/>
    <n v="55.686084000000001"/>
    <x v="12"/>
    <x v="12"/>
    <n v="20260723"/>
  </r>
  <r>
    <x v="19"/>
    <x v="6"/>
    <x v="0"/>
    <n v="42124.445466999998"/>
    <x v="13"/>
    <x v="13"/>
    <n v="20260723"/>
  </r>
  <r>
    <x v="19"/>
    <x v="6"/>
    <x v="0"/>
    <n v="14875.160180000001"/>
    <x v="14"/>
    <x v="14"/>
    <n v="20260723"/>
  </r>
  <r>
    <x v="19"/>
    <x v="6"/>
    <x v="0"/>
    <n v="26201.037847"/>
    <x v="15"/>
    <x v="15"/>
    <n v="20260723"/>
  </r>
  <r>
    <x v="19"/>
    <x v="6"/>
    <x v="0"/>
    <n v="585.05585299999996"/>
    <x v="16"/>
    <x v="16"/>
    <n v="20260723"/>
  </r>
  <r>
    <x v="19"/>
    <x v="6"/>
    <x v="0"/>
    <n v="463.19158800000002"/>
    <x v="17"/>
    <x v="17"/>
    <n v="20260723"/>
  </r>
  <r>
    <x v="19"/>
    <x v="6"/>
    <x v="0"/>
    <n v="12676.065678999999"/>
    <x v="18"/>
    <x v="18"/>
    <n v="20260723"/>
  </r>
  <r>
    <x v="19"/>
    <x v="6"/>
    <x v="0"/>
    <n v="294.825762"/>
    <x v="19"/>
    <x v="19"/>
    <n v="20260723"/>
  </r>
  <r>
    <x v="19"/>
    <x v="6"/>
    <x v="0"/>
    <n v="2240.3506649999999"/>
    <x v="20"/>
    <x v="20"/>
    <n v="20260723"/>
  </r>
  <r>
    <x v="19"/>
    <x v="6"/>
    <x v="0"/>
    <n v="123.65106"/>
    <x v="21"/>
    <x v="21"/>
    <n v="20260723"/>
  </r>
  <r>
    <x v="19"/>
    <x v="6"/>
    <x v="0"/>
    <n v="161045.64412800001"/>
    <x v="22"/>
    <x v="22"/>
    <n v="20260723"/>
  </r>
  <r>
    <x v="19"/>
    <x v="6"/>
    <x v="0"/>
    <n v="8026.6137239999998"/>
    <x v="23"/>
    <x v="23"/>
    <n v="20260723"/>
  </r>
  <r>
    <x v="19"/>
    <x v="6"/>
    <x v="0"/>
    <n v="98.599371000000005"/>
    <x v="24"/>
    <x v="24"/>
    <n v="20260723"/>
  </r>
  <r>
    <x v="19"/>
    <x v="6"/>
    <x v="0"/>
    <n v="844.58143299999995"/>
    <x v="25"/>
    <x v="25"/>
    <n v="20260723"/>
  </r>
  <r>
    <x v="19"/>
    <x v="6"/>
    <x v="0"/>
    <n v="7083.4329200000002"/>
    <x v="26"/>
    <x v="26"/>
    <n v="20260723"/>
  </r>
  <r>
    <x v="19"/>
    <x v="6"/>
    <x v="0"/>
    <n v="53544.362805999997"/>
    <x v="27"/>
    <x v="27"/>
    <n v="20260723"/>
  </r>
  <r>
    <x v="19"/>
    <x v="6"/>
    <x v="0"/>
    <n v="19073.926359000001"/>
    <x v="28"/>
    <x v="28"/>
    <n v="20260723"/>
  </r>
  <r>
    <x v="19"/>
    <x v="6"/>
    <x v="0"/>
    <n v="18913.306439"/>
    <x v="29"/>
    <x v="29"/>
    <n v="20260723"/>
  </r>
  <r>
    <x v="19"/>
    <x v="6"/>
    <x v="0"/>
    <n v="160.61992000000001"/>
    <x v="30"/>
    <x v="30"/>
    <n v="20260723"/>
  </r>
  <r>
    <x v="19"/>
    <x v="6"/>
    <x v="0"/>
    <n v="34235.368692999997"/>
    <x v="31"/>
    <x v="31"/>
    <n v="20260723"/>
  </r>
  <r>
    <x v="19"/>
    <x v="6"/>
    <x v="0"/>
    <n v="109.100774"/>
    <x v="32"/>
    <x v="32"/>
    <n v="20260723"/>
  </r>
  <r>
    <x v="19"/>
    <x v="6"/>
    <x v="0"/>
    <n v="34126.267918999998"/>
    <x v="33"/>
    <x v="33"/>
    <n v="20260723"/>
  </r>
  <r>
    <x v="19"/>
    <x v="6"/>
    <x v="0"/>
    <n v="235.067624"/>
    <x v="34"/>
    <x v="34"/>
    <n v="20260723"/>
  </r>
  <r>
    <x v="19"/>
    <x v="6"/>
    <x v="0"/>
    <n v="2853.202507"/>
    <x v="35"/>
    <x v="35"/>
    <n v="20260723"/>
  </r>
  <r>
    <x v="19"/>
    <x v="6"/>
    <x v="0"/>
    <n v="1794.9899089999999"/>
    <x v="36"/>
    <x v="36"/>
    <n v="20260723"/>
  </r>
  <r>
    <x v="19"/>
    <x v="6"/>
    <x v="0"/>
    <n v="2636.3802519999999"/>
    <x v="37"/>
    <x v="37"/>
    <n v="20260723"/>
  </r>
  <r>
    <x v="19"/>
    <x v="6"/>
    <x v="0"/>
    <n v="2811.2788759999999"/>
    <x v="38"/>
    <x v="38"/>
    <n v="20260723"/>
  </r>
  <r>
    <x v="19"/>
    <x v="6"/>
    <x v="0"/>
    <n v="0"/>
    <x v="39"/>
    <x v="39"/>
    <n v="20260723"/>
  </r>
  <r>
    <x v="19"/>
    <x v="6"/>
    <x v="0"/>
    <n v="0.32252199999999998"/>
    <x v="40"/>
    <x v="40"/>
    <n v="20260723"/>
  </r>
  <r>
    <x v="19"/>
    <x v="6"/>
    <x v="0"/>
    <n v="6863.7494399999996"/>
    <x v="41"/>
    <x v="41"/>
    <n v="20260723"/>
  </r>
  <r>
    <x v="19"/>
    <x v="6"/>
    <x v="0"/>
    <n v="283.94082600000002"/>
    <x v="42"/>
    <x v="42"/>
    <n v="20260723"/>
  </r>
  <r>
    <x v="19"/>
    <x v="6"/>
    <x v="0"/>
    <n v="305296.26408300002"/>
    <x v="43"/>
    <x v="43"/>
    <n v="20260723"/>
  </r>
  <r>
    <x v="19"/>
    <x v="6"/>
    <x v="0"/>
    <m/>
    <x v="44"/>
    <x v="44"/>
    <n v="20260723"/>
  </r>
  <r>
    <x v="19"/>
    <x v="6"/>
    <x v="0"/>
    <n v="42860.950220999999"/>
    <x v="45"/>
    <x v="45"/>
    <n v="20260723"/>
  </r>
  <r>
    <x v="19"/>
    <x v="6"/>
    <x v="0"/>
    <n v="42050.577145000003"/>
    <x v="46"/>
    <x v="46"/>
    <n v="20260723"/>
  </r>
  <r>
    <x v="19"/>
    <x v="6"/>
    <x v="0"/>
    <n v="0"/>
    <x v="47"/>
    <x v="47"/>
    <n v="20260723"/>
  </r>
  <r>
    <x v="19"/>
    <x v="6"/>
    <x v="0"/>
    <n v="40208.58352"/>
    <x v="48"/>
    <x v="48"/>
    <n v="20260723"/>
  </r>
  <r>
    <x v="19"/>
    <x v="6"/>
    <x v="0"/>
    <n v="1841.9936259999999"/>
    <x v="49"/>
    <x v="49"/>
    <n v="20260723"/>
  </r>
  <r>
    <x v="19"/>
    <x v="6"/>
    <x v="0"/>
    <n v="810.37307599999997"/>
    <x v="50"/>
    <x v="50"/>
    <n v="20260723"/>
  </r>
  <r>
    <x v="19"/>
    <x v="6"/>
    <x v="0"/>
    <n v="0"/>
    <x v="47"/>
    <x v="51"/>
    <n v="20260723"/>
  </r>
  <r>
    <x v="19"/>
    <x v="6"/>
    <x v="0"/>
    <n v="741.55770700000005"/>
    <x v="48"/>
    <x v="52"/>
    <n v="20260723"/>
  </r>
  <r>
    <x v="19"/>
    <x v="6"/>
    <x v="0"/>
    <n v="68.815368000000007"/>
    <x v="49"/>
    <x v="53"/>
    <n v="20260723"/>
  </r>
  <r>
    <x v="19"/>
    <x v="6"/>
    <x v="0"/>
    <n v="47837.823898000002"/>
    <x v="51"/>
    <x v="54"/>
    <n v="20260723"/>
  </r>
  <r>
    <x v="19"/>
    <x v="6"/>
    <x v="0"/>
    <n v="320.052615"/>
    <x v="52"/>
    <x v="55"/>
    <n v="20260723"/>
  </r>
  <r>
    <x v="19"/>
    <x v="6"/>
    <x v="0"/>
    <n v="0"/>
    <x v="47"/>
    <x v="56"/>
    <n v="20260723"/>
  </r>
  <r>
    <x v="19"/>
    <x v="6"/>
    <x v="0"/>
    <n v="276.245813"/>
    <x v="48"/>
    <x v="57"/>
    <n v="20260723"/>
  </r>
  <r>
    <x v="19"/>
    <x v="6"/>
    <x v="0"/>
    <n v="43.806801999999998"/>
    <x v="49"/>
    <x v="58"/>
    <n v="20260723"/>
  </r>
  <r>
    <x v="19"/>
    <x v="6"/>
    <x v="0"/>
    <n v="47517.771283000002"/>
    <x v="53"/>
    <x v="59"/>
    <n v="20260723"/>
  </r>
  <r>
    <x v="19"/>
    <x v="6"/>
    <x v="0"/>
    <n v="0"/>
    <x v="47"/>
    <x v="60"/>
    <n v="20260723"/>
  </r>
  <r>
    <x v="19"/>
    <x v="6"/>
    <x v="0"/>
    <n v="46877.451384"/>
    <x v="48"/>
    <x v="61"/>
    <n v="20260723"/>
  </r>
  <r>
    <x v="19"/>
    <x v="6"/>
    <x v="0"/>
    <n v="640.31989799999997"/>
    <x v="49"/>
    <x v="62"/>
    <n v="20260723"/>
  </r>
  <r>
    <x v="19"/>
    <x v="6"/>
    <x v="0"/>
    <n v="159434.36289700001"/>
    <x v="54"/>
    <x v="63"/>
    <n v="20260723"/>
  </r>
  <r>
    <x v="19"/>
    <x v="6"/>
    <x v="0"/>
    <n v="0"/>
    <x v="47"/>
    <x v="64"/>
    <n v="20260723"/>
  </r>
  <r>
    <x v="19"/>
    <x v="6"/>
    <x v="0"/>
    <n v="158458.89329000001"/>
    <x v="48"/>
    <x v="65"/>
    <n v="20260723"/>
  </r>
  <r>
    <x v="19"/>
    <x v="6"/>
    <x v="0"/>
    <n v="975.469606"/>
    <x v="49"/>
    <x v="66"/>
    <n v="20260723"/>
  </r>
  <r>
    <x v="19"/>
    <x v="6"/>
    <x v="0"/>
    <m/>
    <x v="55"/>
    <x v="67"/>
    <n v="20260723"/>
  </r>
  <r>
    <x v="19"/>
    <x v="6"/>
    <x v="0"/>
    <n v="9.1016370000000002"/>
    <x v="56"/>
    <x v="68"/>
    <n v="20260723"/>
  </r>
  <r>
    <x v="19"/>
    <x v="6"/>
    <x v="0"/>
    <n v="655.00427200000001"/>
    <x v="57"/>
    <x v="69"/>
    <n v="20260723"/>
  </r>
  <r>
    <x v="19"/>
    <x v="6"/>
    <x v="0"/>
    <n v="234.70308"/>
    <x v="58"/>
    <x v="70"/>
    <n v="20260723"/>
  </r>
  <r>
    <x v="19"/>
    <x v="6"/>
    <x v="0"/>
    <n v="7431.4580770000002"/>
    <x v="59"/>
    <x v="71"/>
    <n v="20260723"/>
  </r>
  <r>
    <x v="19"/>
    <x v="6"/>
    <x v="0"/>
    <n v="5732.423667"/>
    <x v="60"/>
    <x v="72"/>
    <n v="20260723"/>
  </r>
  <r>
    <x v="19"/>
    <x v="6"/>
    <x v="0"/>
    <n v="255.24395799999999"/>
    <x v="19"/>
    <x v="73"/>
    <n v="20260723"/>
  </r>
  <r>
    <x v="19"/>
    <x v="6"/>
    <x v="0"/>
    <n v="779.26563299999998"/>
    <x v="61"/>
    <x v="74"/>
    <n v="20260723"/>
  </r>
  <r>
    <x v="19"/>
    <x v="6"/>
    <x v="0"/>
    <n v="332.293227"/>
    <x v="62"/>
    <x v="75"/>
    <n v="20260723"/>
  </r>
  <r>
    <x v="19"/>
    <x v="6"/>
    <x v="0"/>
    <n v="1850.214203"/>
    <x v="63"/>
    <x v="76"/>
    <n v="20260723"/>
  </r>
  <r>
    <x v="19"/>
    <x v="6"/>
    <x v="0"/>
    <n v="2309.0506439999999"/>
    <x v="64"/>
    <x v="77"/>
    <n v="20260723"/>
  </r>
  <r>
    <x v="19"/>
    <x v="6"/>
    <x v="0"/>
    <n v="2387.8465169999999"/>
    <x v="65"/>
    <x v="78"/>
    <n v="20260723"/>
  </r>
  <r>
    <x v="19"/>
    <x v="6"/>
    <x v="0"/>
    <n v="1099.9725100000001"/>
    <x v="66"/>
    <x v="79"/>
    <n v="20260723"/>
  </r>
  <r>
    <x v="19"/>
    <x v="6"/>
    <x v="0"/>
    <n v="0"/>
    <x v="67"/>
    <x v="80"/>
    <n v="20260723"/>
  </r>
  <r>
    <x v="19"/>
    <x v="6"/>
    <x v="0"/>
    <n v="1099.9725100000001"/>
    <x v="68"/>
    <x v="81"/>
    <n v="20260723"/>
  </r>
  <r>
    <x v="19"/>
    <x v="6"/>
    <x v="0"/>
    <n v="799.14422400000001"/>
    <x v="69"/>
    <x v="82"/>
    <n v="20260723"/>
  </r>
  <r>
    <x v="19"/>
    <x v="6"/>
    <x v="0"/>
    <n v="274008.85866299999"/>
    <x v="70"/>
    <x v="83"/>
    <n v="20260723"/>
  </r>
  <r>
    <x v="19"/>
    <x v="6"/>
    <x v="0"/>
    <n v="31287.405286000001"/>
    <x v="71"/>
    <x v="84"/>
    <n v="20260723"/>
  </r>
  <r>
    <x v="19"/>
    <x v="7"/>
    <x v="0"/>
    <m/>
    <x v="0"/>
    <x v="0"/>
    <n v="20260723"/>
  </r>
  <r>
    <x v="19"/>
    <x v="7"/>
    <x v="0"/>
    <m/>
    <x v="1"/>
    <x v="1"/>
    <n v="20260723"/>
  </r>
  <r>
    <x v="19"/>
    <x v="7"/>
    <x v="0"/>
    <m/>
    <x v="2"/>
    <x v="2"/>
    <n v="20260723"/>
  </r>
  <r>
    <x v="19"/>
    <x v="7"/>
    <x v="0"/>
    <n v="0"/>
    <x v="3"/>
    <x v="3"/>
    <n v="20260723"/>
  </r>
  <r>
    <x v="19"/>
    <x v="7"/>
    <x v="0"/>
    <n v="1260.549215"/>
    <x v="4"/>
    <x v="4"/>
    <n v="20260723"/>
  </r>
  <r>
    <x v="19"/>
    <x v="7"/>
    <x v="0"/>
    <n v="22.458624"/>
    <x v="5"/>
    <x v="5"/>
    <n v="20260723"/>
  </r>
  <r>
    <x v="19"/>
    <x v="7"/>
    <x v="0"/>
    <n v="282.84525000000002"/>
    <x v="6"/>
    <x v="6"/>
    <n v="20260723"/>
  </r>
  <r>
    <x v="19"/>
    <x v="7"/>
    <x v="0"/>
    <n v="68290.125165000005"/>
    <x v="7"/>
    <x v="7"/>
    <n v="20260723"/>
  </r>
  <r>
    <x v="19"/>
    <x v="7"/>
    <x v="0"/>
    <n v="392.83534700000001"/>
    <x v="8"/>
    <x v="8"/>
    <n v="20260723"/>
  </r>
  <r>
    <x v="19"/>
    <x v="7"/>
    <x v="0"/>
    <n v="4687.6107160000001"/>
    <x v="9"/>
    <x v="9"/>
    <n v="20260723"/>
  </r>
  <r>
    <x v="19"/>
    <x v="7"/>
    <x v="0"/>
    <n v="1160.831516"/>
    <x v="10"/>
    <x v="10"/>
    <n v="20260723"/>
  </r>
  <r>
    <x v="19"/>
    <x v="7"/>
    <x v="0"/>
    <n v="1109.253502"/>
    <x v="11"/>
    <x v="11"/>
    <n v="20260723"/>
  </r>
  <r>
    <x v="19"/>
    <x v="7"/>
    <x v="0"/>
    <n v="51.578014000000003"/>
    <x v="12"/>
    <x v="12"/>
    <n v="20260723"/>
  </r>
  <r>
    <x v="19"/>
    <x v="7"/>
    <x v="0"/>
    <n v="45516.046823999997"/>
    <x v="13"/>
    <x v="13"/>
    <n v="20260723"/>
  </r>
  <r>
    <x v="19"/>
    <x v="7"/>
    <x v="0"/>
    <n v="16417.343068999999"/>
    <x v="14"/>
    <x v="14"/>
    <n v="20260723"/>
  </r>
  <r>
    <x v="19"/>
    <x v="7"/>
    <x v="0"/>
    <n v="27766.888496"/>
    <x v="15"/>
    <x v="15"/>
    <n v="20260723"/>
  </r>
  <r>
    <x v="19"/>
    <x v="7"/>
    <x v="0"/>
    <n v="861.45545100000004"/>
    <x v="16"/>
    <x v="16"/>
    <n v="20260723"/>
  </r>
  <r>
    <x v="19"/>
    <x v="7"/>
    <x v="0"/>
    <n v="470.35980799999999"/>
    <x v="17"/>
    <x v="17"/>
    <n v="20260723"/>
  </r>
  <r>
    <x v="19"/>
    <x v="7"/>
    <x v="0"/>
    <n v="12974.658196"/>
    <x v="18"/>
    <x v="18"/>
    <n v="20260723"/>
  </r>
  <r>
    <x v="19"/>
    <x v="7"/>
    <x v="0"/>
    <n v="270.641772"/>
    <x v="19"/>
    <x v="19"/>
    <n v="20260723"/>
  </r>
  <r>
    <x v="19"/>
    <x v="7"/>
    <x v="0"/>
    <n v="3189.7409680000001"/>
    <x v="20"/>
    <x v="20"/>
    <n v="20260723"/>
  </r>
  <r>
    <x v="19"/>
    <x v="7"/>
    <x v="0"/>
    <n v="97.759825000000006"/>
    <x v="21"/>
    <x v="21"/>
    <n v="20260723"/>
  </r>
  <r>
    <x v="19"/>
    <x v="7"/>
    <x v="0"/>
    <n v="174613.210609"/>
    <x v="22"/>
    <x v="22"/>
    <n v="20260723"/>
  </r>
  <r>
    <x v="19"/>
    <x v="7"/>
    <x v="0"/>
    <n v="8822.3854819999997"/>
    <x v="23"/>
    <x v="23"/>
    <n v="20260723"/>
  </r>
  <r>
    <x v="19"/>
    <x v="7"/>
    <x v="0"/>
    <n v="103.226231"/>
    <x v="24"/>
    <x v="24"/>
    <n v="20260723"/>
  </r>
  <r>
    <x v="19"/>
    <x v="7"/>
    <x v="0"/>
    <n v="877.60592899999995"/>
    <x v="25"/>
    <x v="25"/>
    <n v="20260723"/>
  </r>
  <r>
    <x v="19"/>
    <x v="7"/>
    <x v="0"/>
    <n v="7841.5533219999998"/>
    <x v="26"/>
    <x v="26"/>
    <n v="20260723"/>
  </r>
  <r>
    <x v="19"/>
    <x v="7"/>
    <x v="0"/>
    <n v="48400.350648"/>
    <x v="27"/>
    <x v="27"/>
    <n v="20260723"/>
  </r>
  <r>
    <x v="19"/>
    <x v="7"/>
    <x v="0"/>
    <n v="21394.981763"/>
    <x v="28"/>
    <x v="28"/>
    <n v="20260723"/>
  </r>
  <r>
    <x v="19"/>
    <x v="7"/>
    <x v="0"/>
    <n v="21265.611979000001"/>
    <x v="29"/>
    <x v="29"/>
    <n v="20260723"/>
  </r>
  <r>
    <x v="19"/>
    <x v="7"/>
    <x v="0"/>
    <n v="129.36978199999999"/>
    <x v="30"/>
    <x v="30"/>
    <n v="20260723"/>
  </r>
  <r>
    <x v="19"/>
    <x v="7"/>
    <x v="0"/>
    <n v="26799.155651000001"/>
    <x v="31"/>
    <x v="31"/>
    <n v="20260723"/>
  </r>
  <r>
    <x v="19"/>
    <x v="7"/>
    <x v="0"/>
    <n v="78.464783999999995"/>
    <x v="32"/>
    <x v="32"/>
    <n v="20260723"/>
  </r>
  <r>
    <x v="19"/>
    <x v="7"/>
    <x v="0"/>
    <n v="26720.690866000001"/>
    <x v="33"/>
    <x v="33"/>
    <n v="20260723"/>
  </r>
  <r>
    <x v="19"/>
    <x v="7"/>
    <x v="0"/>
    <n v="206.21323699999999"/>
    <x v="34"/>
    <x v="34"/>
    <n v="20260723"/>
  </r>
  <r>
    <x v="19"/>
    <x v="7"/>
    <x v="0"/>
    <n v="3566.53181"/>
    <x v="35"/>
    <x v="35"/>
    <n v="20260723"/>
  </r>
  <r>
    <x v="19"/>
    <x v="7"/>
    <x v="0"/>
    <n v="2156.3651"/>
    <x v="36"/>
    <x v="36"/>
    <n v="20260723"/>
  </r>
  <r>
    <x v="19"/>
    <x v="7"/>
    <x v="0"/>
    <n v="2649.494228"/>
    <x v="37"/>
    <x v="37"/>
    <n v="20260723"/>
  </r>
  <r>
    <x v="19"/>
    <x v="7"/>
    <x v="0"/>
    <n v="3284.9370309999999"/>
    <x v="38"/>
    <x v="38"/>
    <n v="20260723"/>
  </r>
  <r>
    <x v="19"/>
    <x v="7"/>
    <x v="0"/>
    <n v="0"/>
    <x v="39"/>
    <x v="39"/>
    <n v="20260723"/>
  </r>
  <r>
    <x v="19"/>
    <x v="7"/>
    <x v="0"/>
    <n v="0.25801800000000003"/>
    <x v="40"/>
    <x v="40"/>
    <n v="20260723"/>
  </r>
  <r>
    <x v="19"/>
    <x v="7"/>
    <x v="0"/>
    <n v="6155.3816260000003"/>
    <x v="41"/>
    <x v="41"/>
    <n v="20260723"/>
  </r>
  <r>
    <x v="19"/>
    <x v="7"/>
    <x v="0"/>
    <n v="397.17006300000003"/>
    <x v="42"/>
    <x v="42"/>
    <n v="20260723"/>
  </r>
  <r>
    <x v="19"/>
    <x v="7"/>
    <x v="0"/>
    <n v="319902.062867"/>
    <x v="43"/>
    <x v="43"/>
    <n v="20260723"/>
  </r>
  <r>
    <x v="19"/>
    <x v="7"/>
    <x v="0"/>
    <m/>
    <x v="44"/>
    <x v="44"/>
    <n v="20260723"/>
  </r>
  <r>
    <x v="19"/>
    <x v="7"/>
    <x v="0"/>
    <n v="47122.298480999998"/>
    <x v="45"/>
    <x v="45"/>
    <n v="20260723"/>
  </r>
  <r>
    <x v="19"/>
    <x v="7"/>
    <x v="0"/>
    <n v="46328.738844"/>
    <x v="46"/>
    <x v="46"/>
    <n v="20260723"/>
  </r>
  <r>
    <x v="19"/>
    <x v="7"/>
    <x v="0"/>
    <n v="0"/>
    <x v="47"/>
    <x v="47"/>
    <n v="20260723"/>
  </r>
  <r>
    <x v="19"/>
    <x v="7"/>
    <x v="0"/>
    <n v="44498.983149"/>
    <x v="48"/>
    <x v="48"/>
    <n v="20260723"/>
  </r>
  <r>
    <x v="19"/>
    <x v="7"/>
    <x v="0"/>
    <n v="1829.7556950000001"/>
    <x v="49"/>
    <x v="49"/>
    <n v="20260723"/>
  </r>
  <r>
    <x v="19"/>
    <x v="7"/>
    <x v="0"/>
    <n v="793.55963699999995"/>
    <x v="50"/>
    <x v="50"/>
    <n v="20260723"/>
  </r>
  <r>
    <x v="19"/>
    <x v="7"/>
    <x v="0"/>
    <n v="0"/>
    <x v="47"/>
    <x v="51"/>
    <n v="20260723"/>
  </r>
  <r>
    <x v="19"/>
    <x v="7"/>
    <x v="0"/>
    <n v="719.311914"/>
    <x v="48"/>
    <x v="52"/>
    <n v="20260723"/>
  </r>
  <r>
    <x v="19"/>
    <x v="7"/>
    <x v="0"/>
    <n v="74.247722999999993"/>
    <x v="49"/>
    <x v="53"/>
    <n v="20260723"/>
  </r>
  <r>
    <x v="19"/>
    <x v="7"/>
    <x v="0"/>
    <n v="39943.915391000002"/>
    <x v="51"/>
    <x v="54"/>
    <n v="20260723"/>
  </r>
  <r>
    <x v="19"/>
    <x v="7"/>
    <x v="0"/>
    <n v="246.06314"/>
    <x v="52"/>
    <x v="55"/>
    <n v="20260723"/>
  </r>
  <r>
    <x v="19"/>
    <x v="7"/>
    <x v="0"/>
    <n v="0"/>
    <x v="47"/>
    <x v="56"/>
    <n v="20260723"/>
  </r>
  <r>
    <x v="19"/>
    <x v="7"/>
    <x v="0"/>
    <n v="193.077958"/>
    <x v="48"/>
    <x v="57"/>
    <n v="20260723"/>
  </r>
  <r>
    <x v="19"/>
    <x v="7"/>
    <x v="0"/>
    <n v="52.98518"/>
    <x v="49"/>
    <x v="58"/>
    <n v="20260723"/>
  </r>
  <r>
    <x v="19"/>
    <x v="7"/>
    <x v="0"/>
    <n v="39697.852252999997"/>
    <x v="53"/>
    <x v="59"/>
    <n v="20260723"/>
  </r>
  <r>
    <x v="19"/>
    <x v="7"/>
    <x v="0"/>
    <n v="0"/>
    <x v="47"/>
    <x v="60"/>
    <n v="20260723"/>
  </r>
  <r>
    <x v="19"/>
    <x v="7"/>
    <x v="0"/>
    <n v="39080.544534000001"/>
    <x v="48"/>
    <x v="61"/>
    <n v="20260723"/>
  </r>
  <r>
    <x v="19"/>
    <x v="7"/>
    <x v="0"/>
    <n v="617.30771900000002"/>
    <x v="49"/>
    <x v="62"/>
    <n v="20260723"/>
  </r>
  <r>
    <x v="19"/>
    <x v="7"/>
    <x v="0"/>
    <n v="172846.15470499999"/>
    <x v="54"/>
    <x v="63"/>
    <n v="20260723"/>
  </r>
  <r>
    <x v="19"/>
    <x v="7"/>
    <x v="0"/>
    <n v="0"/>
    <x v="47"/>
    <x v="64"/>
    <n v="20260723"/>
  </r>
  <r>
    <x v="19"/>
    <x v="7"/>
    <x v="0"/>
    <n v="171763.75630499999"/>
    <x v="48"/>
    <x v="65"/>
    <n v="20260723"/>
  </r>
  <r>
    <x v="19"/>
    <x v="7"/>
    <x v="0"/>
    <n v="1082.3984"/>
    <x v="49"/>
    <x v="66"/>
    <n v="20260723"/>
  </r>
  <r>
    <x v="19"/>
    <x v="7"/>
    <x v="0"/>
    <m/>
    <x v="55"/>
    <x v="67"/>
    <n v="20260723"/>
  </r>
  <r>
    <x v="19"/>
    <x v="7"/>
    <x v="0"/>
    <n v="13.656129999999999"/>
    <x v="56"/>
    <x v="68"/>
    <n v="20260723"/>
  </r>
  <r>
    <x v="19"/>
    <x v="7"/>
    <x v="0"/>
    <n v="825.79702199999997"/>
    <x v="57"/>
    <x v="69"/>
    <n v="20260723"/>
  </r>
  <r>
    <x v="19"/>
    <x v="7"/>
    <x v="0"/>
    <n v="264.69438500000001"/>
    <x v="58"/>
    <x v="70"/>
    <n v="20260723"/>
  </r>
  <r>
    <x v="19"/>
    <x v="7"/>
    <x v="0"/>
    <n v="6663.6509969999997"/>
    <x v="59"/>
    <x v="71"/>
    <n v="20260723"/>
  </r>
  <r>
    <x v="19"/>
    <x v="7"/>
    <x v="0"/>
    <n v="6594.5543180000004"/>
    <x v="60"/>
    <x v="72"/>
    <n v="20260723"/>
  </r>
  <r>
    <x v="19"/>
    <x v="7"/>
    <x v="0"/>
    <n v="228.960272"/>
    <x v="19"/>
    <x v="73"/>
    <n v="20260723"/>
  </r>
  <r>
    <x v="19"/>
    <x v="7"/>
    <x v="0"/>
    <n v="206.44320200000001"/>
    <x v="61"/>
    <x v="74"/>
    <n v="20260723"/>
  </r>
  <r>
    <x v="19"/>
    <x v="7"/>
    <x v="0"/>
    <n v="247.06840399999999"/>
    <x v="62"/>
    <x v="75"/>
    <n v="20260723"/>
  </r>
  <r>
    <x v="19"/>
    <x v="7"/>
    <x v="0"/>
    <n v="2530.8571619999998"/>
    <x v="63"/>
    <x v="76"/>
    <n v="20260723"/>
  </r>
  <r>
    <x v="19"/>
    <x v="7"/>
    <x v="0"/>
    <n v="2572.5082769999999"/>
    <x v="64"/>
    <x v="77"/>
    <n v="20260723"/>
  </r>
  <r>
    <x v="19"/>
    <x v="7"/>
    <x v="0"/>
    <n v="2895.9540470000002"/>
    <x v="65"/>
    <x v="78"/>
    <n v="20260723"/>
  </r>
  <r>
    <x v="19"/>
    <x v="7"/>
    <x v="0"/>
    <n v="1129.2149609999999"/>
    <x v="66"/>
    <x v="79"/>
    <n v="20260723"/>
  </r>
  <r>
    <x v="19"/>
    <x v="7"/>
    <x v="0"/>
    <n v="0"/>
    <x v="67"/>
    <x v="80"/>
    <n v="20260723"/>
  </r>
  <r>
    <x v="19"/>
    <x v="7"/>
    <x v="0"/>
    <n v="1129.2149609999999"/>
    <x v="68"/>
    <x v="81"/>
    <n v="20260723"/>
  </r>
  <r>
    <x v="19"/>
    <x v="7"/>
    <x v="0"/>
    <n v="804.33773599999995"/>
    <x v="69"/>
    <x v="82"/>
    <n v="20260723"/>
  </r>
  <r>
    <x v="19"/>
    <x v="7"/>
    <x v="0"/>
    <n v="284890.06549200002"/>
    <x v="70"/>
    <x v="83"/>
    <n v="20260723"/>
  </r>
  <r>
    <x v="19"/>
    <x v="7"/>
    <x v="0"/>
    <n v="35011.997372999998"/>
    <x v="71"/>
    <x v="84"/>
    <n v="20260723"/>
  </r>
  <r>
    <x v="19"/>
    <x v="8"/>
    <x v="0"/>
    <m/>
    <x v="0"/>
    <x v="0"/>
    <n v="20260723"/>
  </r>
  <r>
    <x v="19"/>
    <x v="8"/>
    <x v="0"/>
    <m/>
    <x v="1"/>
    <x v="1"/>
    <n v="20260723"/>
  </r>
  <r>
    <x v="19"/>
    <x v="8"/>
    <x v="0"/>
    <m/>
    <x v="2"/>
    <x v="2"/>
    <n v="20260723"/>
  </r>
  <r>
    <x v="19"/>
    <x v="8"/>
    <x v="0"/>
    <n v="0"/>
    <x v="3"/>
    <x v="3"/>
    <n v="20260723"/>
  </r>
  <r>
    <x v="19"/>
    <x v="8"/>
    <x v="0"/>
    <n v="128.04839999999999"/>
    <x v="4"/>
    <x v="4"/>
    <n v="20260723"/>
  </r>
  <r>
    <x v="19"/>
    <x v="8"/>
    <x v="0"/>
    <n v="135.13073499999999"/>
    <x v="5"/>
    <x v="5"/>
    <n v="20260723"/>
  </r>
  <r>
    <x v="19"/>
    <x v="8"/>
    <x v="0"/>
    <n v="343.01830899999999"/>
    <x v="6"/>
    <x v="6"/>
    <n v="20260723"/>
  </r>
  <r>
    <x v="19"/>
    <x v="8"/>
    <x v="0"/>
    <n v="76870.533433999997"/>
    <x v="7"/>
    <x v="7"/>
    <n v="20260723"/>
  </r>
  <r>
    <x v="19"/>
    <x v="8"/>
    <x v="0"/>
    <n v="366.92924699999998"/>
    <x v="8"/>
    <x v="8"/>
    <n v="20260723"/>
  </r>
  <r>
    <x v="19"/>
    <x v="8"/>
    <x v="0"/>
    <n v="4896.0954149999998"/>
    <x v="9"/>
    <x v="9"/>
    <n v="20260723"/>
  </r>
  <r>
    <x v="19"/>
    <x v="8"/>
    <x v="0"/>
    <n v="1300.055163"/>
    <x v="10"/>
    <x v="10"/>
    <n v="20260723"/>
  </r>
  <r>
    <x v="19"/>
    <x v="8"/>
    <x v="0"/>
    <n v="1236.6196560000001"/>
    <x v="11"/>
    <x v="11"/>
    <n v="20260723"/>
  </r>
  <r>
    <x v="19"/>
    <x v="8"/>
    <x v="0"/>
    <n v="63.435507000000001"/>
    <x v="12"/>
    <x v="12"/>
    <n v="20260723"/>
  </r>
  <r>
    <x v="19"/>
    <x v="8"/>
    <x v="0"/>
    <n v="51039.117819999999"/>
    <x v="13"/>
    <x v="13"/>
    <n v="20260723"/>
  </r>
  <r>
    <x v="19"/>
    <x v="8"/>
    <x v="0"/>
    <n v="18318.555128"/>
    <x v="14"/>
    <x v="14"/>
    <n v="20260723"/>
  </r>
  <r>
    <x v="19"/>
    <x v="8"/>
    <x v="0"/>
    <n v="31026.859768999999"/>
    <x v="15"/>
    <x v="15"/>
    <n v="20260723"/>
  </r>
  <r>
    <x v="19"/>
    <x v="8"/>
    <x v="0"/>
    <n v="869.50326500000006"/>
    <x v="16"/>
    <x v="16"/>
    <n v="20260723"/>
  </r>
  <r>
    <x v="19"/>
    <x v="8"/>
    <x v="0"/>
    <n v="824.199658"/>
    <x v="17"/>
    <x v="17"/>
    <n v="20260723"/>
  </r>
  <r>
    <x v="19"/>
    <x v="8"/>
    <x v="0"/>
    <n v="14733.302371"/>
    <x v="18"/>
    <x v="18"/>
    <n v="20260723"/>
  </r>
  <r>
    <x v="19"/>
    <x v="8"/>
    <x v="0"/>
    <n v="154.375629"/>
    <x v="19"/>
    <x v="19"/>
    <n v="20260723"/>
  </r>
  <r>
    <x v="19"/>
    <x v="8"/>
    <x v="0"/>
    <n v="4263.7853299999997"/>
    <x v="20"/>
    <x v="20"/>
    <n v="20260723"/>
  </r>
  <r>
    <x v="19"/>
    <x v="8"/>
    <x v="0"/>
    <n v="116.872461"/>
    <x v="21"/>
    <x v="21"/>
    <n v="20260723"/>
  </r>
  <r>
    <x v="19"/>
    <x v="8"/>
    <x v="0"/>
    <n v="192461.46264099999"/>
    <x v="22"/>
    <x v="22"/>
    <n v="20260723"/>
  </r>
  <r>
    <x v="19"/>
    <x v="8"/>
    <x v="0"/>
    <n v="9041.6564319999998"/>
    <x v="23"/>
    <x v="23"/>
    <n v="20260723"/>
  </r>
  <r>
    <x v="19"/>
    <x v="8"/>
    <x v="0"/>
    <n v="123.2029"/>
    <x v="24"/>
    <x v="24"/>
    <n v="20260723"/>
  </r>
  <r>
    <x v="19"/>
    <x v="8"/>
    <x v="0"/>
    <n v="228.00264300000001"/>
    <x v="25"/>
    <x v="25"/>
    <n v="20260723"/>
  </r>
  <r>
    <x v="19"/>
    <x v="8"/>
    <x v="0"/>
    <n v="8690.4508889999997"/>
    <x v="26"/>
    <x v="26"/>
    <n v="20260723"/>
  </r>
  <r>
    <x v="19"/>
    <x v="8"/>
    <x v="0"/>
    <n v="48865.315000000002"/>
    <x v="27"/>
    <x v="27"/>
    <n v="20260723"/>
  </r>
  <r>
    <x v="19"/>
    <x v="8"/>
    <x v="0"/>
    <n v="21638.309329"/>
    <x v="28"/>
    <x v="28"/>
    <n v="20260723"/>
  </r>
  <r>
    <x v="19"/>
    <x v="8"/>
    <x v="0"/>
    <n v="21504.628728"/>
    <x v="29"/>
    <x v="29"/>
    <n v="20260723"/>
  </r>
  <r>
    <x v="19"/>
    <x v="8"/>
    <x v="0"/>
    <n v="133.68060500000001"/>
    <x v="30"/>
    <x v="30"/>
    <n v="20260723"/>
  </r>
  <r>
    <x v="19"/>
    <x v="8"/>
    <x v="0"/>
    <n v="26994.464807"/>
    <x v="31"/>
    <x v="31"/>
    <n v="20260723"/>
  </r>
  <r>
    <x v="19"/>
    <x v="8"/>
    <x v="0"/>
    <n v="145.34445400000001"/>
    <x v="32"/>
    <x v="32"/>
    <n v="20260723"/>
  </r>
  <r>
    <x v="19"/>
    <x v="8"/>
    <x v="0"/>
    <n v="26849.120352999998"/>
    <x v="33"/>
    <x v="33"/>
    <n v="20260723"/>
  </r>
  <r>
    <x v="19"/>
    <x v="8"/>
    <x v="0"/>
    <n v="232.54158699999999"/>
    <x v="34"/>
    <x v="34"/>
    <n v="20260723"/>
  </r>
  <r>
    <x v="19"/>
    <x v="8"/>
    <x v="0"/>
    <n v="3714.8425459999999"/>
    <x v="35"/>
    <x v="35"/>
    <n v="20260723"/>
  </r>
  <r>
    <x v="19"/>
    <x v="8"/>
    <x v="0"/>
    <n v="3334.3385050000002"/>
    <x v="36"/>
    <x v="36"/>
    <n v="20260723"/>
  </r>
  <r>
    <x v="19"/>
    <x v="8"/>
    <x v="0"/>
    <n v="3556.8222900000001"/>
    <x v="37"/>
    <x v="37"/>
    <n v="20260723"/>
  </r>
  <r>
    <x v="19"/>
    <x v="8"/>
    <x v="0"/>
    <n v="3020.6836950000002"/>
    <x v="38"/>
    <x v="38"/>
    <n v="20260723"/>
  </r>
  <r>
    <x v="19"/>
    <x v="8"/>
    <x v="0"/>
    <n v="0"/>
    <x v="39"/>
    <x v="39"/>
    <n v="20260723"/>
  </r>
  <r>
    <x v="19"/>
    <x v="8"/>
    <x v="0"/>
    <n v="0.19351299999999999"/>
    <x v="40"/>
    <x v="40"/>
    <n v="20260723"/>
  </r>
  <r>
    <x v="19"/>
    <x v="8"/>
    <x v="0"/>
    <n v="5868.7523680000004"/>
    <x v="41"/>
    <x v="41"/>
    <n v="20260723"/>
  </r>
  <r>
    <x v="19"/>
    <x v="8"/>
    <x v="0"/>
    <n v="457.499686"/>
    <x v="42"/>
    <x v="42"/>
    <n v="20260723"/>
  </r>
  <r>
    <x v="19"/>
    <x v="8"/>
    <x v="0"/>
    <n v="347798.297555"/>
    <x v="43"/>
    <x v="43"/>
    <n v="20260723"/>
  </r>
  <r>
    <x v="19"/>
    <x v="8"/>
    <x v="0"/>
    <m/>
    <x v="44"/>
    <x v="44"/>
    <n v="20260723"/>
  </r>
  <r>
    <x v="19"/>
    <x v="8"/>
    <x v="0"/>
    <n v="49410.518015000001"/>
    <x v="45"/>
    <x v="45"/>
    <n v="20260723"/>
  </r>
  <r>
    <x v="19"/>
    <x v="8"/>
    <x v="0"/>
    <n v="48537.944402000001"/>
    <x v="46"/>
    <x v="46"/>
    <n v="20260723"/>
  </r>
  <r>
    <x v="19"/>
    <x v="8"/>
    <x v="0"/>
    <n v="0"/>
    <x v="47"/>
    <x v="47"/>
    <n v="20260723"/>
  </r>
  <r>
    <x v="19"/>
    <x v="8"/>
    <x v="0"/>
    <n v="46624.551063999999"/>
    <x v="48"/>
    <x v="48"/>
    <n v="20260723"/>
  </r>
  <r>
    <x v="19"/>
    <x v="8"/>
    <x v="0"/>
    <n v="1913.3933380000001"/>
    <x v="49"/>
    <x v="49"/>
    <n v="20260723"/>
  </r>
  <r>
    <x v="19"/>
    <x v="8"/>
    <x v="0"/>
    <n v="872.57353000000001"/>
    <x v="50"/>
    <x v="50"/>
    <n v="20260723"/>
  </r>
  <r>
    <x v="19"/>
    <x v="8"/>
    <x v="0"/>
    <n v="0"/>
    <x v="47"/>
    <x v="51"/>
    <n v="20260723"/>
  </r>
  <r>
    <x v="19"/>
    <x v="8"/>
    <x v="0"/>
    <n v="795.06214"/>
    <x v="48"/>
    <x v="52"/>
    <n v="20260723"/>
  </r>
  <r>
    <x v="19"/>
    <x v="8"/>
    <x v="0"/>
    <n v="77.511388999999994"/>
    <x v="49"/>
    <x v="53"/>
    <n v="20260723"/>
  </r>
  <r>
    <x v="19"/>
    <x v="8"/>
    <x v="0"/>
    <n v="42733.168932"/>
    <x v="51"/>
    <x v="54"/>
    <n v="20260723"/>
  </r>
  <r>
    <x v="19"/>
    <x v="8"/>
    <x v="0"/>
    <n v="470.989867"/>
    <x v="52"/>
    <x v="55"/>
    <n v="20260723"/>
  </r>
  <r>
    <x v="19"/>
    <x v="8"/>
    <x v="0"/>
    <n v="0"/>
    <x v="47"/>
    <x v="56"/>
    <n v="20260723"/>
  </r>
  <r>
    <x v="19"/>
    <x v="8"/>
    <x v="0"/>
    <n v="406.96089599999999"/>
    <x v="48"/>
    <x v="57"/>
    <n v="20260723"/>
  </r>
  <r>
    <x v="19"/>
    <x v="8"/>
    <x v="0"/>
    <n v="64.028970999999999"/>
    <x v="49"/>
    <x v="58"/>
    <n v="20260723"/>
  </r>
  <r>
    <x v="19"/>
    <x v="8"/>
    <x v="0"/>
    <n v="42262.179064000004"/>
    <x v="53"/>
    <x v="59"/>
    <n v="20260723"/>
  </r>
  <r>
    <x v="19"/>
    <x v="8"/>
    <x v="0"/>
    <n v="0"/>
    <x v="47"/>
    <x v="60"/>
    <n v="20260723"/>
  </r>
  <r>
    <x v="19"/>
    <x v="8"/>
    <x v="0"/>
    <n v="41584.93806"/>
    <x v="48"/>
    <x v="61"/>
    <n v="20260723"/>
  </r>
  <r>
    <x v="19"/>
    <x v="8"/>
    <x v="0"/>
    <n v="677.24100399999998"/>
    <x v="49"/>
    <x v="62"/>
    <n v="20260723"/>
  </r>
  <r>
    <x v="19"/>
    <x v="8"/>
    <x v="0"/>
    <n v="190688.77634000001"/>
    <x v="54"/>
    <x v="63"/>
    <n v="20260723"/>
  </r>
  <r>
    <x v="19"/>
    <x v="8"/>
    <x v="0"/>
    <n v="0"/>
    <x v="47"/>
    <x v="64"/>
    <n v="20260723"/>
  </r>
  <r>
    <x v="19"/>
    <x v="8"/>
    <x v="0"/>
    <n v="189503.52622599999"/>
    <x v="48"/>
    <x v="65"/>
    <n v="20260723"/>
  </r>
  <r>
    <x v="19"/>
    <x v="8"/>
    <x v="0"/>
    <n v="1185.2501139999999"/>
    <x v="49"/>
    <x v="66"/>
    <n v="20260723"/>
  </r>
  <r>
    <x v="19"/>
    <x v="8"/>
    <x v="0"/>
    <m/>
    <x v="55"/>
    <x v="67"/>
    <n v="20260723"/>
  </r>
  <r>
    <x v="19"/>
    <x v="8"/>
    <x v="0"/>
    <n v="18.948553"/>
    <x v="56"/>
    <x v="68"/>
    <n v="20260723"/>
  </r>
  <r>
    <x v="19"/>
    <x v="8"/>
    <x v="0"/>
    <n v="843.99475299999995"/>
    <x v="57"/>
    <x v="69"/>
    <n v="20260723"/>
  </r>
  <r>
    <x v="19"/>
    <x v="8"/>
    <x v="0"/>
    <n v="279.944817"/>
    <x v="58"/>
    <x v="70"/>
    <n v="20260723"/>
  </r>
  <r>
    <x v="19"/>
    <x v="8"/>
    <x v="0"/>
    <n v="7046.8670529999999"/>
    <x v="59"/>
    <x v="71"/>
    <n v="20260723"/>
  </r>
  <r>
    <x v="19"/>
    <x v="8"/>
    <x v="0"/>
    <n v="5767.2342099999996"/>
    <x v="60"/>
    <x v="72"/>
    <n v="20260723"/>
  </r>
  <r>
    <x v="19"/>
    <x v="8"/>
    <x v="0"/>
    <n v="194.369449"/>
    <x v="19"/>
    <x v="73"/>
    <n v="20260723"/>
  </r>
  <r>
    <x v="19"/>
    <x v="8"/>
    <x v="0"/>
    <n v="111.494877"/>
    <x v="61"/>
    <x v="74"/>
    <n v="20260723"/>
  </r>
  <r>
    <x v="19"/>
    <x v="8"/>
    <x v="0"/>
    <n v="120.724391"/>
    <x v="62"/>
    <x v="75"/>
    <n v="20260723"/>
  </r>
  <r>
    <x v="19"/>
    <x v="8"/>
    <x v="0"/>
    <n v="3012.444047"/>
    <x v="63"/>
    <x v="76"/>
    <n v="20260723"/>
  </r>
  <r>
    <x v="19"/>
    <x v="8"/>
    <x v="0"/>
    <n v="2540.4517270000001"/>
    <x v="64"/>
    <x v="77"/>
    <n v="20260723"/>
  </r>
  <r>
    <x v="19"/>
    <x v="8"/>
    <x v="0"/>
    <n v="3404.93109"/>
    <x v="65"/>
    <x v="78"/>
    <n v="20260723"/>
  </r>
  <r>
    <x v="19"/>
    <x v="8"/>
    <x v="0"/>
    <n v="1362.9636310000001"/>
    <x v="66"/>
    <x v="79"/>
    <n v="20260723"/>
  </r>
  <r>
    <x v="19"/>
    <x v="8"/>
    <x v="0"/>
    <n v="10"/>
    <x v="67"/>
    <x v="80"/>
    <n v="20260723"/>
  </r>
  <r>
    <x v="19"/>
    <x v="8"/>
    <x v="0"/>
    <n v="1352.9636310000001"/>
    <x v="68"/>
    <x v="81"/>
    <n v="20260723"/>
  </r>
  <r>
    <x v="19"/>
    <x v="8"/>
    <x v="0"/>
    <n v="805.27443000000005"/>
    <x v="69"/>
    <x v="82"/>
    <n v="20260723"/>
  </r>
  <r>
    <x v="19"/>
    <x v="8"/>
    <x v="0"/>
    <n v="308342.10622999998"/>
    <x v="70"/>
    <x v="83"/>
    <n v="20260723"/>
  </r>
  <r>
    <x v="19"/>
    <x v="8"/>
    <x v="0"/>
    <n v="39456.191333000002"/>
    <x v="71"/>
    <x v="84"/>
    <n v="20260723"/>
  </r>
  <r>
    <x v="19"/>
    <x v="9"/>
    <x v="0"/>
    <m/>
    <x v="0"/>
    <x v="0"/>
    <n v="20260723"/>
  </r>
  <r>
    <x v="19"/>
    <x v="9"/>
    <x v="0"/>
    <m/>
    <x v="1"/>
    <x v="1"/>
    <n v="20260723"/>
  </r>
  <r>
    <x v="19"/>
    <x v="9"/>
    <x v="0"/>
    <m/>
    <x v="2"/>
    <x v="2"/>
    <n v="20260723"/>
  </r>
  <r>
    <x v="19"/>
    <x v="9"/>
    <x v="0"/>
    <n v="0"/>
    <x v="3"/>
    <x v="3"/>
    <n v="20260723"/>
  </r>
  <r>
    <x v="19"/>
    <x v="9"/>
    <x v="0"/>
    <n v="75.475263999999996"/>
    <x v="4"/>
    <x v="4"/>
    <n v="20260723"/>
  </r>
  <r>
    <x v="19"/>
    <x v="9"/>
    <x v="0"/>
    <n v="154.39319599999999"/>
    <x v="5"/>
    <x v="5"/>
    <n v="20260723"/>
  </r>
  <r>
    <x v="19"/>
    <x v="9"/>
    <x v="0"/>
    <n v="351.61596800000001"/>
    <x v="6"/>
    <x v="6"/>
    <n v="20260723"/>
  </r>
  <r>
    <x v="19"/>
    <x v="9"/>
    <x v="0"/>
    <n v="81312.242417000001"/>
    <x v="7"/>
    <x v="7"/>
    <n v="20260723"/>
  </r>
  <r>
    <x v="19"/>
    <x v="9"/>
    <x v="0"/>
    <n v="372.67457300000001"/>
    <x v="8"/>
    <x v="8"/>
    <n v="20260723"/>
  </r>
  <r>
    <x v="19"/>
    <x v="9"/>
    <x v="0"/>
    <n v="4572.2201290000003"/>
    <x v="9"/>
    <x v="9"/>
    <n v="20260723"/>
  </r>
  <r>
    <x v="19"/>
    <x v="9"/>
    <x v="0"/>
    <n v="1617.834652"/>
    <x v="10"/>
    <x v="10"/>
    <n v="20260723"/>
  </r>
  <r>
    <x v="19"/>
    <x v="9"/>
    <x v="0"/>
    <n v="1533.801866"/>
    <x v="11"/>
    <x v="11"/>
    <n v="20260723"/>
  </r>
  <r>
    <x v="19"/>
    <x v="9"/>
    <x v="0"/>
    <n v="84.032786000000002"/>
    <x v="12"/>
    <x v="12"/>
    <n v="20260723"/>
  </r>
  <r>
    <x v="19"/>
    <x v="9"/>
    <x v="0"/>
    <n v="53838.608260000001"/>
    <x v="13"/>
    <x v="13"/>
    <n v="20260723"/>
  </r>
  <r>
    <x v="19"/>
    <x v="9"/>
    <x v="0"/>
    <n v="18410.442608000001"/>
    <x v="14"/>
    <x v="14"/>
    <n v="20260723"/>
  </r>
  <r>
    <x v="19"/>
    <x v="9"/>
    <x v="0"/>
    <n v="33379.886884"/>
    <x v="15"/>
    <x v="15"/>
    <n v="20260723"/>
  </r>
  <r>
    <x v="19"/>
    <x v="9"/>
    <x v="0"/>
    <n v="904.355952"/>
    <x v="16"/>
    <x v="16"/>
    <n v="20260723"/>
  </r>
  <r>
    <x v="19"/>
    <x v="9"/>
    <x v="0"/>
    <n v="1143.922816"/>
    <x v="17"/>
    <x v="17"/>
    <n v="20260723"/>
  </r>
  <r>
    <x v="19"/>
    <x v="9"/>
    <x v="0"/>
    <n v="16478.532343999999"/>
    <x v="18"/>
    <x v="18"/>
    <n v="20260723"/>
  </r>
  <r>
    <x v="19"/>
    <x v="9"/>
    <x v="0"/>
    <n v="100.173002"/>
    <x v="19"/>
    <x v="19"/>
    <n v="20260723"/>
  </r>
  <r>
    <x v="19"/>
    <x v="9"/>
    <x v="0"/>
    <n v="4230.8308429999997"/>
    <x v="20"/>
    <x v="20"/>
    <n v="20260723"/>
  </r>
  <r>
    <x v="19"/>
    <x v="9"/>
    <x v="0"/>
    <n v="101.36861500000001"/>
    <x v="21"/>
    <x v="21"/>
    <n v="20260723"/>
  </r>
  <r>
    <x v="19"/>
    <x v="9"/>
    <x v="0"/>
    <n v="153240.54517100001"/>
    <x v="22"/>
    <x v="22"/>
    <n v="20260723"/>
  </r>
  <r>
    <x v="19"/>
    <x v="9"/>
    <x v="0"/>
    <n v="9608.2287859999997"/>
    <x v="23"/>
    <x v="23"/>
    <n v="20260723"/>
  </r>
  <r>
    <x v="19"/>
    <x v="9"/>
    <x v="0"/>
    <n v="131.668228"/>
    <x v="24"/>
    <x v="24"/>
    <n v="20260723"/>
  </r>
  <r>
    <x v="19"/>
    <x v="9"/>
    <x v="0"/>
    <n v="812.00086899999997"/>
    <x v="25"/>
    <x v="25"/>
    <n v="20260723"/>
  </r>
  <r>
    <x v="19"/>
    <x v="9"/>
    <x v="0"/>
    <n v="8664.55969"/>
    <x v="26"/>
    <x v="26"/>
    <n v="20260723"/>
  </r>
  <r>
    <x v="19"/>
    <x v="9"/>
    <x v="0"/>
    <n v="46505.994572000003"/>
    <x v="27"/>
    <x v="27"/>
    <n v="20260723"/>
  </r>
  <r>
    <x v="19"/>
    <x v="9"/>
    <x v="0"/>
    <n v="19123.578685"/>
    <x v="28"/>
    <x v="28"/>
    <n v="20260723"/>
  </r>
  <r>
    <x v="19"/>
    <x v="9"/>
    <x v="0"/>
    <n v="18971.437678999999"/>
    <x v="29"/>
    <x v="29"/>
    <n v="20260723"/>
  </r>
  <r>
    <x v="19"/>
    <x v="9"/>
    <x v="0"/>
    <n v="152.141006"/>
    <x v="30"/>
    <x v="30"/>
    <n v="20260723"/>
  </r>
  <r>
    <x v="19"/>
    <x v="9"/>
    <x v="0"/>
    <n v="27183.44325"/>
    <x v="31"/>
    <x v="31"/>
    <n v="20260723"/>
  </r>
  <r>
    <x v="19"/>
    <x v="9"/>
    <x v="0"/>
    <n v="427.812297"/>
    <x v="32"/>
    <x v="32"/>
    <n v="20260723"/>
  </r>
  <r>
    <x v="19"/>
    <x v="9"/>
    <x v="0"/>
    <n v="26755.630953"/>
    <x v="33"/>
    <x v="33"/>
    <n v="20260723"/>
  </r>
  <r>
    <x v="19"/>
    <x v="9"/>
    <x v="0"/>
    <n v="198.97263599999999"/>
    <x v="34"/>
    <x v="34"/>
    <n v="20260723"/>
  </r>
  <r>
    <x v="19"/>
    <x v="9"/>
    <x v="0"/>
    <n v="4618.225383"/>
    <x v="35"/>
    <x v="35"/>
    <n v="20260723"/>
  </r>
  <r>
    <x v="19"/>
    <x v="9"/>
    <x v="0"/>
    <n v="2211.4432999999999"/>
    <x v="36"/>
    <x v="36"/>
    <n v="20260723"/>
  </r>
  <r>
    <x v="19"/>
    <x v="9"/>
    <x v="0"/>
    <n v="3553.8701550000001"/>
    <x v="37"/>
    <x v="37"/>
    <n v="20260723"/>
  </r>
  <r>
    <x v="19"/>
    <x v="9"/>
    <x v="0"/>
    <n v="2594.6092760000001"/>
    <x v="38"/>
    <x v="38"/>
    <n v="20260723"/>
  </r>
  <r>
    <x v="19"/>
    <x v="9"/>
    <x v="0"/>
    <n v="0"/>
    <x v="39"/>
    <x v="39"/>
    <n v="20260723"/>
  </r>
  <r>
    <x v="19"/>
    <x v="9"/>
    <x v="0"/>
    <n v="0.12900900000000001"/>
    <x v="40"/>
    <x v="40"/>
    <n v="20260723"/>
  </r>
  <r>
    <x v="19"/>
    <x v="9"/>
    <x v="0"/>
    <n v="5579.725367"/>
    <x v="41"/>
    <x v="41"/>
    <n v="20260723"/>
  </r>
  <r>
    <x v="19"/>
    <x v="9"/>
    <x v="0"/>
    <n v="290.88421399999999"/>
    <x v="42"/>
    <x v="42"/>
    <n v="20260723"/>
  </r>
  <r>
    <x v="19"/>
    <x v="9"/>
    <x v="0"/>
    <n v="310097.382078"/>
    <x v="43"/>
    <x v="43"/>
    <n v="20260723"/>
  </r>
  <r>
    <x v="19"/>
    <x v="9"/>
    <x v="0"/>
    <m/>
    <x v="44"/>
    <x v="44"/>
    <n v="20260723"/>
  </r>
  <r>
    <x v="19"/>
    <x v="9"/>
    <x v="0"/>
    <n v="47066.479959999997"/>
    <x v="45"/>
    <x v="45"/>
    <n v="20260723"/>
  </r>
  <r>
    <x v="19"/>
    <x v="9"/>
    <x v="0"/>
    <n v="46277.217059000002"/>
    <x v="46"/>
    <x v="46"/>
    <n v="20260723"/>
  </r>
  <r>
    <x v="19"/>
    <x v="9"/>
    <x v="0"/>
    <n v="0"/>
    <x v="47"/>
    <x v="47"/>
    <n v="20260723"/>
  </r>
  <r>
    <x v="19"/>
    <x v="9"/>
    <x v="0"/>
    <n v="44357.286313999997"/>
    <x v="48"/>
    <x v="48"/>
    <n v="20260723"/>
  </r>
  <r>
    <x v="19"/>
    <x v="9"/>
    <x v="0"/>
    <n v="1919.930744"/>
    <x v="49"/>
    <x v="49"/>
    <n v="20260723"/>
  </r>
  <r>
    <x v="19"/>
    <x v="9"/>
    <x v="0"/>
    <n v="789.26283100000001"/>
    <x v="50"/>
    <x v="50"/>
    <n v="20260723"/>
  </r>
  <r>
    <x v="19"/>
    <x v="9"/>
    <x v="0"/>
    <n v="0"/>
    <x v="47"/>
    <x v="51"/>
    <n v="20260723"/>
  </r>
  <r>
    <x v="19"/>
    <x v="9"/>
    <x v="0"/>
    <n v="710.87927100000002"/>
    <x v="48"/>
    <x v="52"/>
    <n v="20260723"/>
  </r>
  <r>
    <x v="19"/>
    <x v="9"/>
    <x v="0"/>
    <n v="78.383561"/>
    <x v="49"/>
    <x v="53"/>
    <n v="20260723"/>
  </r>
  <r>
    <x v="19"/>
    <x v="9"/>
    <x v="0"/>
    <n v="46070.252959999998"/>
    <x v="51"/>
    <x v="54"/>
    <n v="20260723"/>
  </r>
  <r>
    <x v="19"/>
    <x v="9"/>
    <x v="0"/>
    <n v="889.13942399999996"/>
    <x v="52"/>
    <x v="55"/>
    <n v="20260723"/>
  </r>
  <r>
    <x v="19"/>
    <x v="9"/>
    <x v="0"/>
    <n v="0"/>
    <x v="47"/>
    <x v="56"/>
    <n v="20260723"/>
  </r>
  <r>
    <x v="19"/>
    <x v="9"/>
    <x v="0"/>
    <n v="823.87885300000005"/>
    <x v="48"/>
    <x v="57"/>
    <n v="20260723"/>
  </r>
  <r>
    <x v="19"/>
    <x v="9"/>
    <x v="0"/>
    <n v="65.260570999999999"/>
    <x v="49"/>
    <x v="58"/>
    <n v="20260723"/>
  </r>
  <r>
    <x v="19"/>
    <x v="9"/>
    <x v="0"/>
    <n v="45181.113535999997"/>
    <x v="53"/>
    <x v="59"/>
    <n v="20260723"/>
  </r>
  <r>
    <x v="19"/>
    <x v="9"/>
    <x v="0"/>
    <n v="0"/>
    <x v="47"/>
    <x v="60"/>
    <n v="20260723"/>
  </r>
  <r>
    <x v="19"/>
    <x v="9"/>
    <x v="0"/>
    <n v="44508.120704000001"/>
    <x v="48"/>
    <x v="61"/>
    <n v="20260723"/>
  </r>
  <r>
    <x v="19"/>
    <x v="9"/>
    <x v="0"/>
    <n v="672.99283200000002"/>
    <x v="49"/>
    <x v="62"/>
    <n v="20260723"/>
  </r>
  <r>
    <x v="19"/>
    <x v="9"/>
    <x v="0"/>
    <n v="151580.72707200001"/>
    <x v="54"/>
    <x v="63"/>
    <n v="20260723"/>
  </r>
  <r>
    <x v="19"/>
    <x v="9"/>
    <x v="0"/>
    <n v="0"/>
    <x v="47"/>
    <x v="64"/>
    <n v="20260723"/>
  </r>
  <r>
    <x v="19"/>
    <x v="9"/>
    <x v="0"/>
    <n v="150622.84065"/>
    <x v="48"/>
    <x v="65"/>
    <n v="20260723"/>
  </r>
  <r>
    <x v="19"/>
    <x v="9"/>
    <x v="0"/>
    <n v="957.88642200000004"/>
    <x v="49"/>
    <x v="66"/>
    <n v="20260723"/>
  </r>
  <r>
    <x v="19"/>
    <x v="9"/>
    <x v="0"/>
    <m/>
    <x v="55"/>
    <x v="67"/>
    <n v="20260723"/>
  </r>
  <r>
    <x v="19"/>
    <x v="9"/>
    <x v="0"/>
    <n v="18.412296999999999"/>
    <x v="56"/>
    <x v="68"/>
    <n v="20260723"/>
  </r>
  <r>
    <x v="19"/>
    <x v="9"/>
    <x v="0"/>
    <n v="894.03707299999996"/>
    <x v="57"/>
    <x v="69"/>
    <n v="20260723"/>
  </r>
  <r>
    <x v="19"/>
    <x v="9"/>
    <x v="0"/>
    <n v="274.91132299999998"/>
    <x v="58"/>
    <x v="70"/>
    <n v="20260723"/>
  </r>
  <r>
    <x v="19"/>
    <x v="9"/>
    <x v="0"/>
    <n v="7264.8789239999996"/>
    <x v="59"/>
    <x v="71"/>
    <n v="20260723"/>
  </r>
  <r>
    <x v="19"/>
    <x v="9"/>
    <x v="0"/>
    <n v="6077.2860099999998"/>
    <x v="60"/>
    <x v="72"/>
    <n v="20260723"/>
  </r>
  <r>
    <x v="19"/>
    <x v="9"/>
    <x v="0"/>
    <n v="146.181836"/>
    <x v="19"/>
    <x v="73"/>
    <n v="20260723"/>
  </r>
  <r>
    <x v="19"/>
    <x v="9"/>
    <x v="0"/>
    <n v="140.56690900000001"/>
    <x v="61"/>
    <x v="74"/>
    <n v="20260723"/>
  </r>
  <r>
    <x v="19"/>
    <x v="9"/>
    <x v="0"/>
    <n v="113.61400999999999"/>
    <x v="62"/>
    <x v="75"/>
    <n v="20260723"/>
  </r>
  <r>
    <x v="19"/>
    <x v="9"/>
    <x v="0"/>
    <n v="2367.4288120000001"/>
    <x v="63"/>
    <x v="76"/>
    <n v="20260723"/>
  </r>
  <r>
    <x v="19"/>
    <x v="9"/>
    <x v="0"/>
    <n v="2925.730219"/>
    <x v="64"/>
    <x v="77"/>
    <n v="20260723"/>
  </r>
  <r>
    <x v="19"/>
    <x v="9"/>
    <x v="0"/>
    <n v="3139.9799750000002"/>
    <x v="65"/>
    <x v="78"/>
    <n v="20260723"/>
  </r>
  <r>
    <x v="19"/>
    <x v="9"/>
    <x v="0"/>
    <n v="1206.478613"/>
    <x v="66"/>
    <x v="79"/>
    <n v="20260723"/>
  </r>
  <r>
    <x v="19"/>
    <x v="9"/>
    <x v="0"/>
    <n v="11.454241"/>
    <x v="67"/>
    <x v="80"/>
    <n v="20260723"/>
  </r>
  <r>
    <x v="19"/>
    <x v="9"/>
    <x v="0"/>
    <n v="1195.0243720000001"/>
    <x v="68"/>
    <x v="81"/>
    <n v="20260723"/>
  </r>
  <r>
    <x v="19"/>
    <x v="9"/>
    <x v="0"/>
    <n v="869.19918500000006"/>
    <x v="69"/>
    <x v="82"/>
    <n v="20260723"/>
  </r>
  <r>
    <x v="19"/>
    <x v="9"/>
    <x v="0"/>
    <n v="270156.16510500002"/>
    <x v="70"/>
    <x v="83"/>
    <n v="20260723"/>
  </r>
  <r>
    <x v="19"/>
    <x v="9"/>
    <x v="0"/>
    <n v="39941.216966"/>
    <x v="71"/>
    <x v="84"/>
    <n v="20260723"/>
  </r>
  <r>
    <x v="20"/>
    <x v="0"/>
    <x v="0"/>
    <m/>
    <x v="0"/>
    <x v="0"/>
    <n v="20260723"/>
  </r>
  <r>
    <x v="20"/>
    <x v="0"/>
    <x v="0"/>
    <m/>
    <x v="1"/>
    <x v="1"/>
    <n v="20260723"/>
  </r>
  <r>
    <x v="20"/>
    <x v="0"/>
    <x v="0"/>
    <m/>
    <x v="2"/>
    <x v="2"/>
    <n v="20260723"/>
  </r>
  <r>
    <x v="20"/>
    <x v="0"/>
    <x v="0"/>
    <n v="9.4500000000000001E-3"/>
    <x v="3"/>
    <x v="3"/>
    <n v="20260723"/>
  </r>
  <r>
    <x v="20"/>
    <x v="0"/>
    <x v="0"/>
    <n v="127.44196599999999"/>
    <x v="4"/>
    <x v="4"/>
    <n v="20260723"/>
  </r>
  <r>
    <x v="20"/>
    <x v="0"/>
    <x v="0"/>
    <n v="0"/>
    <x v="5"/>
    <x v="5"/>
    <n v="20260723"/>
  </r>
  <r>
    <x v="20"/>
    <x v="0"/>
    <x v="0"/>
    <n v="31.763228000000002"/>
    <x v="6"/>
    <x v="6"/>
    <n v="20260723"/>
  </r>
  <r>
    <x v="20"/>
    <x v="0"/>
    <x v="0"/>
    <n v="5002.32935"/>
    <x v="7"/>
    <x v="7"/>
    <n v="20260723"/>
  </r>
  <r>
    <x v="20"/>
    <x v="0"/>
    <x v="0"/>
    <n v="132.62460300000001"/>
    <x v="8"/>
    <x v="8"/>
    <n v="20260723"/>
  </r>
  <r>
    <x v="20"/>
    <x v="0"/>
    <x v="0"/>
    <n v="137.584463"/>
    <x v="9"/>
    <x v="9"/>
    <n v="20260723"/>
  </r>
  <r>
    <x v="20"/>
    <x v="0"/>
    <x v="0"/>
    <n v="267.88047499999999"/>
    <x v="10"/>
    <x v="10"/>
    <n v="20260723"/>
  </r>
  <r>
    <x v="20"/>
    <x v="0"/>
    <x v="0"/>
    <n v="262.31494700000002"/>
    <x v="11"/>
    <x v="11"/>
    <n v="20260723"/>
  </r>
  <r>
    <x v="20"/>
    <x v="0"/>
    <x v="0"/>
    <n v="5.5655279999999996"/>
    <x v="12"/>
    <x v="12"/>
    <n v="20260723"/>
  </r>
  <r>
    <x v="20"/>
    <x v="0"/>
    <x v="0"/>
    <n v="3007.5010870000001"/>
    <x v="13"/>
    <x v="13"/>
    <n v="20260723"/>
  </r>
  <r>
    <x v="20"/>
    <x v="0"/>
    <x v="0"/>
    <n v="1729.9780880000001"/>
    <x v="14"/>
    <x v="14"/>
    <n v="20260723"/>
  </r>
  <r>
    <x v="20"/>
    <x v="0"/>
    <x v="0"/>
    <n v="909.31725400000005"/>
    <x v="15"/>
    <x v="15"/>
    <n v="20260723"/>
  </r>
  <r>
    <x v="20"/>
    <x v="0"/>
    <x v="0"/>
    <n v="3.3967390000000002"/>
    <x v="16"/>
    <x v="16"/>
    <n v="20260723"/>
  </r>
  <r>
    <x v="20"/>
    <x v="0"/>
    <x v="0"/>
    <n v="364.80900800000001"/>
    <x v="17"/>
    <x v="17"/>
    <n v="20260723"/>
  </r>
  <r>
    <x v="20"/>
    <x v="0"/>
    <x v="0"/>
    <n v="911.85461299999997"/>
    <x v="18"/>
    <x v="18"/>
    <n v="20260723"/>
  </r>
  <r>
    <x v="20"/>
    <x v="0"/>
    <x v="0"/>
    <n v="33.929867000000002"/>
    <x v="19"/>
    <x v="19"/>
    <n v="20260723"/>
  </r>
  <r>
    <x v="20"/>
    <x v="0"/>
    <x v="0"/>
    <n v="506.92900400000002"/>
    <x v="20"/>
    <x v="20"/>
    <n v="20260723"/>
  </r>
  <r>
    <x v="20"/>
    <x v="0"/>
    <x v="0"/>
    <n v="4.0252369999999997"/>
    <x v="21"/>
    <x v="21"/>
    <n v="20260723"/>
  </r>
  <r>
    <x v="20"/>
    <x v="0"/>
    <x v="0"/>
    <n v="1241.223923"/>
    <x v="22"/>
    <x v="22"/>
    <n v="20260723"/>
  </r>
  <r>
    <x v="20"/>
    <x v="0"/>
    <x v="0"/>
    <n v="577.75129500000003"/>
    <x v="23"/>
    <x v="23"/>
    <n v="20260723"/>
  </r>
  <r>
    <x v="20"/>
    <x v="0"/>
    <x v="0"/>
    <n v="0.13888400000000001"/>
    <x v="24"/>
    <x v="24"/>
    <n v="20260723"/>
  </r>
  <r>
    <x v="20"/>
    <x v="0"/>
    <x v="0"/>
    <n v="0"/>
    <x v="25"/>
    <x v="25"/>
    <n v="20260723"/>
  </r>
  <r>
    <x v="20"/>
    <x v="0"/>
    <x v="0"/>
    <n v="577.61241099999995"/>
    <x v="26"/>
    <x v="26"/>
    <n v="20260723"/>
  </r>
  <r>
    <x v="20"/>
    <x v="0"/>
    <x v="0"/>
    <n v="669.85900000000004"/>
    <x v="27"/>
    <x v="27"/>
    <n v="20260723"/>
  </r>
  <r>
    <x v="20"/>
    <x v="0"/>
    <x v="0"/>
    <n v="514.49512300000004"/>
    <x v="28"/>
    <x v="28"/>
    <n v="20260723"/>
  </r>
  <r>
    <x v="20"/>
    <x v="0"/>
    <x v="0"/>
    <n v="506.99885999999998"/>
    <x v="29"/>
    <x v="29"/>
    <n v="20260723"/>
  </r>
  <r>
    <x v="20"/>
    <x v="0"/>
    <x v="0"/>
    <n v="7.4962629999999999"/>
    <x v="30"/>
    <x v="30"/>
    <n v="20260723"/>
  </r>
  <r>
    <x v="20"/>
    <x v="0"/>
    <x v="0"/>
    <n v="154.073138"/>
    <x v="31"/>
    <x v="31"/>
    <n v="20260723"/>
  </r>
  <r>
    <x v="20"/>
    <x v="0"/>
    <x v="0"/>
    <n v="59.637827000000001"/>
    <x v="32"/>
    <x v="32"/>
    <n v="20260723"/>
  </r>
  <r>
    <x v="20"/>
    <x v="0"/>
    <x v="0"/>
    <n v="94.435310999999999"/>
    <x v="33"/>
    <x v="33"/>
    <n v="20260723"/>
  </r>
  <r>
    <x v="20"/>
    <x v="0"/>
    <x v="0"/>
    <n v="1.2907390000000001"/>
    <x v="34"/>
    <x v="34"/>
    <n v="20260723"/>
  </r>
  <r>
    <x v="20"/>
    <x v="0"/>
    <x v="0"/>
    <n v="425.32719600000001"/>
    <x v="35"/>
    <x v="35"/>
    <n v="20260723"/>
  </r>
  <r>
    <x v="20"/>
    <x v="0"/>
    <x v="0"/>
    <n v="222.56644499999999"/>
    <x v="36"/>
    <x v="36"/>
    <n v="20260723"/>
  </r>
  <r>
    <x v="20"/>
    <x v="0"/>
    <x v="0"/>
    <n v="32.090387999999997"/>
    <x v="37"/>
    <x v="37"/>
    <n v="20260723"/>
  </r>
  <r>
    <x v="20"/>
    <x v="0"/>
    <x v="0"/>
    <n v="28.755851"/>
    <x v="38"/>
    <x v="38"/>
    <n v="20260723"/>
  </r>
  <r>
    <x v="20"/>
    <x v="0"/>
    <x v="0"/>
    <n v="0"/>
    <x v="39"/>
    <x v="39"/>
    <n v="20260723"/>
  </r>
  <r>
    <x v="20"/>
    <x v="0"/>
    <x v="0"/>
    <n v="0.31814700000000001"/>
    <x v="40"/>
    <x v="40"/>
    <n v="20260723"/>
  </r>
  <r>
    <x v="20"/>
    <x v="0"/>
    <x v="0"/>
    <n v="697.50961099999995"/>
    <x v="41"/>
    <x v="41"/>
    <n v="20260723"/>
  </r>
  <r>
    <x v="20"/>
    <x v="0"/>
    <x v="0"/>
    <n v="6.7156640000000003"/>
    <x v="42"/>
    <x v="42"/>
    <n v="20260723"/>
  </r>
  <r>
    <x v="20"/>
    <x v="0"/>
    <x v="0"/>
    <n v="9063.6615099999999"/>
    <x v="43"/>
    <x v="43"/>
    <n v="20260723"/>
  </r>
  <r>
    <x v="20"/>
    <x v="0"/>
    <x v="0"/>
    <m/>
    <x v="44"/>
    <x v="44"/>
    <n v="20260723"/>
  </r>
  <r>
    <x v="20"/>
    <x v="0"/>
    <x v="0"/>
    <n v="1645.41588"/>
    <x v="45"/>
    <x v="45"/>
    <n v="20260723"/>
  </r>
  <r>
    <x v="20"/>
    <x v="0"/>
    <x v="0"/>
    <n v="1361.3858279999999"/>
    <x v="46"/>
    <x v="46"/>
    <n v="20260723"/>
  </r>
  <r>
    <x v="20"/>
    <x v="0"/>
    <x v="0"/>
    <n v="0"/>
    <x v="47"/>
    <x v="47"/>
    <n v="20260723"/>
  </r>
  <r>
    <x v="20"/>
    <x v="0"/>
    <x v="0"/>
    <n v="1276.5399090000001"/>
    <x v="48"/>
    <x v="48"/>
    <n v="20260723"/>
  </r>
  <r>
    <x v="20"/>
    <x v="0"/>
    <x v="0"/>
    <n v="84.845918999999995"/>
    <x v="49"/>
    <x v="49"/>
    <n v="20260723"/>
  </r>
  <r>
    <x v="20"/>
    <x v="0"/>
    <x v="0"/>
    <n v="284.03005000000002"/>
    <x v="50"/>
    <x v="50"/>
    <n v="20260723"/>
  </r>
  <r>
    <x v="20"/>
    <x v="0"/>
    <x v="0"/>
    <n v="0"/>
    <x v="47"/>
    <x v="51"/>
    <n v="20260723"/>
  </r>
  <r>
    <x v="20"/>
    <x v="0"/>
    <x v="0"/>
    <n v="274.55725100000001"/>
    <x v="48"/>
    <x v="52"/>
    <n v="20260723"/>
  </r>
  <r>
    <x v="20"/>
    <x v="0"/>
    <x v="0"/>
    <n v="9.4727999999999994"/>
    <x v="49"/>
    <x v="53"/>
    <n v="20260723"/>
  </r>
  <r>
    <x v="20"/>
    <x v="0"/>
    <x v="0"/>
    <n v="-632.635267"/>
    <x v="51"/>
    <x v="54"/>
    <n v="20260723"/>
  </r>
  <r>
    <x v="20"/>
    <x v="0"/>
    <x v="0"/>
    <n v="72.961555000000004"/>
    <x v="52"/>
    <x v="55"/>
    <n v="20260723"/>
  </r>
  <r>
    <x v="20"/>
    <x v="0"/>
    <x v="0"/>
    <n v="0"/>
    <x v="47"/>
    <x v="56"/>
    <n v="20260723"/>
  </r>
  <r>
    <x v="20"/>
    <x v="0"/>
    <x v="0"/>
    <n v="9.7542530000000003"/>
    <x v="48"/>
    <x v="57"/>
    <n v="20260723"/>
  </r>
  <r>
    <x v="20"/>
    <x v="0"/>
    <x v="0"/>
    <n v="63.207301999999999"/>
    <x v="49"/>
    <x v="58"/>
    <n v="20260723"/>
  </r>
  <r>
    <x v="20"/>
    <x v="0"/>
    <x v="0"/>
    <n v="-705.59682299999997"/>
    <x v="53"/>
    <x v="59"/>
    <n v="20260723"/>
  </r>
  <r>
    <x v="20"/>
    <x v="0"/>
    <x v="0"/>
    <n v="0"/>
    <x v="47"/>
    <x v="60"/>
    <n v="20260723"/>
  </r>
  <r>
    <x v="20"/>
    <x v="0"/>
    <x v="0"/>
    <n v="-1160.241452"/>
    <x v="48"/>
    <x v="61"/>
    <n v="20260723"/>
  </r>
  <r>
    <x v="20"/>
    <x v="0"/>
    <x v="0"/>
    <n v="454.64463000000001"/>
    <x v="49"/>
    <x v="62"/>
    <n v="20260723"/>
  </r>
  <r>
    <x v="20"/>
    <x v="0"/>
    <x v="0"/>
    <n v="1225.311956"/>
    <x v="54"/>
    <x v="63"/>
    <n v="20260723"/>
  </r>
  <r>
    <x v="20"/>
    <x v="0"/>
    <x v="0"/>
    <n v="97.108737000000005"/>
    <x v="47"/>
    <x v="64"/>
    <n v="20260723"/>
  </r>
  <r>
    <x v="20"/>
    <x v="0"/>
    <x v="0"/>
    <n v="1123.443203"/>
    <x v="48"/>
    <x v="65"/>
    <n v="20260723"/>
  </r>
  <r>
    <x v="20"/>
    <x v="0"/>
    <x v="0"/>
    <n v="4.7600160000000002"/>
    <x v="49"/>
    <x v="66"/>
    <n v="20260723"/>
  </r>
  <r>
    <x v="20"/>
    <x v="0"/>
    <x v="0"/>
    <m/>
    <x v="55"/>
    <x v="67"/>
    <n v="20260723"/>
  </r>
  <r>
    <x v="20"/>
    <x v="0"/>
    <x v="0"/>
    <n v="1.181551"/>
    <x v="56"/>
    <x v="68"/>
    <n v="20260723"/>
  </r>
  <r>
    <x v="20"/>
    <x v="0"/>
    <x v="0"/>
    <n v="7.6928580000000002"/>
    <x v="57"/>
    <x v="69"/>
    <n v="20260723"/>
  </r>
  <r>
    <x v="20"/>
    <x v="0"/>
    <x v="0"/>
    <n v="1.185662"/>
    <x v="58"/>
    <x v="70"/>
    <n v="20260723"/>
  </r>
  <r>
    <x v="20"/>
    <x v="0"/>
    <x v="0"/>
    <n v="0"/>
    <x v="59"/>
    <x v="71"/>
    <n v="20260723"/>
  </r>
  <r>
    <x v="20"/>
    <x v="0"/>
    <x v="0"/>
    <n v="1336.632535"/>
    <x v="60"/>
    <x v="72"/>
    <n v="20260723"/>
  </r>
  <r>
    <x v="20"/>
    <x v="0"/>
    <x v="0"/>
    <n v="6.9441689999999996"/>
    <x v="19"/>
    <x v="73"/>
    <n v="20260723"/>
  </r>
  <r>
    <x v="20"/>
    <x v="0"/>
    <x v="0"/>
    <n v="2.6406489999999998"/>
    <x v="61"/>
    <x v="74"/>
    <n v="20260723"/>
  </r>
  <r>
    <x v="20"/>
    <x v="0"/>
    <x v="0"/>
    <n v="0"/>
    <x v="62"/>
    <x v="75"/>
    <n v="20260723"/>
  </r>
  <r>
    <x v="20"/>
    <x v="0"/>
    <x v="0"/>
    <n v="173.559326"/>
    <x v="63"/>
    <x v="76"/>
    <n v="20260723"/>
  </r>
  <r>
    <x v="20"/>
    <x v="0"/>
    <x v="0"/>
    <n v="175.00006999999999"/>
    <x v="64"/>
    <x v="77"/>
    <n v="20260723"/>
  </r>
  <r>
    <x v="20"/>
    <x v="0"/>
    <x v="0"/>
    <n v="257.28866799999997"/>
    <x v="65"/>
    <x v="78"/>
    <n v="20260723"/>
  </r>
  <r>
    <x v="20"/>
    <x v="0"/>
    <x v="0"/>
    <n v="23.278483000000001"/>
    <x v="66"/>
    <x v="79"/>
    <n v="20260723"/>
  </r>
  <r>
    <x v="20"/>
    <x v="0"/>
    <x v="0"/>
    <n v="0"/>
    <x v="67"/>
    <x v="80"/>
    <n v="20260723"/>
  </r>
  <r>
    <x v="20"/>
    <x v="0"/>
    <x v="0"/>
    <n v="23.278483000000001"/>
    <x v="68"/>
    <x v="81"/>
    <n v="20260723"/>
  </r>
  <r>
    <x v="20"/>
    <x v="0"/>
    <x v="0"/>
    <n v="48.152335999999998"/>
    <x v="69"/>
    <x v="82"/>
    <n v="20260723"/>
  </r>
  <r>
    <x v="20"/>
    <x v="0"/>
    <x v="0"/>
    <n v="4271.6488760000002"/>
    <x v="70"/>
    <x v="83"/>
    <n v="20260723"/>
  </r>
  <r>
    <x v="20"/>
    <x v="0"/>
    <x v="0"/>
    <n v="4792.0126339999997"/>
    <x v="71"/>
    <x v="84"/>
    <n v="20260723"/>
  </r>
  <r>
    <x v="20"/>
    <x v="1"/>
    <x v="0"/>
    <m/>
    <x v="0"/>
    <x v="0"/>
    <n v="20260723"/>
  </r>
  <r>
    <x v="20"/>
    <x v="1"/>
    <x v="0"/>
    <m/>
    <x v="1"/>
    <x v="1"/>
    <n v="20260723"/>
  </r>
  <r>
    <x v="20"/>
    <x v="1"/>
    <x v="0"/>
    <m/>
    <x v="2"/>
    <x v="2"/>
    <n v="20260723"/>
  </r>
  <r>
    <x v="20"/>
    <x v="1"/>
    <x v="0"/>
    <n v="1.5703240000000001"/>
    <x v="3"/>
    <x v="3"/>
    <n v="20260723"/>
  </r>
  <r>
    <x v="20"/>
    <x v="1"/>
    <x v="0"/>
    <n v="21.786525000000001"/>
    <x v="4"/>
    <x v="4"/>
    <n v="20260723"/>
  </r>
  <r>
    <x v="20"/>
    <x v="1"/>
    <x v="0"/>
    <n v="0"/>
    <x v="5"/>
    <x v="5"/>
    <n v="20260723"/>
  </r>
  <r>
    <x v="20"/>
    <x v="1"/>
    <x v="0"/>
    <n v="36.408735"/>
    <x v="6"/>
    <x v="6"/>
    <n v="20260723"/>
  </r>
  <r>
    <x v="20"/>
    <x v="1"/>
    <x v="0"/>
    <n v="5441.0321739999999"/>
    <x v="7"/>
    <x v="7"/>
    <n v="20260723"/>
  </r>
  <r>
    <x v="20"/>
    <x v="1"/>
    <x v="0"/>
    <n v="139.47229200000001"/>
    <x v="8"/>
    <x v="8"/>
    <n v="20260723"/>
  </r>
  <r>
    <x v="20"/>
    <x v="1"/>
    <x v="0"/>
    <n v="132.22111200000001"/>
    <x v="9"/>
    <x v="9"/>
    <n v="20260723"/>
  </r>
  <r>
    <x v="20"/>
    <x v="1"/>
    <x v="0"/>
    <n v="400.94555000000003"/>
    <x v="10"/>
    <x v="10"/>
    <n v="20260723"/>
  </r>
  <r>
    <x v="20"/>
    <x v="1"/>
    <x v="0"/>
    <n v="394.81826999999998"/>
    <x v="11"/>
    <x v="11"/>
    <n v="20260723"/>
  </r>
  <r>
    <x v="20"/>
    <x v="1"/>
    <x v="0"/>
    <n v="6.127281"/>
    <x v="12"/>
    <x v="12"/>
    <n v="20260723"/>
  </r>
  <r>
    <x v="20"/>
    <x v="1"/>
    <x v="0"/>
    <n v="3091.1381339999998"/>
    <x v="13"/>
    <x v="13"/>
    <n v="20260723"/>
  </r>
  <r>
    <x v="20"/>
    <x v="1"/>
    <x v="0"/>
    <n v="1826.293721"/>
    <x v="14"/>
    <x v="14"/>
    <n v="20260723"/>
  </r>
  <r>
    <x v="20"/>
    <x v="1"/>
    <x v="0"/>
    <n v="950.58980399999996"/>
    <x v="15"/>
    <x v="15"/>
    <n v="20260723"/>
  </r>
  <r>
    <x v="20"/>
    <x v="1"/>
    <x v="0"/>
    <n v="7.7507330000000003"/>
    <x v="16"/>
    <x v="16"/>
    <n v="20260723"/>
  </r>
  <r>
    <x v="20"/>
    <x v="1"/>
    <x v="0"/>
    <n v="306.50387699999999"/>
    <x v="17"/>
    <x v="17"/>
    <n v="20260723"/>
  </r>
  <r>
    <x v="20"/>
    <x v="1"/>
    <x v="0"/>
    <n v="1074.1953510000001"/>
    <x v="18"/>
    <x v="18"/>
    <n v="20260723"/>
  </r>
  <r>
    <x v="20"/>
    <x v="1"/>
    <x v="0"/>
    <n v="32.311340000000001"/>
    <x v="19"/>
    <x v="19"/>
    <n v="20260723"/>
  </r>
  <r>
    <x v="20"/>
    <x v="1"/>
    <x v="0"/>
    <n v="570.711051"/>
    <x v="20"/>
    <x v="20"/>
    <n v="20260723"/>
  </r>
  <r>
    <x v="20"/>
    <x v="1"/>
    <x v="0"/>
    <n v="3.7344000000000002E-2"/>
    <x v="21"/>
    <x v="21"/>
    <n v="20260723"/>
  </r>
  <r>
    <x v="20"/>
    <x v="1"/>
    <x v="0"/>
    <n v="1004.895675"/>
    <x v="22"/>
    <x v="22"/>
    <n v="20260723"/>
  </r>
  <r>
    <x v="20"/>
    <x v="1"/>
    <x v="0"/>
    <n v="628.73152600000003"/>
    <x v="23"/>
    <x v="23"/>
    <n v="20260723"/>
  </r>
  <r>
    <x v="20"/>
    <x v="1"/>
    <x v="0"/>
    <n v="0.110597"/>
    <x v="24"/>
    <x v="24"/>
    <n v="20260723"/>
  </r>
  <r>
    <x v="20"/>
    <x v="1"/>
    <x v="0"/>
    <n v="0"/>
    <x v="25"/>
    <x v="25"/>
    <n v="20260723"/>
  </r>
  <r>
    <x v="20"/>
    <x v="1"/>
    <x v="0"/>
    <n v="628.62092900000005"/>
    <x v="26"/>
    <x v="26"/>
    <n v="20260723"/>
  </r>
  <r>
    <x v="20"/>
    <x v="1"/>
    <x v="0"/>
    <n v="536.51412400000004"/>
    <x v="27"/>
    <x v="27"/>
    <n v="20260723"/>
  </r>
  <r>
    <x v="20"/>
    <x v="1"/>
    <x v="0"/>
    <n v="345.51136400000001"/>
    <x v="28"/>
    <x v="28"/>
    <n v="20260723"/>
  </r>
  <r>
    <x v="20"/>
    <x v="1"/>
    <x v="0"/>
    <n v="338.51797499999998"/>
    <x v="29"/>
    <x v="29"/>
    <n v="20260723"/>
  </r>
  <r>
    <x v="20"/>
    <x v="1"/>
    <x v="0"/>
    <n v="6.9933889999999996"/>
    <x v="30"/>
    <x v="30"/>
    <n v="20260723"/>
  </r>
  <r>
    <x v="20"/>
    <x v="1"/>
    <x v="0"/>
    <n v="186.13389699999999"/>
    <x v="31"/>
    <x v="31"/>
    <n v="20260723"/>
  </r>
  <r>
    <x v="20"/>
    <x v="1"/>
    <x v="0"/>
    <n v="68.659457000000003"/>
    <x v="32"/>
    <x v="32"/>
    <n v="20260723"/>
  </r>
  <r>
    <x v="20"/>
    <x v="1"/>
    <x v="0"/>
    <n v="117.47444"/>
    <x v="33"/>
    <x v="33"/>
    <n v="20260723"/>
  </r>
  <r>
    <x v="20"/>
    <x v="1"/>
    <x v="0"/>
    <n v="4.8688640000000003"/>
    <x v="34"/>
    <x v="34"/>
    <n v="20260723"/>
  </r>
  <r>
    <x v="20"/>
    <x v="1"/>
    <x v="0"/>
    <n v="256.54050699999999"/>
    <x v="35"/>
    <x v="35"/>
    <n v="20260723"/>
  </r>
  <r>
    <x v="20"/>
    <x v="1"/>
    <x v="0"/>
    <n v="276.35136499999999"/>
    <x v="36"/>
    <x v="36"/>
    <n v="20260723"/>
  </r>
  <r>
    <x v="20"/>
    <x v="1"/>
    <x v="0"/>
    <n v="36.303406000000003"/>
    <x v="37"/>
    <x v="37"/>
    <n v="20260723"/>
  </r>
  <r>
    <x v="20"/>
    <x v="1"/>
    <x v="0"/>
    <n v="19.690749"/>
    <x v="38"/>
    <x v="38"/>
    <n v="20260723"/>
  </r>
  <r>
    <x v="20"/>
    <x v="1"/>
    <x v="0"/>
    <n v="0"/>
    <x v="39"/>
    <x v="39"/>
    <n v="20260723"/>
  </r>
  <r>
    <x v="20"/>
    <x v="1"/>
    <x v="0"/>
    <n v="0"/>
    <x v="40"/>
    <x v="40"/>
    <n v="20260723"/>
  </r>
  <r>
    <x v="20"/>
    <x v="1"/>
    <x v="0"/>
    <n v="739.08619299999998"/>
    <x v="41"/>
    <x v="41"/>
    <n v="20260723"/>
  </r>
  <r>
    <x v="20"/>
    <x v="1"/>
    <x v="0"/>
    <n v="8.7553479999999997"/>
    <x v="42"/>
    <x v="42"/>
    <n v="20260723"/>
  </r>
  <r>
    <x v="20"/>
    <x v="1"/>
    <x v="0"/>
    <n v="9007.6666519999999"/>
    <x v="43"/>
    <x v="43"/>
    <n v="20260723"/>
  </r>
  <r>
    <x v="20"/>
    <x v="1"/>
    <x v="0"/>
    <m/>
    <x v="44"/>
    <x v="44"/>
    <n v="20260723"/>
  </r>
  <r>
    <x v="20"/>
    <x v="1"/>
    <x v="0"/>
    <n v="1125.15327"/>
    <x v="45"/>
    <x v="45"/>
    <n v="20260723"/>
  </r>
  <r>
    <x v="20"/>
    <x v="1"/>
    <x v="0"/>
    <n v="1061.911378"/>
    <x v="46"/>
    <x v="46"/>
    <n v="20260723"/>
  </r>
  <r>
    <x v="20"/>
    <x v="1"/>
    <x v="0"/>
    <n v="0"/>
    <x v="47"/>
    <x v="47"/>
    <n v="20260723"/>
  </r>
  <r>
    <x v="20"/>
    <x v="1"/>
    <x v="0"/>
    <n v="975.49543500000004"/>
    <x v="48"/>
    <x v="48"/>
    <n v="20260723"/>
  </r>
  <r>
    <x v="20"/>
    <x v="1"/>
    <x v="0"/>
    <n v="86.415942999999999"/>
    <x v="49"/>
    <x v="49"/>
    <n v="20260723"/>
  </r>
  <r>
    <x v="20"/>
    <x v="1"/>
    <x v="0"/>
    <n v="63.241892999999997"/>
    <x v="50"/>
    <x v="50"/>
    <n v="20260723"/>
  </r>
  <r>
    <x v="20"/>
    <x v="1"/>
    <x v="0"/>
    <n v="0"/>
    <x v="47"/>
    <x v="51"/>
    <n v="20260723"/>
  </r>
  <r>
    <x v="20"/>
    <x v="1"/>
    <x v="0"/>
    <n v="56.034027000000002"/>
    <x v="48"/>
    <x v="52"/>
    <n v="20260723"/>
  </r>
  <r>
    <x v="20"/>
    <x v="1"/>
    <x v="0"/>
    <n v="7.207865"/>
    <x v="49"/>
    <x v="53"/>
    <n v="20260723"/>
  </r>
  <r>
    <x v="20"/>
    <x v="1"/>
    <x v="0"/>
    <n v="-22.342105"/>
    <x v="51"/>
    <x v="54"/>
    <n v="20260723"/>
  </r>
  <r>
    <x v="20"/>
    <x v="1"/>
    <x v="0"/>
    <n v="362.53252700000002"/>
    <x v="52"/>
    <x v="55"/>
    <n v="20260723"/>
  </r>
  <r>
    <x v="20"/>
    <x v="1"/>
    <x v="0"/>
    <n v="0"/>
    <x v="47"/>
    <x v="56"/>
    <n v="20260723"/>
  </r>
  <r>
    <x v="20"/>
    <x v="1"/>
    <x v="0"/>
    <n v="275.02759800000001"/>
    <x v="48"/>
    <x v="57"/>
    <n v="20260723"/>
  </r>
  <r>
    <x v="20"/>
    <x v="1"/>
    <x v="0"/>
    <n v="87.504929000000004"/>
    <x v="49"/>
    <x v="58"/>
    <n v="20260723"/>
  </r>
  <r>
    <x v="20"/>
    <x v="1"/>
    <x v="0"/>
    <n v="-384.87463200000002"/>
    <x v="53"/>
    <x v="59"/>
    <n v="20260723"/>
  </r>
  <r>
    <x v="20"/>
    <x v="1"/>
    <x v="0"/>
    <n v="0"/>
    <x v="47"/>
    <x v="60"/>
    <n v="20260723"/>
  </r>
  <r>
    <x v="20"/>
    <x v="1"/>
    <x v="0"/>
    <n v="-799.09671000000003"/>
    <x v="48"/>
    <x v="61"/>
    <n v="20260723"/>
  </r>
  <r>
    <x v="20"/>
    <x v="1"/>
    <x v="0"/>
    <n v="414.22207900000001"/>
    <x v="49"/>
    <x v="62"/>
    <n v="20260723"/>
  </r>
  <r>
    <x v="20"/>
    <x v="1"/>
    <x v="0"/>
    <n v="991.57486500000005"/>
    <x v="54"/>
    <x v="63"/>
    <n v="20260723"/>
  </r>
  <r>
    <x v="20"/>
    <x v="1"/>
    <x v="0"/>
    <n v="93.999048000000002"/>
    <x v="47"/>
    <x v="64"/>
    <n v="20260723"/>
  </r>
  <r>
    <x v="20"/>
    <x v="1"/>
    <x v="0"/>
    <n v="891.66269699999998"/>
    <x v="48"/>
    <x v="65"/>
    <n v="20260723"/>
  </r>
  <r>
    <x v="20"/>
    <x v="1"/>
    <x v="0"/>
    <n v="5.9131200000000002"/>
    <x v="49"/>
    <x v="66"/>
    <n v="20260723"/>
  </r>
  <r>
    <x v="20"/>
    <x v="1"/>
    <x v="0"/>
    <m/>
    <x v="55"/>
    <x v="67"/>
    <n v="20260723"/>
  </r>
  <r>
    <x v="20"/>
    <x v="1"/>
    <x v="0"/>
    <n v="1.197983"/>
    <x v="56"/>
    <x v="68"/>
    <n v="20260723"/>
  </r>
  <r>
    <x v="20"/>
    <x v="1"/>
    <x v="0"/>
    <n v="5.2031720000000004"/>
    <x v="57"/>
    <x v="69"/>
    <n v="20260723"/>
  </r>
  <r>
    <x v="20"/>
    <x v="1"/>
    <x v="0"/>
    <n v="1.0999000000000001"/>
    <x v="58"/>
    <x v="70"/>
    <n v="20260723"/>
  </r>
  <r>
    <x v="20"/>
    <x v="1"/>
    <x v="0"/>
    <n v="0"/>
    <x v="59"/>
    <x v="71"/>
    <n v="20260723"/>
  </r>
  <r>
    <x v="20"/>
    <x v="1"/>
    <x v="0"/>
    <n v="1222.038916"/>
    <x v="60"/>
    <x v="72"/>
    <n v="20260723"/>
  </r>
  <r>
    <x v="20"/>
    <x v="1"/>
    <x v="0"/>
    <n v="0.91482699999999995"/>
    <x v="19"/>
    <x v="73"/>
    <n v="20260723"/>
  </r>
  <r>
    <x v="20"/>
    <x v="1"/>
    <x v="0"/>
    <n v="2.6014020000000002"/>
    <x v="61"/>
    <x v="74"/>
    <n v="20260723"/>
  </r>
  <r>
    <x v="20"/>
    <x v="1"/>
    <x v="0"/>
    <n v="33.008577000000002"/>
    <x v="62"/>
    <x v="75"/>
    <n v="20260723"/>
  </r>
  <r>
    <x v="20"/>
    <x v="1"/>
    <x v="0"/>
    <n v="170.58114"/>
    <x v="63"/>
    <x v="76"/>
    <n v="20260723"/>
  </r>
  <r>
    <x v="20"/>
    <x v="1"/>
    <x v="0"/>
    <n v="204.106233"/>
    <x v="64"/>
    <x v="77"/>
    <n v="20260723"/>
  </r>
  <r>
    <x v="20"/>
    <x v="1"/>
    <x v="0"/>
    <n v="232.414177"/>
    <x v="65"/>
    <x v="78"/>
    <n v="20260723"/>
  </r>
  <r>
    <x v="20"/>
    <x v="1"/>
    <x v="0"/>
    <n v="27.377579999999998"/>
    <x v="66"/>
    <x v="79"/>
    <n v="20260723"/>
  </r>
  <r>
    <x v="20"/>
    <x v="1"/>
    <x v="0"/>
    <n v="0"/>
    <x v="67"/>
    <x v="80"/>
    <n v="20260723"/>
  </r>
  <r>
    <x v="20"/>
    <x v="1"/>
    <x v="0"/>
    <n v="27.377579999999998"/>
    <x v="68"/>
    <x v="81"/>
    <n v="20260723"/>
  </r>
  <r>
    <x v="20"/>
    <x v="1"/>
    <x v="0"/>
    <n v="71.559090999999995"/>
    <x v="69"/>
    <x v="82"/>
    <n v="20260723"/>
  </r>
  <r>
    <x v="20"/>
    <x v="1"/>
    <x v="0"/>
    <n v="4066.4890270000001"/>
    <x v="70"/>
    <x v="83"/>
    <n v="20260723"/>
  </r>
  <r>
    <x v="20"/>
    <x v="1"/>
    <x v="0"/>
    <n v="4941.1776179999997"/>
    <x v="71"/>
    <x v="84"/>
    <n v="20260723"/>
  </r>
  <r>
    <x v="20"/>
    <x v="2"/>
    <x v="0"/>
    <m/>
    <x v="0"/>
    <x v="0"/>
    <n v="20260723"/>
  </r>
  <r>
    <x v="20"/>
    <x v="2"/>
    <x v="0"/>
    <m/>
    <x v="1"/>
    <x v="1"/>
    <n v="20260723"/>
  </r>
  <r>
    <x v="20"/>
    <x v="2"/>
    <x v="0"/>
    <m/>
    <x v="2"/>
    <x v="2"/>
    <n v="20260723"/>
  </r>
  <r>
    <x v="20"/>
    <x v="2"/>
    <x v="0"/>
    <n v="0"/>
    <x v="3"/>
    <x v="3"/>
    <n v="20260723"/>
  </r>
  <r>
    <x v="20"/>
    <x v="2"/>
    <x v="0"/>
    <n v="31.967381"/>
    <x v="4"/>
    <x v="4"/>
    <n v="20260723"/>
  </r>
  <r>
    <x v="20"/>
    <x v="2"/>
    <x v="0"/>
    <n v="0"/>
    <x v="5"/>
    <x v="5"/>
    <n v="20260723"/>
  </r>
  <r>
    <x v="20"/>
    <x v="2"/>
    <x v="0"/>
    <n v="44.259566"/>
    <x v="6"/>
    <x v="6"/>
    <n v="20260723"/>
  </r>
  <r>
    <x v="20"/>
    <x v="2"/>
    <x v="0"/>
    <n v="6779.2894409999999"/>
    <x v="7"/>
    <x v="7"/>
    <n v="20260723"/>
  </r>
  <r>
    <x v="20"/>
    <x v="2"/>
    <x v="0"/>
    <n v="147.89626000000001"/>
    <x v="8"/>
    <x v="8"/>
    <n v="20260723"/>
  </r>
  <r>
    <x v="20"/>
    <x v="2"/>
    <x v="0"/>
    <n v="128.41442599999999"/>
    <x v="9"/>
    <x v="9"/>
    <n v="20260723"/>
  </r>
  <r>
    <x v="20"/>
    <x v="2"/>
    <x v="0"/>
    <n v="498.98601300000001"/>
    <x v="10"/>
    <x v="10"/>
    <n v="20260723"/>
  </r>
  <r>
    <x v="20"/>
    <x v="2"/>
    <x v="0"/>
    <n v="475.827223"/>
    <x v="11"/>
    <x v="11"/>
    <n v="20260723"/>
  </r>
  <r>
    <x v="20"/>
    <x v="2"/>
    <x v="0"/>
    <n v="23.15879"/>
    <x v="12"/>
    <x v="12"/>
    <n v="20260723"/>
  </r>
  <r>
    <x v="20"/>
    <x v="2"/>
    <x v="0"/>
    <n v="4545.1956689999997"/>
    <x v="13"/>
    <x v="13"/>
    <n v="20260723"/>
  </r>
  <r>
    <x v="20"/>
    <x v="2"/>
    <x v="0"/>
    <n v="2510.0303159999999"/>
    <x v="14"/>
    <x v="14"/>
    <n v="20260723"/>
  </r>
  <r>
    <x v="20"/>
    <x v="2"/>
    <x v="0"/>
    <n v="1341.5117170000001"/>
    <x v="15"/>
    <x v="15"/>
    <n v="20260723"/>
  </r>
  <r>
    <x v="20"/>
    <x v="2"/>
    <x v="0"/>
    <n v="5.3611129999999996"/>
    <x v="16"/>
    <x v="16"/>
    <n v="20260723"/>
  </r>
  <r>
    <x v="20"/>
    <x v="2"/>
    <x v="0"/>
    <n v="688.29251999999997"/>
    <x v="17"/>
    <x v="17"/>
    <n v="20260723"/>
  </r>
  <r>
    <x v="20"/>
    <x v="2"/>
    <x v="0"/>
    <n v="910.38562100000001"/>
    <x v="18"/>
    <x v="18"/>
    <n v="20260723"/>
  </r>
  <r>
    <x v="20"/>
    <x v="2"/>
    <x v="0"/>
    <n v="37.566808000000002"/>
    <x v="19"/>
    <x v="19"/>
    <n v="20260723"/>
  </r>
  <r>
    <x v="20"/>
    <x v="2"/>
    <x v="0"/>
    <n v="509.74268599999999"/>
    <x v="20"/>
    <x v="20"/>
    <n v="20260723"/>
  </r>
  <r>
    <x v="20"/>
    <x v="2"/>
    <x v="0"/>
    <n v="1.1019589999999999"/>
    <x v="21"/>
    <x v="21"/>
    <n v="20260723"/>
  </r>
  <r>
    <x v="20"/>
    <x v="2"/>
    <x v="0"/>
    <n v="476.97125799999998"/>
    <x v="22"/>
    <x v="22"/>
    <n v="20260723"/>
  </r>
  <r>
    <x v="20"/>
    <x v="2"/>
    <x v="0"/>
    <n v="396.74767500000002"/>
    <x v="23"/>
    <x v="23"/>
    <n v="20260723"/>
  </r>
  <r>
    <x v="20"/>
    <x v="2"/>
    <x v="0"/>
    <n v="5.4199299999999999"/>
    <x v="24"/>
    <x v="24"/>
    <n v="20260723"/>
  </r>
  <r>
    <x v="20"/>
    <x v="2"/>
    <x v="0"/>
    <n v="0"/>
    <x v="25"/>
    <x v="25"/>
    <n v="20260723"/>
  </r>
  <r>
    <x v="20"/>
    <x v="2"/>
    <x v="0"/>
    <n v="391.32774499999999"/>
    <x v="26"/>
    <x v="26"/>
    <n v="20260723"/>
  </r>
  <r>
    <x v="20"/>
    <x v="2"/>
    <x v="0"/>
    <n v="490.55789399999998"/>
    <x v="27"/>
    <x v="27"/>
    <n v="20260723"/>
  </r>
  <r>
    <x v="20"/>
    <x v="2"/>
    <x v="0"/>
    <n v="392.540322"/>
    <x v="28"/>
    <x v="28"/>
    <n v="20260723"/>
  </r>
  <r>
    <x v="20"/>
    <x v="2"/>
    <x v="0"/>
    <n v="378.18963600000001"/>
    <x v="29"/>
    <x v="29"/>
    <n v="20260723"/>
  </r>
  <r>
    <x v="20"/>
    <x v="2"/>
    <x v="0"/>
    <n v="14.350687000000001"/>
    <x v="30"/>
    <x v="30"/>
    <n v="20260723"/>
  </r>
  <r>
    <x v="20"/>
    <x v="2"/>
    <x v="0"/>
    <n v="96.739360000000005"/>
    <x v="31"/>
    <x v="31"/>
    <n v="20260723"/>
  </r>
  <r>
    <x v="20"/>
    <x v="2"/>
    <x v="0"/>
    <n v="49.063536999999997"/>
    <x v="32"/>
    <x v="32"/>
    <n v="20260723"/>
  </r>
  <r>
    <x v="20"/>
    <x v="2"/>
    <x v="0"/>
    <n v="47.675821999999997"/>
    <x v="33"/>
    <x v="33"/>
    <n v="20260723"/>
  </r>
  <r>
    <x v="20"/>
    <x v="2"/>
    <x v="0"/>
    <n v="1.278213"/>
    <x v="34"/>
    <x v="34"/>
    <n v="20260723"/>
  </r>
  <r>
    <x v="20"/>
    <x v="2"/>
    <x v="0"/>
    <n v="68.183210000000003"/>
    <x v="35"/>
    <x v="35"/>
    <n v="20260723"/>
  </r>
  <r>
    <x v="20"/>
    <x v="2"/>
    <x v="0"/>
    <n v="313.32456100000002"/>
    <x v="36"/>
    <x v="36"/>
    <n v="20260723"/>
  </r>
  <r>
    <x v="20"/>
    <x v="2"/>
    <x v="0"/>
    <n v="50.738746999999996"/>
    <x v="37"/>
    <x v="37"/>
    <n v="20260723"/>
  </r>
  <r>
    <x v="20"/>
    <x v="2"/>
    <x v="0"/>
    <n v="41.955647999999997"/>
    <x v="38"/>
    <x v="38"/>
    <n v="20260723"/>
  </r>
  <r>
    <x v="20"/>
    <x v="2"/>
    <x v="0"/>
    <n v="0"/>
    <x v="39"/>
    <x v="39"/>
    <n v="20260723"/>
  </r>
  <r>
    <x v="20"/>
    <x v="2"/>
    <x v="0"/>
    <n v="0"/>
    <x v="40"/>
    <x v="40"/>
    <n v="20260723"/>
  </r>
  <r>
    <x v="20"/>
    <x v="2"/>
    <x v="0"/>
    <n v="876.55653700000005"/>
    <x v="41"/>
    <x v="41"/>
    <n v="20260723"/>
  </r>
  <r>
    <x v="20"/>
    <x v="2"/>
    <x v="0"/>
    <n v="17.010072000000001"/>
    <x v="42"/>
    <x v="42"/>
    <n v="20260723"/>
  </r>
  <r>
    <x v="20"/>
    <x v="2"/>
    <x v="0"/>
    <n v="9587.5619900000002"/>
    <x v="43"/>
    <x v="43"/>
    <n v="20260723"/>
  </r>
  <r>
    <x v="20"/>
    <x v="2"/>
    <x v="0"/>
    <m/>
    <x v="44"/>
    <x v="44"/>
    <n v="20260723"/>
  </r>
  <r>
    <x v="20"/>
    <x v="2"/>
    <x v="0"/>
    <n v="1168.5515419999999"/>
    <x v="45"/>
    <x v="45"/>
    <n v="20260723"/>
  </r>
  <r>
    <x v="20"/>
    <x v="2"/>
    <x v="0"/>
    <n v="1061.716189"/>
    <x v="46"/>
    <x v="46"/>
    <n v="20260723"/>
  </r>
  <r>
    <x v="20"/>
    <x v="2"/>
    <x v="0"/>
    <n v="0"/>
    <x v="47"/>
    <x v="47"/>
    <n v="20260723"/>
  </r>
  <r>
    <x v="20"/>
    <x v="2"/>
    <x v="0"/>
    <n v="955.98097700000005"/>
    <x v="48"/>
    <x v="48"/>
    <n v="20260723"/>
  </r>
  <r>
    <x v="20"/>
    <x v="2"/>
    <x v="0"/>
    <n v="105.73521100000001"/>
    <x v="49"/>
    <x v="49"/>
    <n v="20260723"/>
  </r>
  <r>
    <x v="20"/>
    <x v="2"/>
    <x v="0"/>
    <n v="106.835351"/>
    <x v="50"/>
    <x v="50"/>
    <n v="20260723"/>
  </r>
  <r>
    <x v="20"/>
    <x v="2"/>
    <x v="0"/>
    <n v="0"/>
    <x v="47"/>
    <x v="51"/>
    <n v="20260723"/>
  </r>
  <r>
    <x v="20"/>
    <x v="2"/>
    <x v="0"/>
    <n v="97.425002000000006"/>
    <x v="48"/>
    <x v="52"/>
    <n v="20260723"/>
  </r>
  <r>
    <x v="20"/>
    <x v="2"/>
    <x v="0"/>
    <n v="9.4103499999999993"/>
    <x v="49"/>
    <x v="53"/>
    <n v="20260723"/>
  </r>
  <r>
    <x v="20"/>
    <x v="2"/>
    <x v="0"/>
    <n v="402.51286299999998"/>
    <x v="51"/>
    <x v="54"/>
    <n v="20260723"/>
  </r>
  <r>
    <x v="20"/>
    <x v="2"/>
    <x v="0"/>
    <n v="353.51099799999997"/>
    <x v="52"/>
    <x v="55"/>
    <n v="20260723"/>
  </r>
  <r>
    <x v="20"/>
    <x v="2"/>
    <x v="0"/>
    <n v="0"/>
    <x v="47"/>
    <x v="56"/>
    <n v="20260723"/>
  </r>
  <r>
    <x v="20"/>
    <x v="2"/>
    <x v="0"/>
    <n v="281.79179599999998"/>
    <x v="48"/>
    <x v="57"/>
    <n v="20260723"/>
  </r>
  <r>
    <x v="20"/>
    <x v="2"/>
    <x v="0"/>
    <n v="71.719200999999998"/>
    <x v="49"/>
    <x v="58"/>
    <n v="20260723"/>
  </r>
  <r>
    <x v="20"/>
    <x v="2"/>
    <x v="0"/>
    <n v="49.001863999999998"/>
    <x v="53"/>
    <x v="59"/>
    <n v="20260723"/>
  </r>
  <r>
    <x v="20"/>
    <x v="2"/>
    <x v="0"/>
    <n v="0"/>
    <x v="47"/>
    <x v="60"/>
    <n v="20260723"/>
  </r>
  <r>
    <x v="20"/>
    <x v="2"/>
    <x v="0"/>
    <n v="-383.53088000000002"/>
    <x v="48"/>
    <x v="61"/>
    <n v="20260723"/>
  </r>
  <r>
    <x v="20"/>
    <x v="2"/>
    <x v="0"/>
    <n v="432.53274699999997"/>
    <x v="49"/>
    <x v="62"/>
    <n v="20260723"/>
  </r>
  <r>
    <x v="20"/>
    <x v="2"/>
    <x v="0"/>
    <n v="458.37572399999999"/>
    <x v="54"/>
    <x v="63"/>
    <n v="20260723"/>
  </r>
  <r>
    <x v="20"/>
    <x v="2"/>
    <x v="0"/>
    <n v="86.452152999999996"/>
    <x v="47"/>
    <x v="64"/>
    <n v="20260723"/>
  </r>
  <r>
    <x v="20"/>
    <x v="2"/>
    <x v="0"/>
    <n v="364.420255"/>
    <x v="48"/>
    <x v="65"/>
    <n v="20260723"/>
  </r>
  <r>
    <x v="20"/>
    <x v="2"/>
    <x v="0"/>
    <n v="7.5033159999999999"/>
    <x v="49"/>
    <x v="66"/>
    <n v="20260723"/>
  </r>
  <r>
    <x v="20"/>
    <x v="2"/>
    <x v="0"/>
    <m/>
    <x v="55"/>
    <x v="67"/>
    <n v="20260723"/>
  </r>
  <r>
    <x v="20"/>
    <x v="2"/>
    <x v="0"/>
    <n v="0.74973400000000001"/>
    <x v="56"/>
    <x v="68"/>
    <n v="20260723"/>
  </r>
  <r>
    <x v="20"/>
    <x v="2"/>
    <x v="0"/>
    <n v="1.012022"/>
    <x v="57"/>
    <x v="69"/>
    <n v="20260723"/>
  </r>
  <r>
    <x v="20"/>
    <x v="2"/>
    <x v="0"/>
    <n v="1.0737939999999999"/>
    <x v="58"/>
    <x v="70"/>
    <n v="20260723"/>
  </r>
  <r>
    <x v="20"/>
    <x v="2"/>
    <x v="0"/>
    <n v="0"/>
    <x v="59"/>
    <x v="71"/>
    <n v="20260723"/>
  </r>
  <r>
    <x v="20"/>
    <x v="2"/>
    <x v="0"/>
    <n v="1184.380521"/>
    <x v="60"/>
    <x v="72"/>
    <n v="20260723"/>
  </r>
  <r>
    <x v="20"/>
    <x v="2"/>
    <x v="0"/>
    <n v="2.2911079999999999"/>
    <x v="19"/>
    <x v="73"/>
    <n v="20260723"/>
  </r>
  <r>
    <x v="20"/>
    <x v="2"/>
    <x v="0"/>
    <n v="1.5606009999999999"/>
    <x v="61"/>
    <x v="74"/>
    <n v="20260723"/>
  </r>
  <r>
    <x v="20"/>
    <x v="2"/>
    <x v="0"/>
    <n v="30.952435000000001"/>
    <x v="62"/>
    <x v="75"/>
    <n v="20260723"/>
  </r>
  <r>
    <x v="20"/>
    <x v="2"/>
    <x v="0"/>
    <n v="185.26100099999999"/>
    <x v="63"/>
    <x v="76"/>
    <n v="20260723"/>
  </r>
  <r>
    <x v="20"/>
    <x v="2"/>
    <x v="0"/>
    <n v="248.60629399999999"/>
    <x v="64"/>
    <x v="77"/>
    <n v="20260723"/>
  </r>
  <r>
    <x v="20"/>
    <x v="2"/>
    <x v="0"/>
    <n v="484.16758600000003"/>
    <x v="65"/>
    <x v="78"/>
    <n v="20260723"/>
  </r>
  <r>
    <x v="20"/>
    <x v="2"/>
    <x v="0"/>
    <n v="27.001846"/>
    <x v="66"/>
    <x v="79"/>
    <n v="20260723"/>
  </r>
  <r>
    <x v="20"/>
    <x v="2"/>
    <x v="0"/>
    <n v="0"/>
    <x v="67"/>
    <x v="80"/>
    <n v="20260723"/>
  </r>
  <r>
    <x v="20"/>
    <x v="2"/>
    <x v="0"/>
    <n v="27.001846"/>
    <x v="68"/>
    <x v="81"/>
    <n v="20260723"/>
  </r>
  <r>
    <x v="20"/>
    <x v="2"/>
    <x v="0"/>
    <n v="78.277502999999996"/>
    <x v="69"/>
    <x v="82"/>
    <n v="20260723"/>
  </r>
  <r>
    <x v="20"/>
    <x v="2"/>
    <x v="0"/>
    <n v="4274.774574"/>
    <x v="70"/>
    <x v="83"/>
    <n v="20260723"/>
  </r>
  <r>
    <x v="20"/>
    <x v="2"/>
    <x v="0"/>
    <n v="5312.7875279999998"/>
    <x v="71"/>
    <x v="84"/>
    <n v="20260723"/>
  </r>
  <r>
    <x v="20"/>
    <x v="3"/>
    <x v="0"/>
    <m/>
    <x v="0"/>
    <x v="0"/>
    <n v="20260723"/>
  </r>
  <r>
    <x v="20"/>
    <x v="3"/>
    <x v="0"/>
    <m/>
    <x v="1"/>
    <x v="1"/>
    <n v="20260723"/>
  </r>
  <r>
    <x v="20"/>
    <x v="3"/>
    <x v="0"/>
    <m/>
    <x v="2"/>
    <x v="2"/>
    <n v="20260723"/>
  </r>
  <r>
    <x v="20"/>
    <x v="3"/>
    <x v="0"/>
    <n v="0"/>
    <x v="3"/>
    <x v="3"/>
    <n v="20260723"/>
  </r>
  <r>
    <x v="20"/>
    <x v="3"/>
    <x v="0"/>
    <n v="29.605098999999999"/>
    <x v="4"/>
    <x v="4"/>
    <n v="20260723"/>
  </r>
  <r>
    <x v="20"/>
    <x v="3"/>
    <x v="0"/>
    <n v="0"/>
    <x v="5"/>
    <x v="5"/>
    <n v="20260723"/>
  </r>
  <r>
    <x v="20"/>
    <x v="3"/>
    <x v="0"/>
    <n v="56.188876999999998"/>
    <x v="6"/>
    <x v="6"/>
    <n v="20260723"/>
  </r>
  <r>
    <x v="20"/>
    <x v="3"/>
    <x v="0"/>
    <n v="7013.4445379999997"/>
    <x v="7"/>
    <x v="7"/>
    <n v="20260723"/>
  </r>
  <r>
    <x v="20"/>
    <x v="3"/>
    <x v="0"/>
    <n v="158.44081"/>
    <x v="8"/>
    <x v="8"/>
    <n v="20260723"/>
  </r>
  <r>
    <x v="20"/>
    <x v="3"/>
    <x v="0"/>
    <n v="142.804599"/>
    <x v="9"/>
    <x v="9"/>
    <n v="20260723"/>
  </r>
  <r>
    <x v="20"/>
    <x v="3"/>
    <x v="0"/>
    <n v="556.73882300000002"/>
    <x v="10"/>
    <x v="10"/>
    <n v="20260723"/>
  </r>
  <r>
    <x v="20"/>
    <x v="3"/>
    <x v="0"/>
    <n v="551.42278599999997"/>
    <x v="11"/>
    <x v="11"/>
    <n v="20260723"/>
  </r>
  <r>
    <x v="20"/>
    <x v="3"/>
    <x v="0"/>
    <n v="5.3160360000000004"/>
    <x v="12"/>
    <x v="12"/>
    <n v="20260723"/>
  </r>
  <r>
    <x v="20"/>
    <x v="3"/>
    <x v="0"/>
    <n v="4420.2997189999996"/>
    <x v="13"/>
    <x v="13"/>
    <n v="20260723"/>
  </r>
  <r>
    <x v="20"/>
    <x v="3"/>
    <x v="0"/>
    <n v="2645.0528920000002"/>
    <x v="14"/>
    <x v="14"/>
    <n v="20260723"/>
  </r>
  <r>
    <x v="20"/>
    <x v="3"/>
    <x v="0"/>
    <n v="1426.9113219999999"/>
    <x v="15"/>
    <x v="15"/>
    <n v="20260723"/>
  </r>
  <r>
    <x v="20"/>
    <x v="3"/>
    <x v="0"/>
    <n v="51.964897000000001"/>
    <x v="16"/>
    <x v="16"/>
    <n v="20260723"/>
  </r>
  <r>
    <x v="20"/>
    <x v="3"/>
    <x v="0"/>
    <n v="296.37060500000001"/>
    <x v="17"/>
    <x v="17"/>
    <n v="20260723"/>
  </r>
  <r>
    <x v="20"/>
    <x v="3"/>
    <x v="0"/>
    <n v="1158.47694"/>
    <x v="18"/>
    <x v="18"/>
    <n v="20260723"/>
  </r>
  <r>
    <x v="20"/>
    <x v="3"/>
    <x v="0"/>
    <n v="30.066894000000001"/>
    <x v="19"/>
    <x v="19"/>
    <n v="20260723"/>
  </r>
  <r>
    <x v="20"/>
    <x v="3"/>
    <x v="0"/>
    <n v="546.61675400000001"/>
    <x v="20"/>
    <x v="20"/>
    <n v="20260723"/>
  </r>
  <r>
    <x v="20"/>
    <x v="3"/>
    <x v="0"/>
    <n v="0"/>
    <x v="21"/>
    <x v="21"/>
    <n v="20260723"/>
  </r>
  <r>
    <x v="20"/>
    <x v="3"/>
    <x v="0"/>
    <n v="548.01408800000002"/>
    <x v="22"/>
    <x v="22"/>
    <n v="20260723"/>
  </r>
  <r>
    <x v="20"/>
    <x v="3"/>
    <x v="0"/>
    <n v="595.55334700000003"/>
    <x v="23"/>
    <x v="23"/>
    <n v="20260723"/>
  </r>
  <r>
    <x v="20"/>
    <x v="3"/>
    <x v="0"/>
    <n v="13.777849"/>
    <x v="24"/>
    <x v="24"/>
    <n v="20260723"/>
  </r>
  <r>
    <x v="20"/>
    <x v="3"/>
    <x v="0"/>
    <n v="0"/>
    <x v="25"/>
    <x v="25"/>
    <n v="20260723"/>
  </r>
  <r>
    <x v="20"/>
    <x v="3"/>
    <x v="0"/>
    <n v="581.77549699999997"/>
    <x v="26"/>
    <x v="26"/>
    <n v="20260723"/>
  </r>
  <r>
    <x v="20"/>
    <x v="3"/>
    <x v="0"/>
    <n v="1199.2278140000001"/>
    <x v="27"/>
    <x v="27"/>
    <n v="20260723"/>
  </r>
  <r>
    <x v="20"/>
    <x v="3"/>
    <x v="0"/>
    <n v="1173.617929"/>
    <x v="28"/>
    <x v="28"/>
    <n v="20260723"/>
  </r>
  <r>
    <x v="20"/>
    <x v="3"/>
    <x v="0"/>
    <n v="1147.2155600000001"/>
    <x v="29"/>
    <x v="29"/>
    <n v="20260723"/>
  </r>
  <r>
    <x v="20"/>
    <x v="3"/>
    <x v="0"/>
    <n v="26.402370000000001"/>
    <x v="30"/>
    <x v="30"/>
    <n v="20260723"/>
  </r>
  <r>
    <x v="20"/>
    <x v="3"/>
    <x v="0"/>
    <n v="24.602481999999998"/>
    <x v="31"/>
    <x v="31"/>
    <n v="20260723"/>
  </r>
  <r>
    <x v="20"/>
    <x v="3"/>
    <x v="0"/>
    <n v="43.699759"/>
    <x v="32"/>
    <x v="32"/>
    <n v="20260723"/>
  </r>
  <r>
    <x v="20"/>
    <x v="3"/>
    <x v="0"/>
    <n v="-19.097277999999999"/>
    <x v="33"/>
    <x v="33"/>
    <n v="20260723"/>
  </r>
  <r>
    <x v="20"/>
    <x v="3"/>
    <x v="0"/>
    <n v="1.0074019999999999"/>
    <x v="34"/>
    <x v="34"/>
    <n v="20260723"/>
  </r>
  <r>
    <x v="20"/>
    <x v="3"/>
    <x v="0"/>
    <n v="2458.1443119999999"/>
    <x v="35"/>
    <x v="35"/>
    <n v="20260723"/>
  </r>
  <r>
    <x v="20"/>
    <x v="3"/>
    <x v="0"/>
    <n v="533.73740899999996"/>
    <x v="36"/>
    <x v="36"/>
    <n v="20260723"/>
  </r>
  <r>
    <x v="20"/>
    <x v="3"/>
    <x v="0"/>
    <n v="56.205660999999999"/>
    <x v="37"/>
    <x v="37"/>
    <n v="20260723"/>
  </r>
  <r>
    <x v="20"/>
    <x v="3"/>
    <x v="0"/>
    <n v="66.523606999999998"/>
    <x v="38"/>
    <x v="38"/>
    <n v="20260723"/>
  </r>
  <r>
    <x v="20"/>
    <x v="3"/>
    <x v="0"/>
    <n v="0"/>
    <x v="39"/>
    <x v="39"/>
    <n v="20260723"/>
  </r>
  <r>
    <x v="20"/>
    <x v="3"/>
    <x v="0"/>
    <n v="0"/>
    <x v="40"/>
    <x v="40"/>
    <n v="20260723"/>
  </r>
  <r>
    <x v="20"/>
    <x v="3"/>
    <x v="0"/>
    <n v="1119.954741"/>
    <x v="41"/>
    <x v="41"/>
    <n v="20260723"/>
  </r>
  <r>
    <x v="20"/>
    <x v="3"/>
    <x v="0"/>
    <n v="36.284323999999998"/>
    <x v="42"/>
    <x v="42"/>
    <n v="20260723"/>
  </r>
  <r>
    <x v="20"/>
    <x v="3"/>
    <x v="0"/>
    <n v="13712.883809000001"/>
    <x v="43"/>
    <x v="43"/>
    <n v="20260723"/>
  </r>
  <r>
    <x v="20"/>
    <x v="3"/>
    <x v="0"/>
    <m/>
    <x v="44"/>
    <x v="44"/>
    <n v="20260723"/>
  </r>
  <r>
    <x v="20"/>
    <x v="3"/>
    <x v="0"/>
    <n v="2165.2609790000001"/>
    <x v="45"/>
    <x v="45"/>
    <n v="20260723"/>
  </r>
  <r>
    <x v="20"/>
    <x v="3"/>
    <x v="0"/>
    <n v="2078.2254429999998"/>
    <x v="46"/>
    <x v="46"/>
    <n v="20260723"/>
  </r>
  <r>
    <x v="20"/>
    <x v="3"/>
    <x v="0"/>
    <n v="0"/>
    <x v="47"/>
    <x v="47"/>
    <n v="20260723"/>
  </r>
  <r>
    <x v="20"/>
    <x v="3"/>
    <x v="0"/>
    <n v="1944.257329"/>
    <x v="48"/>
    <x v="48"/>
    <n v="20260723"/>
  </r>
  <r>
    <x v="20"/>
    <x v="3"/>
    <x v="0"/>
    <n v="133.96811400000001"/>
    <x v="49"/>
    <x v="49"/>
    <n v="20260723"/>
  </r>
  <r>
    <x v="20"/>
    <x v="3"/>
    <x v="0"/>
    <n v="87.035599000000005"/>
    <x v="50"/>
    <x v="50"/>
    <n v="20260723"/>
  </r>
  <r>
    <x v="20"/>
    <x v="3"/>
    <x v="0"/>
    <n v="0"/>
    <x v="47"/>
    <x v="51"/>
    <n v="20260723"/>
  </r>
  <r>
    <x v="20"/>
    <x v="3"/>
    <x v="0"/>
    <n v="77.972171000000003"/>
    <x v="48"/>
    <x v="52"/>
    <n v="20260723"/>
  </r>
  <r>
    <x v="20"/>
    <x v="3"/>
    <x v="0"/>
    <n v="9.0634289999999993"/>
    <x v="49"/>
    <x v="53"/>
    <n v="20260723"/>
  </r>
  <r>
    <x v="20"/>
    <x v="3"/>
    <x v="0"/>
    <n v="2382.8035209999998"/>
    <x v="51"/>
    <x v="54"/>
    <n v="20260723"/>
  </r>
  <r>
    <x v="20"/>
    <x v="3"/>
    <x v="0"/>
    <n v="338.96139899999997"/>
    <x v="52"/>
    <x v="55"/>
    <n v="20260723"/>
  </r>
  <r>
    <x v="20"/>
    <x v="3"/>
    <x v="0"/>
    <n v="0"/>
    <x v="47"/>
    <x v="56"/>
    <n v="20260723"/>
  </r>
  <r>
    <x v="20"/>
    <x v="3"/>
    <x v="0"/>
    <n v="259.10042700000002"/>
    <x v="48"/>
    <x v="57"/>
    <n v="20260723"/>
  </r>
  <r>
    <x v="20"/>
    <x v="3"/>
    <x v="0"/>
    <n v="79.860972000000004"/>
    <x v="49"/>
    <x v="58"/>
    <n v="20260723"/>
  </r>
  <r>
    <x v="20"/>
    <x v="3"/>
    <x v="0"/>
    <n v="2043.8421229999999"/>
    <x v="53"/>
    <x v="59"/>
    <n v="20260723"/>
  </r>
  <r>
    <x v="20"/>
    <x v="3"/>
    <x v="0"/>
    <n v="0"/>
    <x v="47"/>
    <x v="60"/>
    <n v="20260723"/>
  </r>
  <r>
    <x v="20"/>
    <x v="3"/>
    <x v="0"/>
    <n v="1461.1517879999999"/>
    <x v="48"/>
    <x v="61"/>
    <n v="20260723"/>
  </r>
  <r>
    <x v="20"/>
    <x v="3"/>
    <x v="0"/>
    <n v="582.69033400000001"/>
    <x v="49"/>
    <x v="62"/>
    <n v="20260723"/>
  </r>
  <r>
    <x v="20"/>
    <x v="3"/>
    <x v="0"/>
    <n v="521.78978199999995"/>
    <x v="54"/>
    <x v="63"/>
    <n v="20260723"/>
  </r>
  <r>
    <x v="20"/>
    <x v="3"/>
    <x v="0"/>
    <n v="100.225928"/>
    <x v="47"/>
    <x v="64"/>
    <n v="20260723"/>
  </r>
  <r>
    <x v="20"/>
    <x v="3"/>
    <x v="0"/>
    <n v="416.70185099999998"/>
    <x v="48"/>
    <x v="65"/>
    <n v="20260723"/>
  </r>
  <r>
    <x v="20"/>
    <x v="3"/>
    <x v="0"/>
    <n v="4.8620010000000002"/>
    <x v="49"/>
    <x v="66"/>
    <n v="20260723"/>
  </r>
  <r>
    <x v="20"/>
    <x v="3"/>
    <x v="0"/>
    <m/>
    <x v="55"/>
    <x v="67"/>
    <n v="20260723"/>
  </r>
  <r>
    <x v="20"/>
    <x v="3"/>
    <x v="0"/>
    <n v="0.61067000000000005"/>
    <x v="56"/>
    <x v="68"/>
    <n v="20260723"/>
  </r>
  <r>
    <x v="20"/>
    <x v="3"/>
    <x v="0"/>
    <n v="2.3214239999999999"/>
    <x v="57"/>
    <x v="69"/>
    <n v="20260723"/>
  </r>
  <r>
    <x v="20"/>
    <x v="3"/>
    <x v="0"/>
    <n v="1.1011200000000001"/>
    <x v="58"/>
    <x v="70"/>
    <n v="20260723"/>
  </r>
  <r>
    <x v="20"/>
    <x v="3"/>
    <x v="0"/>
    <n v="20.068933000000001"/>
    <x v="59"/>
    <x v="71"/>
    <n v="20260723"/>
  </r>
  <r>
    <x v="20"/>
    <x v="3"/>
    <x v="0"/>
    <n v="1403.887872"/>
    <x v="60"/>
    <x v="72"/>
    <n v="20260723"/>
  </r>
  <r>
    <x v="20"/>
    <x v="3"/>
    <x v="0"/>
    <n v="7.7726810000000004"/>
    <x v="19"/>
    <x v="73"/>
    <n v="20260723"/>
  </r>
  <r>
    <x v="20"/>
    <x v="3"/>
    <x v="0"/>
    <n v="3.9086400000000001"/>
    <x v="61"/>
    <x v="74"/>
    <n v="20260723"/>
  </r>
  <r>
    <x v="20"/>
    <x v="3"/>
    <x v="0"/>
    <n v="30.687754000000002"/>
    <x v="62"/>
    <x v="75"/>
    <n v="20260723"/>
  </r>
  <r>
    <x v="20"/>
    <x v="3"/>
    <x v="0"/>
    <n v="248.56013200000001"/>
    <x v="63"/>
    <x v="76"/>
    <n v="20260723"/>
  </r>
  <r>
    <x v="20"/>
    <x v="3"/>
    <x v="0"/>
    <n v="534.42154800000003"/>
    <x v="64"/>
    <x v="77"/>
    <n v="20260723"/>
  </r>
  <r>
    <x v="20"/>
    <x v="3"/>
    <x v="0"/>
    <n v="528.295252"/>
    <x v="65"/>
    <x v="78"/>
    <n v="20260723"/>
  </r>
  <r>
    <x v="20"/>
    <x v="3"/>
    <x v="0"/>
    <n v="37.001092999999997"/>
    <x v="66"/>
    <x v="79"/>
    <n v="20260723"/>
  </r>
  <r>
    <x v="20"/>
    <x v="3"/>
    <x v="0"/>
    <n v="4.9585670000000004"/>
    <x v="67"/>
    <x v="80"/>
    <n v="20260723"/>
  </r>
  <r>
    <x v="20"/>
    <x v="3"/>
    <x v="0"/>
    <n v="32.042526000000002"/>
    <x v="68"/>
    <x v="81"/>
    <n v="20260723"/>
  </r>
  <r>
    <x v="20"/>
    <x v="3"/>
    <x v="0"/>
    <n v="30.185210999999999"/>
    <x v="69"/>
    <x v="82"/>
    <n v="20260723"/>
  </r>
  <r>
    <x v="20"/>
    <x v="3"/>
    <x v="0"/>
    <n v="7918.6766740000003"/>
    <x v="70"/>
    <x v="83"/>
    <n v="20260723"/>
  </r>
  <r>
    <x v="20"/>
    <x v="3"/>
    <x v="0"/>
    <n v="5794.2071379999998"/>
    <x v="71"/>
    <x v="84"/>
    <n v="20260723"/>
  </r>
  <r>
    <x v="20"/>
    <x v="4"/>
    <x v="0"/>
    <m/>
    <x v="0"/>
    <x v="0"/>
    <n v="20260723"/>
  </r>
  <r>
    <x v="20"/>
    <x v="4"/>
    <x v="0"/>
    <m/>
    <x v="1"/>
    <x v="1"/>
    <n v="20260723"/>
  </r>
  <r>
    <x v="20"/>
    <x v="4"/>
    <x v="0"/>
    <m/>
    <x v="2"/>
    <x v="2"/>
    <n v="20260723"/>
  </r>
  <r>
    <x v="20"/>
    <x v="4"/>
    <x v="0"/>
    <n v="0"/>
    <x v="3"/>
    <x v="3"/>
    <n v="20260723"/>
  </r>
  <r>
    <x v="20"/>
    <x v="4"/>
    <x v="0"/>
    <n v="38.136729000000003"/>
    <x v="4"/>
    <x v="4"/>
    <n v="20260723"/>
  </r>
  <r>
    <x v="20"/>
    <x v="4"/>
    <x v="0"/>
    <n v="0"/>
    <x v="5"/>
    <x v="5"/>
    <n v="20260723"/>
  </r>
  <r>
    <x v="20"/>
    <x v="4"/>
    <x v="0"/>
    <n v="57.038097999999998"/>
    <x v="6"/>
    <x v="6"/>
    <n v="20260723"/>
  </r>
  <r>
    <x v="20"/>
    <x v="4"/>
    <x v="0"/>
    <n v="7244.4277060000004"/>
    <x v="7"/>
    <x v="7"/>
    <n v="20260723"/>
  </r>
  <r>
    <x v="20"/>
    <x v="4"/>
    <x v="0"/>
    <n v="160.90974900000001"/>
    <x v="8"/>
    <x v="8"/>
    <n v="20260723"/>
  </r>
  <r>
    <x v="20"/>
    <x v="4"/>
    <x v="0"/>
    <n v="138.225798"/>
    <x v="9"/>
    <x v="9"/>
    <n v="20260723"/>
  </r>
  <r>
    <x v="20"/>
    <x v="4"/>
    <x v="0"/>
    <n v="561.47919899999999"/>
    <x v="10"/>
    <x v="10"/>
    <n v="20260723"/>
  </r>
  <r>
    <x v="20"/>
    <x v="4"/>
    <x v="0"/>
    <n v="556.32462599999997"/>
    <x v="11"/>
    <x v="11"/>
    <n v="20260723"/>
  </r>
  <r>
    <x v="20"/>
    <x v="4"/>
    <x v="0"/>
    <n v="5.1545730000000001"/>
    <x v="12"/>
    <x v="12"/>
    <n v="20260723"/>
  </r>
  <r>
    <x v="20"/>
    <x v="4"/>
    <x v="0"/>
    <n v="4732.6026760000004"/>
    <x v="13"/>
    <x v="13"/>
    <n v="20260723"/>
  </r>
  <r>
    <x v="20"/>
    <x v="4"/>
    <x v="0"/>
    <n v="2696.8915099999999"/>
    <x v="14"/>
    <x v="14"/>
    <n v="20260723"/>
  </r>
  <r>
    <x v="20"/>
    <x v="4"/>
    <x v="0"/>
    <n v="1672.7543430000001"/>
    <x v="15"/>
    <x v="15"/>
    <n v="20260723"/>
  </r>
  <r>
    <x v="20"/>
    <x v="4"/>
    <x v="0"/>
    <n v="85.989452"/>
    <x v="16"/>
    <x v="16"/>
    <n v="20260723"/>
  </r>
  <r>
    <x v="20"/>
    <x v="4"/>
    <x v="0"/>
    <n v="276.96737000000002"/>
    <x v="17"/>
    <x v="17"/>
    <n v="20260723"/>
  </r>
  <r>
    <x v="20"/>
    <x v="4"/>
    <x v="0"/>
    <n v="1022.533901"/>
    <x v="18"/>
    <x v="18"/>
    <n v="20260723"/>
  </r>
  <r>
    <x v="20"/>
    <x v="4"/>
    <x v="0"/>
    <n v="24.974001000000001"/>
    <x v="19"/>
    <x v="19"/>
    <n v="20260723"/>
  </r>
  <r>
    <x v="20"/>
    <x v="4"/>
    <x v="0"/>
    <n v="603.70239200000003"/>
    <x v="20"/>
    <x v="20"/>
    <n v="20260723"/>
  </r>
  <r>
    <x v="20"/>
    <x v="4"/>
    <x v="0"/>
    <n v="0"/>
    <x v="21"/>
    <x v="21"/>
    <n v="20260723"/>
  </r>
  <r>
    <x v="20"/>
    <x v="4"/>
    <x v="0"/>
    <n v="539.00155299999994"/>
    <x v="22"/>
    <x v="22"/>
    <n v="20260723"/>
  </r>
  <r>
    <x v="20"/>
    <x v="4"/>
    <x v="0"/>
    <n v="709.77305699999999"/>
    <x v="23"/>
    <x v="23"/>
    <n v="20260723"/>
  </r>
  <r>
    <x v="20"/>
    <x v="4"/>
    <x v="0"/>
    <n v="11.633091"/>
    <x v="24"/>
    <x v="24"/>
    <n v="20260723"/>
  </r>
  <r>
    <x v="20"/>
    <x v="4"/>
    <x v="0"/>
    <n v="7.5089490000000003"/>
    <x v="25"/>
    <x v="25"/>
    <n v="20260723"/>
  </r>
  <r>
    <x v="20"/>
    <x v="4"/>
    <x v="0"/>
    <n v="690.63101600000005"/>
    <x v="26"/>
    <x v="26"/>
    <n v="20260723"/>
  </r>
  <r>
    <x v="20"/>
    <x v="4"/>
    <x v="0"/>
    <n v="1835.566677"/>
    <x v="27"/>
    <x v="27"/>
    <n v="20260723"/>
  </r>
  <r>
    <x v="20"/>
    <x v="4"/>
    <x v="0"/>
    <n v="1779.724336"/>
    <x v="28"/>
    <x v="28"/>
    <n v="20260723"/>
  </r>
  <r>
    <x v="20"/>
    <x v="4"/>
    <x v="0"/>
    <n v="1648.9118209999999"/>
    <x v="29"/>
    <x v="29"/>
    <n v="20260723"/>
  </r>
  <r>
    <x v="20"/>
    <x v="4"/>
    <x v="0"/>
    <n v="130.81251399999999"/>
    <x v="30"/>
    <x v="30"/>
    <n v="20260723"/>
  </r>
  <r>
    <x v="20"/>
    <x v="4"/>
    <x v="0"/>
    <n v="-12.509926999999999"/>
    <x v="31"/>
    <x v="31"/>
    <n v="20260723"/>
  </r>
  <r>
    <x v="20"/>
    <x v="4"/>
    <x v="0"/>
    <n v="34.232731000000001"/>
    <x v="32"/>
    <x v="32"/>
    <n v="20260723"/>
  </r>
  <r>
    <x v="20"/>
    <x v="4"/>
    <x v="0"/>
    <n v="-46.742657999999999"/>
    <x v="33"/>
    <x v="33"/>
    <n v="20260723"/>
  </r>
  <r>
    <x v="20"/>
    <x v="4"/>
    <x v="0"/>
    <n v="68.352269000000007"/>
    <x v="34"/>
    <x v="34"/>
    <n v="20260723"/>
  </r>
  <r>
    <x v="20"/>
    <x v="4"/>
    <x v="0"/>
    <n v="2239.5707860000002"/>
    <x v="35"/>
    <x v="35"/>
    <n v="20260723"/>
  </r>
  <r>
    <x v="20"/>
    <x v="4"/>
    <x v="0"/>
    <n v="730.88719200000003"/>
    <x v="36"/>
    <x v="36"/>
    <n v="20260723"/>
  </r>
  <r>
    <x v="20"/>
    <x v="4"/>
    <x v="0"/>
    <n v="114.791706"/>
    <x v="37"/>
    <x v="37"/>
    <n v="20260723"/>
  </r>
  <r>
    <x v="20"/>
    <x v="4"/>
    <x v="0"/>
    <n v="114.572504"/>
    <x v="38"/>
    <x v="38"/>
    <n v="20260723"/>
  </r>
  <r>
    <x v="20"/>
    <x v="4"/>
    <x v="0"/>
    <n v="0"/>
    <x v="39"/>
    <x v="39"/>
    <n v="20260723"/>
  </r>
  <r>
    <x v="20"/>
    <x v="4"/>
    <x v="0"/>
    <n v="0"/>
    <x v="40"/>
    <x v="40"/>
    <n v="20260723"/>
  </r>
  <r>
    <x v="20"/>
    <x v="4"/>
    <x v="0"/>
    <n v="1221.3213450000001"/>
    <x v="41"/>
    <x v="41"/>
    <n v="20260723"/>
  </r>
  <r>
    <x v="20"/>
    <x v="4"/>
    <x v="0"/>
    <n v="53.207546000000001"/>
    <x v="42"/>
    <x v="42"/>
    <n v="20260723"/>
  </r>
  <r>
    <x v="20"/>
    <x v="4"/>
    <x v="0"/>
    <n v="14898.294817"/>
    <x v="43"/>
    <x v="43"/>
    <n v="20260723"/>
  </r>
  <r>
    <x v="20"/>
    <x v="4"/>
    <x v="0"/>
    <m/>
    <x v="44"/>
    <x v="44"/>
    <n v="20260723"/>
  </r>
  <r>
    <x v="20"/>
    <x v="4"/>
    <x v="0"/>
    <n v="2986.3208030000001"/>
    <x v="45"/>
    <x v="45"/>
    <n v="20260723"/>
  </r>
  <r>
    <x v="20"/>
    <x v="4"/>
    <x v="0"/>
    <n v="2804.6323870000001"/>
    <x v="46"/>
    <x v="46"/>
    <n v="20260723"/>
  </r>
  <r>
    <x v="20"/>
    <x v="4"/>
    <x v="0"/>
    <n v="0"/>
    <x v="47"/>
    <x v="47"/>
    <n v="20260723"/>
  </r>
  <r>
    <x v="20"/>
    <x v="4"/>
    <x v="0"/>
    <n v="2631.4323749999999"/>
    <x v="48"/>
    <x v="48"/>
    <n v="20260723"/>
  </r>
  <r>
    <x v="20"/>
    <x v="4"/>
    <x v="0"/>
    <n v="173.20000999999999"/>
    <x v="49"/>
    <x v="49"/>
    <n v="20260723"/>
  </r>
  <r>
    <x v="20"/>
    <x v="4"/>
    <x v="0"/>
    <n v="181.68841699999999"/>
    <x v="50"/>
    <x v="50"/>
    <n v="20260723"/>
  </r>
  <r>
    <x v="20"/>
    <x v="4"/>
    <x v="0"/>
    <n v="0"/>
    <x v="47"/>
    <x v="51"/>
    <n v="20260723"/>
  </r>
  <r>
    <x v="20"/>
    <x v="4"/>
    <x v="0"/>
    <n v="173.32820000000001"/>
    <x v="48"/>
    <x v="52"/>
    <n v="20260723"/>
  </r>
  <r>
    <x v="20"/>
    <x v="4"/>
    <x v="0"/>
    <n v="8.3602150000000002"/>
    <x v="49"/>
    <x v="53"/>
    <n v="20260723"/>
  </r>
  <r>
    <x v="20"/>
    <x v="4"/>
    <x v="0"/>
    <n v="2434.6688290000002"/>
    <x v="51"/>
    <x v="54"/>
    <n v="20260723"/>
  </r>
  <r>
    <x v="20"/>
    <x v="4"/>
    <x v="0"/>
    <n v="681.36932999999999"/>
    <x v="52"/>
    <x v="55"/>
    <n v="20260723"/>
  </r>
  <r>
    <x v="20"/>
    <x v="4"/>
    <x v="0"/>
    <n v="0"/>
    <x v="47"/>
    <x v="56"/>
    <n v="20260723"/>
  </r>
  <r>
    <x v="20"/>
    <x v="4"/>
    <x v="0"/>
    <n v="452.94692700000002"/>
    <x v="48"/>
    <x v="57"/>
    <n v="20260723"/>
  </r>
  <r>
    <x v="20"/>
    <x v="4"/>
    <x v="0"/>
    <n v="228.422403"/>
    <x v="49"/>
    <x v="58"/>
    <n v="20260723"/>
  </r>
  <r>
    <x v="20"/>
    <x v="4"/>
    <x v="0"/>
    <n v="1753.299499"/>
    <x v="53"/>
    <x v="59"/>
    <n v="20260723"/>
  </r>
  <r>
    <x v="20"/>
    <x v="4"/>
    <x v="0"/>
    <n v="0"/>
    <x v="47"/>
    <x v="60"/>
    <n v="20260723"/>
  </r>
  <r>
    <x v="20"/>
    <x v="4"/>
    <x v="0"/>
    <n v="1113.4724679999999"/>
    <x v="48"/>
    <x v="61"/>
    <n v="20260723"/>
  </r>
  <r>
    <x v="20"/>
    <x v="4"/>
    <x v="0"/>
    <n v="639.82702900000004"/>
    <x v="49"/>
    <x v="62"/>
    <n v="20260723"/>
  </r>
  <r>
    <x v="20"/>
    <x v="4"/>
    <x v="0"/>
    <n v="579.63043200000004"/>
    <x v="54"/>
    <x v="63"/>
    <n v="20260723"/>
  </r>
  <r>
    <x v="20"/>
    <x v="4"/>
    <x v="0"/>
    <n v="100.81932"/>
    <x v="47"/>
    <x v="64"/>
    <n v="20260723"/>
  </r>
  <r>
    <x v="20"/>
    <x v="4"/>
    <x v="0"/>
    <n v="472.42886499999997"/>
    <x v="48"/>
    <x v="65"/>
    <n v="20260723"/>
  </r>
  <r>
    <x v="20"/>
    <x v="4"/>
    <x v="0"/>
    <n v="6.3822469999999996"/>
    <x v="49"/>
    <x v="66"/>
    <n v="20260723"/>
  </r>
  <r>
    <x v="20"/>
    <x v="4"/>
    <x v="0"/>
    <m/>
    <x v="55"/>
    <x v="67"/>
    <n v="20260723"/>
  </r>
  <r>
    <x v="20"/>
    <x v="4"/>
    <x v="0"/>
    <n v="0.33951100000000001"/>
    <x v="56"/>
    <x v="68"/>
    <n v="20260723"/>
  </r>
  <r>
    <x v="20"/>
    <x v="4"/>
    <x v="0"/>
    <n v="2.725927"/>
    <x v="57"/>
    <x v="69"/>
    <n v="20260723"/>
  </r>
  <r>
    <x v="20"/>
    <x v="4"/>
    <x v="0"/>
    <n v="1.0574760000000001"/>
    <x v="58"/>
    <x v="70"/>
    <n v="20260723"/>
  </r>
  <r>
    <x v="20"/>
    <x v="4"/>
    <x v="0"/>
    <n v="62.101987999999999"/>
    <x v="59"/>
    <x v="71"/>
    <n v="20260723"/>
  </r>
  <r>
    <x v="20"/>
    <x v="4"/>
    <x v="0"/>
    <n v="1351.4727190000001"/>
    <x v="60"/>
    <x v="72"/>
    <n v="20260723"/>
  </r>
  <r>
    <x v="20"/>
    <x v="4"/>
    <x v="0"/>
    <n v="1.79565"/>
    <x v="19"/>
    <x v="73"/>
    <n v="20260723"/>
  </r>
  <r>
    <x v="20"/>
    <x v="4"/>
    <x v="0"/>
    <n v="2.1138270000000001"/>
    <x v="61"/>
    <x v="74"/>
    <n v="20260723"/>
  </r>
  <r>
    <x v="20"/>
    <x v="4"/>
    <x v="0"/>
    <n v="25.313967999999999"/>
    <x v="62"/>
    <x v="75"/>
    <n v="20260723"/>
  </r>
  <r>
    <x v="20"/>
    <x v="4"/>
    <x v="0"/>
    <n v="266.16458899999998"/>
    <x v="63"/>
    <x v="76"/>
    <n v="20260723"/>
  </r>
  <r>
    <x v="20"/>
    <x v="4"/>
    <x v="0"/>
    <n v="551.18408099999999"/>
    <x v="64"/>
    <x v="77"/>
    <n v="20260723"/>
  </r>
  <r>
    <x v="20"/>
    <x v="4"/>
    <x v="0"/>
    <n v="589.27009299999997"/>
    <x v="65"/>
    <x v="78"/>
    <n v="20260723"/>
  </r>
  <r>
    <x v="20"/>
    <x v="4"/>
    <x v="0"/>
    <n v="36.856765000000003"/>
    <x v="66"/>
    <x v="79"/>
    <n v="20260723"/>
  </r>
  <r>
    <x v="20"/>
    <x v="4"/>
    <x v="0"/>
    <n v="0"/>
    <x v="67"/>
    <x v="80"/>
    <n v="20260723"/>
  </r>
  <r>
    <x v="20"/>
    <x v="4"/>
    <x v="0"/>
    <n v="36.856765000000003"/>
    <x v="68"/>
    <x v="81"/>
    <n v="20260723"/>
  </r>
  <r>
    <x v="20"/>
    <x v="4"/>
    <x v="0"/>
    <n v="31.446415999999999"/>
    <x v="69"/>
    <x v="82"/>
    <n v="20260723"/>
  </r>
  <r>
    <x v="20"/>
    <x v="4"/>
    <x v="0"/>
    <n v="8922.4629889999997"/>
    <x v="70"/>
    <x v="83"/>
    <n v="20260723"/>
  </r>
  <r>
    <x v="20"/>
    <x v="4"/>
    <x v="0"/>
    <n v="5975.8318360000003"/>
    <x v="71"/>
    <x v="84"/>
    <n v="20260723"/>
  </r>
  <r>
    <x v="20"/>
    <x v="5"/>
    <x v="0"/>
    <m/>
    <x v="0"/>
    <x v="0"/>
    <n v="20260723"/>
  </r>
  <r>
    <x v="20"/>
    <x v="5"/>
    <x v="0"/>
    <m/>
    <x v="1"/>
    <x v="1"/>
    <n v="20260723"/>
  </r>
  <r>
    <x v="20"/>
    <x v="5"/>
    <x v="0"/>
    <m/>
    <x v="2"/>
    <x v="2"/>
    <n v="20260723"/>
  </r>
  <r>
    <x v="20"/>
    <x v="5"/>
    <x v="0"/>
    <n v="6.3825999999999994E-2"/>
    <x v="3"/>
    <x v="3"/>
    <n v="20260723"/>
  </r>
  <r>
    <x v="20"/>
    <x v="5"/>
    <x v="0"/>
    <n v="67.781981999999999"/>
    <x v="4"/>
    <x v="4"/>
    <n v="20260723"/>
  </r>
  <r>
    <x v="20"/>
    <x v="5"/>
    <x v="0"/>
    <n v="0"/>
    <x v="5"/>
    <x v="5"/>
    <n v="20260723"/>
  </r>
  <r>
    <x v="20"/>
    <x v="5"/>
    <x v="0"/>
    <n v="63.049748999999998"/>
    <x v="6"/>
    <x v="6"/>
    <n v="20260723"/>
  </r>
  <r>
    <x v="20"/>
    <x v="5"/>
    <x v="0"/>
    <n v="7542.2228839999998"/>
    <x v="7"/>
    <x v="7"/>
    <n v="20260723"/>
  </r>
  <r>
    <x v="20"/>
    <x v="5"/>
    <x v="0"/>
    <n v="157.17211900000001"/>
    <x v="8"/>
    <x v="8"/>
    <n v="20260723"/>
  </r>
  <r>
    <x v="20"/>
    <x v="5"/>
    <x v="0"/>
    <n v="172.31311099999999"/>
    <x v="9"/>
    <x v="9"/>
    <n v="20260723"/>
  </r>
  <r>
    <x v="20"/>
    <x v="5"/>
    <x v="0"/>
    <n v="648.57978400000002"/>
    <x v="10"/>
    <x v="10"/>
    <n v="20260723"/>
  </r>
  <r>
    <x v="20"/>
    <x v="5"/>
    <x v="0"/>
    <n v="641.74001999999996"/>
    <x v="11"/>
    <x v="11"/>
    <n v="20260723"/>
  </r>
  <r>
    <x v="20"/>
    <x v="5"/>
    <x v="0"/>
    <n v="6.8397649999999999"/>
    <x v="12"/>
    <x v="12"/>
    <n v="20260723"/>
  </r>
  <r>
    <x v="20"/>
    <x v="5"/>
    <x v="0"/>
    <n v="4906.1394289999998"/>
    <x v="13"/>
    <x v="13"/>
    <n v="20260723"/>
  </r>
  <r>
    <x v="20"/>
    <x v="5"/>
    <x v="0"/>
    <n v="2235.2922939999999"/>
    <x v="14"/>
    <x v="14"/>
    <n v="20260723"/>
  </r>
  <r>
    <x v="20"/>
    <x v="5"/>
    <x v="0"/>
    <n v="1868.738198"/>
    <x v="15"/>
    <x v="15"/>
    <n v="20260723"/>
  </r>
  <r>
    <x v="20"/>
    <x v="5"/>
    <x v="0"/>
    <n v="96.498501000000005"/>
    <x v="16"/>
    <x v="16"/>
    <n v="20260723"/>
  </r>
  <r>
    <x v="20"/>
    <x v="5"/>
    <x v="0"/>
    <n v="705.61043700000005"/>
    <x v="17"/>
    <x v="17"/>
    <n v="20260723"/>
  </r>
  <r>
    <x v="20"/>
    <x v="5"/>
    <x v="0"/>
    <n v="1146.008932"/>
    <x v="18"/>
    <x v="18"/>
    <n v="20260723"/>
  </r>
  <r>
    <x v="20"/>
    <x v="5"/>
    <x v="0"/>
    <n v="31.036002"/>
    <x v="19"/>
    <x v="19"/>
    <n v="20260723"/>
  </r>
  <r>
    <x v="20"/>
    <x v="5"/>
    <x v="0"/>
    <n v="479.60560299999997"/>
    <x v="20"/>
    <x v="20"/>
    <n v="20260723"/>
  </r>
  <r>
    <x v="20"/>
    <x v="5"/>
    <x v="0"/>
    <n v="1.3679129999999999"/>
    <x v="21"/>
    <x v="21"/>
    <n v="20260723"/>
  </r>
  <r>
    <x v="20"/>
    <x v="5"/>
    <x v="0"/>
    <n v="713.50077299999998"/>
    <x v="22"/>
    <x v="22"/>
    <n v="20260723"/>
  </r>
  <r>
    <x v="20"/>
    <x v="5"/>
    <x v="0"/>
    <n v="1052.5194059999999"/>
    <x v="23"/>
    <x v="23"/>
    <n v="20260723"/>
  </r>
  <r>
    <x v="20"/>
    <x v="5"/>
    <x v="0"/>
    <n v="11.936631"/>
    <x v="24"/>
    <x v="24"/>
    <n v="20260723"/>
  </r>
  <r>
    <x v="20"/>
    <x v="5"/>
    <x v="0"/>
    <n v="0"/>
    <x v="25"/>
    <x v="25"/>
    <n v="20260723"/>
  </r>
  <r>
    <x v="20"/>
    <x v="5"/>
    <x v="0"/>
    <n v="1040.5827750000001"/>
    <x v="26"/>
    <x v="26"/>
    <n v="20260723"/>
  </r>
  <r>
    <x v="20"/>
    <x v="5"/>
    <x v="0"/>
    <n v="1821.5370359999999"/>
    <x v="27"/>
    <x v="27"/>
    <n v="20260723"/>
  </r>
  <r>
    <x v="20"/>
    <x v="5"/>
    <x v="0"/>
    <n v="1806.753107"/>
    <x v="28"/>
    <x v="28"/>
    <n v="20260723"/>
  </r>
  <r>
    <x v="20"/>
    <x v="5"/>
    <x v="0"/>
    <n v="1696.211307"/>
    <x v="29"/>
    <x v="29"/>
    <n v="20260723"/>
  </r>
  <r>
    <x v="20"/>
    <x v="5"/>
    <x v="0"/>
    <n v="110.541804"/>
    <x v="30"/>
    <x v="30"/>
    <n v="20260723"/>
  </r>
  <r>
    <x v="20"/>
    <x v="5"/>
    <x v="0"/>
    <n v="-81.535483999999997"/>
    <x v="31"/>
    <x v="31"/>
    <n v="20260723"/>
  </r>
  <r>
    <x v="20"/>
    <x v="5"/>
    <x v="0"/>
    <n v="14.103631999999999"/>
    <x v="32"/>
    <x v="32"/>
    <n v="20260723"/>
  </r>
  <r>
    <x v="20"/>
    <x v="5"/>
    <x v="0"/>
    <n v="-95.639116000000001"/>
    <x v="33"/>
    <x v="33"/>
    <n v="20260723"/>
  </r>
  <r>
    <x v="20"/>
    <x v="5"/>
    <x v="0"/>
    <n v="96.319407999999996"/>
    <x v="34"/>
    <x v="34"/>
    <n v="20260723"/>
  </r>
  <r>
    <x v="20"/>
    <x v="5"/>
    <x v="0"/>
    <n v="2636.3985469999998"/>
    <x v="35"/>
    <x v="35"/>
    <n v="20260723"/>
  </r>
  <r>
    <x v="20"/>
    <x v="5"/>
    <x v="0"/>
    <n v="526.80978600000003"/>
    <x v="36"/>
    <x v="36"/>
    <n v="20260723"/>
  </r>
  <r>
    <x v="20"/>
    <x v="5"/>
    <x v="0"/>
    <n v="104.092738"/>
    <x v="37"/>
    <x v="37"/>
    <n v="20260723"/>
  </r>
  <r>
    <x v="20"/>
    <x v="5"/>
    <x v="0"/>
    <n v="112.694795"/>
    <x v="38"/>
    <x v="38"/>
    <n v="20260723"/>
  </r>
  <r>
    <x v="20"/>
    <x v="5"/>
    <x v="0"/>
    <n v="0"/>
    <x v="39"/>
    <x v="39"/>
    <n v="20260723"/>
  </r>
  <r>
    <x v="20"/>
    <x v="5"/>
    <x v="0"/>
    <n v="0"/>
    <x v="40"/>
    <x v="40"/>
    <n v="20260723"/>
  </r>
  <r>
    <x v="20"/>
    <x v="5"/>
    <x v="0"/>
    <n v="1370.2883850000001"/>
    <x v="41"/>
    <x v="41"/>
    <n v="20260723"/>
  </r>
  <r>
    <x v="20"/>
    <x v="5"/>
    <x v="0"/>
    <n v="27.348202000000001"/>
    <x v="42"/>
    <x v="42"/>
    <n v="20260723"/>
  </r>
  <r>
    <x v="20"/>
    <x v="5"/>
    <x v="0"/>
    <n v="16038.307981"/>
    <x v="43"/>
    <x v="43"/>
    <n v="20260723"/>
  </r>
  <r>
    <x v="20"/>
    <x v="5"/>
    <x v="0"/>
    <m/>
    <x v="44"/>
    <x v="44"/>
    <n v="20260723"/>
  </r>
  <r>
    <x v="20"/>
    <x v="5"/>
    <x v="0"/>
    <n v="3490.4973230000001"/>
    <x v="45"/>
    <x v="45"/>
    <n v="20260723"/>
  </r>
  <r>
    <x v="20"/>
    <x v="5"/>
    <x v="0"/>
    <n v="3303.1567839999998"/>
    <x v="46"/>
    <x v="46"/>
    <n v="20260723"/>
  </r>
  <r>
    <x v="20"/>
    <x v="5"/>
    <x v="0"/>
    <n v="0"/>
    <x v="47"/>
    <x v="47"/>
    <n v="20260723"/>
  </r>
  <r>
    <x v="20"/>
    <x v="5"/>
    <x v="0"/>
    <n v="3108.2163310000001"/>
    <x v="48"/>
    <x v="48"/>
    <n v="20260723"/>
  </r>
  <r>
    <x v="20"/>
    <x v="5"/>
    <x v="0"/>
    <n v="194.94045199999999"/>
    <x v="49"/>
    <x v="49"/>
    <n v="20260723"/>
  </r>
  <r>
    <x v="20"/>
    <x v="5"/>
    <x v="0"/>
    <n v="187.340543"/>
    <x v="50"/>
    <x v="50"/>
    <n v="20260723"/>
  </r>
  <r>
    <x v="20"/>
    <x v="5"/>
    <x v="0"/>
    <n v="0"/>
    <x v="47"/>
    <x v="51"/>
    <n v="20260723"/>
  </r>
  <r>
    <x v="20"/>
    <x v="5"/>
    <x v="0"/>
    <n v="179.01995600000001"/>
    <x v="48"/>
    <x v="52"/>
    <n v="20260723"/>
  </r>
  <r>
    <x v="20"/>
    <x v="5"/>
    <x v="0"/>
    <n v="8.3205849999999995"/>
    <x v="49"/>
    <x v="53"/>
    <n v="20260723"/>
  </r>
  <r>
    <x v="20"/>
    <x v="5"/>
    <x v="0"/>
    <n v="3010.6144089999998"/>
    <x v="51"/>
    <x v="54"/>
    <n v="20260723"/>
  </r>
  <r>
    <x v="20"/>
    <x v="5"/>
    <x v="0"/>
    <n v="931.32090000000005"/>
    <x v="52"/>
    <x v="55"/>
    <n v="20260723"/>
  </r>
  <r>
    <x v="20"/>
    <x v="5"/>
    <x v="0"/>
    <n v="0"/>
    <x v="47"/>
    <x v="56"/>
    <n v="20260723"/>
  </r>
  <r>
    <x v="20"/>
    <x v="5"/>
    <x v="0"/>
    <n v="714.04720499999996"/>
    <x v="48"/>
    <x v="57"/>
    <n v="20260723"/>
  </r>
  <r>
    <x v="20"/>
    <x v="5"/>
    <x v="0"/>
    <n v="217.273696"/>
    <x v="49"/>
    <x v="58"/>
    <n v="20260723"/>
  </r>
  <r>
    <x v="20"/>
    <x v="5"/>
    <x v="0"/>
    <n v="2079.2935090000001"/>
    <x v="53"/>
    <x v="59"/>
    <n v="20260723"/>
  </r>
  <r>
    <x v="20"/>
    <x v="5"/>
    <x v="0"/>
    <n v="0"/>
    <x v="47"/>
    <x v="60"/>
    <n v="20260723"/>
  </r>
  <r>
    <x v="20"/>
    <x v="5"/>
    <x v="0"/>
    <n v="1441.386501"/>
    <x v="48"/>
    <x v="61"/>
    <n v="20260723"/>
  </r>
  <r>
    <x v="20"/>
    <x v="5"/>
    <x v="0"/>
    <n v="637.90700800000002"/>
    <x v="49"/>
    <x v="62"/>
    <n v="20260723"/>
  </r>
  <r>
    <x v="20"/>
    <x v="5"/>
    <x v="0"/>
    <n v="777.61929999999995"/>
    <x v="54"/>
    <x v="63"/>
    <n v="20260723"/>
  </r>
  <r>
    <x v="20"/>
    <x v="5"/>
    <x v="0"/>
    <n v="229.54766499999999"/>
    <x v="47"/>
    <x v="64"/>
    <n v="20260723"/>
  </r>
  <r>
    <x v="20"/>
    <x v="5"/>
    <x v="0"/>
    <n v="539.13966800000003"/>
    <x v="48"/>
    <x v="65"/>
    <n v="20260723"/>
  </r>
  <r>
    <x v="20"/>
    <x v="5"/>
    <x v="0"/>
    <n v="8.9319670000000002"/>
    <x v="49"/>
    <x v="66"/>
    <n v="20260723"/>
  </r>
  <r>
    <x v="20"/>
    <x v="5"/>
    <x v="0"/>
    <m/>
    <x v="55"/>
    <x v="67"/>
    <n v="20260723"/>
  </r>
  <r>
    <x v="20"/>
    <x v="5"/>
    <x v="0"/>
    <n v="0.32680999999999999"/>
    <x v="56"/>
    <x v="68"/>
    <n v="20260723"/>
  </r>
  <r>
    <x v="20"/>
    <x v="5"/>
    <x v="0"/>
    <n v="7.4674259999999997"/>
    <x v="57"/>
    <x v="69"/>
    <n v="20260723"/>
  </r>
  <r>
    <x v="20"/>
    <x v="5"/>
    <x v="0"/>
    <n v="0.99723700000000004"/>
    <x v="58"/>
    <x v="70"/>
    <n v="20260723"/>
  </r>
  <r>
    <x v="20"/>
    <x v="5"/>
    <x v="0"/>
    <n v="160.77123"/>
    <x v="59"/>
    <x v="71"/>
    <n v="20260723"/>
  </r>
  <r>
    <x v="20"/>
    <x v="5"/>
    <x v="0"/>
    <n v="1376.9347"/>
    <x v="60"/>
    <x v="72"/>
    <n v="20260723"/>
  </r>
  <r>
    <x v="20"/>
    <x v="5"/>
    <x v="0"/>
    <n v="3.0637620000000001"/>
    <x v="19"/>
    <x v="73"/>
    <n v="20260723"/>
  </r>
  <r>
    <x v="20"/>
    <x v="5"/>
    <x v="0"/>
    <n v="2.7093729999999998"/>
    <x v="61"/>
    <x v="74"/>
    <n v="20260723"/>
  </r>
  <r>
    <x v="20"/>
    <x v="5"/>
    <x v="0"/>
    <n v="35.540371"/>
    <x v="62"/>
    <x v="75"/>
    <n v="20260723"/>
  </r>
  <r>
    <x v="20"/>
    <x v="5"/>
    <x v="0"/>
    <n v="296.57568500000002"/>
    <x v="63"/>
    <x v="76"/>
    <n v="20260723"/>
  </r>
  <r>
    <x v="20"/>
    <x v="5"/>
    <x v="0"/>
    <n v="292.51046500000001"/>
    <x v="64"/>
    <x v="77"/>
    <n v="20260723"/>
  </r>
  <r>
    <x v="20"/>
    <x v="5"/>
    <x v="0"/>
    <n v="484.87530299999997"/>
    <x v="65"/>
    <x v="78"/>
    <n v="20260723"/>
  </r>
  <r>
    <x v="20"/>
    <x v="5"/>
    <x v="0"/>
    <n v="38.086665000000004"/>
    <x v="66"/>
    <x v="79"/>
    <n v="20260723"/>
  </r>
  <r>
    <x v="20"/>
    <x v="5"/>
    <x v="0"/>
    <n v="0"/>
    <x v="67"/>
    <x v="80"/>
    <n v="20260723"/>
  </r>
  <r>
    <x v="20"/>
    <x v="5"/>
    <x v="0"/>
    <n v="38.086665000000004"/>
    <x v="68"/>
    <x v="81"/>
    <n v="20260723"/>
  </r>
  <r>
    <x v="20"/>
    <x v="5"/>
    <x v="0"/>
    <n v="51.044057000000002"/>
    <x v="69"/>
    <x v="82"/>
    <n v="20260723"/>
  </r>
  <r>
    <x v="20"/>
    <x v="5"/>
    <x v="0"/>
    <n v="10029.633983"/>
    <x v="70"/>
    <x v="83"/>
    <n v="20260723"/>
  </r>
  <r>
    <x v="20"/>
    <x v="5"/>
    <x v="0"/>
    <n v="6008.6740010000003"/>
    <x v="71"/>
    <x v="84"/>
    <n v="20260723"/>
  </r>
  <r>
    <x v="20"/>
    <x v="6"/>
    <x v="0"/>
    <m/>
    <x v="0"/>
    <x v="0"/>
    <n v="20260723"/>
  </r>
  <r>
    <x v="20"/>
    <x v="6"/>
    <x v="0"/>
    <m/>
    <x v="1"/>
    <x v="1"/>
    <n v="20260723"/>
  </r>
  <r>
    <x v="20"/>
    <x v="6"/>
    <x v="0"/>
    <m/>
    <x v="2"/>
    <x v="2"/>
    <n v="20260723"/>
  </r>
  <r>
    <x v="20"/>
    <x v="6"/>
    <x v="0"/>
    <n v="0"/>
    <x v="3"/>
    <x v="3"/>
    <n v="20260723"/>
  </r>
  <r>
    <x v="20"/>
    <x v="6"/>
    <x v="0"/>
    <n v="61.237313999999998"/>
    <x v="4"/>
    <x v="4"/>
    <n v="20260723"/>
  </r>
  <r>
    <x v="20"/>
    <x v="6"/>
    <x v="0"/>
    <n v="0"/>
    <x v="5"/>
    <x v="5"/>
    <n v="20260723"/>
  </r>
  <r>
    <x v="20"/>
    <x v="6"/>
    <x v="0"/>
    <n v="65.313424999999995"/>
    <x v="6"/>
    <x v="6"/>
    <n v="20260723"/>
  </r>
  <r>
    <x v="20"/>
    <x v="6"/>
    <x v="0"/>
    <n v="6974.6327780000001"/>
    <x v="7"/>
    <x v="7"/>
    <n v="20260723"/>
  </r>
  <r>
    <x v="20"/>
    <x v="6"/>
    <x v="0"/>
    <n v="156.98365699999999"/>
    <x v="8"/>
    <x v="8"/>
    <n v="20260723"/>
  </r>
  <r>
    <x v="20"/>
    <x v="6"/>
    <x v="0"/>
    <n v="163.075515"/>
    <x v="9"/>
    <x v="9"/>
    <n v="20260723"/>
  </r>
  <r>
    <x v="20"/>
    <x v="6"/>
    <x v="0"/>
    <n v="524.67343800000003"/>
    <x v="10"/>
    <x v="10"/>
    <n v="20260723"/>
  </r>
  <r>
    <x v="20"/>
    <x v="6"/>
    <x v="0"/>
    <n v="516.35003600000005"/>
    <x v="11"/>
    <x v="11"/>
    <n v="20260723"/>
  </r>
  <r>
    <x v="20"/>
    <x v="6"/>
    <x v="0"/>
    <n v="8.3234019999999997"/>
    <x v="12"/>
    <x v="12"/>
    <n v="20260723"/>
  </r>
  <r>
    <x v="20"/>
    <x v="6"/>
    <x v="0"/>
    <n v="4643.611688"/>
    <x v="13"/>
    <x v="13"/>
    <n v="20260723"/>
  </r>
  <r>
    <x v="20"/>
    <x v="6"/>
    <x v="0"/>
    <n v="2009.4409519999999"/>
    <x v="14"/>
    <x v="14"/>
    <n v="20260723"/>
  </r>
  <r>
    <x v="20"/>
    <x v="6"/>
    <x v="0"/>
    <n v="1827.3477600000001"/>
    <x v="15"/>
    <x v="15"/>
    <n v="20260723"/>
  </r>
  <r>
    <x v="20"/>
    <x v="6"/>
    <x v="0"/>
    <n v="94.102705"/>
    <x v="16"/>
    <x v="16"/>
    <n v="20260723"/>
  </r>
  <r>
    <x v="20"/>
    <x v="6"/>
    <x v="0"/>
    <n v="712.72027500000002"/>
    <x v="17"/>
    <x v="17"/>
    <n v="20260723"/>
  </r>
  <r>
    <x v="20"/>
    <x v="6"/>
    <x v="0"/>
    <n v="1019.91478"/>
    <x v="18"/>
    <x v="18"/>
    <n v="20260723"/>
  </r>
  <r>
    <x v="20"/>
    <x v="6"/>
    <x v="0"/>
    <n v="46.036059000000002"/>
    <x v="19"/>
    <x v="19"/>
    <n v="20260723"/>
  </r>
  <r>
    <x v="20"/>
    <x v="6"/>
    <x v="0"/>
    <n v="418.162823"/>
    <x v="20"/>
    <x v="20"/>
    <n v="20260723"/>
  </r>
  <r>
    <x v="20"/>
    <x v="6"/>
    <x v="0"/>
    <n v="2.17483"/>
    <x v="21"/>
    <x v="21"/>
    <n v="20260723"/>
  </r>
  <r>
    <x v="20"/>
    <x v="6"/>
    <x v="0"/>
    <n v="635.60701300000005"/>
    <x v="22"/>
    <x v="22"/>
    <n v="20260723"/>
  </r>
  <r>
    <x v="20"/>
    <x v="6"/>
    <x v="0"/>
    <n v="1505.6103189999999"/>
    <x v="23"/>
    <x v="23"/>
    <n v="20260723"/>
  </r>
  <r>
    <x v="20"/>
    <x v="6"/>
    <x v="0"/>
    <n v="13.035563"/>
    <x v="24"/>
    <x v="24"/>
    <n v="20260723"/>
  </r>
  <r>
    <x v="20"/>
    <x v="6"/>
    <x v="0"/>
    <n v="0"/>
    <x v="25"/>
    <x v="25"/>
    <n v="20260723"/>
  </r>
  <r>
    <x v="20"/>
    <x v="6"/>
    <x v="0"/>
    <n v="1492.574756"/>
    <x v="26"/>
    <x v="26"/>
    <n v="20260723"/>
  </r>
  <r>
    <x v="20"/>
    <x v="6"/>
    <x v="0"/>
    <n v="2029.4544450000001"/>
    <x v="27"/>
    <x v="27"/>
    <n v="20260723"/>
  </r>
  <r>
    <x v="20"/>
    <x v="6"/>
    <x v="0"/>
    <n v="1983.6774800000001"/>
    <x v="28"/>
    <x v="28"/>
    <n v="20260723"/>
  </r>
  <r>
    <x v="20"/>
    <x v="6"/>
    <x v="0"/>
    <n v="1897.7289490000001"/>
    <x v="29"/>
    <x v="29"/>
    <n v="20260723"/>
  </r>
  <r>
    <x v="20"/>
    <x v="6"/>
    <x v="0"/>
    <n v="85.948532"/>
    <x v="30"/>
    <x v="30"/>
    <n v="20260723"/>
  </r>
  <r>
    <x v="20"/>
    <x v="6"/>
    <x v="0"/>
    <n v="-69.836399999999998"/>
    <x v="31"/>
    <x v="31"/>
    <n v="20260723"/>
  </r>
  <r>
    <x v="20"/>
    <x v="6"/>
    <x v="0"/>
    <n v="11.530554"/>
    <x v="32"/>
    <x v="32"/>
    <n v="20260723"/>
  </r>
  <r>
    <x v="20"/>
    <x v="6"/>
    <x v="0"/>
    <n v="-81.366954000000007"/>
    <x v="33"/>
    <x v="33"/>
    <n v="20260723"/>
  </r>
  <r>
    <x v="20"/>
    <x v="6"/>
    <x v="0"/>
    <n v="115.613365"/>
    <x v="34"/>
    <x v="34"/>
    <n v="20260723"/>
  </r>
  <r>
    <x v="20"/>
    <x v="6"/>
    <x v="0"/>
    <n v="672.35172899999998"/>
    <x v="35"/>
    <x v="35"/>
    <n v="20260723"/>
  </r>
  <r>
    <x v="20"/>
    <x v="6"/>
    <x v="0"/>
    <n v="1272.7448830000001"/>
    <x v="36"/>
    <x v="36"/>
    <n v="20260723"/>
  </r>
  <r>
    <x v="20"/>
    <x v="6"/>
    <x v="0"/>
    <n v="128.413318"/>
    <x v="37"/>
    <x v="37"/>
    <n v="20260723"/>
  </r>
  <r>
    <x v="20"/>
    <x v="6"/>
    <x v="0"/>
    <n v="105.517938"/>
    <x v="38"/>
    <x v="38"/>
    <n v="20260723"/>
  </r>
  <r>
    <x v="20"/>
    <x v="6"/>
    <x v="0"/>
    <n v="0"/>
    <x v="39"/>
    <x v="39"/>
    <n v="20260723"/>
  </r>
  <r>
    <x v="20"/>
    <x v="6"/>
    <x v="0"/>
    <n v="0"/>
    <x v="40"/>
    <x v="40"/>
    <n v="20260723"/>
  </r>
  <r>
    <x v="20"/>
    <x v="6"/>
    <x v="0"/>
    <n v="1417.684929"/>
    <x v="41"/>
    <x v="41"/>
    <n v="20260723"/>
  </r>
  <r>
    <x v="20"/>
    <x v="6"/>
    <x v="0"/>
    <n v="20.678989999999999"/>
    <x v="42"/>
    <x v="42"/>
    <n v="20260723"/>
  </r>
  <r>
    <x v="20"/>
    <x v="6"/>
    <x v="0"/>
    <n v="14889.247093"/>
    <x v="43"/>
    <x v="43"/>
    <n v="20260723"/>
  </r>
  <r>
    <x v="20"/>
    <x v="6"/>
    <x v="0"/>
    <m/>
    <x v="44"/>
    <x v="44"/>
    <n v="20260723"/>
  </r>
  <r>
    <x v="20"/>
    <x v="6"/>
    <x v="0"/>
    <n v="4312.6153700000004"/>
    <x v="45"/>
    <x v="45"/>
    <n v="20260723"/>
  </r>
  <r>
    <x v="20"/>
    <x v="6"/>
    <x v="0"/>
    <n v="4135.4454349999996"/>
    <x v="46"/>
    <x v="46"/>
    <n v="20260723"/>
  </r>
  <r>
    <x v="20"/>
    <x v="6"/>
    <x v="0"/>
    <n v="0"/>
    <x v="47"/>
    <x v="47"/>
    <n v="20260723"/>
  </r>
  <r>
    <x v="20"/>
    <x v="6"/>
    <x v="0"/>
    <n v="3965.5536550000002"/>
    <x v="48"/>
    <x v="48"/>
    <n v="20260723"/>
  </r>
  <r>
    <x v="20"/>
    <x v="6"/>
    <x v="0"/>
    <n v="169.89178200000001"/>
    <x v="49"/>
    <x v="49"/>
    <n v="20260723"/>
  </r>
  <r>
    <x v="20"/>
    <x v="6"/>
    <x v="0"/>
    <n v="177.16993600000001"/>
    <x v="50"/>
    <x v="50"/>
    <n v="20260723"/>
  </r>
  <r>
    <x v="20"/>
    <x v="6"/>
    <x v="0"/>
    <n v="0"/>
    <x v="47"/>
    <x v="51"/>
    <n v="20260723"/>
  </r>
  <r>
    <x v="20"/>
    <x v="6"/>
    <x v="0"/>
    <n v="166.691755"/>
    <x v="48"/>
    <x v="52"/>
    <n v="20260723"/>
  </r>
  <r>
    <x v="20"/>
    <x v="6"/>
    <x v="0"/>
    <n v="10.47818"/>
    <x v="49"/>
    <x v="53"/>
    <n v="20260723"/>
  </r>
  <r>
    <x v="20"/>
    <x v="6"/>
    <x v="0"/>
    <n v="1278.4749859999999"/>
    <x v="51"/>
    <x v="54"/>
    <n v="20260723"/>
  </r>
  <r>
    <x v="20"/>
    <x v="6"/>
    <x v="0"/>
    <n v="1115.744322"/>
    <x v="52"/>
    <x v="55"/>
    <n v="20260723"/>
  </r>
  <r>
    <x v="20"/>
    <x v="6"/>
    <x v="0"/>
    <n v="0"/>
    <x v="47"/>
    <x v="56"/>
    <n v="20260723"/>
  </r>
  <r>
    <x v="20"/>
    <x v="6"/>
    <x v="0"/>
    <n v="884.27122099999997"/>
    <x v="48"/>
    <x v="57"/>
    <n v="20260723"/>
  </r>
  <r>
    <x v="20"/>
    <x v="6"/>
    <x v="0"/>
    <n v="231.47310100000001"/>
    <x v="49"/>
    <x v="58"/>
    <n v="20260723"/>
  </r>
  <r>
    <x v="20"/>
    <x v="6"/>
    <x v="0"/>
    <n v="162.73066399999999"/>
    <x v="53"/>
    <x v="59"/>
    <n v="20260723"/>
  </r>
  <r>
    <x v="20"/>
    <x v="6"/>
    <x v="0"/>
    <n v="0"/>
    <x v="47"/>
    <x v="60"/>
    <n v="20260723"/>
  </r>
  <r>
    <x v="20"/>
    <x v="6"/>
    <x v="0"/>
    <n v="-282.93870500000003"/>
    <x v="48"/>
    <x v="61"/>
    <n v="20260723"/>
  </r>
  <r>
    <x v="20"/>
    <x v="6"/>
    <x v="0"/>
    <n v="445.66937000000001"/>
    <x v="49"/>
    <x v="62"/>
    <n v="20260723"/>
  </r>
  <r>
    <x v="20"/>
    <x v="6"/>
    <x v="0"/>
    <n v="720.33038699999997"/>
    <x v="54"/>
    <x v="63"/>
    <n v="20260723"/>
  </r>
  <r>
    <x v="20"/>
    <x v="6"/>
    <x v="0"/>
    <n v="208.598826"/>
    <x v="47"/>
    <x v="64"/>
    <n v="20260723"/>
  </r>
  <r>
    <x v="20"/>
    <x v="6"/>
    <x v="0"/>
    <n v="502.232527"/>
    <x v="48"/>
    <x v="65"/>
    <n v="20260723"/>
  </r>
  <r>
    <x v="20"/>
    <x v="6"/>
    <x v="0"/>
    <n v="9.499034"/>
    <x v="49"/>
    <x v="66"/>
    <n v="20260723"/>
  </r>
  <r>
    <x v="20"/>
    <x v="6"/>
    <x v="0"/>
    <m/>
    <x v="55"/>
    <x v="67"/>
    <n v="20260723"/>
  </r>
  <r>
    <x v="20"/>
    <x v="6"/>
    <x v="0"/>
    <n v="0.31574600000000003"/>
    <x v="56"/>
    <x v="68"/>
    <n v="20260723"/>
  </r>
  <r>
    <x v="20"/>
    <x v="6"/>
    <x v="0"/>
    <n v="8.6769580000000008"/>
    <x v="57"/>
    <x v="69"/>
    <n v="20260723"/>
  </r>
  <r>
    <x v="20"/>
    <x v="6"/>
    <x v="0"/>
    <n v="0"/>
    <x v="58"/>
    <x v="70"/>
    <n v="20260723"/>
  </r>
  <r>
    <x v="20"/>
    <x v="6"/>
    <x v="0"/>
    <n v="115.069258"/>
    <x v="59"/>
    <x v="71"/>
    <n v="20260723"/>
  </r>
  <r>
    <x v="20"/>
    <x v="6"/>
    <x v="0"/>
    <n v="1085.46407"/>
    <x v="60"/>
    <x v="72"/>
    <n v="20260723"/>
  </r>
  <r>
    <x v="20"/>
    <x v="6"/>
    <x v="0"/>
    <n v="25.076459"/>
    <x v="19"/>
    <x v="73"/>
    <n v="20260723"/>
  </r>
  <r>
    <x v="20"/>
    <x v="6"/>
    <x v="0"/>
    <n v="1.656234"/>
    <x v="61"/>
    <x v="74"/>
    <n v="20260723"/>
  </r>
  <r>
    <x v="20"/>
    <x v="6"/>
    <x v="0"/>
    <n v="45.691361999999998"/>
    <x v="62"/>
    <x v="75"/>
    <n v="20260723"/>
  </r>
  <r>
    <x v="20"/>
    <x v="6"/>
    <x v="0"/>
    <n v="818.04152699999997"/>
    <x v="63"/>
    <x v="76"/>
    <n v="20260723"/>
  </r>
  <r>
    <x v="20"/>
    <x v="6"/>
    <x v="0"/>
    <n v="282.89841000000001"/>
    <x v="64"/>
    <x v="77"/>
    <n v="20260723"/>
  </r>
  <r>
    <x v="20"/>
    <x v="6"/>
    <x v="0"/>
    <n v="678.38350200000002"/>
    <x v="65"/>
    <x v="78"/>
    <n v="20260723"/>
  </r>
  <r>
    <x v="20"/>
    <x v="6"/>
    <x v="0"/>
    <n v="38.201079999999997"/>
    <x v="66"/>
    <x v="79"/>
    <n v="20260723"/>
  </r>
  <r>
    <x v="20"/>
    <x v="6"/>
    <x v="0"/>
    <n v="0"/>
    <x v="67"/>
    <x v="80"/>
    <n v="20260723"/>
  </r>
  <r>
    <x v="20"/>
    <x v="6"/>
    <x v="0"/>
    <n v="38.201079999999997"/>
    <x v="68"/>
    <x v="81"/>
    <n v="20260723"/>
  </r>
  <r>
    <x v="20"/>
    <x v="6"/>
    <x v="0"/>
    <n v="34.021855000000002"/>
    <x v="69"/>
    <x v="82"/>
    <n v="20260723"/>
  </r>
  <r>
    <x v="20"/>
    <x v="6"/>
    <x v="0"/>
    <n v="9444.9172030000009"/>
    <x v="70"/>
    <x v="83"/>
    <n v="20260723"/>
  </r>
  <r>
    <x v="20"/>
    <x v="6"/>
    <x v="0"/>
    <n v="5444.3298860000004"/>
    <x v="71"/>
    <x v="84"/>
    <n v="20260723"/>
  </r>
  <r>
    <x v="20"/>
    <x v="7"/>
    <x v="0"/>
    <m/>
    <x v="0"/>
    <x v="0"/>
    <n v="20260723"/>
  </r>
  <r>
    <x v="20"/>
    <x v="7"/>
    <x v="0"/>
    <m/>
    <x v="1"/>
    <x v="1"/>
    <n v="20260723"/>
  </r>
  <r>
    <x v="20"/>
    <x v="7"/>
    <x v="0"/>
    <m/>
    <x v="2"/>
    <x v="2"/>
    <n v="20260723"/>
  </r>
  <r>
    <x v="20"/>
    <x v="7"/>
    <x v="0"/>
    <n v="0"/>
    <x v="3"/>
    <x v="3"/>
    <n v="20260723"/>
  </r>
  <r>
    <x v="20"/>
    <x v="7"/>
    <x v="0"/>
    <n v="63.124975999999997"/>
    <x v="4"/>
    <x v="4"/>
    <n v="20260723"/>
  </r>
  <r>
    <x v="20"/>
    <x v="7"/>
    <x v="0"/>
    <n v="0"/>
    <x v="5"/>
    <x v="5"/>
    <n v="20260723"/>
  </r>
  <r>
    <x v="20"/>
    <x v="7"/>
    <x v="0"/>
    <n v="68.321833999999996"/>
    <x v="6"/>
    <x v="6"/>
    <n v="20260723"/>
  </r>
  <r>
    <x v="20"/>
    <x v="7"/>
    <x v="0"/>
    <n v="9061.7053899999992"/>
    <x v="7"/>
    <x v="7"/>
    <n v="20260723"/>
  </r>
  <r>
    <x v="20"/>
    <x v="7"/>
    <x v="0"/>
    <n v="154.58970600000001"/>
    <x v="8"/>
    <x v="8"/>
    <n v="20260723"/>
  </r>
  <r>
    <x v="20"/>
    <x v="7"/>
    <x v="0"/>
    <n v="300.01631300000003"/>
    <x v="9"/>
    <x v="9"/>
    <n v="20260723"/>
  </r>
  <r>
    <x v="20"/>
    <x v="7"/>
    <x v="0"/>
    <n v="479.88418200000001"/>
    <x v="10"/>
    <x v="10"/>
    <n v="20260723"/>
  </r>
  <r>
    <x v="20"/>
    <x v="7"/>
    <x v="0"/>
    <n v="470.272831"/>
    <x v="11"/>
    <x v="11"/>
    <n v="20260723"/>
  </r>
  <r>
    <x v="20"/>
    <x v="7"/>
    <x v="0"/>
    <n v="9.6113520000000001"/>
    <x v="12"/>
    <x v="12"/>
    <n v="20260723"/>
  </r>
  <r>
    <x v="20"/>
    <x v="7"/>
    <x v="0"/>
    <n v="6334.3045769999999"/>
    <x v="13"/>
    <x v="13"/>
    <n v="20260723"/>
  </r>
  <r>
    <x v="20"/>
    <x v="7"/>
    <x v="0"/>
    <n v="2205.3106550000002"/>
    <x v="14"/>
    <x v="14"/>
    <n v="20260723"/>
  </r>
  <r>
    <x v="20"/>
    <x v="7"/>
    <x v="0"/>
    <n v="3427.6511380000002"/>
    <x v="15"/>
    <x v="15"/>
    <n v="20260723"/>
  </r>
  <r>
    <x v="20"/>
    <x v="7"/>
    <x v="0"/>
    <n v="116.31725299999999"/>
    <x v="16"/>
    <x v="16"/>
    <n v="20260723"/>
  </r>
  <r>
    <x v="20"/>
    <x v="7"/>
    <x v="0"/>
    <n v="585.025532"/>
    <x v="17"/>
    <x v="17"/>
    <n v="20260723"/>
  </r>
  <r>
    <x v="20"/>
    <x v="7"/>
    <x v="0"/>
    <n v="1155.9552550000001"/>
    <x v="18"/>
    <x v="18"/>
    <n v="20260723"/>
  </r>
  <r>
    <x v="20"/>
    <x v="7"/>
    <x v="0"/>
    <n v="9.8935479999999991"/>
    <x v="19"/>
    <x v="19"/>
    <n v="20260723"/>
  </r>
  <r>
    <x v="20"/>
    <x v="7"/>
    <x v="0"/>
    <n v="624.96684000000005"/>
    <x v="20"/>
    <x v="20"/>
    <n v="20260723"/>
  </r>
  <r>
    <x v="20"/>
    <x v="7"/>
    <x v="0"/>
    <n v="2.094967"/>
    <x v="21"/>
    <x v="21"/>
    <n v="20260723"/>
  </r>
  <r>
    <x v="20"/>
    <x v="7"/>
    <x v="0"/>
    <n v="743.32068800000002"/>
    <x v="22"/>
    <x v="22"/>
    <n v="20260723"/>
  </r>
  <r>
    <x v="20"/>
    <x v="7"/>
    <x v="0"/>
    <n v="1896.5966530000001"/>
    <x v="23"/>
    <x v="23"/>
    <n v="20260723"/>
  </r>
  <r>
    <x v="20"/>
    <x v="7"/>
    <x v="0"/>
    <n v="11.030844999999999"/>
    <x v="24"/>
    <x v="24"/>
    <n v="20260723"/>
  </r>
  <r>
    <x v="20"/>
    <x v="7"/>
    <x v="0"/>
    <n v="1"/>
    <x v="25"/>
    <x v="25"/>
    <n v="20260723"/>
  </r>
  <r>
    <x v="20"/>
    <x v="7"/>
    <x v="0"/>
    <n v="1884.5658080000001"/>
    <x v="26"/>
    <x v="26"/>
    <n v="20260723"/>
  </r>
  <r>
    <x v="20"/>
    <x v="7"/>
    <x v="0"/>
    <n v="2546.3441659999999"/>
    <x v="27"/>
    <x v="27"/>
    <n v="20260723"/>
  </r>
  <r>
    <x v="20"/>
    <x v="7"/>
    <x v="0"/>
    <n v="2510.8150329999999"/>
    <x v="28"/>
    <x v="28"/>
    <n v="20260723"/>
  </r>
  <r>
    <x v="20"/>
    <x v="7"/>
    <x v="0"/>
    <n v="2398.7942899999998"/>
    <x v="29"/>
    <x v="29"/>
    <n v="20260723"/>
  </r>
  <r>
    <x v="20"/>
    <x v="7"/>
    <x v="0"/>
    <n v="112.020742"/>
    <x v="30"/>
    <x v="30"/>
    <n v="20260723"/>
  </r>
  <r>
    <x v="20"/>
    <x v="7"/>
    <x v="0"/>
    <n v="-125.464007"/>
    <x v="31"/>
    <x v="31"/>
    <n v="20260723"/>
  </r>
  <r>
    <x v="20"/>
    <x v="7"/>
    <x v="0"/>
    <n v="8.8774300000000004"/>
    <x v="32"/>
    <x v="32"/>
    <n v="20260723"/>
  </r>
  <r>
    <x v="20"/>
    <x v="7"/>
    <x v="0"/>
    <n v="-134.34143700000001"/>
    <x v="33"/>
    <x v="33"/>
    <n v="20260723"/>
  </r>
  <r>
    <x v="20"/>
    <x v="7"/>
    <x v="0"/>
    <n v="160.99314100000001"/>
    <x v="34"/>
    <x v="34"/>
    <n v="20260723"/>
  </r>
  <r>
    <x v="20"/>
    <x v="7"/>
    <x v="0"/>
    <n v="562.17313300000001"/>
    <x v="35"/>
    <x v="35"/>
    <n v="20260723"/>
  </r>
  <r>
    <x v="20"/>
    <x v="7"/>
    <x v="0"/>
    <n v="1492.5922539999999"/>
    <x v="36"/>
    <x v="36"/>
    <n v="20260723"/>
  </r>
  <r>
    <x v="20"/>
    <x v="7"/>
    <x v="0"/>
    <n v="251.930353"/>
    <x v="37"/>
    <x v="37"/>
    <n v="20260723"/>
  </r>
  <r>
    <x v="20"/>
    <x v="7"/>
    <x v="0"/>
    <n v="112.00512000000001"/>
    <x v="38"/>
    <x v="38"/>
    <n v="20260723"/>
  </r>
  <r>
    <x v="20"/>
    <x v="7"/>
    <x v="0"/>
    <n v="0"/>
    <x v="39"/>
    <x v="39"/>
    <n v="20260723"/>
  </r>
  <r>
    <x v="20"/>
    <x v="7"/>
    <x v="0"/>
    <n v="0"/>
    <x v="40"/>
    <x v="40"/>
    <n v="20260723"/>
  </r>
  <r>
    <x v="20"/>
    <x v="7"/>
    <x v="0"/>
    <n v="1265.2842880000001"/>
    <x v="41"/>
    <x v="41"/>
    <n v="20260723"/>
  </r>
  <r>
    <x v="20"/>
    <x v="7"/>
    <x v="0"/>
    <n v="34.982947000000003"/>
    <x v="42"/>
    <x v="42"/>
    <n v="20260723"/>
  </r>
  <r>
    <x v="20"/>
    <x v="7"/>
    <x v="0"/>
    <n v="18098.381797999999"/>
    <x v="43"/>
    <x v="43"/>
    <n v="20260723"/>
  </r>
  <r>
    <x v="20"/>
    <x v="7"/>
    <x v="0"/>
    <m/>
    <x v="44"/>
    <x v="44"/>
    <n v="20260723"/>
  </r>
  <r>
    <x v="20"/>
    <x v="7"/>
    <x v="0"/>
    <n v="5548.955465"/>
    <x v="45"/>
    <x v="45"/>
    <n v="20260723"/>
  </r>
  <r>
    <x v="20"/>
    <x v="7"/>
    <x v="0"/>
    <n v="5336.157733"/>
    <x v="46"/>
    <x v="46"/>
    <n v="20260723"/>
  </r>
  <r>
    <x v="20"/>
    <x v="7"/>
    <x v="0"/>
    <n v="0"/>
    <x v="47"/>
    <x v="47"/>
    <n v="20260723"/>
  </r>
  <r>
    <x v="20"/>
    <x v="7"/>
    <x v="0"/>
    <n v="5158.0968140000004"/>
    <x v="48"/>
    <x v="48"/>
    <n v="20260723"/>
  </r>
  <r>
    <x v="20"/>
    <x v="7"/>
    <x v="0"/>
    <n v="178.06092000000001"/>
    <x v="49"/>
    <x v="49"/>
    <n v="20260723"/>
  </r>
  <r>
    <x v="20"/>
    <x v="7"/>
    <x v="0"/>
    <n v="212.79773399999999"/>
    <x v="50"/>
    <x v="50"/>
    <n v="20260723"/>
  </r>
  <r>
    <x v="20"/>
    <x v="7"/>
    <x v="0"/>
    <n v="0"/>
    <x v="47"/>
    <x v="51"/>
    <n v="20260723"/>
  </r>
  <r>
    <x v="20"/>
    <x v="7"/>
    <x v="0"/>
    <n v="200.047403"/>
    <x v="48"/>
    <x v="52"/>
    <n v="20260723"/>
  </r>
  <r>
    <x v="20"/>
    <x v="7"/>
    <x v="0"/>
    <n v="12.750332"/>
    <x v="49"/>
    <x v="53"/>
    <n v="20260723"/>
  </r>
  <r>
    <x v="20"/>
    <x v="7"/>
    <x v="0"/>
    <n v="785.13813400000004"/>
    <x v="51"/>
    <x v="54"/>
    <n v="20260723"/>
  </r>
  <r>
    <x v="20"/>
    <x v="7"/>
    <x v="0"/>
    <n v="887.45425599999999"/>
    <x v="52"/>
    <x v="55"/>
    <n v="20260723"/>
  </r>
  <r>
    <x v="20"/>
    <x v="7"/>
    <x v="0"/>
    <n v="0"/>
    <x v="47"/>
    <x v="56"/>
    <n v="20260723"/>
  </r>
  <r>
    <x v="20"/>
    <x v="7"/>
    <x v="0"/>
    <n v="663.43969300000003"/>
    <x v="48"/>
    <x v="57"/>
    <n v="20260723"/>
  </r>
  <r>
    <x v="20"/>
    <x v="7"/>
    <x v="0"/>
    <n v="224.01456300000001"/>
    <x v="49"/>
    <x v="58"/>
    <n v="20260723"/>
  </r>
  <r>
    <x v="20"/>
    <x v="7"/>
    <x v="0"/>
    <n v="-102.31612200000001"/>
    <x v="53"/>
    <x v="59"/>
    <n v="20260723"/>
  </r>
  <r>
    <x v="20"/>
    <x v="7"/>
    <x v="0"/>
    <n v="0"/>
    <x v="47"/>
    <x v="60"/>
    <n v="20260723"/>
  </r>
  <r>
    <x v="20"/>
    <x v="7"/>
    <x v="0"/>
    <n v="-593.24204599999996"/>
    <x v="48"/>
    <x v="61"/>
    <n v="20260723"/>
  </r>
  <r>
    <x v="20"/>
    <x v="7"/>
    <x v="0"/>
    <n v="490.92592400000001"/>
    <x v="49"/>
    <x v="62"/>
    <n v="20260723"/>
  </r>
  <r>
    <x v="20"/>
    <x v="7"/>
    <x v="0"/>
    <n v="866.44684700000005"/>
    <x v="54"/>
    <x v="63"/>
    <n v="20260723"/>
  </r>
  <r>
    <x v="20"/>
    <x v="7"/>
    <x v="0"/>
    <n v="269.980929"/>
    <x v="47"/>
    <x v="64"/>
    <n v="20260723"/>
  </r>
  <r>
    <x v="20"/>
    <x v="7"/>
    <x v="0"/>
    <n v="579.20875999999998"/>
    <x v="48"/>
    <x v="65"/>
    <n v="20260723"/>
  </r>
  <r>
    <x v="20"/>
    <x v="7"/>
    <x v="0"/>
    <n v="17.257156999999999"/>
    <x v="49"/>
    <x v="66"/>
    <n v="20260723"/>
  </r>
  <r>
    <x v="20"/>
    <x v="7"/>
    <x v="0"/>
    <m/>
    <x v="55"/>
    <x v="67"/>
    <n v="20260723"/>
  </r>
  <r>
    <x v="20"/>
    <x v="7"/>
    <x v="0"/>
    <n v="0.3"/>
    <x v="56"/>
    <x v="68"/>
    <n v="20260723"/>
  </r>
  <r>
    <x v="20"/>
    <x v="7"/>
    <x v="0"/>
    <n v="8.5925370000000001"/>
    <x v="57"/>
    <x v="69"/>
    <n v="20260723"/>
  </r>
  <r>
    <x v="20"/>
    <x v="7"/>
    <x v="0"/>
    <n v="0.92299799999999999"/>
    <x v="58"/>
    <x v="70"/>
    <n v="20260723"/>
  </r>
  <r>
    <x v="20"/>
    <x v="7"/>
    <x v="0"/>
    <n v="134.19044700000001"/>
    <x v="59"/>
    <x v="71"/>
    <n v="20260723"/>
  </r>
  <r>
    <x v="20"/>
    <x v="7"/>
    <x v="0"/>
    <n v="330.73985699999997"/>
    <x v="60"/>
    <x v="72"/>
    <n v="20260723"/>
  </r>
  <r>
    <x v="20"/>
    <x v="7"/>
    <x v="0"/>
    <n v="57.708438000000001"/>
    <x v="19"/>
    <x v="73"/>
    <n v="20260723"/>
  </r>
  <r>
    <x v="20"/>
    <x v="7"/>
    <x v="0"/>
    <n v="1.3473200000000001"/>
    <x v="61"/>
    <x v="74"/>
    <n v="20260723"/>
  </r>
  <r>
    <x v="20"/>
    <x v="7"/>
    <x v="0"/>
    <n v="13.863492000000001"/>
    <x v="62"/>
    <x v="75"/>
    <n v="20260723"/>
  </r>
  <r>
    <x v="20"/>
    <x v="7"/>
    <x v="0"/>
    <n v="1141.2418740000001"/>
    <x v="63"/>
    <x v="76"/>
    <n v="20260723"/>
  </r>
  <r>
    <x v="20"/>
    <x v="7"/>
    <x v="0"/>
    <n v="467.26004899999998"/>
    <x v="64"/>
    <x v="77"/>
    <n v="20260723"/>
  </r>
  <r>
    <x v="20"/>
    <x v="7"/>
    <x v="0"/>
    <n v="1462.214465"/>
    <x v="65"/>
    <x v="78"/>
    <n v="20260723"/>
  </r>
  <r>
    <x v="20"/>
    <x v="7"/>
    <x v="0"/>
    <n v="38.622253000000001"/>
    <x v="66"/>
    <x v="79"/>
    <n v="20260723"/>
  </r>
  <r>
    <x v="20"/>
    <x v="7"/>
    <x v="0"/>
    <n v="0"/>
    <x v="67"/>
    <x v="80"/>
    <n v="20260723"/>
  </r>
  <r>
    <x v="20"/>
    <x v="7"/>
    <x v="0"/>
    <n v="38.622253000000001"/>
    <x v="68"/>
    <x v="81"/>
    <n v="20260723"/>
  </r>
  <r>
    <x v="20"/>
    <x v="7"/>
    <x v="0"/>
    <n v="55.998542"/>
    <x v="69"/>
    <x v="82"/>
    <n v="20260723"/>
  </r>
  <r>
    <x v="20"/>
    <x v="7"/>
    <x v="0"/>
    <n v="10913.542718999999"/>
    <x v="70"/>
    <x v="83"/>
    <n v="20260723"/>
  </r>
  <r>
    <x v="20"/>
    <x v="7"/>
    <x v="0"/>
    <n v="7184.8390790000003"/>
    <x v="71"/>
    <x v="84"/>
    <n v="20260723"/>
  </r>
  <r>
    <x v="20"/>
    <x v="8"/>
    <x v="0"/>
    <m/>
    <x v="0"/>
    <x v="0"/>
    <n v="20260723"/>
  </r>
  <r>
    <x v="20"/>
    <x v="8"/>
    <x v="0"/>
    <m/>
    <x v="1"/>
    <x v="1"/>
    <n v="20260723"/>
  </r>
  <r>
    <x v="20"/>
    <x v="8"/>
    <x v="0"/>
    <m/>
    <x v="2"/>
    <x v="2"/>
    <n v="20260723"/>
  </r>
  <r>
    <x v="20"/>
    <x v="8"/>
    <x v="0"/>
    <n v="0"/>
    <x v="3"/>
    <x v="3"/>
    <n v="20260723"/>
  </r>
  <r>
    <x v="20"/>
    <x v="8"/>
    <x v="0"/>
    <n v="57.097020000000001"/>
    <x v="4"/>
    <x v="4"/>
    <n v="20260723"/>
  </r>
  <r>
    <x v="20"/>
    <x v="8"/>
    <x v="0"/>
    <n v="0"/>
    <x v="5"/>
    <x v="5"/>
    <n v="20260723"/>
  </r>
  <r>
    <x v="20"/>
    <x v="8"/>
    <x v="0"/>
    <n v="71.280643999999995"/>
    <x v="6"/>
    <x v="6"/>
    <n v="20260723"/>
  </r>
  <r>
    <x v="20"/>
    <x v="8"/>
    <x v="0"/>
    <n v="8522.4894650000006"/>
    <x v="7"/>
    <x v="7"/>
    <n v="20260723"/>
  </r>
  <r>
    <x v="20"/>
    <x v="8"/>
    <x v="0"/>
    <n v="152.28231400000001"/>
    <x v="8"/>
    <x v="8"/>
    <n v="20260723"/>
  </r>
  <r>
    <x v="20"/>
    <x v="8"/>
    <x v="0"/>
    <n v="331.43728299999998"/>
    <x v="9"/>
    <x v="9"/>
    <n v="20260723"/>
  </r>
  <r>
    <x v="20"/>
    <x v="8"/>
    <x v="0"/>
    <n v="416.01111100000003"/>
    <x v="10"/>
    <x v="10"/>
    <n v="20260723"/>
  </r>
  <r>
    <x v="20"/>
    <x v="8"/>
    <x v="0"/>
    <n v="407.12002000000001"/>
    <x v="11"/>
    <x v="11"/>
    <n v="20260723"/>
  </r>
  <r>
    <x v="20"/>
    <x v="8"/>
    <x v="0"/>
    <n v="8.8910909999999994"/>
    <x v="12"/>
    <x v="12"/>
    <n v="20260723"/>
  </r>
  <r>
    <x v="20"/>
    <x v="8"/>
    <x v="0"/>
    <n v="5947.5075639999995"/>
    <x v="13"/>
    <x v="13"/>
    <n v="20260723"/>
  </r>
  <r>
    <x v="20"/>
    <x v="8"/>
    <x v="0"/>
    <n v="2558.9372309999999"/>
    <x v="14"/>
    <x v="14"/>
    <n v="20260723"/>
  </r>
  <r>
    <x v="20"/>
    <x v="8"/>
    <x v="0"/>
    <n v="2571.640144"/>
    <x v="15"/>
    <x v="15"/>
    <n v="20260723"/>
  </r>
  <r>
    <x v="20"/>
    <x v="8"/>
    <x v="0"/>
    <n v="214.72754399999999"/>
    <x v="16"/>
    <x v="16"/>
    <n v="20260723"/>
  </r>
  <r>
    <x v="20"/>
    <x v="8"/>
    <x v="0"/>
    <n v="602.20264699999996"/>
    <x v="17"/>
    <x v="17"/>
    <n v="20260723"/>
  </r>
  <r>
    <x v="20"/>
    <x v="8"/>
    <x v="0"/>
    <n v="1041.8127050000001"/>
    <x v="18"/>
    <x v="18"/>
    <n v="20260723"/>
  </r>
  <r>
    <x v="20"/>
    <x v="8"/>
    <x v="0"/>
    <n v="2.483857"/>
    <x v="19"/>
    <x v="19"/>
    <n v="20260723"/>
  </r>
  <r>
    <x v="20"/>
    <x v="8"/>
    <x v="0"/>
    <n v="628.59574799999996"/>
    <x v="20"/>
    <x v="20"/>
    <n v="20260723"/>
  </r>
  <r>
    <x v="20"/>
    <x v="8"/>
    <x v="0"/>
    <n v="2.3588819999999999"/>
    <x v="21"/>
    <x v="21"/>
    <n v="20260723"/>
  </r>
  <r>
    <x v="20"/>
    <x v="8"/>
    <x v="0"/>
    <n v="871.52992500000005"/>
    <x v="22"/>
    <x v="22"/>
    <n v="20260723"/>
  </r>
  <r>
    <x v="20"/>
    <x v="8"/>
    <x v="0"/>
    <n v="1199.6235360000001"/>
    <x v="23"/>
    <x v="23"/>
    <n v="20260723"/>
  </r>
  <r>
    <x v="20"/>
    <x v="8"/>
    <x v="0"/>
    <n v="11.909147000000001"/>
    <x v="24"/>
    <x v="24"/>
    <n v="20260723"/>
  </r>
  <r>
    <x v="20"/>
    <x v="8"/>
    <x v="0"/>
    <n v="0"/>
    <x v="25"/>
    <x v="25"/>
    <n v="20260723"/>
  </r>
  <r>
    <x v="20"/>
    <x v="8"/>
    <x v="0"/>
    <n v="1187.714389"/>
    <x v="26"/>
    <x v="26"/>
    <n v="20260723"/>
  </r>
  <r>
    <x v="20"/>
    <x v="8"/>
    <x v="0"/>
    <n v="2725.984007"/>
    <x v="27"/>
    <x v="27"/>
    <n v="20260723"/>
  </r>
  <r>
    <x v="20"/>
    <x v="8"/>
    <x v="0"/>
    <n v="2628.7685689999998"/>
    <x v="28"/>
    <x v="28"/>
    <n v="20260723"/>
  </r>
  <r>
    <x v="20"/>
    <x v="8"/>
    <x v="0"/>
    <n v="2501.1769119999999"/>
    <x v="29"/>
    <x v="29"/>
    <n v="20260723"/>
  </r>
  <r>
    <x v="20"/>
    <x v="8"/>
    <x v="0"/>
    <n v="127.591657"/>
    <x v="30"/>
    <x v="30"/>
    <n v="20260723"/>
  </r>
  <r>
    <x v="20"/>
    <x v="8"/>
    <x v="0"/>
    <n v="-138.877285"/>
    <x v="31"/>
    <x v="31"/>
    <n v="20260723"/>
  </r>
  <r>
    <x v="20"/>
    <x v="8"/>
    <x v="0"/>
    <n v="8.4954070000000002"/>
    <x v="32"/>
    <x v="32"/>
    <n v="20260723"/>
  </r>
  <r>
    <x v="20"/>
    <x v="8"/>
    <x v="0"/>
    <n v="-147.372692"/>
    <x v="33"/>
    <x v="33"/>
    <n v="20260723"/>
  </r>
  <r>
    <x v="20"/>
    <x v="8"/>
    <x v="0"/>
    <n v="236.09272300000001"/>
    <x v="34"/>
    <x v="34"/>
    <n v="20260723"/>
  </r>
  <r>
    <x v="20"/>
    <x v="8"/>
    <x v="0"/>
    <n v="649.48367099999996"/>
    <x v="35"/>
    <x v="35"/>
    <n v="20260723"/>
  </r>
  <r>
    <x v="20"/>
    <x v="8"/>
    <x v="0"/>
    <n v="1407.656434"/>
    <x v="36"/>
    <x v="36"/>
    <n v="20260723"/>
  </r>
  <r>
    <x v="20"/>
    <x v="8"/>
    <x v="0"/>
    <n v="316.457448"/>
    <x v="37"/>
    <x v="37"/>
    <n v="20260723"/>
  </r>
  <r>
    <x v="20"/>
    <x v="8"/>
    <x v="0"/>
    <n v="138.424125"/>
    <x v="38"/>
    <x v="38"/>
    <n v="20260723"/>
  </r>
  <r>
    <x v="20"/>
    <x v="8"/>
    <x v="0"/>
    <n v="0"/>
    <x v="39"/>
    <x v="39"/>
    <n v="20260723"/>
  </r>
  <r>
    <x v="20"/>
    <x v="8"/>
    <x v="0"/>
    <n v="0"/>
    <x v="40"/>
    <x v="40"/>
    <n v="20260723"/>
  </r>
  <r>
    <x v="20"/>
    <x v="8"/>
    <x v="0"/>
    <n v="1204.40725"/>
    <x v="41"/>
    <x v="41"/>
    <n v="20260723"/>
  </r>
  <r>
    <x v="20"/>
    <x v="8"/>
    <x v="0"/>
    <n v="41.562218999999999"/>
    <x v="42"/>
    <x v="42"/>
    <n v="20260723"/>
  </r>
  <r>
    <x v="20"/>
    <x v="8"/>
    <x v="0"/>
    <n v="17205.995750999999"/>
    <x v="43"/>
    <x v="43"/>
    <n v="20260723"/>
  </r>
  <r>
    <x v="20"/>
    <x v="8"/>
    <x v="0"/>
    <m/>
    <x v="44"/>
    <x v="44"/>
    <n v="20260723"/>
  </r>
  <r>
    <x v="20"/>
    <x v="8"/>
    <x v="0"/>
    <n v="5782.2481120000002"/>
    <x v="45"/>
    <x v="45"/>
    <n v="20260723"/>
  </r>
  <r>
    <x v="20"/>
    <x v="8"/>
    <x v="0"/>
    <n v="5580.6664410000003"/>
    <x v="46"/>
    <x v="46"/>
    <n v="20260723"/>
  </r>
  <r>
    <x v="20"/>
    <x v="8"/>
    <x v="0"/>
    <n v="0"/>
    <x v="47"/>
    <x v="47"/>
    <n v="20260723"/>
  </r>
  <r>
    <x v="20"/>
    <x v="8"/>
    <x v="0"/>
    <n v="5388.2730220000003"/>
    <x v="48"/>
    <x v="48"/>
    <n v="20260723"/>
  </r>
  <r>
    <x v="20"/>
    <x v="8"/>
    <x v="0"/>
    <n v="192.39341899999999"/>
    <x v="49"/>
    <x v="49"/>
    <n v="20260723"/>
  </r>
  <r>
    <x v="20"/>
    <x v="8"/>
    <x v="0"/>
    <n v="201.58167299999999"/>
    <x v="50"/>
    <x v="50"/>
    <n v="20260723"/>
  </r>
  <r>
    <x v="20"/>
    <x v="8"/>
    <x v="0"/>
    <n v="0"/>
    <x v="47"/>
    <x v="51"/>
    <n v="20260723"/>
  </r>
  <r>
    <x v="20"/>
    <x v="8"/>
    <x v="0"/>
    <n v="193.56359399999999"/>
    <x v="48"/>
    <x v="52"/>
    <n v="20260723"/>
  </r>
  <r>
    <x v="20"/>
    <x v="8"/>
    <x v="0"/>
    <n v="8.0180790000000002"/>
    <x v="49"/>
    <x v="53"/>
    <n v="20260723"/>
  </r>
  <r>
    <x v="20"/>
    <x v="8"/>
    <x v="0"/>
    <n v="560.90311999999994"/>
    <x v="51"/>
    <x v="54"/>
    <n v="20260723"/>
  </r>
  <r>
    <x v="20"/>
    <x v="8"/>
    <x v="0"/>
    <n v="960.87508300000002"/>
    <x v="52"/>
    <x v="55"/>
    <n v="20260723"/>
  </r>
  <r>
    <x v="20"/>
    <x v="8"/>
    <x v="0"/>
    <n v="0"/>
    <x v="47"/>
    <x v="56"/>
    <n v="20260723"/>
  </r>
  <r>
    <x v="20"/>
    <x v="8"/>
    <x v="0"/>
    <n v="713.93954199999996"/>
    <x v="48"/>
    <x v="57"/>
    <n v="20260723"/>
  </r>
  <r>
    <x v="20"/>
    <x v="8"/>
    <x v="0"/>
    <n v="246.93554"/>
    <x v="49"/>
    <x v="58"/>
    <n v="20260723"/>
  </r>
  <r>
    <x v="20"/>
    <x v="8"/>
    <x v="0"/>
    <n v="-399.97196400000001"/>
    <x v="53"/>
    <x v="59"/>
    <n v="20260723"/>
  </r>
  <r>
    <x v="20"/>
    <x v="8"/>
    <x v="0"/>
    <n v="0"/>
    <x v="47"/>
    <x v="60"/>
    <n v="20260723"/>
  </r>
  <r>
    <x v="20"/>
    <x v="8"/>
    <x v="0"/>
    <n v="-903.85153500000001"/>
    <x v="48"/>
    <x v="61"/>
    <n v="20260723"/>
  </r>
  <r>
    <x v="20"/>
    <x v="8"/>
    <x v="0"/>
    <n v="503.879571"/>
    <x v="49"/>
    <x v="62"/>
    <n v="20260723"/>
  </r>
  <r>
    <x v="20"/>
    <x v="8"/>
    <x v="0"/>
    <n v="1051.9616430000001"/>
    <x v="54"/>
    <x v="63"/>
    <n v="20260723"/>
  </r>
  <r>
    <x v="20"/>
    <x v="8"/>
    <x v="0"/>
    <n v="331.28212400000001"/>
    <x v="47"/>
    <x v="64"/>
    <n v="20260723"/>
  </r>
  <r>
    <x v="20"/>
    <x v="8"/>
    <x v="0"/>
    <n v="698.29214000000002"/>
    <x v="48"/>
    <x v="65"/>
    <n v="20260723"/>
  </r>
  <r>
    <x v="20"/>
    <x v="8"/>
    <x v="0"/>
    <n v="22.387377999999998"/>
    <x v="49"/>
    <x v="66"/>
    <n v="20260723"/>
  </r>
  <r>
    <x v="20"/>
    <x v="8"/>
    <x v="0"/>
    <m/>
    <x v="55"/>
    <x v="67"/>
    <n v="20260723"/>
  </r>
  <r>
    <x v="20"/>
    <x v="8"/>
    <x v="0"/>
    <n v="0.30168400000000001"/>
    <x v="56"/>
    <x v="68"/>
    <n v="20260723"/>
  </r>
  <r>
    <x v="20"/>
    <x v="8"/>
    <x v="0"/>
    <n v="11.41874"/>
    <x v="57"/>
    <x v="69"/>
    <n v="20260723"/>
  </r>
  <r>
    <x v="20"/>
    <x v="8"/>
    <x v="0"/>
    <n v="0"/>
    <x v="58"/>
    <x v="70"/>
    <n v="20260723"/>
  </r>
  <r>
    <x v="20"/>
    <x v="8"/>
    <x v="0"/>
    <n v="224.77922000000001"/>
    <x v="59"/>
    <x v="71"/>
    <n v="20260723"/>
  </r>
  <r>
    <x v="20"/>
    <x v="8"/>
    <x v="0"/>
    <n v="459.87722500000001"/>
    <x v="60"/>
    <x v="72"/>
    <n v="20260723"/>
  </r>
  <r>
    <x v="20"/>
    <x v="8"/>
    <x v="0"/>
    <n v="7.0197779999999996"/>
    <x v="19"/>
    <x v="73"/>
    <n v="20260723"/>
  </r>
  <r>
    <x v="20"/>
    <x v="8"/>
    <x v="0"/>
    <n v="1.4706570000000001"/>
    <x v="61"/>
    <x v="74"/>
    <n v="20260723"/>
  </r>
  <r>
    <x v="20"/>
    <x v="8"/>
    <x v="0"/>
    <n v="10.757201"/>
    <x v="62"/>
    <x v="75"/>
    <n v="20260723"/>
  </r>
  <r>
    <x v="20"/>
    <x v="8"/>
    <x v="0"/>
    <n v="1106.6091859999999"/>
    <x v="63"/>
    <x v="76"/>
    <n v="20260723"/>
  </r>
  <r>
    <x v="20"/>
    <x v="8"/>
    <x v="0"/>
    <n v="531.81669799999997"/>
    <x v="64"/>
    <x v="77"/>
    <n v="20260723"/>
  </r>
  <r>
    <x v="20"/>
    <x v="8"/>
    <x v="0"/>
    <n v="620.10743100000002"/>
    <x v="65"/>
    <x v="78"/>
    <n v="20260723"/>
  </r>
  <r>
    <x v="20"/>
    <x v="8"/>
    <x v="0"/>
    <n v="38.679746000000002"/>
    <x v="66"/>
    <x v="79"/>
    <n v="20260723"/>
  </r>
  <r>
    <x v="20"/>
    <x v="8"/>
    <x v="0"/>
    <n v="0"/>
    <x v="67"/>
    <x v="80"/>
    <n v="20260723"/>
  </r>
  <r>
    <x v="20"/>
    <x v="8"/>
    <x v="0"/>
    <n v="38.679746000000002"/>
    <x v="68"/>
    <x v="81"/>
    <n v="20260723"/>
  </r>
  <r>
    <x v="20"/>
    <x v="8"/>
    <x v="0"/>
    <n v="86.176102"/>
    <x v="69"/>
    <x v="82"/>
    <n v="20260723"/>
  </r>
  <r>
    <x v="20"/>
    <x v="8"/>
    <x v="0"/>
    <n v="10494.124967"/>
    <x v="70"/>
    <x v="83"/>
    <n v="20260723"/>
  </r>
  <r>
    <x v="20"/>
    <x v="8"/>
    <x v="0"/>
    <n v="6711.8692069999997"/>
    <x v="71"/>
    <x v="84"/>
    <n v="20260723"/>
  </r>
  <r>
    <x v="20"/>
    <x v="9"/>
    <x v="0"/>
    <m/>
    <x v="0"/>
    <x v="0"/>
    <n v="20260723"/>
  </r>
  <r>
    <x v="20"/>
    <x v="9"/>
    <x v="0"/>
    <m/>
    <x v="1"/>
    <x v="1"/>
    <n v="20260723"/>
  </r>
  <r>
    <x v="20"/>
    <x v="9"/>
    <x v="0"/>
    <m/>
    <x v="2"/>
    <x v="2"/>
    <n v="20260723"/>
  </r>
  <r>
    <x v="20"/>
    <x v="9"/>
    <x v="0"/>
    <n v="0"/>
    <x v="3"/>
    <x v="3"/>
    <n v="20260723"/>
  </r>
  <r>
    <x v="20"/>
    <x v="9"/>
    <x v="0"/>
    <n v="44.988357999999998"/>
    <x v="4"/>
    <x v="4"/>
    <n v="20260723"/>
  </r>
  <r>
    <x v="20"/>
    <x v="9"/>
    <x v="0"/>
    <n v="0"/>
    <x v="5"/>
    <x v="5"/>
    <n v="20260723"/>
  </r>
  <r>
    <x v="20"/>
    <x v="9"/>
    <x v="0"/>
    <n v="78.601766999999995"/>
    <x v="6"/>
    <x v="6"/>
    <n v="20260723"/>
  </r>
  <r>
    <x v="20"/>
    <x v="9"/>
    <x v="0"/>
    <n v="10016.741765999999"/>
    <x v="7"/>
    <x v="7"/>
    <n v="20260723"/>
  </r>
  <r>
    <x v="20"/>
    <x v="9"/>
    <x v="0"/>
    <n v="152.44230300000001"/>
    <x v="8"/>
    <x v="8"/>
    <n v="20260723"/>
  </r>
  <r>
    <x v="20"/>
    <x v="9"/>
    <x v="0"/>
    <n v="368.03622999999999"/>
    <x v="9"/>
    <x v="9"/>
    <n v="20260723"/>
  </r>
  <r>
    <x v="20"/>
    <x v="9"/>
    <x v="0"/>
    <n v="411.34279800000002"/>
    <x v="10"/>
    <x v="10"/>
    <n v="20260723"/>
  </r>
  <r>
    <x v="20"/>
    <x v="9"/>
    <x v="0"/>
    <n v="404.42997500000001"/>
    <x v="11"/>
    <x v="11"/>
    <n v="20260723"/>
  </r>
  <r>
    <x v="20"/>
    <x v="9"/>
    <x v="0"/>
    <n v="6.9128230000000004"/>
    <x v="12"/>
    <x v="12"/>
    <n v="20260723"/>
  </r>
  <r>
    <x v="20"/>
    <x v="9"/>
    <x v="0"/>
    <n v="7268.7850600000002"/>
    <x v="13"/>
    <x v="13"/>
    <n v="20260723"/>
  </r>
  <r>
    <x v="20"/>
    <x v="9"/>
    <x v="0"/>
    <n v="2969.9544930000002"/>
    <x v="14"/>
    <x v="14"/>
    <n v="20260723"/>
  </r>
  <r>
    <x v="20"/>
    <x v="9"/>
    <x v="0"/>
    <n v="3339.540716"/>
    <x v="15"/>
    <x v="15"/>
    <n v="20260723"/>
  </r>
  <r>
    <x v="20"/>
    <x v="9"/>
    <x v="0"/>
    <n v="264.72522900000001"/>
    <x v="16"/>
    <x v="16"/>
    <n v="20260723"/>
  </r>
  <r>
    <x v="20"/>
    <x v="9"/>
    <x v="0"/>
    <n v="694.56462199999999"/>
    <x v="17"/>
    <x v="17"/>
    <n v="20260723"/>
  </r>
  <r>
    <x v="20"/>
    <x v="9"/>
    <x v="0"/>
    <n v="1036.6469050000001"/>
    <x v="18"/>
    <x v="18"/>
    <n v="20260723"/>
  </r>
  <r>
    <x v="20"/>
    <x v="9"/>
    <x v="0"/>
    <n v="2.906177"/>
    <x v="19"/>
    <x v="19"/>
    <n v="20260723"/>
  </r>
  <r>
    <x v="20"/>
    <x v="9"/>
    <x v="0"/>
    <n v="774.14714100000003"/>
    <x v="20"/>
    <x v="20"/>
    <n v="20260723"/>
  </r>
  <r>
    <x v="20"/>
    <x v="9"/>
    <x v="0"/>
    <n v="2.4351539999999998"/>
    <x v="21"/>
    <x v="21"/>
    <n v="20260723"/>
  </r>
  <r>
    <x v="20"/>
    <x v="9"/>
    <x v="0"/>
    <n v="868.54940199999999"/>
    <x v="22"/>
    <x v="22"/>
    <n v="20260723"/>
  </r>
  <r>
    <x v="20"/>
    <x v="9"/>
    <x v="0"/>
    <n v="1112.5934380000001"/>
    <x v="23"/>
    <x v="23"/>
    <n v="20260723"/>
  </r>
  <r>
    <x v="20"/>
    <x v="9"/>
    <x v="0"/>
    <n v="11.546249"/>
    <x v="24"/>
    <x v="24"/>
    <n v="20260723"/>
  </r>
  <r>
    <x v="20"/>
    <x v="9"/>
    <x v="0"/>
    <n v="0"/>
    <x v="25"/>
    <x v="25"/>
    <n v="20260723"/>
  </r>
  <r>
    <x v="20"/>
    <x v="9"/>
    <x v="0"/>
    <n v="1101.04719"/>
    <x v="26"/>
    <x v="26"/>
    <n v="20260723"/>
  </r>
  <r>
    <x v="20"/>
    <x v="9"/>
    <x v="0"/>
    <n v="2583.2309359999999"/>
    <x v="27"/>
    <x v="27"/>
    <n v="20260723"/>
  </r>
  <r>
    <x v="20"/>
    <x v="9"/>
    <x v="0"/>
    <n v="2425.3755999999998"/>
    <x v="28"/>
    <x v="28"/>
    <n v="20260723"/>
  </r>
  <r>
    <x v="20"/>
    <x v="9"/>
    <x v="0"/>
    <n v="2391.1450530000002"/>
    <x v="29"/>
    <x v="29"/>
    <n v="20260723"/>
  </r>
  <r>
    <x v="20"/>
    <x v="9"/>
    <x v="0"/>
    <n v="34.230542"/>
    <x v="30"/>
    <x v="30"/>
    <n v="20260723"/>
  </r>
  <r>
    <x v="20"/>
    <x v="9"/>
    <x v="0"/>
    <n v="-126.561036"/>
    <x v="31"/>
    <x v="31"/>
    <n v="20260723"/>
  </r>
  <r>
    <x v="20"/>
    <x v="9"/>
    <x v="0"/>
    <n v="1.092031"/>
    <x v="32"/>
    <x v="32"/>
    <n v="20260723"/>
  </r>
  <r>
    <x v="20"/>
    <x v="9"/>
    <x v="0"/>
    <n v="-127.65306699999999"/>
    <x v="33"/>
    <x v="33"/>
    <n v="20260723"/>
  </r>
  <r>
    <x v="20"/>
    <x v="9"/>
    <x v="0"/>
    <n v="284.41637500000002"/>
    <x v="34"/>
    <x v="34"/>
    <n v="20260723"/>
  </r>
  <r>
    <x v="20"/>
    <x v="9"/>
    <x v="0"/>
    <n v="532.73835099999997"/>
    <x v="35"/>
    <x v="35"/>
    <n v="20260723"/>
  </r>
  <r>
    <x v="20"/>
    <x v="9"/>
    <x v="0"/>
    <n v="775.818532"/>
    <x v="36"/>
    <x v="36"/>
    <n v="20260723"/>
  </r>
  <r>
    <x v="20"/>
    <x v="9"/>
    <x v="0"/>
    <n v="236.91113999999999"/>
    <x v="37"/>
    <x v="37"/>
    <n v="20260723"/>
  </r>
  <r>
    <x v="20"/>
    <x v="9"/>
    <x v="0"/>
    <n v="86.865042000000003"/>
    <x v="38"/>
    <x v="38"/>
    <n v="20260723"/>
  </r>
  <r>
    <x v="20"/>
    <x v="9"/>
    <x v="0"/>
    <n v="0"/>
    <x v="39"/>
    <x v="39"/>
    <n v="20260723"/>
  </r>
  <r>
    <x v="20"/>
    <x v="9"/>
    <x v="0"/>
    <n v="0"/>
    <x v="40"/>
    <x v="40"/>
    <n v="20260723"/>
  </r>
  <r>
    <x v="20"/>
    <x v="9"/>
    <x v="0"/>
    <n v="1215.4094110000001"/>
    <x v="41"/>
    <x v="41"/>
    <n v="20260723"/>
  </r>
  <r>
    <x v="20"/>
    <x v="9"/>
    <x v="0"/>
    <n v="58.859861000000002"/>
    <x v="42"/>
    <x v="42"/>
    <n v="20260723"/>
  </r>
  <r>
    <x v="20"/>
    <x v="9"/>
    <x v="0"/>
    <n v="17611.308005999999"/>
    <x v="43"/>
    <x v="43"/>
    <n v="20260723"/>
  </r>
  <r>
    <x v="20"/>
    <x v="9"/>
    <x v="0"/>
    <m/>
    <x v="44"/>
    <x v="44"/>
    <n v="20260723"/>
  </r>
  <r>
    <x v="20"/>
    <x v="9"/>
    <x v="0"/>
    <n v="5856.4397390000004"/>
    <x v="45"/>
    <x v="45"/>
    <n v="20260723"/>
  </r>
  <r>
    <x v="20"/>
    <x v="9"/>
    <x v="0"/>
    <n v="5773.4646990000001"/>
    <x v="46"/>
    <x v="46"/>
    <n v="20260723"/>
  </r>
  <r>
    <x v="20"/>
    <x v="9"/>
    <x v="0"/>
    <n v="0"/>
    <x v="47"/>
    <x v="47"/>
    <n v="20260723"/>
  </r>
  <r>
    <x v="20"/>
    <x v="9"/>
    <x v="0"/>
    <n v="5567.1252930000001"/>
    <x v="48"/>
    <x v="48"/>
    <n v="20260723"/>
  </r>
  <r>
    <x v="20"/>
    <x v="9"/>
    <x v="0"/>
    <n v="206.33940799999999"/>
    <x v="49"/>
    <x v="49"/>
    <n v="20260723"/>
  </r>
  <r>
    <x v="20"/>
    <x v="9"/>
    <x v="0"/>
    <n v="82.975041000000004"/>
    <x v="50"/>
    <x v="50"/>
    <n v="20260723"/>
  </r>
  <r>
    <x v="20"/>
    <x v="9"/>
    <x v="0"/>
    <n v="0"/>
    <x v="47"/>
    <x v="51"/>
    <n v="20260723"/>
  </r>
  <r>
    <x v="20"/>
    <x v="9"/>
    <x v="0"/>
    <n v="76.513409999999993"/>
    <x v="48"/>
    <x v="52"/>
    <n v="20260723"/>
  </r>
  <r>
    <x v="20"/>
    <x v="9"/>
    <x v="0"/>
    <n v="6.4616309999999997"/>
    <x v="49"/>
    <x v="53"/>
    <n v="20260723"/>
  </r>
  <r>
    <x v="20"/>
    <x v="9"/>
    <x v="0"/>
    <n v="-78.461059000000006"/>
    <x v="51"/>
    <x v="54"/>
    <n v="20260723"/>
  </r>
  <r>
    <x v="20"/>
    <x v="9"/>
    <x v="0"/>
    <n v="860.98140000000001"/>
    <x v="52"/>
    <x v="55"/>
    <n v="20260723"/>
  </r>
  <r>
    <x v="20"/>
    <x v="9"/>
    <x v="0"/>
    <n v="0"/>
    <x v="47"/>
    <x v="56"/>
    <n v="20260723"/>
  </r>
  <r>
    <x v="20"/>
    <x v="9"/>
    <x v="0"/>
    <n v="600.665887"/>
    <x v="48"/>
    <x v="57"/>
    <n v="20260723"/>
  </r>
  <r>
    <x v="20"/>
    <x v="9"/>
    <x v="0"/>
    <n v="260.31551300000001"/>
    <x v="49"/>
    <x v="58"/>
    <n v="20260723"/>
  </r>
  <r>
    <x v="20"/>
    <x v="9"/>
    <x v="0"/>
    <n v="-939.44245999999998"/>
    <x v="53"/>
    <x v="59"/>
    <n v="20260723"/>
  </r>
  <r>
    <x v="20"/>
    <x v="9"/>
    <x v="0"/>
    <n v="0"/>
    <x v="47"/>
    <x v="60"/>
    <n v="20260723"/>
  </r>
  <r>
    <x v="20"/>
    <x v="9"/>
    <x v="0"/>
    <n v="-1645.5908469999999"/>
    <x v="48"/>
    <x v="61"/>
    <n v="20260723"/>
  </r>
  <r>
    <x v="20"/>
    <x v="9"/>
    <x v="0"/>
    <n v="706.14838699999996"/>
    <x v="49"/>
    <x v="62"/>
    <n v="20260723"/>
  </r>
  <r>
    <x v="20"/>
    <x v="9"/>
    <x v="0"/>
    <n v="1093.783336"/>
    <x v="54"/>
    <x v="63"/>
    <n v="20260723"/>
  </r>
  <r>
    <x v="20"/>
    <x v="9"/>
    <x v="0"/>
    <n v="269.47405300000003"/>
    <x v="47"/>
    <x v="64"/>
    <n v="20260723"/>
  </r>
  <r>
    <x v="20"/>
    <x v="9"/>
    <x v="0"/>
    <n v="796.31876"/>
    <x v="48"/>
    <x v="65"/>
    <n v="20260723"/>
  </r>
  <r>
    <x v="20"/>
    <x v="9"/>
    <x v="0"/>
    <n v="27.990525000000002"/>
    <x v="49"/>
    <x v="66"/>
    <n v="20260723"/>
  </r>
  <r>
    <x v="20"/>
    <x v="9"/>
    <x v="0"/>
    <m/>
    <x v="55"/>
    <x v="67"/>
    <n v="20260723"/>
  </r>
  <r>
    <x v="20"/>
    <x v="9"/>
    <x v="0"/>
    <n v="0.30168400000000001"/>
    <x v="56"/>
    <x v="68"/>
    <n v="20260723"/>
  </r>
  <r>
    <x v="20"/>
    <x v="9"/>
    <x v="0"/>
    <n v="10.915703000000001"/>
    <x v="57"/>
    <x v="69"/>
    <n v="20260723"/>
  </r>
  <r>
    <x v="20"/>
    <x v="9"/>
    <x v="0"/>
    <n v="0.837588"/>
    <x v="58"/>
    <x v="70"/>
    <n v="20260723"/>
  </r>
  <r>
    <x v="20"/>
    <x v="9"/>
    <x v="0"/>
    <n v="221.60148899999999"/>
    <x v="59"/>
    <x v="71"/>
    <n v="20260723"/>
  </r>
  <r>
    <x v="20"/>
    <x v="9"/>
    <x v="0"/>
    <n v="559.23472800000002"/>
    <x v="60"/>
    <x v="72"/>
    <n v="20260723"/>
  </r>
  <r>
    <x v="20"/>
    <x v="9"/>
    <x v="0"/>
    <n v="1.239627"/>
    <x v="19"/>
    <x v="73"/>
    <n v="20260723"/>
  </r>
  <r>
    <x v="20"/>
    <x v="9"/>
    <x v="0"/>
    <n v="1.2074339999999999"/>
    <x v="61"/>
    <x v="74"/>
    <n v="20260723"/>
  </r>
  <r>
    <x v="20"/>
    <x v="9"/>
    <x v="0"/>
    <n v="38.178249999999998"/>
    <x v="62"/>
    <x v="75"/>
    <n v="20260723"/>
  </r>
  <r>
    <x v="20"/>
    <x v="9"/>
    <x v="0"/>
    <n v="870.842218"/>
    <x v="63"/>
    <x v="76"/>
    <n v="20260723"/>
  </r>
  <r>
    <x v="20"/>
    <x v="9"/>
    <x v="0"/>
    <n v="299.334474"/>
    <x v="64"/>
    <x v="77"/>
    <n v="20260723"/>
  </r>
  <r>
    <x v="20"/>
    <x v="9"/>
    <x v="0"/>
    <n v="599.95310099999995"/>
    <x v="65"/>
    <x v="78"/>
    <n v="20260723"/>
  </r>
  <r>
    <x v="20"/>
    <x v="9"/>
    <x v="0"/>
    <n v="28.540179999999999"/>
    <x v="66"/>
    <x v="79"/>
    <n v="20260723"/>
  </r>
  <r>
    <x v="20"/>
    <x v="9"/>
    <x v="0"/>
    <n v="0"/>
    <x v="67"/>
    <x v="80"/>
    <n v="20260723"/>
  </r>
  <r>
    <x v="20"/>
    <x v="9"/>
    <x v="0"/>
    <n v="28.540179999999999"/>
    <x v="68"/>
    <x v="81"/>
    <n v="20260723"/>
  </r>
  <r>
    <x v="20"/>
    <x v="9"/>
    <x v="0"/>
    <n v="74.796414999999996"/>
    <x v="69"/>
    <x v="82"/>
    <n v="20260723"/>
  </r>
  <r>
    <x v="20"/>
    <x v="9"/>
    <x v="0"/>
    <n v="9578.7449030000007"/>
    <x v="70"/>
    <x v="83"/>
    <n v="20260723"/>
  </r>
  <r>
    <x v="20"/>
    <x v="9"/>
    <x v="0"/>
    <n v="8032.5631050000002"/>
    <x v="71"/>
    <x v="84"/>
    <n v="20260723"/>
  </r>
  <r>
    <x v="21"/>
    <x v="0"/>
    <x v="0"/>
    <m/>
    <x v="0"/>
    <x v="0"/>
    <n v="20260723"/>
  </r>
  <r>
    <x v="21"/>
    <x v="0"/>
    <x v="0"/>
    <m/>
    <x v="1"/>
    <x v="1"/>
    <n v="20260723"/>
  </r>
  <r>
    <x v="21"/>
    <x v="0"/>
    <x v="0"/>
    <m/>
    <x v="2"/>
    <x v="2"/>
    <n v="20260723"/>
  </r>
  <r>
    <x v="21"/>
    <x v="0"/>
    <x v="0"/>
    <n v="1.429459"/>
    <x v="3"/>
    <x v="3"/>
    <n v="20260723"/>
  </r>
  <r>
    <x v="21"/>
    <x v="0"/>
    <x v="0"/>
    <n v="4761.2181280000004"/>
    <x v="4"/>
    <x v="4"/>
    <n v="20260723"/>
  </r>
  <r>
    <x v="21"/>
    <x v="0"/>
    <x v="0"/>
    <n v="0"/>
    <x v="5"/>
    <x v="5"/>
    <n v="20260723"/>
  </r>
  <r>
    <x v="21"/>
    <x v="0"/>
    <x v="0"/>
    <n v="388.88719600000002"/>
    <x v="6"/>
    <x v="6"/>
    <n v="20260723"/>
  </r>
  <r>
    <x v="21"/>
    <x v="0"/>
    <x v="0"/>
    <n v="271743.72597600002"/>
    <x v="7"/>
    <x v="7"/>
    <n v="20260723"/>
  </r>
  <r>
    <x v="21"/>
    <x v="0"/>
    <x v="0"/>
    <n v="3939.3346430000001"/>
    <x v="8"/>
    <x v="8"/>
    <n v="20260723"/>
  </r>
  <r>
    <x v="21"/>
    <x v="0"/>
    <x v="0"/>
    <n v="22062.023952"/>
    <x v="9"/>
    <x v="9"/>
    <n v="20260723"/>
  </r>
  <r>
    <x v="21"/>
    <x v="0"/>
    <x v="0"/>
    <n v="9968.4845490000007"/>
    <x v="10"/>
    <x v="10"/>
    <n v="20260723"/>
  </r>
  <r>
    <x v="21"/>
    <x v="0"/>
    <x v="0"/>
    <n v="8444.6694769999995"/>
    <x v="11"/>
    <x v="11"/>
    <n v="20260723"/>
  </r>
  <r>
    <x v="21"/>
    <x v="0"/>
    <x v="0"/>
    <n v="1523.815071"/>
    <x v="12"/>
    <x v="12"/>
    <n v="20260723"/>
  </r>
  <r>
    <x v="21"/>
    <x v="0"/>
    <x v="0"/>
    <n v="191237.68054199999"/>
    <x v="13"/>
    <x v="13"/>
    <n v="20260723"/>
  </r>
  <r>
    <x v="21"/>
    <x v="0"/>
    <x v="0"/>
    <n v="134657.27032499999"/>
    <x v="14"/>
    <x v="14"/>
    <n v="20260723"/>
  </r>
  <r>
    <x v="21"/>
    <x v="0"/>
    <x v="0"/>
    <n v="46707.12442"/>
    <x v="15"/>
    <x v="15"/>
    <n v="20260723"/>
  </r>
  <r>
    <x v="21"/>
    <x v="0"/>
    <x v="0"/>
    <n v="490.00482899999997"/>
    <x v="16"/>
    <x v="16"/>
    <n v="20260723"/>
  </r>
  <r>
    <x v="21"/>
    <x v="0"/>
    <x v="0"/>
    <n v="9383.2809679999991"/>
    <x v="17"/>
    <x v="17"/>
    <n v="20260723"/>
  </r>
  <r>
    <x v="21"/>
    <x v="0"/>
    <x v="0"/>
    <n v="18260.261032999999"/>
    <x v="18"/>
    <x v="18"/>
    <n v="20260723"/>
  </r>
  <r>
    <x v="21"/>
    <x v="0"/>
    <x v="0"/>
    <n v="19352.703067999999"/>
    <x v="19"/>
    <x v="19"/>
    <n v="20260723"/>
  </r>
  <r>
    <x v="21"/>
    <x v="0"/>
    <x v="0"/>
    <n v="3487.7949410000001"/>
    <x v="20"/>
    <x v="20"/>
    <n v="20260723"/>
  </r>
  <r>
    <x v="21"/>
    <x v="0"/>
    <x v="0"/>
    <n v="3435.4432510000001"/>
    <x v="21"/>
    <x v="21"/>
    <n v="20260723"/>
  </r>
  <r>
    <x v="21"/>
    <x v="0"/>
    <x v="0"/>
    <n v="99706.233859999993"/>
    <x v="22"/>
    <x v="22"/>
    <n v="20260723"/>
  </r>
  <r>
    <x v="21"/>
    <x v="0"/>
    <x v="0"/>
    <n v="87892.021380999999"/>
    <x v="23"/>
    <x v="23"/>
    <n v="20260723"/>
  </r>
  <r>
    <x v="21"/>
    <x v="0"/>
    <x v="0"/>
    <n v="1054.46738"/>
    <x v="24"/>
    <x v="24"/>
    <n v="20260723"/>
  </r>
  <r>
    <x v="21"/>
    <x v="0"/>
    <x v="0"/>
    <n v="49305.682889000003"/>
    <x v="25"/>
    <x v="25"/>
    <n v="20260723"/>
  </r>
  <r>
    <x v="21"/>
    <x v="0"/>
    <x v="0"/>
    <n v="37531.871111"/>
    <x v="26"/>
    <x v="26"/>
    <n v="20260723"/>
  </r>
  <r>
    <x v="21"/>
    <x v="0"/>
    <x v="0"/>
    <n v="7017.8093099999996"/>
    <x v="27"/>
    <x v="27"/>
    <n v="20260723"/>
  </r>
  <r>
    <x v="21"/>
    <x v="0"/>
    <x v="0"/>
    <n v="1666.626943"/>
    <x v="28"/>
    <x v="28"/>
    <n v="20260723"/>
  </r>
  <r>
    <x v="21"/>
    <x v="0"/>
    <x v="0"/>
    <n v="1643.1109859999999"/>
    <x v="29"/>
    <x v="29"/>
    <n v="20260723"/>
  </r>
  <r>
    <x v="21"/>
    <x v="0"/>
    <x v="0"/>
    <n v="23.515957"/>
    <x v="30"/>
    <x v="30"/>
    <n v="20260723"/>
  </r>
  <r>
    <x v="21"/>
    <x v="0"/>
    <x v="0"/>
    <n v="4417.5161449999996"/>
    <x v="31"/>
    <x v="31"/>
    <n v="20260723"/>
  </r>
  <r>
    <x v="21"/>
    <x v="0"/>
    <x v="0"/>
    <n v="983.37396000000001"/>
    <x v="32"/>
    <x v="32"/>
    <n v="20260723"/>
  </r>
  <r>
    <x v="21"/>
    <x v="0"/>
    <x v="0"/>
    <n v="3434.142186"/>
    <x v="33"/>
    <x v="33"/>
    <n v="20260723"/>
  </r>
  <r>
    <x v="21"/>
    <x v="0"/>
    <x v="0"/>
    <n v="933.66622199999995"/>
    <x v="34"/>
    <x v="34"/>
    <n v="20260723"/>
  </r>
  <r>
    <x v="21"/>
    <x v="0"/>
    <x v="0"/>
    <n v="1360.7882850000001"/>
    <x v="35"/>
    <x v="35"/>
    <n v="20260723"/>
  </r>
  <r>
    <x v="21"/>
    <x v="0"/>
    <x v="0"/>
    <n v="10800.658766"/>
    <x v="36"/>
    <x v="36"/>
    <n v="20260723"/>
  </r>
  <r>
    <x v="21"/>
    <x v="0"/>
    <x v="0"/>
    <n v="433.72028899999998"/>
    <x v="37"/>
    <x v="37"/>
    <n v="20260723"/>
  </r>
  <r>
    <x v="21"/>
    <x v="0"/>
    <x v="0"/>
    <n v="9481.2738470000004"/>
    <x v="38"/>
    <x v="38"/>
    <n v="20260723"/>
  </r>
  <r>
    <x v="21"/>
    <x v="0"/>
    <x v="0"/>
    <n v="0"/>
    <x v="39"/>
    <x v="39"/>
    <n v="20260723"/>
  </r>
  <r>
    <x v="21"/>
    <x v="0"/>
    <x v="0"/>
    <n v="0"/>
    <x v="40"/>
    <x v="40"/>
    <n v="20260723"/>
  </r>
  <r>
    <x v="21"/>
    <x v="0"/>
    <x v="0"/>
    <n v="15042.605476000001"/>
    <x v="41"/>
    <x v="41"/>
    <n v="20260723"/>
  </r>
  <r>
    <x v="21"/>
    <x v="0"/>
    <x v="0"/>
    <n v="1740.065732"/>
    <x v="42"/>
    <x v="42"/>
    <n v="20260723"/>
  </r>
  <r>
    <x v="21"/>
    <x v="0"/>
    <x v="0"/>
    <n v="510370.43770299997"/>
    <x v="43"/>
    <x v="43"/>
    <n v="20260723"/>
  </r>
  <r>
    <x v="21"/>
    <x v="0"/>
    <x v="0"/>
    <m/>
    <x v="44"/>
    <x v="44"/>
    <n v="20260723"/>
  </r>
  <r>
    <x v="21"/>
    <x v="0"/>
    <x v="0"/>
    <n v="28336.728724000001"/>
    <x v="45"/>
    <x v="45"/>
    <n v="20260723"/>
  </r>
  <r>
    <x v="21"/>
    <x v="0"/>
    <x v="0"/>
    <n v="10623.881626"/>
    <x v="46"/>
    <x v="46"/>
    <n v="20260723"/>
  </r>
  <r>
    <x v="21"/>
    <x v="0"/>
    <x v="0"/>
    <n v="0"/>
    <x v="47"/>
    <x v="47"/>
    <n v="20260723"/>
  </r>
  <r>
    <x v="21"/>
    <x v="0"/>
    <x v="0"/>
    <n v="10052.140332000001"/>
    <x v="48"/>
    <x v="48"/>
    <n v="20260723"/>
  </r>
  <r>
    <x v="21"/>
    <x v="0"/>
    <x v="0"/>
    <n v="571.74129400000004"/>
    <x v="49"/>
    <x v="49"/>
    <n v="20260723"/>
  </r>
  <r>
    <x v="21"/>
    <x v="0"/>
    <x v="0"/>
    <n v="17712.847097999998"/>
    <x v="50"/>
    <x v="50"/>
    <n v="20260723"/>
  </r>
  <r>
    <x v="21"/>
    <x v="0"/>
    <x v="0"/>
    <n v="0"/>
    <x v="47"/>
    <x v="51"/>
    <n v="20260723"/>
  </r>
  <r>
    <x v="21"/>
    <x v="0"/>
    <x v="0"/>
    <n v="17115.678147999999"/>
    <x v="48"/>
    <x v="52"/>
    <n v="20260723"/>
  </r>
  <r>
    <x v="21"/>
    <x v="0"/>
    <x v="0"/>
    <n v="597.16895"/>
    <x v="49"/>
    <x v="53"/>
    <n v="20260723"/>
  </r>
  <r>
    <x v="21"/>
    <x v="0"/>
    <x v="0"/>
    <n v="266926.07621299999"/>
    <x v="51"/>
    <x v="54"/>
    <n v="20260723"/>
  </r>
  <r>
    <x v="21"/>
    <x v="0"/>
    <x v="0"/>
    <n v="12569.412775000001"/>
    <x v="52"/>
    <x v="55"/>
    <n v="20260723"/>
  </r>
  <r>
    <x v="21"/>
    <x v="0"/>
    <x v="0"/>
    <n v="0"/>
    <x v="47"/>
    <x v="56"/>
    <n v="20260723"/>
  </r>
  <r>
    <x v="21"/>
    <x v="0"/>
    <x v="0"/>
    <n v="11730.321395000001"/>
    <x v="48"/>
    <x v="57"/>
    <n v="20260723"/>
  </r>
  <r>
    <x v="21"/>
    <x v="0"/>
    <x v="0"/>
    <n v="839.09138199999995"/>
    <x v="49"/>
    <x v="58"/>
    <n v="20260723"/>
  </r>
  <r>
    <x v="21"/>
    <x v="0"/>
    <x v="0"/>
    <n v="254356.663436"/>
    <x v="53"/>
    <x v="59"/>
    <n v="20260723"/>
  </r>
  <r>
    <x v="21"/>
    <x v="0"/>
    <x v="0"/>
    <n v="0"/>
    <x v="47"/>
    <x v="60"/>
    <n v="20260723"/>
  </r>
  <r>
    <x v="21"/>
    <x v="0"/>
    <x v="0"/>
    <n v="242066.242833"/>
    <x v="48"/>
    <x v="61"/>
    <n v="20260723"/>
  </r>
  <r>
    <x v="21"/>
    <x v="0"/>
    <x v="0"/>
    <n v="12290.420603"/>
    <x v="49"/>
    <x v="62"/>
    <n v="20260723"/>
  </r>
  <r>
    <x v="21"/>
    <x v="0"/>
    <x v="0"/>
    <n v="110160.24278499999"/>
    <x v="54"/>
    <x v="63"/>
    <n v="20260723"/>
  </r>
  <r>
    <x v="21"/>
    <x v="0"/>
    <x v="0"/>
    <n v="0"/>
    <x v="47"/>
    <x v="64"/>
    <n v="20260723"/>
  </r>
  <r>
    <x v="21"/>
    <x v="0"/>
    <x v="0"/>
    <n v="107483.697636"/>
    <x v="48"/>
    <x v="65"/>
    <n v="20260723"/>
  </r>
  <r>
    <x v="21"/>
    <x v="0"/>
    <x v="0"/>
    <n v="2676.545149"/>
    <x v="49"/>
    <x v="66"/>
    <n v="20260723"/>
  </r>
  <r>
    <x v="21"/>
    <x v="0"/>
    <x v="0"/>
    <m/>
    <x v="55"/>
    <x v="67"/>
    <n v="20260723"/>
  </r>
  <r>
    <x v="21"/>
    <x v="0"/>
    <x v="0"/>
    <n v="1.085"/>
    <x v="56"/>
    <x v="68"/>
    <n v="20260723"/>
  </r>
  <r>
    <x v="21"/>
    <x v="0"/>
    <x v="0"/>
    <n v="279.95330999999999"/>
    <x v="57"/>
    <x v="69"/>
    <n v="20260723"/>
  </r>
  <r>
    <x v="21"/>
    <x v="0"/>
    <x v="0"/>
    <n v="192.49819299999999"/>
    <x v="58"/>
    <x v="70"/>
    <n v="20260723"/>
  </r>
  <r>
    <x v="21"/>
    <x v="0"/>
    <x v="0"/>
    <n v="3428.727026"/>
    <x v="59"/>
    <x v="71"/>
    <n v="20260723"/>
  </r>
  <r>
    <x v="21"/>
    <x v="0"/>
    <x v="0"/>
    <n v="2779.7174060000002"/>
    <x v="60"/>
    <x v="72"/>
    <n v="20260723"/>
  </r>
  <r>
    <x v="21"/>
    <x v="0"/>
    <x v="0"/>
    <n v="7784.6184350000003"/>
    <x v="19"/>
    <x v="73"/>
    <n v="20260723"/>
  </r>
  <r>
    <x v="21"/>
    <x v="0"/>
    <x v="0"/>
    <n v="5618.0696360000002"/>
    <x v="61"/>
    <x v="74"/>
    <n v="20260723"/>
  </r>
  <r>
    <x v="21"/>
    <x v="0"/>
    <x v="0"/>
    <n v="6900.2802350000002"/>
    <x v="62"/>
    <x v="75"/>
    <n v="20260723"/>
  </r>
  <r>
    <x v="21"/>
    <x v="0"/>
    <x v="0"/>
    <n v="6717.447228"/>
    <x v="63"/>
    <x v="76"/>
    <n v="20260723"/>
  </r>
  <r>
    <x v="21"/>
    <x v="0"/>
    <x v="0"/>
    <n v="401.61940499999997"/>
    <x v="64"/>
    <x v="77"/>
    <n v="20260723"/>
  </r>
  <r>
    <x v="21"/>
    <x v="0"/>
    <x v="0"/>
    <n v="6146.8179570000002"/>
    <x v="65"/>
    <x v="78"/>
    <n v="20260723"/>
  </r>
  <r>
    <x v="21"/>
    <x v="0"/>
    <x v="0"/>
    <n v="3850.9899230000001"/>
    <x v="66"/>
    <x v="79"/>
    <n v="20260723"/>
  </r>
  <r>
    <x v="21"/>
    <x v="0"/>
    <x v="0"/>
    <n v="0.77142599999999995"/>
    <x v="67"/>
    <x v="80"/>
    <n v="20260723"/>
  </r>
  <r>
    <x v="21"/>
    <x v="0"/>
    <x v="0"/>
    <n v="3850.2184969999998"/>
    <x v="68"/>
    <x v="81"/>
    <n v="20260723"/>
  </r>
  <r>
    <x v="21"/>
    <x v="0"/>
    <x v="0"/>
    <n v="2398.8157919999999"/>
    <x v="69"/>
    <x v="82"/>
    <n v="20260723"/>
  </r>
  <r>
    <x v="21"/>
    <x v="0"/>
    <x v="0"/>
    <n v="451923.68726799998"/>
    <x v="70"/>
    <x v="83"/>
    <n v="20260723"/>
  </r>
  <r>
    <x v="21"/>
    <x v="0"/>
    <x v="0"/>
    <n v="58446.750435000002"/>
    <x v="71"/>
    <x v="84"/>
    <n v="20260723"/>
  </r>
  <r>
    <x v="21"/>
    <x v="1"/>
    <x v="0"/>
    <m/>
    <x v="0"/>
    <x v="0"/>
    <n v="20260723"/>
  </r>
  <r>
    <x v="21"/>
    <x v="1"/>
    <x v="0"/>
    <m/>
    <x v="1"/>
    <x v="1"/>
    <n v="20260723"/>
  </r>
  <r>
    <x v="21"/>
    <x v="1"/>
    <x v="0"/>
    <m/>
    <x v="2"/>
    <x v="2"/>
    <n v="20260723"/>
  </r>
  <r>
    <x v="21"/>
    <x v="1"/>
    <x v="0"/>
    <n v="1.3877E-2"/>
    <x v="3"/>
    <x v="3"/>
    <n v="20260723"/>
  </r>
  <r>
    <x v="21"/>
    <x v="1"/>
    <x v="0"/>
    <n v="3534.3855610000001"/>
    <x v="4"/>
    <x v="4"/>
    <n v="20260723"/>
  </r>
  <r>
    <x v="21"/>
    <x v="1"/>
    <x v="0"/>
    <n v="0"/>
    <x v="5"/>
    <x v="5"/>
    <n v="20260723"/>
  </r>
  <r>
    <x v="21"/>
    <x v="1"/>
    <x v="0"/>
    <n v="367.84120799999999"/>
    <x v="6"/>
    <x v="6"/>
    <n v="20260723"/>
  </r>
  <r>
    <x v="21"/>
    <x v="1"/>
    <x v="0"/>
    <n v="255811.31252599999"/>
    <x v="7"/>
    <x v="7"/>
    <n v="20260723"/>
  </r>
  <r>
    <x v="21"/>
    <x v="1"/>
    <x v="0"/>
    <n v="6594.8429159999996"/>
    <x v="8"/>
    <x v="8"/>
    <n v="20260723"/>
  </r>
  <r>
    <x v="21"/>
    <x v="1"/>
    <x v="0"/>
    <n v="15438.18614"/>
    <x v="9"/>
    <x v="9"/>
    <n v="20260723"/>
  </r>
  <r>
    <x v="21"/>
    <x v="1"/>
    <x v="0"/>
    <n v="10144.282802"/>
    <x v="10"/>
    <x v="10"/>
    <n v="20260723"/>
  </r>
  <r>
    <x v="21"/>
    <x v="1"/>
    <x v="0"/>
    <n v="8879.1396700000005"/>
    <x v="11"/>
    <x v="11"/>
    <n v="20260723"/>
  </r>
  <r>
    <x v="21"/>
    <x v="1"/>
    <x v="0"/>
    <n v="1265.1431319999999"/>
    <x v="12"/>
    <x v="12"/>
    <n v="20260723"/>
  </r>
  <r>
    <x v="21"/>
    <x v="1"/>
    <x v="0"/>
    <n v="180039.310413"/>
    <x v="13"/>
    <x v="13"/>
    <n v="20260723"/>
  </r>
  <r>
    <x v="21"/>
    <x v="1"/>
    <x v="0"/>
    <n v="122847.28675100001"/>
    <x v="14"/>
    <x v="14"/>
    <n v="20260723"/>
  </r>
  <r>
    <x v="21"/>
    <x v="1"/>
    <x v="0"/>
    <n v="49166.428698999996"/>
    <x v="15"/>
    <x v="15"/>
    <n v="20260723"/>
  </r>
  <r>
    <x v="21"/>
    <x v="1"/>
    <x v="0"/>
    <n v="598.48386800000003"/>
    <x v="16"/>
    <x v="16"/>
    <n v="20260723"/>
  </r>
  <r>
    <x v="21"/>
    <x v="1"/>
    <x v="0"/>
    <n v="7427.111097"/>
    <x v="17"/>
    <x v="17"/>
    <n v="20260723"/>
  </r>
  <r>
    <x v="21"/>
    <x v="1"/>
    <x v="0"/>
    <n v="21963.577399999998"/>
    <x v="18"/>
    <x v="18"/>
    <n v="20260723"/>
  </r>
  <r>
    <x v="21"/>
    <x v="1"/>
    <x v="0"/>
    <n v="15245.526368999999"/>
    <x v="19"/>
    <x v="19"/>
    <n v="20260723"/>
  </r>
  <r>
    <x v="21"/>
    <x v="1"/>
    <x v="0"/>
    <n v="3271.06862"/>
    <x v="20"/>
    <x v="20"/>
    <n v="20260723"/>
  </r>
  <r>
    <x v="21"/>
    <x v="1"/>
    <x v="0"/>
    <n v="3114.5178660000001"/>
    <x v="21"/>
    <x v="21"/>
    <n v="20260723"/>
  </r>
  <r>
    <x v="21"/>
    <x v="1"/>
    <x v="0"/>
    <n v="91846.069220000005"/>
    <x v="22"/>
    <x v="22"/>
    <n v="20260723"/>
  </r>
  <r>
    <x v="21"/>
    <x v="1"/>
    <x v="0"/>
    <n v="91564.697092000002"/>
    <x v="23"/>
    <x v="23"/>
    <n v="20260723"/>
  </r>
  <r>
    <x v="21"/>
    <x v="1"/>
    <x v="0"/>
    <n v="894.97450800000001"/>
    <x v="24"/>
    <x v="24"/>
    <n v="20260723"/>
  </r>
  <r>
    <x v="21"/>
    <x v="1"/>
    <x v="0"/>
    <n v="51895.492542"/>
    <x v="25"/>
    <x v="25"/>
    <n v="20260723"/>
  </r>
  <r>
    <x v="21"/>
    <x v="1"/>
    <x v="0"/>
    <n v="38774.230042000003"/>
    <x v="26"/>
    <x v="26"/>
    <n v="20260723"/>
  </r>
  <r>
    <x v="21"/>
    <x v="1"/>
    <x v="0"/>
    <n v="6467.6607759999997"/>
    <x v="27"/>
    <x v="27"/>
    <n v="20260723"/>
  </r>
  <r>
    <x v="21"/>
    <x v="1"/>
    <x v="0"/>
    <n v="1284.5585599999999"/>
    <x v="28"/>
    <x v="28"/>
    <n v="20260723"/>
  </r>
  <r>
    <x v="21"/>
    <x v="1"/>
    <x v="0"/>
    <n v="1260.1057109999999"/>
    <x v="29"/>
    <x v="29"/>
    <n v="20260723"/>
  </r>
  <r>
    <x v="21"/>
    <x v="1"/>
    <x v="0"/>
    <n v="24.452850999999999"/>
    <x v="30"/>
    <x v="30"/>
    <n v="20260723"/>
  </r>
  <r>
    <x v="21"/>
    <x v="1"/>
    <x v="0"/>
    <n v="4220.7020899999998"/>
    <x v="31"/>
    <x v="31"/>
    <n v="20260723"/>
  </r>
  <r>
    <x v="21"/>
    <x v="1"/>
    <x v="0"/>
    <n v="980.40499699999998"/>
    <x v="32"/>
    <x v="32"/>
    <n v="20260723"/>
  </r>
  <r>
    <x v="21"/>
    <x v="1"/>
    <x v="0"/>
    <n v="3240.297094"/>
    <x v="33"/>
    <x v="33"/>
    <n v="20260723"/>
  </r>
  <r>
    <x v="21"/>
    <x v="1"/>
    <x v="0"/>
    <n v="962.400126"/>
    <x v="34"/>
    <x v="34"/>
    <n v="20260723"/>
  </r>
  <r>
    <x v="21"/>
    <x v="1"/>
    <x v="0"/>
    <n v="1305.8219999999999"/>
    <x v="35"/>
    <x v="35"/>
    <n v="20260723"/>
  </r>
  <r>
    <x v="21"/>
    <x v="1"/>
    <x v="0"/>
    <n v="10523.189391"/>
    <x v="36"/>
    <x v="36"/>
    <n v="20260723"/>
  </r>
  <r>
    <x v="21"/>
    <x v="1"/>
    <x v="0"/>
    <n v="265.049487"/>
    <x v="37"/>
    <x v="37"/>
    <n v="20260723"/>
  </r>
  <r>
    <x v="21"/>
    <x v="1"/>
    <x v="0"/>
    <n v="9180.9632770000007"/>
    <x v="38"/>
    <x v="38"/>
    <n v="20260723"/>
  </r>
  <r>
    <x v="21"/>
    <x v="1"/>
    <x v="0"/>
    <n v="0"/>
    <x v="39"/>
    <x v="39"/>
    <n v="20260723"/>
  </r>
  <r>
    <x v="21"/>
    <x v="1"/>
    <x v="0"/>
    <n v="0"/>
    <x v="40"/>
    <x v="40"/>
    <n v="20260723"/>
  </r>
  <r>
    <x v="21"/>
    <x v="1"/>
    <x v="0"/>
    <n v="14416.969555"/>
    <x v="41"/>
    <x v="41"/>
    <n v="20260723"/>
  </r>
  <r>
    <x v="21"/>
    <x v="1"/>
    <x v="0"/>
    <n v="1436.9743820000001"/>
    <x v="42"/>
    <x v="42"/>
    <n v="20260723"/>
  </r>
  <r>
    <x v="21"/>
    <x v="1"/>
    <x v="0"/>
    <n v="486720.948347"/>
    <x v="43"/>
    <x v="43"/>
    <n v="20260723"/>
  </r>
  <r>
    <x v="21"/>
    <x v="1"/>
    <x v="0"/>
    <m/>
    <x v="44"/>
    <x v="44"/>
    <n v="20260723"/>
  </r>
  <r>
    <x v="21"/>
    <x v="1"/>
    <x v="0"/>
    <n v="27770.548365999999"/>
    <x v="45"/>
    <x v="45"/>
    <n v="20260723"/>
  </r>
  <r>
    <x v="21"/>
    <x v="1"/>
    <x v="0"/>
    <n v="10398.453555"/>
    <x v="46"/>
    <x v="46"/>
    <n v="20260723"/>
  </r>
  <r>
    <x v="21"/>
    <x v="1"/>
    <x v="0"/>
    <n v="0"/>
    <x v="47"/>
    <x v="47"/>
    <n v="20260723"/>
  </r>
  <r>
    <x v="21"/>
    <x v="1"/>
    <x v="0"/>
    <n v="9824.4503889999996"/>
    <x v="48"/>
    <x v="48"/>
    <n v="20260723"/>
  </r>
  <r>
    <x v="21"/>
    <x v="1"/>
    <x v="0"/>
    <n v="574.00316899999996"/>
    <x v="49"/>
    <x v="49"/>
    <n v="20260723"/>
  </r>
  <r>
    <x v="21"/>
    <x v="1"/>
    <x v="0"/>
    <n v="17372.094811999999"/>
    <x v="50"/>
    <x v="50"/>
    <n v="20260723"/>
  </r>
  <r>
    <x v="21"/>
    <x v="1"/>
    <x v="0"/>
    <n v="0"/>
    <x v="47"/>
    <x v="51"/>
    <n v="20260723"/>
  </r>
  <r>
    <x v="21"/>
    <x v="1"/>
    <x v="0"/>
    <n v="16696.672112"/>
    <x v="48"/>
    <x v="52"/>
    <n v="20260723"/>
  </r>
  <r>
    <x v="21"/>
    <x v="1"/>
    <x v="0"/>
    <n v="675.42270099999996"/>
    <x v="49"/>
    <x v="53"/>
    <n v="20260723"/>
  </r>
  <r>
    <x v="21"/>
    <x v="1"/>
    <x v="0"/>
    <n v="261848.77255600001"/>
    <x v="51"/>
    <x v="54"/>
    <n v="20260723"/>
  </r>
  <r>
    <x v="21"/>
    <x v="1"/>
    <x v="0"/>
    <n v="12558.842694000001"/>
    <x v="52"/>
    <x v="55"/>
    <n v="20260723"/>
  </r>
  <r>
    <x v="21"/>
    <x v="1"/>
    <x v="0"/>
    <n v="0"/>
    <x v="47"/>
    <x v="56"/>
    <n v="20260723"/>
  </r>
  <r>
    <x v="21"/>
    <x v="1"/>
    <x v="0"/>
    <n v="11763.397417"/>
    <x v="48"/>
    <x v="57"/>
    <n v="20260723"/>
  </r>
  <r>
    <x v="21"/>
    <x v="1"/>
    <x v="0"/>
    <n v="795.44527800000003"/>
    <x v="49"/>
    <x v="58"/>
    <n v="20260723"/>
  </r>
  <r>
    <x v="21"/>
    <x v="1"/>
    <x v="0"/>
    <n v="249289.92986199999"/>
    <x v="53"/>
    <x v="59"/>
    <n v="20260723"/>
  </r>
  <r>
    <x v="21"/>
    <x v="1"/>
    <x v="0"/>
    <n v="0"/>
    <x v="47"/>
    <x v="60"/>
    <n v="20260723"/>
  </r>
  <r>
    <x v="21"/>
    <x v="1"/>
    <x v="0"/>
    <n v="237494.03362500001"/>
    <x v="48"/>
    <x v="61"/>
    <n v="20260723"/>
  </r>
  <r>
    <x v="21"/>
    <x v="1"/>
    <x v="0"/>
    <n v="11795.896237000001"/>
    <x v="49"/>
    <x v="62"/>
    <n v="20260723"/>
  </r>
  <r>
    <x v="21"/>
    <x v="1"/>
    <x v="0"/>
    <n v="103092.528924"/>
    <x v="54"/>
    <x v="63"/>
    <n v="20260723"/>
  </r>
  <r>
    <x v="21"/>
    <x v="1"/>
    <x v="0"/>
    <n v="0"/>
    <x v="47"/>
    <x v="64"/>
    <n v="20260723"/>
  </r>
  <r>
    <x v="21"/>
    <x v="1"/>
    <x v="0"/>
    <n v="100898.27546800001"/>
    <x v="48"/>
    <x v="65"/>
    <n v="20260723"/>
  </r>
  <r>
    <x v="21"/>
    <x v="1"/>
    <x v="0"/>
    <n v="2194.2534559999999"/>
    <x v="49"/>
    <x v="66"/>
    <n v="20260723"/>
  </r>
  <r>
    <x v="21"/>
    <x v="1"/>
    <x v="0"/>
    <m/>
    <x v="55"/>
    <x v="67"/>
    <n v="20260723"/>
  </r>
  <r>
    <x v="21"/>
    <x v="1"/>
    <x v="0"/>
    <n v="0.70099999999999996"/>
    <x v="56"/>
    <x v="68"/>
    <n v="20260723"/>
  </r>
  <r>
    <x v="21"/>
    <x v="1"/>
    <x v="0"/>
    <n v="198.76353499999999"/>
    <x v="57"/>
    <x v="69"/>
    <n v="20260723"/>
  </r>
  <r>
    <x v="21"/>
    <x v="1"/>
    <x v="0"/>
    <n v="169.355615"/>
    <x v="58"/>
    <x v="70"/>
    <n v="20260723"/>
  </r>
  <r>
    <x v="21"/>
    <x v="1"/>
    <x v="0"/>
    <n v="3297.2092779999998"/>
    <x v="59"/>
    <x v="71"/>
    <n v="20260723"/>
  </r>
  <r>
    <x v="21"/>
    <x v="1"/>
    <x v="0"/>
    <n v="1582.2215819999999"/>
    <x v="60"/>
    <x v="72"/>
    <n v="20260723"/>
  </r>
  <r>
    <x v="21"/>
    <x v="1"/>
    <x v="0"/>
    <n v="6426.3655019999997"/>
    <x v="19"/>
    <x v="73"/>
    <n v="20260723"/>
  </r>
  <r>
    <x v="21"/>
    <x v="1"/>
    <x v="0"/>
    <n v="5216.9255839999996"/>
    <x v="61"/>
    <x v="74"/>
    <n v="20260723"/>
  </r>
  <r>
    <x v="21"/>
    <x v="1"/>
    <x v="0"/>
    <n v="3214.7397299999998"/>
    <x v="62"/>
    <x v="75"/>
    <n v="20260723"/>
  </r>
  <r>
    <x v="21"/>
    <x v="1"/>
    <x v="0"/>
    <n v="6706.1282250000004"/>
    <x v="63"/>
    <x v="76"/>
    <n v="20260723"/>
  </r>
  <r>
    <x v="21"/>
    <x v="1"/>
    <x v="0"/>
    <n v="376.31863399999997"/>
    <x v="64"/>
    <x v="77"/>
    <n v="20260723"/>
  </r>
  <r>
    <x v="21"/>
    <x v="1"/>
    <x v="0"/>
    <n v="2251.7362939999998"/>
    <x v="65"/>
    <x v="78"/>
    <n v="20260723"/>
  </r>
  <r>
    <x v="21"/>
    <x v="1"/>
    <x v="0"/>
    <n v="4035.8938920000001"/>
    <x v="66"/>
    <x v="79"/>
    <n v="20260723"/>
  </r>
  <r>
    <x v="21"/>
    <x v="1"/>
    <x v="0"/>
    <n v="1.2819290000000001"/>
    <x v="67"/>
    <x v="80"/>
    <n v="20260723"/>
  </r>
  <r>
    <x v="21"/>
    <x v="1"/>
    <x v="0"/>
    <n v="4034.6119629999998"/>
    <x v="68"/>
    <x v="81"/>
    <n v="20260723"/>
  </r>
  <r>
    <x v="21"/>
    <x v="1"/>
    <x v="0"/>
    <n v="2572.4235659999999"/>
    <x v="69"/>
    <x v="82"/>
    <n v="20260723"/>
  </r>
  <r>
    <x v="21"/>
    <x v="1"/>
    <x v="0"/>
    <n v="428760.632285"/>
    <x v="70"/>
    <x v="83"/>
    <n v="20260723"/>
  </r>
  <r>
    <x v="21"/>
    <x v="1"/>
    <x v="0"/>
    <n v="57960.316069"/>
    <x v="71"/>
    <x v="84"/>
    <n v="20260723"/>
  </r>
  <r>
    <x v="21"/>
    <x v="2"/>
    <x v="0"/>
    <m/>
    <x v="0"/>
    <x v="0"/>
    <n v="20260723"/>
  </r>
  <r>
    <x v="21"/>
    <x v="2"/>
    <x v="0"/>
    <m/>
    <x v="1"/>
    <x v="1"/>
    <n v="20260723"/>
  </r>
  <r>
    <x v="21"/>
    <x v="2"/>
    <x v="0"/>
    <m/>
    <x v="2"/>
    <x v="2"/>
    <n v="20260723"/>
  </r>
  <r>
    <x v="21"/>
    <x v="2"/>
    <x v="0"/>
    <n v="1.4963000000000001E-2"/>
    <x v="3"/>
    <x v="3"/>
    <n v="20260723"/>
  </r>
  <r>
    <x v="21"/>
    <x v="2"/>
    <x v="0"/>
    <n v="2095.7666410000002"/>
    <x v="4"/>
    <x v="4"/>
    <n v="20260723"/>
  </r>
  <r>
    <x v="21"/>
    <x v="2"/>
    <x v="0"/>
    <n v="0"/>
    <x v="5"/>
    <x v="5"/>
    <n v="20260723"/>
  </r>
  <r>
    <x v="21"/>
    <x v="2"/>
    <x v="0"/>
    <n v="368.657827"/>
    <x v="6"/>
    <x v="6"/>
    <n v="20260723"/>
  </r>
  <r>
    <x v="21"/>
    <x v="2"/>
    <x v="0"/>
    <n v="264937.66177399998"/>
    <x v="7"/>
    <x v="7"/>
    <n v="20260723"/>
  </r>
  <r>
    <x v="21"/>
    <x v="2"/>
    <x v="0"/>
    <n v="6118.2632370000001"/>
    <x v="8"/>
    <x v="8"/>
    <n v="20260723"/>
  </r>
  <r>
    <x v="21"/>
    <x v="2"/>
    <x v="0"/>
    <n v="17666.514512000002"/>
    <x v="9"/>
    <x v="9"/>
    <n v="20260723"/>
  </r>
  <r>
    <x v="21"/>
    <x v="2"/>
    <x v="0"/>
    <n v="9748.7352790000004"/>
    <x v="10"/>
    <x v="10"/>
    <n v="20260723"/>
  </r>
  <r>
    <x v="21"/>
    <x v="2"/>
    <x v="0"/>
    <n v="8024.3825669999997"/>
    <x v="11"/>
    <x v="11"/>
    <n v="20260723"/>
  </r>
  <r>
    <x v="21"/>
    <x v="2"/>
    <x v="0"/>
    <n v="1724.352713"/>
    <x v="12"/>
    <x v="12"/>
    <n v="20260723"/>
  </r>
  <r>
    <x v="21"/>
    <x v="2"/>
    <x v="0"/>
    <n v="177230.52140900001"/>
    <x v="13"/>
    <x v="13"/>
    <n v="20260723"/>
  </r>
  <r>
    <x v="21"/>
    <x v="2"/>
    <x v="0"/>
    <n v="119689.289236"/>
    <x v="14"/>
    <x v="14"/>
    <n v="20260723"/>
  </r>
  <r>
    <x v="21"/>
    <x v="2"/>
    <x v="0"/>
    <n v="49937.185465000002"/>
    <x v="15"/>
    <x v="15"/>
    <n v="20260723"/>
  </r>
  <r>
    <x v="21"/>
    <x v="2"/>
    <x v="0"/>
    <n v="640.42937500000005"/>
    <x v="16"/>
    <x v="16"/>
    <n v="20260723"/>
  </r>
  <r>
    <x v="21"/>
    <x v="2"/>
    <x v="0"/>
    <n v="6963.6173319999998"/>
    <x v="17"/>
    <x v="17"/>
    <n v="20260723"/>
  </r>
  <r>
    <x v="21"/>
    <x v="2"/>
    <x v="0"/>
    <n v="23547.484353"/>
    <x v="18"/>
    <x v="18"/>
    <n v="20260723"/>
  </r>
  <r>
    <x v="21"/>
    <x v="2"/>
    <x v="0"/>
    <n v="16897.798427999998"/>
    <x v="19"/>
    <x v="19"/>
    <n v="20260723"/>
  </r>
  <r>
    <x v="21"/>
    <x v="2"/>
    <x v="0"/>
    <n v="3187.8979439999998"/>
    <x v="20"/>
    <x v="20"/>
    <n v="20260723"/>
  </r>
  <r>
    <x v="21"/>
    <x v="2"/>
    <x v="0"/>
    <n v="10540.446610000001"/>
    <x v="21"/>
    <x v="21"/>
    <n v="20260723"/>
  </r>
  <r>
    <x v="21"/>
    <x v="2"/>
    <x v="0"/>
    <n v="76057.699406"/>
    <x v="22"/>
    <x v="22"/>
    <n v="20260723"/>
  </r>
  <r>
    <x v="21"/>
    <x v="2"/>
    <x v="0"/>
    <n v="90799.676722999997"/>
    <x v="23"/>
    <x v="23"/>
    <n v="20260723"/>
  </r>
  <r>
    <x v="21"/>
    <x v="2"/>
    <x v="0"/>
    <n v="16.935970999999999"/>
    <x v="24"/>
    <x v="24"/>
    <n v="20260723"/>
  </r>
  <r>
    <x v="21"/>
    <x v="2"/>
    <x v="0"/>
    <n v="52216.187955000001"/>
    <x v="25"/>
    <x v="25"/>
    <n v="20260723"/>
  </r>
  <r>
    <x v="21"/>
    <x v="2"/>
    <x v="0"/>
    <n v="38566.552796999997"/>
    <x v="26"/>
    <x v="26"/>
    <n v="20260723"/>
  </r>
  <r>
    <x v="21"/>
    <x v="2"/>
    <x v="0"/>
    <n v="4344.3372390000004"/>
    <x v="27"/>
    <x v="27"/>
    <n v="20260723"/>
  </r>
  <r>
    <x v="21"/>
    <x v="2"/>
    <x v="0"/>
    <n v="1520.916927"/>
    <x v="28"/>
    <x v="28"/>
    <n v="20260723"/>
  </r>
  <r>
    <x v="21"/>
    <x v="2"/>
    <x v="0"/>
    <n v="1503.7855649999999"/>
    <x v="29"/>
    <x v="29"/>
    <n v="20260723"/>
  </r>
  <r>
    <x v="21"/>
    <x v="2"/>
    <x v="0"/>
    <n v="17.131360999999998"/>
    <x v="30"/>
    <x v="30"/>
    <n v="20260723"/>
  </r>
  <r>
    <x v="21"/>
    <x v="2"/>
    <x v="0"/>
    <n v="2280.4440260000001"/>
    <x v="31"/>
    <x v="31"/>
    <n v="20260723"/>
  </r>
  <r>
    <x v="21"/>
    <x v="2"/>
    <x v="0"/>
    <n v="995.61552400000005"/>
    <x v="32"/>
    <x v="32"/>
    <n v="20260723"/>
  </r>
  <r>
    <x v="21"/>
    <x v="2"/>
    <x v="0"/>
    <n v="1284.828503"/>
    <x v="33"/>
    <x v="33"/>
    <n v="20260723"/>
  </r>
  <r>
    <x v="21"/>
    <x v="2"/>
    <x v="0"/>
    <n v="542.97628599999996"/>
    <x v="34"/>
    <x v="34"/>
    <n v="20260723"/>
  </r>
  <r>
    <x v="21"/>
    <x v="2"/>
    <x v="0"/>
    <n v="1165.232683"/>
    <x v="35"/>
    <x v="35"/>
    <n v="20260723"/>
  </r>
  <r>
    <x v="21"/>
    <x v="2"/>
    <x v="0"/>
    <n v="9943.2825389999998"/>
    <x v="36"/>
    <x v="36"/>
    <n v="20260723"/>
  </r>
  <r>
    <x v="21"/>
    <x v="2"/>
    <x v="0"/>
    <n v="302.431265"/>
    <x v="37"/>
    <x v="37"/>
    <n v="20260723"/>
  </r>
  <r>
    <x v="21"/>
    <x v="2"/>
    <x v="0"/>
    <n v="8270.7320579999996"/>
    <x v="38"/>
    <x v="38"/>
    <n v="20260723"/>
  </r>
  <r>
    <x v="21"/>
    <x v="2"/>
    <x v="0"/>
    <n v="0"/>
    <x v="39"/>
    <x v="39"/>
    <n v="20260723"/>
  </r>
  <r>
    <x v="21"/>
    <x v="2"/>
    <x v="0"/>
    <n v="0"/>
    <x v="40"/>
    <x v="40"/>
    <n v="20260723"/>
  </r>
  <r>
    <x v="21"/>
    <x v="2"/>
    <x v="0"/>
    <n v="10508.666207"/>
    <x v="41"/>
    <x v="41"/>
    <n v="20260723"/>
  </r>
  <r>
    <x v="21"/>
    <x v="2"/>
    <x v="0"/>
    <n v="1751.3452400000001"/>
    <x v="42"/>
    <x v="42"/>
    <n v="20260723"/>
  </r>
  <r>
    <x v="21"/>
    <x v="2"/>
    <x v="0"/>
    <n v="470545.50456299999"/>
    <x v="43"/>
    <x v="43"/>
    <n v="20260723"/>
  </r>
  <r>
    <x v="21"/>
    <x v="2"/>
    <x v="0"/>
    <m/>
    <x v="44"/>
    <x v="44"/>
    <n v="20260723"/>
  </r>
  <r>
    <x v="21"/>
    <x v="2"/>
    <x v="0"/>
    <n v="27248.996247999999"/>
    <x v="45"/>
    <x v="45"/>
    <n v="20260723"/>
  </r>
  <r>
    <x v="21"/>
    <x v="2"/>
    <x v="0"/>
    <n v="10839.13264"/>
    <x v="46"/>
    <x v="46"/>
    <n v="20260723"/>
  </r>
  <r>
    <x v="21"/>
    <x v="2"/>
    <x v="0"/>
    <n v="0"/>
    <x v="47"/>
    <x v="47"/>
    <n v="20260723"/>
  </r>
  <r>
    <x v="21"/>
    <x v="2"/>
    <x v="0"/>
    <n v="10271.642879999999"/>
    <x v="48"/>
    <x v="48"/>
    <n v="20260723"/>
  </r>
  <r>
    <x v="21"/>
    <x v="2"/>
    <x v="0"/>
    <n v="567.48976200000004"/>
    <x v="49"/>
    <x v="49"/>
    <n v="20260723"/>
  </r>
  <r>
    <x v="21"/>
    <x v="2"/>
    <x v="0"/>
    <n v="16409.863605999999"/>
    <x v="50"/>
    <x v="50"/>
    <n v="20260723"/>
  </r>
  <r>
    <x v="21"/>
    <x v="2"/>
    <x v="0"/>
    <n v="0"/>
    <x v="47"/>
    <x v="51"/>
    <n v="20260723"/>
  </r>
  <r>
    <x v="21"/>
    <x v="2"/>
    <x v="0"/>
    <n v="15747.458683000001"/>
    <x v="48"/>
    <x v="52"/>
    <n v="20260723"/>
  </r>
  <r>
    <x v="21"/>
    <x v="2"/>
    <x v="0"/>
    <n v="662.40492400000005"/>
    <x v="49"/>
    <x v="53"/>
    <n v="20260723"/>
  </r>
  <r>
    <x v="21"/>
    <x v="2"/>
    <x v="0"/>
    <n v="263917.38274500001"/>
    <x v="51"/>
    <x v="54"/>
    <n v="20260723"/>
  </r>
  <r>
    <x v="21"/>
    <x v="2"/>
    <x v="0"/>
    <n v="12467.064431000001"/>
    <x v="52"/>
    <x v="55"/>
    <n v="20260723"/>
  </r>
  <r>
    <x v="21"/>
    <x v="2"/>
    <x v="0"/>
    <n v="0"/>
    <x v="47"/>
    <x v="56"/>
    <n v="20260723"/>
  </r>
  <r>
    <x v="21"/>
    <x v="2"/>
    <x v="0"/>
    <n v="11667.949654"/>
    <x v="48"/>
    <x v="57"/>
    <n v="20260723"/>
  </r>
  <r>
    <x v="21"/>
    <x v="2"/>
    <x v="0"/>
    <n v="799.114778"/>
    <x v="49"/>
    <x v="58"/>
    <n v="20260723"/>
  </r>
  <r>
    <x v="21"/>
    <x v="2"/>
    <x v="0"/>
    <n v="251450.318314"/>
    <x v="53"/>
    <x v="59"/>
    <n v="20260723"/>
  </r>
  <r>
    <x v="21"/>
    <x v="2"/>
    <x v="0"/>
    <n v="0"/>
    <x v="47"/>
    <x v="60"/>
    <n v="20260723"/>
  </r>
  <r>
    <x v="21"/>
    <x v="2"/>
    <x v="0"/>
    <n v="239489.27336799999"/>
    <x v="48"/>
    <x v="61"/>
    <n v="20260723"/>
  </r>
  <r>
    <x v="21"/>
    <x v="2"/>
    <x v="0"/>
    <n v="11961.044945"/>
    <x v="49"/>
    <x v="62"/>
    <n v="20260723"/>
  </r>
  <r>
    <x v="21"/>
    <x v="2"/>
    <x v="0"/>
    <n v="85634.347901999994"/>
    <x v="54"/>
    <x v="63"/>
    <n v="20260723"/>
  </r>
  <r>
    <x v="21"/>
    <x v="2"/>
    <x v="0"/>
    <n v="0"/>
    <x v="47"/>
    <x v="64"/>
    <n v="20260723"/>
  </r>
  <r>
    <x v="21"/>
    <x v="2"/>
    <x v="0"/>
    <n v="83563.774732000005"/>
    <x v="48"/>
    <x v="65"/>
    <n v="20260723"/>
  </r>
  <r>
    <x v="21"/>
    <x v="2"/>
    <x v="0"/>
    <n v="2070.5731700000001"/>
    <x v="49"/>
    <x v="66"/>
    <n v="20260723"/>
  </r>
  <r>
    <x v="21"/>
    <x v="2"/>
    <x v="0"/>
    <m/>
    <x v="55"/>
    <x v="67"/>
    <n v="20260723"/>
  </r>
  <r>
    <x v="21"/>
    <x v="2"/>
    <x v="0"/>
    <n v="0"/>
    <x v="56"/>
    <x v="68"/>
    <n v="20260723"/>
  </r>
  <r>
    <x v="21"/>
    <x v="2"/>
    <x v="0"/>
    <n v="127.472773"/>
    <x v="57"/>
    <x v="69"/>
    <n v="20260723"/>
  </r>
  <r>
    <x v="21"/>
    <x v="2"/>
    <x v="0"/>
    <n v="148.18662800000001"/>
    <x v="58"/>
    <x v="70"/>
    <n v="20260723"/>
  </r>
  <r>
    <x v="21"/>
    <x v="2"/>
    <x v="0"/>
    <n v="1401.6740809999999"/>
    <x v="59"/>
    <x v="71"/>
    <n v="20260723"/>
  </r>
  <r>
    <x v="21"/>
    <x v="2"/>
    <x v="0"/>
    <n v="1188.28043"/>
    <x v="60"/>
    <x v="72"/>
    <n v="20260723"/>
  </r>
  <r>
    <x v="21"/>
    <x v="2"/>
    <x v="0"/>
    <n v="5789.2702300000001"/>
    <x v="19"/>
    <x v="73"/>
    <n v="20260723"/>
  </r>
  <r>
    <x v="21"/>
    <x v="2"/>
    <x v="0"/>
    <n v="6829.6560399999998"/>
    <x v="61"/>
    <x v="74"/>
    <n v="20260723"/>
  </r>
  <r>
    <x v="21"/>
    <x v="2"/>
    <x v="0"/>
    <n v="2870.8069799999998"/>
    <x v="62"/>
    <x v="75"/>
    <n v="20260723"/>
  </r>
  <r>
    <x v="21"/>
    <x v="2"/>
    <x v="0"/>
    <n v="5853.0652149999996"/>
    <x v="63"/>
    <x v="76"/>
    <n v="20260723"/>
  </r>
  <r>
    <x v="21"/>
    <x v="2"/>
    <x v="0"/>
    <n v="451.55170700000002"/>
    <x v="64"/>
    <x v="77"/>
    <n v="20260723"/>
  </r>
  <r>
    <x v="21"/>
    <x v="2"/>
    <x v="0"/>
    <n v="2251.7013849999998"/>
    <x v="65"/>
    <x v="78"/>
    <n v="20260723"/>
  </r>
  <r>
    <x v="21"/>
    <x v="2"/>
    <x v="0"/>
    <n v="4030.6392209999999"/>
    <x v="66"/>
    <x v="79"/>
    <n v="20260723"/>
  </r>
  <r>
    <x v="21"/>
    <x v="2"/>
    <x v="0"/>
    <n v="16.045483000000001"/>
    <x v="67"/>
    <x v="80"/>
    <n v="20260723"/>
  </r>
  <r>
    <x v="21"/>
    <x v="2"/>
    <x v="0"/>
    <n v="4014.593738"/>
    <x v="68"/>
    <x v="81"/>
    <n v="20260723"/>
  </r>
  <r>
    <x v="21"/>
    <x v="2"/>
    <x v="0"/>
    <n v="2666.008143"/>
    <x v="69"/>
    <x v="82"/>
    <n v="20260723"/>
  </r>
  <r>
    <x v="21"/>
    <x v="2"/>
    <x v="0"/>
    <n v="410409.03973000002"/>
    <x v="70"/>
    <x v="83"/>
    <n v="20260723"/>
  </r>
  <r>
    <x v="21"/>
    <x v="2"/>
    <x v="0"/>
    <n v="60136.465416999999"/>
    <x v="71"/>
    <x v="84"/>
    <n v="20260723"/>
  </r>
  <r>
    <x v="21"/>
    <x v="3"/>
    <x v="0"/>
    <m/>
    <x v="0"/>
    <x v="0"/>
    <n v="20260723"/>
  </r>
  <r>
    <x v="21"/>
    <x v="3"/>
    <x v="0"/>
    <m/>
    <x v="1"/>
    <x v="1"/>
    <n v="20260723"/>
  </r>
  <r>
    <x v="21"/>
    <x v="3"/>
    <x v="0"/>
    <m/>
    <x v="2"/>
    <x v="2"/>
    <n v="20260723"/>
  </r>
  <r>
    <x v="21"/>
    <x v="3"/>
    <x v="0"/>
    <n v="1.2035000000000001E-2"/>
    <x v="3"/>
    <x v="3"/>
    <n v="20260723"/>
  </r>
  <r>
    <x v="21"/>
    <x v="3"/>
    <x v="0"/>
    <n v="2693.9976470000001"/>
    <x v="4"/>
    <x v="4"/>
    <n v="20260723"/>
  </r>
  <r>
    <x v="21"/>
    <x v="3"/>
    <x v="0"/>
    <n v="0"/>
    <x v="5"/>
    <x v="5"/>
    <n v="20260723"/>
  </r>
  <r>
    <x v="21"/>
    <x v="3"/>
    <x v="0"/>
    <n v="422.18372399999998"/>
    <x v="6"/>
    <x v="6"/>
    <n v="20260723"/>
  </r>
  <r>
    <x v="21"/>
    <x v="3"/>
    <x v="0"/>
    <n v="300690.91865499999"/>
    <x v="7"/>
    <x v="7"/>
    <n v="20260723"/>
  </r>
  <r>
    <x v="21"/>
    <x v="3"/>
    <x v="0"/>
    <n v="5452.7466949999998"/>
    <x v="8"/>
    <x v="8"/>
    <n v="20260723"/>
  </r>
  <r>
    <x v="21"/>
    <x v="3"/>
    <x v="0"/>
    <n v="17121.734942999999"/>
    <x v="9"/>
    <x v="9"/>
    <n v="20260723"/>
  </r>
  <r>
    <x v="21"/>
    <x v="3"/>
    <x v="0"/>
    <n v="11339.614106000001"/>
    <x v="10"/>
    <x v="10"/>
    <n v="20260723"/>
  </r>
  <r>
    <x v="21"/>
    <x v="3"/>
    <x v="0"/>
    <n v="10535.279293"/>
    <x v="11"/>
    <x v="11"/>
    <n v="20260723"/>
  </r>
  <r>
    <x v="21"/>
    <x v="3"/>
    <x v="0"/>
    <n v="804.33481300000005"/>
    <x v="12"/>
    <x v="12"/>
    <n v="20260723"/>
  </r>
  <r>
    <x v="21"/>
    <x v="3"/>
    <x v="0"/>
    <n v="194387.73313400001"/>
    <x v="13"/>
    <x v="13"/>
    <n v="20260723"/>
  </r>
  <r>
    <x v="21"/>
    <x v="3"/>
    <x v="0"/>
    <n v="130022.685831"/>
    <x v="14"/>
    <x v="14"/>
    <n v="20260723"/>
  </r>
  <r>
    <x v="21"/>
    <x v="3"/>
    <x v="0"/>
    <n v="56183.434904000002"/>
    <x v="15"/>
    <x v="15"/>
    <n v="20260723"/>
  </r>
  <r>
    <x v="21"/>
    <x v="3"/>
    <x v="0"/>
    <n v="618.49228500000004"/>
    <x v="16"/>
    <x v="16"/>
    <n v="20260723"/>
  </r>
  <r>
    <x v="21"/>
    <x v="3"/>
    <x v="0"/>
    <n v="7563.1201149999997"/>
    <x v="17"/>
    <x v="17"/>
    <n v="20260723"/>
  </r>
  <r>
    <x v="21"/>
    <x v="3"/>
    <x v="0"/>
    <n v="25695.864576"/>
    <x v="18"/>
    <x v="18"/>
    <n v="20260723"/>
  </r>
  <r>
    <x v="21"/>
    <x v="3"/>
    <x v="0"/>
    <n v="33377.290545999997"/>
    <x v="19"/>
    <x v="19"/>
    <n v="20260723"/>
  </r>
  <r>
    <x v="21"/>
    <x v="3"/>
    <x v="0"/>
    <n v="3300.335697"/>
    <x v="20"/>
    <x v="20"/>
    <n v="20260723"/>
  </r>
  <r>
    <x v="21"/>
    <x v="3"/>
    <x v="0"/>
    <n v="10015.598959000001"/>
    <x v="21"/>
    <x v="21"/>
    <n v="20260723"/>
  </r>
  <r>
    <x v="21"/>
    <x v="3"/>
    <x v="0"/>
    <n v="84885.512596999994"/>
    <x v="22"/>
    <x v="22"/>
    <n v="20260723"/>
  </r>
  <r>
    <x v="21"/>
    <x v="3"/>
    <x v="0"/>
    <n v="94677.174625"/>
    <x v="23"/>
    <x v="23"/>
    <n v="20260723"/>
  </r>
  <r>
    <x v="21"/>
    <x v="3"/>
    <x v="0"/>
    <n v="14.009183"/>
    <x v="24"/>
    <x v="24"/>
    <n v="20260723"/>
  </r>
  <r>
    <x v="21"/>
    <x v="3"/>
    <x v="0"/>
    <n v="54509.682981999998"/>
    <x v="25"/>
    <x v="25"/>
    <n v="20260723"/>
  </r>
  <r>
    <x v="21"/>
    <x v="3"/>
    <x v="0"/>
    <n v="40153.482457999999"/>
    <x v="26"/>
    <x v="26"/>
    <n v="20260723"/>
  </r>
  <r>
    <x v="21"/>
    <x v="3"/>
    <x v="0"/>
    <n v="3514.5978719999998"/>
    <x v="27"/>
    <x v="27"/>
    <n v="20260723"/>
  </r>
  <r>
    <x v="21"/>
    <x v="3"/>
    <x v="0"/>
    <n v="1481.082564"/>
    <x v="28"/>
    <x v="28"/>
    <n v="20260723"/>
  </r>
  <r>
    <x v="21"/>
    <x v="3"/>
    <x v="0"/>
    <n v="1467.743741"/>
    <x v="29"/>
    <x v="29"/>
    <n v="20260723"/>
  </r>
  <r>
    <x v="21"/>
    <x v="3"/>
    <x v="0"/>
    <n v="13.338823"/>
    <x v="30"/>
    <x v="30"/>
    <n v="20260723"/>
  </r>
  <r>
    <x v="21"/>
    <x v="3"/>
    <x v="0"/>
    <n v="1396.444146"/>
    <x v="31"/>
    <x v="31"/>
    <n v="20260723"/>
  </r>
  <r>
    <x v="21"/>
    <x v="3"/>
    <x v="0"/>
    <n v="1136.389175"/>
    <x v="32"/>
    <x v="32"/>
    <n v="20260723"/>
  </r>
  <r>
    <x v="21"/>
    <x v="3"/>
    <x v="0"/>
    <n v="260.05497100000002"/>
    <x v="33"/>
    <x v="33"/>
    <n v="20260723"/>
  </r>
  <r>
    <x v="21"/>
    <x v="3"/>
    <x v="0"/>
    <n v="637.07116199999996"/>
    <x v="34"/>
    <x v="34"/>
    <n v="20260723"/>
  </r>
  <r>
    <x v="21"/>
    <x v="3"/>
    <x v="0"/>
    <n v="1368.3974129999999"/>
    <x v="35"/>
    <x v="35"/>
    <n v="20260723"/>
  </r>
  <r>
    <x v="21"/>
    <x v="3"/>
    <x v="0"/>
    <n v="9858.5239720000009"/>
    <x v="36"/>
    <x v="36"/>
    <n v="20260723"/>
  </r>
  <r>
    <x v="21"/>
    <x v="3"/>
    <x v="0"/>
    <n v="444.91987899999998"/>
    <x v="37"/>
    <x v="37"/>
    <n v="20260723"/>
  </r>
  <r>
    <x v="21"/>
    <x v="3"/>
    <x v="0"/>
    <n v="9981.7389010000006"/>
    <x v="38"/>
    <x v="38"/>
    <n v="20260723"/>
  </r>
  <r>
    <x v="21"/>
    <x v="3"/>
    <x v="0"/>
    <n v="0"/>
    <x v="39"/>
    <x v="39"/>
    <n v="20260723"/>
  </r>
  <r>
    <x v="21"/>
    <x v="3"/>
    <x v="0"/>
    <n v="0"/>
    <x v="40"/>
    <x v="40"/>
    <n v="20260723"/>
  </r>
  <r>
    <x v="21"/>
    <x v="3"/>
    <x v="0"/>
    <n v="11826.401820999999"/>
    <x v="41"/>
    <x v="41"/>
    <n v="20260723"/>
  </r>
  <r>
    <x v="21"/>
    <x v="3"/>
    <x v="0"/>
    <n v="1133.933358"/>
    <x v="42"/>
    <x v="42"/>
    <n v="20260723"/>
  </r>
  <r>
    <x v="21"/>
    <x v="3"/>
    <x v="0"/>
    <n v="521498.31249899999"/>
    <x v="43"/>
    <x v="43"/>
    <n v="20260723"/>
  </r>
  <r>
    <x v="21"/>
    <x v="3"/>
    <x v="0"/>
    <m/>
    <x v="44"/>
    <x v="44"/>
    <n v="20260723"/>
  </r>
  <r>
    <x v="21"/>
    <x v="3"/>
    <x v="0"/>
    <n v="27225.994634999999"/>
    <x v="45"/>
    <x v="45"/>
    <n v="20260723"/>
  </r>
  <r>
    <x v="21"/>
    <x v="3"/>
    <x v="0"/>
    <n v="11142.243447000001"/>
    <x v="46"/>
    <x v="46"/>
    <n v="20260723"/>
  </r>
  <r>
    <x v="21"/>
    <x v="3"/>
    <x v="0"/>
    <n v="0"/>
    <x v="47"/>
    <x v="47"/>
    <n v="20260723"/>
  </r>
  <r>
    <x v="21"/>
    <x v="3"/>
    <x v="0"/>
    <n v="10551.166284000001"/>
    <x v="48"/>
    <x v="48"/>
    <n v="20260723"/>
  </r>
  <r>
    <x v="21"/>
    <x v="3"/>
    <x v="0"/>
    <n v="591.07716300000004"/>
    <x v="49"/>
    <x v="49"/>
    <n v="20260723"/>
  </r>
  <r>
    <x v="21"/>
    <x v="3"/>
    <x v="0"/>
    <n v="16083.751189000001"/>
    <x v="50"/>
    <x v="50"/>
    <n v="20260723"/>
  </r>
  <r>
    <x v="21"/>
    <x v="3"/>
    <x v="0"/>
    <n v="0"/>
    <x v="47"/>
    <x v="51"/>
    <n v="20260723"/>
  </r>
  <r>
    <x v="21"/>
    <x v="3"/>
    <x v="0"/>
    <n v="15421.455626000001"/>
    <x v="48"/>
    <x v="52"/>
    <n v="20260723"/>
  </r>
  <r>
    <x v="21"/>
    <x v="3"/>
    <x v="0"/>
    <n v="662.29556200000002"/>
    <x v="49"/>
    <x v="53"/>
    <n v="20260723"/>
  </r>
  <r>
    <x v="21"/>
    <x v="3"/>
    <x v="0"/>
    <n v="292308.815978"/>
    <x v="51"/>
    <x v="54"/>
    <n v="20260723"/>
  </r>
  <r>
    <x v="21"/>
    <x v="3"/>
    <x v="0"/>
    <n v="13788.513058"/>
    <x v="52"/>
    <x v="55"/>
    <n v="20260723"/>
  </r>
  <r>
    <x v="21"/>
    <x v="3"/>
    <x v="0"/>
    <n v="0"/>
    <x v="47"/>
    <x v="56"/>
    <n v="20260723"/>
  </r>
  <r>
    <x v="21"/>
    <x v="3"/>
    <x v="0"/>
    <n v="12829.263283"/>
    <x v="48"/>
    <x v="57"/>
    <n v="20260723"/>
  </r>
  <r>
    <x v="21"/>
    <x v="3"/>
    <x v="0"/>
    <n v="959.249773"/>
    <x v="49"/>
    <x v="58"/>
    <n v="20260723"/>
  </r>
  <r>
    <x v="21"/>
    <x v="3"/>
    <x v="0"/>
    <n v="278520.302922"/>
    <x v="53"/>
    <x v="59"/>
    <n v="20260723"/>
  </r>
  <r>
    <x v="21"/>
    <x v="3"/>
    <x v="0"/>
    <n v="0"/>
    <x v="47"/>
    <x v="60"/>
    <n v="20260723"/>
  </r>
  <r>
    <x v="21"/>
    <x v="3"/>
    <x v="0"/>
    <n v="264703.84673300001"/>
    <x v="48"/>
    <x v="61"/>
    <n v="20260723"/>
  </r>
  <r>
    <x v="21"/>
    <x v="3"/>
    <x v="0"/>
    <n v="13816.456189"/>
    <x v="49"/>
    <x v="62"/>
    <n v="20260723"/>
  </r>
  <r>
    <x v="21"/>
    <x v="3"/>
    <x v="0"/>
    <n v="95938.489337000006"/>
    <x v="54"/>
    <x v="63"/>
    <n v="20260723"/>
  </r>
  <r>
    <x v="21"/>
    <x v="3"/>
    <x v="0"/>
    <n v="0"/>
    <x v="47"/>
    <x v="64"/>
    <n v="20260723"/>
  </r>
  <r>
    <x v="21"/>
    <x v="3"/>
    <x v="0"/>
    <n v="93680.767988000007"/>
    <x v="48"/>
    <x v="65"/>
    <n v="20260723"/>
  </r>
  <r>
    <x v="21"/>
    <x v="3"/>
    <x v="0"/>
    <n v="2257.7213489999999"/>
    <x v="49"/>
    <x v="66"/>
    <n v="20260723"/>
  </r>
  <r>
    <x v="21"/>
    <x v="3"/>
    <x v="0"/>
    <m/>
    <x v="55"/>
    <x v="67"/>
    <n v="20260723"/>
  </r>
  <r>
    <x v="21"/>
    <x v="3"/>
    <x v="0"/>
    <n v="0"/>
    <x v="56"/>
    <x v="68"/>
    <n v="20260723"/>
  </r>
  <r>
    <x v="21"/>
    <x v="3"/>
    <x v="0"/>
    <n v="150.27504400000001"/>
    <x v="57"/>
    <x v="69"/>
    <n v="20260723"/>
  </r>
  <r>
    <x v="21"/>
    <x v="3"/>
    <x v="0"/>
    <n v="97.260992999999999"/>
    <x v="58"/>
    <x v="70"/>
    <n v="20260723"/>
  </r>
  <r>
    <x v="21"/>
    <x v="3"/>
    <x v="0"/>
    <n v="1540.5636059999999"/>
    <x v="59"/>
    <x v="71"/>
    <n v="20260723"/>
  </r>
  <r>
    <x v="21"/>
    <x v="3"/>
    <x v="0"/>
    <n v="1367.8286439999999"/>
    <x v="60"/>
    <x v="72"/>
    <n v="20260723"/>
  </r>
  <r>
    <x v="21"/>
    <x v="3"/>
    <x v="0"/>
    <n v="10625.437242"/>
    <x v="19"/>
    <x v="73"/>
    <n v="20260723"/>
  </r>
  <r>
    <x v="21"/>
    <x v="3"/>
    <x v="0"/>
    <n v="13007.732663000001"/>
    <x v="61"/>
    <x v="74"/>
    <n v="20260723"/>
  </r>
  <r>
    <x v="21"/>
    <x v="3"/>
    <x v="0"/>
    <n v="3477.2771509999998"/>
    <x v="62"/>
    <x v="75"/>
    <n v="20260723"/>
  </r>
  <r>
    <x v="21"/>
    <x v="3"/>
    <x v="0"/>
    <n v="6260.5993310000003"/>
    <x v="63"/>
    <x v="76"/>
    <n v="20260723"/>
  </r>
  <r>
    <x v="21"/>
    <x v="3"/>
    <x v="0"/>
    <n v="547.04113500000005"/>
    <x v="64"/>
    <x v="77"/>
    <n v="20260723"/>
  </r>
  <r>
    <x v="21"/>
    <x v="3"/>
    <x v="0"/>
    <n v="2492.2316089999999"/>
    <x v="65"/>
    <x v="78"/>
    <n v="20260723"/>
  </r>
  <r>
    <x v="21"/>
    <x v="3"/>
    <x v="0"/>
    <n v="4048.565094"/>
    <x v="66"/>
    <x v="79"/>
    <n v="20260723"/>
  </r>
  <r>
    <x v="21"/>
    <x v="3"/>
    <x v="0"/>
    <n v="0.51050300000000004"/>
    <x v="67"/>
    <x v="80"/>
    <n v="20260723"/>
  </r>
  <r>
    <x v="21"/>
    <x v="3"/>
    <x v="0"/>
    <n v="4048.054592"/>
    <x v="68"/>
    <x v="81"/>
    <n v="20260723"/>
  </r>
  <r>
    <x v="21"/>
    <x v="3"/>
    <x v="0"/>
    <n v="2966.4188690000001"/>
    <x v="69"/>
    <x v="82"/>
    <n v="20260723"/>
  </r>
  <r>
    <x v="21"/>
    <x v="3"/>
    <x v="0"/>
    <n v="462054.53133099998"/>
    <x v="70"/>
    <x v="83"/>
    <n v="20260723"/>
  </r>
  <r>
    <x v="21"/>
    <x v="3"/>
    <x v="0"/>
    <n v="59443.781167000001"/>
    <x v="71"/>
    <x v="84"/>
    <n v="20260723"/>
  </r>
  <r>
    <x v="21"/>
    <x v="4"/>
    <x v="0"/>
    <m/>
    <x v="0"/>
    <x v="0"/>
    <n v="20260723"/>
  </r>
  <r>
    <x v="21"/>
    <x v="4"/>
    <x v="0"/>
    <m/>
    <x v="1"/>
    <x v="1"/>
    <n v="20260723"/>
  </r>
  <r>
    <x v="21"/>
    <x v="4"/>
    <x v="0"/>
    <m/>
    <x v="2"/>
    <x v="2"/>
    <n v="20260723"/>
  </r>
  <r>
    <x v="21"/>
    <x v="4"/>
    <x v="0"/>
    <n v="7.7330000000000003E-3"/>
    <x v="3"/>
    <x v="3"/>
    <n v="20260723"/>
  </r>
  <r>
    <x v="21"/>
    <x v="4"/>
    <x v="0"/>
    <n v="2664.2901710000001"/>
    <x v="4"/>
    <x v="4"/>
    <n v="20260723"/>
  </r>
  <r>
    <x v="21"/>
    <x v="4"/>
    <x v="0"/>
    <n v="0"/>
    <x v="5"/>
    <x v="5"/>
    <n v="20260723"/>
  </r>
  <r>
    <x v="21"/>
    <x v="4"/>
    <x v="0"/>
    <n v="620.39034100000003"/>
    <x v="6"/>
    <x v="6"/>
    <n v="20260723"/>
  </r>
  <r>
    <x v="21"/>
    <x v="4"/>
    <x v="0"/>
    <n v="329411.42446299997"/>
    <x v="7"/>
    <x v="7"/>
    <n v="20260723"/>
  </r>
  <r>
    <x v="21"/>
    <x v="4"/>
    <x v="0"/>
    <n v="4035.1122049999999"/>
    <x v="8"/>
    <x v="8"/>
    <n v="20260723"/>
  </r>
  <r>
    <x v="21"/>
    <x v="4"/>
    <x v="0"/>
    <n v="22206.514105999999"/>
    <x v="9"/>
    <x v="9"/>
    <n v="20260723"/>
  </r>
  <r>
    <x v="21"/>
    <x v="4"/>
    <x v="0"/>
    <n v="12647.316962000001"/>
    <x v="10"/>
    <x v="10"/>
    <n v="20260723"/>
  </r>
  <r>
    <x v="21"/>
    <x v="4"/>
    <x v="0"/>
    <n v="11926.438120000001"/>
    <x v="11"/>
    <x v="11"/>
    <n v="20260723"/>
  </r>
  <r>
    <x v="21"/>
    <x v="4"/>
    <x v="0"/>
    <n v="720.87884199999996"/>
    <x v="12"/>
    <x v="12"/>
    <n v="20260723"/>
  </r>
  <r>
    <x v="21"/>
    <x v="4"/>
    <x v="0"/>
    <n v="201597.22152799999"/>
    <x v="13"/>
    <x v="13"/>
    <n v="20260723"/>
  </r>
  <r>
    <x v="21"/>
    <x v="4"/>
    <x v="0"/>
    <n v="128940.163055"/>
    <x v="14"/>
    <x v="14"/>
    <n v="20260723"/>
  </r>
  <r>
    <x v="21"/>
    <x v="4"/>
    <x v="0"/>
    <n v="65689.094555000003"/>
    <x v="15"/>
    <x v="15"/>
    <n v="20260723"/>
  </r>
  <r>
    <x v="21"/>
    <x v="4"/>
    <x v="0"/>
    <n v="695.11563200000001"/>
    <x v="16"/>
    <x v="16"/>
    <n v="20260723"/>
  </r>
  <r>
    <x v="21"/>
    <x v="4"/>
    <x v="0"/>
    <n v="6272.8482869999998"/>
    <x v="17"/>
    <x v="17"/>
    <n v="20260723"/>
  </r>
  <r>
    <x v="21"/>
    <x v="4"/>
    <x v="0"/>
    <n v="29506.880681999999"/>
    <x v="18"/>
    <x v="18"/>
    <n v="20260723"/>
  </r>
  <r>
    <x v="21"/>
    <x v="4"/>
    <x v="0"/>
    <n v="47716.402602000002"/>
    <x v="19"/>
    <x v="19"/>
    <n v="20260723"/>
  </r>
  <r>
    <x v="21"/>
    <x v="4"/>
    <x v="0"/>
    <n v="2503.5047169999998"/>
    <x v="20"/>
    <x v="20"/>
    <n v="20260723"/>
  </r>
  <r>
    <x v="21"/>
    <x v="4"/>
    <x v="0"/>
    <n v="9198.4716599999992"/>
    <x v="21"/>
    <x v="21"/>
    <n v="20260723"/>
  </r>
  <r>
    <x v="21"/>
    <x v="4"/>
    <x v="0"/>
    <n v="86167.119739999995"/>
    <x v="22"/>
    <x v="22"/>
    <n v="20260723"/>
  </r>
  <r>
    <x v="21"/>
    <x v="4"/>
    <x v="0"/>
    <n v="105807.456181"/>
    <x v="23"/>
    <x v="23"/>
    <n v="20260723"/>
  </r>
  <r>
    <x v="21"/>
    <x v="4"/>
    <x v="0"/>
    <n v="12.275178"/>
    <x v="24"/>
    <x v="24"/>
    <n v="20260723"/>
  </r>
  <r>
    <x v="21"/>
    <x v="4"/>
    <x v="0"/>
    <n v="56276.863060999996"/>
    <x v="25"/>
    <x v="25"/>
    <n v="20260723"/>
  </r>
  <r>
    <x v="21"/>
    <x v="4"/>
    <x v="0"/>
    <n v="49518.317942000001"/>
    <x v="26"/>
    <x v="26"/>
    <n v="20260723"/>
  </r>
  <r>
    <x v="21"/>
    <x v="4"/>
    <x v="0"/>
    <n v="1899.130175"/>
    <x v="27"/>
    <x v="27"/>
    <n v="20260723"/>
  </r>
  <r>
    <x v="21"/>
    <x v="4"/>
    <x v="0"/>
    <n v="1247.8227899999999"/>
    <x v="28"/>
    <x v="28"/>
    <n v="20260723"/>
  </r>
  <r>
    <x v="21"/>
    <x v="4"/>
    <x v="0"/>
    <n v="1234.2269160000001"/>
    <x v="29"/>
    <x v="29"/>
    <n v="20260723"/>
  </r>
  <r>
    <x v="21"/>
    <x v="4"/>
    <x v="0"/>
    <n v="13.595872"/>
    <x v="30"/>
    <x v="30"/>
    <n v="20260723"/>
  </r>
  <r>
    <x v="21"/>
    <x v="4"/>
    <x v="0"/>
    <n v="8.8528660000000006"/>
    <x v="31"/>
    <x v="31"/>
    <n v="20260723"/>
  </r>
  <r>
    <x v="21"/>
    <x v="4"/>
    <x v="0"/>
    <n v="1177.9162570000001"/>
    <x v="32"/>
    <x v="32"/>
    <n v="20260723"/>
  </r>
  <r>
    <x v="21"/>
    <x v="4"/>
    <x v="0"/>
    <n v="-1169.0633909999999"/>
    <x v="33"/>
    <x v="33"/>
    <n v="20260723"/>
  </r>
  <r>
    <x v="21"/>
    <x v="4"/>
    <x v="0"/>
    <n v="642.454521"/>
    <x v="34"/>
    <x v="34"/>
    <n v="20260723"/>
  </r>
  <r>
    <x v="21"/>
    <x v="4"/>
    <x v="0"/>
    <n v="1202.512917"/>
    <x v="35"/>
    <x v="35"/>
    <n v="20260723"/>
  </r>
  <r>
    <x v="21"/>
    <x v="4"/>
    <x v="0"/>
    <n v="8940.7619699999996"/>
    <x v="36"/>
    <x v="36"/>
    <n v="20260723"/>
  </r>
  <r>
    <x v="21"/>
    <x v="4"/>
    <x v="0"/>
    <n v="459.966995"/>
    <x v="37"/>
    <x v="37"/>
    <n v="20260723"/>
  </r>
  <r>
    <x v="21"/>
    <x v="4"/>
    <x v="0"/>
    <n v="9281.3615960000006"/>
    <x v="38"/>
    <x v="38"/>
    <n v="20260723"/>
  </r>
  <r>
    <x v="21"/>
    <x v="4"/>
    <x v="0"/>
    <n v="0"/>
    <x v="39"/>
    <x v="39"/>
    <n v="20260723"/>
  </r>
  <r>
    <x v="21"/>
    <x v="4"/>
    <x v="0"/>
    <n v="0"/>
    <x v="40"/>
    <x v="40"/>
    <n v="20260723"/>
  </r>
  <r>
    <x v="21"/>
    <x v="4"/>
    <x v="0"/>
    <n v="9304.0821520000009"/>
    <x v="41"/>
    <x v="41"/>
    <n v="20260723"/>
  </r>
  <r>
    <x v="21"/>
    <x v="4"/>
    <x v="0"/>
    <n v="575.88149499999997"/>
    <x v="42"/>
    <x v="42"/>
    <n v="20260723"/>
  </r>
  <r>
    <x v="21"/>
    <x v="4"/>
    <x v="0"/>
    <n v="556334.38592599996"/>
    <x v="43"/>
    <x v="43"/>
    <n v="20260723"/>
  </r>
  <r>
    <x v="21"/>
    <x v="4"/>
    <x v="0"/>
    <m/>
    <x v="44"/>
    <x v="44"/>
    <n v="20260723"/>
  </r>
  <r>
    <x v="21"/>
    <x v="4"/>
    <x v="0"/>
    <n v="27318.380993999999"/>
    <x v="45"/>
    <x v="45"/>
    <n v="20260723"/>
  </r>
  <r>
    <x v="21"/>
    <x v="4"/>
    <x v="0"/>
    <n v="11270.914233"/>
    <x v="46"/>
    <x v="46"/>
    <n v="20260723"/>
  </r>
  <r>
    <x v="21"/>
    <x v="4"/>
    <x v="0"/>
    <n v="0"/>
    <x v="47"/>
    <x v="47"/>
    <n v="20260723"/>
  </r>
  <r>
    <x v="21"/>
    <x v="4"/>
    <x v="0"/>
    <n v="10653.613405"/>
    <x v="48"/>
    <x v="48"/>
    <n v="20260723"/>
  </r>
  <r>
    <x v="21"/>
    <x v="4"/>
    <x v="0"/>
    <n v="617.30082800000002"/>
    <x v="49"/>
    <x v="49"/>
    <n v="20260723"/>
  </r>
  <r>
    <x v="21"/>
    <x v="4"/>
    <x v="0"/>
    <n v="16047.466762"/>
    <x v="50"/>
    <x v="50"/>
    <n v="20260723"/>
  </r>
  <r>
    <x v="21"/>
    <x v="4"/>
    <x v="0"/>
    <n v="0"/>
    <x v="47"/>
    <x v="51"/>
    <n v="20260723"/>
  </r>
  <r>
    <x v="21"/>
    <x v="4"/>
    <x v="0"/>
    <n v="15391.966033999999"/>
    <x v="48"/>
    <x v="52"/>
    <n v="20260723"/>
  </r>
  <r>
    <x v="21"/>
    <x v="4"/>
    <x v="0"/>
    <n v="655.50072799999998"/>
    <x v="49"/>
    <x v="53"/>
    <n v="20260723"/>
  </r>
  <r>
    <x v="21"/>
    <x v="4"/>
    <x v="0"/>
    <n v="307952.05402799998"/>
    <x v="51"/>
    <x v="54"/>
    <n v="20260723"/>
  </r>
  <r>
    <x v="21"/>
    <x v="4"/>
    <x v="0"/>
    <n v="14924.223708"/>
    <x v="52"/>
    <x v="55"/>
    <n v="20260723"/>
  </r>
  <r>
    <x v="21"/>
    <x v="4"/>
    <x v="0"/>
    <n v="0"/>
    <x v="47"/>
    <x v="56"/>
    <n v="20260723"/>
  </r>
  <r>
    <x v="21"/>
    <x v="4"/>
    <x v="0"/>
    <n v="13879.394491999999"/>
    <x v="48"/>
    <x v="57"/>
    <n v="20260723"/>
  </r>
  <r>
    <x v="21"/>
    <x v="4"/>
    <x v="0"/>
    <n v="1044.8292160000001"/>
    <x v="49"/>
    <x v="58"/>
    <n v="20260723"/>
  </r>
  <r>
    <x v="21"/>
    <x v="4"/>
    <x v="0"/>
    <n v="293027.83032000001"/>
    <x v="53"/>
    <x v="59"/>
    <n v="20260723"/>
  </r>
  <r>
    <x v="21"/>
    <x v="4"/>
    <x v="0"/>
    <n v="0"/>
    <x v="47"/>
    <x v="60"/>
    <n v="20260723"/>
  </r>
  <r>
    <x v="21"/>
    <x v="4"/>
    <x v="0"/>
    <n v="278020.26422399998"/>
    <x v="48"/>
    <x v="61"/>
    <n v="20260723"/>
  </r>
  <r>
    <x v="21"/>
    <x v="4"/>
    <x v="0"/>
    <n v="15007.566096"/>
    <x v="49"/>
    <x v="62"/>
    <n v="20260723"/>
  </r>
  <r>
    <x v="21"/>
    <x v="4"/>
    <x v="0"/>
    <n v="98744.266097"/>
    <x v="54"/>
    <x v="63"/>
    <n v="20260723"/>
  </r>
  <r>
    <x v="21"/>
    <x v="4"/>
    <x v="0"/>
    <n v="0"/>
    <x v="47"/>
    <x v="64"/>
    <n v="20260723"/>
  </r>
  <r>
    <x v="21"/>
    <x v="4"/>
    <x v="0"/>
    <n v="96329.937393999993"/>
    <x v="48"/>
    <x v="65"/>
    <n v="20260723"/>
  </r>
  <r>
    <x v="21"/>
    <x v="4"/>
    <x v="0"/>
    <n v="2414.3287030000001"/>
    <x v="49"/>
    <x v="66"/>
    <n v="20260723"/>
  </r>
  <r>
    <x v="21"/>
    <x v="4"/>
    <x v="0"/>
    <m/>
    <x v="55"/>
    <x v="67"/>
    <n v="20260723"/>
  </r>
  <r>
    <x v="21"/>
    <x v="4"/>
    <x v="0"/>
    <n v="0"/>
    <x v="56"/>
    <x v="68"/>
    <n v="20260723"/>
  </r>
  <r>
    <x v="21"/>
    <x v="4"/>
    <x v="0"/>
    <n v="204.94494399999999"/>
    <x v="57"/>
    <x v="69"/>
    <n v="20260723"/>
  </r>
  <r>
    <x v="21"/>
    <x v="4"/>
    <x v="0"/>
    <n v="72.590829999999997"/>
    <x v="58"/>
    <x v="70"/>
    <n v="20260723"/>
  </r>
  <r>
    <x v="21"/>
    <x v="4"/>
    <x v="0"/>
    <n v="1480.241501"/>
    <x v="59"/>
    <x v="71"/>
    <n v="20260723"/>
  </r>
  <r>
    <x v="21"/>
    <x v="4"/>
    <x v="0"/>
    <n v="1780.494246"/>
    <x v="60"/>
    <x v="72"/>
    <n v="20260723"/>
  </r>
  <r>
    <x v="21"/>
    <x v="4"/>
    <x v="0"/>
    <n v="13025.767943000001"/>
    <x v="19"/>
    <x v="73"/>
    <n v="20260723"/>
  </r>
  <r>
    <x v="21"/>
    <x v="4"/>
    <x v="0"/>
    <n v="20396.989347999999"/>
    <x v="61"/>
    <x v="74"/>
    <n v="20260723"/>
  </r>
  <r>
    <x v="21"/>
    <x v="4"/>
    <x v="0"/>
    <n v="5775.2926209999996"/>
    <x v="62"/>
    <x v="75"/>
    <n v="20260723"/>
  </r>
  <r>
    <x v="21"/>
    <x v="4"/>
    <x v="0"/>
    <n v="5651.4073390000003"/>
    <x v="63"/>
    <x v="76"/>
    <n v="20260723"/>
  </r>
  <r>
    <x v="21"/>
    <x v="4"/>
    <x v="0"/>
    <n v="493.94034199999999"/>
    <x v="64"/>
    <x v="77"/>
    <n v="20260723"/>
  </r>
  <r>
    <x v="21"/>
    <x v="4"/>
    <x v="0"/>
    <n v="2187.9094110000001"/>
    <x v="65"/>
    <x v="78"/>
    <n v="20260723"/>
  </r>
  <r>
    <x v="21"/>
    <x v="4"/>
    <x v="0"/>
    <n v="4159.7835080000004"/>
    <x v="66"/>
    <x v="79"/>
    <n v="20260723"/>
  </r>
  <r>
    <x v="21"/>
    <x v="4"/>
    <x v="0"/>
    <n v="0.51050300000000004"/>
    <x v="67"/>
    <x v="80"/>
    <n v="20260723"/>
  </r>
  <r>
    <x v="21"/>
    <x v="4"/>
    <x v="0"/>
    <n v="4159.2730060000004"/>
    <x v="68"/>
    <x v="81"/>
    <n v="20260723"/>
  </r>
  <r>
    <x v="21"/>
    <x v="4"/>
    <x v="0"/>
    <n v="4274.4049400000004"/>
    <x v="69"/>
    <x v="82"/>
    <n v="20260723"/>
  </r>
  <r>
    <x v="21"/>
    <x v="4"/>
    <x v="0"/>
    <n v="493518.468092"/>
    <x v="70"/>
    <x v="83"/>
    <n v="20260723"/>
  </r>
  <r>
    <x v="21"/>
    <x v="4"/>
    <x v="0"/>
    <n v="62815.917834"/>
    <x v="71"/>
    <x v="84"/>
    <n v="20260723"/>
  </r>
  <r>
    <x v="21"/>
    <x v="5"/>
    <x v="0"/>
    <m/>
    <x v="0"/>
    <x v="0"/>
    <n v="20260723"/>
  </r>
  <r>
    <x v="21"/>
    <x v="5"/>
    <x v="0"/>
    <m/>
    <x v="1"/>
    <x v="1"/>
    <n v="20260723"/>
  </r>
  <r>
    <x v="21"/>
    <x v="5"/>
    <x v="0"/>
    <m/>
    <x v="2"/>
    <x v="2"/>
    <n v="20260723"/>
  </r>
  <r>
    <x v="21"/>
    <x v="5"/>
    <x v="0"/>
    <n v="0.178729"/>
    <x v="3"/>
    <x v="3"/>
    <n v="20260723"/>
  </r>
  <r>
    <x v="21"/>
    <x v="5"/>
    <x v="0"/>
    <n v="3859.0311620000002"/>
    <x v="4"/>
    <x v="4"/>
    <n v="20260723"/>
  </r>
  <r>
    <x v="21"/>
    <x v="5"/>
    <x v="0"/>
    <n v="0"/>
    <x v="5"/>
    <x v="5"/>
    <n v="20260723"/>
  </r>
  <r>
    <x v="21"/>
    <x v="5"/>
    <x v="0"/>
    <n v="429.24316900000002"/>
    <x v="6"/>
    <x v="6"/>
    <n v="20260723"/>
  </r>
  <r>
    <x v="21"/>
    <x v="5"/>
    <x v="0"/>
    <n v="299968.911463"/>
    <x v="7"/>
    <x v="7"/>
    <n v="20260723"/>
  </r>
  <r>
    <x v="21"/>
    <x v="5"/>
    <x v="0"/>
    <n v="4421.7040889999998"/>
    <x v="8"/>
    <x v="8"/>
    <n v="20260723"/>
  </r>
  <r>
    <x v="21"/>
    <x v="5"/>
    <x v="0"/>
    <n v="30686.382390999999"/>
    <x v="9"/>
    <x v="9"/>
    <n v="20260723"/>
  </r>
  <r>
    <x v="21"/>
    <x v="5"/>
    <x v="0"/>
    <n v="14129.633347999999"/>
    <x v="10"/>
    <x v="10"/>
    <n v="20260723"/>
  </r>
  <r>
    <x v="21"/>
    <x v="5"/>
    <x v="0"/>
    <n v="13409.772376999999"/>
    <x v="11"/>
    <x v="11"/>
    <n v="20260723"/>
  </r>
  <r>
    <x v="21"/>
    <x v="5"/>
    <x v="0"/>
    <n v="719.86097199999995"/>
    <x v="12"/>
    <x v="12"/>
    <n v="20260723"/>
  </r>
  <r>
    <x v="21"/>
    <x v="5"/>
    <x v="0"/>
    <n v="182665.71796000001"/>
    <x v="13"/>
    <x v="13"/>
    <n v="20260723"/>
  </r>
  <r>
    <x v="21"/>
    <x v="5"/>
    <x v="0"/>
    <n v="109642.178225"/>
    <x v="14"/>
    <x v="14"/>
    <n v="20260723"/>
  </r>
  <r>
    <x v="21"/>
    <x v="5"/>
    <x v="0"/>
    <n v="66121.776354999995"/>
    <x v="15"/>
    <x v="15"/>
    <n v="20260723"/>
  </r>
  <r>
    <x v="21"/>
    <x v="5"/>
    <x v="0"/>
    <n v="702.42761900000005"/>
    <x v="16"/>
    <x v="16"/>
    <n v="20260723"/>
  </r>
  <r>
    <x v="21"/>
    <x v="5"/>
    <x v="0"/>
    <n v="6199.3357599999999"/>
    <x v="17"/>
    <x v="17"/>
    <n v="20260723"/>
  </r>
  <r>
    <x v="21"/>
    <x v="5"/>
    <x v="0"/>
    <n v="28732.647992999999"/>
    <x v="18"/>
    <x v="18"/>
    <n v="20260723"/>
  </r>
  <r>
    <x v="21"/>
    <x v="5"/>
    <x v="0"/>
    <n v="30345.234947000001"/>
    <x v="19"/>
    <x v="19"/>
    <n v="20260723"/>
  </r>
  <r>
    <x v="21"/>
    <x v="5"/>
    <x v="0"/>
    <n v="3521.136422"/>
    <x v="20"/>
    <x v="20"/>
    <n v="20260723"/>
  </r>
  <r>
    <x v="21"/>
    <x v="5"/>
    <x v="0"/>
    <n v="5466.4543130000002"/>
    <x v="21"/>
    <x v="21"/>
    <n v="20260723"/>
  </r>
  <r>
    <x v="21"/>
    <x v="5"/>
    <x v="0"/>
    <n v="92662.164850000001"/>
    <x v="22"/>
    <x v="22"/>
    <n v="20260723"/>
  </r>
  <r>
    <x v="21"/>
    <x v="5"/>
    <x v="0"/>
    <n v="104313.435914"/>
    <x v="23"/>
    <x v="23"/>
    <n v="20260723"/>
  </r>
  <r>
    <x v="21"/>
    <x v="5"/>
    <x v="0"/>
    <n v="10.52191"/>
    <x v="24"/>
    <x v="24"/>
    <n v="20260723"/>
  </r>
  <r>
    <x v="21"/>
    <x v="5"/>
    <x v="0"/>
    <n v="70059.303627999994"/>
    <x v="25"/>
    <x v="25"/>
    <n v="20260723"/>
  </r>
  <r>
    <x v="21"/>
    <x v="5"/>
    <x v="0"/>
    <n v="34243.610375999997"/>
    <x v="26"/>
    <x v="26"/>
    <n v="20260723"/>
  </r>
  <r>
    <x v="21"/>
    <x v="5"/>
    <x v="0"/>
    <n v="1650.229472"/>
    <x v="27"/>
    <x v="27"/>
    <n v="20260723"/>
  </r>
  <r>
    <x v="21"/>
    <x v="5"/>
    <x v="0"/>
    <n v="1618.7721590000001"/>
    <x v="28"/>
    <x v="28"/>
    <n v="20260723"/>
  </r>
  <r>
    <x v="21"/>
    <x v="5"/>
    <x v="0"/>
    <n v="1592.423235"/>
    <x v="29"/>
    <x v="29"/>
    <n v="20260723"/>
  </r>
  <r>
    <x v="21"/>
    <x v="5"/>
    <x v="0"/>
    <n v="26.348924"/>
    <x v="30"/>
    <x v="30"/>
    <n v="20260723"/>
  </r>
  <r>
    <x v="21"/>
    <x v="5"/>
    <x v="0"/>
    <n v="-729.83725700000002"/>
    <x v="31"/>
    <x v="31"/>
    <n v="20260723"/>
  </r>
  <r>
    <x v="21"/>
    <x v="5"/>
    <x v="0"/>
    <n v="1074.591932"/>
    <x v="32"/>
    <x v="32"/>
    <n v="20260723"/>
  </r>
  <r>
    <x v="21"/>
    <x v="5"/>
    <x v="0"/>
    <n v="-1804.429189"/>
    <x v="33"/>
    <x v="33"/>
    <n v="20260723"/>
  </r>
  <r>
    <x v="21"/>
    <x v="5"/>
    <x v="0"/>
    <n v="761.29457000000002"/>
    <x v="34"/>
    <x v="34"/>
    <n v="20260723"/>
  </r>
  <r>
    <x v="21"/>
    <x v="5"/>
    <x v="0"/>
    <n v="1321.369271"/>
    <x v="35"/>
    <x v="35"/>
    <n v="20260723"/>
  </r>
  <r>
    <x v="21"/>
    <x v="5"/>
    <x v="0"/>
    <n v="8241.3983329999992"/>
    <x v="36"/>
    <x v="36"/>
    <n v="20260723"/>
  </r>
  <r>
    <x v="21"/>
    <x v="5"/>
    <x v="0"/>
    <n v="318.52013699999998"/>
    <x v="37"/>
    <x v="37"/>
    <n v="20260723"/>
  </r>
  <r>
    <x v="21"/>
    <x v="5"/>
    <x v="0"/>
    <n v="8026.6119570000001"/>
    <x v="38"/>
    <x v="38"/>
    <n v="20260723"/>
  </r>
  <r>
    <x v="21"/>
    <x v="5"/>
    <x v="0"/>
    <n v="0"/>
    <x v="39"/>
    <x v="39"/>
    <n v="20260723"/>
  </r>
  <r>
    <x v="21"/>
    <x v="5"/>
    <x v="0"/>
    <n v="0"/>
    <x v="40"/>
    <x v="40"/>
    <n v="20260723"/>
  </r>
  <r>
    <x v="21"/>
    <x v="5"/>
    <x v="0"/>
    <n v="7472.2233249999999"/>
    <x v="41"/>
    <x v="41"/>
    <n v="20260723"/>
  </r>
  <r>
    <x v="21"/>
    <x v="5"/>
    <x v="0"/>
    <n v="855.82504500000005"/>
    <x v="42"/>
    <x v="42"/>
    <n v="20260723"/>
  </r>
  <r>
    <x v="21"/>
    <x v="5"/>
    <x v="0"/>
    <n v="529119.14282800001"/>
    <x v="43"/>
    <x v="43"/>
    <n v="20260723"/>
  </r>
  <r>
    <x v="21"/>
    <x v="5"/>
    <x v="0"/>
    <m/>
    <x v="44"/>
    <x v="44"/>
    <n v="20260723"/>
  </r>
  <r>
    <x v="21"/>
    <x v="5"/>
    <x v="0"/>
    <n v="28030.323598999999"/>
    <x v="45"/>
    <x v="45"/>
    <n v="20260723"/>
  </r>
  <r>
    <x v="21"/>
    <x v="5"/>
    <x v="0"/>
    <n v="12038.999037"/>
    <x v="46"/>
    <x v="46"/>
    <n v="20260723"/>
  </r>
  <r>
    <x v="21"/>
    <x v="5"/>
    <x v="0"/>
    <n v="0"/>
    <x v="47"/>
    <x v="47"/>
    <n v="20260723"/>
  </r>
  <r>
    <x v="21"/>
    <x v="5"/>
    <x v="0"/>
    <n v="11400.901985"/>
    <x v="48"/>
    <x v="48"/>
    <n v="20260723"/>
  </r>
  <r>
    <x v="21"/>
    <x v="5"/>
    <x v="0"/>
    <n v="638.09705199999996"/>
    <x v="49"/>
    <x v="49"/>
    <n v="20260723"/>
  </r>
  <r>
    <x v="21"/>
    <x v="5"/>
    <x v="0"/>
    <n v="15991.324563"/>
    <x v="50"/>
    <x v="50"/>
    <n v="20260723"/>
  </r>
  <r>
    <x v="21"/>
    <x v="5"/>
    <x v="0"/>
    <n v="0"/>
    <x v="47"/>
    <x v="51"/>
    <n v="20260723"/>
  </r>
  <r>
    <x v="21"/>
    <x v="5"/>
    <x v="0"/>
    <n v="15329.843298"/>
    <x v="48"/>
    <x v="52"/>
    <n v="20260723"/>
  </r>
  <r>
    <x v="21"/>
    <x v="5"/>
    <x v="0"/>
    <n v="661.48126600000001"/>
    <x v="49"/>
    <x v="53"/>
    <n v="20260723"/>
  </r>
  <r>
    <x v="21"/>
    <x v="5"/>
    <x v="0"/>
    <n v="288687.094102"/>
    <x v="51"/>
    <x v="54"/>
    <n v="20260723"/>
  </r>
  <r>
    <x v="21"/>
    <x v="5"/>
    <x v="0"/>
    <n v="14295.962412999999"/>
    <x v="52"/>
    <x v="55"/>
    <n v="20260723"/>
  </r>
  <r>
    <x v="21"/>
    <x v="5"/>
    <x v="0"/>
    <n v="0"/>
    <x v="47"/>
    <x v="56"/>
    <n v="20260723"/>
  </r>
  <r>
    <x v="21"/>
    <x v="5"/>
    <x v="0"/>
    <n v="13107.791927"/>
    <x v="48"/>
    <x v="57"/>
    <n v="20260723"/>
  </r>
  <r>
    <x v="21"/>
    <x v="5"/>
    <x v="0"/>
    <n v="1188.170486"/>
    <x v="49"/>
    <x v="58"/>
    <n v="20260723"/>
  </r>
  <r>
    <x v="21"/>
    <x v="5"/>
    <x v="0"/>
    <n v="274391.13168799999"/>
    <x v="53"/>
    <x v="59"/>
    <n v="20260723"/>
  </r>
  <r>
    <x v="21"/>
    <x v="5"/>
    <x v="0"/>
    <n v="0"/>
    <x v="47"/>
    <x v="60"/>
    <n v="20260723"/>
  </r>
  <r>
    <x v="21"/>
    <x v="5"/>
    <x v="0"/>
    <n v="261797.30238800001"/>
    <x v="48"/>
    <x v="61"/>
    <n v="20260723"/>
  </r>
  <r>
    <x v="21"/>
    <x v="5"/>
    <x v="0"/>
    <n v="12593.829299999999"/>
    <x v="49"/>
    <x v="62"/>
    <n v="20260723"/>
  </r>
  <r>
    <x v="21"/>
    <x v="5"/>
    <x v="0"/>
    <n v="103143.054943"/>
    <x v="54"/>
    <x v="63"/>
    <n v="20260723"/>
  </r>
  <r>
    <x v="21"/>
    <x v="5"/>
    <x v="0"/>
    <n v="0"/>
    <x v="47"/>
    <x v="64"/>
    <n v="20260723"/>
  </r>
  <r>
    <x v="21"/>
    <x v="5"/>
    <x v="0"/>
    <n v="101265.935191"/>
    <x v="48"/>
    <x v="65"/>
    <n v="20260723"/>
  </r>
  <r>
    <x v="21"/>
    <x v="5"/>
    <x v="0"/>
    <n v="1877.1197520000001"/>
    <x v="49"/>
    <x v="66"/>
    <n v="20260723"/>
  </r>
  <r>
    <x v="21"/>
    <x v="5"/>
    <x v="0"/>
    <m/>
    <x v="55"/>
    <x v="67"/>
    <n v="20260723"/>
  </r>
  <r>
    <x v="21"/>
    <x v="5"/>
    <x v="0"/>
    <n v="0"/>
    <x v="56"/>
    <x v="68"/>
    <n v="20260723"/>
  </r>
  <r>
    <x v="21"/>
    <x v="5"/>
    <x v="0"/>
    <n v="194.62074899999999"/>
    <x v="57"/>
    <x v="69"/>
    <n v="20260723"/>
  </r>
  <r>
    <x v="21"/>
    <x v="5"/>
    <x v="0"/>
    <n v="81.490471999999997"/>
    <x v="58"/>
    <x v="70"/>
    <n v="20260723"/>
  </r>
  <r>
    <x v="21"/>
    <x v="5"/>
    <x v="0"/>
    <n v="1312.6477050000001"/>
    <x v="59"/>
    <x v="71"/>
    <n v="20260723"/>
  </r>
  <r>
    <x v="21"/>
    <x v="5"/>
    <x v="0"/>
    <n v="2460.6366549999998"/>
    <x v="60"/>
    <x v="72"/>
    <n v="20260723"/>
  </r>
  <r>
    <x v="21"/>
    <x v="5"/>
    <x v="0"/>
    <n v="8509.2617640000008"/>
    <x v="19"/>
    <x v="73"/>
    <n v="20260723"/>
  </r>
  <r>
    <x v="21"/>
    <x v="5"/>
    <x v="0"/>
    <n v="11799.260659"/>
    <x v="61"/>
    <x v="74"/>
    <n v="20260723"/>
  </r>
  <r>
    <x v="21"/>
    <x v="5"/>
    <x v="0"/>
    <n v="3989.1479410000002"/>
    <x v="62"/>
    <x v="75"/>
    <n v="20260723"/>
  </r>
  <r>
    <x v="21"/>
    <x v="5"/>
    <x v="0"/>
    <n v="5709.3148149999997"/>
    <x v="63"/>
    <x v="76"/>
    <n v="20260723"/>
  </r>
  <r>
    <x v="21"/>
    <x v="5"/>
    <x v="0"/>
    <n v="591.86568299999999"/>
    <x v="64"/>
    <x v="77"/>
    <n v="20260723"/>
  </r>
  <r>
    <x v="21"/>
    <x v="5"/>
    <x v="0"/>
    <n v="2388.6460400000001"/>
    <x v="65"/>
    <x v="78"/>
    <n v="20260723"/>
  </r>
  <r>
    <x v="21"/>
    <x v="5"/>
    <x v="0"/>
    <n v="3660.2551619999999"/>
    <x v="66"/>
    <x v="79"/>
    <n v="20260723"/>
  </r>
  <r>
    <x v="21"/>
    <x v="5"/>
    <x v="0"/>
    <n v="0.51050300000000004"/>
    <x v="67"/>
    <x v="80"/>
    <n v="20260723"/>
  </r>
  <r>
    <x v="21"/>
    <x v="5"/>
    <x v="0"/>
    <n v="3659.744659"/>
    <x v="68"/>
    <x v="81"/>
    <n v="20260723"/>
  </r>
  <r>
    <x v="21"/>
    <x v="5"/>
    <x v="0"/>
    <n v="4204.8312830000004"/>
    <x v="69"/>
    <x v="82"/>
    <n v="20260723"/>
  </r>
  <r>
    <x v="21"/>
    <x v="5"/>
    <x v="0"/>
    <n v="464762.45157400001"/>
    <x v="70"/>
    <x v="83"/>
    <n v="20260723"/>
  </r>
  <r>
    <x v="21"/>
    <x v="5"/>
    <x v="0"/>
    <n v="64356.691251999997"/>
    <x v="71"/>
    <x v="84"/>
    <n v="20260723"/>
  </r>
  <r>
    <x v="21"/>
    <x v="6"/>
    <x v="0"/>
    <m/>
    <x v="0"/>
    <x v="0"/>
    <n v="20260723"/>
  </r>
  <r>
    <x v="21"/>
    <x v="6"/>
    <x v="0"/>
    <m/>
    <x v="1"/>
    <x v="1"/>
    <n v="20260723"/>
  </r>
  <r>
    <x v="21"/>
    <x v="6"/>
    <x v="0"/>
    <m/>
    <x v="2"/>
    <x v="2"/>
    <n v="20260723"/>
  </r>
  <r>
    <x v="21"/>
    <x v="6"/>
    <x v="0"/>
    <n v="1.9220000000000001E-3"/>
    <x v="3"/>
    <x v="3"/>
    <n v="20260723"/>
  </r>
  <r>
    <x v="21"/>
    <x v="6"/>
    <x v="0"/>
    <n v="4048.0555899999999"/>
    <x v="4"/>
    <x v="4"/>
    <n v="20260723"/>
  </r>
  <r>
    <x v="21"/>
    <x v="6"/>
    <x v="0"/>
    <n v="0"/>
    <x v="5"/>
    <x v="5"/>
    <n v="20260723"/>
  </r>
  <r>
    <x v="21"/>
    <x v="6"/>
    <x v="0"/>
    <n v="370.83790399999998"/>
    <x v="6"/>
    <x v="6"/>
    <n v="20260723"/>
  </r>
  <r>
    <x v="21"/>
    <x v="6"/>
    <x v="0"/>
    <n v="236872.889096"/>
    <x v="7"/>
    <x v="7"/>
    <n v="20260723"/>
  </r>
  <r>
    <x v="21"/>
    <x v="6"/>
    <x v="0"/>
    <n v="4236.3338059999996"/>
    <x v="8"/>
    <x v="8"/>
    <n v="20260723"/>
  </r>
  <r>
    <x v="21"/>
    <x v="6"/>
    <x v="0"/>
    <n v="32621.511691"/>
    <x v="9"/>
    <x v="9"/>
    <n v="20260723"/>
  </r>
  <r>
    <x v="21"/>
    <x v="6"/>
    <x v="0"/>
    <n v="10212.15135"/>
    <x v="10"/>
    <x v="10"/>
    <n v="20260723"/>
  </r>
  <r>
    <x v="21"/>
    <x v="6"/>
    <x v="0"/>
    <n v="9563.4436829999995"/>
    <x v="11"/>
    <x v="11"/>
    <n v="20260723"/>
  </r>
  <r>
    <x v="21"/>
    <x v="6"/>
    <x v="0"/>
    <n v="648.70766800000001"/>
    <x v="12"/>
    <x v="12"/>
    <n v="20260723"/>
  </r>
  <r>
    <x v="21"/>
    <x v="6"/>
    <x v="0"/>
    <n v="121602.327423"/>
    <x v="13"/>
    <x v="13"/>
    <n v="20260723"/>
  </r>
  <r>
    <x v="21"/>
    <x v="6"/>
    <x v="0"/>
    <n v="66389.651666999998"/>
    <x v="14"/>
    <x v="14"/>
    <n v="20260723"/>
  </r>
  <r>
    <x v="21"/>
    <x v="6"/>
    <x v="0"/>
    <n v="48998.800485"/>
    <x v="15"/>
    <x v="15"/>
    <n v="20260723"/>
  </r>
  <r>
    <x v="21"/>
    <x v="6"/>
    <x v="0"/>
    <n v="87.529933"/>
    <x v="16"/>
    <x v="16"/>
    <n v="20260723"/>
  </r>
  <r>
    <x v="21"/>
    <x v="6"/>
    <x v="0"/>
    <n v="6126.3453390000004"/>
    <x v="17"/>
    <x v="17"/>
    <n v="20260723"/>
  </r>
  <r>
    <x v="21"/>
    <x v="6"/>
    <x v="0"/>
    <n v="31166.537509999998"/>
    <x v="18"/>
    <x v="18"/>
    <n v="20260723"/>
  </r>
  <r>
    <x v="21"/>
    <x v="6"/>
    <x v="0"/>
    <n v="30274.049419999999"/>
    <x v="19"/>
    <x v="19"/>
    <n v="20260723"/>
  </r>
  <r>
    <x v="21"/>
    <x v="6"/>
    <x v="0"/>
    <n v="2030.3230679999999"/>
    <x v="20"/>
    <x v="20"/>
    <n v="20260723"/>
  </r>
  <r>
    <x v="21"/>
    <x v="6"/>
    <x v="0"/>
    <n v="4729.6548270000003"/>
    <x v="21"/>
    <x v="21"/>
    <n v="20260723"/>
  </r>
  <r>
    <x v="21"/>
    <x v="6"/>
    <x v="0"/>
    <n v="75344.236665000004"/>
    <x v="22"/>
    <x v="22"/>
    <n v="20260723"/>
  </r>
  <r>
    <x v="21"/>
    <x v="6"/>
    <x v="0"/>
    <n v="88938.582167"/>
    <x v="23"/>
    <x v="23"/>
    <n v="20260723"/>
  </r>
  <r>
    <x v="21"/>
    <x v="6"/>
    <x v="0"/>
    <n v="9.1044509999999992"/>
    <x v="24"/>
    <x v="24"/>
    <n v="20260723"/>
  </r>
  <r>
    <x v="21"/>
    <x v="6"/>
    <x v="0"/>
    <n v="58045.050532000001"/>
    <x v="25"/>
    <x v="25"/>
    <n v="20260723"/>
  </r>
  <r>
    <x v="21"/>
    <x v="6"/>
    <x v="0"/>
    <n v="30884.427185"/>
    <x v="26"/>
    <x v="26"/>
    <n v="20260723"/>
  </r>
  <r>
    <x v="21"/>
    <x v="6"/>
    <x v="0"/>
    <n v="2178.6488949999998"/>
    <x v="27"/>
    <x v="27"/>
    <n v="20260723"/>
  </r>
  <r>
    <x v="21"/>
    <x v="6"/>
    <x v="0"/>
    <n v="1783.5229200000001"/>
    <x v="28"/>
    <x v="28"/>
    <n v="20260723"/>
  </r>
  <r>
    <x v="21"/>
    <x v="6"/>
    <x v="0"/>
    <n v="1746.55033"/>
    <x v="29"/>
    <x v="29"/>
    <n v="20260723"/>
  </r>
  <r>
    <x v="21"/>
    <x v="6"/>
    <x v="0"/>
    <n v="36.972589999999997"/>
    <x v="30"/>
    <x v="30"/>
    <n v="20260723"/>
  </r>
  <r>
    <x v="21"/>
    <x v="6"/>
    <x v="0"/>
    <n v="-308.18980399999998"/>
    <x v="31"/>
    <x v="31"/>
    <n v="20260723"/>
  </r>
  <r>
    <x v="21"/>
    <x v="6"/>
    <x v="0"/>
    <n v="865.09389499999997"/>
    <x v="32"/>
    <x v="32"/>
    <n v="20260723"/>
  </r>
  <r>
    <x v="21"/>
    <x v="6"/>
    <x v="0"/>
    <n v="-1173.2836990000001"/>
    <x v="33"/>
    <x v="33"/>
    <n v="20260723"/>
  </r>
  <r>
    <x v="21"/>
    <x v="6"/>
    <x v="0"/>
    <n v="703.31577900000002"/>
    <x v="34"/>
    <x v="34"/>
    <n v="20260723"/>
  </r>
  <r>
    <x v="21"/>
    <x v="6"/>
    <x v="0"/>
    <n v="1166.3304900000001"/>
    <x v="35"/>
    <x v="35"/>
    <n v="20260723"/>
  </r>
  <r>
    <x v="21"/>
    <x v="6"/>
    <x v="0"/>
    <n v="8153.3377540000001"/>
    <x v="36"/>
    <x v="36"/>
    <n v="20260723"/>
  </r>
  <r>
    <x v="21"/>
    <x v="6"/>
    <x v="0"/>
    <n v="399.51794200000001"/>
    <x v="37"/>
    <x v="37"/>
    <n v="20260723"/>
  </r>
  <r>
    <x v="21"/>
    <x v="6"/>
    <x v="0"/>
    <n v="10326.184674"/>
    <x v="38"/>
    <x v="38"/>
    <n v="20260723"/>
  </r>
  <r>
    <x v="21"/>
    <x v="6"/>
    <x v="0"/>
    <n v="0"/>
    <x v="39"/>
    <x v="39"/>
    <n v="20260723"/>
  </r>
  <r>
    <x v="21"/>
    <x v="6"/>
    <x v="0"/>
    <n v="0"/>
    <x v="40"/>
    <x v="40"/>
    <n v="20260723"/>
  </r>
  <r>
    <x v="21"/>
    <x v="6"/>
    <x v="0"/>
    <n v="7612.1516490000004"/>
    <x v="41"/>
    <x v="41"/>
    <n v="20260723"/>
  </r>
  <r>
    <x v="21"/>
    <x v="6"/>
    <x v="0"/>
    <n v="9545.2287500000002"/>
    <x v="42"/>
    <x v="42"/>
    <n v="20260723"/>
  </r>
  <r>
    <x v="21"/>
    <x v="6"/>
    <x v="0"/>
    <n v="444956.00349899998"/>
    <x v="43"/>
    <x v="43"/>
    <n v="20260723"/>
  </r>
  <r>
    <x v="21"/>
    <x v="6"/>
    <x v="0"/>
    <m/>
    <x v="44"/>
    <x v="44"/>
    <n v="20260723"/>
  </r>
  <r>
    <x v="21"/>
    <x v="6"/>
    <x v="0"/>
    <n v="28713.003634000001"/>
    <x v="45"/>
    <x v="45"/>
    <n v="20260723"/>
  </r>
  <r>
    <x v="21"/>
    <x v="6"/>
    <x v="0"/>
    <n v="11835.699828000001"/>
    <x v="46"/>
    <x v="46"/>
    <n v="20260723"/>
  </r>
  <r>
    <x v="21"/>
    <x v="6"/>
    <x v="0"/>
    <n v="0"/>
    <x v="47"/>
    <x v="47"/>
    <n v="20260723"/>
  </r>
  <r>
    <x v="21"/>
    <x v="6"/>
    <x v="0"/>
    <n v="11232.446755999999"/>
    <x v="48"/>
    <x v="48"/>
    <n v="20260723"/>
  </r>
  <r>
    <x v="21"/>
    <x v="6"/>
    <x v="0"/>
    <n v="603.25307299999997"/>
    <x v="49"/>
    <x v="49"/>
    <n v="20260723"/>
  </r>
  <r>
    <x v="21"/>
    <x v="6"/>
    <x v="0"/>
    <n v="16877.303805"/>
    <x v="50"/>
    <x v="50"/>
    <n v="20260723"/>
  </r>
  <r>
    <x v="21"/>
    <x v="6"/>
    <x v="0"/>
    <n v="0"/>
    <x v="47"/>
    <x v="51"/>
    <n v="20260723"/>
  </r>
  <r>
    <x v="21"/>
    <x v="6"/>
    <x v="0"/>
    <n v="16223.318769"/>
    <x v="48"/>
    <x v="52"/>
    <n v="20260723"/>
  </r>
  <r>
    <x v="21"/>
    <x v="6"/>
    <x v="0"/>
    <n v="653.98503600000004"/>
    <x v="49"/>
    <x v="53"/>
    <n v="20260723"/>
  </r>
  <r>
    <x v="21"/>
    <x v="6"/>
    <x v="0"/>
    <n v="210635.38518300001"/>
    <x v="51"/>
    <x v="54"/>
    <n v="20260723"/>
  </r>
  <r>
    <x v="21"/>
    <x v="6"/>
    <x v="0"/>
    <n v="11064.885624"/>
    <x v="52"/>
    <x v="55"/>
    <n v="20260723"/>
  </r>
  <r>
    <x v="21"/>
    <x v="6"/>
    <x v="0"/>
    <n v="0"/>
    <x v="47"/>
    <x v="56"/>
    <n v="20260723"/>
  </r>
  <r>
    <x v="21"/>
    <x v="6"/>
    <x v="0"/>
    <n v="10026.830784"/>
    <x v="48"/>
    <x v="57"/>
    <n v="20260723"/>
  </r>
  <r>
    <x v="21"/>
    <x v="6"/>
    <x v="0"/>
    <n v="1038.05484"/>
    <x v="49"/>
    <x v="58"/>
    <n v="20260723"/>
  </r>
  <r>
    <x v="21"/>
    <x v="6"/>
    <x v="0"/>
    <n v="199570.49955899999"/>
    <x v="53"/>
    <x v="59"/>
    <n v="20260723"/>
  </r>
  <r>
    <x v="21"/>
    <x v="6"/>
    <x v="0"/>
    <n v="0"/>
    <x v="47"/>
    <x v="60"/>
    <n v="20260723"/>
  </r>
  <r>
    <x v="21"/>
    <x v="6"/>
    <x v="0"/>
    <n v="190710.75583499999"/>
    <x v="48"/>
    <x v="61"/>
    <n v="20260723"/>
  </r>
  <r>
    <x v="21"/>
    <x v="6"/>
    <x v="0"/>
    <n v="8859.7437239999999"/>
    <x v="49"/>
    <x v="62"/>
    <n v="20260723"/>
  </r>
  <r>
    <x v="21"/>
    <x v="6"/>
    <x v="0"/>
    <n v="82505.077399999995"/>
    <x v="54"/>
    <x v="63"/>
    <n v="20260723"/>
  </r>
  <r>
    <x v="21"/>
    <x v="6"/>
    <x v="0"/>
    <n v="0"/>
    <x v="47"/>
    <x v="64"/>
    <n v="20260723"/>
  </r>
  <r>
    <x v="21"/>
    <x v="6"/>
    <x v="0"/>
    <n v="81366.829232999997"/>
    <x v="48"/>
    <x v="65"/>
    <n v="20260723"/>
  </r>
  <r>
    <x v="21"/>
    <x v="6"/>
    <x v="0"/>
    <n v="1138.2481680000001"/>
    <x v="49"/>
    <x v="66"/>
    <n v="20260723"/>
  </r>
  <r>
    <x v="21"/>
    <x v="6"/>
    <x v="0"/>
    <m/>
    <x v="55"/>
    <x v="67"/>
    <n v="20260723"/>
  </r>
  <r>
    <x v="21"/>
    <x v="6"/>
    <x v="0"/>
    <n v="20.100000000000001"/>
    <x v="56"/>
    <x v="68"/>
    <n v="20260723"/>
  </r>
  <r>
    <x v="21"/>
    <x v="6"/>
    <x v="0"/>
    <n v="163.68021899999999"/>
    <x v="57"/>
    <x v="69"/>
    <n v="20260723"/>
  </r>
  <r>
    <x v="21"/>
    <x v="6"/>
    <x v="0"/>
    <n v="58.032837000000001"/>
    <x v="58"/>
    <x v="70"/>
    <n v="20260723"/>
  </r>
  <r>
    <x v="21"/>
    <x v="6"/>
    <x v="0"/>
    <n v="1126.9303259999999"/>
    <x v="59"/>
    <x v="71"/>
    <n v="20260723"/>
  </r>
  <r>
    <x v="21"/>
    <x v="6"/>
    <x v="0"/>
    <n v="2340.8496730000002"/>
    <x v="60"/>
    <x v="72"/>
    <n v="20260723"/>
  </r>
  <r>
    <x v="21"/>
    <x v="6"/>
    <x v="0"/>
    <n v="36490.903259999999"/>
    <x v="19"/>
    <x v="73"/>
    <n v="20260723"/>
  </r>
  <r>
    <x v="21"/>
    <x v="6"/>
    <x v="0"/>
    <n v="8496.7800549999993"/>
    <x v="61"/>
    <x v="74"/>
    <n v="20260723"/>
  </r>
  <r>
    <x v="21"/>
    <x v="6"/>
    <x v="0"/>
    <n v="815.37992399999996"/>
    <x v="62"/>
    <x v="75"/>
    <n v="20260723"/>
  </r>
  <r>
    <x v="21"/>
    <x v="6"/>
    <x v="0"/>
    <n v="5686.3341719999999"/>
    <x v="63"/>
    <x v="76"/>
    <n v="20260723"/>
  </r>
  <r>
    <x v="21"/>
    <x v="6"/>
    <x v="0"/>
    <n v="567.33808899999997"/>
    <x v="64"/>
    <x v="77"/>
    <n v="20260723"/>
  </r>
  <r>
    <x v="21"/>
    <x v="6"/>
    <x v="0"/>
    <n v="1600.1058009999999"/>
    <x v="65"/>
    <x v="78"/>
    <n v="20260723"/>
  </r>
  <r>
    <x v="21"/>
    <x v="6"/>
    <x v="0"/>
    <n v="3379.6099650000001"/>
    <x v="66"/>
    <x v="79"/>
    <n v="20260723"/>
  </r>
  <r>
    <x v="21"/>
    <x v="6"/>
    <x v="0"/>
    <n v="0.51050300000000004"/>
    <x v="67"/>
    <x v="80"/>
    <n v="20260723"/>
  </r>
  <r>
    <x v="21"/>
    <x v="6"/>
    <x v="0"/>
    <n v="3379.099463"/>
    <x v="68"/>
    <x v="81"/>
    <n v="20260723"/>
  </r>
  <r>
    <x v="21"/>
    <x v="6"/>
    <x v="0"/>
    <n v="3824.7309049999999"/>
    <x v="69"/>
    <x v="82"/>
    <n v="20260723"/>
  </r>
  <r>
    <x v="21"/>
    <x v="6"/>
    <x v="0"/>
    <n v="386424.24144399998"/>
    <x v="70"/>
    <x v="83"/>
    <n v="20260723"/>
  </r>
  <r>
    <x v="21"/>
    <x v="6"/>
    <x v="0"/>
    <n v="58531.762054999999"/>
    <x v="71"/>
    <x v="84"/>
    <n v="20260723"/>
  </r>
  <r>
    <x v="21"/>
    <x v="7"/>
    <x v="0"/>
    <m/>
    <x v="0"/>
    <x v="0"/>
    <n v="20260723"/>
  </r>
  <r>
    <x v="21"/>
    <x v="7"/>
    <x v="0"/>
    <m/>
    <x v="1"/>
    <x v="1"/>
    <n v="20260723"/>
  </r>
  <r>
    <x v="21"/>
    <x v="7"/>
    <x v="0"/>
    <m/>
    <x v="2"/>
    <x v="2"/>
    <n v="20260723"/>
  </r>
  <r>
    <x v="21"/>
    <x v="7"/>
    <x v="0"/>
    <n v="3.7937650000000001"/>
    <x v="3"/>
    <x v="3"/>
    <n v="20260723"/>
  </r>
  <r>
    <x v="21"/>
    <x v="7"/>
    <x v="0"/>
    <n v="4243.3569939999998"/>
    <x v="4"/>
    <x v="4"/>
    <n v="20260723"/>
  </r>
  <r>
    <x v="21"/>
    <x v="7"/>
    <x v="0"/>
    <n v="0"/>
    <x v="5"/>
    <x v="5"/>
    <n v="20260723"/>
  </r>
  <r>
    <x v="21"/>
    <x v="7"/>
    <x v="0"/>
    <n v="399.663523"/>
    <x v="6"/>
    <x v="6"/>
    <n v="20260723"/>
  </r>
  <r>
    <x v="21"/>
    <x v="7"/>
    <x v="0"/>
    <n v="237806.68530799999"/>
    <x v="7"/>
    <x v="7"/>
    <n v="20260723"/>
  </r>
  <r>
    <x v="21"/>
    <x v="7"/>
    <x v="0"/>
    <n v="3890.407819"/>
    <x v="8"/>
    <x v="8"/>
    <n v="20260723"/>
  </r>
  <r>
    <x v="21"/>
    <x v="7"/>
    <x v="0"/>
    <n v="34236.474979999999"/>
    <x v="9"/>
    <x v="9"/>
    <n v="20260723"/>
  </r>
  <r>
    <x v="21"/>
    <x v="7"/>
    <x v="0"/>
    <n v="10511.979600999999"/>
    <x v="10"/>
    <x v="10"/>
    <n v="20260723"/>
  </r>
  <r>
    <x v="21"/>
    <x v="7"/>
    <x v="0"/>
    <n v="10198.597624"/>
    <x v="11"/>
    <x v="11"/>
    <n v="20260723"/>
  </r>
  <r>
    <x v="21"/>
    <x v="7"/>
    <x v="0"/>
    <n v="313.38197600000001"/>
    <x v="12"/>
    <x v="12"/>
    <n v="20260723"/>
  </r>
  <r>
    <x v="21"/>
    <x v="7"/>
    <x v="0"/>
    <n v="120684.370303"/>
    <x v="13"/>
    <x v="13"/>
    <n v="20260723"/>
  </r>
  <r>
    <x v="21"/>
    <x v="7"/>
    <x v="0"/>
    <n v="64692.547077000003"/>
    <x v="14"/>
    <x v="14"/>
    <n v="20260723"/>
  </r>
  <r>
    <x v="21"/>
    <x v="7"/>
    <x v="0"/>
    <n v="48714.259190999997"/>
    <x v="15"/>
    <x v="15"/>
    <n v="20260723"/>
  </r>
  <r>
    <x v="21"/>
    <x v="7"/>
    <x v="0"/>
    <n v="188.788939"/>
    <x v="16"/>
    <x v="16"/>
    <n v="20260723"/>
  </r>
  <r>
    <x v="21"/>
    <x v="7"/>
    <x v="0"/>
    <n v="7088.775095"/>
    <x v="17"/>
    <x v="17"/>
    <n v="20260723"/>
  </r>
  <r>
    <x v="21"/>
    <x v="7"/>
    <x v="0"/>
    <n v="36150.588489000002"/>
    <x v="18"/>
    <x v="18"/>
    <n v="20260723"/>
  </r>
  <r>
    <x v="21"/>
    <x v="7"/>
    <x v="0"/>
    <n v="24505.929897000002"/>
    <x v="19"/>
    <x v="19"/>
    <n v="20260723"/>
  </r>
  <r>
    <x v="21"/>
    <x v="7"/>
    <x v="0"/>
    <n v="3339.6505980000002"/>
    <x v="20"/>
    <x v="20"/>
    <n v="20260723"/>
  </r>
  <r>
    <x v="21"/>
    <x v="7"/>
    <x v="0"/>
    <n v="4487.2836219999999"/>
    <x v="21"/>
    <x v="21"/>
    <n v="20260723"/>
  </r>
  <r>
    <x v="21"/>
    <x v="7"/>
    <x v="0"/>
    <n v="83867.435154000006"/>
    <x v="22"/>
    <x v="22"/>
    <n v="20260723"/>
  </r>
  <r>
    <x v="21"/>
    <x v="7"/>
    <x v="0"/>
    <n v="87717.864864999996"/>
    <x v="23"/>
    <x v="23"/>
    <n v="20260723"/>
  </r>
  <r>
    <x v="21"/>
    <x v="7"/>
    <x v="0"/>
    <n v="7.4800659999999999"/>
    <x v="24"/>
    <x v="24"/>
    <n v="20260723"/>
  </r>
  <r>
    <x v="21"/>
    <x v="7"/>
    <x v="0"/>
    <n v="57003.454430999998"/>
    <x v="25"/>
    <x v="25"/>
    <n v="20260723"/>
  </r>
  <r>
    <x v="21"/>
    <x v="7"/>
    <x v="0"/>
    <n v="30706.930369000002"/>
    <x v="26"/>
    <x v="26"/>
    <n v="20260723"/>
  </r>
  <r>
    <x v="21"/>
    <x v="7"/>
    <x v="0"/>
    <n v="2069.5002469999999"/>
    <x v="27"/>
    <x v="27"/>
    <n v="20260723"/>
  </r>
  <r>
    <x v="21"/>
    <x v="7"/>
    <x v="0"/>
    <n v="1592.4577529999999"/>
    <x v="28"/>
    <x v="28"/>
    <n v="20260723"/>
  </r>
  <r>
    <x v="21"/>
    <x v="7"/>
    <x v="0"/>
    <n v="1566.298994"/>
    <x v="29"/>
    <x v="29"/>
    <n v="20260723"/>
  </r>
  <r>
    <x v="21"/>
    <x v="7"/>
    <x v="0"/>
    <n v="26.158759"/>
    <x v="30"/>
    <x v="30"/>
    <n v="20260723"/>
  </r>
  <r>
    <x v="21"/>
    <x v="7"/>
    <x v="0"/>
    <n v="-455.337512"/>
    <x v="31"/>
    <x v="31"/>
    <n v="20260723"/>
  </r>
  <r>
    <x v="21"/>
    <x v="7"/>
    <x v="0"/>
    <n v="908.33541300000002"/>
    <x v="32"/>
    <x v="32"/>
    <n v="20260723"/>
  </r>
  <r>
    <x v="21"/>
    <x v="7"/>
    <x v="0"/>
    <n v="-1363.672924"/>
    <x v="33"/>
    <x v="33"/>
    <n v="20260723"/>
  </r>
  <r>
    <x v="21"/>
    <x v="7"/>
    <x v="0"/>
    <n v="932.38000699999998"/>
    <x v="34"/>
    <x v="34"/>
    <n v="20260723"/>
  </r>
  <r>
    <x v="21"/>
    <x v="7"/>
    <x v="0"/>
    <n v="1173.8040169999999"/>
    <x v="35"/>
    <x v="35"/>
    <n v="20260723"/>
  </r>
  <r>
    <x v="21"/>
    <x v="7"/>
    <x v="0"/>
    <n v="8027.9279409999999"/>
    <x v="36"/>
    <x v="36"/>
    <n v="20260723"/>
  </r>
  <r>
    <x v="21"/>
    <x v="7"/>
    <x v="0"/>
    <n v="281.542958"/>
    <x v="37"/>
    <x v="37"/>
    <n v="20260723"/>
  </r>
  <r>
    <x v="21"/>
    <x v="7"/>
    <x v="0"/>
    <n v="9852.4079600000005"/>
    <x v="38"/>
    <x v="38"/>
    <n v="20260723"/>
  </r>
  <r>
    <x v="21"/>
    <x v="7"/>
    <x v="0"/>
    <n v="0"/>
    <x v="39"/>
    <x v="39"/>
    <n v="20260723"/>
  </r>
  <r>
    <x v="21"/>
    <x v="7"/>
    <x v="0"/>
    <n v="0"/>
    <x v="40"/>
    <x v="40"/>
    <n v="20260723"/>
  </r>
  <r>
    <x v="21"/>
    <x v="7"/>
    <x v="0"/>
    <n v="8302.4904729999998"/>
    <x v="41"/>
    <x v="41"/>
    <n v="20260723"/>
  </r>
  <r>
    <x v="21"/>
    <x v="7"/>
    <x v="0"/>
    <n v="6013.0346659999996"/>
    <x v="42"/>
    <x v="42"/>
    <n v="20260723"/>
  </r>
  <r>
    <x v="21"/>
    <x v="7"/>
    <x v="0"/>
    <n v="449759.50786999997"/>
    <x v="43"/>
    <x v="43"/>
    <n v="20260723"/>
  </r>
  <r>
    <x v="21"/>
    <x v="7"/>
    <x v="0"/>
    <m/>
    <x v="44"/>
    <x v="44"/>
    <n v="20260723"/>
  </r>
  <r>
    <x v="21"/>
    <x v="7"/>
    <x v="0"/>
    <n v="27159.788704999999"/>
    <x v="45"/>
    <x v="45"/>
    <n v="20260723"/>
  </r>
  <r>
    <x v="21"/>
    <x v="7"/>
    <x v="0"/>
    <n v="12678.960884"/>
    <x v="46"/>
    <x v="46"/>
    <n v="20260723"/>
  </r>
  <r>
    <x v="21"/>
    <x v="7"/>
    <x v="0"/>
    <n v="0"/>
    <x v="47"/>
    <x v="47"/>
    <n v="20260723"/>
  </r>
  <r>
    <x v="21"/>
    <x v="7"/>
    <x v="0"/>
    <n v="12032.302438000001"/>
    <x v="48"/>
    <x v="48"/>
    <n v="20260723"/>
  </r>
  <r>
    <x v="21"/>
    <x v="7"/>
    <x v="0"/>
    <n v="646.65844800000002"/>
    <x v="49"/>
    <x v="49"/>
    <n v="20260723"/>
  </r>
  <r>
    <x v="21"/>
    <x v="7"/>
    <x v="0"/>
    <n v="14480.82782"/>
    <x v="50"/>
    <x v="50"/>
    <n v="20260723"/>
  </r>
  <r>
    <x v="21"/>
    <x v="7"/>
    <x v="0"/>
    <n v="0"/>
    <x v="47"/>
    <x v="51"/>
    <n v="20260723"/>
  </r>
  <r>
    <x v="21"/>
    <x v="7"/>
    <x v="0"/>
    <n v="13818.012907"/>
    <x v="48"/>
    <x v="52"/>
    <n v="20260723"/>
  </r>
  <r>
    <x v="21"/>
    <x v="7"/>
    <x v="0"/>
    <n v="662.81491300000005"/>
    <x v="49"/>
    <x v="53"/>
    <n v="20260723"/>
  </r>
  <r>
    <x v="21"/>
    <x v="7"/>
    <x v="0"/>
    <n v="217513.726925"/>
    <x v="51"/>
    <x v="54"/>
    <n v="20260723"/>
  </r>
  <r>
    <x v="21"/>
    <x v="7"/>
    <x v="0"/>
    <n v="12015.346308"/>
    <x v="52"/>
    <x v="55"/>
    <n v="20260723"/>
  </r>
  <r>
    <x v="21"/>
    <x v="7"/>
    <x v="0"/>
    <n v="0"/>
    <x v="47"/>
    <x v="56"/>
    <n v="20260723"/>
  </r>
  <r>
    <x v="21"/>
    <x v="7"/>
    <x v="0"/>
    <n v="10795.116808999999"/>
    <x v="48"/>
    <x v="57"/>
    <n v="20260723"/>
  </r>
  <r>
    <x v="21"/>
    <x v="7"/>
    <x v="0"/>
    <n v="1220.2294979999999"/>
    <x v="49"/>
    <x v="58"/>
    <n v="20260723"/>
  </r>
  <r>
    <x v="21"/>
    <x v="7"/>
    <x v="0"/>
    <n v="205498.38061600001"/>
    <x v="53"/>
    <x v="59"/>
    <n v="20260723"/>
  </r>
  <r>
    <x v="21"/>
    <x v="7"/>
    <x v="0"/>
    <n v="0"/>
    <x v="47"/>
    <x v="60"/>
    <n v="20260723"/>
  </r>
  <r>
    <x v="21"/>
    <x v="7"/>
    <x v="0"/>
    <n v="196692.14440600001"/>
    <x v="48"/>
    <x v="61"/>
    <n v="20260723"/>
  </r>
  <r>
    <x v="21"/>
    <x v="7"/>
    <x v="0"/>
    <n v="8806.2362099999991"/>
    <x v="49"/>
    <x v="62"/>
    <n v="20260723"/>
  </r>
  <r>
    <x v="21"/>
    <x v="7"/>
    <x v="0"/>
    <n v="91714.093355000005"/>
    <x v="54"/>
    <x v="63"/>
    <n v="20260723"/>
  </r>
  <r>
    <x v="21"/>
    <x v="7"/>
    <x v="0"/>
    <n v="0"/>
    <x v="47"/>
    <x v="64"/>
    <n v="20260723"/>
  </r>
  <r>
    <x v="21"/>
    <x v="7"/>
    <x v="0"/>
    <n v="90507.028579000005"/>
    <x v="48"/>
    <x v="65"/>
    <n v="20260723"/>
  </r>
  <r>
    <x v="21"/>
    <x v="7"/>
    <x v="0"/>
    <n v="1207.0647759999999"/>
    <x v="49"/>
    <x v="66"/>
    <n v="20260723"/>
  </r>
  <r>
    <x v="21"/>
    <x v="7"/>
    <x v="0"/>
    <m/>
    <x v="55"/>
    <x v="67"/>
    <n v="20260723"/>
  </r>
  <r>
    <x v="21"/>
    <x v="7"/>
    <x v="0"/>
    <n v="0"/>
    <x v="56"/>
    <x v="68"/>
    <n v="20260723"/>
  </r>
  <r>
    <x v="21"/>
    <x v="7"/>
    <x v="0"/>
    <n v="993.08473200000003"/>
    <x v="57"/>
    <x v="69"/>
    <n v="20260723"/>
  </r>
  <r>
    <x v="21"/>
    <x v="7"/>
    <x v="0"/>
    <n v="43.401605000000004"/>
    <x v="58"/>
    <x v="70"/>
    <n v="20260723"/>
  </r>
  <r>
    <x v="21"/>
    <x v="7"/>
    <x v="0"/>
    <n v="1136.9811970000001"/>
    <x v="59"/>
    <x v="71"/>
    <n v="20260723"/>
  </r>
  <r>
    <x v="21"/>
    <x v="7"/>
    <x v="0"/>
    <n v="2098.5634180000002"/>
    <x v="60"/>
    <x v="72"/>
    <n v="20260723"/>
  </r>
  <r>
    <x v="21"/>
    <x v="7"/>
    <x v="0"/>
    <n v="23861.550577000002"/>
    <x v="19"/>
    <x v="73"/>
    <n v="20260723"/>
  </r>
  <r>
    <x v="21"/>
    <x v="7"/>
    <x v="0"/>
    <n v="7269.3135089999996"/>
    <x v="61"/>
    <x v="74"/>
    <n v="20260723"/>
  </r>
  <r>
    <x v="21"/>
    <x v="7"/>
    <x v="0"/>
    <n v="1132.0207339999999"/>
    <x v="62"/>
    <x v="75"/>
    <n v="20260723"/>
  </r>
  <r>
    <x v="21"/>
    <x v="7"/>
    <x v="0"/>
    <n v="5709.0344450000002"/>
    <x v="63"/>
    <x v="76"/>
    <n v="20260723"/>
  </r>
  <r>
    <x v="21"/>
    <x v="7"/>
    <x v="0"/>
    <n v="406.10671500000001"/>
    <x v="64"/>
    <x v="77"/>
    <n v="20260723"/>
  </r>
  <r>
    <x v="21"/>
    <x v="7"/>
    <x v="0"/>
    <n v="4140.6472379999996"/>
    <x v="65"/>
    <x v="78"/>
    <n v="20260723"/>
  </r>
  <r>
    <x v="21"/>
    <x v="7"/>
    <x v="0"/>
    <n v="3448.4902780000002"/>
    <x v="66"/>
    <x v="79"/>
    <n v="20260723"/>
  </r>
  <r>
    <x v="21"/>
    <x v="7"/>
    <x v="0"/>
    <n v="0"/>
    <x v="67"/>
    <x v="80"/>
    <n v="20260723"/>
  </r>
  <r>
    <x v="21"/>
    <x v="7"/>
    <x v="0"/>
    <n v="3448.4902780000002"/>
    <x v="68"/>
    <x v="81"/>
    <n v="20260723"/>
  </r>
  <r>
    <x v="21"/>
    <x v="7"/>
    <x v="0"/>
    <n v="4068.2083130000001"/>
    <x v="69"/>
    <x v="82"/>
    <n v="20260723"/>
  </r>
  <r>
    <x v="21"/>
    <x v="7"/>
    <x v="0"/>
    <n v="390695.01174699998"/>
    <x v="70"/>
    <x v="83"/>
    <n v="20260723"/>
  </r>
  <r>
    <x v="21"/>
    <x v="7"/>
    <x v="0"/>
    <n v="59064.496122999997"/>
    <x v="71"/>
    <x v="84"/>
    <n v="20260723"/>
  </r>
  <r>
    <x v="21"/>
    <x v="8"/>
    <x v="0"/>
    <m/>
    <x v="0"/>
    <x v="0"/>
    <n v="20260723"/>
  </r>
  <r>
    <x v="21"/>
    <x v="8"/>
    <x v="0"/>
    <m/>
    <x v="1"/>
    <x v="1"/>
    <n v="20260723"/>
  </r>
  <r>
    <x v="21"/>
    <x v="8"/>
    <x v="0"/>
    <m/>
    <x v="2"/>
    <x v="2"/>
    <n v="20260723"/>
  </r>
  <r>
    <x v="21"/>
    <x v="8"/>
    <x v="0"/>
    <n v="1.742953"/>
    <x v="3"/>
    <x v="3"/>
    <n v="20260723"/>
  </r>
  <r>
    <x v="21"/>
    <x v="8"/>
    <x v="0"/>
    <n v="3836.6583759999999"/>
    <x v="4"/>
    <x v="4"/>
    <n v="20260723"/>
  </r>
  <r>
    <x v="21"/>
    <x v="8"/>
    <x v="0"/>
    <n v="0.38084000000000001"/>
    <x v="5"/>
    <x v="5"/>
    <n v="20260723"/>
  </r>
  <r>
    <x v="21"/>
    <x v="8"/>
    <x v="0"/>
    <n v="370.74502799999999"/>
    <x v="6"/>
    <x v="6"/>
    <n v="20260723"/>
  </r>
  <r>
    <x v="21"/>
    <x v="8"/>
    <x v="0"/>
    <n v="241712.74729500001"/>
    <x v="7"/>
    <x v="7"/>
    <n v="20260723"/>
  </r>
  <r>
    <x v="21"/>
    <x v="8"/>
    <x v="0"/>
    <n v="3654.9581400000002"/>
    <x v="8"/>
    <x v="8"/>
    <n v="20260723"/>
  </r>
  <r>
    <x v="21"/>
    <x v="8"/>
    <x v="0"/>
    <n v="33074.638866000001"/>
    <x v="9"/>
    <x v="9"/>
    <n v="20260723"/>
  </r>
  <r>
    <x v="21"/>
    <x v="8"/>
    <x v="0"/>
    <n v="11433.470364999999"/>
    <x v="10"/>
    <x v="10"/>
    <n v="20260723"/>
  </r>
  <r>
    <x v="21"/>
    <x v="8"/>
    <x v="0"/>
    <n v="11055.294918"/>
    <x v="11"/>
    <x v="11"/>
    <n v="20260723"/>
  </r>
  <r>
    <x v="21"/>
    <x v="8"/>
    <x v="0"/>
    <n v="378.17544700000002"/>
    <x v="12"/>
    <x v="12"/>
    <n v="20260723"/>
  </r>
  <r>
    <x v="21"/>
    <x v="8"/>
    <x v="0"/>
    <n v="126728.367214"/>
    <x v="13"/>
    <x v="13"/>
    <n v="20260723"/>
  </r>
  <r>
    <x v="21"/>
    <x v="8"/>
    <x v="0"/>
    <n v="64588.459202999999"/>
    <x v="14"/>
    <x v="14"/>
    <n v="20260723"/>
  </r>
  <r>
    <x v="21"/>
    <x v="8"/>
    <x v="0"/>
    <n v="54014.192518000003"/>
    <x v="15"/>
    <x v="15"/>
    <n v="20260723"/>
  </r>
  <r>
    <x v="21"/>
    <x v="8"/>
    <x v="0"/>
    <n v="188.70410899999999"/>
    <x v="16"/>
    <x v="16"/>
    <n v="20260723"/>
  </r>
  <r>
    <x v="21"/>
    <x v="8"/>
    <x v="0"/>
    <n v="7937.011383"/>
    <x v="17"/>
    <x v="17"/>
    <n v="20260723"/>
  </r>
  <r>
    <x v="21"/>
    <x v="8"/>
    <x v="0"/>
    <n v="39318.840650999999"/>
    <x v="18"/>
    <x v="18"/>
    <n v="20260723"/>
  </r>
  <r>
    <x v="21"/>
    <x v="8"/>
    <x v="0"/>
    <n v="21490.710292"/>
    <x v="19"/>
    <x v="19"/>
    <n v="20260723"/>
  </r>
  <r>
    <x v="21"/>
    <x v="8"/>
    <x v="0"/>
    <n v="1687.124108"/>
    <x v="20"/>
    <x v="20"/>
    <n v="20260723"/>
  </r>
  <r>
    <x v="21"/>
    <x v="8"/>
    <x v="0"/>
    <n v="4324.6376600000003"/>
    <x v="21"/>
    <x v="21"/>
    <n v="20260723"/>
  </r>
  <r>
    <x v="21"/>
    <x v="8"/>
    <x v="0"/>
    <n v="91897.360906000002"/>
    <x v="22"/>
    <x v="22"/>
    <n v="20260723"/>
  </r>
  <r>
    <x v="21"/>
    <x v="8"/>
    <x v="0"/>
    <n v="85902.885836999994"/>
    <x v="23"/>
    <x v="23"/>
    <n v="20260723"/>
  </r>
  <r>
    <x v="21"/>
    <x v="8"/>
    <x v="0"/>
    <n v="6.2045709999999996"/>
    <x v="24"/>
    <x v="24"/>
    <n v="20260723"/>
  </r>
  <r>
    <x v="21"/>
    <x v="8"/>
    <x v="0"/>
    <n v="57528.146931000003"/>
    <x v="25"/>
    <x v="25"/>
    <n v="20260723"/>
  </r>
  <r>
    <x v="21"/>
    <x v="8"/>
    <x v="0"/>
    <n v="28368.534336000001"/>
    <x v="26"/>
    <x v="26"/>
    <n v="20260723"/>
  </r>
  <r>
    <x v="21"/>
    <x v="8"/>
    <x v="0"/>
    <n v="2149.6942180000001"/>
    <x v="27"/>
    <x v="27"/>
    <n v="20260723"/>
  </r>
  <r>
    <x v="21"/>
    <x v="8"/>
    <x v="0"/>
    <n v="1576.054756"/>
    <x v="28"/>
    <x v="28"/>
    <n v="20260723"/>
  </r>
  <r>
    <x v="21"/>
    <x v="8"/>
    <x v="0"/>
    <n v="1553.267824"/>
    <x v="29"/>
    <x v="29"/>
    <n v="20260723"/>
  </r>
  <r>
    <x v="21"/>
    <x v="8"/>
    <x v="0"/>
    <n v="22.786932"/>
    <x v="30"/>
    <x v="30"/>
    <n v="20260723"/>
  </r>
  <r>
    <x v="21"/>
    <x v="8"/>
    <x v="0"/>
    <n v="-406.66389800000002"/>
    <x v="31"/>
    <x v="31"/>
    <n v="20260723"/>
  </r>
  <r>
    <x v="21"/>
    <x v="8"/>
    <x v="0"/>
    <n v="1174.707615"/>
    <x v="32"/>
    <x v="32"/>
    <n v="20260723"/>
  </r>
  <r>
    <x v="21"/>
    <x v="8"/>
    <x v="0"/>
    <n v="-1581.371513"/>
    <x v="33"/>
    <x v="33"/>
    <n v="20260723"/>
  </r>
  <r>
    <x v="21"/>
    <x v="8"/>
    <x v="0"/>
    <n v="980.30336"/>
    <x v="34"/>
    <x v="34"/>
    <n v="20260723"/>
  </r>
  <r>
    <x v="21"/>
    <x v="8"/>
    <x v="0"/>
    <n v="1158.3279889999999"/>
    <x v="35"/>
    <x v="35"/>
    <n v="20260723"/>
  </r>
  <r>
    <x v="21"/>
    <x v="8"/>
    <x v="0"/>
    <n v="8293.6612260000002"/>
    <x v="36"/>
    <x v="36"/>
    <n v="20260723"/>
  </r>
  <r>
    <x v="21"/>
    <x v="8"/>
    <x v="0"/>
    <n v="245.850753"/>
    <x v="37"/>
    <x v="37"/>
    <n v="20260723"/>
  </r>
  <r>
    <x v="21"/>
    <x v="8"/>
    <x v="0"/>
    <n v="9019.5924780000005"/>
    <x v="38"/>
    <x v="38"/>
    <n v="20260723"/>
  </r>
  <r>
    <x v="21"/>
    <x v="8"/>
    <x v="0"/>
    <n v="0"/>
    <x v="39"/>
    <x v="39"/>
    <n v="20260723"/>
  </r>
  <r>
    <x v="21"/>
    <x v="8"/>
    <x v="0"/>
    <n v="0"/>
    <x v="40"/>
    <x v="40"/>
    <n v="20260723"/>
  </r>
  <r>
    <x v="21"/>
    <x v="8"/>
    <x v="0"/>
    <n v="6779.3459160000002"/>
    <x v="41"/>
    <x v="41"/>
    <n v="20260723"/>
  </r>
  <r>
    <x v="21"/>
    <x v="8"/>
    <x v="0"/>
    <n v="5678.4041619999998"/>
    <x v="42"/>
    <x v="42"/>
    <n v="20260723"/>
  </r>
  <r>
    <x v="21"/>
    <x v="8"/>
    <x v="0"/>
    <n v="457047.39797400002"/>
    <x v="43"/>
    <x v="43"/>
    <n v="20260723"/>
  </r>
  <r>
    <x v="21"/>
    <x v="8"/>
    <x v="0"/>
    <m/>
    <x v="44"/>
    <x v="44"/>
    <n v="20260723"/>
  </r>
  <r>
    <x v="21"/>
    <x v="8"/>
    <x v="0"/>
    <n v="27970.344033000001"/>
    <x v="45"/>
    <x v="45"/>
    <n v="20260723"/>
  </r>
  <r>
    <x v="21"/>
    <x v="8"/>
    <x v="0"/>
    <n v="12660.712572"/>
    <x v="46"/>
    <x v="46"/>
    <n v="20260723"/>
  </r>
  <r>
    <x v="21"/>
    <x v="8"/>
    <x v="0"/>
    <n v="0"/>
    <x v="47"/>
    <x v="47"/>
    <n v="20260723"/>
  </r>
  <r>
    <x v="21"/>
    <x v="8"/>
    <x v="0"/>
    <n v="12012.21759"/>
    <x v="48"/>
    <x v="48"/>
    <n v="20260723"/>
  </r>
  <r>
    <x v="21"/>
    <x v="8"/>
    <x v="0"/>
    <n v="648.494955"/>
    <x v="49"/>
    <x v="49"/>
    <n v="20260723"/>
  </r>
  <r>
    <x v="21"/>
    <x v="8"/>
    <x v="0"/>
    <n v="15309.631461000001"/>
    <x v="50"/>
    <x v="50"/>
    <n v="20260723"/>
  </r>
  <r>
    <x v="21"/>
    <x v="8"/>
    <x v="0"/>
    <n v="0"/>
    <x v="47"/>
    <x v="51"/>
    <n v="20260723"/>
  </r>
  <r>
    <x v="21"/>
    <x v="8"/>
    <x v="0"/>
    <n v="14612.961278999999"/>
    <x v="48"/>
    <x v="52"/>
    <n v="20260723"/>
  </r>
  <r>
    <x v="21"/>
    <x v="8"/>
    <x v="0"/>
    <n v="696.67018199999995"/>
    <x v="49"/>
    <x v="53"/>
    <n v="20260723"/>
  </r>
  <r>
    <x v="21"/>
    <x v="8"/>
    <x v="0"/>
    <n v="221059.780707"/>
    <x v="51"/>
    <x v="54"/>
    <n v="20260723"/>
  </r>
  <r>
    <x v="21"/>
    <x v="8"/>
    <x v="0"/>
    <n v="13044.562142000001"/>
    <x v="52"/>
    <x v="55"/>
    <n v="20260723"/>
  </r>
  <r>
    <x v="21"/>
    <x v="8"/>
    <x v="0"/>
    <n v="0"/>
    <x v="47"/>
    <x v="56"/>
    <n v="20260723"/>
  </r>
  <r>
    <x v="21"/>
    <x v="8"/>
    <x v="0"/>
    <n v="11614.202541000001"/>
    <x v="48"/>
    <x v="57"/>
    <n v="20260723"/>
  </r>
  <r>
    <x v="21"/>
    <x v="8"/>
    <x v="0"/>
    <n v="1430.359602"/>
    <x v="49"/>
    <x v="58"/>
    <n v="20260723"/>
  </r>
  <r>
    <x v="21"/>
    <x v="8"/>
    <x v="0"/>
    <n v="208015.218566"/>
    <x v="53"/>
    <x v="59"/>
    <n v="20260723"/>
  </r>
  <r>
    <x v="21"/>
    <x v="8"/>
    <x v="0"/>
    <n v="0"/>
    <x v="47"/>
    <x v="60"/>
    <n v="20260723"/>
  </r>
  <r>
    <x v="21"/>
    <x v="8"/>
    <x v="0"/>
    <n v="199305.39292700001"/>
    <x v="48"/>
    <x v="61"/>
    <n v="20260723"/>
  </r>
  <r>
    <x v="21"/>
    <x v="8"/>
    <x v="0"/>
    <n v="8709.8256380000003"/>
    <x v="49"/>
    <x v="62"/>
    <n v="20260723"/>
  </r>
  <r>
    <x v="21"/>
    <x v="8"/>
    <x v="0"/>
    <n v="99702.908238999997"/>
    <x v="54"/>
    <x v="63"/>
    <n v="20260723"/>
  </r>
  <r>
    <x v="21"/>
    <x v="8"/>
    <x v="0"/>
    <n v="0"/>
    <x v="47"/>
    <x v="64"/>
    <n v="20260723"/>
  </r>
  <r>
    <x v="21"/>
    <x v="8"/>
    <x v="0"/>
    <n v="98558.895216000004"/>
    <x v="48"/>
    <x v="65"/>
    <n v="20260723"/>
  </r>
  <r>
    <x v="21"/>
    <x v="8"/>
    <x v="0"/>
    <n v="1144.013023"/>
    <x v="49"/>
    <x v="66"/>
    <n v="20260723"/>
  </r>
  <r>
    <x v="21"/>
    <x v="8"/>
    <x v="0"/>
    <m/>
    <x v="55"/>
    <x v="67"/>
    <n v="20260723"/>
  </r>
  <r>
    <x v="21"/>
    <x v="8"/>
    <x v="0"/>
    <n v="6"/>
    <x v="56"/>
    <x v="68"/>
    <n v="20260723"/>
  </r>
  <r>
    <x v="21"/>
    <x v="8"/>
    <x v="0"/>
    <n v="953.203934"/>
    <x v="57"/>
    <x v="69"/>
    <n v="20260723"/>
  </r>
  <r>
    <x v="21"/>
    <x v="8"/>
    <x v="0"/>
    <n v="38.777909000000001"/>
    <x v="58"/>
    <x v="70"/>
    <n v="20260723"/>
  </r>
  <r>
    <x v="21"/>
    <x v="8"/>
    <x v="0"/>
    <n v="1117.4717659999999"/>
    <x v="59"/>
    <x v="71"/>
    <n v="20260723"/>
  </r>
  <r>
    <x v="21"/>
    <x v="8"/>
    <x v="0"/>
    <n v="1985.7967839999999"/>
    <x v="60"/>
    <x v="72"/>
    <n v="20260723"/>
  </r>
  <r>
    <x v="21"/>
    <x v="8"/>
    <x v="0"/>
    <n v="18926.393498000001"/>
    <x v="19"/>
    <x v="73"/>
    <n v="20260723"/>
  </r>
  <r>
    <x v="21"/>
    <x v="8"/>
    <x v="0"/>
    <n v="8330.1817890000002"/>
    <x v="61"/>
    <x v="74"/>
    <n v="20260723"/>
  </r>
  <r>
    <x v="21"/>
    <x v="8"/>
    <x v="0"/>
    <n v="1048.5972589999999"/>
    <x v="62"/>
    <x v="75"/>
    <n v="20260723"/>
  </r>
  <r>
    <x v="21"/>
    <x v="8"/>
    <x v="0"/>
    <n v="5630.2730949999996"/>
    <x v="63"/>
    <x v="76"/>
    <n v="20260723"/>
  </r>
  <r>
    <x v="21"/>
    <x v="8"/>
    <x v="0"/>
    <n v="523.05953399999999"/>
    <x v="64"/>
    <x v="77"/>
    <n v="20260723"/>
  </r>
  <r>
    <x v="21"/>
    <x v="8"/>
    <x v="0"/>
    <n v="2071.0998180000001"/>
    <x v="65"/>
    <x v="78"/>
    <n v="20260723"/>
  </r>
  <r>
    <x v="21"/>
    <x v="8"/>
    <x v="0"/>
    <n v="3468.1026029999998"/>
    <x v="66"/>
    <x v="79"/>
    <n v="20260723"/>
  </r>
  <r>
    <x v="21"/>
    <x v="8"/>
    <x v="0"/>
    <n v="0"/>
    <x v="67"/>
    <x v="80"/>
    <n v="20260723"/>
  </r>
  <r>
    <x v="21"/>
    <x v="8"/>
    <x v="0"/>
    <n v="3468.1026029999998"/>
    <x v="68"/>
    <x v="81"/>
    <n v="20260723"/>
  </r>
  <r>
    <x v="21"/>
    <x v="8"/>
    <x v="0"/>
    <n v="3525.5487710000002"/>
    <x v="69"/>
    <x v="82"/>
    <n v="20260723"/>
  </r>
  <r>
    <x v="21"/>
    <x v="8"/>
    <x v="0"/>
    <n v="396357.539712"/>
    <x v="70"/>
    <x v="83"/>
    <n v="20260723"/>
  </r>
  <r>
    <x v="21"/>
    <x v="8"/>
    <x v="0"/>
    <n v="60689.858120999997"/>
    <x v="71"/>
    <x v="84"/>
    <n v="20260723"/>
  </r>
  <r>
    <x v="21"/>
    <x v="9"/>
    <x v="0"/>
    <m/>
    <x v="0"/>
    <x v="0"/>
    <n v="20260723"/>
  </r>
  <r>
    <x v="21"/>
    <x v="9"/>
    <x v="0"/>
    <m/>
    <x v="1"/>
    <x v="1"/>
    <n v="20260723"/>
  </r>
  <r>
    <x v="21"/>
    <x v="9"/>
    <x v="0"/>
    <m/>
    <x v="2"/>
    <x v="2"/>
    <n v="20260723"/>
  </r>
  <r>
    <x v="21"/>
    <x v="9"/>
    <x v="0"/>
    <n v="1.7308520000000001"/>
    <x v="3"/>
    <x v="3"/>
    <n v="20260723"/>
  </r>
  <r>
    <x v="21"/>
    <x v="9"/>
    <x v="0"/>
    <n v="3129.8517660000002"/>
    <x v="4"/>
    <x v="4"/>
    <n v="20260723"/>
  </r>
  <r>
    <x v="21"/>
    <x v="9"/>
    <x v="0"/>
    <n v="5.7514180000000001"/>
    <x v="5"/>
    <x v="5"/>
    <n v="20260723"/>
  </r>
  <r>
    <x v="21"/>
    <x v="9"/>
    <x v="0"/>
    <n v="334.09177299999999"/>
    <x v="6"/>
    <x v="6"/>
    <n v="20260723"/>
  </r>
  <r>
    <x v="21"/>
    <x v="9"/>
    <x v="0"/>
    <n v="245086.272986"/>
    <x v="7"/>
    <x v="7"/>
    <n v="20260723"/>
  </r>
  <r>
    <x v="21"/>
    <x v="9"/>
    <x v="0"/>
    <n v="3956.4466830000001"/>
    <x v="8"/>
    <x v="8"/>
    <n v="20260723"/>
  </r>
  <r>
    <x v="21"/>
    <x v="9"/>
    <x v="0"/>
    <n v="34326.250347000001"/>
    <x v="9"/>
    <x v="9"/>
    <n v="20260723"/>
  </r>
  <r>
    <x v="21"/>
    <x v="9"/>
    <x v="0"/>
    <n v="11542.866505"/>
    <x v="10"/>
    <x v="10"/>
    <n v="20260723"/>
  </r>
  <r>
    <x v="21"/>
    <x v="9"/>
    <x v="0"/>
    <n v="11188.347759"/>
    <x v="11"/>
    <x v="11"/>
    <n v="20260723"/>
  </r>
  <r>
    <x v="21"/>
    <x v="9"/>
    <x v="0"/>
    <n v="354.51874600000002"/>
    <x v="12"/>
    <x v="12"/>
    <n v="20260723"/>
  </r>
  <r>
    <x v="21"/>
    <x v="9"/>
    <x v="0"/>
    <n v="123464.446452"/>
    <x v="13"/>
    <x v="13"/>
    <n v="20260723"/>
  </r>
  <r>
    <x v="21"/>
    <x v="9"/>
    <x v="0"/>
    <n v="63874.357168000002"/>
    <x v="14"/>
    <x v="14"/>
    <n v="20260723"/>
  </r>
  <r>
    <x v="21"/>
    <x v="9"/>
    <x v="0"/>
    <n v="53001.313863000003"/>
    <x v="15"/>
    <x v="15"/>
    <n v="20260723"/>
  </r>
  <r>
    <x v="21"/>
    <x v="9"/>
    <x v="0"/>
    <n v="779.74525900000003"/>
    <x v="16"/>
    <x v="16"/>
    <n v="20260723"/>
  </r>
  <r>
    <x v="21"/>
    <x v="9"/>
    <x v="0"/>
    <n v="5809.0301630000004"/>
    <x v="17"/>
    <x v="17"/>
    <n v="20260723"/>
  </r>
  <r>
    <x v="21"/>
    <x v="9"/>
    <x v="0"/>
    <n v="40928.822332999996"/>
    <x v="18"/>
    <x v="18"/>
    <n v="20260723"/>
  </r>
  <r>
    <x v="21"/>
    <x v="9"/>
    <x v="0"/>
    <n v="24977.961255999999"/>
    <x v="19"/>
    <x v="19"/>
    <n v="20260723"/>
  </r>
  <r>
    <x v="21"/>
    <x v="9"/>
    <x v="0"/>
    <n v="1897.7497370000001"/>
    <x v="20"/>
    <x v="20"/>
    <n v="20260723"/>
  </r>
  <r>
    <x v="21"/>
    <x v="9"/>
    <x v="0"/>
    <n v="3991.7296719999999"/>
    <x v="21"/>
    <x v="21"/>
    <n v="20260723"/>
  </r>
  <r>
    <x v="21"/>
    <x v="9"/>
    <x v="0"/>
    <n v="92626.909364000006"/>
    <x v="22"/>
    <x v="22"/>
    <n v="20260723"/>
  </r>
  <r>
    <x v="21"/>
    <x v="9"/>
    <x v="0"/>
    <n v="81416.772756000006"/>
    <x v="23"/>
    <x v="23"/>
    <n v="20260723"/>
  </r>
  <r>
    <x v="21"/>
    <x v="9"/>
    <x v="0"/>
    <n v="5.3434039999999996"/>
    <x v="24"/>
    <x v="24"/>
    <n v="20260723"/>
  </r>
  <r>
    <x v="21"/>
    <x v="9"/>
    <x v="0"/>
    <n v="55807.097757000003"/>
    <x v="25"/>
    <x v="25"/>
    <n v="20260723"/>
  </r>
  <r>
    <x v="21"/>
    <x v="9"/>
    <x v="0"/>
    <n v="25604.331593999999"/>
    <x v="26"/>
    <x v="26"/>
    <n v="20260723"/>
  </r>
  <r>
    <x v="21"/>
    <x v="9"/>
    <x v="0"/>
    <n v="1981.6846430000001"/>
    <x v="27"/>
    <x v="27"/>
    <n v="20260723"/>
  </r>
  <r>
    <x v="21"/>
    <x v="9"/>
    <x v="0"/>
    <n v="1480.7367300000001"/>
    <x v="28"/>
    <x v="28"/>
    <n v="20260723"/>
  </r>
  <r>
    <x v="21"/>
    <x v="9"/>
    <x v="0"/>
    <n v="1465.940758"/>
    <x v="29"/>
    <x v="29"/>
    <n v="20260723"/>
  </r>
  <r>
    <x v="21"/>
    <x v="9"/>
    <x v="0"/>
    <n v="14.795972000000001"/>
    <x v="30"/>
    <x v="30"/>
    <n v="20260723"/>
  </r>
  <r>
    <x v="21"/>
    <x v="9"/>
    <x v="0"/>
    <n v="-593.01575100000002"/>
    <x v="31"/>
    <x v="31"/>
    <n v="20260723"/>
  </r>
  <r>
    <x v="21"/>
    <x v="9"/>
    <x v="0"/>
    <n v="1167.2761210000001"/>
    <x v="32"/>
    <x v="32"/>
    <n v="20260723"/>
  </r>
  <r>
    <x v="21"/>
    <x v="9"/>
    <x v="0"/>
    <n v="-1760.291872"/>
    <x v="33"/>
    <x v="33"/>
    <n v="20260723"/>
  </r>
  <r>
    <x v="21"/>
    <x v="9"/>
    <x v="0"/>
    <n v="1093.9636640000001"/>
    <x v="34"/>
    <x v="34"/>
    <n v="20260723"/>
  </r>
  <r>
    <x v="21"/>
    <x v="9"/>
    <x v="0"/>
    <n v="1312.9006440000001"/>
    <x v="35"/>
    <x v="35"/>
    <n v="20260723"/>
  </r>
  <r>
    <x v="21"/>
    <x v="9"/>
    <x v="0"/>
    <n v="8440.5641739999992"/>
    <x v="36"/>
    <x v="36"/>
    <n v="20260723"/>
  </r>
  <r>
    <x v="21"/>
    <x v="9"/>
    <x v="0"/>
    <n v="275.54705000000001"/>
    <x v="37"/>
    <x v="37"/>
    <n v="20260723"/>
  </r>
  <r>
    <x v="21"/>
    <x v="9"/>
    <x v="0"/>
    <n v="13121.770254999999"/>
    <x v="38"/>
    <x v="38"/>
    <n v="20260723"/>
  </r>
  <r>
    <x v="21"/>
    <x v="9"/>
    <x v="0"/>
    <n v="0"/>
    <x v="39"/>
    <x v="39"/>
    <n v="20260723"/>
  </r>
  <r>
    <x v="21"/>
    <x v="9"/>
    <x v="0"/>
    <n v="0"/>
    <x v="40"/>
    <x v="40"/>
    <n v="20260723"/>
  </r>
  <r>
    <x v="21"/>
    <x v="9"/>
    <x v="0"/>
    <n v="4472.5713990000004"/>
    <x v="41"/>
    <x v="41"/>
    <n v="20260723"/>
  </r>
  <r>
    <x v="21"/>
    <x v="9"/>
    <x v="0"/>
    <n v="8562.5531310000006"/>
    <x v="42"/>
    <x v="42"/>
    <n v="20260723"/>
  </r>
  <r>
    <x v="21"/>
    <x v="9"/>
    <x v="0"/>
    <n v="460768.97220999998"/>
    <x v="43"/>
    <x v="43"/>
    <n v="20260723"/>
  </r>
  <r>
    <x v="21"/>
    <x v="9"/>
    <x v="0"/>
    <m/>
    <x v="44"/>
    <x v="44"/>
    <n v="20260723"/>
  </r>
  <r>
    <x v="21"/>
    <x v="9"/>
    <x v="0"/>
    <n v="29334.566018000001"/>
    <x v="45"/>
    <x v="45"/>
    <n v="20260723"/>
  </r>
  <r>
    <x v="21"/>
    <x v="9"/>
    <x v="0"/>
    <n v="13023.193612999999"/>
    <x v="46"/>
    <x v="46"/>
    <n v="20260723"/>
  </r>
  <r>
    <x v="21"/>
    <x v="9"/>
    <x v="0"/>
    <n v="0"/>
    <x v="47"/>
    <x v="47"/>
    <n v="20260723"/>
  </r>
  <r>
    <x v="21"/>
    <x v="9"/>
    <x v="0"/>
    <n v="12353.278441"/>
    <x v="48"/>
    <x v="48"/>
    <n v="20260723"/>
  </r>
  <r>
    <x v="21"/>
    <x v="9"/>
    <x v="0"/>
    <n v="669.91517199999998"/>
    <x v="49"/>
    <x v="49"/>
    <n v="20260723"/>
  </r>
  <r>
    <x v="21"/>
    <x v="9"/>
    <x v="0"/>
    <n v="16311.372405"/>
    <x v="50"/>
    <x v="50"/>
    <n v="20260723"/>
  </r>
  <r>
    <x v="21"/>
    <x v="9"/>
    <x v="0"/>
    <n v="0"/>
    <x v="47"/>
    <x v="51"/>
    <n v="20260723"/>
  </r>
  <r>
    <x v="21"/>
    <x v="9"/>
    <x v="0"/>
    <n v="15585.768423"/>
    <x v="48"/>
    <x v="52"/>
    <n v="20260723"/>
  </r>
  <r>
    <x v="21"/>
    <x v="9"/>
    <x v="0"/>
    <n v="725.60398199999997"/>
    <x v="49"/>
    <x v="53"/>
    <n v="20260723"/>
  </r>
  <r>
    <x v="21"/>
    <x v="9"/>
    <x v="0"/>
    <n v="206204.35757299999"/>
    <x v="51"/>
    <x v="54"/>
    <n v="20260723"/>
  </r>
  <r>
    <x v="21"/>
    <x v="9"/>
    <x v="0"/>
    <n v="13135.645990000001"/>
    <x v="52"/>
    <x v="55"/>
    <n v="20260723"/>
  </r>
  <r>
    <x v="21"/>
    <x v="9"/>
    <x v="0"/>
    <n v="0"/>
    <x v="47"/>
    <x v="56"/>
    <n v="20260723"/>
  </r>
  <r>
    <x v="21"/>
    <x v="9"/>
    <x v="0"/>
    <n v="11844.448392"/>
    <x v="48"/>
    <x v="57"/>
    <n v="20260723"/>
  </r>
  <r>
    <x v="21"/>
    <x v="9"/>
    <x v="0"/>
    <n v="1291.1975970000001"/>
    <x v="49"/>
    <x v="58"/>
    <n v="20260723"/>
  </r>
  <r>
    <x v="21"/>
    <x v="9"/>
    <x v="0"/>
    <n v="193068.711583"/>
    <x v="53"/>
    <x v="59"/>
    <n v="20260723"/>
  </r>
  <r>
    <x v="21"/>
    <x v="9"/>
    <x v="0"/>
    <n v="0"/>
    <x v="47"/>
    <x v="60"/>
    <n v="20260723"/>
  </r>
  <r>
    <x v="21"/>
    <x v="9"/>
    <x v="0"/>
    <n v="186241.092298"/>
    <x v="48"/>
    <x v="61"/>
    <n v="20260723"/>
  </r>
  <r>
    <x v="21"/>
    <x v="9"/>
    <x v="0"/>
    <n v="6827.6192849999998"/>
    <x v="49"/>
    <x v="62"/>
    <n v="20260723"/>
  </r>
  <r>
    <x v="21"/>
    <x v="9"/>
    <x v="0"/>
    <n v="99272.171317999993"/>
    <x v="54"/>
    <x v="63"/>
    <n v="20260723"/>
  </r>
  <r>
    <x v="21"/>
    <x v="9"/>
    <x v="0"/>
    <n v="0"/>
    <x v="47"/>
    <x v="64"/>
    <n v="20260723"/>
  </r>
  <r>
    <x v="21"/>
    <x v="9"/>
    <x v="0"/>
    <n v="98274.723056999996"/>
    <x v="48"/>
    <x v="65"/>
    <n v="20260723"/>
  </r>
  <r>
    <x v="21"/>
    <x v="9"/>
    <x v="0"/>
    <n v="997.448261"/>
    <x v="49"/>
    <x v="66"/>
    <n v="20260723"/>
  </r>
  <r>
    <x v="21"/>
    <x v="9"/>
    <x v="0"/>
    <m/>
    <x v="55"/>
    <x v="67"/>
    <n v="20260723"/>
  </r>
  <r>
    <x v="21"/>
    <x v="9"/>
    <x v="0"/>
    <n v="14.591123"/>
    <x v="56"/>
    <x v="68"/>
    <n v="20260723"/>
  </r>
  <r>
    <x v="21"/>
    <x v="9"/>
    <x v="0"/>
    <n v="580.29196999999999"/>
    <x v="57"/>
    <x v="69"/>
    <n v="20260723"/>
  </r>
  <r>
    <x v="21"/>
    <x v="9"/>
    <x v="0"/>
    <n v="47.487720000000003"/>
    <x v="58"/>
    <x v="70"/>
    <n v="20260723"/>
  </r>
  <r>
    <x v="21"/>
    <x v="9"/>
    <x v="0"/>
    <n v="1274.697887"/>
    <x v="59"/>
    <x v="71"/>
    <n v="20260723"/>
  </r>
  <r>
    <x v="21"/>
    <x v="9"/>
    <x v="0"/>
    <n v="2577.8984"/>
    <x v="60"/>
    <x v="72"/>
    <n v="20260723"/>
  </r>
  <r>
    <x v="21"/>
    <x v="9"/>
    <x v="0"/>
    <n v="30930.379783"/>
    <x v="19"/>
    <x v="73"/>
    <n v="20260723"/>
  </r>
  <r>
    <x v="21"/>
    <x v="9"/>
    <x v="0"/>
    <n v="7281.7901410000004"/>
    <x v="61"/>
    <x v="74"/>
    <n v="20260723"/>
  </r>
  <r>
    <x v="21"/>
    <x v="9"/>
    <x v="0"/>
    <n v="1529.4350380000001"/>
    <x v="62"/>
    <x v="75"/>
    <n v="20260723"/>
  </r>
  <r>
    <x v="21"/>
    <x v="9"/>
    <x v="0"/>
    <n v="6371.1895999999997"/>
    <x v="63"/>
    <x v="76"/>
    <n v="20260723"/>
  </r>
  <r>
    <x v="21"/>
    <x v="9"/>
    <x v="0"/>
    <n v="529.24461399999996"/>
    <x v="64"/>
    <x v="77"/>
    <n v="20260723"/>
  </r>
  <r>
    <x v="21"/>
    <x v="9"/>
    <x v="0"/>
    <n v="2070.2677619999999"/>
    <x v="65"/>
    <x v="78"/>
    <n v="20260723"/>
  </r>
  <r>
    <x v="21"/>
    <x v="9"/>
    <x v="0"/>
    <n v="3371.0399619999998"/>
    <x v="66"/>
    <x v="79"/>
    <n v="20260723"/>
  </r>
  <r>
    <x v="21"/>
    <x v="9"/>
    <x v="0"/>
    <n v="0"/>
    <x v="67"/>
    <x v="80"/>
    <n v="20260723"/>
  </r>
  <r>
    <x v="21"/>
    <x v="9"/>
    <x v="0"/>
    <n v="3371.0399619999998"/>
    <x v="68"/>
    <x v="81"/>
    <n v="20260723"/>
  </r>
  <r>
    <x v="21"/>
    <x v="9"/>
    <x v="0"/>
    <n v="3121.3262340000001"/>
    <x v="69"/>
    <x v="82"/>
    <n v="20260723"/>
  </r>
  <r>
    <x v="21"/>
    <x v="9"/>
    <x v="0"/>
    <n v="394510.73514"/>
    <x v="70"/>
    <x v="83"/>
    <n v="20260723"/>
  </r>
  <r>
    <x v="21"/>
    <x v="9"/>
    <x v="0"/>
    <n v="66258.237070999996"/>
    <x v="71"/>
    <x v="84"/>
    <n v="20260723"/>
  </r>
  <r>
    <x v="22"/>
    <x v="0"/>
    <x v="0"/>
    <m/>
    <x v="0"/>
    <x v="0"/>
    <n v="20260723"/>
  </r>
  <r>
    <x v="22"/>
    <x v="0"/>
    <x v="0"/>
    <m/>
    <x v="1"/>
    <x v="1"/>
    <n v="20260723"/>
  </r>
  <r>
    <x v="22"/>
    <x v="0"/>
    <x v="0"/>
    <m/>
    <x v="2"/>
    <x v="2"/>
    <n v="20260723"/>
  </r>
  <r>
    <x v="22"/>
    <x v="0"/>
    <x v="0"/>
    <n v="5.5854220000000003"/>
    <x v="3"/>
    <x v="3"/>
    <n v="20260723"/>
  </r>
  <r>
    <x v="22"/>
    <x v="0"/>
    <x v="0"/>
    <n v="1553.0679150000001"/>
    <x v="4"/>
    <x v="4"/>
    <n v="20260723"/>
  </r>
  <r>
    <x v="22"/>
    <x v="0"/>
    <x v="0"/>
    <n v="57.567863000000003"/>
    <x v="5"/>
    <x v="5"/>
    <n v="20260723"/>
  </r>
  <r>
    <x v="22"/>
    <x v="0"/>
    <x v="0"/>
    <n v="80.87773"/>
    <x v="6"/>
    <x v="6"/>
    <n v="20260723"/>
  </r>
  <r>
    <x v="22"/>
    <x v="0"/>
    <x v="0"/>
    <n v="128670.79341100001"/>
    <x v="7"/>
    <x v="7"/>
    <n v="20260723"/>
  </r>
  <r>
    <x v="22"/>
    <x v="0"/>
    <x v="0"/>
    <n v="217.33380299999999"/>
    <x v="8"/>
    <x v="8"/>
    <n v="20260723"/>
  </r>
  <r>
    <x v="22"/>
    <x v="0"/>
    <x v="0"/>
    <n v="16361.132723000001"/>
    <x v="9"/>
    <x v="9"/>
    <n v="20260723"/>
  </r>
  <r>
    <x v="22"/>
    <x v="0"/>
    <x v="0"/>
    <n v="5327.9479149999997"/>
    <x v="10"/>
    <x v="10"/>
    <n v="20260723"/>
  </r>
  <r>
    <x v="22"/>
    <x v="0"/>
    <x v="0"/>
    <n v="4894.275044"/>
    <x v="11"/>
    <x v="11"/>
    <n v="20260723"/>
  </r>
  <r>
    <x v="22"/>
    <x v="0"/>
    <x v="0"/>
    <n v="433.67286999999999"/>
    <x v="12"/>
    <x v="12"/>
    <n v="20260723"/>
  </r>
  <r>
    <x v="22"/>
    <x v="0"/>
    <x v="0"/>
    <n v="70620.627437999996"/>
    <x v="13"/>
    <x v="13"/>
    <n v="20260723"/>
  </r>
  <r>
    <x v="22"/>
    <x v="0"/>
    <x v="0"/>
    <n v="20551.454548000002"/>
    <x v="14"/>
    <x v="14"/>
    <n v="20260723"/>
  </r>
  <r>
    <x v="22"/>
    <x v="0"/>
    <x v="0"/>
    <n v="49934.329846000001"/>
    <x v="15"/>
    <x v="15"/>
    <n v="20260723"/>
  </r>
  <r>
    <x v="22"/>
    <x v="0"/>
    <x v="0"/>
    <n v="65.339746000000005"/>
    <x v="16"/>
    <x v="16"/>
    <n v="20260723"/>
  </r>
  <r>
    <x v="22"/>
    <x v="0"/>
    <x v="0"/>
    <n v="69.503298000000001"/>
    <x v="17"/>
    <x v="17"/>
    <n v="20260723"/>
  </r>
  <r>
    <x v="22"/>
    <x v="0"/>
    <x v="0"/>
    <n v="34485.036955000003"/>
    <x v="18"/>
    <x v="18"/>
    <n v="20260723"/>
  </r>
  <r>
    <x v="22"/>
    <x v="0"/>
    <x v="0"/>
    <n v="614.65471000000002"/>
    <x v="19"/>
    <x v="19"/>
    <n v="20260723"/>
  </r>
  <r>
    <x v="22"/>
    <x v="0"/>
    <x v="0"/>
    <n v="330.252905"/>
    <x v="20"/>
    <x v="20"/>
    <n v="20260723"/>
  </r>
  <r>
    <x v="22"/>
    <x v="0"/>
    <x v="0"/>
    <n v="713.806962"/>
    <x v="21"/>
    <x v="21"/>
    <n v="20260723"/>
  </r>
  <r>
    <x v="22"/>
    <x v="0"/>
    <x v="0"/>
    <n v="25688.491243"/>
    <x v="22"/>
    <x v="22"/>
    <n v="20260723"/>
  </r>
  <r>
    <x v="22"/>
    <x v="0"/>
    <x v="0"/>
    <n v="11912.770098999999"/>
    <x v="23"/>
    <x v="23"/>
    <n v="20260723"/>
  </r>
  <r>
    <x v="22"/>
    <x v="0"/>
    <x v="0"/>
    <n v="0.16769600000000001"/>
    <x v="24"/>
    <x v="24"/>
    <n v="20260723"/>
  </r>
  <r>
    <x v="22"/>
    <x v="0"/>
    <x v="0"/>
    <n v="4442.843312"/>
    <x v="25"/>
    <x v="25"/>
    <n v="20260723"/>
  </r>
  <r>
    <x v="22"/>
    <x v="0"/>
    <x v="0"/>
    <n v="7469.7590909999999"/>
    <x v="26"/>
    <x v="26"/>
    <n v="20260723"/>
  </r>
  <r>
    <x v="22"/>
    <x v="0"/>
    <x v="0"/>
    <n v="701.30559600000004"/>
    <x v="27"/>
    <x v="27"/>
    <n v="20260723"/>
  </r>
  <r>
    <x v="22"/>
    <x v="0"/>
    <x v="0"/>
    <n v="617.27060100000006"/>
    <x v="28"/>
    <x v="28"/>
    <n v="20260723"/>
  </r>
  <r>
    <x v="22"/>
    <x v="0"/>
    <x v="0"/>
    <n v="483.99759899999998"/>
    <x v="29"/>
    <x v="29"/>
    <n v="20260723"/>
  </r>
  <r>
    <x v="22"/>
    <x v="0"/>
    <x v="0"/>
    <n v="133.27300199999999"/>
    <x v="30"/>
    <x v="30"/>
    <n v="20260723"/>
  </r>
  <r>
    <x v="22"/>
    <x v="0"/>
    <x v="0"/>
    <n v="84.034994999999995"/>
    <x v="31"/>
    <x v="31"/>
    <n v="20260723"/>
  </r>
  <r>
    <x v="22"/>
    <x v="0"/>
    <x v="0"/>
    <n v="76.313480999999996"/>
    <x v="32"/>
    <x v="32"/>
    <n v="20260723"/>
  </r>
  <r>
    <x v="22"/>
    <x v="0"/>
    <x v="0"/>
    <n v="7.721514"/>
    <x v="33"/>
    <x v="33"/>
    <n v="20260723"/>
  </r>
  <r>
    <x v="22"/>
    <x v="0"/>
    <x v="0"/>
    <n v="0"/>
    <x v="34"/>
    <x v="34"/>
    <n v="20260723"/>
  </r>
  <r>
    <x v="22"/>
    <x v="0"/>
    <x v="0"/>
    <n v="50.850616000000002"/>
    <x v="35"/>
    <x v="35"/>
    <n v="20260723"/>
  </r>
  <r>
    <x v="22"/>
    <x v="0"/>
    <x v="0"/>
    <n v="475.91133600000001"/>
    <x v="36"/>
    <x v="36"/>
    <n v="20260723"/>
  </r>
  <r>
    <x v="22"/>
    <x v="0"/>
    <x v="0"/>
    <n v="79.744926000000007"/>
    <x v="37"/>
    <x v="37"/>
    <n v="20260723"/>
  </r>
  <r>
    <x v="22"/>
    <x v="0"/>
    <x v="0"/>
    <n v="289.08590199999998"/>
    <x v="38"/>
    <x v="38"/>
    <n v="20260723"/>
  </r>
  <r>
    <x v="22"/>
    <x v="0"/>
    <x v="0"/>
    <n v="5.9030000000000003E-3"/>
    <x v="39"/>
    <x v="39"/>
    <n v="20260723"/>
  </r>
  <r>
    <x v="22"/>
    <x v="0"/>
    <x v="0"/>
    <n v="0"/>
    <x v="40"/>
    <x v="40"/>
    <n v="20260723"/>
  </r>
  <r>
    <x v="22"/>
    <x v="0"/>
    <x v="0"/>
    <n v="2712.7872849999999"/>
    <x v="41"/>
    <x v="41"/>
    <n v="20260723"/>
  </r>
  <r>
    <x v="22"/>
    <x v="0"/>
    <x v="0"/>
    <n v="544.35822800000005"/>
    <x v="42"/>
    <x v="42"/>
    <n v="20260723"/>
  </r>
  <r>
    <x v="22"/>
    <x v="0"/>
    <x v="0"/>
    <n v="172823.20347499999"/>
    <x v="43"/>
    <x v="43"/>
    <n v="20260723"/>
  </r>
  <r>
    <x v="22"/>
    <x v="0"/>
    <x v="0"/>
    <m/>
    <x v="44"/>
    <x v="44"/>
    <n v="20260723"/>
  </r>
  <r>
    <x v="22"/>
    <x v="0"/>
    <x v="0"/>
    <n v="6625.2959350000001"/>
    <x v="45"/>
    <x v="45"/>
    <n v="20260723"/>
  </r>
  <r>
    <x v="22"/>
    <x v="0"/>
    <x v="0"/>
    <n v="3838.817614"/>
    <x v="46"/>
    <x v="46"/>
    <n v="20260723"/>
  </r>
  <r>
    <x v="22"/>
    <x v="0"/>
    <x v="0"/>
    <n v="0"/>
    <x v="47"/>
    <x v="47"/>
    <n v="20260723"/>
  </r>
  <r>
    <x v="22"/>
    <x v="0"/>
    <x v="0"/>
    <n v="3591.9596529999999"/>
    <x v="48"/>
    <x v="48"/>
    <n v="20260723"/>
  </r>
  <r>
    <x v="22"/>
    <x v="0"/>
    <x v="0"/>
    <n v="246.85796199999999"/>
    <x v="49"/>
    <x v="49"/>
    <n v="20260723"/>
  </r>
  <r>
    <x v="22"/>
    <x v="0"/>
    <x v="0"/>
    <n v="2786.4783200000002"/>
    <x v="50"/>
    <x v="50"/>
    <n v="20260723"/>
  </r>
  <r>
    <x v="22"/>
    <x v="0"/>
    <x v="0"/>
    <n v="0"/>
    <x v="47"/>
    <x v="51"/>
    <n v="20260723"/>
  </r>
  <r>
    <x v="22"/>
    <x v="0"/>
    <x v="0"/>
    <n v="2621.2127799999998"/>
    <x v="48"/>
    <x v="52"/>
    <n v="20260723"/>
  </r>
  <r>
    <x v="22"/>
    <x v="0"/>
    <x v="0"/>
    <n v="165.26553999999999"/>
    <x v="49"/>
    <x v="53"/>
    <n v="20260723"/>
  </r>
  <r>
    <x v="22"/>
    <x v="0"/>
    <x v="0"/>
    <n v="109800.910456"/>
    <x v="51"/>
    <x v="54"/>
    <n v="20260723"/>
  </r>
  <r>
    <x v="22"/>
    <x v="0"/>
    <x v="0"/>
    <n v="1296.5043390000001"/>
    <x v="52"/>
    <x v="55"/>
    <n v="20260723"/>
  </r>
  <r>
    <x v="22"/>
    <x v="0"/>
    <x v="0"/>
    <n v="0"/>
    <x v="47"/>
    <x v="56"/>
    <n v="20260723"/>
  </r>
  <r>
    <x v="22"/>
    <x v="0"/>
    <x v="0"/>
    <n v="1033.307585"/>
    <x v="48"/>
    <x v="57"/>
    <n v="20260723"/>
  </r>
  <r>
    <x v="22"/>
    <x v="0"/>
    <x v="0"/>
    <n v="263.196754"/>
    <x v="49"/>
    <x v="58"/>
    <n v="20260723"/>
  </r>
  <r>
    <x v="22"/>
    <x v="0"/>
    <x v="0"/>
    <n v="108504.406118"/>
    <x v="53"/>
    <x v="59"/>
    <n v="20260723"/>
  </r>
  <r>
    <x v="22"/>
    <x v="0"/>
    <x v="0"/>
    <n v="0"/>
    <x v="47"/>
    <x v="60"/>
    <n v="20260723"/>
  </r>
  <r>
    <x v="22"/>
    <x v="0"/>
    <x v="0"/>
    <n v="105955.88527100001"/>
    <x v="48"/>
    <x v="61"/>
    <n v="20260723"/>
  </r>
  <r>
    <x v="22"/>
    <x v="0"/>
    <x v="0"/>
    <n v="2548.5208469999998"/>
    <x v="49"/>
    <x v="62"/>
    <n v="20260723"/>
  </r>
  <r>
    <x v="22"/>
    <x v="0"/>
    <x v="0"/>
    <n v="24646.058290000001"/>
    <x v="54"/>
    <x v="63"/>
    <n v="20260723"/>
  </r>
  <r>
    <x v="22"/>
    <x v="0"/>
    <x v="0"/>
    <n v="81.378778999999994"/>
    <x v="47"/>
    <x v="64"/>
    <n v="20260723"/>
  </r>
  <r>
    <x v="22"/>
    <x v="0"/>
    <x v="0"/>
    <n v="23893.597346999999"/>
    <x v="48"/>
    <x v="65"/>
    <n v="20260723"/>
  </r>
  <r>
    <x v="22"/>
    <x v="0"/>
    <x v="0"/>
    <n v="671.08216400000003"/>
    <x v="49"/>
    <x v="66"/>
    <n v="20260723"/>
  </r>
  <r>
    <x v="22"/>
    <x v="0"/>
    <x v="0"/>
    <m/>
    <x v="55"/>
    <x v="67"/>
    <n v="20260723"/>
  </r>
  <r>
    <x v="22"/>
    <x v="0"/>
    <x v="0"/>
    <n v="222.80577199999999"/>
    <x v="56"/>
    <x v="68"/>
    <n v="20260723"/>
  </r>
  <r>
    <x v="22"/>
    <x v="0"/>
    <x v="0"/>
    <n v="139.49016399999999"/>
    <x v="57"/>
    <x v="69"/>
    <n v="20260723"/>
  </r>
  <r>
    <x v="22"/>
    <x v="0"/>
    <x v="0"/>
    <n v="192.11341899999999"/>
    <x v="58"/>
    <x v="70"/>
    <n v="20260723"/>
  </r>
  <r>
    <x v="22"/>
    <x v="0"/>
    <x v="0"/>
    <n v="46.606428999999999"/>
    <x v="59"/>
    <x v="71"/>
    <n v="20260723"/>
  </r>
  <r>
    <x v="22"/>
    <x v="0"/>
    <x v="0"/>
    <n v="3319.1039259999998"/>
    <x v="60"/>
    <x v="72"/>
    <n v="20260723"/>
  </r>
  <r>
    <x v="22"/>
    <x v="0"/>
    <x v="0"/>
    <n v="876.48525500000005"/>
    <x v="19"/>
    <x v="73"/>
    <n v="20260723"/>
  </r>
  <r>
    <x v="22"/>
    <x v="0"/>
    <x v="0"/>
    <n v="8.8966860000000008"/>
    <x v="61"/>
    <x v="74"/>
    <n v="20260723"/>
  </r>
  <r>
    <x v="22"/>
    <x v="0"/>
    <x v="0"/>
    <n v="134.61047500000001"/>
    <x v="62"/>
    <x v="75"/>
    <n v="20260723"/>
  </r>
  <r>
    <x v="22"/>
    <x v="0"/>
    <x v="0"/>
    <n v="330.77106600000002"/>
    <x v="63"/>
    <x v="76"/>
    <n v="20260723"/>
  </r>
  <r>
    <x v="22"/>
    <x v="0"/>
    <x v="0"/>
    <n v="114.10386"/>
    <x v="64"/>
    <x v="77"/>
    <n v="20260723"/>
  </r>
  <r>
    <x v="22"/>
    <x v="0"/>
    <x v="0"/>
    <n v="1031.5515499999999"/>
    <x v="65"/>
    <x v="78"/>
    <n v="20260723"/>
  </r>
  <r>
    <x v="22"/>
    <x v="0"/>
    <x v="0"/>
    <n v="3301.7703200000001"/>
    <x v="66"/>
    <x v="79"/>
    <n v="20260723"/>
  </r>
  <r>
    <x v="22"/>
    <x v="0"/>
    <x v="0"/>
    <n v="0"/>
    <x v="67"/>
    <x v="80"/>
    <n v="20260723"/>
  </r>
  <r>
    <x v="22"/>
    <x v="0"/>
    <x v="0"/>
    <n v="3301.7703200000001"/>
    <x v="68"/>
    <x v="81"/>
    <n v="20260723"/>
  </r>
  <r>
    <x v="22"/>
    <x v="0"/>
    <x v="0"/>
    <n v="792.26145299999996"/>
    <x v="69"/>
    <x v="82"/>
    <n v="20260723"/>
  </r>
  <r>
    <x v="22"/>
    <x v="0"/>
    <x v="0"/>
    <n v="151582.835055"/>
    <x v="70"/>
    <x v="83"/>
    <n v="20260723"/>
  </r>
  <r>
    <x v="22"/>
    <x v="0"/>
    <x v="0"/>
    <n v="21240.368419999999"/>
    <x v="71"/>
    <x v="84"/>
    <n v="20260723"/>
  </r>
  <r>
    <x v="22"/>
    <x v="1"/>
    <x v="0"/>
    <m/>
    <x v="0"/>
    <x v="0"/>
    <n v="20260723"/>
  </r>
  <r>
    <x v="22"/>
    <x v="1"/>
    <x v="0"/>
    <m/>
    <x v="1"/>
    <x v="1"/>
    <n v="20260723"/>
  </r>
  <r>
    <x v="22"/>
    <x v="1"/>
    <x v="0"/>
    <m/>
    <x v="2"/>
    <x v="2"/>
    <n v="20260723"/>
  </r>
  <r>
    <x v="22"/>
    <x v="1"/>
    <x v="0"/>
    <n v="3.21896"/>
    <x v="3"/>
    <x v="3"/>
    <n v="20260723"/>
  </r>
  <r>
    <x v="22"/>
    <x v="1"/>
    <x v="0"/>
    <n v="1750.5318440000001"/>
    <x v="4"/>
    <x v="4"/>
    <n v="20260723"/>
  </r>
  <r>
    <x v="22"/>
    <x v="1"/>
    <x v="0"/>
    <n v="24.233360000000001"/>
    <x v="5"/>
    <x v="5"/>
    <n v="20260723"/>
  </r>
  <r>
    <x v="22"/>
    <x v="1"/>
    <x v="0"/>
    <n v="74.277541999999997"/>
    <x v="6"/>
    <x v="6"/>
    <n v="20260723"/>
  </r>
  <r>
    <x v="22"/>
    <x v="1"/>
    <x v="0"/>
    <n v="126479.395986"/>
    <x v="7"/>
    <x v="7"/>
    <n v="20260723"/>
  </r>
  <r>
    <x v="22"/>
    <x v="1"/>
    <x v="0"/>
    <n v="595.53592600000002"/>
    <x v="8"/>
    <x v="8"/>
    <n v="20260723"/>
  </r>
  <r>
    <x v="22"/>
    <x v="1"/>
    <x v="0"/>
    <n v="15939.905276"/>
    <x v="9"/>
    <x v="9"/>
    <n v="20260723"/>
  </r>
  <r>
    <x v="22"/>
    <x v="1"/>
    <x v="0"/>
    <n v="5710.6427169999997"/>
    <x v="10"/>
    <x v="10"/>
    <n v="20260723"/>
  </r>
  <r>
    <x v="22"/>
    <x v="1"/>
    <x v="0"/>
    <n v="5266.2792879999997"/>
    <x v="11"/>
    <x v="11"/>
    <n v="20260723"/>
  </r>
  <r>
    <x v="22"/>
    <x v="1"/>
    <x v="0"/>
    <n v="444.363429"/>
    <x v="12"/>
    <x v="12"/>
    <n v="20260723"/>
  </r>
  <r>
    <x v="22"/>
    <x v="1"/>
    <x v="0"/>
    <n v="68480.895241000006"/>
    <x v="13"/>
    <x v="13"/>
    <n v="20260723"/>
  </r>
  <r>
    <x v="22"/>
    <x v="1"/>
    <x v="0"/>
    <n v="17734.697898999999"/>
    <x v="14"/>
    <x v="14"/>
    <n v="20260723"/>
  </r>
  <r>
    <x v="22"/>
    <x v="1"/>
    <x v="0"/>
    <n v="50588.727380999997"/>
    <x v="15"/>
    <x v="15"/>
    <n v="20260723"/>
  </r>
  <r>
    <x v="22"/>
    <x v="1"/>
    <x v="0"/>
    <n v="101.859692"/>
    <x v="16"/>
    <x v="16"/>
    <n v="20260723"/>
  </r>
  <r>
    <x v="22"/>
    <x v="1"/>
    <x v="0"/>
    <n v="55.610269000000002"/>
    <x v="17"/>
    <x v="17"/>
    <n v="20260723"/>
  </r>
  <r>
    <x v="22"/>
    <x v="1"/>
    <x v="0"/>
    <n v="33429.503196999998"/>
    <x v="18"/>
    <x v="18"/>
    <n v="20260723"/>
  </r>
  <r>
    <x v="22"/>
    <x v="1"/>
    <x v="0"/>
    <n v="1256.863169"/>
    <x v="19"/>
    <x v="19"/>
    <n v="20260723"/>
  </r>
  <r>
    <x v="22"/>
    <x v="1"/>
    <x v="0"/>
    <n v="350.39244500000001"/>
    <x v="20"/>
    <x v="20"/>
    <n v="20260723"/>
  </r>
  <r>
    <x v="22"/>
    <x v="1"/>
    <x v="0"/>
    <n v="715.65801399999998"/>
    <x v="21"/>
    <x v="21"/>
    <n v="20260723"/>
  </r>
  <r>
    <x v="22"/>
    <x v="1"/>
    <x v="0"/>
    <n v="29738.368769000001"/>
    <x v="22"/>
    <x v="22"/>
    <n v="20260723"/>
  </r>
  <r>
    <x v="22"/>
    <x v="1"/>
    <x v="0"/>
    <n v="11826.625282000001"/>
    <x v="23"/>
    <x v="23"/>
    <n v="20260723"/>
  </r>
  <r>
    <x v="22"/>
    <x v="1"/>
    <x v="0"/>
    <n v="61.742106999999997"/>
    <x v="24"/>
    <x v="24"/>
    <n v="20260723"/>
  </r>
  <r>
    <x v="22"/>
    <x v="1"/>
    <x v="0"/>
    <n v="4294.2876120000001"/>
    <x v="25"/>
    <x v="25"/>
    <n v="20260723"/>
  </r>
  <r>
    <x v="22"/>
    <x v="1"/>
    <x v="0"/>
    <n v="7470.5955640000002"/>
    <x v="26"/>
    <x v="26"/>
    <n v="20260723"/>
  </r>
  <r>
    <x v="22"/>
    <x v="1"/>
    <x v="0"/>
    <n v="1709.9269549999999"/>
    <x v="27"/>
    <x v="27"/>
    <n v="20260723"/>
  </r>
  <r>
    <x v="22"/>
    <x v="1"/>
    <x v="0"/>
    <n v="1619.151578"/>
    <x v="28"/>
    <x v="28"/>
    <n v="20260723"/>
  </r>
  <r>
    <x v="22"/>
    <x v="1"/>
    <x v="0"/>
    <n v="1477.756697"/>
    <x v="29"/>
    <x v="29"/>
    <n v="20260723"/>
  </r>
  <r>
    <x v="22"/>
    <x v="1"/>
    <x v="0"/>
    <n v="141.394881"/>
    <x v="30"/>
    <x v="30"/>
    <n v="20260723"/>
  </r>
  <r>
    <x v="22"/>
    <x v="1"/>
    <x v="0"/>
    <n v="90.775378000000003"/>
    <x v="31"/>
    <x v="31"/>
    <n v="20260723"/>
  </r>
  <r>
    <x v="22"/>
    <x v="1"/>
    <x v="0"/>
    <n v="74.635757999999996"/>
    <x v="32"/>
    <x v="32"/>
    <n v="20260723"/>
  </r>
  <r>
    <x v="22"/>
    <x v="1"/>
    <x v="0"/>
    <n v="16.139619"/>
    <x v="33"/>
    <x v="33"/>
    <n v="20260723"/>
  </r>
  <r>
    <x v="22"/>
    <x v="1"/>
    <x v="0"/>
    <n v="0"/>
    <x v="34"/>
    <x v="34"/>
    <n v="20260723"/>
  </r>
  <r>
    <x v="22"/>
    <x v="1"/>
    <x v="0"/>
    <n v="52.402236000000002"/>
    <x v="35"/>
    <x v="35"/>
    <n v="20260723"/>
  </r>
  <r>
    <x v="22"/>
    <x v="1"/>
    <x v="0"/>
    <n v="662.71433999999999"/>
    <x v="36"/>
    <x v="36"/>
    <n v="20260723"/>
  </r>
  <r>
    <x v="22"/>
    <x v="1"/>
    <x v="0"/>
    <n v="66.404961999999998"/>
    <x v="37"/>
    <x v="37"/>
    <n v="20260723"/>
  </r>
  <r>
    <x v="22"/>
    <x v="1"/>
    <x v="0"/>
    <n v="839.90502000000004"/>
    <x v="38"/>
    <x v="38"/>
    <n v="20260723"/>
  </r>
  <r>
    <x v="22"/>
    <x v="1"/>
    <x v="0"/>
    <n v="1.6199999999999999E-2"/>
    <x v="39"/>
    <x v="39"/>
    <n v="20260723"/>
  </r>
  <r>
    <x v="22"/>
    <x v="1"/>
    <x v="0"/>
    <n v="0"/>
    <x v="40"/>
    <x v="40"/>
    <n v="20260723"/>
  </r>
  <r>
    <x v="22"/>
    <x v="1"/>
    <x v="0"/>
    <n v="2598.84465"/>
    <x v="41"/>
    <x v="41"/>
    <n v="20260723"/>
  </r>
  <r>
    <x v="22"/>
    <x v="1"/>
    <x v="0"/>
    <n v="674.39432799999997"/>
    <x v="42"/>
    <x v="42"/>
    <n v="20260723"/>
  </r>
  <r>
    <x v="22"/>
    <x v="1"/>
    <x v="0"/>
    <n v="176501.260435"/>
    <x v="43"/>
    <x v="43"/>
    <n v="20260723"/>
  </r>
  <r>
    <x v="22"/>
    <x v="1"/>
    <x v="0"/>
    <m/>
    <x v="44"/>
    <x v="44"/>
    <n v="20260723"/>
  </r>
  <r>
    <x v="22"/>
    <x v="1"/>
    <x v="0"/>
    <n v="8086.953829"/>
    <x v="45"/>
    <x v="45"/>
    <n v="20260723"/>
  </r>
  <r>
    <x v="22"/>
    <x v="1"/>
    <x v="0"/>
    <n v="5582.0429899999999"/>
    <x v="46"/>
    <x v="46"/>
    <n v="20260723"/>
  </r>
  <r>
    <x v="22"/>
    <x v="1"/>
    <x v="0"/>
    <n v="0"/>
    <x v="47"/>
    <x v="47"/>
    <n v="20260723"/>
  </r>
  <r>
    <x v="22"/>
    <x v="1"/>
    <x v="0"/>
    <n v="5315.9943359999997"/>
    <x v="48"/>
    <x v="48"/>
    <n v="20260723"/>
  </r>
  <r>
    <x v="22"/>
    <x v="1"/>
    <x v="0"/>
    <n v="266.048655"/>
    <x v="49"/>
    <x v="49"/>
    <n v="20260723"/>
  </r>
  <r>
    <x v="22"/>
    <x v="1"/>
    <x v="0"/>
    <n v="2504.9108390000001"/>
    <x v="50"/>
    <x v="50"/>
    <n v="20260723"/>
  </r>
  <r>
    <x v="22"/>
    <x v="1"/>
    <x v="0"/>
    <n v="0"/>
    <x v="47"/>
    <x v="51"/>
    <n v="20260723"/>
  </r>
  <r>
    <x v="22"/>
    <x v="1"/>
    <x v="0"/>
    <n v="2378.0893139999998"/>
    <x v="48"/>
    <x v="52"/>
    <n v="20260723"/>
  </r>
  <r>
    <x v="22"/>
    <x v="1"/>
    <x v="0"/>
    <n v="126.82152499999999"/>
    <x v="49"/>
    <x v="53"/>
    <n v="20260723"/>
  </r>
  <r>
    <x v="22"/>
    <x v="1"/>
    <x v="0"/>
    <n v="106856.71268500001"/>
    <x v="51"/>
    <x v="54"/>
    <n v="20260723"/>
  </r>
  <r>
    <x v="22"/>
    <x v="1"/>
    <x v="0"/>
    <n v="1412.1196030000001"/>
    <x v="52"/>
    <x v="55"/>
    <n v="20260723"/>
  </r>
  <r>
    <x v="22"/>
    <x v="1"/>
    <x v="0"/>
    <n v="0"/>
    <x v="47"/>
    <x v="56"/>
    <n v="20260723"/>
  </r>
  <r>
    <x v="22"/>
    <x v="1"/>
    <x v="0"/>
    <n v="1187.676111"/>
    <x v="48"/>
    <x v="57"/>
    <n v="20260723"/>
  </r>
  <r>
    <x v="22"/>
    <x v="1"/>
    <x v="0"/>
    <n v="224.44349299999999"/>
    <x v="49"/>
    <x v="58"/>
    <n v="20260723"/>
  </r>
  <r>
    <x v="22"/>
    <x v="1"/>
    <x v="0"/>
    <n v="105444.59308200001"/>
    <x v="53"/>
    <x v="59"/>
    <n v="20260723"/>
  </r>
  <r>
    <x v="22"/>
    <x v="1"/>
    <x v="0"/>
    <n v="0"/>
    <x v="47"/>
    <x v="60"/>
    <n v="20260723"/>
  </r>
  <r>
    <x v="22"/>
    <x v="1"/>
    <x v="0"/>
    <n v="103146.344316"/>
    <x v="48"/>
    <x v="61"/>
    <n v="20260723"/>
  </r>
  <r>
    <x v="22"/>
    <x v="1"/>
    <x v="0"/>
    <n v="2298.2487660000002"/>
    <x v="49"/>
    <x v="62"/>
    <n v="20260723"/>
  </r>
  <r>
    <x v="22"/>
    <x v="1"/>
    <x v="0"/>
    <n v="28434.106131"/>
    <x v="54"/>
    <x v="63"/>
    <n v="20260723"/>
  </r>
  <r>
    <x v="22"/>
    <x v="1"/>
    <x v="0"/>
    <n v="78.978274999999996"/>
    <x v="47"/>
    <x v="64"/>
    <n v="20260723"/>
  </r>
  <r>
    <x v="22"/>
    <x v="1"/>
    <x v="0"/>
    <n v="27623.268833999999"/>
    <x v="48"/>
    <x v="65"/>
    <n v="20260723"/>
  </r>
  <r>
    <x v="22"/>
    <x v="1"/>
    <x v="0"/>
    <n v="731.85902199999998"/>
    <x v="49"/>
    <x v="66"/>
    <n v="20260723"/>
  </r>
  <r>
    <x v="22"/>
    <x v="1"/>
    <x v="0"/>
    <m/>
    <x v="55"/>
    <x v="67"/>
    <n v="20260723"/>
  </r>
  <r>
    <x v="22"/>
    <x v="1"/>
    <x v="0"/>
    <n v="425.007272"/>
    <x v="56"/>
    <x v="68"/>
    <n v="20260723"/>
  </r>
  <r>
    <x v="22"/>
    <x v="1"/>
    <x v="0"/>
    <n v="131.11836600000001"/>
    <x v="57"/>
    <x v="69"/>
    <n v="20260723"/>
  </r>
  <r>
    <x v="22"/>
    <x v="1"/>
    <x v="0"/>
    <n v="197.610589"/>
    <x v="58"/>
    <x v="70"/>
    <n v="20260723"/>
  </r>
  <r>
    <x v="22"/>
    <x v="1"/>
    <x v="0"/>
    <n v="31.242804"/>
    <x v="59"/>
    <x v="71"/>
    <n v="20260723"/>
  </r>
  <r>
    <x v="22"/>
    <x v="1"/>
    <x v="0"/>
    <n v="3770.5162690000002"/>
    <x v="60"/>
    <x v="72"/>
    <n v="20260723"/>
  </r>
  <r>
    <x v="22"/>
    <x v="1"/>
    <x v="0"/>
    <n v="1529.5997609999999"/>
    <x v="19"/>
    <x v="73"/>
    <n v="20260723"/>
  </r>
  <r>
    <x v="22"/>
    <x v="1"/>
    <x v="0"/>
    <n v="4.8866069999999997"/>
    <x v="61"/>
    <x v="74"/>
    <n v="20260723"/>
  </r>
  <r>
    <x v="22"/>
    <x v="1"/>
    <x v="0"/>
    <n v="122.451707"/>
    <x v="62"/>
    <x v="75"/>
    <n v="20260723"/>
  </r>
  <r>
    <x v="22"/>
    <x v="1"/>
    <x v="0"/>
    <n v="474.01191"/>
    <x v="63"/>
    <x v="76"/>
    <n v="20260723"/>
  </r>
  <r>
    <x v="22"/>
    <x v="1"/>
    <x v="0"/>
    <n v="258.39798999999999"/>
    <x v="64"/>
    <x v="77"/>
    <n v="20260723"/>
  </r>
  <r>
    <x v="22"/>
    <x v="1"/>
    <x v="0"/>
    <n v="756.058899"/>
    <x v="65"/>
    <x v="78"/>
    <n v="20260723"/>
  </r>
  <r>
    <x v="22"/>
    <x v="1"/>
    <x v="0"/>
    <n v="3206.5041849999998"/>
    <x v="66"/>
    <x v="79"/>
    <n v="20260723"/>
  </r>
  <r>
    <x v="22"/>
    <x v="1"/>
    <x v="0"/>
    <n v="0"/>
    <x v="67"/>
    <x v="80"/>
    <n v="20260723"/>
  </r>
  <r>
    <x v="22"/>
    <x v="1"/>
    <x v="0"/>
    <n v="3206.5041849999998"/>
    <x v="68"/>
    <x v="81"/>
    <n v="20260723"/>
  </r>
  <r>
    <x v="22"/>
    <x v="1"/>
    <x v="0"/>
    <n v="822.94118200000003"/>
    <x v="69"/>
    <x v="82"/>
    <n v="20260723"/>
  </r>
  <r>
    <x v="22"/>
    <x v="1"/>
    <x v="0"/>
    <n v="155108.12018699999"/>
    <x v="70"/>
    <x v="83"/>
    <n v="20260723"/>
  </r>
  <r>
    <x v="22"/>
    <x v="1"/>
    <x v="0"/>
    <n v="21393.140248"/>
    <x v="71"/>
    <x v="84"/>
    <n v="20260723"/>
  </r>
  <r>
    <x v="22"/>
    <x v="2"/>
    <x v="0"/>
    <m/>
    <x v="0"/>
    <x v="0"/>
    <n v="20260723"/>
  </r>
  <r>
    <x v="22"/>
    <x v="2"/>
    <x v="0"/>
    <m/>
    <x v="1"/>
    <x v="1"/>
    <n v="20260723"/>
  </r>
  <r>
    <x v="22"/>
    <x v="2"/>
    <x v="0"/>
    <m/>
    <x v="2"/>
    <x v="2"/>
    <n v="20260723"/>
  </r>
  <r>
    <x v="22"/>
    <x v="2"/>
    <x v="0"/>
    <n v="0.26334600000000002"/>
    <x v="3"/>
    <x v="3"/>
    <n v="20260723"/>
  </r>
  <r>
    <x v="22"/>
    <x v="2"/>
    <x v="0"/>
    <n v="281.83630799999997"/>
    <x v="4"/>
    <x v="4"/>
    <n v="20260723"/>
  </r>
  <r>
    <x v="22"/>
    <x v="2"/>
    <x v="0"/>
    <n v="17.168983000000001"/>
    <x v="5"/>
    <x v="5"/>
    <n v="20260723"/>
  </r>
  <r>
    <x v="22"/>
    <x v="2"/>
    <x v="0"/>
    <n v="72.527223000000006"/>
    <x v="6"/>
    <x v="6"/>
    <n v="20260723"/>
  </r>
  <r>
    <x v="22"/>
    <x v="2"/>
    <x v="0"/>
    <n v="124553.58429100001"/>
    <x v="7"/>
    <x v="7"/>
    <n v="20260723"/>
  </r>
  <r>
    <x v="22"/>
    <x v="2"/>
    <x v="0"/>
    <n v="702.51386300000001"/>
    <x v="8"/>
    <x v="8"/>
    <n v="20260723"/>
  </r>
  <r>
    <x v="22"/>
    <x v="2"/>
    <x v="0"/>
    <n v="14546.0713"/>
    <x v="9"/>
    <x v="9"/>
    <n v="20260723"/>
  </r>
  <r>
    <x v="22"/>
    <x v="2"/>
    <x v="0"/>
    <n v="5586.0186370000001"/>
    <x v="10"/>
    <x v="10"/>
    <n v="20260723"/>
  </r>
  <r>
    <x v="22"/>
    <x v="2"/>
    <x v="0"/>
    <n v="5133.6281200000003"/>
    <x v="11"/>
    <x v="11"/>
    <n v="20260723"/>
  </r>
  <r>
    <x v="22"/>
    <x v="2"/>
    <x v="0"/>
    <n v="452.39051699999999"/>
    <x v="12"/>
    <x v="12"/>
    <n v="20260723"/>
  </r>
  <r>
    <x v="22"/>
    <x v="2"/>
    <x v="0"/>
    <n v="68780.516008999999"/>
    <x v="13"/>
    <x v="13"/>
    <n v="20260723"/>
  </r>
  <r>
    <x v="22"/>
    <x v="2"/>
    <x v="0"/>
    <n v="16755.369266999998"/>
    <x v="14"/>
    <x v="14"/>
    <n v="20260723"/>
  </r>
  <r>
    <x v="22"/>
    <x v="2"/>
    <x v="0"/>
    <n v="51878.457467"/>
    <x v="15"/>
    <x v="15"/>
    <n v="20260723"/>
  </r>
  <r>
    <x v="22"/>
    <x v="2"/>
    <x v="0"/>
    <n v="91.891343000000006"/>
    <x v="16"/>
    <x v="16"/>
    <n v="20260723"/>
  </r>
  <r>
    <x v="22"/>
    <x v="2"/>
    <x v="0"/>
    <n v="54.797932000000003"/>
    <x v="17"/>
    <x v="17"/>
    <n v="20260723"/>
  </r>
  <r>
    <x v="22"/>
    <x v="2"/>
    <x v="0"/>
    <n v="33104.097953999997"/>
    <x v="18"/>
    <x v="18"/>
    <n v="20260723"/>
  </r>
  <r>
    <x v="22"/>
    <x v="2"/>
    <x v="0"/>
    <n v="1242.1281059999999"/>
    <x v="19"/>
    <x v="19"/>
    <n v="20260723"/>
  </r>
  <r>
    <x v="22"/>
    <x v="2"/>
    <x v="0"/>
    <n v="412.046693"/>
    <x v="20"/>
    <x v="20"/>
    <n v="20260723"/>
  </r>
  <r>
    <x v="22"/>
    <x v="2"/>
    <x v="0"/>
    <n v="180.19172800000001"/>
    <x v="21"/>
    <x v="21"/>
    <n v="20260723"/>
  </r>
  <r>
    <x v="22"/>
    <x v="2"/>
    <x v="0"/>
    <n v="31280.029527999999"/>
    <x v="22"/>
    <x v="22"/>
    <n v="20260723"/>
  </r>
  <r>
    <x v="22"/>
    <x v="2"/>
    <x v="0"/>
    <n v="13616.921361000001"/>
    <x v="23"/>
    <x v="23"/>
    <n v="20260723"/>
  </r>
  <r>
    <x v="22"/>
    <x v="2"/>
    <x v="0"/>
    <n v="8.3226999999999995E-2"/>
    <x v="24"/>
    <x v="24"/>
    <n v="20260723"/>
  </r>
  <r>
    <x v="22"/>
    <x v="2"/>
    <x v="0"/>
    <n v="4256.71288"/>
    <x v="25"/>
    <x v="25"/>
    <n v="20260723"/>
  </r>
  <r>
    <x v="22"/>
    <x v="2"/>
    <x v="0"/>
    <n v="9360.1252540000005"/>
    <x v="26"/>
    <x v="26"/>
    <n v="20260723"/>
  </r>
  <r>
    <x v="22"/>
    <x v="2"/>
    <x v="0"/>
    <n v="1713.227662"/>
    <x v="27"/>
    <x v="27"/>
    <n v="20260723"/>
  </r>
  <r>
    <x v="22"/>
    <x v="2"/>
    <x v="0"/>
    <n v="1569.51757"/>
    <x v="28"/>
    <x v="28"/>
    <n v="20260723"/>
  </r>
  <r>
    <x v="22"/>
    <x v="2"/>
    <x v="0"/>
    <n v="1423.38202"/>
    <x v="29"/>
    <x v="29"/>
    <n v="20260723"/>
  </r>
  <r>
    <x v="22"/>
    <x v="2"/>
    <x v="0"/>
    <n v="146.13554999999999"/>
    <x v="30"/>
    <x v="30"/>
    <n v="20260723"/>
  </r>
  <r>
    <x v="22"/>
    <x v="2"/>
    <x v="0"/>
    <n v="143.710092"/>
    <x v="31"/>
    <x v="31"/>
    <n v="20260723"/>
  </r>
  <r>
    <x v="22"/>
    <x v="2"/>
    <x v="0"/>
    <n v="85.220198999999994"/>
    <x v="32"/>
    <x v="32"/>
    <n v="20260723"/>
  </r>
  <r>
    <x v="22"/>
    <x v="2"/>
    <x v="0"/>
    <n v="58.489893000000002"/>
    <x v="33"/>
    <x v="33"/>
    <n v="20260723"/>
  </r>
  <r>
    <x v="22"/>
    <x v="2"/>
    <x v="0"/>
    <n v="0"/>
    <x v="34"/>
    <x v="34"/>
    <n v="20260723"/>
  </r>
  <r>
    <x v="22"/>
    <x v="2"/>
    <x v="0"/>
    <n v="110.04549"/>
    <x v="35"/>
    <x v="35"/>
    <n v="20260723"/>
  </r>
  <r>
    <x v="22"/>
    <x v="2"/>
    <x v="0"/>
    <n v="756.31894699999998"/>
    <x v="36"/>
    <x v="36"/>
    <n v="20260723"/>
  </r>
  <r>
    <x v="22"/>
    <x v="2"/>
    <x v="0"/>
    <n v="72.745637000000002"/>
    <x v="37"/>
    <x v="37"/>
    <n v="20260723"/>
  </r>
  <r>
    <x v="22"/>
    <x v="2"/>
    <x v="0"/>
    <n v="1060.173773"/>
    <x v="38"/>
    <x v="38"/>
    <n v="20260723"/>
  </r>
  <r>
    <x v="22"/>
    <x v="2"/>
    <x v="0"/>
    <n v="21.180098000000001"/>
    <x v="39"/>
    <x v="39"/>
    <n v="20260723"/>
  </r>
  <r>
    <x v="22"/>
    <x v="2"/>
    <x v="0"/>
    <n v="0"/>
    <x v="40"/>
    <x v="40"/>
    <n v="20260723"/>
  </r>
  <r>
    <x v="22"/>
    <x v="2"/>
    <x v="0"/>
    <n v="2301.0073109999998"/>
    <x v="41"/>
    <x v="41"/>
    <n v="20260723"/>
  </r>
  <r>
    <x v="22"/>
    <x v="2"/>
    <x v="0"/>
    <n v="714.33608800000002"/>
    <x v="42"/>
    <x v="42"/>
    <n v="20260723"/>
  </r>
  <r>
    <x v="22"/>
    <x v="2"/>
    <x v="0"/>
    <n v="176571.36604699999"/>
    <x v="43"/>
    <x v="43"/>
    <n v="20260723"/>
  </r>
  <r>
    <x v="22"/>
    <x v="2"/>
    <x v="0"/>
    <m/>
    <x v="44"/>
    <x v="44"/>
    <n v="20260723"/>
  </r>
  <r>
    <x v="22"/>
    <x v="2"/>
    <x v="0"/>
    <n v="7400.4929679999996"/>
    <x v="45"/>
    <x v="45"/>
    <n v="20260723"/>
  </r>
  <r>
    <x v="22"/>
    <x v="2"/>
    <x v="0"/>
    <n v="5305.3729510000003"/>
    <x v="46"/>
    <x v="46"/>
    <n v="20260723"/>
  </r>
  <r>
    <x v="22"/>
    <x v="2"/>
    <x v="0"/>
    <n v="0"/>
    <x v="47"/>
    <x v="47"/>
    <n v="20260723"/>
  </r>
  <r>
    <x v="22"/>
    <x v="2"/>
    <x v="0"/>
    <n v="5007.8118610000001"/>
    <x v="48"/>
    <x v="48"/>
    <n v="20260723"/>
  </r>
  <r>
    <x v="22"/>
    <x v="2"/>
    <x v="0"/>
    <n v="297.56108899999998"/>
    <x v="49"/>
    <x v="49"/>
    <n v="20260723"/>
  </r>
  <r>
    <x v="22"/>
    <x v="2"/>
    <x v="0"/>
    <n v="2095.1200170000002"/>
    <x v="50"/>
    <x v="50"/>
    <n v="20260723"/>
  </r>
  <r>
    <x v="22"/>
    <x v="2"/>
    <x v="0"/>
    <n v="0"/>
    <x v="47"/>
    <x v="51"/>
    <n v="20260723"/>
  </r>
  <r>
    <x v="22"/>
    <x v="2"/>
    <x v="0"/>
    <n v="1982.9850120000001"/>
    <x v="48"/>
    <x v="52"/>
    <n v="20260723"/>
  </r>
  <r>
    <x v="22"/>
    <x v="2"/>
    <x v="0"/>
    <n v="112.13500500000001"/>
    <x v="49"/>
    <x v="53"/>
    <n v="20260723"/>
  </r>
  <r>
    <x v="22"/>
    <x v="2"/>
    <x v="0"/>
    <n v="107448.136478"/>
    <x v="51"/>
    <x v="54"/>
    <n v="20260723"/>
  </r>
  <r>
    <x v="22"/>
    <x v="2"/>
    <x v="0"/>
    <n v="1525.244719"/>
    <x v="52"/>
    <x v="55"/>
    <n v="20260723"/>
  </r>
  <r>
    <x v="22"/>
    <x v="2"/>
    <x v="0"/>
    <n v="0"/>
    <x v="47"/>
    <x v="56"/>
    <n v="20260723"/>
  </r>
  <r>
    <x v="22"/>
    <x v="2"/>
    <x v="0"/>
    <n v="1329.694473"/>
    <x v="48"/>
    <x v="57"/>
    <n v="20260723"/>
  </r>
  <r>
    <x v="22"/>
    <x v="2"/>
    <x v="0"/>
    <n v="195.55024599999999"/>
    <x v="49"/>
    <x v="58"/>
    <n v="20260723"/>
  </r>
  <r>
    <x v="22"/>
    <x v="2"/>
    <x v="0"/>
    <n v="105922.89175900001"/>
    <x v="53"/>
    <x v="59"/>
    <n v="20260723"/>
  </r>
  <r>
    <x v="22"/>
    <x v="2"/>
    <x v="0"/>
    <n v="0"/>
    <x v="47"/>
    <x v="60"/>
    <n v="20260723"/>
  </r>
  <r>
    <x v="22"/>
    <x v="2"/>
    <x v="0"/>
    <n v="103480.66677500001"/>
    <x v="48"/>
    <x v="61"/>
    <n v="20260723"/>
  </r>
  <r>
    <x v="22"/>
    <x v="2"/>
    <x v="0"/>
    <n v="2442.2249839999999"/>
    <x v="49"/>
    <x v="62"/>
    <n v="20260723"/>
  </r>
  <r>
    <x v="22"/>
    <x v="2"/>
    <x v="0"/>
    <n v="30357.948759999999"/>
    <x v="54"/>
    <x v="63"/>
    <n v="20260723"/>
  </r>
  <r>
    <x v="22"/>
    <x v="2"/>
    <x v="0"/>
    <n v="49.8461"/>
    <x v="47"/>
    <x v="64"/>
    <n v="20260723"/>
  </r>
  <r>
    <x v="22"/>
    <x v="2"/>
    <x v="0"/>
    <n v="29702.917744999999"/>
    <x v="48"/>
    <x v="65"/>
    <n v="20260723"/>
  </r>
  <r>
    <x v="22"/>
    <x v="2"/>
    <x v="0"/>
    <n v="605.18491500000005"/>
    <x v="49"/>
    <x v="66"/>
    <n v="20260723"/>
  </r>
  <r>
    <x v="22"/>
    <x v="2"/>
    <x v="0"/>
    <m/>
    <x v="55"/>
    <x v="67"/>
    <n v="20260723"/>
  </r>
  <r>
    <x v="22"/>
    <x v="2"/>
    <x v="0"/>
    <n v="444.34175699999997"/>
    <x v="56"/>
    <x v="68"/>
    <n v="20260723"/>
  </r>
  <r>
    <x v="22"/>
    <x v="2"/>
    <x v="0"/>
    <n v="274.55260700000002"/>
    <x v="57"/>
    <x v="69"/>
    <n v="20260723"/>
  </r>
  <r>
    <x v="22"/>
    <x v="2"/>
    <x v="0"/>
    <n v="189.49478999999999"/>
    <x v="58"/>
    <x v="70"/>
    <n v="20260723"/>
  </r>
  <r>
    <x v="22"/>
    <x v="2"/>
    <x v="0"/>
    <n v="49.040080000000003"/>
    <x v="59"/>
    <x v="71"/>
    <n v="20260723"/>
  </r>
  <r>
    <x v="22"/>
    <x v="2"/>
    <x v="0"/>
    <n v="1846.3770790000001"/>
    <x v="60"/>
    <x v="72"/>
    <n v="20260723"/>
  </r>
  <r>
    <x v="22"/>
    <x v="2"/>
    <x v="0"/>
    <n v="1832.194792"/>
    <x v="19"/>
    <x v="73"/>
    <n v="20260723"/>
  </r>
  <r>
    <x v="22"/>
    <x v="2"/>
    <x v="0"/>
    <n v="-0.19366700000000001"/>
    <x v="61"/>
    <x v="74"/>
    <n v="20260723"/>
  </r>
  <r>
    <x v="22"/>
    <x v="2"/>
    <x v="0"/>
    <n v="114.732308"/>
    <x v="62"/>
    <x v="75"/>
    <n v="20260723"/>
  </r>
  <r>
    <x v="22"/>
    <x v="2"/>
    <x v="0"/>
    <n v="503.99893400000002"/>
    <x v="63"/>
    <x v="76"/>
    <n v="20260723"/>
  </r>
  <r>
    <x v="22"/>
    <x v="2"/>
    <x v="0"/>
    <n v="211.16516200000001"/>
    <x v="64"/>
    <x v="77"/>
    <n v="20260723"/>
  </r>
  <r>
    <x v="22"/>
    <x v="2"/>
    <x v="0"/>
    <n v="983.26383599999997"/>
    <x v="65"/>
    <x v="78"/>
    <n v="20260723"/>
  </r>
  <r>
    <x v="22"/>
    <x v="2"/>
    <x v="0"/>
    <n v="3269.696195"/>
    <x v="66"/>
    <x v="79"/>
    <n v="20260723"/>
  </r>
  <r>
    <x v="22"/>
    <x v="2"/>
    <x v="0"/>
    <n v="0.70363799999999999"/>
    <x v="67"/>
    <x v="80"/>
    <n v="20260723"/>
  </r>
  <r>
    <x v="22"/>
    <x v="2"/>
    <x v="0"/>
    <n v="3268.992557"/>
    <x v="68"/>
    <x v="81"/>
    <n v="20260723"/>
  </r>
  <r>
    <x v="22"/>
    <x v="2"/>
    <x v="0"/>
    <n v="930.11924899999997"/>
    <x v="69"/>
    <x v="82"/>
    <n v="20260723"/>
  </r>
  <r>
    <x v="22"/>
    <x v="2"/>
    <x v="0"/>
    <n v="155855.36132699999"/>
    <x v="70"/>
    <x v="83"/>
    <n v="20260723"/>
  </r>
  <r>
    <x v="22"/>
    <x v="2"/>
    <x v="0"/>
    <n v="20716.004720000001"/>
    <x v="71"/>
    <x v="84"/>
    <n v="20260723"/>
  </r>
  <r>
    <x v="22"/>
    <x v="3"/>
    <x v="0"/>
    <m/>
    <x v="0"/>
    <x v="0"/>
    <n v="20260723"/>
  </r>
  <r>
    <x v="22"/>
    <x v="3"/>
    <x v="0"/>
    <m/>
    <x v="1"/>
    <x v="1"/>
    <n v="20260723"/>
  </r>
  <r>
    <x v="22"/>
    <x v="3"/>
    <x v="0"/>
    <m/>
    <x v="2"/>
    <x v="2"/>
    <n v="20260723"/>
  </r>
  <r>
    <x v="22"/>
    <x v="3"/>
    <x v="0"/>
    <n v="0"/>
    <x v="3"/>
    <x v="3"/>
    <n v="20260723"/>
  </r>
  <r>
    <x v="22"/>
    <x v="3"/>
    <x v="0"/>
    <n v="172.573125"/>
    <x v="4"/>
    <x v="4"/>
    <n v="20260723"/>
  </r>
  <r>
    <x v="22"/>
    <x v="3"/>
    <x v="0"/>
    <n v="27.940359999999998"/>
    <x v="5"/>
    <x v="5"/>
    <n v="20260723"/>
  </r>
  <r>
    <x v="22"/>
    <x v="3"/>
    <x v="0"/>
    <n v="177.65803299999999"/>
    <x v="6"/>
    <x v="6"/>
    <n v="20260723"/>
  </r>
  <r>
    <x v="22"/>
    <x v="3"/>
    <x v="0"/>
    <n v="133248.10488900001"/>
    <x v="7"/>
    <x v="7"/>
    <n v="20260723"/>
  </r>
  <r>
    <x v="22"/>
    <x v="3"/>
    <x v="0"/>
    <n v="741.89800200000002"/>
    <x v="8"/>
    <x v="8"/>
    <n v="20260723"/>
  </r>
  <r>
    <x v="22"/>
    <x v="3"/>
    <x v="0"/>
    <n v="16572.512905"/>
    <x v="9"/>
    <x v="9"/>
    <n v="20260723"/>
  </r>
  <r>
    <x v="22"/>
    <x v="3"/>
    <x v="0"/>
    <n v="7113.6038060000001"/>
    <x v="10"/>
    <x v="10"/>
    <n v="20260723"/>
  </r>
  <r>
    <x v="22"/>
    <x v="3"/>
    <x v="0"/>
    <n v="6475.8149640000001"/>
    <x v="11"/>
    <x v="11"/>
    <n v="20260723"/>
  </r>
  <r>
    <x v="22"/>
    <x v="3"/>
    <x v="0"/>
    <n v="637.78884100000005"/>
    <x v="12"/>
    <x v="12"/>
    <n v="20260723"/>
  </r>
  <r>
    <x v="22"/>
    <x v="3"/>
    <x v="0"/>
    <n v="70145.522234999997"/>
    <x v="13"/>
    <x v="13"/>
    <n v="20260723"/>
  </r>
  <r>
    <x v="22"/>
    <x v="3"/>
    <x v="0"/>
    <n v="15529.281074"/>
    <x v="14"/>
    <x v="14"/>
    <n v="20260723"/>
  </r>
  <r>
    <x v="22"/>
    <x v="3"/>
    <x v="0"/>
    <n v="54363.391832000001"/>
    <x v="15"/>
    <x v="15"/>
    <n v="20260723"/>
  </r>
  <r>
    <x v="22"/>
    <x v="3"/>
    <x v="0"/>
    <n v="155.27944299999999"/>
    <x v="16"/>
    <x v="16"/>
    <n v="20260723"/>
  </r>
  <r>
    <x v="22"/>
    <x v="3"/>
    <x v="0"/>
    <n v="97.569885999999997"/>
    <x v="17"/>
    <x v="17"/>
    <n v="20260723"/>
  </r>
  <r>
    <x v="22"/>
    <x v="3"/>
    <x v="0"/>
    <n v="36882.665799000002"/>
    <x v="18"/>
    <x v="18"/>
    <n v="20260723"/>
  </r>
  <r>
    <x v="22"/>
    <x v="3"/>
    <x v="0"/>
    <n v="1072.062774"/>
    <x v="19"/>
    <x v="19"/>
    <n v="20260723"/>
  </r>
  <r>
    <x v="22"/>
    <x v="3"/>
    <x v="0"/>
    <n v="717.54863599999999"/>
    <x v="20"/>
    <x v="20"/>
    <n v="20260723"/>
  </r>
  <r>
    <x v="22"/>
    <x v="3"/>
    <x v="0"/>
    <n v="2.2907320000000002"/>
    <x v="21"/>
    <x v="21"/>
    <n v="20260723"/>
  </r>
  <r>
    <x v="22"/>
    <x v="3"/>
    <x v="0"/>
    <n v="39964.013006000001"/>
    <x v="22"/>
    <x v="22"/>
    <n v="20260723"/>
  </r>
  <r>
    <x v="22"/>
    <x v="3"/>
    <x v="0"/>
    <n v="14302.895525"/>
    <x v="23"/>
    <x v="23"/>
    <n v="20260723"/>
  </r>
  <r>
    <x v="22"/>
    <x v="3"/>
    <x v="0"/>
    <n v="7.9009999999999997E-2"/>
    <x v="24"/>
    <x v="24"/>
    <n v="20260723"/>
  </r>
  <r>
    <x v="22"/>
    <x v="3"/>
    <x v="0"/>
    <n v="4021.3665380000002"/>
    <x v="25"/>
    <x v="25"/>
    <n v="20260723"/>
  </r>
  <r>
    <x v="22"/>
    <x v="3"/>
    <x v="0"/>
    <n v="10281.449978000001"/>
    <x v="26"/>
    <x v="26"/>
    <n v="20260723"/>
  </r>
  <r>
    <x v="22"/>
    <x v="3"/>
    <x v="0"/>
    <n v="1720.166915"/>
    <x v="27"/>
    <x v="27"/>
    <n v="20260723"/>
  </r>
  <r>
    <x v="22"/>
    <x v="3"/>
    <x v="0"/>
    <n v="1569.368931"/>
    <x v="28"/>
    <x v="28"/>
    <n v="20260723"/>
  </r>
  <r>
    <x v="22"/>
    <x v="3"/>
    <x v="0"/>
    <n v="1433.897181"/>
    <x v="29"/>
    <x v="29"/>
    <n v="20260723"/>
  </r>
  <r>
    <x v="22"/>
    <x v="3"/>
    <x v="0"/>
    <n v="135.47174999999999"/>
    <x v="30"/>
    <x v="30"/>
    <n v="20260723"/>
  </r>
  <r>
    <x v="22"/>
    <x v="3"/>
    <x v="0"/>
    <n v="150.79798400000001"/>
    <x v="31"/>
    <x v="31"/>
    <n v="20260723"/>
  </r>
  <r>
    <x v="22"/>
    <x v="3"/>
    <x v="0"/>
    <n v="88.463525000000004"/>
    <x v="32"/>
    <x v="32"/>
    <n v="20260723"/>
  </r>
  <r>
    <x v="22"/>
    <x v="3"/>
    <x v="0"/>
    <n v="62.334459000000003"/>
    <x v="33"/>
    <x v="33"/>
    <n v="20260723"/>
  </r>
  <r>
    <x v="22"/>
    <x v="3"/>
    <x v="0"/>
    <n v="0"/>
    <x v="34"/>
    <x v="34"/>
    <n v="20260723"/>
  </r>
  <r>
    <x v="22"/>
    <x v="3"/>
    <x v="0"/>
    <n v="2.5000000000000001E-3"/>
    <x v="35"/>
    <x v="35"/>
    <n v="20260723"/>
  </r>
  <r>
    <x v="22"/>
    <x v="3"/>
    <x v="0"/>
    <n v="776.13202200000001"/>
    <x v="36"/>
    <x v="36"/>
    <n v="20260723"/>
  </r>
  <r>
    <x v="22"/>
    <x v="3"/>
    <x v="0"/>
    <n v="59.597954999999999"/>
    <x v="37"/>
    <x v="37"/>
    <n v="20260723"/>
  </r>
  <r>
    <x v="22"/>
    <x v="3"/>
    <x v="0"/>
    <n v="669.57538099999999"/>
    <x v="38"/>
    <x v="38"/>
    <n v="20260723"/>
  </r>
  <r>
    <x v="22"/>
    <x v="3"/>
    <x v="0"/>
    <n v="23.366807999999999"/>
    <x v="39"/>
    <x v="39"/>
    <n v="20260723"/>
  </r>
  <r>
    <x v="22"/>
    <x v="3"/>
    <x v="0"/>
    <n v="0"/>
    <x v="40"/>
    <x v="40"/>
    <n v="20260723"/>
  </r>
  <r>
    <x v="22"/>
    <x v="3"/>
    <x v="0"/>
    <n v="3266.7862100000002"/>
    <x v="41"/>
    <x v="41"/>
    <n v="20260723"/>
  </r>
  <r>
    <x v="22"/>
    <x v="3"/>
    <x v="0"/>
    <n v="909.001891"/>
    <x v="42"/>
    <x v="42"/>
    <n v="20260723"/>
  </r>
  <r>
    <x v="22"/>
    <x v="3"/>
    <x v="0"/>
    <n v="195317.81462200001"/>
    <x v="43"/>
    <x v="43"/>
    <n v="20260723"/>
  </r>
  <r>
    <x v="22"/>
    <x v="3"/>
    <x v="0"/>
    <m/>
    <x v="44"/>
    <x v="44"/>
    <n v="20260723"/>
  </r>
  <r>
    <x v="22"/>
    <x v="3"/>
    <x v="0"/>
    <n v="7645.4423079999997"/>
    <x v="45"/>
    <x v="45"/>
    <n v="20260723"/>
  </r>
  <r>
    <x v="22"/>
    <x v="3"/>
    <x v="0"/>
    <n v="5524.6852829999998"/>
    <x v="46"/>
    <x v="46"/>
    <n v="20260723"/>
  </r>
  <r>
    <x v="22"/>
    <x v="3"/>
    <x v="0"/>
    <n v="0"/>
    <x v="47"/>
    <x v="47"/>
    <n v="20260723"/>
  </r>
  <r>
    <x v="22"/>
    <x v="3"/>
    <x v="0"/>
    <n v="5208.4114440000003"/>
    <x v="48"/>
    <x v="48"/>
    <n v="20260723"/>
  </r>
  <r>
    <x v="22"/>
    <x v="3"/>
    <x v="0"/>
    <n v="316.27383900000001"/>
    <x v="49"/>
    <x v="49"/>
    <n v="20260723"/>
  </r>
  <r>
    <x v="22"/>
    <x v="3"/>
    <x v="0"/>
    <n v="2120.757024"/>
    <x v="50"/>
    <x v="50"/>
    <n v="20260723"/>
  </r>
  <r>
    <x v="22"/>
    <x v="3"/>
    <x v="0"/>
    <n v="0"/>
    <x v="47"/>
    <x v="51"/>
    <n v="20260723"/>
  </r>
  <r>
    <x v="22"/>
    <x v="3"/>
    <x v="0"/>
    <n v="2007.0958519999999"/>
    <x v="48"/>
    <x v="52"/>
    <n v="20260723"/>
  </r>
  <r>
    <x v="22"/>
    <x v="3"/>
    <x v="0"/>
    <n v="113.66117199999999"/>
    <x v="49"/>
    <x v="53"/>
    <n v="20260723"/>
  </r>
  <r>
    <x v="22"/>
    <x v="3"/>
    <x v="0"/>
    <n v="116219.733678"/>
    <x v="51"/>
    <x v="54"/>
    <n v="20260723"/>
  </r>
  <r>
    <x v="22"/>
    <x v="3"/>
    <x v="0"/>
    <n v="1783.85814"/>
    <x v="52"/>
    <x v="55"/>
    <n v="20260723"/>
  </r>
  <r>
    <x v="22"/>
    <x v="3"/>
    <x v="0"/>
    <n v="0"/>
    <x v="47"/>
    <x v="56"/>
    <n v="20260723"/>
  </r>
  <r>
    <x v="22"/>
    <x v="3"/>
    <x v="0"/>
    <n v="1566.223258"/>
    <x v="48"/>
    <x v="57"/>
    <n v="20260723"/>
  </r>
  <r>
    <x v="22"/>
    <x v="3"/>
    <x v="0"/>
    <n v="217.634882"/>
    <x v="49"/>
    <x v="58"/>
    <n v="20260723"/>
  </r>
  <r>
    <x v="22"/>
    <x v="3"/>
    <x v="0"/>
    <n v="114435.87553799999"/>
    <x v="53"/>
    <x v="59"/>
    <n v="20260723"/>
  </r>
  <r>
    <x v="22"/>
    <x v="3"/>
    <x v="0"/>
    <n v="0"/>
    <x v="47"/>
    <x v="60"/>
    <n v="20260723"/>
  </r>
  <r>
    <x v="22"/>
    <x v="3"/>
    <x v="0"/>
    <n v="112018.417359"/>
    <x v="48"/>
    <x v="61"/>
    <n v="20260723"/>
  </r>
  <r>
    <x v="22"/>
    <x v="3"/>
    <x v="0"/>
    <n v="2417.4581779999999"/>
    <x v="49"/>
    <x v="62"/>
    <n v="20260723"/>
  </r>
  <r>
    <x v="22"/>
    <x v="3"/>
    <x v="0"/>
    <n v="38949.654753000003"/>
    <x v="54"/>
    <x v="63"/>
    <n v="20260723"/>
  </r>
  <r>
    <x v="22"/>
    <x v="3"/>
    <x v="0"/>
    <n v="0"/>
    <x v="47"/>
    <x v="64"/>
    <n v="20260723"/>
  </r>
  <r>
    <x v="22"/>
    <x v="3"/>
    <x v="0"/>
    <n v="38301.736369999999"/>
    <x v="48"/>
    <x v="65"/>
    <n v="20260723"/>
  </r>
  <r>
    <x v="22"/>
    <x v="3"/>
    <x v="0"/>
    <n v="647.91838299999995"/>
    <x v="49"/>
    <x v="66"/>
    <n v="20260723"/>
  </r>
  <r>
    <x v="22"/>
    <x v="3"/>
    <x v="0"/>
    <m/>
    <x v="55"/>
    <x v="67"/>
    <n v="20260723"/>
  </r>
  <r>
    <x v="22"/>
    <x v="3"/>
    <x v="0"/>
    <n v="586.92613300000005"/>
    <x v="56"/>
    <x v="68"/>
    <n v="20260723"/>
  </r>
  <r>
    <x v="22"/>
    <x v="3"/>
    <x v="0"/>
    <n v="258.91753199999999"/>
    <x v="57"/>
    <x v="69"/>
    <n v="20260723"/>
  </r>
  <r>
    <x v="22"/>
    <x v="3"/>
    <x v="0"/>
    <n v="189.55171100000001"/>
    <x v="58"/>
    <x v="70"/>
    <n v="20260723"/>
  </r>
  <r>
    <x v="22"/>
    <x v="3"/>
    <x v="0"/>
    <n v="42.302781000000003"/>
    <x v="59"/>
    <x v="71"/>
    <n v="20260723"/>
  </r>
  <r>
    <x v="22"/>
    <x v="3"/>
    <x v="0"/>
    <n v="1742.7817749999999"/>
    <x v="60"/>
    <x v="72"/>
    <n v="20260723"/>
  </r>
  <r>
    <x v="22"/>
    <x v="3"/>
    <x v="0"/>
    <n v="204.82495299999999"/>
    <x v="19"/>
    <x v="73"/>
    <n v="20260723"/>
  </r>
  <r>
    <x v="22"/>
    <x v="3"/>
    <x v="0"/>
    <n v="7.3581999999999995E-2"/>
    <x v="61"/>
    <x v="74"/>
    <n v="20260723"/>
  </r>
  <r>
    <x v="22"/>
    <x v="3"/>
    <x v="0"/>
    <n v="424.08830699999999"/>
    <x v="62"/>
    <x v="75"/>
    <n v="20260723"/>
  </r>
  <r>
    <x v="22"/>
    <x v="3"/>
    <x v="0"/>
    <n v="454.14127000000002"/>
    <x v="63"/>
    <x v="76"/>
    <n v="20260723"/>
  </r>
  <r>
    <x v="22"/>
    <x v="3"/>
    <x v="0"/>
    <n v="309.42360300000001"/>
    <x v="64"/>
    <x v="77"/>
    <n v="20260723"/>
  </r>
  <r>
    <x v="22"/>
    <x v="3"/>
    <x v="0"/>
    <n v="1051.776732"/>
    <x v="65"/>
    <x v="78"/>
    <n v="20260723"/>
  </r>
  <r>
    <x v="22"/>
    <x v="3"/>
    <x v="0"/>
    <n v="3388.7611120000001"/>
    <x v="66"/>
    <x v="79"/>
    <n v="20260723"/>
  </r>
  <r>
    <x v="22"/>
    <x v="3"/>
    <x v="0"/>
    <n v="88.791026000000002"/>
    <x v="67"/>
    <x v="80"/>
    <n v="20260723"/>
  </r>
  <r>
    <x v="22"/>
    <x v="3"/>
    <x v="0"/>
    <n v="3299.9700859999998"/>
    <x v="68"/>
    <x v="81"/>
    <n v="20260723"/>
  </r>
  <r>
    <x v="22"/>
    <x v="3"/>
    <x v="0"/>
    <n v="1905.128193"/>
    <x v="69"/>
    <x v="82"/>
    <n v="20260723"/>
  </r>
  <r>
    <x v="22"/>
    <x v="3"/>
    <x v="0"/>
    <n v="173373.528422"/>
    <x v="70"/>
    <x v="83"/>
    <n v="20260723"/>
  </r>
  <r>
    <x v="22"/>
    <x v="3"/>
    <x v="0"/>
    <n v="21944.286199999999"/>
    <x v="71"/>
    <x v="84"/>
    <n v="20260723"/>
  </r>
  <r>
    <x v="22"/>
    <x v="4"/>
    <x v="0"/>
    <m/>
    <x v="0"/>
    <x v="0"/>
    <n v="20260723"/>
  </r>
  <r>
    <x v="22"/>
    <x v="4"/>
    <x v="0"/>
    <m/>
    <x v="1"/>
    <x v="1"/>
    <n v="20260723"/>
  </r>
  <r>
    <x v="22"/>
    <x v="4"/>
    <x v="0"/>
    <m/>
    <x v="2"/>
    <x v="2"/>
    <n v="20260723"/>
  </r>
  <r>
    <x v="22"/>
    <x v="4"/>
    <x v="0"/>
    <n v="0.66298599999999996"/>
    <x v="3"/>
    <x v="3"/>
    <n v="20260723"/>
  </r>
  <r>
    <x v="22"/>
    <x v="4"/>
    <x v="0"/>
    <n v="142.47548399999999"/>
    <x v="4"/>
    <x v="4"/>
    <n v="20260723"/>
  </r>
  <r>
    <x v="22"/>
    <x v="4"/>
    <x v="0"/>
    <n v="34.955910000000003"/>
    <x v="5"/>
    <x v="5"/>
    <n v="20260723"/>
  </r>
  <r>
    <x v="22"/>
    <x v="4"/>
    <x v="0"/>
    <n v="143.43431799999999"/>
    <x v="6"/>
    <x v="6"/>
    <n v="20260723"/>
  </r>
  <r>
    <x v="22"/>
    <x v="4"/>
    <x v="0"/>
    <n v="130712.599577"/>
    <x v="7"/>
    <x v="7"/>
    <n v="20260723"/>
  </r>
  <r>
    <x v="22"/>
    <x v="4"/>
    <x v="0"/>
    <n v="674.21338800000001"/>
    <x v="8"/>
    <x v="8"/>
    <n v="20260723"/>
  </r>
  <r>
    <x v="22"/>
    <x v="4"/>
    <x v="0"/>
    <n v="16587.527654000001"/>
    <x v="9"/>
    <x v="9"/>
    <n v="20260723"/>
  </r>
  <r>
    <x v="22"/>
    <x v="4"/>
    <x v="0"/>
    <n v="6218.9940630000001"/>
    <x v="10"/>
    <x v="10"/>
    <n v="20260723"/>
  </r>
  <r>
    <x v="22"/>
    <x v="4"/>
    <x v="0"/>
    <n v="5345.348121"/>
    <x v="11"/>
    <x v="11"/>
    <n v="20260723"/>
  </r>
  <r>
    <x v="22"/>
    <x v="4"/>
    <x v="0"/>
    <n v="873.64594299999999"/>
    <x v="12"/>
    <x v="12"/>
    <n v="20260723"/>
  </r>
  <r>
    <x v="22"/>
    <x v="4"/>
    <x v="0"/>
    <n v="70720.291234000004"/>
    <x v="13"/>
    <x v="13"/>
    <n v="20260723"/>
  </r>
  <r>
    <x v="22"/>
    <x v="4"/>
    <x v="0"/>
    <n v="15240.32417"/>
    <x v="14"/>
    <x v="14"/>
    <n v="20260723"/>
  </r>
  <r>
    <x v="22"/>
    <x v="4"/>
    <x v="0"/>
    <n v="54484.534919999998"/>
    <x v="15"/>
    <x v="15"/>
    <n v="20260723"/>
  </r>
  <r>
    <x v="22"/>
    <x v="4"/>
    <x v="0"/>
    <n v="877.27681900000005"/>
    <x v="16"/>
    <x v="16"/>
    <n v="20260723"/>
  </r>
  <r>
    <x v="22"/>
    <x v="4"/>
    <x v="0"/>
    <n v="118.155325"/>
    <x v="17"/>
    <x v="17"/>
    <n v="20260723"/>
  </r>
  <r>
    <x v="22"/>
    <x v="4"/>
    <x v="0"/>
    <n v="34244.208395000001"/>
    <x v="18"/>
    <x v="18"/>
    <n v="20260723"/>
  </r>
  <r>
    <x v="22"/>
    <x v="4"/>
    <x v="0"/>
    <n v="1821.372957"/>
    <x v="19"/>
    <x v="19"/>
    <n v="20260723"/>
  </r>
  <r>
    <x v="22"/>
    <x v="4"/>
    <x v="0"/>
    <n v="442.87957999999998"/>
    <x v="20"/>
    <x v="20"/>
    <n v="20260723"/>
  </r>
  <r>
    <x v="22"/>
    <x v="4"/>
    <x v="0"/>
    <n v="3.1123050000000001"/>
    <x v="21"/>
    <x v="21"/>
    <n v="20260723"/>
  </r>
  <r>
    <x v="22"/>
    <x v="4"/>
    <x v="0"/>
    <n v="44554.936719999998"/>
    <x v="22"/>
    <x v="22"/>
    <n v="20260723"/>
  </r>
  <r>
    <x v="22"/>
    <x v="4"/>
    <x v="0"/>
    <n v="14372.035212000001"/>
    <x v="23"/>
    <x v="23"/>
    <n v="20260723"/>
  </r>
  <r>
    <x v="22"/>
    <x v="4"/>
    <x v="0"/>
    <n v="5.8620999999999999E-2"/>
    <x v="24"/>
    <x v="24"/>
    <n v="20260723"/>
  </r>
  <r>
    <x v="22"/>
    <x v="4"/>
    <x v="0"/>
    <n v="3472.4153379999998"/>
    <x v="25"/>
    <x v="25"/>
    <n v="20260723"/>
  </r>
  <r>
    <x v="22"/>
    <x v="4"/>
    <x v="0"/>
    <n v="10899.561254"/>
    <x v="26"/>
    <x v="26"/>
    <n v="20260723"/>
  </r>
  <r>
    <x v="22"/>
    <x v="4"/>
    <x v="0"/>
    <n v="1852.926105"/>
    <x v="27"/>
    <x v="27"/>
    <n v="20260723"/>
  </r>
  <r>
    <x v="22"/>
    <x v="4"/>
    <x v="0"/>
    <n v="1690.3149350000001"/>
    <x v="28"/>
    <x v="28"/>
    <n v="20260723"/>
  </r>
  <r>
    <x v="22"/>
    <x v="4"/>
    <x v="0"/>
    <n v="1571.396058"/>
    <x v="29"/>
    <x v="29"/>
    <n v="20260723"/>
  </r>
  <r>
    <x v="22"/>
    <x v="4"/>
    <x v="0"/>
    <n v="118.91887699999999"/>
    <x v="30"/>
    <x v="30"/>
    <n v="20260723"/>
  </r>
  <r>
    <x v="22"/>
    <x v="4"/>
    <x v="0"/>
    <n v="162.457832"/>
    <x v="31"/>
    <x v="31"/>
    <n v="20260723"/>
  </r>
  <r>
    <x v="22"/>
    <x v="4"/>
    <x v="0"/>
    <n v="96.847126000000003"/>
    <x v="32"/>
    <x v="32"/>
    <n v="20260723"/>
  </r>
  <r>
    <x v="22"/>
    <x v="4"/>
    <x v="0"/>
    <n v="65.610705999999993"/>
    <x v="33"/>
    <x v="33"/>
    <n v="20260723"/>
  </r>
  <r>
    <x v="22"/>
    <x v="4"/>
    <x v="0"/>
    <n v="0.153339"/>
    <x v="34"/>
    <x v="34"/>
    <n v="20260723"/>
  </r>
  <r>
    <x v="22"/>
    <x v="4"/>
    <x v="0"/>
    <n v="2.5010000000000002E-3"/>
    <x v="35"/>
    <x v="35"/>
    <n v="20260723"/>
  </r>
  <r>
    <x v="22"/>
    <x v="4"/>
    <x v="0"/>
    <n v="936.25052100000005"/>
    <x v="36"/>
    <x v="36"/>
    <n v="20260723"/>
  </r>
  <r>
    <x v="22"/>
    <x v="4"/>
    <x v="0"/>
    <n v="90.216600999999997"/>
    <x v="37"/>
    <x v="37"/>
    <n v="20260723"/>
  </r>
  <r>
    <x v="22"/>
    <x v="4"/>
    <x v="0"/>
    <n v="984.32435299999997"/>
    <x v="38"/>
    <x v="38"/>
    <n v="20260723"/>
  </r>
  <r>
    <x v="22"/>
    <x v="4"/>
    <x v="0"/>
    <n v="24.304787000000001"/>
    <x v="39"/>
    <x v="39"/>
    <n v="20260723"/>
  </r>
  <r>
    <x v="22"/>
    <x v="4"/>
    <x v="0"/>
    <n v="0"/>
    <x v="40"/>
    <x v="40"/>
    <n v="20260723"/>
  </r>
  <r>
    <x v="22"/>
    <x v="4"/>
    <x v="0"/>
    <n v="4172.3074889999998"/>
    <x v="41"/>
    <x v="41"/>
    <n v="20260723"/>
  </r>
  <r>
    <x v="22"/>
    <x v="4"/>
    <x v="0"/>
    <n v="1220.013295"/>
    <x v="42"/>
    <x v="42"/>
    <n v="20260723"/>
  </r>
  <r>
    <x v="22"/>
    <x v="4"/>
    <x v="0"/>
    <n v="199241.44586099999"/>
    <x v="43"/>
    <x v="43"/>
    <n v="20260723"/>
  </r>
  <r>
    <x v="22"/>
    <x v="4"/>
    <x v="0"/>
    <m/>
    <x v="44"/>
    <x v="44"/>
    <n v="20260723"/>
  </r>
  <r>
    <x v="22"/>
    <x v="4"/>
    <x v="0"/>
    <n v="8053.0658780000003"/>
    <x v="45"/>
    <x v="45"/>
    <n v="20260723"/>
  </r>
  <r>
    <x v="22"/>
    <x v="4"/>
    <x v="0"/>
    <n v="6033.0900009999996"/>
    <x v="46"/>
    <x v="46"/>
    <n v="20260723"/>
  </r>
  <r>
    <x v="22"/>
    <x v="4"/>
    <x v="0"/>
    <n v="0"/>
    <x v="47"/>
    <x v="47"/>
    <n v="20260723"/>
  </r>
  <r>
    <x v="22"/>
    <x v="4"/>
    <x v="0"/>
    <n v="5698.7656049999996"/>
    <x v="48"/>
    <x v="48"/>
    <n v="20260723"/>
  </r>
  <r>
    <x v="22"/>
    <x v="4"/>
    <x v="0"/>
    <n v="334.32439599999998"/>
    <x v="49"/>
    <x v="49"/>
    <n v="20260723"/>
  </r>
  <r>
    <x v="22"/>
    <x v="4"/>
    <x v="0"/>
    <n v="2019.9758770000001"/>
    <x v="50"/>
    <x v="50"/>
    <n v="20260723"/>
  </r>
  <r>
    <x v="22"/>
    <x v="4"/>
    <x v="0"/>
    <n v="0"/>
    <x v="47"/>
    <x v="51"/>
    <n v="20260723"/>
  </r>
  <r>
    <x v="22"/>
    <x v="4"/>
    <x v="0"/>
    <n v="1912.530458"/>
    <x v="48"/>
    <x v="52"/>
    <n v="20260723"/>
  </r>
  <r>
    <x v="22"/>
    <x v="4"/>
    <x v="0"/>
    <n v="107.44542"/>
    <x v="49"/>
    <x v="53"/>
    <n v="20260723"/>
  </r>
  <r>
    <x v="22"/>
    <x v="4"/>
    <x v="0"/>
    <n v="114394.604366"/>
    <x v="51"/>
    <x v="54"/>
    <n v="20260723"/>
  </r>
  <r>
    <x v="22"/>
    <x v="4"/>
    <x v="0"/>
    <n v="2063.9749959999999"/>
    <x v="52"/>
    <x v="55"/>
    <n v="20260723"/>
  </r>
  <r>
    <x v="22"/>
    <x v="4"/>
    <x v="0"/>
    <n v="0"/>
    <x v="47"/>
    <x v="56"/>
    <n v="20260723"/>
  </r>
  <r>
    <x v="22"/>
    <x v="4"/>
    <x v="0"/>
    <n v="1979.6462369999999"/>
    <x v="48"/>
    <x v="57"/>
    <n v="20260723"/>
  </r>
  <r>
    <x v="22"/>
    <x v="4"/>
    <x v="0"/>
    <n v="84.328760000000003"/>
    <x v="49"/>
    <x v="58"/>
    <n v="20260723"/>
  </r>
  <r>
    <x v="22"/>
    <x v="4"/>
    <x v="0"/>
    <n v="112330.629369"/>
    <x v="53"/>
    <x v="59"/>
    <n v="20260723"/>
  </r>
  <r>
    <x v="22"/>
    <x v="4"/>
    <x v="0"/>
    <n v="0"/>
    <x v="47"/>
    <x v="60"/>
    <n v="20260723"/>
  </r>
  <r>
    <x v="22"/>
    <x v="4"/>
    <x v="0"/>
    <n v="110064.50426"/>
    <x v="48"/>
    <x v="61"/>
    <n v="20260723"/>
  </r>
  <r>
    <x v="22"/>
    <x v="4"/>
    <x v="0"/>
    <n v="2266.1251090000001"/>
    <x v="49"/>
    <x v="62"/>
    <n v="20260723"/>
  </r>
  <r>
    <x v="22"/>
    <x v="4"/>
    <x v="0"/>
    <n v="43487.930099999998"/>
    <x v="54"/>
    <x v="63"/>
    <n v="20260723"/>
  </r>
  <r>
    <x v="22"/>
    <x v="4"/>
    <x v="0"/>
    <n v="0"/>
    <x v="47"/>
    <x v="64"/>
    <n v="20260723"/>
  </r>
  <r>
    <x v="22"/>
    <x v="4"/>
    <x v="0"/>
    <n v="42960.381644000001"/>
    <x v="48"/>
    <x v="65"/>
    <n v="20260723"/>
  </r>
  <r>
    <x v="22"/>
    <x v="4"/>
    <x v="0"/>
    <n v="527.54845599999999"/>
    <x v="49"/>
    <x v="66"/>
    <n v="20260723"/>
  </r>
  <r>
    <x v="22"/>
    <x v="4"/>
    <x v="0"/>
    <m/>
    <x v="55"/>
    <x v="67"/>
    <n v="20260723"/>
  </r>
  <r>
    <x v="22"/>
    <x v="4"/>
    <x v="0"/>
    <n v="660.70180200000004"/>
    <x v="56"/>
    <x v="68"/>
    <n v="20260723"/>
  </r>
  <r>
    <x v="22"/>
    <x v="4"/>
    <x v="0"/>
    <n v="277.76912600000003"/>
    <x v="57"/>
    <x v="69"/>
    <n v="20260723"/>
  </r>
  <r>
    <x v="22"/>
    <x v="4"/>
    <x v="0"/>
    <n v="199.15995000000001"/>
    <x v="58"/>
    <x v="70"/>
    <n v="20260723"/>
  </r>
  <r>
    <x v="22"/>
    <x v="4"/>
    <x v="0"/>
    <n v="40.926929000000001"/>
    <x v="59"/>
    <x v="71"/>
    <n v="20260723"/>
  </r>
  <r>
    <x v="22"/>
    <x v="4"/>
    <x v="0"/>
    <n v="1501.317742"/>
    <x v="60"/>
    <x v="72"/>
    <n v="20260723"/>
  </r>
  <r>
    <x v="22"/>
    <x v="4"/>
    <x v="0"/>
    <n v="172.675603"/>
    <x v="19"/>
    <x v="73"/>
    <n v="20260723"/>
  </r>
  <r>
    <x v="22"/>
    <x v="4"/>
    <x v="0"/>
    <n v="11.794340999999999"/>
    <x v="61"/>
    <x v="74"/>
    <n v="20260723"/>
  </r>
  <r>
    <x v="22"/>
    <x v="4"/>
    <x v="0"/>
    <n v="595.47049900000002"/>
    <x v="62"/>
    <x v="75"/>
    <n v="20260723"/>
  </r>
  <r>
    <x v="22"/>
    <x v="4"/>
    <x v="0"/>
    <n v="396.84337199999999"/>
    <x v="63"/>
    <x v="76"/>
    <n v="20260723"/>
  </r>
  <r>
    <x v="22"/>
    <x v="4"/>
    <x v="0"/>
    <n v="300.78562299999999"/>
    <x v="64"/>
    <x v="77"/>
    <n v="20260723"/>
  </r>
  <r>
    <x v="22"/>
    <x v="4"/>
    <x v="0"/>
    <n v="2008.3868460000001"/>
    <x v="65"/>
    <x v="78"/>
    <n v="20260723"/>
  </r>
  <r>
    <x v="22"/>
    <x v="4"/>
    <x v="0"/>
    <n v="2997.719349"/>
    <x v="66"/>
    <x v="79"/>
    <n v="20260723"/>
  </r>
  <r>
    <x v="22"/>
    <x v="4"/>
    <x v="0"/>
    <n v="0"/>
    <x v="67"/>
    <x v="80"/>
    <n v="20260723"/>
  </r>
  <r>
    <x v="22"/>
    <x v="4"/>
    <x v="0"/>
    <n v="2997.719349"/>
    <x v="68"/>
    <x v="81"/>
    <n v="20260723"/>
  </r>
  <r>
    <x v="22"/>
    <x v="4"/>
    <x v="0"/>
    <n v="1892.935743"/>
    <x v="69"/>
    <x v="82"/>
    <n v="20260723"/>
  </r>
  <r>
    <x v="22"/>
    <x v="4"/>
    <x v="0"/>
    <n v="176992.08726999999"/>
    <x v="70"/>
    <x v="83"/>
    <n v="20260723"/>
  </r>
  <r>
    <x v="22"/>
    <x v="4"/>
    <x v="0"/>
    <n v="22249.358592"/>
    <x v="71"/>
    <x v="84"/>
    <n v="20260723"/>
  </r>
  <r>
    <x v="22"/>
    <x v="5"/>
    <x v="0"/>
    <m/>
    <x v="0"/>
    <x v="0"/>
    <n v="20260723"/>
  </r>
  <r>
    <x v="22"/>
    <x v="5"/>
    <x v="0"/>
    <m/>
    <x v="1"/>
    <x v="1"/>
    <n v="20260723"/>
  </r>
  <r>
    <x v="22"/>
    <x v="5"/>
    <x v="0"/>
    <m/>
    <x v="2"/>
    <x v="2"/>
    <n v="20260723"/>
  </r>
  <r>
    <x v="22"/>
    <x v="5"/>
    <x v="0"/>
    <n v="0.62486699999999995"/>
    <x v="3"/>
    <x v="3"/>
    <n v="20260723"/>
  </r>
  <r>
    <x v="22"/>
    <x v="5"/>
    <x v="0"/>
    <n v="73.508401000000006"/>
    <x v="4"/>
    <x v="4"/>
    <n v="20260723"/>
  </r>
  <r>
    <x v="22"/>
    <x v="5"/>
    <x v="0"/>
    <n v="29.600259000000001"/>
    <x v="5"/>
    <x v="5"/>
    <n v="20260723"/>
  </r>
  <r>
    <x v="22"/>
    <x v="5"/>
    <x v="0"/>
    <n v="197.36423099999999"/>
    <x v="6"/>
    <x v="6"/>
    <n v="20260723"/>
  </r>
  <r>
    <x v="22"/>
    <x v="5"/>
    <x v="0"/>
    <n v="145188.477763"/>
    <x v="7"/>
    <x v="7"/>
    <n v="20260723"/>
  </r>
  <r>
    <x v="22"/>
    <x v="5"/>
    <x v="0"/>
    <n v="148.690867"/>
    <x v="8"/>
    <x v="8"/>
    <n v="20260723"/>
  </r>
  <r>
    <x v="22"/>
    <x v="5"/>
    <x v="0"/>
    <n v="19487.383318"/>
    <x v="9"/>
    <x v="9"/>
    <n v="20260723"/>
  </r>
  <r>
    <x v="22"/>
    <x v="5"/>
    <x v="0"/>
    <n v="9538.7460539999993"/>
    <x v="10"/>
    <x v="10"/>
    <n v="20260723"/>
  </r>
  <r>
    <x v="22"/>
    <x v="5"/>
    <x v="0"/>
    <n v="8382.2467720000004"/>
    <x v="11"/>
    <x v="11"/>
    <n v="20260723"/>
  </r>
  <r>
    <x v="22"/>
    <x v="5"/>
    <x v="0"/>
    <n v="1156.499282"/>
    <x v="12"/>
    <x v="12"/>
    <n v="20260723"/>
  </r>
  <r>
    <x v="22"/>
    <x v="5"/>
    <x v="0"/>
    <n v="74568.238884999999"/>
    <x v="13"/>
    <x v="13"/>
    <n v="20260723"/>
  </r>
  <r>
    <x v="22"/>
    <x v="5"/>
    <x v="0"/>
    <n v="14444.854798"/>
    <x v="14"/>
    <x v="14"/>
    <n v="20260723"/>
  </r>
  <r>
    <x v="22"/>
    <x v="5"/>
    <x v="0"/>
    <n v="58209.634755999999"/>
    <x v="15"/>
    <x v="15"/>
    <n v="20260723"/>
  </r>
  <r>
    <x v="22"/>
    <x v="5"/>
    <x v="0"/>
    <n v="1822.140095"/>
    <x v="16"/>
    <x v="16"/>
    <n v="20260723"/>
  </r>
  <r>
    <x v="22"/>
    <x v="5"/>
    <x v="0"/>
    <n v="91.609235999999996"/>
    <x v="17"/>
    <x v="17"/>
    <n v="20260723"/>
  </r>
  <r>
    <x v="22"/>
    <x v="5"/>
    <x v="0"/>
    <n v="40104.147591000001"/>
    <x v="18"/>
    <x v="18"/>
    <n v="20260723"/>
  </r>
  <r>
    <x v="22"/>
    <x v="5"/>
    <x v="0"/>
    <n v="738.82819500000005"/>
    <x v="19"/>
    <x v="19"/>
    <n v="20260723"/>
  </r>
  <r>
    <x v="22"/>
    <x v="5"/>
    <x v="0"/>
    <n v="578.37976200000003"/>
    <x v="20"/>
    <x v="20"/>
    <n v="20260723"/>
  </r>
  <r>
    <x v="22"/>
    <x v="5"/>
    <x v="0"/>
    <n v="24.063091"/>
    <x v="21"/>
    <x v="21"/>
    <n v="20260723"/>
  </r>
  <r>
    <x v="22"/>
    <x v="5"/>
    <x v="0"/>
    <n v="57002.569979"/>
    <x v="22"/>
    <x v="22"/>
    <n v="20260723"/>
  </r>
  <r>
    <x v="22"/>
    <x v="5"/>
    <x v="0"/>
    <n v="14763.361956000001"/>
    <x v="23"/>
    <x v="23"/>
    <n v="20260723"/>
  </r>
  <r>
    <x v="22"/>
    <x v="5"/>
    <x v="0"/>
    <n v="4.7476999999999998E-2"/>
    <x v="24"/>
    <x v="24"/>
    <n v="20260723"/>
  </r>
  <r>
    <x v="22"/>
    <x v="5"/>
    <x v="0"/>
    <n v="3436.4881599999999"/>
    <x v="25"/>
    <x v="25"/>
    <n v="20260723"/>
  </r>
  <r>
    <x v="22"/>
    <x v="5"/>
    <x v="0"/>
    <n v="11326.826319"/>
    <x v="26"/>
    <x v="26"/>
    <n v="20260723"/>
  </r>
  <r>
    <x v="22"/>
    <x v="5"/>
    <x v="0"/>
    <n v="1335.2540039999999"/>
    <x v="27"/>
    <x v="27"/>
    <n v="20260723"/>
  </r>
  <r>
    <x v="22"/>
    <x v="5"/>
    <x v="0"/>
    <n v="1106.042428"/>
    <x v="28"/>
    <x v="28"/>
    <n v="20260723"/>
  </r>
  <r>
    <x v="22"/>
    <x v="5"/>
    <x v="0"/>
    <n v="880.90880700000002"/>
    <x v="29"/>
    <x v="29"/>
    <n v="20260723"/>
  </r>
  <r>
    <x v="22"/>
    <x v="5"/>
    <x v="0"/>
    <n v="225.13362100000001"/>
    <x v="30"/>
    <x v="30"/>
    <n v="20260723"/>
  </r>
  <r>
    <x v="22"/>
    <x v="5"/>
    <x v="0"/>
    <n v="229.076596"/>
    <x v="31"/>
    <x v="31"/>
    <n v="20260723"/>
  </r>
  <r>
    <x v="22"/>
    <x v="5"/>
    <x v="0"/>
    <n v="151.74950699999999"/>
    <x v="32"/>
    <x v="32"/>
    <n v="20260723"/>
  </r>
  <r>
    <x v="22"/>
    <x v="5"/>
    <x v="0"/>
    <n v="77.327089999999998"/>
    <x v="33"/>
    <x v="33"/>
    <n v="20260723"/>
  </r>
  <r>
    <x v="22"/>
    <x v="5"/>
    <x v="0"/>
    <n v="0.13497899999999999"/>
    <x v="34"/>
    <x v="34"/>
    <n v="20260723"/>
  </r>
  <r>
    <x v="22"/>
    <x v="5"/>
    <x v="0"/>
    <n v="0"/>
    <x v="35"/>
    <x v="35"/>
    <n v="20260723"/>
  </r>
  <r>
    <x v="22"/>
    <x v="5"/>
    <x v="0"/>
    <n v="833.74170500000002"/>
    <x v="36"/>
    <x v="36"/>
    <n v="20260723"/>
  </r>
  <r>
    <x v="22"/>
    <x v="5"/>
    <x v="0"/>
    <n v="95.984617"/>
    <x v="37"/>
    <x v="37"/>
    <n v="20260723"/>
  </r>
  <r>
    <x v="22"/>
    <x v="5"/>
    <x v="0"/>
    <n v="931.13860999999997"/>
    <x v="38"/>
    <x v="38"/>
    <n v="20260723"/>
  </r>
  <r>
    <x v="22"/>
    <x v="5"/>
    <x v="0"/>
    <n v="1.3973599999999999"/>
    <x v="39"/>
    <x v="39"/>
    <n v="20260723"/>
  </r>
  <r>
    <x v="22"/>
    <x v="5"/>
    <x v="0"/>
    <n v="0"/>
    <x v="40"/>
    <x v="40"/>
    <n v="20260723"/>
  </r>
  <r>
    <x v="22"/>
    <x v="5"/>
    <x v="0"/>
    <n v="2875.9394969999998"/>
    <x v="41"/>
    <x v="41"/>
    <n v="20260723"/>
  </r>
  <r>
    <x v="22"/>
    <x v="5"/>
    <x v="0"/>
    <n v="1454.9075680000001"/>
    <x v="42"/>
    <x v="42"/>
    <n v="20260723"/>
  </r>
  <r>
    <x v="22"/>
    <x v="5"/>
    <x v="0"/>
    <n v="224783.870815"/>
    <x v="43"/>
    <x v="43"/>
    <n v="20260723"/>
  </r>
  <r>
    <x v="22"/>
    <x v="5"/>
    <x v="0"/>
    <m/>
    <x v="44"/>
    <x v="44"/>
    <n v="20260723"/>
  </r>
  <r>
    <x v="22"/>
    <x v="5"/>
    <x v="0"/>
    <n v="7256.8052630000002"/>
    <x v="45"/>
    <x v="45"/>
    <n v="20260723"/>
  </r>
  <r>
    <x v="22"/>
    <x v="5"/>
    <x v="0"/>
    <n v="5135.2530219999999"/>
    <x v="46"/>
    <x v="46"/>
    <n v="20260723"/>
  </r>
  <r>
    <x v="22"/>
    <x v="5"/>
    <x v="0"/>
    <n v="0"/>
    <x v="47"/>
    <x v="47"/>
    <n v="20260723"/>
  </r>
  <r>
    <x v="22"/>
    <x v="5"/>
    <x v="0"/>
    <n v="4798.7216669999998"/>
    <x v="48"/>
    <x v="48"/>
    <n v="20260723"/>
  </r>
  <r>
    <x v="22"/>
    <x v="5"/>
    <x v="0"/>
    <n v="336.53135500000002"/>
    <x v="49"/>
    <x v="49"/>
    <n v="20260723"/>
  </r>
  <r>
    <x v="22"/>
    <x v="5"/>
    <x v="0"/>
    <n v="2121.5522420000002"/>
    <x v="50"/>
    <x v="50"/>
    <n v="20260723"/>
  </r>
  <r>
    <x v="22"/>
    <x v="5"/>
    <x v="0"/>
    <n v="0"/>
    <x v="47"/>
    <x v="51"/>
    <n v="20260723"/>
  </r>
  <r>
    <x v="22"/>
    <x v="5"/>
    <x v="0"/>
    <n v="2016.83575"/>
    <x v="48"/>
    <x v="52"/>
    <n v="20260723"/>
  </r>
  <r>
    <x v="22"/>
    <x v="5"/>
    <x v="0"/>
    <n v="104.716492"/>
    <x v="49"/>
    <x v="53"/>
    <n v="20260723"/>
  </r>
  <r>
    <x v="22"/>
    <x v="5"/>
    <x v="0"/>
    <n v="128031.84011400001"/>
    <x v="51"/>
    <x v="54"/>
    <n v="20260723"/>
  </r>
  <r>
    <x v="22"/>
    <x v="5"/>
    <x v="0"/>
    <n v="2302.5692690000001"/>
    <x v="52"/>
    <x v="55"/>
    <n v="20260723"/>
  </r>
  <r>
    <x v="22"/>
    <x v="5"/>
    <x v="0"/>
    <n v="0"/>
    <x v="47"/>
    <x v="56"/>
    <n v="20260723"/>
  </r>
  <r>
    <x v="22"/>
    <x v="5"/>
    <x v="0"/>
    <n v="2212.9309210000001"/>
    <x v="48"/>
    <x v="57"/>
    <n v="20260723"/>
  </r>
  <r>
    <x v="22"/>
    <x v="5"/>
    <x v="0"/>
    <n v="89.638346999999996"/>
    <x v="49"/>
    <x v="58"/>
    <n v="20260723"/>
  </r>
  <r>
    <x v="22"/>
    <x v="5"/>
    <x v="0"/>
    <n v="125729.270846"/>
    <x v="53"/>
    <x v="59"/>
    <n v="20260723"/>
  </r>
  <r>
    <x v="22"/>
    <x v="5"/>
    <x v="0"/>
    <n v="0"/>
    <x v="47"/>
    <x v="60"/>
    <n v="20260723"/>
  </r>
  <r>
    <x v="22"/>
    <x v="5"/>
    <x v="0"/>
    <n v="123515.31827800001"/>
    <x v="48"/>
    <x v="61"/>
    <n v="20260723"/>
  </r>
  <r>
    <x v="22"/>
    <x v="5"/>
    <x v="0"/>
    <n v="2213.9525669999998"/>
    <x v="49"/>
    <x v="62"/>
    <n v="20260723"/>
  </r>
  <r>
    <x v="22"/>
    <x v="5"/>
    <x v="0"/>
    <n v="55670.547408999999"/>
    <x v="54"/>
    <x v="63"/>
    <n v="20260723"/>
  </r>
  <r>
    <x v="22"/>
    <x v="5"/>
    <x v="0"/>
    <n v="0"/>
    <x v="47"/>
    <x v="64"/>
    <n v="20260723"/>
  </r>
  <r>
    <x v="22"/>
    <x v="5"/>
    <x v="0"/>
    <n v="55035.240752999998"/>
    <x v="48"/>
    <x v="65"/>
    <n v="20260723"/>
  </r>
  <r>
    <x v="22"/>
    <x v="5"/>
    <x v="0"/>
    <n v="635.30665699999997"/>
    <x v="49"/>
    <x v="66"/>
    <n v="20260723"/>
  </r>
  <r>
    <x v="22"/>
    <x v="5"/>
    <x v="0"/>
    <m/>
    <x v="55"/>
    <x v="67"/>
    <n v="20260723"/>
  </r>
  <r>
    <x v="22"/>
    <x v="5"/>
    <x v="0"/>
    <n v="1109.3012639999999"/>
    <x v="56"/>
    <x v="68"/>
    <n v="20260723"/>
  </r>
  <r>
    <x v="22"/>
    <x v="5"/>
    <x v="0"/>
    <n v="233.88347200000001"/>
    <x v="57"/>
    <x v="69"/>
    <n v="20260723"/>
  </r>
  <r>
    <x v="22"/>
    <x v="5"/>
    <x v="0"/>
    <n v="196.629299"/>
    <x v="58"/>
    <x v="70"/>
    <n v="20260723"/>
  </r>
  <r>
    <x v="22"/>
    <x v="5"/>
    <x v="0"/>
    <n v="36.860230000000001"/>
    <x v="59"/>
    <x v="71"/>
    <n v="20260723"/>
  </r>
  <r>
    <x v="22"/>
    <x v="5"/>
    <x v="0"/>
    <n v="1163.1874419999999"/>
    <x v="60"/>
    <x v="72"/>
    <n v="20260723"/>
  </r>
  <r>
    <x v="22"/>
    <x v="5"/>
    <x v="0"/>
    <n v="492.84509600000001"/>
    <x v="19"/>
    <x v="73"/>
    <n v="20260723"/>
  </r>
  <r>
    <x v="22"/>
    <x v="5"/>
    <x v="0"/>
    <n v="0.75341899999999995"/>
    <x v="61"/>
    <x v="74"/>
    <n v="20260723"/>
  </r>
  <r>
    <x v="22"/>
    <x v="5"/>
    <x v="0"/>
    <n v="191.36416600000001"/>
    <x v="62"/>
    <x v="75"/>
    <n v="20260723"/>
  </r>
  <r>
    <x v="22"/>
    <x v="5"/>
    <x v="0"/>
    <n v="422.71317299999998"/>
    <x v="63"/>
    <x v="76"/>
    <n v="20260723"/>
  </r>
  <r>
    <x v="22"/>
    <x v="5"/>
    <x v="0"/>
    <n v="383.50495100000001"/>
    <x v="64"/>
    <x v="77"/>
    <n v="20260723"/>
  </r>
  <r>
    <x v="22"/>
    <x v="5"/>
    <x v="0"/>
    <n v="1184.274932"/>
    <x v="65"/>
    <x v="78"/>
    <n v="20260723"/>
  </r>
  <r>
    <x v="22"/>
    <x v="5"/>
    <x v="0"/>
    <n v="3337.7755120000002"/>
    <x v="66"/>
    <x v="79"/>
    <n v="20260723"/>
  </r>
  <r>
    <x v="22"/>
    <x v="5"/>
    <x v="0"/>
    <n v="0"/>
    <x v="67"/>
    <x v="80"/>
    <n v="20260723"/>
  </r>
  <r>
    <x v="22"/>
    <x v="5"/>
    <x v="0"/>
    <n v="3337.7755120000002"/>
    <x v="68"/>
    <x v="81"/>
    <n v="20260723"/>
  </r>
  <r>
    <x v="22"/>
    <x v="5"/>
    <x v="0"/>
    <n v="2106.6028809999998"/>
    <x v="69"/>
    <x v="82"/>
    <n v="20260723"/>
  </r>
  <r>
    <x v="22"/>
    <x v="5"/>
    <x v="0"/>
    <n v="201818.88862499999"/>
    <x v="70"/>
    <x v="83"/>
    <n v="20260723"/>
  </r>
  <r>
    <x v="22"/>
    <x v="5"/>
    <x v="0"/>
    <n v="22964.982189999999"/>
    <x v="71"/>
    <x v="84"/>
    <n v="20260723"/>
  </r>
  <r>
    <x v="22"/>
    <x v="6"/>
    <x v="0"/>
    <m/>
    <x v="0"/>
    <x v="0"/>
    <n v="20260723"/>
  </r>
  <r>
    <x v="22"/>
    <x v="6"/>
    <x v="0"/>
    <m/>
    <x v="1"/>
    <x v="1"/>
    <n v="20260723"/>
  </r>
  <r>
    <x v="22"/>
    <x v="6"/>
    <x v="0"/>
    <m/>
    <x v="2"/>
    <x v="2"/>
    <n v="20260723"/>
  </r>
  <r>
    <x v="22"/>
    <x v="6"/>
    <x v="0"/>
    <n v="0"/>
    <x v="3"/>
    <x v="3"/>
    <n v="20260723"/>
  </r>
  <r>
    <x v="22"/>
    <x v="6"/>
    <x v="0"/>
    <n v="233.43424999999999"/>
    <x v="4"/>
    <x v="4"/>
    <n v="20260723"/>
  </r>
  <r>
    <x v="22"/>
    <x v="6"/>
    <x v="0"/>
    <n v="21.136386999999999"/>
    <x v="5"/>
    <x v="5"/>
    <n v="20260723"/>
  </r>
  <r>
    <x v="22"/>
    <x v="6"/>
    <x v="0"/>
    <n v="205.67368400000001"/>
    <x v="6"/>
    <x v="6"/>
    <n v="20260723"/>
  </r>
  <r>
    <x v="22"/>
    <x v="6"/>
    <x v="0"/>
    <n v="133199.13605100001"/>
    <x v="7"/>
    <x v="7"/>
    <n v="20260723"/>
  </r>
  <r>
    <x v="22"/>
    <x v="6"/>
    <x v="0"/>
    <n v="178.33851300000001"/>
    <x v="8"/>
    <x v="8"/>
    <n v="20260723"/>
  </r>
  <r>
    <x v="22"/>
    <x v="6"/>
    <x v="0"/>
    <n v="18513.965936000001"/>
    <x v="9"/>
    <x v="9"/>
    <n v="20260723"/>
  </r>
  <r>
    <x v="22"/>
    <x v="6"/>
    <x v="0"/>
    <n v="8430.1647369999991"/>
    <x v="10"/>
    <x v="10"/>
    <n v="20260723"/>
  </r>
  <r>
    <x v="22"/>
    <x v="6"/>
    <x v="0"/>
    <n v="7292.6530439999997"/>
    <x v="11"/>
    <x v="11"/>
    <n v="20260723"/>
  </r>
  <r>
    <x v="22"/>
    <x v="6"/>
    <x v="0"/>
    <n v="1137.511692"/>
    <x v="12"/>
    <x v="12"/>
    <n v="20260723"/>
  </r>
  <r>
    <x v="22"/>
    <x v="6"/>
    <x v="0"/>
    <n v="71872.996102999998"/>
    <x v="13"/>
    <x v="13"/>
    <n v="20260723"/>
  </r>
  <r>
    <x v="22"/>
    <x v="6"/>
    <x v="0"/>
    <n v="15151.62306"/>
    <x v="14"/>
    <x v="14"/>
    <n v="20260723"/>
  </r>
  <r>
    <x v="22"/>
    <x v="6"/>
    <x v="0"/>
    <n v="55317.681961000002"/>
    <x v="15"/>
    <x v="15"/>
    <n v="20260723"/>
  </r>
  <r>
    <x v="22"/>
    <x v="6"/>
    <x v="0"/>
    <n v="1336.5865409999999"/>
    <x v="16"/>
    <x v="16"/>
    <n v="20260723"/>
  </r>
  <r>
    <x v="22"/>
    <x v="6"/>
    <x v="0"/>
    <n v="67.104540999999998"/>
    <x v="17"/>
    <x v="17"/>
    <n v="20260723"/>
  </r>
  <r>
    <x v="22"/>
    <x v="6"/>
    <x v="0"/>
    <n v="32898.299830000004"/>
    <x v="18"/>
    <x v="18"/>
    <n v="20260723"/>
  </r>
  <r>
    <x v="22"/>
    <x v="6"/>
    <x v="0"/>
    <n v="893.50793199999998"/>
    <x v="19"/>
    <x v="19"/>
    <n v="20260723"/>
  </r>
  <r>
    <x v="22"/>
    <x v="6"/>
    <x v="0"/>
    <n v="410.34276499999999"/>
    <x v="20"/>
    <x v="20"/>
    <n v="20260723"/>
  </r>
  <r>
    <x v="22"/>
    <x v="6"/>
    <x v="0"/>
    <n v="1.520235"/>
    <x v="21"/>
    <x v="21"/>
    <n v="20260723"/>
  </r>
  <r>
    <x v="22"/>
    <x v="6"/>
    <x v="0"/>
    <n v="52643.314613000002"/>
    <x v="22"/>
    <x v="22"/>
    <n v="20260723"/>
  </r>
  <r>
    <x v="22"/>
    <x v="6"/>
    <x v="0"/>
    <n v="12770.181132"/>
    <x v="23"/>
    <x v="23"/>
    <n v="20260723"/>
  </r>
  <r>
    <x v="22"/>
    <x v="6"/>
    <x v="0"/>
    <n v="2.1250000000000002E-2"/>
    <x v="24"/>
    <x v="24"/>
    <n v="20260723"/>
  </r>
  <r>
    <x v="22"/>
    <x v="6"/>
    <x v="0"/>
    <n v="3132.793666"/>
    <x v="25"/>
    <x v="25"/>
    <n v="20260723"/>
  </r>
  <r>
    <x v="22"/>
    <x v="6"/>
    <x v="0"/>
    <n v="9637.3662160000003"/>
    <x v="26"/>
    <x v="26"/>
    <n v="20260723"/>
  </r>
  <r>
    <x v="22"/>
    <x v="6"/>
    <x v="0"/>
    <n v="1967.8220610000001"/>
    <x v="27"/>
    <x v="27"/>
    <n v="20260723"/>
  </r>
  <r>
    <x v="22"/>
    <x v="6"/>
    <x v="0"/>
    <n v="1771.962677"/>
    <x v="28"/>
    <x v="28"/>
    <n v="20260723"/>
  </r>
  <r>
    <x v="22"/>
    <x v="6"/>
    <x v="0"/>
    <n v="1564.74765"/>
    <x v="29"/>
    <x v="29"/>
    <n v="20260723"/>
  </r>
  <r>
    <x v="22"/>
    <x v="6"/>
    <x v="0"/>
    <n v="207.21502799999999"/>
    <x v="30"/>
    <x v="30"/>
    <n v="20260723"/>
  </r>
  <r>
    <x v="22"/>
    <x v="6"/>
    <x v="0"/>
    <n v="195.65964600000001"/>
    <x v="31"/>
    <x v="31"/>
    <n v="20260723"/>
  </r>
  <r>
    <x v="22"/>
    <x v="6"/>
    <x v="0"/>
    <n v="105.04201999999999"/>
    <x v="32"/>
    <x v="32"/>
    <n v="20260723"/>
  </r>
  <r>
    <x v="22"/>
    <x v="6"/>
    <x v="0"/>
    <n v="90.617625000000004"/>
    <x v="33"/>
    <x v="33"/>
    <n v="20260723"/>
  </r>
  <r>
    <x v="22"/>
    <x v="6"/>
    <x v="0"/>
    <n v="0.199737"/>
    <x v="34"/>
    <x v="34"/>
    <n v="20260723"/>
  </r>
  <r>
    <x v="22"/>
    <x v="6"/>
    <x v="0"/>
    <n v="0.59214599999999995"/>
    <x v="35"/>
    <x v="35"/>
    <n v="20260723"/>
  </r>
  <r>
    <x v="22"/>
    <x v="6"/>
    <x v="0"/>
    <n v="1058.6269569999999"/>
    <x v="36"/>
    <x v="36"/>
    <n v="20260723"/>
  </r>
  <r>
    <x v="22"/>
    <x v="6"/>
    <x v="0"/>
    <n v="95.288702999999998"/>
    <x v="37"/>
    <x v="37"/>
    <n v="20260723"/>
  </r>
  <r>
    <x v="22"/>
    <x v="6"/>
    <x v="0"/>
    <n v="1060.0896809999999"/>
    <x v="38"/>
    <x v="38"/>
    <n v="20260723"/>
  </r>
  <r>
    <x v="22"/>
    <x v="6"/>
    <x v="0"/>
    <n v="1.462405"/>
    <x v="39"/>
    <x v="39"/>
    <n v="20260723"/>
  </r>
  <r>
    <x v="22"/>
    <x v="6"/>
    <x v="0"/>
    <n v="0"/>
    <x v="40"/>
    <x v="40"/>
    <n v="20260723"/>
  </r>
  <r>
    <x v="22"/>
    <x v="6"/>
    <x v="0"/>
    <n v="3798.5783980000001"/>
    <x v="41"/>
    <x v="41"/>
    <n v="20260723"/>
  </r>
  <r>
    <x v="22"/>
    <x v="6"/>
    <x v="0"/>
    <n v="1402.5521000000001"/>
    <x v="42"/>
    <x v="42"/>
    <n v="20260723"/>
  </r>
  <r>
    <x v="22"/>
    <x v="6"/>
    <x v="0"/>
    <n v="208457.88856699999"/>
    <x v="43"/>
    <x v="43"/>
    <n v="20260723"/>
  </r>
  <r>
    <x v="22"/>
    <x v="6"/>
    <x v="0"/>
    <m/>
    <x v="44"/>
    <x v="44"/>
    <n v="20260723"/>
  </r>
  <r>
    <x v="22"/>
    <x v="6"/>
    <x v="0"/>
    <n v="8485.23596"/>
    <x v="45"/>
    <x v="45"/>
    <n v="20260723"/>
  </r>
  <r>
    <x v="22"/>
    <x v="6"/>
    <x v="0"/>
    <n v="6455.8329880000001"/>
    <x v="46"/>
    <x v="46"/>
    <n v="20260723"/>
  </r>
  <r>
    <x v="22"/>
    <x v="6"/>
    <x v="0"/>
    <n v="0"/>
    <x v="47"/>
    <x v="47"/>
    <n v="20260723"/>
  </r>
  <r>
    <x v="22"/>
    <x v="6"/>
    <x v="0"/>
    <n v="6083.6161320000001"/>
    <x v="48"/>
    <x v="48"/>
    <n v="20260723"/>
  </r>
  <r>
    <x v="22"/>
    <x v="6"/>
    <x v="0"/>
    <n v="372.21685600000001"/>
    <x v="49"/>
    <x v="49"/>
    <n v="20260723"/>
  </r>
  <r>
    <x v="22"/>
    <x v="6"/>
    <x v="0"/>
    <n v="2029.4029720000001"/>
    <x v="50"/>
    <x v="50"/>
    <n v="20260723"/>
  </r>
  <r>
    <x v="22"/>
    <x v="6"/>
    <x v="0"/>
    <n v="0"/>
    <x v="47"/>
    <x v="51"/>
    <n v="20260723"/>
  </r>
  <r>
    <x v="22"/>
    <x v="6"/>
    <x v="0"/>
    <n v="1927.0935870000001"/>
    <x v="48"/>
    <x v="52"/>
    <n v="20260723"/>
  </r>
  <r>
    <x v="22"/>
    <x v="6"/>
    <x v="0"/>
    <n v="102.30938500000001"/>
    <x v="49"/>
    <x v="53"/>
    <n v="20260723"/>
  </r>
  <r>
    <x v="22"/>
    <x v="6"/>
    <x v="0"/>
    <n v="116807.91962"/>
    <x v="51"/>
    <x v="54"/>
    <n v="20260723"/>
  </r>
  <r>
    <x v="22"/>
    <x v="6"/>
    <x v="0"/>
    <n v="2179.950558"/>
    <x v="52"/>
    <x v="55"/>
    <n v="20260723"/>
  </r>
  <r>
    <x v="22"/>
    <x v="6"/>
    <x v="0"/>
    <n v="0"/>
    <x v="47"/>
    <x v="56"/>
    <n v="20260723"/>
  </r>
  <r>
    <x v="22"/>
    <x v="6"/>
    <x v="0"/>
    <n v="2088.502876"/>
    <x v="48"/>
    <x v="57"/>
    <n v="20260723"/>
  </r>
  <r>
    <x v="22"/>
    <x v="6"/>
    <x v="0"/>
    <n v="91.447682"/>
    <x v="49"/>
    <x v="58"/>
    <n v="20260723"/>
  </r>
  <r>
    <x v="22"/>
    <x v="6"/>
    <x v="0"/>
    <n v="114627.969062"/>
    <x v="53"/>
    <x v="59"/>
    <n v="20260723"/>
  </r>
  <r>
    <x v="22"/>
    <x v="6"/>
    <x v="0"/>
    <n v="0"/>
    <x v="47"/>
    <x v="60"/>
    <n v="20260723"/>
  </r>
  <r>
    <x v="22"/>
    <x v="6"/>
    <x v="0"/>
    <n v="112593.60913899999"/>
    <x v="48"/>
    <x v="61"/>
    <n v="20260723"/>
  </r>
  <r>
    <x v="22"/>
    <x v="6"/>
    <x v="0"/>
    <n v="2034.359923"/>
    <x v="49"/>
    <x v="62"/>
    <n v="20260723"/>
  </r>
  <r>
    <x v="22"/>
    <x v="6"/>
    <x v="0"/>
    <n v="51700.354982999997"/>
    <x v="54"/>
    <x v="63"/>
    <n v="20260723"/>
  </r>
  <r>
    <x v="22"/>
    <x v="6"/>
    <x v="0"/>
    <n v="0"/>
    <x v="47"/>
    <x v="64"/>
    <n v="20260723"/>
  </r>
  <r>
    <x v="22"/>
    <x v="6"/>
    <x v="0"/>
    <n v="51169.534469999999"/>
    <x v="48"/>
    <x v="65"/>
    <n v="20260723"/>
  </r>
  <r>
    <x v="22"/>
    <x v="6"/>
    <x v="0"/>
    <n v="530.82051300000001"/>
    <x v="49"/>
    <x v="66"/>
    <n v="20260723"/>
  </r>
  <r>
    <x v="22"/>
    <x v="6"/>
    <x v="0"/>
    <m/>
    <x v="55"/>
    <x v="67"/>
    <n v="20260723"/>
  </r>
  <r>
    <x v="22"/>
    <x v="6"/>
    <x v="0"/>
    <n v="1057.1134119999999"/>
    <x v="56"/>
    <x v="68"/>
    <n v="20260723"/>
  </r>
  <r>
    <x v="22"/>
    <x v="6"/>
    <x v="0"/>
    <n v="253.72158400000001"/>
    <x v="57"/>
    <x v="69"/>
    <n v="20260723"/>
  </r>
  <r>
    <x v="22"/>
    <x v="6"/>
    <x v="0"/>
    <n v="182.23560800000001"/>
    <x v="58"/>
    <x v="70"/>
    <n v="20260723"/>
  </r>
  <r>
    <x v="22"/>
    <x v="6"/>
    <x v="0"/>
    <n v="35.554876999999998"/>
    <x v="59"/>
    <x v="71"/>
    <n v="20260723"/>
  </r>
  <r>
    <x v="22"/>
    <x v="6"/>
    <x v="0"/>
    <n v="887.66271600000005"/>
    <x v="60"/>
    <x v="72"/>
    <n v="20260723"/>
  </r>
  <r>
    <x v="22"/>
    <x v="6"/>
    <x v="0"/>
    <n v="867.81829000000005"/>
    <x v="19"/>
    <x v="73"/>
    <n v="20260723"/>
  </r>
  <r>
    <x v="22"/>
    <x v="6"/>
    <x v="0"/>
    <n v="0.70547300000000002"/>
    <x v="61"/>
    <x v="74"/>
    <n v="20260723"/>
  </r>
  <r>
    <x v="22"/>
    <x v="6"/>
    <x v="0"/>
    <n v="772.07512799999995"/>
    <x v="62"/>
    <x v="75"/>
    <n v="20260723"/>
  </r>
  <r>
    <x v="22"/>
    <x v="6"/>
    <x v="0"/>
    <n v="500.01872600000002"/>
    <x v="63"/>
    <x v="76"/>
    <n v="20260723"/>
  </r>
  <r>
    <x v="22"/>
    <x v="6"/>
    <x v="0"/>
    <n v="422.06300499999998"/>
    <x v="64"/>
    <x v="77"/>
    <n v="20260723"/>
  </r>
  <r>
    <x v="22"/>
    <x v="6"/>
    <x v="0"/>
    <n v="1005.361008"/>
    <x v="65"/>
    <x v="78"/>
    <n v="20260723"/>
  </r>
  <r>
    <x v="22"/>
    <x v="6"/>
    <x v="0"/>
    <n v="2993.3364270000002"/>
    <x v="66"/>
    <x v="79"/>
    <n v="20260723"/>
  </r>
  <r>
    <x v="22"/>
    <x v="6"/>
    <x v="0"/>
    <n v="0"/>
    <x v="67"/>
    <x v="80"/>
    <n v="20260723"/>
  </r>
  <r>
    <x v="22"/>
    <x v="6"/>
    <x v="0"/>
    <n v="2993.3364270000002"/>
    <x v="68"/>
    <x v="81"/>
    <n v="20260723"/>
  </r>
  <r>
    <x v="22"/>
    <x v="6"/>
    <x v="0"/>
    <n v="1267.1339129999999"/>
    <x v="69"/>
    <x v="82"/>
    <n v="20260723"/>
  </r>
  <r>
    <x v="22"/>
    <x v="6"/>
    <x v="0"/>
    <n v="187238.31073"/>
    <x v="70"/>
    <x v="83"/>
    <n v="20260723"/>
  </r>
  <r>
    <x v="22"/>
    <x v="6"/>
    <x v="0"/>
    <n v="21219.577837000001"/>
    <x v="71"/>
    <x v="84"/>
    <n v="20260723"/>
  </r>
  <r>
    <x v="22"/>
    <x v="7"/>
    <x v="0"/>
    <m/>
    <x v="0"/>
    <x v="0"/>
    <n v="20260723"/>
  </r>
  <r>
    <x v="22"/>
    <x v="7"/>
    <x v="0"/>
    <m/>
    <x v="1"/>
    <x v="1"/>
    <n v="20260723"/>
  </r>
  <r>
    <x v="22"/>
    <x v="7"/>
    <x v="0"/>
    <m/>
    <x v="2"/>
    <x v="2"/>
    <n v="20260723"/>
  </r>
  <r>
    <x v="22"/>
    <x v="7"/>
    <x v="0"/>
    <n v="0"/>
    <x v="3"/>
    <x v="3"/>
    <n v="20260723"/>
  </r>
  <r>
    <x v="22"/>
    <x v="7"/>
    <x v="0"/>
    <n v="143.09677099999999"/>
    <x v="4"/>
    <x v="4"/>
    <n v="20260723"/>
  </r>
  <r>
    <x v="22"/>
    <x v="7"/>
    <x v="0"/>
    <n v="19.635522000000002"/>
    <x v="5"/>
    <x v="5"/>
    <n v="20260723"/>
  </r>
  <r>
    <x v="22"/>
    <x v="7"/>
    <x v="0"/>
    <n v="207.017369"/>
    <x v="6"/>
    <x v="6"/>
    <n v="20260723"/>
  </r>
  <r>
    <x v="22"/>
    <x v="7"/>
    <x v="0"/>
    <n v="134216.03247100001"/>
    <x v="7"/>
    <x v="7"/>
    <n v="20260723"/>
  </r>
  <r>
    <x v="22"/>
    <x v="7"/>
    <x v="0"/>
    <n v="159.97040000000001"/>
    <x v="8"/>
    <x v="8"/>
    <n v="20260723"/>
  </r>
  <r>
    <x v="22"/>
    <x v="7"/>
    <x v="0"/>
    <n v="15845.911013999999"/>
    <x v="9"/>
    <x v="9"/>
    <n v="20260723"/>
  </r>
  <r>
    <x v="22"/>
    <x v="7"/>
    <x v="0"/>
    <n v="10313.248372"/>
    <x v="10"/>
    <x v="10"/>
    <n v="20260723"/>
  </r>
  <r>
    <x v="22"/>
    <x v="7"/>
    <x v="0"/>
    <n v="9041.9918440000001"/>
    <x v="11"/>
    <x v="11"/>
    <n v="20260723"/>
  </r>
  <r>
    <x v="22"/>
    <x v="7"/>
    <x v="0"/>
    <n v="1271.256529"/>
    <x v="12"/>
    <x v="12"/>
    <n v="20260723"/>
  </r>
  <r>
    <x v="22"/>
    <x v="7"/>
    <x v="0"/>
    <n v="72829.347393000004"/>
    <x v="13"/>
    <x v="13"/>
    <n v="20260723"/>
  </r>
  <r>
    <x v="22"/>
    <x v="7"/>
    <x v="0"/>
    <n v="16843.227224999999"/>
    <x v="14"/>
    <x v="14"/>
    <n v="20260723"/>
  </r>
  <r>
    <x v="22"/>
    <x v="7"/>
    <x v="0"/>
    <n v="54767.965932999999"/>
    <x v="15"/>
    <x v="15"/>
    <n v="20260723"/>
  </r>
  <r>
    <x v="22"/>
    <x v="7"/>
    <x v="0"/>
    <n v="1092.1424750000001"/>
    <x v="16"/>
    <x v="16"/>
    <n v="20260723"/>
  </r>
  <r>
    <x v="22"/>
    <x v="7"/>
    <x v="0"/>
    <n v="126.01176100000001"/>
    <x v="17"/>
    <x v="17"/>
    <n v="20260723"/>
  </r>
  <r>
    <x v="22"/>
    <x v="7"/>
    <x v="0"/>
    <n v="33157.213445000001"/>
    <x v="18"/>
    <x v="18"/>
    <n v="20260723"/>
  </r>
  <r>
    <x v="22"/>
    <x v="7"/>
    <x v="0"/>
    <n v="1478.1091409999999"/>
    <x v="19"/>
    <x v="19"/>
    <n v="20260723"/>
  </r>
  <r>
    <x v="22"/>
    <x v="7"/>
    <x v="0"/>
    <n v="421.024607"/>
    <x v="20"/>
    <x v="20"/>
    <n v="20260723"/>
  </r>
  <r>
    <x v="22"/>
    <x v="7"/>
    <x v="0"/>
    <n v="11.208098"/>
    <x v="21"/>
    <x v="21"/>
    <n v="20260723"/>
  </r>
  <r>
    <x v="22"/>
    <x v="7"/>
    <x v="0"/>
    <n v="59999.762745"/>
    <x v="22"/>
    <x v="22"/>
    <n v="20260723"/>
  </r>
  <r>
    <x v="22"/>
    <x v="7"/>
    <x v="0"/>
    <n v="11922.567854999999"/>
    <x v="23"/>
    <x v="23"/>
    <n v="20260723"/>
  </r>
  <r>
    <x v="22"/>
    <x v="7"/>
    <x v="0"/>
    <n v="1.8147E-2"/>
    <x v="24"/>
    <x v="24"/>
    <n v="20260723"/>
  </r>
  <r>
    <x v="22"/>
    <x v="7"/>
    <x v="0"/>
    <n v="2613.90452"/>
    <x v="25"/>
    <x v="25"/>
    <n v="20260723"/>
  </r>
  <r>
    <x v="22"/>
    <x v="7"/>
    <x v="0"/>
    <n v="9308.6451890000008"/>
    <x v="26"/>
    <x v="26"/>
    <n v="20260723"/>
  </r>
  <r>
    <x v="22"/>
    <x v="7"/>
    <x v="0"/>
    <n v="2093.0960060000002"/>
    <x v="27"/>
    <x v="27"/>
    <n v="20260723"/>
  </r>
  <r>
    <x v="22"/>
    <x v="7"/>
    <x v="0"/>
    <n v="1887.1122539999999"/>
    <x v="28"/>
    <x v="28"/>
    <n v="20260723"/>
  </r>
  <r>
    <x v="22"/>
    <x v="7"/>
    <x v="0"/>
    <n v="1760.1776649999999"/>
    <x v="29"/>
    <x v="29"/>
    <n v="20260723"/>
  </r>
  <r>
    <x v="22"/>
    <x v="7"/>
    <x v="0"/>
    <n v="126.93459"/>
    <x v="30"/>
    <x v="30"/>
    <n v="20260723"/>
  </r>
  <r>
    <x v="22"/>
    <x v="7"/>
    <x v="0"/>
    <n v="205.84129799999999"/>
    <x v="31"/>
    <x v="31"/>
    <n v="20260723"/>
  </r>
  <r>
    <x v="22"/>
    <x v="7"/>
    <x v="0"/>
    <n v="127.752246"/>
    <x v="32"/>
    <x v="32"/>
    <n v="20260723"/>
  </r>
  <r>
    <x v="22"/>
    <x v="7"/>
    <x v="0"/>
    <n v="78.089051999999995"/>
    <x v="33"/>
    <x v="33"/>
    <n v="20260723"/>
  </r>
  <r>
    <x v="22"/>
    <x v="7"/>
    <x v="0"/>
    <n v="0.142454"/>
    <x v="34"/>
    <x v="34"/>
    <n v="20260723"/>
  </r>
  <r>
    <x v="22"/>
    <x v="7"/>
    <x v="0"/>
    <n v="0.108058"/>
    <x v="35"/>
    <x v="35"/>
    <n v="20260723"/>
  </r>
  <r>
    <x v="22"/>
    <x v="7"/>
    <x v="0"/>
    <n v="949.57829900000002"/>
    <x v="36"/>
    <x v="36"/>
    <n v="20260723"/>
  </r>
  <r>
    <x v="22"/>
    <x v="7"/>
    <x v="0"/>
    <n v="101.077488"/>
    <x v="37"/>
    <x v="37"/>
    <n v="20260723"/>
  </r>
  <r>
    <x v="22"/>
    <x v="7"/>
    <x v="0"/>
    <n v="4454.7279710000003"/>
    <x v="38"/>
    <x v="38"/>
    <n v="20260723"/>
  </r>
  <r>
    <x v="22"/>
    <x v="7"/>
    <x v="0"/>
    <n v="0.95705899999999999"/>
    <x v="39"/>
    <x v="39"/>
    <n v="20260723"/>
  </r>
  <r>
    <x v="22"/>
    <x v="7"/>
    <x v="0"/>
    <n v="0"/>
    <x v="40"/>
    <x v="40"/>
    <n v="20260723"/>
  </r>
  <r>
    <x v="22"/>
    <x v="7"/>
    <x v="0"/>
    <n v="3999.900009"/>
    <x v="41"/>
    <x v="41"/>
    <n v="20260723"/>
  </r>
  <r>
    <x v="22"/>
    <x v="7"/>
    <x v="0"/>
    <n v="1776.948171"/>
    <x v="42"/>
    <x v="42"/>
    <n v="20260723"/>
  </r>
  <r>
    <x v="22"/>
    <x v="7"/>
    <x v="0"/>
    <n v="219884.50579299999"/>
    <x v="43"/>
    <x v="43"/>
    <n v="20260723"/>
  </r>
  <r>
    <x v="22"/>
    <x v="7"/>
    <x v="0"/>
    <m/>
    <x v="44"/>
    <x v="44"/>
    <n v="20260723"/>
  </r>
  <r>
    <x v="22"/>
    <x v="7"/>
    <x v="0"/>
    <n v="9263.6129139999994"/>
    <x v="45"/>
    <x v="45"/>
    <n v="20260723"/>
  </r>
  <r>
    <x v="22"/>
    <x v="7"/>
    <x v="0"/>
    <n v="7290.4762069999997"/>
    <x v="46"/>
    <x v="46"/>
    <n v="20260723"/>
  </r>
  <r>
    <x v="22"/>
    <x v="7"/>
    <x v="0"/>
    <n v="0"/>
    <x v="47"/>
    <x v="47"/>
    <n v="20260723"/>
  </r>
  <r>
    <x v="22"/>
    <x v="7"/>
    <x v="0"/>
    <n v="6804.267664"/>
    <x v="48"/>
    <x v="48"/>
    <n v="20260723"/>
  </r>
  <r>
    <x v="22"/>
    <x v="7"/>
    <x v="0"/>
    <n v="486.20854300000002"/>
    <x v="49"/>
    <x v="49"/>
    <n v="20260723"/>
  </r>
  <r>
    <x v="22"/>
    <x v="7"/>
    <x v="0"/>
    <n v="1973.1367069999999"/>
    <x v="50"/>
    <x v="50"/>
    <n v="20260723"/>
  </r>
  <r>
    <x v="22"/>
    <x v="7"/>
    <x v="0"/>
    <n v="0"/>
    <x v="47"/>
    <x v="51"/>
    <n v="20260723"/>
  </r>
  <r>
    <x v="22"/>
    <x v="7"/>
    <x v="0"/>
    <n v="1878.494346"/>
    <x v="48"/>
    <x v="52"/>
    <n v="20260723"/>
  </r>
  <r>
    <x v="22"/>
    <x v="7"/>
    <x v="0"/>
    <n v="94.642359999999996"/>
    <x v="49"/>
    <x v="53"/>
    <n v="20260723"/>
  </r>
  <r>
    <x v="22"/>
    <x v="7"/>
    <x v="0"/>
    <n v="116091.57524799999"/>
    <x v="51"/>
    <x v="54"/>
    <n v="20260723"/>
  </r>
  <r>
    <x v="22"/>
    <x v="7"/>
    <x v="0"/>
    <n v="2263.8199340000001"/>
    <x v="52"/>
    <x v="55"/>
    <n v="20260723"/>
  </r>
  <r>
    <x v="22"/>
    <x v="7"/>
    <x v="0"/>
    <n v="0"/>
    <x v="47"/>
    <x v="56"/>
    <n v="20260723"/>
  </r>
  <r>
    <x v="22"/>
    <x v="7"/>
    <x v="0"/>
    <n v="2175.2016319999998"/>
    <x v="48"/>
    <x v="57"/>
    <n v="20260723"/>
  </r>
  <r>
    <x v="22"/>
    <x v="7"/>
    <x v="0"/>
    <n v="88.618302"/>
    <x v="49"/>
    <x v="58"/>
    <n v="20260723"/>
  </r>
  <r>
    <x v="22"/>
    <x v="7"/>
    <x v="0"/>
    <n v="113827.75531399999"/>
    <x v="53"/>
    <x v="59"/>
    <n v="20260723"/>
  </r>
  <r>
    <x v="22"/>
    <x v="7"/>
    <x v="0"/>
    <n v="0"/>
    <x v="47"/>
    <x v="60"/>
    <n v="20260723"/>
  </r>
  <r>
    <x v="22"/>
    <x v="7"/>
    <x v="0"/>
    <n v="111964.79792300001"/>
    <x v="48"/>
    <x v="61"/>
    <n v="20260723"/>
  </r>
  <r>
    <x v="22"/>
    <x v="7"/>
    <x v="0"/>
    <n v="1862.9573909999999"/>
    <x v="49"/>
    <x v="62"/>
    <n v="20260723"/>
  </r>
  <r>
    <x v="22"/>
    <x v="7"/>
    <x v="0"/>
    <n v="58648.448229000001"/>
    <x v="54"/>
    <x v="63"/>
    <n v="20260723"/>
  </r>
  <r>
    <x v="22"/>
    <x v="7"/>
    <x v="0"/>
    <n v="0"/>
    <x v="47"/>
    <x v="64"/>
    <n v="20260723"/>
  </r>
  <r>
    <x v="22"/>
    <x v="7"/>
    <x v="0"/>
    <n v="57952.218664"/>
    <x v="48"/>
    <x v="65"/>
    <n v="20260723"/>
  </r>
  <r>
    <x v="22"/>
    <x v="7"/>
    <x v="0"/>
    <n v="696.22956499999998"/>
    <x v="49"/>
    <x v="66"/>
    <n v="20260723"/>
  </r>
  <r>
    <x v="22"/>
    <x v="7"/>
    <x v="0"/>
    <m/>
    <x v="55"/>
    <x v="67"/>
    <n v="20260723"/>
  </r>
  <r>
    <x v="22"/>
    <x v="7"/>
    <x v="0"/>
    <n v="1318.4456640000001"/>
    <x v="56"/>
    <x v="68"/>
    <n v="20260723"/>
  </r>
  <r>
    <x v="22"/>
    <x v="7"/>
    <x v="0"/>
    <n v="161.29424299999999"/>
    <x v="57"/>
    <x v="69"/>
    <n v="20260723"/>
  </r>
  <r>
    <x v="22"/>
    <x v="7"/>
    <x v="0"/>
    <n v="183.85561000000001"/>
    <x v="58"/>
    <x v="70"/>
    <n v="20260723"/>
  </r>
  <r>
    <x v="22"/>
    <x v="7"/>
    <x v="0"/>
    <n v="23.735384"/>
    <x v="59"/>
    <x v="71"/>
    <n v="20260723"/>
  </r>
  <r>
    <x v="22"/>
    <x v="7"/>
    <x v="0"/>
    <n v="1066.7364669999999"/>
    <x v="60"/>
    <x v="72"/>
    <n v="20260723"/>
  </r>
  <r>
    <x v="22"/>
    <x v="7"/>
    <x v="0"/>
    <n v="737.35416999999995"/>
    <x v="19"/>
    <x v="73"/>
    <n v="20260723"/>
  </r>
  <r>
    <x v="22"/>
    <x v="7"/>
    <x v="0"/>
    <n v="1.4011750000000001"/>
    <x v="61"/>
    <x v="74"/>
    <n v="20260723"/>
  </r>
  <r>
    <x v="22"/>
    <x v="7"/>
    <x v="0"/>
    <n v="747.75577399999997"/>
    <x v="62"/>
    <x v="75"/>
    <n v="20260723"/>
  </r>
  <r>
    <x v="22"/>
    <x v="7"/>
    <x v="0"/>
    <n v="500.73879199999999"/>
    <x v="63"/>
    <x v="76"/>
    <n v="20260723"/>
  </r>
  <r>
    <x v="22"/>
    <x v="7"/>
    <x v="0"/>
    <n v="349.89229999999998"/>
    <x v="64"/>
    <x v="77"/>
    <n v="20260723"/>
  </r>
  <r>
    <x v="22"/>
    <x v="7"/>
    <x v="0"/>
    <n v="4715.9217079999999"/>
    <x v="65"/>
    <x v="78"/>
    <n v="20260723"/>
  </r>
  <r>
    <x v="22"/>
    <x v="7"/>
    <x v="0"/>
    <n v="3069.0023860000001"/>
    <x v="66"/>
    <x v="79"/>
    <n v="20260723"/>
  </r>
  <r>
    <x v="22"/>
    <x v="7"/>
    <x v="0"/>
    <n v="76.908558999999997"/>
    <x v="67"/>
    <x v="80"/>
    <n v="20260723"/>
  </r>
  <r>
    <x v="22"/>
    <x v="7"/>
    <x v="0"/>
    <n v="2992.0938259999998"/>
    <x v="68"/>
    <x v="81"/>
    <n v="20260723"/>
  </r>
  <r>
    <x v="22"/>
    <x v="7"/>
    <x v="0"/>
    <n v="1311.704471"/>
    <x v="69"/>
    <x v="82"/>
    <n v="20260723"/>
  </r>
  <r>
    <x v="22"/>
    <x v="7"/>
    <x v="0"/>
    <n v="198191.474533"/>
    <x v="70"/>
    <x v="83"/>
    <n v="20260723"/>
  </r>
  <r>
    <x v="22"/>
    <x v="7"/>
    <x v="0"/>
    <n v="21693.03126"/>
    <x v="71"/>
    <x v="84"/>
    <n v="20260723"/>
  </r>
  <r>
    <x v="22"/>
    <x v="8"/>
    <x v="0"/>
    <m/>
    <x v="0"/>
    <x v="0"/>
    <n v="20260723"/>
  </r>
  <r>
    <x v="22"/>
    <x v="8"/>
    <x v="0"/>
    <m/>
    <x v="1"/>
    <x v="1"/>
    <n v="20260723"/>
  </r>
  <r>
    <x v="22"/>
    <x v="8"/>
    <x v="0"/>
    <m/>
    <x v="2"/>
    <x v="2"/>
    <n v="20260723"/>
  </r>
  <r>
    <x v="22"/>
    <x v="8"/>
    <x v="0"/>
    <n v="0"/>
    <x v="3"/>
    <x v="3"/>
    <n v="20260723"/>
  </r>
  <r>
    <x v="22"/>
    <x v="8"/>
    <x v="0"/>
    <n v="189.80535599999999"/>
    <x v="4"/>
    <x v="4"/>
    <n v="20260723"/>
  </r>
  <r>
    <x v="22"/>
    <x v="8"/>
    <x v="0"/>
    <n v="28.426380000000002"/>
    <x v="5"/>
    <x v="5"/>
    <n v="20260723"/>
  </r>
  <r>
    <x v="22"/>
    <x v="8"/>
    <x v="0"/>
    <n v="242.127241"/>
    <x v="6"/>
    <x v="6"/>
    <n v="20260723"/>
  </r>
  <r>
    <x v="22"/>
    <x v="8"/>
    <x v="0"/>
    <n v="136893.542044"/>
    <x v="7"/>
    <x v="7"/>
    <n v="20260723"/>
  </r>
  <r>
    <x v="22"/>
    <x v="8"/>
    <x v="0"/>
    <n v="220.90996000000001"/>
    <x v="8"/>
    <x v="8"/>
    <n v="20260723"/>
  </r>
  <r>
    <x v="22"/>
    <x v="8"/>
    <x v="0"/>
    <n v="15964.664798"/>
    <x v="9"/>
    <x v="9"/>
    <n v="20260723"/>
  </r>
  <r>
    <x v="22"/>
    <x v="8"/>
    <x v="0"/>
    <n v="12312.454922999999"/>
    <x v="10"/>
    <x v="10"/>
    <n v="20260723"/>
  </r>
  <r>
    <x v="22"/>
    <x v="8"/>
    <x v="0"/>
    <n v="11291.319197999999"/>
    <x v="11"/>
    <x v="11"/>
    <n v="20260723"/>
  </r>
  <r>
    <x v="22"/>
    <x v="8"/>
    <x v="0"/>
    <n v="1021.135724"/>
    <x v="12"/>
    <x v="12"/>
    <n v="20260723"/>
  </r>
  <r>
    <x v="22"/>
    <x v="8"/>
    <x v="0"/>
    <n v="72440.781258000003"/>
    <x v="13"/>
    <x v="13"/>
    <n v="20260723"/>
  </r>
  <r>
    <x v="22"/>
    <x v="8"/>
    <x v="0"/>
    <n v="16974.725473999999"/>
    <x v="14"/>
    <x v="14"/>
    <n v="20260723"/>
  </r>
  <r>
    <x v="22"/>
    <x v="8"/>
    <x v="0"/>
    <n v="51384.471928999999"/>
    <x v="15"/>
    <x v="15"/>
    <n v="20260723"/>
  </r>
  <r>
    <x v="22"/>
    <x v="8"/>
    <x v="0"/>
    <n v="3973.0892709999998"/>
    <x v="16"/>
    <x v="16"/>
    <n v="20260723"/>
  </r>
  <r>
    <x v="22"/>
    <x v="8"/>
    <x v="0"/>
    <n v="108.49458199999999"/>
    <x v="17"/>
    <x v="17"/>
    <n v="20260723"/>
  </r>
  <r>
    <x v="22"/>
    <x v="8"/>
    <x v="0"/>
    <n v="35308.572089000001"/>
    <x v="18"/>
    <x v="18"/>
    <n v="20260723"/>
  </r>
  <r>
    <x v="22"/>
    <x v="8"/>
    <x v="0"/>
    <n v="362.45626700000003"/>
    <x v="19"/>
    <x v="19"/>
    <n v="20260723"/>
  </r>
  <r>
    <x v="22"/>
    <x v="8"/>
    <x v="0"/>
    <n v="268.069164"/>
    <x v="20"/>
    <x v="20"/>
    <n v="20260723"/>
  </r>
  <r>
    <x v="22"/>
    <x v="8"/>
    <x v="0"/>
    <n v="15.633585"/>
    <x v="21"/>
    <x v="21"/>
    <n v="20260723"/>
  </r>
  <r>
    <x v="22"/>
    <x v="8"/>
    <x v="0"/>
    <n v="70371.933571000001"/>
    <x v="22"/>
    <x v="22"/>
    <n v="20260723"/>
  </r>
  <r>
    <x v="22"/>
    <x v="8"/>
    <x v="0"/>
    <n v="11798.741297"/>
    <x v="23"/>
    <x v="23"/>
    <n v="20260723"/>
  </r>
  <r>
    <x v="22"/>
    <x v="8"/>
    <x v="0"/>
    <n v="1.6223999999999999E-2"/>
    <x v="24"/>
    <x v="24"/>
    <n v="20260723"/>
  </r>
  <r>
    <x v="22"/>
    <x v="8"/>
    <x v="0"/>
    <n v="904.47375699999998"/>
    <x v="25"/>
    <x v="25"/>
    <n v="20260723"/>
  </r>
  <r>
    <x v="22"/>
    <x v="8"/>
    <x v="0"/>
    <n v="10894.251316"/>
    <x v="26"/>
    <x v="26"/>
    <n v="20260723"/>
  </r>
  <r>
    <x v="22"/>
    <x v="8"/>
    <x v="0"/>
    <n v="1932.0969050000001"/>
    <x v="27"/>
    <x v="27"/>
    <n v="20260723"/>
  </r>
  <r>
    <x v="22"/>
    <x v="8"/>
    <x v="0"/>
    <n v="1735.179578"/>
    <x v="28"/>
    <x v="28"/>
    <n v="20260723"/>
  </r>
  <r>
    <x v="22"/>
    <x v="8"/>
    <x v="0"/>
    <n v="1629.7309969999999"/>
    <x v="29"/>
    <x v="29"/>
    <n v="20260723"/>
  </r>
  <r>
    <x v="22"/>
    <x v="8"/>
    <x v="0"/>
    <n v="105.448581"/>
    <x v="30"/>
    <x v="30"/>
    <n v="20260723"/>
  </r>
  <r>
    <x v="22"/>
    <x v="8"/>
    <x v="0"/>
    <n v="196.76029"/>
    <x v="31"/>
    <x v="31"/>
    <n v="20260723"/>
  </r>
  <r>
    <x v="22"/>
    <x v="8"/>
    <x v="0"/>
    <n v="108.99968200000001"/>
    <x v="32"/>
    <x v="32"/>
    <n v="20260723"/>
  </r>
  <r>
    <x v="22"/>
    <x v="8"/>
    <x v="0"/>
    <n v="87.760608000000005"/>
    <x v="33"/>
    <x v="33"/>
    <n v="20260723"/>
  </r>
  <r>
    <x v="22"/>
    <x v="8"/>
    <x v="0"/>
    <n v="0.15703700000000001"/>
    <x v="34"/>
    <x v="34"/>
    <n v="20260723"/>
  </r>
  <r>
    <x v="22"/>
    <x v="8"/>
    <x v="0"/>
    <n v="0.75348300000000001"/>
    <x v="35"/>
    <x v="35"/>
    <n v="20260723"/>
  </r>
  <r>
    <x v="22"/>
    <x v="8"/>
    <x v="0"/>
    <n v="1343.769579"/>
    <x v="36"/>
    <x v="36"/>
    <n v="20260723"/>
  </r>
  <r>
    <x v="22"/>
    <x v="8"/>
    <x v="0"/>
    <n v="147.17493899999999"/>
    <x v="37"/>
    <x v="37"/>
    <n v="20260723"/>
  </r>
  <r>
    <x v="22"/>
    <x v="8"/>
    <x v="0"/>
    <n v="4592.7130289999996"/>
    <x v="38"/>
    <x v="38"/>
    <n v="20260723"/>
  </r>
  <r>
    <x v="22"/>
    <x v="8"/>
    <x v="0"/>
    <n v="1.6863520000000001"/>
    <x v="39"/>
    <x v="39"/>
    <n v="20260723"/>
  </r>
  <r>
    <x v="22"/>
    <x v="8"/>
    <x v="0"/>
    <n v="0"/>
    <x v="40"/>
    <x v="40"/>
    <n v="20260723"/>
  </r>
  <r>
    <x v="22"/>
    <x v="8"/>
    <x v="0"/>
    <n v="3087.5346420000001"/>
    <x v="41"/>
    <x v="41"/>
    <n v="20260723"/>
  </r>
  <r>
    <x v="22"/>
    <x v="8"/>
    <x v="0"/>
    <n v="1776.937058"/>
    <x v="42"/>
    <x v="42"/>
    <n v="20260723"/>
  </r>
  <r>
    <x v="22"/>
    <x v="8"/>
    <x v="0"/>
    <n v="232407.24187599999"/>
    <x v="43"/>
    <x v="43"/>
    <n v="20260723"/>
  </r>
  <r>
    <x v="22"/>
    <x v="8"/>
    <x v="0"/>
    <m/>
    <x v="44"/>
    <x v="44"/>
    <n v="20260723"/>
  </r>
  <r>
    <x v="22"/>
    <x v="8"/>
    <x v="0"/>
    <n v="9454.541894"/>
    <x v="45"/>
    <x v="45"/>
    <n v="20260723"/>
  </r>
  <r>
    <x v="22"/>
    <x v="8"/>
    <x v="0"/>
    <n v="7479.4254639999999"/>
    <x v="46"/>
    <x v="46"/>
    <n v="20260723"/>
  </r>
  <r>
    <x v="22"/>
    <x v="8"/>
    <x v="0"/>
    <n v="0"/>
    <x v="47"/>
    <x v="47"/>
    <n v="20260723"/>
  </r>
  <r>
    <x v="22"/>
    <x v="8"/>
    <x v="0"/>
    <n v="6988.35905"/>
    <x v="48"/>
    <x v="48"/>
    <n v="20260723"/>
  </r>
  <r>
    <x v="22"/>
    <x v="8"/>
    <x v="0"/>
    <n v="491.06641400000001"/>
    <x v="49"/>
    <x v="49"/>
    <n v="20260723"/>
  </r>
  <r>
    <x v="22"/>
    <x v="8"/>
    <x v="0"/>
    <n v="1975.11643"/>
    <x v="50"/>
    <x v="50"/>
    <n v="20260723"/>
  </r>
  <r>
    <x v="22"/>
    <x v="8"/>
    <x v="0"/>
    <n v="0"/>
    <x v="47"/>
    <x v="51"/>
    <n v="20260723"/>
  </r>
  <r>
    <x v="22"/>
    <x v="8"/>
    <x v="0"/>
    <n v="1885.7179329999999"/>
    <x v="48"/>
    <x v="52"/>
    <n v="20260723"/>
  </r>
  <r>
    <x v="22"/>
    <x v="8"/>
    <x v="0"/>
    <n v="89.398495999999994"/>
    <x v="49"/>
    <x v="53"/>
    <n v="20260723"/>
  </r>
  <r>
    <x v="22"/>
    <x v="8"/>
    <x v="0"/>
    <n v="116960.742478"/>
    <x v="51"/>
    <x v="54"/>
    <n v="20260723"/>
  </r>
  <r>
    <x v="22"/>
    <x v="8"/>
    <x v="0"/>
    <n v="2334.8659280000002"/>
    <x v="52"/>
    <x v="55"/>
    <n v="20260723"/>
  </r>
  <r>
    <x v="22"/>
    <x v="8"/>
    <x v="0"/>
    <n v="0"/>
    <x v="47"/>
    <x v="56"/>
    <n v="20260723"/>
  </r>
  <r>
    <x v="22"/>
    <x v="8"/>
    <x v="0"/>
    <n v="2249.2255169999999"/>
    <x v="48"/>
    <x v="57"/>
    <n v="20260723"/>
  </r>
  <r>
    <x v="22"/>
    <x v="8"/>
    <x v="0"/>
    <n v="85.640411"/>
    <x v="49"/>
    <x v="58"/>
    <n v="20260723"/>
  </r>
  <r>
    <x v="22"/>
    <x v="8"/>
    <x v="0"/>
    <n v="114625.87654899999"/>
    <x v="53"/>
    <x v="59"/>
    <n v="20260723"/>
  </r>
  <r>
    <x v="22"/>
    <x v="8"/>
    <x v="0"/>
    <n v="0"/>
    <x v="47"/>
    <x v="60"/>
    <n v="20260723"/>
  </r>
  <r>
    <x v="22"/>
    <x v="8"/>
    <x v="0"/>
    <n v="112874.09229299999"/>
    <x v="48"/>
    <x v="61"/>
    <n v="20260723"/>
  </r>
  <r>
    <x v="22"/>
    <x v="8"/>
    <x v="0"/>
    <n v="1751.7842559999999"/>
    <x v="49"/>
    <x v="62"/>
    <n v="20260723"/>
  </r>
  <r>
    <x v="22"/>
    <x v="8"/>
    <x v="0"/>
    <n v="68759.127594999998"/>
    <x v="54"/>
    <x v="63"/>
    <n v="20260723"/>
  </r>
  <r>
    <x v="22"/>
    <x v="8"/>
    <x v="0"/>
    <n v="0"/>
    <x v="47"/>
    <x v="64"/>
    <n v="20260723"/>
  </r>
  <r>
    <x v="22"/>
    <x v="8"/>
    <x v="0"/>
    <n v="68025.750895999998"/>
    <x v="48"/>
    <x v="65"/>
    <n v="20260723"/>
  </r>
  <r>
    <x v="22"/>
    <x v="8"/>
    <x v="0"/>
    <n v="733.37669900000003"/>
    <x v="49"/>
    <x v="66"/>
    <n v="20260723"/>
  </r>
  <r>
    <x v="22"/>
    <x v="8"/>
    <x v="0"/>
    <m/>
    <x v="55"/>
    <x v="67"/>
    <n v="20260723"/>
  </r>
  <r>
    <x v="22"/>
    <x v="8"/>
    <x v="0"/>
    <n v="1283.780972"/>
    <x v="56"/>
    <x v="68"/>
    <n v="20260723"/>
  </r>
  <r>
    <x v="22"/>
    <x v="8"/>
    <x v="0"/>
    <n v="213.10621"/>
    <x v="57"/>
    <x v="69"/>
    <n v="20260723"/>
  </r>
  <r>
    <x v="22"/>
    <x v="8"/>
    <x v="0"/>
    <n v="158.368796"/>
    <x v="58"/>
    <x v="70"/>
    <n v="20260723"/>
  </r>
  <r>
    <x v="22"/>
    <x v="8"/>
    <x v="0"/>
    <n v="15.268200999999999"/>
    <x v="59"/>
    <x v="71"/>
    <n v="20260723"/>
  </r>
  <r>
    <x v="22"/>
    <x v="8"/>
    <x v="0"/>
    <n v="1380.282561"/>
    <x v="60"/>
    <x v="72"/>
    <n v="20260723"/>
  </r>
  <r>
    <x v="22"/>
    <x v="8"/>
    <x v="0"/>
    <n v="1337.1045240000001"/>
    <x v="19"/>
    <x v="73"/>
    <n v="20260723"/>
  </r>
  <r>
    <x v="22"/>
    <x v="8"/>
    <x v="0"/>
    <n v="11.402691000000001"/>
    <x v="61"/>
    <x v="74"/>
    <n v="20260723"/>
  </r>
  <r>
    <x v="22"/>
    <x v="8"/>
    <x v="0"/>
    <n v="66.392644000000004"/>
    <x v="62"/>
    <x v="75"/>
    <n v="20260723"/>
  </r>
  <r>
    <x v="22"/>
    <x v="8"/>
    <x v="0"/>
    <n v="389.38493399999999"/>
    <x v="63"/>
    <x v="76"/>
    <n v="20260723"/>
  </r>
  <r>
    <x v="22"/>
    <x v="8"/>
    <x v="0"/>
    <n v="340.96445399999999"/>
    <x v="64"/>
    <x v="77"/>
    <n v="20260723"/>
  </r>
  <r>
    <x v="22"/>
    <x v="8"/>
    <x v="0"/>
    <n v="4100.233569"/>
    <x v="65"/>
    <x v="78"/>
    <n v="20260723"/>
  </r>
  <r>
    <x v="22"/>
    <x v="8"/>
    <x v="0"/>
    <n v="2968.999147"/>
    <x v="66"/>
    <x v="79"/>
    <n v="20260723"/>
  </r>
  <r>
    <x v="22"/>
    <x v="8"/>
    <x v="0"/>
    <n v="75.345515000000006"/>
    <x v="67"/>
    <x v="80"/>
    <n v="20260723"/>
  </r>
  <r>
    <x v="22"/>
    <x v="8"/>
    <x v="0"/>
    <n v="2893.653632"/>
    <x v="68"/>
    <x v="81"/>
    <n v="20260723"/>
  </r>
  <r>
    <x v="22"/>
    <x v="8"/>
    <x v="0"/>
    <n v="1562.1250319999999"/>
    <x v="69"/>
    <x v="82"/>
    <n v="20260723"/>
  </r>
  <r>
    <x v="22"/>
    <x v="8"/>
    <x v="0"/>
    <n v="209001.82569699999"/>
    <x v="70"/>
    <x v="83"/>
    <n v="20260723"/>
  </r>
  <r>
    <x v="22"/>
    <x v="8"/>
    <x v="0"/>
    <n v="23405.416179"/>
    <x v="71"/>
    <x v="84"/>
    <n v="20260723"/>
  </r>
  <r>
    <x v="22"/>
    <x v="9"/>
    <x v="0"/>
    <m/>
    <x v="0"/>
    <x v="0"/>
    <n v="20260723"/>
  </r>
  <r>
    <x v="22"/>
    <x v="9"/>
    <x v="0"/>
    <m/>
    <x v="1"/>
    <x v="1"/>
    <n v="20260723"/>
  </r>
  <r>
    <x v="22"/>
    <x v="9"/>
    <x v="0"/>
    <m/>
    <x v="2"/>
    <x v="2"/>
    <n v="20260723"/>
  </r>
  <r>
    <x v="22"/>
    <x v="9"/>
    <x v="0"/>
    <n v="2.9173000000000001E-2"/>
    <x v="3"/>
    <x v="3"/>
    <n v="20260723"/>
  </r>
  <r>
    <x v="22"/>
    <x v="9"/>
    <x v="0"/>
    <n v="165.97921500000001"/>
    <x v="4"/>
    <x v="4"/>
    <n v="20260723"/>
  </r>
  <r>
    <x v="22"/>
    <x v="9"/>
    <x v="0"/>
    <n v="40.230032999999999"/>
    <x v="5"/>
    <x v="5"/>
    <n v="20260723"/>
  </r>
  <r>
    <x v="22"/>
    <x v="9"/>
    <x v="0"/>
    <n v="214.588549"/>
    <x v="6"/>
    <x v="6"/>
    <n v="20260723"/>
  </r>
  <r>
    <x v="22"/>
    <x v="9"/>
    <x v="0"/>
    <n v="145428.24566499999"/>
    <x v="7"/>
    <x v="7"/>
    <n v="20260723"/>
  </r>
  <r>
    <x v="22"/>
    <x v="9"/>
    <x v="0"/>
    <n v="341.49696899999998"/>
    <x v="8"/>
    <x v="8"/>
    <n v="20260723"/>
  </r>
  <r>
    <x v="22"/>
    <x v="9"/>
    <x v="0"/>
    <n v="17349.034810000001"/>
    <x v="9"/>
    <x v="9"/>
    <n v="20260723"/>
  </r>
  <r>
    <x v="22"/>
    <x v="9"/>
    <x v="0"/>
    <n v="13653.07"/>
    <x v="10"/>
    <x v="10"/>
    <n v="20260723"/>
  </r>
  <r>
    <x v="22"/>
    <x v="9"/>
    <x v="0"/>
    <n v="12630.654078"/>
    <x v="11"/>
    <x v="11"/>
    <n v="20260723"/>
  </r>
  <r>
    <x v="22"/>
    <x v="9"/>
    <x v="0"/>
    <n v="1022.415922"/>
    <x v="12"/>
    <x v="12"/>
    <n v="20260723"/>
  </r>
  <r>
    <x v="22"/>
    <x v="9"/>
    <x v="0"/>
    <n v="73715.059189000007"/>
    <x v="13"/>
    <x v="13"/>
    <n v="20260723"/>
  </r>
  <r>
    <x v="22"/>
    <x v="9"/>
    <x v="0"/>
    <n v="19011.562880000001"/>
    <x v="14"/>
    <x v="14"/>
    <n v="20260723"/>
  </r>
  <r>
    <x v="22"/>
    <x v="9"/>
    <x v="0"/>
    <n v="50110.505099000002"/>
    <x v="15"/>
    <x v="15"/>
    <n v="20260723"/>
  </r>
  <r>
    <x v="22"/>
    <x v="9"/>
    <x v="0"/>
    <n v="4484.9801950000001"/>
    <x v="16"/>
    <x v="16"/>
    <n v="20260723"/>
  </r>
  <r>
    <x v="22"/>
    <x v="9"/>
    <x v="0"/>
    <n v="108.011015"/>
    <x v="17"/>
    <x v="17"/>
    <n v="20260723"/>
  </r>
  <r>
    <x v="22"/>
    <x v="9"/>
    <x v="0"/>
    <n v="39744.738069999999"/>
    <x v="18"/>
    <x v="18"/>
    <n v="20260723"/>
  </r>
  <r>
    <x v="22"/>
    <x v="9"/>
    <x v="0"/>
    <n v="337.51102700000001"/>
    <x v="19"/>
    <x v="19"/>
    <n v="20260723"/>
  </r>
  <r>
    <x v="22"/>
    <x v="9"/>
    <x v="0"/>
    <n v="283.26486699999998"/>
    <x v="20"/>
    <x v="20"/>
    <n v="20260723"/>
  </r>
  <r>
    <x v="22"/>
    <x v="9"/>
    <x v="0"/>
    <n v="4.0707300000000002"/>
    <x v="21"/>
    <x v="21"/>
    <n v="20260723"/>
  </r>
  <r>
    <x v="22"/>
    <x v="9"/>
    <x v="0"/>
    <n v="82820.398356999998"/>
    <x v="22"/>
    <x v="22"/>
    <n v="20260723"/>
  </r>
  <r>
    <x v="22"/>
    <x v="9"/>
    <x v="0"/>
    <n v="11840.145311"/>
    <x v="23"/>
    <x v="23"/>
    <n v="20260723"/>
  </r>
  <r>
    <x v="22"/>
    <x v="9"/>
    <x v="0"/>
    <n v="1.6990000000000002E-2"/>
    <x v="24"/>
    <x v="24"/>
    <n v="20260723"/>
  </r>
  <r>
    <x v="22"/>
    <x v="9"/>
    <x v="0"/>
    <n v="1060.721479"/>
    <x v="25"/>
    <x v="25"/>
    <n v="20260723"/>
  </r>
  <r>
    <x v="22"/>
    <x v="9"/>
    <x v="0"/>
    <n v="10779.406843000001"/>
    <x v="26"/>
    <x v="26"/>
    <n v="20260723"/>
  </r>
  <r>
    <x v="22"/>
    <x v="9"/>
    <x v="0"/>
    <n v="2178.5294560000002"/>
    <x v="27"/>
    <x v="27"/>
    <n v="20260723"/>
  </r>
  <r>
    <x v="22"/>
    <x v="9"/>
    <x v="0"/>
    <n v="2140.0342150000001"/>
    <x v="28"/>
    <x v="28"/>
    <n v="20260723"/>
  </r>
  <r>
    <x v="22"/>
    <x v="9"/>
    <x v="0"/>
    <n v="2040.072989"/>
    <x v="29"/>
    <x v="29"/>
    <n v="20260723"/>
  </r>
  <r>
    <x v="22"/>
    <x v="9"/>
    <x v="0"/>
    <n v="99.961225999999996"/>
    <x v="30"/>
    <x v="30"/>
    <n v="20260723"/>
  </r>
  <r>
    <x v="22"/>
    <x v="9"/>
    <x v="0"/>
    <n v="38.495241"/>
    <x v="31"/>
    <x v="31"/>
    <n v="20260723"/>
  </r>
  <r>
    <x v="22"/>
    <x v="9"/>
    <x v="0"/>
    <n v="38.476011"/>
    <x v="32"/>
    <x v="32"/>
    <n v="20260723"/>
  </r>
  <r>
    <x v="22"/>
    <x v="9"/>
    <x v="0"/>
    <n v="1.9230000000000001E-2"/>
    <x v="33"/>
    <x v="33"/>
    <n v="20260723"/>
  </r>
  <r>
    <x v="22"/>
    <x v="9"/>
    <x v="0"/>
    <n v="0"/>
    <x v="34"/>
    <x v="34"/>
    <n v="20260723"/>
  </r>
  <r>
    <x v="22"/>
    <x v="9"/>
    <x v="0"/>
    <n v="0.92710700000000001"/>
    <x v="35"/>
    <x v="35"/>
    <n v="20260723"/>
  </r>
  <r>
    <x v="22"/>
    <x v="9"/>
    <x v="0"/>
    <n v="1044.432924"/>
    <x v="36"/>
    <x v="36"/>
    <n v="20260723"/>
  </r>
  <r>
    <x v="22"/>
    <x v="9"/>
    <x v="0"/>
    <n v="166.125553"/>
    <x v="37"/>
    <x v="37"/>
    <n v="20260723"/>
  </r>
  <r>
    <x v="22"/>
    <x v="9"/>
    <x v="0"/>
    <n v="1111.520092"/>
    <x v="38"/>
    <x v="38"/>
    <n v="20260723"/>
  </r>
  <r>
    <x v="22"/>
    <x v="9"/>
    <x v="0"/>
    <n v="2.8864290000000001"/>
    <x v="39"/>
    <x v="39"/>
    <n v="20260723"/>
  </r>
  <r>
    <x v="22"/>
    <x v="9"/>
    <x v="0"/>
    <n v="0"/>
    <x v="40"/>
    <x v="40"/>
    <n v="20260723"/>
  </r>
  <r>
    <x v="22"/>
    <x v="9"/>
    <x v="0"/>
    <n v="3640.254152"/>
    <x v="41"/>
    <x v="41"/>
    <n v="20260723"/>
  </r>
  <r>
    <x v="22"/>
    <x v="9"/>
    <x v="0"/>
    <n v="2562.0544089999999"/>
    <x v="42"/>
    <x v="42"/>
    <n v="20260723"/>
  </r>
  <r>
    <x v="22"/>
    <x v="9"/>
    <x v="0"/>
    <n v="251216.346425"/>
    <x v="43"/>
    <x v="43"/>
    <n v="20260723"/>
  </r>
  <r>
    <x v="22"/>
    <x v="9"/>
    <x v="0"/>
    <m/>
    <x v="44"/>
    <x v="44"/>
    <n v="20260723"/>
  </r>
  <r>
    <x v="22"/>
    <x v="9"/>
    <x v="0"/>
    <n v="10122.771013"/>
    <x v="45"/>
    <x v="45"/>
    <n v="20260723"/>
  </r>
  <r>
    <x v="22"/>
    <x v="9"/>
    <x v="0"/>
    <n v="8075.768583"/>
    <x v="46"/>
    <x v="46"/>
    <n v="20260723"/>
  </r>
  <r>
    <x v="22"/>
    <x v="9"/>
    <x v="0"/>
    <n v="0"/>
    <x v="47"/>
    <x v="47"/>
    <n v="20260723"/>
  </r>
  <r>
    <x v="22"/>
    <x v="9"/>
    <x v="0"/>
    <n v="7623.2049180000004"/>
    <x v="48"/>
    <x v="48"/>
    <n v="20260723"/>
  </r>
  <r>
    <x v="22"/>
    <x v="9"/>
    <x v="0"/>
    <n v="452.56366300000002"/>
    <x v="49"/>
    <x v="49"/>
    <n v="20260723"/>
  </r>
  <r>
    <x v="22"/>
    <x v="9"/>
    <x v="0"/>
    <n v="2047.00243"/>
    <x v="50"/>
    <x v="50"/>
    <n v="20260723"/>
  </r>
  <r>
    <x v="22"/>
    <x v="9"/>
    <x v="0"/>
    <n v="0"/>
    <x v="47"/>
    <x v="51"/>
    <n v="20260723"/>
  </r>
  <r>
    <x v="22"/>
    <x v="9"/>
    <x v="0"/>
    <n v="1950.652795"/>
    <x v="48"/>
    <x v="52"/>
    <n v="20260723"/>
  </r>
  <r>
    <x v="22"/>
    <x v="9"/>
    <x v="0"/>
    <n v="96.349635000000006"/>
    <x v="49"/>
    <x v="53"/>
    <n v="20260723"/>
  </r>
  <r>
    <x v="22"/>
    <x v="9"/>
    <x v="0"/>
    <n v="124664.838625"/>
    <x v="51"/>
    <x v="54"/>
    <n v="20260723"/>
  </r>
  <r>
    <x v="22"/>
    <x v="9"/>
    <x v="0"/>
    <n v="2327.3320560000002"/>
    <x v="52"/>
    <x v="55"/>
    <n v="20260723"/>
  </r>
  <r>
    <x v="22"/>
    <x v="9"/>
    <x v="0"/>
    <n v="0"/>
    <x v="47"/>
    <x v="56"/>
    <n v="20260723"/>
  </r>
  <r>
    <x v="22"/>
    <x v="9"/>
    <x v="0"/>
    <n v="2237.1967020000002"/>
    <x v="48"/>
    <x v="57"/>
    <n v="20260723"/>
  </r>
  <r>
    <x v="22"/>
    <x v="9"/>
    <x v="0"/>
    <n v="90.135354000000007"/>
    <x v="49"/>
    <x v="58"/>
    <n v="20260723"/>
  </r>
  <r>
    <x v="22"/>
    <x v="9"/>
    <x v="0"/>
    <n v="122337.506569"/>
    <x v="53"/>
    <x v="59"/>
    <n v="20260723"/>
  </r>
  <r>
    <x v="22"/>
    <x v="9"/>
    <x v="0"/>
    <n v="0"/>
    <x v="47"/>
    <x v="60"/>
    <n v="20260723"/>
  </r>
  <r>
    <x v="22"/>
    <x v="9"/>
    <x v="0"/>
    <n v="120420.698234"/>
    <x v="48"/>
    <x v="61"/>
    <n v="20260723"/>
  </r>
  <r>
    <x v="22"/>
    <x v="9"/>
    <x v="0"/>
    <n v="1916.8083340000001"/>
    <x v="49"/>
    <x v="62"/>
    <n v="20260723"/>
  </r>
  <r>
    <x v="22"/>
    <x v="9"/>
    <x v="0"/>
    <n v="80930.116127000001"/>
    <x v="54"/>
    <x v="63"/>
    <n v="20260723"/>
  </r>
  <r>
    <x v="22"/>
    <x v="9"/>
    <x v="0"/>
    <n v="0"/>
    <x v="47"/>
    <x v="64"/>
    <n v="20260723"/>
  </r>
  <r>
    <x v="22"/>
    <x v="9"/>
    <x v="0"/>
    <n v="80111.239442000006"/>
    <x v="48"/>
    <x v="65"/>
    <n v="20260723"/>
  </r>
  <r>
    <x v="22"/>
    <x v="9"/>
    <x v="0"/>
    <n v="818.876439"/>
    <x v="49"/>
    <x v="66"/>
    <n v="20260723"/>
  </r>
  <r>
    <x v="22"/>
    <x v="9"/>
    <x v="0"/>
    <m/>
    <x v="55"/>
    <x v="67"/>
    <n v="20260723"/>
  </r>
  <r>
    <x v="22"/>
    <x v="9"/>
    <x v="0"/>
    <n v="1470.759227"/>
    <x v="56"/>
    <x v="68"/>
    <n v="20260723"/>
  </r>
  <r>
    <x v="22"/>
    <x v="9"/>
    <x v="0"/>
    <n v="285.36788300000001"/>
    <x v="57"/>
    <x v="69"/>
    <n v="20260723"/>
  </r>
  <r>
    <x v="22"/>
    <x v="9"/>
    <x v="0"/>
    <n v="164.78058300000001"/>
    <x v="58"/>
    <x v="70"/>
    <n v="20260723"/>
  </r>
  <r>
    <x v="22"/>
    <x v="9"/>
    <x v="0"/>
    <n v="10.904144000000001"/>
    <x v="59"/>
    <x v="71"/>
    <n v="20260723"/>
  </r>
  <r>
    <x v="22"/>
    <x v="9"/>
    <x v="0"/>
    <n v="1413.492045"/>
    <x v="60"/>
    <x v="72"/>
    <n v="20260723"/>
  </r>
  <r>
    <x v="22"/>
    <x v="9"/>
    <x v="0"/>
    <n v="695.35262699999998"/>
    <x v="19"/>
    <x v="73"/>
    <n v="20260723"/>
  </r>
  <r>
    <x v="22"/>
    <x v="9"/>
    <x v="0"/>
    <n v="3.0047320000000002"/>
    <x v="61"/>
    <x v="74"/>
    <n v="20260723"/>
  </r>
  <r>
    <x v="22"/>
    <x v="9"/>
    <x v="0"/>
    <n v="41.562820000000002"/>
    <x v="62"/>
    <x v="75"/>
    <n v="20260723"/>
  </r>
  <r>
    <x v="22"/>
    <x v="9"/>
    <x v="0"/>
    <n v="667.24193200000002"/>
    <x v="63"/>
    <x v="76"/>
    <n v="20260723"/>
  </r>
  <r>
    <x v="22"/>
    <x v="9"/>
    <x v="0"/>
    <n v="443.67402700000002"/>
    <x v="64"/>
    <x v="77"/>
    <n v="20260723"/>
  </r>
  <r>
    <x v="22"/>
    <x v="9"/>
    <x v="0"/>
    <n v="1281.930507"/>
    <x v="65"/>
    <x v="78"/>
    <n v="20260723"/>
  </r>
  <r>
    <x v="22"/>
    <x v="9"/>
    <x v="0"/>
    <n v="2557.0908100000001"/>
    <x v="66"/>
    <x v="79"/>
    <n v="20260723"/>
  </r>
  <r>
    <x v="22"/>
    <x v="9"/>
    <x v="0"/>
    <n v="0"/>
    <x v="67"/>
    <x v="80"/>
    <n v="20260723"/>
  </r>
  <r>
    <x v="22"/>
    <x v="9"/>
    <x v="0"/>
    <n v="2557.0908100000001"/>
    <x v="68"/>
    <x v="81"/>
    <n v="20260723"/>
  </r>
  <r>
    <x v="22"/>
    <x v="9"/>
    <x v="0"/>
    <n v="1738.2835259999999"/>
    <x v="69"/>
    <x v="82"/>
    <n v="20260723"/>
  </r>
  <r>
    <x v="22"/>
    <x v="9"/>
    <x v="0"/>
    <n v="226491.17062700001"/>
    <x v="70"/>
    <x v="83"/>
    <n v="20260723"/>
  </r>
  <r>
    <x v="22"/>
    <x v="9"/>
    <x v="0"/>
    <n v="24725.175797"/>
    <x v="71"/>
    <x v="84"/>
    <n v="20260723"/>
  </r>
  <r>
    <x v="23"/>
    <x v="0"/>
    <x v="0"/>
    <m/>
    <x v="0"/>
    <x v="0"/>
    <n v="20260723"/>
  </r>
  <r>
    <x v="23"/>
    <x v="0"/>
    <x v="0"/>
    <m/>
    <x v="1"/>
    <x v="1"/>
    <n v="20260723"/>
  </r>
  <r>
    <x v="23"/>
    <x v="0"/>
    <x v="0"/>
    <m/>
    <x v="2"/>
    <x v="2"/>
    <n v="20260723"/>
  </r>
  <r>
    <x v="23"/>
    <x v="0"/>
    <x v="0"/>
    <n v="0"/>
    <x v="3"/>
    <x v="3"/>
    <n v="20260723"/>
  </r>
  <r>
    <x v="23"/>
    <x v="0"/>
    <x v="0"/>
    <n v="188.710995"/>
    <x v="4"/>
    <x v="4"/>
    <n v="20260723"/>
  </r>
  <r>
    <x v="23"/>
    <x v="0"/>
    <x v="0"/>
    <n v="0"/>
    <x v="5"/>
    <x v="5"/>
    <n v="20260723"/>
  </r>
  <r>
    <x v="23"/>
    <x v="0"/>
    <x v="0"/>
    <n v="360.53375999999997"/>
    <x v="6"/>
    <x v="6"/>
    <n v="20260723"/>
  </r>
  <r>
    <x v="23"/>
    <x v="0"/>
    <x v="0"/>
    <n v="25752.599430999999"/>
    <x v="7"/>
    <x v="7"/>
    <n v="20260723"/>
  </r>
  <r>
    <x v="23"/>
    <x v="0"/>
    <x v="0"/>
    <n v="83.402440999999996"/>
    <x v="8"/>
    <x v="8"/>
    <n v="20260723"/>
  </r>
  <r>
    <x v="23"/>
    <x v="0"/>
    <x v="0"/>
    <n v="4693.2240940000002"/>
    <x v="9"/>
    <x v="9"/>
    <n v="20260723"/>
  </r>
  <r>
    <x v="23"/>
    <x v="0"/>
    <x v="0"/>
    <n v="73.156188999999998"/>
    <x v="10"/>
    <x v="10"/>
    <n v="20260723"/>
  </r>
  <r>
    <x v="23"/>
    <x v="0"/>
    <x v="0"/>
    <n v="53.378903999999999"/>
    <x v="11"/>
    <x v="11"/>
    <n v="20260723"/>
  </r>
  <r>
    <x v="23"/>
    <x v="0"/>
    <x v="0"/>
    <n v="19.777284999999999"/>
    <x v="12"/>
    <x v="12"/>
    <n v="20260723"/>
  </r>
  <r>
    <x v="23"/>
    <x v="0"/>
    <x v="0"/>
    <n v="15862.501206999999"/>
    <x v="13"/>
    <x v="13"/>
    <n v="20260723"/>
  </r>
  <r>
    <x v="23"/>
    <x v="0"/>
    <x v="0"/>
    <n v="14982.162828"/>
    <x v="14"/>
    <x v="14"/>
    <n v="20260723"/>
  </r>
  <r>
    <x v="23"/>
    <x v="0"/>
    <x v="0"/>
    <n v="855.71198100000004"/>
    <x v="15"/>
    <x v="15"/>
    <n v="20260723"/>
  </r>
  <r>
    <x v="23"/>
    <x v="0"/>
    <x v="0"/>
    <n v="22.146515000000001"/>
    <x v="16"/>
    <x v="16"/>
    <n v="20260723"/>
  </r>
  <r>
    <x v="23"/>
    <x v="0"/>
    <x v="0"/>
    <n v="2.4798840000000002"/>
    <x v="17"/>
    <x v="17"/>
    <n v="20260723"/>
  </r>
  <r>
    <x v="23"/>
    <x v="0"/>
    <x v="0"/>
    <n v="3967.3925330000002"/>
    <x v="18"/>
    <x v="18"/>
    <n v="20260723"/>
  </r>
  <r>
    <x v="23"/>
    <x v="0"/>
    <x v="0"/>
    <n v="93.037738000000004"/>
    <x v="19"/>
    <x v="19"/>
    <n v="20260723"/>
  </r>
  <r>
    <x v="23"/>
    <x v="0"/>
    <x v="0"/>
    <n v="978.13259600000004"/>
    <x v="20"/>
    <x v="20"/>
    <n v="20260723"/>
  </r>
  <r>
    <x v="23"/>
    <x v="0"/>
    <x v="0"/>
    <n v="1.7526349999999999"/>
    <x v="21"/>
    <x v="21"/>
    <n v="20260723"/>
  </r>
  <r>
    <x v="23"/>
    <x v="0"/>
    <x v="0"/>
    <n v="12212.013886000001"/>
    <x v="22"/>
    <x v="22"/>
    <n v="20260723"/>
  </r>
  <r>
    <x v="23"/>
    <x v="0"/>
    <x v="0"/>
    <n v="645.35133399999995"/>
    <x v="23"/>
    <x v="23"/>
    <n v="20260723"/>
  </r>
  <r>
    <x v="23"/>
    <x v="0"/>
    <x v="0"/>
    <n v="16.735595"/>
    <x v="24"/>
    <x v="24"/>
    <n v="20260723"/>
  </r>
  <r>
    <x v="23"/>
    <x v="0"/>
    <x v="0"/>
    <n v="0.21637999999999999"/>
    <x v="25"/>
    <x v="25"/>
    <n v="20260723"/>
  </r>
  <r>
    <x v="23"/>
    <x v="0"/>
    <x v="0"/>
    <n v="628.399359"/>
    <x v="26"/>
    <x v="26"/>
    <n v="20260723"/>
  </r>
  <r>
    <x v="23"/>
    <x v="0"/>
    <x v="0"/>
    <n v="1249.101046"/>
    <x v="27"/>
    <x v="27"/>
    <n v="20260723"/>
  </r>
  <r>
    <x v="23"/>
    <x v="0"/>
    <x v="0"/>
    <n v="1036.236081"/>
    <x v="28"/>
    <x v="28"/>
    <n v="20260723"/>
  </r>
  <r>
    <x v="23"/>
    <x v="0"/>
    <x v="0"/>
    <n v="1028.0038870000001"/>
    <x v="29"/>
    <x v="29"/>
    <n v="20260723"/>
  </r>
  <r>
    <x v="23"/>
    <x v="0"/>
    <x v="0"/>
    <n v="8.2321939999999998"/>
    <x v="30"/>
    <x v="30"/>
    <n v="20260723"/>
  </r>
  <r>
    <x v="23"/>
    <x v="0"/>
    <x v="0"/>
    <n v="209.28611799999999"/>
    <x v="31"/>
    <x v="31"/>
    <n v="20260723"/>
  </r>
  <r>
    <x v="23"/>
    <x v="0"/>
    <x v="0"/>
    <n v="3.016505"/>
    <x v="32"/>
    <x v="32"/>
    <n v="20260723"/>
  </r>
  <r>
    <x v="23"/>
    <x v="0"/>
    <x v="0"/>
    <n v="206.26961299999999"/>
    <x v="33"/>
    <x v="33"/>
    <n v="20260723"/>
  </r>
  <r>
    <x v="23"/>
    <x v="0"/>
    <x v="0"/>
    <n v="3.5788470000000001"/>
    <x v="34"/>
    <x v="34"/>
    <n v="20260723"/>
  </r>
  <r>
    <x v="23"/>
    <x v="0"/>
    <x v="0"/>
    <n v="1.467333"/>
    <x v="35"/>
    <x v="35"/>
    <n v="20260723"/>
  </r>
  <r>
    <x v="23"/>
    <x v="0"/>
    <x v="0"/>
    <n v="441.15849300000002"/>
    <x v="36"/>
    <x v="36"/>
    <n v="20260723"/>
  </r>
  <r>
    <x v="23"/>
    <x v="0"/>
    <x v="0"/>
    <n v="168.05362400000001"/>
    <x v="37"/>
    <x v="37"/>
    <n v="20260723"/>
  </r>
  <r>
    <x v="23"/>
    <x v="0"/>
    <x v="0"/>
    <n v="241.31024500000001"/>
    <x v="38"/>
    <x v="38"/>
    <n v="20260723"/>
  </r>
  <r>
    <x v="23"/>
    <x v="0"/>
    <x v="0"/>
    <n v="0"/>
    <x v="39"/>
    <x v="39"/>
    <n v="20260723"/>
  </r>
  <r>
    <x v="23"/>
    <x v="0"/>
    <x v="0"/>
    <n v="0"/>
    <x v="40"/>
    <x v="40"/>
    <n v="20260723"/>
  </r>
  <r>
    <x v="23"/>
    <x v="0"/>
    <x v="0"/>
    <n v="363.10177900000002"/>
    <x v="41"/>
    <x v="41"/>
    <n v="20260723"/>
  </r>
  <r>
    <x v="23"/>
    <x v="0"/>
    <x v="0"/>
    <n v="104.94045"/>
    <x v="42"/>
    <x v="42"/>
    <n v="20260723"/>
  </r>
  <r>
    <x v="23"/>
    <x v="0"/>
    <x v="0"/>
    <n v="41728.342378000001"/>
    <x v="43"/>
    <x v="43"/>
    <n v="20260723"/>
  </r>
  <r>
    <x v="23"/>
    <x v="0"/>
    <x v="0"/>
    <m/>
    <x v="44"/>
    <x v="44"/>
    <n v="20260723"/>
  </r>
  <r>
    <x v="23"/>
    <x v="0"/>
    <x v="0"/>
    <n v="6716.8398139999999"/>
    <x v="45"/>
    <x v="45"/>
    <n v="20260723"/>
  </r>
  <r>
    <x v="23"/>
    <x v="0"/>
    <x v="0"/>
    <n v="6539.7068740000004"/>
    <x v="46"/>
    <x v="46"/>
    <n v="20260723"/>
  </r>
  <r>
    <x v="23"/>
    <x v="0"/>
    <x v="0"/>
    <n v="0"/>
    <x v="47"/>
    <x v="47"/>
    <n v="20260723"/>
  </r>
  <r>
    <x v="23"/>
    <x v="0"/>
    <x v="0"/>
    <n v="6178.3215"/>
    <x v="48"/>
    <x v="48"/>
    <n v="20260723"/>
  </r>
  <r>
    <x v="23"/>
    <x v="0"/>
    <x v="0"/>
    <n v="361.38537400000001"/>
    <x v="49"/>
    <x v="49"/>
    <n v="20260723"/>
  </r>
  <r>
    <x v="23"/>
    <x v="0"/>
    <x v="0"/>
    <n v="177.13293999999999"/>
    <x v="50"/>
    <x v="50"/>
    <n v="20260723"/>
  </r>
  <r>
    <x v="23"/>
    <x v="0"/>
    <x v="0"/>
    <n v="0"/>
    <x v="47"/>
    <x v="51"/>
    <n v="20260723"/>
  </r>
  <r>
    <x v="23"/>
    <x v="0"/>
    <x v="0"/>
    <n v="159.23575299999999"/>
    <x v="48"/>
    <x v="52"/>
    <n v="20260723"/>
  </r>
  <r>
    <x v="23"/>
    <x v="0"/>
    <x v="0"/>
    <n v="17.897186999999999"/>
    <x v="49"/>
    <x v="53"/>
    <n v="20260723"/>
  </r>
  <r>
    <x v="23"/>
    <x v="0"/>
    <x v="0"/>
    <n v="5466.4416579999997"/>
    <x v="51"/>
    <x v="54"/>
    <n v="20260723"/>
  </r>
  <r>
    <x v="23"/>
    <x v="0"/>
    <x v="0"/>
    <n v="-241.13274699999999"/>
    <x v="52"/>
    <x v="55"/>
    <n v="20260723"/>
  </r>
  <r>
    <x v="23"/>
    <x v="0"/>
    <x v="0"/>
    <n v="0"/>
    <x v="47"/>
    <x v="56"/>
    <n v="20260723"/>
  </r>
  <r>
    <x v="23"/>
    <x v="0"/>
    <x v="0"/>
    <n v="-296.25430299999999"/>
    <x v="48"/>
    <x v="57"/>
    <n v="20260723"/>
  </r>
  <r>
    <x v="23"/>
    <x v="0"/>
    <x v="0"/>
    <n v="55.121555999999998"/>
    <x v="49"/>
    <x v="58"/>
    <n v="20260723"/>
  </r>
  <r>
    <x v="23"/>
    <x v="0"/>
    <x v="0"/>
    <n v="5707.5744059999997"/>
    <x v="53"/>
    <x v="59"/>
    <n v="20260723"/>
  </r>
  <r>
    <x v="23"/>
    <x v="0"/>
    <x v="0"/>
    <n v="0"/>
    <x v="47"/>
    <x v="60"/>
    <n v="20260723"/>
  </r>
  <r>
    <x v="23"/>
    <x v="0"/>
    <x v="0"/>
    <n v="5170.0408029999999"/>
    <x v="48"/>
    <x v="61"/>
    <n v="20260723"/>
  </r>
  <r>
    <x v="23"/>
    <x v="0"/>
    <x v="0"/>
    <n v="537.53360299999997"/>
    <x v="49"/>
    <x v="62"/>
    <n v="20260723"/>
  </r>
  <r>
    <x v="23"/>
    <x v="0"/>
    <x v="0"/>
    <n v="10984.784216"/>
    <x v="54"/>
    <x v="63"/>
    <n v="20260723"/>
  </r>
  <r>
    <x v="23"/>
    <x v="0"/>
    <x v="0"/>
    <n v="1.809685"/>
    <x v="47"/>
    <x v="64"/>
    <n v="20260723"/>
  </r>
  <r>
    <x v="23"/>
    <x v="0"/>
    <x v="0"/>
    <n v="10740.373584999999"/>
    <x v="48"/>
    <x v="65"/>
    <n v="20260723"/>
  </r>
  <r>
    <x v="23"/>
    <x v="0"/>
    <x v="0"/>
    <n v="242.60094599999999"/>
    <x v="49"/>
    <x v="66"/>
    <n v="20260723"/>
  </r>
  <r>
    <x v="23"/>
    <x v="0"/>
    <x v="0"/>
    <m/>
    <x v="55"/>
    <x v="67"/>
    <n v="20260723"/>
  </r>
  <r>
    <x v="23"/>
    <x v="0"/>
    <x v="0"/>
    <n v="5.6627080000000003"/>
    <x v="56"/>
    <x v="68"/>
    <n v="20260723"/>
  </r>
  <r>
    <x v="23"/>
    <x v="0"/>
    <x v="0"/>
    <n v="156.56239199999999"/>
    <x v="57"/>
    <x v="69"/>
    <n v="20260723"/>
  </r>
  <r>
    <x v="23"/>
    <x v="0"/>
    <x v="0"/>
    <n v="7.5711620000000002"/>
    <x v="58"/>
    <x v="70"/>
    <n v="20260723"/>
  </r>
  <r>
    <x v="23"/>
    <x v="0"/>
    <x v="0"/>
    <n v="346.76550800000001"/>
    <x v="59"/>
    <x v="71"/>
    <n v="20260723"/>
  </r>
  <r>
    <x v="23"/>
    <x v="0"/>
    <x v="0"/>
    <n v="1538.298194"/>
    <x v="60"/>
    <x v="72"/>
    <n v="20260723"/>
  </r>
  <r>
    <x v="23"/>
    <x v="0"/>
    <x v="0"/>
    <n v="106.211885"/>
    <x v="19"/>
    <x v="73"/>
    <n v="20260723"/>
  </r>
  <r>
    <x v="23"/>
    <x v="0"/>
    <x v="0"/>
    <n v="5.8016360000000002"/>
    <x v="61"/>
    <x v="74"/>
    <n v="20260723"/>
  </r>
  <r>
    <x v="23"/>
    <x v="0"/>
    <x v="0"/>
    <n v="876.37393799999995"/>
    <x v="62"/>
    <x v="75"/>
    <n v="20260723"/>
  </r>
  <r>
    <x v="23"/>
    <x v="0"/>
    <x v="0"/>
    <n v="415.01306699999998"/>
    <x v="63"/>
    <x v="76"/>
    <n v="20260723"/>
  </r>
  <r>
    <x v="23"/>
    <x v="0"/>
    <x v="0"/>
    <n v="235.27224200000001"/>
    <x v="64"/>
    <x v="77"/>
    <n v="20260723"/>
  </r>
  <r>
    <x v="23"/>
    <x v="0"/>
    <x v="0"/>
    <n v="343.33822199999997"/>
    <x v="65"/>
    <x v="78"/>
    <n v="20260723"/>
  </r>
  <r>
    <x v="23"/>
    <x v="0"/>
    <x v="0"/>
    <n v="141.89335500000001"/>
    <x v="66"/>
    <x v="79"/>
    <n v="20260723"/>
  </r>
  <r>
    <x v="23"/>
    <x v="0"/>
    <x v="0"/>
    <n v="0.40729599999999999"/>
    <x v="67"/>
    <x v="80"/>
    <n v="20260723"/>
  </r>
  <r>
    <x v="23"/>
    <x v="0"/>
    <x v="0"/>
    <n v="141.48605900000001"/>
    <x v="68"/>
    <x v="81"/>
    <n v="20260723"/>
  </r>
  <r>
    <x v="23"/>
    <x v="0"/>
    <x v="0"/>
    <n v="100.377342"/>
    <x v="69"/>
    <x v="82"/>
    <n v="20260723"/>
  </r>
  <r>
    <x v="23"/>
    <x v="0"/>
    <x v="0"/>
    <n v="27447.207341000001"/>
    <x v="70"/>
    <x v="83"/>
    <n v="20260723"/>
  </r>
  <r>
    <x v="23"/>
    <x v="0"/>
    <x v="0"/>
    <n v="14281.135037"/>
    <x v="71"/>
    <x v="84"/>
    <n v="20260723"/>
  </r>
  <r>
    <x v="23"/>
    <x v="1"/>
    <x v="0"/>
    <m/>
    <x v="0"/>
    <x v="0"/>
    <n v="20260723"/>
  </r>
  <r>
    <x v="23"/>
    <x v="1"/>
    <x v="0"/>
    <m/>
    <x v="1"/>
    <x v="1"/>
    <n v="20260723"/>
  </r>
  <r>
    <x v="23"/>
    <x v="1"/>
    <x v="0"/>
    <m/>
    <x v="2"/>
    <x v="2"/>
    <n v="20260723"/>
  </r>
  <r>
    <x v="23"/>
    <x v="1"/>
    <x v="0"/>
    <n v="0"/>
    <x v="3"/>
    <x v="3"/>
    <n v="20260723"/>
  </r>
  <r>
    <x v="23"/>
    <x v="1"/>
    <x v="0"/>
    <n v="187.35698199999999"/>
    <x v="4"/>
    <x v="4"/>
    <n v="20260723"/>
  </r>
  <r>
    <x v="23"/>
    <x v="1"/>
    <x v="0"/>
    <n v="0"/>
    <x v="5"/>
    <x v="5"/>
    <n v="20260723"/>
  </r>
  <r>
    <x v="23"/>
    <x v="1"/>
    <x v="0"/>
    <n v="382.62473699999998"/>
    <x v="6"/>
    <x v="6"/>
    <n v="20260723"/>
  </r>
  <r>
    <x v="23"/>
    <x v="1"/>
    <x v="0"/>
    <n v="29819.007312000002"/>
    <x v="7"/>
    <x v="7"/>
    <n v="20260723"/>
  </r>
  <r>
    <x v="23"/>
    <x v="1"/>
    <x v="0"/>
    <n v="91.462615999999997"/>
    <x v="8"/>
    <x v="8"/>
    <n v="20260723"/>
  </r>
  <r>
    <x v="23"/>
    <x v="1"/>
    <x v="0"/>
    <n v="6925.8696019999998"/>
    <x v="9"/>
    <x v="9"/>
    <n v="20260723"/>
  </r>
  <r>
    <x v="23"/>
    <x v="1"/>
    <x v="0"/>
    <n v="81.788388999999995"/>
    <x v="10"/>
    <x v="10"/>
    <n v="20260723"/>
  </r>
  <r>
    <x v="23"/>
    <x v="1"/>
    <x v="0"/>
    <n v="61.534264999999998"/>
    <x v="11"/>
    <x v="11"/>
    <n v="20260723"/>
  </r>
  <r>
    <x v="23"/>
    <x v="1"/>
    <x v="0"/>
    <n v="20.254124000000001"/>
    <x v="12"/>
    <x v="12"/>
    <n v="20260723"/>
  </r>
  <r>
    <x v="23"/>
    <x v="1"/>
    <x v="0"/>
    <n v="17522.607596000002"/>
    <x v="13"/>
    <x v="13"/>
    <n v="20260723"/>
  </r>
  <r>
    <x v="23"/>
    <x v="1"/>
    <x v="0"/>
    <n v="16438.486729"/>
    <x v="14"/>
    <x v="14"/>
    <n v="20260723"/>
  </r>
  <r>
    <x v="23"/>
    <x v="1"/>
    <x v="0"/>
    <n v="1066.588882"/>
    <x v="15"/>
    <x v="15"/>
    <n v="20260723"/>
  </r>
  <r>
    <x v="23"/>
    <x v="1"/>
    <x v="0"/>
    <n v="16.461556000000002"/>
    <x v="16"/>
    <x v="16"/>
    <n v="20260723"/>
  </r>
  <r>
    <x v="23"/>
    <x v="1"/>
    <x v="0"/>
    <n v="1.0704290000000001"/>
    <x v="17"/>
    <x v="17"/>
    <n v="20260723"/>
  </r>
  <r>
    <x v="23"/>
    <x v="1"/>
    <x v="0"/>
    <n v="4009.1699450000001"/>
    <x v="18"/>
    <x v="18"/>
    <n v="20260723"/>
  </r>
  <r>
    <x v="23"/>
    <x v="1"/>
    <x v="0"/>
    <n v="70.429450000000003"/>
    <x v="19"/>
    <x v="19"/>
    <n v="20260723"/>
  </r>
  <r>
    <x v="23"/>
    <x v="1"/>
    <x v="0"/>
    <n v="1117.6797160000001"/>
    <x v="20"/>
    <x v="20"/>
    <n v="20260723"/>
  </r>
  <r>
    <x v="23"/>
    <x v="1"/>
    <x v="0"/>
    <n v="0"/>
    <x v="21"/>
    <x v="21"/>
    <n v="20260723"/>
  </r>
  <r>
    <x v="23"/>
    <x v="1"/>
    <x v="0"/>
    <n v="13350.869651999999"/>
    <x v="22"/>
    <x v="22"/>
    <n v="20260723"/>
  </r>
  <r>
    <x v="23"/>
    <x v="1"/>
    <x v="0"/>
    <n v="711.56494699999996"/>
    <x v="23"/>
    <x v="23"/>
    <n v="20260723"/>
  </r>
  <r>
    <x v="23"/>
    <x v="1"/>
    <x v="0"/>
    <n v="17.035017"/>
    <x v="24"/>
    <x v="24"/>
    <n v="20260723"/>
  </r>
  <r>
    <x v="23"/>
    <x v="1"/>
    <x v="0"/>
    <n v="0.14016700000000001"/>
    <x v="25"/>
    <x v="25"/>
    <n v="20260723"/>
  </r>
  <r>
    <x v="23"/>
    <x v="1"/>
    <x v="0"/>
    <n v="694.38976300000002"/>
    <x v="26"/>
    <x v="26"/>
    <n v="20260723"/>
  </r>
  <r>
    <x v="23"/>
    <x v="1"/>
    <x v="0"/>
    <n v="1447.4821890000001"/>
    <x v="27"/>
    <x v="27"/>
    <n v="20260723"/>
  </r>
  <r>
    <x v="23"/>
    <x v="1"/>
    <x v="0"/>
    <n v="1195.469576"/>
    <x v="28"/>
    <x v="28"/>
    <n v="20260723"/>
  </r>
  <r>
    <x v="23"/>
    <x v="1"/>
    <x v="0"/>
    <n v="1181.7627170000001"/>
    <x v="29"/>
    <x v="29"/>
    <n v="20260723"/>
  </r>
  <r>
    <x v="23"/>
    <x v="1"/>
    <x v="0"/>
    <n v="13.706859"/>
    <x v="30"/>
    <x v="30"/>
    <n v="20260723"/>
  </r>
  <r>
    <x v="23"/>
    <x v="1"/>
    <x v="0"/>
    <n v="249.274642"/>
    <x v="31"/>
    <x v="31"/>
    <n v="20260723"/>
  </r>
  <r>
    <x v="23"/>
    <x v="1"/>
    <x v="0"/>
    <n v="1.4051990000000001"/>
    <x v="32"/>
    <x v="32"/>
    <n v="20260723"/>
  </r>
  <r>
    <x v="23"/>
    <x v="1"/>
    <x v="0"/>
    <n v="247.86944299999999"/>
    <x v="33"/>
    <x v="33"/>
    <n v="20260723"/>
  </r>
  <r>
    <x v="23"/>
    <x v="1"/>
    <x v="0"/>
    <n v="2.7379709999999999"/>
    <x v="34"/>
    <x v="34"/>
    <n v="20260723"/>
  </r>
  <r>
    <x v="23"/>
    <x v="1"/>
    <x v="0"/>
    <n v="1.5599639999999999"/>
    <x v="35"/>
    <x v="35"/>
    <n v="20260723"/>
  </r>
  <r>
    <x v="23"/>
    <x v="1"/>
    <x v="0"/>
    <n v="506.23740299999997"/>
    <x v="36"/>
    <x v="36"/>
    <n v="20260723"/>
  </r>
  <r>
    <x v="23"/>
    <x v="1"/>
    <x v="0"/>
    <n v="176.96014099999999"/>
    <x v="37"/>
    <x v="37"/>
    <n v="20260723"/>
  </r>
  <r>
    <x v="23"/>
    <x v="1"/>
    <x v="0"/>
    <n v="343.27326900000003"/>
    <x v="38"/>
    <x v="38"/>
    <n v="20260723"/>
  </r>
  <r>
    <x v="23"/>
    <x v="1"/>
    <x v="0"/>
    <n v="0"/>
    <x v="39"/>
    <x v="39"/>
    <n v="20260723"/>
  </r>
  <r>
    <x v="23"/>
    <x v="1"/>
    <x v="0"/>
    <n v="0"/>
    <x v="40"/>
    <x v="40"/>
    <n v="20260723"/>
  </r>
  <r>
    <x v="23"/>
    <x v="1"/>
    <x v="0"/>
    <n v="406.465868"/>
    <x v="41"/>
    <x v="41"/>
    <n v="20260723"/>
  </r>
  <r>
    <x v="23"/>
    <x v="1"/>
    <x v="0"/>
    <n v="102.89363"/>
    <x v="42"/>
    <x v="42"/>
    <n v="20260723"/>
  </r>
  <r>
    <x v="23"/>
    <x v="1"/>
    <x v="0"/>
    <n v="47436.296094999998"/>
    <x v="43"/>
    <x v="43"/>
    <n v="20260723"/>
  </r>
  <r>
    <x v="23"/>
    <x v="1"/>
    <x v="0"/>
    <m/>
    <x v="44"/>
    <x v="44"/>
    <n v="20260723"/>
  </r>
  <r>
    <x v="23"/>
    <x v="1"/>
    <x v="0"/>
    <n v="7962.4300919999996"/>
    <x v="45"/>
    <x v="45"/>
    <n v="20260723"/>
  </r>
  <r>
    <x v="23"/>
    <x v="1"/>
    <x v="0"/>
    <n v="7767.1596069999996"/>
    <x v="46"/>
    <x v="46"/>
    <n v="20260723"/>
  </r>
  <r>
    <x v="23"/>
    <x v="1"/>
    <x v="0"/>
    <n v="0"/>
    <x v="47"/>
    <x v="47"/>
    <n v="20260723"/>
  </r>
  <r>
    <x v="23"/>
    <x v="1"/>
    <x v="0"/>
    <n v="7329.662284"/>
    <x v="48"/>
    <x v="48"/>
    <n v="20260723"/>
  </r>
  <r>
    <x v="23"/>
    <x v="1"/>
    <x v="0"/>
    <n v="437.49732299999999"/>
    <x v="49"/>
    <x v="49"/>
    <n v="20260723"/>
  </r>
  <r>
    <x v="23"/>
    <x v="1"/>
    <x v="0"/>
    <n v="195.27048500000001"/>
    <x v="50"/>
    <x v="50"/>
    <n v="20260723"/>
  </r>
  <r>
    <x v="23"/>
    <x v="1"/>
    <x v="0"/>
    <n v="0"/>
    <x v="47"/>
    <x v="51"/>
    <n v="20260723"/>
  </r>
  <r>
    <x v="23"/>
    <x v="1"/>
    <x v="0"/>
    <n v="174.42504099999999"/>
    <x v="48"/>
    <x v="52"/>
    <n v="20260723"/>
  </r>
  <r>
    <x v="23"/>
    <x v="1"/>
    <x v="0"/>
    <n v="20.845443"/>
    <x v="49"/>
    <x v="53"/>
    <n v="20260723"/>
  </r>
  <r>
    <x v="23"/>
    <x v="1"/>
    <x v="0"/>
    <n v="6023.4280259999996"/>
    <x v="51"/>
    <x v="54"/>
    <n v="20260723"/>
  </r>
  <r>
    <x v="23"/>
    <x v="1"/>
    <x v="0"/>
    <n v="-276.76382599999999"/>
    <x v="52"/>
    <x v="55"/>
    <n v="20260723"/>
  </r>
  <r>
    <x v="23"/>
    <x v="1"/>
    <x v="0"/>
    <n v="0"/>
    <x v="47"/>
    <x v="56"/>
    <n v="20260723"/>
  </r>
  <r>
    <x v="23"/>
    <x v="1"/>
    <x v="0"/>
    <n v="-338.86723699999999"/>
    <x v="48"/>
    <x v="57"/>
    <n v="20260723"/>
  </r>
  <r>
    <x v="23"/>
    <x v="1"/>
    <x v="0"/>
    <n v="62.103409999999997"/>
    <x v="49"/>
    <x v="58"/>
    <n v="20260723"/>
  </r>
  <r>
    <x v="23"/>
    <x v="1"/>
    <x v="0"/>
    <n v="6300.1918519999999"/>
    <x v="53"/>
    <x v="59"/>
    <n v="20260723"/>
  </r>
  <r>
    <x v="23"/>
    <x v="1"/>
    <x v="0"/>
    <n v="0"/>
    <x v="47"/>
    <x v="60"/>
    <n v="20260723"/>
  </r>
  <r>
    <x v="23"/>
    <x v="1"/>
    <x v="0"/>
    <n v="5718.5808720000005"/>
    <x v="48"/>
    <x v="61"/>
    <n v="20260723"/>
  </r>
  <r>
    <x v="23"/>
    <x v="1"/>
    <x v="0"/>
    <n v="581.61098000000004"/>
    <x v="49"/>
    <x v="62"/>
    <n v="20260723"/>
  </r>
  <r>
    <x v="23"/>
    <x v="1"/>
    <x v="0"/>
    <n v="12157.821495"/>
    <x v="54"/>
    <x v="63"/>
    <n v="20260723"/>
  </r>
  <r>
    <x v="23"/>
    <x v="1"/>
    <x v="0"/>
    <n v="7.5026999999999996E-2"/>
    <x v="47"/>
    <x v="64"/>
    <n v="20260723"/>
  </r>
  <r>
    <x v="23"/>
    <x v="1"/>
    <x v="0"/>
    <n v="11910.857134"/>
    <x v="48"/>
    <x v="65"/>
    <n v="20260723"/>
  </r>
  <r>
    <x v="23"/>
    <x v="1"/>
    <x v="0"/>
    <n v="246.88933299999999"/>
    <x v="49"/>
    <x v="66"/>
    <n v="20260723"/>
  </r>
  <r>
    <x v="23"/>
    <x v="1"/>
    <x v="0"/>
    <m/>
    <x v="55"/>
    <x v="67"/>
    <n v="20260723"/>
  </r>
  <r>
    <x v="23"/>
    <x v="1"/>
    <x v="0"/>
    <n v="17.561658999999999"/>
    <x v="56"/>
    <x v="68"/>
    <n v="20260723"/>
  </r>
  <r>
    <x v="23"/>
    <x v="1"/>
    <x v="0"/>
    <n v="204.66486599999999"/>
    <x v="57"/>
    <x v="69"/>
    <n v="20260723"/>
  </r>
  <r>
    <x v="23"/>
    <x v="1"/>
    <x v="0"/>
    <n v="7.7327029999999999"/>
    <x v="58"/>
    <x v="70"/>
    <n v="20260723"/>
  </r>
  <r>
    <x v="23"/>
    <x v="1"/>
    <x v="0"/>
    <n v="346.94660599999997"/>
    <x v="59"/>
    <x v="71"/>
    <n v="20260723"/>
  </r>
  <r>
    <x v="23"/>
    <x v="1"/>
    <x v="0"/>
    <n v="1711.00784"/>
    <x v="60"/>
    <x v="72"/>
    <n v="20260723"/>
  </r>
  <r>
    <x v="23"/>
    <x v="1"/>
    <x v="0"/>
    <n v="43.567219999999999"/>
    <x v="19"/>
    <x v="73"/>
    <n v="20260723"/>
  </r>
  <r>
    <x v="23"/>
    <x v="1"/>
    <x v="0"/>
    <n v="1.991312"/>
    <x v="61"/>
    <x v="74"/>
    <n v="20260723"/>
  </r>
  <r>
    <x v="23"/>
    <x v="1"/>
    <x v="0"/>
    <n v="867.32031199999994"/>
    <x v="62"/>
    <x v="75"/>
    <n v="20260723"/>
  </r>
  <r>
    <x v="23"/>
    <x v="1"/>
    <x v="0"/>
    <n v="508.32601"/>
    <x v="63"/>
    <x v="76"/>
    <n v="20260723"/>
  </r>
  <r>
    <x v="23"/>
    <x v="1"/>
    <x v="0"/>
    <n v="186.157004"/>
    <x v="64"/>
    <x v="77"/>
    <n v="20260723"/>
  </r>
  <r>
    <x v="23"/>
    <x v="1"/>
    <x v="0"/>
    <n v="556.27995399999998"/>
    <x v="65"/>
    <x v="78"/>
    <n v="20260723"/>
  </r>
  <r>
    <x v="23"/>
    <x v="1"/>
    <x v="0"/>
    <n v="727.37739199999999"/>
    <x v="66"/>
    <x v="79"/>
    <n v="20260723"/>
  </r>
  <r>
    <x v="23"/>
    <x v="1"/>
    <x v="0"/>
    <n v="0.12795500000000001"/>
    <x v="67"/>
    <x v="80"/>
    <n v="20260723"/>
  </r>
  <r>
    <x v="23"/>
    <x v="1"/>
    <x v="0"/>
    <n v="727.24943699999994"/>
    <x v="68"/>
    <x v="81"/>
    <n v="20260723"/>
  </r>
  <r>
    <x v="23"/>
    <x v="1"/>
    <x v="0"/>
    <n v="127.344202"/>
    <x v="69"/>
    <x v="82"/>
    <n v="20260723"/>
  </r>
  <r>
    <x v="23"/>
    <x v="1"/>
    <x v="0"/>
    <n v="31449.956692"/>
    <x v="70"/>
    <x v="83"/>
    <n v="20260723"/>
  </r>
  <r>
    <x v="23"/>
    <x v="1"/>
    <x v="0"/>
    <n v="15986.339403"/>
    <x v="71"/>
    <x v="84"/>
    <n v="20260723"/>
  </r>
  <r>
    <x v="23"/>
    <x v="2"/>
    <x v="0"/>
    <m/>
    <x v="0"/>
    <x v="0"/>
    <n v="20260723"/>
  </r>
  <r>
    <x v="23"/>
    <x v="2"/>
    <x v="0"/>
    <m/>
    <x v="1"/>
    <x v="1"/>
    <n v="20260723"/>
  </r>
  <r>
    <x v="23"/>
    <x v="2"/>
    <x v="0"/>
    <m/>
    <x v="2"/>
    <x v="2"/>
    <n v="20260723"/>
  </r>
  <r>
    <x v="23"/>
    <x v="2"/>
    <x v="0"/>
    <n v="0"/>
    <x v="3"/>
    <x v="3"/>
    <n v="20260723"/>
  </r>
  <r>
    <x v="23"/>
    <x v="2"/>
    <x v="0"/>
    <n v="146.85194899999999"/>
    <x v="4"/>
    <x v="4"/>
    <n v="20260723"/>
  </r>
  <r>
    <x v="23"/>
    <x v="2"/>
    <x v="0"/>
    <n v="0"/>
    <x v="5"/>
    <x v="5"/>
    <n v="20260723"/>
  </r>
  <r>
    <x v="23"/>
    <x v="2"/>
    <x v="0"/>
    <n v="356.03402399999999"/>
    <x v="6"/>
    <x v="6"/>
    <n v="20260723"/>
  </r>
  <r>
    <x v="23"/>
    <x v="2"/>
    <x v="0"/>
    <n v="29432.606460999999"/>
    <x v="7"/>
    <x v="7"/>
    <n v="20260723"/>
  </r>
  <r>
    <x v="23"/>
    <x v="2"/>
    <x v="0"/>
    <n v="78.617277000000001"/>
    <x v="8"/>
    <x v="8"/>
    <n v="20260723"/>
  </r>
  <r>
    <x v="23"/>
    <x v="2"/>
    <x v="0"/>
    <n v="6207.5049259999996"/>
    <x v="9"/>
    <x v="9"/>
    <n v="20260723"/>
  </r>
  <r>
    <x v="23"/>
    <x v="2"/>
    <x v="0"/>
    <n v="68.011281999999994"/>
    <x v="10"/>
    <x v="10"/>
    <n v="20260723"/>
  </r>
  <r>
    <x v="23"/>
    <x v="2"/>
    <x v="0"/>
    <n v="50.517248000000002"/>
    <x v="11"/>
    <x v="11"/>
    <n v="20260723"/>
  </r>
  <r>
    <x v="23"/>
    <x v="2"/>
    <x v="0"/>
    <n v="17.494033999999999"/>
    <x v="12"/>
    <x v="12"/>
    <n v="20260723"/>
  </r>
  <r>
    <x v="23"/>
    <x v="2"/>
    <x v="0"/>
    <n v="18147.857635"/>
    <x v="13"/>
    <x v="13"/>
    <n v="20260723"/>
  </r>
  <r>
    <x v="23"/>
    <x v="2"/>
    <x v="0"/>
    <n v="16934.860245"/>
    <x v="14"/>
    <x v="14"/>
    <n v="20260723"/>
  </r>
  <r>
    <x v="23"/>
    <x v="2"/>
    <x v="0"/>
    <n v="1202.302919"/>
    <x v="15"/>
    <x v="15"/>
    <n v="20260723"/>
  </r>
  <r>
    <x v="23"/>
    <x v="2"/>
    <x v="0"/>
    <n v="10.694471"/>
    <x v="16"/>
    <x v="16"/>
    <n v="20260723"/>
  </r>
  <r>
    <x v="23"/>
    <x v="2"/>
    <x v="0"/>
    <n v="0"/>
    <x v="17"/>
    <x v="17"/>
    <n v="20260723"/>
  </r>
  <r>
    <x v="23"/>
    <x v="2"/>
    <x v="0"/>
    <n v="3891.6372849999998"/>
    <x v="18"/>
    <x v="18"/>
    <n v="20260723"/>
  </r>
  <r>
    <x v="23"/>
    <x v="2"/>
    <x v="0"/>
    <n v="26.633528999999999"/>
    <x v="19"/>
    <x v="19"/>
    <n v="20260723"/>
  </r>
  <r>
    <x v="23"/>
    <x v="2"/>
    <x v="0"/>
    <n v="1011.716795"/>
    <x v="20"/>
    <x v="20"/>
    <n v="20260723"/>
  </r>
  <r>
    <x v="23"/>
    <x v="2"/>
    <x v="0"/>
    <n v="0.62773100000000004"/>
    <x v="21"/>
    <x v="21"/>
    <n v="20260723"/>
  </r>
  <r>
    <x v="23"/>
    <x v="2"/>
    <x v="0"/>
    <n v="10952.082649"/>
    <x v="22"/>
    <x v="22"/>
    <n v="20260723"/>
  </r>
  <r>
    <x v="23"/>
    <x v="2"/>
    <x v="0"/>
    <n v="833.46458099999995"/>
    <x v="23"/>
    <x v="23"/>
    <n v="20260723"/>
  </r>
  <r>
    <x v="23"/>
    <x v="2"/>
    <x v="0"/>
    <n v="16.350553999999999"/>
    <x v="24"/>
    <x v="24"/>
    <n v="20260723"/>
  </r>
  <r>
    <x v="23"/>
    <x v="2"/>
    <x v="0"/>
    <n v="0.10256800000000001"/>
    <x v="25"/>
    <x v="25"/>
    <n v="20260723"/>
  </r>
  <r>
    <x v="23"/>
    <x v="2"/>
    <x v="0"/>
    <n v="817.01145799999995"/>
    <x v="26"/>
    <x v="26"/>
    <n v="20260723"/>
  </r>
  <r>
    <x v="23"/>
    <x v="2"/>
    <x v="0"/>
    <n v="1488.203186"/>
    <x v="27"/>
    <x v="27"/>
    <n v="20260723"/>
  </r>
  <r>
    <x v="23"/>
    <x v="2"/>
    <x v="0"/>
    <n v="1206.77189"/>
    <x v="28"/>
    <x v="28"/>
    <n v="20260723"/>
  </r>
  <r>
    <x v="23"/>
    <x v="2"/>
    <x v="0"/>
    <n v="1192.4440790000001"/>
    <x v="29"/>
    <x v="29"/>
    <n v="20260723"/>
  </r>
  <r>
    <x v="23"/>
    <x v="2"/>
    <x v="0"/>
    <n v="14.327809999999999"/>
    <x v="30"/>
    <x v="30"/>
    <n v="20260723"/>
  </r>
  <r>
    <x v="23"/>
    <x v="2"/>
    <x v="0"/>
    <n v="279.33444400000002"/>
    <x v="31"/>
    <x v="31"/>
    <n v="20260723"/>
  </r>
  <r>
    <x v="23"/>
    <x v="2"/>
    <x v="0"/>
    <n v="0.49736000000000002"/>
    <x v="32"/>
    <x v="32"/>
    <n v="20260723"/>
  </r>
  <r>
    <x v="23"/>
    <x v="2"/>
    <x v="0"/>
    <n v="278.837084"/>
    <x v="33"/>
    <x v="33"/>
    <n v="20260723"/>
  </r>
  <r>
    <x v="23"/>
    <x v="2"/>
    <x v="0"/>
    <n v="2.0968529999999999"/>
    <x v="34"/>
    <x v="34"/>
    <n v="20260723"/>
  </r>
  <r>
    <x v="23"/>
    <x v="2"/>
    <x v="0"/>
    <n v="2.7543380000000002"/>
    <x v="35"/>
    <x v="35"/>
    <n v="20260723"/>
  </r>
  <r>
    <x v="23"/>
    <x v="2"/>
    <x v="0"/>
    <n v="428.36039799999998"/>
    <x v="36"/>
    <x v="36"/>
    <n v="20260723"/>
  </r>
  <r>
    <x v="23"/>
    <x v="2"/>
    <x v="0"/>
    <n v="64.765901999999997"/>
    <x v="37"/>
    <x v="37"/>
    <n v="20260723"/>
  </r>
  <r>
    <x v="23"/>
    <x v="2"/>
    <x v="0"/>
    <n v="216.261404"/>
    <x v="38"/>
    <x v="38"/>
    <n v="20260723"/>
  </r>
  <r>
    <x v="23"/>
    <x v="2"/>
    <x v="0"/>
    <n v="0"/>
    <x v="39"/>
    <x v="39"/>
    <n v="20260723"/>
  </r>
  <r>
    <x v="23"/>
    <x v="2"/>
    <x v="0"/>
    <n v="0"/>
    <x v="40"/>
    <x v="40"/>
    <n v="20260723"/>
  </r>
  <r>
    <x v="23"/>
    <x v="2"/>
    <x v="0"/>
    <n v="417.79398400000002"/>
    <x v="41"/>
    <x v="41"/>
    <n v="20260723"/>
  </r>
  <r>
    <x v="23"/>
    <x v="2"/>
    <x v="0"/>
    <n v="189.63421700000001"/>
    <x v="42"/>
    <x v="42"/>
    <n v="20260723"/>
  </r>
  <r>
    <x v="23"/>
    <x v="2"/>
    <x v="0"/>
    <n v="44528.813092999997"/>
    <x v="43"/>
    <x v="43"/>
    <n v="20260723"/>
  </r>
  <r>
    <x v="23"/>
    <x v="2"/>
    <x v="0"/>
    <m/>
    <x v="44"/>
    <x v="44"/>
    <n v="20260723"/>
  </r>
  <r>
    <x v="23"/>
    <x v="2"/>
    <x v="0"/>
    <n v="8491.8736000000008"/>
    <x v="45"/>
    <x v="45"/>
    <n v="20260723"/>
  </r>
  <r>
    <x v="23"/>
    <x v="2"/>
    <x v="0"/>
    <n v="8276.3253420000001"/>
    <x v="46"/>
    <x v="46"/>
    <n v="20260723"/>
  </r>
  <r>
    <x v="23"/>
    <x v="2"/>
    <x v="0"/>
    <n v="0"/>
    <x v="47"/>
    <x v="47"/>
    <n v="20260723"/>
  </r>
  <r>
    <x v="23"/>
    <x v="2"/>
    <x v="0"/>
    <n v="7801.6939670000002"/>
    <x v="48"/>
    <x v="48"/>
    <n v="20260723"/>
  </r>
  <r>
    <x v="23"/>
    <x v="2"/>
    <x v="0"/>
    <n v="474.63137599999999"/>
    <x v="49"/>
    <x v="49"/>
    <n v="20260723"/>
  </r>
  <r>
    <x v="23"/>
    <x v="2"/>
    <x v="0"/>
    <n v="215.54825700000001"/>
    <x v="50"/>
    <x v="50"/>
    <n v="20260723"/>
  </r>
  <r>
    <x v="23"/>
    <x v="2"/>
    <x v="0"/>
    <n v="0"/>
    <x v="47"/>
    <x v="51"/>
    <n v="20260723"/>
  </r>
  <r>
    <x v="23"/>
    <x v="2"/>
    <x v="0"/>
    <n v="196.42801299999999"/>
    <x v="48"/>
    <x v="52"/>
    <n v="20260723"/>
  </r>
  <r>
    <x v="23"/>
    <x v="2"/>
    <x v="0"/>
    <n v="19.120244"/>
    <x v="49"/>
    <x v="53"/>
    <n v="20260723"/>
  </r>
  <r>
    <x v="23"/>
    <x v="2"/>
    <x v="0"/>
    <n v="6043.46263"/>
    <x v="51"/>
    <x v="54"/>
    <n v="20260723"/>
  </r>
  <r>
    <x v="23"/>
    <x v="2"/>
    <x v="0"/>
    <n v="-290.557997"/>
    <x v="52"/>
    <x v="55"/>
    <n v="20260723"/>
  </r>
  <r>
    <x v="23"/>
    <x v="2"/>
    <x v="0"/>
    <n v="0"/>
    <x v="47"/>
    <x v="56"/>
    <n v="20260723"/>
  </r>
  <r>
    <x v="23"/>
    <x v="2"/>
    <x v="0"/>
    <n v="-361.02298400000001"/>
    <x v="48"/>
    <x v="57"/>
    <n v="20260723"/>
  </r>
  <r>
    <x v="23"/>
    <x v="2"/>
    <x v="0"/>
    <n v="70.464986999999994"/>
    <x v="49"/>
    <x v="58"/>
    <n v="20260723"/>
  </r>
  <r>
    <x v="23"/>
    <x v="2"/>
    <x v="0"/>
    <n v="6334.0206269999999"/>
    <x v="53"/>
    <x v="59"/>
    <n v="20260723"/>
  </r>
  <r>
    <x v="23"/>
    <x v="2"/>
    <x v="0"/>
    <n v="0"/>
    <x v="47"/>
    <x v="60"/>
    <n v="20260723"/>
  </r>
  <r>
    <x v="23"/>
    <x v="2"/>
    <x v="0"/>
    <n v="5773.2412990000003"/>
    <x v="48"/>
    <x v="61"/>
    <n v="20260723"/>
  </r>
  <r>
    <x v="23"/>
    <x v="2"/>
    <x v="0"/>
    <n v="560.77932699999997"/>
    <x v="49"/>
    <x v="62"/>
    <n v="20260723"/>
  </r>
  <r>
    <x v="23"/>
    <x v="2"/>
    <x v="0"/>
    <n v="10016.425174"/>
    <x v="54"/>
    <x v="63"/>
    <n v="20260723"/>
  </r>
  <r>
    <x v="23"/>
    <x v="2"/>
    <x v="0"/>
    <n v="0"/>
    <x v="47"/>
    <x v="64"/>
    <n v="20260723"/>
  </r>
  <r>
    <x v="23"/>
    <x v="2"/>
    <x v="0"/>
    <n v="9765.8210039999994"/>
    <x v="48"/>
    <x v="65"/>
    <n v="20260723"/>
  </r>
  <r>
    <x v="23"/>
    <x v="2"/>
    <x v="0"/>
    <n v="250.60417100000001"/>
    <x v="49"/>
    <x v="66"/>
    <n v="20260723"/>
  </r>
  <r>
    <x v="23"/>
    <x v="2"/>
    <x v="0"/>
    <m/>
    <x v="55"/>
    <x v="67"/>
    <n v="20260723"/>
  </r>
  <r>
    <x v="23"/>
    <x v="2"/>
    <x v="0"/>
    <n v="3.3959649999999999"/>
    <x v="56"/>
    <x v="68"/>
    <n v="20260723"/>
  </r>
  <r>
    <x v="23"/>
    <x v="2"/>
    <x v="0"/>
    <n v="201.77987200000001"/>
    <x v="57"/>
    <x v="69"/>
    <n v="20260723"/>
  </r>
  <r>
    <x v="23"/>
    <x v="2"/>
    <x v="0"/>
    <n v="7.2536680000000002"/>
    <x v="58"/>
    <x v="70"/>
    <n v="20260723"/>
  </r>
  <r>
    <x v="23"/>
    <x v="2"/>
    <x v="0"/>
    <n v="169.212435"/>
    <x v="59"/>
    <x v="71"/>
    <n v="20260723"/>
  </r>
  <r>
    <x v="23"/>
    <x v="2"/>
    <x v="0"/>
    <n v="1562.1185840000001"/>
    <x v="60"/>
    <x v="72"/>
    <n v="20260723"/>
  </r>
  <r>
    <x v="23"/>
    <x v="2"/>
    <x v="0"/>
    <n v="33.332011999999999"/>
    <x v="19"/>
    <x v="73"/>
    <n v="20260723"/>
  </r>
  <r>
    <x v="23"/>
    <x v="2"/>
    <x v="0"/>
    <n v="30.286771000000002"/>
    <x v="61"/>
    <x v="74"/>
    <n v="20260723"/>
  </r>
  <r>
    <x v="23"/>
    <x v="2"/>
    <x v="0"/>
    <n v="860.09720400000003"/>
    <x v="62"/>
    <x v="75"/>
    <n v="20260723"/>
  </r>
  <r>
    <x v="23"/>
    <x v="2"/>
    <x v="0"/>
    <n v="276.55805299999997"/>
    <x v="63"/>
    <x v="76"/>
    <n v="20260723"/>
  </r>
  <r>
    <x v="23"/>
    <x v="2"/>
    <x v="0"/>
    <n v="95.091606999999996"/>
    <x v="64"/>
    <x v="77"/>
    <n v="20260723"/>
  </r>
  <r>
    <x v="23"/>
    <x v="2"/>
    <x v="0"/>
    <n v="313.47088500000001"/>
    <x v="65"/>
    <x v="78"/>
    <n v="20260723"/>
  </r>
  <r>
    <x v="23"/>
    <x v="2"/>
    <x v="0"/>
    <n v="762.97180000000003"/>
    <x v="66"/>
    <x v="79"/>
    <n v="20260723"/>
  </r>
  <r>
    <x v="23"/>
    <x v="2"/>
    <x v="0"/>
    <n v="0.37673600000000002"/>
    <x v="67"/>
    <x v="80"/>
    <n v="20260723"/>
  </r>
  <r>
    <x v="23"/>
    <x v="2"/>
    <x v="0"/>
    <n v="762.59506399999998"/>
    <x v="68"/>
    <x v="81"/>
    <n v="20260723"/>
  </r>
  <r>
    <x v="23"/>
    <x v="2"/>
    <x v="0"/>
    <n v="335.32603699999999"/>
    <x v="69"/>
    <x v="82"/>
    <n v="20260723"/>
  </r>
  <r>
    <x v="23"/>
    <x v="2"/>
    <x v="0"/>
    <n v="29202.656296000001"/>
    <x v="70"/>
    <x v="83"/>
    <n v="20260723"/>
  </r>
  <r>
    <x v="23"/>
    <x v="2"/>
    <x v="0"/>
    <n v="15326.156797"/>
    <x v="71"/>
    <x v="84"/>
    <n v="20260723"/>
  </r>
  <r>
    <x v="23"/>
    <x v="3"/>
    <x v="0"/>
    <m/>
    <x v="0"/>
    <x v="0"/>
    <n v="20260723"/>
  </r>
  <r>
    <x v="23"/>
    <x v="3"/>
    <x v="0"/>
    <m/>
    <x v="1"/>
    <x v="1"/>
    <n v="20260723"/>
  </r>
  <r>
    <x v="23"/>
    <x v="3"/>
    <x v="0"/>
    <m/>
    <x v="2"/>
    <x v="2"/>
    <n v="20260723"/>
  </r>
  <r>
    <x v="23"/>
    <x v="3"/>
    <x v="0"/>
    <n v="0"/>
    <x v="3"/>
    <x v="3"/>
    <n v="20260723"/>
  </r>
  <r>
    <x v="23"/>
    <x v="3"/>
    <x v="0"/>
    <n v="149.60683599999999"/>
    <x v="4"/>
    <x v="4"/>
    <n v="20260723"/>
  </r>
  <r>
    <x v="23"/>
    <x v="3"/>
    <x v="0"/>
    <n v="0"/>
    <x v="5"/>
    <x v="5"/>
    <n v="20260723"/>
  </r>
  <r>
    <x v="23"/>
    <x v="3"/>
    <x v="0"/>
    <n v="584.60339899999997"/>
    <x v="6"/>
    <x v="6"/>
    <n v="20260723"/>
  </r>
  <r>
    <x v="23"/>
    <x v="3"/>
    <x v="0"/>
    <n v="30284.349295"/>
    <x v="7"/>
    <x v="7"/>
    <n v="20260723"/>
  </r>
  <r>
    <x v="23"/>
    <x v="3"/>
    <x v="0"/>
    <n v="81.980627999999996"/>
    <x v="8"/>
    <x v="8"/>
    <n v="20260723"/>
  </r>
  <r>
    <x v="23"/>
    <x v="3"/>
    <x v="0"/>
    <n v="8727.8835290000006"/>
    <x v="9"/>
    <x v="9"/>
    <n v="20260723"/>
  </r>
  <r>
    <x v="23"/>
    <x v="3"/>
    <x v="0"/>
    <n v="83.218286000000006"/>
    <x v="10"/>
    <x v="10"/>
    <n v="20260723"/>
  </r>
  <r>
    <x v="23"/>
    <x v="3"/>
    <x v="0"/>
    <n v="62.321331999999998"/>
    <x v="11"/>
    <x v="11"/>
    <n v="20260723"/>
  </r>
  <r>
    <x v="23"/>
    <x v="3"/>
    <x v="0"/>
    <n v="20.896954000000001"/>
    <x v="12"/>
    <x v="12"/>
    <n v="20260723"/>
  </r>
  <r>
    <x v="23"/>
    <x v="3"/>
    <x v="0"/>
    <n v="19596.220669999999"/>
    <x v="13"/>
    <x v="13"/>
    <n v="20260723"/>
  </r>
  <r>
    <x v="23"/>
    <x v="3"/>
    <x v="0"/>
    <n v="17413.703297"/>
    <x v="14"/>
    <x v="14"/>
    <n v="20260723"/>
  </r>
  <r>
    <x v="23"/>
    <x v="3"/>
    <x v="0"/>
    <n v="2178.7986420000002"/>
    <x v="15"/>
    <x v="15"/>
    <n v="20260723"/>
  </r>
  <r>
    <x v="23"/>
    <x v="3"/>
    <x v="0"/>
    <n v="3.718731"/>
    <x v="16"/>
    <x v="16"/>
    <n v="20260723"/>
  </r>
  <r>
    <x v="23"/>
    <x v="3"/>
    <x v="0"/>
    <n v="0"/>
    <x v="17"/>
    <x v="17"/>
    <n v="20260723"/>
  </r>
  <r>
    <x v="23"/>
    <x v="3"/>
    <x v="0"/>
    <n v="925.310158"/>
    <x v="18"/>
    <x v="18"/>
    <n v="20260723"/>
  </r>
  <r>
    <x v="23"/>
    <x v="3"/>
    <x v="0"/>
    <n v="18.738944"/>
    <x v="19"/>
    <x v="19"/>
    <n v="20260723"/>
  </r>
  <r>
    <x v="23"/>
    <x v="3"/>
    <x v="0"/>
    <n v="850.54400799999996"/>
    <x v="20"/>
    <x v="20"/>
    <n v="20260723"/>
  </r>
  <r>
    <x v="23"/>
    <x v="3"/>
    <x v="0"/>
    <n v="0.453073"/>
    <x v="21"/>
    <x v="21"/>
    <n v="20260723"/>
  </r>
  <r>
    <x v="23"/>
    <x v="3"/>
    <x v="0"/>
    <n v="10691.474375"/>
    <x v="22"/>
    <x v="22"/>
    <n v="20260723"/>
  </r>
  <r>
    <x v="23"/>
    <x v="3"/>
    <x v="0"/>
    <n v="771.531203"/>
    <x v="23"/>
    <x v="23"/>
    <n v="20260723"/>
  </r>
  <r>
    <x v="23"/>
    <x v="3"/>
    <x v="0"/>
    <n v="16.714086999999999"/>
    <x v="24"/>
    <x v="24"/>
    <n v="20260723"/>
  </r>
  <r>
    <x v="23"/>
    <x v="3"/>
    <x v="0"/>
    <n v="7.4206999999999995E-2"/>
    <x v="25"/>
    <x v="25"/>
    <n v="20260723"/>
  </r>
  <r>
    <x v="23"/>
    <x v="3"/>
    <x v="0"/>
    <n v="754.74290900000005"/>
    <x v="26"/>
    <x v="26"/>
    <n v="20260723"/>
  </r>
  <r>
    <x v="23"/>
    <x v="3"/>
    <x v="0"/>
    <n v="1660.3405299999999"/>
    <x v="27"/>
    <x v="27"/>
    <n v="20260723"/>
  </r>
  <r>
    <x v="23"/>
    <x v="3"/>
    <x v="0"/>
    <n v="1332.042786"/>
    <x v="28"/>
    <x v="28"/>
    <n v="20260723"/>
  </r>
  <r>
    <x v="23"/>
    <x v="3"/>
    <x v="0"/>
    <n v="1318.7106699999999"/>
    <x v="29"/>
    <x v="29"/>
    <n v="20260723"/>
  </r>
  <r>
    <x v="23"/>
    <x v="3"/>
    <x v="0"/>
    <n v="13.332115999999999"/>
    <x v="30"/>
    <x v="30"/>
    <n v="20260723"/>
  </r>
  <r>
    <x v="23"/>
    <x v="3"/>
    <x v="0"/>
    <n v="331.26337000000001"/>
    <x v="31"/>
    <x v="31"/>
    <n v="20260723"/>
  </r>
  <r>
    <x v="23"/>
    <x v="3"/>
    <x v="0"/>
    <n v="0.491757"/>
    <x v="32"/>
    <x v="32"/>
    <n v="20260723"/>
  </r>
  <r>
    <x v="23"/>
    <x v="3"/>
    <x v="0"/>
    <n v="330.771613"/>
    <x v="33"/>
    <x v="33"/>
    <n v="20260723"/>
  </r>
  <r>
    <x v="23"/>
    <x v="3"/>
    <x v="0"/>
    <n v="-2.9656259999999999"/>
    <x v="34"/>
    <x v="34"/>
    <n v="20260723"/>
  </r>
  <r>
    <x v="23"/>
    <x v="3"/>
    <x v="0"/>
    <n v="3.4966439999999999"/>
    <x v="35"/>
    <x v="35"/>
    <n v="20260723"/>
  </r>
  <r>
    <x v="23"/>
    <x v="3"/>
    <x v="0"/>
    <n v="469.85544800000002"/>
    <x v="36"/>
    <x v="36"/>
    <n v="20260723"/>
  </r>
  <r>
    <x v="23"/>
    <x v="3"/>
    <x v="0"/>
    <n v="109.539698"/>
    <x v="37"/>
    <x v="37"/>
    <n v="20260723"/>
  </r>
  <r>
    <x v="23"/>
    <x v="3"/>
    <x v="0"/>
    <n v="172.68015800000001"/>
    <x v="38"/>
    <x v="38"/>
    <n v="20260723"/>
  </r>
  <r>
    <x v="23"/>
    <x v="3"/>
    <x v="0"/>
    <n v="0"/>
    <x v="39"/>
    <x v="39"/>
    <n v="20260723"/>
  </r>
  <r>
    <x v="23"/>
    <x v="3"/>
    <x v="0"/>
    <n v="0"/>
    <x v="40"/>
    <x v="40"/>
    <n v="20260723"/>
  </r>
  <r>
    <x v="23"/>
    <x v="3"/>
    <x v="0"/>
    <n v="153.77365800000001"/>
    <x v="41"/>
    <x v="41"/>
    <n v="20260723"/>
  </r>
  <r>
    <x v="23"/>
    <x v="3"/>
    <x v="0"/>
    <n v="206.01109299999999"/>
    <x v="42"/>
    <x v="42"/>
    <n v="20260723"/>
  </r>
  <r>
    <x v="23"/>
    <x v="3"/>
    <x v="0"/>
    <n v="45257.262336"/>
    <x v="43"/>
    <x v="43"/>
    <n v="20260723"/>
  </r>
  <r>
    <x v="23"/>
    <x v="3"/>
    <x v="0"/>
    <m/>
    <x v="44"/>
    <x v="44"/>
    <n v="20260723"/>
  </r>
  <r>
    <x v="23"/>
    <x v="3"/>
    <x v="0"/>
    <n v="9414.6359240000002"/>
    <x v="45"/>
    <x v="45"/>
    <n v="20260723"/>
  </r>
  <r>
    <x v="23"/>
    <x v="3"/>
    <x v="0"/>
    <n v="9166.0104840000004"/>
    <x v="46"/>
    <x v="46"/>
    <n v="20260723"/>
  </r>
  <r>
    <x v="23"/>
    <x v="3"/>
    <x v="0"/>
    <n v="0"/>
    <x v="47"/>
    <x v="47"/>
    <n v="20260723"/>
  </r>
  <r>
    <x v="23"/>
    <x v="3"/>
    <x v="0"/>
    <n v="8644.8770060000006"/>
    <x v="48"/>
    <x v="48"/>
    <n v="20260723"/>
  </r>
  <r>
    <x v="23"/>
    <x v="3"/>
    <x v="0"/>
    <n v="521.13347799999997"/>
    <x v="49"/>
    <x v="49"/>
    <n v="20260723"/>
  </r>
  <r>
    <x v="23"/>
    <x v="3"/>
    <x v="0"/>
    <n v="248.62544"/>
    <x v="50"/>
    <x v="50"/>
    <n v="20260723"/>
  </r>
  <r>
    <x v="23"/>
    <x v="3"/>
    <x v="0"/>
    <n v="0"/>
    <x v="47"/>
    <x v="51"/>
    <n v="20260723"/>
  </r>
  <r>
    <x v="23"/>
    <x v="3"/>
    <x v="0"/>
    <n v="226.141435"/>
    <x v="48"/>
    <x v="52"/>
    <n v="20260723"/>
  </r>
  <r>
    <x v="23"/>
    <x v="3"/>
    <x v="0"/>
    <n v="22.484005"/>
    <x v="49"/>
    <x v="53"/>
    <n v="20260723"/>
  </r>
  <r>
    <x v="23"/>
    <x v="3"/>
    <x v="0"/>
    <n v="6504.7509040000004"/>
    <x v="51"/>
    <x v="54"/>
    <n v="20260723"/>
  </r>
  <r>
    <x v="23"/>
    <x v="3"/>
    <x v="0"/>
    <n v="-317.47722900000002"/>
    <x v="52"/>
    <x v="55"/>
    <n v="20260723"/>
  </r>
  <r>
    <x v="23"/>
    <x v="3"/>
    <x v="0"/>
    <n v="0"/>
    <x v="47"/>
    <x v="56"/>
    <n v="20260723"/>
  </r>
  <r>
    <x v="23"/>
    <x v="3"/>
    <x v="0"/>
    <n v="-398.63115099999999"/>
    <x v="48"/>
    <x v="57"/>
    <n v="20260723"/>
  </r>
  <r>
    <x v="23"/>
    <x v="3"/>
    <x v="0"/>
    <n v="81.153920999999997"/>
    <x v="49"/>
    <x v="58"/>
    <n v="20260723"/>
  </r>
  <r>
    <x v="23"/>
    <x v="3"/>
    <x v="0"/>
    <n v="6822.2281329999996"/>
    <x v="53"/>
    <x v="59"/>
    <n v="20260723"/>
  </r>
  <r>
    <x v="23"/>
    <x v="3"/>
    <x v="0"/>
    <n v="0"/>
    <x v="47"/>
    <x v="60"/>
    <n v="20260723"/>
  </r>
  <r>
    <x v="23"/>
    <x v="3"/>
    <x v="0"/>
    <n v="6209.3738229999999"/>
    <x v="48"/>
    <x v="61"/>
    <n v="20260723"/>
  </r>
  <r>
    <x v="23"/>
    <x v="3"/>
    <x v="0"/>
    <n v="612.85431100000005"/>
    <x v="49"/>
    <x v="62"/>
    <n v="20260723"/>
  </r>
  <r>
    <x v="23"/>
    <x v="3"/>
    <x v="0"/>
    <n v="9773.4119350000001"/>
    <x v="54"/>
    <x v="63"/>
    <n v="20260723"/>
  </r>
  <r>
    <x v="23"/>
    <x v="3"/>
    <x v="0"/>
    <n v="0"/>
    <x v="47"/>
    <x v="64"/>
    <n v="20260723"/>
  </r>
  <r>
    <x v="23"/>
    <x v="3"/>
    <x v="0"/>
    <n v="9513.09447"/>
    <x v="48"/>
    <x v="65"/>
    <n v="20260723"/>
  </r>
  <r>
    <x v="23"/>
    <x v="3"/>
    <x v="0"/>
    <n v="260.31746500000003"/>
    <x v="49"/>
    <x v="66"/>
    <n v="20260723"/>
  </r>
  <r>
    <x v="23"/>
    <x v="3"/>
    <x v="0"/>
    <m/>
    <x v="55"/>
    <x v="67"/>
    <n v="20260723"/>
  </r>
  <r>
    <x v="23"/>
    <x v="3"/>
    <x v="0"/>
    <n v="5.9802470000000003"/>
    <x v="56"/>
    <x v="68"/>
    <n v="20260723"/>
  </r>
  <r>
    <x v="23"/>
    <x v="3"/>
    <x v="0"/>
    <n v="213.092861"/>
    <x v="57"/>
    <x v="69"/>
    <n v="20260723"/>
  </r>
  <r>
    <x v="23"/>
    <x v="3"/>
    <x v="0"/>
    <n v="8.7723019999999998"/>
    <x v="58"/>
    <x v="70"/>
    <n v="20260723"/>
  </r>
  <r>
    <x v="23"/>
    <x v="3"/>
    <x v="0"/>
    <n v="161.40613400000001"/>
    <x v="59"/>
    <x v="71"/>
    <n v="20260723"/>
  </r>
  <r>
    <x v="23"/>
    <x v="3"/>
    <x v="0"/>
    <n v="1649.3719599999999"/>
    <x v="60"/>
    <x v="72"/>
    <n v="20260723"/>
  </r>
  <r>
    <x v="23"/>
    <x v="3"/>
    <x v="0"/>
    <n v="10.933859"/>
    <x v="19"/>
    <x v="73"/>
    <n v="20260723"/>
  </r>
  <r>
    <x v="23"/>
    <x v="3"/>
    <x v="0"/>
    <n v="5.9261699999999999"/>
    <x v="61"/>
    <x v="74"/>
    <n v="20260723"/>
  </r>
  <r>
    <x v="23"/>
    <x v="3"/>
    <x v="0"/>
    <n v="229.177232"/>
    <x v="62"/>
    <x v="75"/>
    <n v="20260723"/>
  </r>
  <r>
    <x v="23"/>
    <x v="3"/>
    <x v="0"/>
    <n v="326.54492900000002"/>
    <x v="63"/>
    <x v="76"/>
    <n v="20260723"/>
  </r>
  <r>
    <x v="23"/>
    <x v="3"/>
    <x v="0"/>
    <n v="103.135972"/>
    <x v="64"/>
    <x v="77"/>
    <n v="20260723"/>
  </r>
  <r>
    <x v="23"/>
    <x v="3"/>
    <x v="0"/>
    <n v="338.195155"/>
    <x v="65"/>
    <x v="78"/>
    <n v="20260723"/>
  </r>
  <r>
    <x v="23"/>
    <x v="3"/>
    <x v="0"/>
    <n v="795.18589999999995"/>
    <x v="66"/>
    <x v="79"/>
    <n v="20260723"/>
  </r>
  <r>
    <x v="23"/>
    <x v="3"/>
    <x v="0"/>
    <n v="0.37785299999999999"/>
    <x v="67"/>
    <x v="80"/>
    <n v="20260723"/>
  </r>
  <r>
    <x v="23"/>
    <x v="3"/>
    <x v="0"/>
    <n v="794.80804699999999"/>
    <x v="68"/>
    <x v="81"/>
    <n v="20260723"/>
  </r>
  <r>
    <x v="23"/>
    <x v="3"/>
    <x v="0"/>
    <n v="442.118201"/>
    <x v="69"/>
    <x v="82"/>
    <n v="20260723"/>
  </r>
  <r>
    <x v="23"/>
    <x v="3"/>
    <x v="0"/>
    <n v="29982.639685999999"/>
    <x v="70"/>
    <x v="83"/>
    <n v="20260723"/>
  </r>
  <r>
    <x v="23"/>
    <x v="3"/>
    <x v="0"/>
    <n v="15274.622651"/>
    <x v="71"/>
    <x v="84"/>
    <n v="20260723"/>
  </r>
  <r>
    <x v="23"/>
    <x v="4"/>
    <x v="0"/>
    <m/>
    <x v="0"/>
    <x v="0"/>
    <n v="20260723"/>
  </r>
  <r>
    <x v="23"/>
    <x v="4"/>
    <x v="0"/>
    <m/>
    <x v="1"/>
    <x v="1"/>
    <n v="20260723"/>
  </r>
  <r>
    <x v="23"/>
    <x v="4"/>
    <x v="0"/>
    <m/>
    <x v="2"/>
    <x v="2"/>
    <n v="20260723"/>
  </r>
  <r>
    <x v="23"/>
    <x v="4"/>
    <x v="0"/>
    <n v="0"/>
    <x v="3"/>
    <x v="3"/>
    <n v="20260723"/>
  </r>
  <r>
    <x v="23"/>
    <x v="4"/>
    <x v="0"/>
    <n v="144.09441699999999"/>
    <x v="4"/>
    <x v="4"/>
    <n v="20260723"/>
  </r>
  <r>
    <x v="23"/>
    <x v="4"/>
    <x v="0"/>
    <n v="0"/>
    <x v="5"/>
    <x v="5"/>
    <n v="20260723"/>
  </r>
  <r>
    <x v="23"/>
    <x v="4"/>
    <x v="0"/>
    <n v="536.04890899999998"/>
    <x v="6"/>
    <x v="6"/>
    <n v="20260723"/>
  </r>
  <r>
    <x v="23"/>
    <x v="4"/>
    <x v="0"/>
    <n v="30263.828506999998"/>
    <x v="7"/>
    <x v="7"/>
    <n v="20260723"/>
  </r>
  <r>
    <x v="23"/>
    <x v="4"/>
    <x v="0"/>
    <n v="79.469988999999998"/>
    <x v="8"/>
    <x v="8"/>
    <n v="20260723"/>
  </r>
  <r>
    <x v="23"/>
    <x v="4"/>
    <x v="0"/>
    <n v="7606.5646459999998"/>
    <x v="9"/>
    <x v="9"/>
    <n v="20260723"/>
  </r>
  <r>
    <x v="23"/>
    <x v="4"/>
    <x v="0"/>
    <n v="63.884050999999999"/>
    <x v="10"/>
    <x v="10"/>
    <n v="20260723"/>
  </r>
  <r>
    <x v="23"/>
    <x v="4"/>
    <x v="0"/>
    <n v="45.064411"/>
    <x v="11"/>
    <x v="11"/>
    <n v="20260723"/>
  </r>
  <r>
    <x v="23"/>
    <x v="4"/>
    <x v="0"/>
    <n v="18.81964"/>
    <x v="12"/>
    <x v="12"/>
    <n v="20260723"/>
  </r>
  <r>
    <x v="23"/>
    <x v="4"/>
    <x v="0"/>
    <n v="21070.751523999999"/>
    <x v="13"/>
    <x v="13"/>
    <n v="20260723"/>
  </r>
  <r>
    <x v="23"/>
    <x v="4"/>
    <x v="0"/>
    <n v="18796.217494"/>
    <x v="14"/>
    <x v="14"/>
    <n v="20260723"/>
  </r>
  <r>
    <x v="23"/>
    <x v="4"/>
    <x v="0"/>
    <n v="2272.353548"/>
    <x v="15"/>
    <x v="15"/>
    <n v="20260723"/>
  </r>
  <r>
    <x v="23"/>
    <x v="4"/>
    <x v="0"/>
    <n v="2.180482"/>
    <x v="16"/>
    <x v="16"/>
    <n v="20260723"/>
  </r>
  <r>
    <x v="23"/>
    <x v="4"/>
    <x v="0"/>
    <n v="0"/>
    <x v="17"/>
    <x v="17"/>
    <n v="20260723"/>
  </r>
  <r>
    <x v="23"/>
    <x v="4"/>
    <x v="0"/>
    <n v="938.48729500000002"/>
    <x v="18"/>
    <x v="18"/>
    <n v="20260723"/>
  </r>
  <r>
    <x v="23"/>
    <x v="4"/>
    <x v="0"/>
    <n v="8.0753319999999995"/>
    <x v="19"/>
    <x v="19"/>
    <n v="20260723"/>
  </r>
  <r>
    <x v="23"/>
    <x v="4"/>
    <x v="0"/>
    <n v="495.893845"/>
    <x v="20"/>
    <x v="20"/>
    <n v="20260723"/>
  </r>
  <r>
    <x v="23"/>
    <x v="4"/>
    <x v="0"/>
    <n v="0.70182500000000003"/>
    <x v="21"/>
    <x v="21"/>
    <n v="20260723"/>
  </r>
  <r>
    <x v="23"/>
    <x v="4"/>
    <x v="0"/>
    <n v="9877.959938"/>
    <x v="22"/>
    <x v="22"/>
    <n v="20260723"/>
  </r>
  <r>
    <x v="23"/>
    <x v="4"/>
    <x v="0"/>
    <n v="765.75586999999996"/>
    <x v="23"/>
    <x v="23"/>
    <n v="20260723"/>
  </r>
  <r>
    <x v="23"/>
    <x v="4"/>
    <x v="0"/>
    <n v="16.168882"/>
    <x v="24"/>
    <x v="24"/>
    <n v="20260723"/>
  </r>
  <r>
    <x v="23"/>
    <x v="4"/>
    <x v="0"/>
    <n v="2.1493739999999999"/>
    <x v="25"/>
    <x v="25"/>
    <n v="20260723"/>
  </r>
  <r>
    <x v="23"/>
    <x v="4"/>
    <x v="0"/>
    <n v="747.43761400000005"/>
    <x v="26"/>
    <x v="26"/>
    <n v="20260723"/>
  </r>
  <r>
    <x v="23"/>
    <x v="4"/>
    <x v="0"/>
    <n v="1723.7189249999999"/>
    <x v="27"/>
    <x v="27"/>
    <n v="20260723"/>
  </r>
  <r>
    <x v="23"/>
    <x v="4"/>
    <x v="0"/>
    <n v="1391.053467"/>
    <x v="28"/>
    <x v="28"/>
    <n v="20260723"/>
  </r>
  <r>
    <x v="23"/>
    <x v="4"/>
    <x v="0"/>
    <n v="1376.0290339999999"/>
    <x v="29"/>
    <x v="29"/>
    <n v="20260723"/>
  </r>
  <r>
    <x v="23"/>
    <x v="4"/>
    <x v="0"/>
    <n v="15.024433"/>
    <x v="30"/>
    <x v="30"/>
    <n v="20260723"/>
  </r>
  <r>
    <x v="23"/>
    <x v="4"/>
    <x v="0"/>
    <n v="335.74173500000001"/>
    <x v="31"/>
    <x v="31"/>
    <n v="20260723"/>
  </r>
  <r>
    <x v="23"/>
    <x v="4"/>
    <x v="0"/>
    <n v="-0.33940999999999999"/>
    <x v="32"/>
    <x v="32"/>
    <n v="20260723"/>
  </r>
  <r>
    <x v="23"/>
    <x v="4"/>
    <x v="0"/>
    <n v="336.08114499999999"/>
    <x v="33"/>
    <x v="33"/>
    <n v="20260723"/>
  </r>
  <r>
    <x v="23"/>
    <x v="4"/>
    <x v="0"/>
    <n v="-3.0762770000000002"/>
    <x v="34"/>
    <x v="34"/>
    <n v="20260723"/>
  </r>
  <r>
    <x v="23"/>
    <x v="4"/>
    <x v="0"/>
    <n v="4.1310070000000003"/>
    <x v="35"/>
    <x v="35"/>
    <n v="20260723"/>
  </r>
  <r>
    <x v="23"/>
    <x v="4"/>
    <x v="0"/>
    <n v="323.306668"/>
    <x v="36"/>
    <x v="36"/>
    <n v="20260723"/>
  </r>
  <r>
    <x v="23"/>
    <x v="4"/>
    <x v="0"/>
    <n v="169.027795"/>
    <x v="37"/>
    <x v="37"/>
    <n v="20260723"/>
  </r>
  <r>
    <x v="23"/>
    <x v="4"/>
    <x v="0"/>
    <n v="336.95404100000002"/>
    <x v="38"/>
    <x v="38"/>
    <n v="20260723"/>
  </r>
  <r>
    <x v="23"/>
    <x v="4"/>
    <x v="0"/>
    <n v="0"/>
    <x v="39"/>
    <x v="39"/>
    <n v="20260723"/>
  </r>
  <r>
    <x v="23"/>
    <x v="4"/>
    <x v="0"/>
    <n v="0"/>
    <x v="40"/>
    <x v="40"/>
    <n v="20260723"/>
  </r>
  <r>
    <x v="23"/>
    <x v="4"/>
    <x v="0"/>
    <n v="243.27078900000001"/>
    <x v="41"/>
    <x v="41"/>
    <n v="20260723"/>
  </r>
  <r>
    <x v="23"/>
    <x v="4"/>
    <x v="0"/>
    <n v="195.66161199999999"/>
    <x v="42"/>
    <x v="42"/>
    <n v="20260723"/>
  </r>
  <r>
    <x v="23"/>
    <x v="4"/>
    <x v="0"/>
    <n v="44583.758479999997"/>
    <x v="43"/>
    <x v="43"/>
    <n v="20260723"/>
  </r>
  <r>
    <x v="23"/>
    <x v="4"/>
    <x v="0"/>
    <m/>
    <x v="44"/>
    <x v="44"/>
    <n v="20260723"/>
  </r>
  <r>
    <x v="23"/>
    <x v="4"/>
    <x v="0"/>
    <n v="9617.9257140000009"/>
    <x v="45"/>
    <x v="45"/>
    <n v="20260723"/>
  </r>
  <r>
    <x v="23"/>
    <x v="4"/>
    <x v="0"/>
    <n v="9377.3380859999997"/>
    <x v="46"/>
    <x v="46"/>
    <n v="20260723"/>
  </r>
  <r>
    <x v="23"/>
    <x v="4"/>
    <x v="0"/>
    <n v="0"/>
    <x v="47"/>
    <x v="47"/>
    <n v="20260723"/>
  </r>
  <r>
    <x v="23"/>
    <x v="4"/>
    <x v="0"/>
    <n v="8827.8330879999994"/>
    <x v="48"/>
    <x v="48"/>
    <n v="20260723"/>
  </r>
  <r>
    <x v="23"/>
    <x v="4"/>
    <x v="0"/>
    <n v="549.504998"/>
    <x v="49"/>
    <x v="49"/>
    <n v="20260723"/>
  </r>
  <r>
    <x v="23"/>
    <x v="4"/>
    <x v="0"/>
    <n v="240.587627"/>
    <x v="50"/>
    <x v="50"/>
    <n v="20260723"/>
  </r>
  <r>
    <x v="23"/>
    <x v="4"/>
    <x v="0"/>
    <n v="0"/>
    <x v="47"/>
    <x v="51"/>
    <n v="20260723"/>
  </r>
  <r>
    <x v="23"/>
    <x v="4"/>
    <x v="0"/>
    <n v="219.22396599999999"/>
    <x v="48"/>
    <x v="52"/>
    <n v="20260723"/>
  </r>
  <r>
    <x v="23"/>
    <x v="4"/>
    <x v="0"/>
    <n v="21.363661"/>
    <x v="49"/>
    <x v="53"/>
    <n v="20260723"/>
  </r>
  <r>
    <x v="23"/>
    <x v="4"/>
    <x v="0"/>
    <n v="6762.3185389999999"/>
    <x v="51"/>
    <x v="54"/>
    <n v="20260723"/>
  </r>
  <r>
    <x v="23"/>
    <x v="4"/>
    <x v="0"/>
    <n v="-346.25840699999998"/>
    <x v="52"/>
    <x v="55"/>
    <n v="20260723"/>
  </r>
  <r>
    <x v="23"/>
    <x v="4"/>
    <x v="0"/>
    <n v="0"/>
    <x v="47"/>
    <x v="56"/>
    <n v="20260723"/>
  </r>
  <r>
    <x v="23"/>
    <x v="4"/>
    <x v="0"/>
    <n v="-436.045209"/>
    <x v="48"/>
    <x v="57"/>
    <n v="20260723"/>
  </r>
  <r>
    <x v="23"/>
    <x v="4"/>
    <x v="0"/>
    <n v="89.786801999999994"/>
    <x v="49"/>
    <x v="58"/>
    <n v="20260723"/>
  </r>
  <r>
    <x v="23"/>
    <x v="4"/>
    <x v="0"/>
    <n v="7108.5769460000001"/>
    <x v="53"/>
    <x v="59"/>
    <n v="20260723"/>
  </r>
  <r>
    <x v="23"/>
    <x v="4"/>
    <x v="0"/>
    <n v="0"/>
    <x v="47"/>
    <x v="60"/>
    <n v="20260723"/>
  </r>
  <r>
    <x v="23"/>
    <x v="4"/>
    <x v="0"/>
    <n v="6469.6715560000002"/>
    <x v="48"/>
    <x v="61"/>
    <n v="20260723"/>
  </r>
  <r>
    <x v="23"/>
    <x v="4"/>
    <x v="0"/>
    <n v="638.90539000000001"/>
    <x v="49"/>
    <x v="62"/>
    <n v="20260723"/>
  </r>
  <r>
    <x v="23"/>
    <x v="4"/>
    <x v="0"/>
    <n v="9092.3597819999995"/>
    <x v="54"/>
    <x v="63"/>
    <n v="20260723"/>
  </r>
  <r>
    <x v="23"/>
    <x v="4"/>
    <x v="0"/>
    <n v="0"/>
    <x v="47"/>
    <x v="64"/>
    <n v="20260723"/>
  </r>
  <r>
    <x v="23"/>
    <x v="4"/>
    <x v="0"/>
    <n v="8843.4382270000006"/>
    <x v="48"/>
    <x v="65"/>
    <n v="20260723"/>
  </r>
  <r>
    <x v="23"/>
    <x v="4"/>
    <x v="0"/>
    <n v="248.92155600000001"/>
    <x v="49"/>
    <x v="66"/>
    <n v="20260723"/>
  </r>
  <r>
    <x v="23"/>
    <x v="4"/>
    <x v="0"/>
    <m/>
    <x v="55"/>
    <x v="67"/>
    <n v="20260723"/>
  </r>
  <r>
    <x v="23"/>
    <x v="4"/>
    <x v="0"/>
    <n v="5.4697760000000004"/>
    <x v="56"/>
    <x v="68"/>
    <n v="20260723"/>
  </r>
  <r>
    <x v="23"/>
    <x v="4"/>
    <x v="0"/>
    <n v="222.661609"/>
    <x v="57"/>
    <x v="69"/>
    <n v="20260723"/>
  </r>
  <r>
    <x v="23"/>
    <x v="4"/>
    <x v="0"/>
    <n v="10.089152"/>
    <x v="58"/>
    <x v="70"/>
    <n v="20260723"/>
  </r>
  <r>
    <x v="23"/>
    <x v="4"/>
    <x v="0"/>
    <n v="191.42548500000001"/>
    <x v="59"/>
    <x v="71"/>
    <n v="20260723"/>
  </r>
  <r>
    <x v="23"/>
    <x v="4"/>
    <x v="0"/>
    <n v="1566.107469"/>
    <x v="60"/>
    <x v="72"/>
    <n v="20260723"/>
  </r>
  <r>
    <x v="23"/>
    <x v="4"/>
    <x v="0"/>
    <n v="36.118707999999998"/>
    <x v="19"/>
    <x v="73"/>
    <n v="20260723"/>
  </r>
  <r>
    <x v="23"/>
    <x v="4"/>
    <x v="0"/>
    <n v="131.833989"/>
    <x v="61"/>
    <x v="74"/>
    <n v="20260723"/>
  </r>
  <r>
    <x v="23"/>
    <x v="4"/>
    <x v="0"/>
    <n v="207.39143999999999"/>
    <x v="62"/>
    <x v="75"/>
    <n v="20260723"/>
  </r>
  <r>
    <x v="23"/>
    <x v="4"/>
    <x v="0"/>
    <n v="293.30375400000003"/>
    <x v="63"/>
    <x v="76"/>
    <n v="20260723"/>
  </r>
  <r>
    <x v="23"/>
    <x v="4"/>
    <x v="0"/>
    <n v="92.385005000000007"/>
    <x v="64"/>
    <x v="77"/>
    <n v="20260723"/>
  </r>
  <r>
    <x v="23"/>
    <x v="4"/>
    <x v="0"/>
    <n v="346.089336"/>
    <x v="65"/>
    <x v="78"/>
    <n v="20260723"/>
  </r>
  <r>
    <x v="23"/>
    <x v="4"/>
    <x v="0"/>
    <n v="738.71276399999999"/>
    <x v="66"/>
    <x v="79"/>
    <n v="20260723"/>
  </r>
  <r>
    <x v="23"/>
    <x v="4"/>
    <x v="0"/>
    <n v="0.26598699999999997"/>
    <x v="67"/>
    <x v="80"/>
    <n v="20260723"/>
  </r>
  <r>
    <x v="23"/>
    <x v="4"/>
    <x v="0"/>
    <n v="738.446777"/>
    <x v="68"/>
    <x v="81"/>
    <n v="20260723"/>
  </r>
  <r>
    <x v="23"/>
    <x v="4"/>
    <x v="0"/>
    <n v="436.65783299999998"/>
    <x v="69"/>
    <x v="82"/>
    <n v="20260723"/>
  </r>
  <r>
    <x v="23"/>
    <x v="4"/>
    <x v="0"/>
    <n v="29750.850355999999"/>
    <x v="70"/>
    <x v="83"/>
    <n v="20260723"/>
  </r>
  <r>
    <x v="23"/>
    <x v="4"/>
    <x v="0"/>
    <n v="14832.908124"/>
    <x v="71"/>
    <x v="84"/>
    <n v="20260723"/>
  </r>
  <r>
    <x v="23"/>
    <x v="5"/>
    <x v="0"/>
    <m/>
    <x v="0"/>
    <x v="0"/>
    <n v="20260723"/>
  </r>
  <r>
    <x v="23"/>
    <x v="5"/>
    <x v="0"/>
    <m/>
    <x v="1"/>
    <x v="1"/>
    <n v="20260723"/>
  </r>
  <r>
    <x v="23"/>
    <x v="5"/>
    <x v="0"/>
    <m/>
    <x v="2"/>
    <x v="2"/>
    <n v="20260723"/>
  </r>
  <r>
    <x v="23"/>
    <x v="5"/>
    <x v="0"/>
    <n v="0"/>
    <x v="3"/>
    <x v="3"/>
    <n v="20260723"/>
  </r>
  <r>
    <x v="23"/>
    <x v="5"/>
    <x v="0"/>
    <n v="154.862438"/>
    <x v="4"/>
    <x v="4"/>
    <n v="20260723"/>
  </r>
  <r>
    <x v="23"/>
    <x v="5"/>
    <x v="0"/>
    <n v="0"/>
    <x v="5"/>
    <x v="5"/>
    <n v="20260723"/>
  </r>
  <r>
    <x v="23"/>
    <x v="5"/>
    <x v="0"/>
    <n v="587.21818800000005"/>
    <x v="6"/>
    <x v="6"/>
    <n v="20260723"/>
  </r>
  <r>
    <x v="23"/>
    <x v="5"/>
    <x v="0"/>
    <n v="28917.136599000001"/>
    <x v="7"/>
    <x v="7"/>
    <n v="20260723"/>
  </r>
  <r>
    <x v="23"/>
    <x v="5"/>
    <x v="0"/>
    <n v="80.645805999999993"/>
    <x v="8"/>
    <x v="8"/>
    <n v="20260723"/>
  </r>
  <r>
    <x v="23"/>
    <x v="5"/>
    <x v="0"/>
    <n v="8175.3032739999999"/>
    <x v="9"/>
    <x v="9"/>
    <n v="20260723"/>
  </r>
  <r>
    <x v="23"/>
    <x v="5"/>
    <x v="0"/>
    <n v="67.969556999999995"/>
    <x v="10"/>
    <x v="10"/>
    <n v="20260723"/>
  </r>
  <r>
    <x v="23"/>
    <x v="5"/>
    <x v="0"/>
    <n v="49.531421000000002"/>
    <x v="11"/>
    <x v="11"/>
    <n v="20260723"/>
  </r>
  <r>
    <x v="23"/>
    <x v="5"/>
    <x v="0"/>
    <n v="18.438136"/>
    <x v="12"/>
    <x v="12"/>
    <n v="20260723"/>
  </r>
  <r>
    <x v="23"/>
    <x v="5"/>
    <x v="0"/>
    <n v="19113.01484"/>
    <x v="13"/>
    <x v="13"/>
    <n v="20260723"/>
  </r>
  <r>
    <x v="23"/>
    <x v="5"/>
    <x v="0"/>
    <n v="16805.396551999998"/>
    <x v="14"/>
    <x v="14"/>
    <n v="20260723"/>
  </r>
  <r>
    <x v="23"/>
    <x v="5"/>
    <x v="0"/>
    <n v="2257.747128"/>
    <x v="15"/>
    <x v="15"/>
    <n v="20260723"/>
  </r>
  <r>
    <x v="23"/>
    <x v="5"/>
    <x v="0"/>
    <n v="49.871161000000001"/>
    <x v="16"/>
    <x v="16"/>
    <n v="20260723"/>
  </r>
  <r>
    <x v="23"/>
    <x v="5"/>
    <x v="0"/>
    <n v="0"/>
    <x v="17"/>
    <x v="17"/>
    <n v="20260723"/>
  </r>
  <r>
    <x v="23"/>
    <x v="5"/>
    <x v="0"/>
    <n v="1124.789622"/>
    <x v="18"/>
    <x v="18"/>
    <n v="20260723"/>
  </r>
  <r>
    <x v="23"/>
    <x v="5"/>
    <x v="0"/>
    <n v="11.120336"/>
    <x v="19"/>
    <x v="19"/>
    <n v="20260723"/>
  </r>
  <r>
    <x v="23"/>
    <x v="5"/>
    <x v="0"/>
    <n v="343.70621299999999"/>
    <x v="20"/>
    <x v="20"/>
    <n v="20260723"/>
  </r>
  <r>
    <x v="23"/>
    <x v="5"/>
    <x v="0"/>
    <n v="0.586951"/>
    <x v="21"/>
    <x v="21"/>
    <n v="20260723"/>
  </r>
  <r>
    <x v="23"/>
    <x v="5"/>
    <x v="0"/>
    <n v="9495.2673709999999"/>
    <x v="22"/>
    <x v="22"/>
    <n v="20260723"/>
  </r>
  <r>
    <x v="23"/>
    <x v="5"/>
    <x v="0"/>
    <n v="704.99204299999997"/>
    <x v="23"/>
    <x v="23"/>
    <n v="20260723"/>
  </r>
  <r>
    <x v="23"/>
    <x v="5"/>
    <x v="0"/>
    <n v="16.242739"/>
    <x v="24"/>
    <x v="24"/>
    <n v="20260723"/>
  </r>
  <r>
    <x v="23"/>
    <x v="5"/>
    <x v="0"/>
    <n v="2.6648999999999999E-2"/>
    <x v="25"/>
    <x v="25"/>
    <n v="20260723"/>
  </r>
  <r>
    <x v="23"/>
    <x v="5"/>
    <x v="0"/>
    <n v="688.72265500000003"/>
    <x v="26"/>
    <x v="26"/>
    <n v="20260723"/>
  </r>
  <r>
    <x v="23"/>
    <x v="5"/>
    <x v="0"/>
    <n v="1754.763138"/>
    <x v="27"/>
    <x v="27"/>
    <n v="20260723"/>
  </r>
  <r>
    <x v="23"/>
    <x v="5"/>
    <x v="0"/>
    <n v="1467.4149749999999"/>
    <x v="28"/>
    <x v="28"/>
    <n v="20260723"/>
  </r>
  <r>
    <x v="23"/>
    <x v="5"/>
    <x v="0"/>
    <n v="1452.3908240000001"/>
    <x v="29"/>
    <x v="29"/>
    <n v="20260723"/>
  </r>
  <r>
    <x v="23"/>
    <x v="5"/>
    <x v="0"/>
    <n v="15.024151"/>
    <x v="30"/>
    <x v="30"/>
    <n v="20260723"/>
  </r>
  <r>
    <x v="23"/>
    <x v="5"/>
    <x v="0"/>
    <n v="291.92146700000001"/>
    <x v="31"/>
    <x v="31"/>
    <n v="20260723"/>
  </r>
  <r>
    <x v="23"/>
    <x v="5"/>
    <x v="0"/>
    <n v="-5.6896269999999998"/>
    <x v="32"/>
    <x v="32"/>
    <n v="20260723"/>
  </r>
  <r>
    <x v="23"/>
    <x v="5"/>
    <x v="0"/>
    <n v="297.61109499999998"/>
    <x v="33"/>
    <x v="33"/>
    <n v="20260723"/>
  </r>
  <r>
    <x v="23"/>
    <x v="5"/>
    <x v="0"/>
    <n v="-4.5733050000000004"/>
    <x v="34"/>
    <x v="34"/>
    <n v="20260723"/>
  </r>
  <r>
    <x v="23"/>
    <x v="5"/>
    <x v="0"/>
    <n v="5.7499190000000002"/>
    <x v="35"/>
    <x v="35"/>
    <n v="20260723"/>
  </r>
  <r>
    <x v="23"/>
    <x v="5"/>
    <x v="0"/>
    <n v="341.23258600000003"/>
    <x v="36"/>
    <x v="36"/>
    <n v="20260723"/>
  </r>
  <r>
    <x v="23"/>
    <x v="5"/>
    <x v="0"/>
    <n v="129.23818399999999"/>
    <x v="37"/>
    <x v="37"/>
    <n v="20260723"/>
  </r>
  <r>
    <x v="23"/>
    <x v="5"/>
    <x v="0"/>
    <n v="253.1653"/>
    <x v="38"/>
    <x v="38"/>
    <n v="20260723"/>
  </r>
  <r>
    <x v="23"/>
    <x v="5"/>
    <x v="0"/>
    <n v="0"/>
    <x v="39"/>
    <x v="39"/>
    <n v="20260723"/>
  </r>
  <r>
    <x v="23"/>
    <x v="5"/>
    <x v="0"/>
    <n v="0"/>
    <x v="40"/>
    <x v="40"/>
    <n v="20260723"/>
  </r>
  <r>
    <x v="23"/>
    <x v="5"/>
    <x v="0"/>
    <n v="287.33317599999998"/>
    <x v="41"/>
    <x v="41"/>
    <n v="20260723"/>
  </r>
  <r>
    <x v="23"/>
    <x v="5"/>
    <x v="0"/>
    <n v="175.44147599999999"/>
    <x v="42"/>
    <x v="42"/>
    <n v="20260723"/>
  </r>
  <r>
    <x v="23"/>
    <x v="5"/>
    <x v="0"/>
    <n v="42806.400418999998"/>
    <x v="43"/>
    <x v="43"/>
    <n v="20260723"/>
  </r>
  <r>
    <x v="23"/>
    <x v="5"/>
    <x v="0"/>
    <m/>
    <x v="44"/>
    <x v="44"/>
    <n v="20260723"/>
  </r>
  <r>
    <x v="23"/>
    <x v="5"/>
    <x v="0"/>
    <n v="9498.8891139999996"/>
    <x v="45"/>
    <x v="45"/>
    <n v="20260723"/>
  </r>
  <r>
    <x v="23"/>
    <x v="5"/>
    <x v="0"/>
    <n v="9253.3332219999993"/>
    <x v="46"/>
    <x v="46"/>
    <n v="20260723"/>
  </r>
  <r>
    <x v="23"/>
    <x v="5"/>
    <x v="0"/>
    <n v="0"/>
    <x v="47"/>
    <x v="47"/>
    <n v="20260723"/>
  </r>
  <r>
    <x v="23"/>
    <x v="5"/>
    <x v="0"/>
    <n v="8779.4620739999991"/>
    <x v="48"/>
    <x v="48"/>
    <n v="20260723"/>
  </r>
  <r>
    <x v="23"/>
    <x v="5"/>
    <x v="0"/>
    <n v="473.871149"/>
    <x v="49"/>
    <x v="49"/>
    <n v="20260723"/>
  </r>
  <r>
    <x v="23"/>
    <x v="5"/>
    <x v="0"/>
    <n v="245.555892"/>
    <x v="50"/>
    <x v="50"/>
    <n v="20260723"/>
  </r>
  <r>
    <x v="23"/>
    <x v="5"/>
    <x v="0"/>
    <n v="0"/>
    <x v="47"/>
    <x v="51"/>
    <n v="20260723"/>
  </r>
  <r>
    <x v="23"/>
    <x v="5"/>
    <x v="0"/>
    <n v="229.85087799999999"/>
    <x v="48"/>
    <x v="52"/>
    <n v="20260723"/>
  </r>
  <r>
    <x v="23"/>
    <x v="5"/>
    <x v="0"/>
    <n v="15.705014"/>
    <x v="49"/>
    <x v="53"/>
    <n v="20260723"/>
  </r>
  <r>
    <x v="23"/>
    <x v="5"/>
    <x v="0"/>
    <n v="5512.8909970000004"/>
    <x v="51"/>
    <x v="54"/>
    <n v="20260723"/>
  </r>
  <r>
    <x v="23"/>
    <x v="5"/>
    <x v="0"/>
    <n v="-325.21967599999999"/>
    <x v="52"/>
    <x v="55"/>
    <n v="20260723"/>
  </r>
  <r>
    <x v="23"/>
    <x v="5"/>
    <x v="0"/>
    <n v="0"/>
    <x v="47"/>
    <x v="56"/>
    <n v="20260723"/>
  </r>
  <r>
    <x v="23"/>
    <x v="5"/>
    <x v="0"/>
    <n v="-400.94963000000001"/>
    <x v="48"/>
    <x v="57"/>
    <n v="20260723"/>
  </r>
  <r>
    <x v="23"/>
    <x v="5"/>
    <x v="0"/>
    <n v="75.729955000000004"/>
    <x v="49"/>
    <x v="58"/>
    <n v="20260723"/>
  </r>
  <r>
    <x v="23"/>
    <x v="5"/>
    <x v="0"/>
    <n v="5838.1106730000001"/>
    <x v="53"/>
    <x v="59"/>
    <n v="20260723"/>
  </r>
  <r>
    <x v="23"/>
    <x v="5"/>
    <x v="0"/>
    <n v="0"/>
    <x v="47"/>
    <x v="60"/>
    <n v="20260723"/>
  </r>
  <r>
    <x v="23"/>
    <x v="5"/>
    <x v="0"/>
    <n v="5334.1847630000002"/>
    <x v="48"/>
    <x v="61"/>
    <n v="20260723"/>
  </r>
  <r>
    <x v="23"/>
    <x v="5"/>
    <x v="0"/>
    <n v="503.92590999999999"/>
    <x v="49"/>
    <x v="62"/>
    <n v="20260723"/>
  </r>
  <r>
    <x v="23"/>
    <x v="5"/>
    <x v="0"/>
    <n v="8743.6438730000009"/>
    <x v="54"/>
    <x v="63"/>
    <n v="20260723"/>
  </r>
  <r>
    <x v="23"/>
    <x v="5"/>
    <x v="0"/>
    <n v="0"/>
    <x v="47"/>
    <x v="64"/>
    <n v="20260723"/>
  </r>
  <r>
    <x v="23"/>
    <x v="5"/>
    <x v="0"/>
    <n v="8519.0570929999994"/>
    <x v="48"/>
    <x v="65"/>
    <n v="20260723"/>
  </r>
  <r>
    <x v="23"/>
    <x v="5"/>
    <x v="0"/>
    <n v="224.58677900000001"/>
    <x v="49"/>
    <x v="66"/>
    <n v="20260723"/>
  </r>
  <r>
    <x v="23"/>
    <x v="5"/>
    <x v="0"/>
    <m/>
    <x v="55"/>
    <x v="67"/>
    <n v="20260723"/>
  </r>
  <r>
    <x v="23"/>
    <x v="5"/>
    <x v="0"/>
    <n v="5.1439279999999998"/>
    <x v="56"/>
    <x v="68"/>
    <n v="20260723"/>
  </r>
  <r>
    <x v="23"/>
    <x v="5"/>
    <x v="0"/>
    <n v="204.05372700000001"/>
    <x v="57"/>
    <x v="69"/>
    <n v="20260723"/>
  </r>
  <r>
    <x v="23"/>
    <x v="5"/>
    <x v="0"/>
    <n v="9.9866589999999995"/>
    <x v="58"/>
    <x v="70"/>
    <n v="20260723"/>
  </r>
  <r>
    <x v="23"/>
    <x v="5"/>
    <x v="0"/>
    <n v="190.47320300000001"/>
    <x v="59"/>
    <x v="71"/>
    <n v="20260723"/>
  </r>
  <r>
    <x v="23"/>
    <x v="5"/>
    <x v="0"/>
    <n v="1477.3090950000001"/>
    <x v="60"/>
    <x v="72"/>
    <n v="20260723"/>
  </r>
  <r>
    <x v="23"/>
    <x v="5"/>
    <x v="0"/>
    <n v="125.59555899999999"/>
    <x v="19"/>
    <x v="73"/>
    <n v="20260723"/>
  </r>
  <r>
    <x v="23"/>
    <x v="5"/>
    <x v="0"/>
    <n v="60.709733999999997"/>
    <x v="61"/>
    <x v="74"/>
    <n v="20260723"/>
  </r>
  <r>
    <x v="23"/>
    <x v="5"/>
    <x v="0"/>
    <n v="255.87981400000001"/>
    <x v="62"/>
    <x v="75"/>
    <n v="20260723"/>
  </r>
  <r>
    <x v="23"/>
    <x v="5"/>
    <x v="0"/>
    <n v="298.57316200000002"/>
    <x v="63"/>
    <x v="76"/>
    <n v="20260723"/>
  </r>
  <r>
    <x v="23"/>
    <x v="5"/>
    <x v="0"/>
    <n v="196.97125700000001"/>
    <x v="64"/>
    <x v="77"/>
    <n v="20260723"/>
  </r>
  <r>
    <x v="23"/>
    <x v="5"/>
    <x v="0"/>
    <n v="341.241243"/>
    <x v="65"/>
    <x v="78"/>
    <n v="20260723"/>
  </r>
  <r>
    <x v="23"/>
    <x v="5"/>
    <x v="0"/>
    <n v="722.29266099999995"/>
    <x v="66"/>
    <x v="79"/>
    <n v="20260723"/>
  </r>
  <r>
    <x v="23"/>
    <x v="5"/>
    <x v="0"/>
    <n v="0.273812"/>
    <x v="67"/>
    <x v="80"/>
    <n v="20260723"/>
  </r>
  <r>
    <x v="23"/>
    <x v="5"/>
    <x v="0"/>
    <n v="722.01885000000004"/>
    <x v="68"/>
    <x v="81"/>
    <n v="20260723"/>
  </r>
  <r>
    <x v="23"/>
    <x v="5"/>
    <x v="0"/>
    <n v="446.299936"/>
    <x v="69"/>
    <x v="82"/>
    <n v="20260723"/>
  </r>
  <r>
    <x v="23"/>
    <x v="5"/>
    <x v="0"/>
    <n v="28089.953963"/>
    <x v="70"/>
    <x v="83"/>
    <n v="20260723"/>
  </r>
  <r>
    <x v="23"/>
    <x v="5"/>
    <x v="0"/>
    <n v="14716.446456"/>
    <x v="71"/>
    <x v="84"/>
    <n v="20260723"/>
  </r>
  <r>
    <x v="23"/>
    <x v="6"/>
    <x v="0"/>
    <m/>
    <x v="0"/>
    <x v="0"/>
    <n v="20260723"/>
  </r>
  <r>
    <x v="23"/>
    <x v="6"/>
    <x v="0"/>
    <m/>
    <x v="1"/>
    <x v="1"/>
    <n v="20260723"/>
  </r>
  <r>
    <x v="23"/>
    <x v="6"/>
    <x v="0"/>
    <m/>
    <x v="2"/>
    <x v="2"/>
    <n v="20260723"/>
  </r>
  <r>
    <x v="23"/>
    <x v="6"/>
    <x v="0"/>
    <n v="0"/>
    <x v="3"/>
    <x v="3"/>
    <n v="20260723"/>
  </r>
  <r>
    <x v="23"/>
    <x v="6"/>
    <x v="0"/>
    <n v="175.707933"/>
    <x v="4"/>
    <x v="4"/>
    <n v="20260723"/>
  </r>
  <r>
    <x v="23"/>
    <x v="6"/>
    <x v="0"/>
    <n v="0"/>
    <x v="5"/>
    <x v="5"/>
    <n v="20260723"/>
  </r>
  <r>
    <x v="23"/>
    <x v="6"/>
    <x v="0"/>
    <n v="638.78062599999998"/>
    <x v="6"/>
    <x v="6"/>
    <n v="20260723"/>
  </r>
  <r>
    <x v="23"/>
    <x v="6"/>
    <x v="0"/>
    <n v="26633.068681000001"/>
    <x v="7"/>
    <x v="7"/>
    <n v="20260723"/>
  </r>
  <r>
    <x v="23"/>
    <x v="6"/>
    <x v="0"/>
    <n v="79.768366999999998"/>
    <x v="8"/>
    <x v="8"/>
    <n v="20260723"/>
  </r>
  <r>
    <x v="23"/>
    <x v="6"/>
    <x v="0"/>
    <n v="7716.6893060000002"/>
    <x v="9"/>
    <x v="9"/>
    <n v="20260723"/>
  </r>
  <r>
    <x v="23"/>
    <x v="6"/>
    <x v="0"/>
    <n v="227.41261700000001"/>
    <x v="10"/>
    <x v="10"/>
    <n v="20260723"/>
  </r>
  <r>
    <x v="23"/>
    <x v="6"/>
    <x v="0"/>
    <n v="207.699231"/>
    <x v="11"/>
    <x v="11"/>
    <n v="20260723"/>
  </r>
  <r>
    <x v="23"/>
    <x v="6"/>
    <x v="0"/>
    <n v="19.713387000000001"/>
    <x v="12"/>
    <x v="12"/>
    <n v="20260723"/>
  </r>
  <r>
    <x v="23"/>
    <x v="6"/>
    <x v="0"/>
    <n v="17276.628898999999"/>
    <x v="13"/>
    <x v="13"/>
    <n v="20260723"/>
  </r>
  <r>
    <x v="23"/>
    <x v="6"/>
    <x v="0"/>
    <n v="15184.098239999999"/>
    <x v="14"/>
    <x v="14"/>
    <n v="20260723"/>
  </r>
  <r>
    <x v="23"/>
    <x v="6"/>
    <x v="0"/>
    <n v="1998.881997"/>
    <x v="15"/>
    <x v="15"/>
    <n v="20260723"/>
  </r>
  <r>
    <x v="23"/>
    <x v="6"/>
    <x v="0"/>
    <n v="93.648661000000004"/>
    <x v="16"/>
    <x v="16"/>
    <n v="20260723"/>
  </r>
  <r>
    <x v="23"/>
    <x v="6"/>
    <x v="0"/>
    <n v="0"/>
    <x v="17"/>
    <x v="17"/>
    <n v="20260723"/>
  </r>
  <r>
    <x v="23"/>
    <x v="6"/>
    <x v="0"/>
    <n v="681.34577200000001"/>
    <x v="18"/>
    <x v="18"/>
    <n v="20260723"/>
  </r>
  <r>
    <x v="23"/>
    <x v="6"/>
    <x v="0"/>
    <n v="36.518551000000002"/>
    <x v="19"/>
    <x v="19"/>
    <n v="20260723"/>
  </r>
  <r>
    <x v="23"/>
    <x v="6"/>
    <x v="0"/>
    <n v="614.16174799999999"/>
    <x v="20"/>
    <x v="20"/>
    <n v="20260723"/>
  </r>
  <r>
    <x v="23"/>
    <x v="6"/>
    <x v="0"/>
    <n v="0.54342199999999996"/>
    <x v="21"/>
    <x v="21"/>
    <n v="20260723"/>
  </r>
  <r>
    <x v="23"/>
    <x v="6"/>
    <x v="0"/>
    <n v="7355.1388530000004"/>
    <x v="22"/>
    <x v="22"/>
    <n v="20260723"/>
  </r>
  <r>
    <x v="23"/>
    <x v="6"/>
    <x v="0"/>
    <n v="1242.6298609999999"/>
    <x v="23"/>
    <x v="23"/>
    <n v="20260723"/>
  </r>
  <r>
    <x v="23"/>
    <x v="6"/>
    <x v="0"/>
    <n v="17.259482999999999"/>
    <x v="24"/>
    <x v="24"/>
    <n v="20260723"/>
  </r>
  <r>
    <x v="23"/>
    <x v="6"/>
    <x v="0"/>
    <n v="1.7462999999999999E-2"/>
    <x v="25"/>
    <x v="25"/>
    <n v="20260723"/>
  </r>
  <r>
    <x v="23"/>
    <x v="6"/>
    <x v="0"/>
    <n v="1225.3529160000001"/>
    <x v="26"/>
    <x v="26"/>
    <n v="20260723"/>
  </r>
  <r>
    <x v="23"/>
    <x v="6"/>
    <x v="0"/>
    <n v="1802.8765450000001"/>
    <x v="27"/>
    <x v="27"/>
    <n v="20260723"/>
  </r>
  <r>
    <x v="23"/>
    <x v="6"/>
    <x v="0"/>
    <n v="1570.004171"/>
    <x v="28"/>
    <x v="28"/>
    <n v="20260723"/>
  </r>
  <r>
    <x v="23"/>
    <x v="6"/>
    <x v="0"/>
    <n v="1559.8378210000001"/>
    <x v="29"/>
    <x v="29"/>
    <n v="20260723"/>
  </r>
  <r>
    <x v="23"/>
    <x v="6"/>
    <x v="0"/>
    <n v="10.16635"/>
    <x v="30"/>
    <x v="30"/>
    <n v="20260723"/>
  </r>
  <r>
    <x v="23"/>
    <x v="6"/>
    <x v="0"/>
    <n v="236.659752"/>
    <x v="31"/>
    <x v="31"/>
    <n v="20260723"/>
  </r>
  <r>
    <x v="23"/>
    <x v="6"/>
    <x v="0"/>
    <n v="-2.764545"/>
    <x v="32"/>
    <x v="32"/>
    <n v="20260723"/>
  </r>
  <r>
    <x v="23"/>
    <x v="6"/>
    <x v="0"/>
    <n v="239.424297"/>
    <x v="33"/>
    <x v="33"/>
    <n v="20260723"/>
  </r>
  <r>
    <x v="23"/>
    <x v="6"/>
    <x v="0"/>
    <n v="-3.7873779999999999"/>
    <x v="34"/>
    <x v="34"/>
    <n v="20260723"/>
  </r>
  <r>
    <x v="23"/>
    <x v="6"/>
    <x v="0"/>
    <n v="7.2013290000000003"/>
    <x v="35"/>
    <x v="35"/>
    <n v="20260723"/>
  </r>
  <r>
    <x v="23"/>
    <x v="6"/>
    <x v="0"/>
    <n v="379.22750100000002"/>
    <x v="36"/>
    <x v="36"/>
    <n v="20260723"/>
  </r>
  <r>
    <x v="23"/>
    <x v="6"/>
    <x v="0"/>
    <n v="124.783299"/>
    <x v="37"/>
    <x v="37"/>
    <n v="20260723"/>
  </r>
  <r>
    <x v="23"/>
    <x v="6"/>
    <x v="0"/>
    <n v="282.295343"/>
    <x v="38"/>
    <x v="38"/>
    <n v="20260723"/>
  </r>
  <r>
    <x v="23"/>
    <x v="6"/>
    <x v="0"/>
    <n v="0"/>
    <x v="39"/>
    <x v="39"/>
    <n v="20260723"/>
  </r>
  <r>
    <x v="23"/>
    <x v="6"/>
    <x v="0"/>
    <n v="0"/>
    <x v="40"/>
    <x v="40"/>
    <n v="20260723"/>
  </r>
  <r>
    <x v="23"/>
    <x v="6"/>
    <x v="0"/>
    <n v="334.18690600000002"/>
    <x v="41"/>
    <x v="41"/>
    <n v="20260723"/>
  </r>
  <r>
    <x v="23"/>
    <x v="6"/>
    <x v="0"/>
    <n v="176.326875"/>
    <x v="42"/>
    <x v="42"/>
    <n v="20260723"/>
  </r>
  <r>
    <x v="23"/>
    <x v="6"/>
    <x v="0"/>
    <n v="39152.223750999998"/>
    <x v="43"/>
    <x v="43"/>
    <n v="20260723"/>
  </r>
  <r>
    <x v="23"/>
    <x v="6"/>
    <x v="0"/>
    <m/>
    <x v="44"/>
    <x v="44"/>
    <n v="20260723"/>
  </r>
  <r>
    <x v="23"/>
    <x v="6"/>
    <x v="0"/>
    <n v="9557.5432199999996"/>
    <x v="45"/>
    <x v="45"/>
    <n v="20260723"/>
  </r>
  <r>
    <x v="23"/>
    <x v="6"/>
    <x v="0"/>
    <n v="9301.683685"/>
    <x v="46"/>
    <x v="46"/>
    <n v="20260723"/>
  </r>
  <r>
    <x v="23"/>
    <x v="6"/>
    <x v="0"/>
    <n v="0"/>
    <x v="47"/>
    <x v="47"/>
    <n v="20260723"/>
  </r>
  <r>
    <x v="23"/>
    <x v="6"/>
    <x v="0"/>
    <n v="8868.7371609999991"/>
    <x v="48"/>
    <x v="48"/>
    <n v="20260723"/>
  </r>
  <r>
    <x v="23"/>
    <x v="6"/>
    <x v="0"/>
    <n v="432.94652400000001"/>
    <x v="49"/>
    <x v="49"/>
    <n v="20260723"/>
  </r>
  <r>
    <x v="23"/>
    <x v="6"/>
    <x v="0"/>
    <n v="255.85953499999999"/>
    <x v="50"/>
    <x v="50"/>
    <n v="20260723"/>
  </r>
  <r>
    <x v="23"/>
    <x v="6"/>
    <x v="0"/>
    <n v="0"/>
    <x v="47"/>
    <x v="51"/>
    <n v="20260723"/>
  </r>
  <r>
    <x v="23"/>
    <x v="6"/>
    <x v="0"/>
    <n v="241.481334"/>
    <x v="48"/>
    <x v="52"/>
    <n v="20260723"/>
  </r>
  <r>
    <x v="23"/>
    <x v="6"/>
    <x v="0"/>
    <n v="14.378201000000001"/>
    <x v="49"/>
    <x v="53"/>
    <n v="20260723"/>
  </r>
  <r>
    <x v="23"/>
    <x v="6"/>
    <x v="0"/>
    <n v="4363.361774"/>
    <x v="51"/>
    <x v="54"/>
    <n v="20260723"/>
  </r>
  <r>
    <x v="23"/>
    <x v="6"/>
    <x v="0"/>
    <n v="-267.15230500000001"/>
    <x v="52"/>
    <x v="55"/>
    <n v="20260723"/>
  </r>
  <r>
    <x v="23"/>
    <x v="6"/>
    <x v="0"/>
    <n v="0"/>
    <x v="47"/>
    <x v="56"/>
    <n v="20260723"/>
  </r>
  <r>
    <x v="23"/>
    <x v="6"/>
    <x v="0"/>
    <n v="-320.31540999999999"/>
    <x v="48"/>
    <x v="57"/>
    <n v="20260723"/>
  </r>
  <r>
    <x v="23"/>
    <x v="6"/>
    <x v="0"/>
    <n v="53.163105000000002"/>
    <x v="49"/>
    <x v="58"/>
    <n v="20260723"/>
  </r>
  <r>
    <x v="23"/>
    <x v="6"/>
    <x v="0"/>
    <n v="4630.5140789999996"/>
    <x v="53"/>
    <x v="59"/>
    <n v="20260723"/>
  </r>
  <r>
    <x v="23"/>
    <x v="6"/>
    <x v="0"/>
    <n v="0"/>
    <x v="47"/>
    <x v="60"/>
    <n v="20260723"/>
  </r>
  <r>
    <x v="23"/>
    <x v="6"/>
    <x v="0"/>
    <n v="4228.6638439999997"/>
    <x v="48"/>
    <x v="61"/>
    <n v="20260723"/>
  </r>
  <r>
    <x v="23"/>
    <x v="6"/>
    <x v="0"/>
    <n v="401.850236"/>
    <x v="49"/>
    <x v="62"/>
    <n v="20260723"/>
  </r>
  <r>
    <x v="23"/>
    <x v="6"/>
    <x v="0"/>
    <n v="6790.0994369999999"/>
    <x v="54"/>
    <x v="63"/>
    <n v="20260723"/>
  </r>
  <r>
    <x v="23"/>
    <x v="6"/>
    <x v="0"/>
    <n v="0"/>
    <x v="47"/>
    <x v="64"/>
    <n v="20260723"/>
  </r>
  <r>
    <x v="23"/>
    <x v="6"/>
    <x v="0"/>
    <n v="6627.5205729999998"/>
    <x v="48"/>
    <x v="65"/>
    <n v="20260723"/>
  </r>
  <r>
    <x v="23"/>
    <x v="6"/>
    <x v="0"/>
    <n v="162.57886400000001"/>
    <x v="49"/>
    <x v="66"/>
    <n v="20260723"/>
  </r>
  <r>
    <x v="23"/>
    <x v="6"/>
    <x v="0"/>
    <m/>
    <x v="55"/>
    <x v="67"/>
    <n v="20260723"/>
  </r>
  <r>
    <x v="23"/>
    <x v="6"/>
    <x v="0"/>
    <n v="2.3220670000000001"/>
    <x v="56"/>
    <x v="68"/>
    <n v="20260723"/>
  </r>
  <r>
    <x v="23"/>
    <x v="6"/>
    <x v="0"/>
    <n v="228.43688"/>
    <x v="57"/>
    <x v="69"/>
    <n v="20260723"/>
  </r>
  <r>
    <x v="23"/>
    <x v="6"/>
    <x v="0"/>
    <n v="12.593555"/>
    <x v="58"/>
    <x v="70"/>
    <n v="20260723"/>
  </r>
  <r>
    <x v="23"/>
    <x v="6"/>
    <x v="0"/>
    <n v="195.683502"/>
    <x v="59"/>
    <x v="71"/>
    <n v="20260723"/>
  </r>
  <r>
    <x v="23"/>
    <x v="6"/>
    <x v="0"/>
    <n v="1331.760618"/>
    <x v="60"/>
    <x v="72"/>
    <n v="20260723"/>
  </r>
  <r>
    <x v="23"/>
    <x v="6"/>
    <x v="0"/>
    <n v="109.033327"/>
    <x v="19"/>
    <x v="73"/>
    <n v="20260723"/>
  </r>
  <r>
    <x v="23"/>
    <x v="6"/>
    <x v="0"/>
    <n v="14.993302999999999"/>
    <x v="61"/>
    <x v="74"/>
    <n v="20260723"/>
  </r>
  <r>
    <x v="23"/>
    <x v="6"/>
    <x v="0"/>
    <n v="322.23324400000001"/>
    <x v="62"/>
    <x v="75"/>
    <n v="20260723"/>
  </r>
  <r>
    <x v="23"/>
    <x v="6"/>
    <x v="0"/>
    <n v="316.853857"/>
    <x v="63"/>
    <x v="76"/>
    <n v="20260723"/>
  </r>
  <r>
    <x v="23"/>
    <x v="6"/>
    <x v="0"/>
    <n v="114.18517199999999"/>
    <x v="64"/>
    <x v="77"/>
    <n v="20260723"/>
  </r>
  <r>
    <x v="23"/>
    <x v="6"/>
    <x v="0"/>
    <n v="425.89583699999997"/>
    <x v="65"/>
    <x v="78"/>
    <n v="20260723"/>
  </r>
  <r>
    <x v="23"/>
    <x v="6"/>
    <x v="0"/>
    <n v="768.65694399999995"/>
    <x v="66"/>
    <x v="79"/>
    <n v="20260723"/>
  </r>
  <r>
    <x v="23"/>
    <x v="6"/>
    <x v="0"/>
    <n v="0.65048600000000001"/>
    <x v="67"/>
    <x v="80"/>
    <n v="20260723"/>
  </r>
  <r>
    <x v="23"/>
    <x v="6"/>
    <x v="0"/>
    <n v="768.00645799999995"/>
    <x v="68"/>
    <x v="81"/>
    <n v="20260723"/>
  </r>
  <r>
    <x v="23"/>
    <x v="6"/>
    <x v="0"/>
    <n v="384.67279500000001"/>
    <x v="69"/>
    <x v="82"/>
    <n v="20260723"/>
  </r>
  <r>
    <x v="23"/>
    <x v="6"/>
    <x v="0"/>
    <n v="24938.325530999999"/>
    <x v="70"/>
    <x v="83"/>
    <n v="20260723"/>
  </r>
  <r>
    <x v="23"/>
    <x v="6"/>
    <x v="0"/>
    <n v="14213.898219000001"/>
    <x v="71"/>
    <x v="84"/>
    <n v="20260723"/>
  </r>
  <r>
    <x v="23"/>
    <x v="7"/>
    <x v="0"/>
    <m/>
    <x v="0"/>
    <x v="0"/>
    <n v="20260723"/>
  </r>
  <r>
    <x v="23"/>
    <x v="7"/>
    <x v="0"/>
    <m/>
    <x v="1"/>
    <x v="1"/>
    <n v="20260723"/>
  </r>
  <r>
    <x v="23"/>
    <x v="7"/>
    <x v="0"/>
    <m/>
    <x v="2"/>
    <x v="2"/>
    <n v="20260723"/>
  </r>
  <r>
    <x v="23"/>
    <x v="7"/>
    <x v="0"/>
    <n v="0"/>
    <x v="3"/>
    <x v="3"/>
    <n v="20260723"/>
  </r>
  <r>
    <x v="23"/>
    <x v="7"/>
    <x v="0"/>
    <n v="202.448004"/>
    <x v="4"/>
    <x v="4"/>
    <n v="20260723"/>
  </r>
  <r>
    <x v="23"/>
    <x v="7"/>
    <x v="0"/>
    <n v="0"/>
    <x v="5"/>
    <x v="5"/>
    <n v="20260723"/>
  </r>
  <r>
    <x v="23"/>
    <x v="7"/>
    <x v="0"/>
    <n v="668.05770399999994"/>
    <x v="6"/>
    <x v="6"/>
    <n v="20260723"/>
  </r>
  <r>
    <x v="23"/>
    <x v="7"/>
    <x v="0"/>
    <n v="34213.030331000002"/>
    <x v="7"/>
    <x v="7"/>
    <n v="20260723"/>
  </r>
  <r>
    <x v="23"/>
    <x v="7"/>
    <x v="0"/>
    <n v="128.125879"/>
    <x v="8"/>
    <x v="8"/>
    <n v="20260723"/>
  </r>
  <r>
    <x v="23"/>
    <x v="7"/>
    <x v="0"/>
    <n v="10206.676915"/>
    <x v="9"/>
    <x v="9"/>
    <n v="20260723"/>
  </r>
  <r>
    <x v="23"/>
    <x v="7"/>
    <x v="0"/>
    <n v="72.279750000000007"/>
    <x v="10"/>
    <x v="10"/>
    <n v="20260723"/>
  </r>
  <r>
    <x v="23"/>
    <x v="7"/>
    <x v="0"/>
    <n v="55.120663"/>
    <x v="11"/>
    <x v="11"/>
    <n v="20260723"/>
  </r>
  <r>
    <x v="23"/>
    <x v="7"/>
    <x v="0"/>
    <n v="17.159088000000001"/>
    <x v="12"/>
    <x v="12"/>
    <n v="20260723"/>
  </r>
  <r>
    <x v="23"/>
    <x v="7"/>
    <x v="0"/>
    <n v="22491.593187999999"/>
    <x v="13"/>
    <x v="13"/>
    <n v="20260723"/>
  </r>
  <r>
    <x v="23"/>
    <x v="7"/>
    <x v="0"/>
    <n v="19837.043261999999"/>
    <x v="14"/>
    <x v="14"/>
    <n v="20260723"/>
  </r>
  <r>
    <x v="23"/>
    <x v="7"/>
    <x v="0"/>
    <n v="2469.3620099999998"/>
    <x v="15"/>
    <x v="15"/>
    <n v="20260723"/>
  </r>
  <r>
    <x v="23"/>
    <x v="7"/>
    <x v="0"/>
    <n v="185.187917"/>
    <x v="16"/>
    <x v="16"/>
    <n v="20260723"/>
  </r>
  <r>
    <x v="23"/>
    <x v="7"/>
    <x v="0"/>
    <n v="0"/>
    <x v="17"/>
    <x v="17"/>
    <n v="20260723"/>
  </r>
  <r>
    <x v="23"/>
    <x v="7"/>
    <x v="0"/>
    <n v="631.51059199999997"/>
    <x v="18"/>
    <x v="18"/>
    <n v="20260723"/>
  </r>
  <r>
    <x v="23"/>
    <x v="7"/>
    <x v="0"/>
    <n v="71.464049000000003"/>
    <x v="19"/>
    <x v="19"/>
    <n v="20260723"/>
  </r>
  <r>
    <x v="23"/>
    <x v="7"/>
    <x v="0"/>
    <n v="610.16184999999996"/>
    <x v="20"/>
    <x v="20"/>
    <n v="20260723"/>
  </r>
  <r>
    <x v="23"/>
    <x v="7"/>
    <x v="0"/>
    <n v="1.218108"/>
    <x v="21"/>
    <x v="21"/>
    <n v="20260723"/>
  </r>
  <r>
    <x v="23"/>
    <x v="7"/>
    <x v="0"/>
    <n v="8599.0979520000001"/>
    <x v="22"/>
    <x v="22"/>
    <n v="20260723"/>
  </r>
  <r>
    <x v="23"/>
    <x v="7"/>
    <x v="0"/>
    <n v="1392.4629010000001"/>
    <x v="23"/>
    <x v="23"/>
    <n v="20260723"/>
  </r>
  <r>
    <x v="23"/>
    <x v="7"/>
    <x v="0"/>
    <n v="0"/>
    <x v="24"/>
    <x v="24"/>
    <n v="20260723"/>
  </r>
  <r>
    <x v="23"/>
    <x v="7"/>
    <x v="0"/>
    <n v="19.131080000000001"/>
    <x v="25"/>
    <x v="25"/>
    <n v="20260723"/>
  </r>
  <r>
    <x v="23"/>
    <x v="7"/>
    <x v="0"/>
    <n v="1373.3318220000001"/>
    <x v="26"/>
    <x v="26"/>
    <n v="20260723"/>
  </r>
  <r>
    <x v="23"/>
    <x v="7"/>
    <x v="0"/>
    <n v="2688.319606"/>
    <x v="27"/>
    <x v="27"/>
    <n v="20260723"/>
  </r>
  <r>
    <x v="23"/>
    <x v="7"/>
    <x v="0"/>
    <n v="2369.365378"/>
    <x v="28"/>
    <x v="28"/>
    <n v="20260723"/>
  </r>
  <r>
    <x v="23"/>
    <x v="7"/>
    <x v="0"/>
    <n v="2341.0711959999999"/>
    <x v="29"/>
    <x v="29"/>
    <n v="20260723"/>
  </r>
  <r>
    <x v="23"/>
    <x v="7"/>
    <x v="0"/>
    <n v="28.294181999999999"/>
    <x v="30"/>
    <x v="30"/>
    <n v="20260723"/>
  </r>
  <r>
    <x v="23"/>
    <x v="7"/>
    <x v="0"/>
    <n v="323.67279400000001"/>
    <x v="31"/>
    <x v="31"/>
    <n v="20260723"/>
  </r>
  <r>
    <x v="23"/>
    <x v="7"/>
    <x v="0"/>
    <n v="1.462448"/>
    <x v="32"/>
    <x v="32"/>
    <n v="20260723"/>
  </r>
  <r>
    <x v="23"/>
    <x v="7"/>
    <x v="0"/>
    <n v="322.21034600000002"/>
    <x v="33"/>
    <x v="33"/>
    <n v="20260723"/>
  </r>
  <r>
    <x v="23"/>
    <x v="7"/>
    <x v="0"/>
    <n v="-4.718566"/>
    <x v="34"/>
    <x v="34"/>
    <n v="20260723"/>
  </r>
  <r>
    <x v="23"/>
    <x v="7"/>
    <x v="0"/>
    <n v="8.6875789999999995"/>
    <x v="35"/>
    <x v="35"/>
    <n v="20260723"/>
  </r>
  <r>
    <x v="23"/>
    <x v="7"/>
    <x v="0"/>
    <n v="494.91556400000002"/>
    <x v="36"/>
    <x v="36"/>
    <n v="20260723"/>
  </r>
  <r>
    <x v="23"/>
    <x v="7"/>
    <x v="0"/>
    <n v="298.82886300000001"/>
    <x v="37"/>
    <x v="37"/>
    <n v="20260723"/>
  </r>
  <r>
    <x v="23"/>
    <x v="7"/>
    <x v="0"/>
    <n v="194.42514299999999"/>
    <x v="38"/>
    <x v="38"/>
    <n v="20260723"/>
  </r>
  <r>
    <x v="23"/>
    <x v="7"/>
    <x v="0"/>
    <n v="0"/>
    <x v="39"/>
    <x v="39"/>
    <n v="20260723"/>
  </r>
  <r>
    <x v="23"/>
    <x v="7"/>
    <x v="0"/>
    <n v="0"/>
    <x v="40"/>
    <x v="40"/>
    <n v="20260723"/>
  </r>
  <r>
    <x v="23"/>
    <x v="7"/>
    <x v="0"/>
    <n v="242.490792"/>
    <x v="41"/>
    <x v="41"/>
    <n v="20260723"/>
  </r>
  <r>
    <x v="23"/>
    <x v="7"/>
    <x v="0"/>
    <n v="70.419083000000001"/>
    <x v="42"/>
    <x v="42"/>
    <n v="20260723"/>
  </r>
  <r>
    <x v="23"/>
    <x v="7"/>
    <x v="0"/>
    <n v="49073.183521999999"/>
    <x v="43"/>
    <x v="43"/>
    <n v="20260723"/>
  </r>
  <r>
    <x v="23"/>
    <x v="7"/>
    <x v="0"/>
    <m/>
    <x v="44"/>
    <x v="44"/>
    <n v="20260723"/>
  </r>
  <r>
    <x v="23"/>
    <x v="7"/>
    <x v="0"/>
    <n v="11845.755026000001"/>
    <x v="45"/>
    <x v="45"/>
    <n v="20260723"/>
  </r>
  <r>
    <x v="23"/>
    <x v="7"/>
    <x v="0"/>
    <n v="11530.778183"/>
    <x v="46"/>
    <x v="46"/>
    <n v="20260723"/>
  </r>
  <r>
    <x v="23"/>
    <x v="7"/>
    <x v="0"/>
    <n v="0"/>
    <x v="47"/>
    <x v="47"/>
    <n v="20260723"/>
  </r>
  <r>
    <x v="23"/>
    <x v="7"/>
    <x v="0"/>
    <n v="10981.921624000001"/>
    <x v="48"/>
    <x v="48"/>
    <n v="20260723"/>
  </r>
  <r>
    <x v="23"/>
    <x v="7"/>
    <x v="0"/>
    <n v="548.85655799999995"/>
    <x v="49"/>
    <x v="49"/>
    <n v="20260723"/>
  </r>
  <r>
    <x v="23"/>
    <x v="7"/>
    <x v="0"/>
    <n v="314.97684400000003"/>
    <x v="50"/>
    <x v="50"/>
    <n v="20260723"/>
  </r>
  <r>
    <x v="23"/>
    <x v="7"/>
    <x v="0"/>
    <n v="0"/>
    <x v="47"/>
    <x v="51"/>
    <n v="20260723"/>
  </r>
  <r>
    <x v="23"/>
    <x v="7"/>
    <x v="0"/>
    <n v="298.76598799999999"/>
    <x v="48"/>
    <x v="52"/>
    <n v="20260723"/>
  </r>
  <r>
    <x v="23"/>
    <x v="7"/>
    <x v="0"/>
    <n v="16.210854999999999"/>
    <x v="49"/>
    <x v="53"/>
    <n v="20260723"/>
  </r>
  <r>
    <x v="23"/>
    <x v="7"/>
    <x v="0"/>
    <n v="5408.5800019999997"/>
    <x v="51"/>
    <x v="54"/>
    <n v="20260723"/>
  </r>
  <r>
    <x v="23"/>
    <x v="7"/>
    <x v="0"/>
    <n v="-303.20230600000002"/>
    <x v="52"/>
    <x v="55"/>
    <n v="20260723"/>
  </r>
  <r>
    <x v="23"/>
    <x v="7"/>
    <x v="0"/>
    <n v="0"/>
    <x v="47"/>
    <x v="56"/>
    <n v="20260723"/>
  </r>
  <r>
    <x v="23"/>
    <x v="7"/>
    <x v="0"/>
    <n v="-364.354173"/>
    <x v="48"/>
    <x v="57"/>
    <n v="20260723"/>
  </r>
  <r>
    <x v="23"/>
    <x v="7"/>
    <x v="0"/>
    <n v="61.151867000000003"/>
    <x v="49"/>
    <x v="58"/>
    <n v="20260723"/>
  </r>
  <r>
    <x v="23"/>
    <x v="7"/>
    <x v="0"/>
    <n v="5711.7823079999998"/>
    <x v="53"/>
    <x v="59"/>
    <n v="20260723"/>
  </r>
  <r>
    <x v="23"/>
    <x v="7"/>
    <x v="0"/>
    <n v="0"/>
    <x v="47"/>
    <x v="60"/>
    <n v="20260723"/>
  </r>
  <r>
    <x v="23"/>
    <x v="7"/>
    <x v="0"/>
    <n v="5208.2112580000003"/>
    <x v="48"/>
    <x v="61"/>
    <n v="20260723"/>
  </r>
  <r>
    <x v="23"/>
    <x v="7"/>
    <x v="0"/>
    <n v="503.57105000000001"/>
    <x v="49"/>
    <x v="62"/>
    <n v="20260723"/>
  </r>
  <r>
    <x v="23"/>
    <x v="7"/>
    <x v="0"/>
    <n v="7946.6453899999997"/>
    <x v="54"/>
    <x v="63"/>
    <n v="20260723"/>
  </r>
  <r>
    <x v="23"/>
    <x v="7"/>
    <x v="0"/>
    <n v="0"/>
    <x v="47"/>
    <x v="64"/>
    <n v="20260723"/>
  </r>
  <r>
    <x v="23"/>
    <x v="7"/>
    <x v="0"/>
    <n v="7766.1625599999998"/>
    <x v="48"/>
    <x v="65"/>
    <n v="20260723"/>
  </r>
  <r>
    <x v="23"/>
    <x v="7"/>
    <x v="0"/>
    <n v="180.48283000000001"/>
    <x v="49"/>
    <x v="66"/>
    <n v="20260723"/>
  </r>
  <r>
    <x v="23"/>
    <x v="7"/>
    <x v="0"/>
    <m/>
    <x v="55"/>
    <x v="67"/>
    <n v="20260723"/>
  </r>
  <r>
    <x v="23"/>
    <x v="7"/>
    <x v="0"/>
    <n v="2.4133249999999999"/>
    <x v="56"/>
    <x v="68"/>
    <n v="20260723"/>
  </r>
  <r>
    <x v="23"/>
    <x v="7"/>
    <x v="0"/>
    <n v="277.12504000000001"/>
    <x v="57"/>
    <x v="69"/>
    <n v="20260723"/>
  </r>
  <r>
    <x v="23"/>
    <x v="7"/>
    <x v="0"/>
    <n v="12.597538"/>
    <x v="58"/>
    <x v="70"/>
    <n v="20260723"/>
  </r>
  <r>
    <x v="23"/>
    <x v="7"/>
    <x v="0"/>
    <n v="151.57656900000001"/>
    <x v="59"/>
    <x v="71"/>
    <n v="20260723"/>
  </r>
  <r>
    <x v="23"/>
    <x v="7"/>
    <x v="0"/>
    <n v="1880.5029440000001"/>
    <x v="60"/>
    <x v="72"/>
    <n v="20260723"/>
  </r>
  <r>
    <x v="23"/>
    <x v="7"/>
    <x v="0"/>
    <n v="35.520091999999998"/>
    <x v="19"/>
    <x v="73"/>
    <n v="20260723"/>
  </r>
  <r>
    <x v="23"/>
    <x v="7"/>
    <x v="0"/>
    <n v="44.276269999999997"/>
    <x v="61"/>
    <x v="74"/>
    <n v="20260723"/>
  </r>
  <r>
    <x v="23"/>
    <x v="7"/>
    <x v="0"/>
    <n v="358.93610799999999"/>
    <x v="62"/>
    <x v="75"/>
    <n v="20260723"/>
  </r>
  <r>
    <x v="23"/>
    <x v="7"/>
    <x v="0"/>
    <n v="503.70843500000001"/>
    <x v="63"/>
    <x v="76"/>
    <n v="20260723"/>
  </r>
  <r>
    <x v="23"/>
    <x v="7"/>
    <x v="0"/>
    <n v="509.09815800000001"/>
    <x v="64"/>
    <x v="77"/>
    <n v="20260723"/>
  </r>
  <r>
    <x v="23"/>
    <x v="7"/>
    <x v="0"/>
    <n v="440.00210600000003"/>
    <x v="65"/>
    <x v="78"/>
    <n v="20260723"/>
  </r>
  <r>
    <x v="23"/>
    <x v="7"/>
    <x v="0"/>
    <n v="792.68707700000004"/>
    <x v="66"/>
    <x v="79"/>
    <n v="20260723"/>
  </r>
  <r>
    <x v="23"/>
    <x v="7"/>
    <x v="0"/>
    <n v="0.59023199999999998"/>
    <x v="67"/>
    <x v="80"/>
    <n v="20260723"/>
  </r>
  <r>
    <x v="23"/>
    <x v="7"/>
    <x v="0"/>
    <n v="792.09684500000003"/>
    <x v="68"/>
    <x v="81"/>
    <n v="20260723"/>
  </r>
  <r>
    <x v="23"/>
    <x v="7"/>
    <x v="0"/>
    <n v="376.69486599999999"/>
    <x v="69"/>
    <x v="82"/>
    <n v="20260723"/>
  </r>
  <r>
    <x v="23"/>
    <x v="7"/>
    <x v="0"/>
    <n v="30586.118946999999"/>
    <x v="70"/>
    <x v="83"/>
    <n v="20260723"/>
  </r>
  <r>
    <x v="23"/>
    <x v="7"/>
    <x v="0"/>
    <n v="18487.064575"/>
    <x v="71"/>
    <x v="84"/>
    <n v="20260723"/>
  </r>
  <r>
    <x v="23"/>
    <x v="8"/>
    <x v="0"/>
    <m/>
    <x v="0"/>
    <x v="0"/>
    <n v="20260723"/>
  </r>
  <r>
    <x v="23"/>
    <x v="8"/>
    <x v="0"/>
    <m/>
    <x v="1"/>
    <x v="1"/>
    <n v="20260723"/>
  </r>
  <r>
    <x v="23"/>
    <x v="8"/>
    <x v="0"/>
    <m/>
    <x v="2"/>
    <x v="2"/>
    <n v="20260723"/>
  </r>
  <r>
    <x v="23"/>
    <x v="8"/>
    <x v="0"/>
    <n v="0"/>
    <x v="3"/>
    <x v="3"/>
    <n v="20260723"/>
  </r>
  <r>
    <x v="23"/>
    <x v="8"/>
    <x v="0"/>
    <n v="205.73617100000001"/>
    <x v="4"/>
    <x v="4"/>
    <n v="20260723"/>
  </r>
  <r>
    <x v="23"/>
    <x v="8"/>
    <x v="0"/>
    <n v="0"/>
    <x v="5"/>
    <x v="5"/>
    <n v="20260723"/>
  </r>
  <r>
    <x v="23"/>
    <x v="8"/>
    <x v="0"/>
    <n v="691.19858399999998"/>
    <x v="6"/>
    <x v="6"/>
    <n v="20260723"/>
  </r>
  <r>
    <x v="23"/>
    <x v="8"/>
    <x v="0"/>
    <n v="35577.331296999997"/>
    <x v="7"/>
    <x v="7"/>
    <n v="20260723"/>
  </r>
  <r>
    <x v="23"/>
    <x v="8"/>
    <x v="0"/>
    <n v="124.420395"/>
    <x v="8"/>
    <x v="8"/>
    <n v="20260723"/>
  </r>
  <r>
    <x v="23"/>
    <x v="8"/>
    <x v="0"/>
    <n v="10486.509226"/>
    <x v="9"/>
    <x v="9"/>
    <n v="20260723"/>
  </r>
  <r>
    <x v="23"/>
    <x v="8"/>
    <x v="0"/>
    <n v="91.071268000000003"/>
    <x v="10"/>
    <x v="10"/>
    <n v="20260723"/>
  </r>
  <r>
    <x v="23"/>
    <x v="8"/>
    <x v="0"/>
    <n v="27.658905000000001"/>
    <x v="11"/>
    <x v="11"/>
    <n v="20260723"/>
  </r>
  <r>
    <x v="23"/>
    <x v="8"/>
    <x v="0"/>
    <n v="63.412362000000002"/>
    <x v="12"/>
    <x v="12"/>
    <n v="20260723"/>
  </r>
  <r>
    <x v="23"/>
    <x v="8"/>
    <x v="0"/>
    <n v="23587.603536999999"/>
    <x v="13"/>
    <x v="13"/>
    <n v="20260723"/>
  </r>
  <r>
    <x v="23"/>
    <x v="8"/>
    <x v="0"/>
    <n v="20514.59173"/>
    <x v="14"/>
    <x v="14"/>
    <n v="20260723"/>
  </r>
  <r>
    <x v="23"/>
    <x v="8"/>
    <x v="0"/>
    <n v="2824.8225120000002"/>
    <x v="15"/>
    <x v="15"/>
    <n v="20260723"/>
  </r>
  <r>
    <x v="23"/>
    <x v="8"/>
    <x v="0"/>
    <n v="248.18929600000001"/>
    <x v="16"/>
    <x v="16"/>
    <n v="20260723"/>
  </r>
  <r>
    <x v="23"/>
    <x v="8"/>
    <x v="0"/>
    <n v="0"/>
    <x v="17"/>
    <x v="17"/>
    <n v="20260723"/>
  </r>
  <r>
    <x v="23"/>
    <x v="8"/>
    <x v="0"/>
    <n v="643.78947700000003"/>
    <x v="18"/>
    <x v="18"/>
    <n v="20260723"/>
  </r>
  <r>
    <x v="23"/>
    <x v="8"/>
    <x v="0"/>
    <n v="35.373551999999997"/>
    <x v="19"/>
    <x v="19"/>
    <n v="20260723"/>
  </r>
  <r>
    <x v="23"/>
    <x v="8"/>
    <x v="0"/>
    <n v="606.53846299999998"/>
    <x v="20"/>
    <x v="20"/>
    <n v="20260723"/>
  </r>
  <r>
    <x v="23"/>
    <x v="8"/>
    <x v="0"/>
    <n v="2.025379"/>
    <x v="21"/>
    <x v="21"/>
    <n v="20260723"/>
  </r>
  <r>
    <x v="23"/>
    <x v="8"/>
    <x v="0"/>
    <n v="9107.6013610000009"/>
    <x v="22"/>
    <x v="22"/>
    <n v="20260723"/>
  </r>
  <r>
    <x v="23"/>
    <x v="8"/>
    <x v="0"/>
    <n v="1097.8692169999999"/>
    <x v="23"/>
    <x v="23"/>
    <n v="20260723"/>
  </r>
  <r>
    <x v="23"/>
    <x v="8"/>
    <x v="0"/>
    <n v="0"/>
    <x v="24"/>
    <x v="24"/>
    <n v="20260723"/>
  </r>
  <r>
    <x v="23"/>
    <x v="8"/>
    <x v="0"/>
    <n v="20.391279999999998"/>
    <x v="25"/>
    <x v="25"/>
    <n v="20260723"/>
  </r>
  <r>
    <x v="23"/>
    <x v="8"/>
    <x v="0"/>
    <n v="1077.477936"/>
    <x v="26"/>
    <x v="26"/>
    <n v="20260723"/>
  </r>
  <r>
    <x v="23"/>
    <x v="8"/>
    <x v="0"/>
    <n v="3132.46009"/>
    <x v="27"/>
    <x v="27"/>
    <n v="20260723"/>
  </r>
  <r>
    <x v="23"/>
    <x v="8"/>
    <x v="0"/>
    <n v="2792.8228330000002"/>
    <x v="28"/>
    <x v="28"/>
    <n v="20260723"/>
  </r>
  <r>
    <x v="23"/>
    <x v="8"/>
    <x v="0"/>
    <n v="2761.6417759999999"/>
    <x v="29"/>
    <x v="29"/>
    <n v="20260723"/>
  </r>
  <r>
    <x v="23"/>
    <x v="8"/>
    <x v="0"/>
    <n v="31.181056999999999"/>
    <x v="30"/>
    <x v="30"/>
    <n v="20260723"/>
  </r>
  <r>
    <x v="23"/>
    <x v="8"/>
    <x v="0"/>
    <n v="346.80403200000001"/>
    <x v="31"/>
    <x v="31"/>
    <n v="20260723"/>
  </r>
  <r>
    <x v="23"/>
    <x v="8"/>
    <x v="0"/>
    <n v="-4.4527780000000003"/>
    <x v="32"/>
    <x v="32"/>
    <n v="20260723"/>
  </r>
  <r>
    <x v="23"/>
    <x v="8"/>
    <x v="0"/>
    <n v="351.25680899999998"/>
    <x v="33"/>
    <x v="33"/>
    <n v="20260723"/>
  </r>
  <r>
    <x v="23"/>
    <x v="8"/>
    <x v="0"/>
    <n v="-7.1667750000000003"/>
    <x v="34"/>
    <x v="34"/>
    <n v="20260723"/>
  </r>
  <r>
    <x v="23"/>
    <x v="8"/>
    <x v="0"/>
    <n v="8.2849339999999998"/>
    <x v="35"/>
    <x v="35"/>
    <n v="20260723"/>
  </r>
  <r>
    <x v="23"/>
    <x v="8"/>
    <x v="0"/>
    <n v="536.70861500000001"/>
    <x v="36"/>
    <x v="36"/>
    <n v="20260723"/>
  </r>
  <r>
    <x v="23"/>
    <x v="8"/>
    <x v="0"/>
    <n v="395.58369099999999"/>
    <x v="37"/>
    <x v="37"/>
    <n v="20260723"/>
  </r>
  <r>
    <x v="23"/>
    <x v="8"/>
    <x v="0"/>
    <n v="205.29062099999999"/>
    <x v="38"/>
    <x v="38"/>
    <n v="20260723"/>
  </r>
  <r>
    <x v="23"/>
    <x v="8"/>
    <x v="0"/>
    <n v="0"/>
    <x v="39"/>
    <x v="39"/>
    <n v="20260723"/>
  </r>
  <r>
    <x v="23"/>
    <x v="8"/>
    <x v="0"/>
    <n v="0"/>
    <x v="40"/>
    <x v="40"/>
    <n v="20260723"/>
  </r>
  <r>
    <x v="23"/>
    <x v="8"/>
    <x v="0"/>
    <n v="243.98361"/>
    <x v="41"/>
    <x v="41"/>
    <n v="20260723"/>
  </r>
  <r>
    <x v="23"/>
    <x v="8"/>
    <x v="0"/>
    <n v="96.294548000000006"/>
    <x v="42"/>
    <x v="42"/>
    <n v="20260723"/>
  </r>
  <r>
    <x v="23"/>
    <x v="8"/>
    <x v="0"/>
    <n v="51298.342739"/>
    <x v="43"/>
    <x v="43"/>
    <n v="20260723"/>
  </r>
  <r>
    <x v="23"/>
    <x v="8"/>
    <x v="0"/>
    <m/>
    <x v="44"/>
    <x v="44"/>
    <n v="20260723"/>
  </r>
  <r>
    <x v="23"/>
    <x v="8"/>
    <x v="0"/>
    <n v="13191.721876"/>
    <x v="45"/>
    <x v="45"/>
    <n v="20260723"/>
  </r>
  <r>
    <x v="23"/>
    <x v="8"/>
    <x v="0"/>
    <n v="12831.027899000001"/>
    <x v="46"/>
    <x v="46"/>
    <n v="20260723"/>
  </r>
  <r>
    <x v="23"/>
    <x v="8"/>
    <x v="0"/>
    <n v="0"/>
    <x v="47"/>
    <x v="47"/>
    <n v="20260723"/>
  </r>
  <r>
    <x v="23"/>
    <x v="8"/>
    <x v="0"/>
    <n v="12245.435547999999"/>
    <x v="48"/>
    <x v="48"/>
    <n v="20260723"/>
  </r>
  <r>
    <x v="23"/>
    <x v="8"/>
    <x v="0"/>
    <n v="585.59235100000001"/>
    <x v="49"/>
    <x v="49"/>
    <n v="20260723"/>
  </r>
  <r>
    <x v="23"/>
    <x v="8"/>
    <x v="0"/>
    <n v="360.69397700000002"/>
    <x v="50"/>
    <x v="50"/>
    <n v="20260723"/>
  </r>
  <r>
    <x v="23"/>
    <x v="8"/>
    <x v="0"/>
    <n v="0"/>
    <x v="47"/>
    <x v="51"/>
    <n v="20260723"/>
  </r>
  <r>
    <x v="23"/>
    <x v="8"/>
    <x v="0"/>
    <n v="342.24396400000001"/>
    <x v="48"/>
    <x v="52"/>
    <n v="20260723"/>
  </r>
  <r>
    <x v="23"/>
    <x v="8"/>
    <x v="0"/>
    <n v="18.450012999999998"/>
    <x v="49"/>
    <x v="53"/>
    <n v="20260723"/>
  </r>
  <r>
    <x v="23"/>
    <x v="8"/>
    <x v="0"/>
    <n v="4807.8818840000004"/>
    <x v="51"/>
    <x v="54"/>
    <n v="20260723"/>
  </r>
  <r>
    <x v="23"/>
    <x v="8"/>
    <x v="0"/>
    <n v="-381.933424"/>
    <x v="52"/>
    <x v="55"/>
    <n v="20260723"/>
  </r>
  <r>
    <x v="23"/>
    <x v="8"/>
    <x v="0"/>
    <n v="0"/>
    <x v="47"/>
    <x v="56"/>
    <n v="20260723"/>
  </r>
  <r>
    <x v="23"/>
    <x v="8"/>
    <x v="0"/>
    <n v="-444.37186700000001"/>
    <x v="48"/>
    <x v="57"/>
    <n v="20260723"/>
  </r>
  <r>
    <x v="23"/>
    <x v="8"/>
    <x v="0"/>
    <n v="62.438442999999999"/>
    <x v="49"/>
    <x v="58"/>
    <n v="20260723"/>
  </r>
  <r>
    <x v="23"/>
    <x v="8"/>
    <x v="0"/>
    <n v="5189.8153080000002"/>
    <x v="53"/>
    <x v="59"/>
    <n v="20260723"/>
  </r>
  <r>
    <x v="23"/>
    <x v="8"/>
    <x v="0"/>
    <n v="0"/>
    <x v="47"/>
    <x v="60"/>
    <n v="20260723"/>
  </r>
  <r>
    <x v="23"/>
    <x v="8"/>
    <x v="0"/>
    <n v="4721.2833440000004"/>
    <x v="48"/>
    <x v="61"/>
    <n v="20260723"/>
  </r>
  <r>
    <x v="23"/>
    <x v="8"/>
    <x v="0"/>
    <n v="468.53196300000002"/>
    <x v="49"/>
    <x v="62"/>
    <n v="20260723"/>
  </r>
  <r>
    <x v="23"/>
    <x v="8"/>
    <x v="0"/>
    <n v="8388.5699810000006"/>
    <x v="54"/>
    <x v="63"/>
    <n v="20260723"/>
  </r>
  <r>
    <x v="23"/>
    <x v="8"/>
    <x v="0"/>
    <n v="0"/>
    <x v="47"/>
    <x v="64"/>
    <n v="20260723"/>
  </r>
  <r>
    <x v="23"/>
    <x v="8"/>
    <x v="0"/>
    <n v="8198.9435350000003"/>
    <x v="48"/>
    <x v="65"/>
    <n v="20260723"/>
  </r>
  <r>
    <x v="23"/>
    <x v="8"/>
    <x v="0"/>
    <n v="189.62644599999999"/>
    <x v="49"/>
    <x v="66"/>
    <n v="20260723"/>
  </r>
  <r>
    <x v="23"/>
    <x v="8"/>
    <x v="0"/>
    <m/>
    <x v="55"/>
    <x v="67"/>
    <n v="20260723"/>
  </r>
  <r>
    <x v="23"/>
    <x v="8"/>
    <x v="0"/>
    <n v="2.4551759999999998"/>
    <x v="56"/>
    <x v="68"/>
    <n v="20260723"/>
  </r>
  <r>
    <x v="23"/>
    <x v="8"/>
    <x v="0"/>
    <n v="294.31728900000002"/>
    <x v="57"/>
    <x v="69"/>
    <n v="20260723"/>
  </r>
  <r>
    <x v="23"/>
    <x v="8"/>
    <x v="0"/>
    <n v="15.317589999999999"/>
    <x v="58"/>
    <x v="70"/>
    <n v="20260723"/>
  </r>
  <r>
    <x v="23"/>
    <x v="8"/>
    <x v="0"/>
    <n v="131.317238"/>
    <x v="59"/>
    <x v="71"/>
    <n v="20260723"/>
  </r>
  <r>
    <x v="23"/>
    <x v="8"/>
    <x v="0"/>
    <n v="2049.3162619999998"/>
    <x v="60"/>
    <x v="72"/>
    <n v="20260723"/>
  </r>
  <r>
    <x v="23"/>
    <x v="8"/>
    <x v="0"/>
    <n v="45.02619"/>
    <x v="19"/>
    <x v="73"/>
    <n v="20260723"/>
  </r>
  <r>
    <x v="23"/>
    <x v="8"/>
    <x v="0"/>
    <n v="12.272886"/>
    <x v="61"/>
    <x v="74"/>
    <n v="20260723"/>
  </r>
  <r>
    <x v="23"/>
    <x v="8"/>
    <x v="0"/>
    <n v="337.33751999999998"/>
    <x v="62"/>
    <x v="75"/>
    <n v="20260723"/>
  </r>
  <r>
    <x v="23"/>
    <x v="8"/>
    <x v="0"/>
    <n v="607.96901800000001"/>
    <x v="63"/>
    <x v="76"/>
    <n v="20260723"/>
  </r>
  <r>
    <x v="23"/>
    <x v="8"/>
    <x v="0"/>
    <n v="559.74850200000003"/>
    <x v="64"/>
    <x v="77"/>
    <n v="20260723"/>
  </r>
  <r>
    <x v="23"/>
    <x v="8"/>
    <x v="0"/>
    <n v="438.25899800000002"/>
    <x v="65"/>
    <x v="78"/>
    <n v="20260723"/>
  </r>
  <r>
    <x v="23"/>
    <x v="8"/>
    <x v="0"/>
    <n v="791.05109400000003"/>
    <x v="66"/>
    <x v="79"/>
    <n v="20260723"/>
  </r>
  <r>
    <x v="23"/>
    <x v="8"/>
    <x v="0"/>
    <n v="0.61210299999999995"/>
    <x v="67"/>
    <x v="80"/>
    <n v="20260723"/>
  </r>
  <r>
    <x v="23"/>
    <x v="8"/>
    <x v="0"/>
    <n v="790.43899099999999"/>
    <x v="68"/>
    <x v="81"/>
    <n v="20260723"/>
  </r>
  <r>
    <x v="23"/>
    <x v="8"/>
    <x v="0"/>
    <n v="348.61780900000002"/>
    <x v="69"/>
    <x v="82"/>
    <n v="20260723"/>
  </r>
  <r>
    <x v="23"/>
    <x v="8"/>
    <x v="0"/>
    <n v="32021.179314000001"/>
    <x v="70"/>
    <x v="83"/>
    <n v="20260723"/>
  </r>
  <r>
    <x v="23"/>
    <x v="8"/>
    <x v="0"/>
    <n v="19277.163424999999"/>
    <x v="71"/>
    <x v="84"/>
    <n v="20260723"/>
  </r>
  <r>
    <x v="23"/>
    <x v="9"/>
    <x v="0"/>
    <m/>
    <x v="0"/>
    <x v="0"/>
    <n v="20260723"/>
  </r>
  <r>
    <x v="23"/>
    <x v="9"/>
    <x v="0"/>
    <m/>
    <x v="1"/>
    <x v="1"/>
    <n v="20260723"/>
  </r>
  <r>
    <x v="23"/>
    <x v="9"/>
    <x v="0"/>
    <m/>
    <x v="2"/>
    <x v="2"/>
    <n v="20260723"/>
  </r>
  <r>
    <x v="23"/>
    <x v="9"/>
    <x v="0"/>
    <n v="0"/>
    <x v="3"/>
    <x v="3"/>
    <n v="20260723"/>
  </r>
  <r>
    <x v="23"/>
    <x v="9"/>
    <x v="0"/>
    <n v="195.450908"/>
    <x v="4"/>
    <x v="4"/>
    <n v="20260723"/>
  </r>
  <r>
    <x v="23"/>
    <x v="9"/>
    <x v="0"/>
    <n v="0"/>
    <x v="5"/>
    <x v="5"/>
    <n v="20260723"/>
  </r>
  <r>
    <x v="23"/>
    <x v="9"/>
    <x v="0"/>
    <n v="663.11644000000001"/>
    <x v="6"/>
    <x v="6"/>
    <n v="20260723"/>
  </r>
  <r>
    <x v="23"/>
    <x v="9"/>
    <x v="0"/>
    <n v="40866.712025000001"/>
    <x v="7"/>
    <x v="7"/>
    <n v="20260723"/>
  </r>
  <r>
    <x v="23"/>
    <x v="9"/>
    <x v="0"/>
    <n v="142.09714700000001"/>
    <x v="8"/>
    <x v="8"/>
    <n v="20260723"/>
  </r>
  <r>
    <x v="23"/>
    <x v="9"/>
    <x v="0"/>
    <n v="12567.596383"/>
    <x v="9"/>
    <x v="9"/>
    <n v="20260723"/>
  </r>
  <r>
    <x v="23"/>
    <x v="9"/>
    <x v="0"/>
    <n v="98.933581000000004"/>
    <x v="10"/>
    <x v="10"/>
    <n v="20260723"/>
  </r>
  <r>
    <x v="23"/>
    <x v="9"/>
    <x v="0"/>
    <n v="36.180329999999998"/>
    <x v="11"/>
    <x v="11"/>
    <n v="20260723"/>
  </r>
  <r>
    <x v="23"/>
    <x v="9"/>
    <x v="0"/>
    <n v="62.753250999999999"/>
    <x v="12"/>
    <x v="12"/>
    <n v="20260723"/>
  </r>
  <r>
    <x v="23"/>
    <x v="9"/>
    <x v="0"/>
    <n v="26565.950563999999"/>
    <x v="13"/>
    <x v="13"/>
    <n v="20260723"/>
  </r>
  <r>
    <x v="23"/>
    <x v="9"/>
    <x v="0"/>
    <n v="23841.393527"/>
    <x v="14"/>
    <x v="14"/>
    <n v="20260723"/>
  </r>
  <r>
    <x v="23"/>
    <x v="9"/>
    <x v="0"/>
    <n v="2420.5749099999998"/>
    <x v="15"/>
    <x v="15"/>
    <n v="20260723"/>
  </r>
  <r>
    <x v="23"/>
    <x v="9"/>
    <x v="0"/>
    <n v="303.98212599999999"/>
    <x v="16"/>
    <x v="16"/>
    <n v="20260723"/>
  </r>
  <r>
    <x v="23"/>
    <x v="9"/>
    <x v="0"/>
    <n v="0"/>
    <x v="17"/>
    <x v="17"/>
    <n v="20260723"/>
  </r>
  <r>
    <x v="23"/>
    <x v="9"/>
    <x v="0"/>
    <n v="779.16472999999996"/>
    <x v="18"/>
    <x v="18"/>
    <n v="20260723"/>
  </r>
  <r>
    <x v="23"/>
    <x v="9"/>
    <x v="0"/>
    <n v="99.909701999999996"/>
    <x v="19"/>
    <x v="19"/>
    <n v="20260723"/>
  </r>
  <r>
    <x v="23"/>
    <x v="9"/>
    <x v="0"/>
    <n v="611.054574"/>
    <x v="20"/>
    <x v="20"/>
    <n v="20260723"/>
  </r>
  <r>
    <x v="23"/>
    <x v="9"/>
    <x v="0"/>
    <n v="2.005344"/>
    <x v="21"/>
    <x v="21"/>
    <n v="20260723"/>
  </r>
  <r>
    <x v="23"/>
    <x v="9"/>
    <x v="0"/>
    <n v="9959.0067830000007"/>
    <x v="22"/>
    <x v="22"/>
    <n v="20260723"/>
  </r>
  <r>
    <x v="23"/>
    <x v="9"/>
    <x v="0"/>
    <n v="856.68936199999996"/>
    <x v="23"/>
    <x v="23"/>
    <n v="20260723"/>
  </r>
  <r>
    <x v="23"/>
    <x v="9"/>
    <x v="0"/>
    <n v="0"/>
    <x v="24"/>
    <x v="24"/>
    <n v="20260723"/>
  </r>
  <r>
    <x v="23"/>
    <x v="9"/>
    <x v="0"/>
    <n v="21.918721000000001"/>
    <x v="25"/>
    <x v="25"/>
    <n v="20260723"/>
  </r>
  <r>
    <x v="23"/>
    <x v="9"/>
    <x v="0"/>
    <n v="834.77064099999996"/>
    <x v="26"/>
    <x v="26"/>
    <n v="20260723"/>
  </r>
  <r>
    <x v="23"/>
    <x v="9"/>
    <x v="0"/>
    <n v="3093.0271389999998"/>
    <x v="27"/>
    <x v="27"/>
    <n v="20260723"/>
  </r>
  <r>
    <x v="23"/>
    <x v="9"/>
    <x v="0"/>
    <n v="2700.071938"/>
    <x v="28"/>
    <x v="28"/>
    <n v="20260723"/>
  </r>
  <r>
    <x v="23"/>
    <x v="9"/>
    <x v="0"/>
    <n v="2659.2143040000001"/>
    <x v="29"/>
    <x v="29"/>
    <n v="20260723"/>
  </r>
  <r>
    <x v="23"/>
    <x v="9"/>
    <x v="0"/>
    <n v="40.857633999999997"/>
    <x v="30"/>
    <x v="30"/>
    <n v="20260723"/>
  </r>
  <r>
    <x v="23"/>
    <x v="9"/>
    <x v="0"/>
    <n v="401.20262500000001"/>
    <x v="31"/>
    <x v="31"/>
    <n v="20260723"/>
  </r>
  <r>
    <x v="23"/>
    <x v="9"/>
    <x v="0"/>
    <n v="-4.2576020000000003"/>
    <x v="32"/>
    <x v="32"/>
    <n v="20260723"/>
  </r>
  <r>
    <x v="23"/>
    <x v="9"/>
    <x v="0"/>
    <n v="405.46022699999997"/>
    <x v="33"/>
    <x v="33"/>
    <n v="20260723"/>
  </r>
  <r>
    <x v="23"/>
    <x v="9"/>
    <x v="0"/>
    <n v="-8.2474240000000005"/>
    <x v="34"/>
    <x v="34"/>
    <n v="20260723"/>
  </r>
  <r>
    <x v="23"/>
    <x v="9"/>
    <x v="0"/>
    <n v="10.000412000000001"/>
    <x v="35"/>
    <x v="35"/>
    <n v="20260723"/>
  </r>
  <r>
    <x v="23"/>
    <x v="9"/>
    <x v="0"/>
    <n v="617.28610100000003"/>
    <x v="36"/>
    <x v="36"/>
    <n v="20260723"/>
  </r>
  <r>
    <x v="23"/>
    <x v="9"/>
    <x v="0"/>
    <n v="425.05133000000001"/>
    <x v="37"/>
    <x v="37"/>
    <n v="20260723"/>
  </r>
  <r>
    <x v="23"/>
    <x v="9"/>
    <x v="0"/>
    <n v="160.635336"/>
    <x v="38"/>
    <x v="38"/>
    <n v="20260723"/>
  </r>
  <r>
    <x v="23"/>
    <x v="9"/>
    <x v="0"/>
    <n v="0"/>
    <x v="39"/>
    <x v="39"/>
    <n v="20260723"/>
  </r>
  <r>
    <x v="23"/>
    <x v="9"/>
    <x v="0"/>
    <n v="0"/>
    <x v="40"/>
    <x v="40"/>
    <n v="20260723"/>
  </r>
  <r>
    <x v="23"/>
    <x v="9"/>
    <x v="0"/>
    <n v="349.17048799999998"/>
    <x v="41"/>
    <x v="41"/>
    <n v="20260723"/>
  </r>
  <r>
    <x v="23"/>
    <x v="9"/>
    <x v="0"/>
    <n v="87.594650000000001"/>
    <x v="42"/>
    <x v="42"/>
    <n v="20260723"/>
  </r>
  <r>
    <x v="23"/>
    <x v="9"/>
    <x v="0"/>
    <n v="57283.740974"/>
    <x v="43"/>
    <x v="43"/>
    <n v="20260723"/>
  </r>
  <r>
    <x v="23"/>
    <x v="9"/>
    <x v="0"/>
    <m/>
    <x v="44"/>
    <x v="44"/>
    <n v="20260723"/>
  </r>
  <r>
    <x v="23"/>
    <x v="9"/>
    <x v="0"/>
    <n v="14224.165354999999"/>
    <x v="45"/>
    <x v="45"/>
    <n v="20260723"/>
  </r>
  <r>
    <x v="23"/>
    <x v="9"/>
    <x v="0"/>
    <n v="13861.910033"/>
    <x v="46"/>
    <x v="46"/>
    <n v="20260723"/>
  </r>
  <r>
    <x v="23"/>
    <x v="9"/>
    <x v="0"/>
    <n v="0"/>
    <x v="47"/>
    <x v="47"/>
    <n v="20260723"/>
  </r>
  <r>
    <x v="23"/>
    <x v="9"/>
    <x v="0"/>
    <n v="13173.063727999999"/>
    <x v="48"/>
    <x v="48"/>
    <n v="20260723"/>
  </r>
  <r>
    <x v="23"/>
    <x v="9"/>
    <x v="0"/>
    <n v="688.84630500000003"/>
    <x v="49"/>
    <x v="49"/>
    <n v="20260723"/>
  </r>
  <r>
    <x v="23"/>
    <x v="9"/>
    <x v="0"/>
    <n v="362.25532199999998"/>
    <x v="50"/>
    <x v="50"/>
    <n v="20260723"/>
  </r>
  <r>
    <x v="23"/>
    <x v="9"/>
    <x v="0"/>
    <n v="0"/>
    <x v="47"/>
    <x v="51"/>
    <n v="20260723"/>
  </r>
  <r>
    <x v="23"/>
    <x v="9"/>
    <x v="0"/>
    <n v="342.44506999999999"/>
    <x v="48"/>
    <x v="52"/>
    <n v="20260723"/>
  </r>
  <r>
    <x v="23"/>
    <x v="9"/>
    <x v="0"/>
    <n v="19.810251999999998"/>
    <x v="49"/>
    <x v="53"/>
    <n v="20260723"/>
  </r>
  <r>
    <x v="23"/>
    <x v="9"/>
    <x v="0"/>
    <n v="4982.0131849999998"/>
    <x v="51"/>
    <x v="54"/>
    <n v="20260723"/>
  </r>
  <r>
    <x v="23"/>
    <x v="9"/>
    <x v="0"/>
    <n v="-469.32186100000001"/>
    <x v="52"/>
    <x v="55"/>
    <n v="20260723"/>
  </r>
  <r>
    <x v="23"/>
    <x v="9"/>
    <x v="0"/>
    <n v="0"/>
    <x v="47"/>
    <x v="56"/>
    <n v="20260723"/>
  </r>
  <r>
    <x v="23"/>
    <x v="9"/>
    <x v="0"/>
    <n v="-534.81197199999997"/>
    <x v="48"/>
    <x v="57"/>
    <n v="20260723"/>
  </r>
  <r>
    <x v="23"/>
    <x v="9"/>
    <x v="0"/>
    <n v="65.490110999999999"/>
    <x v="49"/>
    <x v="58"/>
    <n v="20260723"/>
  </r>
  <r>
    <x v="23"/>
    <x v="9"/>
    <x v="0"/>
    <n v="5451.3350460000001"/>
    <x v="53"/>
    <x v="59"/>
    <n v="20260723"/>
  </r>
  <r>
    <x v="23"/>
    <x v="9"/>
    <x v="0"/>
    <n v="0"/>
    <x v="47"/>
    <x v="60"/>
    <n v="20260723"/>
  </r>
  <r>
    <x v="23"/>
    <x v="9"/>
    <x v="0"/>
    <n v="4917.7593779999997"/>
    <x v="48"/>
    <x v="61"/>
    <n v="20260723"/>
  </r>
  <r>
    <x v="23"/>
    <x v="9"/>
    <x v="0"/>
    <n v="533.57566799999995"/>
    <x v="49"/>
    <x v="62"/>
    <n v="20260723"/>
  </r>
  <r>
    <x v="23"/>
    <x v="9"/>
    <x v="0"/>
    <n v="9164.4892749999999"/>
    <x v="54"/>
    <x v="63"/>
    <n v="20260723"/>
  </r>
  <r>
    <x v="23"/>
    <x v="9"/>
    <x v="0"/>
    <n v="0"/>
    <x v="47"/>
    <x v="64"/>
    <n v="20260723"/>
  </r>
  <r>
    <x v="23"/>
    <x v="9"/>
    <x v="0"/>
    <n v="8961.7213940000001"/>
    <x v="48"/>
    <x v="65"/>
    <n v="20260723"/>
  </r>
  <r>
    <x v="23"/>
    <x v="9"/>
    <x v="0"/>
    <n v="202.76788099999999"/>
    <x v="49"/>
    <x v="66"/>
    <n v="20260723"/>
  </r>
  <r>
    <x v="23"/>
    <x v="9"/>
    <x v="0"/>
    <m/>
    <x v="55"/>
    <x v="67"/>
    <n v="20260723"/>
  </r>
  <r>
    <x v="23"/>
    <x v="9"/>
    <x v="0"/>
    <n v="2.492645"/>
    <x v="56"/>
    <x v="68"/>
    <n v="20260723"/>
  </r>
  <r>
    <x v="23"/>
    <x v="9"/>
    <x v="0"/>
    <n v="314.57485500000001"/>
    <x v="57"/>
    <x v="69"/>
    <n v="20260723"/>
  </r>
  <r>
    <x v="23"/>
    <x v="9"/>
    <x v="0"/>
    <n v="19.019439999999999"/>
    <x v="58"/>
    <x v="70"/>
    <n v="20260723"/>
  </r>
  <r>
    <x v="23"/>
    <x v="9"/>
    <x v="0"/>
    <n v="125.83860300000001"/>
    <x v="59"/>
    <x v="71"/>
    <n v="20260723"/>
  </r>
  <r>
    <x v="23"/>
    <x v="9"/>
    <x v="0"/>
    <n v="2490.4119660000001"/>
    <x v="60"/>
    <x v="72"/>
    <n v="20260723"/>
  </r>
  <r>
    <x v="23"/>
    <x v="9"/>
    <x v="0"/>
    <n v="2.0890499999999999"/>
    <x v="19"/>
    <x v="73"/>
    <n v="20260723"/>
  </r>
  <r>
    <x v="23"/>
    <x v="9"/>
    <x v="0"/>
    <n v="70.082623999999996"/>
    <x v="61"/>
    <x v="74"/>
    <n v="20260723"/>
  </r>
  <r>
    <x v="23"/>
    <x v="9"/>
    <x v="0"/>
    <n v="292.628694"/>
    <x v="62"/>
    <x v="75"/>
    <n v="20260723"/>
  </r>
  <r>
    <x v="23"/>
    <x v="9"/>
    <x v="0"/>
    <n v="664.54965100000004"/>
    <x v="63"/>
    <x v="76"/>
    <n v="20260723"/>
  </r>
  <r>
    <x v="23"/>
    <x v="9"/>
    <x v="0"/>
    <n v="503.63078200000001"/>
    <x v="64"/>
    <x v="77"/>
    <n v="20260723"/>
  </r>
  <r>
    <x v="23"/>
    <x v="9"/>
    <x v="0"/>
    <n v="472.741759"/>
    <x v="65"/>
    <x v="78"/>
    <n v="20260723"/>
  </r>
  <r>
    <x v="23"/>
    <x v="9"/>
    <x v="0"/>
    <n v="781.01625100000001"/>
    <x v="66"/>
    <x v="79"/>
    <n v="20260723"/>
  </r>
  <r>
    <x v="23"/>
    <x v="9"/>
    <x v="0"/>
    <n v="0"/>
    <x v="67"/>
    <x v="80"/>
    <n v="20260723"/>
  </r>
  <r>
    <x v="23"/>
    <x v="9"/>
    <x v="0"/>
    <n v="781.01625100000001"/>
    <x v="68"/>
    <x v="81"/>
    <n v="20260723"/>
  </r>
  <r>
    <x v="23"/>
    <x v="9"/>
    <x v="0"/>
    <n v="327.88266599999997"/>
    <x v="69"/>
    <x v="82"/>
    <n v="20260723"/>
  </r>
  <r>
    <x v="23"/>
    <x v="9"/>
    <x v="0"/>
    <n v="34437.626801999999"/>
    <x v="70"/>
    <x v="83"/>
    <n v="20260723"/>
  </r>
  <r>
    <x v="23"/>
    <x v="9"/>
    <x v="0"/>
    <n v="22846.114172000001"/>
    <x v="71"/>
    <x v="84"/>
    <n v="20260723"/>
  </r>
  <r>
    <x v="24"/>
    <x v="0"/>
    <x v="0"/>
    <m/>
    <x v="0"/>
    <x v="0"/>
    <n v="20260723"/>
  </r>
  <r>
    <x v="24"/>
    <x v="0"/>
    <x v="0"/>
    <m/>
    <x v="1"/>
    <x v="1"/>
    <n v="20260723"/>
  </r>
  <r>
    <x v="24"/>
    <x v="0"/>
    <x v="0"/>
    <m/>
    <x v="2"/>
    <x v="2"/>
    <n v="20260723"/>
  </r>
  <r>
    <x v="24"/>
    <x v="0"/>
    <x v="0"/>
    <n v="2.8499999999999999E-4"/>
    <x v="3"/>
    <x v="3"/>
    <n v="20260723"/>
  </r>
  <r>
    <x v="24"/>
    <x v="0"/>
    <x v="0"/>
    <n v="756.89619800000003"/>
    <x v="4"/>
    <x v="4"/>
    <n v="20260723"/>
  </r>
  <r>
    <x v="24"/>
    <x v="0"/>
    <x v="0"/>
    <n v="17.665932000000002"/>
    <x v="5"/>
    <x v="5"/>
    <n v="20260723"/>
  </r>
  <r>
    <x v="24"/>
    <x v="0"/>
    <x v="0"/>
    <n v="322.32698299999998"/>
    <x v="6"/>
    <x v="6"/>
    <n v="20260723"/>
  </r>
  <r>
    <x v="24"/>
    <x v="0"/>
    <x v="0"/>
    <n v="35294.855900000002"/>
    <x v="7"/>
    <x v="7"/>
    <n v="20260723"/>
  </r>
  <r>
    <x v="24"/>
    <x v="0"/>
    <x v="0"/>
    <n v="606.74021900000002"/>
    <x v="8"/>
    <x v="8"/>
    <n v="20260723"/>
  </r>
  <r>
    <x v="24"/>
    <x v="0"/>
    <x v="0"/>
    <n v="1781.284326"/>
    <x v="9"/>
    <x v="9"/>
    <n v="20260723"/>
  </r>
  <r>
    <x v="24"/>
    <x v="0"/>
    <x v="0"/>
    <n v="1509.417749"/>
    <x v="10"/>
    <x v="10"/>
    <n v="20260723"/>
  </r>
  <r>
    <x v="24"/>
    <x v="0"/>
    <x v="0"/>
    <n v="1483.67309"/>
    <x v="11"/>
    <x v="11"/>
    <n v="20260723"/>
  </r>
  <r>
    <x v="24"/>
    <x v="0"/>
    <x v="0"/>
    <n v="25.744658999999999"/>
    <x v="12"/>
    <x v="12"/>
    <n v="20260723"/>
  </r>
  <r>
    <x v="24"/>
    <x v="0"/>
    <x v="0"/>
    <n v="28089.212019999999"/>
    <x v="13"/>
    <x v="13"/>
    <n v="20260723"/>
  </r>
  <r>
    <x v="24"/>
    <x v="0"/>
    <x v="0"/>
    <n v="17091.235338999999"/>
    <x v="14"/>
    <x v="14"/>
    <n v="20260723"/>
  </r>
  <r>
    <x v="24"/>
    <x v="0"/>
    <x v="0"/>
    <n v="10584.700314"/>
    <x v="15"/>
    <x v="15"/>
    <n v="20260723"/>
  </r>
  <r>
    <x v="24"/>
    <x v="0"/>
    <x v="0"/>
    <n v="354.57974899999999"/>
    <x v="16"/>
    <x v="16"/>
    <n v="20260723"/>
  </r>
  <r>
    <x v="24"/>
    <x v="0"/>
    <x v="0"/>
    <n v="58.696618000000001"/>
    <x v="17"/>
    <x v="17"/>
    <n v="20260723"/>
  </r>
  <r>
    <x v="24"/>
    <x v="0"/>
    <x v="0"/>
    <n v="2055.0033570000001"/>
    <x v="18"/>
    <x v="18"/>
    <n v="20260723"/>
  </r>
  <r>
    <x v="24"/>
    <x v="0"/>
    <x v="0"/>
    <n v="56.844555"/>
    <x v="19"/>
    <x v="19"/>
    <n v="20260723"/>
  </r>
  <r>
    <x v="24"/>
    <x v="0"/>
    <x v="0"/>
    <n v="1196.353674"/>
    <x v="20"/>
    <x v="20"/>
    <n v="20260723"/>
  </r>
  <r>
    <x v="24"/>
    <x v="0"/>
    <x v="0"/>
    <n v="0"/>
    <x v="21"/>
    <x v="21"/>
    <n v="20260723"/>
  </r>
  <r>
    <x v="24"/>
    <x v="0"/>
    <x v="0"/>
    <n v="11565.117403"/>
    <x v="22"/>
    <x v="22"/>
    <n v="20260723"/>
  </r>
  <r>
    <x v="24"/>
    <x v="0"/>
    <x v="0"/>
    <n v="110.850909"/>
    <x v="23"/>
    <x v="23"/>
    <n v="20260723"/>
  </r>
  <r>
    <x v="24"/>
    <x v="0"/>
    <x v="0"/>
    <n v="2.6599439999999999"/>
    <x v="24"/>
    <x v="24"/>
    <n v="20260723"/>
  </r>
  <r>
    <x v="24"/>
    <x v="0"/>
    <x v="0"/>
    <n v="12.31437"/>
    <x v="25"/>
    <x v="25"/>
    <n v="20260723"/>
  </r>
  <r>
    <x v="24"/>
    <x v="0"/>
    <x v="0"/>
    <n v="95.876594999999995"/>
    <x v="26"/>
    <x v="26"/>
    <n v="20260723"/>
  </r>
  <r>
    <x v="24"/>
    <x v="0"/>
    <x v="0"/>
    <n v="707.13169900000003"/>
    <x v="27"/>
    <x v="27"/>
    <n v="20260723"/>
  </r>
  <r>
    <x v="24"/>
    <x v="0"/>
    <x v="0"/>
    <n v="417.34661899999998"/>
    <x v="28"/>
    <x v="28"/>
    <n v="20260723"/>
  </r>
  <r>
    <x v="24"/>
    <x v="0"/>
    <x v="0"/>
    <n v="317.58182399999998"/>
    <x v="29"/>
    <x v="29"/>
    <n v="20260723"/>
  </r>
  <r>
    <x v="24"/>
    <x v="0"/>
    <x v="0"/>
    <n v="99.764793999999995"/>
    <x v="30"/>
    <x v="30"/>
    <n v="20260723"/>
  </r>
  <r>
    <x v="24"/>
    <x v="0"/>
    <x v="0"/>
    <n v="258.92585400000002"/>
    <x v="31"/>
    <x v="31"/>
    <n v="20260723"/>
  </r>
  <r>
    <x v="24"/>
    <x v="0"/>
    <x v="0"/>
    <n v="19.166350000000001"/>
    <x v="32"/>
    <x v="32"/>
    <n v="20260723"/>
  </r>
  <r>
    <x v="24"/>
    <x v="0"/>
    <x v="0"/>
    <n v="239.75950399999999"/>
    <x v="33"/>
    <x v="33"/>
    <n v="20260723"/>
  </r>
  <r>
    <x v="24"/>
    <x v="0"/>
    <x v="0"/>
    <n v="30.859226"/>
    <x v="34"/>
    <x v="34"/>
    <n v="20260723"/>
  </r>
  <r>
    <x v="24"/>
    <x v="0"/>
    <x v="0"/>
    <n v="80.746661000000003"/>
    <x v="35"/>
    <x v="35"/>
    <n v="20260723"/>
  </r>
  <r>
    <x v="24"/>
    <x v="0"/>
    <x v="0"/>
    <n v="414.21585700000003"/>
    <x v="36"/>
    <x v="36"/>
    <n v="20260723"/>
  </r>
  <r>
    <x v="24"/>
    <x v="0"/>
    <x v="0"/>
    <n v="93.808948999999998"/>
    <x v="37"/>
    <x v="37"/>
    <n v="20260723"/>
  </r>
  <r>
    <x v="24"/>
    <x v="0"/>
    <x v="0"/>
    <n v="478.01087799999999"/>
    <x v="38"/>
    <x v="38"/>
    <n v="20260723"/>
  </r>
  <r>
    <x v="24"/>
    <x v="0"/>
    <x v="0"/>
    <n v="0.14896000000000001"/>
    <x v="39"/>
    <x v="39"/>
    <n v="20260723"/>
  </r>
  <r>
    <x v="24"/>
    <x v="0"/>
    <x v="0"/>
    <n v="0"/>
    <x v="40"/>
    <x v="40"/>
    <n v="20260723"/>
  </r>
  <r>
    <x v="24"/>
    <x v="0"/>
    <x v="0"/>
    <n v="1102.23298"/>
    <x v="41"/>
    <x v="41"/>
    <n v="20260723"/>
  </r>
  <r>
    <x v="24"/>
    <x v="0"/>
    <x v="0"/>
    <n v="82.096627999999995"/>
    <x v="42"/>
    <x v="42"/>
    <n v="20260723"/>
  </r>
  <r>
    <x v="24"/>
    <x v="0"/>
    <x v="0"/>
    <n v="51026.106221000002"/>
    <x v="43"/>
    <x v="43"/>
    <n v="20260723"/>
  </r>
  <r>
    <x v="24"/>
    <x v="0"/>
    <x v="0"/>
    <m/>
    <x v="44"/>
    <x v="44"/>
    <n v="20260723"/>
  </r>
  <r>
    <x v="24"/>
    <x v="0"/>
    <x v="0"/>
    <n v="2912.8959920000002"/>
    <x v="45"/>
    <x v="45"/>
    <n v="20260723"/>
  </r>
  <r>
    <x v="24"/>
    <x v="0"/>
    <x v="0"/>
    <n v="2313.496404"/>
    <x v="46"/>
    <x v="46"/>
    <n v="20260723"/>
  </r>
  <r>
    <x v="24"/>
    <x v="0"/>
    <x v="0"/>
    <n v="0"/>
    <x v="47"/>
    <x v="47"/>
    <n v="20260723"/>
  </r>
  <r>
    <x v="24"/>
    <x v="0"/>
    <x v="0"/>
    <n v="2224.4047289999999"/>
    <x v="48"/>
    <x v="48"/>
    <n v="20260723"/>
  </r>
  <r>
    <x v="24"/>
    <x v="0"/>
    <x v="0"/>
    <n v="89.091674999999995"/>
    <x v="49"/>
    <x v="49"/>
    <n v="20260723"/>
  </r>
  <r>
    <x v="24"/>
    <x v="0"/>
    <x v="0"/>
    <n v="599.39958999999999"/>
    <x v="50"/>
    <x v="50"/>
    <n v="20260723"/>
  </r>
  <r>
    <x v="24"/>
    <x v="0"/>
    <x v="0"/>
    <n v="0"/>
    <x v="47"/>
    <x v="51"/>
    <n v="20260723"/>
  </r>
  <r>
    <x v="24"/>
    <x v="0"/>
    <x v="0"/>
    <n v="562.27908500000001"/>
    <x v="48"/>
    <x v="52"/>
    <n v="20260723"/>
  </r>
  <r>
    <x v="24"/>
    <x v="0"/>
    <x v="0"/>
    <n v="37.120505000000001"/>
    <x v="49"/>
    <x v="53"/>
    <n v="20260723"/>
  </r>
  <r>
    <x v="24"/>
    <x v="0"/>
    <x v="0"/>
    <n v="28482.200626000002"/>
    <x v="51"/>
    <x v="54"/>
    <n v="20260723"/>
  </r>
  <r>
    <x v="24"/>
    <x v="0"/>
    <x v="0"/>
    <n v="2010.9550609999999"/>
    <x v="52"/>
    <x v="55"/>
    <n v="20260723"/>
  </r>
  <r>
    <x v="24"/>
    <x v="0"/>
    <x v="0"/>
    <n v="0"/>
    <x v="47"/>
    <x v="56"/>
    <n v="20260723"/>
  </r>
  <r>
    <x v="24"/>
    <x v="0"/>
    <x v="0"/>
    <n v="1899.4361100000001"/>
    <x v="48"/>
    <x v="57"/>
    <n v="20260723"/>
  </r>
  <r>
    <x v="24"/>
    <x v="0"/>
    <x v="0"/>
    <n v="111.51894299999999"/>
    <x v="49"/>
    <x v="58"/>
    <n v="20260723"/>
  </r>
  <r>
    <x v="24"/>
    <x v="0"/>
    <x v="0"/>
    <n v="26471.245573"/>
    <x v="53"/>
    <x v="59"/>
    <n v="20260723"/>
  </r>
  <r>
    <x v="24"/>
    <x v="0"/>
    <x v="0"/>
    <n v="0"/>
    <x v="47"/>
    <x v="60"/>
    <n v="20260723"/>
  </r>
  <r>
    <x v="24"/>
    <x v="0"/>
    <x v="0"/>
    <n v="26120.561173999999"/>
    <x v="48"/>
    <x v="61"/>
    <n v="20260723"/>
  </r>
  <r>
    <x v="24"/>
    <x v="0"/>
    <x v="0"/>
    <n v="350.68439899999998"/>
    <x v="49"/>
    <x v="62"/>
    <n v="20260723"/>
  </r>
  <r>
    <x v="24"/>
    <x v="0"/>
    <x v="0"/>
    <n v="11529.535678"/>
    <x v="54"/>
    <x v="63"/>
    <n v="20260723"/>
  </r>
  <r>
    <x v="24"/>
    <x v="0"/>
    <x v="0"/>
    <n v="7341.9444990000002"/>
    <x v="47"/>
    <x v="64"/>
    <n v="20260723"/>
  </r>
  <r>
    <x v="24"/>
    <x v="0"/>
    <x v="0"/>
    <n v="4175.3673959999996"/>
    <x v="48"/>
    <x v="65"/>
    <n v="20260723"/>
  </r>
  <r>
    <x v="24"/>
    <x v="0"/>
    <x v="0"/>
    <n v="12.223782999999999"/>
    <x v="49"/>
    <x v="66"/>
    <n v="20260723"/>
  </r>
  <r>
    <x v="24"/>
    <x v="0"/>
    <x v="0"/>
    <m/>
    <x v="55"/>
    <x v="67"/>
    <n v="20260723"/>
  </r>
  <r>
    <x v="24"/>
    <x v="0"/>
    <x v="0"/>
    <n v="0"/>
    <x v="56"/>
    <x v="68"/>
    <n v="20260723"/>
  </r>
  <r>
    <x v="24"/>
    <x v="0"/>
    <x v="0"/>
    <n v="134.325593"/>
    <x v="57"/>
    <x v="69"/>
    <n v="20260723"/>
  </r>
  <r>
    <x v="24"/>
    <x v="0"/>
    <x v="0"/>
    <n v="21.416437999999999"/>
    <x v="58"/>
    <x v="70"/>
    <n v="20260723"/>
  </r>
  <r>
    <x v="24"/>
    <x v="0"/>
    <x v="0"/>
    <n v="286.549397"/>
    <x v="59"/>
    <x v="71"/>
    <n v="20260723"/>
  </r>
  <r>
    <x v="24"/>
    <x v="0"/>
    <x v="0"/>
    <n v="675.09136799999999"/>
    <x v="60"/>
    <x v="72"/>
    <n v="20260723"/>
  </r>
  <r>
    <x v="24"/>
    <x v="0"/>
    <x v="0"/>
    <n v="46.551853999999999"/>
    <x v="19"/>
    <x v="73"/>
    <n v="20260723"/>
  </r>
  <r>
    <x v="24"/>
    <x v="0"/>
    <x v="0"/>
    <n v="7.15768"/>
    <x v="61"/>
    <x v="74"/>
    <n v="20260723"/>
  </r>
  <r>
    <x v="24"/>
    <x v="0"/>
    <x v="0"/>
    <n v="38.039352000000001"/>
    <x v="62"/>
    <x v="75"/>
    <n v="20260723"/>
  </r>
  <r>
    <x v="24"/>
    <x v="0"/>
    <x v="0"/>
    <n v="288.22436299999998"/>
    <x v="63"/>
    <x v="76"/>
    <n v="20260723"/>
  </r>
  <r>
    <x v="24"/>
    <x v="0"/>
    <x v="0"/>
    <n v="131.681308"/>
    <x v="64"/>
    <x v="77"/>
    <n v="20260723"/>
  </r>
  <r>
    <x v="24"/>
    <x v="0"/>
    <x v="0"/>
    <n v="329.67671999999999"/>
    <x v="65"/>
    <x v="78"/>
    <n v="20260723"/>
  </r>
  <r>
    <x v="24"/>
    <x v="0"/>
    <x v="0"/>
    <n v="407.82646799999998"/>
    <x v="66"/>
    <x v="79"/>
    <n v="20260723"/>
  </r>
  <r>
    <x v="24"/>
    <x v="0"/>
    <x v="0"/>
    <n v="0"/>
    <x v="67"/>
    <x v="80"/>
    <n v="20260723"/>
  </r>
  <r>
    <x v="24"/>
    <x v="0"/>
    <x v="0"/>
    <n v="407.82646799999998"/>
    <x v="68"/>
    <x v="81"/>
    <n v="20260723"/>
  </r>
  <r>
    <x v="24"/>
    <x v="0"/>
    <x v="0"/>
    <n v="348.639951"/>
    <x v="69"/>
    <x v="82"/>
    <n v="20260723"/>
  </r>
  <r>
    <x v="24"/>
    <x v="0"/>
    <x v="0"/>
    <n v="45639.812790000004"/>
    <x v="70"/>
    <x v="83"/>
    <n v="20260723"/>
  </r>
  <r>
    <x v="24"/>
    <x v="0"/>
    <x v="0"/>
    <n v="5386.2934329999998"/>
    <x v="71"/>
    <x v="84"/>
    <n v="20260723"/>
  </r>
  <r>
    <x v="24"/>
    <x v="1"/>
    <x v="0"/>
    <m/>
    <x v="0"/>
    <x v="0"/>
    <n v="20260723"/>
  </r>
  <r>
    <x v="24"/>
    <x v="1"/>
    <x v="0"/>
    <m/>
    <x v="1"/>
    <x v="1"/>
    <n v="20260723"/>
  </r>
  <r>
    <x v="24"/>
    <x v="1"/>
    <x v="0"/>
    <m/>
    <x v="2"/>
    <x v="2"/>
    <n v="20260723"/>
  </r>
  <r>
    <x v="24"/>
    <x v="1"/>
    <x v="0"/>
    <n v="0"/>
    <x v="3"/>
    <x v="3"/>
    <n v="20260723"/>
  </r>
  <r>
    <x v="24"/>
    <x v="1"/>
    <x v="0"/>
    <n v="595.21696599999996"/>
    <x v="4"/>
    <x v="4"/>
    <n v="20260723"/>
  </r>
  <r>
    <x v="24"/>
    <x v="1"/>
    <x v="0"/>
    <n v="20.815027000000001"/>
    <x v="5"/>
    <x v="5"/>
    <n v="20260723"/>
  </r>
  <r>
    <x v="24"/>
    <x v="1"/>
    <x v="0"/>
    <n v="275.669802"/>
    <x v="6"/>
    <x v="6"/>
    <n v="20260723"/>
  </r>
  <r>
    <x v="24"/>
    <x v="1"/>
    <x v="0"/>
    <n v="37332.18103"/>
    <x v="7"/>
    <x v="7"/>
    <n v="20260723"/>
  </r>
  <r>
    <x v="24"/>
    <x v="1"/>
    <x v="0"/>
    <n v="564.695063"/>
    <x v="8"/>
    <x v="8"/>
    <n v="20260723"/>
  </r>
  <r>
    <x v="24"/>
    <x v="1"/>
    <x v="0"/>
    <n v="2270.0323210000001"/>
    <x v="9"/>
    <x v="9"/>
    <n v="20260723"/>
  </r>
  <r>
    <x v="24"/>
    <x v="1"/>
    <x v="0"/>
    <n v="1538.417115"/>
    <x v="10"/>
    <x v="10"/>
    <n v="20260723"/>
  </r>
  <r>
    <x v="24"/>
    <x v="1"/>
    <x v="0"/>
    <n v="1519.4539380000001"/>
    <x v="11"/>
    <x v="11"/>
    <n v="20260723"/>
  </r>
  <r>
    <x v="24"/>
    <x v="1"/>
    <x v="0"/>
    <n v="18.963177000000002"/>
    <x v="12"/>
    <x v="12"/>
    <n v="20260723"/>
  </r>
  <r>
    <x v="24"/>
    <x v="1"/>
    <x v="0"/>
    <n v="29656.723513000001"/>
    <x v="13"/>
    <x v="13"/>
    <n v="20260723"/>
  </r>
  <r>
    <x v="24"/>
    <x v="1"/>
    <x v="0"/>
    <n v="18262.229743"/>
    <x v="14"/>
    <x v="14"/>
    <n v="20260723"/>
  </r>
  <r>
    <x v="24"/>
    <x v="1"/>
    <x v="0"/>
    <n v="11136.486424000001"/>
    <x v="15"/>
    <x v="15"/>
    <n v="20260723"/>
  </r>
  <r>
    <x v="24"/>
    <x v="1"/>
    <x v="0"/>
    <n v="212.29722000000001"/>
    <x v="16"/>
    <x v="16"/>
    <n v="20260723"/>
  </r>
  <r>
    <x v="24"/>
    <x v="1"/>
    <x v="0"/>
    <n v="45.710124999999998"/>
    <x v="17"/>
    <x v="17"/>
    <n v="20260723"/>
  </r>
  <r>
    <x v="24"/>
    <x v="1"/>
    <x v="0"/>
    <n v="1890.970495"/>
    <x v="18"/>
    <x v="18"/>
    <n v="20260723"/>
  </r>
  <r>
    <x v="24"/>
    <x v="1"/>
    <x v="0"/>
    <n v="109.75341299999999"/>
    <x v="19"/>
    <x v="19"/>
    <n v="20260723"/>
  </r>
  <r>
    <x v="24"/>
    <x v="1"/>
    <x v="0"/>
    <n v="1301.5891099999999"/>
    <x v="20"/>
    <x v="20"/>
    <n v="20260723"/>
  </r>
  <r>
    <x v="24"/>
    <x v="1"/>
    <x v="0"/>
    <n v="0"/>
    <x v="21"/>
    <x v="21"/>
    <n v="20260723"/>
  </r>
  <r>
    <x v="24"/>
    <x v="1"/>
    <x v="0"/>
    <n v="12274.471727"/>
    <x v="22"/>
    <x v="22"/>
    <n v="20260723"/>
  </r>
  <r>
    <x v="24"/>
    <x v="1"/>
    <x v="0"/>
    <n v="103.53283399999999"/>
    <x v="23"/>
    <x v="23"/>
    <n v="20260723"/>
  </r>
  <r>
    <x v="24"/>
    <x v="1"/>
    <x v="0"/>
    <n v="2.5601950000000002"/>
    <x v="24"/>
    <x v="24"/>
    <n v="20260723"/>
  </r>
  <r>
    <x v="24"/>
    <x v="1"/>
    <x v="0"/>
    <n v="5.7878449999999999"/>
    <x v="25"/>
    <x v="25"/>
    <n v="20260723"/>
  </r>
  <r>
    <x v="24"/>
    <x v="1"/>
    <x v="0"/>
    <n v="95.184792999999999"/>
    <x v="26"/>
    <x v="26"/>
    <n v="20260723"/>
  </r>
  <r>
    <x v="24"/>
    <x v="1"/>
    <x v="0"/>
    <n v="606.71340799999996"/>
    <x v="27"/>
    <x v="27"/>
    <n v="20260723"/>
  </r>
  <r>
    <x v="24"/>
    <x v="1"/>
    <x v="0"/>
    <n v="623.23172699999998"/>
    <x v="28"/>
    <x v="28"/>
    <n v="20260723"/>
  </r>
  <r>
    <x v="24"/>
    <x v="1"/>
    <x v="0"/>
    <n v="507.24162200000001"/>
    <x v="29"/>
    <x v="29"/>
    <n v="20260723"/>
  </r>
  <r>
    <x v="24"/>
    <x v="1"/>
    <x v="0"/>
    <n v="115.990106"/>
    <x v="30"/>
    <x v="30"/>
    <n v="20260723"/>
  </r>
  <r>
    <x v="24"/>
    <x v="1"/>
    <x v="0"/>
    <n v="-44.603532999999999"/>
    <x v="31"/>
    <x v="31"/>
    <n v="20260723"/>
  </r>
  <r>
    <x v="24"/>
    <x v="1"/>
    <x v="0"/>
    <n v="19.634285999999999"/>
    <x v="32"/>
    <x v="32"/>
    <n v="20260723"/>
  </r>
  <r>
    <x v="24"/>
    <x v="1"/>
    <x v="0"/>
    <n v="-64.237819000000002"/>
    <x v="33"/>
    <x v="33"/>
    <n v="20260723"/>
  </r>
  <r>
    <x v="24"/>
    <x v="1"/>
    <x v="0"/>
    <n v="28.085214000000001"/>
    <x v="34"/>
    <x v="34"/>
    <n v="20260723"/>
  </r>
  <r>
    <x v="24"/>
    <x v="1"/>
    <x v="0"/>
    <n v="81.616437000000005"/>
    <x v="35"/>
    <x v="35"/>
    <n v="20260723"/>
  </r>
  <r>
    <x v="24"/>
    <x v="1"/>
    <x v="0"/>
    <n v="417.26432999999997"/>
    <x v="36"/>
    <x v="36"/>
    <n v="20260723"/>
  </r>
  <r>
    <x v="24"/>
    <x v="1"/>
    <x v="0"/>
    <n v="194.41597400000001"/>
    <x v="37"/>
    <x v="37"/>
    <n v="20260723"/>
  </r>
  <r>
    <x v="24"/>
    <x v="1"/>
    <x v="0"/>
    <n v="228.711862"/>
    <x v="38"/>
    <x v="38"/>
    <n v="20260723"/>
  </r>
  <r>
    <x v="24"/>
    <x v="1"/>
    <x v="0"/>
    <n v="0.14896000000000001"/>
    <x v="39"/>
    <x v="39"/>
    <n v="20260723"/>
  </r>
  <r>
    <x v="24"/>
    <x v="1"/>
    <x v="0"/>
    <n v="0"/>
    <x v="40"/>
    <x v="40"/>
    <n v="20260723"/>
  </r>
  <r>
    <x v="24"/>
    <x v="1"/>
    <x v="0"/>
    <n v="812.79366600000003"/>
    <x v="41"/>
    <x v="41"/>
    <n v="20260723"/>
  </r>
  <r>
    <x v="24"/>
    <x v="1"/>
    <x v="0"/>
    <n v="95.572890000000001"/>
    <x v="42"/>
    <x v="42"/>
    <n v="20260723"/>
  </r>
  <r>
    <x v="24"/>
    <x v="1"/>
    <x v="0"/>
    <n v="53039.124913"/>
    <x v="43"/>
    <x v="43"/>
    <n v="20260723"/>
  </r>
  <r>
    <x v="24"/>
    <x v="1"/>
    <x v="0"/>
    <m/>
    <x v="44"/>
    <x v="44"/>
    <n v="20260723"/>
  </r>
  <r>
    <x v="24"/>
    <x v="1"/>
    <x v="0"/>
    <n v="3193.2158119999999"/>
    <x v="45"/>
    <x v="45"/>
    <n v="20260723"/>
  </r>
  <r>
    <x v="24"/>
    <x v="1"/>
    <x v="0"/>
    <n v="2550.6211579999999"/>
    <x v="46"/>
    <x v="46"/>
    <n v="20260723"/>
  </r>
  <r>
    <x v="24"/>
    <x v="1"/>
    <x v="0"/>
    <n v="0"/>
    <x v="47"/>
    <x v="47"/>
    <n v="20260723"/>
  </r>
  <r>
    <x v="24"/>
    <x v="1"/>
    <x v="0"/>
    <n v="2455.1109740000002"/>
    <x v="48"/>
    <x v="48"/>
    <n v="20260723"/>
  </r>
  <r>
    <x v="24"/>
    <x v="1"/>
    <x v="0"/>
    <n v="95.510183999999995"/>
    <x v="49"/>
    <x v="49"/>
    <n v="20260723"/>
  </r>
  <r>
    <x v="24"/>
    <x v="1"/>
    <x v="0"/>
    <n v="642.59465"/>
    <x v="50"/>
    <x v="50"/>
    <n v="20260723"/>
  </r>
  <r>
    <x v="24"/>
    <x v="1"/>
    <x v="0"/>
    <n v="0"/>
    <x v="47"/>
    <x v="51"/>
    <n v="20260723"/>
  </r>
  <r>
    <x v="24"/>
    <x v="1"/>
    <x v="0"/>
    <n v="600.28181900000004"/>
    <x v="48"/>
    <x v="52"/>
    <n v="20260723"/>
  </r>
  <r>
    <x v="24"/>
    <x v="1"/>
    <x v="0"/>
    <n v="42.312829999999998"/>
    <x v="49"/>
    <x v="53"/>
    <n v="20260723"/>
  </r>
  <r>
    <x v="24"/>
    <x v="1"/>
    <x v="0"/>
    <n v="28191.971192000001"/>
    <x v="51"/>
    <x v="54"/>
    <n v="20260723"/>
  </r>
  <r>
    <x v="24"/>
    <x v="1"/>
    <x v="0"/>
    <n v="2118.8999520000002"/>
    <x v="52"/>
    <x v="55"/>
    <n v="20260723"/>
  </r>
  <r>
    <x v="24"/>
    <x v="1"/>
    <x v="0"/>
    <n v="0"/>
    <x v="47"/>
    <x v="56"/>
    <n v="20260723"/>
  </r>
  <r>
    <x v="24"/>
    <x v="1"/>
    <x v="0"/>
    <n v="2005.555836"/>
    <x v="48"/>
    <x v="57"/>
    <n v="20260723"/>
  </r>
  <r>
    <x v="24"/>
    <x v="1"/>
    <x v="0"/>
    <n v="113.344115"/>
    <x v="49"/>
    <x v="58"/>
    <n v="20260723"/>
  </r>
  <r>
    <x v="24"/>
    <x v="1"/>
    <x v="0"/>
    <n v="26073.071240000001"/>
    <x v="53"/>
    <x v="59"/>
    <n v="20260723"/>
  </r>
  <r>
    <x v="24"/>
    <x v="1"/>
    <x v="0"/>
    <n v="0"/>
    <x v="47"/>
    <x v="60"/>
    <n v="20260723"/>
  </r>
  <r>
    <x v="24"/>
    <x v="1"/>
    <x v="0"/>
    <n v="25759.073908999999"/>
    <x v="48"/>
    <x v="61"/>
    <n v="20260723"/>
  </r>
  <r>
    <x v="24"/>
    <x v="1"/>
    <x v="0"/>
    <n v="313.99732999999998"/>
    <x v="49"/>
    <x v="62"/>
    <n v="20260723"/>
  </r>
  <r>
    <x v="24"/>
    <x v="1"/>
    <x v="0"/>
    <n v="12155.594498"/>
    <x v="54"/>
    <x v="63"/>
    <n v="20260723"/>
  </r>
  <r>
    <x v="24"/>
    <x v="1"/>
    <x v="0"/>
    <n v="8086.7339869999996"/>
    <x v="47"/>
    <x v="64"/>
    <n v="20260723"/>
  </r>
  <r>
    <x v="24"/>
    <x v="1"/>
    <x v="0"/>
    <n v="4051.6531540000001"/>
    <x v="48"/>
    <x v="65"/>
    <n v="20260723"/>
  </r>
  <r>
    <x v="24"/>
    <x v="1"/>
    <x v="0"/>
    <n v="17.207356999999998"/>
    <x v="49"/>
    <x v="66"/>
    <n v="20260723"/>
  </r>
  <r>
    <x v="24"/>
    <x v="1"/>
    <x v="0"/>
    <m/>
    <x v="55"/>
    <x v="67"/>
    <n v="20260723"/>
  </r>
  <r>
    <x v="24"/>
    <x v="1"/>
    <x v="0"/>
    <n v="0"/>
    <x v="56"/>
    <x v="68"/>
    <n v="20260723"/>
  </r>
  <r>
    <x v="24"/>
    <x v="1"/>
    <x v="0"/>
    <n v="153.782747"/>
    <x v="57"/>
    <x v="69"/>
    <n v="20260723"/>
  </r>
  <r>
    <x v="24"/>
    <x v="1"/>
    <x v="0"/>
    <n v="15.535311"/>
    <x v="58"/>
    <x v="70"/>
    <n v="20260723"/>
  </r>
  <r>
    <x v="24"/>
    <x v="1"/>
    <x v="0"/>
    <n v="294.53517900000003"/>
    <x v="59"/>
    <x v="71"/>
    <n v="20260723"/>
  </r>
  <r>
    <x v="24"/>
    <x v="1"/>
    <x v="0"/>
    <n v="924.87919299999999"/>
    <x v="60"/>
    <x v="72"/>
    <n v="20260723"/>
  </r>
  <r>
    <x v="24"/>
    <x v="1"/>
    <x v="0"/>
    <n v="21.006934999999999"/>
    <x v="19"/>
    <x v="73"/>
    <n v="20260723"/>
  </r>
  <r>
    <x v="24"/>
    <x v="1"/>
    <x v="0"/>
    <n v="9.7328299999999999"/>
    <x v="61"/>
    <x v="74"/>
    <n v="20260723"/>
  </r>
  <r>
    <x v="24"/>
    <x v="1"/>
    <x v="0"/>
    <n v="66.476551999999998"/>
    <x v="62"/>
    <x v="75"/>
    <n v="20260723"/>
  </r>
  <r>
    <x v="24"/>
    <x v="1"/>
    <x v="0"/>
    <n v="314.51766800000001"/>
    <x v="63"/>
    <x v="76"/>
    <n v="20260723"/>
  </r>
  <r>
    <x v="24"/>
    <x v="1"/>
    <x v="0"/>
    <n v="193.08546000000001"/>
    <x v="64"/>
    <x v="77"/>
    <n v="20260723"/>
  </r>
  <r>
    <x v="24"/>
    <x v="1"/>
    <x v="0"/>
    <n v="304.28984100000002"/>
    <x v="65"/>
    <x v="78"/>
    <n v="20260723"/>
  </r>
  <r>
    <x v="24"/>
    <x v="1"/>
    <x v="0"/>
    <n v="399.26739500000002"/>
    <x v="66"/>
    <x v="79"/>
    <n v="20260723"/>
  </r>
  <r>
    <x v="24"/>
    <x v="1"/>
    <x v="0"/>
    <n v="10"/>
    <x v="67"/>
    <x v="80"/>
    <n v="20260723"/>
  </r>
  <r>
    <x v="24"/>
    <x v="1"/>
    <x v="0"/>
    <n v="389.26739500000002"/>
    <x v="68"/>
    <x v="81"/>
    <n v="20260723"/>
  </r>
  <r>
    <x v="24"/>
    <x v="1"/>
    <x v="0"/>
    <n v="330.52453700000001"/>
    <x v="69"/>
    <x v="82"/>
    <n v="20260723"/>
  </r>
  <r>
    <x v="24"/>
    <x v="1"/>
    <x v="0"/>
    <n v="46568.415145999999"/>
    <x v="70"/>
    <x v="83"/>
    <n v="20260723"/>
  </r>
  <r>
    <x v="24"/>
    <x v="1"/>
    <x v="0"/>
    <n v="6470.7097700000004"/>
    <x v="71"/>
    <x v="84"/>
    <n v="20260723"/>
  </r>
  <r>
    <x v="24"/>
    <x v="2"/>
    <x v="0"/>
    <m/>
    <x v="0"/>
    <x v="0"/>
    <n v="20260723"/>
  </r>
  <r>
    <x v="24"/>
    <x v="2"/>
    <x v="0"/>
    <m/>
    <x v="1"/>
    <x v="1"/>
    <n v="20260723"/>
  </r>
  <r>
    <x v="24"/>
    <x v="2"/>
    <x v="0"/>
    <m/>
    <x v="2"/>
    <x v="2"/>
    <n v="20260723"/>
  </r>
  <r>
    <x v="24"/>
    <x v="2"/>
    <x v="0"/>
    <n v="4.9399999999999997E-4"/>
    <x v="3"/>
    <x v="3"/>
    <n v="20260723"/>
  </r>
  <r>
    <x v="24"/>
    <x v="2"/>
    <x v="0"/>
    <n v="604.94301599999994"/>
    <x v="4"/>
    <x v="4"/>
    <n v="20260723"/>
  </r>
  <r>
    <x v="24"/>
    <x v="2"/>
    <x v="0"/>
    <n v="14.822252000000001"/>
    <x v="5"/>
    <x v="5"/>
    <n v="20260723"/>
  </r>
  <r>
    <x v="24"/>
    <x v="2"/>
    <x v="0"/>
    <n v="242.86613199999999"/>
    <x v="6"/>
    <x v="6"/>
    <n v="20260723"/>
  </r>
  <r>
    <x v="24"/>
    <x v="2"/>
    <x v="0"/>
    <n v="36350.478046999997"/>
    <x v="7"/>
    <x v="7"/>
    <n v="20260723"/>
  </r>
  <r>
    <x v="24"/>
    <x v="2"/>
    <x v="0"/>
    <n v="363.63236000000001"/>
    <x v="8"/>
    <x v="8"/>
    <n v="20260723"/>
  </r>
  <r>
    <x v="24"/>
    <x v="2"/>
    <x v="0"/>
    <n v="2417.8740269999998"/>
    <x v="9"/>
    <x v="9"/>
    <n v="20260723"/>
  </r>
  <r>
    <x v="24"/>
    <x v="2"/>
    <x v="0"/>
    <n v="1218.750477"/>
    <x v="10"/>
    <x v="10"/>
    <n v="20260723"/>
  </r>
  <r>
    <x v="24"/>
    <x v="2"/>
    <x v="0"/>
    <n v="1202.567581"/>
    <x v="11"/>
    <x v="11"/>
    <n v="20260723"/>
  </r>
  <r>
    <x v="24"/>
    <x v="2"/>
    <x v="0"/>
    <n v="16.182894999999998"/>
    <x v="12"/>
    <x v="12"/>
    <n v="20260723"/>
  </r>
  <r>
    <x v="24"/>
    <x v="2"/>
    <x v="0"/>
    <n v="28440.409993000001"/>
    <x v="13"/>
    <x v="13"/>
    <n v="20260723"/>
  </r>
  <r>
    <x v="24"/>
    <x v="2"/>
    <x v="0"/>
    <n v="17070.580555"/>
    <x v="14"/>
    <x v="14"/>
    <n v="20260723"/>
  </r>
  <r>
    <x v="24"/>
    <x v="2"/>
    <x v="0"/>
    <n v="11143.506973"/>
    <x v="15"/>
    <x v="15"/>
    <n v="20260723"/>
  </r>
  <r>
    <x v="24"/>
    <x v="2"/>
    <x v="0"/>
    <n v="191.105504"/>
    <x v="16"/>
    <x v="16"/>
    <n v="20260723"/>
  </r>
  <r>
    <x v="24"/>
    <x v="2"/>
    <x v="0"/>
    <n v="35.216962000000002"/>
    <x v="17"/>
    <x v="17"/>
    <n v="20260723"/>
  </r>
  <r>
    <x v="24"/>
    <x v="2"/>
    <x v="0"/>
    <n v="1529.164501"/>
    <x v="18"/>
    <x v="18"/>
    <n v="20260723"/>
  </r>
  <r>
    <x v="24"/>
    <x v="2"/>
    <x v="0"/>
    <n v="82.842785000000006"/>
    <x v="19"/>
    <x v="19"/>
    <n v="20260723"/>
  </r>
  <r>
    <x v="24"/>
    <x v="2"/>
    <x v="0"/>
    <n v="2297.8039050000002"/>
    <x v="20"/>
    <x v="20"/>
    <n v="20260723"/>
  </r>
  <r>
    <x v="24"/>
    <x v="2"/>
    <x v="0"/>
    <n v="0"/>
    <x v="21"/>
    <x v="21"/>
    <n v="20260723"/>
  </r>
  <r>
    <x v="24"/>
    <x v="2"/>
    <x v="0"/>
    <n v="11921.184954"/>
    <x v="22"/>
    <x v="22"/>
    <n v="20260723"/>
  </r>
  <r>
    <x v="24"/>
    <x v="2"/>
    <x v="0"/>
    <n v="141.013982"/>
    <x v="23"/>
    <x v="23"/>
    <n v="20260723"/>
  </r>
  <r>
    <x v="24"/>
    <x v="2"/>
    <x v="0"/>
    <n v="1.988243"/>
    <x v="24"/>
    <x v="24"/>
    <n v="20260723"/>
  </r>
  <r>
    <x v="24"/>
    <x v="2"/>
    <x v="0"/>
    <n v="2.0338919999999998"/>
    <x v="25"/>
    <x v="25"/>
    <n v="20260723"/>
  </r>
  <r>
    <x v="24"/>
    <x v="2"/>
    <x v="0"/>
    <n v="136.99184600000001"/>
    <x v="26"/>
    <x v="26"/>
    <n v="20260723"/>
  </r>
  <r>
    <x v="24"/>
    <x v="2"/>
    <x v="0"/>
    <n v="559.52612499999998"/>
    <x v="27"/>
    <x v="27"/>
    <n v="20260723"/>
  </r>
  <r>
    <x v="24"/>
    <x v="2"/>
    <x v="0"/>
    <n v="529.88332400000002"/>
    <x v="28"/>
    <x v="28"/>
    <n v="20260723"/>
  </r>
  <r>
    <x v="24"/>
    <x v="2"/>
    <x v="0"/>
    <n v="394.64216099999999"/>
    <x v="29"/>
    <x v="29"/>
    <n v="20260723"/>
  </r>
  <r>
    <x v="24"/>
    <x v="2"/>
    <x v="0"/>
    <n v="135.241162"/>
    <x v="30"/>
    <x v="30"/>
    <n v="20260723"/>
  </r>
  <r>
    <x v="24"/>
    <x v="2"/>
    <x v="0"/>
    <n v="5.877656"/>
    <x v="31"/>
    <x v="31"/>
    <n v="20260723"/>
  </r>
  <r>
    <x v="24"/>
    <x v="2"/>
    <x v="0"/>
    <n v="23.650987000000001"/>
    <x v="32"/>
    <x v="32"/>
    <n v="20260723"/>
  </r>
  <r>
    <x v="24"/>
    <x v="2"/>
    <x v="0"/>
    <n v="-17.773330999999999"/>
    <x v="33"/>
    <x v="33"/>
    <n v="20260723"/>
  </r>
  <r>
    <x v="24"/>
    <x v="2"/>
    <x v="0"/>
    <n v="23.765142999999998"/>
    <x v="34"/>
    <x v="34"/>
    <n v="20260723"/>
  </r>
  <r>
    <x v="24"/>
    <x v="2"/>
    <x v="0"/>
    <n v="85.301293999999999"/>
    <x v="35"/>
    <x v="35"/>
    <n v="20260723"/>
  </r>
  <r>
    <x v="24"/>
    <x v="2"/>
    <x v="0"/>
    <n v="346.508894"/>
    <x v="36"/>
    <x v="36"/>
    <n v="20260723"/>
  </r>
  <r>
    <x v="24"/>
    <x v="2"/>
    <x v="0"/>
    <n v="149.89229"/>
    <x v="37"/>
    <x v="37"/>
    <n v="20260723"/>
  </r>
  <r>
    <x v="24"/>
    <x v="2"/>
    <x v="0"/>
    <n v="491.19014800000002"/>
    <x v="38"/>
    <x v="38"/>
    <n v="20260723"/>
  </r>
  <r>
    <x v="24"/>
    <x v="2"/>
    <x v="0"/>
    <n v="0.14896000000000001"/>
    <x v="39"/>
    <x v="39"/>
    <n v="20260723"/>
  </r>
  <r>
    <x v="24"/>
    <x v="2"/>
    <x v="0"/>
    <n v="0"/>
    <x v="40"/>
    <x v="40"/>
    <n v="20260723"/>
  </r>
  <r>
    <x v="24"/>
    <x v="2"/>
    <x v="0"/>
    <n v="1458.66173"/>
    <x v="41"/>
    <x v="41"/>
    <n v="20260723"/>
  </r>
  <r>
    <x v="24"/>
    <x v="2"/>
    <x v="0"/>
    <n v="60.152166000000001"/>
    <x v="42"/>
    <x v="42"/>
    <n v="20260723"/>
  </r>
  <r>
    <x v="24"/>
    <x v="2"/>
    <x v="0"/>
    <n v="52426.690482999998"/>
    <x v="43"/>
    <x v="43"/>
    <n v="20260723"/>
  </r>
  <r>
    <x v="24"/>
    <x v="2"/>
    <x v="0"/>
    <m/>
    <x v="44"/>
    <x v="44"/>
    <n v="20260723"/>
  </r>
  <r>
    <x v="24"/>
    <x v="2"/>
    <x v="0"/>
    <n v="2975.90319"/>
    <x v="45"/>
    <x v="45"/>
    <n v="20260723"/>
  </r>
  <r>
    <x v="24"/>
    <x v="2"/>
    <x v="0"/>
    <n v="2354.1314240000002"/>
    <x v="46"/>
    <x v="46"/>
    <n v="20260723"/>
  </r>
  <r>
    <x v="24"/>
    <x v="2"/>
    <x v="0"/>
    <n v="0"/>
    <x v="47"/>
    <x v="47"/>
    <n v="20260723"/>
  </r>
  <r>
    <x v="24"/>
    <x v="2"/>
    <x v="0"/>
    <n v="2258.2742800000001"/>
    <x v="48"/>
    <x v="48"/>
    <n v="20260723"/>
  </r>
  <r>
    <x v="24"/>
    <x v="2"/>
    <x v="0"/>
    <n v="95.857144000000005"/>
    <x v="49"/>
    <x v="49"/>
    <n v="20260723"/>
  </r>
  <r>
    <x v="24"/>
    <x v="2"/>
    <x v="0"/>
    <n v="621.77176499999996"/>
    <x v="50"/>
    <x v="50"/>
    <n v="20260723"/>
  </r>
  <r>
    <x v="24"/>
    <x v="2"/>
    <x v="0"/>
    <n v="0"/>
    <x v="47"/>
    <x v="51"/>
    <n v="20260723"/>
  </r>
  <r>
    <x v="24"/>
    <x v="2"/>
    <x v="0"/>
    <n v="572.59022900000002"/>
    <x v="48"/>
    <x v="52"/>
    <n v="20260723"/>
  </r>
  <r>
    <x v="24"/>
    <x v="2"/>
    <x v="0"/>
    <n v="49.181536999999999"/>
    <x v="49"/>
    <x v="53"/>
    <n v="20260723"/>
  </r>
  <r>
    <x v="24"/>
    <x v="2"/>
    <x v="0"/>
    <n v="28803.882390999999"/>
    <x v="51"/>
    <x v="54"/>
    <n v="20260723"/>
  </r>
  <r>
    <x v="24"/>
    <x v="2"/>
    <x v="0"/>
    <n v="2156.4001579999999"/>
    <x v="52"/>
    <x v="55"/>
    <n v="20260723"/>
  </r>
  <r>
    <x v="24"/>
    <x v="2"/>
    <x v="0"/>
    <n v="0"/>
    <x v="47"/>
    <x v="56"/>
    <n v="20260723"/>
  </r>
  <r>
    <x v="24"/>
    <x v="2"/>
    <x v="0"/>
    <n v="2037.539098"/>
    <x v="48"/>
    <x v="57"/>
    <n v="20260723"/>
  </r>
  <r>
    <x v="24"/>
    <x v="2"/>
    <x v="0"/>
    <n v="118.86106100000001"/>
    <x v="49"/>
    <x v="58"/>
    <n v="20260723"/>
  </r>
  <r>
    <x v="24"/>
    <x v="2"/>
    <x v="0"/>
    <n v="26647.482232999999"/>
    <x v="53"/>
    <x v="59"/>
    <n v="20260723"/>
  </r>
  <r>
    <x v="24"/>
    <x v="2"/>
    <x v="0"/>
    <n v="0"/>
    <x v="47"/>
    <x v="60"/>
    <n v="20260723"/>
  </r>
  <r>
    <x v="24"/>
    <x v="2"/>
    <x v="0"/>
    <n v="26298.919213000001"/>
    <x v="48"/>
    <x v="61"/>
    <n v="20260723"/>
  </r>
  <r>
    <x v="24"/>
    <x v="2"/>
    <x v="0"/>
    <n v="348.563019"/>
    <x v="49"/>
    <x v="62"/>
    <n v="20260723"/>
  </r>
  <r>
    <x v="24"/>
    <x v="2"/>
    <x v="0"/>
    <n v="11846.348053"/>
    <x v="54"/>
    <x v="63"/>
    <n v="20260723"/>
  </r>
  <r>
    <x v="24"/>
    <x v="2"/>
    <x v="0"/>
    <n v="10342.233365"/>
    <x v="47"/>
    <x v="64"/>
    <n v="20260723"/>
  </r>
  <r>
    <x v="24"/>
    <x v="2"/>
    <x v="0"/>
    <n v="1494.613151"/>
    <x v="48"/>
    <x v="65"/>
    <n v="20260723"/>
  </r>
  <r>
    <x v="24"/>
    <x v="2"/>
    <x v="0"/>
    <n v="9.5015370000000008"/>
    <x v="49"/>
    <x v="66"/>
    <n v="20260723"/>
  </r>
  <r>
    <x v="24"/>
    <x v="2"/>
    <x v="0"/>
    <m/>
    <x v="55"/>
    <x v="67"/>
    <n v="20260723"/>
  </r>
  <r>
    <x v="24"/>
    <x v="2"/>
    <x v="0"/>
    <n v="0.17833599999999999"/>
    <x v="56"/>
    <x v="68"/>
    <n v="20260723"/>
  </r>
  <r>
    <x v="24"/>
    <x v="2"/>
    <x v="0"/>
    <n v="79.566618000000005"/>
    <x v="57"/>
    <x v="69"/>
    <n v="20260723"/>
  </r>
  <r>
    <x v="24"/>
    <x v="2"/>
    <x v="0"/>
    <n v="14.771001999999999"/>
    <x v="58"/>
    <x v="70"/>
    <n v="20260723"/>
  </r>
  <r>
    <x v="24"/>
    <x v="2"/>
    <x v="0"/>
    <n v="304.80217299999998"/>
    <x v="59"/>
    <x v="71"/>
    <n v="20260723"/>
  </r>
  <r>
    <x v="24"/>
    <x v="2"/>
    <x v="0"/>
    <n v="770.87194399999998"/>
    <x v="60"/>
    <x v="72"/>
    <n v="20260723"/>
  </r>
  <r>
    <x v="24"/>
    <x v="2"/>
    <x v="0"/>
    <n v="52.502837999999997"/>
    <x v="19"/>
    <x v="73"/>
    <n v="20260723"/>
  </r>
  <r>
    <x v="24"/>
    <x v="2"/>
    <x v="0"/>
    <n v="8.028321"/>
    <x v="61"/>
    <x v="74"/>
    <n v="20260723"/>
  </r>
  <r>
    <x v="24"/>
    <x v="2"/>
    <x v="0"/>
    <n v="90.603947000000005"/>
    <x v="62"/>
    <x v="75"/>
    <n v="20260723"/>
  </r>
  <r>
    <x v="24"/>
    <x v="2"/>
    <x v="0"/>
    <n v="302.6583"/>
    <x v="63"/>
    <x v="76"/>
    <n v="20260723"/>
  </r>
  <r>
    <x v="24"/>
    <x v="2"/>
    <x v="0"/>
    <n v="157.72904700000001"/>
    <x v="64"/>
    <x v="77"/>
    <n v="20260723"/>
  </r>
  <r>
    <x v="24"/>
    <x v="2"/>
    <x v="0"/>
    <n v="354.04537800000003"/>
    <x v="65"/>
    <x v="78"/>
    <n v="20260723"/>
  </r>
  <r>
    <x v="24"/>
    <x v="2"/>
    <x v="0"/>
    <n v="338.97765800000002"/>
    <x v="66"/>
    <x v="79"/>
    <n v="20260723"/>
  </r>
  <r>
    <x v="24"/>
    <x v="2"/>
    <x v="0"/>
    <n v="0"/>
    <x v="67"/>
    <x v="80"/>
    <n v="20260723"/>
  </r>
  <r>
    <x v="24"/>
    <x v="2"/>
    <x v="0"/>
    <n v="338.97765800000002"/>
    <x v="68"/>
    <x v="81"/>
    <n v="20260723"/>
  </r>
  <r>
    <x v="24"/>
    <x v="2"/>
    <x v="0"/>
    <n v="318.03654899999998"/>
    <x v="69"/>
    <x v="82"/>
    <n v="20260723"/>
  </r>
  <r>
    <x v="24"/>
    <x v="2"/>
    <x v="0"/>
    <n v="46418.905745999997"/>
    <x v="70"/>
    <x v="83"/>
    <n v="20260723"/>
  </r>
  <r>
    <x v="24"/>
    <x v="2"/>
    <x v="0"/>
    <n v="6007.784737"/>
    <x v="71"/>
    <x v="84"/>
    <n v="20260723"/>
  </r>
  <r>
    <x v="24"/>
    <x v="3"/>
    <x v="0"/>
    <m/>
    <x v="0"/>
    <x v="0"/>
    <n v="20260723"/>
  </r>
  <r>
    <x v="24"/>
    <x v="3"/>
    <x v="0"/>
    <m/>
    <x v="1"/>
    <x v="1"/>
    <n v="20260723"/>
  </r>
  <r>
    <x v="24"/>
    <x v="3"/>
    <x v="0"/>
    <m/>
    <x v="2"/>
    <x v="2"/>
    <n v="20260723"/>
  </r>
  <r>
    <x v="24"/>
    <x v="3"/>
    <x v="0"/>
    <n v="0"/>
    <x v="3"/>
    <x v="3"/>
    <n v="20260723"/>
  </r>
  <r>
    <x v="24"/>
    <x v="3"/>
    <x v="0"/>
    <n v="589.20162800000003"/>
    <x v="4"/>
    <x v="4"/>
    <n v="20260723"/>
  </r>
  <r>
    <x v="24"/>
    <x v="3"/>
    <x v="0"/>
    <n v="16.689568000000001"/>
    <x v="5"/>
    <x v="5"/>
    <n v="20260723"/>
  </r>
  <r>
    <x v="24"/>
    <x v="3"/>
    <x v="0"/>
    <n v="249.54133200000001"/>
    <x v="6"/>
    <x v="6"/>
    <n v="20260723"/>
  </r>
  <r>
    <x v="24"/>
    <x v="3"/>
    <x v="0"/>
    <n v="39070.302492000003"/>
    <x v="7"/>
    <x v="7"/>
    <n v="20260723"/>
  </r>
  <r>
    <x v="24"/>
    <x v="3"/>
    <x v="0"/>
    <n v="407.93663400000003"/>
    <x v="8"/>
    <x v="8"/>
    <n v="20260723"/>
  </r>
  <r>
    <x v="24"/>
    <x v="3"/>
    <x v="0"/>
    <n v="2938.5129539999998"/>
    <x v="9"/>
    <x v="9"/>
    <n v="20260723"/>
  </r>
  <r>
    <x v="24"/>
    <x v="3"/>
    <x v="0"/>
    <n v="953.99006399999996"/>
    <x v="10"/>
    <x v="10"/>
    <n v="20260723"/>
  </r>
  <r>
    <x v="24"/>
    <x v="3"/>
    <x v="0"/>
    <n v="938.94232199999999"/>
    <x v="11"/>
    <x v="11"/>
    <n v="20260723"/>
  </r>
  <r>
    <x v="24"/>
    <x v="3"/>
    <x v="0"/>
    <n v="15.047743000000001"/>
    <x v="12"/>
    <x v="12"/>
    <n v="20260723"/>
  </r>
  <r>
    <x v="24"/>
    <x v="3"/>
    <x v="0"/>
    <n v="31126.649922000001"/>
    <x v="13"/>
    <x v="13"/>
    <n v="20260723"/>
  </r>
  <r>
    <x v="24"/>
    <x v="3"/>
    <x v="0"/>
    <n v="18878.238667000001"/>
    <x v="14"/>
    <x v="14"/>
    <n v="20260723"/>
  </r>
  <r>
    <x v="24"/>
    <x v="3"/>
    <x v="0"/>
    <n v="12008.110181"/>
    <x v="15"/>
    <x v="15"/>
    <n v="20260723"/>
  </r>
  <r>
    <x v="24"/>
    <x v="3"/>
    <x v="0"/>
    <n v="210.35094699999999"/>
    <x v="16"/>
    <x v="16"/>
    <n v="20260723"/>
  </r>
  <r>
    <x v="24"/>
    <x v="3"/>
    <x v="0"/>
    <n v="29.950126999999998"/>
    <x v="17"/>
    <x v="17"/>
    <n v="20260723"/>
  </r>
  <r>
    <x v="24"/>
    <x v="3"/>
    <x v="0"/>
    <n v="2002.404554"/>
    <x v="18"/>
    <x v="18"/>
    <n v="20260723"/>
  </r>
  <r>
    <x v="24"/>
    <x v="3"/>
    <x v="0"/>
    <n v="45.807222000000003"/>
    <x v="19"/>
    <x v="19"/>
    <n v="20260723"/>
  </r>
  <r>
    <x v="24"/>
    <x v="3"/>
    <x v="0"/>
    <n v="1595.0011440000001"/>
    <x v="20"/>
    <x v="20"/>
    <n v="20260723"/>
  </r>
  <r>
    <x v="24"/>
    <x v="3"/>
    <x v="0"/>
    <n v="0"/>
    <x v="21"/>
    <x v="21"/>
    <n v="20260723"/>
  </r>
  <r>
    <x v="24"/>
    <x v="3"/>
    <x v="0"/>
    <n v="12775.70276"/>
    <x v="22"/>
    <x v="22"/>
    <n v="20260723"/>
  </r>
  <r>
    <x v="24"/>
    <x v="3"/>
    <x v="0"/>
    <n v="200.41171399999999"/>
    <x v="23"/>
    <x v="23"/>
    <n v="20260723"/>
  </r>
  <r>
    <x v="24"/>
    <x v="3"/>
    <x v="0"/>
    <n v="1.8674820000000001"/>
    <x v="24"/>
    <x v="24"/>
    <n v="20260723"/>
  </r>
  <r>
    <x v="24"/>
    <x v="3"/>
    <x v="0"/>
    <n v="1.358846"/>
    <x v="25"/>
    <x v="25"/>
    <n v="20260723"/>
  </r>
  <r>
    <x v="24"/>
    <x v="3"/>
    <x v="0"/>
    <n v="197.18538599999999"/>
    <x v="26"/>
    <x v="26"/>
    <n v="20260723"/>
  </r>
  <r>
    <x v="24"/>
    <x v="3"/>
    <x v="0"/>
    <n v="516.95914400000004"/>
    <x v="27"/>
    <x v="27"/>
    <n v="20260723"/>
  </r>
  <r>
    <x v="24"/>
    <x v="3"/>
    <x v="0"/>
    <n v="462.31021500000003"/>
    <x v="28"/>
    <x v="28"/>
    <n v="20260723"/>
  </r>
  <r>
    <x v="24"/>
    <x v="3"/>
    <x v="0"/>
    <n v="299.05048599999998"/>
    <x v="29"/>
    <x v="29"/>
    <n v="20260723"/>
  </r>
  <r>
    <x v="24"/>
    <x v="3"/>
    <x v="0"/>
    <n v="163.25972999999999"/>
    <x v="30"/>
    <x v="30"/>
    <n v="20260723"/>
  </r>
  <r>
    <x v="24"/>
    <x v="3"/>
    <x v="0"/>
    <n v="32.893483000000003"/>
    <x v="31"/>
    <x v="31"/>
    <n v="20260723"/>
  </r>
  <r>
    <x v="24"/>
    <x v="3"/>
    <x v="0"/>
    <n v="36.891857000000002"/>
    <x v="32"/>
    <x v="32"/>
    <n v="20260723"/>
  </r>
  <r>
    <x v="24"/>
    <x v="3"/>
    <x v="0"/>
    <n v="-3.9983740000000001"/>
    <x v="33"/>
    <x v="33"/>
    <n v="20260723"/>
  </r>
  <r>
    <x v="24"/>
    <x v="3"/>
    <x v="0"/>
    <n v="21.755445999999999"/>
    <x v="34"/>
    <x v="34"/>
    <n v="20260723"/>
  </r>
  <r>
    <x v="24"/>
    <x v="3"/>
    <x v="0"/>
    <n v="84.712173000000007"/>
    <x v="35"/>
    <x v="35"/>
    <n v="20260723"/>
  </r>
  <r>
    <x v="24"/>
    <x v="3"/>
    <x v="0"/>
    <n v="346.85406699999999"/>
    <x v="36"/>
    <x v="36"/>
    <n v="20260723"/>
  </r>
  <r>
    <x v="24"/>
    <x v="3"/>
    <x v="0"/>
    <n v="112.04847599999999"/>
    <x v="37"/>
    <x v="37"/>
    <n v="20260723"/>
  </r>
  <r>
    <x v="24"/>
    <x v="3"/>
    <x v="0"/>
    <n v="454.93221599999998"/>
    <x v="38"/>
    <x v="38"/>
    <n v="20260723"/>
  </r>
  <r>
    <x v="24"/>
    <x v="3"/>
    <x v="0"/>
    <n v="0.14896000000000001"/>
    <x v="39"/>
    <x v="39"/>
    <n v="20260723"/>
  </r>
  <r>
    <x v="24"/>
    <x v="3"/>
    <x v="0"/>
    <n v="0"/>
    <x v="40"/>
    <x v="40"/>
    <n v="20260723"/>
  </r>
  <r>
    <x v="24"/>
    <x v="3"/>
    <x v="0"/>
    <n v="1007.092343"/>
    <x v="41"/>
    <x v="41"/>
    <n v="20260723"/>
  </r>
  <r>
    <x v="24"/>
    <x v="3"/>
    <x v="0"/>
    <n v="59.981878999999999"/>
    <x v="42"/>
    <x v="42"/>
    <n v="20260723"/>
  </r>
  <r>
    <x v="24"/>
    <x v="3"/>
    <x v="0"/>
    <n v="55484.578756000003"/>
    <x v="43"/>
    <x v="43"/>
    <n v="20260723"/>
  </r>
  <r>
    <x v="24"/>
    <x v="3"/>
    <x v="0"/>
    <m/>
    <x v="44"/>
    <x v="44"/>
    <n v="20260723"/>
  </r>
  <r>
    <x v="24"/>
    <x v="3"/>
    <x v="0"/>
    <n v="2918.1346520000002"/>
    <x v="45"/>
    <x v="45"/>
    <n v="20260723"/>
  </r>
  <r>
    <x v="24"/>
    <x v="3"/>
    <x v="0"/>
    <n v="2247.3393369999999"/>
    <x v="46"/>
    <x v="46"/>
    <n v="20260723"/>
  </r>
  <r>
    <x v="24"/>
    <x v="3"/>
    <x v="0"/>
    <n v="0"/>
    <x v="47"/>
    <x v="47"/>
    <n v="20260723"/>
  </r>
  <r>
    <x v="24"/>
    <x v="3"/>
    <x v="0"/>
    <n v="2144.2950770000002"/>
    <x v="48"/>
    <x v="48"/>
    <n v="20260723"/>
  </r>
  <r>
    <x v="24"/>
    <x v="3"/>
    <x v="0"/>
    <n v="103.04425999999999"/>
    <x v="49"/>
    <x v="49"/>
    <n v="20260723"/>
  </r>
  <r>
    <x v="24"/>
    <x v="3"/>
    <x v="0"/>
    <n v="670.79531599999996"/>
    <x v="50"/>
    <x v="50"/>
    <n v="20260723"/>
  </r>
  <r>
    <x v="24"/>
    <x v="3"/>
    <x v="0"/>
    <n v="0"/>
    <x v="47"/>
    <x v="51"/>
    <n v="20260723"/>
  </r>
  <r>
    <x v="24"/>
    <x v="3"/>
    <x v="0"/>
    <n v="613.29906700000004"/>
    <x v="48"/>
    <x v="52"/>
    <n v="20260723"/>
  </r>
  <r>
    <x v="24"/>
    <x v="3"/>
    <x v="0"/>
    <n v="57.496248999999999"/>
    <x v="49"/>
    <x v="53"/>
    <n v="20260723"/>
  </r>
  <r>
    <x v="24"/>
    <x v="3"/>
    <x v="0"/>
    <n v="30960.896911"/>
    <x v="51"/>
    <x v="54"/>
    <n v="20260723"/>
  </r>
  <r>
    <x v="24"/>
    <x v="3"/>
    <x v="0"/>
    <n v="2645.3861609999999"/>
    <x v="52"/>
    <x v="55"/>
    <n v="20260723"/>
  </r>
  <r>
    <x v="24"/>
    <x v="3"/>
    <x v="0"/>
    <n v="0"/>
    <x v="47"/>
    <x v="56"/>
    <n v="20260723"/>
  </r>
  <r>
    <x v="24"/>
    <x v="3"/>
    <x v="0"/>
    <n v="2503.672329"/>
    <x v="48"/>
    <x v="57"/>
    <n v="20260723"/>
  </r>
  <r>
    <x v="24"/>
    <x v="3"/>
    <x v="0"/>
    <n v="141.713832"/>
    <x v="49"/>
    <x v="58"/>
    <n v="20260723"/>
  </r>
  <r>
    <x v="24"/>
    <x v="3"/>
    <x v="0"/>
    <n v="28315.510749000001"/>
    <x v="53"/>
    <x v="59"/>
    <n v="20260723"/>
  </r>
  <r>
    <x v="24"/>
    <x v="3"/>
    <x v="0"/>
    <n v="0"/>
    <x v="47"/>
    <x v="60"/>
    <n v="20260723"/>
  </r>
  <r>
    <x v="24"/>
    <x v="3"/>
    <x v="0"/>
    <n v="27950.123339000002"/>
    <x v="48"/>
    <x v="61"/>
    <n v="20260723"/>
  </r>
  <r>
    <x v="24"/>
    <x v="3"/>
    <x v="0"/>
    <n v="365.38741099999999"/>
    <x v="49"/>
    <x v="62"/>
    <n v="20260723"/>
  </r>
  <r>
    <x v="24"/>
    <x v="3"/>
    <x v="0"/>
    <n v="12647.619637"/>
    <x v="54"/>
    <x v="63"/>
    <n v="20260723"/>
  </r>
  <r>
    <x v="24"/>
    <x v="3"/>
    <x v="0"/>
    <n v="11320.614740999999"/>
    <x v="47"/>
    <x v="64"/>
    <n v="20260723"/>
  </r>
  <r>
    <x v="24"/>
    <x v="3"/>
    <x v="0"/>
    <n v="1313.891586"/>
    <x v="48"/>
    <x v="65"/>
    <n v="20260723"/>
  </r>
  <r>
    <x v="24"/>
    <x v="3"/>
    <x v="0"/>
    <n v="13.11331"/>
    <x v="49"/>
    <x v="66"/>
    <n v="20260723"/>
  </r>
  <r>
    <x v="24"/>
    <x v="3"/>
    <x v="0"/>
    <m/>
    <x v="55"/>
    <x v="67"/>
    <n v="20260723"/>
  </r>
  <r>
    <x v="24"/>
    <x v="3"/>
    <x v="0"/>
    <n v="0.18177099999999999"/>
    <x v="56"/>
    <x v="68"/>
    <n v="20260723"/>
  </r>
  <r>
    <x v="24"/>
    <x v="3"/>
    <x v="0"/>
    <n v="113.345496"/>
    <x v="57"/>
    <x v="69"/>
    <n v="20260723"/>
  </r>
  <r>
    <x v="24"/>
    <x v="3"/>
    <x v="0"/>
    <n v="5.2065890000000001"/>
    <x v="58"/>
    <x v="70"/>
    <n v="20260723"/>
  </r>
  <r>
    <x v="24"/>
    <x v="3"/>
    <x v="0"/>
    <n v="316.90085499999998"/>
    <x v="59"/>
    <x v="71"/>
    <n v="20260723"/>
  </r>
  <r>
    <x v="24"/>
    <x v="3"/>
    <x v="0"/>
    <n v="726.91467999999998"/>
    <x v="60"/>
    <x v="72"/>
    <n v="20260723"/>
  </r>
  <r>
    <x v="24"/>
    <x v="3"/>
    <x v="0"/>
    <n v="114.063558"/>
    <x v="19"/>
    <x v="73"/>
    <n v="20260723"/>
  </r>
  <r>
    <x v="24"/>
    <x v="3"/>
    <x v="0"/>
    <n v="1.2689220000000001"/>
    <x v="61"/>
    <x v="74"/>
    <n v="20260723"/>
  </r>
  <r>
    <x v="24"/>
    <x v="3"/>
    <x v="0"/>
    <n v="99.710183999999998"/>
    <x v="62"/>
    <x v="75"/>
    <n v="20260723"/>
  </r>
  <r>
    <x v="24"/>
    <x v="3"/>
    <x v="0"/>
    <n v="326.05622099999999"/>
    <x v="63"/>
    <x v="76"/>
    <n v="20260723"/>
  </r>
  <r>
    <x v="24"/>
    <x v="3"/>
    <x v="0"/>
    <n v="175.85824"/>
    <x v="64"/>
    <x v="77"/>
    <n v="20260723"/>
  </r>
  <r>
    <x v="24"/>
    <x v="3"/>
    <x v="0"/>
    <n v="396.43459999999999"/>
    <x v="65"/>
    <x v="78"/>
    <n v="20260723"/>
  </r>
  <r>
    <x v="24"/>
    <x v="3"/>
    <x v="0"/>
    <n v="343.84423600000002"/>
    <x v="66"/>
    <x v="79"/>
    <n v="20260723"/>
  </r>
  <r>
    <x v="24"/>
    <x v="3"/>
    <x v="0"/>
    <n v="0"/>
    <x v="67"/>
    <x v="80"/>
    <n v="20260723"/>
  </r>
  <r>
    <x v="24"/>
    <x v="3"/>
    <x v="0"/>
    <n v="343.84423600000002"/>
    <x v="68"/>
    <x v="81"/>
    <n v="20260723"/>
  </r>
  <r>
    <x v="24"/>
    <x v="3"/>
    <x v="0"/>
    <n v="352.80954700000001"/>
    <x v="69"/>
    <x v="82"/>
    <n v="20260723"/>
  </r>
  <r>
    <x v="24"/>
    <x v="3"/>
    <x v="0"/>
    <n v="49499.246097000003"/>
    <x v="70"/>
    <x v="83"/>
    <n v="20260723"/>
  </r>
  <r>
    <x v="24"/>
    <x v="3"/>
    <x v="0"/>
    <n v="5985.3326470000002"/>
    <x v="71"/>
    <x v="84"/>
    <n v="20260723"/>
  </r>
  <r>
    <x v="24"/>
    <x v="4"/>
    <x v="0"/>
    <m/>
    <x v="0"/>
    <x v="0"/>
    <n v="20260723"/>
  </r>
  <r>
    <x v="24"/>
    <x v="4"/>
    <x v="0"/>
    <m/>
    <x v="1"/>
    <x v="1"/>
    <n v="20260723"/>
  </r>
  <r>
    <x v="24"/>
    <x v="4"/>
    <x v="0"/>
    <m/>
    <x v="2"/>
    <x v="2"/>
    <n v="20260723"/>
  </r>
  <r>
    <x v="24"/>
    <x v="4"/>
    <x v="0"/>
    <n v="0"/>
    <x v="3"/>
    <x v="3"/>
    <n v="20260723"/>
  </r>
  <r>
    <x v="24"/>
    <x v="4"/>
    <x v="0"/>
    <n v="652.57615499999997"/>
    <x v="4"/>
    <x v="4"/>
    <n v="20260723"/>
  </r>
  <r>
    <x v="24"/>
    <x v="4"/>
    <x v="0"/>
    <n v="25.436986000000001"/>
    <x v="5"/>
    <x v="5"/>
    <n v="20260723"/>
  </r>
  <r>
    <x v="24"/>
    <x v="4"/>
    <x v="0"/>
    <n v="224.807478"/>
    <x v="6"/>
    <x v="6"/>
    <n v="20260723"/>
  </r>
  <r>
    <x v="24"/>
    <x v="4"/>
    <x v="0"/>
    <n v="36675.336299000002"/>
    <x v="7"/>
    <x v="7"/>
    <n v="20260723"/>
  </r>
  <r>
    <x v="24"/>
    <x v="4"/>
    <x v="0"/>
    <n v="482.34455300000002"/>
    <x v="8"/>
    <x v="8"/>
    <n v="20260723"/>
  </r>
  <r>
    <x v="24"/>
    <x v="4"/>
    <x v="0"/>
    <n v="3058.6088279999999"/>
    <x v="9"/>
    <x v="9"/>
    <n v="20260723"/>
  </r>
  <r>
    <x v="24"/>
    <x v="4"/>
    <x v="0"/>
    <n v="661.95654100000002"/>
    <x v="10"/>
    <x v="10"/>
    <n v="20260723"/>
  </r>
  <r>
    <x v="24"/>
    <x v="4"/>
    <x v="0"/>
    <n v="647.86318500000004"/>
    <x v="11"/>
    <x v="11"/>
    <n v="20260723"/>
  </r>
  <r>
    <x v="24"/>
    <x v="4"/>
    <x v="0"/>
    <n v="14.093356"/>
    <x v="12"/>
    <x v="12"/>
    <n v="20260723"/>
  </r>
  <r>
    <x v="24"/>
    <x v="4"/>
    <x v="0"/>
    <n v="29708.278989999999"/>
    <x v="13"/>
    <x v="13"/>
    <n v="20260723"/>
  </r>
  <r>
    <x v="24"/>
    <x v="4"/>
    <x v="0"/>
    <n v="17459.470152999998"/>
    <x v="14"/>
    <x v="14"/>
    <n v="20260723"/>
  </r>
  <r>
    <x v="24"/>
    <x v="4"/>
    <x v="0"/>
    <n v="11865.280924999999"/>
    <x v="15"/>
    <x v="15"/>
    <n v="20260723"/>
  </r>
  <r>
    <x v="24"/>
    <x v="4"/>
    <x v="0"/>
    <n v="354.67937499999999"/>
    <x v="16"/>
    <x v="16"/>
    <n v="20260723"/>
  </r>
  <r>
    <x v="24"/>
    <x v="4"/>
    <x v="0"/>
    <n v="28.848538000000001"/>
    <x v="17"/>
    <x v="17"/>
    <n v="20260723"/>
  </r>
  <r>
    <x v="24"/>
    <x v="4"/>
    <x v="0"/>
    <n v="2353.206009"/>
    <x v="18"/>
    <x v="18"/>
    <n v="20260723"/>
  </r>
  <r>
    <x v="24"/>
    <x v="4"/>
    <x v="0"/>
    <n v="38.026980999999999"/>
    <x v="19"/>
    <x v="19"/>
    <n v="20260723"/>
  </r>
  <r>
    <x v="24"/>
    <x v="4"/>
    <x v="0"/>
    <n v="372.91439400000002"/>
    <x v="20"/>
    <x v="20"/>
    <n v="20260723"/>
  </r>
  <r>
    <x v="24"/>
    <x v="4"/>
    <x v="0"/>
    <n v="0"/>
    <x v="21"/>
    <x v="21"/>
    <n v="20260723"/>
  </r>
  <r>
    <x v="24"/>
    <x v="4"/>
    <x v="0"/>
    <n v="13119.423676"/>
    <x v="22"/>
    <x v="22"/>
    <n v="20260723"/>
  </r>
  <r>
    <x v="24"/>
    <x v="4"/>
    <x v="0"/>
    <n v="358.120631"/>
    <x v="23"/>
    <x v="23"/>
    <n v="20260723"/>
  </r>
  <r>
    <x v="24"/>
    <x v="4"/>
    <x v="0"/>
    <n v="1.7458880000000001"/>
    <x v="24"/>
    <x v="24"/>
    <n v="20260723"/>
  </r>
  <r>
    <x v="24"/>
    <x v="4"/>
    <x v="0"/>
    <n v="0.97617500000000001"/>
    <x v="25"/>
    <x v="25"/>
    <n v="20260723"/>
  </r>
  <r>
    <x v="24"/>
    <x v="4"/>
    <x v="0"/>
    <n v="355.39856800000001"/>
    <x v="26"/>
    <x v="26"/>
    <n v="20260723"/>
  </r>
  <r>
    <x v="24"/>
    <x v="4"/>
    <x v="0"/>
    <n v="576.84410000000003"/>
    <x v="27"/>
    <x v="27"/>
    <n v="20260723"/>
  </r>
  <r>
    <x v="24"/>
    <x v="4"/>
    <x v="0"/>
    <n v="579.52572799999996"/>
    <x v="28"/>
    <x v="28"/>
    <n v="20260723"/>
  </r>
  <r>
    <x v="24"/>
    <x v="4"/>
    <x v="0"/>
    <n v="426.36720000000003"/>
    <x v="29"/>
    <x v="29"/>
    <n v="20260723"/>
  </r>
  <r>
    <x v="24"/>
    <x v="4"/>
    <x v="0"/>
    <n v="153.15852799999999"/>
    <x v="30"/>
    <x v="30"/>
    <n v="20260723"/>
  </r>
  <r>
    <x v="24"/>
    <x v="4"/>
    <x v="0"/>
    <n v="-22.190300000000001"/>
    <x v="31"/>
    <x v="31"/>
    <n v="20260723"/>
  </r>
  <r>
    <x v="24"/>
    <x v="4"/>
    <x v="0"/>
    <n v="55.803410999999997"/>
    <x v="32"/>
    <x v="32"/>
    <n v="20260723"/>
  </r>
  <r>
    <x v="24"/>
    <x v="4"/>
    <x v="0"/>
    <n v="-77.993711000000005"/>
    <x v="33"/>
    <x v="33"/>
    <n v="20260723"/>
  </r>
  <r>
    <x v="24"/>
    <x v="4"/>
    <x v="0"/>
    <n v="19.508673000000002"/>
    <x v="34"/>
    <x v="34"/>
    <n v="20260723"/>
  </r>
  <r>
    <x v="24"/>
    <x v="4"/>
    <x v="0"/>
    <n v="80.924391"/>
    <x v="35"/>
    <x v="35"/>
    <n v="20260723"/>
  </r>
  <r>
    <x v="24"/>
    <x v="4"/>
    <x v="0"/>
    <n v="338.88573100000002"/>
    <x v="36"/>
    <x v="36"/>
    <n v="20260723"/>
  </r>
  <r>
    <x v="24"/>
    <x v="4"/>
    <x v="0"/>
    <n v="139.87949499999999"/>
    <x v="37"/>
    <x v="37"/>
    <n v="20260723"/>
  </r>
  <r>
    <x v="24"/>
    <x v="4"/>
    <x v="0"/>
    <n v="335.428179"/>
    <x v="38"/>
    <x v="38"/>
    <n v="20260723"/>
  </r>
  <r>
    <x v="24"/>
    <x v="4"/>
    <x v="0"/>
    <n v="0.14896000000000001"/>
    <x v="39"/>
    <x v="39"/>
    <n v="20260723"/>
  </r>
  <r>
    <x v="24"/>
    <x v="4"/>
    <x v="0"/>
    <n v="0"/>
    <x v="40"/>
    <x v="40"/>
    <n v="20260723"/>
  </r>
  <r>
    <x v="24"/>
    <x v="4"/>
    <x v="0"/>
    <n v="941.96308399999998"/>
    <x v="41"/>
    <x v="41"/>
    <n v="20260723"/>
  </r>
  <r>
    <x v="24"/>
    <x v="4"/>
    <x v="0"/>
    <n v="71.995506000000006"/>
    <x v="42"/>
    <x v="42"/>
    <n v="20260723"/>
  </r>
  <r>
    <x v="24"/>
    <x v="4"/>
    <x v="0"/>
    <n v="53541.770669999998"/>
    <x v="43"/>
    <x v="43"/>
    <n v="20260723"/>
  </r>
  <r>
    <x v="24"/>
    <x v="4"/>
    <x v="0"/>
    <m/>
    <x v="44"/>
    <x v="44"/>
    <n v="20260723"/>
  </r>
  <r>
    <x v="24"/>
    <x v="4"/>
    <x v="0"/>
    <n v="3053.918772"/>
    <x v="45"/>
    <x v="45"/>
    <n v="20260723"/>
  </r>
  <r>
    <x v="24"/>
    <x v="4"/>
    <x v="0"/>
    <n v="2357.6712809999999"/>
    <x v="46"/>
    <x v="46"/>
    <n v="20260723"/>
  </r>
  <r>
    <x v="24"/>
    <x v="4"/>
    <x v="0"/>
    <n v="0"/>
    <x v="47"/>
    <x v="47"/>
    <n v="20260723"/>
  </r>
  <r>
    <x v="24"/>
    <x v="4"/>
    <x v="0"/>
    <n v="2247.5268809999998"/>
    <x v="48"/>
    <x v="48"/>
    <n v="20260723"/>
  </r>
  <r>
    <x v="24"/>
    <x v="4"/>
    <x v="0"/>
    <n v="110.144401"/>
    <x v="49"/>
    <x v="49"/>
    <n v="20260723"/>
  </r>
  <r>
    <x v="24"/>
    <x v="4"/>
    <x v="0"/>
    <n v="696.24749199999997"/>
    <x v="50"/>
    <x v="50"/>
    <n v="20260723"/>
  </r>
  <r>
    <x v="24"/>
    <x v="4"/>
    <x v="0"/>
    <n v="0"/>
    <x v="47"/>
    <x v="51"/>
    <n v="20260723"/>
  </r>
  <r>
    <x v="24"/>
    <x v="4"/>
    <x v="0"/>
    <n v="625.47897999999998"/>
    <x v="48"/>
    <x v="52"/>
    <n v="20260723"/>
  </r>
  <r>
    <x v="24"/>
    <x v="4"/>
    <x v="0"/>
    <n v="70.768512999999999"/>
    <x v="49"/>
    <x v="53"/>
    <n v="20260723"/>
  </r>
  <r>
    <x v="24"/>
    <x v="4"/>
    <x v="0"/>
    <n v="27939.004997"/>
    <x v="51"/>
    <x v="54"/>
    <n v="20260723"/>
  </r>
  <r>
    <x v="24"/>
    <x v="4"/>
    <x v="0"/>
    <n v="3000.1017059999999"/>
    <x v="52"/>
    <x v="55"/>
    <n v="20260723"/>
  </r>
  <r>
    <x v="24"/>
    <x v="4"/>
    <x v="0"/>
    <n v="0"/>
    <x v="47"/>
    <x v="56"/>
    <n v="20260723"/>
  </r>
  <r>
    <x v="24"/>
    <x v="4"/>
    <x v="0"/>
    <n v="2840.4776740000002"/>
    <x v="48"/>
    <x v="57"/>
    <n v="20260723"/>
  </r>
  <r>
    <x v="24"/>
    <x v="4"/>
    <x v="0"/>
    <n v="159.624032"/>
    <x v="49"/>
    <x v="58"/>
    <n v="20260723"/>
  </r>
  <r>
    <x v="24"/>
    <x v="4"/>
    <x v="0"/>
    <n v="24938.903291999999"/>
    <x v="53"/>
    <x v="59"/>
    <n v="20260723"/>
  </r>
  <r>
    <x v="24"/>
    <x v="4"/>
    <x v="0"/>
    <n v="0"/>
    <x v="47"/>
    <x v="60"/>
    <n v="20260723"/>
  </r>
  <r>
    <x v="24"/>
    <x v="4"/>
    <x v="0"/>
    <n v="24511.538833999999"/>
    <x v="48"/>
    <x v="61"/>
    <n v="20260723"/>
  </r>
  <r>
    <x v="24"/>
    <x v="4"/>
    <x v="0"/>
    <n v="427.36445900000001"/>
    <x v="49"/>
    <x v="62"/>
    <n v="20260723"/>
  </r>
  <r>
    <x v="24"/>
    <x v="4"/>
    <x v="0"/>
    <n v="13037.916825"/>
    <x v="54"/>
    <x v="63"/>
    <n v="20260723"/>
  </r>
  <r>
    <x v="24"/>
    <x v="4"/>
    <x v="0"/>
    <n v="11632.149785"/>
    <x v="47"/>
    <x v="64"/>
    <n v="20260723"/>
  </r>
  <r>
    <x v="24"/>
    <x v="4"/>
    <x v="0"/>
    <n v="1369.6383659999999"/>
    <x v="48"/>
    <x v="65"/>
    <n v="20260723"/>
  </r>
  <r>
    <x v="24"/>
    <x v="4"/>
    <x v="0"/>
    <n v="36.128672999999999"/>
    <x v="49"/>
    <x v="66"/>
    <n v="20260723"/>
  </r>
  <r>
    <x v="24"/>
    <x v="4"/>
    <x v="0"/>
    <m/>
    <x v="55"/>
    <x v="67"/>
    <n v="20260723"/>
  </r>
  <r>
    <x v="24"/>
    <x v="4"/>
    <x v="0"/>
    <n v="0.24690599999999999"/>
    <x v="56"/>
    <x v="68"/>
    <n v="20260723"/>
  </r>
  <r>
    <x v="24"/>
    <x v="4"/>
    <x v="0"/>
    <n v="108.750497"/>
    <x v="57"/>
    <x v="69"/>
    <n v="20260723"/>
  </r>
  <r>
    <x v="24"/>
    <x v="4"/>
    <x v="0"/>
    <n v="5.2143189999999997"/>
    <x v="58"/>
    <x v="70"/>
    <n v="20260723"/>
  </r>
  <r>
    <x v="24"/>
    <x v="4"/>
    <x v="0"/>
    <n v="300.36366399999997"/>
    <x v="59"/>
    <x v="71"/>
    <n v="20260723"/>
  </r>
  <r>
    <x v="24"/>
    <x v="4"/>
    <x v="0"/>
    <n v="758.97441600000002"/>
    <x v="60"/>
    <x v="72"/>
    <n v="20260723"/>
  </r>
  <r>
    <x v="24"/>
    <x v="4"/>
    <x v="0"/>
    <n v="55.563499999999998"/>
    <x v="19"/>
    <x v="73"/>
    <n v="20260723"/>
  </r>
  <r>
    <x v="24"/>
    <x v="4"/>
    <x v="0"/>
    <n v="26.344909000000001"/>
    <x v="61"/>
    <x v="74"/>
    <n v="20260723"/>
  </r>
  <r>
    <x v="24"/>
    <x v="4"/>
    <x v="0"/>
    <n v="72.791257000000002"/>
    <x v="62"/>
    <x v="75"/>
    <n v="20260723"/>
  </r>
  <r>
    <x v="24"/>
    <x v="4"/>
    <x v="0"/>
    <n v="341.29516100000001"/>
    <x v="63"/>
    <x v="76"/>
    <n v="20260723"/>
  </r>
  <r>
    <x v="24"/>
    <x v="4"/>
    <x v="0"/>
    <n v="226.28989100000001"/>
    <x v="64"/>
    <x v="77"/>
    <n v="20260723"/>
  </r>
  <r>
    <x v="24"/>
    <x v="4"/>
    <x v="0"/>
    <n v="475.397223"/>
    <x v="65"/>
    <x v="78"/>
    <n v="20260723"/>
  </r>
  <r>
    <x v="24"/>
    <x v="4"/>
    <x v="0"/>
    <n v="348.36470000000003"/>
    <x v="66"/>
    <x v="79"/>
    <n v="20260723"/>
  </r>
  <r>
    <x v="24"/>
    <x v="4"/>
    <x v="0"/>
    <n v="0"/>
    <x v="67"/>
    <x v="80"/>
    <n v="20260723"/>
  </r>
  <r>
    <x v="24"/>
    <x v="4"/>
    <x v="0"/>
    <n v="348.36470000000003"/>
    <x v="68"/>
    <x v="81"/>
    <n v="20260723"/>
  </r>
  <r>
    <x v="24"/>
    <x v="4"/>
    <x v="0"/>
    <n v="406.27336500000001"/>
    <x v="69"/>
    <x v="82"/>
    <n v="20260723"/>
  </r>
  <r>
    <x v="24"/>
    <x v="4"/>
    <x v="0"/>
    <n v="47156.710404999998"/>
    <x v="70"/>
    <x v="83"/>
    <n v="20260723"/>
  </r>
  <r>
    <x v="24"/>
    <x v="4"/>
    <x v="0"/>
    <n v="6385.0602609999996"/>
    <x v="71"/>
    <x v="84"/>
    <n v="20260723"/>
  </r>
  <r>
    <x v="24"/>
    <x v="5"/>
    <x v="0"/>
    <m/>
    <x v="0"/>
    <x v="0"/>
    <n v="20260723"/>
  </r>
  <r>
    <x v="24"/>
    <x v="5"/>
    <x v="0"/>
    <m/>
    <x v="1"/>
    <x v="1"/>
    <n v="20260723"/>
  </r>
  <r>
    <x v="24"/>
    <x v="5"/>
    <x v="0"/>
    <m/>
    <x v="2"/>
    <x v="2"/>
    <n v="20260723"/>
  </r>
  <r>
    <x v="24"/>
    <x v="5"/>
    <x v="0"/>
    <n v="0"/>
    <x v="3"/>
    <x v="3"/>
    <n v="20260723"/>
  </r>
  <r>
    <x v="24"/>
    <x v="5"/>
    <x v="0"/>
    <n v="557.37507400000004"/>
    <x v="4"/>
    <x v="4"/>
    <n v="20260723"/>
  </r>
  <r>
    <x v="24"/>
    <x v="5"/>
    <x v="0"/>
    <n v="28.249265999999999"/>
    <x v="5"/>
    <x v="5"/>
    <n v="20260723"/>
  </r>
  <r>
    <x v="24"/>
    <x v="5"/>
    <x v="0"/>
    <n v="219.45621600000001"/>
    <x v="6"/>
    <x v="6"/>
    <n v="20260723"/>
  </r>
  <r>
    <x v="24"/>
    <x v="5"/>
    <x v="0"/>
    <n v="33521.604233999999"/>
    <x v="7"/>
    <x v="7"/>
    <n v="20260723"/>
  </r>
  <r>
    <x v="24"/>
    <x v="5"/>
    <x v="0"/>
    <n v="476.70737200000002"/>
    <x v="8"/>
    <x v="8"/>
    <n v="20260723"/>
  </r>
  <r>
    <x v="24"/>
    <x v="5"/>
    <x v="0"/>
    <n v="3093.722362"/>
    <x v="9"/>
    <x v="9"/>
    <n v="20260723"/>
  </r>
  <r>
    <x v="24"/>
    <x v="5"/>
    <x v="0"/>
    <n v="671.08015399999999"/>
    <x v="10"/>
    <x v="10"/>
    <n v="20260723"/>
  </r>
  <r>
    <x v="24"/>
    <x v="5"/>
    <x v="0"/>
    <n v="645.96201799999994"/>
    <x v="11"/>
    <x v="11"/>
    <n v="20260723"/>
  </r>
  <r>
    <x v="24"/>
    <x v="5"/>
    <x v="0"/>
    <n v="25.118136"/>
    <x v="12"/>
    <x v="12"/>
    <n v="20260723"/>
  </r>
  <r>
    <x v="24"/>
    <x v="5"/>
    <x v="0"/>
    <n v="26876.711555999998"/>
    <x v="13"/>
    <x v="13"/>
    <n v="20260723"/>
  </r>
  <r>
    <x v="24"/>
    <x v="5"/>
    <x v="0"/>
    <n v="15469.925981"/>
    <x v="14"/>
    <x v="14"/>
    <n v="20260723"/>
  </r>
  <r>
    <x v="24"/>
    <x v="5"/>
    <x v="0"/>
    <n v="11003.987719000001"/>
    <x v="15"/>
    <x v="15"/>
    <n v="20260723"/>
  </r>
  <r>
    <x v="24"/>
    <x v="5"/>
    <x v="0"/>
    <n v="378.875606"/>
    <x v="16"/>
    <x v="16"/>
    <n v="20260723"/>
  </r>
  <r>
    <x v="24"/>
    <x v="5"/>
    <x v="0"/>
    <n v="23.922250999999999"/>
    <x v="17"/>
    <x v="17"/>
    <n v="20260723"/>
  </r>
  <r>
    <x v="24"/>
    <x v="5"/>
    <x v="0"/>
    <n v="2152.6026160000001"/>
    <x v="18"/>
    <x v="18"/>
    <n v="20260723"/>
  </r>
  <r>
    <x v="24"/>
    <x v="5"/>
    <x v="0"/>
    <n v="32.295940999999999"/>
    <x v="19"/>
    <x v="19"/>
    <n v="20260723"/>
  </r>
  <r>
    <x v="24"/>
    <x v="5"/>
    <x v="0"/>
    <n v="218.48423299999999"/>
    <x v="20"/>
    <x v="20"/>
    <n v="20260723"/>
  </r>
  <r>
    <x v="24"/>
    <x v="5"/>
    <x v="0"/>
    <n v="0"/>
    <x v="21"/>
    <x v="21"/>
    <n v="20260723"/>
  </r>
  <r>
    <x v="24"/>
    <x v="5"/>
    <x v="0"/>
    <n v="15979.095590000001"/>
    <x v="22"/>
    <x v="22"/>
    <n v="20260723"/>
  </r>
  <r>
    <x v="24"/>
    <x v="5"/>
    <x v="0"/>
    <n v="534.43697399999996"/>
    <x v="23"/>
    <x v="23"/>
    <n v="20260723"/>
  </r>
  <r>
    <x v="24"/>
    <x v="5"/>
    <x v="0"/>
    <n v="1.618136"/>
    <x v="24"/>
    <x v="24"/>
    <n v="20260723"/>
  </r>
  <r>
    <x v="24"/>
    <x v="5"/>
    <x v="0"/>
    <n v="0.73269700000000004"/>
    <x v="25"/>
    <x v="25"/>
    <n v="20260723"/>
  </r>
  <r>
    <x v="24"/>
    <x v="5"/>
    <x v="0"/>
    <n v="532.08614"/>
    <x v="26"/>
    <x v="26"/>
    <n v="20260723"/>
  </r>
  <r>
    <x v="24"/>
    <x v="5"/>
    <x v="0"/>
    <n v="641.12072599999999"/>
    <x v="27"/>
    <x v="27"/>
    <n v="20260723"/>
  </r>
  <r>
    <x v="24"/>
    <x v="5"/>
    <x v="0"/>
    <n v="654.228973"/>
    <x v="28"/>
    <x v="28"/>
    <n v="20260723"/>
  </r>
  <r>
    <x v="24"/>
    <x v="5"/>
    <x v="0"/>
    <n v="483.67035800000002"/>
    <x v="29"/>
    <x v="29"/>
    <n v="20260723"/>
  </r>
  <r>
    <x v="24"/>
    <x v="5"/>
    <x v="0"/>
    <n v="170.55861400000001"/>
    <x v="30"/>
    <x v="30"/>
    <n v="20260723"/>
  </r>
  <r>
    <x v="24"/>
    <x v="5"/>
    <x v="0"/>
    <n v="-31.189596999999999"/>
    <x v="31"/>
    <x v="31"/>
    <n v="20260723"/>
  </r>
  <r>
    <x v="24"/>
    <x v="5"/>
    <x v="0"/>
    <n v="64.653700000000001"/>
    <x v="32"/>
    <x v="32"/>
    <n v="20260723"/>
  </r>
  <r>
    <x v="24"/>
    <x v="5"/>
    <x v="0"/>
    <n v="-95.843298000000004"/>
    <x v="33"/>
    <x v="33"/>
    <n v="20260723"/>
  </r>
  <r>
    <x v="24"/>
    <x v="5"/>
    <x v="0"/>
    <n v="18.081351000000002"/>
    <x v="34"/>
    <x v="34"/>
    <n v="20260723"/>
  </r>
  <r>
    <x v="24"/>
    <x v="5"/>
    <x v="0"/>
    <n v="99.783062000000001"/>
    <x v="35"/>
    <x v="35"/>
    <n v="20260723"/>
  </r>
  <r>
    <x v="24"/>
    <x v="5"/>
    <x v="0"/>
    <n v="343.60575"/>
    <x v="36"/>
    <x v="36"/>
    <n v="20260723"/>
  </r>
  <r>
    <x v="24"/>
    <x v="5"/>
    <x v="0"/>
    <n v="101.38145900000001"/>
    <x v="37"/>
    <x v="37"/>
    <n v="20260723"/>
  </r>
  <r>
    <x v="24"/>
    <x v="5"/>
    <x v="0"/>
    <n v="282.36680999999999"/>
    <x v="38"/>
    <x v="38"/>
    <n v="20260723"/>
  </r>
  <r>
    <x v="24"/>
    <x v="5"/>
    <x v="0"/>
    <n v="0.14896000000000001"/>
    <x v="39"/>
    <x v="39"/>
    <n v="20260723"/>
  </r>
  <r>
    <x v="24"/>
    <x v="5"/>
    <x v="0"/>
    <n v="0"/>
    <x v="40"/>
    <x v="40"/>
    <n v="20260723"/>
  </r>
  <r>
    <x v="24"/>
    <x v="5"/>
    <x v="0"/>
    <n v="1027.047217"/>
    <x v="41"/>
    <x v="41"/>
    <n v="20260723"/>
  </r>
  <r>
    <x v="24"/>
    <x v="5"/>
    <x v="0"/>
    <n v="65.844543000000002"/>
    <x v="42"/>
    <x v="42"/>
    <n v="20260723"/>
  </r>
  <r>
    <x v="24"/>
    <x v="5"/>
    <x v="0"/>
    <n v="53401.515883"/>
    <x v="43"/>
    <x v="43"/>
    <n v="20260723"/>
  </r>
  <r>
    <x v="24"/>
    <x v="5"/>
    <x v="0"/>
    <m/>
    <x v="44"/>
    <x v="44"/>
    <n v="20260723"/>
  </r>
  <r>
    <x v="24"/>
    <x v="5"/>
    <x v="0"/>
    <n v="3290.8151200000002"/>
    <x v="45"/>
    <x v="45"/>
    <n v="20260723"/>
  </r>
  <r>
    <x v="24"/>
    <x v="5"/>
    <x v="0"/>
    <n v="2539.2587170000002"/>
    <x v="46"/>
    <x v="46"/>
    <n v="20260723"/>
  </r>
  <r>
    <x v="24"/>
    <x v="5"/>
    <x v="0"/>
    <n v="0"/>
    <x v="47"/>
    <x v="47"/>
    <n v="20260723"/>
  </r>
  <r>
    <x v="24"/>
    <x v="5"/>
    <x v="0"/>
    <n v="2431.002825"/>
    <x v="48"/>
    <x v="48"/>
    <n v="20260723"/>
  </r>
  <r>
    <x v="24"/>
    <x v="5"/>
    <x v="0"/>
    <n v="108.255893"/>
    <x v="49"/>
    <x v="49"/>
    <n v="20260723"/>
  </r>
  <r>
    <x v="24"/>
    <x v="5"/>
    <x v="0"/>
    <n v="751.55640300000005"/>
    <x v="50"/>
    <x v="50"/>
    <n v="20260723"/>
  </r>
  <r>
    <x v="24"/>
    <x v="5"/>
    <x v="0"/>
    <n v="0"/>
    <x v="47"/>
    <x v="51"/>
    <n v="20260723"/>
  </r>
  <r>
    <x v="24"/>
    <x v="5"/>
    <x v="0"/>
    <n v="679.33020399999998"/>
    <x v="48"/>
    <x v="52"/>
    <n v="20260723"/>
  </r>
  <r>
    <x v="24"/>
    <x v="5"/>
    <x v="0"/>
    <n v="72.226200000000006"/>
    <x v="49"/>
    <x v="53"/>
    <n v="20260723"/>
  </r>
  <r>
    <x v="24"/>
    <x v="5"/>
    <x v="0"/>
    <n v="23877.682176999999"/>
    <x v="51"/>
    <x v="54"/>
    <n v="20260723"/>
  </r>
  <r>
    <x v="24"/>
    <x v="5"/>
    <x v="0"/>
    <n v="2977.1045880000001"/>
    <x v="52"/>
    <x v="55"/>
    <n v="20260723"/>
  </r>
  <r>
    <x v="24"/>
    <x v="5"/>
    <x v="0"/>
    <n v="0"/>
    <x v="47"/>
    <x v="56"/>
    <n v="20260723"/>
  </r>
  <r>
    <x v="24"/>
    <x v="5"/>
    <x v="0"/>
    <n v="2821.0016460000002"/>
    <x v="48"/>
    <x v="57"/>
    <n v="20260723"/>
  </r>
  <r>
    <x v="24"/>
    <x v="5"/>
    <x v="0"/>
    <n v="156.10294200000001"/>
    <x v="49"/>
    <x v="58"/>
    <n v="20260723"/>
  </r>
  <r>
    <x v="24"/>
    <x v="5"/>
    <x v="0"/>
    <n v="20900.577589"/>
    <x v="53"/>
    <x v="59"/>
    <n v="20260723"/>
  </r>
  <r>
    <x v="24"/>
    <x v="5"/>
    <x v="0"/>
    <n v="0"/>
    <x v="47"/>
    <x v="60"/>
    <n v="20260723"/>
  </r>
  <r>
    <x v="24"/>
    <x v="5"/>
    <x v="0"/>
    <n v="20491.675297000002"/>
    <x v="48"/>
    <x v="61"/>
    <n v="20260723"/>
  </r>
  <r>
    <x v="24"/>
    <x v="5"/>
    <x v="0"/>
    <n v="408.90228999999999"/>
    <x v="49"/>
    <x v="62"/>
    <n v="20260723"/>
  </r>
  <r>
    <x v="24"/>
    <x v="5"/>
    <x v="0"/>
    <n v="15797.257249"/>
    <x v="54"/>
    <x v="63"/>
    <n v="20260723"/>
  </r>
  <r>
    <x v="24"/>
    <x v="5"/>
    <x v="0"/>
    <n v="13754.057041"/>
    <x v="47"/>
    <x v="64"/>
    <n v="20260723"/>
  </r>
  <r>
    <x v="24"/>
    <x v="5"/>
    <x v="0"/>
    <n v="1977.834351"/>
    <x v="48"/>
    <x v="65"/>
    <n v="20260723"/>
  </r>
  <r>
    <x v="24"/>
    <x v="5"/>
    <x v="0"/>
    <n v="65.365854999999996"/>
    <x v="49"/>
    <x v="66"/>
    <n v="20260723"/>
  </r>
  <r>
    <x v="24"/>
    <x v="5"/>
    <x v="0"/>
    <m/>
    <x v="55"/>
    <x v="67"/>
    <n v="20260723"/>
  </r>
  <r>
    <x v="24"/>
    <x v="5"/>
    <x v="0"/>
    <n v="0.25137199999999998"/>
    <x v="56"/>
    <x v="68"/>
    <n v="20260723"/>
  </r>
  <r>
    <x v="24"/>
    <x v="5"/>
    <x v="0"/>
    <n v="104.749987"/>
    <x v="57"/>
    <x v="69"/>
    <n v="20260723"/>
  </r>
  <r>
    <x v="24"/>
    <x v="5"/>
    <x v="0"/>
    <n v="4.9677389999999999"/>
    <x v="58"/>
    <x v="70"/>
    <n v="20260723"/>
  </r>
  <r>
    <x v="24"/>
    <x v="5"/>
    <x v="0"/>
    <n v="289.46414399999998"/>
    <x v="59"/>
    <x v="71"/>
    <n v="20260723"/>
  </r>
  <r>
    <x v="24"/>
    <x v="5"/>
    <x v="0"/>
    <n v="704.68069600000001"/>
    <x v="60"/>
    <x v="72"/>
    <n v="20260723"/>
  </r>
  <r>
    <x v="24"/>
    <x v="5"/>
    <x v="0"/>
    <n v="320.31175200000001"/>
    <x v="19"/>
    <x v="73"/>
    <n v="20260723"/>
  </r>
  <r>
    <x v="24"/>
    <x v="5"/>
    <x v="0"/>
    <n v="0.13039200000000001"/>
    <x v="61"/>
    <x v="74"/>
    <n v="20260723"/>
  </r>
  <r>
    <x v="24"/>
    <x v="5"/>
    <x v="0"/>
    <n v="76.145394999999994"/>
    <x v="62"/>
    <x v="75"/>
    <n v="20260723"/>
  </r>
  <r>
    <x v="24"/>
    <x v="5"/>
    <x v="0"/>
    <n v="424.763372"/>
    <x v="63"/>
    <x v="76"/>
    <n v="20260723"/>
  </r>
  <r>
    <x v="24"/>
    <x v="5"/>
    <x v="0"/>
    <n v="189.88471699999999"/>
    <x v="64"/>
    <x v="77"/>
    <n v="20260723"/>
  </r>
  <r>
    <x v="24"/>
    <x v="5"/>
    <x v="0"/>
    <n v="363.41298999999998"/>
    <x v="65"/>
    <x v="78"/>
    <n v="20260723"/>
  </r>
  <r>
    <x v="24"/>
    <x v="5"/>
    <x v="0"/>
    <n v="867.36535700000002"/>
    <x v="66"/>
    <x v="79"/>
    <n v="20260723"/>
  </r>
  <r>
    <x v="24"/>
    <x v="5"/>
    <x v="0"/>
    <n v="0"/>
    <x v="67"/>
    <x v="80"/>
    <n v="20260723"/>
  </r>
  <r>
    <x v="24"/>
    <x v="5"/>
    <x v="0"/>
    <n v="867.36535700000002"/>
    <x v="68"/>
    <x v="81"/>
    <n v="20260723"/>
  </r>
  <r>
    <x v="24"/>
    <x v="5"/>
    <x v="0"/>
    <n v="407.510558"/>
    <x v="69"/>
    <x v="82"/>
    <n v="20260723"/>
  </r>
  <r>
    <x v="24"/>
    <x v="5"/>
    <x v="0"/>
    <n v="46719.393017000002"/>
    <x v="70"/>
    <x v="83"/>
    <n v="20260723"/>
  </r>
  <r>
    <x v="24"/>
    <x v="5"/>
    <x v="0"/>
    <n v="6682.1228659999997"/>
    <x v="71"/>
    <x v="84"/>
    <n v="20260723"/>
  </r>
  <r>
    <x v="24"/>
    <x v="6"/>
    <x v="0"/>
    <m/>
    <x v="0"/>
    <x v="0"/>
    <n v="20260723"/>
  </r>
  <r>
    <x v="24"/>
    <x v="6"/>
    <x v="0"/>
    <m/>
    <x v="1"/>
    <x v="1"/>
    <n v="20260723"/>
  </r>
  <r>
    <x v="24"/>
    <x v="6"/>
    <x v="0"/>
    <m/>
    <x v="2"/>
    <x v="2"/>
    <n v="20260723"/>
  </r>
  <r>
    <x v="24"/>
    <x v="6"/>
    <x v="0"/>
    <n v="0"/>
    <x v="3"/>
    <x v="3"/>
    <n v="20260723"/>
  </r>
  <r>
    <x v="24"/>
    <x v="6"/>
    <x v="0"/>
    <n v="951.44167600000003"/>
    <x v="4"/>
    <x v="4"/>
    <n v="20260723"/>
  </r>
  <r>
    <x v="24"/>
    <x v="6"/>
    <x v="0"/>
    <n v="47.794812"/>
    <x v="5"/>
    <x v="5"/>
    <n v="20260723"/>
  </r>
  <r>
    <x v="24"/>
    <x v="6"/>
    <x v="0"/>
    <n v="202.15007900000001"/>
    <x v="6"/>
    <x v="6"/>
    <n v="20260723"/>
  </r>
  <r>
    <x v="24"/>
    <x v="6"/>
    <x v="0"/>
    <n v="32564.395517000001"/>
    <x v="7"/>
    <x v="7"/>
    <n v="20260723"/>
  </r>
  <r>
    <x v="24"/>
    <x v="6"/>
    <x v="0"/>
    <n v="433.73501399999998"/>
    <x v="8"/>
    <x v="8"/>
    <n v="20260723"/>
  </r>
  <r>
    <x v="24"/>
    <x v="6"/>
    <x v="0"/>
    <n v="3747.8097560000001"/>
    <x v="9"/>
    <x v="9"/>
    <n v="20260723"/>
  </r>
  <r>
    <x v="24"/>
    <x v="6"/>
    <x v="0"/>
    <n v="691.56264999999996"/>
    <x v="10"/>
    <x v="10"/>
    <n v="20260723"/>
  </r>
  <r>
    <x v="24"/>
    <x v="6"/>
    <x v="0"/>
    <n v="664.44352000000003"/>
    <x v="11"/>
    <x v="11"/>
    <n v="20260723"/>
  </r>
  <r>
    <x v="24"/>
    <x v="6"/>
    <x v="0"/>
    <n v="27.119129999999998"/>
    <x v="12"/>
    <x v="12"/>
    <n v="20260723"/>
  </r>
  <r>
    <x v="24"/>
    <x v="6"/>
    <x v="0"/>
    <n v="25766.871631999998"/>
    <x v="13"/>
    <x v="13"/>
    <n v="20260723"/>
  </r>
  <r>
    <x v="24"/>
    <x v="6"/>
    <x v="0"/>
    <n v="15219.506015000001"/>
    <x v="14"/>
    <x v="14"/>
    <n v="20260723"/>
  </r>
  <r>
    <x v="24"/>
    <x v="6"/>
    <x v="0"/>
    <n v="10264.137707"/>
    <x v="15"/>
    <x v="15"/>
    <n v="20260723"/>
  </r>
  <r>
    <x v="24"/>
    <x v="6"/>
    <x v="0"/>
    <n v="269.51525299999997"/>
    <x v="16"/>
    <x v="16"/>
    <n v="20260723"/>
  </r>
  <r>
    <x v="24"/>
    <x v="6"/>
    <x v="0"/>
    <n v="13.712657999999999"/>
    <x v="17"/>
    <x v="17"/>
    <n v="20260723"/>
  </r>
  <r>
    <x v="24"/>
    <x v="6"/>
    <x v="0"/>
    <n v="1587.5598170000001"/>
    <x v="18"/>
    <x v="18"/>
    <n v="20260723"/>
  </r>
  <r>
    <x v="24"/>
    <x v="6"/>
    <x v="0"/>
    <n v="133.79584"/>
    <x v="19"/>
    <x v="19"/>
    <n v="20260723"/>
  </r>
  <r>
    <x v="24"/>
    <x v="6"/>
    <x v="0"/>
    <n v="203.06081"/>
    <x v="20"/>
    <x v="20"/>
    <n v="20260723"/>
  </r>
  <r>
    <x v="24"/>
    <x v="6"/>
    <x v="0"/>
    <n v="0"/>
    <x v="21"/>
    <x v="21"/>
    <n v="20260723"/>
  </r>
  <r>
    <x v="24"/>
    <x v="6"/>
    <x v="0"/>
    <n v="16120.827174"/>
    <x v="22"/>
    <x v="22"/>
    <n v="20260723"/>
  </r>
  <r>
    <x v="24"/>
    <x v="6"/>
    <x v="0"/>
    <n v="627.49835599999994"/>
    <x v="23"/>
    <x v="23"/>
    <n v="20260723"/>
  </r>
  <r>
    <x v="24"/>
    <x v="6"/>
    <x v="0"/>
    <n v="2.8630770000000001"/>
    <x v="24"/>
    <x v="24"/>
    <n v="20260723"/>
  </r>
  <r>
    <x v="24"/>
    <x v="6"/>
    <x v="0"/>
    <n v="147.16434699999999"/>
    <x v="25"/>
    <x v="25"/>
    <n v="20260723"/>
  </r>
  <r>
    <x v="24"/>
    <x v="6"/>
    <x v="0"/>
    <n v="477.470932"/>
    <x v="26"/>
    <x v="26"/>
    <n v="20260723"/>
  </r>
  <r>
    <x v="24"/>
    <x v="6"/>
    <x v="0"/>
    <n v="815.28754200000003"/>
    <x v="27"/>
    <x v="27"/>
    <n v="20260723"/>
  </r>
  <r>
    <x v="24"/>
    <x v="6"/>
    <x v="0"/>
    <n v="773.00278600000001"/>
    <x v="28"/>
    <x v="28"/>
    <n v="20260723"/>
  </r>
  <r>
    <x v="24"/>
    <x v="6"/>
    <x v="0"/>
    <n v="555.68909399999995"/>
    <x v="29"/>
    <x v="29"/>
    <n v="20260723"/>
  </r>
  <r>
    <x v="24"/>
    <x v="6"/>
    <x v="0"/>
    <n v="217.31370200000001"/>
    <x v="30"/>
    <x v="30"/>
    <n v="20260723"/>
  </r>
  <r>
    <x v="24"/>
    <x v="6"/>
    <x v="0"/>
    <n v="27.653354"/>
    <x v="31"/>
    <x v="31"/>
    <n v="20260723"/>
  </r>
  <r>
    <x v="24"/>
    <x v="6"/>
    <x v="0"/>
    <n v="62.148583000000002"/>
    <x v="32"/>
    <x v="32"/>
    <n v="20260723"/>
  </r>
  <r>
    <x v="24"/>
    <x v="6"/>
    <x v="0"/>
    <n v="-34.495229000000002"/>
    <x v="33"/>
    <x v="33"/>
    <n v="20260723"/>
  </r>
  <r>
    <x v="24"/>
    <x v="6"/>
    <x v="0"/>
    <n v="14.631392"/>
    <x v="34"/>
    <x v="34"/>
    <n v="20260723"/>
  </r>
  <r>
    <x v="24"/>
    <x v="6"/>
    <x v="0"/>
    <n v="114.84329700000001"/>
    <x v="35"/>
    <x v="35"/>
    <n v="20260723"/>
  </r>
  <r>
    <x v="24"/>
    <x v="6"/>
    <x v="0"/>
    <n v="399.36975699999999"/>
    <x v="36"/>
    <x v="36"/>
    <n v="20260723"/>
  </r>
  <r>
    <x v="24"/>
    <x v="6"/>
    <x v="0"/>
    <n v="95.174861000000007"/>
    <x v="37"/>
    <x v="37"/>
    <n v="20260723"/>
  </r>
  <r>
    <x v="24"/>
    <x v="6"/>
    <x v="0"/>
    <n v="413.60235299999999"/>
    <x v="38"/>
    <x v="38"/>
    <n v="20260723"/>
  </r>
  <r>
    <x v="24"/>
    <x v="6"/>
    <x v="0"/>
    <n v="0.14896000000000001"/>
    <x v="39"/>
    <x v="39"/>
    <n v="20260723"/>
  </r>
  <r>
    <x v="24"/>
    <x v="6"/>
    <x v="0"/>
    <n v="0"/>
    <x v="40"/>
    <x v="40"/>
    <n v="20260723"/>
  </r>
  <r>
    <x v="24"/>
    <x v="6"/>
    <x v="0"/>
    <n v="1068.786709"/>
    <x v="41"/>
    <x v="41"/>
    <n v="20260723"/>
  </r>
  <r>
    <x v="24"/>
    <x v="6"/>
    <x v="0"/>
    <n v="171.00876199999999"/>
    <x v="42"/>
    <x v="42"/>
    <n v="20260723"/>
  </r>
  <r>
    <x v="24"/>
    <x v="6"/>
    <x v="0"/>
    <n v="53592.329855000004"/>
    <x v="43"/>
    <x v="43"/>
    <n v="20260723"/>
  </r>
  <r>
    <x v="24"/>
    <x v="6"/>
    <x v="0"/>
    <m/>
    <x v="44"/>
    <x v="44"/>
    <n v="20260723"/>
  </r>
  <r>
    <x v="24"/>
    <x v="6"/>
    <x v="0"/>
    <n v="3458.3937689999998"/>
    <x v="45"/>
    <x v="45"/>
    <n v="20260723"/>
  </r>
  <r>
    <x v="24"/>
    <x v="6"/>
    <x v="0"/>
    <n v="2665.6529879999998"/>
    <x v="46"/>
    <x v="46"/>
    <n v="20260723"/>
  </r>
  <r>
    <x v="24"/>
    <x v="6"/>
    <x v="0"/>
    <n v="0"/>
    <x v="47"/>
    <x v="47"/>
    <n v="20260723"/>
  </r>
  <r>
    <x v="24"/>
    <x v="6"/>
    <x v="0"/>
    <n v="2566.3265719999999"/>
    <x v="48"/>
    <x v="48"/>
    <n v="20260723"/>
  </r>
  <r>
    <x v="24"/>
    <x v="6"/>
    <x v="0"/>
    <n v="99.326414999999997"/>
    <x v="49"/>
    <x v="49"/>
    <n v="20260723"/>
  </r>
  <r>
    <x v="24"/>
    <x v="6"/>
    <x v="0"/>
    <n v="792.74241099999995"/>
    <x v="50"/>
    <x v="50"/>
    <n v="20260723"/>
  </r>
  <r>
    <x v="24"/>
    <x v="6"/>
    <x v="0"/>
    <n v="0"/>
    <x v="47"/>
    <x v="51"/>
    <n v="20260723"/>
  </r>
  <r>
    <x v="24"/>
    <x v="6"/>
    <x v="0"/>
    <n v="732.17751499999997"/>
    <x v="48"/>
    <x v="52"/>
    <n v="20260723"/>
  </r>
  <r>
    <x v="24"/>
    <x v="6"/>
    <x v="0"/>
    <n v="60.564897000000002"/>
    <x v="49"/>
    <x v="53"/>
    <n v="20260723"/>
  </r>
  <r>
    <x v="24"/>
    <x v="6"/>
    <x v="0"/>
    <n v="24103.347663"/>
    <x v="51"/>
    <x v="54"/>
    <n v="20260723"/>
  </r>
  <r>
    <x v="24"/>
    <x v="6"/>
    <x v="0"/>
    <n v="2323.5861100000002"/>
    <x v="52"/>
    <x v="55"/>
    <n v="20260723"/>
  </r>
  <r>
    <x v="24"/>
    <x v="6"/>
    <x v="0"/>
    <n v="0"/>
    <x v="47"/>
    <x v="56"/>
    <n v="20260723"/>
  </r>
  <r>
    <x v="24"/>
    <x v="6"/>
    <x v="0"/>
    <n v="2216.3780940000001"/>
    <x v="48"/>
    <x v="57"/>
    <n v="20260723"/>
  </r>
  <r>
    <x v="24"/>
    <x v="6"/>
    <x v="0"/>
    <n v="107.208017"/>
    <x v="49"/>
    <x v="58"/>
    <n v="20260723"/>
  </r>
  <r>
    <x v="24"/>
    <x v="6"/>
    <x v="0"/>
    <n v="21779.761551"/>
    <x v="53"/>
    <x v="59"/>
    <n v="20260723"/>
  </r>
  <r>
    <x v="24"/>
    <x v="6"/>
    <x v="0"/>
    <n v="0"/>
    <x v="47"/>
    <x v="60"/>
    <n v="20260723"/>
  </r>
  <r>
    <x v="24"/>
    <x v="6"/>
    <x v="0"/>
    <n v="21393.509606"/>
    <x v="48"/>
    <x v="61"/>
    <n v="20260723"/>
  </r>
  <r>
    <x v="24"/>
    <x v="6"/>
    <x v="0"/>
    <n v="386.25194499999998"/>
    <x v="49"/>
    <x v="62"/>
    <n v="20260723"/>
  </r>
  <r>
    <x v="24"/>
    <x v="6"/>
    <x v="0"/>
    <n v="15872.785374999999"/>
    <x v="54"/>
    <x v="63"/>
    <n v="20260723"/>
  </r>
  <r>
    <x v="24"/>
    <x v="6"/>
    <x v="0"/>
    <n v="12848.988128999999"/>
    <x v="47"/>
    <x v="64"/>
    <n v="20260723"/>
  </r>
  <r>
    <x v="24"/>
    <x v="6"/>
    <x v="0"/>
    <n v="2970.3157190000002"/>
    <x v="48"/>
    <x v="65"/>
    <n v="20260723"/>
  </r>
  <r>
    <x v="24"/>
    <x v="6"/>
    <x v="0"/>
    <n v="53.481527999999997"/>
    <x v="49"/>
    <x v="66"/>
    <n v="20260723"/>
  </r>
  <r>
    <x v="24"/>
    <x v="6"/>
    <x v="0"/>
    <m/>
    <x v="55"/>
    <x v="67"/>
    <n v="20260723"/>
  </r>
  <r>
    <x v="24"/>
    <x v="6"/>
    <x v="0"/>
    <n v="0.25565399999999999"/>
    <x v="56"/>
    <x v="68"/>
    <n v="20260723"/>
  </r>
  <r>
    <x v="24"/>
    <x v="6"/>
    <x v="0"/>
    <n v="79.872665999999995"/>
    <x v="57"/>
    <x v="69"/>
    <n v="20260723"/>
  </r>
  <r>
    <x v="24"/>
    <x v="6"/>
    <x v="0"/>
    <n v="10.803936999999999"/>
    <x v="58"/>
    <x v="70"/>
    <n v="20260723"/>
  </r>
  <r>
    <x v="24"/>
    <x v="6"/>
    <x v="0"/>
    <n v="279.20102100000003"/>
    <x v="59"/>
    <x v="71"/>
    <n v="20260723"/>
  </r>
  <r>
    <x v="24"/>
    <x v="6"/>
    <x v="0"/>
    <n v="1066.9484540000001"/>
    <x v="60"/>
    <x v="72"/>
    <n v="20260723"/>
  </r>
  <r>
    <x v="24"/>
    <x v="6"/>
    <x v="0"/>
    <n v="174.22924699999999"/>
    <x v="19"/>
    <x v="73"/>
    <n v="20260723"/>
  </r>
  <r>
    <x v="24"/>
    <x v="6"/>
    <x v="0"/>
    <n v="84.105493999999993"/>
    <x v="61"/>
    <x v="74"/>
    <n v="20260723"/>
  </r>
  <r>
    <x v="24"/>
    <x v="6"/>
    <x v="0"/>
    <n v="79.233463999999998"/>
    <x v="62"/>
    <x v="75"/>
    <n v="20260723"/>
  </r>
  <r>
    <x v="24"/>
    <x v="6"/>
    <x v="0"/>
    <n v="436.487165"/>
    <x v="63"/>
    <x v="76"/>
    <n v="20260723"/>
  </r>
  <r>
    <x v="24"/>
    <x v="6"/>
    <x v="0"/>
    <n v="222.004077"/>
    <x v="64"/>
    <x v="77"/>
    <n v="20260723"/>
  </r>
  <r>
    <x v="24"/>
    <x v="6"/>
    <x v="0"/>
    <n v="485.40650099999999"/>
    <x v="65"/>
    <x v="78"/>
    <n v="20260723"/>
  </r>
  <r>
    <x v="24"/>
    <x v="6"/>
    <x v="0"/>
    <n v="759.89564299999995"/>
    <x v="66"/>
    <x v="79"/>
    <n v="20260723"/>
  </r>
  <r>
    <x v="24"/>
    <x v="6"/>
    <x v="0"/>
    <n v="0"/>
    <x v="67"/>
    <x v="80"/>
    <n v="20260723"/>
  </r>
  <r>
    <x v="24"/>
    <x v="6"/>
    <x v="0"/>
    <n v="759.89564299999995"/>
    <x v="68"/>
    <x v="81"/>
    <n v="20260723"/>
  </r>
  <r>
    <x v="24"/>
    <x v="6"/>
    <x v="0"/>
    <n v="470.00363099999998"/>
    <x v="69"/>
    <x v="82"/>
    <n v="20260723"/>
  </r>
  <r>
    <x v="24"/>
    <x v="6"/>
    <x v="0"/>
    <n v="47582.975388999999"/>
    <x v="70"/>
    <x v="83"/>
    <n v="20260723"/>
  </r>
  <r>
    <x v="24"/>
    <x v="6"/>
    <x v="0"/>
    <n v="6009.3544670000001"/>
    <x v="71"/>
    <x v="84"/>
    <n v="20260723"/>
  </r>
  <r>
    <x v="24"/>
    <x v="7"/>
    <x v="0"/>
    <m/>
    <x v="0"/>
    <x v="0"/>
    <n v="20260723"/>
  </r>
  <r>
    <x v="24"/>
    <x v="7"/>
    <x v="0"/>
    <m/>
    <x v="1"/>
    <x v="1"/>
    <n v="20260723"/>
  </r>
  <r>
    <x v="24"/>
    <x v="7"/>
    <x v="0"/>
    <m/>
    <x v="2"/>
    <x v="2"/>
    <n v="20260723"/>
  </r>
  <r>
    <x v="24"/>
    <x v="7"/>
    <x v="0"/>
    <n v="9.9999999999999995E-7"/>
    <x v="3"/>
    <x v="3"/>
    <n v="20260723"/>
  </r>
  <r>
    <x v="24"/>
    <x v="7"/>
    <x v="0"/>
    <n v="808.44996500000002"/>
    <x v="4"/>
    <x v="4"/>
    <n v="20260723"/>
  </r>
  <r>
    <x v="24"/>
    <x v="7"/>
    <x v="0"/>
    <n v="39.836654000000003"/>
    <x v="5"/>
    <x v="5"/>
    <n v="20260723"/>
  </r>
  <r>
    <x v="24"/>
    <x v="7"/>
    <x v="0"/>
    <n v="213.736805"/>
    <x v="6"/>
    <x v="6"/>
    <n v="20260723"/>
  </r>
  <r>
    <x v="24"/>
    <x v="7"/>
    <x v="0"/>
    <n v="31780.303"/>
    <x v="7"/>
    <x v="7"/>
    <n v="20260723"/>
  </r>
  <r>
    <x v="24"/>
    <x v="7"/>
    <x v="0"/>
    <n v="416.93385699999999"/>
    <x v="8"/>
    <x v="8"/>
    <n v="20260723"/>
  </r>
  <r>
    <x v="24"/>
    <x v="7"/>
    <x v="0"/>
    <n v="4060.7737950000001"/>
    <x v="9"/>
    <x v="9"/>
    <n v="20260723"/>
  </r>
  <r>
    <x v="24"/>
    <x v="7"/>
    <x v="0"/>
    <n v="614.00544500000001"/>
    <x v="10"/>
    <x v="10"/>
    <n v="20260723"/>
  </r>
  <r>
    <x v="24"/>
    <x v="7"/>
    <x v="0"/>
    <n v="579.94038599999999"/>
    <x v="11"/>
    <x v="11"/>
    <n v="20260723"/>
  </r>
  <r>
    <x v="24"/>
    <x v="7"/>
    <x v="0"/>
    <n v="34.065060000000003"/>
    <x v="12"/>
    <x v="12"/>
    <n v="20260723"/>
  </r>
  <r>
    <x v="24"/>
    <x v="7"/>
    <x v="0"/>
    <n v="24605.160408"/>
    <x v="13"/>
    <x v="13"/>
    <n v="20260723"/>
  </r>
  <r>
    <x v="24"/>
    <x v="7"/>
    <x v="0"/>
    <n v="14394.722329"/>
    <x v="14"/>
    <x v="14"/>
    <n v="20260723"/>
  </r>
  <r>
    <x v="24"/>
    <x v="7"/>
    <x v="0"/>
    <n v="9885.3332520000004"/>
    <x v="15"/>
    <x v="15"/>
    <n v="20260723"/>
  </r>
  <r>
    <x v="24"/>
    <x v="7"/>
    <x v="0"/>
    <n v="289.33781800000003"/>
    <x v="16"/>
    <x v="16"/>
    <n v="20260723"/>
  </r>
  <r>
    <x v="24"/>
    <x v="7"/>
    <x v="0"/>
    <n v="35.767007999999997"/>
    <x v="17"/>
    <x v="17"/>
    <n v="20260723"/>
  </r>
  <r>
    <x v="24"/>
    <x v="7"/>
    <x v="0"/>
    <n v="1602.8957459999999"/>
    <x v="18"/>
    <x v="18"/>
    <n v="20260723"/>
  </r>
  <r>
    <x v="24"/>
    <x v="7"/>
    <x v="0"/>
    <n v="193.50285600000001"/>
    <x v="19"/>
    <x v="19"/>
    <n v="20260723"/>
  </r>
  <r>
    <x v="24"/>
    <x v="7"/>
    <x v="0"/>
    <n v="286.92612100000002"/>
    <x v="20"/>
    <x v="20"/>
    <n v="20260723"/>
  </r>
  <r>
    <x v="24"/>
    <x v="7"/>
    <x v="0"/>
    <n v="0.104772"/>
    <x v="21"/>
    <x v="21"/>
    <n v="20260723"/>
  </r>
  <r>
    <x v="24"/>
    <x v="7"/>
    <x v="0"/>
    <n v="16839.378940999999"/>
    <x v="22"/>
    <x v="22"/>
    <n v="20260723"/>
  </r>
  <r>
    <x v="24"/>
    <x v="7"/>
    <x v="0"/>
    <n v="646.01922999999999"/>
    <x v="23"/>
    <x v="23"/>
    <n v="20260723"/>
  </r>
  <r>
    <x v="24"/>
    <x v="7"/>
    <x v="0"/>
    <n v="2.6345809999999998"/>
    <x v="24"/>
    <x v="24"/>
    <n v="20260723"/>
  </r>
  <r>
    <x v="24"/>
    <x v="7"/>
    <x v="0"/>
    <n v="148.447723"/>
    <x v="25"/>
    <x v="25"/>
    <n v="20260723"/>
  </r>
  <r>
    <x v="24"/>
    <x v="7"/>
    <x v="0"/>
    <n v="494.93692399999998"/>
    <x v="26"/>
    <x v="26"/>
    <n v="20260723"/>
  </r>
  <r>
    <x v="24"/>
    <x v="7"/>
    <x v="0"/>
    <n v="907.28724199999999"/>
    <x v="27"/>
    <x v="27"/>
    <n v="20260723"/>
  </r>
  <r>
    <x v="24"/>
    <x v="7"/>
    <x v="0"/>
    <n v="906.61065599999995"/>
    <x v="28"/>
    <x v="28"/>
    <n v="20260723"/>
  </r>
  <r>
    <x v="24"/>
    <x v="7"/>
    <x v="0"/>
    <n v="636.17964700000005"/>
    <x v="29"/>
    <x v="29"/>
    <n v="20260723"/>
  </r>
  <r>
    <x v="24"/>
    <x v="7"/>
    <x v="0"/>
    <n v="270.43100900000002"/>
    <x v="30"/>
    <x v="30"/>
    <n v="20260723"/>
  </r>
  <r>
    <x v="24"/>
    <x v="7"/>
    <x v="0"/>
    <n v="-12.486662000000001"/>
    <x v="31"/>
    <x v="31"/>
    <n v="20260723"/>
  </r>
  <r>
    <x v="24"/>
    <x v="7"/>
    <x v="0"/>
    <n v="78.023685"/>
    <x v="32"/>
    <x v="32"/>
    <n v="20260723"/>
  </r>
  <r>
    <x v="24"/>
    <x v="7"/>
    <x v="0"/>
    <n v="-90.510346999999996"/>
    <x v="33"/>
    <x v="33"/>
    <n v="20260723"/>
  </r>
  <r>
    <x v="24"/>
    <x v="7"/>
    <x v="0"/>
    <n v="13.163247999999999"/>
    <x v="34"/>
    <x v="34"/>
    <n v="20260723"/>
  </r>
  <r>
    <x v="24"/>
    <x v="7"/>
    <x v="0"/>
    <n v="132.21736799999999"/>
    <x v="35"/>
    <x v="35"/>
    <n v="20260723"/>
  </r>
  <r>
    <x v="24"/>
    <x v="7"/>
    <x v="0"/>
    <n v="343.34333900000001"/>
    <x v="36"/>
    <x v="36"/>
    <n v="20260723"/>
  </r>
  <r>
    <x v="24"/>
    <x v="7"/>
    <x v="0"/>
    <n v="207.94770299999999"/>
    <x v="37"/>
    <x v="37"/>
    <n v="20260723"/>
  </r>
  <r>
    <x v="24"/>
    <x v="7"/>
    <x v="0"/>
    <n v="410.34063600000002"/>
    <x v="38"/>
    <x v="38"/>
    <n v="20260723"/>
  </r>
  <r>
    <x v="24"/>
    <x v="7"/>
    <x v="0"/>
    <n v="0.14896000000000001"/>
    <x v="39"/>
    <x v="39"/>
    <n v="20260723"/>
  </r>
  <r>
    <x v="24"/>
    <x v="7"/>
    <x v="0"/>
    <n v="0"/>
    <x v="40"/>
    <x v="40"/>
    <n v="20260723"/>
  </r>
  <r>
    <x v="24"/>
    <x v="7"/>
    <x v="0"/>
    <n v="752.81985899999995"/>
    <x v="41"/>
    <x v="41"/>
    <n v="20260723"/>
  </r>
  <r>
    <x v="24"/>
    <x v="7"/>
    <x v="0"/>
    <n v="157.07697200000001"/>
    <x v="42"/>
    <x v="42"/>
    <n v="20260723"/>
  </r>
  <r>
    <x v="24"/>
    <x v="7"/>
    <x v="0"/>
    <n v="53238.906674999998"/>
    <x v="43"/>
    <x v="43"/>
    <n v="20260723"/>
  </r>
  <r>
    <x v="24"/>
    <x v="7"/>
    <x v="0"/>
    <m/>
    <x v="44"/>
    <x v="44"/>
    <n v="20260723"/>
  </r>
  <r>
    <x v="24"/>
    <x v="7"/>
    <x v="0"/>
    <n v="3799.3903319999999"/>
    <x v="45"/>
    <x v="45"/>
    <n v="20260723"/>
  </r>
  <r>
    <x v="24"/>
    <x v="7"/>
    <x v="0"/>
    <n v="2898.3856249999999"/>
    <x v="46"/>
    <x v="46"/>
    <n v="20260723"/>
  </r>
  <r>
    <x v="24"/>
    <x v="7"/>
    <x v="0"/>
    <n v="0"/>
    <x v="47"/>
    <x v="47"/>
    <n v="20260723"/>
  </r>
  <r>
    <x v="24"/>
    <x v="7"/>
    <x v="0"/>
    <n v="2792.1726699999999"/>
    <x v="48"/>
    <x v="48"/>
    <n v="20260723"/>
  </r>
  <r>
    <x v="24"/>
    <x v="7"/>
    <x v="0"/>
    <n v="106.21295600000001"/>
    <x v="49"/>
    <x v="49"/>
    <n v="20260723"/>
  </r>
  <r>
    <x v="24"/>
    <x v="7"/>
    <x v="0"/>
    <n v="901.00470800000005"/>
    <x v="50"/>
    <x v="50"/>
    <n v="20260723"/>
  </r>
  <r>
    <x v="24"/>
    <x v="7"/>
    <x v="0"/>
    <n v="0"/>
    <x v="47"/>
    <x v="51"/>
    <n v="20260723"/>
  </r>
  <r>
    <x v="24"/>
    <x v="7"/>
    <x v="0"/>
    <n v="823.840191"/>
    <x v="48"/>
    <x v="52"/>
    <n v="20260723"/>
  </r>
  <r>
    <x v="24"/>
    <x v="7"/>
    <x v="0"/>
    <n v="77.164516000000006"/>
    <x v="49"/>
    <x v="53"/>
    <n v="20260723"/>
  </r>
  <r>
    <x v="24"/>
    <x v="7"/>
    <x v="0"/>
    <n v="22005.553323"/>
    <x v="51"/>
    <x v="54"/>
    <n v="20260723"/>
  </r>
  <r>
    <x v="24"/>
    <x v="7"/>
    <x v="0"/>
    <n v="2619.5674429999999"/>
    <x v="52"/>
    <x v="55"/>
    <n v="20260723"/>
  </r>
  <r>
    <x v="24"/>
    <x v="7"/>
    <x v="0"/>
    <n v="0"/>
    <x v="47"/>
    <x v="56"/>
    <n v="20260723"/>
  </r>
  <r>
    <x v="24"/>
    <x v="7"/>
    <x v="0"/>
    <n v="2502.7500610000002"/>
    <x v="48"/>
    <x v="57"/>
    <n v="20260723"/>
  </r>
  <r>
    <x v="24"/>
    <x v="7"/>
    <x v="0"/>
    <n v="116.81738199999999"/>
    <x v="49"/>
    <x v="58"/>
    <n v="20260723"/>
  </r>
  <r>
    <x v="24"/>
    <x v="7"/>
    <x v="0"/>
    <n v="19385.98588"/>
    <x v="53"/>
    <x v="59"/>
    <n v="20260723"/>
  </r>
  <r>
    <x v="24"/>
    <x v="7"/>
    <x v="0"/>
    <n v="0"/>
    <x v="47"/>
    <x v="60"/>
    <n v="20260723"/>
  </r>
  <r>
    <x v="24"/>
    <x v="7"/>
    <x v="0"/>
    <n v="19048.699492"/>
    <x v="48"/>
    <x v="61"/>
    <n v="20260723"/>
  </r>
  <r>
    <x v="24"/>
    <x v="7"/>
    <x v="0"/>
    <n v="337.28638899999999"/>
    <x v="49"/>
    <x v="62"/>
    <n v="20260723"/>
  </r>
  <r>
    <x v="24"/>
    <x v="7"/>
    <x v="0"/>
    <n v="16709.035881"/>
    <x v="54"/>
    <x v="63"/>
    <n v="20260723"/>
  </r>
  <r>
    <x v="24"/>
    <x v="7"/>
    <x v="0"/>
    <n v="13134.158133999999"/>
    <x v="47"/>
    <x v="64"/>
    <n v="20260723"/>
  </r>
  <r>
    <x v="24"/>
    <x v="7"/>
    <x v="0"/>
    <n v="3527.9221400000001"/>
    <x v="48"/>
    <x v="65"/>
    <n v="20260723"/>
  </r>
  <r>
    <x v="24"/>
    <x v="7"/>
    <x v="0"/>
    <n v="46.955607000000001"/>
    <x v="49"/>
    <x v="66"/>
    <n v="20260723"/>
  </r>
  <r>
    <x v="24"/>
    <x v="7"/>
    <x v="0"/>
    <m/>
    <x v="55"/>
    <x v="67"/>
    <n v="20260723"/>
  </r>
  <r>
    <x v="24"/>
    <x v="7"/>
    <x v="0"/>
    <n v="0.26007999999999998"/>
    <x v="56"/>
    <x v="68"/>
    <n v="20260723"/>
  </r>
  <r>
    <x v="24"/>
    <x v="7"/>
    <x v="0"/>
    <n v="57.190888000000001"/>
    <x v="57"/>
    <x v="69"/>
    <n v="20260723"/>
  </r>
  <r>
    <x v="24"/>
    <x v="7"/>
    <x v="0"/>
    <n v="13.02732"/>
    <x v="58"/>
    <x v="70"/>
    <n v="20260723"/>
  </r>
  <r>
    <x v="24"/>
    <x v="7"/>
    <x v="0"/>
    <n v="234.74881600000001"/>
    <x v="59"/>
    <x v="71"/>
    <n v="20260723"/>
  </r>
  <r>
    <x v="24"/>
    <x v="7"/>
    <x v="0"/>
    <n v="925.78004299999998"/>
    <x v="60"/>
    <x v="72"/>
    <n v="20260723"/>
  </r>
  <r>
    <x v="24"/>
    <x v="7"/>
    <x v="0"/>
    <n v="312.07661999999999"/>
    <x v="19"/>
    <x v="73"/>
    <n v="20260723"/>
  </r>
  <r>
    <x v="24"/>
    <x v="7"/>
    <x v="0"/>
    <n v="47.641964999999999"/>
    <x v="61"/>
    <x v="74"/>
    <n v="20260723"/>
  </r>
  <r>
    <x v="24"/>
    <x v="7"/>
    <x v="0"/>
    <n v="111.44819"/>
    <x v="62"/>
    <x v="75"/>
    <n v="20260723"/>
  </r>
  <r>
    <x v="24"/>
    <x v="7"/>
    <x v="0"/>
    <n v="437.37817799999999"/>
    <x v="63"/>
    <x v="76"/>
    <n v="20260723"/>
  </r>
  <r>
    <x v="24"/>
    <x v="7"/>
    <x v="0"/>
    <n v="255.38812799999999"/>
    <x v="64"/>
    <x v="77"/>
    <n v="20260723"/>
  </r>
  <r>
    <x v="24"/>
    <x v="7"/>
    <x v="0"/>
    <n v="534.53107499999999"/>
    <x v="65"/>
    <x v="78"/>
    <n v="20260723"/>
  </r>
  <r>
    <x v="24"/>
    <x v="7"/>
    <x v="0"/>
    <n v="776.25761599999998"/>
    <x v="66"/>
    <x v="79"/>
    <n v="20260723"/>
  </r>
  <r>
    <x v="24"/>
    <x v="7"/>
    <x v="0"/>
    <n v="0"/>
    <x v="67"/>
    <x v="80"/>
    <n v="20260723"/>
  </r>
  <r>
    <x v="24"/>
    <x v="7"/>
    <x v="0"/>
    <n v="776.25761599999998"/>
    <x v="68"/>
    <x v="81"/>
    <n v="20260723"/>
  </r>
  <r>
    <x v="24"/>
    <x v="7"/>
    <x v="0"/>
    <n v="495.747275"/>
    <x v="69"/>
    <x v="82"/>
    <n v="20260723"/>
  </r>
  <r>
    <x v="24"/>
    <x v="7"/>
    <x v="0"/>
    <n v="46715.455731000002"/>
    <x v="70"/>
    <x v="83"/>
    <n v="20260723"/>
  </r>
  <r>
    <x v="24"/>
    <x v="7"/>
    <x v="0"/>
    <n v="6523.4509429999998"/>
    <x v="71"/>
    <x v="84"/>
    <n v="20260723"/>
  </r>
  <r>
    <x v="24"/>
    <x v="8"/>
    <x v="0"/>
    <m/>
    <x v="0"/>
    <x v="0"/>
    <n v="20260723"/>
  </r>
  <r>
    <x v="24"/>
    <x v="8"/>
    <x v="0"/>
    <m/>
    <x v="1"/>
    <x v="1"/>
    <n v="20260723"/>
  </r>
  <r>
    <x v="24"/>
    <x v="8"/>
    <x v="0"/>
    <m/>
    <x v="2"/>
    <x v="2"/>
    <n v="20260723"/>
  </r>
  <r>
    <x v="24"/>
    <x v="8"/>
    <x v="0"/>
    <n v="0"/>
    <x v="3"/>
    <x v="3"/>
    <n v="20260723"/>
  </r>
  <r>
    <x v="24"/>
    <x v="8"/>
    <x v="0"/>
    <n v="374.651296"/>
    <x v="4"/>
    <x v="4"/>
    <n v="20260723"/>
  </r>
  <r>
    <x v="24"/>
    <x v="8"/>
    <x v="0"/>
    <n v="23.41526"/>
    <x v="5"/>
    <x v="5"/>
    <n v="20260723"/>
  </r>
  <r>
    <x v="24"/>
    <x v="8"/>
    <x v="0"/>
    <n v="225.39150699999999"/>
    <x v="6"/>
    <x v="6"/>
    <n v="20260723"/>
  </r>
  <r>
    <x v="24"/>
    <x v="8"/>
    <x v="0"/>
    <n v="32675.045372"/>
    <x v="7"/>
    <x v="7"/>
    <n v="20260723"/>
  </r>
  <r>
    <x v="24"/>
    <x v="8"/>
    <x v="0"/>
    <n v="392.40726000000001"/>
    <x v="8"/>
    <x v="8"/>
    <n v="20260723"/>
  </r>
  <r>
    <x v="24"/>
    <x v="8"/>
    <x v="0"/>
    <n v="4324.256187"/>
    <x v="9"/>
    <x v="9"/>
    <n v="20260723"/>
  </r>
  <r>
    <x v="24"/>
    <x v="8"/>
    <x v="0"/>
    <n v="460.89516200000003"/>
    <x v="10"/>
    <x v="10"/>
    <n v="20260723"/>
  </r>
  <r>
    <x v="24"/>
    <x v="8"/>
    <x v="0"/>
    <n v="401.76298300000002"/>
    <x v="11"/>
    <x v="11"/>
    <n v="20260723"/>
  </r>
  <r>
    <x v="24"/>
    <x v="8"/>
    <x v="0"/>
    <n v="59.132178000000003"/>
    <x v="12"/>
    <x v="12"/>
    <n v="20260723"/>
  </r>
  <r>
    <x v="24"/>
    <x v="8"/>
    <x v="0"/>
    <n v="25769.749962999998"/>
    <x v="13"/>
    <x v="13"/>
    <n v="20260723"/>
  </r>
  <r>
    <x v="24"/>
    <x v="8"/>
    <x v="0"/>
    <n v="15444.275357"/>
    <x v="14"/>
    <x v="14"/>
    <n v="20260723"/>
  </r>
  <r>
    <x v="24"/>
    <x v="8"/>
    <x v="0"/>
    <n v="9979.6586810000008"/>
    <x v="15"/>
    <x v="15"/>
    <n v="20260723"/>
  </r>
  <r>
    <x v="24"/>
    <x v="8"/>
    <x v="0"/>
    <n v="293.22531500000002"/>
    <x v="16"/>
    <x v="16"/>
    <n v="20260723"/>
  </r>
  <r>
    <x v="24"/>
    <x v="8"/>
    <x v="0"/>
    <n v="52.590609999999998"/>
    <x v="17"/>
    <x v="17"/>
    <n v="20260723"/>
  </r>
  <r>
    <x v="24"/>
    <x v="8"/>
    <x v="0"/>
    <n v="1600.369426"/>
    <x v="18"/>
    <x v="18"/>
    <n v="20260723"/>
  </r>
  <r>
    <x v="24"/>
    <x v="8"/>
    <x v="0"/>
    <n v="5.7776389999999997"/>
    <x v="19"/>
    <x v="19"/>
    <n v="20260723"/>
  </r>
  <r>
    <x v="24"/>
    <x v="8"/>
    <x v="0"/>
    <n v="121.46505999999999"/>
    <x v="20"/>
    <x v="20"/>
    <n v="20260723"/>
  </r>
  <r>
    <x v="24"/>
    <x v="8"/>
    <x v="0"/>
    <n v="0.12467499999999999"/>
    <x v="21"/>
    <x v="21"/>
    <n v="20260723"/>
  </r>
  <r>
    <x v="24"/>
    <x v="8"/>
    <x v="0"/>
    <n v="17539.269478999999"/>
    <x v="22"/>
    <x v="22"/>
    <n v="20260723"/>
  </r>
  <r>
    <x v="24"/>
    <x v="8"/>
    <x v="0"/>
    <n v="659.84344199999998"/>
    <x v="23"/>
    <x v="23"/>
    <n v="20260723"/>
  </r>
  <r>
    <x v="24"/>
    <x v="8"/>
    <x v="0"/>
    <n v="3.8614169999999999"/>
    <x v="24"/>
    <x v="24"/>
    <n v="20260723"/>
  </r>
  <r>
    <x v="24"/>
    <x v="8"/>
    <x v="0"/>
    <n v="160.06620599999999"/>
    <x v="25"/>
    <x v="25"/>
    <n v="20260723"/>
  </r>
  <r>
    <x v="24"/>
    <x v="8"/>
    <x v="0"/>
    <n v="495.915819"/>
    <x v="26"/>
    <x v="26"/>
    <n v="20260723"/>
  </r>
  <r>
    <x v="24"/>
    <x v="8"/>
    <x v="0"/>
    <n v="1237.6257660000001"/>
    <x v="27"/>
    <x v="27"/>
    <n v="20260723"/>
  </r>
  <r>
    <x v="24"/>
    <x v="8"/>
    <x v="0"/>
    <n v="1256.3295419999999"/>
    <x v="28"/>
    <x v="28"/>
    <n v="20260723"/>
  </r>
  <r>
    <x v="24"/>
    <x v="8"/>
    <x v="0"/>
    <n v="954.90401599999996"/>
    <x v="29"/>
    <x v="29"/>
    <n v="20260723"/>
  </r>
  <r>
    <x v="24"/>
    <x v="8"/>
    <x v="0"/>
    <n v="301.42552599999999"/>
    <x v="30"/>
    <x v="30"/>
    <n v="20260723"/>
  </r>
  <r>
    <x v="24"/>
    <x v="8"/>
    <x v="0"/>
    <n v="-26.078320000000001"/>
    <x v="31"/>
    <x v="31"/>
    <n v="20260723"/>
  </r>
  <r>
    <x v="24"/>
    <x v="8"/>
    <x v="0"/>
    <n v="79.860090999999997"/>
    <x v="32"/>
    <x v="32"/>
    <n v="20260723"/>
  </r>
  <r>
    <x v="24"/>
    <x v="8"/>
    <x v="0"/>
    <n v="-105.938411"/>
    <x v="33"/>
    <x v="33"/>
    <n v="20260723"/>
  </r>
  <r>
    <x v="24"/>
    <x v="8"/>
    <x v="0"/>
    <n v="7.3745450000000003"/>
    <x v="34"/>
    <x v="34"/>
    <n v="20260723"/>
  </r>
  <r>
    <x v="24"/>
    <x v="8"/>
    <x v="0"/>
    <n v="148.69226900000001"/>
    <x v="35"/>
    <x v="35"/>
    <n v="20260723"/>
  </r>
  <r>
    <x v="24"/>
    <x v="8"/>
    <x v="0"/>
    <n v="395.085149"/>
    <x v="36"/>
    <x v="36"/>
    <n v="20260723"/>
  </r>
  <r>
    <x v="24"/>
    <x v="8"/>
    <x v="0"/>
    <n v="141.697146"/>
    <x v="37"/>
    <x v="37"/>
    <n v="20260723"/>
  </r>
  <r>
    <x v="24"/>
    <x v="8"/>
    <x v="0"/>
    <n v="337.76579700000002"/>
    <x v="38"/>
    <x v="38"/>
    <n v="20260723"/>
  </r>
  <r>
    <x v="24"/>
    <x v="8"/>
    <x v="0"/>
    <n v="0.14896000000000001"/>
    <x v="39"/>
    <x v="39"/>
    <n v="20260723"/>
  </r>
  <r>
    <x v="24"/>
    <x v="8"/>
    <x v="0"/>
    <n v="0"/>
    <x v="40"/>
    <x v="40"/>
    <n v="20260723"/>
  </r>
  <r>
    <x v="24"/>
    <x v="8"/>
    <x v="0"/>
    <n v="852.36777099999995"/>
    <x v="41"/>
    <x v="41"/>
    <n v="20260723"/>
  </r>
  <r>
    <x v="24"/>
    <x v="8"/>
    <x v="0"/>
    <n v="146.91185200000001"/>
    <x v="42"/>
    <x v="42"/>
    <n v="20260723"/>
  </r>
  <r>
    <x v="24"/>
    <x v="8"/>
    <x v="0"/>
    <n v="54757.911067000001"/>
    <x v="43"/>
    <x v="43"/>
    <n v="20260723"/>
  </r>
  <r>
    <x v="24"/>
    <x v="8"/>
    <x v="0"/>
    <m/>
    <x v="44"/>
    <x v="44"/>
    <n v="20260723"/>
  </r>
  <r>
    <x v="24"/>
    <x v="8"/>
    <x v="0"/>
    <n v="4055.1370889999998"/>
    <x v="45"/>
    <x v="45"/>
    <n v="20260723"/>
  </r>
  <r>
    <x v="24"/>
    <x v="8"/>
    <x v="0"/>
    <n v="3077.4916629999998"/>
    <x v="46"/>
    <x v="46"/>
    <n v="20260723"/>
  </r>
  <r>
    <x v="24"/>
    <x v="8"/>
    <x v="0"/>
    <n v="0"/>
    <x v="47"/>
    <x v="47"/>
    <n v="20260723"/>
  </r>
  <r>
    <x v="24"/>
    <x v="8"/>
    <x v="0"/>
    <n v="2967.1880099999998"/>
    <x v="48"/>
    <x v="48"/>
    <n v="20260723"/>
  </r>
  <r>
    <x v="24"/>
    <x v="8"/>
    <x v="0"/>
    <n v="110.303653"/>
    <x v="49"/>
    <x v="49"/>
    <n v="20260723"/>
  </r>
  <r>
    <x v="24"/>
    <x v="8"/>
    <x v="0"/>
    <n v="977.64542500000005"/>
    <x v="50"/>
    <x v="50"/>
    <n v="20260723"/>
  </r>
  <r>
    <x v="24"/>
    <x v="8"/>
    <x v="0"/>
    <n v="0"/>
    <x v="47"/>
    <x v="51"/>
    <n v="20260723"/>
  </r>
  <r>
    <x v="24"/>
    <x v="8"/>
    <x v="0"/>
    <n v="902.07890299999997"/>
    <x v="48"/>
    <x v="52"/>
    <n v="20260723"/>
  </r>
  <r>
    <x v="24"/>
    <x v="8"/>
    <x v="0"/>
    <n v="75.566524000000001"/>
    <x v="49"/>
    <x v="53"/>
    <n v="20260723"/>
  </r>
  <r>
    <x v="24"/>
    <x v="8"/>
    <x v="0"/>
    <n v="22015.965386"/>
    <x v="51"/>
    <x v="54"/>
    <n v="20260723"/>
  </r>
  <r>
    <x v="24"/>
    <x v="8"/>
    <x v="0"/>
    <n v="2849.4142379999998"/>
    <x v="52"/>
    <x v="55"/>
    <n v="20260723"/>
  </r>
  <r>
    <x v="24"/>
    <x v="8"/>
    <x v="0"/>
    <n v="0"/>
    <x v="47"/>
    <x v="56"/>
    <n v="20260723"/>
  </r>
  <r>
    <x v="24"/>
    <x v="8"/>
    <x v="0"/>
    <n v="2722.3300300000001"/>
    <x v="48"/>
    <x v="57"/>
    <n v="20260723"/>
  </r>
  <r>
    <x v="24"/>
    <x v="8"/>
    <x v="0"/>
    <n v="127.084208"/>
    <x v="49"/>
    <x v="58"/>
    <n v="20260723"/>
  </r>
  <r>
    <x v="24"/>
    <x v="8"/>
    <x v="0"/>
    <n v="19166.551147999999"/>
    <x v="53"/>
    <x v="59"/>
    <n v="20260723"/>
  </r>
  <r>
    <x v="24"/>
    <x v="8"/>
    <x v="0"/>
    <n v="0"/>
    <x v="47"/>
    <x v="60"/>
    <n v="20260723"/>
  </r>
  <r>
    <x v="24"/>
    <x v="8"/>
    <x v="0"/>
    <n v="18879.896769999999"/>
    <x v="48"/>
    <x v="61"/>
    <n v="20260723"/>
  </r>
  <r>
    <x v="24"/>
    <x v="8"/>
    <x v="0"/>
    <n v="286.65437700000001"/>
    <x v="49"/>
    <x v="62"/>
    <n v="20260723"/>
  </r>
  <r>
    <x v="24"/>
    <x v="8"/>
    <x v="0"/>
    <n v="17570.000361999999"/>
    <x v="54"/>
    <x v="63"/>
    <n v="20260723"/>
  </r>
  <r>
    <x v="24"/>
    <x v="8"/>
    <x v="0"/>
    <n v="13637.342783"/>
    <x v="47"/>
    <x v="64"/>
    <n v="20260723"/>
  </r>
  <r>
    <x v="24"/>
    <x v="8"/>
    <x v="0"/>
    <n v="3888.5731850000002"/>
    <x v="48"/>
    <x v="65"/>
    <n v="20260723"/>
  </r>
  <r>
    <x v="24"/>
    <x v="8"/>
    <x v="0"/>
    <n v="44.084395000000001"/>
    <x v="49"/>
    <x v="66"/>
    <n v="20260723"/>
  </r>
  <r>
    <x v="24"/>
    <x v="8"/>
    <x v="0"/>
    <m/>
    <x v="55"/>
    <x v="67"/>
    <n v="20260723"/>
  </r>
  <r>
    <x v="24"/>
    <x v="8"/>
    <x v="0"/>
    <n v="0.26822400000000002"/>
    <x v="56"/>
    <x v="68"/>
    <n v="20260723"/>
  </r>
  <r>
    <x v="24"/>
    <x v="8"/>
    <x v="0"/>
    <n v="44.274819000000001"/>
    <x v="57"/>
    <x v="69"/>
    <n v="20260723"/>
  </r>
  <r>
    <x v="24"/>
    <x v="8"/>
    <x v="0"/>
    <n v="33.382770000000001"/>
    <x v="58"/>
    <x v="70"/>
    <n v="20260723"/>
  </r>
  <r>
    <x v="24"/>
    <x v="8"/>
    <x v="0"/>
    <n v="577.19799599999999"/>
    <x v="59"/>
    <x v="71"/>
    <n v="20260723"/>
  </r>
  <r>
    <x v="24"/>
    <x v="8"/>
    <x v="0"/>
    <n v="535.12659399999995"/>
    <x v="60"/>
    <x v="72"/>
    <n v="20260723"/>
  </r>
  <r>
    <x v="24"/>
    <x v="8"/>
    <x v="0"/>
    <n v="202.868482"/>
    <x v="19"/>
    <x v="73"/>
    <n v="20260723"/>
  </r>
  <r>
    <x v="24"/>
    <x v="8"/>
    <x v="0"/>
    <n v="48.323585999999999"/>
    <x v="61"/>
    <x v="74"/>
    <n v="20260723"/>
  </r>
  <r>
    <x v="24"/>
    <x v="8"/>
    <x v="0"/>
    <n v="108.494798"/>
    <x v="62"/>
    <x v="75"/>
    <n v="20260723"/>
  </r>
  <r>
    <x v="24"/>
    <x v="8"/>
    <x v="0"/>
    <n v="505.85753099999999"/>
    <x v="63"/>
    <x v="76"/>
    <n v="20260723"/>
  </r>
  <r>
    <x v="24"/>
    <x v="8"/>
    <x v="0"/>
    <n v="264.27578699999998"/>
    <x v="64"/>
    <x v="77"/>
    <n v="20260723"/>
  </r>
  <r>
    <x v="24"/>
    <x v="8"/>
    <x v="0"/>
    <n v="439.44987600000002"/>
    <x v="65"/>
    <x v="78"/>
    <n v="20260723"/>
  </r>
  <r>
    <x v="24"/>
    <x v="8"/>
    <x v="0"/>
    <n v="1294.8618059999999"/>
    <x v="66"/>
    <x v="79"/>
    <n v="20260723"/>
  </r>
  <r>
    <x v="24"/>
    <x v="8"/>
    <x v="0"/>
    <n v="0"/>
    <x v="67"/>
    <x v="80"/>
    <n v="20260723"/>
  </r>
  <r>
    <x v="24"/>
    <x v="8"/>
    <x v="0"/>
    <n v="1294.8618059999999"/>
    <x v="68"/>
    <x v="81"/>
    <n v="20260723"/>
  </r>
  <r>
    <x v="24"/>
    <x v="8"/>
    <x v="0"/>
    <n v="499.93001299999997"/>
    <x v="69"/>
    <x v="82"/>
    <n v="20260723"/>
  </r>
  <r>
    <x v="24"/>
    <x v="8"/>
    <x v="0"/>
    <n v="48195.415116999997"/>
    <x v="70"/>
    <x v="83"/>
    <n v="20260723"/>
  </r>
  <r>
    <x v="24"/>
    <x v="8"/>
    <x v="0"/>
    <n v="6562.4959500000004"/>
    <x v="71"/>
    <x v="84"/>
    <n v="20260723"/>
  </r>
  <r>
    <x v="24"/>
    <x v="9"/>
    <x v="0"/>
    <m/>
    <x v="0"/>
    <x v="0"/>
    <n v="20260723"/>
  </r>
  <r>
    <x v="24"/>
    <x v="9"/>
    <x v="0"/>
    <m/>
    <x v="1"/>
    <x v="1"/>
    <n v="20260723"/>
  </r>
  <r>
    <x v="24"/>
    <x v="9"/>
    <x v="0"/>
    <m/>
    <x v="2"/>
    <x v="2"/>
    <n v="20260723"/>
  </r>
  <r>
    <x v="24"/>
    <x v="9"/>
    <x v="0"/>
    <n v="9.9999999999999995E-7"/>
    <x v="3"/>
    <x v="3"/>
    <n v="20260723"/>
  </r>
  <r>
    <x v="24"/>
    <x v="9"/>
    <x v="0"/>
    <n v="325.47143"/>
    <x v="4"/>
    <x v="4"/>
    <n v="20260723"/>
  </r>
  <r>
    <x v="24"/>
    <x v="9"/>
    <x v="0"/>
    <n v="24.539666"/>
    <x v="5"/>
    <x v="5"/>
    <n v="20260723"/>
  </r>
  <r>
    <x v="24"/>
    <x v="9"/>
    <x v="0"/>
    <n v="241.90281300000001"/>
    <x v="6"/>
    <x v="6"/>
    <n v="20260723"/>
  </r>
  <r>
    <x v="24"/>
    <x v="9"/>
    <x v="0"/>
    <n v="35606.045601999998"/>
    <x v="7"/>
    <x v="7"/>
    <n v="20260723"/>
  </r>
  <r>
    <x v="24"/>
    <x v="9"/>
    <x v="0"/>
    <n v="351.05490900000001"/>
    <x v="8"/>
    <x v="8"/>
    <n v="20260723"/>
  </r>
  <r>
    <x v="24"/>
    <x v="9"/>
    <x v="0"/>
    <n v="4189.811901"/>
    <x v="9"/>
    <x v="9"/>
    <n v="20260723"/>
  </r>
  <r>
    <x v="24"/>
    <x v="9"/>
    <x v="0"/>
    <n v="566.62517700000001"/>
    <x v="10"/>
    <x v="10"/>
    <n v="20260723"/>
  </r>
  <r>
    <x v="24"/>
    <x v="9"/>
    <x v="0"/>
    <n v="510.32288599999998"/>
    <x v="11"/>
    <x v="11"/>
    <n v="20260723"/>
  </r>
  <r>
    <x v="24"/>
    <x v="9"/>
    <x v="0"/>
    <n v="56.302290999999997"/>
    <x v="12"/>
    <x v="12"/>
    <n v="20260723"/>
  </r>
  <r>
    <x v="24"/>
    <x v="9"/>
    <x v="0"/>
    <n v="28078.017105999999"/>
    <x v="13"/>
    <x v="13"/>
    <n v="20260723"/>
  </r>
  <r>
    <x v="24"/>
    <x v="9"/>
    <x v="0"/>
    <n v="16812.061952"/>
    <x v="14"/>
    <x v="14"/>
    <n v="20260723"/>
  </r>
  <r>
    <x v="24"/>
    <x v="9"/>
    <x v="0"/>
    <n v="10732.719584"/>
    <x v="15"/>
    <x v="15"/>
    <n v="20260723"/>
  </r>
  <r>
    <x v="24"/>
    <x v="9"/>
    <x v="0"/>
    <n v="475.55258199999997"/>
    <x v="16"/>
    <x v="16"/>
    <n v="20260723"/>
  </r>
  <r>
    <x v="24"/>
    <x v="9"/>
    <x v="0"/>
    <n v="57.682988000000002"/>
    <x v="17"/>
    <x v="17"/>
    <n v="20260723"/>
  </r>
  <r>
    <x v="24"/>
    <x v="9"/>
    <x v="0"/>
    <n v="2068.0078560000002"/>
    <x v="18"/>
    <x v="18"/>
    <n v="20260723"/>
  </r>
  <r>
    <x v="24"/>
    <x v="9"/>
    <x v="0"/>
    <n v="7.6692359999999997"/>
    <x v="19"/>
    <x v="19"/>
    <n v="20260723"/>
  </r>
  <r>
    <x v="24"/>
    <x v="9"/>
    <x v="0"/>
    <n v="344.52277900000001"/>
    <x v="20"/>
    <x v="20"/>
    <n v="20260723"/>
  </r>
  <r>
    <x v="24"/>
    <x v="9"/>
    <x v="0"/>
    <n v="0.33663999999999999"/>
    <x v="21"/>
    <x v="21"/>
    <n v="20260723"/>
  </r>
  <r>
    <x v="24"/>
    <x v="9"/>
    <x v="0"/>
    <n v="19273.031206"/>
    <x v="22"/>
    <x v="22"/>
    <n v="20260723"/>
  </r>
  <r>
    <x v="24"/>
    <x v="9"/>
    <x v="0"/>
    <n v="621.45543199999997"/>
    <x v="23"/>
    <x v="23"/>
    <n v="20260723"/>
  </r>
  <r>
    <x v="24"/>
    <x v="9"/>
    <x v="0"/>
    <n v="2.6452589999999998"/>
    <x v="24"/>
    <x v="24"/>
    <n v="20260723"/>
  </r>
  <r>
    <x v="24"/>
    <x v="9"/>
    <x v="0"/>
    <n v="211.59527800000001"/>
    <x v="25"/>
    <x v="25"/>
    <n v="20260723"/>
  </r>
  <r>
    <x v="24"/>
    <x v="9"/>
    <x v="0"/>
    <n v="407.21489600000001"/>
    <x v="26"/>
    <x v="26"/>
    <n v="20260723"/>
  </r>
  <r>
    <x v="24"/>
    <x v="9"/>
    <x v="0"/>
    <n v="1496.886841"/>
    <x v="27"/>
    <x v="27"/>
    <n v="20260723"/>
  </r>
  <r>
    <x v="24"/>
    <x v="9"/>
    <x v="0"/>
    <n v="1477.7528809999999"/>
    <x v="28"/>
    <x v="28"/>
    <n v="20260723"/>
  </r>
  <r>
    <x v="24"/>
    <x v="9"/>
    <x v="0"/>
    <n v="1144.463448"/>
    <x v="29"/>
    <x v="29"/>
    <n v="20260723"/>
  </r>
  <r>
    <x v="24"/>
    <x v="9"/>
    <x v="0"/>
    <n v="333.28943199999998"/>
    <x v="30"/>
    <x v="30"/>
    <n v="20260723"/>
  </r>
  <r>
    <x v="24"/>
    <x v="9"/>
    <x v="0"/>
    <n v="8.4478690000000007"/>
    <x v="31"/>
    <x v="31"/>
    <n v="20260723"/>
  </r>
  <r>
    <x v="24"/>
    <x v="9"/>
    <x v="0"/>
    <n v="83.294364999999999"/>
    <x v="32"/>
    <x v="32"/>
    <n v="20260723"/>
  </r>
  <r>
    <x v="24"/>
    <x v="9"/>
    <x v="0"/>
    <n v="-74.846496000000002"/>
    <x v="33"/>
    <x v="33"/>
    <n v="20260723"/>
  </r>
  <r>
    <x v="24"/>
    <x v="9"/>
    <x v="0"/>
    <n v="10.686093"/>
    <x v="34"/>
    <x v="34"/>
    <n v="20260723"/>
  </r>
  <r>
    <x v="24"/>
    <x v="9"/>
    <x v="0"/>
    <n v="3.6487409999999998"/>
    <x v="35"/>
    <x v="35"/>
    <n v="20260723"/>
  </r>
  <r>
    <x v="24"/>
    <x v="9"/>
    <x v="0"/>
    <n v="442.37793299999998"/>
    <x v="36"/>
    <x v="36"/>
    <n v="20260723"/>
  </r>
  <r>
    <x v="24"/>
    <x v="9"/>
    <x v="0"/>
    <n v="176.011403"/>
    <x v="37"/>
    <x v="37"/>
    <n v="20260723"/>
  </r>
  <r>
    <x v="24"/>
    <x v="9"/>
    <x v="0"/>
    <n v="342.79086599999999"/>
    <x v="38"/>
    <x v="38"/>
    <n v="20260723"/>
  </r>
  <r>
    <x v="24"/>
    <x v="9"/>
    <x v="0"/>
    <n v="0.14896000000000001"/>
    <x v="39"/>
    <x v="39"/>
    <n v="20260723"/>
  </r>
  <r>
    <x v="24"/>
    <x v="9"/>
    <x v="0"/>
    <n v="0"/>
    <x v="40"/>
    <x v="40"/>
    <n v="20260723"/>
  </r>
  <r>
    <x v="24"/>
    <x v="9"/>
    <x v="0"/>
    <n v="750.36954300000002"/>
    <x v="41"/>
    <x v="41"/>
    <n v="20260723"/>
  </r>
  <r>
    <x v="24"/>
    <x v="9"/>
    <x v="0"/>
    <n v="112.915998"/>
    <x v="42"/>
    <x v="42"/>
    <n v="20260723"/>
  </r>
  <r>
    <x v="24"/>
    <x v="9"/>
    <x v="0"/>
    <n v="59417.596434999999"/>
    <x v="43"/>
    <x v="43"/>
    <n v="20260723"/>
  </r>
  <r>
    <x v="24"/>
    <x v="9"/>
    <x v="0"/>
    <m/>
    <x v="44"/>
    <x v="44"/>
    <n v="20260723"/>
  </r>
  <r>
    <x v="24"/>
    <x v="9"/>
    <x v="0"/>
    <n v="4649.9008960000001"/>
    <x v="45"/>
    <x v="45"/>
    <n v="20260723"/>
  </r>
  <r>
    <x v="24"/>
    <x v="9"/>
    <x v="0"/>
    <n v="3594.849882"/>
    <x v="46"/>
    <x v="46"/>
    <n v="20260723"/>
  </r>
  <r>
    <x v="24"/>
    <x v="9"/>
    <x v="0"/>
    <n v="0"/>
    <x v="47"/>
    <x v="47"/>
    <n v="20260723"/>
  </r>
  <r>
    <x v="24"/>
    <x v="9"/>
    <x v="0"/>
    <n v="3480.3911800000001"/>
    <x v="48"/>
    <x v="48"/>
    <n v="20260723"/>
  </r>
  <r>
    <x v="24"/>
    <x v="9"/>
    <x v="0"/>
    <n v="114.45869999999999"/>
    <x v="49"/>
    <x v="49"/>
    <n v="20260723"/>
  </r>
  <r>
    <x v="24"/>
    <x v="9"/>
    <x v="0"/>
    <n v="1055.051013"/>
    <x v="50"/>
    <x v="50"/>
    <n v="20260723"/>
  </r>
  <r>
    <x v="24"/>
    <x v="9"/>
    <x v="0"/>
    <n v="0"/>
    <x v="47"/>
    <x v="51"/>
    <n v="20260723"/>
  </r>
  <r>
    <x v="24"/>
    <x v="9"/>
    <x v="0"/>
    <n v="974.47403899999995"/>
    <x v="48"/>
    <x v="52"/>
    <n v="20260723"/>
  </r>
  <r>
    <x v="24"/>
    <x v="9"/>
    <x v="0"/>
    <n v="80.576976000000002"/>
    <x v="49"/>
    <x v="53"/>
    <n v="20260723"/>
  </r>
  <r>
    <x v="24"/>
    <x v="9"/>
    <x v="0"/>
    <n v="23232.378357000001"/>
    <x v="51"/>
    <x v="54"/>
    <n v="20260723"/>
  </r>
  <r>
    <x v="24"/>
    <x v="9"/>
    <x v="0"/>
    <n v="3005.8355179999999"/>
    <x v="52"/>
    <x v="55"/>
    <n v="20260723"/>
  </r>
  <r>
    <x v="24"/>
    <x v="9"/>
    <x v="0"/>
    <n v="0"/>
    <x v="47"/>
    <x v="56"/>
    <n v="20260723"/>
  </r>
  <r>
    <x v="24"/>
    <x v="9"/>
    <x v="0"/>
    <n v="2892.2520030000001"/>
    <x v="48"/>
    <x v="57"/>
    <n v="20260723"/>
  </r>
  <r>
    <x v="24"/>
    <x v="9"/>
    <x v="0"/>
    <n v="113.58351500000001"/>
    <x v="49"/>
    <x v="58"/>
    <n v="20260723"/>
  </r>
  <r>
    <x v="24"/>
    <x v="9"/>
    <x v="0"/>
    <n v="20226.542839000002"/>
    <x v="53"/>
    <x v="59"/>
    <n v="20260723"/>
  </r>
  <r>
    <x v="24"/>
    <x v="9"/>
    <x v="0"/>
    <n v="0"/>
    <x v="47"/>
    <x v="60"/>
    <n v="20260723"/>
  </r>
  <r>
    <x v="24"/>
    <x v="9"/>
    <x v="0"/>
    <n v="19935.343766000002"/>
    <x v="48"/>
    <x v="61"/>
    <n v="20260723"/>
  </r>
  <r>
    <x v="24"/>
    <x v="9"/>
    <x v="0"/>
    <n v="291.199073"/>
    <x v="49"/>
    <x v="62"/>
    <n v="20260723"/>
  </r>
  <r>
    <x v="24"/>
    <x v="9"/>
    <x v="0"/>
    <n v="19263.739307"/>
    <x v="54"/>
    <x v="63"/>
    <n v="20260723"/>
  </r>
  <r>
    <x v="24"/>
    <x v="9"/>
    <x v="0"/>
    <n v="15003.228257000001"/>
    <x v="47"/>
    <x v="64"/>
    <n v="20260723"/>
  </r>
  <r>
    <x v="24"/>
    <x v="9"/>
    <x v="0"/>
    <n v="4208.5605210000003"/>
    <x v="48"/>
    <x v="65"/>
    <n v="20260723"/>
  </r>
  <r>
    <x v="24"/>
    <x v="9"/>
    <x v="0"/>
    <n v="51.950530000000001"/>
    <x v="49"/>
    <x v="66"/>
    <n v="20260723"/>
  </r>
  <r>
    <x v="24"/>
    <x v="9"/>
    <x v="0"/>
    <m/>
    <x v="55"/>
    <x v="67"/>
    <n v="20260723"/>
  </r>
  <r>
    <x v="24"/>
    <x v="9"/>
    <x v="0"/>
    <n v="0.24163299999999999"/>
    <x v="56"/>
    <x v="68"/>
    <n v="20260723"/>
  </r>
  <r>
    <x v="24"/>
    <x v="9"/>
    <x v="0"/>
    <n v="67.125140000000002"/>
    <x v="57"/>
    <x v="69"/>
    <n v="20260723"/>
  </r>
  <r>
    <x v="24"/>
    <x v="9"/>
    <x v="0"/>
    <n v="32.375920000000001"/>
    <x v="58"/>
    <x v="70"/>
    <n v="20260723"/>
  </r>
  <r>
    <x v="24"/>
    <x v="9"/>
    <x v="0"/>
    <n v="566.72666200000003"/>
    <x v="59"/>
    <x v="71"/>
    <n v="20260723"/>
  </r>
  <r>
    <x v="24"/>
    <x v="9"/>
    <x v="0"/>
    <n v="606.02332699999999"/>
    <x v="60"/>
    <x v="72"/>
    <n v="20260723"/>
  </r>
  <r>
    <x v="24"/>
    <x v="9"/>
    <x v="0"/>
    <n v="168.816384"/>
    <x v="19"/>
    <x v="73"/>
    <n v="20260723"/>
  </r>
  <r>
    <x v="24"/>
    <x v="9"/>
    <x v="0"/>
    <n v="6.8395869999999999"/>
    <x v="61"/>
    <x v="74"/>
    <n v="20260723"/>
  </r>
  <r>
    <x v="24"/>
    <x v="9"/>
    <x v="0"/>
    <n v="131.32366400000001"/>
    <x v="62"/>
    <x v="75"/>
    <n v="20260723"/>
  </r>
  <r>
    <x v="24"/>
    <x v="9"/>
    <x v="0"/>
    <n v="546.33211700000004"/>
    <x v="63"/>
    <x v="76"/>
    <n v="20260723"/>
  </r>
  <r>
    <x v="24"/>
    <x v="9"/>
    <x v="0"/>
    <n v="258.56547"/>
    <x v="64"/>
    <x v="77"/>
    <n v="20260723"/>
  </r>
  <r>
    <x v="24"/>
    <x v="9"/>
    <x v="0"/>
    <n v="481.35658100000001"/>
    <x v="65"/>
    <x v="78"/>
    <n v="20260723"/>
  </r>
  <r>
    <x v="24"/>
    <x v="9"/>
    <x v="0"/>
    <n v="1359.343427"/>
    <x v="66"/>
    <x v="79"/>
    <n v="20260723"/>
  </r>
  <r>
    <x v="24"/>
    <x v="9"/>
    <x v="0"/>
    <n v="0"/>
    <x v="67"/>
    <x v="80"/>
    <n v="20260723"/>
  </r>
  <r>
    <x v="24"/>
    <x v="9"/>
    <x v="0"/>
    <n v="1359.343427"/>
    <x v="68"/>
    <x v="81"/>
    <n v="20260723"/>
  </r>
  <r>
    <x v="24"/>
    <x v="9"/>
    <x v="0"/>
    <n v="634.95280300000002"/>
    <x v="69"/>
    <x v="82"/>
    <n v="20260723"/>
  </r>
  <r>
    <x v="24"/>
    <x v="9"/>
    <x v="0"/>
    <n v="52006.041273000003"/>
    <x v="70"/>
    <x v="83"/>
    <n v="20260723"/>
  </r>
  <r>
    <x v="24"/>
    <x v="9"/>
    <x v="0"/>
    <n v="7411.5551619999997"/>
    <x v="71"/>
    <x v="84"/>
    <n v="20260723"/>
  </r>
  <r>
    <x v="25"/>
    <x v="0"/>
    <x v="0"/>
    <m/>
    <x v="0"/>
    <x v="0"/>
    <n v="20260723"/>
  </r>
  <r>
    <x v="25"/>
    <x v="0"/>
    <x v="0"/>
    <m/>
    <x v="1"/>
    <x v="1"/>
    <n v="20260723"/>
  </r>
  <r>
    <x v="25"/>
    <x v="0"/>
    <x v="0"/>
    <m/>
    <x v="2"/>
    <x v="2"/>
    <n v="20260723"/>
  </r>
  <r>
    <x v="25"/>
    <x v="0"/>
    <x v="0"/>
    <n v="0.80277399999999999"/>
    <x v="3"/>
    <x v="3"/>
    <n v="20260723"/>
  </r>
  <r>
    <x v="25"/>
    <x v="0"/>
    <x v="0"/>
    <n v="23.978116"/>
    <x v="4"/>
    <x v="4"/>
    <n v="20260723"/>
  </r>
  <r>
    <x v="25"/>
    <x v="0"/>
    <x v="0"/>
    <n v="0"/>
    <x v="5"/>
    <x v="5"/>
    <n v="20260723"/>
  </r>
  <r>
    <x v="25"/>
    <x v="0"/>
    <x v="0"/>
    <n v="105.557181"/>
    <x v="6"/>
    <x v="6"/>
    <n v="20260723"/>
  </r>
  <r>
    <x v="25"/>
    <x v="0"/>
    <x v="0"/>
    <n v="2254.0306799999998"/>
    <x v="7"/>
    <x v="7"/>
    <n v="20260723"/>
  </r>
  <r>
    <x v="25"/>
    <x v="0"/>
    <x v="0"/>
    <n v="38.630481000000003"/>
    <x v="8"/>
    <x v="8"/>
    <n v="20260723"/>
  </r>
  <r>
    <x v="25"/>
    <x v="0"/>
    <x v="0"/>
    <n v="162.70696799999999"/>
    <x v="9"/>
    <x v="9"/>
    <n v="20260723"/>
  </r>
  <r>
    <x v="25"/>
    <x v="0"/>
    <x v="0"/>
    <n v="10.202729"/>
    <x v="10"/>
    <x v="10"/>
    <n v="20260723"/>
  </r>
  <r>
    <x v="25"/>
    <x v="0"/>
    <x v="0"/>
    <n v="8.2127079999999992"/>
    <x v="11"/>
    <x v="11"/>
    <n v="20260723"/>
  </r>
  <r>
    <x v="25"/>
    <x v="0"/>
    <x v="0"/>
    <n v="1.990021"/>
    <x v="12"/>
    <x v="12"/>
    <n v="20260723"/>
  </r>
  <r>
    <x v="25"/>
    <x v="0"/>
    <x v="0"/>
    <n v="1866.641627"/>
    <x v="13"/>
    <x v="13"/>
    <n v="20260723"/>
  </r>
  <r>
    <x v="25"/>
    <x v="0"/>
    <x v="0"/>
    <n v="1674.932609"/>
    <x v="14"/>
    <x v="14"/>
    <n v="20260723"/>
  </r>
  <r>
    <x v="25"/>
    <x v="0"/>
    <x v="0"/>
    <n v="189.13213300000001"/>
    <x v="15"/>
    <x v="15"/>
    <n v="20260723"/>
  </r>
  <r>
    <x v="25"/>
    <x v="0"/>
    <x v="0"/>
    <n v="2.5768849999999999"/>
    <x v="16"/>
    <x v="16"/>
    <n v="20260723"/>
  </r>
  <r>
    <x v="25"/>
    <x v="0"/>
    <x v="0"/>
    <n v="0"/>
    <x v="17"/>
    <x v="17"/>
    <n v="20260723"/>
  </r>
  <r>
    <x v="25"/>
    <x v="0"/>
    <x v="0"/>
    <n v="68.359559000000004"/>
    <x v="18"/>
    <x v="18"/>
    <n v="20260723"/>
  </r>
  <r>
    <x v="25"/>
    <x v="0"/>
    <x v="0"/>
    <n v="6.3105999999999995E-2"/>
    <x v="19"/>
    <x v="19"/>
    <n v="20260723"/>
  </r>
  <r>
    <x v="25"/>
    <x v="0"/>
    <x v="0"/>
    <n v="104.388865"/>
    <x v="20"/>
    <x v="20"/>
    <n v="20260723"/>
  </r>
  <r>
    <x v="25"/>
    <x v="0"/>
    <x v="0"/>
    <n v="3.037344"/>
    <x v="21"/>
    <x v="21"/>
    <n v="20260723"/>
  </r>
  <r>
    <x v="25"/>
    <x v="0"/>
    <x v="0"/>
    <n v="737.30593499999998"/>
    <x v="22"/>
    <x v="22"/>
    <n v="20260723"/>
  </r>
  <r>
    <x v="25"/>
    <x v="0"/>
    <x v="0"/>
    <n v="28.225982999999999"/>
    <x v="23"/>
    <x v="23"/>
    <n v="20260723"/>
  </r>
  <r>
    <x v="25"/>
    <x v="0"/>
    <x v="0"/>
    <n v="0.170652"/>
    <x v="24"/>
    <x v="24"/>
    <n v="20260723"/>
  </r>
  <r>
    <x v="25"/>
    <x v="0"/>
    <x v="0"/>
    <n v="1.1954359999999999"/>
    <x v="25"/>
    <x v="25"/>
    <n v="20260723"/>
  </r>
  <r>
    <x v="25"/>
    <x v="0"/>
    <x v="0"/>
    <n v="26.859895000000002"/>
    <x v="26"/>
    <x v="26"/>
    <n v="20260723"/>
  </r>
  <r>
    <x v="25"/>
    <x v="0"/>
    <x v="0"/>
    <n v="469.62459699999999"/>
    <x v="27"/>
    <x v="27"/>
    <n v="20260723"/>
  </r>
  <r>
    <x v="25"/>
    <x v="0"/>
    <x v="0"/>
    <n v="469.41738700000002"/>
    <x v="28"/>
    <x v="28"/>
    <n v="20260723"/>
  </r>
  <r>
    <x v="25"/>
    <x v="0"/>
    <x v="0"/>
    <n v="468.71483699999999"/>
    <x v="29"/>
    <x v="29"/>
    <n v="20260723"/>
  </r>
  <r>
    <x v="25"/>
    <x v="0"/>
    <x v="0"/>
    <n v="0.70257700000000001"/>
    <x v="30"/>
    <x v="30"/>
    <n v="20260723"/>
  </r>
  <r>
    <x v="25"/>
    <x v="0"/>
    <x v="0"/>
    <n v="0.30833100000000002"/>
    <x v="31"/>
    <x v="31"/>
    <n v="20260723"/>
  </r>
  <r>
    <x v="25"/>
    <x v="0"/>
    <x v="0"/>
    <n v="3.7803000000000003E-2"/>
    <x v="32"/>
    <x v="32"/>
    <n v="20260723"/>
  </r>
  <r>
    <x v="25"/>
    <x v="0"/>
    <x v="0"/>
    <n v="0.27052799999999999"/>
    <x v="33"/>
    <x v="33"/>
    <n v="20260723"/>
  </r>
  <r>
    <x v="25"/>
    <x v="0"/>
    <x v="0"/>
    <n v="-0.101147"/>
    <x v="34"/>
    <x v="34"/>
    <n v="20260723"/>
  </r>
  <r>
    <x v="25"/>
    <x v="0"/>
    <x v="0"/>
    <n v="0.32300299999999998"/>
    <x v="35"/>
    <x v="35"/>
    <n v="20260723"/>
  </r>
  <r>
    <x v="25"/>
    <x v="0"/>
    <x v="0"/>
    <n v="97.961219999999997"/>
    <x v="36"/>
    <x v="36"/>
    <n v="20260723"/>
  </r>
  <r>
    <x v="25"/>
    <x v="0"/>
    <x v="0"/>
    <n v="62.938797000000001"/>
    <x v="37"/>
    <x v="37"/>
    <n v="20260723"/>
  </r>
  <r>
    <x v="25"/>
    <x v="0"/>
    <x v="0"/>
    <n v="75.937573"/>
    <x v="38"/>
    <x v="38"/>
    <n v="20260723"/>
  </r>
  <r>
    <x v="25"/>
    <x v="0"/>
    <x v="0"/>
    <n v="0"/>
    <x v="39"/>
    <x v="39"/>
    <n v="20260723"/>
  </r>
  <r>
    <x v="25"/>
    <x v="0"/>
    <x v="0"/>
    <n v="0"/>
    <x v="40"/>
    <x v="40"/>
    <n v="20260723"/>
  </r>
  <r>
    <x v="25"/>
    <x v="0"/>
    <x v="0"/>
    <n v="127.90284"/>
    <x v="41"/>
    <x v="41"/>
    <n v="20260723"/>
  </r>
  <r>
    <x v="25"/>
    <x v="0"/>
    <x v="0"/>
    <n v="12.793063999999999"/>
    <x v="42"/>
    <x v="42"/>
    <n v="20260723"/>
  </r>
  <r>
    <x v="25"/>
    <x v="0"/>
    <x v="0"/>
    <n v="3997.381762"/>
    <x v="43"/>
    <x v="43"/>
    <n v="20260723"/>
  </r>
  <r>
    <x v="25"/>
    <x v="0"/>
    <x v="0"/>
    <m/>
    <x v="44"/>
    <x v="44"/>
    <n v="20260723"/>
  </r>
  <r>
    <x v="25"/>
    <x v="0"/>
    <x v="0"/>
    <n v="1283.4143979999999"/>
    <x v="45"/>
    <x v="45"/>
    <n v="20260723"/>
  </r>
  <r>
    <x v="25"/>
    <x v="0"/>
    <x v="0"/>
    <n v="1270.746097"/>
    <x v="46"/>
    <x v="46"/>
    <n v="20260723"/>
  </r>
  <r>
    <x v="25"/>
    <x v="0"/>
    <x v="0"/>
    <n v="0"/>
    <x v="47"/>
    <x v="47"/>
    <n v="20260723"/>
  </r>
  <r>
    <x v="25"/>
    <x v="0"/>
    <x v="0"/>
    <n v="1228.1709880000001"/>
    <x v="48"/>
    <x v="48"/>
    <n v="20260723"/>
  </r>
  <r>
    <x v="25"/>
    <x v="0"/>
    <x v="0"/>
    <n v="42.575108999999998"/>
    <x v="49"/>
    <x v="49"/>
    <n v="20260723"/>
  </r>
  <r>
    <x v="25"/>
    <x v="0"/>
    <x v="0"/>
    <n v="12.668434"/>
    <x v="50"/>
    <x v="50"/>
    <n v="20260723"/>
  </r>
  <r>
    <x v="25"/>
    <x v="0"/>
    <x v="0"/>
    <n v="0"/>
    <x v="47"/>
    <x v="51"/>
    <n v="20260723"/>
  </r>
  <r>
    <x v="25"/>
    <x v="0"/>
    <x v="0"/>
    <n v="12.003097"/>
    <x v="48"/>
    <x v="52"/>
    <n v="20260723"/>
  </r>
  <r>
    <x v="25"/>
    <x v="0"/>
    <x v="0"/>
    <n v="0.66533799999999998"/>
    <x v="49"/>
    <x v="53"/>
    <n v="20260723"/>
  </r>
  <r>
    <x v="25"/>
    <x v="0"/>
    <x v="0"/>
    <n v="435.55679900000001"/>
    <x v="51"/>
    <x v="54"/>
    <n v="20260723"/>
  </r>
  <r>
    <x v="25"/>
    <x v="0"/>
    <x v="0"/>
    <n v="-51.562935000000003"/>
    <x v="52"/>
    <x v="55"/>
    <n v="20260723"/>
  </r>
  <r>
    <x v="25"/>
    <x v="0"/>
    <x v="0"/>
    <n v="0"/>
    <x v="47"/>
    <x v="56"/>
    <n v="20260723"/>
  </r>
  <r>
    <x v="25"/>
    <x v="0"/>
    <x v="0"/>
    <n v="-58.773066999999998"/>
    <x v="48"/>
    <x v="57"/>
    <n v="20260723"/>
  </r>
  <r>
    <x v="25"/>
    <x v="0"/>
    <x v="0"/>
    <n v="7.2101319999999998"/>
    <x v="49"/>
    <x v="58"/>
    <n v="20260723"/>
  </r>
  <r>
    <x v="25"/>
    <x v="0"/>
    <x v="0"/>
    <n v="487.11973399999999"/>
    <x v="53"/>
    <x v="59"/>
    <n v="20260723"/>
  </r>
  <r>
    <x v="25"/>
    <x v="0"/>
    <x v="0"/>
    <n v="0"/>
    <x v="47"/>
    <x v="60"/>
    <n v="20260723"/>
  </r>
  <r>
    <x v="25"/>
    <x v="0"/>
    <x v="0"/>
    <n v="465.770959"/>
    <x v="48"/>
    <x v="61"/>
    <n v="20260723"/>
  </r>
  <r>
    <x v="25"/>
    <x v="0"/>
    <x v="0"/>
    <n v="21.348775"/>
    <x v="49"/>
    <x v="62"/>
    <n v="20260723"/>
  </r>
  <r>
    <x v="25"/>
    <x v="0"/>
    <x v="0"/>
    <n v="724.50140699999997"/>
    <x v="54"/>
    <x v="63"/>
    <n v="20260723"/>
  </r>
  <r>
    <x v="25"/>
    <x v="0"/>
    <x v="0"/>
    <n v="0.66994299999999996"/>
    <x v="47"/>
    <x v="64"/>
    <n v="20260723"/>
  </r>
  <r>
    <x v="25"/>
    <x v="0"/>
    <x v="0"/>
    <n v="722.03583500000002"/>
    <x v="48"/>
    <x v="65"/>
    <n v="20260723"/>
  </r>
  <r>
    <x v="25"/>
    <x v="0"/>
    <x v="0"/>
    <n v="1.795628"/>
    <x v="49"/>
    <x v="66"/>
    <n v="20260723"/>
  </r>
  <r>
    <x v="25"/>
    <x v="0"/>
    <x v="0"/>
    <m/>
    <x v="55"/>
    <x v="67"/>
    <n v="20260723"/>
  </r>
  <r>
    <x v="25"/>
    <x v="0"/>
    <x v="0"/>
    <n v="0.57716800000000001"/>
    <x v="56"/>
    <x v="68"/>
    <n v="20260723"/>
  </r>
  <r>
    <x v="25"/>
    <x v="0"/>
    <x v="0"/>
    <n v="24.499616"/>
    <x v="57"/>
    <x v="69"/>
    <n v="20260723"/>
  </r>
  <r>
    <x v="25"/>
    <x v="0"/>
    <x v="0"/>
    <n v="2.4230999999999999E-2"/>
    <x v="58"/>
    <x v="70"/>
    <n v="20260723"/>
  </r>
  <r>
    <x v="25"/>
    <x v="0"/>
    <x v="0"/>
    <n v="130.30880099999999"/>
    <x v="59"/>
    <x v="71"/>
    <n v="20260723"/>
  </r>
  <r>
    <x v="25"/>
    <x v="0"/>
    <x v="0"/>
    <n v="47.125286000000003"/>
    <x v="60"/>
    <x v="72"/>
    <n v="20260723"/>
  </r>
  <r>
    <x v="25"/>
    <x v="0"/>
    <x v="0"/>
    <n v="0.28826600000000002"/>
    <x v="19"/>
    <x v="73"/>
    <n v="20260723"/>
  </r>
  <r>
    <x v="25"/>
    <x v="0"/>
    <x v="0"/>
    <n v="2.3630149999999999"/>
    <x v="61"/>
    <x v="74"/>
    <n v="20260723"/>
  </r>
  <r>
    <x v="25"/>
    <x v="0"/>
    <x v="0"/>
    <n v="2.5576490000000001"/>
    <x v="62"/>
    <x v="75"/>
    <n v="20260723"/>
  </r>
  <r>
    <x v="25"/>
    <x v="0"/>
    <x v="0"/>
    <n v="56.043498999999997"/>
    <x v="63"/>
    <x v="76"/>
    <n v="20260723"/>
  </r>
  <r>
    <x v="25"/>
    <x v="0"/>
    <x v="0"/>
    <n v="156.44132200000001"/>
    <x v="64"/>
    <x v="77"/>
    <n v="20260723"/>
  </r>
  <r>
    <x v="25"/>
    <x v="0"/>
    <x v="0"/>
    <n v="73.035036000000005"/>
    <x v="65"/>
    <x v="78"/>
    <n v="20260723"/>
  </r>
  <r>
    <x v="25"/>
    <x v="0"/>
    <x v="0"/>
    <n v="52.342067999999998"/>
    <x v="66"/>
    <x v="79"/>
    <n v="20260723"/>
  </r>
  <r>
    <x v="25"/>
    <x v="0"/>
    <x v="0"/>
    <n v="3.1014339999999998"/>
    <x v="67"/>
    <x v="80"/>
    <n v="20260723"/>
  </r>
  <r>
    <x v="25"/>
    <x v="0"/>
    <x v="0"/>
    <n v="49.240634"/>
    <x v="68"/>
    <x v="81"/>
    <n v="20260723"/>
  </r>
  <r>
    <x v="25"/>
    <x v="0"/>
    <x v="0"/>
    <n v="23.411511000000001"/>
    <x v="69"/>
    <x v="82"/>
    <n v="20260723"/>
  </r>
  <r>
    <x v="25"/>
    <x v="0"/>
    <x v="0"/>
    <n v="3012.4902040000002"/>
    <x v="70"/>
    <x v="83"/>
    <n v="20260723"/>
  </r>
  <r>
    <x v="25"/>
    <x v="0"/>
    <x v="0"/>
    <n v="984.89155800000003"/>
    <x v="71"/>
    <x v="84"/>
    <n v="20260723"/>
  </r>
  <r>
    <x v="25"/>
    <x v="1"/>
    <x v="0"/>
    <m/>
    <x v="0"/>
    <x v="0"/>
    <n v="20260723"/>
  </r>
  <r>
    <x v="25"/>
    <x v="1"/>
    <x v="0"/>
    <m/>
    <x v="1"/>
    <x v="1"/>
    <n v="20260723"/>
  </r>
  <r>
    <x v="25"/>
    <x v="1"/>
    <x v="0"/>
    <m/>
    <x v="2"/>
    <x v="2"/>
    <n v="20260723"/>
  </r>
  <r>
    <x v="25"/>
    <x v="1"/>
    <x v="0"/>
    <n v="0"/>
    <x v="3"/>
    <x v="3"/>
    <n v="20260723"/>
  </r>
  <r>
    <x v="25"/>
    <x v="1"/>
    <x v="0"/>
    <n v="30.954692000000001"/>
    <x v="4"/>
    <x v="4"/>
    <n v="20260723"/>
  </r>
  <r>
    <x v="25"/>
    <x v="1"/>
    <x v="0"/>
    <n v="0"/>
    <x v="5"/>
    <x v="5"/>
    <n v="20260723"/>
  </r>
  <r>
    <x v="25"/>
    <x v="1"/>
    <x v="0"/>
    <n v="105.770126"/>
    <x v="6"/>
    <x v="6"/>
    <n v="20260723"/>
  </r>
  <r>
    <x v="25"/>
    <x v="1"/>
    <x v="0"/>
    <n v="2368.361011"/>
    <x v="7"/>
    <x v="7"/>
    <n v="20260723"/>
  </r>
  <r>
    <x v="25"/>
    <x v="1"/>
    <x v="0"/>
    <n v="39.682504999999999"/>
    <x v="8"/>
    <x v="8"/>
    <n v="20260723"/>
  </r>
  <r>
    <x v="25"/>
    <x v="1"/>
    <x v="0"/>
    <n v="182.56923399999999"/>
    <x v="9"/>
    <x v="9"/>
    <n v="20260723"/>
  </r>
  <r>
    <x v="25"/>
    <x v="1"/>
    <x v="0"/>
    <n v="22.229365000000001"/>
    <x v="10"/>
    <x v="10"/>
    <n v="20260723"/>
  </r>
  <r>
    <x v="25"/>
    <x v="1"/>
    <x v="0"/>
    <n v="8.7461000000000002"/>
    <x v="11"/>
    <x v="11"/>
    <n v="20260723"/>
  </r>
  <r>
    <x v="25"/>
    <x v="1"/>
    <x v="0"/>
    <n v="13.483264999999999"/>
    <x v="12"/>
    <x v="12"/>
    <n v="20260723"/>
  </r>
  <r>
    <x v="25"/>
    <x v="1"/>
    <x v="0"/>
    <n v="1959.425107"/>
    <x v="13"/>
    <x v="13"/>
    <n v="20260723"/>
  </r>
  <r>
    <x v="25"/>
    <x v="1"/>
    <x v="0"/>
    <n v="1800.220002"/>
    <x v="14"/>
    <x v="14"/>
    <n v="20260723"/>
  </r>
  <r>
    <x v="25"/>
    <x v="1"/>
    <x v="0"/>
    <n v="157.02475699999999"/>
    <x v="15"/>
    <x v="15"/>
    <n v="20260723"/>
  </r>
  <r>
    <x v="25"/>
    <x v="1"/>
    <x v="0"/>
    <n v="2.180348"/>
    <x v="16"/>
    <x v="16"/>
    <n v="20260723"/>
  </r>
  <r>
    <x v="25"/>
    <x v="1"/>
    <x v="0"/>
    <n v="0"/>
    <x v="17"/>
    <x v="17"/>
    <n v="20260723"/>
  </r>
  <r>
    <x v="25"/>
    <x v="1"/>
    <x v="0"/>
    <n v="41.373131999999998"/>
    <x v="18"/>
    <x v="18"/>
    <n v="20260723"/>
  </r>
  <r>
    <x v="25"/>
    <x v="1"/>
    <x v="0"/>
    <n v="7.9810999999999993E-2"/>
    <x v="19"/>
    <x v="19"/>
    <n v="20260723"/>
  </r>
  <r>
    <x v="25"/>
    <x v="1"/>
    <x v="0"/>
    <n v="123.001857"/>
    <x v="20"/>
    <x v="20"/>
    <n v="20260723"/>
  </r>
  <r>
    <x v="25"/>
    <x v="1"/>
    <x v="0"/>
    <n v="0"/>
    <x v="21"/>
    <x v="21"/>
    <n v="20260723"/>
  </r>
  <r>
    <x v="25"/>
    <x v="1"/>
    <x v="0"/>
    <n v="732.35983799999997"/>
    <x v="22"/>
    <x v="22"/>
    <n v="20260723"/>
  </r>
  <r>
    <x v="25"/>
    <x v="1"/>
    <x v="0"/>
    <n v="29.797205999999999"/>
    <x v="23"/>
    <x v="23"/>
    <n v="20260723"/>
  </r>
  <r>
    <x v="25"/>
    <x v="1"/>
    <x v="0"/>
    <n v="0.17491699999999999"/>
    <x v="24"/>
    <x v="24"/>
    <n v="20260723"/>
  </r>
  <r>
    <x v="25"/>
    <x v="1"/>
    <x v="0"/>
    <n v="9.1149999999999998E-3"/>
    <x v="25"/>
    <x v="25"/>
    <n v="20260723"/>
  </r>
  <r>
    <x v="25"/>
    <x v="1"/>
    <x v="0"/>
    <n v="29.613174000000001"/>
    <x v="26"/>
    <x v="26"/>
    <n v="20260723"/>
  </r>
  <r>
    <x v="25"/>
    <x v="1"/>
    <x v="0"/>
    <n v="558.35189800000001"/>
    <x v="27"/>
    <x v="27"/>
    <n v="20260723"/>
  </r>
  <r>
    <x v="25"/>
    <x v="1"/>
    <x v="0"/>
    <n v="558.28485499999999"/>
    <x v="28"/>
    <x v="28"/>
    <n v="20260723"/>
  </r>
  <r>
    <x v="25"/>
    <x v="1"/>
    <x v="0"/>
    <n v="557.46091200000001"/>
    <x v="29"/>
    <x v="29"/>
    <n v="20260723"/>
  </r>
  <r>
    <x v="25"/>
    <x v="1"/>
    <x v="0"/>
    <n v="0.82394299999999998"/>
    <x v="30"/>
    <x v="30"/>
    <n v="20260723"/>
  </r>
  <r>
    <x v="25"/>
    <x v="1"/>
    <x v="0"/>
    <n v="0.16742699999999999"/>
    <x v="31"/>
    <x v="31"/>
    <n v="20260723"/>
  </r>
  <r>
    <x v="25"/>
    <x v="1"/>
    <x v="0"/>
    <n v="4.1522000000000003E-2"/>
    <x v="32"/>
    <x v="32"/>
    <n v="20260723"/>
  </r>
  <r>
    <x v="25"/>
    <x v="1"/>
    <x v="0"/>
    <n v="0.12590499999999999"/>
    <x v="33"/>
    <x v="33"/>
    <n v="20260723"/>
  </r>
  <r>
    <x v="25"/>
    <x v="1"/>
    <x v="0"/>
    <n v="-0.100384"/>
    <x v="34"/>
    <x v="34"/>
    <n v="20260723"/>
  </r>
  <r>
    <x v="25"/>
    <x v="1"/>
    <x v="0"/>
    <n v="0.31700499999999998"/>
    <x v="35"/>
    <x v="35"/>
    <n v="20260723"/>
  </r>
  <r>
    <x v="25"/>
    <x v="1"/>
    <x v="0"/>
    <n v="93.499144000000001"/>
    <x v="36"/>
    <x v="36"/>
    <n v="20260723"/>
  </r>
  <r>
    <x v="25"/>
    <x v="1"/>
    <x v="0"/>
    <n v="43.654760000000003"/>
    <x v="37"/>
    <x v="37"/>
    <n v="20260723"/>
  </r>
  <r>
    <x v="25"/>
    <x v="1"/>
    <x v="0"/>
    <n v="97.031172999999995"/>
    <x v="38"/>
    <x v="38"/>
    <n v="20260723"/>
  </r>
  <r>
    <x v="25"/>
    <x v="1"/>
    <x v="0"/>
    <n v="0"/>
    <x v="39"/>
    <x v="39"/>
    <n v="20260723"/>
  </r>
  <r>
    <x v="25"/>
    <x v="1"/>
    <x v="0"/>
    <n v="0"/>
    <x v="40"/>
    <x v="40"/>
    <n v="20260723"/>
  </r>
  <r>
    <x v="25"/>
    <x v="1"/>
    <x v="0"/>
    <n v="164.833234"/>
    <x v="41"/>
    <x v="41"/>
    <n v="20260723"/>
  </r>
  <r>
    <x v="25"/>
    <x v="1"/>
    <x v="0"/>
    <n v="27.325039"/>
    <x v="42"/>
    <x v="42"/>
    <n v="20260723"/>
  </r>
  <r>
    <x v="25"/>
    <x v="1"/>
    <x v="0"/>
    <n v="4252.2551270000004"/>
    <x v="43"/>
    <x v="43"/>
    <n v="20260723"/>
  </r>
  <r>
    <x v="25"/>
    <x v="1"/>
    <x v="0"/>
    <m/>
    <x v="44"/>
    <x v="44"/>
    <n v="20260723"/>
  </r>
  <r>
    <x v="25"/>
    <x v="1"/>
    <x v="0"/>
    <n v="1403.928316"/>
    <x v="45"/>
    <x v="45"/>
    <n v="20260723"/>
  </r>
  <r>
    <x v="25"/>
    <x v="1"/>
    <x v="0"/>
    <n v="1392.3379"/>
    <x v="46"/>
    <x v="46"/>
    <n v="20260723"/>
  </r>
  <r>
    <x v="25"/>
    <x v="1"/>
    <x v="0"/>
    <n v="0"/>
    <x v="47"/>
    <x v="47"/>
    <n v="20260723"/>
  </r>
  <r>
    <x v="25"/>
    <x v="1"/>
    <x v="0"/>
    <n v="1348.5696840000001"/>
    <x v="48"/>
    <x v="48"/>
    <n v="20260723"/>
  </r>
  <r>
    <x v="25"/>
    <x v="1"/>
    <x v="0"/>
    <n v="43.768217"/>
    <x v="49"/>
    <x v="49"/>
    <n v="20260723"/>
  </r>
  <r>
    <x v="25"/>
    <x v="1"/>
    <x v="0"/>
    <n v="11.590415999999999"/>
    <x v="50"/>
    <x v="50"/>
    <n v="20260723"/>
  </r>
  <r>
    <x v="25"/>
    <x v="1"/>
    <x v="0"/>
    <n v="0"/>
    <x v="47"/>
    <x v="51"/>
    <n v="20260723"/>
  </r>
  <r>
    <x v="25"/>
    <x v="1"/>
    <x v="0"/>
    <n v="10.613009999999999"/>
    <x v="48"/>
    <x v="52"/>
    <n v="20260723"/>
  </r>
  <r>
    <x v="25"/>
    <x v="1"/>
    <x v="0"/>
    <n v="0.977406"/>
    <x v="49"/>
    <x v="53"/>
    <n v="20260723"/>
  </r>
  <r>
    <x v="25"/>
    <x v="1"/>
    <x v="0"/>
    <n v="477.61321700000002"/>
    <x v="51"/>
    <x v="54"/>
    <n v="20260723"/>
  </r>
  <r>
    <x v="25"/>
    <x v="1"/>
    <x v="0"/>
    <n v="-46.904449"/>
    <x v="52"/>
    <x v="55"/>
    <n v="20260723"/>
  </r>
  <r>
    <x v="25"/>
    <x v="1"/>
    <x v="0"/>
    <n v="0"/>
    <x v="47"/>
    <x v="56"/>
    <n v="20260723"/>
  </r>
  <r>
    <x v="25"/>
    <x v="1"/>
    <x v="0"/>
    <n v="-53.069704999999999"/>
    <x v="48"/>
    <x v="57"/>
    <n v="20260723"/>
  </r>
  <r>
    <x v="25"/>
    <x v="1"/>
    <x v="0"/>
    <n v="6.1652560000000003"/>
    <x v="49"/>
    <x v="58"/>
    <n v="20260723"/>
  </r>
  <r>
    <x v="25"/>
    <x v="1"/>
    <x v="0"/>
    <n v="524.51766599999996"/>
    <x v="53"/>
    <x v="59"/>
    <n v="20260723"/>
  </r>
  <r>
    <x v="25"/>
    <x v="1"/>
    <x v="0"/>
    <n v="0"/>
    <x v="47"/>
    <x v="60"/>
    <n v="20260723"/>
  </r>
  <r>
    <x v="25"/>
    <x v="1"/>
    <x v="0"/>
    <n v="500.05221599999999"/>
    <x v="48"/>
    <x v="61"/>
    <n v="20260723"/>
  </r>
  <r>
    <x v="25"/>
    <x v="1"/>
    <x v="0"/>
    <n v="24.465450000000001"/>
    <x v="49"/>
    <x v="62"/>
    <n v="20260723"/>
  </r>
  <r>
    <x v="25"/>
    <x v="1"/>
    <x v="0"/>
    <n v="718.17035699999997"/>
    <x v="54"/>
    <x v="63"/>
    <n v="20260723"/>
  </r>
  <r>
    <x v="25"/>
    <x v="1"/>
    <x v="0"/>
    <n v="0"/>
    <x v="47"/>
    <x v="64"/>
    <n v="20260723"/>
  </r>
  <r>
    <x v="25"/>
    <x v="1"/>
    <x v="0"/>
    <n v="716.17605300000002"/>
    <x v="48"/>
    <x v="65"/>
    <n v="20260723"/>
  </r>
  <r>
    <x v="25"/>
    <x v="1"/>
    <x v="0"/>
    <n v="1.994305"/>
    <x v="49"/>
    <x v="66"/>
    <n v="20260723"/>
  </r>
  <r>
    <x v="25"/>
    <x v="1"/>
    <x v="0"/>
    <m/>
    <x v="55"/>
    <x v="67"/>
    <n v="20260723"/>
  </r>
  <r>
    <x v="25"/>
    <x v="1"/>
    <x v="0"/>
    <n v="0"/>
    <x v="56"/>
    <x v="68"/>
    <n v="20260723"/>
  </r>
  <r>
    <x v="25"/>
    <x v="1"/>
    <x v="0"/>
    <n v="29.667909000000002"/>
    <x v="57"/>
    <x v="69"/>
    <n v="20260723"/>
  </r>
  <r>
    <x v="25"/>
    <x v="1"/>
    <x v="0"/>
    <n v="3.0397E-2"/>
    <x v="58"/>
    <x v="70"/>
    <n v="20260723"/>
  </r>
  <r>
    <x v="25"/>
    <x v="1"/>
    <x v="0"/>
    <n v="130.67523399999999"/>
    <x v="59"/>
    <x v="71"/>
    <n v="20260723"/>
  </r>
  <r>
    <x v="25"/>
    <x v="1"/>
    <x v="0"/>
    <n v="32.980505000000001"/>
    <x v="60"/>
    <x v="72"/>
    <n v="20260723"/>
  </r>
  <r>
    <x v="25"/>
    <x v="1"/>
    <x v="0"/>
    <n v="0.50629000000000002"/>
    <x v="19"/>
    <x v="73"/>
    <n v="20260723"/>
  </r>
  <r>
    <x v="25"/>
    <x v="1"/>
    <x v="0"/>
    <n v="0.94809200000000005"/>
    <x v="61"/>
    <x v="74"/>
    <n v="20260723"/>
  </r>
  <r>
    <x v="25"/>
    <x v="1"/>
    <x v="0"/>
    <n v="1.5909420000000001"/>
    <x v="62"/>
    <x v="75"/>
    <n v="20260723"/>
  </r>
  <r>
    <x v="25"/>
    <x v="1"/>
    <x v="0"/>
    <n v="62.610737999999998"/>
    <x v="63"/>
    <x v="76"/>
    <n v="20260723"/>
  </r>
  <r>
    <x v="25"/>
    <x v="1"/>
    <x v="0"/>
    <n v="163.651149"/>
    <x v="64"/>
    <x v="77"/>
    <n v="20260723"/>
  </r>
  <r>
    <x v="25"/>
    <x v="1"/>
    <x v="0"/>
    <n v="69.501876999999993"/>
    <x v="65"/>
    <x v="78"/>
    <n v="20260723"/>
  </r>
  <r>
    <x v="25"/>
    <x v="1"/>
    <x v="0"/>
    <n v="72.360144000000005"/>
    <x v="66"/>
    <x v="79"/>
    <n v="20260723"/>
  </r>
  <r>
    <x v="25"/>
    <x v="1"/>
    <x v="0"/>
    <n v="3.1007989999999999"/>
    <x v="67"/>
    <x v="80"/>
    <n v="20260723"/>
  </r>
  <r>
    <x v="25"/>
    <x v="1"/>
    <x v="0"/>
    <n v="69.259344999999996"/>
    <x v="68"/>
    <x v="81"/>
    <n v="20260723"/>
  </r>
  <r>
    <x v="25"/>
    <x v="1"/>
    <x v="0"/>
    <n v="19.505592"/>
    <x v="69"/>
    <x v="82"/>
    <n v="20260723"/>
  </r>
  <r>
    <x v="25"/>
    <x v="1"/>
    <x v="0"/>
    <n v="3183.7407579999999"/>
    <x v="70"/>
    <x v="83"/>
    <n v="20260723"/>
  </r>
  <r>
    <x v="25"/>
    <x v="1"/>
    <x v="0"/>
    <n v="1068.514369"/>
    <x v="71"/>
    <x v="84"/>
    <n v="20260723"/>
  </r>
  <r>
    <x v="25"/>
    <x v="2"/>
    <x v="0"/>
    <m/>
    <x v="0"/>
    <x v="0"/>
    <n v="20260723"/>
  </r>
  <r>
    <x v="25"/>
    <x v="2"/>
    <x v="0"/>
    <m/>
    <x v="1"/>
    <x v="1"/>
    <n v="20260723"/>
  </r>
  <r>
    <x v="25"/>
    <x v="2"/>
    <x v="0"/>
    <m/>
    <x v="2"/>
    <x v="2"/>
    <n v="20260723"/>
  </r>
  <r>
    <x v="25"/>
    <x v="2"/>
    <x v="0"/>
    <n v="0"/>
    <x v="3"/>
    <x v="3"/>
    <n v="20260723"/>
  </r>
  <r>
    <x v="25"/>
    <x v="2"/>
    <x v="0"/>
    <n v="26.415991000000002"/>
    <x v="4"/>
    <x v="4"/>
    <n v="20260723"/>
  </r>
  <r>
    <x v="25"/>
    <x v="2"/>
    <x v="0"/>
    <n v="0"/>
    <x v="5"/>
    <x v="5"/>
    <n v="20260723"/>
  </r>
  <r>
    <x v="25"/>
    <x v="2"/>
    <x v="0"/>
    <n v="122.82956799999999"/>
    <x v="6"/>
    <x v="6"/>
    <n v="20260723"/>
  </r>
  <r>
    <x v="25"/>
    <x v="2"/>
    <x v="0"/>
    <n v="2398.3918170000002"/>
    <x v="7"/>
    <x v="7"/>
    <n v="20260723"/>
  </r>
  <r>
    <x v="25"/>
    <x v="2"/>
    <x v="0"/>
    <n v="49.505763999999999"/>
    <x v="8"/>
    <x v="8"/>
    <n v="20260723"/>
  </r>
  <r>
    <x v="25"/>
    <x v="2"/>
    <x v="0"/>
    <n v="121.323143"/>
    <x v="9"/>
    <x v="9"/>
    <n v="20260723"/>
  </r>
  <r>
    <x v="25"/>
    <x v="2"/>
    <x v="0"/>
    <n v="44.100448999999998"/>
    <x v="10"/>
    <x v="10"/>
    <n v="20260723"/>
  </r>
  <r>
    <x v="25"/>
    <x v="2"/>
    <x v="0"/>
    <n v="26.935569999999998"/>
    <x v="11"/>
    <x v="11"/>
    <n v="20260723"/>
  </r>
  <r>
    <x v="25"/>
    <x v="2"/>
    <x v="0"/>
    <n v="17.164878999999999"/>
    <x v="12"/>
    <x v="12"/>
    <n v="20260723"/>
  </r>
  <r>
    <x v="25"/>
    <x v="2"/>
    <x v="0"/>
    <n v="2004.4621079999999"/>
    <x v="13"/>
    <x v="13"/>
    <n v="20260723"/>
  </r>
  <r>
    <x v="25"/>
    <x v="2"/>
    <x v="0"/>
    <n v="1819.481869"/>
    <x v="14"/>
    <x v="14"/>
    <n v="20260723"/>
  </r>
  <r>
    <x v="25"/>
    <x v="2"/>
    <x v="0"/>
    <n v="183.66242500000001"/>
    <x v="15"/>
    <x v="15"/>
    <n v="20260723"/>
  </r>
  <r>
    <x v="25"/>
    <x v="2"/>
    <x v="0"/>
    <n v="1.317814"/>
    <x v="16"/>
    <x v="16"/>
    <n v="20260723"/>
  </r>
  <r>
    <x v="25"/>
    <x v="2"/>
    <x v="0"/>
    <n v="0"/>
    <x v="17"/>
    <x v="17"/>
    <n v="20260723"/>
  </r>
  <r>
    <x v="25"/>
    <x v="2"/>
    <x v="0"/>
    <n v="37.551378999999997"/>
    <x v="18"/>
    <x v="18"/>
    <n v="20260723"/>
  </r>
  <r>
    <x v="25"/>
    <x v="2"/>
    <x v="0"/>
    <n v="1.292427"/>
    <x v="19"/>
    <x v="19"/>
    <n v="20260723"/>
  </r>
  <r>
    <x v="25"/>
    <x v="2"/>
    <x v="0"/>
    <n v="140.15378899999999"/>
    <x v="20"/>
    <x v="20"/>
    <n v="20260723"/>
  </r>
  <r>
    <x v="25"/>
    <x v="2"/>
    <x v="0"/>
    <n v="2.758E-3"/>
    <x v="21"/>
    <x v="21"/>
    <n v="20260723"/>
  </r>
  <r>
    <x v="25"/>
    <x v="2"/>
    <x v="0"/>
    <n v="704.53643999999997"/>
    <x v="22"/>
    <x v="22"/>
    <n v="20260723"/>
  </r>
  <r>
    <x v="25"/>
    <x v="2"/>
    <x v="0"/>
    <n v="27.560323"/>
    <x v="23"/>
    <x v="23"/>
    <n v="20260723"/>
  </r>
  <r>
    <x v="25"/>
    <x v="2"/>
    <x v="0"/>
    <n v="0.15918099999999999"/>
    <x v="24"/>
    <x v="24"/>
    <n v="20260723"/>
  </r>
  <r>
    <x v="25"/>
    <x v="2"/>
    <x v="0"/>
    <n v="6.1500000000000001E-3"/>
    <x v="25"/>
    <x v="25"/>
    <n v="20260723"/>
  </r>
  <r>
    <x v="25"/>
    <x v="2"/>
    <x v="0"/>
    <n v="27.394992999999999"/>
    <x v="26"/>
    <x v="26"/>
    <n v="20260723"/>
  </r>
  <r>
    <x v="25"/>
    <x v="2"/>
    <x v="0"/>
    <n v="607.39783999999997"/>
    <x v="27"/>
    <x v="27"/>
    <n v="20260723"/>
  </r>
  <r>
    <x v="25"/>
    <x v="2"/>
    <x v="0"/>
    <n v="606.143551"/>
    <x v="28"/>
    <x v="28"/>
    <n v="20260723"/>
  </r>
  <r>
    <x v="25"/>
    <x v="2"/>
    <x v="0"/>
    <n v="605.37903900000003"/>
    <x v="29"/>
    <x v="29"/>
    <n v="20260723"/>
  </r>
  <r>
    <x v="25"/>
    <x v="2"/>
    <x v="0"/>
    <n v="0.76451100000000005"/>
    <x v="30"/>
    <x v="30"/>
    <n v="20260723"/>
  </r>
  <r>
    <x v="25"/>
    <x v="2"/>
    <x v="0"/>
    <n v="1.355793"/>
    <x v="31"/>
    <x v="31"/>
    <n v="20260723"/>
  </r>
  <r>
    <x v="25"/>
    <x v="2"/>
    <x v="0"/>
    <n v="3.2148999999999997E-2"/>
    <x v="32"/>
    <x v="32"/>
    <n v="20260723"/>
  </r>
  <r>
    <x v="25"/>
    <x v="2"/>
    <x v="0"/>
    <n v="1.3236429999999999"/>
    <x v="33"/>
    <x v="33"/>
    <n v="20260723"/>
  </r>
  <r>
    <x v="25"/>
    <x v="2"/>
    <x v="0"/>
    <n v="-0.101504"/>
    <x v="34"/>
    <x v="34"/>
    <n v="20260723"/>
  </r>
  <r>
    <x v="25"/>
    <x v="2"/>
    <x v="0"/>
    <n v="0.14787700000000001"/>
    <x v="35"/>
    <x v="35"/>
    <n v="20260723"/>
  </r>
  <r>
    <x v="25"/>
    <x v="2"/>
    <x v="0"/>
    <n v="95.690899000000002"/>
    <x v="36"/>
    <x v="36"/>
    <n v="20260723"/>
  </r>
  <r>
    <x v="25"/>
    <x v="2"/>
    <x v="0"/>
    <n v="62.804461000000003"/>
    <x v="37"/>
    <x v="37"/>
    <n v="20260723"/>
  </r>
  <r>
    <x v="25"/>
    <x v="2"/>
    <x v="0"/>
    <n v="88.478584999999995"/>
    <x v="38"/>
    <x v="38"/>
    <n v="20260723"/>
  </r>
  <r>
    <x v="25"/>
    <x v="2"/>
    <x v="0"/>
    <n v="0"/>
    <x v="39"/>
    <x v="39"/>
    <n v="20260723"/>
  </r>
  <r>
    <x v="25"/>
    <x v="2"/>
    <x v="0"/>
    <n v="0"/>
    <x v="40"/>
    <x v="40"/>
    <n v="20260723"/>
  </r>
  <r>
    <x v="25"/>
    <x v="2"/>
    <x v="0"/>
    <n v="214.468794"/>
    <x v="41"/>
    <x v="41"/>
    <n v="20260723"/>
  </r>
  <r>
    <x v="25"/>
    <x v="2"/>
    <x v="0"/>
    <n v="27.958632000000001"/>
    <x v="42"/>
    <x v="42"/>
    <n v="20260723"/>
  </r>
  <r>
    <x v="25"/>
    <x v="2"/>
    <x v="0"/>
    <n v="4376.681227"/>
    <x v="43"/>
    <x v="43"/>
    <n v="20260723"/>
  </r>
  <r>
    <x v="25"/>
    <x v="2"/>
    <x v="0"/>
    <m/>
    <x v="44"/>
    <x v="44"/>
    <n v="20260723"/>
  </r>
  <r>
    <x v="25"/>
    <x v="2"/>
    <x v="0"/>
    <n v="1454.454414"/>
    <x v="45"/>
    <x v="45"/>
    <n v="20260723"/>
  </r>
  <r>
    <x v="25"/>
    <x v="2"/>
    <x v="0"/>
    <n v="1441.721587"/>
    <x v="46"/>
    <x v="46"/>
    <n v="20260723"/>
  </r>
  <r>
    <x v="25"/>
    <x v="2"/>
    <x v="0"/>
    <n v="0"/>
    <x v="47"/>
    <x v="47"/>
    <n v="20260723"/>
  </r>
  <r>
    <x v="25"/>
    <x v="2"/>
    <x v="0"/>
    <n v="1397.01386"/>
    <x v="48"/>
    <x v="48"/>
    <n v="20260723"/>
  </r>
  <r>
    <x v="25"/>
    <x v="2"/>
    <x v="0"/>
    <n v="44.707726999999998"/>
    <x v="49"/>
    <x v="49"/>
    <n v="20260723"/>
  </r>
  <r>
    <x v="25"/>
    <x v="2"/>
    <x v="0"/>
    <n v="12.732825999999999"/>
    <x v="50"/>
    <x v="50"/>
    <n v="20260723"/>
  </r>
  <r>
    <x v="25"/>
    <x v="2"/>
    <x v="0"/>
    <n v="0"/>
    <x v="47"/>
    <x v="51"/>
    <n v="20260723"/>
  </r>
  <r>
    <x v="25"/>
    <x v="2"/>
    <x v="0"/>
    <n v="11.560475"/>
    <x v="48"/>
    <x v="52"/>
    <n v="20260723"/>
  </r>
  <r>
    <x v="25"/>
    <x v="2"/>
    <x v="0"/>
    <n v="1.1723509999999999"/>
    <x v="49"/>
    <x v="53"/>
    <n v="20260723"/>
  </r>
  <r>
    <x v="25"/>
    <x v="2"/>
    <x v="0"/>
    <n v="525.83042699999999"/>
    <x v="51"/>
    <x v="54"/>
    <n v="20260723"/>
  </r>
  <r>
    <x v="25"/>
    <x v="2"/>
    <x v="0"/>
    <n v="-49.145491"/>
    <x v="52"/>
    <x v="55"/>
    <n v="20260723"/>
  </r>
  <r>
    <x v="25"/>
    <x v="2"/>
    <x v="0"/>
    <n v="0"/>
    <x v="47"/>
    <x v="56"/>
    <n v="20260723"/>
  </r>
  <r>
    <x v="25"/>
    <x v="2"/>
    <x v="0"/>
    <n v="-56.414797999999998"/>
    <x v="48"/>
    <x v="57"/>
    <n v="20260723"/>
  </r>
  <r>
    <x v="25"/>
    <x v="2"/>
    <x v="0"/>
    <n v="7.2693060000000003"/>
    <x v="49"/>
    <x v="58"/>
    <n v="20260723"/>
  </r>
  <r>
    <x v="25"/>
    <x v="2"/>
    <x v="0"/>
    <n v="574.97591899999998"/>
    <x v="53"/>
    <x v="59"/>
    <n v="20260723"/>
  </r>
  <r>
    <x v="25"/>
    <x v="2"/>
    <x v="0"/>
    <n v="0"/>
    <x v="47"/>
    <x v="60"/>
    <n v="20260723"/>
  </r>
  <r>
    <x v="25"/>
    <x v="2"/>
    <x v="0"/>
    <n v="547.91700200000002"/>
    <x v="48"/>
    <x v="61"/>
    <n v="20260723"/>
  </r>
  <r>
    <x v="25"/>
    <x v="2"/>
    <x v="0"/>
    <n v="27.058916"/>
    <x v="49"/>
    <x v="62"/>
    <n v="20260723"/>
  </r>
  <r>
    <x v="25"/>
    <x v="2"/>
    <x v="0"/>
    <n v="692.32590100000004"/>
    <x v="54"/>
    <x v="63"/>
    <n v="20260723"/>
  </r>
  <r>
    <x v="25"/>
    <x v="2"/>
    <x v="0"/>
    <n v="0"/>
    <x v="47"/>
    <x v="64"/>
    <n v="20260723"/>
  </r>
  <r>
    <x v="25"/>
    <x v="2"/>
    <x v="0"/>
    <n v="690.58879000000002"/>
    <x v="48"/>
    <x v="65"/>
    <n v="20260723"/>
  </r>
  <r>
    <x v="25"/>
    <x v="2"/>
    <x v="0"/>
    <n v="1.7371110000000001"/>
    <x v="49"/>
    <x v="66"/>
    <n v="20260723"/>
  </r>
  <r>
    <x v="25"/>
    <x v="2"/>
    <x v="0"/>
    <m/>
    <x v="55"/>
    <x v="67"/>
    <n v="20260723"/>
  </r>
  <r>
    <x v="25"/>
    <x v="2"/>
    <x v="0"/>
    <n v="0"/>
    <x v="56"/>
    <x v="68"/>
    <n v="20260723"/>
  </r>
  <r>
    <x v="25"/>
    <x v="2"/>
    <x v="0"/>
    <n v="78.492182999999997"/>
    <x v="57"/>
    <x v="69"/>
    <n v="20260723"/>
  </r>
  <r>
    <x v="25"/>
    <x v="2"/>
    <x v="0"/>
    <n v="3.7145999999999998E-2"/>
    <x v="58"/>
    <x v="70"/>
    <n v="20260723"/>
  </r>
  <r>
    <x v="25"/>
    <x v="2"/>
    <x v="0"/>
    <n v="200.273627"/>
    <x v="59"/>
    <x v="71"/>
    <n v="20260723"/>
  </r>
  <r>
    <x v="25"/>
    <x v="2"/>
    <x v="0"/>
    <n v="33.195653"/>
    <x v="60"/>
    <x v="72"/>
    <n v="20260723"/>
  </r>
  <r>
    <x v="25"/>
    <x v="2"/>
    <x v="0"/>
    <n v="0"/>
    <x v="19"/>
    <x v="73"/>
    <n v="20260723"/>
  </r>
  <r>
    <x v="25"/>
    <x v="2"/>
    <x v="0"/>
    <n v="0.83217699999999994"/>
    <x v="61"/>
    <x v="74"/>
    <n v="20260723"/>
  </r>
  <r>
    <x v="25"/>
    <x v="2"/>
    <x v="0"/>
    <n v="1.998542"/>
    <x v="62"/>
    <x v="75"/>
    <n v="20260723"/>
  </r>
  <r>
    <x v="25"/>
    <x v="2"/>
    <x v="0"/>
    <n v="71.950136999999998"/>
    <x v="63"/>
    <x v="76"/>
    <n v="20260723"/>
  </r>
  <r>
    <x v="25"/>
    <x v="2"/>
    <x v="0"/>
    <n v="97.282180999999994"/>
    <x v="64"/>
    <x v="77"/>
    <n v="20260723"/>
  </r>
  <r>
    <x v="25"/>
    <x v="2"/>
    <x v="0"/>
    <n v="73.473320000000001"/>
    <x v="65"/>
    <x v="78"/>
    <n v="20260723"/>
  </r>
  <r>
    <x v="25"/>
    <x v="2"/>
    <x v="0"/>
    <n v="92.392510000000001"/>
    <x v="66"/>
    <x v="79"/>
    <n v="20260723"/>
  </r>
  <r>
    <x v="25"/>
    <x v="2"/>
    <x v="0"/>
    <n v="0"/>
    <x v="67"/>
    <x v="80"/>
    <n v="20260723"/>
  </r>
  <r>
    <x v="25"/>
    <x v="2"/>
    <x v="0"/>
    <n v="92.392510000000001"/>
    <x v="68"/>
    <x v="81"/>
    <n v="20260723"/>
  </r>
  <r>
    <x v="25"/>
    <x v="2"/>
    <x v="0"/>
    <n v="20.62893"/>
    <x v="69"/>
    <x v="82"/>
    <n v="20260723"/>
  </r>
  <r>
    <x v="25"/>
    <x v="2"/>
    <x v="0"/>
    <n v="3343.167148"/>
    <x v="70"/>
    <x v="83"/>
    <n v="20260723"/>
  </r>
  <r>
    <x v="25"/>
    <x v="2"/>
    <x v="0"/>
    <n v="1033.514083"/>
    <x v="71"/>
    <x v="84"/>
    <n v="20260723"/>
  </r>
  <r>
    <x v="25"/>
    <x v="3"/>
    <x v="0"/>
    <m/>
    <x v="0"/>
    <x v="0"/>
    <n v="20260723"/>
  </r>
  <r>
    <x v="25"/>
    <x v="3"/>
    <x v="0"/>
    <m/>
    <x v="1"/>
    <x v="1"/>
    <n v="20260723"/>
  </r>
  <r>
    <x v="25"/>
    <x v="3"/>
    <x v="0"/>
    <m/>
    <x v="2"/>
    <x v="2"/>
    <n v="20260723"/>
  </r>
  <r>
    <x v="25"/>
    <x v="3"/>
    <x v="0"/>
    <n v="0"/>
    <x v="3"/>
    <x v="3"/>
    <n v="20260723"/>
  </r>
  <r>
    <x v="25"/>
    <x v="3"/>
    <x v="0"/>
    <n v="32.581575999999998"/>
    <x v="4"/>
    <x v="4"/>
    <n v="20260723"/>
  </r>
  <r>
    <x v="25"/>
    <x v="3"/>
    <x v="0"/>
    <n v="0"/>
    <x v="5"/>
    <x v="5"/>
    <n v="20260723"/>
  </r>
  <r>
    <x v="25"/>
    <x v="3"/>
    <x v="0"/>
    <n v="128.94197199999999"/>
    <x v="6"/>
    <x v="6"/>
    <n v="20260723"/>
  </r>
  <r>
    <x v="25"/>
    <x v="3"/>
    <x v="0"/>
    <n v="2403.4682600000001"/>
    <x v="7"/>
    <x v="7"/>
    <n v="20260723"/>
  </r>
  <r>
    <x v="25"/>
    <x v="3"/>
    <x v="0"/>
    <n v="42.524954000000001"/>
    <x v="8"/>
    <x v="8"/>
    <n v="20260723"/>
  </r>
  <r>
    <x v="25"/>
    <x v="3"/>
    <x v="0"/>
    <n v="130.764781"/>
    <x v="9"/>
    <x v="9"/>
    <n v="20260723"/>
  </r>
  <r>
    <x v="25"/>
    <x v="3"/>
    <x v="0"/>
    <n v="41.933356000000003"/>
    <x v="10"/>
    <x v="10"/>
    <n v="20260723"/>
  </r>
  <r>
    <x v="25"/>
    <x v="3"/>
    <x v="0"/>
    <n v="23.613889"/>
    <x v="11"/>
    <x v="11"/>
    <n v="20260723"/>
  </r>
  <r>
    <x v="25"/>
    <x v="3"/>
    <x v="0"/>
    <n v="18.319467"/>
    <x v="12"/>
    <x v="12"/>
    <n v="20260723"/>
  </r>
  <r>
    <x v="25"/>
    <x v="3"/>
    <x v="0"/>
    <n v="2035.944884"/>
    <x v="13"/>
    <x v="13"/>
    <n v="20260723"/>
  </r>
  <r>
    <x v="25"/>
    <x v="3"/>
    <x v="0"/>
    <n v="1825.8468869999999"/>
    <x v="14"/>
    <x v="14"/>
    <n v="20260723"/>
  </r>
  <r>
    <x v="25"/>
    <x v="3"/>
    <x v="0"/>
    <n v="208.555274"/>
    <x v="15"/>
    <x v="15"/>
    <n v="20260723"/>
  </r>
  <r>
    <x v="25"/>
    <x v="3"/>
    <x v="0"/>
    <n v="1.5427219999999999"/>
    <x v="16"/>
    <x v="16"/>
    <n v="20260723"/>
  </r>
  <r>
    <x v="25"/>
    <x v="3"/>
    <x v="0"/>
    <n v="0"/>
    <x v="17"/>
    <x v="17"/>
    <n v="20260723"/>
  </r>
  <r>
    <x v="25"/>
    <x v="3"/>
    <x v="0"/>
    <n v="34.515692999999999"/>
    <x v="18"/>
    <x v="18"/>
    <n v="20260723"/>
  </r>
  <r>
    <x v="25"/>
    <x v="3"/>
    <x v="0"/>
    <n v="0.85018099999999996"/>
    <x v="19"/>
    <x v="19"/>
    <n v="20260723"/>
  </r>
  <r>
    <x v="25"/>
    <x v="3"/>
    <x v="0"/>
    <n v="116.88549"/>
    <x v="20"/>
    <x v="20"/>
    <n v="20260723"/>
  </r>
  <r>
    <x v="25"/>
    <x v="3"/>
    <x v="0"/>
    <n v="4.8920999999999999E-2"/>
    <x v="21"/>
    <x v="21"/>
    <n v="20260723"/>
  </r>
  <r>
    <x v="25"/>
    <x v="3"/>
    <x v="0"/>
    <n v="778.81419300000005"/>
    <x v="22"/>
    <x v="22"/>
    <n v="20260723"/>
  </r>
  <r>
    <x v="25"/>
    <x v="3"/>
    <x v="0"/>
    <n v="29.904388000000001"/>
    <x v="23"/>
    <x v="23"/>
    <n v="20260723"/>
  </r>
  <r>
    <x v="25"/>
    <x v="3"/>
    <x v="0"/>
    <n v="0.15704799999999999"/>
    <x v="24"/>
    <x v="24"/>
    <n v="20260723"/>
  </r>
  <r>
    <x v="25"/>
    <x v="3"/>
    <x v="0"/>
    <n v="2.679E-3"/>
    <x v="25"/>
    <x v="25"/>
    <n v="20260723"/>
  </r>
  <r>
    <x v="25"/>
    <x v="3"/>
    <x v="0"/>
    <n v="29.74466"/>
    <x v="26"/>
    <x v="26"/>
    <n v="20260723"/>
  </r>
  <r>
    <x v="25"/>
    <x v="3"/>
    <x v="0"/>
    <n v="644.52887299999998"/>
    <x v="27"/>
    <x v="27"/>
    <n v="20260723"/>
  </r>
  <r>
    <x v="25"/>
    <x v="3"/>
    <x v="0"/>
    <n v="641.86116400000003"/>
    <x v="28"/>
    <x v="28"/>
    <n v="20260723"/>
  </r>
  <r>
    <x v="25"/>
    <x v="3"/>
    <x v="0"/>
    <n v="640.62686499999995"/>
    <x v="29"/>
    <x v="29"/>
    <n v="20260723"/>
  </r>
  <r>
    <x v="25"/>
    <x v="3"/>
    <x v="0"/>
    <n v="1.234299"/>
    <x v="30"/>
    <x v="30"/>
    <n v="20260723"/>
  </r>
  <r>
    <x v="25"/>
    <x v="3"/>
    <x v="0"/>
    <n v="2.828249"/>
    <x v="31"/>
    <x v="31"/>
    <n v="20260723"/>
  </r>
  <r>
    <x v="25"/>
    <x v="3"/>
    <x v="0"/>
    <n v="1.7468999999999998E-2"/>
    <x v="32"/>
    <x v="32"/>
    <n v="20260723"/>
  </r>
  <r>
    <x v="25"/>
    <x v="3"/>
    <x v="0"/>
    <n v="2.8107799999999998"/>
    <x v="33"/>
    <x v="33"/>
    <n v="20260723"/>
  </r>
  <r>
    <x v="25"/>
    <x v="3"/>
    <x v="0"/>
    <n v="-0.16053999999999999"/>
    <x v="34"/>
    <x v="34"/>
    <n v="20260723"/>
  </r>
  <r>
    <x v="25"/>
    <x v="3"/>
    <x v="0"/>
    <n v="3.4228000000000001E-2"/>
    <x v="35"/>
    <x v="35"/>
    <n v="20260723"/>
  </r>
  <r>
    <x v="25"/>
    <x v="3"/>
    <x v="0"/>
    <n v="94.642677000000006"/>
    <x v="36"/>
    <x v="36"/>
    <n v="20260723"/>
  </r>
  <r>
    <x v="25"/>
    <x v="3"/>
    <x v="0"/>
    <n v="144.068849"/>
    <x v="37"/>
    <x v="37"/>
    <n v="20260723"/>
  </r>
  <r>
    <x v="25"/>
    <x v="3"/>
    <x v="0"/>
    <n v="99.941636000000003"/>
    <x v="38"/>
    <x v="38"/>
    <n v="20260723"/>
  </r>
  <r>
    <x v="25"/>
    <x v="3"/>
    <x v="0"/>
    <n v="0"/>
    <x v="39"/>
    <x v="39"/>
    <n v="20260723"/>
  </r>
  <r>
    <x v="25"/>
    <x v="3"/>
    <x v="0"/>
    <n v="0"/>
    <x v="40"/>
    <x v="40"/>
    <n v="20260723"/>
  </r>
  <r>
    <x v="25"/>
    <x v="3"/>
    <x v="0"/>
    <n v="251.65420700000001"/>
    <x v="41"/>
    <x v="41"/>
    <n v="20260723"/>
  </r>
  <r>
    <x v="25"/>
    <x v="3"/>
    <x v="0"/>
    <n v="37.399253999999999"/>
    <x v="42"/>
    <x v="42"/>
    <n v="20260723"/>
  </r>
  <r>
    <x v="25"/>
    <x v="3"/>
    <x v="0"/>
    <n v="4645.9801100000004"/>
    <x v="43"/>
    <x v="43"/>
    <n v="20260723"/>
  </r>
  <r>
    <x v="25"/>
    <x v="3"/>
    <x v="0"/>
    <m/>
    <x v="44"/>
    <x v="44"/>
    <n v="20260723"/>
  </r>
  <r>
    <x v="25"/>
    <x v="3"/>
    <x v="0"/>
    <n v="1480.0901040000001"/>
    <x v="45"/>
    <x v="45"/>
    <n v="20260723"/>
  </r>
  <r>
    <x v="25"/>
    <x v="3"/>
    <x v="0"/>
    <n v="1464.500045"/>
    <x v="46"/>
    <x v="46"/>
    <n v="20260723"/>
  </r>
  <r>
    <x v="25"/>
    <x v="3"/>
    <x v="0"/>
    <n v="0"/>
    <x v="47"/>
    <x v="47"/>
    <n v="20260723"/>
  </r>
  <r>
    <x v="25"/>
    <x v="3"/>
    <x v="0"/>
    <n v="1416.7184259999999"/>
    <x v="48"/>
    <x v="48"/>
    <n v="20260723"/>
  </r>
  <r>
    <x v="25"/>
    <x v="3"/>
    <x v="0"/>
    <n v="47.781618999999999"/>
    <x v="49"/>
    <x v="49"/>
    <n v="20260723"/>
  </r>
  <r>
    <x v="25"/>
    <x v="3"/>
    <x v="0"/>
    <n v="15.590059"/>
    <x v="50"/>
    <x v="50"/>
    <n v="20260723"/>
  </r>
  <r>
    <x v="25"/>
    <x v="3"/>
    <x v="0"/>
    <n v="0"/>
    <x v="47"/>
    <x v="51"/>
    <n v="20260723"/>
  </r>
  <r>
    <x v="25"/>
    <x v="3"/>
    <x v="0"/>
    <n v="14.649825"/>
    <x v="48"/>
    <x v="52"/>
    <n v="20260723"/>
  </r>
  <r>
    <x v="25"/>
    <x v="3"/>
    <x v="0"/>
    <n v="0.94023400000000001"/>
    <x v="49"/>
    <x v="53"/>
    <n v="20260723"/>
  </r>
  <r>
    <x v="25"/>
    <x v="3"/>
    <x v="0"/>
    <n v="562.207942"/>
    <x v="51"/>
    <x v="54"/>
    <n v="20260723"/>
  </r>
  <r>
    <x v="25"/>
    <x v="3"/>
    <x v="0"/>
    <n v="-55.644055000000002"/>
    <x v="52"/>
    <x v="55"/>
    <n v="20260723"/>
  </r>
  <r>
    <x v="25"/>
    <x v="3"/>
    <x v="0"/>
    <n v="0"/>
    <x v="47"/>
    <x v="56"/>
    <n v="20260723"/>
  </r>
  <r>
    <x v="25"/>
    <x v="3"/>
    <x v="0"/>
    <n v="-64.838504999999998"/>
    <x v="48"/>
    <x v="57"/>
    <n v="20260723"/>
  </r>
  <r>
    <x v="25"/>
    <x v="3"/>
    <x v="0"/>
    <n v="9.1944490000000005"/>
    <x v="49"/>
    <x v="58"/>
    <n v="20260723"/>
  </r>
  <r>
    <x v="25"/>
    <x v="3"/>
    <x v="0"/>
    <n v="617.85199699999998"/>
    <x v="53"/>
    <x v="59"/>
    <n v="20260723"/>
  </r>
  <r>
    <x v="25"/>
    <x v="3"/>
    <x v="0"/>
    <n v="0"/>
    <x v="47"/>
    <x v="60"/>
    <n v="20260723"/>
  </r>
  <r>
    <x v="25"/>
    <x v="3"/>
    <x v="0"/>
    <n v="586.27397699999995"/>
    <x v="48"/>
    <x v="61"/>
    <n v="20260723"/>
  </r>
  <r>
    <x v="25"/>
    <x v="3"/>
    <x v="0"/>
    <n v="31.578019999999999"/>
    <x v="49"/>
    <x v="62"/>
    <n v="20260723"/>
  </r>
  <r>
    <x v="25"/>
    <x v="3"/>
    <x v="0"/>
    <n v="761.87763900000004"/>
    <x v="54"/>
    <x v="63"/>
    <n v="20260723"/>
  </r>
  <r>
    <x v="25"/>
    <x v="3"/>
    <x v="0"/>
    <n v="0"/>
    <x v="47"/>
    <x v="64"/>
    <n v="20260723"/>
  </r>
  <r>
    <x v="25"/>
    <x v="3"/>
    <x v="0"/>
    <n v="759.74470599999995"/>
    <x v="48"/>
    <x v="65"/>
    <n v="20260723"/>
  </r>
  <r>
    <x v="25"/>
    <x v="3"/>
    <x v="0"/>
    <n v="2.132933"/>
    <x v="49"/>
    <x v="66"/>
    <n v="20260723"/>
  </r>
  <r>
    <x v="25"/>
    <x v="3"/>
    <x v="0"/>
    <m/>
    <x v="55"/>
    <x v="67"/>
    <n v="20260723"/>
  </r>
  <r>
    <x v="25"/>
    <x v="3"/>
    <x v="0"/>
    <n v="2.9611839999999998"/>
    <x v="56"/>
    <x v="68"/>
    <n v="20260723"/>
  </r>
  <r>
    <x v="25"/>
    <x v="3"/>
    <x v="0"/>
    <n v="62.199945"/>
    <x v="57"/>
    <x v="69"/>
    <n v="20260723"/>
  </r>
  <r>
    <x v="25"/>
    <x v="3"/>
    <x v="0"/>
    <n v="4.8086999999999998E-2"/>
    <x v="58"/>
    <x v="70"/>
    <n v="20260723"/>
  </r>
  <r>
    <x v="25"/>
    <x v="3"/>
    <x v="0"/>
    <n v="155.44129000000001"/>
    <x v="59"/>
    <x v="71"/>
    <n v="20260723"/>
  </r>
  <r>
    <x v="25"/>
    <x v="3"/>
    <x v="0"/>
    <n v="40.154988000000003"/>
    <x v="60"/>
    <x v="72"/>
    <n v="20260723"/>
  </r>
  <r>
    <x v="25"/>
    <x v="3"/>
    <x v="0"/>
    <n v="1.338E-3"/>
    <x v="19"/>
    <x v="73"/>
    <n v="20260723"/>
  </r>
  <r>
    <x v="25"/>
    <x v="3"/>
    <x v="0"/>
    <n v="23.008375999999998"/>
    <x v="61"/>
    <x v="74"/>
    <n v="20260723"/>
  </r>
  <r>
    <x v="25"/>
    <x v="3"/>
    <x v="0"/>
    <n v="42.120874000000001"/>
    <x v="62"/>
    <x v="75"/>
    <n v="20260723"/>
  </r>
  <r>
    <x v="25"/>
    <x v="3"/>
    <x v="0"/>
    <n v="70.713941000000005"/>
    <x v="63"/>
    <x v="76"/>
    <n v="20260723"/>
  </r>
  <r>
    <x v="25"/>
    <x v="3"/>
    <x v="0"/>
    <n v="161.93685099999999"/>
    <x v="64"/>
    <x v="77"/>
    <n v="20260723"/>
  </r>
  <r>
    <x v="25"/>
    <x v="3"/>
    <x v="0"/>
    <n v="101.929874"/>
    <x v="65"/>
    <x v="78"/>
    <n v="20260723"/>
  </r>
  <r>
    <x v="25"/>
    <x v="3"/>
    <x v="0"/>
    <n v="44.195098999999999"/>
    <x v="66"/>
    <x v="79"/>
    <n v="20260723"/>
  </r>
  <r>
    <x v="25"/>
    <x v="3"/>
    <x v="0"/>
    <n v="3.1522559999999999"/>
    <x v="67"/>
    <x v="80"/>
    <n v="20260723"/>
  </r>
  <r>
    <x v="25"/>
    <x v="3"/>
    <x v="0"/>
    <n v="41.042842999999998"/>
    <x v="68"/>
    <x v="81"/>
    <n v="20260723"/>
  </r>
  <r>
    <x v="25"/>
    <x v="3"/>
    <x v="0"/>
    <n v="18.461587999999999"/>
    <x v="69"/>
    <x v="82"/>
    <n v="20260723"/>
  </r>
  <r>
    <x v="25"/>
    <x v="3"/>
    <x v="0"/>
    <n v="3527.349119"/>
    <x v="70"/>
    <x v="83"/>
    <n v="20260723"/>
  </r>
  <r>
    <x v="25"/>
    <x v="3"/>
    <x v="0"/>
    <n v="1118.6309900000001"/>
    <x v="71"/>
    <x v="84"/>
    <n v="20260723"/>
  </r>
  <r>
    <x v="25"/>
    <x v="4"/>
    <x v="0"/>
    <m/>
    <x v="0"/>
    <x v="0"/>
    <n v="20260723"/>
  </r>
  <r>
    <x v="25"/>
    <x v="4"/>
    <x v="0"/>
    <m/>
    <x v="1"/>
    <x v="1"/>
    <n v="20260723"/>
  </r>
  <r>
    <x v="25"/>
    <x v="4"/>
    <x v="0"/>
    <m/>
    <x v="2"/>
    <x v="2"/>
    <n v="20260723"/>
  </r>
  <r>
    <x v="25"/>
    <x v="4"/>
    <x v="0"/>
    <n v="0"/>
    <x v="3"/>
    <x v="3"/>
    <n v="20260723"/>
  </r>
  <r>
    <x v="25"/>
    <x v="4"/>
    <x v="0"/>
    <n v="30.745229999999999"/>
    <x v="4"/>
    <x v="4"/>
    <n v="20260723"/>
  </r>
  <r>
    <x v="25"/>
    <x v="4"/>
    <x v="0"/>
    <n v="0"/>
    <x v="5"/>
    <x v="5"/>
    <n v="20260723"/>
  </r>
  <r>
    <x v="25"/>
    <x v="4"/>
    <x v="0"/>
    <n v="132.87740400000001"/>
    <x v="6"/>
    <x v="6"/>
    <n v="20260723"/>
  </r>
  <r>
    <x v="25"/>
    <x v="4"/>
    <x v="0"/>
    <n v="2617.7954810000001"/>
    <x v="7"/>
    <x v="7"/>
    <n v="20260723"/>
  </r>
  <r>
    <x v="25"/>
    <x v="4"/>
    <x v="0"/>
    <n v="37.686019000000002"/>
    <x v="8"/>
    <x v="8"/>
    <n v="20260723"/>
  </r>
  <r>
    <x v="25"/>
    <x v="4"/>
    <x v="0"/>
    <n v="145.346102"/>
    <x v="9"/>
    <x v="9"/>
    <n v="20260723"/>
  </r>
  <r>
    <x v="25"/>
    <x v="4"/>
    <x v="0"/>
    <n v="43.018219000000002"/>
    <x v="10"/>
    <x v="10"/>
    <n v="20260723"/>
  </r>
  <r>
    <x v="25"/>
    <x v="4"/>
    <x v="0"/>
    <n v="19.999825999999999"/>
    <x v="11"/>
    <x v="11"/>
    <n v="20260723"/>
  </r>
  <r>
    <x v="25"/>
    <x v="4"/>
    <x v="0"/>
    <n v="23.018393"/>
    <x v="12"/>
    <x v="12"/>
    <n v="20260723"/>
  </r>
  <r>
    <x v="25"/>
    <x v="4"/>
    <x v="0"/>
    <n v="2230.804787"/>
    <x v="13"/>
    <x v="13"/>
    <n v="20260723"/>
  </r>
  <r>
    <x v="25"/>
    <x v="4"/>
    <x v="0"/>
    <n v="2056.780088"/>
    <x v="14"/>
    <x v="14"/>
    <n v="20260723"/>
  </r>
  <r>
    <x v="25"/>
    <x v="4"/>
    <x v="0"/>
    <n v="173.55083500000001"/>
    <x v="15"/>
    <x v="15"/>
    <n v="20260723"/>
  </r>
  <r>
    <x v="25"/>
    <x v="4"/>
    <x v="0"/>
    <n v="0.47386400000000001"/>
    <x v="16"/>
    <x v="16"/>
    <n v="20260723"/>
  </r>
  <r>
    <x v="25"/>
    <x v="4"/>
    <x v="0"/>
    <n v="0"/>
    <x v="17"/>
    <x v="17"/>
    <n v="20260723"/>
  </r>
  <r>
    <x v="25"/>
    <x v="4"/>
    <x v="0"/>
    <n v="48.160192000000002"/>
    <x v="18"/>
    <x v="18"/>
    <n v="20260723"/>
  </r>
  <r>
    <x v="25"/>
    <x v="4"/>
    <x v="0"/>
    <n v="1.0385549999999999"/>
    <x v="19"/>
    <x v="19"/>
    <n v="20260723"/>
  </r>
  <r>
    <x v="25"/>
    <x v="4"/>
    <x v="0"/>
    <n v="111.694727"/>
    <x v="20"/>
    <x v="20"/>
    <n v="20260723"/>
  </r>
  <r>
    <x v="25"/>
    <x v="4"/>
    <x v="0"/>
    <n v="4.6879999999999998E-2"/>
    <x v="21"/>
    <x v="21"/>
    <n v="20260723"/>
  </r>
  <r>
    <x v="25"/>
    <x v="4"/>
    <x v="0"/>
    <n v="785.66820099999995"/>
    <x v="22"/>
    <x v="22"/>
    <n v="20260723"/>
  </r>
  <r>
    <x v="25"/>
    <x v="4"/>
    <x v="0"/>
    <n v="30.727779000000002"/>
    <x v="23"/>
    <x v="23"/>
    <n v="20260723"/>
  </r>
  <r>
    <x v="25"/>
    <x v="4"/>
    <x v="0"/>
    <n v="0.171599"/>
    <x v="24"/>
    <x v="24"/>
    <n v="20260723"/>
  </r>
  <r>
    <x v="25"/>
    <x v="4"/>
    <x v="0"/>
    <n v="9.9055499999999999"/>
    <x v="25"/>
    <x v="25"/>
    <n v="20260723"/>
  </r>
  <r>
    <x v="25"/>
    <x v="4"/>
    <x v="0"/>
    <n v="20.65063"/>
    <x v="26"/>
    <x v="26"/>
    <n v="20260723"/>
  </r>
  <r>
    <x v="25"/>
    <x v="4"/>
    <x v="0"/>
    <n v="806.60459300000002"/>
    <x v="27"/>
    <x v="27"/>
    <n v="20260723"/>
  </r>
  <r>
    <x v="25"/>
    <x v="4"/>
    <x v="0"/>
    <n v="802.28769"/>
    <x v="28"/>
    <x v="28"/>
    <n v="20260723"/>
  </r>
  <r>
    <x v="25"/>
    <x v="4"/>
    <x v="0"/>
    <n v="800.668451"/>
    <x v="29"/>
    <x v="29"/>
    <n v="20260723"/>
  </r>
  <r>
    <x v="25"/>
    <x v="4"/>
    <x v="0"/>
    <n v="1.6192390000000001"/>
    <x v="30"/>
    <x v="30"/>
    <n v="20260723"/>
  </r>
  <r>
    <x v="25"/>
    <x v="4"/>
    <x v="0"/>
    <n v="4.4768439999999998"/>
    <x v="31"/>
    <x v="31"/>
    <n v="20260723"/>
  </r>
  <r>
    <x v="25"/>
    <x v="4"/>
    <x v="0"/>
    <n v="3.5532000000000001E-2"/>
    <x v="32"/>
    <x v="32"/>
    <n v="20260723"/>
  </r>
  <r>
    <x v="25"/>
    <x v="4"/>
    <x v="0"/>
    <n v="4.4413119999999999"/>
    <x v="33"/>
    <x v="33"/>
    <n v="20260723"/>
  </r>
  <r>
    <x v="25"/>
    <x v="4"/>
    <x v="0"/>
    <n v="-0.159941"/>
    <x v="34"/>
    <x v="34"/>
    <n v="20260723"/>
  </r>
  <r>
    <x v="25"/>
    <x v="4"/>
    <x v="0"/>
    <n v="3.4262000000000001E-2"/>
    <x v="35"/>
    <x v="35"/>
    <n v="20260723"/>
  </r>
  <r>
    <x v="25"/>
    <x v="4"/>
    <x v="0"/>
    <n v="91.669991999999993"/>
    <x v="36"/>
    <x v="36"/>
    <n v="20260723"/>
  </r>
  <r>
    <x v="25"/>
    <x v="4"/>
    <x v="0"/>
    <n v="129.610005"/>
    <x v="37"/>
    <x v="37"/>
    <n v="20260723"/>
  </r>
  <r>
    <x v="25"/>
    <x v="4"/>
    <x v="0"/>
    <n v="105.249726"/>
    <x v="38"/>
    <x v="38"/>
    <n v="20260723"/>
  </r>
  <r>
    <x v="25"/>
    <x v="4"/>
    <x v="0"/>
    <n v="0"/>
    <x v="39"/>
    <x v="39"/>
    <n v="20260723"/>
  </r>
  <r>
    <x v="25"/>
    <x v="4"/>
    <x v="0"/>
    <n v="0"/>
    <x v="40"/>
    <x v="40"/>
    <n v="20260723"/>
  </r>
  <r>
    <x v="25"/>
    <x v="4"/>
    <x v="0"/>
    <n v="256.39952699999998"/>
    <x v="41"/>
    <x v="41"/>
    <n v="20260723"/>
  </r>
  <r>
    <x v="25"/>
    <x v="4"/>
    <x v="0"/>
    <n v="32.411757999999999"/>
    <x v="42"/>
    <x v="42"/>
    <n v="20260723"/>
  </r>
  <r>
    <x v="25"/>
    <x v="4"/>
    <x v="0"/>
    <n v="5019.79396"/>
    <x v="43"/>
    <x v="43"/>
    <n v="20260723"/>
  </r>
  <r>
    <x v="25"/>
    <x v="4"/>
    <x v="0"/>
    <m/>
    <x v="44"/>
    <x v="44"/>
    <n v="20260723"/>
  </r>
  <r>
    <x v="25"/>
    <x v="4"/>
    <x v="0"/>
    <n v="1624.797182"/>
    <x v="45"/>
    <x v="45"/>
    <n v="20260723"/>
  </r>
  <r>
    <x v="25"/>
    <x v="4"/>
    <x v="0"/>
    <n v="1606.767834"/>
    <x v="46"/>
    <x v="46"/>
    <n v="20260723"/>
  </r>
  <r>
    <x v="25"/>
    <x v="4"/>
    <x v="0"/>
    <n v="0"/>
    <x v="47"/>
    <x v="47"/>
    <n v="20260723"/>
  </r>
  <r>
    <x v="25"/>
    <x v="4"/>
    <x v="0"/>
    <n v="1557.986173"/>
    <x v="48"/>
    <x v="48"/>
    <n v="20260723"/>
  </r>
  <r>
    <x v="25"/>
    <x v="4"/>
    <x v="0"/>
    <n v="48.781661"/>
    <x v="49"/>
    <x v="49"/>
    <n v="20260723"/>
  </r>
  <r>
    <x v="25"/>
    <x v="4"/>
    <x v="0"/>
    <n v="18.029347999999999"/>
    <x v="50"/>
    <x v="50"/>
    <n v="20260723"/>
  </r>
  <r>
    <x v="25"/>
    <x v="4"/>
    <x v="0"/>
    <n v="0"/>
    <x v="47"/>
    <x v="51"/>
    <n v="20260723"/>
  </r>
  <r>
    <x v="25"/>
    <x v="4"/>
    <x v="0"/>
    <n v="16.799022999999998"/>
    <x v="48"/>
    <x v="52"/>
    <n v="20260723"/>
  </r>
  <r>
    <x v="25"/>
    <x v="4"/>
    <x v="0"/>
    <n v="1.230326"/>
    <x v="49"/>
    <x v="53"/>
    <n v="20260723"/>
  </r>
  <r>
    <x v="25"/>
    <x v="4"/>
    <x v="0"/>
    <n v="679.45646099999999"/>
    <x v="51"/>
    <x v="54"/>
    <n v="20260723"/>
  </r>
  <r>
    <x v="25"/>
    <x v="4"/>
    <x v="0"/>
    <n v="-71.148100999999997"/>
    <x v="52"/>
    <x v="55"/>
    <n v="20260723"/>
  </r>
  <r>
    <x v="25"/>
    <x v="4"/>
    <x v="0"/>
    <n v="0"/>
    <x v="47"/>
    <x v="56"/>
    <n v="20260723"/>
  </r>
  <r>
    <x v="25"/>
    <x v="4"/>
    <x v="0"/>
    <n v="-85.528913000000003"/>
    <x v="48"/>
    <x v="57"/>
    <n v="20260723"/>
  </r>
  <r>
    <x v="25"/>
    <x v="4"/>
    <x v="0"/>
    <n v="14.380813"/>
    <x v="49"/>
    <x v="58"/>
    <n v="20260723"/>
  </r>
  <r>
    <x v="25"/>
    <x v="4"/>
    <x v="0"/>
    <n v="750.60456199999999"/>
    <x v="53"/>
    <x v="59"/>
    <n v="20260723"/>
  </r>
  <r>
    <x v="25"/>
    <x v="4"/>
    <x v="0"/>
    <n v="0"/>
    <x v="47"/>
    <x v="60"/>
    <n v="20260723"/>
  </r>
  <r>
    <x v="25"/>
    <x v="4"/>
    <x v="0"/>
    <n v="718.63562400000001"/>
    <x v="48"/>
    <x v="61"/>
    <n v="20260723"/>
  </r>
  <r>
    <x v="25"/>
    <x v="4"/>
    <x v="0"/>
    <n v="31.968938000000001"/>
    <x v="49"/>
    <x v="62"/>
    <n v="20260723"/>
  </r>
  <r>
    <x v="25"/>
    <x v="4"/>
    <x v="0"/>
    <n v="765.92298800000003"/>
    <x v="54"/>
    <x v="63"/>
    <n v="20260723"/>
  </r>
  <r>
    <x v="25"/>
    <x v="4"/>
    <x v="0"/>
    <n v="0"/>
    <x v="47"/>
    <x v="64"/>
    <n v="20260723"/>
  </r>
  <r>
    <x v="25"/>
    <x v="4"/>
    <x v="0"/>
    <n v="762.78297899999995"/>
    <x v="48"/>
    <x v="65"/>
    <n v="20260723"/>
  </r>
  <r>
    <x v="25"/>
    <x v="4"/>
    <x v="0"/>
    <n v="3.1400090000000001"/>
    <x v="49"/>
    <x v="66"/>
    <n v="20260723"/>
  </r>
  <r>
    <x v="25"/>
    <x v="4"/>
    <x v="0"/>
    <m/>
    <x v="55"/>
    <x v="67"/>
    <n v="20260723"/>
  </r>
  <r>
    <x v="25"/>
    <x v="4"/>
    <x v="0"/>
    <n v="8.9099999999999997E-4"/>
    <x v="56"/>
    <x v="68"/>
    <n v="20260723"/>
  </r>
  <r>
    <x v="25"/>
    <x v="4"/>
    <x v="0"/>
    <n v="55.101401000000003"/>
    <x v="57"/>
    <x v="69"/>
    <n v="20260723"/>
  </r>
  <r>
    <x v="25"/>
    <x v="4"/>
    <x v="0"/>
    <n v="0.195572"/>
    <x v="58"/>
    <x v="70"/>
    <n v="20260723"/>
  </r>
  <r>
    <x v="25"/>
    <x v="4"/>
    <x v="0"/>
    <n v="127.69493"/>
    <x v="59"/>
    <x v="71"/>
    <n v="20260723"/>
  </r>
  <r>
    <x v="25"/>
    <x v="4"/>
    <x v="0"/>
    <n v="49.754320999999997"/>
    <x v="60"/>
    <x v="72"/>
    <n v="20260723"/>
  </r>
  <r>
    <x v="25"/>
    <x v="4"/>
    <x v="0"/>
    <n v="0"/>
    <x v="19"/>
    <x v="73"/>
    <n v="20260723"/>
  </r>
  <r>
    <x v="25"/>
    <x v="4"/>
    <x v="0"/>
    <n v="20.050077999999999"/>
    <x v="61"/>
    <x v="74"/>
    <n v="20260723"/>
  </r>
  <r>
    <x v="25"/>
    <x v="4"/>
    <x v="0"/>
    <n v="33.436902000000003"/>
    <x v="62"/>
    <x v="75"/>
    <n v="20260723"/>
  </r>
  <r>
    <x v="25"/>
    <x v="4"/>
    <x v="0"/>
    <n v="79.579687000000007"/>
    <x v="63"/>
    <x v="76"/>
    <n v="20260723"/>
  </r>
  <r>
    <x v="25"/>
    <x v="4"/>
    <x v="0"/>
    <n v="146.11841000000001"/>
    <x v="64"/>
    <x v="77"/>
    <n v="20260723"/>
  </r>
  <r>
    <x v="25"/>
    <x v="4"/>
    <x v="0"/>
    <n v="103.542967"/>
    <x v="65"/>
    <x v="78"/>
    <n v="20260723"/>
  </r>
  <r>
    <x v="25"/>
    <x v="4"/>
    <x v="0"/>
    <n v="93.926271999999997"/>
    <x v="66"/>
    <x v="79"/>
    <n v="20260723"/>
  </r>
  <r>
    <x v="25"/>
    <x v="4"/>
    <x v="0"/>
    <n v="3.1007009999999999"/>
    <x v="67"/>
    <x v="80"/>
    <n v="20260723"/>
  </r>
  <r>
    <x v="25"/>
    <x v="4"/>
    <x v="0"/>
    <n v="90.825570999999997"/>
    <x v="68"/>
    <x v="81"/>
    <n v="20260723"/>
  </r>
  <r>
    <x v="25"/>
    <x v="4"/>
    <x v="0"/>
    <n v="20.244976000000001"/>
    <x v="69"/>
    <x v="82"/>
    <n v="20260723"/>
  </r>
  <r>
    <x v="25"/>
    <x v="4"/>
    <x v="0"/>
    <n v="3799.8230359999998"/>
    <x v="70"/>
    <x v="83"/>
    <n v="20260723"/>
  </r>
  <r>
    <x v="25"/>
    <x v="4"/>
    <x v="0"/>
    <n v="1219.9709230000001"/>
    <x v="71"/>
    <x v="84"/>
    <n v="20260723"/>
  </r>
  <r>
    <x v="25"/>
    <x v="5"/>
    <x v="0"/>
    <m/>
    <x v="0"/>
    <x v="0"/>
    <n v="20260723"/>
  </r>
  <r>
    <x v="25"/>
    <x v="5"/>
    <x v="0"/>
    <m/>
    <x v="1"/>
    <x v="1"/>
    <n v="20260723"/>
  </r>
  <r>
    <x v="25"/>
    <x v="5"/>
    <x v="0"/>
    <m/>
    <x v="2"/>
    <x v="2"/>
    <n v="20260723"/>
  </r>
  <r>
    <x v="25"/>
    <x v="5"/>
    <x v="0"/>
    <n v="0"/>
    <x v="3"/>
    <x v="3"/>
    <n v="20260723"/>
  </r>
  <r>
    <x v="25"/>
    <x v="5"/>
    <x v="0"/>
    <n v="58.381532"/>
    <x v="4"/>
    <x v="4"/>
    <n v="20260723"/>
  </r>
  <r>
    <x v="25"/>
    <x v="5"/>
    <x v="0"/>
    <n v="0"/>
    <x v="5"/>
    <x v="5"/>
    <n v="20260723"/>
  </r>
  <r>
    <x v="25"/>
    <x v="5"/>
    <x v="0"/>
    <n v="127.24319800000001"/>
    <x v="6"/>
    <x v="6"/>
    <n v="20260723"/>
  </r>
  <r>
    <x v="25"/>
    <x v="5"/>
    <x v="0"/>
    <n v="2823.9244010000002"/>
    <x v="7"/>
    <x v="7"/>
    <n v="20260723"/>
  </r>
  <r>
    <x v="25"/>
    <x v="5"/>
    <x v="0"/>
    <n v="17.83952"/>
    <x v="8"/>
    <x v="8"/>
    <n v="20260723"/>
  </r>
  <r>
    <x v="25"/>
    <x v="5"/>
    <x v="0"/>
    <n v="148.29379700000001"/>
    <x v="9"/>
    <x v="9"/>
    <n v="20260723"/>
  </r>
  <r>
    <x v="25"/>
    <x v="5"/>
    <x v="0"/>
    <n v="48.368772"/>
    <x v="10"/>
    <x v="10"/>
    <n v="20260723"/>
  </r>
  <r>
    <x v="25"/>
    <x v="5"/>
    <x v="0"/>
    <n v="14.722621"/>
    <x v="11"/>
    <x v="11"/>
    <n v="20260723"/>
  </r>
  <r>
    <x v="25"/>
    <x v="5"/>
    <x v="0"/>
    <n v="33.646151000000003"/>
    <x v="12"/>
    <x v="12"/>
    <n v="20260723"/>
  </r>
  <r>
    <x v="25"/>
    <x v="5"/>
    <x v="0"/>
    <n v="2348.194027"/>
    <x v="13"/>
    <x v="13"/>
    <n v="20260723"/>
  </r>
  <r>
    <x v="25"/>
    <x v="5"/>
    <x v="0"/>
    <n v="2126.9832350000001"/>
    <x v="14"/>
    <x v="14"/>
    <n v="20260723"/>
  </r>
  <r>
    <x v="25"/>
    <x v="5"/>
    <x v="0"/>
    <n v="220.68227400000001"/>
    <x v="15"/>
    <x v="15"/>
    <n v="20260723"/>
  </r>
  <r>
    <x v="25"/>
    <x v="5"/>
    <x v="0"/>
    <n v="0.52851800000000004"/>
    <x v="16"/>
    <x v="16"/>
    <n v="20260723"/>
  </r>
  <r>
    <x v="25"/>
    <x v="5"/>
    <x v="0"/>
    <n v="0"/>
    <x v="17"/>
    <x v="17"/>
    <n v="20260723"/>
  </r>
  <r>
    <x v="25"/>
    <x v="5"/>
    <x v="0"/>
    <n v="69.879028000000005"/>
    <x v="18"/>
    <x v="18"/>
    <n v="20260723"/>
  </r>
  <r>
    <x v="25"/>
    <x v="5"/>
    <x v="0"/>
    <n v="1.0552280000000001"/>
    <x v="19"/>
    <x v="19"/>
    <n v="20260723"/>
  </r>
  <r>
    <x v="25"/>
    <x v="5"/>
    <x v="0"/>
    <n v="190.24602100000001"/>
    <x v="20"/>
    <x v="20"/>
    <n v="20260723"/>
  </r>
  <r>
    <x v="25"/>
    <x v="5"/>
    <x v="0"/>
    <n v="4.8009000000000003E-2"/>
    <x v="21"/>
    <x v="21"/>
    <n v="20260723"/>
  </r>
  <r>
    <x v="25"/>
    <x v="5"/>
    <x v="0"/>
    <n v="872.51195900000005"/>
    <x v="22"/>
    <x v="22"/>
    <n v="20260723"/>
  </r>
  <r>
    <x v="25"/>
    <x v="5"/>
    <x v="0"/>
    <n v="12.998934"/>
    <x v="23"/>
    <x v="23"/>
    <n v="20260723"/>
  </r>
  <r>
    <x v="25"/>
    <x v="5"/>
    <x v="0"/>
    <n v="0.16102900000000001"/>
    <x v="24"/>
    <x v="24"/>
    <n v="20260723"/>
  </r>
  <r>
    <x v="25"/>
    <x v="5"/>
    <x v="0"/>
    <n v="1.0511E-2"/>
    <x v="25"/>
    <x v="25"/>
    <n v="20260723"/>
  </r>
  <r>
    <x v="25"/>
    <x v="5"/>
    <x v="0"/>
    <n v="12.827394"/>
    <x v="26"/>
    <x v="26"/>
    <n v="20260723"/>
  </r>
  <r>
    <x v="25"/>
    <x v="5"/>
    <x v="0"/>
    <n v="640.86812899999995"/>
    <x v="27"/>
    <x v="27"/>
    <n v="20260723"/>
  </r>
  <r>
    <x v="25"/>
    <x v="5"/>
    <x v="0"/>
    <n v="616.09941000000003"/>
    <x v="28"/>
    <x v="28"/>
    <n v="20260723"/>
  </r>
  <r>
    <x v="25"/>
    <x v="5"/>
    <x v="0"/>
    <n v="615.51208199999996"/>
    <x v="29"/>
    <x v="29"/>
    <n v="20260723"/>
  </r>
  <r>
    <x v="25"/>
    <x v="5"/>
    <x v="0"/>
    <n v="0.58732799999999996"/>
    <x v="30"/>
    <x v="30"/>
    <n v="20260723"/>
  </r>
  <r>
    <x v="25"/>
    <x v="5"/>
    <x v="0"/>
    <n v="24.914406"/>
    <x v="31"/>
    <x v="31"/>
    <n v="20260723"/>
  </r>
  <r>
    <x v="25"/>
    <x v="5"/>
    <x v="0"/>
    <n v="3.9264E-2"/>
    <x v="32"/>
    <x v="32"/>
    <n v="20260723"/>
  </r>
  <r>
    <x v="25"/>
    <x v="5"/>
    <x v="0"/>
    <n v="24.875143000000001"/>
    <x v="33"/>
    <x v="33"/>
    <n v="20260723"/>
  </r>
  <r>
    <x v="25"/>
    <x v="5"/>
    <x v="0"/>
    <n v="-0.14568800000000001"/>
    <x v="34"/>
    <x v="34"/>
    <n v="20260723"/>
  </r>
  <r>
    <x v="25"/>
    <x v="5"/>
    <x v="0"/>
    <n v="4.1139999999999996E-3"/>
    <x v="35"/>
    <x v="35"/>
    <n v="20260723"/>
  </r>
  <r>
    <x v="25"/>
    <x v="5"/>
    <x v="0"/>
    <n v="86.758719999999997"/>
    <x v="36"/>
    <x v="36"/>
    <n v="20260723"/>
  </r>
  <r>
    <x v="25"/>
    <x v="5"/>
    <x v="0"/>
    <n v="61.108595999999999"/>
    <x v="37"/>
    <x v="37"/>
    <n v="20260723"/>
  </r>
  <r>
    <x v="25"/>
    <x v="5"/>
    <x v="0"/>
    <n v="91.462697000000006"/>
    <x v="38"/>
    <x v="38"/>
    <n v="20260723"/>
  </r>
  <r>
    <x v="25"/>
    <x v="5"/>
    <x v="0"/>
    <n v="0"/>
    <x v="39"/>
    <x v="39"/>
    <n v="20260723"/>
  </r>
  <r>
    <x v="25"/>
    <x v="5"/>
    <x v="0"/>
    <n v="0"/>
    <x v="40"/>
    <x v="40"/>
    <n v="20260723"/>
  </r>
  <r>
    <x v="25"/>
    <x v="5"/>
    <x v="0"/>
    <n v="148.45032699999999"/>
    <x v="41"/>
    <x v="41"/>
    <n v="20260723"/>
  </r>
  <r>
    <x v="25"/>
    <x v="5"/>
    <x v="0"/>
    <n v="13.464066000000001"/>
    <x v="42"/>
    <x v="42"/>
    <n v="20260723"/>
  </r>
  <r>
    <x v="25"/>
    <x v="5"/>
    <x v="0"/>
    <n v="4937.1766729999999"/>
    <x v="43"/>
    <x v="43"/>
    <n v="20260723"/>
  </r>
  <r>
    <x v="25"/>
    <x v="5"/>
    <x v="0"/>
    <m/>
    <x v="44"/>
    <x v="44"/>
    <n v="20260723"/>
  </r>
  <r>
    <x v="25"/>
    <x v="5"/>
    <x v="0"/>
    <n v="1480.246664"/>
    <x v="45"/>
    <x v="45"/>
    <n v="20260723"/>
  </r>
  <r>
    <x v="25"/>
    <x v="5"/>
    <x v="0"/>
    <n v="1462.703113"/>
    <x v="46"/>
    <x v="46"/>
    <n v="20260723"/>
  </r>
  <r>
    <x v="25"/>
    <x v="5"/>
    <x v="0"/>
    <n v="0"/>
    <x v="47"/>
    <x v="47"/>
    <n v="20260723"/>
  </r>
  <r>
    <x v="25"/>
    <x v="5"/>
    <x v="0"/>
    <n v="1422.5508850000001"/>
    <x v="48"/>
    <x v="48"/>
    <n v="20260723"/>
  </r>
  <r>
    <x v="25"/>
    <x v="5"/>
    <x v="0"/>
    <n v="40.152227000000003"/>
    <x v="49"/>
    <x v="49"/>
    <n v="20260723"/>
  </r>
  <r>
    <x v="25"/>
    <x v="5"/>
    <x v="0"/>
    <n v="17.543551999999998"/>
    <x v="50"/>
    <x v="50"/>
    <n v="20260723"/>
  </r>
  <r>
    <x v="25"/>
    <x v="5"/>
    <x v="0"/>
    <n v="0"/>
    <x v="47"/>
    <x v="51"/>
    <n v="20260723"/>
  </r>
  <r>
    <x v="25"/>
    <x v="5"/>
    <x v="0"/>
    <n v="16.323329000000001"/>
    <x v="48"/>
    <x v="52"/>
    <n v="20260723"/>
  </r>
  <r>
    <x v="25"/>
    <x v="5"/>
    <x v="0"/>
    <n v="1.2202230000000001"/>
    <x v="49"/>
    <x v="53"/>
    <n v="20260723"/>
  </r>
  <r>
    <x v="25"/>
    <x v="5"/>
    <x v="0"/>
    <n v="645.04816600000004"/>
    <x v="51"/>
    <x v="54"/>
    <n v="20260723"/>
  </r>
  <r>
    <x v="25"/>
    <x v="5"/>
    <x v="0"/>
    <n v="-68.844294000000005"/>
    <x v="52"/>
    <x v="55"/>
    <n v="20260723"/>
  </r>
  <r>
    <x v="25"/>
    <x v="5"/>
    <x v="0"/>
    <n v="0"/>
    <x v="47"/>
    <x v="56"/>
    <n v="20260723"/>
  </r>
  <r>
    <x v="25"/>
    <x v="5"/>
    <x v="0"/>
    <n v="-81.611825999999994"/>
    <x v="48"/>
    <x v="57"/>
    <n v="20260723"/>
  </r>
  <r>
    <x v="25"/>
    <x v="5"/>
    <x v="0"/>
    <n v="12.767531999999999"/>
    <x v="49"/>
    <x v="58"/>
    <n v="20260723"/>
  </r>
  <r>
    <x v="25"/>
    <x v="5"/>
    <x v="0"/>
    <n v="713.89246000000003"/>
    <x v="53"/>
    <x v="59"/>
    <n v="20260723"/>
  </r>
  <r>
    <x v="25"/>
    <x v="5"/>
    <x v="0"/>
    <n v="0"/>
    <x v="47"/>
    <x v="60"/>
    <n v="20260723"/>
  </r>
  <r>
    <x v="25"/>
    <x v="5"/>
    <x v="0"/>
    <n v="683.80759999999998"/>
    <x v="48"/>
    <x v="61"/>
    <n v="20260723"/>
  </r>
  <r>
    <x v="25"/>
    <x v="5"/>
    <x v="0"/>
    <n v="30.084859000000002"/>
    <x v="49"/>
    <x v="62"/>
    <n v="20260723"/>
  </r>
  <r>
    <x v="25"/>
    <x v="5"/>
    <x v="0"/>
    <n v="848.06329500000004"/>
    <x v="54"/>
    <x v="63"/>
    <n v="20260723"/>
  </r>
  <r>
    <x v="25"/>
    <x v="5"/>
    <x v="0"/>
    <n v="0"/>
    <x v="47"/>
    <x v="64"/>
    <n v="20260723"/>
  </r>
  <r>
    <x v="25"/>
    <x v="5"/>
    <x v="0"/>
    <n v="843.63042399999995"/>
    <x v="48"/>
    <x v="65"/>
    <n v="20260723"/>
  </r>
  <r>
    <x v="25"/>
    <x v="5"/>
    <x v="0"/>
    <n v="4.4328709999999996"/>
    <x v="49"/>
    <x v="66"/>
    <n v="20260723"/>
  </r>
  <r>
    <x v="25"/>
    <x v="5"/>
    <x v="0"/>
    <m/>
    <x v="55"/>
    <x v="67"/>
    <n v="20260723"/>
  </r>
  <r>
    <x v="25"/>
    <x v="5"/>
    <x v="0"/>
    <n v="1.2810250000000001"/>
    <x v="56"/>
    <x v="68"/>
    <n v="20260723"/>
  </r>
  <r>
    <x v="25"/>
    <x v="5"/>
    <x v="0"/>
    <n v="61.526508"/>
    <x v="57"/>
    <x v="69"/>
    <n v="20260723"/>
  </r>
  <r>
    <x v="25"/>
    <x v="5"/>
    <x v="0"/>
    <n v="0.172843"/>
    <x v="58"/>
    <x v="70"/>
    <n v="20260723"/>
  </r>
  <r>
    <x v="25"/>
    <x v="5"/>
    <x v="0"/>
    <n v="117.11600799999999"/>
    <x v="59"/>
    <x v="71"/>
    <n v="20260723"/>
  </r>
  <r>
    <x v="25"/>
    <x v="5"/>
    <x v="0"/>
    <n v="78.384289999999993"/>
    <x v="60"/>
    <x v="72"/>
    <n v="20260723"/>
  </r>
  <r>
    <x v="25"/>
    <x v="5"/>
    <x v="0"/>
    <n v="0"/>
    <x v="19"/>
    <x v="73"/>
    <n v="20260723"/>
  </r>
  <r>
    <x v="25"/>
    <x v="5"/>
    <x v="0"/>
    <n v="0"/>
    <x v="61"/>
    <x v="74"/>
    <n v="20260723"/>
  </r>
  <r>
    <x v="25"/>
    <x v="5"/>
    <x v="0"/>
    <n v="40.136453000000003"/>
    <x v="62"/>
    <x v="75"/>
    <n v="20260723"/>
  </r>
  <r>
    <x v="25"/>
    <x v="5"/>
    <x v="0"/>
    <n v="82.972486000000004"/>
    <x v="63"/>
    <x v="76"/>
    <n v="20260723"/>
  </r>
  <r>
    <x v="25"/>
    <x v="5"/>
    <x v="0"/>
    <n v="161.69763699999999"/>
    <x v="64"/>
    <x v="77"/>
    <n v="20260723"/>
  </r>
  <r>
    <x v="25"/>
    <x v="5"/>
    <x v="0"/>
    <n v="87.449094000000002"/>
    <x v="65"/>
    <x v="78"/>
    <n v="20260723"/>
  </r>
  <r>
    <x v="25"/>
    <x v="5"/>
    <x v="0"/>
    <n v="74.669751000000005"/>
    <x v="66"/>
    <x v="79"/>
    <n v="20260723"/>
  </r>
  <r>
    <x v="25"/>
    <x v="5"/>
    <x v="0"/>
    <n v="0"/>
    <x v="67"/>
    <x v="80"/>
    <n v="20260723"/>
  </r>
  <r>
    <x v="25"/>
    <x v="5"/>
    <x v="0"/>
    <n v="74.669751000000005"/>
    <x v="68"/>
    <x v="81"/>
    <n v="20260723"/>
  </r>
  <r>
    <x v="25"/>
    <x v="5"/>
    <x v="0"/>
    <n v="25.096534999999999"/>
    <x v="69"/>
    <x v="82"/>
    <n v="20260723"/>
  </r>
  <r>
    <x v="25"/>
    <x v="5"/>
    <x v="0"/>
    <n v="3703.860756"/>
    <x v="70"/>
    <x v="83"/>
    <n v="20260723"/>
  </r>
  <r>
    <x v="25"/>
    <x v="5"/>
    <x v="0"/>
    <n v="1233.315916"/>
    <x v="71"/>
    <x v="84"/>
    <n v="20260723"/>
  </r>
  <r>
    <x v="25"/>
    <x v="6"/>
    <x v="0"/>
    <m/>
    <x v="0"/>
    <x v="0"/>
    <n v="20260723"/>
  </r>
  <r>
    <x v="25"/>
    <x v="6"/>
    <x v="0"/>
    <m/>
    <x v="1"/>
    <x v="1"/>
    <n v="20260723"/>
  </r>
  <r>
    <x v="25"/>
    <x v="6"/>
    <x v="0"/>
    <m/>
    <x v="2"/>
    <x v="2"/>
    <n v="20260723"/>
  </r>
  <r>
    <x v="25"/>
    <x v="6"/>
    <x v="0"/>
    <n v="0"/>
    <x v="3"/>
    <x v="3"/>
    <n v="20260723"/>
  </r>
  <r>
    <x v="25"/>
    <x v="6"/>
    <x v="0"/>
    <n v="20.755112"/>
    <x v="4"/>
    <x v="4"/>
    <n v="20260723"/>
  </r>
  <r>
    <x v="25"/>
    <x v="6"/>
    <x v="0"/>
    <n v="0"/>
    <x v="5"/>
    <x v="5"/>
    <n v="20260723"/>
  </r>
  <r>
    <x v="25"/>
    <x v="6"/>
    <x v="0"/>
    <n v="117.31875599999999"/>
    <x v="6"/>
    <x v="6"/>
    <n v="20260723"/>
  </r>
  <r>
    <x v="25"/>
    <x v="6"/>
    <x v="0"/>
    <n v="3107.900408"/>
    <x v="7"/>
    <x v="7"/>
    <n v="20260723"/>
  </r>
  <r>
    <x v="25"/>
    <x v="6"/>
    <x v="0"/>
    <n v="18.384564999999998"/>
    <x v="8"/>
    <x v="8"/>
    <n v="20260723"/>
  </r>
  <r>
    <x v="25"/>
    <x v="6"/>
    <x v="0"/>
    <n v="181.04045500000001"/>
    <x v="9"/>
    <x v="9"/>
    <n v="20260723"/>
  </r>
  <r>
    <x v="25"/>
    <x v="6"/>
    <x v="0"/>
    <n v="32.956851999999998"/>
    <x v="10"/>
    <x v="10"/>
    <n v="20260723"/>
  </r>
  <r>
    <x v="25"/>
    <x v="6"/>
    <x v="0"/>
    <n v="0.34787299999999999"/>
    <x v="11"/>
    <x v="11"/>
    <n v="20260723"/>
  </r>
  <r>
    <x v="25"/>
    <x v="6"/>
    <x v="0"/>
    <n v="32.608978"/>
    <x v="12"/>
    <x v="12"/>
    <n v="20260723"/>
  </r>
  <r>
    <x v="25"/>
    <x v="6"/>
    <x v="0"/>
    <n v="2531.9446840000001"/>
    <x v="13"/>
    <x v="13"/>
    <n v="20260723"/>
  </r>
  <r>
    <x v="25"/>
    <x v="6"/>
    <x v="0"/>
    <n v="2318.8349429999998"/>
    <x v="14"/>
    <x v="14"/>
    <n v="20260723"/>
  </r>
  <r>
    <x v="25"/>
    <x v="6"/>
    <x v="0"/>
    <n v="211.62598199999999"/>
    <x v="15"/>
    <x v="15"/>
    <n v="20260723"/>
  </r>
  <r>
    <x v="25"/>
    <x v="6"/>
    <x v="0"/>
    <n v="1.4837590000000001"/>
    <x v="16"/>
    <x v="16"/>
    <n v="20260723"/>
  </r>
  <r>
    <x v="25"/>
    <x v="6"/>
    <x v="0"/>
    <n v="0"/>
    <x v="17"/>
    <x v="17"/>
    <n v="20260723"/>
  </r>
  <r>
    <x v="25"/>
    <x v="6"/>
    <x v="0"/>
    <n v="29.260988999999999"/>
    <x v="18"/>
    <x v="18"/>
    <n v="20260723"/>
  </r>
  <r>
    <x v="25"/>
    <x v="6"/>
    <x v="0"/>
    <n v="2.788494"/>
    <x v="19"/>
    <x v="19"/>
    <n v="20260723"/>
  </r>
  <r>
    <x v="25"/>
    <x v="6"/>
    <x v="0"/>
    <n v="311.43547100000001"/>
    <x v="20"/>
    <x v="20"/>
    <n v="20260723"/>
  </r>
  <r>
    <x v="25"/>
    <x v="6"/>
    <x v="0"/>
    <n v="8.8898000000000005E-2"/>
    <x v="21"/>
    <x v="21"/>
    <n v="20260723"/>
  </r>
  <r>
    <x v="25"/>
    <x v="6"/>
    <x v="0"/>
    <n v="780.17740600000002"/>
    <x v="22"/>
    <x v="22"/>
    <n v="20260723"/>
  </r>
  <r>
    <x v="25"/>
    <x v="6"/>
    <x v="0"/>
    <n v="13.692643"/>
    <x v="23"/>
    <x v="23"/>
    <n v="20260723"/>
  </r>
  <r>
    <x v="25"/>
    <x v="6"/>
    <x v="0"/>
    <n v="0.16520000000000001"/>
    <x v="24"/>
    <x v="24"/>
    <n v="20260723"/>
  </r>
  <r>
    <x v="25"/>
    <x v="6"/>
    <x v="0"/>
    <n v="8.286E-3"/>
    <x v="25"/>
    <x v="25"/>
    <n v="20260723"/>
  </r>
  <r>
    <x v="25"/>
    <x v="6"/>
    <x v="0"/>
    <n v="13.519156000000001"/>
    <x v="26"/>
    <x v="26"/>
    <n v="20260723"/>
  </r>
  <r>
    <x v="25"/>
    <x v="6"/>
    <x v="0"/>
    <n v="420.78968099999997"/>
    <x v="27"/>
    <x v="27"/>
    <n v="20260723"/>
  </r>
  <r>
    <x v="25"/>
    <x v="6"/>
    <x v="0"/>
    <n v="400.335104"/>
    <x v="28"/>
    <x v="28"/>
    <n v="20260723"/>
  </r>
  <r>
    <x v="25"/>
    <x v="6"/>
    <x v="0"/>
    <n v="400.13374700000003"/>
    <x v="29"/>
    <x v="29"/>
    <n v="20260723"/>
  </r>
  <r>
    <x v="25"/>
    <x v="6"/>
    <x v="0"/>
    <n v="0.20135700000000001"/>
    <x v="30"/>
    <x v="30"/>
    <n v="20260723"/>
  </r>
  <r>
    <x v="25"/>
    <x v="6"/>
    <x v="0"/>
    <n v="20.606726999999999"/>
    <x v="31"/>
    <x v="31"/>
    <n v="20260723"/>
  </r>
  <r>
    <x v="25"/>
    <x v="6"/>
    <x v="0"/>
    <n v="-4.7939999999999997E-3"/>
    <x v="32"/>
    <x v="32"/>
    <n v="20260723"/>
  </r>
  <r>
    <x v="25"/>
    <x v="6"/>
    <x v="0"/>
    <n v="20.611522000000001"/>
    <x v="33"/>
    <x v="33"/>
    <n v="20260723"/>
  </r>
  <r>
    <x v="25"/>
    <x v="6"/>
    <x v="0"/>
    <n v="-0.15215000000000001"/>
    <x v="34"/>
    <x v="34"/>
    <n v="20260723"/>
  </r>
  <r>
    <x v="25"/>
    <x v="6"/>
    <x v="0"/>
    <n v="4.5059999999999996E-3"/>
    <x v="35"/>
    <x v="35"/>
    <n v="20260723"/>
  </r>
  <r>
    <x v="25"/>
    <x v="6"/>
    <x v="0"/>
    <n v="84.923056000000003"/>
    <x v="36"/>
    <x v="36"/>
    <n v="20260723"/>
  </r>
  <r>
    <x v="25"/>
    <x v="6"/>
    <x v="0"/>
    <n v="45.485304999999997"/>
    <x v="37"/>
    <x v="37"/>
    <n v="20260723"/>
  </r>
  <r>
    <x v="25"/>
    <x v="6"/>
    <x v="0"/>
    <n v="99.576524000000006"/>
    <x v="38"/>
    <x v="38"/>
    <n v="20260723"/>
  </r>
  <r>
    <x v="25"/>
    <x v="6"/>
    <x v="0"/>
    <n v="0"/>
    <x v="39"/>
    <x v="39"/>
    <n v="20260723"/>
  </r>
  <r>
    <x v="25"/>
    <x v="6"/>
    <x v="0"/>
    <n v="0"/>
    <x v="40"/>
    <x v="40"/>
    <n v="20260723"/>
  </r>
  <r>
    <x v="25"/>
    <x v="6"/>
    <x v="0"/>
    <n v="116.69573"/>
    <x v="41"/>
    <x v="41"/>
    <n v="20260723"/>
  </r>
  <r>
    <x v="25"/>
    <x v="6"/>
    <x v="0"/>
    <n v="22.935224999999999"/>
    <x v="42"/>
    <x v="42"/>
    <n v="20260723"/>
  </r>
  <r>
    <x v="25"/>
    <x v="6"/>
    <x v="0"/>
    <n v="4830.2543509999996"/>
    <x v="43"/>
    <x v="43"/>
    <n v="20260723"/>
  </r>
  <r>
    <x v="25"/>
    <x v="6"/>
    <x v="0"/>
    <m/>
    <x v="44"/>
    <x v="44"/>
    <n v="20260723"/>
  </r>
  <r>
    <x v="25"/>
    <x v="6"/>
    <x v="0"/>
    <n v="1407.9199719999999"/>
    <x v="45"/>
    <x v="45"/>
    <n v="20260723"/>
  </r>
  <r>
    <x v="25"/>
    <x v="6"/>
    <x v="0"/>
    <n v="1384.8196009999999"/>
    <x v="46"/>
    <x v="46"/>
    <n v="20260723"/>
  </r>
  <r>
    <x v="25"/>
    <x v="6"/>
    <x v="0"/>
    <n v="0"/>
    <x v="47"/>
    <x v="47"/>
    <n v="20260723"/>
  </r>
  <r>
    <x v="25"/>
    <x v="6"/>
    <x v="0"/>
    <n v="1342.363445"/>
    <x v="48"/>
    <x v="48"/>
    <n v="20260723"/>
  </r>
  <r>
    <x v="25"/>
    <x v="6"/>
    <x v="0"/>
    <n v="42.456156"/>
    <x v="49"/>
    <x v="49"/>
    <n v="20260723"/>
  </r>
  <r>
    <x v="25"/>
    <x v="6"/>
    <x v="0"/>
    <n v="23.100370999999999"/>
    <x v="50"/>
    <x v="50"/>
    <n v="20260723"/>
  </r>
  <r>
    <x v="25"/>
    <x v="6"/>
    <x v="0"/>
    <n v="0"/>
    <x v="47"/>
    <x v="51"/>
    <n v="20260723"/>
  </r>
  <r>
    <x v="25"/>
    <x v="6"/>
    <x v="0"/>
    <n v="21.74868"/>
    <x v="48"/>
    <x v="52"/>
    <n v="20260723"/>
  </r>
  <r>
    <x v="25"/>
    <x v="6"/>
    <x v="0"/>
    <n v="1.351691"/>
    <x v="49"/>
    <x v="53"/>
    <n v="20260723"/>
  </r>
  <r>
    <x v="25"/>
    <x v="6"/>
    <x v="0"/>
    <n v="582.44863599999996"/>
    <x v="51"/>
    <x v="54"/>
    <n v="20260723"/>
  </r>
  <r>
    <x v="25"/>
    <x v="6"/>
    <x v="0"/>
    <n v="-61.506883000000002"/>
    <x v="52"/>
    <x v="55"/>
    <n v="20260723"/>
  </r>
  <r>
    <x v="25"/>
    <x v="6"/>
    <x v="0"/>
    <n v="0"/>
    <x v="47"/>
    <x v="56"/>
    <n v="20260723"/>
  </r>
  <r>
    <x v="25"/>
    <x v="6"/>
    <x v="0"/>
    <n v="-70.593487999999994"/>
    <x v="48"/>
    <x v="57"/>
    <n v="20260723"/>
  </r>
  <r>
    <x v="25"/>
    <x v="6"/>
    <x v="0"/>
    <n v="9.0866050000000005"/>
    <x v="49"/>
    <x v="58"/>
    <n v="20260723"/>
  </r>
  <r>
    <x v="25"/>
    <x v="6"/>
    <x v="0"/>
    <n v="643.95551899999998"/>
    <x v="53"/>
    <x v="59"/>
    <n v="20260723"/>
  </r>
  <r>
    <x v="25"/>
    <x v="6"/>
    <x v="0"/>
    <n v="0"/>
    <x v="47"/>
    <x v="60"/>
    <n v="20260723"/>
  </r>
  <r>
    <x v="25"/>
    <x v="6"/>
    <x v="0"/>
    <n v="608.75899200000003"/>
    <x v="48"/>
    <x v="61"/>
    <n v="20260723"/>
  </r>
  <r>
    <x v="25"/>
    <x v="6"/>
    <x v="0"/>
    <n v="35.196527000000003"/>
    <x v="49"/>
    <x v="62"/>
    <n v="20260723"/>
  </r>
  <r>
    <x v="25"/>
    <x v="6"/>
    <x v="0"/>
    <n v="749.70128099999999"/>
    <x v="54"/>
    <x v="63"/>
    <n v="20260723"/>
  </r>
  <r>
    <x v="25"/>
    <x v="6"/>
    <x v="0"/>
    <n v="0"/>
    <x v="47"/>
    <x v="64"/>
    <n v="20260723"/>
  </r>
  <r>
    <x v="25"/>
    <x v="6"/>
    <x v="0"/>
    <n v="745.39107200000001"/>
    <x v="48"/>
    <x v="65"/>
    <n v="20260723"/>
  </r>
  <r>
    <x v="25"/>
    <x v="6"/>
    <x v="0"/>
    <n v="4.3102090000000004"/>
    <x v="49"/>
    <x v="66"/>
    <n v="20260723"/>
  </r>
  <r>
    <x v="25"/>
    <x v="6"/>
    <x v="0"/>
    <m/>
    <x v="55"/>
    <x v="67"/>
    <n v="20260723"/>
  </r>
  <r>
    <x v="25"/>
    <x v="6"/>
    <x v="0"/>
    <n v="9.096724"/>
    <x v="56"/>
    <x v="68"/>
    <n v="20260723"/>
  </r>
  <r>
    <x v="25"/>
    <x v="6"/>
    <x v="0"/>
    <n v="69.041121000000004"/>
    <x v="57"/>
    <x v="69"/>
    <n v="20260723"/>
  </r>
  <r>
    <x v="25"/>
    <x v="6"/>
    <x v="0"/>
    <n v="0.27812999999999999"/>
    <x v="58"/>
    <x v="70"/>
    <n v="20260723"/>
  </r>
  <r>
    <x v="25"/>
    <x v="6"/>
    <x v="0"/>
    <n v="136.27715699999999"/>
    <x v="59"/>
    <x v="71"/>
    <n v="20260723"/>
  </r>
  <r>
    <x v="25"/>
    <x v="6"/>
    <x v="0"/>
    <n v="44.967474000000003"/>
    <x v="60"/>
    <x v="72"/>
    <n v="20260723"/>
  </r>
  <r>
    <x v="25"/>
    <x v="6"/>
    <x v="0"/>
    <n v="0.203684"/>
    <x v="19"/>
    <x v="73"/>
    <n v="20260723"/>
  </r>
  <r>
    <x v="25"/>
    <x v="6"/>
    <x v="0"/>
    <n v="0"/>
    <x v="61"/>
    <x v="74"/>
    <n v="20260723"/>
  </r>
  <r>
    <x v="25"/>
    <x v="6"/>
    <x v="0"/>
    <n v="44.892885"/>
    <x v="62"/>
    <x v="75"/>
    <n v="20260723"/>
  </r>
  <r>
    <x v="25"/>
    <x v="6"/>
    <x v="0"/>
    <n v="85.818771999999996"/>
    <x v="63"/>
    <x v="76"/>
    <n v="20260723"/>
  </r>
  <r>
    <x v="25"/>
    <x v="6"/>
    <x v="0"/>
    <n v="272.88331899999997"/>
    <x v="64"/>
    <x v="77"/>
    <n v="20260723"/>
  </r>
  <r>
    <x v="25"/>
    <x v="6"/>
    <x v="0"/>
    <n v="83.981069000000005"/>
    <x v="65"/>
    <x v="78"/>
    <n v="20260723"/>
  </r>
  <r>
    <x v="25"/>
    <x v="6"/>
    <x v="0"/>
    <n v="104.176247"/>
    <x v="66"/>
    <x v="79"/>
    <n v="20260723"/>
  </r>
  <r>
    <x v="25"/>
    <x v="6"/>
    <x v="0"/>
    <n v="0"/>
    <x v="67"/>
    <x v="80"/>
    <n v="20260723"/>
  </r>
  <r>
    <x v="25"/>
    <x v="6"/>
    <x v="0"/>
    <n v="104.176247"/>
    <x v="68"/>
    <x v="81"/>
    <n v="20260723"/>
  </r>
  <r>
    <x v="25"/>
    <x v="6"/>
    <x v="0"/>
    <n v="28.155197999999999"/>
    <x v="69"/>
    <x v="82"/>
    <n v="20260723"/>
  </r>
  <r>
    <x v="25"/>
    <x v="6"/>
    <x v="0"/>
    <n v="3619.8416689999999"/>
    <x v="70"/>
    <x v="83"/>
    <n v="20260723"/>
  </r>
  <r>
    <x v="25"/>
    <x v="6"/>
    <x v="0"/>
    <n v="1210.4126819999999"/>
    <x v="71"/>
    <x v="84"/>
    <n v="20260723"/>
  </r>
  <r>
    <x v="25"/>
    <x v="7"/>
    <x v="0"/>
    <m/>
    <x v="0"/>
    <x v="0"/>
    <n v="20260723"/>
  </r>
  <r>
    <x v="25"/>
    <x v="7"/>
    <x v="0"/>
    <m/>
    <x v="1"/>
    <x v="1"/>
    <n v="20260723"/>
  </r>
  <r>
    <x v="25"/>
    <x v="7"/>
    <x v="0"/>
    <m/>
    <x v="2"/>
    <x v="2"/>
    <n v="20260723"/>
  </r>
  <r>
    <x v="25"/>
    <x v="7"/>
    <x v="0"/>
    <n v="0"/>
    <x v="3"/>
    <x v="3"/>
    <n v="20260723"/>
  </r>
  <r>
    <x v="25"/>
    <x v="7"/>
    <x v="0"/>
    <n v="19.156497999999999"/>
    <x v="4"/>
    <x v="4"/>
    <n v="20260723"/>
  </r>
  <r>
    <x v="25"/>
    <x v="7"/>
    <x v="0"/>
    <n v="0"/>
    <x v="5"/>
    <x v="5"/>
    <n v="20260723"/>
  </r>
  <r>
    <x v="25"/>
    <x v="7"/>
    <x v="0"/>
    <n v="121.26165399999999"/>
    <x v="6"/>
    <x v="6"/>
    <n v="20260723"/>
  </r>
  <r>
    <x v="25"/>
    <x v="7"/>
    <x v="0"/>
    <n v="4078.5931660000001"/>
    <x v="7"/>
    <x v="7"/>
    <n v="20260723"/>
  </r>
  <r>
    <x v="25"/>
    <x v="7"/>
    <x v="0"/>
    <n v="18.128339"/>
    <x v="8"/>
    <x v="8"/>
    <n v="20260723"/>
  </r>
  <r>
    <x v="25"/>
    <x v="7"/>
    <x v="0"/>
    <n v="166.088493"/>
    <x v="9"/>
    <x v="9"/>
    <n v="20260723"/>
  </r>
  <r>
    <x v="25"/>
    <x v="7"/>
    <x v="0"/>
    <n v="37.785628000000003"/>
    <x v="10"/>
    <x v="10"/>
    <n v="20260723"/>
  </r>
  <r>
    <x v="25"/>
    <x v="7"/>
    <x v="0"/>
    <n v="0.21308099999999999"/>
    <x v="11"/>
    <x v="11"/>
    <n v="20260723"/>
  </r>
  <r>
    <x v="25"/>
    <x v="7"/>
    <x v="0"/>
    <n v="37.572547"/>
    <x v="12"/>
    <x v="12"/>
    <n v="20260723"/>
  </r>
  <r>
    <x v="25"/>
    <x v="7"/>
    <x v="0"/>
    <n v="3463.410112"/>
    <x v="13"/>
    <x v="13"/>
    <n v="20260723"/>
  </r>
  <r>
    <x v="25"/>
    <x v="7"/>
    <x v="0"/>
    <n v="3213.2752420000002"/>
    <x v="14"/>
    <x v="14"/>
    <n v="20260723"/>
  </r>
  <r>
    <x v="25"/>
    <x v="7"/>
    <x v="0"/>
    <n v="247.75165200000001"/>
    <x v="15"/>
    <x v="15"/>
    <n v="20260723"/>
  </r>
  <r>
    <x v="25"/>
    <x v="7"/>
    <x v="0"/>
    <n v="2.3832179999999998"/>
    <x v="16"/>
    <x v="16"/>
    <n v="20260723"/>
  </r>
  <r>
    <x v="25"/>
    <x v="7"/>
    <x v="0"/>
    <n v="0"/>
    <x v="17"/>
    <x v="17"/>
    <n v="20260723"/>
  </r>
  <r>
    <x v="25"/>
    <x v="7"/>
    <x v="0"/>
    <n v="57.439641999999999"/>
    <x v="18"/>
    <x v="18"/>
    <n v="20260723"/>
  </r>
  <r>
    <x v="25"/>
    <x v="7"/>
    <x v="0"/>
    <n v="0.63180400000000003"/>
    <x v="19"/>
    <x v="19"/>
    <n v="20260723"/>
  </r>
  <r>
    <x v="25"/>
    <x v="7"/>
    <x v="0"/>
    <n v="334.73968000000002"/>
    <x v="20"/>
    <x v="20"/>
    <n v="20260723"/>
  </r>
  <r>
    <x v="25"/>
    <x v="7"/>
    <x v="0"/>
    <n v="0.36946800000000002"/>
    <x v="21"/>
    <x v="21"/>
    <n v="20260723"/>
  </r>
  <r>
    <x v="25"/>
    <x v="7"/>
    <x v="0"/>
    <n v="957.55973200000005"/>
    <x v="22"/>
    <x v="22"/>
    <n v="20260723"/>
  </r>
  <r>
    <x v="25"/>
    <x v="7"/>
    <x v="0"/>
    <n v="35.089927000000003"/>
    <x v="23"/>
    <x v="23"/>
    <n v="20260723"/>
  </r>
  <r>
    <x v="25"/>
    <x v="7"/>
    <x v="0"/>
    <n v="0.17590900000000001"/>
    <x v="24"/>
    <x v="24"/>
    <n v="20260723"/>
  </r>
  <r>
    <x v="25"/>
    <x v="7"/>
    <x v="0"/>
    <n v="8.0319999999999992E-3"/>
    <x v="25"/>
    <x v="25"/>
    <n v="20260723"/>
  </r>
  <r>
    <x v="25"/>
    <x v="7"/>
    <x v="0"/>
    <n v="34.905985999999999"/>
    <x v="26"/>
    <x v="26"/>
    <n v="20260723"/>
  </r>
  <r>
    <x v="25"/>
    <x v="7"/>
    <x v="0"/>
    <n v="364.35548499999999"/>
    <x v="27"/>
    <x v="27"/>
    <n v="20260723"/>
  </r>
  <r>
    <x v="25"/>
    <x v="7"/>
    <x v="0"/>
    <n v="345.43328000000002"/>
    <x v="28"/>
    <x v="28"/>
    <n v="20260723"/>
  </r>
  <r>
    <x v="25"/>
    <x v="7"/>
    <x v="0"/>
    <n v="345.54402199999998"/>
    <x v="29"/>
    <x v="29"/>
    <n v="20260723"/>
  </r>
  <r>
    <x v="25"/>
    <x v="7"/>
    <x v="0"/>
    <n v="-0.11074199999999999"/>
    <x v="30"/>
    <x v="30"/>
    <n v="20260723"/>
  </r>
  <r>
    <x v="25"/>
    <x v="7"/>
    <x v="0"/>
    <n v="19.054053"/>
    <x v="31"/>
    <x v="31"/>
    <n v="20260723"/>
  </r>
  <r>
    <x v="25"/>
    <x v="7"/>
    <x v="0"/>
    <n v="2.0625000000000001E-2"/>
    <x v="32"/>
    <x v="32"/>
    <n v="20260723"/>
  </r>
  <r>
    <x v="25"/>
    <x v="7"/>
    <x v="0"/>
    <n v="19.033428000000001"/>
    <x v="33"/>
    <x v="33"/>
    <n v="20260723"/>
  </r>
  <r>
    <x v="25"/>
    <x v="7"/>
    <x v="0"/>
    <n v="-0.13184799999999999"/>
    <x v="34"/>
    <x v="34"/>
    <n v="20260723"/>
  </r>
  <r>
    <x v="25"/>
    <x v="7"/>
    <x v="0"/>
    <n v="0"/>
    <x v="35"/>
    <x v="35"/>
    <n v="20260723"/>
  </r>
  <r>
    <x v="25"/>
    <x v="7"/>
    <x v="0"/>
    <n v="109.175647"/>
    <x v="36"/>
    <x v="36"/>
    <n v="20260723"/>
  </r>
  <r>
    <x v="25"/>
    <x v="7"/>
    <x v="0"/>
    <n v="97.562408000000005"/>
    <x v="37"/>
    <x v="37"/>
    <n v="20260723"/>
  </r>
  <r>
    <x v="25"/>
    <x v="7"/>
    <x v="0"/>
    <n v="167.85761600000001"/>
    <x v="38"/>
    <x v="38"/>
    <n v="20260723"/>
  </r>
  <r>
    <x v="25"/>
    <x v="7"/>
    <x v="0"/>
    <n v="0"/>
    <x v="39"/>
    <x v="39"/>
    <n v="20260723"/>
  </r>
  <r>
    <x v="25"/>
    <x v="7"/>
    <x v="0"/>
    <n v="0"/>
    <x v="40"/>
    <x v="40"/>
    <n v="20260723"/>
  </r>
  <r>
    <x v="25"/>
    <x v="7"/>
    <x v="0"/>
    <n v="122.761944"/>
    <x v="41"/>
    <x v="41"/>
    <n v="20260723"/>
  </r>
  <r>
    <x v="25"/>
    <x v="7"/>
    <x v="0"/>
    <n v="21.279838000000002"/>
    <x v="42"/>
    <x v="42"/>
    <n v="20260723"/>
  </r>
  <r>
    <x v="25"/>
    <x v="7"/>
    <x v="0"/>
    <n v="6094.6539160000002"/>
    <x v="43"/>
    <x v="43"/>
    <n v="20260723"/>
  </r>
  <r>
    <x v="25"/>
    <x v="7"/>
    <x v="0"/>
    <m/>
    <x v="44"/>
    <x v="44"/>
    <n v="20260723"/>
  </r>
  <r>
    <x v="25"/>
    <x v="7"/>
    <x v="0"/>
    <n v="2126.4082060000001"/>
    <x v="45"/>
    <x v="45"/>
    <n v="20260723"/>
  </r>
  <r>
    <x v="25"/>
    <x v="7"/>
    <x v="0"/>
    <n v="2104.5279430000001"/>
    <x v="46"/>
    <x v="46"/>
    <n v="20260723"/>
  </r>
  <r>
    <x v="25"/>
    <x v="7"/>
    <x v="0"/>
    <n v="0"/>
    <x v="47"/>
    <x v="47"/>
    <n v="20260723"/>
  </r>
  <r>
    <x v="25"/>
    <x v="7"/>
    <x v="0"/>
    <n v="2037.063531"/>
    <x v="48"/>
    <x v="48"/>
    <n v="20260723"/>
  </r>
  <r>
    <x v="25"/>
    <x v="7"/>
    <x v="0"/>
    <n v="67.464410999999998"/>
    <x v="49"/>
    <x v="49"/>
    <n v="20260723"/>
  </r>
  <r>
    <x v="25"/>
    <x v="7"/>
    <x v="0"/>
    <n v="21.880264"/>
    <x v="50"/>
    <x v="50"/>
    <n v="20260723"/>
  </r>
  <r>
    <x v="25"/>
    <x v="7"/>
    <x v="0"/>
    <n v="0"/>
    <x v="47"/>
    <x v="51"/>
    <n v="20260723"/>
  </r>
  <r>
    <x v="25"/>
    <x v="7"/>
    <x v="0"/>
    <n v="20.018153000000002"/>
    <x v="48"/>
    <x v="52"/>
    <n v="20260723"/>
  </r>
  <r>
    <x v="25"/>
    <x v="7"/>
    <x v="0"/>
    <n v="1.8621099999999999"/>
    <x v="49"/>
    <x v="53"/>
    <n v="20260723"/>
  </r>
  <r>
    <x v="25"/>
    <x v="7"/>
    <x v="0"/>
    <n v="634.69265299999995"/>
    <x v="51"/>
    <x v="54"/>
    <n v="20260723"/>
  </r>
  <r>
    <x v="25"/>
    <x v="7"/>
    <x v="0"/>
    <n v="-62.360487999999997"/>
    <x v="52"/>
    <x v="55"/>
    <n v="20260723"/>
  </r>
  <r>
    <x v="25"/>
    <x v="7"/>
    <x v="0"/>
    <n v="0"/>
    <x v="47"/>
    <x v="56"/>
    <n v="20260723"/>
  </r>
  <r>
    <x v="25"/>
    <x v="7"/>
    <x v="0"/>
    <n v="-72.489025999999996"/>
    <x v="48"/>
    <x v="57"/>
    <n v="20260723"/>
  </r>
  <r>
    <x v="25"/>
    <x v="7"/>
    <x v="0"/>
    <n v="10.128538000000001"/>
    <x v="49"/>
    <x v="58"/>
    <n v="20260723"/>
  </r>
  <r>
    <x v="25"/>
    <x v="7"/>
    <x v="0"/>
    <n v="697.05314099999998"/>
    <x v="53"/>
    <x v="59"/>
    <n v="20260723"/>
  </r>
  <r>
    <x v="25"/>
    <x v="7"/>
    <x v="0"/>
    <n v="0"/>
    <x v="47"/>
    <x v="60"/>
    <n v="20260723"/>
  </r>
  <r>
    <x v="25"/>
    <x v="7"/>
    <x v="0"/>
    <n v="663.42435499999999"/>
    <x v="48"/>
    <x v="61"/>
    <n v="20260723"/>
  </r>
  <r>
    <x v="25"/>
    <x v="7"/>
    <x v="0"/>
    <n v="33.628785999999998"/>
    <x v="49"/>
    <x v="62"/>
    <n v="20260723"/>
  </r>
  <r>
    <x v="25"/>
    <x v="7"/>
    <x v="0"/>
    <n v="934.96636699999999"/>
    <x v="54"/>
    <x v="63"/>
    <n v="20260723"/>
  </r>
  <r>
    <x v="25"/>
    <x v="7"/>
    <x v="0"/>
    <n v="0"/>
    <x v="47"/>
    <x v="64"/>
    <n v="20260723"/>
  </r>
  <r>
    <x v="25"/>
    <x v="7"/>
    <x v="0"/>
    <n v="928.12038700000005"/>
    <x v="48"/>
    <x v="65"/>
    <n v="20260723"/>
  </r>
  <r>
    <x v="25"/>
    <x v="7"/>
    <x v="0"/>
    <n v="6.84598"/>
    <x v="49"/>
    <x v="66"/>
    <n v="20260723"/>
  </r>
  <r>
    <x v="25"/>
    <x v="7"/>
    <x v="0"/>
    <m/>
    <x v="55"/>
    <x v="67"/>
    <n v="20260723"/>
  </r>
  <r>
    <x v="25"/>
    <x v="7"/>
    <x v="0"/>
    <n v="7.4535650000000002"/>
    <x v="56"/>
    <x v="68"/>
    <n v="20260723"/>
  </r>
  <r>
    <x v="25"/>
    <x v="7"/>
    <x v="0"/>
    <n v="62.755671"/>
    <x v="57"/>
    <x v="69"/>
    <n v="20260723"/>
  </r>
  <r>
    <x v="25"/>
    <x v="7"/>
    <x v="0"/>
    <n v="1.3942110000000001"/>
    <x v="58"/>
    <x v="70"/>
    <n v="20260723"/>
  </r>
  <r>
    <x v="25"/>
    <x v="7"/>
    <x v="0"/>
    <n v="139.51037299999999"/>
    <x v="59"/>
    <x v="71"/>
    <n v="20260723"/>
  </r>
  <r>
    <x v="25"/>
    <x v="7"/>
    <x v="0"/>
    <n v="82.120984000000007"/>
    <x v="60"/>
    <x v="72"/>
    <n v="20260723"/>
  </r>
  <r>
    <x v="25"/>
    <x v="7"/>
    <x v="0"/>
    <n v="1.5134E-2"/>
    <x v="19"/>
    <x v="73"/>
    <n v="20260723"/>
  </r>
  <r>
    <x v="25"/>
    <x v="7"/>
    <x v="0"/>
    <n v="0"/>
    <x v="61"/>
    <x v="74"/>
    <n v="20260723"/>
  </r>
  <r>
    <x v="25"/>
    <x v="7"/>
    <x v="0"/>
    <n v="35.562935000000003"/>
    <x v="62"/>
    <x v="75"/>
    <n v="20260723"/>
  </r>
  <r>
    <x v="25"/>
    <x v="7"/>
    <x v="0"/>
    <n v="100.015777"/>
    <x v="63"/>
    <x v="76"/>
    <n v="20260723"/>
  </r>
  <r>
    <x v="25"/>
    <x v="7"/>
    <x v="0"/>
    <n v="166.08202700000001"/>
    <x v="64"/>
    <x v="77"/>
    <n v="20260723"/>
  </r>
  <r>
    <x v="25"/>
    <x v="7"/>
    <x v="0"/>
    <n v="135.32693699999999"/>
    <x v="65"/>
    <x v="78"/>
    <n v="20260723"/>
  </r>
  <r>
    <x v="25"/>
    <x v="7"/>
    <x v="0"/>
    <n v="135.24977200000001"/>
    <x v="66"/>
    <x v="79"/>
    <n v="20260723"/>
  </r>
  <r>
    <x v="25"/>
    <x v="7"/>
    <x v="0"/>
    <n v="0"/>
    <x v="67"/>
    <x v="80"/>
    <n v="20260723"/>
  </r>
  <r>
    <x v="25"/>
    <x v="7"/>
    <x v="0"/>
    <n v="135.24977200000001"/>
    <x v="68"/>
    <x v="81"/>
    <n v="20260723"/>
  </r>
  <r>
    <x v="25"/>
    <x v="7"/>
    <x v="0"/>
    <n v="31.275107999999999"/>
    <x v="69"/>
    <x v="82"/>
    <n v="20260723"/>
  </r>
  <r>
    <x v="25"/>
    <x v="7"/>
    <x v="0"/>
    <n v="4592.829718"/>
    <x v="70"/>
    <x v="83"/>
    <n v="20260723"/>
  </r>
  <r>
    <x v="25"/>
    <x v="7"/>
    <x v="0"/>
    <n v="1501.824198"/>
    <x v="71"/>
    <x v="84"/>
    <n v="20260723"/>
  </r>
  <r>
    <x v="25"/>
    <x v="8"/>
    <x v="0"/>
    <m/>
    <x v="0"/>
    <x v="0"/>
    <n v="20260723"/>
  </r>
  <r>
    <x v="25"/>
    <x v="8"/>
    <x v="0"/>
    <m/>
    <x v="1"/>
    <x v="1"/>
    <n v="20260723"/>
  </r>
  <r>
    <x v="25"/>
    <x v="8"/>
    <x v="0"/>
    <m/>
    <x v="2"/>
    <x v="2"/>
    <n v="20260723"/>
  </r>
  <r>
    <x v="25"/>
    <x v="8"/>
    <x v="0"/>
    <n v="0"/>
    <x v="3"/>
    <x v="3"/>
    <n v="20260723"/>
  </r>
  <r>
    <x v="25"/>
    <x v="8"/>
    <x v="0"/>
    <n v="22.782921000000002"/>
    <x v="4"/>
    <x v="4"/>
    <n v="20260723"/>
  </r>
  <r>
    <x v="25"/>
    <x v="8"/>
    <x v="0"/>
    <n v="0"/>
    <x v="5"/>
    <x v="5"/>
    <n v="20260723"/>
  </r>
  <r>
    <x v="25"/>
    <x v="8"/>
    <x v="0"/>
    <n v="120.90028"/>
    <x v="6"/>
    <x v="6"/>
    <n v="20260723"/>
  </r>
  <r>
    <x v="25"/>
    <x v="8"/>
    <x v="0"/>
    <n v="4795.2674209999996"/>
    <x v="7"/>
    <x v="7"/>
    <n v="20260723"/>
  </r>
  <r>
    <x v="25"/>
    <x v="8"/>
    <x v="0"/>
    <n v="18.877196999999999"/>
    <x v="8"/>
    <x v="8"/>
    <n v="20260723"/>
  </r>
  <r>
    <x v="25"/>
    <x v="8"/>
    <x v="0"/>
    <n v="155.31573399999999"/>
    <x v="9"/>
    <x v="9"/>
    <n v="20260723"/>
  </r>
  <r>
    <x v="25"/>
    <x v="8"/>
    <x v="0"/>
    <n v="51.648256000000003"/>
    <x v="10"/>
    <x v="10"/>
    <n v="20260723"/>
  </r>
  <r>
    <x v="25"/>
    <x v="8"/>
    <x v="0"/>
    <n v="0.29697600000000002"/>
    <x v="11"/>
    <x v="11"/>
    <n v="20260723"/>
  </r>
  <r>
    <x v="25"/>
    <x v="8"/>
    <x v="0"/>
    <n v="51.351278999999998"/>
    <x v="12"/>
    <x v="12"/>
    <n v="20260723"/>
  </r>
  <r>
    <x v="25"/>
    <x v="8"/>
    <x v="0"/>
    <n v="4220.548162"/>
    <x v="13"/>
    <x v="13"/>
    <n v="20260723"/>
  </r>
  <r>
    <x v="25"/>
    <x v="8"/>
    <x v="0"/>
    <n v="3947.0038420000001"/>
    <x v="14"/>
    <x v="14"/>
    <n v="20260723"/>
  </r>
  <r>
    <x v="25"/>
    <x v="8"/>
    <x v="0"/>
    <n v="261.61953699999998"/>
    <x v="15"/>
    <x v="15"/>
    <n v="20260723"/>
  </r>
  <r>
    <x v="25"/>
    <x v="8"/>
    <x v="0"/>
    <n v="11.924783"/>
    <x v="16"/>
    <x v="16"/>
    <n v="20260723"/>
  </r>
  <r>
    <x v="25"/>
    <x v="8"/>
    <x v="0"/>
    <n v="0"/>
    <x v="17"/>
    <x v="17"/>
    <n v="20260723"/>
  </r>
  <r>
    <x v="25"/>
    <x v="8"/>
    <x v="0"/>
    <n v="76.383323000000004"/>
    <x v="18"/>
    <x v="18"/>
    <n v="20260723"/>
  </r>
  <r>
    <x v="25"/>
    <x v="8"/>
    <x v="0"/>
    <n v="0.19250100000000001"/>
    <x v="19"/>
    <x v="19"/>
    <n v="20260723"/>
  </r>
  <r>
    <x v="25"/>
    <x v="8"/>
    <x v="0"/>
    <n v="272.30224900000002"/>
    <x v="20"/>
    <x v="20"/>
    <n v="20260723"/>
  </r>
  <r>
    <x v="25"/>
    <x v="8"/>
    <x v="0"/>
    <n v="0"/>
    <x v="21"/>
    <x v="21"/>
    <n v="20260723"/>
  </r>
  <r>
    <x v="25"/>
    <x v="8"/>
    <x v="0"/>
    <n v="1114.745345"/>
    <x v="22"/>
    <x v="22"/>
    <n v="20260723"/>
  </r>
  <r>
    <x v="25"/>
    <x v="8"/>
    <x v="0"/>
    <n v="229.167574"/>
    <x v="23"/>
    <x v="23"/>
    <n v="20260723"/>
  </r>
  <r>
    <x v="25"/>
    <x v="8"/>
    <x v="0"/>
    <n v="0.17362"/>
    <x v="24"/>
    <x v="24"/>
    <n v="20260723"/>
  </r>
  <r>
    <x v="25"/>
    <x v="8"/>
    <x v="0"/>
    <n v="8.7720000000000003E-3"/>
    <x v="25"/>
    <x v="25"/>
    <n v="20260723"/>
  </r>
  <r>
    <x v="25"/>
    <x v="8"/>
    <x v="0"/>
    <n v="228.98518200000001"/>
    <x v="26"/>
    <x v="26"/>
    <n v="20260723"/>
  </r>
  <r>
    <x v="25"/>
    <x v="8"/>
    <x v="0"/>
    <n v="364.07901500000003"/>
    <x v="27"/>
    <x v="27"/>
    <n v="20260723"/>
  </r>
  <r>
    <x v="25"/>
    <x v="8"/>
    <x v="0"/>
    <n v="342.55931399999997"/>
    <x v="28"/>
    <x v="28"/>
    <n v="20260723"/>
  </r>
  <r>
    <x v="25"/>
    <x v="8"/>
    <x v="0"/>
    <n v="342.186891"/>
    <x v="29"/>
    <x v="29"/>
    <n v="20260723"/>
  </r>
  <r>
    <x v="25"/>
    <x v="8"/>
    <x v="0"/>
    <n v="0.372423"/>
    <x v="30"/>
    <x v="30"/>
    <n v="20260723"/>
  </r>
  <r>
    <x v="25"/>
    <x v="8"/>
    <x v="0"/>
    <n v="21.650932000000001"/>
    <x v="31"/>
    <x v="31"/>
    <n v="20260723"/>
  </r>
  <r>
    <x v="25"/>
    <x v="8"/>
    <x v="0"/>
    <n v="2.6454999999999999E-2"/>
    <x v="32"/>
    <x v="32"/>
    <n v="20260723"/>
  </r>
  <r>
    <x v="25"/>
    <x v="8"/>
    <x v="0"/>
    <n v="21.624478"/>
    <x v="33"/>
    <x v="33"/>
    <n v="20260723"/>
  </r>
  <r>
    <x v="25"/>
    <x v="8"/>
    <x v="0"/>
    <n v="-0.13123099999999999"/>
    <x v="34"/>
    <x v="34"/>
    <n v="20260723"/>
  </r>
  <r>
    <x v="25"/>
    <x v="8"/>
    <x v="0"/>
    <n v="0"/>
    <x v="35"/>
    <x v="35"/>
    <n v="20260723"/>
  </r>
  <r>
    <x v="25"/>
    <x v="8"/>
    <x v="0"/>
    <n v="121.063508"/>
    <x v="36"/>
    <x v="36"/>
    <n v="20260723"/>
  </r>
  <r>
    <x v="25"/>
    <x v="8"/>
    <x v="0"/>
    <n v="76.762900999999999"/>
    <x v="37"/>
    <x v="37"/>
    <n v="20260723"/>
  </r>
  <r>
    <x v="25"/>
    <x v="8"/>
    <x v="0"/>
    <n v="75.804087999999993"/>
    <x v="38"/>
    <x v="38"/>
    <n v="20260723"/>
  </r>
  <r>
    <x v="25"/>
    <x v="8"/>
    <x v="0"/>
    <n v="0"/>
    <x v="39"/>
    <x v="39"/>
    <n v="20260723"/>
  </r>
  <r>
    <x v="25"/>
    <x v="8"/>
    <x v="0"/>
    <n v="0"/>
    <x v="40"/>
    <x v="40"/>
    <n v="20260723"/>
  </r>
  <r>
    <x v="25"/>
    <x v="8"/>
    <x v="0"/>
    <n v="136.616106"/>
    <x v="41"/>
    <x v="41"/>
    <n v="20260723"/>
  </r>
  <r>
    <x v="25"/>
    <x v="8"/>
    <x v="0"/>
    <n v="27.238026999999999"/>
    <x v="42"/>
    <x v="42"/>
    <n v="20260723"/>
  </r>
  <r>
    <x v="25"/>
    <x v="8"/>
    <x v="0"/>
    <n v="7084.4271849999996"/>
    <x v="43"/>
    <x v="43"/>
    <n v="20260723"/>
  </r>
  <r>
    <x v="25"/>
    <x v="8"/>
    <x v="0"/>
    <m/>
    <x v="44"/>
    <x v="44"/>
    <n v="20260723"/>
  </r>
  <r>
    <x v="25"/>
    <x v="8"/>
    <x v="0"/>
    <n v="2588.9000919999999"/>
    <x v="45"/>
    <x v="45"/>
    <n v="20260723"/>
  </r>
  <r>
    <x v="25"/>
    <x v="8"/>
    <x v="0"/>
    <n v="2563.791643"/>
    <x v="46"/>
    <x v="46"/>
    <n v="20260723"/>
  </r>
  <r>
    <x v="25"/>
    <x v="8"/>
    <x v="0"/>
    <n v="0"/>
    <x v="47"/>
    <x v="47"/>
    <n v="20260723"/>
  </r>
  <r>
    <x v="25"/>
    <x v="8"/>
    <x v="0"/>
    <n v="2476.9039229999998"/>
    <x v="48"/>
    <x v="48"/>
    <n v="20260723"/>
  </r>
  <r>
    <x v="25"/>
    <x v="8"/>
    <x v="0"/>
    <n v="86.887719000000004"/>
    <x v="49"/>
    <x v="49"/>
    <n v="20260723"/>
  </r>
  <r>
    <x v="25"/>
    <x v="8"/>
    <x v="0"/>
    <n v="25.108450000000001"/>
    <x v="50"/>
    <x v="50"/>
    <n v="20260723"/>
  </r>
  <r>
    <x v="25"/>
    <x v="8"/>
    <x v="0"/>
    <n v="0"/>
    <x v="47"/>
    <x v="51"/>
    <n v="20260723"/>
  </r>
  <r>
    <x v="25"/>
    <x v="8"/>
    <x v="0"/>
    <n v="23.038018000000001"/>
    <x v="48"/>
    <x v="52"/>
    <n v="20260723"/>
  </r>
  <r>
    <x v="25"/>
    <x v="8"/>
    <x v="0"/>
    <n v="2.0704319999999998"/>
    <x v="49"/>
    <x v="53"/>
    <n v="20260723"/>
  </r>
  <r>
    <x v="25"/>
    <x v="8"/>
    <x v="0"/>
    <n v="725.92830500000002"/>
    <x v="51"/>
    <x v="54"/>
    <n v="20260723"/>
  </r>
  <r>
    <x v="25"/>
    <x v="8"/>
    <x v="0"/>
    <n v="-64.711830000000006"/>
    <x v="52"/>
    <x v="55"/>
    <n v="20260723"/>
  </r>
  <r>
    <x v="25"/>
    <x v="8"/>
    <x v="0"/>
    <n v="0"/>
    <x v="47"/>
    <x v="56"/>
    <n v="20260723"/>
  </r>
  <r>
    <x v="25"/>
    <x v="8"/>
    <x v="0"/>
    <n v="-77.026151999999996"/>
    <x v="48"/>
    <x v="57"/>
    <n v="20260723"/>
  </r>
  <r>
    <x v="25"/>
    <x v="8"/>
    <x v="0"/>
    <n v="12.314322000000001"/>
    <x v="49"/>
    <x v="58"/>
    <n v="20260723"/>
  </r>
  <r>
    <x v="25"/>
    <x v="8"/>
    <x v="0"/>
    <n v="790.64013599999998"/>
    <x v="53"/>
    <x v="59"/>
    <n v="20260723"/>
  </r>
  <r>
    <x v="25"/>
    <x v="8"/>
    <x v="0"/>
    <n v="0"/>
    <x v="47"/>
    <x v="60"/>
    <n v="20260723"/>
  </r>
  <r>
    <x v="25"/>
    <x v="8"/>
    <x v="0"/>
    <n v="749.14893800000004"/>
    <x v="48"/>
    <x v="61"/>
    <n v="20260723"/>
  </r>
  <r>
    <x v="25"/>
    <x v="8"/>
    <x v="0"/>
    <n v="41.491197"/>
    <x v="49"/>
    <x v="62"/>
    <n v="20260723"/>
  </r>
  <r>
    <x v="25"/>
    <x v="8"/>
    <x v="0"/>
    <n v="1075.3298649999999"/>
    <x v="54"/>
    <x v="63"/>
    <n v="20260723"/>
  </r>
  <r>
    <x v="25"/>
    <x v="8"/>
    <x v="0"/>
    <n v="0"/>
    <x v="47"/>
    <x v="64"/>
    <n v="20260723"/>
  </r>
  <r>
    <x v="25"/>
    <x v="8"/>
    <x v="0"/>
    <n v="1068.171092"/>
    <x v="48"/>
    <x v="65"/>
    <n v="20260723"/>
  </r>
  <r>
    <x v="25"/>
    <x v="8"/>
    <x v="0"/>
    <n v="7.1587730000000001"/>
    <x v="49"/>
    <x v="66"/>
    <n v="20260723"/>
  </r>
  <r>
    <x v="25"/>
    <x v="8"/>
    <x v="0"/>
    <m/>
    <x v="55"/>
    <x v="67"/>
    <n v="20260723"/>
  </r>
  <r>
    <x v="25"/>
    <x v="8"/>
    <x v="0"/>
    <n v="2.0100000000000001E-4"/>
    <x v="56"/>
    <x v="68"/>
    <n v="20260723"/>
  </r>
  <r>
    <x v="25"/>
    <x v="8"/>
    <x v="0"/>
    <n v="89.439259000000007"/>
    <x v="57"/>
    <x v="69"/>
    <n v="20260723"/>
  </r>
  <r>
    <x v="25"/>
    <x v="8"/>
    <x v="0"/>
    <n v="1.6441319999999999"/>
    <x v="58"/>
    <x v="70"/>
    <n v="20260723"/>
  </r>
  <r>
    <x v="25"/>
    <x v="8"/>
    <x v="0"/>
    <n v="138.86771400000001"/>
    <x v="59"/>
    <x v="71"/>
    <n v="20260723"/>
  </r>
  <r>
    <x v="25"/>
    <x v="8"/>
    <x v="0"/>
    <n v="89.946454000000003"/>
    <x v="60"/>
    <x v="72"/>
    <n v="20260723"/>
  </r>
  <r>
    <x v="25"/>
    <x v="8"/>
    <x v="0"/>
    <n v="9.2711000000000002E-2"/>
    <x v="19"/>
    <x v="73"/>
    <n v="20260723"/>
  </r>
  <r>
    <x v="25"/>
    <x v="8"/>
    <x v="0"/>
    <n v="0"/>
    <x v="61"/>
    <x v="74"/>
    <n v="20260723"/>
  </r>
  <r>
    <x v="25"/>
    <x v="8"/>
    <x v="0"/>
    <n v="31.092694999999999"/>
    <x v="62"/>
    <x v="75"/>
    <n v="20260723"/>
  </r>
  <r>
    <x v="25"/>
    <x v="8"/>
    <x v="0"/>
    <n v="120.250055"/>
    <x v="63"/>
    <x v="76"/>
    <n v="20260723"/>
  </r>
  <r>
    <x v="25"/>
    <x v="8"/>
    <x v="0"/>
    <n v="107.538507"/>
    <x v="64"/>
    <x v="77"/>
    <n v="20260723"/>
  </r>
  <r>
    <x v="25"/>
    <x v="8"/>
    <x v="0"/>
    <n v="147.14681200000001"/>
    <x v="65"/>
    <x v="78"/>
    <n v="20260723"/>
  </r>
  <r>
    <x v="25"/>
    <x v="8"/>
    <x v="0"/>
    <n v="143.084959"/>
    <x v="66"/>
    <x v="79"/>
    <n v="20260723"/>
  </r>
  <r>
    <x v="25"/>
    <x v="8"/>
    <x v="0"/>
    <n v="0"/>
    <x v="67"/>
    <x v="80"/>
    <n v="20260723"/>
  </r>
  <r>
    <x v="25"/>
    <x v="8"/>
    <x v="0"/>
    <n v="143.084959"/>
    <x v="68"/>
    <x v="81"/>
    <n v="20260723"/>
  </r>
  <r>
    <x v="25"/>
    <x v="8"/>
    <x v="0"/>
    <n v="30.533342000000001"/>
    <x v="69"/>
    <x v="82"/>
    <n v="20260723"/>
  </r>
  <r>
    <x v="25"/>
    <x v="8"/>
    <x v="0"/>
    <n v="5289.7951030000004"/>
    <x v="70"/>
    <x v="83"/>
    <n v="20260723"/>
  </r>
  <r>
    <x v="25"/>
    <x v="8"/>
    <x v="0"/>
    <n v="1794.6320820000001"/>
    <x v="71"/>
    <x v="84"/>
    <n v="20260723"/>
  </r>
  <r>
    <x v="25"/>
    <x v="9"/>
    <x v="0"/>
    <m/>
    <x v="0"/>
    <x v="0"/>
    <n v="20260723"/>
  </r>
  <r>
    <x v="25"/>
    <x v="9"/>
    <x v="0"/>
    <m/>
    <x v="1"/>
    <x v="1"/>
    <n v="20260723"/>
  </r>
  <r>
    <x v="25"/>
    <x v="9"/>
    <x v="0"/>
    <m/>
    <x v="2"/>
    <x v="2"/>
    <n v="20260723"/>
  </r>
  <r>
    <x v="25"/>
    <x v="9"/>
    <x v="0"/>
    <n v="0"/>
    <x v="3"/>
    <x v="3"/>
    <n v="20260723"/>
  </r>
  <r>
    <x v="25"/>
    <x v="9"/>
    <x v="0"/>
    <n v="22.847117999999998"/>
    <x v="4"/>
    <x v="4"/>
    <n v="20260723"/>
  </r>
  <r>
    <x v="25"/>
    <x v="9"/>
    <x v="0"/>
    <n v="0"/>
    <x v="5"/>
    <x v="5"/>
    <n v="20260723"/>
  </r>
  <r>
    <x v="25"/>
    <x v="9"/>
    <x v="0"/>
    <n v="115.49683899999999"/>
    <x v="6"/>
    <x v="6"/>
    <n v="20260723"/>
  </r>
  <r>
    <x v="25"/>
    <x v="9"/>
    <x v="0"/>
    <n v="5553.0827079999999"/>
    <x v="7"/>
    <x v="7"/>
    <n v="20260723"/>
  </r>
  <r>
    <x v="25"/>
    <x v="9"/>
    <x v="0"/>
    <n v="16.601476000000002"/>
    <x v="8"/>
    <x v="8"/>
    <n v="20260723"/>
  </r>
  <r>
    <x v="25"/>
    <x v="9"/>
    <x v="0"/>
    <n v="167.48231699999999"/>
    <x v="9"/>
    <x v="9"/>
    <n v="20260723"/>
  </r>
  <r>
    <x v="25"/>
    <x v="9"/>
    <x v="0"/>
    <n v="44.173625000000001"/>
    <x v="10"/>
    <x v="10"/>
    <n v="20260723"/>
  </r>
  <r>
    <x v="25"/>
    <x v="9"/>
    <x v="0"/>
    <n v="0.44930399999999998"/>
    <x v="11"/>
    <x v="11"/>
    <n v="20260723"/>
  </r>
  <r>
    <x v="25"/>
    <x v="9"/>
    <x v="0"/>
    <n v="43.724321000000003"/>
    <x v="12"/>
    <x v="12"/>
    <n v="20260723"/>
  </r>
  <r>
    <x v="25"/>
    <x v="9"/>
    <x v="0"/>
    <n v="4870.8400179999999"/>
    <x v="13"/>
    <x v="13"/>
    <n v="20260723"/>
  </r>
  <r>
    <x v="25"/>
    <x v="9"/>
    <x v="0"/>
    <n v="4525.8958849999999"/>
    <x v="14"/>
    <x v="14"/>
    <n v="20260723"/>
  </r>
  <r>
    <x v="25"/>
    <x v="9"/>
    <x v="0"/>
    <n v="323.72944699999999"/>
    <x v="15"/>
    <x v="15"/>
    <n v="20260723"/>
  </r>
  <r>
    <x v="25"/>
    <x v="9"/>
    <x v="0"/>
    <n v="21.214687000000001"/>
    <x v="16"/>
    <x v="16"/>
    <n v="20260723"/>
  </r>
  <r>
    <x v="25"/>
    <x v="9"/>
    <x v="0"/>
    <n v="0"/>
    <x v="17"/>
    <x v="17"/>
    <n v="20260723"/>
  </r>
  <r>
    <x v="25"/>
    <x v="9"/>
    <x v="0"/>
    <n v="106.949091"/>
    <x v="18"/>
    <x v="18"/>
    <n v="20260723"/>
  </r>
  <r>
    <x v="25"/>
    <x v="9"/>
    <x v="0"/>
    <n v="1.0595349999999999"/>
    <x v="19"/>
    <x v="19"/>
    <n v="20260723"/>
  </r>
  <r>
    <x v="25"/>
    <x v="9"/>
    <x v="0"/>
    <n v="345.921828"/>
    <x v="20"/>
    <x v="20"/>
    <n v="20260723"/>
  </r>
  <r>
    <x v="25"/>
    <x v="9"/>
    <x v="0"/>
    <n v="5.4819E-2"/>
    <x v="21"/>
    <x v="21"/>
    <n v="20260723"/>
  </r>
  <r>
    <x v="25"/>
    <x v="9"/>
    <x v="0"/>
    <n v="1406.5274240000001"/>
    <x v="22"/>
    <x v="22"/>
    <n v="20260723"/>
  </r>
  <r>
    <x v="25"/>
    <x v="9"/>
    <x v="0"/>
    <n v="325.38209599999999"/>
    <x v="23"/>
    <x v="23"/>
    <n v="20260723"/>
  </r>
  <r>
    <x v="25"/>
    <x v="9"/>
    <x v="0"/>
    <n v="0.13436799999999999"/>
    <x v="24"/>
    <x v="24"/>
    <n v="20260723"/>
  </r>
  <r>
    <x v="25"/>
    <x v="9"/>
    <x v="0"/>
    <n v="4.812354"/>
    <x v="25"/>
    <x v="25"/>
    <n v="20260723"/>
  </r>
  <r>
    <x v="25"/>
    <x v="9"/>
    <x v="0"/>
    <n v="320.43537300000003"/>
    <x v="26"/>
    <x v="26"/>
    <n v="20260723"/>
  </r>
  <r>
    <x v="25"/>
    <x v="9"/>
    <x v="0"/>
    <n v="488.63966699999997"/>
    <x v="27"/>
    <x v="27"/>
    <n v="20260723"/>
  </r>
  <r>
    <x v="25"/>
    <x v="9"/>
    <x v="0"/>
    <n v="473.78953300000001"/>
    <x v="28"/>
    <x v="28"/>
    <n v="20260723"/>
  </r>
  <r>
    <x v="25"/>
    <x v="9"/>
    <x v="0"/>
    <n v="472.76831299999998"/>
    <x v="29"/>
    <x v="29"/>
    <n v="20260723"/>
  </r>
  <r>
    <x v="25"/>
    <x v="9"/>
    <x v="0"/>
    <n v="1.02122"/>
    <x v="30"/>
    <x v="30"/>
    <n v="20260723"/>
  </r>
  <r>
    <x v="25"/>
    <x v="9"/>
    <x v="0"/>
    <n v="14.899381"/>
    <x v="31"/>
    <x v="31"/>
    <n v="20260723"/>
  </r>
  <r>
    <x v="25"/>
    <x v="9"/>
    <x v="0"/>
    <n v="2.8967E-2"/>
    <x v="32"/>
    <x v="32"/>
    <n v="20260723"/>
  </r>
  <r>
    <x v="25"/>
    <x v="9"/>
    <x v="0"/>
    <n v="14.870412999999999"/>
    <x v="33"/>
    <x v="33"/>
    <n v="20260723"/>
  </r>
  <r>
    <x v="25"/>
    <x v="9"/>
    <x v="0"/>
    <n v="-4.9246999999999999E-2"/>
    <x v="34"/>
    <x v="34"/>
    <n v="20260723"/>
  </r>
  <r>
    <x v="25"/>
    <x v="9"/>
    <x v="0"/>
    <n v="0"/>
    <x v="35"/>
    <x v="35"/>
    <n v="20260723"/>
  </r>
  <r>
    <x v="25"/>
    <x v="9"/>
    <x v="0"/>
    <n v="112.416877"/>
    <x v="36"/>
    <x v="36"/>
    <n v="20260723"/>
  </r>
  <r>
    <x v="25"/>
    <x v="9"/>
    <x v="0"/>
    <n v="95.037597000000005"/>
    <x v="37"/>
    <x v="37"/>
    <n v="20260723"/>
  </r>
  <r>
    <x v="25"/>
    <x v="9"/>
    <x v="0"/>
    <n v="68.039617000000007"/>
    <x v="38"/>
    <x v="38"/>
    <n v="20260723"/>
  </r>
  <r>
    <x v="25"/>
    <x v="9"/>
    <x v="0"/>
    <n v="0"/>
    <x v="39"/>
    <x v="39"/>
    <n v="20260723"/>
  </r>
  <r>
    <x v="25"/>
    <x v="9"/>
    <x v="0"/>
    <n v="3.188275"/>
    <x v="40"/>
    <x v="40"/>
    <n v="20260723"/>
  </r>
  <r>
    <x v="25"/>
    <x v="9"/>
    <x v="0"/>
    <n v="164.82809599999999"/>
    <x v="41"/>
    <x v="41"/>
    <n v="20260723"/>
  </r>
  <r>
    <x v="25"/>
    <x v="9"/>
    <x v="0"/>
    <n v="40.696145999999999"/>
    <x v="42"/>
    <x v="42"/>
    <n v="20260723"/>
  </r>
  <r>
    <x v="25"/>
    <x v="9"/>
    <x v="0"/>
    <n v="8396.1824610000003"/>
    <x v="43"/>
    <x v="43"/>
    <n v="20260723"/>
  </r>
  <r>
    <x v="25"/>
    <x v="9"/>
    <x v="0"/>
    <m/>
    <x v="44"/>
    <x v="44"/>
    <n v="20260723"/>
  </r>
  <r>
    <x v="25"/>
    <x v="9"/>
    <x v="0"/>
    <n v="3190.397739"/>
    <x v="45"/>
    <x v="45"/>
    <n v="20260723"/>
  </r>
  <r>
    <x v="25"/>
    <x v="9"/>
    <x v="0"/>
    <n v="3161.7399270000001"/>
    <x v="46"/>
    <x v="46"/>
    <n v="20260723"/>
  </r>
  <r>
    <x v="25"/>
    <x v="9"/>
    <x v="0"/>
    <n v="0"/>
    <x v="47"/>
    <x v="47"/>
    <n v="20260723"/>
  </r>
  <r>
    <x v="25"/>
    <x v="9"/>
    <x v="0"/>
    <n v="3055.9569710000001"/>
    <x v="48"/>
    <x v="48"/>
    <n v="20260723"/>
  </r>
  <r>
    <x v="25"/>
    <x v="9"/>
    <x v="0"/>
    <n v="105.782956"/>
    <x v="49"/>
    <x v="49"/>
    <n v="20260723"/>
  </r>
  <r>
    <x v="25"/>
    <x v="9"/>
    <x v="0"/>
    <n v="28.657812"/>
    <x v="50"/>
    <x v="50"/>
    <n v="20260723"/>
  </r>
  <r>
    <x v="25"/>
    <x v="9"/>
    <x v="0"/>
    <n v="0"/>
    <x v="47"/>
    <x v="51"/>
    <n v="20260723"/>
  </r>
  <r>
    <x v="25"/>
    <x v="9"/>
    <x v="0"/>
    <n v="26.493576000000001"/>
    <x v="48"/>
    <x v="52"/>
    <n v="20260723"/>
  </r>
  <r>
    <x v="25"/>
    <x v="9"/>
    <x v="0"/>
    <n v="2.1642359999999998"/>
    <x v="49"/>
    <x v="53"/>
    <n v="20260723"/>
  </r>
  <r>
    <x v="25"/>
    <x v="9"/>
    <x v="0"/>
    <n v="747.61682399999995"/>
    <x v="51"/>
    <x v="54"/>
    <n v="20260723"/>
  </r>
  <r>
    <x v="25"/>
    <x v="9"/>
    <x v="0"/>
    <n v="-69.135530000000003"/>
    <x v="52"/>
    <x v="55"/>
    <n v="20260723"/>
  </r>
  <r>
    <x v="25"/>
    <x v="9"/>
    <x v="0"/>
    <n v="0"/>
    <x v="47"/>
    <x v="56"/>
    <n v="20260723"/>
  </r>
  <r>
    <x v="25"/>
    <x v="9"/>
    <x v="0"/>
    <n v="-81.190822999999995"/>
    <x v="48"/>
    <x v="57"/>
    <n v="20260723"/>
  </r>
  <r>
    <x v="25"/>
    <x v="9"/>
    <x v="0"/>
    <n v="12.055294"/>
    <x v="49"/>
    <x v="58"/>
    <n v="20260723"/>
  </r>
  <r>
    <x v="25"/>
    <x v="9"/>
    <x v="0"/>
    <n v="816.75235399999997"/>
    <x v="53"/>
    <x v="59"/>
    <n v="20260723"/>
  </r>
  <r>
    <x v="25"/>
    <x v="9"/>
    <x v="0"/>
    <n v="0"/>
    <x v="47"/>
    <x v="60"/>
    <n v="20260723"/>
  </r>
  <r>
    <x v="25"/>
    <x v="9"/>
    <x v="0"/>
    <n v="771.46890499999995"/>
    <x v="48"/>
    <x v="61"/>
    <n v="20260723"/>
  </r>
  <r>
    <x v="25"/>
    <x v="9"/>
    <x v="0"/>
    <n v="45.283448999999997"/>
    <x v="49"/>
    <x v="62"/>
    <n v="20260723"/>
  </r>
  <r>
    <x v="25"/>
    <x v="9"/>
    <x v="0"/>
    <n v="1352.708353"/>
    <x v="54"/>
    <x v="63"/>
    <n v="20260723"/>
  </r>
  <r>
    <x v="25"/>
    <x v="9"/>
    <x v="0"/>
    <n v="0"/>
    <x v="47"/>
    <x v="64"/>
    <n v="20260723"/>
  </r>
  <r>
    <x v="25"/>
    <x v="9"/>
    <x v="0"/>
    <n v="1343.91749"/>
    <x v="48"/>
    <x v="65"/>
    <n v="20260723"/>
  </r>
  <r>
    <x v="25"/>
    <x v="9"/>
    <x v="0"/>
    <n v="8.7908629999999999"/>
    <x v="49"/>
    <x v="66"/>
    <n v="20260723"/>
  </r>
  <r>
    <x v="25"/>
    <x v="9"/>
    <x v="0"/>
    <m/>
    <x v="55"/>
    <x v="67"/>
    <n v="20260723"/>
  </r>
  <r>
    <x v="25"/>
    <x v="9"/>
    <x v="0"/>
    <n v="9.810000000000001E-4"/>
    <x v="56"/>
    <x v="68"/>
    <n v="20260723"/>
  </r>
  <r>
    <x v="25"/>
    <x v="9"/>
    <x v="0"/>
    <n v="98.838514000000004"/>
    <x v="57"/>
    <x v="69"/>
    <n v="20260723"/>
  </r>
  <r>
    <x v="25"/>
    <x v="9"/>
    <x v="0"/>
    <n v="1.903545"/>
    <x v="58"/>
    <x v="70"/>
    <n v="20260723"/>
  </r>
  <r>
    <x v="25"/>
    <x v="9"/>
    <x v="0"/>
    <n v="105.40581899999999"/>
    <x v="59"/>
    <x v="71"/>
    <n v="20260723"/>
  </r>
  <r>
    <x v="25"/>
    <x v="9"/>
    <x v="0"/>
    <n v="105.85020400000001"/>
    <x v="60"/>
    <x v="72"/>
    <n v="20260723"/>
  </r>
  <r>
    <x v="25"/>
    <x v="9"/>
    <x v="0"/>
    <n v="4.7869999999999996E-3"/>
    <x v="19"/>
    <x v="73"/>
    <n v="20260723"/>
  </r>
  <r>
    <x v="25"/>
    <x v="9"/>
    <x v="0"/>
    <n v="0"/>
    <x v="61"/>
    <x v="74"/>
    <n v="20260723"/>
  </r>
  <r>
    <x v="25"/>
    <x v="9"/>
    <x v="0"/>
    <n v="29.573208000000001"/>
    <x v="62"/>
    <x v="75"/>
    <n v="20260723"/>
  </r>
  <r>
    <x v="25"/>
    <x v="9"/>
    <x v="0"/>
    <n v="130.669331"/>
    <x v="63"/>
    <x v="76"/>
    <n v="20260723"/>
  </r>
  <r>
    <x v="25"/>
    <x v="9"/>
    <x v="0"/>
    <n v="106.052616"/>
    <x v="64"/>
    <x v="77"/>
    <n v="20260723"/>
  </r>
  <r>
    <x v="25"/>
    <x v="9"/>
    <x v="0"/>
    <n v="157.01929899999999"/>
    <x v="65"/>
    <x v="78"/>
    <n v="20260723"/>
  </r>
  <r>
    <x v="25"/>
    <x v="9"/>
    <x v="0"/>
    <n v="145.41540599999999"/>
    <x v="66"/>
    <x v="79"/>
    <n v="20260723"/>
  </r>
  <r>
    <x v="25"/>
    <x v="9"/>
    <x v="0"/>
    <n v="0"/>
    <x v="67"/>
    <x v="80"/>
    <n v="20260723"/>
  </r>
  <r>
    <x v="25"/>
    <x v="9"/>
    <x v="0"/>
    <n v="145.41540599999999"/>
    <x v="68"/>
    <x v="81"/>
    <n v="20260723"/>
  </r>
  <r>
    <x v="25"/>
    <x v="9"/>
    <x v="0"/>
    <n v="36.555183"/>
    <x v="69"/>
    <x v="82"/>
    <n v="20260723"/>
  </r>
  <r>
    <x v="25"/>
    <x v="9"/>
    <x v="0"/>
    <n v="6208.0118080000002"/>
    <x v="70"/>
    <x v="83"/>
    <n v="20260723"/>
  </r>
  <r>
    <x v="25"/>
    <x v="9"/>
    <x v="0"/>
    <n v="2188.170654"/>
    <x v="71"/>
    <x v="84"/>
    <n v="20260723"/>
  </r>
  <r>
    <x v="26"/>
    <x v="0"/>
    <x v="0"/>
    <m/>
    <x v="0"/>
    <x v="0"/>
    <n v="20260723"/>
  </r>
  <r>
    <x v="26"/>
    <x v="0"/>
    <x v="0"/>
    <m/>
    <x v="1"/>
    <x v="1"/>
    <n v="20260723"/>
  </r>
  <r>
    <x v="26"/>
    <x v="0"/>
    <x v="0"/>
    <m/>
    <x v="2"/>
    <x v="2"/>
    <n v="20260723"/>
  </r>
  <r>
    <x v="26"/>
    <x v="0"/>
    <x v="0"/>
    <n v="6.8928570000000002"/>
    <x v="3"/>
    <x v="3"/>
    <n v="20260723"/>
  </r>
  <r>
    <x v="26"/>
    <x v="0"/>
    <x v="0"/>
    <n v="3.5196779999999999"/>
    <x v="4"/>
    <x v="4"/>
    <n v="20260723"/>
  </r>
  <r>
    <x v="26"/>
    <x v="0"/>
    <x v="0"/>
    <n v="0"/>
    <x v="5"/>
    <x v="5"/>
    <n v="20260723"/>
  </r>
  <r>
    <x v="26"/>
    <x v="0"/>
    <x v="0"/>
    <n v="184.280756"/>
    <x v="6"/>
    <x v="6"/>
    <n v="20260723"/>
  </r>
  <r>
    <x v="26"/>
    <x v="0"/>
    <x v="0"/>
    <n v="4551.9370760000002"/>
    <x v="7"/>
    <x v="7"/>
    <n v="20260723"/>
  </r>
  <r>
    <x v="26"/>
    <x v="0"/>
    <x v="0"/>
    <n v="33.673611999999999"/>
    <x v="8"/>
    <x v="8"/>
    <n v="20260723"/>
  </r>
  <r>
    <x v="26"/>
    <x v="0"/>
    <x v="0"/>
    <n v="178.94383500000001"/>
    <x v="9"/>
    <x v="9"/>
    <n v="20260723"/>
  </r>
  <r>
    <x v="26"/>
    <x v="0"/>
    <x v="0"/>
    <n v="2.3451520000000001"/>
    <x v="10"/>
    <x v="10"/>
    <n v="20260723"/>
  </r>
  <r>
    <x v="26"/>
    <x v="0"/>
    <x v="0"/>
    <n v="1.700639"/>
    <x v="11"/>
    <x v="11"/>
    <n v="20260723"/>
  </r>
  <r>
    <x v="26"/>
    <x v="0"/>
    <x v="0"/>
    <n v="0.64451400000000003"/>
    <x v="12"/>
    <x v="12"/>
    <n v="20260723"/>
  </r>
  <r>
    <x v="26"/>
    <x v="0"/>
    <x v="0"/>
    <n v="4012.265813"/>
    <x v="13"/>
    <x v="13"/>
    <n v="20260723"/>
  </r>
  <r>
    <x v="26"/>
    <x v="0"/>
    <x v="0"/>
    <n v="2503.1678430000002"/>
    <x v="14"/>
    <x v="14"/>
    <n v="20260723"/>
  </r>
  <r>
    <x v="26"/>
    <x v="0"/>
    <x v="0"/>
    <n v="1493.828242"/>
    <x v="15"/>
    <x v="15"/>
    <n v="20260723"/>
  </r>
  <r>
    <x v="26"/>
    <x v="0"/>
    <x v="0"/>
    <n v="15.269728000000001"/>
    <x v="16"/>
    <x v="16"/>
    <n v="20260723"/>
  </r>
  <r>
    <x v="26"/>
    <x v="0"/>
    <x v="0"/>
    <n v="0"/>
    <x v="17"/>
    <x v="17"/>
    <n v="20260723"/>
  </r>
  <r>
    <x v="26"/>
    <x v="0"/>
    <x v="0"/>
    <n v="244.536417"/>
    <x v="18"/>
    <x v="18"/>
    <n v="20260723"/>
  </r>
  <r>
    <x v="26"/>
    <x v="0"/>
    <x v="0"/>
    <n v="2.6358000000000001"/>
    <x v="19"/>
    <x v="19"/>
    <n v="20260723"/>
  </r>
  <r>
    <x v="26"/>
    <x v="0"/>
    <x v="0"/>
    <n v="77.536446999999995"/>
    <x v="20"/>
    <x v="20"/>
    <n v="20260723"/>
  </r>
  <r>
    <x v="26"/>
    <x v="0"/>
    <x v="0"/>
    <n v="0"/>
    <x v="21"/>
    <x v="21"/>
    <n v="20260723"/>
  </r>
  <r>
    <x v="26"/>
    <x v="0"/>
    <x v="0"/>
    <n v="1194.563382"/>
    <x v="22"/>
    <x v="22"/>
    <n v="20260723"/>
  </r>
  <r>
    <x v="26"/>
    <x v="0"/>
    <x v="0"/>
    <n v="38.554288"/>
    <x v="23"/>
    <x v="23"/>
    <n v="20260723"/>
  </r>
  <r>
    <x v="26"/>
    <x v="0"/>
    <x v="0"/>
    <n v="9.9982670000000002"/>
    <x v="24"/>
    <x v="24"/>
    <n v="20260723"/>
  </r>
  <r>
    <x v="26"/>
    <x v="0"/>
    <x v="0"/>
    <n v="0.33512500000000001"/>
    <x v="25"/>
    <x v="25"/>
    <n v="20260723"/>
  </r>
  <r>
    <x v="26"/>
    <x v="0"/>
    <x v="0"/>
    <n v="28.220897000000001"/>
    <x v="26"/>
    <x v="26"/>
    <n v="20260723"/>
  </r>
  <r>
    <x v="26"/>
    <x v="0"/>
    <x v="0"/>
    <n v="261.98420199999998"/>
    <x v="27"/>
    <x v="27"/>
    <n v="20260723"/>
  </r>
  <r>
    <x v="26"/>
    <x v="0"/>
    <x v="0"/>
    <n v="263.79752999999999"/>
    <x v="28"/>
    <x v="28"/>
    <n v="20260723"/>
  </r>
  <r>
    <x v="26"/>
    <x v="0"/>
    <x v="0"/>
    <n v="262.14129000000003"/>
    <x v="29"/>
    <x v="29"/>
    <n v="20260723"/>
  </r>
  <r>
    <x v="26"/>
    <x v="0"/>
    <x v="0"/>
    <n v="1.656239"/>
    <x v="30"/>
    <x v="30"/>
    <n v="20260723"/>
  </r>
  <r>
    <x v="26"/>
    <x v="0"/>
    <x v="0"/>
    <n v="-3.3483619999999998"/>
    <x v="31"/>
    <x v="31"/>
    <n v="20260723"/>
  </r>
  <r>
    <x v="26"/>
    <x v="0"/>
    <x v="0"/>
    <n v="-2.4638469999999999"/>
    <x v="32"/>
    <x v="32"/>
    <n v="20260723"/>
  </r>
  <r>
    <x v="26"/>
    <x v="0"/>
    <x v="0"/>
    <n v="-0.88451500000000005"/>
    <x v="33"/>
    <x v="33"/>
    <n v="20260723"/>
  </r>
  <r>
    <x v="26"/>
    <x v="0"/>
    <x v="0"/>
    <n v="1.5350349999999999"/>
    <x v="34"/>
    <x v="34"/>
    <n v="20260723"/>
  </r>
  <r>
    <x v="26"/>
    <x v="0"/>
    <x v="0"/>
    <n v="0"/>
    <x v="35"/>
    <x v="35"/>
    <n v="20260723"/>
  </r>
  <r>
    <x v="26"/>
    <x v="0"/>
    <x v="0"/>
    <n v="111.916653"/>
    <x v="36"/>
    <x v="36"/>
    <n v="20260723"/>
  </r>
  <r>
    <x v="26"/>
    <x v="0"/>
    <x v="0"/>
    <n v="23.164048999999999"/>
    <x v="37"/>
    <x v="37"/>
    <n v="20260723"/>
  </r>
  <r>
    <x v="26"/>
    <x v="0"/>
    <x v="0"/>
    <n v="24.534746999999999"/>
    <x v="38"/>
    <x v="38"/>
    <n v="20260723"/>
  </r>
  <r>
    <x v="26"/>
    <x v="0"/>
    <x v="0"/>
    <n v="0.43659999999999999"/>
    <x v="39"/>
    <x v="39"/>
    <n v="20260723"/>
  </r>
  <r>
    <x v="26"/>
    <x v="0"/>
    <x v="0"/>
    <n v="0"/>
    <x v="40"/>
    <x v="40"/>
    <n v="20260723"/>
  </r>
  <r>
    <x v="26"/>
    <x v="0"/>
    <x v="0"/>
    <n v="158.757138"/>
    <x v="41"/>
    <x v="41"/>
    <n v="20260723"/>
  </r>
  <r>
    <x v="26"/>
    <x v="0"/>
    <x v="0"/>
    <n v="11.503429000000001"/>
    <x v="42"/>
    <x v="42"/>
    <n v="20260723"/>
  </r>
  <r>
    <x v="26"/>
    <x v="0"/>
    <x v="0"/>
    <n v="6572.0448550000001"/>
    <x v="43"/>
    <x v="43"/>
    <n v="20260723"/>
  </r>
  <r>
    <x v="26"/>
    <x v="0"/>
    <x v="0"/>
    <m/>
    <x v="44"/>
    <x v="44"/>
    <n v="20260723"/>
  </r>
  <r>
    <x v="26"/>
    <x v="0"/>
    <x v="0"/>
    <n v="861.303358"/>
    <x v="45"/>
    <x v="45"/>
    <n v="20260723"/>
  </r>
  <r>
    <x v="26"/>
    <x v="0"/>
    <x v="0"/>
    <n v="825.88535300000001"/>
    <x v="46"/>
    <x v="46"/>
    <n v="20260723"/>
  </r>
  <r>
    <x v="26"/>
    <x v="0"/>
    <x v="0"/>
    <n v="0"/>
    <x v="47"/>
    <x v="47"/>
    <n v="20260723"/>
  </r>
  <r>
    <x v="26"/>
    <x v="0"/>
    <x v="0"/>
    <n v="773.78733799999998"/>
    <x v="48"/>
    <x v="48"/>
    <n v="20260723"/>
  </r>
  <r>
    <x v="26"/>
    <x v="0"/>
    <x v="0"/>
    <n v="52.098013999999999"/>
    <x v="49"/>
    <x v="49"/>
    <n v="20260723"/>
  </r>
  <r>
    <x v="26"/>
    <x v="0"/>
    <x v="0"/>
    <n v="35.418004000000003"/>
    <x v="50"/>
    <x v="50"/>
    <n v="20260723"/>
  </r>
  <r>
    <x v="26"/>
    <x v="0"/>
    <x v="0"/>
    <n v="0"/>
    <x v="47"/>
    <x v="51"/>
    <n v="20260723"/>
  </r>
  <r>
    <x v="26"/>
    <x v="0"/>
    <x v="0"/>
    <n v="29.630649999999999"/>
    <x v="48"/>
    <x v="52"/>
    <n v="20260723"/>
  </r>
  <r>
    <x v="26"/>
    <x v="0"/>
    <x v="0"/>
    <n v="5.7873539999999997"/>
    <x v="49"/>
    <x v="53"/>
    <n v="20260723"/>
  </r>
  <r>
    <x v="26"/>
    <x v="0"/>
    <x v="0"/>
    <n v="2396.929979"/>
    <x v="51"/>
    <x v="54"/>
    <n v="20260723"/>
  </r>
  <r>
    <x v="26"/>
    <x v="0"/>
    <x v="0"/>
    <n v="-96.208028999999996"/>
    <x v="52"/>
    <x v="55"/>
    <n v="20260723"/>
  </r>
  <r>
    <x v="26"/>
    <x v="0"/>
    <x v="0"/>
    <n v="0"/>
    <x v="47"/>
    <x v="56"/>
    <n v="20260723"/>
  </r>
  <r>
    <x v="26"/>
    <x v="0"/>
    <x v="0"/>
    <n v="-115.448684"/>
    <x v="48"/>
    <x v="57"/>
    <n v="20260723"/>
  </r>
  <r>
    <x v="26"/>
    <x v="0"/>
    <x v="0"/>
    <n v="19.240653999999999"/>
    <x v="49"/>
    <x v="58"/>
    <n v="20260723"/>
  </r>
  <r>
    <x v="26"/>
    <x v="0"/>
    <x v="0"/>
    <n v="2493.1380089999998"/>
    <x v="53"/>
    <x v="59"/>
    <n v="20260723"/>
  </r>
  <r>
    <x v="26"/>
    <x v="0"/>
    <x v="0"/>
    <n v="0"/>
    <x v="47"/>
    <x v="60"/>
    <n v="20260723"/>
  </r>
  <r>
    <x v="26"/>
    <x v="0"/>
    <x v="0"/>
    <n v="2364.2908389999998"/>
    <x v="48"/>
    <x v="61"/>
    <n v="20260723"/>
  </r>
  <r>
    <x v="26"/>
    <x v="0"/>
    <x v="0"/>
    <n v="128.84717000000001"/>
    <x v="49"/>
    <x v="62"/>
    <n v="20260723"/>
  </r>
  <r>
    <x v="26"/>
    <x v="0"/>
    <x v="0"/>
    <n v="1103.6978039999999"/>
    <x v="54"/>
    <x v="63"/>
    <n v="20260723"/>
  </r>
  <r>
    <x v="26"/>
    <x v="0"/>
    <x v="0"/>
    <n v="158.967794"/>
    <x v="47"/>
    <x v="64"/>
    <n v="20260723"/>
  </r>
  <r>
    <x v="26"/>
    <x v="0"/>
    <x v="0"/>
    <n v="910.78759400000001"/>
    <x v="48"/>
    <x v="65"/>
    <n v="20260723"/>
  </r>
  <r>
    <x v="26"/>
    <x v="0"/>
    <x v="0"/>
    <n v="33.942416999999999"/>
    <x v="49"/>
    <x v="66"/>
    <n v="20260723"/>
  </r>
  <r>
    <x v="26"/>
    <x v="0"/>
    <x v="0"/>
    <m/>
    <x v="55"/>
    <x v="67"/>
    <n v="20260723"/>
  </r>
  <r>
    <x v="26"/>
    <x v="0"/>
    <x v="0"/>
    <n v="0"/>
    <x v="56"/>
    <x v="68"/>
    <n v="20260723"/>
  </r>
  <r>
    <x v="26"/>
    <x v="0"/>
    <x v="0"/>
    <n v="37.430858000000001"/>
    <x v="57"/>
    <x v="69"/>
    <n v="20260723"/>
  </r>
  <r>
    <x v="26"/>
    <x v="0"/>
    <x v="0"/>
    <n v="1.599926"/>
    <x v="58"/>
    <x v="70"/>
    <n v="20260723"/>
  </r>
  <r>
    <x v="26"/>
    <x v="0"/>
    <x v="0"/>
    <n v="103.763013"/>
    <x v="59"/>
    <x v="71"/>
    <n v="20260723"/>
  </r>
  <r>
    <x v="26"/>
    <x v="0"/>
    <x v="0"/>
    <n v="179.258937"/>
    <x v="60"/>
    <x v="72"/>
    <n v="20260723"/>
  </r>
  <r>
    <x v="26"/>
    <x v="0"/>
    <x v="0"/>
    <n v="2.95729"/>
    <x v="19"/>
    <x v="73"/>
    <n v="20260723"/>
  </r>
  <r>
    <x v="26"/>
    <x v="0"/>
    <x v="0"/>
    <n v="0"/>
    <x v="61"/>
    <x v="74"/>
    <n v="20260723"/>
  </r>
  <r>
    <x v="26"/>
    <x v="0"/>
    <x v="0"/>
    <n v="0.34370499999999998"/>
    <x v="62"/>
    <x v="75"/>
    <n v="20260723"/>
  </r>
  <r>
    <x v="26"/>
    <x v="0"/>
    <x v="0"/>
    <n v="151.96162699999999"/>
    <x v="63"/>
    <x v="76"/>
    <n v="20260723"/>
  </r>
  <r>
    <x v="26"/>
    <x v="0"/>
    <x v="0"/>
    <n v="45.002952999999998"/>
    <x v="64"/>
    <x v="77"/>
    <n v="20260723"/>
  </r>
  <r>
    <x v="26"/>
    <x v="0"/>
    <x v="0"/>
    <n v="57.985975000000003"/>
    <x v="65"/>
    <x v="78"/>
    <n v="20260723"/>
  </r>
  <r>
    <x v="26"/>
    <x v="0"/>
    <x v="0"/>
    <n v="0.3"/>
    <x v="66"/>
    <x v="79"/>
    <n v="20260723"/>
  </r>
  <r>
    <x v="26"/>
    <x v="0"/>
    <x v="0"/>
    <n v="0"/>
    <x v="67"/>
    <x v="80"/>
    <n v="20260723"/>
  </r>
  <r>
    <x v="26"/>
    <x v="0"/>
    <x v="0"/>
    <n v="0.3"/>
    <x v="68"/>
    <x v="81"/>
    <n v="20260723"/>
  </r>
  <r>
    <x v="26"/>
    <x v="0"/>
    <x v="0"/>
    <n v="51.213383"/>
    <x v="69"/>
    <x v="82"/>
    <n v="20260723"/>
  </r>
  <r>
    <x v="26"/>
    <x v="0"/>
    <x v="0"/>
    <n v="4993.7488059999996"/>
    <x v="70"/>
    <x v="83"/>
    <n v="20260723"/>
  </r>
  <r>
    <x v="26"/>
    <x v="0"/>
    <x v="0"/>
    <n v="1578.296049"/>
    <x v="71"/>
    <x v="84"/>
    <n v="20260723"/>
  </r>
  <r>
    <x v="26"/>
    <x v="1"/>
    <x v="0"/>
    <m/>
    <x v="0"/>
    <x v="0"/>
    <n v="20260723"/>
  </r>
  <r>
    <x v="26"/>
    <x v="1"/>
    <x v="0"/>
    <m/>
    <x v="1"/>
    <x v="1"/>
    <n v="20260723"/>
  </r>
  <r>
    <x v="26"/>
    <x v="1"/>
    <x v="0"/>
    <m/>
    <x v="2"/>
    <x v="2"/>
    <n v="20260723"/>
  </r>
  <r>
    <x v="26"/>
    <x v="1"/>
    <x v="0"/>
    <n v="1.4875689999999999"/>
    <x v="3"/>
    <x v="3"/>
    <n v="20260723"/>
  </r>
  <r>
    <x v="26"/>
    <x v="1"/>
    <x v="0"/>
    <n v="4.456467"/>
    <x v="4"/>
    <x v="4"/>
    <n v="20260723"/>
  </r>
  <r>
    <x v="26"/>
    <x v="1"/>
    <x v="0"/>
    <n v="0"/>
    <x v="5"/>
    <x v="5"/>
    <n v="20260723"/>
  </r>
  <r>
    <x v="26"/>
    <x v="1"/>
    <x v="0"/>
    <n v="182.95378600000001"/>
    <x v="6"/>
    <x v="6"/>
    <n v="20260723"/>
  </r>
  <r>
    <x v="26"/>
    <x v="1"/>
    <x v="0"/>
    <n v="4508.3110699999997"/>
    <x v="7"/>
    <x v="7"/>
    <n v="20260723"/>
  </r>
  <r>
    <x v="26"/>
    <x v="1"/>
    <x v="0"/>
    <n v="29.644244"/>
    <x v="8"/>
    <x v="8"/>
    <n v="20260723"/>
  </r>
  <r>
    <x v="26"/>
    <x v="1"/>
    <x v="0"/>
    <n v="190.64618999999999"/>
    <x v="9"/>
    <x v="9"/>
    <n v="20260723"/>
  </r>
  <r>
    <x v="26"/>
    <x v="1"/>
    <x v="0"/>
    <n v="3.3271500000000001"/>
    <x v="10"/>
    <x v="10"/>
    <n v="20260723"/>
  </r>
  <r>
    <x v="26"/>
    <x v="1"/>
    <x v="0"/>
    <n v="1.8128599999999999"/>
    <x v="11"/>
    <x v="11"/>
    <n v="20260723"/>
  </r>
  <r>
    <x v="26"/>
    <x v="1"/>
    <x v="0"/>
    <n v="1.514289"/>
    <x v="12"/>
    <x v="12"/>
    <n v="20260723"/>
  </r>
  <r>
    <x v="26"/>
    <x v="1"/>
    <x v="0"/>
    <n v="3887.5979139999999"/>
    <x v="13"/>
    <x v="13"/>
    <n v="20260723"/>
  </r>
  <r>
    <x v="26"/>
    <x v="1"/>
    <x v="0"/>
    <n v="2329.41624"/>
    <x v="14"/>
    <x v="14"/>
    <n v="20260723"/>
  </r>
  <r>
    <x v="26"/>
    <x v="1"/>
    <x v="0"/>
    <n v="1551.076474"/>
    <x v="15"/>
    <x v="15"/>
    <n v="20260723"/>
  </r>
  <r>
    <x v="26"/>
    <x v="1"/>
    <x v="0"/>
    <n v="7.1052020000000002"/>
    <x v="16"/>
    <x v="16"/>
    <n v="20260723"/>
  </r>
  <r>
    <x v="26"/>
    <x v="1"/>
    <x v="0"/>
    <n v="0"/>
    <x v="17"/>
    <x v="17"/>
    <n v="20260723"/>
  </r>
  <r>
    <x v="26"/>
    <x v="1"/>
    <x v="0"/>
    <n v="305.73329699999999"/>
    <x v="18"/>
    <x v="18"/>
    <n v="20260723"/>
  </r>
  <r>
    <x v="26"/>
    <x v="1"/>
    <x v="0"/>
    <n v="3.3515839999999999"/>
    <x v="19"/>
    <x v="19"/>
    <n v="20260723"/>
  </r>
  <r>
    <x v="26"/>
    <x v="1"/>
    <x v="0"/>
    <n v="88.010690999999994"/>
    <x v="20"/>
    <x v="20"/>
    <n v="20260723"/>
  </r>
  <r>
    <x v="26"/>
    <x v="1"/>
    <x v="0"/>
    <n v="0"/>
    <x v="21"/>
    <x v="21"/>
    <n v="20260723"/>
  </r>
  <r>
    <x v="26"/>
    <x v="1"/>
    <x v="0"/>
    <n v="1251.939171"/>
    <x v="22"/>
    <x v="22"/>
    <n v="20260723"/>
  </r>
  <r>
    <x v="26"/>
    <x v="1"/>
    <x v="0"/>
    <n v="64.144709000000006"/>
    <x v="23"/>
    <x v="23"/>
    <n v="20260723"/>
  </r>
  <r>
    <x v="26"/>
    <x v="1"/>
    <x v="0"/>
    <n v="8.3196169999999992"/>
    <x v="24"/>
    <x v="24"/>
    <n v="20260723"/>
  </r>
  <r>
    <x v="26"/>
    <x v="1"/>
    <x v="0"/>
    <n v="0.33380100000000001"/>
    <x v="25"/>
    <x v="25"/>
    <n v="20260723"/>
  </r>
  <r>
    <x v="26"/>
    <x v="1"/>
    <x v="0"/>
    <n v="55.491289999999999"/>
    <x v="26"/>
    <x v="26"/>
    <n v="20260723"/>
  </r>
  <r>
    <x v="26"/>
    <x v="1"/>
    <x v="0"/>
    <n v="230.121736"/>
    <x v="27"/>
    <x v="27"/>
    <n v="20260723"/>
  </r>
  <r>
    <x v="26"/>
    <x v="1"/>
    <x v="0"/>
    <n v="234.90898799999999"/>
    <x v="28"/>
    <x v="28"/>
    <n v="20260723"/>
  </r>
  <r>
    <x v="26"/>
    <x v="1"/>
    <x v="0"/>
    <n v="233.771862"/>
    <x v="29"/>
    <x v="29"/>
    <n v="20260723"/>
  </r>
  <r>
    <x v="26"/>
    <x v="1"/>
    <x v="0"/>
    <n v="1.1371260000000001"/>
    <x v="30"/>
    <x v="30"/>
    <n v="20260723"/>
  </r>
  <r>
    <x v="26"/>
    <x v="1"/>
    <x v="0"/>
    <n v="-6.1996419999999999"/>
    <x v="31"/>
    <x v="31"/>
    <n v="20260723"/>
  </r>
  <r>
    <x v="26"/>
    <x v="1"/>
    <x v="0"/>
    <n v="-4.8121660000000004"/>
    <x v="32"/>
    <x v="32"/>
    <n v="20260723"/>
  </r>
  <r>
    <x v="26"/>
    <x v="1"/>
    <x v="0"/>
    <n v="-1.3874759999999999"/>
    <x v="33"/>
    <x v="33"/>
    <n v="20260723"/>
  </r>
  <r>
    <x v="26"/>
    <x v="1"/>
    <x v="0"/>
    <n v="1.4123889999999999"/>
    <x v="34"/>
    <x v="34"/>
    <n v="20260723"/>
  </r>
  <r>
    <x v="26"/>
    <x v="1"/>
    <x v="0"/>
    <n v="0"/>
    <x v="35"/>
    <x v="35"/>
    <n v="20260723"/>
  </r>
  <r>
    <x v="26"/>
    <x v="1"/>
    <x v="0"/>
    <n v="103.43006699999999"/>
    <x v="36"/>
    <x v="36"/>
    <n v="20260723"/>
  </r>
  <r>
    <x v="26"/>
    <x v="1"/>
    <x v="0"/>
    <n v="23.858162"/>
    <x v="37"/>
    <x v="37"/>
    <n v="20260723"/>
  </r>
  <r>
    <x v="26"/>
    <x v="1"/>
    <x v="0"/>
    <n v="16.622274999999998"/>
    <x v="38"/>
    <x v="38"/>
    <n v="20260723"/>
  </r>
  <r>
    <x v="26"/>
    <x v="1"/>
    <x v="0"/>
    <n v="0.81359999999999999"/>
    <x v="39"/>
    <x v="39"/>
    <n v="20260723"/>
  </r>
  <r>
    <x v="26"/>
    <x v="1"/>
    <x v="0"/>
    <n v="0"/>
    <x v="40"/>
    <x v="40"/>
    <n v="20260723"/>
  </r>
  <r>
    <x v="26"/>
    <x v="1"/>
    <x v="0"/>
    <n v="193.579522"/>
    <x v="41"/>
    <x v="41"/>
    <n v="20260723"/>
  </r>
  <r>
    <x v="26"/>
    <x v="1"/>
    <x v="0"/>
    <n v="9.0399010000000004"/>
    <x v="42"/>
    <x v="42"/>
    <n v="20260723"/>
  </r>
  <r>
    <x v="26"/>
    <x v="1"/>
    <x v="0"/>
    <n v="6590.7580349999998"/>
    <x v="43"/>
    <x v="43"/>
    <n v="20260723"/>
  </r>
  <r>
    <x v="26"/>
    <x v="1"/>
    <x v="0"/>
    <m/>
    <x v="44"/>
    <x v="44"/>
    <n v="20260723"/>
  </r>
  <r>
    <x v="26"/>
    <x v="1"/>
    <x v="0"/>
    <n v="844.51751100000001"/>
    <x v="45"/>
    <x v="45"/>
    <n v="20260723"/>
  </r>
  <r>
    <x v="26"/>
    <x v="1"/>
    <x v="0"/>
    <n v="815.06444299999998"/>
    <x v="46"/>
    <x v="46"/>
    <n v="20260723"/>
  </r>
  <r>
    <x v="26"/>
    <x v="1"/>
    <x v="0"/>
    <n v="0"/>
    <x v="47"/>
    <x v="47"/>
    <n v="20260723"/>
  </r>
  <r>
    <x v="26"/>
    <x v="1"/>
    <x v="0"/>
    <n v="773.39715100000001"/>
    <x v="48"/>
    <x v="48"/>
    <n v="20260723"/>
  </r>
  <r>
    <x v="26"/>
    <x v="1"/>
    <x v="0"/>
    <n v="41.667293000000001"/>
    <x v="49"/>
    <x v="49"/>
    <n v="20260723"/>
  </r>
  <r>
    <x v="26"/>
    <x v="1"/>
    <x v="0"/>
    <n v="29.453067999999998"/>
    <x v="50"/>
    <x v="50"/>
    <n v="20260723"/>
  </r>
  <r>
    <x v="26"/>
    <x v="1"/>
    <x v="0"/>
    <n v="0"/>
    <x v="47"/>
    <x v="51"/>
    <n v="20260723"/>
  </r>
  <r>
    <x v="26"/>
    <x v="1"/>
    <x v="0"/>
    <n v="24.489559"/>
    <x v="48"/>
    <x v="52"/>
    <n v="20260723"/>
  </r>
  <r>
    <x v="26"/>
    <x v="1"/>
    <x v="0"/>
    <n v="4.9635100000000003"/>
    <x v="49"/>
    <x v="53"/>
    <n v="20260723"/>
  </r>
  <r>
    <x v="26"/>
    <x v="1"/>
    <x v="0"/>
    <n v="2358.93676"/>
    <x v="51"/>
    <x v="54"/>
    <n v="20260723"/>
  </r>
  <r>
    <x v="26"/>
    <x v="1"/>
    <x v="0"/>
    <n v="-158.46191899999999"/>
    <x v="52"/>
    <x v="55"/>
    <n v="20260723"/>
  </r>
  <r>
    <x v="26"/>
    <x v="1"/>
    <x v="0"/>
    <n v="0"/>
    <x v="47"/>
    <x v="56"/>
    <n v="20260723"/>
  </r>
  <r>
    <x v="26"/>
    <x v="1"/>
    <x v="0"/>
    <n v="-190.59257099999999"/>
    <x v="48"/>
    <x v="57"/>
    <n v="20260723"/>
  </r>
  <r>
    <x v="26"/>
    <x v="1"/>
    <x v="0"/>
    <n v="32.130651999999998"/>
    <x v="49"/>
    <x v="58"/>
    <n v="20260723"/>
  </r>
  <r>
    <x v="26"/>
    <x v="1"/>
    <x v="0"/>
    <n v="2517.3986799999998"/>
    <x v="53"/>
    <x v="59"/>
    <n v="20260723"/>
  </r>
  <r>
    <x v="26"/>
    <x v="1"/>
    <x v="0"/>
    <n v="1.532219"/>
    <x v="47"/>
    <x v="60"/>
    <n v="20260723"/>
  </r>
  <r>
    <x v="26"/>
    <x v="1"/>
    <x v="0"/>
    <n v="2378.7990639999998"/>
    <x v="48"/>
    <x v="61"/>
    <n v="20260723"/>
  </r>
  <r>
    <x v="26"/>
    <x v="1"/>
    <x v="0"/>
    <n v="137.067397"/>
    <x v="49"/>
    <x v="62"/>
    <n v="20260723"/>
  </r>
  <r>
    <x v="26"/>
    <x v="1"/>
    <x v="0"/>
    <n v="1138.367702"/>
    <x v="54"/>
    <x v="63"/>
    <n v="20260723"/>
  </r>
  <r>
    <x v="26"/>
    <x v="1"/>
    <x v="0"/>
    <n v="334.94853699999999"/>
    <x v="47"/>
    <x v="64"/>
    <n v="20260723"/>
  </r>
  <r>
    <x v="26"/>
    <x v="1"/>
    <x v="0"/>
    <n v="748.03917899999999"/>
    <x v="48"/>
    <x v="65"/>
    <n v="20260723"/>
  </r>
  <r>
    <x v="26"/>
    <x v="1"/>
    <x v="0"/>
    <n v="55.379987"/>
    <x v="49"/>
    <x v="66"/>
    <n v="20260723"/>
  </r>
  <r>
    <x v="26"/>
    <x v="1"/>
    <x v="0"/>
    <m/>
    <x v="55"/>
    <x v="67"/>
    <n v="20260723"/>
  </r>
  <r>
    <x v="26"/>
    <x v="1"/>
    <x v="0"/>
    <n v="0"/>
    <x v="56"/>
    <x v="68"/>
    <n v="20260723"/>
  </r>
  <r>
    <x v="26"/>
    <x v="1"/>
    <x v="0"/>
    <n v="36.804003000000002"/>
    <x v="57"/>
    <x v="69"/>
    <n v="20260723"/>
  </r>
  <r>
    <x v="26"/>
    <x v="1"/>
    <x v="0"/>
    <n v="1.7130179999999999"/>
    <x v="58"/>
    <x v="70"/>
    <n v="20260723"/>
  </r>
  <r>
    <x v="26"/>
    <x v="1"/>
    <x v="0"/>
    <n v="100.058435"/>
    <x v="59"/>
    <x v="71"/>
    <n v="20260723"/>
  </r>
  <r>
    <x v="26"/>
    <x v="1"/>
    <x v="0"/>
    <n v="193.82422500000001"/>
    <x v="60"/>
    <x v="72"/>
    <n v="20260723"/>
  </r>
  <r>
    <x v="26"/>
    <x v="1"/>
    <x v="0"/>
    <n v="1.6092919999999999"/>
    <x v="19"/>
    <x v="73"/>
    <n v="20260723"/>
  </r>
  <r>
    <x v="26"/>
    <x v="1"/>
    <x v="0"/>
    <n v="4.4916669999999996"/>
    <x v="61"/>
    <x v="74"/>
    <n v="20260723"/>
  </r>
  <r>
    <x v="26"/>
    <x v="1"/>
    <x v="0"/>
    <n v="2.1895790000000002"/>
    <x v="62"/>
    <x v="75"/>
    <n v="20260723"/>
  </r>
  <r>
    <x v="26"/>
    <x v="1"/>
    <x v="0"/>
    <n v="155.10712899999999"/>
    <x v="63"/>
    <x v="76"/>
    <n v="20260723"/>
  </r>
  <r>
    <x v="26"/>
    <x v="1"/>
    <x v="0"/>
    <n v="68.398840000000007"/>
    <x v="64"/>
    <x v="77"/>
    <n v="20260723"/>
  </r>
  <r>
    <x v="26"/>
    <x v="1"/>
    <x v="0"/>
    <n v="85.040846000000002"/>
    <x v="65"/>
    <x v="78"/>
    <n v="20260723"/>
  </r>
  <r>
    <x v="26"/>
    <x v="1"/>
    <x v="0"/>
    <n v="0.3"/>
    <x v="66"/>
    <x v="79"/>
    <n v="20260723"/>
  </r>
  <r>
    <x v="26"/>
    <x v="1"/>
    <x v="0"/>
    <n v="0"/>
    <x v="67"/>
    <x v="80"/>
    <n v="20260723"/>
  </r>
  <r>
    <x v="26"/>
    <x v="1"/>
    <x v="0"/>
    <n v="0.3"/>
    <x v="68"/>
    <x v="81"/>
    <n v="20260723"/>
  </r>
  <r>
    <x v="26"/>
    <x v="1"/>
    <x v="0"/>
    <n v="44.633656999999999"/>
    <x v="69"/>
    <x v="82"/>
    <n v="20260723"/>
  </r>
  <r>
    <x v="26"/>
    <x v="1"/>
    <x v="0"/>
    <n v="5035.9926649999998"/>
    <x v="70"/>
    <x v="83"/>
    <n v="20260723"/>
  </r>
  <r>
    <x v="26"/>
    <x v="1"/>
    <x v="0"/>
    <n v="1554.765371"/>
    <x v="71"/>
    <x v="84"/>
    <n v="20260723"/>
  </r>
  <r>
    <x v="26"/>
    <x v="2"/>
    <x v="0"/>
    <m/>
    <x v="0"/>
    <x v="0"/>
    <n v="20260723"/>
  </r>
  <r>
    <x v="26"/>
    <x v="2"/>
    <x v="0"/>
    <m/>
    <x v="1"/>
    <x v="1"/>
    <n v="20260723"/>
  </r>
  <r>
    <x v="26"/>
    <x v="2"/>
    <x v="0"/>
    <m/>
    <x v="2"/>
    <x v="2"/>
    <n v="20260723"/>
  </r>
  <r>
    <x v="26"/>
    <x v="2"/>
    <x v="0"/>
    <n v="0"/>
    <x v="3"/>
    <x v="3"/>
    <n v="20260723"/>
  </r>
  <r>
    <x v="26"/>
    <x v="2"/>
    <x v="0"/>
    <n v="10.811363"/>
    <x v="4"/>
    <x v="4"/>
    <n v="20260723"/>
  </r>
  <r>
    <x v="26"/>
    <x v="2"/>
    <x v="0"/>
    <n v="0"/>
    <x v="5"/>
    <x v="5"/>
    <n v="20260723"/>
  </r>
  <r>
    <x v="26"/>
    <x v="2"/>
    <x v="0"/>
    <n v="181.02222800000001"/>
    <x v="6"/>
    <x v="6"/>
    <n v="20260723"/>
  </r>
  <r>
    <x v="26"/>
    <x v="2"/>
    <x v="0"/>
    <n v="4455.3307629999999"/>
    <x v="7"/>
    <x v="7"/>
    <n v="20260723"/>
  </r>
  <r>
    <x v="26"/>
    <x v="2"/>
    <x v="0"/>
    <n v="28.062253999999999"/>
    <x v="8"/>
    <x v="8"/>
    <n v="20260723"/>
  </r>
  <r>
    <x v="26"/>
    <x v="2"/>
    <x v="0"/>
    <n v="168.376655"/>
    <x v="9"/>
    <x v="9"/>
    <n v="20260723"/>
  </r>
  <r>
    <x v="26"/>
    <x v="2"/>
    <x v="0"/>
    <n v="4.8696659999999996"/>
    <x v="10"/>
    <x v="10"/>
    <n v="20260723"/>
  </r>
  <r>
    <x v="26"/>
    <x v="2"/>
    <x v="0"/>
    <n v="1.342355"/>
    <x v="11"/>
    <x v="11"/>
    <n v="20260723"/>
  </r>
  <r>
    <x v="26"/>
    <x v="2"/>
    <x v="0"/>
    <n v="3.5273110000000001"/>
    <x v="12"/>
    <x v="12"/>
    <n v="20260723"/>
  </r>
  <r>
    <x v="26"/>
    <x v="2"/>
    <x v="0"/>
    <n v="3962.995281"/>
    <x v="13"/>
    <x v="13"/>
    <n v="20260723"/>
  </r>
  <r>
    <x v="26"/>
    <x v="2"/>
    <x v="0"/>
    <n v="2410.3907509999999"/>
    <x v="14"/>
    <x v="14"/>
    <n v="20260723"/>
  </r>
  <r>
    <x v="26"/>
    <x v="2"/>
    <x v="0"/>
    <n v="1544.369524"/>
    <x v="15"/>
    <x v="15"/>
    <n v="20260723"/>
  </r>
  <r>
    <x v="26"/>
    <x v="2"/>
    <x v="0"/>
    <n v="8.2350080000000005"/>
    <x v="16"/>
    <x v="16"/>
    <n v="20260723"/>
  </r>
  <r>
    <x v="26"/>
    <x v="2"/>
    <x v="0"/>
    <n v="0"/>
    <x v="17"/>
    <x v="17"/>
    <n v="20260723"/>
  </r>
  <r>
    <x v="26"/>
    <x v="2"/>
    <x v="0"/>
    <n v="226.64540099999999"/>
    <x v="18"/>
    <x v="18"/>
    <n v="20260723"/>
  </r>
  <r>
    <x v="26"/>
    <x v="2"/>
    <x v="0"/>
    <n v="2.6249539999999998"/>
    <x v="19"/>
    <x v="19"/>
    <n v="20260723"/>
  </r>
  <r>
    <x v="26"/>
    <x v="2"/>
    <x v="0"/>
    <n v="61.756551999999999"/>
    <x v="20"/>
    <x v="20"/>
    <n v="20260723"/>
  </r>
  <r>
    <x v="26"/>
    <x v="2"/>
    <x v="0"/>
    <n v="0"/>
    <x v="21"/>
    <x v="21"/>
    <n v="20260723"/>
  </r>
  <r>
    <x v="26"/>
    <x v="2"/>
    <x v="0"/>
    <n v="1159.227756"/>
    <x v="22"/>
    <x v="22"/>
    <n v="20260723"/>
  </r>
  <r>
    <x v="26"/>
    <x v="2"/>
    <x v="0"/>
    <n v="43.253160999999999"/>
    <x v="23"/>
    <x v="23"/>
    <n v="20260723"/>
  </r>
  <r>
    <x v="26"/>
    <x v="2"/>
    <x v="0"/>
    <n v="6.6527459999999996"/>
    <x v="24"/>
    <x v="24"/>
    <n v="20260723"/>
  </r>
  <r>
    <x v="26"/>
    <x v="2"/>
    <x v="0"/>
    <n v="0.33737200000000001"/>
    <x v="25"/>
    <x v="25"/>
    <n v="20260723"/>
  </r>
  <r>
    <x v="26"/>
    <x v="2"/>
    <x v="0"/>
    <n v="36.263043000000003"/>
    <x v="26"/>
    <x v="26"/>
    <n v="20260723"/>
  </r>
  <r>
    <x v="26"/>
    <x v="2"/>
    <x v="0"/>
    <n v="207.36367100000001"/>
    <x v="27"/>
    <x v="27"/>
    <n v="20260723"/>
  </r>
  <r>
    <x v="26"/>
    <x v="2"/>
    <x v="0"/>
    <n v="216.30720299999999"/>
    <x v="28"/>
    <x v="28"/>
    <n v="20260723"/>
  </r>
  <r>
    <x v="26"/>
    <x v="2"/>
    <x v="0"/>
    <n v="212.270511"/>
    <x v="29"/>
    <x v="29"/>
    <n v="20260723"/>
  </r>
  <r>
    <x v="26"/>
    <x v="2"/>
    <x v="0"/>
    <n v="4.0366920000000004"/>
    <x v="30"/>
    <x v="30"/>
    <n v="20260723"/>
  </r>
  <r>
    <x v="26"/>
    <x v="2"/>
    <x v="0"/>
    <n v="-9.8221609999999995"/>
    <x v="31"/>
    <x v="31"/>
    <n v="20260723"/>
  </r>
  <r>
    <x v="26"/>
    <x v="2"/>
    <x v="0"/>
    <n v="-17.535893999999999"/>
    <x v="32"/>
    <x v="32"/>
    <n v="20260723"/>
  </r>
  <r>
    <x v="26"/>
    <x v="2"/>
    <x v="0"/>
    <n v="7.7137320000000003"/>
    <x v="33"/>
    <x v="33"/>
    <n v="20260723"/>
  </r>
  <r>
    <x v="26"/>
    <x v="2"/>
    <x v="0"/>
    <n v="0.87862899999999999"/>
    <x v="34"/>
    <x v="34"/>
    <n v="20260723"/>
  </r>
  <r>
    <x v="26"/>
    <x v="2"/>
    <x v="0"/>
    <n v="0"/>
    <x v="35"/>
    <x v="35"/>
    <n v="20260723"/>
  </r>
  <r>
    <x v="26"/>
    <x v="2"/>
    <x v="0"/>
    <n v="111.05904200000001"/>
    <x v="36"/>
    <x v="36"/>
    <n v="20260723"/>
  </r>
  <r>
    <x v="26"/>
    <x v="2"/>
    <x v="0"/>
    <n v="24.035626000000001"/>
    <x v="37"/>
    <x v="37"/>
    <n v="20260723"/>
  </r>
  <r>
    <x v="26"/>
    <x v="2"/>
    <x v="0"/>
    <n v="19.065183000000001"/>
    <x v="38"/>
    <x v="38"/>
    <n v="20260723"/>
  </r>
  <r>
    <x v="26"/>
    <x v="2"/>
    <x v="0"/>
    <n v="0.87760000000000005"/>
    <x v="39"/>
    <x v="39"/>
    <n v="20260723"/>
  </r>
  <r>
    <x v="26"/>
    <x v="2"/>
    <x v="0"/>
    <n v="0"/>
    <x v="40"/>
    <x v="40"/>
    <n v="20260723"/>
  </r>
  <r>
    <x v="26"/>
    <x v="2"/>
    <x v="0"/>
    <n v="210.835544"/>
    <x v="41"/>
    <x v="41"/>
    <n v="20260723"/>
  </r>
  <r>
    <x v="26"/>
    <x v="2"/>
    <x v="0"/>
    <n v="13.199292"/>
    <x v="42"/>
    <x v="42"/>
    <n v="20260723"/>
  </r>
  <r>
    <x v="26"/>
    <x v="2"/>
    <x v="0"/>
    <n v="6436.0812269999997"/>
    <x v="43"/>
    <x v="43"/>
    <n v="20260723"/>
  </r>
  <r>
    <x v="26"/>
    <x v="2"/>
    <x v="0"/>
    <m/>
    <x v="44"/>
    <x v="44"/>
    <n v="20260723"/>
  </r>
  <r>
    <x v="26"/>
    <x v="2"/>
    <x v="0"/>
    <n v="884.94565499999999"/>
    <x v="45"/>
    <x v="45"/>
    <n v="20260723"/>
  </r>
  <r>
    <x v="26"/>
    <x v="2"/>
    <x v="0"/>
    <n v="832.783998"/>
    <x v="46"/>
    <x v="46"/>
    <n v="20260723"/>
  </r>
  <r>
    <x v="26"/>
    <x v="2"/>
    <x v="0"/>
    <n v="0"/>
    <x v="47"/>
    <x v="47"/>
    <n v="20260723"/>
  </r>
  <r>
    <x v="26"/>
    <x v="2"/>
    <x v="0"/>
    <n v="784.03772900000001"/>
    <x v="48"/>
    <x v="48"/>
    <n v="20260723"/>
  </r>
  <r>
    <x v="26"/>
    <x v="2"/>
    <x v="0"/>
    <n v="48.746268000000001"/>
    <x v="49"/>
    <x v="49"/>
    <n v="20260723"/>
  </r>
  <r>
    <x v="26"/>
    <x v="2"/>
    <x v="0"/>
    <n v="52.161659"/>
    <x v="50"/>
    <x v="50"/>
    <n v="20260723"/>
  </r>
  <r>
    <x v="26"/>
    <x v="2"/>
    <x v="0"/>
    <n v="0"/>
    <x v="47"/>
    <x v="51"/>
    <n v="20260723"/>
  </r>
  <r>
    <x v="26"/>
    <x v="2"/>
    <x v="0"/>
    <n v="46.491155999999997"/>
    <x v="48"/>
    <x v="52"/>
    <n v="20260723"/>
  </r>
  <r>
    <x v="26"/>
    <x v="2"/>
    <x v="0"/>
    <n v="5.6705019999999999"/>
    <x v="49"/>
    <x v="53"/>
    <n v="20260723"/>
  </r>
  <r>
    <x v="26"/>
    <x v="2"/>
    <x v="0"/>
    <n v="2325.0461329999998"/>
    <x v="51"/>
    <x v="54"/>
    <n v="20260723"/>
  </r>
  <r>
    <x v="26"/>
    <x v="2"/>
    <x v="0"/>
    <n v="-210.398923"/>
    <x v="52"/>
    <x v="55"/>
    <n v="20260723"/>
  </r>
  <r>
    <x v="26"/>
    <x v="2"/>
    <x v="0"/>
    <n v="0"/>
    <x v="47"/>
    <x v="56"/>
    <n v="20260723"/>
  </r>
  <r>
    <x v="26"/>
    <x v="2"/>
    <x v="0"/>
    <n v="-266.05946999999998"/>
    <x v="48"/>
    <x v="57"/>
    <n v="20260723"/>
  </r>
  <r>
    <x v="26"/>
    <x v="2"/>
    <x v="0"/>
    <n v="55.660545999999997"/>
    <x v="49"/>
    <x v="58"/>
    <n v="20260723"/>
  </r>
  <r>
    <x v="26"/>
    <x v="2"/>
    <x v="0"/>
    <n v="2535.4450550000001"/>
    <x v="53"/>
    <x v="59"/>
    <n v="20260723"/>
  </r>
  <r>
    <x v="26"/>
    <x v="2"/>
    <x v="0"/>
    <n v="1.7081390000000001"/>
    <x v="47"/>
    <x v="60"/>
    <n v="20260723"/>
  </r>
  <r>
    <x v="26"/>
    <x v="2"/>
    <x v="0"/>
    <n v="2392.7671380000002"/>
    <x v="48"/>
    <x v="61"/>
    <n v="20260723"/>
  </r>
  <r>
    <x v="26"/>
    <x v="2"/>
    <x v="0"/>
    <n v="140.96977999999999"/>
    <x v="49"/>
    <x v="62"/>
    <n v="20260723"/>
  </r>
  <r>
    <x v="26"/>
    <x v="2"/>
    <x v="0"/>
    <n v="1050.9778590000001"/>
    <x v="54"/>
    <x v="63"/>
    <n v="20260723"/>
  </r>
  <r>
    <x v="26"/>
    <x v="2"/>
    <x v="0"/>
    <n v="310.14578"/>
    <x v="47"/>
    <x v="64"/>
    <n v="20260723"/>
  </r>
  <r>
    <x v="26"/>
    <x v="2"/>
    <x v="0"/>
    <n v="677.94402500000001"/>
    <x v="48"/>
    <x v="65"/>
    <n v="20260723"/>
  </r>
  <r>
    <x v="26"/>
    <x v="2"/>
    <x v="0"/>
    <n v="62.888053999999997"/>
    <x v="49"/>
    <x v="66"/>
    <n v="20260723"/>
  </r>
  <r>
    <x v="26"/>
    <x v="2"/>
    <x v="0"/>
    <m/>
    <x v="55"/>
    <x v="67"/>
    <n v="20260723"/>
  </r>
  <r>
    <x v="26"/>
    <x v="2"/>
    <x v="0"/>
    <n v="0"/>
    <x v="56"/>
    <x v="68"/>
    <n v="20260723"/>
  </r>
  <r>
    <x v="26"/>
    <x v="2"/>
    <x v="0"/>
    <n v="34.058008000000001"/>
    <x v="57"/>
    <x v="69"/>
    <n v="20260723"/>
  </r>
  <r>
    <x v="26"/>
    <x v="2"/>
    <x v="0"/>
    <n v="1.560567"/>
    <x v="58"/>
    <x v="70"/>
    <n v="20260723"/>
  </r>
  <r>
    <x v="26"/>
    <x v="2"/>
    <x v="0"/>
    <n v="97.013079000000005"/>
    <x v="59"/>
    <x v="71"/>
    <n v="20260723"/>
  </r>
  <r>
    <x v="26"/>
    <x v="2"/>
    <x v="0"/>
    <n v="168.37926899999999"/>
    <x v="60"/>
    <x v="72"/>
    <n v="20260723"/>
  </r>
  <r>
    <x v="26"/>
    <x v="2"/>
    <x v="0"/>
    <n v="1.758467"/>
    <x v="19"/>
    <x v="73"/>
    <n v="20260723"/>
  </r>
  <r>
    <x v="26"/>
    <x v="2"/>
    <x v="0"/>
    <n v="3.5116670000000001"/>
    <x v="61"/>
    <x v="74"/>
    <n v="20260723"/>
  </r>
  <r>
    <x v="26"/>
    <x v="2"/>
    <x v="0"/>
    <n v="0.60345000000000004"/>
    <x v="62"/>
    <x v="75"/>
    <n v="20260723"/>
  </r>
  <r>
    <x v="26"/>
    <x v="2"/>
    <x v="0"/>
    <n v="183.18866499999999"/>
    <x v="63"/>
    <x v="76"/>
    <n v="20260723"/>
  </r>
  <r>
    <x v="26"/>
    <x v="2"/>
    <x v="0"/>
    <n v="94.187431000000004"/>
    <x v="64"/>
    <x v="77"/>
    <n v="20260723"/>
  </r>
  <r>
    <x v="26"/>
    <x v="2"/>
    <x v="0"/>
    <n v="80.176914999999994"/>
    <x v="65"/>
    <x v="78"/>
    <n v="20260723"/>
  </r>
  <r>
    <x v="26"/>
    <x v="2"/>
    <x v="0"/>
    <n v="19.3"/>
    <x v="66"/>
    <x v="79"/>
    <n v="20260723"/>
  </r>
  <r>
    <x v="26"/>
    <x v="2"/>
    <x v="0"/>
    <n v="0"/>
    <x v="67"/>
    <x v="80"/>
    <n v="20260723"/>
  </r>
  <r>
    <x v="26"/>
    <x v="2"/>
    <x v="0"/>
    <n v="19.3"/>
    <x v="68"/>
    <x v="81"/>
    <n v="20260723"/>
  </r>
  <r>
    <x v="26"/>
    <x v="2"/>
    <x v="0"/>
    <n v="46.042937999999999"/>
    <x v="69"/>
    <x v="82"/>
    <n v="20260723"/>
  </r>
  <r>
    <x v="26"/>
    <x v="2"/>
    <x v="0"/>
    <n v="4990.750102"/>
    <x v="70"/>
    <x v="83"/>
    <n v="20260723"/>
  </r>
  <r>
    <x v="26"/>
    <x v="2"/>
    <x v="0"/>
    <n v="1445.331124"/>
    <x v="71"/>
    <x v="84"/>
    <n v="20260723"/>
  </r>
  <r>
    <x v="26"/>
    <x v="3"/>
    <x v="0"/>
    <m/>
    <x v="0"/>
    <x v="0"/>
    <n v="20260723"/>
  </r>
  <r>
    <x v="26"/>
    <x v="3"/>
    <x v="0"/>
    <m/>
    <x v="1"/>
    <x v="1"/>
    <n v="20260723"/>
  </r>
  <r>
    <x v="26"/>
    <x v="3"/>
    <x v="0"/>
    <m/>
    <x v="2"/>
    <x v="2"/>
    <n v="20260723"/>
  </r>
  <r>
    <x v="26"/>
    <x v="3"/>
    <x v="0"/>
    <n v="0"/>
    <x v="3"/>
    <x v="3"/>
    <n v="20260723"/>
  </r>
  <r>
    <x v="26"/>
    <x v="3"/>
    <x v="0"/>
    <n v="1.0000000000000001E-5"/>
    <x v="4"/>
    <x v="4"/>
    <n v="20260723"/>
  </r>
  <r>
    <x v="26"/>
    <x v="3"/>
    <x v="0"/>
    <n v="0"/>
    <x v="5"/>
    <x v="5"/>
    <n v="20260723"/>
  </r>
  <r>
    <x v="26"/>
    <x v="3"/>
    <x v="0"/>
    <n v="186.01442800000001"/>
    <x v="6"/>
    <x v="6"/>
    <n v="20260723"/>
  </r>
  <r>
    <x v="26"/>
    <x v="3"/>
    <x v="0"/>
    <n v="4812.8981899999999"/>
    <x v="7"/>
    <x v="7"/>
    <n v="20260723"/>
  </r>
  <r>
    <x v="26"/>
    <x v="3"/>
    <x v="0"/>
    <n v="40.331325999999997"/>
    <x v="8"/>
    <x v="8"/>
    <n v="20260723"/>
  </r>
  <r>
    <x v="26"/>
    <x v="3"/>
    <x v="0"/>
    <n v="292.98863499999999"/>
    <x v="9"/>
    <x v="9"/>
    <n v="20260723"/>
  </r>
  <r>
    <x v="26"/>
    <x v="3"/>
    <x v="0"/>
    <n v="6.6176190000000004"/>
    <x v="10"/>
    <x v="10"/>
    <n v="20260723"/>
  </r>
  <r>
    <x v="26"/>
    <x v="3"/>
    <x v="0"/>
    <n v="1.714966"/>
    <x v="11"/>
    <x v="11"/>
    <n v="20260723"/>
  </r>
  <r>
    <x v="26"/>
    <x v="3"/>
    <x v="0"/>
    <n v="4.9026519999999998"/>
    <x v="12"/>
    <x v="12"/>
    <n v="20260723"/>
  </r>
  <r>
    <x v="26"/>
    <x v="3"/>
    <x v="0"/>
    <n v="4165.0631739999999"/>
    <x v="13"/>
    <x v="13"/>
    <n v="20260723"/>
  </r>
  <r>
    <x v="26"/>
    <x v="3"/>
    <x v="0"/>
    <n v="2312.5778519999999"/>
    <x v="14"/>
    <x v="14"/>
    <n v="20260723"/>
  </r>
  <r>
    <x v="26"/>
    <x v="3"/>
    <x v="0"/>
    <n v="1843.4428660000001"/>
    <x v="15"/>
    <x v="15"/>
    <n v="20260723"/>
  </r>
  <r>
    <x v="26"/>
    <x v="3"/>
    <x v="0"/>
    <n v="9.0424550000000004"/>
    <x v="16"/>
    <x v="16"/>
    <n v="20260723"/>
  </r>
  <r>
    <x v="26"/>
    <x v="3"/>
    <x v="0"/>
    <n v="0"/>
    <x v="17"/>
    <x v="17"/>
    <n v="20260723"/>
  </r>
  <r>
    <x v="26"/>
    <x v="3"/>
    <x v="0"/>
    <n v="259.364622"/>
    <x v="18"/>
    <x v="18"/>
    <n v="20260723"/>
  </r>
  <r>
    <x v="26"/>
    <x v="3"/>
    <x v="0"/>
    <n v="3.247881"/>
    <x v="19"/>
    <x v="19"/>
    <n v="20260723"/>
  </r>
  <r>
    <x v="26"/>
    <x v="3"/>
    <x v="0"/>
    <n v="45.284934"/>
    <x v="20"/>
    <x v="20"/>
    <n v="20260723"/>
  </r>
  <r>
    <x v="26"/>
    <x v="3"/>
    <x v="0"/>
    <n v="0"/>
    <x v="21"/>
    <x v="21"/>
    <n v="20260723"/>
  </r>
  <r>
    <x v="26"/>
    <x v="3"/>
    <x v="0"/>
    <n v="1276.628547"/>
    <x v="22"/>
    <x v="22"/>
    <n v="20260723"/>
  </r>
  <r>
    <x v="26"/>
    <x v="3"/>
    <x v="0"/>
    <n v="40.979846000000002"/>
    <x v="23"/>
    <x v="23"/>
    <n v="20260723"/>
  </r>
  <r>
    <x v="26"/>
    <x v="3"/>
    <x v="0"/>
    <n v="7.6465699999999996"/>
    <x v="24"/>
    <x v="24"/>
    <n v="20260723"/>
  </r>
  <r>
    <x v="26"/>
    <x v="3"/>
    <x v="0"/>
    <n v="0.34157399999999999"/>
    <x v="25"/>
    <x v="25"/>
    <n v="20260723"/>
  </r>
  <r>
    <x v="26"/>
    <x v="3"/>
    <x v="0"/>
    <n v="32.991701999999997"/>
    <x v="26"/>
    <x v="26"/>
    <n v="20260723"/>
  </r>
  <r>
    <x v="26"/>
    <x v="3"/>
    <x v="0"/>
    <n v="191.30215200000001"/>
    <x v="27"/>
    <x v="27"/>
    <n v="20260723"/>
  </r>
  <r>
    <x v="26"/>
    <x v="3"/>
    <x v="0"/>
    <n v="195.90891199999999"/>
    <x v="28"/>
    <x v="28"/>
    <n v="20260723"/>
  </r>
  <r>
    <x v="26"/>
    <x v="3"/>
    <x v="0"/>
    <n v="193.135267"/>
    <x v="29"/>
    <x v="29"/>
    <n v="20260723"/>
  </r>
  <r>
    <x v="26"/>
    <x v="3"/>
    <x v="0"/>
    <n v="2.7736450000000001"/>
    <x v="30"/>
    <x v="30"/>
    <n v="20260723"/>
  </r>
  <r>
    <x v="26"/>
    <x v="3"/>
    <x v="0"/>
    <n v="-5.3942230000000002"/>
    <x v="31"/>
    <x v="31"/>
    <n v="20260723"/>
  </r>
  <r>
    <x v="26"/>
    <x v="3"/>
    <x v="0"/>
    <n v="-16.281230999999998"/>
    <x v="32"/>
    <x v="32"/>
    <n v="20260723"/>
  </r>
  <r>
    <x v="26"/>
    <x v="3"/>
    <x v="0"/>
    <n v="10.887009000000001"/>
    <x v="33"/>
    <x v="33"/>
    <n v="20260723"/>
  </r>
  <r>
    <x v="26"/>
    <x v="3"/>
    <x v="0"/>
    <n v="0.78746099999999997"/>
    <x v="34"/>
    <x v="34"/>
    <n v="20260723"/>
  </r>
  <r>
    <x v="26"/>
    <x v="3"/>
    <x v="0"/>
    <n v="0"/>
    <x v="35"/>
    <x v="35"/>
    <n v="20260723"/>
  </r>
  <r>
    <x v="26"/>
    <x v="3"/>
    <x v="0"/>
    <n v="103.654205"/>
    <x v="36"/>
    <x v="36"/>
    <n v="20260723"/>
  </r>
  <r>
    <x v="26"/>
    <x v="3"/>
    <x v="0"/>
    <n v="27.642139"/>
    <x v="37"/>
    <x v="37"/>
    <n v="20260723"/>
  </r>
  <r>
    <x v="26"/>
    <x v="3"/>
    <x v="0"/>
    <n v="31.283421000000001"/>
    <x v="38"/>
    <x v="38"/>
    <n v="20260723"/>
  </r>
  <r>
    <x v="26"/>
    <x v="3"/>
    <x v="0"/>
    <n v="0.96374000000000004"/>
    <x v="39"/>
    <x v="39"/>
    <n v="20260723"/>
  </r>
  <r>
    <x v="26"/>
    <x v="3"/>
    <x v="0"/>
    <n v="0"/>
    <x v="40"/>
    <x v="40"/>
    <n v="20260723"/>
  </r>
  <r>
    <x v="26"/>
    <x v="3"/>
    <x v="0"/>
    <n v="244.550916"/>
    <x v="41"/>
    <x v="41"/>
    <n v="20260723"/>
  </r>
  <r>
    <x v="26"/>
    <x v="3"/>
    <x v="0"/>
    <n v="9.3062539999999991"/>
    <x v="42"/>
    <x v="42"/>
    <n v="20260723"/>
  </r>
  <r>
    <x v="26"/>
    <x v="3"/>
    <x v="0"/>
    <n v="6925.2238479999996"/>
    <x v="43"/>
    <x v="43"/>
    <n v="20260723"/>
  </r>
  <r>
    <x v="26"/>
    <x v="3"/>
    <x v="0"/>
    <m/>
    <x v="44"/>
    <x v="44"/>
    <n v="20260723"/>
  </r>
  <r>
    <x v="26"/>
    <x v="3"/>
    <x v="0"/>
    <n v="879.35212899999999"/>
    <x v="45"/>
    <x v="45"/>
    <n v="20260723"/>
  </r>
  <r>
    <x v="26"/>
    <x v="3"/>
    <x v="0"/>
    <n v="828.28808800000002"/>
    <x v="46"/>
    <x v="46"/>
    <n v="20260723"/>
  </r>
  <r>
    <x v="26"/>
    <x v="3"/>
    <x v="0"/>
    <n v="0"/>
    <x v="47"/>
    <x v="47"/>
    <n v="20260723"/>
  </r>
  <r>
    <x v="26"/>
    <x v="3"/>
    <x v="0"/>
    <n v="771.93597999999997"/>
    <x v="48"/>
    <x v="48"/>
    <n v="20260723"/>
  </r>
  <r>
    <x v="26"/>
    <x v="3"/>
    <x v="0"/>
    <n v="56.352108000000001"/>
    <x v="49"/>
    <x v="49"/>
    <n v="20260723"/>
  </r>
  <r>
    <x v="26"/>
    <x v="3"/>
    <x v="0"/>
    <n v="51.064041000000003"/>
    <x v="50"/>
    <x v="50"/>
    <n v="20260723"/>
  </r>
  <r>
    <x v="26"/>
    <x v="3"/>
    <x v="0"/>
    <n v="0"/>
    <x v="47"/>
    <x v="51"/>
    <n v="20260723"/>
  </r>
  <r>
    <x v="26"/>
    <x v="3"/>
    <x v="0"/>
    <n v="44.447881000000002"/>
    <x v="48"/>
    <x v="52"/>
    <n v="20260723"/>
  </r>
  <r>
    <x v="26"/>
    <x v="3"/>
    <x v="0"/>
    <n v="6.616161"/>
    <x v="49"/>
    <x v="53"/>
    <n v="20260723"/>
  </r>
  <r>
    <x v="26"/>
    <x v="3"/>
    <x v="0"/>
    <n v="2504.7867809999998"/>
    <x v="51"/>
    <x v="54"/>
    <n v="20260723"/>
  </r>
  <r>
    <x v="26"/>
    <x v="3"/>
    <x v="0"/>
    <n v="-269.579342"/>
    <x v="52"/>
    <x v="55"/>
    <n v="20260723"/>
  </r>
  <r>
    <x v="26"/>
    <x v="3"/>
    <x v="0"/>
    <n v="0"/>
    <x v="47"/>
    <x v="56"/>
    <n v="20260723"/>
  </r>
  <r>
    <x v="26"/>
    <x v="3"/>
    <x v="0"/>
    <n v="-317.86500999999998"/>
    <x v="48"/>
    <x v="57"/>
    <n v="20260723"/>
  </r>
  <r>
    <x v="26"/>
    <x v="3"/>
    <x v="0"/>
    <n v="48.285666999999997"/>
    <x v="49"/>
    <x v="58"/>
    <n v="20260723"/>
  </r>
  <r>
    <x v="26"/>
    <x v="3"/>
    <x v="0"/>
    <n v="2774.3661219999999"/>
    <x v="53"/>
    <x v="59"/>
    <n v="20260723"/>
  </r>
  <r>
    <x v="26"/>
    <x v="3"/>
    <x v="0"/>
    <n v="1.766562"/>
    <x v="47"/>
    <x v="60"/>
    <n v="20260723"/>
  </r>
  <r>
    <x v="26"/>
    <x v="3"/>
    <x v="0"/>
    <n v="2604.2265339999999"/>
    <x v="48"/>
    <x v="61"/>
    <n v="20260723"/>
  </r>
  <r>
    <x v="26"/>
    <x v="3"/>
    <x v="0"/>
    <n v="168.37302600000001"/>
    <x v="49"/>
    <x v="62"/>
    <n v="20260723"/>
  </r>
  <r>
    <x v="26"/>
    <x v="3"/>
    <x v="0"/>
    <n v="1139.718517"/>
    <x v="54"/>
    <x v="63"/>
    <n v="20260723"/>
  </r>
  <r>
    <x v="26"/>
    <x v="3"/>
    <x v="0"/>
    <n v="390.95581499999997"/>
    <x v="47"/>
    <x v="64"/>
    <n v="20260723"/>
  </r>
  <r>
    <x v="26"/>
    <x v="3"/>
    <x v="0"/>
    <n v="679.95047999999997"/>
    <x v="48"/>
    <x v="65"/>
    <n v="20260723"/>
  </r>
  <r>
    <x v="26"/>
    <x v="3"/>
    <x v="0"/>
    <n v="68.812220999999994"/>
    <x v="49"/>
    <x v="66"/>
    <n v="20260723"/>
  </r>
  <r>
    <x v="26"/>
    <x v="3"/>
    <x v="0"/>
    <m/>
    <x v="55"/>
    <x v="67"/>
    <n v="20260723"/>
  </r>
  <r>
    <x v="26"/>
    <x v="3"/>
    <x v="0"/>
    <n v="0"/>
    <x v="56"/>
    <x v="68"/>
    <n v="20260723"/>
  </r>
  <r>
    <x v="26"/>
    <x v="3"/>
    <x v="0"/>
    <n v="32.595937999999997"/>
    <x v="57"/>
    <x v="69"/>
    <n v="20260723"/>
  </r>
  <r>
    <x v="26"/>
    <x v="3"/>
    <x v="0"/>
    <n v="1.6824950000000001"/>
    <x v="58"/>
    <x v="70"/>
    <n v="20260723"/>
  </r>
  <r>
    <x v="26"/>
    <x v="3"/>
    <x v="0"/>
    <n v="88.486469999999997"/>
    <x v="59"/>
    <x v="71"/>
    <n v="20260723"/>
  </r>
  <r>
    <x v="26"/>
    <x v="3"/>
    <x v="0"/>
    <n v="164.335037"/>
    <x v="60"/>
    <x v="72"/>
    <n v="20260723"/>
  </r>
  <r>
    <x v="26"/>
    <x v="3"/>
    <x v="0"/>
    <n v="1.6066119999999999"/>
    <x v="19"/>
    <x v="73"/>
    <n v="20260723"/>
  </r>
  <r>
    <x v="26"/>
    <x v="3"/>
    <x v="0"/>
    <n v="2.5316670000000001"/>
    <x v="61"/>
    <x v="74"/>
    <n v="20260723"/>
  </r>
  <r>
    <x v="26"/>
    <x v="3"/>
    <x v="0"/>
    <n v="38.812638999999997"/>
    <x v="62"/>
    <x v="75"/>
    <n v="20260723"/>
  </r>
  <r>
    <x v="26"/>
    <x v="3"/>
    <x v="0"/>
    <n v="192.29141899999999"/>
    <x v="63"/>
    <x v="76"/>
    <n v="20260723"/>
  </r>
  <r>
    <x v="26"/>
    <x v="3"/>
    <x v="0"/>
    <n v="124.29826"/>
    <x v="64"/>
    <x v="77"/>
    <n v="20260723"/>
  </r>
  <r>
    <x v="26"/>
    <x v="3"/>
    <x v="0"/>
    <n v="85.252762000000004"/>
    <x v="65"/>
    <x v="78"/>
    <n v="20260723"/>
  </r>
  <r>
    <x v="26"/>
    <x v="3"/>
    <x v="0"/>
    <n v="0.2"/>
    <x v="66"/>
    <x v="79"/>
    <n v="20260723"/>
  </r>
  <r>
    <x v="26"/>
    <x v="3"/>
    <x v="0"/>
    <n v="0"/>
    <x v="67"/>
    <x v="80"/>
    <n v="20260723"/>
  </r>
  <r>
    <x v="26"/>
    <x v="3"/>
    <x v="0"/>
    <n v="0.2"/>
    <x v="68"/>
    <x v="81"/>
    <n v="20260723"/>
  </r>
  <r>
    <x v="26"/>
    <x v="3"/>
    <x v="0"/>
    <n v="42.952871000000002"/>
    <x v="69"/>
    <x v="82"/>
    <n v="20260723"/>
  </r>
  <r>
    <x v="26"/>
    <x v="3"/>
    <x v="0"/>
    <n v="5298.9035970000004"/>
    <x v="70"/>
    <x v="83"/>
    <n v="20260723"/>
  </r>
  <r>
    <x v="26"/>
    <x v="3"/>
    <x v="0"/>
    <n v="1626.3202510000001"/>
    <x v="71"/>
    <x v="84"/>
    <n v="20260723"/>
  </r>
  <r>
    <x v="26"/>
    <x v="4"/>
    <x v="0"/>
    <m/>
    <x v="0"/>
    <x v="0"/>
    <n v="20260723"/>
  </r>
  <r>
    <x v="26"/>
    <x v="4"/>
    <x v="0"/>
    <m/>
    <x v="1"/>
    <x v="1"/>
    <n v="20260723"/>
  </r>
  <r>
    <x v="26"/>
    <x v="4"/>
    <x v="0"/>
    <m/>
    <x v="2"/>
    <x v="2"/>
    <n v="20260723"/>
  </r>
  <r>
    <x v="26"/>
    <x v="4"/>
    <x v="0"/>
    <n v="0"/>
    <x v="3"/>
    <x v="3"/>
    <n v="20260723"/>
  </r>
  <r>
    <x v="26"/>
    <x v="4"/>
    <x v="0"/>
    <n v="4.604158"/>
    <x v="4"/>
    <x v="4"/>
    <n v="20260723"/>
  </r>
  <r>
    <x v="26"/>
    <x v="4"/>
    <x v="0"/>
    <n v="0"/>
    <x v="5"/>
    <x v="5"/>
    <n v="20260723"/>
  </r>
  <r>
    <x v="26"/>
    <x v="4"/>
    <x v="0"/>
    <n v="145.56359800000001"/>
    <x v="6"/>
    <x v="6"/>
    <n v="20260723"/>
  </r>
  <r>
    <x v="26"/>
    <x v="4"/>
    <x v="0"/>
    <n v="4975.0659939999996"/>
    <x v="7"/>
    <x v="7"/>
    <n v="20260723"/>
  </r>
  <r>
    <x v="26"/>
    <x v="4"/>
    <x v="0"/>
    <n v="44.702435000000001"/>
    <x v="8"/>
    <x v="8"/>
    <n v="20260723"/>
  </r>
  <r>
    <x v="26"/>
    <x v="4"/>
    <x v="0"/>
    <n v="193.01648700000001"/>
    <x v="9"/>
    <x v="9"/>
    <n v="20260723"/>
  </r>
  <r>
    <x v="26"/>
    <x v="4"/>
    <x v="0"/>
    <n v="7.9360390000000001"/>
    <x v="10"/>
    <x v="10"/>
    <n v="20260723"/>
  </r>
  <r>
    <x v="26"/>
    <x v="4"/>
    <x v="0"/>
    <n v="1.5715269999999999"/>
    <x v="11"/>
    <x v="11"/>
    <n v="20260723"/>
  </r>
  <r>
    <x v="26"/>
    <x v="4"/>
    <x v="0"/>
    <n v="6.3645120000000004"/>
    <x v="12"/>
    <x v="12"/>
    <n v="20260723"/>
  </r>
  <r>
    <x v="26"/>
    <x v="4"/>
    <x v="0"/>
    <n v="4388.4514360000003"/>
    <x v="13"/>
    <x v="13"/>
    <n v="20260723"/>
  </r>
  <r>
    <x v="26"/>
    <x v="4"/>
    <x v="0"/>
    <n v="2408.944289"/>
    <x v="14"/>
    <x v="14"/>
    <n v="20260723"/>
  </r>
  <r>
    <x v="26"/>
    <x v="4"/>
    <x v="0"/>
    <n v="1972.643165"/>
    <x v="15"/>
    <x v="15"/>
    <n v="20260723"/>
  </r>
  <r>
    <x v="26"/>
    <x v="4"/>
    <x v="0"/>
    <n v="6.863982"/>
    <x v="16"/>
    <x v="16"/>
    <n v="20260723"/>
  </r>
  <r>
    <x v="26"/>
    <x v="4"/>
    <x v="0"/>
    <n v="0"/>
    <x v="17"/>
    <x v="17"/>
    <n v="20260723"/>
  </r>
  <r>
    <x v="26"/>
    <x v="4"/>
    <x v="0"/>
    <n v="311.044804"/>
    <x v="18"/>
    <x v="18"/>
    <n v="20260723"/>
  </r>
  <r>
    <x v="26"/>
    <x v="4"/>
    <x v="0"/>
    <n v="3.6257250000000001"/>
    <x v="19"/>
    <x v="19"/>
    <n v="20260723"/>
  </r>
  <r>
    <x v="26"/>
    <x v="4"/>
    <x v="0"/>
    <n v="26.289068"/>
    <x v="20"/>
    <x v="20"/>
    <n v="20260723"/>
  </r>
  <r>
    <x v="26"/>
    <x v="4"/>
    <x v="0"/>
    <n v="0"/>
    <x v="21"/>
    <x v="21"/>
    <n v="20260723"/>
  </r>
  <r>
    <x v="26"/>
    <x v="4"/>
    <x v="0"/>
    <n v="1249.26457"/>
    <x v="22"/>
    <x v="22"/>
    <n v="20260723"/>
  </r>
  <r>
    <x v="26"/>
    <x v="4"/>
    <x v="0"/>
    <n v="78.253732999999997"/>
    <x v="23"/>
    <x v="23"/>
    <n v="20260723"/>
  </r>
  <r>
    <x v="26"/>
    <x v="4"/>
    <x v="0"/>
    <n v="4.8908040000000002"/>
    <x v="24"/>
    <x v="24"/>
    <n v="20260723"/>
  </r>
  <r>
    <x v="26"/>
    <x v="4"/>
    <x v="0"/>
    <n v="0.34495599999999998"/>
    <x v="25"/>
    <x v="25"/>
    <n v="20260723"/>
  </r>
  <r>
    <x v="26"/>
    <x v="4"/>
    <x v="0"/>
    <n v="73.017972999999998"/>
    <x v="26"/>
    <x v="26"/>
    <n v="20260723"/>
  </r>
  <r>
    <x v="26"/>
    <x v="4"/>
    <x v="0"/>
    <n v="203.94164000000001"/>
    <x v="27"/>
    <x v="27"/>
    <n v="20260723"/>
  </r>
  <r>
    <x v="26"/>
    <x v="4"/>
    <x v="0"/>
    <n v="212.343987"/>
    <x v="28"/>
    <x v="28"/>
    <n v="20260723"/>
  </r>
  <r>
    <x v="26"/>
    <x v="4"/>
    <x v="0"/>
    <n v="209.88343599999999"/>
    <x v="29"/>
    <x v="29"/>
    <n v="20260723"/>
  </r>
  <r>
    <x v="26"/>
    <x v="4"/>
    <x v="0"/>
    <n v="2.4605519999999999"/>
    <x v="30"/>
    <x v="30"/>
    <n v="20260723"/>
  </r>
  <r>
    <x v="26"/>
    <x v="4"/>
    <x v="0"/>
    <n v="-8.4013390000000001"/>
    <x v="31"/>
    <x v="31"/>
    <n v="20260723"/>
  </r>
  <r>
    <x v="26"/>
    <x v="4"/>
    <x v="0"/>
    <n v="-19.818988999999998"/>
    <x v="32"/>
    <x v="32"/>
    <n v="20260723"/>
  </r>
  <r>
    <x v="26"/>
    <x v="4"/>
    <x v="0"/>
    <n v="11.41765"/>
    <x v="33"/>
    <x v="33"/>
    <n v="20260723"/>
  </r>
  <r>
    <x v="26"/>
    <x v="4"/>
    <x v="0"/>
    <n v="-1.008E-3"/>
    <x v="34"/>
    <x v="34"/>
    <n v="20260723"/>
  </r>
  <r>
    <x v="26"/>
    <x v="4"/>
    <x v="0"/>
    <n v="0"/>
    <x v="35"/>
    <x v="35"/>
    <n v="20260723"/>
  </r>
  <r>
    <x v="26"/>
    <x v="4"/>
    <x v="0"/>
    <n v="104.02296200000001"/>
    <x v="36"/>
    <x v="36"/>
    <n v="20260723"/>
  </r>
  <r>
    <x v="26"/>
    <x v="4"/>
    <x v="0"/>
    <n v="23.025234000000001"/>
    <x v="37"/>
    <x v="37"/>
    <n v="20260723"/>
  </r>
  <r>
    <x v="26"/>
    <x v="4"/>
    <x v="0"/>
    <n v="18.525286000000001"/>
    <x v="38"/>
    <x v="38"/>
    <n v="20260723"/>
  </r>
  <r>
    <x v="26"/>
    <x v="4"/>
    <x v="0"/>
    <n v="0.96374000000000004"/>
    <x v="39"/>
    <x v="39"/>
    <n v="20260723"/>
  </r>
  <r>
    <x v="26"/>
    <x v="4"/>
    <x v="0"/>
    <n v="0"/>
    <x v="40"/>
    <x v="40"/>
    <n v="20260723"/>
  </r>
  <r>
    <x v="26"/>
    <x v="4"/>
    <x v="0"/>
    <n v="259.52777300000002"/>
    <x v="41"/>
    <x v="41"/>
    <n v="20260723"/>
  </r>
  <r>
    <x v="26"/>
    <x v="4"/>
    <x v="0"/>
    <n v="8.4222769999999993"/>
    <x v="42"/>
    <x v="42"/>
    <n v="20260723"/>
  </r>
  <r>
    <x v="26"/>
    <x v="4"/>
    <x v="0"/>
    <n v="7071.1809659999999"/>
    <x v="43"/>
    <x v="43"/>
    <n v="20260723"/>
  </r>
  <r>
    <x v="26"/>
    <x v="4"/>
    <x v="0"/>
    <m/>
    <x v="44"/>
    <x v="44"/>
    <n v="20260723"/>
  </r>
  <r>
    <x v="26"/>
    <x v="4"/>
    <x v="0"/>
    <n v="910.93476799999996"/>
    <x v="45"/>
    <x v="45"/>
    <n v="20260723"/>
  </r>
  <r>
    <x v="26"/>
    <x v="4"/>
    <x v="0"/>
    <n v="864.57974999999999"/>
    <x v="46"/>
    <x v="46"/>
    <n v="20260723"/>
  </r>
  <r>
    <x v="26"/>
    <x v="4"/>
    <x v="0"/>
    <n v="0"/>
    <x v="47"/>
    <x v="47"/>
    <n v="20260723"/>
  </r>
  <r>
    <x v="26"/>
    <x v="4"/>
    <x v="0"/>
    <n v="812.79808800000001"/>
    <x v="48"/>
    <x v="48"/>
    <n v="20260723"/>
  </r>
  <r>
    <x v="26"/>
    <x v="4"/>
    <x v="0"/>
    <n v="51.781663999999999"/>
    <x v="49"/>
    <x v="49"/>
    <n v="20260723"/>
  </r>
  <r>
    <x v="26"/>
    <x v="4"/>
    <x v="0"/>
    <n v="46.355018000000001"/>
    <x v="50"/>
    <x v="50"/>
    <n v="20260723"/>
  </r>
  <r>
    <x v="26"/>
    <x v="4"/>
    <x v="0"/>
    <n v="0"/>
    <x v="47"/>
    <x v="51"/>
    <n v="20260723"/>
  </r>
  <r>
    <x v="26"/>
    <x v="4"/>
    <x v="0"/>
    <n v="41.578406000000001"/>
    <x v="48"/>
    <x v="52"/>
    <n v="20260723"/>
  </r>
  <r>
    <x v="26"/>
    <x v="4"/>
    <x v="0"/>
    <n v="4.7766099999999998"/>
    <x v="49"/>
    <x v="53"/>
    <n v="20260723"/>
  </r>
  <r>
    <x v="26"/>
    <x v="4"/>
    <x v="0"/>
    <n v="2661.2609659999998"/>
    <x v="51"/>
    <x v="54"/>
    <n v="20260723"/>
  </r>
  <r>
    <x v="26"/>
    <x v="4"/>
    <x v="0"/>
    <n v="-314.321191"/>
    <x v="52"/>
    <x v="55"/>
    <n v="20260723"/>
  </r>
  <r>
    <x v="26"/>
    <x v="4"/>
    <x v="0"/>
    <n v="0"/>
    <x v="47"/>
    <x v="56"/>
    <n v="20260723"/>
  </r>
  <r>
    <x v="26"/>
    <x v="4"/>
    <x v="0"/>
    <n v="-396.24009100000001"/>
    <x v="48"/>
    <x v="57"/>
    <n v="20260723"/>
  </r>
  <r>
    <x v="26"/>
    <x v="4"/>
    <x v="0"/>
    <n v="81.918899999999994"/>
    <x v="49"/>
    <x v="58"/>
    <n v="20260723"/>
  </r>
  <r>
    <x v="26"/>
    <x v="4"/>
    <x v="0"/>
    <n v="2975.5821569999998"/>
    <x v="53"/>
    <x v="59"/>
    <n v="20260723"/>
  </r>
  <r>
    <x v="26"/>
    <x v="4"/>
    <x v="0"/>
    <n v="1.690769"/>
    <x v="47"/>
    <x v="60"/>
    <n v="20260723"/>
  </r>
  <r>
    <x v="26"/>
    <x v="4"/>
    <x v="0"/>
    <n v="2798.9743119999998"/>
    <x v="48"/>
    <x v="61"/>
    <n v="20260723"/>
  </r>
  <r>
    <x v="26"/>
    <x v="4"/>
    <x v="0"/>
    <n v="174.91707600000001"/>
    <x v="49"/>
    <x v="62"/>
    <n v="20260723"/>
  </r>
  <r>
    <x v="26"/>
    <x v="4"/>
    <x v="0"/>
    <n v="926.103432"/>
    <x v="54"/>
    <x v="63"/>
    <n v="20260723"/>
  </r>
  <r>
    <x v="26"/>
    <x v="4"/>
    <x v="0"/>
    <n v="298.12662799999998"/>
    <x v="47"/>
    <x v="64"/>
    <n v="20260723"/>
  </r>
  <r>
    <x v="26"/>
    <x v="4"/>
    <x v="0"/>
    <n v="561.38099499999998"/>
    <x v="48"/>
    <x v="65"/>
    <n v="20260723"/>
  </r>
  <r>
    <x v="26"/>
    <x v="4"/>
    <x v="0"/>
    <n v="66.59581"/>
    <x v="49"/>
    <x v="66"/>
    <n v="20260723"/>
  </r>
  <r>
    <x v="26"/>
    <x v="4"/>
    <x v="0"/>
    <m/>
    <x v="55"/>
    <x v="67"/>
    <n v="20260723"/>
  </r>
  <r>
    <x v="26"/>
    <x v="4"/>
    <x v="0"/>
    <n v="0"/>
    <x v="56"/>
    <x v="68"/>
    <n v="20260723"/>
  </r>
  <r>
    <x v="26"/>
    <x v="4"/>
    <x v="0"/>
    <n v="35.260680999999998"/>
    <x v="57"/>
    <x v="69"/>
    <n v="20260723"/>
  </r>
  <r>
    <x v="26"/>
    <x v="4"/>
    <x v="0"/>
    <n v="3.6756069999999998"/>
    <x v="58"/>
    <x v="70"/>
    <n v="20260723"/>
  </r>
  <r>
    <x v="26"/>
    <x v="4"/>
    <x v="0"/>
    <n v="87.069941999999998"/>
    <x v="59"/>
    <x v="71"/>
    <n v="20260723"/>
  </r>
  <r>
    <x v="26"/>
    <x v="4"/>
    <x v="0"/>
    <n v="198.20394400000001"/>
    <x v="60"/>
    <x v="72"/>
    <n v="20260723"/>
  </r>
  <r>
    <x v="26"/>
    <x v="4"/>
    <x v="0"/>
    <n v="1.2235609999999999"/>
    <x v="19"/>
    <x v="73"/>
    <n v="20260723"/>
  </r>
  <r>
    <x v="26"/>
    <x v="4"/>
    <x v="0"/>
    <n v="7"/>
    <x v="61"/>
    <x v="74"/>
    <n v="20260723"/>
  </r>
  <r>
    <x v="26"/>
    <x v="4"/>
    <x v="0"/>
    <n v="34.666778000000001"/>
    <x v="62"/>
    <x v="75"/>
    <n v="20260723"/>
  </r>
  <r>
    <x v="26"/>
    <x v="4"/>
    <x v="0"/>
    <n v="185.671367"/>
    <x v="63"/>
    <x v="76"/>
    <n v="20260723"/>
  </r>
  <r>
    <x v="26"/>
    <x v="4"/>
    <x v="0"/>
    <n v="127.811645"/>
    <x v="64"/>
    <x v="77"/>
    <n v="20260723"/>
  </r>
  <r>
    <x v="26"/>
    <x v="4"/>
    <x v="0"/>
    <n v="110.482602"/>
    <x v="65"/>
    <x v="78"/>
    <n v="20260723"/>
  </r>
  <r>
    <x v="26"/>
    <x v="4"/>
    <x v="0"/>
    <n v="0"/>
    <x v="66"/>
    <x v="79"/>
    <n v="20260723"/>
  </r>
  <r>
    <x v="26"/>
    <x v="4"/>
    <x v="0"/>
    <n v="0"/>
    <x v="67"/>
    <x v="80"/>
    <n v="20260723"/>
  </r>
  <r>
    <x v="26"/>
    <x v="4"/>
    <x v="0"/>
    <n v="0"/>
    <x v="68"/>
    <x v="81"/>
    <n v="20260723"/>
  </r>
  <r>
    <x v="26"/>
    <x v="4"/>
    <x v="0"/>
    <n v="44.500646000000003"/>
    <x v="69"/>
    <x v="82"/>
    <n v="20260723"/>
  </r>
  <r>
    <x v="26"/>
    <x v="4"/>
    <x v="0"/>
    <n v="5333.8659399999997"/>
    <x v="70"/>
    <x v="83"/>
    <n v="20260723"/>
  </r>
  <r>
    <x v="26"/>
    <x v="4"/>
    <x v="0"/>
    <n v="1737.315026"/>
    <x v="71"/>
    <x v="84"/>
    <n v="20260723"/>
  </r>
  <r>
    <x v="26"/>
    <x v="5"/>
    <x v="0"/>
    <m/>
    <x v="0"/>
    <x v="0"/>
    <n v="20260723"/>
  </r>
  <r>
    <x v="26"/>
    <x v="5"/>
    <x v="0"/>
    <m/>
    <x v="1"/>
    <x v="1"/>
    <n v="20260723"/>
  </r>
  <r>
    <x v="26"/>
    <x v="5"/>
    <x v="0"/>
    <m/>
    <x v="2"/>
    <x v="2"/>
    <n v="20260723"/>
  </r>
  <r>
    <x v="26"/>
    <x v="5"/>
    <x v="0"/>
    <n v="0"/>
    <x v="3"/>
    <x v="3"/>
    <n v="20260723"/>
  </r>
  <r>
    <x v="26"/>
    <x v="5"/>
    <x v="0"/>
    <n v="1.2275180000000001"/>
    <x v="4"/>
    <x v="4"/>
    <n v="20260723"/>
  </r>
  <r>
    <x v="26"/>
    <x v="5"/>
    <x v="0"/>
    <n v="0"/>
    <x v="5"/>
    <x v="5"/>
    <n v="20260723"/>
  </r>
  <r>
    <x v="26"/>
    <x v="5"/>
    <x v="0"/>
    <n v="106.768334"/>
    <x v="6"/>
    <x v="6"/>
    <n v="20260723"/>
  </r>
  <r>
    <x v="26"/>
    <x v="5"/>
    <x v="0"/>
    <n v="4286.358518"/>
    <x v="7"/>
    <x v="7"/>
    <n v="20260723"/>
  </r>
  <r>
    <x v="26"/>
    <x v="5"/>
    <x v="0"/>
    <n v="70.591183000000001"/>
    <x v="8"/>
    <x v="8"/>
    <n v="20260723"/>
  </r>
  <r>
    <x v="26"/>
    <x v="5"/>
    <x v="0"/>
    <n v="188.346587"/>
    <x v="9"/>
    <x v="9"/>
    <n v="20260723"/>
  </r>
  <r>
    <x v="26"/>
    <x v="5"/>
    <x v="0"/>
    <n v="0.849055"/>
    <x v="10"/>
    <x v="10"/>
    <n v="20260723"/>
  </r>
  <r>
    <x v="26"/>
    <x v="5"/>
    <x v="0"/>
    <n v="0"/>
    <x v="11"/>
    <x v="11"/>
    <n v="20260723"/>
  </r>
  <r>
    <x v="26"/>
    <x v="5"/>
    <x v="0"/>
    <n v="0.849055"/>
    <x v="12"/>
    <x v="12"/>
    <n v="20260723"/>
  </r>
  <r>
    <x v="26"/>
    <x v="5"/>
    <x v="0"/>
    <n v="3718.2658529999999"/>
    <x v="13"/>
    <x v="13"/>
    <n v="20260723"/>
  </r>
  <r>
    <x v="26"/>
    <x v="5"/>
    <x v="0"/>
    <n v="2024.112175"/>
    <x v="14"/>
    <x v="14"/>
    <n v="20260723"/>
  </r>
  <r>
    <x v="26"/>
    <x v="5"/>
    <x v="0"/>
    <n v="1688.3726260000001"/>
    <x v="15"/>
    <x v="15"/>
    <n v="20260723"/>
  </r>
  <r>
    <x v="26"/>
    <x v="5"/>
    <x v="0"/>
    <n v="5.7810509999999997"/>
    <x v="16"/>
    <x v="16"/>
    <n v="20260723"/>
  </r>
  <r>
    <x v="26"/>
    <x v="5"/>
    <x v="0"/>
    <n v="0"/>
    <x v="17"/>
    <x v="17"/>
    <n v="20260723"/>
  </r>
  <r>
    <x v="26"/>
    <x v="5"/>
    <x v="0"/>
    <n v="291.09519799999998"/>
    <x v="18"/>
    <x v="18"/>
    <n v="20260723"/>
  </r>
  <r>
    <x v="26"/>
    <x v="5"/>
    <x v="0"/>
    <n v="2.8314900000000001"/>
    <x v="19"/>
    <x v="19"/>
    <n v="20260723"/>
  </r>
  <r>
    <x v="26"/>
    <x v="5"/>
    <x v="0"/>
    <n v="14.379151"/>
    <x v="20"/>
    <x v="20"/>
    <n v="20260723"/>
  </r>
  <r>
    <x v="26"/>
    <x v="5"/>
    <x v="0"/>
    <n v="0"/>
    <x v="21"/>
    <x v="21"/>
    <n v="20260723"/>
  </r>
  <r>
    <x v="26"/>
    <x v="5"/>
    <x v="0"/>
    <n v="1159.0890469999999"/>
    <x v="22"/>
    <x v="22"/>
    <n v="20260723"/>
  </r>
  <r>
    <x v="26"/>
    <x v="5"/>
    <x v="0"/>
    <n v="145.05520300000001"/>
    <x v="23"/>
    <x v="23"/>
    <n v="20260723"/>
  </r>
  <r>
    <x v="26"/>
    <x v="5"/>
    <x v="0"/>
    <n v="4.2314249999999998"/>
    <x v="24"/>
    <x v="24"/>
    <n v="20260723"/>
  </r>
  <r>
    <x v="26"/>
    <x v="5"/>
    <x v="0"/>
    <n v="0.34828199999999998"/>
    <x v="25"/>
    <x v="25"/>
    <n v="20260723"/>
  </r>
  <r>
    <x v="26"/>
    <x v="5"/>
    <x v="0"/>
    <n v="140.475495"/>
    <x v="26"/>
    <x v="26"/>
    <n v="20260723"/>
  </r>
  <r>
    <x v="26"/>
    <x v="5"/>
    <x v="0"/>
    <n v="153.30135999999999"/>
    <x v="27"/>
    <x v="27"/>
    <n v="20260723"/>
  </r>
  <r>
    <x v="26"/>
    <x v="5"/>
    <x v="0"/>
    <n v="161.25528700000001"/>
    <x v="28"/>
    <x v="28"/>
    <n v="20260723"/>
  </r>
  <r>
    <x v="26"/>
    <x v="5"/>
    <x v="0"/>
    <n v="158.669017"/>
    <x v="29"/>
    <x v="29"/>
    <n v="20260723"/>
  </r>
  <r>
    <x v="26"/>
    <x v="5"/>
    <x v="0"/>
    <n v="2.5862699999999998"/>
    <x v="30"/>
    <x v="30"/>
    <n v="20260723"/>
  </r>
  <r>
    <x v="26"/>
    <x v="5"/>
    <x v="0"/>
    <n v="-7.3544539999999996"/>
    <x v="31"/>
    <x v="31"/>
    <n v="20260723"/>
  </r>
  <r>
    <x v="26"/>
    <x v="5"/>
    <x v="0"/>
    <n v="-14.761202000000001"/>
    <x v="32"/>
    <x v="32"/>
    <n v="20260723"/>
  </r>
  <r>
    <x v="26"/>
    <x v="5"/>
    <x v="0"/>
    <n v="7.4067499999999997"/>
    <x v="33"/>
    <x v="33"/>
    <n v="20260723"/>
  </r>
  <r>
    <x v="26"/>
    <x v="5"/>
    <x v="0"/>
    <n v="-0.59947399999999995"/>
    <x v="34"/>
    <x v="34"/>
    <n v="20260723"/>
  </r>
  <r>
    <x v="26"/>
    <x v="5"/>
    <x v="0"/>
    <n v="0"/>
    <x v="35"/>
    <x v="35"/>
    <n v="20260723"/>
  </r>
  <r>
    <x v="26"/>
    <x v="5"/>
    <x v="0"/>
    <n v="68.271856999999997"/>
    <x v="36"/>
    <x v="36"/>
    <n v="20260723"/>
  </r>
  <r>
    <x v="26"/>
    <x v="5"/>
    <x v="0"/>
    <n v="18.503291999999998"/>
    <x v="37"/>
    <x v="37"/>
    <n v="20260723"/>
  </r>
  <r>
    <x v="26"/>
    <x v="5"/>
    <x v="0"/>
    <n v="13.551895"/>
    <x v="38"/>
    <x v="38"/>
    <n v="20260723"/>
  </r>
  <r>
    <x v="26"/>
    <x v="5"/>
    <x v="0"/>
    <n v="0.96374000000000004"/>
    <x v="39"/>
    <x v="39"/>
    <n v="20260723"/>
  </r>
  <r>
    <x v="26"/>
    <x v="5"/>
    <x v="0"/>
    <n v="0"/>
    <x v="40"/>
    <x v="40"/>
    <n v="20260723"/>
  </r>
  <r>
    <x v="26"/>
    <x v="5"/>
    <x v="0"/>
    <n v="192.40739099999999"/>
    <x v="41"/>
    <x v="41"/>
    <n v="20260723"/>
  </r>
  <r>
    <x v="26"/>
    <x v="5"/>
    <x v="0"/>
    <n v="6.1351269999999998"/>
    <x v="42"/>
    <x v="42"/>
    <n v="20260723"/>
  </r>
  <r>
    <x v="26"/>
    <x v="5"/>
    <x v="0"/>
    <n v="6151.63328"/>
    <x v="43"/>
    <x v="43"/>
    <n v="20260723"/>
  </r>
  <r>
    <x v="26"/>
    <x v="5"/>
    <x v="0"/>
    <m/>
    <x v="44"/>
    <x v="44"/>
    <n v="20260723"/>
  </r>
  <r>
    <x v="26"/>
    <x v="5"/>
    <x v="0"/>
    <n v="763.77666999999997"/>
    <x v="45"/>
    <x v="45"/>
    <n v="20260723"/>
  </r>
  <r>
    <x v="26"/>
    <x v="5"/>
    <x v="0"/>
    <n v="735.881032"/>
    <x v="46"/>
    <x v="46"/>
    <n v="20260723"/>
  </r>
  <r>
    <x v="26"/>
    <x v="5"/>
    <x v="0"/>
    <n v="0"/>
    <x v="47"/>
    <x v="47"/>
    <n v="20260723"/>
  </r>
  <r>
    <x v="26"/>
    <x v="5"/>
    <x v="0"/>
    <n v="691.55282099999999"/>
    <x v="48"/>
    <x v="48"/>
    <n v="20260723"/>
  </r>
  <r>
    <x v="26"/>
    <x v="5"/>
    <x v="0"/>
    <n v="44.328211000000003"/>
    <x v="49"/>
    <x v="49"/>
    <n v="20260723"/>
  </r>
  <r>
    <x v="26"/>
    <x v="5"/>
    <x v="0"/>
    <n v="27.895637000000001"/>
    <x v="50"/>
    <x v="50"/>
    <n v="20260723"/>
  </r>
  <r>
    <x v="26"/>
    <x v="5"/>
    <x v="0"/>
    <n v="0"/>
    <x v="47"/>
    <x v="51"/>
    <n v="20260723"/>
  </r>
  <r>
    <x v="26"/>
    <x v="5"/>
    <x v="0"/>
    <n v="23.840115000000001"/>
    <x v="48"/>
    <x v="52"/>
    <n v="20260723"/>
  </r>
  <r>
    <x v="26"/>
    <x v="5"/>
    <x v="0"/>
    <n v="4.0555209999999997"/>
    <x v="49"/>
    <x v="53"/>
    <n v="20260723"/>
  </r>
  <r>
    <x v="26"/>
    <x v="5"/>
    <x v="0"/>
    <n v="2396.3143930000001"/>
    <x v="51"/>
    <x v="54"/>
    <n v="20260723"/>
  </r>
  <r>
    <x v="26"/>
    <x v="5"/>
    <x v="0"/>
    <n v="-221.593299"/>
    <x v="52"/>
    <x v="55"/>
    <n v="20260723"/>
  </r>
  <r>
    <x v="26"/>
    <x v="5"/>
    <x v="0"/>
    <n v="0"/>
    <x v="47"/>
    <x v="56"/>
    <n v="20260723"/>
  </r>
  <r>
    <x v="26"/>
    <x v="5"/>
    <x v="0"/>
    <n v="-279.83202699999998"/>
    <x v="48"/>
    <x v="57"/>
    <n v="20260723"/>
  </r>
  <r>
    <x v="26"/>
    <x v="5"/>
    <x v="0"/>
    <n v="58.238728000000002"/>
    <x v="49"/>
    <x v="58"/>
    <n v="20260723"/>
  </r>
  <r>
    <x v="26"/>
    <x v="5"/>
    <x v="0"/>
    <n v="2617.9076920000002"/>
    <x v="53"/>
    <x v="59"/>
    <n v="20260723"/>
  </r>
  <r>
    <x v="26"/>
    <x v="5"/>
    <x v="0"/>
    <n v="1.552446"/>
    <x v="47"/>
    <x v="60"/>
    <n v="20260723"/>
  </r>
  <r>
    <x v="26"/>
    <x v="5"/>
    <x v="0"/>
    <n v="2465.1056779999999"/>
    <x v="48"/>
    <x v="61"/>
    <n v="20260723"/>
  </r>
  <r>
    <x v="26"/>
    <x v="5"/>
    <x v="0"/>
    <n v="151.24956900000001"/>
    <x v="49"/>
    <x v="62"/>
    <n v="20260723"/>
  </r>
  <r>
    <x v="26"/>
    <x v="5"/>
    <x v="0"/>
    <n v="783.64615700000002"/>
    <x v="54"/>
    <x v="63"/>
    <n v="20260723"/>
  </r>
  <r>
    <x v="26"/>
    <x v="5"/>
    <x v="0"/>
    <n v="116.35105"/>
    <x v="47"/>
    <x v="64"/>
    <n v="20260723"/>
  </r>
  <r>
    <x v="26"/>
    <x v="5"/>
    <x v="0"/>
    <n v="607.13930500000004"/>
    <x v="48"/>
    <x v="65"/>
    <n v="20260723"/>
  </r>
  <r>
    <x v="26"/>
    <x v="5"/>
    <x v="0"/>
    <n v="60.155802999999999"/>
    <x v="49"/>
    <x v="66"/>
    <n v="20260723"/>
  </r>
  <r>
    <x v="26"/>
    <x v="5"/>
    <x v="0"/>
    <m/>
    <x v="55"/>
    <x v="67"/>
    <n v="20260723"/>
  </r>
  <r>
    <x v="26"/>
    <x v="5"/>
    <x v="0"/>
    <n v="0"/>
    <x v="56"/>
    <x v="68"/>
    <n v="20260723"/>
  </r>
  <r>
    <x v="26"/>
    <x v="5"/>
    <x v="0"/>
    <n v="30.08765"/>
    <x v="57"/>
    <x v="69"/>
    <n v="20260723"/>
  </r>
  <r>
    <x v="26"/>
    <x v="5"/>
    <x v="0"/>
    <n v="1.569731"/>
    <x v="58"/>
    <x v="70"/>
    <n v="20260723"/>
  </r>
  <r>
    <x v="26"/>
    <x v="5"/>
    <x v="0"/>
    <n v="94.684061999999997"/>
    <x v="59"/>
    <x v="71"/>
    <n v="20260723"/>
  </r>
  <r>
    <x v="26"/>
    <x v="5"/>
    <x v="0"/>
    <n v="167.79833600000001"/>
    <x v="60"/>
    <x v="72"/>
    <n v="20260723"/>
  </r>
  <r>
    <x v="26"/>
    <x v="5"/>
    <x v="0"/>
    <n v="0"/>
    <x v="19"/>
    <x v="73"/>
    <n v="20260723"/>
  </r>
  <r>
    <x v="26"/>
    <x v="5"/>
    <x v="0"/>
    <n v="6.2444439999999997"/>
    <x v="61"/>
    <x v="74"/>
    <n v="20260723"/>
  </r>
  <r>
    <x v="26"/>
    <x v="5"/>
    <x v="0"/>
    <n v="19.869578000000001"/>
    <x v="62"/>
    <x v="75"/>
    <n v="20260723"/>
  </r>
  <r>
    <x v="26"/>
    <x v="5"/>
    <x v="0"/>
    <n v="141.09806800000001"/>
    <x v="63"/>
    <x v="76"/>
    <n v="20260723"/>
  </r>
  <r>
    <x v="26"/>
    <x v="5"/>
    <x v="0"/>
    <n v="97.909201999999993"/>
    <x v="64"/>
    <x v="77"/>
    <n v="20260723"/>
  </r>
  <r>
    <x v="26"/>
    <x v="5"/>
    <x v="0"/>
    <n v="80.253043000000005"/>
    <x v="65"/>
    <x v="78"/>
    <n v="20260723"/>
  </r>
  <r>
    <x v="26"/>
    <x v="5"/>
    <x v="0"/>
    <n v="5"/>
    <x v="66"/>
    <x v="79"/>
    <n v="20260723"/>
  </r>
  <r>
    <x v="26"/>
    <x v="5"/>
    <x v="0"/>
    <n v="0"/>
    <x v="67"/>
    <x v="80"/>
    <n v="20260723"/>
  </r>
  <r>
    <x v="26"/>
    <x v="5"/>
    <x v="0"/>
    <n v="5"/>
    <x v="68"/>
    <x v="81"/>
    <n v="20260723"/>
  </r>
  <r>
    <x v="26"/>
    <x v="5"/>
    <x v="0"/>
    <n v="42.120573"/>
    <x v="69"/>
    <x v="82"/>
    <n v="20260723"/>
  </r>
  <r>
    <x v="26"/>
    <x v="5"/>
    <x v="0"/>
    <n v="4630.371905"/>
    <x v="70"/>
    <x v="83"/>
    <n v="20260723"/>
  </r>
  <r>
    <x v="26"/>
    <x v="5"/>
    <x v="0"/>
    <n v="1521.261375"/>
    <x v="71"/>
    <x v="84"/>
    <n v="20260723"/>
  </r>
  <r>
    <x v="26"/>
    <x v="6"/>
    <x v="0"/>
    <m/>
    <x v="0"/>
    <x v="0"/>
    <n v="20260723"/>
  </r>
  <r>
    <x v="26"/>
    <x v="6"/>
    <x v="0"/>
    <m/>
    <x v="1"/>
    <x v="1"/>
    <n v="20260723"/>
  </r>
  <r>
    <x v="26"/>
    <x v="6"/>
    <x v="0"/>
    <m/>
    <x v="2"/>
    <x v="2"/>
    <n v="20260723"/>
  </r>
  <r>
    <x v="26"/>
    <x v="6"/>
    <x v="0"/>
    <n v="0"/>
    <x v="3"/>
    <x v="3"/>
    <n v="20260723"/>
  </r>
  <r>
    <x v="26"/>
    <x v="6"/>
    <x v="0"/>
    <n v="14.629172000000001"/>
    <x v="4"/>
    <x v="4"/>
    <n v="20260723"/>
  </r>
  <r>
    <x v="26"/>
    <x v="6"/>
    <x v="0"/>
    <n v="0"/>
    <x v="5"/>
    <x v="5"/>
    <n v="20260723"/>
  </r>
  <r>
    <x v="26"/>
    <x v="6"/>
    <x v="0"/>
    <n v="91.880617999999998"/>
    <x v="6"/>
    <x v="6"/>
    <n v="20260723"/>
  </r>
  <r>
    <x v="26"/>
    <x v="6"/>
    <x v="0"/>
    <n v="3584.095366"/>
    <x v="7"/>
    <x v="7"/>
    <n v="20260723"/>
  </r>
  <r>
    <x v="26"/>
    <x v="6"/>
    <x v="0"/>
    <n v="66.721238"/>
    <x v="8"/>
    <x v="8"/>
    <n v="20260723"/>
  </r>
  <r>
    <x v="26"/>
    <x v="6"/>
    <x v="0"/>
    <n v="182.960499"/>
    <x v="9"/>
    <x v="9"/>
    <n v="20260723"/>
  </r>
  <r>
    <x v="26"/>
    <x v="6"/>
    <x v="0"/>
    <n v="1.0778650000000001"/>
    <x v="10"/>
    <x v="10"/>
    <n v="20260723"/>
  </r>
  <r>
    <x v="26"/>
    <x v="6"/>
    <x v="0"/>
    <n v="0"/>
    <x v="11"/>
    <x v="11"/>
    <n v="20260723"/>
  </r>
  <r>
    <x v="26"/>
    <x v="6"/>
    <x v="0"/>
    <n v="1.0778650000000001"/>
    <x v="12"/>
    <x v="12"/>
    <n v="20260723"/>
  </r>
  <r>
    <x v="26"/>
    <x v="6"/>
    <x v="0"/>
    <n v="2986.8595129999999"/>
    <x v="13"/>
    <x v="13"/>
    <n v="20260723"/>
  </r>
  <r>
    <x v="26"/>
    <x v="6"/>
    <x v="0"/>
    <n v="1572.602369"/>
    <x v="14"/>
    <x v="14"/>
    <n v="20260723"/>
  </r>
  <r>
    <x v="26"/>
    <x v="6"/>
    <x v="0"/>
    <n v="1410.9399080000001"/>
    <x v="15"/>
    <x v="15"/>
    <n v="20260723"/>
  </r>
  <r>
    <x v="26"/>
    <x v="6"/>
    <x v="0"/>
    <n v="3.3172359999999999"/>
    <x v="16"/>
    <x v="16"/>
    <n v="20260723"/>
  </r>
  <r>
    <x v="26"/>
    <x v="6"/>
    <x v="0"/>
    <n v="0"/>
    <x v="17"/>
    <x v="17"/>
    <n v="20260723"/>
  </r>
  <r>
    <x v="26"/>
    <x v="6"/>
    <x v="0"/>
    <n v="207.01585499999999"/>
    <x v="18"/>
    <x v="18"/>
    <n v="20260723"/>
  </r>
  <r>
    <x v="26"/>
    <x v="6"/>
    <x v="0"/>
    <n v="2.5877699999999999"/>
    <x v="19"/>
    <x v="19"/>
    <n v="20260723"/>
  </r>
  <r>
    <x v="26"/>
    <x v="6"/>
    <x v="0"/>
    <n v="136.872626"/>
    <x v="20"/>
    <x v="20"/>
    <n v="20260723"/>
  </r>
  <r>
    <x v="26"/>
    <x v="6"/>
    <x v="0"/>
    <n v="0"/>
    <x v="21"/>
    <x v="21"/>
    <n v="20260723"/>
  </r>
  <r>
    <x v="26"/>
    <x v="6"/>
    <x v="0"/>
    <n v="952.06453799999997"/>
    <x v="22"/>
    <x v="22"/>
    <n v="20260723"/>
  </r>
  <r>
    <x v="26"/>
    <x v="6"/>
    <x v="0"/>
    <n v="117.44188"/>
    <x v="23"/>
    <x v="23"/>
    <n v="20260723"/>
  </r>
  <r>
    <x v="26"/>
    <x v="6"/>
    <x v="0"/>
    <n v="3.6526209999999999"/>
    <x v="24"/>
    <x v="24"/>
    <n v="20260723"/>
  </r>
  <r>
    <x v="26"/>
    <x v="6"/>
    <x v="0"/>
    <n v="5.9213000000000002E-2"/>
    <x v="25"/>
    <x v="25"/>
    <n v="20260723"/>
  </r>
  <r>
    <x v="26"/>
    <x v="6"/>
    <x v="0"/>
    <n v="113.730047"/>
    <x v="26"/>
    <x v="26"/>
    <n v="20260723"/>
  </r>
  <r>
    <x v="26"/>
    <x v="6"/>
    <x v="0"/>
    <n v="230.57084"/>
    <x v="27"/>
    <x v="27"/>
    <n v="20260723"/>
  </r>
  <r>
    <x v="26"/>
    <x v="6"/>
    <x v="0"/>
    <n v="237.426344"/>
    <x v="28"/>
    <x v="28"/>
    <n v="20260723"/>
  </r>
  <r>
    <x v="26"/>
    <x v="6"/>
    <x v="0"/>
    <n v="234.87563"/>
    <x v="29"/>
    <x v="29"/>
    <n v="20260723"/>
  </r>
  <r>
    <x v="26"/>
    <x v="6"/>
    <x v="0"/>
    <n v="2.5507140000000001"/>
    <x v="30"/>
    <x v="30"/>
    <n v="20260723"/>
  </r>
  <r>
    <x v="26"/>
    <x v="6"/>
    <x v="0"/>
    <n v="-6.7794449999999999"/>
    <x v="31"/>
    <x v="31"/>
    <n v="20260723"/>
  </r>
  <r>
    <x v="26"/>
    <x v="6"/>
    <x v="0"/>
    <n v="-14.046205"/>
    <x v="32"/>
    <x v="32"/>
    <n v="20260723"/>
  </r>
  <r>
    <x v="26"/>
    <x v="6"/>
    <x v="0"/>
    <n v="7.2667599999999997"/>
    <x v="33"/>
    <x v="33"/>
    <n v="20260723"/>
  </r>
  <r>
    <x v="26"/>
    <x v="6"/>
    <x v="0"/>
    <n v="-7.6060000000000003E-2"/>
    <x v="34"/>
    <x v="34"/>
    <n v="20260723"/>
  </r>
  <r>
    <x v="26"/>
    <x v="6"/>
    <x v="0"/>
    <n v="0"/>
    <x v="35"/>
    <x v="35"/>
    <n v="20260723"/>
  </r>
  <r>
    <x v="26"/>
    <x v="6"/>
    <x v="0"/>
    <n v="76.924767000000003"/>
    <x v="36"/>
    <x v="36"/>
    <n v="20260723"/>
  </r>
  <r>
    <x v="26"/>
    <x v="6"/>
    <x v="0"/>
    <n v="22.479164999999998"/>
    <x v="37"/>
    <x v="37"/>
    <n v="20260723"/>
  </r>
  <r>
    <x v="26"/>
    <x v="6"/>
    <x v="0"/>
    <n v="11.055605"/>
    <x v="38"/>
    <x v="38"/>
    <n v="20260723"/>
  </r>
  <r>
    <x v="26"/>
    <x v="6"/>
    <x v="0"/>
    <n v="0"/>
    <x v="39"/>
    <x v="39"/>
    <n v="20260723"/>
  </r>
  <r>
    <x v="26"/>
    <x v="6"/>
    <x v="0"/>
    <n v="0"/>
    <x v="40"/>
    <x v="40"/>
    <n v="20260723"/>
  </r>
  <r>
    <x v="26"/>
    <x v="6"/>
    <x v="0"/>
    <n v="114.17037500000001"/>
    <x v="41"/>
    <x v="41"/>
    <n v="20260723"/>
  </r>
  <r>
    <x v="26"/>
    <x v="6"/>
    <x v="0"/>
    <n v="6.8085930000000001"/>
    <x v="42"/>
    <x v="42"/>
    <n v="20260723"/>
  </r>
  <r>
    <x v="26"/>
    <x v="6"/>
    <x v="0"/>
    <n v="5222.120919"/>
    <x v="43"/>
    <x v="43"/>
    <n v="20260723"/>
  </r>
  <r>
    <x v="26"/>
    <x v="6"/>
    <x v="0"/>
    <m/>
    <x v="44"/>
    <x v="44"/>
    <n v="20260723"/>
  </r>
  <r>
    <x v="26"/>
    <x v="6"/>
    <x v="0"/>
    <n v="841.47846000000004"/>
    <x v="45"/>
    <x v="45"/>
    <n v="20260723"/>
  </r>
  <r>
    <x v="26"/>
    <x v="6"/>
    <x v="0"/>
    <n v="807.81025199999999"/>
    <x v="46"/>
    <x v="46"/>
    <n v="20260723"/>
  </r>
  <r>
    <x v="26"/>
    <x v="6"/>
    <x v="0"/>
    <n v="0"/>
    <x v="47"/>
    <x v="47"/>
    <n v="20260723"/>
  </r>
  <r>
    <x v="26"/>
    <x v="6"/>
    <x v="0"/>
    <n v="768.311103"/>
    <x v="48"/>
    <x v="48"/>
    <n v="20260723"/>
  </r>
  <r>
    <x v="26"/>
    <x v="6"/>
    <x v="0"/>
    <n v="39.499149000000003"/>
    <x v="49"/>
    <x v="49"/>
    <n v="20260723"/>
  </r>
  <r>
    <x v="26"/>
    <x v="6"/>
    <x v="0"/>
    <n v="33.668208999999997"/>
    <x v="50"/>
    <x v="50"/>
    <n v="20260723"/>
  </r>
  <r>
    <x v="26"/>
    <x v="6"/>
    <x v="0"/>
    <n v="0"/>
    <x v="47"/>
    <x v="51"/>
    <n v="20260723"/>
  </r>
  <r>
    <x v="26"/>
    <x v="6"/>
    <x v="0"/>
    <n v="30.063478"/>
    <x v="48"/>
    <x v="52"/>
    <n v="20260723"/>
  </r>
  <r>
    <x v="26"/>
    <x v="6"/>
    <x v="0"/>
    <n v="3.6047319999999998"/>
    <x v="49"/>
    <x v="53"/>
    <n v="20260723"/>
  </r>
  <r>
    <x v="26"/>
    <x v="6"/>
    <x v="0"/>
    <n v="1703.893497"/>
    <x v="51"/>
    <x v="54"/>
    <n v="20260723"/>
  </r>
  <r>
    <x v="26"/>
    <x v="6"/>
    <x v="0"/>
    <n v="-255.74588900000001"/>
    <x v="52"/>
    <x v="55"/>
    <n v="20260723"/>
  </r>
  <r>
    <x v="26"/>
    <x v="6"/>
    <x v="0"/>
    <n v="0"/>
    <x v="47"/>
    <x v="56"/>
    <n v="20260723"/>
  </r>
  <r>
    <x v="26"/>
    <x v="6"/>
    <x v="0"/>
    <n v="-321.35589800000002"/>
    <x v="48"/>
    <x v="57"/>
    <n v="20260723"/>
  </r>
  <r>
    <x v="26"/>
    <x v="6"/>
    <x v="0"/>
    <n v="65.610009000000005"/>
    <x v="49"/>
    <x v="58"/>
    <n v="20260723"/>
  </r>
  <r>
    <x v="26"/>
    <x v="6"/>
    <x v="0"/>
    <n v="1959.6393860000001"/>
    <x v="53"/>
    <x v="59"/>
    <n v="20260723"/>
  </r>
  <r>
    <x v="26"/>
    <x v="6"/>
    <x v="0"/>
    <n v="1.178455"/>
    <x v="47"/>
    <x v="60"/>
    <n v="20260723"/>
  </r>
  <r>
    <x v="26"/>
    <x v="6"/>
    <x v="0"/>
    <n v="1874.9263060000001"/>
    <x v="48"/>
    <x v="61"/>
    <n v="20260723"/>
  </r>
  <r>
    <x v="26"/>
    <x v="6"/>
    <x v="0"/>
    <n v="83.534626000000003"/>
    <x v="49"/>
    <x v="62"/>
    <n v="20260723"/>
  </r>
  <r>
    <x v="26"/>
    <x v="6"/>
    <x v="0"/>
    <n v="755.52337199999999"/>
    <x v="54"/>
    <x v="63"/>
    <n v="20260723"/>
  </r>
  <r>
    <x v="26"/>
    <x v="6"/>
    <x v="0"/>
    <n v="97.904325"/>
    <x v="47"/>
    <x v="64"/>
    <n v="20260723"/>
  </r>
  <r>
    <x v="26"/>
    <x v="6"/>
    <x v="0"/>
    <n v="619.090957"/>
    <x v="48"/>
    <x v="65"/>
    <n v="20260723"/>
  </r>
  <r>
    <x v="26"/>
    <x v="6"/>
    <x v="0"/>
    <n v="38.528089000000001"/>
    <x v="49"/>
    <x v="66"/>
    <n v="20260723"/>
  </r>
  <r>
    <x v="26"/>
    <x v="6"/>
    <x v="0"/>
    <m/>
    <x v="55"/>
    <x v="67"/>
    <n v="20260723"/>
  </r>
  <r>
    <x v="26"/>
    <x v="6"/>
    <x v="0"/>
    <n v="0"/>
    <x v="56"/>
    <x v="68"/>
    <n v="20260723"/>
  </r>
  <r>
    <x v="26"/>
    <x v="6"/>
    <x v="0"/>
    <n v="27.966581000000001"/>
    <x v="57"/>
    <x v="69"/>
    <n v="20260723"/>
  </r>
  <r>
    <x v="26"/>
    <x v="6"/>
    <x v="0"/>
    <n v="1.470567"/>
    <x v="58"/>
    <x v="70"/>
    <n v="20260723"/>
  </r>
  <r>
    <x v="26"/>
    <x v="6"/>
    <x v="0"/>
    <n v="103.423518"/>
    <x v="59"/>
    <x v="71"/>
    <n v="20260723"/>
  </r>
  <r>
    <x v="26"/>
    <x v="6"/>
    <x v="0"/>
    <n v="120.604012"/>
    <x v="60"/>
    <x v="72"/>
    <n v="20260723"/>
  </r>
  <r>
    <x v="26"/>
    <x v="6"/>
    <x v="0"/>
    <n v="0"/>
    <x v="19"/>
    <x v="73"/>
    <n v="20260723"/>
  </r>
  <r>
    <x v="26"/>
    <x v="6"/>
    <x v="0"/>
    <n v="0"/>
    <x v="61"/>
    <x v="74"/>
    <n v="20260723"/>
  </r>
  <r>
    <x v="26"/>
    <x v="6"/>
    <x v="0"/>
    <n v="24.84834"/>
    <x v="62"/>
    <x v="75"/>
    <n v="20260723"/>
  </r>
  <r>
    <x v="26"/>
    <x v="6"/>
    <x v="0"/>
    <n v="152.883027"/>
    <x v="63"/>
    <x v="76"/>
    <n v="20260723"/>
  </r>
  <r>
    <x v="26"/>
    <x v="6"/>
    <x v="0"/>
    <n v="29.25149"/>
    <x v="64"/>
    <x v="77"/>
    <n v="20260723"/>
  </r>
  <r>
    <x v="26"/>
    <x v="6"/>
    <x v="0"/>
    <n v="82.400774999999996"/>
    <x v="65"/>
    <x v="78"/>
    <n v="20260723"/>
  </r>
  <r>
    <x v="26"/>
    <x v="6"/>
    <x v="0"/>
    <n v="0"/>
    <x v="66"/>
    <x v="79"/>
    <n v="20260723"/>
  </r>
  <r>
    <x v="26"/>
    <x v="6"/>
    <x v="0"/>
    <n v="0"/>
    <x v="67"/>
    <x v="80"/>
    <n v="20260723"/>
  </r>
  <r>
    <x v="26"/>
    <x v="6"/>
    <x v="0"/>
    <n v="0"/>
    <x v="68"/>
    <x v="81"/>
    <n v="20260723"/>
  </r>
  <r>
    <x v="26"/>
    <x v="6"/>
    <x v="0"/>
    <n v="42.131762000000002"/>
    <x v="69"/>
    <x v="82"/>
    <n v="20260723"/>
  </r>
  <r>
    <x v="26"/>
    <x v="6"/>
    <x v="0"/>
    <n v="3885.8754009999998"/>
    <x v="70"/>
    <x v="83"/>
    <n v="20260723"/>
  </r>
  <r>
    <x v="26"/>
    <x v="6"/>
    <x v="0"/>
    <n v="1336.2455179999999"/>
    <x v="71"/>
    <x v="84"/>
    <n v="20260723"/>
  </r>
  <r>
    <x v="26"/>
    <x v="7"/>
    <x v="0"/>
    <m/>
    <x v="0"/>
    <x v="0"/>
    <n v="20260723"/>
  </r>
  <r>
    <x v="26"/>
    <x v="7"/>
    <x v="0"/>
    <m/>
    <x v="1"/>
    <x v="1"/>
    <n v="20260723"/>
  </r>
  <r>
    <x v="26"/>
    <x v="7"/>
    <x v="0"/>
    <m/>
    <x v="2"/>
    <x v="2"/>
    <n v="20260723"/>
  </r>
  <r>
    <x v="26"/>
    <x v="7"/>
    <x v="0"/>
    <n v="0"/>
    <x v="3"/>
    <x v="3"/>
    <n v="20260723"/>
  </r>
  <r>
    <x v="26"/>
    <x v="7"/>
    <x v="0"/>
    <n v="4.7595869999999998"/>
    <x v="4"/>
    <x v="4"/>
    <n v="20260723"/>
  </r>
  <r>
    <x v="26"/>
    <x v="7"/>
    <x v="0"/>
    <n v="0"/>
    <x v="5"/>
    <x v="5"/>
    <n v="20260723"/>
  </r>
  <r>
    <x v="26"/>
    <x v="7"/>
    <x v="0"/>
    <n v="98.549284999999998"/>
    <x v="6"/>
    <x v="6"/>
    <n v="20260723"/>
  </r>
  <r>
    <x v="26"/>
    <x v="7"/>
    <x v="0"/>
    <n v="3656.2642900000001"/>
    <x v="7"/>
    <x v="7"/>
    <n v="20260723"/>
  </r>
  <r>
    <x v="26"/>
    <x v="7"/>
    <x v="0"/>
    <n v="66.946389999999994"/>
    <x v="8"/>
    <x v="8"/>
    <n v="20260723"/>
  </r>
  <r>
    <x v="26"/>
    <x v="7"/>
    <x v="0"/>
    <n v="222.49445399999999"/>
    <x v="9"/>
    <x v="9"/>
    <n v="20260723"/>
  </r>
  <r>
    <x v="26"/>
    <x v="7"/>
    <x v="0"/>
    <n v="1.2845299999999999"/>
    <x v="10"/>
    <x v="10"/>
    <n v="20260723"/>
  </r>
  <r>
    <x v="26"/>
    <x v="7"/>
    <x v="0"/>
    <n v="0"/>
    <x v="11"/>
    <x v="11"/>
    <n v="20260723"/>
  </r>
  <r>
    <x v="26"/>
    <x v="7"/>
    <x v="0"/>
    <n v="1.2845299999999999"/>
    <x v="12"/>
    <x v="12"/>
    <n v="20260723"/>
  </r>
  <r>
    <x v="26"/>
    <x v="7"/>
    <x v="0"/>
    <n v="3092.7323369999999"/>
    <x v="13"/>
    <x v="13"/>
    <n v="20260723"/>
  </r>
  <r>
    <x v="26"/>
    <x v="7"/>
    <x v="0"/>
    <n v="1752.6883620000001"/>
    <x v="14"/>
    <x v="14"/>
    <n v="20260723"/>
  </r>
  <r>
    <x v="26"/>
    <x v="7"/>
    <x v="0"/>
    <n v="1339.8601610000001"/>
    <x v="15"/>
    <x v="15"/>
    <n v="20260723"/>
  </r>
  <r>
    <x v="26"/>
    <x v="7"/>
    <x v="0"/>
    <n v="0.18381400000000001"/>
    <x v="16"/>
    <x v="16"/>
    <n v="20260723"/>
  </r>
  <r>
    <x v="26"/>
    <x v="7"/>
    <x v="0"/>
    <n v="0"/>
    <x v="17"/>
    <x v="17"/>
    <n v="20260723"/>
  </r>
  <r>
    <x v="26"/>
    <x v="7"/>
    <x v="0"/>
    <n v="81.711236"/>
    <x v="18"/>
    <x v="18"/>
    <n v="20260723"/>
  </r>
  <r>
    <x v="26"/>
    <x v="7"/>
    <x v="0"/>
    <n v="0"/>
    <x v="19"/>
    <x v="19"/>
    <n v="20260723"/>
  </r>
  <r>
    <x v="26"/>
    <x v="7"/>
    <x v="0"/>
    <n v="191.09534300000001"/>
    <x v="20"/>
    <x v="20"/>
    <n v="20260723"/>
  </r>
  <r>
    <x v="26"/>
    <x v="7"/>
    <x v="0"/>
    <n v="0"/>
    <x v="21"/>
    <x v="21"/>
    <n v="20260723"/>
  </r>
  <r>
    <x v="26"/>
    <x v="7"/>
    <x v="0"/>
    <n v="1070.298585"/>
    <x v="22"/>
    <x v="22"/>
    <n v="20260723"/>
  </r>
  <r>
    <x v="26"/>
    <x v="7"/>
    <x v="0"/>
    <n v="106.23726600000001"/>
    <x v="23"/>
    <x v="23"/>
    <n v="20260723"/>
  </r>
  <r>
    <x v="26"/>
    <x v="7"/>
    <x v="0"/>
    <n v="3.1402060000000001"/>
    <x v="24"/>
    <x v="24"/>
    <n v="20260723"/>
  </r>
  <r>
    <x v="26"/>
    <x v="7"/>
    <x v="0"/>
    <n v="9.7330000000000003E-3"/>
    <x v="25"/>
    <x v="25"/>
    <n v="20260723"/>
  </r>
  <r>
    <x v="26"/>
    <x v="7"/>
    <x v="0"/>
    <n v="103.087327"/>
    <x v="26"/>
    <x v="26"/>
    <n v="20260723"/>
  </r>
  <r>
    <x v="26"/>
    <x v="7"/>
    <x v="0"/>
    <n v="220.47518700000001"/>
    <x v="27"/>
    <x v="27"/>
    <n v="20260723"/>
  </r>
  <r>
    <x v="26"/>
    <x v="7"/>
    <x v="0"/>
    <n v="234.96365700000001"/>
    <x v="28"/>
    <x v="28"/>
    <n v="20260723"/>
  </r>
  <r>
    <x v="26"/>
    <x v="7"/>
    <x v="0"/>
    <n v="230.14552499999999"/>
    <x v="29"/>
    <x v="29"/>
    <n v="20260723"/>
  </r>
  <r>
    <x v="26"/>
    <x v="7"/>
    <x v="0"/>
    <n v="4.8181310000000002"/>
    <x v="30"/>
    <x v="30"/>
    <n v="20260723"/>
  </r>
  <r>
    <x v="26"/>
    <x v="7"/>
    <x v="0"/>
    <n v="-14.395688"/>
    <x v="31"/>
    <x v="31"/>
    <n v="20260723"/>
  </r>
  <r>
    <x v="26"/>
    <x v="7"/>
    <x v="0"/>
    <n v="-6.9389349999999999"/>
    <x v="32"/>
    <x v="32"/>
    <n v="20260723"/>
  </r>
  <r>
    <x v="26"/>
    <x v="7"/>
    <x v="0"/>
    <n v="-7.456753"/>
    <x v="33"/>
    <x v="33"/>
    <n v="20260723"/>
  </r>
  <r>
    <x v="26"/>
    <x v="7"/>
    <x v="0"/>
    <n v="-9.2781000000000002E-2"/>
    <x v="34"/>
    <x v="34"/>
    <n v="20260723"/>
  </r>
  <r>
    <x v="26"/>
    <x v="7"/>
    <x v="0"/>
    <n v="0"/>
    <x v="35"/>
    <x v="35"/>
    <n v="20260723"/>
  </r>
  <r>
    <x v="26"/>
    <x v="7"/>
    <x v="0"/>
    <n v="82.608536999999998"/>
    <x v="36"/>
    <x v="36"/>
    <n v="20260723"/>
  </r>
  <r>
    <x v="26"/>
    <x v="7"/>
    <x v="0"/>
    <n v="20.571190000000001"/>
    <x v="37"/>
    <x v="37"/>
    <n v="20260723"/>
  </r>
  <r>
    <x v="26"/>
    <x v="7"/>
    <x v="0"/>
    <n v="34.415591999999997"/>
    <x v="38"/>
    <x v="38"/>
    <n v="20260723"/>
  </r>
  <r>
    <x v="26"/>
    <x v="7"/>
    <x v="0"/>
    <n v="0"/>
    <x v="39"/>
    <x v="39"/>
    <n v="20260723"/>
  </r>
  <r>
    <x v="26"/>
    <x v="7"/>
    <x v="0"/>
    <n v="0"/>
    <x v="40"/>
    <x v="40"/>
    <n v="20260723"/>
  </r>
  <r>
    <x v="26"/>
    <x v="7"/>
    <x v="0"/>
    <n v="109.782971"/>
    <x v="41"/>
    <x v="41"/>
    <n v="20260723"/>
  </r>
  <r>
    <x v="26"/>
    <x v="7"/>
    <x v="0"/>
    <n v="7.3218509999999997"/>
    <x v="42"/>
    <x v="42"/>
    <n v="20260723"/>
  </r>
  <r>
    <x v="26"/>
    <x v="7"/>
    <x v="0"/>
    <n v="5411.2843419999999"/>
    <x v="43"/>
    <x v="43"/>
    <n v="20260723"/>
  </r>
  <r>
    <x v="26"/>
    <x v="7"/>
    <x v="0"/>
    <m/>
    <x v="44"/>
    <x v="44"/>
    <n v="20260723"/>
  </r>
  <r>
    <x v="26"/>
    <x v="7"/>
    <x v="0"/>
    <n v="855.91036499999996"/>
    <x v="45"/>
    <x v="45"/>
    <n v="20260723"/>
  </r>
  <r>
    <x v="26"/>
    <x v="7"/>
    <x v="0"/>
    <n v="819.26372900000001"/>
    <x v="46"/>
    <x v="46"/>
    <n v="20260723"/>
  </r>
  <r>
    <x v="26"/>
    <x v="7"/>
    <x v="0"/>
    <n v="0"/>
    <x v="47"/>
    <x v="47"/>
    <n v="20260723"/>
  </r>
  <r>
    <x v="26"/>
    <x v="7"/>
    <x v="0"/>
    <n v="778.76222499999994"/>
    <x v="48"/>
    <x v="48"/>
    <n v="20260723"/>
  </r>
  <r>
    <x v="26"/>
    <x v="7"/>
    <x v="0"/>
    <n v="40.501505000000002"/>
    <x v="49"/>
    <x v="49"/>
    <n v="20260723"/>
  </r>
  <r>
    <x v="26"/>
    <x v="7"/>
    <x v="0"/>
    <n v="36.646636000000001"/>
    <x v="50"/>
    <x v="50"/>
    <n v="20260723"/>
  </r>
  <r>
    <x v="26"/>
    <x v="7"/>
    <x v="0"/>
    <n v="0"/>
    <x v="47"/>
    <x v="51"/>
    <n v="20260723"/>
  </r>
  <r>
    <x v="26"/>
    <x v="7"/>
    <x v="0"/>
    <n v="32.723498999999997"/>
    <x v="48"/>
    <x v="52"/>
    <n v="20260723"/>
  </r>
  <r>
    <x v="26"/>
    <x v="7"/>
    <x v="0"/>
    <n v="3.9231370000000001"/>
    <x v="49"/>
    <x v="53"/>
    <n v="20260723"/>
  </r>
  <r>
    <x v="26"/>
    <x v="7"/>
    <x v="0"/>
    <n v="1753.156892"/>
    <x v="51"/>
    <x v="54"/>
    <n v="20260723"/>
  </r>
  <r>
    <x v="26"/>
    <x v="7"/>
    <x v="0"/>
    <n v="-279.160417"/>
    <x v="52"/>
    <x v="55"/>
    <n v="20260723"/>
  </r>
  <r>
    <x v="26"/>
    <x v="7"/>
    <x v="0"/>
    <n v="0"/>
    <x v="47"/>
    <x v="56"/>
    <n v="20260723"/>
  </r>
  <r>
    <x v="26"/>
    <x v="7"/>
    <x v="0"/>
    <n v="-353.576683"/>
    <x v="48"/>
    <x v="57"/>
    <n v="20260723"/>
  </r>
  <r>
    <x v="26"/>
    <x v="7"/>
    <x v="0"/>
    <n v="74.416264999999996"/>
    <x v="49"/>
    <x v="58"/>
    <n v="20260723"/>
  </r>
  <r>
    <x v="26"/>
    <x v="7"/>
    <x v="0"/>
    <n v="2032.317309"/>
    <x v="53"/>
    <x v="59"/>
    <n v="20260723"/>
  </r>
  <r>
    <x v="26"/>
    <x v="7"/>
    <x v="0"/>
    <n v="1.0654030000000001"/>
    <x v="47"/>
    <x v="60"/>
    <n v="20260723"/>
  </r>
  <r>
    <x v="26"/>
    <x v="7"/>
    <x v="0"/>
    <n v="1946.109551"/>
    <x v="48"/>
    <x v="61"/>
    <n v="20260723"/>
  </r>
  <r>
    <x v="26"/>
    <x v="7"/>
    <x v="0"/>
    <n v="85.142354999999995"/>
    <x v="49"/>
    <x v="62"/>
    <n v="20260723"/>
  </r>
  <r>
    <x v="26"/>
    <x v="7"/>
    <x v="0"/>
    <n v="856.19745"/>
    <x v="54"/>
    <x v="63"/>
    <n v="20260723"/>
  </r>
  <r>
    <x v="26"/>
    <x v="7"/>
    <x v="0"/>
    <n v="107.024658"/>
    <x v="47"/>
    <x v="64"/>
    <n v="20260723"/>
  </r>
  <r>
    <x v="26"/>
    <x v="7"/>
    <x v="0"/>
    <n v="709.38644399999998"/>
    <x v="48"/>
    <x v="65"/>
    <n v="20260723"/>
  </r>
  <r>
    <x v="26"/>
    <x v="7"/>
    <x v="0"/>
    <n v="39.786349000000001"/>
    <x v="49"/>
    <x v="66"/>
    <n v="20260723"/>
  </r>
  <r>
    <x v="26"/>
    <x v="7"/>
    <x v="0"/>
    <m/>
    <x v="55"/>
    <x v="67"/>
    <n v="20260723"/>
  </r>
  <r>
    <x v="26"/>
    <x v="7"/>
    <x v="0"/>
    <n v="0"/>
    <x v="56"/>
    <x v="68"/>
    <n v="20260723"/>
  </r>
  <r>
    <x v="26"/>
    <x v="7"/>
    <x v="0"/>
    <n v="32.480134999999997"/>
    <x v="57"/>
    <x v="69"/>
    <n v="20260723"/>
  </r>
  <r>
    <x v="26"/>
    <x v="7"/>
    <x v="0"/>
    <n v="1.7734399999999999"/>
    <x v="58"/>
    <x v="70"/>
    <n v="20260723"/>
  </r>
  <r>
    <x v="26"/>
    <x v="7"/>
    <x v="0"/>
    <n v="15.559649"/>
    <x v="59"/>
    <x v="71"/>
    <n v="20260723"/>
  </r>
  <r>
    <x v="26"/>
    <x v="7"/>
    <x v="0"/>
    <n v="81.833528999999999"/>
    <x v="60"/>
    <x v="72"/>
    <n v="20260723"/>
  </r>
  <r>
    <x v="26"/>
    <x v="7"/>
    <x v="0"/>
    <n v="0"/>
    <x v="19"/>
    <x v="73"/>
    <n v="20260723"/>
  </r>
  <r>
    <x v="26"/>
    <x v="7"/>
    <x v="0"/>
    <n v="0"/>
    <x v="61"/>
    <x v="74"/>
    <n v="20260723"/>
  </r>
  <r>
    <x v="26"/>
    <x v="7"/>
    <x v="0"/>
    <n v="36.382804999999998"/>
    <x v="62"/>
    <x v="75"/>
    <n v="20260723"/>
  </r>
  <r>
    <x v="26"/>
    <x v="7"/>
    <x v="0"/>
    <n v="129.82714999999999"/>
    <x v="63"/>
    <x v="76"/>
    <n v="20260723"/>
  </r>
  <r>
    <x v="26"/>
    <x v="7"/>
    <x v="0"/>
    <n v="47.072583999999999"/>
    <x v="64"/>
    <x v="77"/>
    <n v="20260723"/>
  </r>
  <r>
    <x v="26"/>
    <x v="7"/>
    <x v="0"/>
    <n v="135.71386100000001"/>
    <x v="65"/>
    <x v="78"/>
    <n v="20260723"/>
  </r>
  <r>
    <x v="26"/>
    <x v="7"/>
    <x v="0"/>
    <n v="0"/>
    <x v="66"/>
    <x v="79"/>
    <n v="20260723"/>
  </r>
  <r>
    <x v="26"/>
    <x v="7"/>
    <x v="0"/>
    <n v="0"/>
    <x v="67"/>
    <x v="80"/>
    <n v="20260723"/>
  </r>
  <r>
    <x v="26"/>
    <x v="7"/>
    <x v="0"/>
    <n v="0"/>
    <x v="68"/>
    <x v="81"/>
    <n v="20260723"/>
  </r>
  <r>
    <x v="26"/>
    <x v="7"/>
    <x v="0"/>
    <n v="56.320262"/>
    <x v="69"/>
    <x v="82"/>
    <n v="20260723"/>
  </r>
  <r>
    <x v="26"/>
    <x v="7"/>
    <x v="0"/>
    <n v="4002.2281240000002"/>
    <x v="70"/>
    <x v="83"/>
    <n v="20260723"/>
  </r>
  <r>
    <x v="26"/>
    <x v="7"/>
    <x v="0"/>
    <n v="1409.0562190000001"/>
    <x v="71"/>
    <x v="84"/>
    <n v="20260723"/>
  </r>
  <r>
    <x v="26"/>
    <x v="8"/>
    <x v="0"/>
    <m/>
    <x v="0"/>
    <x v="0"/>
    <n v="20260723"/>
  </r>
  <r>
    <x v="26"/>
    <x v="8"/>
    <x v="0"/>
    <m/>
    <x v="1"/>
    <x v="1"/>
    <n v="20260723"/>
  </r>
  <r>
    <x v="26"/>
    <x v="8"/>
    <x v="0"/>
    <m/>
    <x v="2"/>
    <x v="2"/>
    <n v="20260723"/>
  </r>
  <r>
    <x v="26"/>
    <x v="8"/>
    <x v="0"/>
    <n v="0"/>
    <x v="3"/>
    <x v="3"/>
    <n v="20260723"/>
  </r>
  <r>
    <x v="26"/>
    <x v="8"/>
    <x v="0"/>
    <n v="5.0187989999999996"/>
    <x v="4"/>
    <x v="4"/>
    <n v="20260723"/>
  </r>
  <r>
    <x v="26"/>
    <x v="8"/>
    <x v="0"/>
    <n v="0"/>
    <x v="5"/>
    <x v="5"/>
    <n v="20260723"/>
  </r>
  <r>
    <x v="26"/>
    <x v="8"/>
    <x v="0"/>
    <n v="100.370178"/>
    <x v="6"/>
    <x v="6"/>
    <n v="20260723"/>
  </r>
  <r>
    <x v="26"/>
    <x v="8"/>
    <x v="0"/>
    <n v="3577.3721049999999"/>
    <x v="7"/>
    <x v="7"/>
    <n v="20260723"/>
  </r>
  <r>
    <x v="26"/>
    <x v="8"/>
    <x v="0"/>
    <n v="4.7867459999999999"/>
    <x v="8"/>
    <x v="8"/>
    <n v="20260723"/>
  </r>
  <r>
    <x v="26"/>
    <x v="8"/>
    <x v="0"/>
    <n v="250.678673"/>
    <x v="9"/>
    <x v="9"/>
    <n v="20260723"/>
  </r>
  <r>
    <x v="26"/>
    <x v="8"/>
    <x v="0"/>
    <n v="1.6295299999999999"/>
    <x v="10"/>
    <x v="10"/>
    <n v="20260723"/>
  </r>
  <r>
    <x v="26"/>
    <x v="8"/>
    <x v="0"/>
    <n v="0"/>
    <x v="11"/>
    <x v="11"/>
    <n v="20260723"/>
  </r>
  <r>
    <x v="26"/>
    <x v="8"/>
    <x v="0"/>
    <n v="1.6295299999999999"/>
    <x v="12"/>
    <x v="12"/>
    <n v="20260723"/>
  </r>
  <r>
    <x v="26"/>
    <x v="8"/>
    <x v="0"/>
    <n v="3057.3341249999999"/>
    <x v="13"/>
    <x v="13"/>
    <n v="20260723"/>
  </r>
  <r>
    <x v="26"/>
    <x v="8"/>
    <x v="0"/>
    <n v="1799.9462820000001"/>
    <x v="14"/>
    <x v="14"/>
    <n v="20260723"/>
  </r>
  <r>
    <x v="26"/>
    <x v="8"/>
    <x v="0"/>
    <n v="1256.739691"/>
    <x v="15"/>
    <x v="15"/>
    <n v="20260723"/>
  </r>
  <r>
    <x v="26"/>
    <x v="8"/>
    <x v="0"/>
    <n v="0.64815199999999995"/>
    <x v="16"/>
    <x v="16"/>
    <n v="20260723"/>
  </r>
  <r>
    <x v="26"/>
    <x v="8"/>
    <x v="0"/>
    <n v="0"/>
    <x v="17"/>
    <x v="17"/>
    <n v="20260723"/>
  </r>
  <r>
    <x v="26"/>
    <x v="8"/>
    <x v="0"/>
    <n v="101.38699"/>
    <x v="18"/>
    <x v="18"/>
    <n v="20260723"/>
  </r>
  <r>
    <x v="26"/>
    <x v="8"/>
    <x v="0"/>
    <n v="0"/>
    <x v="19"/>
    <x v="19"/>
    <n v="20260723"/>
  </r>
  <r>
    <x v="26"/>
    <x v="8"/>
    <x v="0"/>
    <n v="161.55604099999999"/>
    <x v="20"/>
    <x v="20"/>
    <n v="20260723"/>
  </r>
  <r>
    <x v="26"/>
    <x v="8"/>
    <x v="0"/>
    <n v="0"/>
    <x v="21"/>
    <x v="21"/>
    <n v="20260723"/>
  </r>
  <r>
    <x v="26"/>
    <x v="8"/>
    <x v="0"/>
    <n v="1178.137567"/>
    <x v="22"/>
    <x v="22"/>
    <n v="20260723"/>
  </r>
  <r>
    <x v="26"/>
    <x v="8"/>
    <x v="0"/>
    <n v="131.231146"/>
    <x v="23"/>
    <x v="23"/>
    <n v="20260723"/>
  </r>
  <r>
    <x v="26"/>
    <x v="8"/>
    <x v="0"/>
    <n v="2.798556"/>
    <x v="24"/>
    <x v="24"/>
    <n v="20260723"/>
  </r>
  <r>
    <x v="26"/>
    <x v="8"/>
    <x v="0"/>
    <n v="3.846E-3"/>
    <x v="25"/>
    <x v="25"/>
    <n v="20260723"/>
  </r>
  <r>
    <x v="26"/>
    <x v="8"/>
    <x v="0"/>
    <n v="128.42874399999999"/>
    <x v="26"/>
    <x v="26"/>
    <n v="20260723"/>
  </r>
  <r>
    <x v="26"/>
    <x v="8"/>
    <x v="0"/>
    <n v="241.42112700000001"/>
    <x v="27"/>
    <x v="27"/>
    <n v="20260723"/>
  </r>
  <r>
    <x v="26"/>
    <x v="8"/>
    <x v="0"/>
    <n v="259.745563"/>
    <x v="28"/>
    <x v="28"/>
    <n v="20260723"/>
  </r>
  <r>
    <x v="26"/>
    <x v="8"/>
    <x v="0"/>
    <n v="252.81835599999999"/>
    <x v="29"/>
    <x v="29"/>
    <n v="20260723"/>
  </r>
  <r>
    <x v="26"/>
    <x v="8"/>
    <x v="0"/>
    <n v="6.927206"/>
    <x v="30"/>
    <x v="30"/>
    <n v="20260723"/>
  </r>
  <r>
    <x v="26"/>
    <x v="8"/>
    <x v="0"/>
    <n v="-18.194838000000001"/>
    <x v="31"/>
    <x v="31"/>
    <n v="20260723"/>
  </r>
  <r>
    <x v="26"/>
    <x v="8"/>
    <x v="0"/>
    <n v="-7.841094"/>
    <x v="32"/>
    <x v="32"/>
    <n v="20260723"/>
  </r>
  <r>
    <x v="26"/>
    <x v="8"/>
    <x v="0"/>
    <n v="-10.353744000000001"/>
    <x v="33"/>
    <x v="33"/>
    <n v="20260723"/>
  </r>
  <r>
    <x v="26"/>
    <x v="8"/>
    <x v="0"/>
    <n v="-0.12959799999999999"/>
    <x v="34"/>
    <x v="34"/>
    <n v="20260723"/>
  </r>
  <r>
    <x v="26"/>
    <x v="8"/>
    <x v="0"/>
    <n v="0"/>
    <x v="35"/>
    <x v="35"/>
    <n v="20260723"/>
  </r>
  <r>
    <x v="26"/>
    <x v="8"/>
    <x v="0"/>
    <n v="85.472010999999995"/>
    <x v="36"/>
    <x v="36"/>
    <n v="20260723"/>
  </r>
  <r>
    <x v="26"/>
    <x v="8"/>
    <x v="0"/>
    <n v="19.615362000000001"/>
    <x v="37"/>
    <x v="37"/>
    <n v="20260723"/>
  </r>
  <r>
    <x v="26"/>
    <x v="8"/>
    <x v="0"/>
    <n v="29.646189"/>
    <x v="38"/>
    <x v="38"/>
    <n v="20260723"/>
  </r>
  <r>
    <x v="26"/>
    <x v="8"/>
    <x v="0"/>
    <n v="0"/>
    <x v="39"/>
    <x v="39"/>
    <n v="20260723"/>
  </r>
  <r>
    <x v="26"/>
    <x v="8"/>
    <x v="0"/>
    <n v="0"/>
    <x v="40"/>
    <x v="40"/>
    <n v="20260723"/>
  </r>
  <r>
    <x v="26"/>
    <x v="8"/>
    <x v="0"/>
    <n v="112.233294"/>
    <x v="41"/>
    <x v="41"/>
    <n v="20260723"/>
  </r>
  <r>
    <x v="26"/>
    <x v="8"/>
    <x v="0"/>
    <n v="9.0953049999999998"/>
    <x v="42"/>
    <x v="42"/>
    <n v="20260723"/>
  </r>
  <r>
    <x v="26"/>
    <x v="8"/>
    <x v="0"/>
    <n v="5489.6130819999998"/>
    <x v="43"/>
    <x v="43"/>
    <n v="20260723"/>
  </r>
  <r>
    <x v="26"/>
    <x v="8"/>
    <x v="0"/>
    <m/>
    <x v="44"/>
    <x v="44"/>
    <n v="20260723"/>
  </r>
  <r>
    <x v="26"/>
    <x v="8"/>
    <x v="0"/>
    <n v="910.79169000000002"/>
    <x v="45"/>
    <x v="45"/>
    <n v="20260723"/>
  </r>
  <r>
    <x v="26"/>
    <x v="8"/>
    <x v="0"/>
    <n v="872.07209999999998"/>
    <x v="46"/>
    <x v="46"/>
    <n v="20260723"/>
  </r>
  <r>
    <x v="26"/>
    <x v="8"/>
    <x v="0"/>
    <n v="0"/>
    <x v="47"/>
    <x v="47"/>
    <n v="20260723"/>
  </r>
  <r>
    <x v="26"/>
    <x v="8"/>
    <x v="0"/>
    <n v="825.48674900000003"/>
    <x v="48"/>
    <x v="48"/>
    <n v="20260723"/>
  </r>
  <r>
    <x v="26"/>
    <x v="8"/>
    <x v="0"/>
    <n v="46.585352"/>
    <x v="49"/>
    <x v="49"/>
    <n v="20260723"/>
  </r>
  <r>
    <x v="26"/>
    <x v="8"/>
    <x v="0"/>
    <n v="38.719589999999997"/>
    <x v="50"/>
    <x v="50"/>
    <n v="20260723"/>
  </r>
  <r>
    <x v="26"/>
    <x v="8"/>
    <x v="0"/>
    <n v="0"/>
    <x v="47"/>
    <x v="51"/>
    <n v="20260723"/>
  </r>
  <r>
    <x v="26"/>
    <x v="8"/>
    <x v="0"/>
    <n v="34.571187999999999"/>
    <x v="48"/>
    <x v="52"/>
    <n v="20260723"/>
  </r>
  <r>
    <x v="26"/>
    <x v="8"/>
    <x v="0"/>
    <n v="4.1484019999999999"/>
    <x v="49"/>
    <x v="53"/>
    <n v="20260723"/>
  </r>
  <r>
    <x v="26"/>
    <x v="8"/>
    <x v="0"/>
    <n v="1757.9227659999999"/>
    <x v="51"/>
    <x v="54"/>
    <n v="20260723"/>
  </r>
  <r>
    <x v="26"/>
    <x v="8"/>
    <x v="0"/>
    <n v="-304.46413999999999"/>
    <x v="52"/>
    <x v="55"/>
    <n v="20260723"/>
  </r>
  <r>
    <x v="26"/>
    <x v="8"/>
    <x v="0"/>
    <n v="0"/>
    <x v="47"/>
    <x v="56"/>
    <n v="20260723"/>
  </r>
  <r>
    <x v="26"/>
    <x v="8"/>
    <x v="0"/>
    <n v="-390.155914"/>
    <x v="48"/>
    <x v="57"/>
    <n v="20260723"/>
  </r>
  <r>
    <x v="26"/>
    <x v="8"/>
    <x v="0"/>
    <n v="85.691775000000007"/>
    <x v="49"/>
    <x v="58"/>
    <n v="20260723"/>
  </r>
  <r>
    <x v="26"/>
    <x v="8"/>
    <x v="0"/>
    <n v="2062.3869060000002"/>
    <x v="53"/>
    <x v="59"/>
    <n v="20260723"/>
  </r>
  <r>
    <x v="26"/>
    <x v="8"/>
    <x v="0"/>
    <n v="0.91247599999999995"/>
    <x v="47"/>
    <x v="60"/>
    <n v="20260723"/>
  </r>
  <r>
    <x v="26"/>
    <x v="8"/>
    <x v="0"/>
    <n v="1975.169905"/>
    <x v="48"/>
    <x v="61"/>
    <n v="20260723"/>
  </r>
  <r>
    <x v="26"/>
    <x v="8"/>
    <x v="0"/>
    <n v="86.304524999999998"/>
    <x v="49"/>
    <x v="62"/>
    <n v="20260723"/>
  </r>
  <r>
    <x v="26"/>
    <x v="8"/>
    <x v="0"/>
    <n v="943.89966700000002"/>
    <x v="54"/>
    <x v="63"/>
    <n v="20260723"/>
  </r>
  <r>
    <x v="26"/>
    <x v="8"/>
    <x v="0"/>
    <n v="124.569413"/>
    <x v="47"/>
    <x v="64"/>
    <n v="20260723"/>
  </r>
  <r>
    <x v="26"/>
    <x v="8"/>
    <x v="0"/>
    <n v="779.91525100000001"/>
    <x v="48"/>
    <x v="65"/>
    <n v="20260723"/>
  </r>
  <r>
    <x v="26"/>
    <x v="8"/>
    <x v="0"/>
    <n v="39.415004000000003"/>
    <x v="49"/>
    <x v="66"/>
    <n v="20260723"/>
  </r>
  <r>
    <x v="26"/>
    <x v="8"/>
    <x v="0"/>
    <m/>
    <x v="55"/>
    <x v="67"/>
    <n v="20260723"/>
  </r>
  <r>
    <x v="26"/>
    <x v="8"/>
    <x v="0"/>
    <n v="0"/>
    <x v="56"/>
    <x v="68"/>
    <n v="20260723"/>
  </r>
  <r>
    <x v="26"/>
    <x v="8"/>
    <x v="0"/>
    <n v="31.893955999999999"/>
    <x v="57"/>
    <x v="69"/>
    <n v="20260723"/>
  </r>
  <r>
    <x v="26"/>
    <x v="8"/>
    <x v="0"/>
    <n v="2.1300300000000001"/>
    <x v="58"/>
    <x v="70"/>
    <n v="20260723"/>
  </r>
  <r>
    <x v="26"/>
    <x v="8"/>
    <x v="0"/>
    <n v="0"/>
    <x v="59"/>
    <x v="71"/>
    <n v="20260723"/>
  </r>
  <r>
    <x v="26"/>
    <x v="8"/>
    <x v="0"/>
    <n v="48.328887000000002"/>
    <x v="60"/>
    <x v="72"/>
    <n v="20260723"/>
  </r>
  <r>
    <x v="26"/>
    <x v="8"/>
    <x v="0"/>
    <n v="0"/>
    <x v="19"/>
    <x v="73"/>
    <n v="20260723"/>
  </r>
  <r>
    <x v="26"/>
    <x v="8"/>
    <x v="0"/>
    <n v="0"/>
    <x v="61"/>
    <x v="74"/>
    <n v="20260723"/>
  </r>
  <r>
    <x v="26"/>
    <x v="8"/>
    <x v="0"/>
    <n v="37.875985"/>
    <x v="62"/>
    <x v="75"/>
    <n v="20260723"/>
  </r>
  <r>
    <x v="26"/>
    <x v="8"/>
    <x v="0"/>
    <n v="140.27991700000001"/>
    <x v="63"/>
    <x v="76"/>
    <n v="20260723"/>
  </r>
  <r>
    <x v="26"/>
    <x v="8"/>
    <x v="0"/>
    <n v="36.697566000000002"/>
    <x v="64"/>
    <x v="77"/>
    <n v="20260723"/>
  </r>
  <r>
    <x v="26"/>
    <x v="8"/>
    <x v="0"/>
    <n v="120.873441"/>
    <x v="65"/>
    <x v="78"/>
    <n v="20260723"/>
  </r>
  <r>
    <x v="26"/>
    <x v="8"/>
    <x v="0"/>
    <n v="0"/>
    <x v="66"/>
    <x v="79"/>
    <n v="20260723"/>
  </r>
  <r>
    <x v="26"/>
    <x v="8"/>
    <x v="0"/>
    <n v="0"/>
    <x v="67"/>
    <x v="80"/>
    <n v="20260723"/>
  </r>
  <r>
    <x v="26"/>
    <x v="8"/>
    <x v="0"/>
    <n v="0"/>
    <x v="68"/>
    <x v="81"/>
    <n v="20260723"/>
  </r>
  <r>
    <x v="26"/>
    <x v="8"/>
    <x v="0"/>
    <n v="52.348745000000001"/>
    <x v="69"/>
    <x v="82"/>
    <n v="20260723"/>
  </r>
  <r>
    <x v="26"/>
    <x v="8"/>
    <x v="0"/>
    <n v="4083.0426510000002"/>
    <x v="70"/>
    <x v="83"/>
    <n v="20260723"/>
  </r>
  <r>
    <x v="26"/>
    <x v="8"/>
    <x v="0"/>
    <n v="1406.5704310000001"/>
    <x v="71"/>
    <x v="84"/>
    <n v="20260723"/>
  </r>
  <r>
    <x v="26"/>
    <x v="9"/>
    <x v="0"/>
    <m/>
    <x v="0"/>
    <x v="0"/>
    <n v="20260723"/>
  </r>
  <r>
    <x v="26"/>
    <x v="9"/>
    <x v="0"/>
    <m/>
    <x v="1"/>
    <x v="1"/>
    <n v="20260723"/>
  </r>
  <r>
    <x v="26"/>
    <x v="9"/>
    <x v="0"/>
    <m/>
    <x v="2"/>
    <x v="2"/>
    <n v="20260723"/>
  </r>
  <r>
    <x v="26"/>
    <x v="9"/>
    <x v="0"/>
    <n v="0"/>
    <x v="3"/>
    <x v="3"/>
    <n v="20260723"/>
  </r>
  <r>
    <x v="26"/>
    <x v="9"/>
    <x v="0"/>
    <n v="28.126929000000001"/>
    <x v="4"/>
    <x v="4"/>
    <n v="20260723"/>
  </r>
  <r>
    <x v="26"/>
    <x v="9"/>
    <x v="0"/>
    <n v="0"/>
    <x v="5"/>
    <x v="5"/>
    <n v="20260723"/>
  </r>
  <r>
    <x v="26"/>
    <x v="9"/>
    <x v="0"/>
    <n v="108.371681"/>
    <x v="6"/>
    <x v="6"/>
    <n v="20260723"/>
  </r>
  <r>
    <x v="26"/>
    <x v="9"/>
    <x v="0"/>
    <n v="3623.8861619999998"/>
    <x v="7"/>
    <x v="7"/>
    <n v="20260723"/>
  </r>
  <r>
    <x v="26"/>
    <x v="9"/>
    <x v="0"/>
    <n v="4.5166329999999997"/>
    <x v="8"/>
    <x v="8"/>
    <n v="20260723"/>
  </r>
  <r>
    <x v="26"/>
    <x v="9"/>
    <x v="0"/>
    <n v="250.27066300000001"/>
    <x v="9"/>
    <x v="9"/>
    <n v="20260723"/>
  </r>
  <r>
    <x v="26"/>
    <x v="9"/>
    <x v="0"/>
    <n v="1.7942400000000001"/>
    <x v="10"/>
    <x v="10"/>
    <n v="20260723"/>
  </r>
  <r>
    <x v="26"/>
    <x v="9"/>
    <x v="0"/>
    <n v="0"/>
    <x v="11"/>
    <x v="11"/>
    <n v="20260723"/>
  </r>
  <r>
    <x v="26"/>
    <x v="9"/>
    <x v="0"/>
    <n v="1.7942400000000001"/>
    <x v="12"/>
    <x v="12"/>
    <n v="20260723"/>
  </r>
  <r>
    <x v="26"/>
    <x v="9"/>
    <x v="0"/>
    <n v="3110.8469180000002"/>
    <x v="13"/>
    <x v="13"/>
    <n v="20260723"/>
  </r>
  <r>
    <x v="26"/>
    <x v="9"/>
    <x v="0"/>
    <n v="1986.847675"/>
    <x v="14"/>
    <x v="14"/>
    <n v="20260723"/>
  </r>
  <r>
    <x v="26"/>
    <x v="9"/>
    <x v="0"/>
    <n v="1123.0516379999999"/>
    <x v="15"/>
    <x v="15"/>
    <n v="20260723"/>
  </r>
  <r>
    <x v="26"/>
    <x v="9"/>
    <x v="0"/>
    <n v="0.94760500000000003"/>
    <x v="16"/>
    <x v="16"/>
    <n v="20260723"/>
  </r>
  <r>
    <x v="26"/>
    <x v="9"/>
    <x v="0"/>
    <n v="0"/>
    <x v="17"/>
    <x v="17"/>
    <n v="20260723"/>
  </r>
  <r>
    <x v="26"/>
    <x v="9"/>
    <x v="0"/>
    <n v="104.58319299999999"/>
    <x v="18"/>
    <x v="18"/>
    <n v="20260723"/>
  </r>
  <r>
    <x v="26"/>
    <x v="9"/>
    <x v="0"/>
    <n v="0"/>
    <x v="19"/>
    <x v="19"/>
    <n v="20260723"/>
  </r>
  <r>
    <x v="26"/>
    <x v="9"/>
    <x v="0"/>
    <n v="151.874516"/>
    <x v="20"/>
    <x v="20"/>
    <n v="20260723"/>
  </r>
  <r>
    <x v="26"/>
    <x v="9"/>
    <x v="0"/>
    <n v="0"/>
    <x v="21"/>
    <x v="21"/>
    <n v="20260723"/>
  </r>
  <r>
    <x v="26"/>
    <x v="9"/>
    <x v="0"/>
    <n v="1310.14789"/>
    <x v="22"/>
    <x v="22"/>
    <n v="20260723"/>
  </r>
  <r>
    <x v="26"/>
    <x v="9"/>
    <x v="0"/>
    <n v="107.695977"/>
    <x v="23"/>
    <x v="23"/>
    <n v="20260723"/>
  </r>
  <r>
    <x v="26"/>
    <x v="9"/>
    <x v="0"/>
    <n v="2.425036"/>
    <x v="24"/>
    <x v="24"/>
    <n v="20260723"/>
  </r>
  <r>
    <x v="26"/>
    <x v="9"/>
    <x v="0"/>
    <n v="0"/>
    <x v="25"/>
    <x v="25"/>
    <n v="20260723"/>
  </r>
  <r>
    <x v="26"/>
    <x v="9"/>
    <x v="0"/>
    <n v="105.27094200000001"/>
    <x v="26"/>
    <x v="26"/>
    <n v="20260723"/>
  </r>
  <r>
    <x v="26"/>
    <x v="9"/>
    <x v="0"/>
    <n v="680.83674599999995"/>
    <x v="27"/>
    <x v="27"/>
    <n v="20260723"/>
  </r>
  <r>
    <x v="26"/>
    <x v="9"/>
    <x v="0"/>
    <n v="700.20400700000005"/>
    <x v="28"/>
    <x v="28"/>
    <n v="20260723"/>
  </r>
  <r>
    <x v="26"/>
    <x v="9"/>
    <x v="0"/>
    <n v="690.10827200000006"/>
    <x v="29"/>
    <x v="29"/>
    <n v="20260723"/>
  </r>
  <r>
    <x v="26"/>
    <x v="9"/>
    <x v="0"/>
    <n v="10.095734"/>
    <x v="30"/>
    <x v="30"/>
    <n v="20260723"/>
  </r>
  <r>
    <x v="26"/>
    <x v="9"/>
    <x v="0"/>
    <n v="-19.241509000000001"/>
    <x v="31"/>
    <x v="31"/>
    <n v="20260723"/>
  </r>
  <r>
    <x v="26"/>
    <x v="9"/>
    <x v="0"/>
    <n v="-4.4678719999999998"/>
    <x v="32"/>
    <x v="32"/>
    <n v="20260723"/>
  </r>
  <r>
    <x v="26"/>
    <x v="9"/>
    <x v="0"/>
    <n v="-14.773636"/>
    <x v="33"/>
    <x v="33"/>
    <n v="20260723"/>
  </r>
  <r>
    <x v="26"/>
    <x v="9"/>
    <x v="0"/>
    <n v="-0.125752"/>
    <x v="34"/>
    <x v="34"/>
    <n v="20260723"/>
  </r>
  <r>
    <x v="26"/>
    <x v="9"/>
    <x v="0"/>
    <n v="0"/>
    <x v="35"/>
    <x v="35"/>
    <n v="20260723"/>
  </r>
  <r>
    <x v="26"/>
    <x v="9"/>
    <x v="0"/>
    <n v="95.058937"/>
    <x v="36"/>
    <x v="36"/>
    <n v="20260723"/>
  </r>
  <r>
    <x v="26"/>
    <x v="9"/>
    <x v="0"/>
    <n v="18.248549000000001"/>
    <x v="37"/>
    <x v="37"/>
    <n v="20260723"/>
  </r>
  <r>
    <x v="26"/>
    <x v="9"/>
    <x v="0"/>
    <n v="41.096606999999999"/>
    <x v="38"/>
    <x v="38"/>
    <n v="20260723"/>
  </r>
  <r>
    <x v="26"/>
    <x v="9"/>
    <x v="0"/>
    <n v="0"/>
    <x v="39"/>
    <x v="39"/>
    <n v="20260723"/>
  </r>
  <r>
    <x v="26"/>
    <x v="9"/>
    <x v="0"/>
    <n v="0"/>
    <x v="40"/>
    <x v="40"/>
    <n v="20260723"/>
  </r>
  <r>
    <x v="26"/>
    <x v="9"/>
    <x v="0"/>
    <n v="81.671486999999999"/>
    <x v="41"/>
    <x v="41"/>
    <n v="20260723"/>
  </r>
  <r>
    <x v="26"/>
    <x v="9"/>
    <x v="0"/>
    <n v="10.472538"/>
    <x v="42"/>
    <x v="42"/>
    <n v="20260723"/>
  </r>
  <r>
    <x v="26"/>
    <x v="9"/>
    <x v="0"/>
    <n v="6105.6135020000002"/>
    <x v="43"/>
    <x v="43"/>
    <n v="20260723"/>
  </r>
  <r>
    <x v="26"/>
    <x v="9"/>
    <x v="0"/>
    <m/>
    <x v="44"/>
    <x v="44"/>
    <n v="20260723"/>
  </r>
  <r>
    <x v="26"/>
    <x v="9"/>
    <x v="0"/>
    <n v="1432.4135670000001"/>
    <x v="45"/>
    <x v="45"/>
    <n v="20260723"/>
  </r>
  <r>
    <x v="26"/>
    <x v="9"/>
    <x v="0"/>
    <n v="1389.857669"/>
    <x v="46"/>
    <x v="46"/>
    <n v="20260723"/>
  </r>
  <r>
    <x v="26"/>
    <x v="9"/>
    <x v="0"/>
    <n v="0"/>
    <x v="47"/>
    <x v="47"/>
    <n v="20260723"/>
  </r>
  <r>
    <x v="26"/>
    <x v="9"/>
    <x v="0"/>
    <n v="1339.3838020000001"/>
    <x v="48"/>
    <x v="48"/>
    <n v="20260723"/>
  </r>
  <r>
    <x v="26"/>
    <x v="9"/>
    <x v="0"/>
    <n v="50.473866999999998"/>
    <x v="49"/>
    <x v="49"/>
    <n v="20260723"/>
  </r>
  <r>
    <x v="26"/>
    <x v="9"/>
    <x v="0"/>
    <n v="42.555897999999999"/>
    <x v="50"/>
    <x v="50"/>
    <n v="20260723"/>
  </r>
  <r>
    <x v="26"/>
    <x v="9"/>
    <x v="0"/>
    <n v="0"/>
    <x v="47"/>
    <x v="51"/>
    <n v="20260723"/>
  </r>
  <r>
    <x v="26"/>
    <x v="9"/>
    <x v="0"/>
    <n v="37.852291999999998"/>
    <x v="48"/>
    <x v="52"/>
    <n v="20260723"/>
  </r>
  <r>
    <x v="26"/>
    <x v="9"/>
    <x v="0"/>
    <n v="4.7036059999999997"/>
    <x v="49"/>
    <x v="53"/>
    <n v="20260723"/>
  </r>
  <r>
    <x v="26"/>
    <x v="9"/>
    <x v="0"/>
    <n v="1651.4096970000001"/>
    <x v="51"/>
    <x v="54"/>
    <n v="20260723"/>
  </r>
  <r>
    <x v="26"/>
    <x v="9"/>
    <x v="0"/>
    <n v="-335.341611"/>
    <x v="52"/>
    <x v="55"/>
    <n v="20260723"/>
  </r>
  <r>
    <x v="26"/>
    <x v="9"/>
    <x v="0"/>
    <n v="0"/>
    <x v="47"/>
    <x v="56"/>
    <n v="20260723"/>
  </r>
  <r>
    <x v="26"/>
    <x v="9"/>
    <x v="0"/>
    <n v="-424.30707799999999"/>
    <x v="48"/>
    <x v="57"/>
    <n v="20260723"/>
  </r>
  <r>
    <x v="26"/>
    <x v="9"/>
    <x v="0"/>
    <n v="88.965466000000006"/>
    <x v="49"/>
    <x v="58"/>
    <n v="20260723"/>
  </r>
  <r>
    <x v="26"/>
    <x v="9"/>
    <x v="0"/>
    <n v="1986.751309"/>
    <x v="53"/>
    <x v="59"/>
    <n v="20260723"/>
  </r>
  <r>
    <x v="26"/>
    <x v="9"/>
    <x v="0"/>
    <n v="0.82547300000000001"/>
    <x v="47"/>
    <x v="60"/>
    <n v="20260723"/>
  </r>
  <r>
    <x v="26"/>
    <x v="9"/>
    <x v="0"/>
    <n v="1895.8126090000001"/>
    <x v="48"/>
    <x v="61"/>
    <n v="20260723"/>
  </r>
  <r>
    <x v="26"/>
    <x v="9"/>
    <x v="0"/>
    <n v="90.113225"/>
    <x v="49"/>
    <x v="62"/>
    <n v="20260723"/>
  </r>
  <r>
    <x v="26"/>
    <x v="9"/>
    <x v="0"/>
    <n v="1024.0601650000001"/>
    <x v="54"/>
    <x v="63"/>
    <n v="20260723"/>
  </r>
  <r>
    <x v="26"/>
    <x v="9"/>
    <x v="0"/>
    <n v="139.87738200000001"/>
    <x v="47"/>
    <x v="64"/>
    <n v="20260723"/>
  </r>
  <r>
    <x v="26"/>
    <x v="9"/>
    <x v="0"/>
    <n v="849.992074"/>
    <x v="48"/>
    <x v="65"/>
    <n v="20260723"/>
  </r>
  <r>
    <x v="26"/>
    <x v="9"/>
    <x v="0"/>
    <n v="34.190710000000003"/>
    <x v="49"/>
    <x v="66"/>
    <n v="20260723"/>
  </r>
  <r>
    <x v="26"/>
    <x v="9"/>
    <x v="0"/>
    <m/>
    <x v="55"/>
    <x v="67"/>
    <n v="20260723"/>
  </r>
  <r>
    <x v="26"/>
    <x v="9"/>
    <x v="0"/>
    <n v="0"/>
    <x v="56"/>
    <x v="68"/>
    <n v="20260723"/>
  </r>
  <r>
    <x v="26"/>
    <x v="9"/>
    <x v="0"/>
    <n v="19.351133999999998"/>
    <x v="57"/>
    <x v="69"/>
    <n v="20260723"/>
  </r>
  <r>
    <x v="26"/>
    <x v="9"/>
    <x v="0"/>
    <n v="2.373319"/>
    <x v="58"/>
    <x v="70"/>
    <n v="20260723"/>
  </r>
  <r>
    <x v="26"/>
    <x v="9"/>
    <x v="0"/>
    <n v="0"/>
    <x v="59"/>
    <x v="71"/>
    <n v="20260723"/>
  </r>
  <r>
    <x v="26"/>
    <x v="9"/>
    <x v="0"/>
    <n v="42.211754999999997"/>
    <x v="60"/>
    <x v="72"/>
    <n v="20260723"/>
  </r>
  <r>
    <x v="26"/>
    <x v="9"/>
    <x v="0"/>
    <n v="0"/>
    <x v="19"/>
    <x v="73"/>
    <n v="20260723"/>
  </r>
  <r>
    <x v="26"/>
    <x v="9"/>
    <x v="0"/>
    <n v="0"/>
    <x v="61"/>
    <x v="74"/>
    <n v="20260723"/>
  </r>
  <r>
    <x v="26"/>
    <x v="9"/>
    <x v="0"/>
    <n v="51.436673999999996"/>
    <x v="62"/>
    <x v="75"/>
    <n v="20260723"/>
  </r>
  <r>
    <x v="26"/>
    <x v="9"/>
    <x v="0"/>
    <n v="162.57810699999999"/>
    <x v="63"/>
    <x v="76"/>
    <n v="20260723"/>
  </r>
  <r>
    <x v="26"/>
    <x v="9"/>
    <x v="0"/>
    <n v="33.419604"/>
    <x v="64"/>
    <x v="77"/>
    <n v="20260723"/>
  </r>
  <r>
    <x v="26"/>
    <x v="9"/>
    <x v="0"/>
    <n v="128.658703"/>
    <x v="65"/>
    <x v="78"/>
    <n v="20260723"/>
  </r>
  <r>
    <x v="26"/>
    <x v="9"/>
    <x v="0"/>
    <n v="0"/>
    <x v="66"/>
    <x v="79"/>
    <n v="20260723"/>
  </r>
  <r>
    <x v="26"/>
    <x v="9"/>
    <x v="0"/>
    <n v="0"/>
    <x v="67"/>
    <x v="80"/>
    <n v="20260723"/>
  </r>
  <r>
    <x v="26"/>
    <x v="9"/>
    <x v="0"/>
    <n v="0"/>
    <x v="68"/>
    <x v="81"/>
    <n v="20260723"/>
  </r>
  <r>
    <x v="26"/>
    <x v="9"/>
    <x v="0"/>
    <n v="74.846232999999998"/>
    <x v="69"/>
    <x v="82"/>
    <n v="20260723"/>
  </r>
  <r>
    <x v="26"/>
    <x v="9"/>
    <x v="0"/>
    <n v="4622.758957"/>
    <x v="70"/>
    <x v="83"/>
    <n v="20260723"/>
  </r>
  <r>
    <x v="26"/>
    <x v="9"/>
    <x v="0"/>
    <n v="1482.8545449999999"/>
    <x v="71"/>
    <x v="84"/>
    <n v="20260723"/>
  </r>
  <r>
    <x v="27"/>
    <x v="0"/>
    <x v="0"/>
    <m/>
    <x v="0"/>
    <x v="0"/>
    <n v="20260723"/>
  </r>
  <r>
    <x v="27"/>
    <x v="0"/>
    <x v="0"/>
    <m/>
    <x v="1"/>
    <x v="1"/>
    <n v="20260723"/>
  </r>
  <r>
    <x v="27"/>
    <x v="0"/>
    <x v="0"/>
    <m/>
    <x v="2"/>
    <x v="2"/>
    <n v="20260723"/>
  </r>
  <r>
    <x v="27"/>
    <x v="0"/>
    <x v="0"/>
    <n v="0"/>
    <x v="3"/>
    <x v="3"/>
    <n v="20260723"/>
  </r>
  <r>
    <x v="27"/>
    <x v="0"/>
    <x v="0"/>
    <n v="59.608742999999997"/>
    <x v="4"/>
    <x v="4"/>
    <n v="20260723"/>
  </r>
  <r>
    <x v="27"/>
    <x v="0"/>
    <x v="0"/>
    <n v="0"/>
    <x v="5"/>
    <x v="5"/>
    <n v="20260723"/>
  </r>
  <r>
    <x v="27"/>
    <x v="0"/>
    <x v="0"/>
    <n v="157.89426"/>
    <x v="6"/>
    <x v="6"/>
    <n v="20260723"/>
  </r>
  <r>
    <x v="27"/>
    <x v="0"/>
    <x v="0"/>
    <n v="5421.7312250000004"/>
    <x v="7"/>
    <x v="7"/>
    <n v="20260723"/>
  </r>
  <r>
    <x v="27"/>
    <x v="0"/>
    <x v="0"/>
    <n v="93.048102999999998"/>
    <x v="8"/>
    <x v="8"/>
    <n v="20260723"/>
  </r>
  <r>
    <x v="27"/>
    <x v="0"/>
    <x v="0"/>
    <n v="697.29526099999998"/>
    <x v="9"/>
    <x v="9"/>
    <n v="20260723"/>
  </r>
  <r>
    <x v="27"/>
    <x v="0"/>
    <x v="0"/>
    <n v="152.735623"/>
    <x v="10"/>
    <x v="10"/>
    <n v="20260723"/>
  </r>
  <r>
    <x v="27"/>
    <x v="0"/>
    <x v="0"/>
    <n v="130.07367500000001"/>
    <x v="11"/>
    <x v="11"/>
    <n v="20260723"/>
  </r>
  <r>
    <x v="27"/>
    <x v="0"/>
    <x v="0"/>
    <n v="22.661947999999999"/>
    <x v="12"/>
    <x v="12"/>
    <n v="20260723"/>
  </r>
  <r>
    <x v="27"/>
    <x v="0"/>
    <x v="0"/>
    <n v="4035.9167940000002"/>
    <x v="13"/>
    <x v="13"/>
    <n v="20260723"/>
  </r>
  <r>
    <x v="27"/>
    <x v="0"/>
    <x v="0"/>
    <n v="2227.7554110000001"/>
    <x v="14"/>
    <x v="14"/>
    <n v="20260723"/>
  </r>
  <r>
    <x v="27"/>
    <x v="0"/>
    <x v="0"/>
    <n v="1773.820477"/>
    <x v="15"/>
    <x v="15"/>
    <n v="20260723"/>
  </r>
  <r>
    <x v="27"/>
    <x v="0"/>
    <x v="0"/>
    <n v="34.340904000000002"/>
    <x v="16"/>
    <x v="16"/>
    <n v="20260723"/>
  </r>
  <r>
    <x v="27"/>
    <x v="0"/>
    <x v="0"/>
    <n v="0"/>
    <x v="17"/>
    <x v="17"/>
    <n v="20260723"/>
  </r>
  <r>
    <x v="27"/>
    <x v="0"/>
    <x v="0"/>
    <n v="331.99806899999999"/>
    <x v="18"/>
    <x v="18"/>
    <n v="20260723"/>
  </r>
  <r>
    <x v="27"/>
    <x v="0"/>
    <x v="0"/>
    <n v="1.4234290000000001"/>
    <x v="19"/>
    <x v="19"/>
    <n v="20260723"/>
  </r>
  <r>
    <x v="27"/>
    <x v="0"/>
    <x v="0"/>
    <n v="107.60370899999999"/>
    <x v="20"/>
    <x v="20"/>
    <n v="20260723"/>
  </r>
  <r>
    <x v="27"/>
    <x v="0"/>
    <x v="0"/>
    <n v="1.710237"/>
    <x v="21"/>
    <x v="21"/>
    <n v="20260723"/>
  </r>
  <r>
    <x v="27"/>
    <x v="0"/>
    <x v="0"/>
    <n v="1549.645876"/>
    <x v="22"/>
    <x v="22"/>
    <n v="20260723"/>
  </r>
  <r>
    <x v="27"/>
    <x v="0"/>
    <x v="0"/>
    <n v="81.278039000000007"/>
    <x v="23"/>
    <x v="23"/>
    <n v="20260723"/>
  </r>
  <r>
    <x v="27"/>
    <x v="0"/>
    <x v="0"/>
    <n v="8.0876889999999992"/>
    <x v="24"/>
    <x v="24"/>
    <n v="20260723"/>
  </r>
  <r>
    <x v="27"/>
    <x v="0"/>
    <x v="0"/>
    <n v="0.24387500000000001"/>
    <x v="25"/>
    <x v="25"/>
    <n v="20260723"/>
  </r>
  <r>
    <x v="27"/>
    <x v="0"/>
    <x v="0"/>
    <n v="72.946472999999997"/>
    <x v="26"/>
    <x v="26"/>
    <n v="20260723"/>
  </r>
  <r>
    <x v="27"/>
    <x v="0"/>
    <x v="0"/>
    <n v="205.025441"/>
    <x v="27"/>
    <x v="27"/>
    <n v="20260723"/>
  </r>
  <r>
    <x v="27"/>
    <x v="0"/>
    <x v="0"/>
    <n v="165.68091000000001"/>
    <x v="28"/>
    <x v="28"/>
    <n v="20260723"/>
  </r>
  <r>
    <x v="27"/>
    <x v="0"/>
    <x v="0"/>
    <n v="159.158829"/>
    <x v="29"/>
    <x v="29"/>
    <n v="20260723"/>
  </r>
  <r>
    <x v="27"/>
    <x v="0"/>
    <x v="0"/>
    <n v="6.522081"/>
    <x v="30"/>
    <x v="30"/>
    <n v="20260723"/>
  </r>
  <r>
    <x v="27"/>
    <x v="0"/>
    <x v="0"/>
    <n v="28.918627000000001"/>
    <x v="31"/>
    <x v="31"/>
    <n v="20260723"/>
  </r>
  <r>
    <x v="27"/>
    <x v="0"/>
    <x v="0"/>
    <n v="-4.1723809999999997"/>
    <x v="32"/>
    <x v="32"/>
    <n v="20260723"/>
  </r>
  <r>
    <x v="27"/>
    <x v="0"/>
    <x v="0"/>
    <n v="33.091008000000002"/>
    <x v="33"/>
    <x v="33"/>
    <n v="20260723"/>
  </r>
  <r>
    <x v="27"/>
    <x v="0"/>
    <x v="0"/>
    <n v="10.425905"/>
    <x v="34"/>
    <x v="34"/>
    <n v="20260723"/>
  </r>
  <r>
    <x v="27"/>
    <x v="0"/>
    <x v="0"/>
    <n v="13.007664999999999"/>
    <x v="35"/>
    <x v="35"/>
    <n v="20260723"/>
  </r>
  <r>
    <x v="27"/>
    <x v="0"/>
    <x v="0"/>
    <n v="72.338138999999998"/>
    <x v="36"/>
    <x v="36"/>
    <n v="20260723"/>
  </r>
  <r>
    <x v="27"/>
    <x v="0"/>
    <x v="0"/>
    <n v="29.792833000000002"/>
    <x v="37"/>
    <x v="37"/>
    <n v="20260723"/>
  </r>
  <r>
    <x v="27"/>
    <x v="0"/>
    <x v="0"/>
    <n v="31.064706000000001"/>
    <x v="38"/>
    <x v="38"/>
    <n v="20260723"/>
  </r>
  <r>
    <x v="27"/>
    <x v="0"/>
    <x v="0"/>
    <n v="22.764389999999999"/>
    <x v="39"/>
    <x v="39"/>
    <n v="20260723"/>
  </r>
  <r>
    <x v="27"/>
    <x v="0"/>
    <x v="0"/>
    <n v="0"/>
    <x v="40"/>
    <x v="40"/>
    <n v="20260723"/>
  </r>
  <r>
    <x v="27"/>
    <x v="0"/>
    <x v="0"/>
    <n v="120.15713"/>
    <x v="41"/>
    <x v="41"/>
    <n v="20260723"/>
  </r>
  <r>
    <x v="27"/>
    <x v="0"/>
    <x v="0"/>
    <n v="6.819051"/>
    <x v="42"/>
    <x v="42"/>
    <n v="20260723"/>
  </r>
  <r>
    <x v="27"/>
    <x v="0"/>
    <x v="0"/>
    <n v="7771.1274979999998"/>
    <x v="43"/>
    <x v="43"/>
    <n v="20260723"/>
  </r>
  <r>
    <x v="27"/>
    <x v="0"/>
    <x v="0"/>
    <m/>
    <x v="44"/>
    <x v="44"/>
    <n v="20260723"/>
  </r>
  <r>
    <x v="27"/>
    <x v="0"/>
    <x v="0"/>
    <n v="1030.3496070000001"/>
    <x v="45"/>
    <x v="45"/>
    <n v="20260723"/>
  </r>
  <r>
    <x v="27"/>
    <x v="0"/>
    <x v="0"/>
    <n v="903.58973200000003"/>
    <x v="46"/>
    <x v="46"/>
    <n v="20260723"/>
  </r>
  <r>
    <x v="27"/>
    <x v="0"/>
    <x v="0"/>
    <n v="0"/>
    <x v="47"/>
    <x v="47"/>
    <n v="20260723"/>
  </r>
  <r>
    <x v="27"/>
    <x v="0"/>
    <x v="0"/>
    <n v="840.80434100000002"/>
    <x v="48"/>
    <x v="48"/>
    <n v="20260723"/>
  </r>
  <r>
    <x v="27"/>
    <x v="0"/>
    <x v="0"/>
    <n v="62.78539"/>
    <x v="49"/>
    <x v="49"/>
    <n v="20260723"/>
  </r>
  <r>
    <x v="27"/>
    <x v="0"/>
    <x v="0"/>
    <n v="126.75987499999999"/>
    <x v="50"/>
    <x v="50"/>
    <n v="20260723"/>
  </r>
  <r>
    <x v="27"/>
    <x v="0"/>
    <x v="0"/>
    <n v="0"/>
    <x v="47"/>
    <x v="51"/>
    <n v="20260723"/>
  </r>
  <r>
    <x v="27"/>
    <x v="0"/>
    <x v="0"/>
    <n v="104.236198"/>
    <x v="48"/>
    <x v="52"/>
    <n v="20260723"/>
  </r>
  <r>
    <x v="27"/>
    <x v="0"/>
    <x v="0"/>
    <n v="22.523676999999999"/>
    <x v="49"/>
    <x v="53"/>
    <n v="20260723"/>
  </r>
  <r>
    <x v="27"/>
    <x v="0"/>
    <x v="0"/>
    <n v="2146.2486130000002"/>
    <x v="51"/>
    <x v="54"/>
    <n v="20260723"/>
  </r>
  <r>
    <x v="27"/>
    <x v="0"/>
    <x v="0"/>
    <n v="-16.994799"/>
    <x v="52"/>
    <x v="55"/>
    <n v="20260723"/>
  </r>
  <r>
    <x v="27"/>
    <x v="0"/>
    <x v="0"/>
    <n v="0"/>
    <x v="47"/>
    <x v="56"/>
    <n v="20260723"/>
  </r>
  <r>
    <x v="27"/>
    <x v="0"/>
    <x v="0"/>
    <n v="-21.514983999999998"/>
    <x v="48"/>
    <x v="57"/>
    <n v="20260723"/>
  </r>
  <r>
    <x v="27"/>
    <x v="0"/>
    <x v="0"/>
    <n v="4.5201840000000004"/>
    <x v="49"/>
    <x v="58"/>
    <n v="20260723"/>
  </r>
  <r>
    <x v="27"/>
    <x v="0"/>
    <x v="0"/>
    <n v="2163.2434130000001"/>
    <x v="53"/>
    <x v="59"/>
    <n v="20260723"/>
  </r>
  <r>
    <x v="27"/>
    <x v="0"/>
    <x v="0"/>
    <n v="0"/>
    <x v="47"/>
    <x v="60"/>
    <n v="20260723"/>
  </r>
  <r>
    <x v="27"/>
    <x v="0"/>
    <x v="0"/>
    <n v="2109.3493739999999"/>
    <x v="48"/>
    <x v="61"/>
    <n v="20260723"/>
  </r>
  <r>
    <x v="27"/>
    <x v="0"/>
    <x v="0"/>
    <n v="53.894038999999999"/>
    <x v="49"/>
    <x v="62"/>
    <n v="20260723"/>
  </r>
  <r>
    <x v="27"/>
    <x v="0"/>
    <x v="0"/>
    <n v="1609.9052489999999"/>
    <x v="54"/>
    <x v="63"/>
    <n v="20260723"/>
  </r>
  <r>
    <x v="27"/>
    <x v="0"/>
    <x v="0"/>
    <n v="257.12442700000003"/>
    <x v="47"/>
    <x v="64"/>
    <n v="20260723"/>
  </r>
  <r>
    <x v="27"/>
    <x v="0"/>
    <x v="0"/>
    <n v="1292.247509"/>
    <x v="48"/>
    <x v="65"/>
    <n v="20260723"/>
  </r>
  <r>
    <x v="27"/>
    <x v="0"/>
    <x v="0"/>
    <n v="60.533312000000002"/>
    <x v="49"/>
    <x v="66"/>
    <n v="20260723"/>
  </r>
  <r>
    <x v="27"/>
    <x v="0"/>
    <x v="0"/>
    <m/>
    <x v="55"/>
    <x v="67"/>
    <n v="20260723"/>
  </r>
  <r>
    <x v="27"/>
    <x v="0"/>
    <x v="0"/>
    <n v="0"/>
    <x v="56"/>
    <x v="68"/>
    <n v="20260723"/>
  </r>
  <r>
    <x v="27"/>
    <x v="0"/>
    <x v="0"/>
    <n v="26.915500999999999"/>
    <x v="57"/>
    <x v="69"/>
    <n v="20260723"/>
  </r>
  <r>
    <x v="27"/>
    <x v="0"/>
    <x v="0"/>
    <n v="1.5574939999999999"/>
    <x v="58"/>
    <x v="70"/>
    <n v="20260723"/>
  </r>
  <r>
    <x v="27"/>
    <x v="0"/>
    <x v="0"/>
    <n v="45.487774999999999"/>
    <x v="59"/>
    <x v="71"/>
    <n v="20260723"/>
  </r>
  <r>
    <x v="27"/>
    <x v="0"/>
    <x v="0"/>
    <n v="166.719427"/>
    <x v="60"/>
    <x v="72"/>
    <n v="20260723"/>
  </r>
  <r>
    <x v="27"/>
    <x v="0"/>
    <x v="0"/>
    <n v="0"/>
    <x v="19"/>
    <x v="73"/>
    <n v="20260723"/>
  </r>
  <r>
    <x v="27"/>
    <x v="0"/>
    <x v="0"/>
    <n v="0"/>
    <x v="61"/>
    <x v="74"/>
    <n v="20260723"/>
  </r>
  <r>
    <x v="27"/>
    <x v="0"/>
    <x v="0"/>
    <n v="8.5692629999999994"/>
    <x v="62"/>
    <x v="75"/>
    <n v="20260723"/>
  </r>
  <r>
    <x v="27"/>
    <x v="0"/>
    <x v="0"/>
    <n v="97.936822000000006"/>
    <x v="63"/>
    <x v="76"/>
    <n v="20260723"/>
  </r>
  <r>
    <x v="27"/>
    <x v="0"/>
    <x v="0"/>
    <n v="15.562472"/>
    <x v="64"/>
    <x v="77"/>
    <n v="20260723"/>
  </r>
  <r>
    <x v="27"/>
    <x v="0"/>
    <x v="0"/>
    <n v="64.960476"/>
    <x v="65"/>
    <x v="78"/>
    <n v="20260723"/>
  </r>
  <r>
    <x v="27"/>
    <x v="0"/>
    <x v="0"/>
    <n v="100.729675"/>
    <x v="66"/>
    <x v="79"/>
    <n v="20260723"/>
  </r>
  <r>
    <x v="27"/>
    <x v="0"/>
    <x v="0"/>
    <n v="23.570771000000001"/>
    <x v="67"/>
    <x v="80"/>
    <n v="20260723"/>
  </r>
  <r>
    <x v="27"/>
    <x v="0"/>
    <x v="0"/>
    <n v="77.158904000000007"/>
    <x v="68"/>
    <x v="81"/>
    <n v="20260723"/>
  </r>
  <r>
    <x v="27"/>
    <x v="0"/>
    <x v="0"/>
    <n v="33.525503"/>
    <x v="69"/>
    <x v="82"/>
    <n v="20260723"/>
  </r>
  <r>
    <x v="27"/>
    <x v="0"/>
    <x v="0"/>
    <n v="5348.4678759999997"/>
    <x v="70"/>
    <x v="83"/>
    <n v="20260723"/>
  </r>
  <r>
    <x v="27"/>
    <x v="0"/>
    <x v="0"/>
    <n v="2422.6596209999998"/>
    <x v="71"/>
    <x v="84"/>
    <n v="20260723"/>
  </r>
  <r>
    <x v="27"/>
    <x v="1"/>
    <x v="0"/>
    <m/>
    <x v="0"/>
    <x v="0"/>
    <n v="20260723"/>
  </r>
  <r>
    <x v="27"/>
    <x v="1"/>
    <x v="0"/>
    <m/>
    <x v="1"/>
    <x v="1"/>
    <n v="20260723"/>
  </r>
  <r>
    <x v="27"/>
    <x v="1"/>
    <x v="0"/>
    <m/>
    <x v="2"/>
    <x v="2"/>
    <n v="20260723"/>
  </r>
  <r>
    <x v="27"/>
    <x v="1"/>
    <x v="0"/>
    <n v="0"/>
    <x v="3"/>
    <x v="3"/>
    <n v="20260723"/>
  </r>
  <r>
    <x v="27"/>
    <x v="1"/>
    <x v="0"/>
    <n v="60.303759999999997"/>
    <x v="4"/>
    <x v="4"/>
    <n v="20260723"/>
  </r>
  <r>
    <x v="27"/>
    <x v="1"/>
    <x v="0"/>
    <n v="0"/>
    <x v="5"/>
    <x v="5"/>
    <n v="20260723"/>
  </r>
  <r>
    <x v="27"/>
    <x v="1"/>
    <x v="0"/>
    <n v="146.63644400000001"/>
    <x v="6"/>
    <x v="6"/>
    <n v="20260723"/>
  </r>
  <r>
    <x v="27"/>
    <x v="1"/>
    <x v="0"/>
    <n v="5577.4585999999999"/>
    <x v="7"/>
    <x v="7"/>
    <n v="20260723"/>
  </r>
  <r>
    <x v="27"/>
    <x v="1"/>
    <x v="0"/>
    <n v="106.99549"/>
    <x v="8"/>
    <x v="8"/>
    <n v="20260723"/>
  </r>
  <r>
    <x v="27"/>
    <x v="1"/>
    <x v="0"/>
    <n v="728.95512499999995"/>
    <x v="9"/>
    <x v="9"/>
    <n v="20260723"/>
  </r>
  <r>
    <x v="27"/>
    <x v="1"/>
    <x v="0"/>
    <n v="201.00672299999999"/>
    <x v="10"/>
    <x v="10"/>
    <n v="20260723"/>
  </r>
  <r>
    <x v="27"/>
    <x v="1"/>
    <x v="0"/>
    <n v="149.263138"/>
    <x v="11"/>
    <x v="11"/>
    <n v="20260723"/>
  </r>
  <r>
    <x v="27"/>
    <x v="1"/>
    <x v="0"/>
    <n v="51.743585000000003"/>
    <x v="12"/>
    <x v="12"/>
    <n v="20260723"/>
  </r>
  <r>
    <x v="27"/>
    <x v="1"/>
    <x v="0"/>
    <n v="4123.5492270000004"/>
    <x v="13"/>
    <x v="13"/>
    <n v="20260723"/>
  </r>
  <r>
    <x v="27"/>
    <x v="1"/>
    <x v="0"/>
    <n v="2195.7709500000001"/>
    <x v="14"/>
    <x v="14"/>
    <n v="20260723"/>
  </r>
  <r>
    <x v="27"/>
    <x v="1"/>
    <x v="0"/>
    <n v="1908.129308"/>
    <x v="15"/>
    <x v="15"/>
    <n v="20260723"/>
  </r>
  <r>
    <x v="27"/>
    <x v="1"/>
    <x v="0"/>
    <n v="19.648966999999999"/>
    <x v="16"/>
    <x v="16"/>
    <n v="20260723"/>
  </r>
  <r>
    <x v="27"/>
    <x v="1"/>
    <x v="0"/>
    <n v="0"/>
    <x v="17"/>
    <x v="17"/>
    <n v="20260723"/>
  </r>
  <r>
    <x v="27"/>
    <x v="1"/>
    <x v="0"/>
    <n v="331.680612"/>
    <x v="18"/>
    <x v="18"/>
    <n v="20260723"/>
  </r>
  <r>
    <x v="27"/>
    <x v="1"/>
    <x v="0"/>
    <n v="2.1141700000000001"/>
    <x v="19"/>
    <x v="19"/>
    <n v="20260723"/>
  </r>
  <r>
    <x v="27"/>
    <x v="1"/>
    <x v="0"/>
    <n v="79.191467000000003"/>
    <x v="20"/>
    <x v="20"/>
    <n v="20260723"/>
  </r>
  <r>
    <x v="27"/>
    <x v="1"/>
    <x v="0"/>
    <n v="3.965786"/>
    <x v="21"/>
    <x v="21"/>
    <n v="20260723"/>
  </r>
  <r>
    <x v="27"/>
    <x v="1"/>
    <x v="0"/>
    <n v="1600.184949"/>
    <x v="22"/>
    <x v="22"/>
    <n v="20260723"/>
  </r>
  <r>
    <x v="27"/>
    <x v="1"/>
    <x v="0"/>
    <n v="85.278605999999996"/>
    <x v="23"/>
    <x v="23"/>
    <n v="20260723"/>
  </r>
  <r>
    <x v="27"/>
    <x v="1"/>
    <x v="0"/>
    <n v="8.8917369999999991"/>
    <x v="24"/>
    <x v="24"/>
    <n v="20260723"/>
  </r>
  <r>
    <x v="27"/>
    <x v="1"/>
    <x v="0"/>
    <n v="1.1930540000000001"/>
    <x v="25"/>
    <x v="25"/>
    <n v="20260723"/>
  </r>
  <r>
    <x v="27"/>
    <x v="1"/>
    <x v="0"/>
    <n v="75.193815000000001"/>
    <x v="26"/>
    <x v="26"/>
    <n v="20260723"/>
  </r>
  <r>
    <x v="27"/>
    <x v="1"/>
    <x v="0"/>
    <n v="223.19606999999999"/>
    <x v="27"/>
    <x v="27"/>
    <n v="20260723"/>
  </r>
  <r>
    <x v="27"/>
    <x v="1"/>
    <x v="0"/>
    <n v="182.76245499999999"/>
    <x v="28"/>
    <x v="28"/>
    <n v="20260723"/>
  </r>
  <r>
    <x v="27"/>
    <x v="1"/>
    <x v="0"/>
    <n v="175.975449"/>
    <x v="29"/>
    <x v="29"/>
    <n v="20260723"/>
  </r>
  <r>
    <x v="27"/>
    <x v="1"/>
    <x v="0"/>
    <n v="6.787007"/>
    <x v="30"/>
    <x v="30"/>
    <n v="20260723"/>
  </r>
  <r>
    <x v="27"/>
    <x v="1"/>
    <x v="0"/>
    <n v="28.748429000000002"/>
    <x v="31"/>
    <x v="31"/>
    <n v="20260723"/>
  </r>
  <r>
    <x v="27"/>
    <x v="1"/>
    <x v="0"/>
    <n v="-4.0394920000000001"/>
    <x v="32"/>
    <x v="32"/>
    <n v="20260723"/>
  </r>
  <r>
    <x v="27"/>
    <x v="1"/>
    <x v="0"/>
    <n v="32.78792"/>
    <x v="33"/>
    <x v="33"/>
    <n v="20260723"/>
  </r>
  <r>
    <x v="27"/>
    <x v="1"/>
    <x v="0"/>
    <n v="11.685185000000001"/>
    <x v="34"/>
    <x v="34"/>
    <n v="20260723"/>
  </r>
  <r>
    <x v="27"/>
    <x v="1"/>
    <x v="0"/>
    <n v="11.49996"/>
    <x v="35"/>
    <x v="35"/>
    <n v="20260723"/>
  </r>
  <r>
    <x v="27"/>
    <x v="1"/>
    <x v="0"/>
    <n v="86.481104000000002"/>
    <x v="36"/>
    <x v="36"/>
    <n v="20260723"/>
  </r>
  <r>
    <x v="27"/>
    <x v="1"/>
    <x v="0"/>
    <n v="39.417186999999998"/>
    <x v="37"/>
    <x v="37"/>
    <n v="20260723"/>
  </r>
  <r>
    <x v="27"/>
    <x v="1"/>
    <x v="0"/>
    <n v="29.982620000000001"/>
    <x v="38"/>
    <x v="38"/>
    <n v="20260723"/>
  </r>
  <r>
    <x v="27"/>
    <x v="1"/>
    <x v="0"/>
    <n v="27.207062000000001"/>
    <x v="39"/>
    <x v="39"/>
    <n v="20260723"/>
  </r>
  <r>
    <x v="27"/>
    <x v="1"/>
    <x v="0"/>
    <n v="0"/>
    <x v="40"/>
    <x v="40"/>
    <n v="20260723"/>
  </r>
  <r>
    <x v="27"/>
    <x v="1"/>
    <x v="0"/>
    <n v="117.58388100000001"/>
    <x v="41"/>
    <x v="41"/>
    <n v="20260723"/>
  </r>
  <r>
    <x v="27"/>
    <x v="1"/>
    <x v="0"/>
    <n v="9.7461529999999996"/>
    <x v="42"/>
    <x v="42"/>
    <n v="20260723"/>
  </r>
  <r>
    <x v="27"/>
    <x v="1"/>
    <x v="0"/>
    <n v="8014.9763949999997"/>
    <x v="43"/>
    <x v="43"/>
    <n v="20260723"/>
  </r>
  <r>
    <x v="27"/>
    <x v="1"/>
    <x v="0"/>
    <m/>
    <x v="44"/>
    <x v="44"/>
    <n v="20260723"/>
  </r>
  <r>
    <x v="27"/>
    <x v="1"/>
    <x v="0"/>
    <n v="1069.6269279999999"/>
    <x v="45"/>
    <x v="45"/>
    <n v="20260723"/>
  </r>
  <r>
    <x v="27"/>
    <x v="1"/>
    <x v="0"/>
    <n v="944.29512399999999"/>
    <x v="46"/>
    <x v="46"/>
    <n v="20260723"/>
  </r>
  <r>
    <x v="27"/>
    <x v="1"/>
    <x v="0"/>
    <n v="0"/>
    <x v="47"/>
    <x v="47"/>
    <n v="20260723"/>
  </r>
  <r>
    <x v="27"/>
    <x v="1"/>
    <x v="0"/>
    <n v="883.27980200000002"/>
    <x v="48"/>
    <x v="48"/>
    <n v="20260723"/>
  </r>
  <r>
    <x v="27"/>
    <x v="1"/>
    <x v="0"/>
    <n v="61.015323000000002"/>
    <x v="49"/>
    <x v="49"/>
    <n v="20260723"/>
  </r>
  <r>
    <x v="27"/>
    <x v="1"/>
    <x v="0"/>
    <n v="125.33180299999999"/>
    <x v="50"/>
    <x v="50"/>
    <n v="20260723"/>
  </r>
  <r>
    <x v="27"/>
    <x v="1"/>
    <x v="0"/>
    <n v="0"/>
    <x v="47"/>
    <x v="51"/>
    <n v="20260723"/>
  </r>
  <r>
    <x v="27"/>
    <x v="1"/>
    <x v="0"/>
    <n v="101.878773"/>
    <x v="48"/>
    <x v="52"/>
    <n v="20260723"/>
  </r>
  <r>
    <x v="27"/>
    <x v="1"/>
    <x v="0"/>
    <n v="23.453030999999999"/>
    <x v="49"/>
    <x v="53"/>
    <n v="20260723"/>
  </r>
  <r>
    <x v="27"/>
    <x v="1"/>
    <x v="0"/>
    <n v="2117.388571"/>
    <x v="51"/>
    <x v="54"/>
    <n v="20260723"/>
  </r>
  <r>
    <x v="27"/>
    <x v="1"/>
    <x v="0"/>
    <n v="-23.573516000000001"/>
    <x v="52"/>
    <x v="55"/>
    <n v="20260723"/>
  </r>
  <r>
    <x v="27"/>
    <x v="1"/>
    <x v="0"/>
    <n v="0"/>
    <x v="47"/>
    <x v="56"/>
    <n v="20260723"/>
  </r>
  <r>
    <x v="27"/>
    <x v="1"/>
    <x v="0"/>
    <n v="-29.576820999999999"/>
    <x v="48"/>
    <x v="57"/>
    <n v="20260723"/>
  </r>
  <r>
    <x v="27"/>
    <x v="1"/>
    <x v="0"/>
    <n v="6.0033050000000001"/>
    <x v="49"/>
    <x v="58"/>
    <n v="20260723"/>
  </r>
  <r>
    <x v="27"/>
    <x v="1"/>
    <x v="0"/>
    <n v="2140.9620869999999"/>
    <x v="53"/>
    <x v="59"/>
    <n v="20260723"/>
  </r>
  <r>
    <x v="27"/>
    <x v="1"/>
    <x v="0"/>
    <n v="0"/>
    <x v="47"/>
    <x v="60"/>
    <n v="20260723"/>
  </r>
  <r>
    <x v="27"/>
    <x v="1"/>
    <x v="0"/>
    <n v="2080.3258810000002"/>
    <x v="48"/>
    <x v="61"/>
    <n v="20260723"/>
  </r>
  <r>
    <x v="27"/>
    <x v="1"/>
    <x v="0"/>
    <n v="60.636204999999997"/>
    <x v="49"/>
    <x v="62"/>
    <n v="20260723"/>
  </r>
  <r>
    <x v="27"/>
    <x v="1"/>
    <x v="0"/>
    <n v="1618.136366"/>
    <x v="54"/>
    <x v="63"/>
    <n v="20260723"/>
  </r>
  <r>
    <x v="27"/>
    <x v="1"/>
    <x v="0"/>
    <n v="277.68034"/>
    <x v="47"/>
    <x v="64"/>
    <n v="20260723"/>
  </r>
  <r>
    <x v="27"/>
    <x v="1"/>
    <x v="0"/>
    <n v="1267.130435"/>
    <x v="48"/>
    <x v="65"/>
    <n v="20260723"/>
  </r>
  <r>
    <x v="27"/>
    <x v="1"/>
    <x v="0"/>
    <n v="73.325591000000003"/>
    <x v="49"/>
    <x v="66"/>
    <n v="20260723"/>
  </r>
  <r>
    <x v="27"/>
    <x v="1"/>
    <x v="0"/>
    <m/>
    <x v="55"/>
    <x v="67"/>
    <n v="20260723"/>
  </r>
  <r>
    <x v="27"/>
    <x v="1"/>
    <x v="0"/>
    <n v="0.96105200000000002"/>
    <x v="56"/>
    <x v="68"/>
    <n v="20260723"/>
  </r>
  <r>
    <x v="27"/>
    <x v="1"/>
    <x v="0"/>
    <n v="26.088187999999999"/>
    <x v="57"/>
    <x v="69"/>
    <n v="20260723"/>
  </r>
  <r>
    <x v="27"/>
    <x v="1"/>
    <x v="0"/>
    <n v="2.4131860000000001"/>
    <x v="58"/>
    <x v="70"/>
    <n v="20260723"/>
  </r>
  <r>
    <x v="27"/>
    <x v="1"/>
    <x v="0"/>
    <n v="49.238264000000001"/>
    <x v="59"/>
    <x v="71"/>
    <n v="20260723"/>
  </r>
  <r>
    <x v="27"/>
    <x v="1"/>
    <x v="0"/>
    <n v="191.92931200000001"/>
    <x v="60"/>
    <x v="72"/>
    <n v="20260723"/>
  </r>
  <r>
    <x v="27"/>
    <x v="1"/>
    <x v="0"/>
    <n v="0"/>
    <x v="19"/>
    <x v="73"/>
    <n v="20260723"/>
  </r>
  <r>
    <x v="27"/>
    <x v="1"/>
    <x v="0"/>
    <n v="0"/>
    <x v="61"/>
    <x v="74"/>
    <n v="20260723"/>
  </r>
  <r>
    <x v="27"/>
    <x v="1"/>
    <x v="0"/>
    <n v="2.2216559999999999"/>
    <x v="62"/>
    <x v="75"/>
    <n v="20260723"/>
  </r>
  <r>
    <x v="27"/>
    <x v="1"/>
    <x v="0"/>
    <n v="108.04476"/>
    <x v="63"/>
    <x v="76"/>
    <n v="20260723"/>
  </r>
  <r>
    <x v="27"/>
    <x v="1"/>
    <x v="0"/>
    <n v="14.713091"/>
    <x v="64"/>
    <x v="77"/>
    <n v="20260723"/>
  </r>
  <r>
    <x v="27"/>
    <x v="1"/>
    <x v="0"/>
    <n v="63.937297999999998"/>
    <x v="65"/>
    <x v="78"/>
    <n v="20260723"/>
  </r>
  <r>
    <x v="27"/>
    <x v="1"/>
    <x v="0"/>
    <n v="74.289268000000007"/>
    <x v="66"/>
    <x v="79"/>
    <n v="20260723"/>
  </r>
  <r>
    <x v="27"/>
    <x v="1"/>
    <x v="0"/>
    <n v="0.413074"/>
    <x v="67"/>
    <x v="80"/>
    <n v="20260723"/>
  </r>
  <r>
    <x v="27"/>
    <x v="1"/>
    <x v="0"/>
    <n v="73.876193999999998"/>
    <x v="68"/>
    <x v="81"/>
    <n v="20260723"/>
  </r>
  <r>
    <x v="27"/>
    <x v="1"/>
    <x v="0"/>
    <n v="28.085507"/>
    <x v="69"/>
    <x v="82"/>
    <n v="20260723"/>
  </r>
  <r>
    <x v="27"/>
    <x v="1"/>
    <x v="0"/>
    <n v="5367.0734480000001"/>
    <x v="70"/>
    <x v="83"/>
    <n v="20260723"/>
  </r>
  <r>
    <x v="27"/>
    <x v="1"/>
    <x v="0"/>
    <n v="2647.902947"/>
    <x v="71"/>
    <x v="84"/>
    <n v="20260723"/>
  </r>
  <r>
    <x v="27"/>
    <x v="2"/>
    <x v="0"/>
    <m/>
    <x v="0"/>
    <x v="0"/>
    <n v="20260723"/>
  </r>
  <r>
    <x v="27"/>
    <x v="2"/>
    <x v="0"/>
    <m/>
    <x v="1"/>
    <x v="1"/>
    <n v="20260723"/>
  </r>
  <r>
    <x v="27"/>
    <x v="2"/>
    <x v="0"/>
    <m/>
    <x v="2"/>
    <x v="2"/>
    <n v="20260723"/>
  </r>
  <r>
    <x v="27"/>
    <x v="2"/>
    <x v="0"/>
    <n v="0"/>
    <x v="3"/>
    <x v="3"/>
    <n v="20260723"/>
  </r>
  <r>
    <x v="27"/>
    <x v="2"/>
    <x v="0"/>
    <n v="59.347772999999997"/>
    <x v="4"/>
    <x v="4"/>
    <n v="20260723"/>
  </r>
  <r>
    <x v="27"/>
    <x v="2"/>
    <x v="0"/>
    <n v="0"/>
    <x v="5"/>
    <x v="5"/>
    <n v="20260723"/>
  </r>
  <r>
    <x v="27"/>
    <x v="2"/>
    <x v="0"/>
    <n v="152.02839"/>
    <x v="6"/>
    <x v="6"/>
    <n v="20260723"/>
  </r>
  <r>
    <x v="27"/>
    <x v="2"/>
    <x v="0"/>
    <n v="5608.5627670000003"/>
    <x v="7"/>
    <x v="7"/>
    <n v="20260723"/>
  </r>
  <r>
    <x v="27"/>
    <x v="2"/>
    <x v="0"/>
    <n v="102.259654"/>
    <x v="8"/>
    <x v="8"/>
    <n v="20260723"/>
  </r>
  <r>
    <x v="27"/>
    <x v="2"/>
    <x v="0"/>
    <n v="794.52515600000004"/>
    <x v="9"/>
    <x v="9"/>
    <n v="20260723"/>
  </r>
  <r>
    <x v="27"/>
    <x v="2"/>
    <x v="0"/>
    <n v="171.83279400000001"/>
    <x v="10"/>
    <x v="10"/>
    <n v="20260723"/>
  </r>
  <r>
    <x v="27"/>
    <x v="2"/>
    <x v="0"/>
    <n v="137.210916"/>
    <x v="11"/>
    <x v="11"/>
    <n v="20260723"/>
  </r>
  <r>
    <x v="27"/>
    <x v="2"/>
    <x v="0"/>
    <n v="34.621876999999998"/>
    <x v="12"/>
    <x v="12"/>
    <n v="20260723"/>
  </r>
  <r>
    <x v="27"/>
    <x v="2"/>
    <x v="0"/>
    <n v="4156.1890949999997"/>
    <x v="13"/>
    <x v="13"/>
    <n v="20260723"/>
  </r>
  <r>
    <x v="27"/>
    <x v="2"/>
    <x v="0"/>
    <n v="2232.0450049999999"/>
    <x v="14"/>
    <x v="14"/>
    <n v="20260723"/>
  </r>
  <r>
    <x v="27"/>
    <x v="2"/>
    <x v="0"/>
    <n v="1910.8351720000001"/>
    <x v="15"/>
    <x v="15"/>
    <n v="20260723"/>
  </r>
  <r>
    <x v="27"/>
    <x v="2"/>
    <x v="0"/>
    <n v="13.308916"/>
    <x v="16"/>
    <x v="16"/>
    <n v="20260723"/>
  </r>
  <r>
    <x v="27"/>
    <x v="2"/>
    <x v="0"/>
    <n v="0"/>
    <x v="17"/>
    <x v="17"/>
    <n v="20260723"/>
  </r>
  <r>
    <x v="27"/>
    <x v="2"/>
    <x v="0"/>
    <n v="302.419085"/>
    <x v="18"/>
    <x v="18"/>
    <n v="20260723"/>
  </r>
  <r>
    <x v="27"/>
    <x v="2"/>
    <x v="0"/>
    <n v="1.3932629999999999"/>
    <x v="19"/>
    <x v="19"/>
    <n v="20260723"/>
  </r>
  <r>
    <x v="27"/>
    <x v="2"/>
    <x v="0"/>
    <n v="74.178139000000002"/>
    <x v="20"/>
    <x v="20"/>
    <n v="20260723"/>
  </r>
  <r>
    <x v="27"/>
    <x v="2"/>
    <x v="0"/>
    <n v="5.7655810000000001"/>
    <x v="21"/>
    <x v="21"/>
    <n v="20260723"/>
  </r>
  <r>
    <x v="27"/>
    <x v="2"/>
    <x v="0"/>
    <n v="1490.2218680000001"/>
    <x v="22"/>
    <x v="22"/>
    <n v="20260723"/>
  </r>
  <r>
    <x v="27"/>
    <x v="2"/>
    <x v="0"/>
    <n v="87.523407000000006"/>
    <x v="23"/>
    <x v="23"/>
    <n v="20260723"/>
  </r>
  <r>
    <x v="27"/>
    <x v="2"/>
    <x v="0"/>
    <n v="11.827779"/>
    <x v="24"/>
    <x v="24"/>
    <n v="20260723"/>
  </r>
  <r>
    <x v="27"/>
    <x v="2"/>
    <x v="0"/>
    <n v="8.8538000000000006E-2"/>
    <x v="25"/>
    <x v="25"/>
    <n v="20260723"/>
  </r>
  <r>
    <x v="27"/>
    <x v="2"/>
    <x v="0"/>
    <n v="75.607090999999997"/>
    <x v="26"/>
    <x v="26"/>
    <n v="20260723"/>
  </r>
  <r>
    <x v="27"/>
    <x v="2"/>
    <x v="0"/>
    <n v="220.21815599999999"/>
    <x v="27"/>
    <x v="27"/>
    <n v="20260723"/>
  </r>
  <r>
    <x v="27"/>
    <x v="2"/>
    <x v="0"/>
    <n v="169.718863"/>
    <x v="28"/>
    <x v="28"/>
    <n v="20260723"/>
  </r>
  <r>
    <x v="27"/>
    <x v="2"/>
    <x v="0"/>
    <n v="162.704114"/>
    <x v="29"/>
    <x v="29"/>
    <n v="20260723"/>
  </r>
  <r>
    <x v="27"/>
    <x v="2"/>
    <x v="0"/>
    <n v="7.0147490000000001"/>
    <x v="30"/>
    <x v="30"/>
    <n v="20260723"/>
  </r>
  <r>
    <x v="27"/>
    <x v="2"/>
    <x v="0"/>
    <n v="38.975200000000001"/>
    <x v="31"/>
    <x v="31"/>
    <n v="20260723"/>
  </r>
  <r>
    <x v="27"/>
    <x v="2"/>
    <x v="0"/>
    <n v="-3.582138"/>
    <x v="32"/>
    <x v="32"/>
    <n v="20260723"/>
  </r>
  <r>
    <x v="27"/>
    <x v="2"/>
    <x v="0"/>
    <n v="42.557338000000001"/>
    <x v="33"/>
    <x v="33"/>
    <n v="20260723"/>
  </r>
  <r>
    <x v="27"/>
    <x v="2"/>
    <x v="0"/>
    <n v="11.524095000000001"/>
    <x v="34"/>
    <x v="34"/>
    <n v="20260723"/>
  </r>
  <r>
    <x v="27"/>
    <x v="2"/>
    <x v="0"/>
    <n v="12.556585999999999"/>
    <x v="35"/>
    <x v="35"/>
    <n v="20260723"/>
  </r>
  <r>
    <x v="27"/>
    <x v="2"/>
    <x v="0"/>
    <n v="91.173625999999999"/>
    <x v="36"/>
    <x v="36"/>
    <n v="20260723"/>
  </r>
  <r>
    <x v="27"/>
    <x v="2"/>
    <x v="0"/>
    <n v="51.264389999999999"/>
    <x v="37"/>
    <x v="37"/>
    <n v="20260723"/>
  </r>
  <r>
    <x v="27"/>
    <x v="2"/>
    <x v="0"/>
    <n v="22.589955"/>
    <x v="38"/>
    <x v="38"/>
    <n v="20260723"/>
  </r>
  <r>
    <x v="27"/>
    <x v="2"/>
    <x v="0"/>
    <n v="26.346080000000001"/>
    <x v="39"/>
    <x v="39"/>
    <n v="20260723"/>
  </r>
  <r>
    <x v="27"/>
    <x v="2"/>
    <x v="0"/>
    <n v="0"/>
    <x v="40"/>
    <x v="40"/>
    <n v="20260723"/>
  </r>
  <r>
    <x v="27"/>
    <x v="2"/>
    <x v="0"/>
    <n v="124.062504"/>
    <x v="41"/>
    <x v="41"/>
    <n v="20260723"/>
  </r>
  <r>
    <x v="27"/>
    <x v="2"/>
    <x v="0"/>
    <n v="13.032582"/>
    <x v="42"/>
    <x v="42"/>
    <n v="20260723"/>
  </r>
  <r>
    <x v="27"/>
    <x v="2"/>
    <x v="0"/>
    <n v="7958.9280829999998"/>
    <x v="43"/>
    <x v="43"/>
    <n v="20260723"/>
  </r>
  <r>
    <x v="27"/>
    <x v="2"/>
    <x v="0"/>
    <m/>
    <x v="44"/>
    <x v="44"/>
    <n v="20260723"/>
  </r>
  <r>
    <x v="27"/>
    <x v="2"/>
    <x v="0"/>
    <n v="1068.993281"/>
    <x v="45"/>
    <x v="45"/>
    <n v="20260723"/>
  </r>
  <r>
    <x v="27"/>
    <x v="2"/>
    <x v="0"/>
    <n v="936.88478499999997"/>
    <x v="46"/>
    <x v="46"/>
    <n v="20260723"/>
  </r>
  <r>
    <x v="27"/>
    <x v="2"/>
    <x v="0"/>
    <n v="0"/>
    <x v="47"/>
    <x v="47"/>
    <n v="20260723"/>
  </r>
  <r>
    <x v="27"/>
    <x v="2"/>
    <x v="0"/>
    <n v="872.17286300000001"/>
    <x v="48"/>
    <x v="48"/>
    <n v="20260723"/>
  </r>
  <r>
    <x v="27"/>
    <x v="2"/>
    <x v="0"/>
    <n v="64.711922000000001"/>
    <x v="49"/>
    <x v="49"/>
    <n v="20260723"/>
  </r>
  <r>
    <x v="27"/>
    <x v="2"/>
    <x v="0"/>
    <n v="132.108496"/>
    <x v="50"/>
    <x v="50"/>
    <n v="20260723"/>
  </r>
  <r>
    <x v="27"/>
    <x v="2"/>
    <x v="0"/>
    <n v="0"/>
    <x v="47"/>
    <x v="51"/>
    <n v="20260723"/>
  </r>
  <r>
    <x v="27"/>
    <x v="2"/>
    <x v="0"/>
    <n v="107.936413"/>
    <x v="48"/>
    <x v="52"/>
    <n v="20260723"/>
  </r>
  <r>
    <x v="27"/>
    <x v="2"/>
    <x v="0"/>
    <n v="24.172083000000001"/>
    <x v="49"/>
    <x v="53"/>
    <n v="20260723"/>
  </r>
  <r>
    <x v="27"/>
    <x v="2"/>
    <x v="0"/>
    <n v="2246.0809690000001"/>
    <x v="51"/>
    <x v="54"/>
    <n v="20260723"/>
  </r>
  <r>
    <x v="27"/>
    <x v="2"/>
    <x v="0"/>
    <n v="-22.551815000000001"/>
    <x v="52"/>
    <x v="55"/>
    <n v="20260723"/>
  </r>
  <r>
    <x v="27"/>
    <x v="2"/>
    <x v="0"/>
    <n v="0"/>
    <x v="47"/>
    <x v="56"/>
    <n v="20260723"/>
  </r>
  <r>
    <x v="27"/>
    <x v="2"/>
    <x v="0"/>
    <n v="-30.065308999999999"/>
    <x v="48"/>
    <x v="57"/>
    <n v="20260723"/>
  </r>
  <r>
    <x v="27"/>
    <x v="2"/>
    <x v="0"/>
    <n v="7.5134939999999997"/>
    <x v="49"/>
    <x v="58"/>
    <n v="20260723"/>
  </r>
  <r>
    <x v="27"/>
    <x v="2"/>
    <x v="0"/>
    <n v="2268.6327839999999"/>
    <x v="53"/>
    <x v="59"/>
    <n v="20260723"/>
  </r>
  <r>
    <x v="27"/>
    <x v="2"/>
    <x v="0"/>
    <n v="0"/>
    <x v="47"/>
    <x v="60"/>
    <n v="20260723"/>
  </r>
  <r>
    <x v="27"/>
    <x v="2"/>
    <x v="0"/>
    <n v="2198.4208400000002"/>
    <x v="48"/>
    <x v="61"/>
    <n v="20260723"/>
  </r>
  <r>
    <x v="27"/>
    <x v="2"/>
    <x v="0"/>
    <n v="70.211944000000003"/>
    <x v="49"/>
    <x v="62"/>
    <n v="20260723"/>
  </r>
  <r>
    <x v="27"/>
    <x v="2"/>
    <x v="0"/>
    <n v="1486.292837"/>
    <x v="54"/>
    <x v="63"/>
    <n v="20260723"/>
  </r>
  <r>
    <x v="27"/>
    <x v="2"/>
    <x v="0"/>
    <n v="288.34819399999998"/>
    <x v="47"/>
    <x v="64"/>
    <n v="20260723"/>
  </r>
  <r>
    <x v="27"/>
    <x v="2"/>
    <x v="0"/>
    <n v="1121.7631839999999"/>
    <x v="48"/>
    <x v="65"/>
    <n v="20260723"/>
  </r>
  <r>
    <x v="27"/>
    <x v="2"/>
    <x v="0"/>
    <n v="76.181459000000004"/>
    <x v="49"/>
    <x v="66"/>
    <n v="20260723"/>
  </r>
  <r>
    <x v="27"/>
    <x v="2"/>
    <x v="0"/>
    <m/>
    <x v="55"/>
    <x v="67"/>
    <n v="20260723"/>
  </r>
  <r>
    <x v="27"/>
    <x v="2"/>
    <x v="0"/>
    <n v="0.103064"/>
    <x v="56"/>
    <x v="68"/>
    <n v="20260723"/>
  </r>
  <r>
    <x v="27"/>
    <x v="2"/>
    <x v="0"/>
    <n v="27.175567000000001"/>
    <x v="57"/>
    <x v="69"/>
    <n v="20260723"/>
  </r>
  <r>
    <x v="27"/>
    <x v="2"/>
    <x v="0"/>
    <n v="3.5765020000000001"/>
    <x v="58"/>
    <x v="70"/>
    <n v="20260723"/>
  </r>
  <r>
    <x v="27"/>
    <x v="2"/>
    <x v="0"/>
    <n v="47.96002"/>
    <x v="59"/>
    <x v="71"/>
    <n v="20260723"/>
  </r>
  <r>
    <x v="27"/>
    <x v="2"/>
    <x v="0"/>
    <n v="170.38406599999999"/>
    <x v="60"/>
    <x v="72"/>
    <n v="20260723"/>
  </r>
  <r>
    <x v="27"/>
    <x v="2"/>
    <x v="0"/>
    <n v="0.42996099999999998"/>
    <x v="19"/>
    <x v="73"/>
    <n v="20260723"/>
  </r>
  <r>
    <x v="27"/>
    <x v="2"/>
    <x v="0"/>
    <n v="0"/>
    <x v="61"/>
    <x v="74"/>
    <n v="20260723"/>
  </r>
  <r>
    <x v="27"/>
    <x v="2"/>
    <x v="0"/>
    <n v="1.750623"/>
    <x v="62"/>
    <x v="75"/>
    <n v="20260723"/>
  </r>
  <r>
    <x v="27"/>
    <x v="2"/>
    <x v="0"/>
    <n v="105.01922399999999"/>
    <x v="63"/>
    <x v="76"/>
    <n v="20260723"/>
  </r>
  <r>
    <x v="27"/>
    <x v="2"/>
    <x v="0"/>
    <n v="18.994264000000001"/>
    <x v="64"/>
    <x v="77"/>
    <n v="20260723"/>
  </r>
  <r>
    <x v="27"/>
    <x v="2"/>
    <x v="0"/>
    <n v="67.989681000000004"/>
    <x v="65"/>
    <x v="78"/>
    <n v="20260723"/>
  </r>
  <r>
    <x v="27"/>
    <x v="2"/>
    <x v="0"/>
    <n v="73.97636"/>
    <x v="66"/>
    <x v="79"/>
    <n v="20260723"/>
  </r>
  <r>
    <x v="27"/>
    <x v="2"/>
    <x v="0"/>
    <n v="0.43000300000000002"/>
    <x v="67"/>
    <x v="80"/>
    <n v="20260723"/>
  </r>
  <r>
    <x v="27"/>
    <x v="2"/>
    <x v="0"/>
    <n v="73.546357"/>
    <x v="68"/>
    <x v="81"/>
    <n v="20260723"/>
  </r>
  <r>
    <x v="27"/>
    <x v="2"/>
    <x v="0"/>
    <n v="37.037253"/>
    <x v="69"/>
    <x v="82"/>
    <n v="20260723"/>
  </r>
  <r>
    <x v="27"/>
    <x v="2"/>
    <x v="0"/>
    <n v="5355.7636709999997"/>
    <x v="70"/>
    <x v="83"/>
    <n v="20260723"/>
  </r>
  <r>
    <x v="27"/>
    <x v="2"/>
    <x v="0"/>
    <n v="2603.1644110000002"/>
    <x v="71"/>
    <x v="84"/>
    <n v="20260723"/>
  </r>
  <r>
    <x v="27"/>
    <x v="3"/>
    <x v="0"/>
    <m/>
    <x v="0"/>
    <x v="0"/>
    <n v="20260723"/>
  </r>
  <r>
    <x v="27"/>
    <x v="3"/>
    <x v="0"/>
    <m/>
    <x v="1"/>
    <x v="1"/>
    <n v="20260723"/>
  </r>
  <r>
    <x v="27"/>
    <x v="3"/>
    <x v="0"/>
    <m/>
    <x v="2"/>
    <x v="2"/>
    <n v="20260723"/>
  </r>
  <r>
    <x v="27"/>
    <x v="3"/>
    <x v="0"/>
    <n v="0"/>
    <x v="3"/>
    <x v="3"/>
    <n v="20260723"/>
  </r>
  <r>
    <x v="27"/>
    <x v="3"/>
    <x v="0"/>
    <n v="54.417673000000001"/>
    <x v="4"/>
    <x v="4"/>
    <n v="20260723"/>
  </r>
  <r>
    <x v="27"/>
    <x v="3"/>
    <x v="0"/>
    <n v="0"/>
    <x v="5"/>
    <x v="5"/>
    <n v="20260723"/>
  </r>
  <r>
    <x v="27"/>
    <x v="3"/>
    <x v="0"/>
    <n v="179.175444"/>
    <x v="6"/>
    <x v="6"/>
    <n v="20260723"/>
  </r>
  <r>
    <x v="27"/>
    <x v="3"/>
    <x v="0"/>
    <n v="6051.2830919999997"/>
    <x v="7"/>
    <x v="7"/>
    <n v="20260723"/>
  </r>
  <r>
    <x v="27"/>
    <x v="3"/>
    <x v="0"/>
    <n v="96.763958000000002"/>
    <x v="8"/>
    <x v="8"/>
    <n v="20260723"/>
  </r>
  <r>
    <x v="27"/>
    <x v="3"/>
    <x v="0"/>
    <n v="799.99288000000001"/>
    <x v="9"/>
    <x v="9"/>
    <n v="20260723"/>
  </r>
  <r>
    <x v="27"/>
    <x v="3"/>
    <x v="0"/>
    <n v="186.70176799999999"/>
    <x v="10"/>
    <x v="10"/>
    <n v="20260723"/>
  </r>
  <r>
    <x v="27"/>
    <x v="3"/>
    <x v="0"/>
    <n v="159.598038"/>
    <x v="11"/>
    <x v="11"/>
    <n v="20260723"/>
  </r>
  <r>
    <x v="27"/>
    <x v="3"/>
    <x v="0"/>
    <n v="27.103729000000001"/>
    <x v="12"/>
    <x v="12"/>
    <n v="20260723"/>
  </r>
  <r>
    <x v="27"/>
    <x v="3"/>
    <x v="0"/>
    <n v="4468.5649940000003"/>
    <x v="13"/>
    <x v="13"/>
    <n v="20260723"/>
  </r>
  <r>
    <x v="27"/>
    <x v="3"/>
    <x v="0"/>
    <n v="2551.8756800000001"/>
    <x v="14"/>
    <x v="14"/>
    <n v="20260723"/>
  </r>
  <r>
    <x v="27"/>
    <x v="3"/>
    <x v="0"/>
    <n v="1910.443035"/>
    <x v="15"/>
    <x v="15"/>
    <n v="20260723"/>
  </r>
  <r>
    <x v="27"/>
    <x v="3"/>
    <x v="0"/>
    <n v="6.2462799999999996"/>
    <x v="16"/>
    <x v="16"/>
    <n v="20260723"/>
  </r>
  <r>
    <x v="27"/>
    <x v="3"/>
    <x v="0"/>
    <n v="0"/>
    <x v="17"/>
    <x v="17"/>
    <n v="20260723"/>
  </r>
  <r>
    <x v="27"/>
    <x v="3"/>
    <x v="0"/>
    <n v="385.883151"/>
    <x v="18"/>
    <x v="18"/>
    <n v="20260723"/>
  </r>
  <r>
    <x v="27"/>
    <x v="3"/>
    <x v="0"/>
    <n v="0"/>
    <x v="19"/>
    <x v="19"/>
    <n v="20260723"/>
  </r>
  <r>
    <x v="27"/>
    <x v="3"/>
    <x v="0"/>
    <n v="104.364109"/>
    <x v="20"/>
    <x v="20"/>
    <n v="20260723"/>
  </r>
  <r>
    <x v="27"/>
    <x v="3"/>
    <x v="0"/>
    <n v="9.0122309999999999"/>
    <x v="21"/>
    <x v="21"/>
    <n v="20260723"/>
  </r>
  <r>
    <x v="27"/>
    <x v="3"/>
    <x v="0"/>
    <n v="1699.437719"/>
    <x v="22"/>
    <x v="22"/>
    <n v="20260723"/>
  </r>
  <r>
    <x v="27"/>
    <x v="3"/>
    <x v="0"/>
    <n v="27.439931000000001"/>
    <x v="23"/>
    <x v="23"/>
    <n v="20260723"/>
  </r>
  <r>
    <x v="27"/>
    <x v="3"/>
    <x v="0"/>
    <n v="12.29585"/>
    <x v="24"/>
    <x v="24"/>
    <n v="20260723"/>
  </r>
  <r>
    <x v="27"/>
    <x v="3"/>
    <x v="0"/>
    <n v="6.0174999999999999E-2"/>
    <x v="25"/>
    <x v="25"/>
    <n v="20260723"/>
  </r>
  <r>
    <x v="27"/>
    <x v="3"/>
    <x v="0"/>
    <n v="15.083906000000001"/>
    <x v="26"/>
    <x v="26"/>
    <n v="20260723"/>
  </r>
  <r>
    <x v="27"/>
    <x v="3"/>
    <x v="0"/>
    <n v="253.87321399999999"/>
    <x v="27"/>
    <x v="27"/>
    <n v="20260723"/>
  </r>
  <r>
    <x v="27"/>
    <x v="3"/>
    <x v="0"/>
    <n v="195.930003"/>
    <x v="28"/>
    <x v="28"/>
    <n v="20260723"/>
  </r>
  <r>
    <x v="27"/>
    <x v="3"/>
    <x v="0"/>
    <n v="185.68839299999999"/>
    <x v="29"/>
    <x v="29"/>
    <n v="20260723"/>
  </r>
  <r>
    <x v="27"/>
    <x v="3"/>
    <x v="0"/>
    <n v="10.241609"/>
    <x v="30"/>
    <x v="30"/>
    <n v="20260723"/>
  </r>
  <r>
    <x v="27"/>
    <x v="3"/>
    <x v="0"/>
    <n v="38.856828999999998"/>
    <x v="31"/>
    <x v="31"/>
    <n v="20260723"/>
  </r>
  <r>
    <x v="27"/>
    <x v="3"/>
    <x v="0"/>
    <n v="-1.939379"/>
    <x v="32"/>
    <x v="32"/>
    <n v="20260723"/>
  </r>
  <r>
    <x v="27"/>
    <x v="3"/>
    <x v="0"/>
    <n v="40.796208999999998"/>
    <x v="33"/>
    <x v="33"/>
    <n v="20260723"/>
  </r>
  <r>
    <x v="27"/>
    <x v="3"/>
    <x v="0"/>
    <n v="19.086383000000001"/>
    <x v="34"/>
    <x v="34"/>
    <n v="20260723"/>
  </r>
  <r>
    <x v="27"/>
    <x v="3"/>
    <x v="0"/>
    <n v="15.691475000000001"/>
    <x v="35"/>
    <x v="35"/>
    <n v="20260723"/>
  </r>
  <r>
    <x v="27"/>
    <x v="3"/>
    <x v="0"/>
    <n v="119.274407"/>
    <x v="36"/>
    <x v="36"/>
    <n v="20260723"/>
  </r>
  <r>
    <x v="27"/>
    <x v="3"/>
    <x v="0"/>
    <n v="41.335363000000001"/>
    <x v="37"/>
    <x v="37"/>
    <n v="20260723"/>
  </r>
  <r>
    <x v="27"/>
    <x v="3"/>
    <x v="0"/>
    <n v="17.561710000000001"/>
    <x v="38"/>
    <x v="38"/>
    <n v="20260723"/>
  </r>
  <r>
    <x v="27"/>
    <x v="3"/>
    <x v="0"/>
    <n v="30.995387999999998"/>
    <x v="39"/>
    <x v="39"/>
    <n v="20260723"/>
  </r>
  <r>
    <x v="27"/>
    <x v="3"/>
    <x v="0"/>
    <n v="0"/>
    <x v="40"/>
    <x v="40"/>
    <n v="20260723"/>
  </r>
  <r>
    <x v="27"/>
    <x v="3"/>
    <x v="0"/>
    <n v="157.23281299999999"/>
    <x v="41"/>
    <x v="41"/>
    <n v="20260723"/>
  </r>
  <r>
    <x v="27"/>
    <x v="3"/>
    <x v="0"/>
    <n v="34.346713999999999"/>
    <x v="42"/>
    <x v="42"/>
    <n v="20260723"/>
  </r>
  <r>
    <x v="27"/>
    <x v="3"/>
    <x v="0"/>
    <n v="8682.0649420000009"/>
    <x v="43"/>
    <x v="43"/>
    <n v="20260723"/>
  </r>
  <r>
    <x v="27"/>
    <x v="3"/>
    <x v="0"/>
    <m/>
    <x v="44"/>
    <x v="44"/>
    <n v="20260723"/>
  </r>
  <r>
    <x v="27"/>
    <x v="3"/>
    <x v="0"/>
    <n v="1200.9556419999999"/>
    <x v="45"/>
    <x v="45"/>
    <n v="20260723"/>
  </r>
  <r>
    <x v="27"/>
    <x v="3"/>
    <x v="0"/>
    <n v="1071.2761720000001"/>
    <x v="46"/>
    <x v="46"/>
    <n v="20260723"/>
  </r>
  <r>
    <x v="27"/>
    <x v="3"/>
    <x v="0"/>
    <n v="0"/>
    <x v="47"/>
    <x v="47"/>
    <n v="20260723"/>
  </r>
  <r>
    <x v="27"/>
    <x v="3"/>
    <x v="0"/>
    <n v="990.01198399999998"/>
    <x v="48"/>
    <x v="48"/>
    <n v="20260723"/>
  </r>
  <r>
    <x v="27"/>
    <x v="3"/>
    <x v="0"/>
    <n v="81.264188000000004"/>
    <x v="49"/>
    <x v="49"/>
    <n v="20260723"/>
  </r>
  <r>
    <x v="27"/>
    <x v="3"/>
    <x v="0"/>
    <n v="129.67946900000001"/>
    <x v="50"/>
    <x v="50"/>
    <n v="20260723"/>
  </r>
  <r>
    <x v="27"/>
    <x v="3"/>
    <x v="0"/>
    <n v="0"/>
    <x v="47"/>
    <x v="51"/>
    <n v="20260723"/>
  </r>
  <r>
    <x v="27"/>
    <x v="3"/>
    <x v="0"/>
    <n v="106.397732"/>
    <x v="48"/>
    <x v="52"/>
    <n v="20260723"/>
  </r>
  <r>
    <x v="27"/>
    <x v="3"/>
    <x v="0"/>
    <n v="23.281737"/>
    <x v="49"/>
    <x v="53"/>
    <n v="20260723"/>
  </r>
  <r>
    <x v="27"/>
    <x v="3"/>
    <x v="0"/>
    <n v="2349.863198"/>
    <x v="51"/>
    <x v="54"/>
    <n v="20260723"/>
  </r>
  <r>
    <x v="27"/>
    <x v="3"/>
    <x v="0"/>
    <n v="-19.572223999999999"/>
    <x v="52"/>
    <x v="55"/>
    <n v="20260723"/>
  </r>
  <r>
    <x v="27"/>
    <x v="3"/>
    <x v="0"/>
    <n v="0"/>
    <x v="47"/>
    <x v="56"/>
    <n v="20260723"/>
  </r>
  <r>
    <x v="27"/>
    <x v="3"/>
    <x v="0"/>
    <n v="-26.560424999999999"/>
    <x v="48"/>
    <x v="57"/>
    <n v="20260723"/>
  </r>
  <r>
    <x v="27"/>
    <x v="3"/>
    <x v="0"/>
    <n v="6.9882"/>
    <x v="49"/>
    <x v="58"/>
    <n v="20260723"/>
  </r>
  <r>
    <x v="27"/>
    <x v="3"/>
    <x v="0"/>
    <n v="2369.4354239999998"/>
    <x v="53"/>
    <x v="59"/>
    <n v="20260723"/>
  </r>
  <r>
    <x v="27"/>
    <x v="3"/>
    <x v="0"/>
    <n v="0"/>
    <x v="47"/>
    <x v="60"/>
    <n v="20260723"/>
  </r>
  <r>
    <x v="27"/>
    <x v="3"/>
    <x v="0"/>
    <n v="2290.7480930000002"/>
    <x v="48"/>
    <x v="61"/>
    <n v="20260723"/>
  </r>
  <r>
    <x v="27"/>
    <x v="3"/>
    <x v="0"/>
    <n v="78.687331"/>
    <x v="49"/>
    <x v="62"/>
    <n v="20260723"/>
  </r>
  <r>
    <x v="27"/>
    <x v="3"/>
    <x v="0"/>
    <n v="1741.5813149999999"/>
    <x v="54"/>
    <x v="63"/>
    <n v="20260723"/>
  </r>
  <r>
    <x v="27"/>
    <x v="3"/>
    <x v="0"/>
    <n v="397.76736699999998"/>
    <x v="47"/>
    <x v="64"/>
    <n v="20260723"/>
  </r>
  <r>
    <x v="27"/>
    <x v="3"/>
    <x v="0"/>
    <n v="1261.6706409999999"/>
    <x v="48"/>
    <x v="65"/>
    <n v="20260723"/>
  </r>
  <r>
    <x v="27"/>
    <x v="3"/>
    <x v="0"/>
    <n v="82.143308000000005"/>
    <x v="49"/>
    <x v="66"/>
    <n v="20260723"/>
  </r>
  <r>
    <x v="27"/>
    <x v="3"/>
    <x v="0"/>
    <m/>
    <x v="55"/>
    <x v="67"/>
    <n v="20260723"/>
  </r>
  <r>
    <x v="27"/>
    <x v="3"/>
    <x v="0"/>
    <n v="0.45287699999999997"/>
    <x v="56"/>
    <x v="68"/>
    <n v="20260723"/>
  </r>
  <r>
    <x v="27"/>
    <x v="3"/>
    <x v="0"/>
    <n v="24.337111"/>
    <x v="57"/>
    <x v="69"/>
    <n v="20260723"/>
  </r>
  <r>
    <x v="27"/>
    <x v="3"/>
    <x v="0"/>
    <n v="3.7041719999999998"/>
    <x v="58"/>
    <x v="70"/>
    <n v="20260723"/>
  </r>
  <r>
    <x v="27"/>
    <x v="3"/>
    <x v="0"/>
    <n v="57.372391"/>
    <x v="59"/>
    <x v="71"/>
    <n v="20260723"/>
  </r>
  <r>
    <x v="27"/>
    <x v="3"/>
    <x v="0"/>
    <n v="158.55634599999999"/>
    <x v="60"/>
    <x v="72"/>
    <n v="20260723"/>
  </r>
  <r>
    <x v="27"/>
    <x v="3"/>
    <x v="0"/>
    <n v="2.8958999999999999E-2"/>
    <x v="19"/>
    <x v="73"/>
    <n v="20260723"/>
  </r>
  <r>
    <x v="27"/>
    <x v="3"/>
    <x v="0"/>
    <n v="0"/>
    <x v="61"/>
    <x v="74"/>
    <n v="20260723"/>
  </r>
  <r>
    <x v="27"/>
    <x v="3"/>
    <x v="0"/>
    <n v="5.2722660000000001"/>
    <x v="62"/>
    <x v="75"/>
    <n v="20260723"/>
  </r>
  <r>
    <x v="27"/>
    <x v="3"/>
    <x v="0"/>
    <n v="124.922765"/>
    <x v="63"/>
    <x v="76"/>
    <n v="20260723"/>
  </r>
  <r>
    <x v="27"/>
    <x v="3"/>
    <x v="0"/>
    <n v="19.033256000000002"/>
    <x v="64"/>
    <x v="77"/>
    <n v="20260723"/>
  </r>
  <r>
    <x v="27"/>
    <x v="3"/>
    <x v="0"/>
    <n v="85.468824999999995"/>
    <x v="65"/>
    <x v="78"/>
    <n v="20260723"/>
  </r>
  <r>
    <x v="27"/>
    <x v="3"/>
    <x v="0"/>
    <n v="199.17770999999999"/>
    <x v="66"/>
    <x v="79"/>
    <n v="20260723"/>
  </r>
  <r>
    <x v="27"/>
    <x v="3"/>
    <x v="0"/>
    <n v="0.59982199999999997"/>
    <x v="67"/>
    <x v="80"/>
    <n v="20260723"/>
  </r>
  <r>
    <x v="27"/>
    <x v="3"/>
    <x v="0"/>
    <n v="198.577888"/>
    <x v="68"/>
    <x v="81"/>
    <n v="20260723"/>
  </r>
  <r>
    <x v="27"/>
    <x v="3"/>
    <x v="0"/>
    <n v="47.670434"/>
    <x v="69"/>
    <x v="82"/>
    <n v="20260723"/>
  </r>
  <r>
    <x v="27"/>
    <x v="3"/>
    <x v="0"/>
    <n v="6018.3972690000001"/>
    <x v="70"/>
    <x v="83"/>
    <n v="20260723"/>
  </r>
  <r>
    <x v="27"/>
    <x v="3"/>
    <x v="0"/>
    <n v="2663.6676739999998"/>
    <x v="71"/>
    <x v="84"/>
    <n v="20260723"/>
  </r>
  <r>
    <x v="27"/>
    <x v="4"/>
    <x v="0"/>
    <m/>
    <x v="0"/>
    <x v="0"/>
    <n v="20260723"/>
  </r>
  <r>
    <x v="27"/>
    <x v="4"/>
    <x v="0"/>
    <m/>
    <x v="1"/>
    <x v="1"/>
    <n v="20260723"/>
  </r>
  <r>
    <x v="27"/>
    <x v="4"/>
    <x v="0"/>
    <m/>
    <x v="2"/>
    <x v="2"/>
    <n v="20260723"/>
  </r>
  <r>
    <x v="27"/>
    <x v="4"/>
    <x v="0"/>
    <n v="0"/>
    <x v="3"/>
    <x v="3"/>
    <n v="20260723"/>
  </r>
  <r>
    <x v="27"/>
    <x v="4"/>
    <x v="0"/>
    <n v="75.432861000000003"/>
    <x v="4"/>
    <x v="4"/>
    <n v="20260723"/>
  </r>
  <r>
    <x v="27"/>
    <x v="4"/>
    <x v="0"/>
    <n v="0"/>
    <x v="5"/>
    <x v="5"/>
    <n v="20260723"/>
  </r>
  <r>
    <x v="27"/>
    <x v="4"/>
    <x v="0"/>
    <n v="176.508163"/>
    <x v="6"/>
    <x v="6"/>
    <n v="20260723"/>
  </r>
  <r>
    <x v="27"/>
    <x v="4"/>
    <x v="0"/>
    <n v="6501.0107200000002"/>
    <x v="7"/>
    <x v="7"/>
    <n v="20260723"/>
  </r>
  <r>
    <x v="27"/>
    <x v="4"/>
    <x v="0"/>
    <n v="98.082504"/>
    <x v="8"/>
    <x v="8"/>
    <n v="20260723"/>
  </r>
  <r>
    <x v="27"/>
    <x v="4"/>
    <x v="0"/>
    <n v="975.92502500000001"/>
    <x v="9"/>
    <x v="9"/>
    <n v="20260723"/>
  </r>
  <r>
    <x v="27"/>
    <x v="4"/>
    <x v="0"/>
    <n v="178.32665299999999"/>
    <x v="10"/>
    <x v="10"/>
    <n v="20260723"/>
  </r>
  <r>
    <x v="27"/>
    <x v="4"/>
    <x v="0"/>
    <n v="150.69860499999999"/>
    <x v="11"/>
    <x v="11"/>
    <n v="20260723"/>
  </r>
  <r>
    <x v="27"/>
    <x v="4"/>
    <x v="0"/>
    <n v="27.628048"/>
    <x v="12"/>
    <x v="12"/>
    <n v="20260723"/>
  </r>
  <r>
    <x v="27"/>
    <x v="4"/>
    <x v="0"/>
    <n v="4700.2046449999998"/>
    <x v="13"/>
    <x v="13"/>
    <n v="20260723"/>
  </r>
  <r>
    <x v="27"/>
    <x v="4"/>
    <x v="0"/>
    <n v="2838.9313219999999"/>
    <x v="14"/>
    <x v="14"/>
    <n v="20260723"/>
  </r>
  <r>
    <x v="27"/>
    <x v="4"/>
    <x v="0"/>
    <n v="1855.073077"/>
    <x v="15"/>
    <x v="15"/>
    <n v="20260723"/>
  </r>
  <r>
    <x v="27"/>
    <x v="4"/>
    <x v="0"/>
    <n v="6.2002449999999998"/>
    <x v="16"/>
    <x v="16"/>
    <n v="20260723"/>
  </r>
  <r>
    <x v="27"/>
    <x v="4"/>
    <x v="0"/>
    <n v="0"/>
    <x v="17"/>
    <x v="17"/>
    <n v="20260723"/>
  </r>
  <r>
    <x v="27"/>
    <x v="4"/>
    <x v="0"/>
    <n v="468.88142499999998"/>
    <x v="18"/>
    <x v="18"/>
    <n v="20260723"/>
  </r>
  <r>
    <x v="27"/>
    <x v="4"/>
    <x v="0"/>
    <n v="0.113301"/>
    <x v="19"/>
    <x v="19"/>
    <n v="20260723"/>
  </r>
  <r>
    <x v="27"/>
    <x v="4"/>
    <x v="0"/>
    <n v="70.389224999999996"/>
    <x v="20"/>
    <x v="20"/>
    <n v="20260723"/>
  </r>
  <r>
    <x v="27"/>
    <x v="4"/>
    <x v="0"/>
    <n v="9.087942"/>
    <x v="21"/>
    <x v="21"/>
    <n v="20260723"/>
  </r>
  <r>
    <x v="27"/>
    <x v="4"/>
    <x v="0"/>
    <n v="1798.008319"/>
    <x v="22"/>
    <x v="22"/>
    <n v="20260723"/>
  </r>
  <r>
    <x v="27"/>
    <x v="4"/>
    <x v="0"/>
    <n v="26.851130000000001"/>
    <x v="23"/>
    <x v="23"/>
    <n v="20260723"/>
  </r>
  <r>
    <x v="27"/>
    <x v="4"/>
    <x v="0"/>
    <n v="12.091041000000001"/>
    <x v="24"/>
    <x v="24"/>
    <n v="20260723"/>
  </r>
  <r>
    <x v="27"/>
    <x v="4"/>
    <x v="0"/>
    <n v="7.0597999999999994E-2"/>
    <x v="25"/>
    <x v="25"/>
    <n v="20260723"/>
  </r>
  <r>
    <x v="27"/>
    <x v="4"/>
    <x v="0"/>
    <n v="14.689492"/>
    <x v="26"/>
    <x v="26"/>
    <n v="20260723"/>
  </r>
  <r>
    <x v="27"/>
    <x v="4"/>
    <x v="0"/>
    <n v="214.87025299999999"/>
    <x v="27"/>
    <x v="27"/>
    <n v="20260723"/>
  </r>
  <r>
    <x v="27"/>
    <x v="4"/>
    <x v="0"/>
    <n v="201.129763"/>
    <x v="28"/>
    <x v="28"/>
    <n v="20260723"/>
  </r>
  <r>
    <x v="27"/>
    <x v="4"/>
    <x v="0"/>
    <n v="196.27333300000001"/>
    <x v="29"/>
    <x v="29"/>
    <n v="20260723"/>
  </r>
  <r>
    <x v="27"/>
    <x v="4"/>
    <x v="0"/>
    <n v="4.8564290000000003"/>
    <x v="30"/>
    <x v="30"/>
    <n v="20260723"/>
  </r>
  <r>
    <x v="27"/>
    <x v="4"/>
    <x v="0"/>
    <n v="14.380925"/>
    <x v="31"/>
    <x v="31"/>
    <n v="20260723"/>
  </r>
  <r>
    <x v="27"/>
    <x v="4"/>
    <x v="0"/>
    <n v="-1.9743599999999999"/>
    <x v="32"/>
    <x v="32"/>
    <n v="20260723"/>
  </r>
  <r>
    <x v="27"/>
    <x v="4"/>
    <x v="0"/>
    <n v="16.355284999999999"/>
    <x v="33"/>
    <x v="33"/>
    <n v="20260723"/>
  </r>
  <r>
    <x v="27"/>
    <x v="4"/>
    <x v="0"/>
    <n v="-0.64043499999999998"/>
    <x v="34"/>
    <x v="34"/>
    <n v="20260723"/>
  </r>
  <r>
    <x v="27"/>
    <x v="4"/>
    <x v="0"/>
    <n v="18.471847"/>
    <x v="35"/>
    <x v="35"/>
    <n v="20260723"/>
  </r>
  <r>
    <x v="27"/>
    <x v="4"/>
    <x v="0"/>
    <n v="113.54848"/>
    <x v="36"/>
    <x v="36"/>
    <n v="20260723"/>
  </r>
  <r>
    <x v="27"/>
    <x v="4"/>
    <x v="0"/>
    <n v="40.607320000000001"/>
    <x v="37"/>
    <x v="37"/>
    <n v="20260723"/>
  </r>
  <r>
    <x v="27"/>
    <x v="4"/>
    <x v="0"/>
    <n v="19.936668999999998"/>
    <x v="38"/>
    <x v="38"/>
    <n v="20260723"/>
  </r>
  <r>
    <x v="27"/>
    <x v="4"/>
    <x v="0"/>
    <n v="31.856370999999999"/>
    <x v="39"/>
    <x v="39"/>
    <n v="20260723"/>
  </r>
  <r>
    <x v="27"/>
    <x v="4"/>
    <x v="0"/>
    <n v="0"/>
    <x v="40"/>
    <x v="40"/>
    <n v="20260723"/>
  </r>
  <r>
    <x v="27"/>
    <x v="4"/>
    <x v="0"/>
    <n v="124.28703400000001"/>
    <x v="41"/>
    <x v="41"/>
    <n v="20260723"/>
  </r>
  <r>
    <x v="27"/>
    <x v="4"/>
    <x v="0"/>
    <n v="19.766116"/>
    <x v="42"/>
    <x v="42"/>
    <n v="20260723"/>
  </r>
  <r>
    <x v="27"/>
    <x v="4"/>
    <x v="0"/>
    <n v="9161.1552830000001"/>
    <x v="43"/>
    <x v="43"/>
    <n v="20260723"/>
  </r>
  <r>
    <x v="27"/>
    <x v="4"/>
    <x v="0"/>
    <m/>
    <x v="44"/>
    <x v="44"/>
    <n v="20260723"/>
  </r>
  <r>
    <x v="27"/>
    <x v="4"/>
    <x v="0"/>
    <n v="1310.300099"/>
    <x v="45"/>
    <x v="45"/>
    <n v="20260723"/>
  </r>
  <r>
    <x v="27"/>
    <x v="4"/>
    <x v="0"/>
    <n v="1129.377187"/>
    <x v="46"/>
    <x v="46"/>
    <n v="20260723"/>
  </r>
  <r>
    <x v="27"/>
    <x v="4"/>
    <x v="0"/>
    <n v="0"/>
    <x v="47"/>
    <x v="47"/>
    <n v="20260723"/>
  </r>
  <r>
    <x v="27"/>
    <x v="4"/>
    <x v="0"/>
    <n v="1046.5445119999999"/>
    <x v="48"/>
    <x v="48"/>
    <n v="20260723"/>
  </r>
  <r>
    <x v="27"/>
    <x v="4"/>
    <x v="0"/>
    <n v="82.832674999999995"/>
    <x v="49"/>
    <x v="49"/>
    <n v="20260723"/>
  </r>
  <r>
    <x v="27"/>
    <x v="4"/>
    <x v="0"/>
    <n v="180.922912"/>
    <x v="50"/>
    <x v="50"/>
    <n v="20260723"/>
  </r>
  <r>
    <x v="27"/>
    <x v="4"/>
    <x v="0"/>
    <n v="0"/>
    <x v="47"/>
    <x v="51"/>
    <n v="20260723"/>
  </r>
  <r>
    <x v="27"/>
    <x v="4"/>
    <x v="0"/>
    <n v="157.69429700000001"/>
    <x v="48"/>
    <x v="52"/>
    <n v="20260723"/>
  </r>
  <r>
    <x v="27"/>
    <x v="4"/>
    <x v="0"/>
    <n v="23.228617"/>
    <x v="49"/>
    <x v="53"/>
    <n v="20260723"/>
  </r>
  <r>
    <x v="27"/>
    <x v="4"/>
    <x v="0"/>
    <n v="2531.4097040000001"/>
    <x v="51"/>
    <x v="54"/>
    <n v="20260723"/>
  </r>
  <r>
    <x v="27"/>
    <x v="4"/>
    <x v="0"/>
    <n v="-22.886716"/>
    <x v="52"/>
    <x v="55"/>
    <n v="20260723"/>
  </r>
  <r>
    <x v="27"/>
    <x v="4"/>
    <x v="0"/>
    <n v="0"/>
    <x v="47"/>
    <x v="56"/>
    <n v="20260723"/>
  </r>
  <r>
    <x v="27"/>
    <x v="4"/>
    <x v="0"/>
    <n v="-31.591508999999999"/>
    <x v="48"/>
    <x v="57"/>
    <n v="20260723"/>
  </r>
  <r>
    <x v="27"/>
    <x v="4"/>
    <x v="0"/>
    <n v="8.7047930000000004"/>
    <x v="49"/>
    <x v="58"/>
    <n v="20260723"/>
  </r>
  <r>
    <x v="27"/>
    <x v="4"/>
    <x v="0"/>
    <n v="2554.2964200000001"/>
    <x v="53"/>
    <x v="59"/>
    <n v="20260723"/>
  </r>
  <r>
    <x v="27"/>
    <x v="4"/>
    <x v="0"/>
    <n v="0"/>
    <x v="47"/>
    <x v="60"/>
    <n v="20260723"/>
  </r>
  <r>
    <x v="27"/>
    <x v="4"/>
    <x v="0"/>
    <n v="2471.957512"/>
    <x v="48"/>
    <x v="61"/>
    <n v="20260723"/>
  </r>
  <r>
    <x v="27"/>
    <x v="4"/>
    <x v="0"/>
    <n v="82.338909000000001"/>
    <x v="49"/>
    <x v="62"/>
    <n v="20260723"/>
  </r>
  <r>
    <x v="27"/>
    <x v="4"/>
    <x v="0"/>
    <n v="1730.933479"/>
    <x v="54"/>
    <x v="63"/>
    <n v="20260723"/>
  </r>
  <r>
    <x v="27"/>
    <x v="4"/>
    <x v="0"/>
    <n v="418.97416500000003"/>
    <x v="47"/>
    <x v="64"/>
    <n v="20260723"/>
  </r>
  <r>
    <x v="27"/>
    <x v="4"/>
    <x v="0"/>
    <n v="1221.3935710000001"/>
    <x v="48"/>
    <x v="65"/>
    <n v="20260723"/>
  </r>
  <r>
    <x v="27"/>
    <x v="4"/>
    <x v="0"/>
    <n v="90.565742"/>
    <x v="49"/>
    <x v="66"/>
    <n v="20260723"/>
  </r>
  <r>
    <x v="27"/>
    <x v="4"/>
    <x v="0"/>
    <m/>
    <x v="55"/>
    <x v="67"/>
    <n v="20260723"/>
  </r>
  <r>
    <x v="27"/>
    <x v="4"/>
    <x v="0"/>
    <n v="0.18917500000000001"/>
    <x v="56"/>
    <x v="68"/>
    <n v="20260723"/>
  </r>
  <r>
    <x v="27"/>
    <x v="4"/>
    <x v="0"/>
    <n v="35.123440000000002"/>
    <x v="57"/>
    <x v="69"/>
    <n v="20260723"/>
  </r>
  <r>
    <x v="27"/>
    <x v="4"/>
    <x v="0"/>
    <n v="2.7168380000000001"/>
    <x v="58"/>
    <x v="70"/>
    <n v="20260723"/>
  </r>
  <r>
    <x v="27"/>
    <x v="4"/>
    <x v="0"/>
    <n v="2.334355"/>
    <x v="59"/>
    <x v="71"/>
    <n v="20260723"/>
  </r>
  <r>
    <x v="27"/>
    <x v="4"/>
    <x v="0"/>
    <n v="180.95899700000001"/>
    <x v="60"/>
    <x v="72"/>
    <n v="20260723"/>
  </r>
  <r>
    <x v="27"/>
    <x v="4"/>
    <x v="0"/>
    <n v="0"/>
    <x v="19"/>
    <x v="73"/>
    <n v="20260723"/>
  </r>
  <r>
    <x v="27"/>
    <x v="4"/>
    <x v="0"/>
    <n v="1.488E-3"/>
    <x v="61"/>
    <x v="74"/>
    <n v="20260723"/>
  </r>
  <r>
    <x v="27"/>
    <x v="4"/>
    <x v="0"/>
    <n v="7.2854479999999997"/>
    <x v="62"/>
    <x v="75"/>
    <n v="20260723"/>
  </r>
  <r>
    <x v="27"/>
    <x v="4"/>
    <x v="0"/>
    <n v="114.07447999999999"/>
    <x v="63"/>
    <x v="76"/>
    <n v="20260723"/>
  </r>
  <r>
    <x v="27"/>
    <x v="4"/>
    <x v="0"/>
    <n v="28.772261"/>
    <x v="64"/>
    <x v="77"/>
    <n v="20260723"/>
  </r>
  <r>
    <x v="27"/>
    <x v="4"/>
    <x v="0"/>
    <n v="82.367360000000005"/>
    <x v="65"/>
    <x v="78"/>
    <n v="20260723"/>
  </r>
  <r>
    <x v="27"/>
    <x v="4"/>
    <x v="0"/>
    <n v="196.71891099999999"/>
    <x v="66"/>
    <x v="79"/>
    <n v="20260723"/>
  </r>
  <r>
    <x v="27"/>
    <x v="4"/>
    <x v="0"/>
    <n v="0.876691"/>
    <x v="67"/>
    <x v="80"/>
    <n v="20260723"/>
  </r>
  <r>
    <x v="27"/>
    <x v="4"/>
    <x v="0"/>
    <n v="195.84222"/>
    <x v="68"/>
    <x v="81"/>
    <n v="20260723"/>
  </r>
  <r>
    <x v="27"/>
    <x v="4"/>
    <x v="0"/>
    <n v="53.858310000000003"/>
    <x v="69"/>
    <x v="82"/>
    <n v="20260723"/>
  </r>
  <r>
    <x v="27"/>
    <x v="4"/>
    <x v="0"/>
    <n v="6277.0443480000004"/>
    <x v="70"/>
    <x v="83"/>
    <n v="20260723"/>
  </r>
  <r>
    <x v="27"/>
    <x v="4"/>
    <x v="0"/>
    <n v="2884.1109350000002"/>
    <x v="71"/>
    <x v="84"/>
    <n v="20260723"/>
  </r>
  <r>
    <x v="27"/>
    <x v="5"/>
    <x v="0"/>
    <m/>
    <x v="0"/>
    <x v="0"/>
    <n v="20260723"/>
  </r>
  <r>
    <x v="27"/>
    <x v="5"/>
    <x v="0"/>
    <m/>
    <x v="1"/>
    <x v="1"/>
    <n v="20260723"/>
  </r>
  <r>
    <x v="27"/>
    <x v="5"/>
    <x v="0"/>
    <m/>
    <x v="2"/>
    <x v="2"/>
    <n v="20260723"/>
  </r>
  <r>
    <x v="27"/>
    <x v="5"/>
    <x v="0"/>
    <n v="0"/>
    <x v="3"/>
    <x v="3"/>
    <n v="20260723"/>
  </r>
  <r>
    <x v="27"/>
    <x v="5"/>
    <x v="0"/>
    <n v="71.199071000000004"/>
    <x v="4"/>
    <x v="4"/>
    <n v="20260723"/>
  </r>
  <r>
    <x v="27"/>
    <x v="5"/>
    <x v="0"/>
    <n v="0"/>
    <x v="5"/>
    <x v="5"/>
    <n v="20260723"/>
  </r>
  <r>
    <x v="27"/>
    <x v="5"/>
    <x v="0"/>
    <n v="182.684202"/>
    <x v="6"/>
    <x v="6"/>
    <n v="20260723"/>
  </r>
  <r>
    <x v="27"/>
    <x v="5"/>
    <x v="0"/>
    <n v="6614.4309329999996"/>
    <x v="7"/>
    <x v="7"/>
    <n v="20260723"/>
  </r>
  <r>
    <x v="27"/>
    <x v="5"/>
    <x v="0"/>
    <n v="94.992171999999997"/>
    <x v="8"/>
    <x v="8"/>
    <n v="20260723"/>
  </r>
  <r>
    <x v="27"/>
    <x v="5"/>
    <x v="0"/>
    <n v="1021.409478"/>
    <x v="9"/>
    <x v="9"/>
    <n v="20260723"/>
  </r>
  <r>
    <x v="27"/>
    <x v="5"/>
    <x v="0"/>
    <n v="215.128657"/>
    <x v="10"/>
    <x v="10"/>
    <n v="20260723"/>
  </r>
  <r>
    <x v="27"/>
    <x v="5"/>
    <x v="0"/>
    <n v="188.919974"/>
    <x v="11"/>
    <x v="11"/>
    <n v="20260723"/>
  </r>
  <r>
    <x v="27"/>
    <x v="5"/>
    <x v="0"/>
    <n v="26.208682"/>
    <x v="12"/>
    <x v="12"/>
    <n v="20260723"/>
  </r>
  <r>
    <x v="27"/>
    <x v="5"/>
    <x v="0"/>
    <n v="4625.8980279999996"/>
    <x v="13"/>
    <x v="13"/>
    <n v="20260723"/>
  </r>
  <r>
    <x v="27"/>
    <x v="5"/>
    <x v="0"/>
    <n v="2798.5609939999999"/>
    <x v="14"/>
    <x v="14"/>
    <n v="20260723"/>
  </r>
  <r>
    <x v="27"/>
    <x v="5"/>
    <x v="0"/>
    <n v="1794.0066039999999"/>
    <x v="15"/>
    <x v="15"/>
    <n v="20260723"/>
  </r>
  <r>
    <x v="27"/>
    <x v="5"/>
    <x v="0"/>
    <n v="33.33043"/>
    <x v="16"/>
    <x v="16"/>
    <n v="20260723"/>
  </r>
  <r>
    <x v="27"/>
    <x v="5"/>
    <x v="0"/>
    <n v="0"/>
    <x v="17"/>
    <x v="17"/>
    <n v="20260723"/>
  </r>
  <r>
    <x v="27"/>
    <x v="5"/>
    <x v="0"/>
    <n v="585.183582"/>
    <x v="18"/>
    <x v="18"/>
    <n v="20260723"/>
  </r>
  <r>
    <x v="27"/>
    <x v="5"/>
    <x v="0"/>
    <n v="2.0317000000000002E-2"/>
    <x v="19"/>
    <x v="19"/>
    <n v="20260723"/>
  </r>
  <r>
    <x v="27"/>
    <x v="5"/>
    <x v="0"/>
    <n v="67.390979000000002"/>
    <x v="20"/>
    <x v="20"/>
    <n v="20260723"/>
  </r>
  <r>
    <x v="27"/>
    <x v="5"/>
    <x v="0"/>
    <n v="4.4077190000000002"/>
    <x v="21"/>
    <x v="21"/>
    <n v="20260723"/>
  </r>
  <r>
    <x v="27"/>
    <x v="5"/>
    <x v="0"/>
    <n v="1753.615751"/>
    <x v="22"/>
    <x v="22"/>
    <n v="20260723"/>
  </r>
  <r>
    <x v="27"/>
    <x v="5"/>
    <x v="0"/>
    <n v="31.207619999999999"/>
    <x v="23"/>
    <x v="23"/>
    <n v="20260723"/>
  </r>
  <r>
    <x v="27"/>
    <x v="5"/>
    <x v="0"/>
    <n v="11.127789999999999"/>
    <x v="24"/>
    <x v="24"/>
    <n v="20260723"/>
  </r>
  <r>
    <x v="27"/>
    <x v="5"/>
    <x v="0"/>
    <n v="14.456096000000001"/>
    <x v="25"/>
    <x v="25"/>
    <n v="20260723"/>
  </r>
  <r>
    <x v="27"/>
    <x v="5"/>
    <x v="0"/>
    <n v="5.6237339999999998"/>
    <x v="26"/>
    <x v="26"/>
    <n v="20260723"/>
  </r>
  <r>
    <x v="27"/>
    <x v="5"/>
    <x v="0"/>
    <n v="248.329803"/>
    <x v="27"/>
    <x v="27"/>
    <n v="20260723"/>
  </r>
  <r>
    <x v="27"/>
    <x v="5"/>
    <x v="0"/>
    <n v="239.817194"/>
    <x v="28"/>
    <x v="28"/>
    <n v="20260723"/>
  </r>
  <r>
    <x v="27"/>
    <x v="5"/>
    <x v="0"/>
    <n v="233.90203700000001"/>
    <x v="29"/>
    <x v="29"/>
    <n v="20260723"/>
  </r>
  <r>
    <x v="27"/>
    <x v="5"/>
    <x v="0"/>
    <n v="5.9151569999999998"/>
    <x v="30"/>
    <x v="30"/>
    <n v="20260723"/>
  </r>
  <r>
    <x v="27"/>
    <x v="5"/>
    <x v="0"/>
    <n v="9.0383089999999999"/>
    <x v="31"/>
    <x v="31"/>
    <n v="20260723"/>
  </r>
  <r>
    <x v="27"/>
    <x v="5"/>
    <x v="0"/>
    <n v="-1.648898"/>
    <x v="32"/>
    <x v="32"/>
    <n v="20260723"/>
  </r>
  <r>
    <x v="27"/>
    <x v="5"/>
    <x v="0"/>
    <n v="10.687207000000001"/>
    <x v="33"/>
    <x v="33"/>
    <n v="20260723"/>
  </r>
  <r>
    <x v="27"/>
    <x v="5"/>
    <x v="0"/>
    <n v="-0.52569999999999995"/>
    <x v="34"/>
    <x v="34"/>
    <n v="20260723"/>
  </r>
  <r>
    <x v="27"/>
    <x v="5"/>
    <x v="0"/>
    <n v="22.966611"/>
    <x v="35"/>
    <x v="35"/>
    <n v="20260723"/>
  </r>
  <r>
    <x v="27"/>
    <x v="5"/>
    <x v="0"/>
    <n v="111.57135599999999"/>
    <x v="36"/>
    <x v="36"/>
    <n v="20260723"/>
  </r>
  <r>
    <x v="27"/>
    <x v="5"/>
    <x v="0"/>
    <n v="48.396982000000001"/>
    <x v="37"/>
    <x v="37"/>
    <n v="20260723"/>
  </r>
  <r>
    <x v="27"/>
    <x v="5"/>
    <x v="0"/>
    <n v="16.872630999999998"/>
    <x v="38"/>
    <x v="38"/>
    <n v="20260723"/>
  </r>
  <r>
    <x v="27"/>
    <x v="5"/>
    <x v="0"/>
    <n v="48.042850999999999"/>
    <x v="39"/>
    <x v="39"/>
    <n v="20260723"/>
  </r>
  <r>
    <x v="27"/>
    <x v="5"/>
    <x v="0"/>
    <n v="0"/>
    <x v="40"/>
    <x v="40"/>
    <n v="20260723"/>
  </r>
  <r>
    <x v="27"/>
    <x v="5"/>
    <x v="0"/>
    <n v="122.847314"/>
    <x v="41"/>
    <x v="41"/>
    <n v="20260723"/>
  </r>
  <r>
    <x v="27"/>
    <x v="5"/>
    <x v="0"/>
    <n v="17.045408999999999"/>
    <x v="42"/>
    <x v="42"/>
    <n v="20260723"/>
  </r>
  <r>
    <x v="27"/>
    <x v="5"/>
    <x v="0"/>
    <n v="9289.2105339999998"/>
    <x v="43"/>
    <x v="43"/>
    <n v="20260723"/>
  </r>
  <r>
    <x v="27"/>
    <x v="5"/>
    <x v="0"/>
    <m/>
    <x v="44"/>
    <x v="44"/>
    <n v="20260723"/>
  </r>
  <r>
    <x v="27"/>
    <x v="5"/>
    <x v="0"/>
    <n v="1416.4163619999999"/>
    <x v="45"/>
    <x v="45"/>
    <n v="20260723"/>
  </r>
  <r>
    <x v="27"/>
    <x v="5"/>
    <x v="0"/>
    <n v="1220.0504989999999"/>
    <x v="46"/>
    <x v="46"/>
    <n v="20260723"/>
  </r>
  <r>
    <x v="27"/>
    <x v="5"/>
    <x v="0"/>
    <n v="0"/>
    <x v="47"/>
    <x v="47"/>
    <n v="20260723"/>
  </r>
  <r>
    <x v="27"/>
    <x v="5"/>
    <x v="0"/>
    <n v="1137.6831319999999"/>
    <x v="48"/>
    <x v="48"/>
    <n v="20260723"/>
  </r>
  <r>
    <x v="27"/>
    <x v="5"/>
    <x v="0"/>
    <n v="82.367367000000002"/>
    <x v="49"/>
    <x v="49"/>
    <n v="20260723"/>
  </r>
  <r>
    <x v="27"/>
    <x v="5"/>
    <x v="0"/>
    <n v="196.36586299999999"/>
    <x v="50"/>
    <x v="50"/>
    <n v="20260723"/>
  </r>
  <r>
    <x v="27"/>
    <x v="5"/>
    <x v="0"/>
    <n v="0"/>
    <x v="47"/>
    <x v="51"/>
    <n v="20260723"/>
  </r>
  <r>
    <x v="27"/>
    <x v="5"/>
    <x v="0"/>
    <n v="174.33726300000001"/>
    <x v="48"/>
    <x v="52"/>
    <n v="20260723"/>
  </r>
  <r>
    <x v="27"/>
    <x v="5"/>
    <x v="0"/>
    <n v="22.028600999999998"/>
    <x v="49"/>
    <x v="53"/>
    <n v="20260723"/>
  </r>
  <r>
    <x v="27"/>
    <x v="5"/>
    <x v="0"/>
    <n v="2378.5619529999999"/>
    <x v="51"/>
    <x v="54"/>
    <n v="20260723"/>
  </r>
  <r>
    <x v="27"/>
    <x v="5"/>
    <x v="0"/>
    <n v="-22.337622"/>
    <x v="52"/>
    <x v="55"/>
    <n v="20260723"/>
  </r>
  <r>
    <x v="27"/>
    <x v="5"/>
    <x v="0"/>
    <n v="0"/>
    <x v="47"/>
    <x v="56"/>
    <n v="20260723"/>
  </r>
  <r>
    <x v="27"/>
    <x v="5"/>
    <x v="0"/>
    <n v="-31.909908999999999"/>
    <x v="48"/>
    <x v="57"/>
    <n v="20260723"/>
  </r>
  <r>
    <x v="27"/>
    <x v="5"/>
    <x v="0"/>
    <n v="9.5722860000000001"/>
    <x v="49"/>
    <x v="58"/>
    <n v="20260723"/>
  </r>
  <r>
    <x v="27"/>
    <x v="5"/>
    <x v="0"/>
    <n v="2400.8995759999998"/>
    <x v="53"/>
    <x v="59"/>
    <n v="20260723"/>
  </r>
  <r>
    <x v="27"/>
    <x v="5"/>
    <x v="0"/>
    <n v="0"/>
    <x v="47"/>
    <x v="60"/>
    <n v="20260723"/>
  </r>
  <r>
    <x v="27"/>
    <x v="5"/>
    <x v="0"/>
    <n v="2321.7441229999999"/>
    <x v="48"/>
    <x v="61"/>
    <n v="20260723"/>
  </r>
  <r>
    <x v="27"/>
    <x v="5"/>
    <x v="0"/>
    <n v="79.155452999999994"/>
    <x v="49"/>
    <x v="62"/>
    <n v="20260723"/>
  </r>
  <r>
    <x v="27"/>
    <x v="5"/>
    <x v="0"/>
    <n v="1597.8293940000001"/>
    <x v="54"/>
    <x v="63"/>
    <n v="20260723"/>
  </r>
  <r>
    <x v="27"/>
    <x v="5"/>
    <x v="0"/>
    <n v="105.265823"/>
    <x v="47"/>
    <x v="64"/>
    <n v="20260723"/>
  </r>
  <r>
    <x v="27"/>
    <x v="5"/>
    <x v="0"/>
    <n v="1400.9278489999999"/>
    <x v="48"/>
    <x v="65"/>
    <n v="20260723"/>
  </r>
  <r>
    <x v="27"/>
    <x v="5"/>
    <x v="0"/>
    <n v="91.635722000000001"/>
    <x v="49"/>
    <x v="66"/>
    <n v="20260723"/>
  </r>
  <r>
    <x v="27"/>
    <x v="5"/>
    <x v="0"/>
    <m/>
    <x v="55"/>
    <x v="67"/>
    <n v="20260723"/>
  </r>
  <r>
    <x v="27"/>
    <x v="5"/>
    <x v="0"/>
    <n v="1.093534"/>
    <x v="56"/>
    <x v="68"/>
    <n v="20260723"/>
  </r>
  <r>
    <x v="27"/>
    <x v="5"/>
    <x v="0"/>
    <n v="38.092359999999999"/>
    <x v="57"/>
    <x v="69"/>
    <n v="20260723"/>
  </r>
  <r>
    <x v="27"/>
    <x v="5"/>
    <x v="0"/>
    <n v="4.1564610000000002"/>
    <x v="58"/>
    <x v="70"/>
    <n v="20260723"/>
  </r>
  <r>
    <x v="27"/>
    <x v="5"/>
    <x v="0"/>
    <n v="3.1740879999999998"/>
    <x v="59"/>
    <x v="71"/>
    <n v="20260723"/>
  </r>
  <r>
    <x v="27"/>
    <x v="5"/>
    <x v="0"/>
    <n v="201.63630599999999"/>
    <x v="60"/>
    <x v="72"/>
    <n v="20260723"/>
  </r>
  <r>
    <x v="27"/>
    <x v="5"/>
    <x v="0"/>
    <n v="0"/>
    <x v="19"/>
    <x v="73"/>
    <n v="20260723"/>
  </r>
  <r>
    <x v="27"/>
    <x v="5"/>
    <x v="0"/>
    <n v="2.3210000000000001E-3"/>
    <x v="61"/>
    <x v="74"/>
    <n v="20260723"/>
  </r>
  <r>
    <x v="27"/>
    <x v="5"/>
    <x v="0"/>
    <n v="11.403005"/>
    <x v="62"/>
    <x v="75"/>
    <n v="20260723"/>
  </r>
  <r>
    <x v="27"/>
    <x v="5"/>
    <x v="0"/>
    <n v="132.24755200000001"/>
    <x v="63"/>
    <x v="76"/>
    <n v="20260723"/>
  </r>
  <r>
    <x v="27"/>
    <x v="5"/>
    <x v="0"/>
    <n v="18.876968000000002"/>
    <x v="64"/>
    <x v="77"/>
    <n v="20260723"/>
  </r>
  <r>
    <x v="27"/>
    <x v="5"/>
    <x v="0"/>
    <n v="102.925702"/>
    <x v="65"/>
    <x v="78"/>
    <n v="20260723"/>
  </r>
  <r>
    <x v="27"/>
    <x v="5"/>
    <x v="0"/>
    <n v="174.798609"/>
    <x v="66"/>
    <x v="79"/>
    <n v="20260723"/>
  </r>
  <r>
    <x v="27"/>
    <x v="5"/>
    <x v="0"/>
    <n v="0"/>
    <x v="67"/>
    <x v="80"/>
    <n v="20260723"/>
  </r>
  <r>
    <x v="27"/>
    <x v="5"/>
    <x v="0"/>
    <n v="174.798609"/>
    <x v="68"/>
    <x v="81"/>
    <n v="20260723"/>
  </r>
  <r>
    <x v="27"/>
    <x v="5"/>
    <x v="0"/>
    <n v="53.660980000000002"/>
    <x v="69"/>
    <x v="82"/>
    <n v="20260723"/>
  </r>
  <r>
    <x v="27"/>
    <x v="5"/>
    <x v="0"/>
    <n v="6134.8755940000001"/>
    <x v="70"/>
    <x v="83"/>
    <n v="20260723"/>
  </r>
  <r>
    <x v="27"/>
    <x v="5"/>
    <x v="0"/>
    <n v="3154.3349400000002"/>
    <x v="71"/>
    <x v="84"/>
    <n v="20260723"/>
  </r>
  <r>
    <x v="27"/>
    <x v="6"/>
    <x v="0"/>
    <m/>
    <x v="0"/>
    <x v="0"/>
    <n v="20260723"/>
  </r>
  <r>
    <x v="27"/>
    <x v="6"/>
    <x v="0"/>
    <m/>
    <x v="1"/>
    <x v="1"/>
    <n v="20260723"/>
  </r>
  <r>
    <x v="27"/>
    <x v="6"/>
    <x v="0"/>
    <m/>
    <x v="2"/>
    <x v="2"/>
    <n v="20260723"/>
  </r>
  <r>
    <x v="27"/>
    <x v="6"/>
    <x v="0"/>
    <n v="0"/>
    <x v="3"/>
    <x v="3"/>
    <n v="20260723"/>
  </r>
  <r>
    <x v="27"/>
    <x v="6"/>
    <x v="0"/>
    <n v="162.17694399999999"/>
    <x v="4"/>
    <x v="4"/>
    <n v="20260723"/>
  </r>
  <r>
    <x v="27"/>
    <x v="6"/>
    <x v="0"/>
    <n v="0"/>
    <x v="5"/>
    <x v="5"/>
    <n v="20260723"/>
  </r>
  <r>
    <x v="27"/>
    <x v="6"/>
    <x v="0"/>
    <n v="186.571326"/>
    <x v="6"/>
    <x v="6"/>
    <n v="20260723"/>
  </r>
  <r>
    <x v="27"/>
    <x v="6"/>
    <x v="0"/>
    <n v="5716.3782090000004"/>
    <x v="7"/>
    <x v="7"/>
    <n v="20260723"/>
  </r>
  <r>
    <x v="27"/>
    <x v="6"/>
    <x v="0"/>
    <n v="101.141744"/>
    <x v="8"/>
    <x v="8"/>
    <n v="20260723"/>
  </r>
  <r>
    <x v="27"/>
    <x v="6"/>
    <x v="0"/>
    <n v="999.07175900000004"/>
    <x v="9"/>
    <x v="9"/>
    <n v="20260723"/>
  </r>
  <r>
    <x v="27"/>
    <x v="6"/>
    <x v="0"/>
    <n v="136.45983899999999"/>
    <x v="10"/>
    <x v="10"/>
    <n v="20260723"/>
  </r>
  <r>
    <x v="27"/>
    <x v="6"/>
    <x v="0"/>
    <n v="109.248786"/>
    <x v="11"/>
    <x v="11"/>
    <n v="20260723"/>
  </r>
  <r>
    <x v="27"/>
    <x v="6"/>
    <x v="0"/>
    <n v="27.211053"/>
    <x v="12"/>
    <x v="12"/>
    <n v="20260723"/>
  </r>
  <r>
    <x v="27"/>
    <x v="6"/>
    <x v="0"/>
    <n v="4011.7420590000002"/>
    <x v="13"/>
    <x v="13"/>
    <n v="20260723"/>
  </r>
  <r>
    <x v="27"/>
    <x v="6"/>
    <x v="0"/>
    <n v="2485.584656"/>
    <x v="14"/>
    <x v="14"/>
    <n v="20260723"/>
  </r>
  <r>
    <x v="27"/>
    <x v="6"/>
    <x v="0"/>
    <n v="1496.9306509999999"/>
    <x v="15"/>
    <x v="15"/>
    <n v="20260723"/>
  </r>
  <r>
    <x v="27"/>
    <x v="6"/>
    <x v="0"/>
    <n v="29.226752000000001"/>
    <x v="16"/>
    <x v="16"/>
    <n v="20260723"/>
  </r>
  <r>
    <x v="27"/>
    <x v="6"/>
    <x v="0"/>
    <n v="0"/>
    <x v="17"/>
    <x v="17"/>
    <n v="20260723"/>
  </r>
  <r>
    <x v="27"/>
    <x v="6"/>
    <x v="0"/>
    <n v="412.14384100000001"/>
    <x v="18"/>
    <x v="18"/>
    <n v="20260723"/>
  </r>
  <r>
    <x v="27"/>
    <x v="6"/>
    <x v="0"/>
    <n v="0"/>
    <x v="19"/>
    <x v="19"/>
    <n v="20260723"/>
  </r>
  <r>
    <x v="27"/>
    <x v="6"/>
    <x v="0"/>
    <n v="50.532207"/>
    <x v="20"/>
    <x v="20"/>
    <n v="20260723"/>
  </r>
  <r>
    <x v="27"/>
    <x v="6"/>
    <x v="0"/>
    <n v="5.286759"/>
    <x v="21"/>
    <x v="21"/>
    <n v="20260723"/>
  </r>
  <r>
    <x v="27"/>
    <x v="6"/>
    <x v="0"/>
    <n v="1603.5773200000001"/>
    <x v="22"/>
    <x v="22"/>
    <n v="20260723"/>
  </r>
  <r>
    <x v="27"/>
    <x v="6"/>
    <x v="0"/>
    <n v="39.967753000000002"/>
    <x v="23"/>
    <x v="23"/>
    <n v="20260723"/>
  </r>
  <r>
    <x v="27"/>
    <x v="6"/>
    <x v="0"/>
    <n v="10.121192000000001"/>
    <x v="24"/>
    <x v="24"/>
    <n v="20260723"/>
  </r>
  <r>
    <x v="27"/>
    <x v="6"/>
    <x v="0"/>
    <n v="25.736304000000001"/>
    <x v="25"/>
    <x v="25"/>
    <n v="20260723"/>
  </r>
  <r>
    <x v="27"/>
    <x v="6"/>
    <x v="0"/>
    <n v="4.1102569999999998"/>
    <x v="26"/>
    <x v="26"/>
    <n v="20260723"/>
  </r>
  <r>
    <x v="27"/>
    <x v="6"/>
    <x v="0"/>
    <n v="270.87589400000002"/>
    <x v="27"/>
    <x v="27"/>
    <n v="20260723"/>
  </r>
  <r>
    <x v="27"/>
    <x v="6"/>
    <x v="0"/>
    <n v="271.47093599999999"/>
    <x v="28"/>
    <x v="28"/>
    <n v="20260723"/>
  </r>
  <r>
    <x v="27"/>
    <x v="6"/>
    <x v="0"/>
    <n v="266.238587"/>
    <x v="29"/>
    <x v="29"/>
    <n v="20260723"/>
  </r>
  <r>
    <x v="27"/>
    <x v="6"/>
    <x v="0"/>
    <n v="5.2323490000000001"/>
    <x v="30"/>
    <x v="30"/>
    <n v="20260723"/>
  </r>
  <r>
    <x v="27"/>
    <x v="6"/>
    <x v="0"/>
    <n v="-0.135939"/>
    <x v="31"/>
    <x v="31"/>
    <n v="20260723"/>
  </r>
  <r>
    <x v="27"/>
    <x v="6"/>
    <x v="0"/>
    <n v="-1.525415"/>
    <x v="32"/>
    <x v="32"/>
    <n v="20260723"/>
  </r>
  <r>
    <x v="27"/>
    <x v="6"/>
    <x v="0"/>
    <n v="1.3894759999999999"/>
    <x v="33"/>
    <x v="33"/>
    <n v="20260723"/>
  </r>
  <r>
    <x v="27"/>
    <x v="6"/>
    <x v="0"/>
    <n v="-0.45910299999999998"/>
    <x v="34"/>
    <x v="34"/>
    <n v="20260723"/>
  </r>
  <r>
    <x v="27"/>
    <x v="6"/>
    <x v="0"/>
    <n v="24.395291"/>
    <x v="35"/>
    <x v="35"/>
    <n v="20260723"/>
  </r>
  <r>
    <x v="27"/>
    <x v="6"/>
    <x v="0"/>
    <n v="130.87977699999999"/>
    <x v="36"/>
    <x v="36"/>
    <n v="20260723"/>
  </r>
  <r>
    <x v="27"/>
    <x v="6"/>
    <x v="0"/>
    <n v="58.965873999999999"/>
    <x v="37"/>
    <x v="37"/>
    <n v="20260723"/>
  </r>
  <r>
    <x v="27"/>
    <x v="6"/>
    <x v="0"/>
    <n v="57.000005999999999"/>
    <x v="38"/>
    <x v="38"/>
    <n v="20260723"/>
  </r>
  <r>
    <x v="27"/>
    <x v="6"/>
    <x v="0"/>
    <n v="38.572037999999999"/>
    <x v="39"/>
    <x v="39"/>
    <n v="20260723"/>
  </r>
  <r>
    <x v="27"/>
    <x v="6"/>
    <x v="0"/>
    <n v="0"/>
    <x v="40"/>
    <x v="40"/>
    <n v="20260723"/>
  </r>
  <r>
    <x v="27"/>
    <x v="6"/>
    <x v="0"/>
    <n v="101.09938"/>
    <x v="41"/>
    <x v="41"/>
    <n v="20260723"/>
  </r>
  <r>
    <x v="27"/>
    <x v="6"/>
    <x v="0"/>
    <n v="15.491635"/>
    <x v="42"/>
    <x v="42"/>
    <n v="20260723"/>
  </r>
  <r>
    <x v="27"/>
    <x v="6"/>
    <x v="0"/>
    <n v="8405.9514490000001"/>
    <x v="43"/>
    <x v="43"/>
    <n v="20260723"/>
  </r>
  <r>
    <x v="27"/>
    <x v="6"/>
    <x v="0"/>
    <m/>
    <x v="44"/>
    <x v="44"/>
    <n v="20260723"/>
  </r>
  <r>
    <x v="27"/>
    <x v="6"/>
    <x v="0"/>
    <n v="1482.9868650000001"/>
    <x v="45"/>
    <x v="45"/>
    <n v="20260723"/>
  </r>
  <r>
    <x v="27"/>
    <x v="6"/>
    <x v="0"/>
    <n v="1310.5702249999999"/>
    <x v="46"/>
    <x v="46"/>
    <n v="20260723"/>
  </r>
  <r>
    <x v="27"/>
    <x v="6"/>
    <x v="0"/>
    <n v="0"/>
    <x v="47"/>
    <x v="47"/>
    <n v="20260723"/>
  </r>
  <r>
    <x v="27"/>
    <x v="6"/>
    <x v="0"/>
    <n v="1237.9161329999999"/>
    <x v="48"/>
    <x v="48"/>
    <n v="20260723"/>
  </r>
  <r>
    <x v="27"/>
    <x v="6"/>
    <x v="0"/>
    <n v="72.654092000000006"/>
    <x v="49"/>
    <x v="49"/>
    <n v="20260723"/>
  </r>
  <r>
    <x v="27"/>
    <x v="6"/>
    <x v="0"/>
    <n v="172.416641"/>
    <x v="50"/>
    <x v="50"/>
    <n v="20260723"/>
  </r>
  <r>
    <x v="27"/>
    <x v="6"/>
    <x v="0"/>
    <n v="0"/>
    <x v="47"/>
    <x v="51"/>
    <n v="20260723"/>
  </r>
  <r>
    <x v="27"/>
    <x v="6"/>
    <x v="0"/>
    <n v="151.644149"/>
    <x v="48"/>
    <x v="52"/>
    <n v="20260723"/>
  </r>
  <r>
    <x v="27"/>
    <x v="6"/>
    <x v="0"/>
    <n v="20.772492"/>
    <x v="49"/>
    <x v="53"/>
    <n v="20260723"/>
  </r>
  <r>
    <x v="27"/>
    <x v="6"/>
    <x v="0"/>
    <n v="1818.801377"/>
    <x v="51"/>
    <x v="54"/>
    <n v="20260723"/>
  </r>
  <r>
    <x v="27"/>
    <x v="6"/>
    <x v="0"/>
    <n v="-21.253319000000001"/>
    <x v="52"/>
    <x v="55"/>
    <n v="20260723"/>
  </r>
  <r>
    <x v="27"/>
    <x v="6"/>
    <x v="0"/>
    <n v="0"/>
    <x v="47"/>
    <x v="56"/>
    <n v="20260723"/>
  </r>
  <r>
    <x v="27"/>
    <x v="6"/>
    <x v="0"/>
    <n v="-26.944458999999998"/>
    <x v="48"/>
    <x v="57"/>
    <n v="20260723"/>
  </r>
  <r>
    <x v="27"/>
    <x v="6"/>
    <x v="0"/>
    <n v="5.6911389999999997"/>
    <x v="49"/>
    <x v="58"/>
    <n v="20260723"/>
  </r>
  <r>
    <x v="27"/>
    <x v="6"/>
    <x v="0"/>
    <n v="1840.0546959999999"/>
    <x v="53"/>
    <x v="59"/>
    <n v="20260723"/>
  </r>
  <r>
    <x v="27"/>
    <x v="6"/>
    <x v="0"/>
    <n v="0"/>
    <x v="47"/>
    <x v="60"/>
    <n v="20260723"/>
  </r>
  <r>
    <x v="27"/>
    <x v="6"/>
    <x v="0"/>
    <n v="1778.670163"/>
    <x v="48"/>
    <x v="61"/>
    <n v="20260723"/>
  </r>
  <r>
    <x v="27"/>
    <x v="6"/>
    <x v="0"/>
    <n v="61.384532999999998"/>
    <x v="49"/>
    <x v="62"/>
    <n v="20260723"/>
  </r>
  <r>
    <x v="27"/>
    <x v="6"/>
    <x v="0"/>
    <n v="1433.2548939999999"/>
    <x v="54"/>
    <x v="63"/>
    <n v="20260723"/>
  </r>
  <r>
    <x v="27"/>
    <x v="6"/>
    <x v="0"/>
    <n v="68.758382999999995"/>
    <x v="47"/>
    <x v="64"/>
    <n v="20260723"/>
  </r>
  <r>
    <x v="27"/>
    <x v="6"/>
    <x v="0"/>
    <n v="1252.295711"/>
    <x v="48"/>
    <x v="65"/>
    <n v="20260723"/>
  </r>
  <r>
    <x v="27"/>
    <x v="6"/>
    <x v="0"/>
    <n v="112.2008"/>
    <x v="49"/>
    <x v="66"/>
    <n v="20260723"/>
  </r>
  <r>
    <x v="27"/>
    <x v="6"/>
    <x v="0"/>
    <m/>
    <x v="55"/>
    <x v="67"/>
    <n v="20260723"/>
  </r>
  <r>
    <x v="27"/>
    <x v="6"/>
    <x v="0"/>
    <n v="0.82990900000000001"/>
    <x v="56"/>
    <x v="68"/>
    <n v="20260723"/>
  </r>
  <r>
    <x v="27"/>
    <x v="6"/>
    <x v="0"/>
    <n v="32.134493999999997"/>
    <x v="57"/>
    <x v="69"/>
    <n v="20260723"/>
  </r>
  <r>
    <x v="27"/>
    <x v="6"/>
    <x v="0"/>
    <n v="3.3402349999999998"/>
    <x v="58"/>
    <x v="70"/>
    <n v="20260723"/>
  </r>
  <r>
    <x v="27"/>
    <x v="6"/>
    <x v="0"/>
    <n v="2.9526509999999999"/>
    <x v="59"/>
    <x v="71"/>
    <n v="20260723"/>
  </r>
  <r>
    <x v="27"/>
    <x v="6"/>
    <x v="0"/>
    <n v="229.20558500000001"/>
    <x v="60"/>
    <x v="72"/>
    <n v="20260723"/>
  </r>
  <r>
    <x v="27"/>
    <x v="6"/>
    <x v="0"/>
    <n v="0"/>
    <x v="19"/>
    <x v="73"/>
    <n v="20260723"/>
  </r>
  <r>
    <x v="27"/>
    <x v="6"/>
    <x v="0"/>
    <n v="0"/>
    <x v="61"/>
    <x v="74"/>
    <n v="20260723"/>
  </r>
  <r>
    <x v="27"/>
    <x v="6"/>
    <x v="0"/>
    <n v="8.7517530000000008"/>
    <x v="62"/>
    <x v="75"/>
    <n v="20260723"/>
  </r>
  <r>
    <x v="27"/>
    <x v="6"/>
    <x v="0"/>
    <n v="142.69463400000001"/>
    <x v="63"/>
    <x v="76"/>
    <n v="20260723"/>
  </r>
  <r>
    <x v="27"/>
    <x v="6"/>
    <x v="0"/>
    <n v="32.185200000000002"/>
    <x v="64"/>
    <x v="77"/>
    <n v="20260723"/>
  </r>
  <r>
    <x v="27"/>
    <x v="6"/>
    <x v="0"/>
    <n v="105.995542"/>
    <x v="65"/>
    <x v="78"/>
    <n v="20260723"/>
  </r>
  <r>
    <x v="27"/>
    <x v="6"/>
    <x v="0"/>
    <n v="144.28128599999999"/>
    <x v="66"/>
    <x v="79"/>
    <n v="20260723"/>
  </r>
  <r>
    <x v="27"/>
    <x v="6"/>
    <x v="0"/>
    <n v="0"/>
    <x v="67"/>
    <x v="80"/>
    <n v="20260723"/>
  </r>
  <r>
    <x v="27"/>
    <x v="6"/>
    <x v="0"/>
    <n v="144.28128599999999"/>
    <x v="68"/>
    <x v="81"/>
    <n v="20260723"/>
  </r>
  <r>
    <x v="27"/>
    <x v="6"/>
    <x v="0"/>
    <n v="56.253906999999998"/>
    <x v="69"/>
    <x v="82"/>
    <n v="20260723"/>
  </r>
  <r>
    <x v="27"/>
    <x v="6"/>
    <x v="0"/>
    <n v="5493.668334"/>
    <x v="70"/>
    <x v="83"/>
    <n v="20260723"/>
  </r>
  <r>
    <x v="27"/>
    <x v="6"/>
    <x v="0"/>
    <n v="2912.2831150000002"/>
    <x v="71"/>
    <x v="84"/>
    <n v="20260723"/>
  </r>
  <r>
    <x v="27"/>
    <x v="7"/>
    <x v="0"/>
    <m/>
    <x v="0"/>
    <x v="0"/>
    <n v="20260723"/>
  </r>
  <r>
    <x v="27"/>
    <x v="7"/>
    <x v="0"/>
    <m/>
    <x v="1"/>
    <x v="1"/>
    <n v="20260723"/>
  </r>
  <r>
    <x v="27"/>
    <x v="7"/>
    <x v="0"/>
    <m/>
    <x v="2"/>
    <x v="2"/>
    <n v="20260723"/>
  </r>
  <r>
    <x v="27"/>
    <x v="7"/>
    <x v="0"/>
    <n v="0"/>
    <x v="3"/>
    <x v="3"/>
    <n v="20260723"/>
  </r>
  <r>
    <x v="27"/>
    <x v="7"/>
    <x v="0"/>
    <n v="69.152360000000002"/>
    <x v="4"/>
    <x v="4"/>
    <n v="20260723"/>
  </r>
  <r>
    <x v="27"/>
    <x v="7"/>
    <x v="0"/>
    <n v="0"/>
    <x v="5"/>
    <x v="5"/>
    <n v="20260723"/>
  </r>
  <r>
    <x v="27"/>
    <x v="7"/>
    <x v="0"/>
    <n v="185.43733399999999"/>
    <x v="6"/>
    <x v="6"/>
    <n v="20260723"/>
  </r>
  <r>
    <x v="27"/>
    <x v="7"/>
    <x v="0"/>
    <n v="5888.5645629999999"/>
    <x v="7"/>
    <x v="7"/>
    <n v="20260723"/>
  </r>
  <r>
    <x v="27"/>
    <x v="7"/>
    <x v="0"/>
    <n v="105.36218700000001"/>
    <x v="8"/>
    <x v="8"/>
    <n v="20260723"/>
  </r>
  <r>
    <x v="27"/>
    <x v="7"/>
    <x v="0"/>
    <n v="1062.825638"/>
    <x v="9"/>
    <x v="9"/>
    <n v="20260723"/>
  </r>
  <r>
    <x v="27"/>
    <x v="7"/>
    <x v="0"/>
    <n v="140.22682800000001"/>
    <x v="10"/>
    <x v="10"/>
    <n v="20260723"/>
  </r>
  <r>
    <x v="27"/>
    <x v="7"/>
    <x v="0"/>
    <n v="110.153037"/>
    <x v="11"/>
    <x v="11"/>
    <n v="20260723"/>
  </r>
  <r>
    <x v="27"/>
    <x v="7"/>
    <x v="0"/>
    <n v="30.073791"/>
    <x v="12"/>
    <x v="12"/>
    <n v="20260723"/>
  </r>
  <r>
    <x v="27"/>
    <x v="7"/>
    <x v="0"/>
    <n v="4126.0526730000001"/>
    <x v="13"/>
    <x v="13"/>
    <n v="20260723"/>
  </r>
  <r>
    <x v="27"/>
    <x v="7"/>
    <x v="0"/>
    <n v="2611.2977500000002"/>
    <x v="14"/>
    <x v="14"/>
    <n v="20260723"/>
  </r>
  <r>
    <x v="27"/>
    <x v="7"/>
    <x v="0"/>
    <n v="1482.6090240000001"/>
    <x v="15"/>
    <x v="15"/>
    <n v="20260723"/>
  </r>
  <r>
    <x v="27"/>
    <x v="7"/>
    <x v="0"/>
    <n v="32.145899"/>
    <x v="16"/>
    <x v="16"/>
    <n v="20260723"/>
  </r>
  <r>
    <x v="27"/>
    <x v="7"/>
    <x v="0"/>
    <n v="0"/>
    <x v="17"/>
    <x v="17"/>
    <n v="20260723"/>
  </r>
  <r>
    <x v="27"/>
    <x v="7"/>
    <x v="0"/>
    <n v="426.89011299999999"/>
    <x v="18"/>
    <x v="18"/>
    <n v="20260723"/>
  </r>
  <r>
    <x v="27"/>
    <x v="7"/>
    <x v="0"/>
    <n v="0"/>
    <x v="19"/>
    <x v="19"/>
    <n v="20260723"/>
  </r>
  <r>
    <x v="27"/>
    <x v="7"/>
    <x v="0"/>
    <n v="24.383434000000001"/>
    <x v="20"/>
    <x v="20"/>
    <n v="20260723"/>
  </r>
  <r>
    <x v="27"/>
    <x v="7"/>
    <x v="0"/>
    <n v="2.8236889999999999"/>
    <x v="21"/>
    <x v="21"/>
    <n v="20260723"/>
  </r>
  <r>
    <x v="27"/>
    <x v="7"/>
    <x v="0"/>
    <n v="1870.872891"/>
    <x v="22"/>
    <x v="22"/>
    <n v="20260723"/>
  </r>
  <r>
    <x v="27"/>
    <x v="7"/>
    <x v="0"/>
    <n v="66.581712999999993"/>
    <x v="23"/>
    <x v="23"/>
    <n v="20260723"/>
  </r>
  <r>
    <x v="27"/>
    <x v="7"/>
    <x v="0"/>
    <n v="4.449376"/>
    <x v="24"/>
    <x v="24"/>
    <n v="20260723"/>
  </r>
  <r>
    <x v="27"/>
    <x v="7"/>
    <x v="0"/>
    <n v="56.879480000000001"/>
    <x v="25"/>
    <x v="25"/>
    <n v="20260723"/>
  </r>
  <r>
    <x v="27"/>
    <x v="7"/>
    <x v="0"/>
    <n v="5.2528569999999997"/>
    <x v="26"/>
    <x v="26"/>
    <n v="20260723"/>
  </r>
  <r>
    <x v="27"/>
    <x v="7"/>
    <x v="0"/>
    <n v="463.10222299999998"/>
    <x v="27"/>
    <x v="27"/>
    <n v="20260723"/>
  </r>
  <r>
    <x v="27"/>
    <x v="7"/>
    <x v="0"/>
    <n v="468.14469700000001"/>
    <x v="28"/>
    <x v="28"/>
    <n v="20260723"/>
  </r>
  <r>
    <x v="27"/>
    <x v="7"/>
    <x v="0"/>
    <n v="462.77603499999998"/>
    <x v="29"/>
    <x v="29"/>
    <n v="20260723"/>
  </r>
  <r>
    <x v="27"/>
    <x v="7"/>
    <x v="0"/>
    <n v="5.3686619999999996"/>
    <x v="30"/>
    <x v="30"/>
    <n v="20260723"/>
  </r>
  <r>
    <x v="27"/>
    <x v="7"/>
    <x v="0"/>
    <n v="-4.5880619999999999"/>
    <x v="31"/>
    <x v="31"/>
    <n v="20260723"/>
  </r>
  <r>
    <x v="27"/>
    <x v="7"/>
    <x v="0"/>
    <n v="-2.1950620000000001"/>
    <x v="32"/>
    <x v="32"/>
    <n v="20260723"/>
  </r>
  <r>
    <x v="27"/>
    <x v="7"/>
    <x v="0"/>
    <n v="-2.3929999999999998"/>
    <x v="33"/>
    <x v="33"/>
    <n v="20260723"/>
  </r>
  <r>
    <x v="27"/>
    <x v="7"/>
    <x v="0"/>
    <n v="-0.45441199999999998"/>
    <x v="34"/>
    <x v="34"/>
    <n v="20260723"/>
  </r>
  <r>
    <x v="27"/>
    <x v="7"/>
    <x v="0"/>
    <n v="30.182960999999999"/>
    <x v="35"/>
    <x v="35"/>
    <n v="20260723"/>
  </r>
  <r>
    <x v="27"/>
    <x v="7"/>
    <x v="0"/>
    <n v="106.527231"/>
    <x v="36"/>
    <x v="36"/>
    <n v="20260723"/>
  </r>
  <r>
    <x v="27"/>
    <x v="7"/>
    <x v="0"/>
    <n v="180.942114"/>
    <x v="37"/>
    <x v="37"/>
    <n v="20260723"/>
  </r>
  <r>
    <x v="27"/>
    <x v="7"/>
    <x v="0"/>
    <n v="100.780143"/>
    <x v="38"/>
    <x v="38"/>
    <n v="20260723"/>
  </r>
  <r>
    <x v="27"/>
    <x v="7"/>
    <x v="0"/>
    <n v="48.215048000000003"/>
    <x v="39"/>
    <x v="39"/>
    <n v="20260723"/>
  </r>
  <r>
    <x v="27"/>
    <x v="7"/>
    <x v="0"/>
    <n v="0"/>
    <x v="40"/>
    <x v="40"/>
    <n v="20260723"/>
  </r>
  <r>
    <x v="27"/>
    <x v="7"/>
    <x v="0"/>
    <n v="101.59782"/>
    <x v="41"/>
    <x v="41"/>
    <n v="20260723"/>
  </r>
  <r>
    <x v="27"/>
    <x v="7"/>
    <x v="0"/>
    <n v="27.360239"/>
    <x v="42"/>
    <x v="42"/>
    <n v="20260723"/>
  </r>
  <r>
    <x v="27"/>
    <x v="7"/>
    <x v="0"/>
    <n v="9139.3166399999991"/>
    <x v="43"/>
    <x v="43"/>
    <n v="20260723"/>
  </r>
  <r>
    <x v="27"/>
    <x v="7"/>
    <x v="0"/>
    <m/>
    <x v="44"/>
    <x v="44"/>
    <n v="20260723"/>
  </r>
  <r>
    <x v="27"/>
    <x v="7"/>
    <x v="0"/>
    <n v="1773.9331930000001"/>
    <x v="45"/>
    <x v="45"/>
    <n v="20260723"/>
  </r>
  <r>
    <x v="27"/>
    <x v="7"/>
    <x v="0"/>
    <n v="1652.463129"/>
    <x v="46"/>
    <x v="46"/>
    <n v="20260723"/>
  </r>
  <r>
    <x v="27"/>
    <x v="7"/>
    <x v="0"/>
    <n v="0"/>
    <x v="47"/>
    <x v="47"/>
    <n v="20260723"/>
  </r>
  <r>
    <x v="27"/>
    <x v="7"/>
    <x v="0"/>
    <n v="1569.9676449999999"/>
    <x v="48"/>
    <x v="48"/>
    <n v="20260723"/>
  </r>
  <r>
    <x v="27"/>
    <x v="7"/>
    <x v="0"/>
    <n v="82.495484000000005"/>
    <x v="49"/>
    <x v="49"/>
    <n v="20260723"/>
  </r>
  <r>
    <x v="27"/>
    <x v="7"/>
    <x v="0"/>
    <n v="121.470063"/>
    <x v="50"/>
    <x v="50"/>
    <n v="20260723"/>
  </r>
  <r>
    <x v="27"/>
    <x v="7"/>
    <x v="0"/>
    <n v="0"/>
    <x v="47"/>
    <x v="51"/>
    <n v="20260723"/>
  </r>
  <r>
    <x v="27"/>
    <x v="7"/>
    <x v="0"/>
    <n v="106.155507"/>
    <x v="48"/>
    <x v="52"/>
    <n v="20260723"/>
  </r>
  <r>
    <x v="27"/>
    <x v="7"/>
    <x v="0"/>
    <n v="15.314557000000001"/>
    <x v="49"/>
    <x v="53"/>
    <n v="20260723"/>
  </r>
  <r>
    <x v="27"/>
    <x v="7"/>
    <x v="0"/>
    <n v="1888.542201"/>
    <x v="51"/>
    <x v="54"/>
    <n v="20260723"/>
  </r>
  <r>
    <x v="27"/>
    <x v="7"/>
    <x v="0"/>
    <n v="-15.895042999999999"/>
    <x v="52"/>
    <x v="55"/>
    <n v="20260723"/>
  </r>
  <r>
    <x v="27"/>
    <x v="7"/>
    <x v="0"/>
    <n v="0"/>
    <x v="47"/>
    <x v="56"/>
    <n v="20260723"/>
  </r>
  <r>
    <x v="27"/>
    <x v="7"/>
    <x v="0"/>
    <n v="-21.872309000000001"/>
    <x v="48"/>
    <x v="57"/>
    <n v="20260723"/>
  </r>
  <r>
    <x v="27"/>
    <x v="7"/>
    <x v="0"/>
    <n v="5.9772660000000002"/>
    <x v="49"/>
    <x v="58"/>
    <n v="20260723"/>
  </r>
  <r>
    <x v="27"/>
    <x v="7"/>
    <x v="0"/>
    <n v="1904.437244"/>
    <x v="53"/>
    <x v="59"/>
    <n v="20260723"/>
  </r>
  <r>
    <x v="27"/>
    <x v="7"/>
    <x v="0"/>
    <n v="0"/>
    <x v="47"/>
    <x v="60"/>
    <n v="20260723"/>
  </r>
  <r>
    <x v="27"/>
    <x v="7"/>
    <x v="0"/>
    <n v="1845.2712770000001"/>
    <x v="48"/>
    <x v="61"/>
    <n v="20260723"/>
  </r>
  <r>
    <x v="27"/>
    <x v="7"/>
    <x v="0"/>
    <n v="59.165967000000002"/>
    <x v="49"/>
    <x v="62"/>
    <n v="20260723"/>
  </r>
  <r>
    <x v="27"/>
    <x v="7"/>
    <x v="0"/>
    <n v="1666.9724020000001"/>
    <x v="54"/>
    <x v="63"/>
    <n v="20260723"/>
  </r>
  <r>
    <x v="27"/>
    <x v="7"/>
    <x v="0"/>
    <n v="0"/>
    <x v="47"/>
    <x v="64"/>
    <n v="20260723"/>
  </r>
  <r>
    <x v="27"/>
    <x v="7"/>
    <x v="0"/>
    <n v="1550.980407"/>
    <x v="48"/>
    <x v="65"/>
    <n v="20260723"/>
  </r>
  <r>
    <x v="27"/>
    <x v="7"/>
    <x v="0"/>
    <n v="115.991995"/>
    <x v="49"/>
    <x v="66"/>
    <n v="20260723"/>
  </r>
  <r>
    <x v="27"/>
    <x v="7"/>
    <x v="0"/>
    <m/>
    <x v="55"/>
    <x v="67"/>
    <n v="20260723"/>
  </r>
  <r>
    <x v="27"/>
    <x v="7"/>
    <x v="0"/>
    <n v="0.68561799999999995"/>
    <x v="56"/>
    <x v="68"/>
    <n v="20260723"/>
  </r>
  <r>
    <x v="27"/>
    <x v="7"/>
    <x v="0"/>
    <n v="61.351517000000001"/>
    <x v="57"/>
    <x v="69"/>
    <n v="20260723"/>
  </r>
  <r>
    <x v="27"/>
    <x v="7"/>
    <x v="0"/>
    <n v="5.3128909999999996"/>
    <x v="58"/>
    <x v="70"/>
    <n v="20260723"/>
  </r>
  <r>
    <x v="27"/>
    <x v="7"/>
    <x v="0"/>
    <n v="4.5009139999999999"/>
    <x v="59"/>
    <x v="71"/>
    <n v="20260723"/>
  </r>
  <r>
    <x v="27"/>
    <x v="7"/>
    <x v="0"/>
    <n v="131.57015000000001"/>
    <x v="60"/>
    <x v="72"/>
    <n v="20260723"/>
  </r>
  <r>
    <x v="27"/>
    <x v="7"/>
    <x v="0"/>
    <n v="0"/>
    <x v="19"/>
    <x v="73"/>
    <n v="20260723"/>
  </r>
  <r>
    <x v="27"/>
    <x v="7"/>
    <x v="0"/>
    <n v="0"/>
    <x v="61"/>
    <x v="74"/>
    <n v="20260723"/>
  </r>
  <r>
    <x v="27"/>
    <x v="7"/>
    <x v="0"/>
    <n v="10.654571000000001"/>
    <x v="62"/>
    <x v="75"/>
    <n v="20260723"/>
  </r>
  <r>
    <x v="27"/>
    <x v="7"/>
    <x v="0"/>
    <n v="205.44621699999999"/>
    <x v="63"/>
    <x v="76"/>
    <n v="20260723"/>
  </r>
  <r>
    <x v="27"/>
    <x v="7"/>
    <x v="0"/>
    <n v="27.865734"/>
    <x v="64"/>
    <x v="77"/>
    <n v="20260723"/>
  </r>
  <r>
    <x v="27"/>
    <x v="7"/>
    <x v="0"/>
    <n v="131.595325"/>
    <x v="65"/>
    <x v="78"/>
    <n v="20260723"/>
  </r>
  <r>
    <x v="27"/>
    <x v="7"/>
    <x v="0"/>
    <n v="150.43835899999999"/>
    <x v="66"/>
    <x v="79"/>
    <n v="20260723"/>
  </r>
  <r>
    <x v="27"/>
    <x v="7"/>
    <x v="0"/>
    <n v="0"/>
    <x v="67"/>
    <x v="80"/>
    <n v="20260723"/>
  </r>
  <r>
    <x v="27"/>
    <x v="7"/>
    <x v="0"/>
    <n v="150.43835899999999"/>
    <x v="68"/>
    <x v="81"/>
    <n v="20260723"/>
  </r>
  <r>
    <x v="27"/>
    <x v="7"/>
    <x v="0"/>
    <n v="50.136056000000004"/>
    <x v="69"/>
    <x v="82"/>
    <n v="20260723"/>
  </r>
  <r>
    <x v="27"/>
    <x v="7"/>
    <x v="0"/>
    <n v="6109.0051480000002"/>
    <x v="70"/>
    <x v="83"/>
    <n v="20260723"/>
  </r>
  <r>
    <x v="27"/>
    <x v="7"/>
    <x v="0"/>
    <n v="3030.3114919999998"/>
    <x v="71"/>
    <x v="84"/>
    <n v="20260723"/>
  </r>
  <r>
    <x v="27"/>
    <x v="8"/>
    <x v="0"/>
    <m/>
    <x v="0"/>
    <x v="0"/>
    <n v="20260723"/>
  </r>
  <r>
    <x v="27"/>
    <x v="8"/>
    <x v="0"/>
    <m/>
    <x v="1"/>
    <x v="1"/>
    <n v="20260723"/>
  </r>
  <r>
    <x v="27"/>
    <x v="8"/>
    <x v="0"/>
    <m/>
    <x v="2"/>
    <x v="2"/>
    <n v="20260723"/>
  </r>
  <r>
    <x v="27"/>
    <x v="8"/>
    <x v="0"/>
    <n v="0"/>
    <x v="3"/>
    <x v="3"/>
    <n v="20260723"/>
  </r>
  <r>
    <x v="27"/>
    <x v="8"/>
    <x v="0"/>
    <n v="65.764132000000004"/>
    <x v="4"/>
    <x v="4"/>
    <n v="20260723"/>
  </r>
  <r>
    <x v="27"/>
    <x v="8"/>
    <x v="0"/>
    <n v="0"/>
    <x v="5"/>
    <x v="5"/>
    <n v="20260723"/>
  </r>
  <r>
    <x v="27"/>
    <x v="8"/>
    <x v="0"/>
    <n v="190.57288199999999"/>
    <x v="6"/>
    <x v="6"/>
    <n v="20260723"/>
  </r>
  <r>
    <x v="27"/>
    <x v="8"/>
    <x v="0"/>
    <n v="6429.1679620000004"/>
    <x v="7"/>
    <x v="7"/>
    <n v="20260723"/>
  </r>
  <r>
    <x v="27"/>
    <x v="8"/>
    <x v="0"/>
    <n v="102.802437"/>
    <x v="8"/>
    <x v="8"/>
    <n v="20260723"/>
  </r>
  <r>
    <x v="27"/>
    <x v="8"/>
    <x v="0"/>
    <n v="1136.1464960000001"/>
    <x v="9"/>
    <x v="9"/>
    <n v="20260723"/>
  </r>
  <r>
    <x v="27"/>
    <x v="8"/>
    <x v="0"/>
    <n v="156.043937"/>
    <x v="10"/>
    <x v="10"/>
    <n v="20260723"/>
  </r>
  <r>
    <x v="27"/>
    <x v="8"/>
    <x v="0"/>
    <n v="125.380016"/>
    <x v="11"/>
    <x v="11"/>
    <n v="20260723"/>
  </r>
  <r>
    <x v="27"/>
    <x v="8"/>
    <x v="0"/>
    <n v="30.663920999999998"/>
    <x v="12"/>
    <x v="12"/>
    <n v="20260723"/>
  </r>
  <r>
    <x v="27"/>
    <x v="8"/>
    <x v="0"/>
    <n v="4544.2986080000001"/>
    <x v="13"/>
    <x v="13"/>
    <n v="20260723"/>
  </r>
  <r>
    <x v="27"/>
    <x v="8"/>
    <x v="0"/>
    <n v="3010.0557960000001"/>
    <x v="14"/>
    <x v="14"/>
    <n v="20260723"/>
  </r>
  <r>
    <x v="27"/>
    <x v="8"/>
    <x v="0"/>
    <n v="1508.233223"/>
    <x v="15"/>
    <x v="15"/>
    <n v="20260723"/>
  </r>
  <r>
    <x v="27"/>
    <x v="8"/>
    <x v="0"/>
    <n v="26.009587"/>
    <x v="16"/>
    <x v="16"/>
    <n v="20260723"/>
  </r>
  <r>
    <x v="27"/>
    <x v="8"/>
    <x v="0"/>
    <n v="0"/>
    <x v="17"/>
    <x v="17"/>
    <n v="20260723"/>
  </r>
  <r>
    <x v="27"/>
    <x v="8"/>
    <x v="0"/>
    <n v="471.08814000000001"/>
    <x v="18"/>
    <x v="18"/>
    <n v="20260723"/>
  </r>
  <r>
    <x v="27"/>
    <x v="8"/>
    <x v="0"/>
    <n v="1.9810000000000001E-2"/>
    <x v="19"/>
    <x v="19"/>
    <n v="20260723"/>
  </r>
  <r>
    <x v="27"/>
    <x v="8"/>
    <x v="0"/>
    <n v="18.687038999999999"/>
    <x v="20"/>
    <x v="20"/>
    <n v="20260723"/>
  </r>
  <r>
    <x v="27"/>
    <x v="8"/>
    <x v="0"/>
    <n v="8.1494999999999998E-2"/>
    <x v="21"/>
    <x v="21"/>
    <n v="20260723"/>
  </r>
  <r>
    <x v="27"/>
    <x v="8"/>
    <x v="0"/>
    <n v="2276.871627"/>
    <x v="22"/>
    <x v="22"/>
    <n v="20260723"/>
  </r>
  <r>
    <x v="27"/>
    <x v="8"/>
    <x v="0"/>
    <n v="101.631911"/>
    <x v="23"/>
    <x v="23"/>
    <n v="20260723"/>
  </r>
  <r>
    <x v="27"/>
    <x v="8"/>
    <x v="0"/>
    <n v="10.928806"/>
    <x v="24"/>
    <x v="24"/>
    <n v="20260723"/>
  </r>
  <r>
    <x v="27"/>
    <x v="8"/>
    <x v="0"/>
    <n v="82.719859999999997"/>
    <x v="25"/>
    <x v="25"/>
    <n v="20260723"/>
  </r>
  <r>
    <x v="27"/>
    <x v="8"/>
    <x v="0"/>
    <n v="7.983244"/>
    <x v="26"/>
    <x v="26"/>
    <n v="20260723"/>
  </r>
  <r>
    <x v="27"/>
    <x v="8"/>
    <x v="0"/>
    <n v="401.57562300000001"/>
    <x v="27"/>
    <x v="27"/>
    <n v="20260723"/>
  </r>
  <r>
    <x v="27"/>
    <x v="8"/>
    <x v="0"/>
    <n v="408.063807"/>
    <x v="28"/>
    <x v="28"/>
    <n v="20260723"/>
  </r>
  <r>
    <x v="27"/>
    <x v="8"/>
    <x v="0"/>
    <n v="401.81568399999998"/>
    <x v="29"/>
    <x v="29"/>
    <n v="20260723"/>
  </r>
  <r>
    <x v="27"/>
    <x v="8"/>
    <x v="0"/>
    <n v="6.2481239999999998"/>
    <x v="30"/>
    <x v="30"/>
    <n v="20260723"/>
  </r>
  <r>
    <x v="27"/>
    <x v="8"/>
    <x v="0"/>
    <n v="-6.052136"/>
    <x v="31"/>
    <x v="31"/>
    <n v="20260723"/>
  </r>
  <r>
    <x v="27"/>
    <x v="8"/>
    <x v="0"/>
    <n v="-2.6950729999999998"/>
    <x v="32"/>
    <x v="32"/>
    <n v="20260723"/>
  </r>
  <r>
    <x v="27"/>
    <x v="8"/>
    <x v="0"/>
    <n v="-3.3570630000000001"/>
    <x v="33"/>
    <x v="33"/>
    <n v="20260723"/>
  </r>
  <r>
    <x v="27"/>
    <x v="8"/>
    <x v="0"/>
    <n v="-0.43604700000000002"/>
    <x v="34"/>
    <x v="34"/>
    <n v="20260723"/>
  </r>
  <r>
    <x v="27"/>
    <x v="8"/>
    <x v="0"/>
    <n v="28.558537999999999"/>
    <x v="35"/>
    <x v="35"/>
    <n v="20260723"/>
  </r>
  <r>
    <x v="27"/>
    <x v="8"/>
    <x v="0"/>
    <n v="102.375349"/>
    <x v="36"/>
    <x v="36"/>
    <n v="20260723"/>
  </r>
  <r>
    <x v="27"/>
    <x v="8"/>
    <x v="0"/>
    <n v="78.006319000000005"/>
    <x v="37"/>
    <x v="37"/>
    <n v="20260723"/>
  </r>
  <r>
    <x v="27"/>
    <x v="8"/>
    <x v="0"/>
    <n v="97.274388999999999"/>
    <x v="38"/>
    <x v="38"/>
    <n v="20260723"/>
  </r>
  <r>
    <x v="27"/>
    <x v="8"/>
    <x v="0"/>
    <n v="68.878640000000004"/>
    <x v="39"/>
    <x v="39"/>
    <n v="20260723"/>
  </r>
  <r>
    <x v="27"/>
    <x v="8"/>
    <x v="0"/>
    <n v="0"/>
    <x v="40"/>
    <x v="40"/>
    <n v="20260723"/>
  </r>
  <r>
    <x v="27"/>
    <x v="8"/>
    <x v="0"/>
    <n v="84.964489"/>
    <x v="41"/>
    <x v="41"/>
    <n v="20260723"/>
  </r>
  <r>
    <x v="27"/>
    <x v="8"/>
    <x v="0"/>
    <n v="20.639296999999999"/>
    <x v="42"/>
    <x v="42"/>
    <n v="20260723"/>
  </r>
  <r>
    <x v="27"/>
    <x v="8"/>
    <x v="0"/>
    <n v="9946.2811579999998"/>
    <x v="43"/>
    <x v="43"/>
    <n v="20260723"/>
  </r>
  <r>
    <x v="27"/>
    <x v="8"/>
    <x v="0"/>
    <m/>
    <x v="44"/>
    <x v="44"/>
    <n v="20260723"/>
  </r>
  <r>
    <x v="27"/>
    <x v="8"/>
    <x v="0"/>
    <n v="1786.920613"/>
    <x v="45"/>
    <x v="45"/>
    <n v="20260723"/>
  </r>
  <r>
    <x v="27"/>
    <x v="8"/>
    <x v="0"/>
    <n v="1717.6342139999999"/>
    <x v="46"/>
    <x v="46"/>
    <n v="20260723"/>
  </r>
  <r>
    <x v="27"/>
    <x v="8"/>
    <x v="0"/>
    <n v="0"/>
    <x v="47"/>
    <x v="47"/>
    <n v="20260723"/>
  </r>
  <r>
    <x v="27"/>
    <x v="8"/>
    <x v="0"/>
    <n v="1629.5047910000001"/>
    <x v="48"/>
    <x v="48"/>
    <n v="20260723"/>
  </r>
  <r>
    <x v="27"/>
    <x v="8"/>
    <x v="0"/>
    <n v="88.129424"/>
    <x v="49"/>
    <x v="49"/>
    <n v="20260723"/>
  </r>
  <r>
    <x v="27"/>
    <x v="8"/>
    <x v="0"/>
    <n v="69.286399000000003"/>
    <x v="50"/>
    <x v="50"/>
    <n v="20260723"/>
  </r>
  <r>
    <x v="27"/>
    <x v="8"/>
    <x v="0"/>
    <n v="0"/>
    <x v="47"/>
    <x v="51"/>
    <n v="20260723"/>
  </r>
  <r>
    <x v="27"/>
    <x v="8"/>
    <x v="0"/>
    <n v="54.897765"/>
    <x v="48"/>
    <x v="52"/>
    <n v="20260723"/>
  </r>
  <r>
    <x v="27"/>
    <x v="8"/>
    <x v="0"/>
    <n v="14.388635000000001"/>
    <x v="49"/>
    <x v="53"/>
    <n v="20260723"/>
  </r>
  <r>
    <x v="27"/>
    <x v="8"/>
    <x v="0"/>
    <n v="1843.270076"/>
    <x v="51"/>
    <x v="54"/>
    <n v="20260723"/>
  </r>
  <r>
    <x v="27"/>
    <x v="8"/>
    <x v="0"/>
    <n v="-16.461964999999999"/>
    <x v="52"/>
    <x v="55"/>
    <n v="20260723"/>
  </r>
  <r>
    <x v="27"/>
    <x v="8"/>
    <x v="0"/>
    <n v="0"/>
    <x v="47"/>
    <x v="56"/>
    <n v="20260723"/>
  </r>
  <r>
    <x v="27"/>
    <x v="8"/>
    <x v="0"/>
    <n v="-21.439164999999999"/>
    <x v="48"/>
    <x v="57"/>
    <n v="20260723"/>
  </r>
  <r>
    <x v="27"/>
    <x v="8"/>
    <x v="0"/>
    <n v="4.9771999999999998"/>
    <x v="49"/>
    <x v="58"/>
    <n v="20260723"/>
  </r>
  <r>
    <x v="27"/>
    <x v="8"/>
    <x v="0"/>
    <n v="1859.732041"/>
    <x v="53"/>
    <x v="59"/>
    <n v="20260723"/>
  </r>
  <r>
    <x v="27"/>
    <x v="8"/>
    <x v="0"/>
    <n v="0"/>
    <x v="47"/>
    <x v="60"/>
    <n v="20260723"/>
  </r>
  <r>
    <x v="27"/>
    <x v="8"/>
    <x v="0"/>
    <n v="1803.5790219999999"/>
    <x v="48"/>
    <x v="61"/>
    <n v="20260723"/>
  </r>
  <r>
    <x v="27"/>
    <x v="8"/>
    <x v="0"/>
    <n v="56.153019"/>
    <x v="49"/>
    <x v="62"/>
    <n v="20260723"/>
  </r>
  <r>
    <x v="27"/>
    <x v="8"/>
    <x v="0"/>
    <n v="2033.237568"/>
    <x v="54"/>
    <x v="63"/>
    <n v="20260723"/>
  </r>
  <r>
    <x v="27"/>
    <x v="8"/>
    <x v="0"/>
    <n v="7.0380999999999999E-2"/>
    <x v="47"/>
    <x v="64"/>
    <n v="20260723"/>
  </r>
  <r>
    <x v="27"/>
    <x v="8"/>
    <x v="0"/>
    <n v="1907.03124"/>
    <x v="48"/>
    <x v="65"/>
    <n v="20260723"/>
  </r>
  <r>
    <x v="27"/>
    <x v="8"/>
    <x v="0"/>
    <n v="126.135946"/>
    <x v="49"/>
    <x v="66"/>
    <n v="20260723"/>
  </r>
  <r>
    <x v="27"/>
    <x v="8"/>
    <x v="0"/>
    <m/>
    <x v="55"/>
    <x v="67"/>
    <n v="20260723"/>
  </r>
  <r>
    <x v="27"/>
    <x v="8"/>
    <x v="0"/>
    <n v="0.57170600000000005"/>
    <x v="56"/>
    <x v="68"/>
    <n v="20260723"/>
  </r>
  <r>
    <x v="27"/>
    <x v="8"/>
    <x v="0"/>
    <n v="49.339536000000003"/>
    <x v="57"/>
    <x v="69"/>
    <n v="20260723"/>
  </r>
  <r>
    <x v="27"/>
    <x v="8"/>
    <x v="0"/>
    <n v="13.046626"/>
    <x v="58"/>
    <x v="70"/>
    <n v="20260723"/>
  </r>
  <r>
    <x v="27"/>
    <x v="8"/>
    <x v="0"/>
    <n v="4.2387050000000004"/>
    <x v="59"/>
    <x v="71"/>
    <n v="20260723"/>
  </r>
  <r>
    <x v="27"/>
    <x v="8"/>
    <x v="0"/>
    <n v="159.48709700000001"/>
    <x v="60"/>
    <x v="72"/>
    <n v="20260723"/>
  </r>
  <r>
    <x v="27"/>
    <x v="8"/>
    <x v="0"/>
    <n v="4.7155000000000002E-2"/>
    <x v="19"/>
    <x v="73"/>
    <n v="20260723"/>
  </r>
  <r>
    <x v="27"/>
    <x v="8"/>
    <x v="0"/>
    <n v="0"/>
    <x v="61"/>
    <x v="74"/>
    <n v="20260723"/>
  </r>
  <r>
    <x v="27"/>
    <x v="8"/>
    <x v="0"/>
    <n v="11.663663"/>
    <x v="62"/>
    <x v="75"/>
    <n v="20260723"/>
  </r>
  <r>
    <x v="27"/>
    <x v="8"/>
    <x v="0"/>
    <n v="85.938734999999994"/>
    <x v="63"/>
    <x v="76"/>
    <n v="20260723"/>
  </r>
  <r>
    <x v="27"/>
    <x v="8"/>
    <x v="0"/>
    <n v="26.541412000000001"/>
    <x v="64"/>
    <x v="77"/>
    <n v="20260723"/>
  </r>
  <r>
    <x v="27"/>
    <x v="8"/>
    <x v="0"/>
    <n v="154.93899500000001"/>
    <x v="65"/>
    <x v="78"/>
    <n v="20260723"/>
  </r>
  <r>
    <x v="27"/>
    <x v="8"/>
    <x v="0"/>
    <n v="312.32573000000002"/>
    <x v="66"/>
    <x v="79"/>
    <n v="20260723"/>
  </r>
  <r>
    <x v="27"/>
    <x v="8"/>
    <x v="0"/>
    <n v="0"/>
    <x v="67"/>
    <x v="80"/>
    <n v="20260723"/>
  </r>
  <r>
    <x v="27"/>
    <x v="8"/>
    <x v="0"/>
    <n v="312.32573000000002"/>
    <x v="68"/>
    <x v="81"/>
    <n v="20260723"/>
  </r>
  <r>
    <x v="27"/>
    <x v="8"/>
    <x v="0"/>
    <n v="48.294749000000003"/>
    <x v="69"/>
    <x v="82"/>
    <n v="20260723"/>
  </r>
  <r>
    <x v="27"/>
    <x v="8"/>
    <x v="0"/>
    <n v="6529.862365"/>
    <x v="70"/>
    <x v="83"/>
    <n v="20260723"/>
  </r>
  <r>
    <x v="27"/>
    <x v="8"/>
    <x v="0"/>
    <n v="3416.4187929999998"/>
    <x v="71"/>
    <x v="84"/>
    <n v="20260723"/>
  </r>
  <r>
    <x v="27"/>
    <x v="9"/>
    <x v="0"/>
    <m/>
    <x v="0"/>
    <x v="0"/>
    <n v="20260723"/>
  </r>
  <r>
    <x v="27"/>
    <x v="9"/>
    <x v="0"/>
    <m/>
    <x v="1"/>
    <x v="1"/>
    <n v="20260723"/>
  </r>
  <r>
    <x v="27"/>
    <x v="9"/>
    <x v="0"/>
    <m/>
    <x v="2"/>
    <x v="2"/>
    <n v="20260723"/>
  </r>
  <r>
    <x v="27"/>
    <x v="9"/>
    <x v="0"/>
    <n v="0"/>
    <x v="3"/>
    <x v="3"/>
    <n v="20260723"/>
  </r>
  <r>
    <x v="27"/>
    <x v="9"/>
    <x v="0"/>
    <n v="71.956929000000002"/>
    <x v="4"/>
    <x v="4"/>
    <n v="20260723"/>
  </r>
  <r>
    <x v="27"/>
    <x v="9"/>
    <x v="0"/>
    <n v="0"/>
    <x v="5"/>
    <x v="5"/>
    <n v="20260723"/>
  </r>
  <r>
    <x v="27"/>
    <x v="9"/>
    <x v="0"/>
    <n v="194.85386"/>
    <x v="6"/>
    <x v="6"/>
    <n v="20260723"/>
  </r>
  <r>
    <x v="27"/>
    <x v="9"/>
    <x v="0"/>
    <n v="6882.6042939999998"/>
    <x v="7"/>
    <x v="7"/>
    <n v="20260723"/>
  </r>
  <r>
    <x v="27"/>
    <x v="9"/>
    <x v="0"/>
    <n v="100.89056600000001"/>
    <x v="8"/>
    <x v="8"/>
    <n v="20260723"/>
  </r>
  <r>
    <x v="27"/>
    <x v="9"/>
    <x v="0"/>
    <n v="1253.9253000000001"/>
    <x v="9"/>
    <x v="9"/>
    <n v="20260723"/>
  </r>
  <r>
    <x v="27"/>
    <x v="9"/>
    <x v="0"/>
    <n v="177.974358"/>
    <x v="10"/>
    <x v="10"/>
    <n v="20260723"/>
  </r>
  <r>
    <x v="27"/>
    <x v="9"/>
    <x v="0"/>
    <n v="147.57164499999999"/>
    <x v="11"/>
    <x v="11"/>
    <n v="20260723"/>
  </r>
  <r>
    <x v="27"/>
    <x v="9"/>
    <x v="0"/>
    <n v="30.402712999999999"/>
    <x v="12"/>
    <x v="12"/>
    <n v="20260723"/>
  </r>
  <r>
    <x v="27"/>
    <x v="9"/>
    <x v="0"/>
    <n v="4812.9916059999996"/>
    <x v="13"/>
    <x v="13"/>
    <n v="20260723"/>
  </r>
  <r>
    <x v="27"/>
    <x v="9"/>
    <x v="0"/>
    <n v="3085.1268190000001"/>
    <x v="14"/>
    <x v="14"/>
    <n v="20260723"/>
  </r>
  <r>
    <x v="27"/>
    <x v="9"/>
    <x v="0"/>
    <n v="1684.5603180000001"/>
    <x v="15"/>
    <x v="15"/>
    <n v="20260723"/>
  </r>
  <r>
    <x v="27"/>
    <x v="9"/>
    <x v="0"/>
    <n v="43.304470000000002"/>
    <x v="16"/>
    <x v="16"/>
    <n v="20260723"/>
  </r>
  <r>
    <x v="27"/>
    <x v="9"/>
    <x v="0"/>
    <n v="0"/>
    <x v="17"/>
    <x v="17"/>
    <n v="20260723"/>
  </r>
  <r>
    <x v="27"/>
    <x v="9"/>
    <x v="0"/>
    <n v="504.324726"/>
    <x v="18"/>
    <x v="18"/>
    <n v="20260723"/>
  </r>
  <r>
    <x v="27"/>
    <x v="9"/>
    <x v="0"/>
    <n v="1.5839999999999999E-3"/>
    <x v="19"/>
    <x v="19"/>
    <n v="20260723"/>
  </r>
  <r>
    <x v="27"/>
    <x v="9"/>
    <x v="0"/>
    <n v="32.383220000000001"/>
    <x v="20"/>
    <x v="20"/>
    <n v="20260723"/>
  </r>
  <r>
    <x v="27"/>
    <x v="9"/>
    <x v="0"/>
    <n v="0.11293300000000001"/>
    <x v="21"/>
    <x v="21"/>
    <n v="20260723"/>
  </r>
  <r>
    <x v="27"/>
    <x v="9"/>
    <x v="0"/>
    <n v="2213.9855990000001"/>
    <x v="22"/>
    <x v="22"/>
    <n v="20260723"/>
  </r>
  <r>
    <x v="27"/>
    <x v="9"/>
    <x v="0"/>
    <n v="149.21593799999999"/>
    <x v="23"/>
    <x v="23"/>
    <n v="20260723"/>
  </r>
  <r>
    <x v="27"/>
    <x v="9"/>
    <x v="0"/>
    <n v="11.225908"/>
    <x v="24"/>
    <x v="24"/>
    <n v="20260723"/>
  </r>
  <r>
    <x v="27"/>
    <x v="9"/>
    <x v="0"/>
    <n v="116.85369900000001"/>
    <x v="25"/>
    <x v="25"/>
    <n v="20260723"/>
  </r>
  <r>
    <x v="27"/>
    <x v="9"/>
    <x v="0"/>
    <n v="21.136330999999998"/>
    <x v="26"/>
    <x v="26"/>
    <n v="20260723"/>
  </r>
  <r>
    <x v="27"/>
    <x v="9"/>
    <x v="0"/>
    <n v="835.66768999999999"/>
    <x v="27"/>
    <x v="27"/>
    <n v="20260723"/>
  </r>
  <r>
    <x v="27"/>
    <x v="9"/>
    <x v="0"/>
    <n v="847.92292099999997"/>
    <x v="28"/>
    <x v="28"/>
    <n v="20260723"/>
  </r>
  <r>
    <x v="27"/>
    <x v="9"/>
    <x v="0"/>
    <n v="813.72970499999997"/>
    <x v="29"/>
    <x v="29"/>
    <n v="20260723"/>
  </r>
  <r>
    <x v="27"/>
    <x v="9"/>
    <x v="0"/>
    <n v="34.193216"/>
    <x v="30"/>
    <x v="30"/>
    <n v="20260723"/>
  </r>
  <r>
    <x v="27"/>
    <x v="9"/>
    <x v="0"/>
    <n v="-11.836166"/>
    <x v="31"/>
    <x v="31"/>
    <n v="20260723"/>
  </r>
  <r>
    <x v="27"/>
    <x v="9"/>
    <x v="0"/>
    <n v="-2.2670249999999998"/>
    <x v="32"/>
    <x v="32"/>
    <n v="20260723"/>
  </r>
  <r>
    <x v="27"/>
    <x v="9"/>
    <x v="0"/>
    <n v="-9.5691410000000001"/>
    <x v="33"/>
    <x v="33"/>
    <n v="20260723"/>
  </r>
  <r>
    <x v="27"/>
    <x v="9"/>
    <x v="0"/>
    <n v="-0.41906500000000002"/>
    <x v="34"/>
    <x v="34"/>
    <n v="20260723"/>
  </r>
  <r>
    <x v="27"/>
    <x v="9"/>
    <x v="0"/>
    <n v="28.215174000000001"/>
    <x v="35"/>
    <x v="35"/>
    <n v="20260723"/>
  </r>
  <r>
    <x v="27"/>
    <x v="9"/>
    <x v="0"/>
    <n v="113.72929600000001"/>
    <x v="36"/>
    <x v="36"/>
    <n v="20260723"/>
  </r>
  <r>
    <x v="27"/>
    <x v="9"/>
    <x v="0"/>
    <n v="80.036658000000003"/>
    <x v="37"/>
    <x v="37"/>
    <n v="20260723"/>
  </r>
  <r>
    <x v="27"/>
    <x v="9"/>
    <x v="0"/>
    <n v="140.094571"/>
    <x v="38"/>
    <x v="38"/>
    <n v="20260723"/>
  </r>
  <r>
    <x v="27"/>
    <x v="9"/>
    <x v="0"/>
    <n v="114.510739"/>
    <x v="39"/>
    <x v="39"/>
    <n v="20260723"/>
  </r>
  <r>
    <x v="27"/>
    <x v="9"/>
    <x v="0"/>
    <n v="0"/>
    <x v="40"/>
    <x v="40"/>
    <n v="20260723"/>
  </r>
  <r>
    <x v="27"/>
    <x v="9"/>
    <x v="0"/>
    <n v="73.881739999999994"/>
    <x v="41"/>
    <x v="41"/>
    <n v="20260723"/>
  </r>
  <r>
    <x v="27"/>
    <x v="9"/>
    <x v="0"/>
    <n v="19.656977999999999"/>
    <x v="42"/>
    <x v="42"/>
    <n v="20260723"/>
  </r>
  <r>
    <x v="27"/>
    <x v="9"/>
    <x v="0"/>
    <n v="10918.409465999999"/>
    <x v="43"/>
    <x v="43"/>
    <n v="20260723"/>
  </r>
  <r>
    <x v="27"/>
    <x v="9"/>
    <x v="0"/>
    <m/>
    <x v="44"/>
    <x v="44"/>
    <n v="20260723"/>
  </r>
  <r>
    <x v="27"/>
    <x v="9"/>
    <x v="0"/>
    <n v="2404.4513689999999"/>
    <x v="45"/>
    <x v="45"/>
    <n v="20260723"/>
  </r>
  <r>
    <x v="27"/>
    <x v="9"/>
    <x v="0"/>
    <n v="2296.3297990000001"/>
    <x v="46"/>
    <x v="46"/>
    <n v="20260723"/>
  </r>
  <r>
    <x v="27"/>
    <x v="9"/>
    <x v="0"/>
    <n v="0"/>
    <x v="47"/>
    <x v="47"/>
    <n v="20260723"/>
  </r>
  <r>
    <x v="27"/>
    <x v="9"/>
    <x v="0"/>
    <n v="2200.8078340000002"/>
    <x v="48"/>
    <x v="48"/>
    <n v="20260723"/>
  </r>
  <r>
    <x v="27"/>
    <x v="9"/>
    <x v="0"/>
    <n v="95.521964999999994"/>
    <x v="49"/>
    <x v="49"/>
    <n v="20260723"/>
  </r>
  <r>
    <x v="27"/>
    <x v="9"/>
    <x v="0"/>
    <n v="108.12157000000001"/>
    <x v="50"/>
    <x v="50"/>
    <n v="20260723"/>
  </r>
  <r>
    <x v="27"/>
    <x v="9"/>
    <x v="0"/>
    <n v="0"/>
    <x v="47"/>
    <x v="51"/>
    <n v="20260723"/>
  </r>
  <r>
    <x v="27"/>
    <x v="9"/>
    <x v="0"/>
    <n v="94.054210999999995"/>
    <x v="48"/>
    <x v="52"/>
    <n v="20260723"/>
  </r>
  <r>
    <x v="27"/>
    <x v="9"/>
    <x v="0"/>
    <n v="14.067359"/>
    <x v="49"/>
    <x v="53"/>
    <n v="20260723"/>
  </r>
  <r>
    <x v="27"/>
    <x v="9"/>
    <x v="0"/>
    <n v="1764.7347299999999"/>
    <x v="51"/>
    <x v="54"/>
    <n v="20260723"/>
  </r>
  <r>
    <x v="27"/>
    <x v="9"/>
    <x v="0"/>
    <n v="-12.558700999999999"/>
    <x v="52"/>
    <x v="55"/>
    <n v="20260723"/>
  </r>
  <r>
    <x v="27"/>
    <x v="9"/>
    <x v="0"/>
    <n v="0"/>
    <x v="47"/>
    <x v="56"/>
    <n v="20260723"/>
  </r>
  <r>
    <x v="27"/>
    <x v="9"/>
    <x v="0"/>
    <n v="-17.713121999999998"/>
    <x v="48"/>
    <x v="57"/>
    <n v="20260723"/>
  </r>
  <r>
    <x v="27"/>
    <x v="9"/>
    <x v="0"/>
    <n v="5.1544210000000001"/>
    <x v="49"/>
    <x v="58"/>
    <n v="20260723"/>
  </r>
  <r>
    <x v="27"/>
    <x v="9"/>
    <x v="0"/>
    <n v="1777.2934310000001"/>
    <x v="53"/>
    <x v="59"/>
    <n v="20260723"/>
  </r>
  <r>
    <x v="27"/>
    <x v="9"/>
    <x v="0"/>
    <n v="0"/>
    <x v="47"/>
    <x v="60"/>
    <n v="20260723"/>
  </r>
  <r>
    <x v="27"/>
    <x v="9"/>
    <x v="0"/>
    <n v="1721.7592810000001"/>
    <x v="48"/>
    <x v="61"/>
    <n v="20260723"/>
  </r>
  <r>
    <x v="27"/>
    <x v="9"/>
    <x v="0"/>
    <n v="55.534149999999997"/>
    <x v="49"/>
    <x v="62"/>
    <n v="20260723"/>
  </r>
  <r>
    <x v="27"/>
    <x v="9"/>
    <x v="0"/>
    <n v="1959.2251550000001"/>
    <x v="54"/>
    <x v="63"/>
    <n v="20260723"/>
  </r>
  <r>
    <x v="27"/>
    <x v="9"/>
    <x v="0"/>
    <n v="0.27488299999999999"/>
    <x v="47"/>
    <x v="64"/>
    <n v="20260723"/>
  </r>
  <r>
    <x v="27"/>
    <x v="9"/>
    <x v="0"/>
    <n v="1837.2623189999999"/>
    <x v="48"/>
    <x v="65"/>
    <n v="20260723"/>
  </r>
  <r>
    <x v="27"/>
    <x v="9"/>
    <x v="0"/>
    <n v="121.687952"/>
    <x v="49"/>
    <x v="66"/>
    <n v="20260723"/>
  </r>
  <r>
    <x v="27"/>
    <x v="9"/>
    <x v="0"/>
    <m/>
    <x v="55"/>
    <x v="67"/>
    <n v="20260723"/>
  </r>
  <r>
    <x v="27"/>
    <x v="9"/>
    <x v="0"/>
    <n v="2.910148"/>
    <x v="56"/>
    <x v="68"/>
    <n v="20260723"/>
  </r>
  <r>
    <x v="27"/>
    <x v="9"/>
    <x v="0"/>
    <n v="25.532665000000001"/>
    <x v="57"/>
    <x v="69"/>
    <n v="20260723"/>
  </r>
  <r>
    <x v="27"/>
    <x v="9"/>
    <x v="0"/>
    <n v="11.332205999999999"/>
    <x v="58"/>
    <x v="70"/>
    <n v="20260723"/>
  </r>
  <r>
    <x v="27"/>
    <x v="9"/>
    <x v="0"/>
    <n v="8.6626729999999998"/>
    <x v="59"/>
    <x v="71"/>
    <n v="20260723"/>
  </r>
  <r>
    <x v="27"/>
    <x v="9"/>
    <x v="0"/>
    <n v="183.17122900000001"/>
    <x v="60"/>
    <x v="72"/>
    <n v="20260723"/>
  </r>
  <r>
    <x v="27"/>
    <x v="9"/>
    <x v="0"/>
    <n v="7.3182999999999998E-2"/>
    <x v="19"/>
    <x v="73"/>
    <n v="20260723"/>
  </r>
  <r>
    <x v="27"/>
    <x v="9"/>
    <x v="0"/>
    <n v="0"/>
    <x v="61"/>
    <x v="74"/>
    <n v="20260723"/>
  </r>
  <r>
    <x v="27"/>
    <x v="9"/>
    <x v="0"/>
    <n v="19.723835000000001"/>
    <x v="62"/>
    <x v="75"/>
    <n v="20260723"/>
  </r>
  <r>
    <x v="27"/>
    <x v="9"/>
    <x v="0"/>
    <n v="98.955810999999997"/>
    <x v="63"/>
    <x v="76"/>
    <n v="20260723"/>
  </r>
  <r>
    <x v="27"/>
    <x v="9"/>
    <x v="0"/>
    <n v="104.463401"/>
    <x v="64"/>
    <x v="77"/>
    <n v="20260723"/>
  </r>
  <r>
    <x v="27"/>
    <x v="9"/>
    <x v="0"/>
    <n v="194.38973899999999"/>
    <x v="65"/>
    <x v="78"/>
    <n v="20260723"/>
  </r>
  <r>
    <x v="27"/>
    <x v="9"/>
    <x v="0"/>
    <n v="306.86892799999998"/>
    <x v="66"/>
    <x v="79"/>
    <n v="20260723"/>
  </r>
  <r>
    <x v="27"/>
    <x v="9"/>
    <x v="0"/>
    <n v="0"/>
    <x v="67"/>
    <x v="80"/>
    <n v="20260723"/>
  </r>
  <r>
    <x v="27"/>
    <x v="9"/>
    <x v="0"/>
    <n v="306.86892799999998"/>
    <x v="68"/>
    <x v="81"/>
    <n v="20260723"/>
  </r>
  <r>
    <x v="27"/>
    <x v="9"/>
    <x v="0"/>
    <n v="53.724927999999998"/>
    <x v="69"/>
    <x v="82"/>
    <n v="20260723"/>
  </r>
  <r>
    <x v="27"/>
    <x v="9"/>
    <x v="0"/>
    <n v="7138.22"/>
    <x v="70"/>
    <x v="83"/>
    <n v="20260723"/>
  </r>
  <r>
    <x v="27"/>
    <x v="9"/>
    <x v="0"/>
    <n v="3780.1894649999999"/>
    <x v="71"/>
    <x v="84"/>
    <n v="20260723"/>
  </r>
  <r>
    <x v="28"/>
    <x v="0"/>
    <x v="0"/>
    <m/>
    <x v="0"/>
    <x v="0"/>
    <n v="20260723"/>
  </r>
  <r>
    <x v="28"/>
    <x v="0"/>
    <x v="0"/>
    <m/>
    <x v="1"/>
    <x v="1"/>
    <n v="20260723"/>
  </r>
  <r>
    <x v="28"/>
    <x v="0"/>
    <x v="0"/>
    <m/>
    <x v="2"/>
    <x v="2"/>
    <n v="20260723"/>
  </r>
  <r>
    <x v="28"/>
    <x v="0"/>
    <x v="0"/>
    <n v="3.8489279999999999"/>
    <x v="3"/>
    <x v="3"/>
    <n v="20260723"/>
  </r>
  <r>
    <x v="28"/>
    <x v="0"/>
    <x v="0"/>
    <n v="6146.6599450000003"/>
    <x v="4"/>
    <x v="4"/>
    <n v="20260723"/>
  </r>
  <r>
    <x v="28"/>
    <x v="0"/>
    <x v="0"/>
    <n v="15.611340999999999"/>
    <x v="5"/>
    <x v="5"/>
    <n v="20260723"/>
  </r>
  <r>
    <x v="28"/>
    <x v="0"/>
    <x v="0"/>
    <n v="3384.2509369999998"/>
    <x v="6"/>
    <x v="6"/>
    <n v="20260723"/>
  </r>
  <r>
    <x v="28"/>
    <x v="0"/>
    <x v="0"/>
    <n v="269474.63119699998"/>
    <x v="7"/>
    <x v="7"/>
    <n v="20260723"/>
  </r>
  <r>
    <x v="28"/>
    <x v="0"/>
    <x v="0"/>
    <n v="7535.0220509999999"/>
    <x v="8"/>
    <x v="8"/>
    <n v="20260723"/>
  </r>
  <r>
    <x v="28"/>
    <x v="0"/>
    <x v="0"/>
    <n v="10793.274810000001"/>
    <x v="9"/>
    <x v="9"/>
    <n v="20260723"/>
  </r>
  <r>
    <x v="28"/>
    <x v="0"/>
    <x v="0"/>
    <n v="4182.3876110000001"/>
    <x v="10"/>
    <x v="10"/>
    <n v="20260723"/>
  </r>
  <r>
    <x v="28"/>
    <x v="0"/>
    <x v="0"/>
    <n v="3843.614865"/>
    <x v="11"/>
    <x v="11"/>
    <n v="20260723"/>
  </r>
  <r>
    <x v="28"/>
    <x v="0"/>
    <x v="0"/>
    <n v="338.77274599999998"/>
    <x v="12"/>
    <x v="12"/>
    <n v="20260723"/>
  </r>
  <r>
    <x v="28"/>
    <x v="0"/>
    <x v="0"/>
    <n v="215395.91031499999"/>
    <x v="13"/>
    <x v="13"/>
    <n v="20260723"/>
  </r>
  <r>
    <x v="28"/>
    <x v="0"/>
    <x v="0"/>
    <n v="151622.410225"/>
    <x v="14"/>
    <x v="14"/>
    <n v="20260723"/>
  </r>
  <r>
    <x v="28"/>
    <x v="0"/>
    <x v="0"/>
    <n v="59800.494966999999"/>
    <x v="15"/>
    <x v="15"/>
    <n v="20260723"/>
  </r>
  <r>
    <x v="28"/>
    <x v="0"/>
    <x v="0"/>
    <n v="3342.8924569999999"/>
    <x v="16"/>
    <x v="16"/>
    <n v="20260723"/>
  </r>
  <r>
    <x v="28"/>
    <x v="0"/>
    <x v="0"/>
    <n v="630.11266499999999"/>
    <x v="17"/>
    <x v="17"/>
    <n v="20260723"/>
  </r>
  <r>
    <x v="28"/>
    <x v="0"/>
    <x v="0"/>
    <n v="14327.121531999999"/>
    <x v="18"/>
    <x v="18"/>
    <n v="20260723"/>
  </r>
  <r>
    <x v="28"/>
    <x v="0"/>
    <x v="0"/>
    <n v="6531.4482109999999"/>
    <x v="19"/>
    <x v="19"/>
    <n v="20260723"/>
  </r>
  <r>
    <x v="28"/>
    <x v="0"/>
    <x v="0"/>
    <n v="10709.466667000001"/>
    <x v="20"/>
    <x v="20"/>
    <n v="20260723"/>
  </r>
  <r>
    <x v="28"/>
    <x v="0"/>
    <x v="0"/>
    <m/>
    <x v="21"/>
    <x v="21"/>
    <n v="20260723"/>
  </r>
  <r>
    <x v="28"/>
    <x v="0"/>
    <x v="0"/>
    <n v="18358.68549"/>
    <x v="22"/>
    <x v="22"/>
    <n v="20260723"/>
  </r>
  <r>
    <x v="28"/>
    <x v="0"/>
    <x v="0"/>
    <n v="1983.5086530000001"/>
    <x v="23"/>
    <x v="23"/>
    <n v="20260723"/>
  </r>
  <r>
    <x v="28"/>
    <x v="0"/>
    <x v="0"/>
    <n v="144.46969799999999"/>
    <x v="24"/>
    <x v="24"/>
    <n v="20260723"/>
  </r>
  <r>
    <x v="28"/>
    <x v="0"/>
    <x v="0"/>
    <n v="28.333217000000001"/>
    <x v="25"/>
    <x v="25"/>
    <n v="20260723"/>
  </r>
  <r>
    <x v="28"/>
    <x v="0"/>
    <x v="0"/>
    <n v="1810.7057380000001"/>
    <x v="26"/>
    <x v="26"/>
    <n v="20260723"/>
  </r>
  <r>
    <x v="28"/>
    <x v="0"/>
    <x v="0"/>
    <n v="5113.1734539999998"/>
    <x v="27"/>
    <x v="27"/>
    <n v="20260723"/>
  </r>
  <r>
    <x v="28"/>
    <x v="0"/>
    <x v="0"/>
    <n v="4428.5809920000002"/>
    <x v="28"/>
    <x v="28"/>
    <n v="20260723"/>
  </r>
  <r>
    <x v="28"/>
    <x v="0"/>
    <x v="0"/>
    <n v="3981.8817439999998"/>
    <x v="29"/>
    <x v="29"/>
    <n v="20260723"/>
  </r>
  <r>
    <x v="28"/>
    <x v="0"/>
    <x v="0"/>
    <n v="446.69924800000001"/>
    <x v="30"/>
    <x v="30"/>
    <n v="20260723"/>
  </r>
  <r>
    <x v="28"/>
    <x v="0"/>
    <x v="0"/>
    <n v="670.46987100000001"/>
    <x v="31"/>
    <x v="31"/>
    <n v="20260723"/>
  </r>
  <r>
    <x v="28"/>
    <x v="0"/>
    <x v="0"/>
    <n v="9.0160809999999998"/>
    <x v="32"/>
    <x v="32"/>
    <n v="20260723"/>
  </r>
  <r>
    <x v="28"/>
    <x v="0"/>
    <x v="0"/>
    <n v="661.45379100000002"/>
    <x v="33"/>
    <x v="33"/>
    <n v="20260723"/>
  </r>
  <r>
    <x v="28"/>
    <x v="0"/>
    <x v="0"/>
    <n v="14.122591"/>
    <x v="34"/>
    <x v="34"/>
    <n v="20260723"/>
  </r>
  <r>
    <x v="28"/>
    <x v="0"/>
    <x v="0"/>
    <n v="947.271074"/>
    <x v="35"/>
    <x v="35"/>
    <n v="20260723"/>
  </r>
  <r>
    <x v="28"/>
    <x v="0"/>
    <x v="0"/>
    <n v="4889.4526130000004"/>
    <x v="36"/>
    <x v="36"/>
    <n v="20260723"/>
  </r>
  <r>
    <x v="28"/>
    <x v="0"/>
    <x v="0"/>
    <n v="516.74650199999996"/>
    <x v="37"/>
    <x v="37"/>
    <n v="20260723"/>
  </r>
  <r>
    <x v="28"/>
    <x v="0"/>
    <x v="0"/>
    <n v="1767.4340810000001"/>
    <x v="38"/>
    <x v="38"/>
    <n v="20260723"/>
  </r>
  <r>
    <x v="28"/>
    <x v="0"/>
    <x v="0"/>
    <n v="23.686104"/>
    <x v="39"/>
    <x v="39"/>
    <n v="20260723"/>
  </r>
  <r>
    <x v="28"/>
    <x v="0"/>
    <x v="0"/>
    <n v="0.116285"/>
    <x v="40"/>
    <x v="40"/>
    <n v="20260723"/>
  </r>
  <r>
    <x v="28"/>
    <x v="0"/>
    <x v="0"/>
    <n v="16215.766989"/>
    <x v="41"/>
    <x v="41"/>
    <n v="20260723"/>
  </r>
  <r>
    <x v="28"/>
    <x v="0"/>
    <x v="0"/>
    <n v="1047.320412"/>
    <x v="42"/>
    <x v="42"/>
    <n v="20260723"/>
  </r>
  <r>
    <x v="28"/>
    <x v="0"/>
    <x v="0"/>
    <n v="329888.16400599998"/>
    <x v="43"/>
    <x v="43"/>
    <n v="20260723"/>
  </r>
  <r>
    <x v="28"/>
    <x v="0"/>
    <x v="0"/>
    <m/>
    <x v="44"/>
    <x v="44"/>
    <n v="20260723"/>
  </r>
  <r>
    <x v="28"/>
    <x v="0"/>
    <x v="0"/>
    <n v="26474.673799"/>
    <x v="45"/>
    <x v="45"/>
    <n v="20260723"/>
  </r>
  <r>
    <x v="28"/>
    <x v="0"/>
    <x v="0"/>
    <n v="24353.941104000001"/>
    <x v="46"/>
    <x v="46"/>
    <n v="20260723"/>
  </r>
  <r>
    <x v="28"/>
    <x v="0"/>
    <x v="0"/>
    <n v="1.1069999999999999E-3"/>
    <x v="47"/>
    <x v="47"/>
    <n v="20260723"/>
  </r>
  <r>
    <x v="28"/>
    <x v="0"/>
    <x v="0"/>
    <n v="23281.350006000001"/>
    <x v="48"/>
    <x v="48"/>
    <n v="20260723"/>
  </r>
  <r>
    <x v="28"/>
    <x v="0"/>
    <x v="0"/>
    <n v="1072.5899910000001"/>
    <x v="49"/>
    <x v="49"/>
    <n v="20260723"/>
  </r>
  <r>
    <x v="28"/>
    <x v="0"/>
    <x v="0"/>
    <n v="2120.7326950000001"/>
    <x v="50"/>
    <x v="50"/>
    <n v="20260723"/>
  </r>
  <r>
    <x v="28"/>
    <x v="0"/>
    <x v="0"/>
    <n v="3.6712069999999999"/>
    <x v="47"/>
    <x v="51"/>
    <n v="20260723"/>
  </r>
  <r>
    <x v="28"/>
    <x v="0"/>
    <x v="0"/>
    <n v="1980.651586"/>
    <x v="48"/>
    <x v="52"/>
    <n v="20260723"/>
  </r>
  <r>
    <x v="28"/>
    <x v="0"/>
    <x v="0"/>
    <n v="136.40990199999999"/>
    <x v="49"/>
    <x v="53"/>
    <n v="20260723"/>
  </r>
  <r>
    <x v="28"/>
    <x v="0"/>
    <x v="0"/>
    <n v="183709.54824199999"/>
    <x v="51"/>
    <x v="54"/>
    <n v="20260723"/>
  </r>
  <r>
    <x v="28"/>
    <x v="0"/>
    <x v="0"/>
    <n v="37.852643"/>
    <x v="52"/>
    <x v="55"/>
    <n v="20260723"/>
  </r>
  <r>
    <x v="28"/>
    <x v="0"/>
    <x v="0"/>
    <m/>
    <x v="47"/>
    <x v="56"/>
    <n v="20260723"/>
  </r>
  <r>
    <x v="28"/>
    <x v="0"/>
    <x v="0"/>
    <n v="35.119605"/>
    <x v="48"/>
    <x v="57"/>
    <n v="20260723"/>
  </r>
  <r>
    <x v="28"/>
    <x v="0"/>
    <x v="0"/>
    <n v="2.7330380000000001"/>
    <x v="49"/>
    <x v="58"/>
    <n v="20260723"/>
  </r>
  <r>
    <x v="28"/>
    <x v="0"/>
    <x v="0"/>
    <n v="183671.695599"/>
    <x v="53"/>
    <x v="59"/>
    <n v="20260723"/>
  </r>
  <r>
    <x v="28"/>
    <x v="0"/>
    <x v="0"/>
    <n v="13.799422"/>
    <x v="47"/>
    <x v="60"/>
    <n v="20260723"/>
  </r>
  <r>
    <x v="28"/>
    <x v="0"/>
    <x v="0"/>
    <n v="178730.278762"/>
    <x v="48"/>
    <x v="61"/>
    <n v="20260723"/>
  </r>
  <r>
    <x v="28"/>
    <x v="0"/>
    <x v="0"/>
    <n v="4927.6174149999997"/>
    <x v="49"/>
    <x v="62"/>
    <n v="20260723"/>
  </r>
  <r>
    <x v="28"/>
    <x v="0"/>
    <x v="0"/>
    <n v="17787.316629000001"/>
    <x v="54"/>
    <x v="63"/>
    <n v="20260723"/>
  </r>
  <r>
    <x v="28"/>
    <x v="0"/>
    <x v="0"/>
    <n v="12302.917948"/>
    <x v="47"/>
    <x v="64"/>
    <n v="20260723"/>
  </r>
  <r>
    <x v="28"/>
    <x v="0"/>
    <x v="0"/>
    <n v="5384.3527240000003"/>
    <x v="48"/>
    <x v="65"/>
    <n v="20260723"/>
  </r>
  <r>
    <x v="28"/>
    <x v="0"/>
    <x v="0"/>
    <n v="100.045956"/>
    <x v="49"/>
    <x v="66"/>
    <n v="20260723"/>
  </r>
  <r>
    <x v="28"/>
    <x v="0"/>
    <x v="0"/>
    <m/>
    <x v="55"/>
    <x v="67"/>
    <n v="20260723"/>
  </r>
  <r>
    <x v="28"/>
    <x v="0"/>
    <x v="0"/>
    <n v="1.251471"/>
    <x v="56"/>
    <x v="68"/>
    <n v="20260723"/>
  </r>
  <r>
    <x v="28"/>
    <x v="0"/>
    <x v="0"/>
    <n v="1054.819039"/>
    <x v="57"/>
    <x v="69"/>
    <n v="20260723"/>
  </r>
  <r>
    <x v="28"/>
    <x v="0"/>
    <x v="0"/>
    <n v="473.28200500000003"/>
    <x v="58"/>
    <x v="70"/>
    <n v="20260723"/>
  </r>
  <r>
    <x v="28"/>
    <x v="0"/>
    <x v="0"/>
    <n v="862.87065700000005"/>
    <x v="59"/>
    <x v="71"/>
    <n v="20260723"/>
  </r>
  <r>
    <x v="28"/>
    <x v="0"/>
    <x v="0"/>
    <n v="12724.667836000001"/>
    <x v="60"/>
    <x v="72"/>
    <n v="20260723"/>
  </r>
  <r>
    <x v="28"/>
    <x v="0"/>
    <x v="0"/>
    <n v="12264.439625999999"/>
    <x v="19"/>
    <x v="73"/>
    <n v="20260723"/>
  </r>
  <r>
    <x v="28"/>
    <x v="0"/>
    <x v="0"/>
    <n v="420.45495699999998"/>
    <x v="61"/>
    <x v="74"/>
    <n v="20260723"/>
  </r>
  <r>
    <x v="28"/>
    <x v="0"/>
    <x v="0"/>
    <n v="1488.715273"/>
    <x v="62"/>
    <x v="75"/>
    <n v="20260723"/>
  </r>
  <r>
    <x v="28"/>
    <x v="0"/>
    <x v="0"/>
    <n v="2639.831807"/>
    <x v="63"/>
    <x v="76"/>
    <n v="20260723"/>
  </r>
  <r>
    <x v="28"/>
    <x v="0"/>
    <x v="0"/>
    <n v="842.95790499999998"/>
    <x v="64"/>
    <x v="77"/>
    <n v="20260723"/>
  </r>
  <r>
    <x v="28"/>
    <x v="0"/>
    <x v="0"/>
    <n v="9283.7512829999996"/>
    <x v="65"/>
    <x v="78"/>
    <n v="20260723"/>
  </r>
  <r>
    <x v="28"/>
    <x v="0"/>
    <x v="0"/>
    <n v="852.63803499999995"/>
    <x v="66"/>
    <x v="79"/>
    <n v="20260723"/>
  </r>
  <r>
    <x v="28"/>
    <x v="0"/>
    <x v="0"/>
    <n v="72.027034999999998"/>
    <x v="67"/>
    <x v="80"/>
    <n v="20260723"/>
  </r>
  <r>
    <x v="28"/>
    <x v="0"/>
    <x v="0"/>
    <n v="780.61099999999999"/>
    <x v="68"/>
    <x v="81"/>
    <n v="20260723"/>
  </r>
  <r>
    <x v="28"/>
    <x v="0"/>
    <x v="0"/>
    <n v="723.35450500000002"/>
    <x v="69"/>
    <x v="82"/>
    <n v="20260723"/>
  </r>
  <r>
    <x v="28"/>
    <x v="0"/>
    <x v="0"/>
    <n v="271604.57306800003"/>
    <x v="70"/>
    <x v="83"/>
    <n v="20260723"/>
  </r>
  <r>
    <x v="28"/>
    <x v="0"/>
    <x v="0"/>
    <n v="58283.590937000001"/>
    <x v="71"/>
    <x v="84"/>
    <n v="20260723"/>
  </r>
  <r>
    <x v="28"/>
    <x v="1"/>
    <x v="0"/>
    <m/>
    <x v="0"/>
    <x v="0"/>
    <n v="20260723"/>
  </r>
  <r>
    <x v="28"/>
    <x v="1"/>
    <x v="0"/>
    <m/>
    <x v="1"/>
    <x v="1"/>
    <n v="20260723"/>
  </r>
  <r>
    <x v="28"/>
    <x v="1"/>
    <x v="0"/>
    <m/>
    <x v="2"/>
    <x v="2"/>
    <n v="20260723"/>
  </r>
  <r>
    <x v="28"/>
    <x v="1"/>
    <x v="0"/>
    <n v="3.4030459999999998"/>
    <x v="3"/>
    <x v="3"/>
    <n v="20260723"/>
  </r>
  <r>
    <x v="28"/>
    <x v="1"/>
    <x v="0"/>
    <n v="6059.0046869999996"/>
    <x v="4"/>
    <x v="4"/>
    <n v="20260723"/>
  </r>
  <r>
    <x v="28"/>
    <x v="1"/>
    <x v="0"/>
    <n v="70.301693"/>
    <x v="5"/>
    <x v="5"/>
    <n v="20260723"/>
  </r>
  <r>
    <x v="28"/>
    <x v="1"/>
    <x v="0"/>
    <n v="3096.7250479999998"/>
    <x v="6"/>
    <x v="6"/>
    <n v="20260723"/>
  </r>
  <r>
    <x v="28"/>
    <x v="1"/>
    <x v="0"/>
    <n v="248880.63390700001"/>
    <x v="7"/>
    <x v="7"/>
    <n v="20260723"/>
  </r>
  <r>
    <x v="28"/>
    <x v="1"/>
    <x v="0"/>
    <n v="6216.0556729999998"/>
    <x v="8"/>
    <x v="8"/>
    <n v="20260723"/>
  </r>
  <r>
    <x v="28"/>
    <x v="1"/>
    <x v="0"/>
    <n v="10634.348232"/>
    <x v="9"/>
    <x v="9"/>
    <n v="20260723"/>
  </r>
  <r>
    <x v="28"/>
    <x v="1"/>
    <x v="0"/>
    <n v="4020.3461010000001"/>
    <x v="10"/>
    <x v="10"/>
    <n v="20260723"/>
  </r>
  <r>
    <x v="28"/>
    <x v="1"/>
    <x v="0"/>
    <n v="3557.5442600000001"/>
    <x v="11"/>
    <x v="11"/>
    <n v="20260723"/>
  </r>
  <r>
    <x v="28"/>
    <x v="1"/>
    <x v="0"/>
    <n v="462.80184100000002"/>
    <x v="12"/>
    <x v="12"/>
    <n v="20260723"/>
  </r>
  <r>
    <x v="28"/>
    <x v="1"/>
    <x v="0"/>
    <n v="202020.55151799999"/>
    <x v="13"/>
    <x v="13"/>
    <n v="20260723"/>
  </r>
  <r>
    <x v="28"/>
    <x v="1"/>
    <x v="0"/>
    <n v="142199.70193000001"/>
    <x v="14"/>
    <x v="14"/>
    <n v="20260723"/>
  </r>
  <r>
    <x v="28"/>
    <x v="1"/>
    <x v="0"/>
    <n v="55266.404197999997"/>
    <x v="15"/>
    <x v="15"/>
    <n v="20260723"/>
  </r>
  <r>
    <x v="28"/>
    <x v="1"/>
    <x v="0"/>
    <n v="3468.1033040000002"/>
    <x v="16"/>
    <x v="16"/>
    <n v="20260723"/>
  </r>
  <r>
    <x v="28"/>
    <x v="1"/>
    <x v="0"/>
    <n v="1086.342085"/>
    <x v="17"/>
    <x v="17"/>
    <n v="20260723"/>
  </r>
  <r>
    <x v="28"/>
    <x v="1"/>
    <x v="0"/>
    <n v="12203.686625"/>
    <x v="18"/>
    <x v="18"/>
    <n v="20260723"/>
  </r>
  <r>
    <x v="28"/>
    <x v="1"/>
    <x v="0"/>
    <n v="5706.2527579999996"/>
    <x v="19"/>
    <x v="19"/>
    <n v="20260723"/>
  </r>
  <r>
    <x v="28"/>
    <x v="1"/>
    <x v="0"/>
    <n v="8079.3930010000004"/>
    <x v="20"/>
    <x v="20"/>
    <n v="20260723"/>
  </r>
  <r>
    <x v="28"/>
    <x v="1"/>
    <x v="0"/>
    <m/>
    <x v="21"/>
    <x v="21"/>
    <n v="20260723"/>
  </r>
  <r>
    <x v="28"/>
    <x v="1"/>
    <x v="0"/>
    <n v="17384.935469"/>
    <x v="22"/>
    <x v="22"/>
    <n v="20260723"/>
  </r>
  <r>
    <x v="28"/>
    <x v="1"/>
    <x v="0"/>
    <n v="2018.58239"/>
    <x v="23"/>
    <x v="23"/>
    <n v="20260723"/>
  </r>
  <r>
    <x v="28"/>
    <x v="1"/>
    <x v="0"/>
    <n v="140.51445899999999"/>
    <x v="24"/>
    <x v="24"/>
    <n v="20260723"/>
  </r>
  <r>
    <x v="28"/>
    <x v="1"/>
    <x v="0"/>
    <n v="46.548372000000001"/>
    <x v="25"/>
    <x v="25"/>
    <n v="20260723"/>
  </r>
  <r>
    <x v="28"/>
    <x v="1"/>
    <x v="0"/>
    <n v="1831.519558"/>
    <x v="26"/>
    <x v="26"/>
    <n v="20260723"/>
  </r>
  <r>
    <x v="28"/>
    <x v="1"/>
    <x v="0"/>
    <n v="5910.4901369999998"/>
    <x v="27"/>
    <x v="27"/>
    <n v="20260723"/>
  </r>
  <r>
    <x v="28"/>
    <x v="1"/>
    <x v="0"/>
    <n v="5231.5437709999997"/>
    <x v="28"/>
    <x v="28"/>
    <n v="20260723"/>
  </r>
  <r>
    <x v="28"/>
    <x v="1"/>
    <x v="0"/>
    <n v="5147.8979579999996"/>
    <x v="29"/>
    <x v="29"/>
    <n v="20260723"/>
  </r>
  <r>
    <x v="28"/>
    <x v="1"/>
    <x v="0"/>
    <n v="83.645813000000004"/>
    <x v="30"/>
    <x v="30"/>
    <n v="20260723"/>
  </r>
  <r>
    <x v="28"/>
    <x v="1"/>
    <x v="0"/>
    <n v="677.81712200000004"/>
    <x v="31"/>
    <x v="31"/>
    <n v="20260723"/>
  </r>
  <r>
    <x v="28"/>
    <x v="1"/>
    <x v="0"/>
    <n v="0.44220199999999998"/>
    <x v="32"/>
    <x v="32"/>
    <n v="20260723"/>
  </r>
  <r>
    <x v="28"/>
    <x v="1"/>
    <x v="0"/>
    <n v="677.37491899999998"/>
    <x v="33"/>
    <x v="33"/>
    <n v="20260723"/>
  </r>
  <r>
    <x v="28"/>
    <x v="1"/>
    <x v="0"/>
    <n v="1.1292439999999999"/>
    <x v="34"/>
    <x v="34"/>
    <n v="20260723"/>
  </r>
  <r>
    <x v="28"/>
    <x v="1"/>
    <x v="0"/>
    <n v="1156.3027990000001"/>
    <x v="35"/>
    <x v="35"/>
    <n v="20260723"/>
  </r>
  <r>
    <x v="28"/>
    <x v="1"/>
    <x v="0"/>
    <n v="4267.7229950000001"/>
    <x v="36"/>
    <x v="36"/>
    <n v="20260723"/>
  </r>
  <r>
    <x v="28"/>
    <x v="1"/>
    <x v="0"/>
    <n v="612.56589699999995"/>
    <x v="37"/>
    <x v="37"/>
    <n v="20260723"/>
  </r>
  <r>
    <x v="28"/>
    <x v="1"/>
    <x v="0"/>
    <n v="1475.644211"/>
    <x v="38"/>
    <x v="38"/>
    <n v="20260723"/>
  </r>
  <r>
    <x v="28"/>
    <x v="1"/>
    <x v="0"/>
    <n v="27.689498"/>
    <x v="39"/>
    <x v="39"/>
    <n v="20260723"/>
  </r>
  <r>
    <x v="28"/>
    <x v="1"/>
    <x v="0"/>
    <n v="0.256853"/>
    <x v="40"/>
    <x v="40"/>
    <n v="20260723"/>
  </r>
  <r>
    <x v="28"/>
    <x v="1"/>
    <x v="0"/>
    <n v="12347.262564000001"/>
    <x v="41"/>
    <x v="41"/>
    <n v="20260723"/>
  </r>
  <r>
    <x v="28"/>
    <x v="1"/>
    <x v="0"/>
    <n v="817.71327299999996"/>
    <x v="42"/>
    <x v="42"/>
    <n v="20260723"/>
  </r>
  <r>
    <x v="28"/>
    <x v="1"/>
    <x v="0"/>
    <n v="304129.23446599999"/>
    <x v="43"/>
    <x v="43"/>
    <n v="20260723"/>
  </r>
  <r>
    <x v="28"/>
    <x v="1"/>
    <x v="0"/>
    <m/>
    <x v="44"/>
    <x v="44"/>
    <n v="20260723"/>
  </r>
  <r>
    <x v="28"/>
    <x v="1"/>
    <x v="0"/>
    <n v="25632.068109"/>
    <x v="45"/>
    <x v="45"/>
    <n v="20260723"/>
  </r>
  <r>
    <x v="28"/>
    <x v="1"/>
    <x v="0"/>
    <n v="23659.091569"/>
    <x v="46"/>
    <x v="46"/>
    <n v="20260723"/>
  </r>
  <r>
    <x v="28"/>
    <x v="1"/>
    <x v="0"/>
    <m/>
    <x v="47"/>
    <x v="47"/>
    <n v="20260723"/>
  </r>
  <r>
    <x v="28"/>
    <x v="1"/>
    <x v="0"/>
    <n v="22711.622211999998"/>
    <x v="48"/>
    <x v="48"/>
    <n v="20260723"/>
  </r>
  <r>
    <x v="28"/>
    <x v="1"/>
    <x v="0"/>
    <n v="947.46935800000006"/>
    <x v="49"/>
    <x v="49"/>
    <n v="20260723"/>
  </r>
  <r>
    <x v="28"/>
    <x v="1"/>
    <x v="0"/>
    <n v="1972.9765400000001"/>
    <x v="50"/>
    <x v="50"/>
    <n v="20260723"/>
  </r>
  <r>
    <x v="28"/>
    <x v="1"/>
    <x v="0"/>
    <n v="4.6464930000000004"/>
    <x v="47"/>
    <x v="51"/>
    <n v="20260723"/>
  </r>
  <r>
    <x v="28"/>
    <x v="1"/>
    <x v="0"/>
    <n v="1819.3938869999999"/>
    <x v="48"/>
    <x v="52"/>
    <n v="20260723"/>
  </r>
  <r>
    <x v="28"/>
    <x v="1"/>
    <x v="0"/>
    <n v="148.93616"/>
    <x v="49"/>
    <x v="53"/>
    <n v="20260723"/>
  </r>
  <r>
    <x v="28"/>
    <x v="1"/>
    <x v="0"/>
    <n v="168974.58549500001"/>
    <x v="51"/>
    <x v="54"/>
    <n v="20260723"/>
  </r>
  <r>
    <x v="28"/>
    <x v="1"/>
    <x v="0"/>
    <n v="35.795884000000001"/>
    <x v="52"/>
    <x v="55"/>
    <n v="20260723"/>
  </r>
  <r>
    <x v="28"/>
    <x v="1"/>
    <x v="0"/>
    <m/>
    <x v="47"/>
    <x v="56"/>
    <n v="20260723"/>
  </r>
  <r>
    <x v="28"/>
    <x v="1"/>
    <x v="0"/>
    <n v="33.029752000000002"/>
    <x v="48"/>
    <x v="57"/>
    <n v="20260723"/>
  </r>
  <r>
    <x v="28"/>
    <x v="1"/>
    <x v="0"/>
    <n v="2.7661319999999998"/>
    <x v="49"/>
    <x v="58"/>
    <n v="20260723"/>
  </r>
  <r>
    <x v="28"/>
    <x v="1"/>
    <x v="0"/>
    <n v="168938.78961199999"/>
    <x v="53"/>
    <x v="59"/>
    <n v="20260723"/>
  </r>
  <r>
    <x v="28"/>
    <x v="1"/>
    <x v="0"/>
    <n v="2.5867140000000002"/>
    <x v="47"/>
    <x v="60"/>
    <n v="20260723"/>
  </r>
  <r>
    <x v="28"/>
    <x v="1"/>
    <x v="0"/>
    <n v="164297.560382"/>
    <x v="48"/>
    <x v="61"/>
    <n v="20260723"/>
  </r>
  <r>
    <x v="28"/>
    <x v="1"/>
    <x v="0"/>
    <n v="4638.6425159999999"/>
    <x v="49"/>
    <x v="62"/>
    <n v="20260723"/>
  </r>
  <r>
    <x v="28"/>
    <x v="1"/>
    <x v="0"/>
    <n v="16961.305593000001"/>
    <x v="54"/>
    <x v="63"/>
    <n v="20260723"/>
  </r>
  <r>
    <x v="28"/>
    <x v="1"/>
    <x v="0"/>
    <n v="10796.772500999999"/>
    <x v="47"/>
    <x v="64"/>
    <n v="20260723"/>
  </r>
  <r>
    <x v="28"/>
    <x v="1"/>
    <x v="0"/>
    <n v="6012.5023410000003"/>
    <x v="48"/>
    <x v="65"/>
    <n v="20260723"/>
  </r>
  <r>
    <x v="28"/>
    <x v="1"/>
    <x v="0"/>
    <n v="152.03075100000001"/>
    <x v="49"/>
    <x v="66"/>
    <n v="20260723"/>
  </r>
  <r>
    <x v="28"/>
    <x v="1"/>
    <x v="0"/>
    <m/>
    <x v="55"/>
    <x v="67"/>
    <n v="20260723"/>
  </r>
  <r>
    <x v="28"/>
    <x v="1"/>
    <x v="0"/>
    <n v="0.258488"/>
    <x v="56"/>
    <x v="68"/>
    <n v="20260723"/>
  </r>
  <r>
    <x v="28"/>
    <x v="1"/>
    <x v="0"/>
    <n v="895.77896399999997"/>
    <x v="57"/>
    <x v="69"/>
    <n v="20260723"/>
  </r>
  <r>
    <x v="28"/>
    <x v="1"/>
    <x v="0"/>
    <n v="419.42912799999999"/>
    <x v="58"/>
    <x v="70"/>
    <n v="20260723"/>
  </r>
  <r>
    <x v="28"/>
    <x v="1"/>
    <x v="0"/>
    <n v="765.14426700000001"/>
    <x v="59"/>
    <x v="71"/>
    <n v="20260723"/>
  </r>
  <r>
    <x v="28"/>
    <x v="1"/>
    <x v="0"/>
    <n v="12193.248476999999"/>
    <x v="60"/>
    <x v="72"/>
    <n v="20260723"/>
  </r>
  <r>
    <x v="28"/>
    <x v="1"/>
    <x v="0"/>
    <n v="12123.257969"/>
    <x v="19"/>
    <x v="73"/>
    <n v="20260723"/>
  </r>
  <r>
    <x v="28"/>
    <x v="1"/>
    <x v="0"/>
    <n v="585.23962500000005"/>
    <x v="61"/>
    <x v="74"/>
    <n v="20260723"/>
  </r>
  <r>
    <x v="28"/>
    <x v="1"/>
    <x v="0"/>
    <n v="1617.833451"/>
    <x v="62"/>
    <x v="75"/>
    <n v="20260723"/>
  </r>
  <r>
    <x v="28"/>
    <x v="1"/>
    <x v="0"/>
    <n v="2322.4165280000002"/>
    <x v="63"/>
    <x v="76"/>
    <n v="20260723"/>
  </r>
  <r>
    <x v="28"/>
    <x v="1"/>
    <x v="0"/>
    <n v="838.75620100000003"/>
    <x v="64"/>
    <x v="77"/>
    <n v="20260723"/>
  </r>
  <r>
    <x v="28"/>
    <x v="1"/>
    <x v="0"/>
    <n v="6143.943072"/>
    <x v="65"/>
    <x v="78"/>
    <n v="20260723"/>
  </r>
  <r>
    <x v="28"/>
    <x v="1"/>
    <x v="0"/>
    <n v="819.25342499999999"/>
    <x v="66"/>
    <x v="79"/>
    <n v="20260723"/>
  </r>
  <r>
    <x v="28"/>
    <x v="1"/>
    <x v="0"/>
    <n v="4.4900000000000001E-3"/>
    <x v="67"/>
    <x v="80"/>
    <n v="20260723"/>
  </r>
  <r>
    <x v="28"/>
    <x v="1"/>
    <x v="0"/>
    <n v="819.24893499999996"/>
    <x v="68"/>
    <x v="81"/>
    <n v="20260723"/>
  </r>
  <r>
    <x v="28"/>
    <x v="1"/>
    <x v="0"/>
    <n v="393.84794599999998"/>
    <x v="69"/>
    <x v="82"/>
    <n v="20260723"/>
  </r>
  <r>
    <x v="28"/>
    <x v="1"/>
    <x v="0"/>
    <n v="250686.36673899999"/>
    <x v="70"/>
    <x v="83"/>
    <n v="20260723"/>
  </r>
  <r>
    <x v="28"/>
    <x v="1"/>
    <x v="0"/>
    <n v="53442.867726999997"/>
    <x v="71"/>
    <x v="84"/>
    <n v="20260723"/>
  </r>
  <r>
    <x v="28"/>
    <x v="2"/>
    <x v="0"/>
    <m/>
    <x v="0"/>
    <x v="0"/>
    <n v="20260723"/>
  </r>
  <r>
    <x v="28"/>
    <x v="2"/>
    <x v="0"/>
    <m/>
    <x v="1"/>
    <x v="1"/>
    <n v="20260723"/>
  </r>
  <r>
    <x v="28"/>
    <x v="2"/>
    <x v="0"/>
    <m/>
    <x v="2"/>
    <x v="2"/>
    <n v="20260723"/>
  </r>
  <r>
    <x v="28"/>
    <x v="2"/>
    <x v="0"/>
    <n v="6.4244709999999996"/>
    <x v="3"/>
    <x v="3"/>
    <n v="20260723"/>
  </r>
  <r>
    <x v="28"/>
    <x v="2"/>
    <x v="0"/>
    <n v="8277.9869490000001"/>
    <x v="4"/>
    <x v="4"/>
    <n v="20260723"/>
  </r>
  <r>
    <x v="28"/>
    <x v="2"/>
    <x v="0"/>
    <n v="130.17557099999999"/>
    <x v="5"/>
    <x v="5"/>
    <n v="20260723"/>
  </r>
  <r>
    <x v="28"/>
    <x v="2"/>
    <x v="0"/>
    <n v="3066.6416669999999"/>
    <x v="6"/>
    <x v="6"/>
    <n v="20260723"/>
  </r>
  <r>
    <x v="28"/>
    <x v="2"/>
    <x v="0"/>
    <n v="251452.44298600001"/>
    <x v="7"/>
    <x v="7"/>
    <n v="20260723"/>
  </r>
  <r>
    <x v="28"/>
    <x v="2"/>
    <x v="0"/>
    <n v="6494.2040790000001"/>
    <x v="8"/>
    <x v="8"/>
    <n v="20260723"/>
  </r>
  <r>
    <x v="28"/>
    <x v="2"/>
    <x v="0"/>
    <n v="10278.467028999999"/>
    <x v="9"/>
    <x v="9"/>
    <n v="20260723"/>
  </r>
  <r>
    <x v="28"/>
    <x v="2"/>
    <x v="0"/>
    <n v="3782.2627729999999"/>
    <x v="10"/>
    <x v="10"/>
    <n v="20260723"/>
  </r>
  <r>
    <x v="28"/>
    <x v="2"/>
    <x v="0"/>
    <n v="3232.2212460000001"/>
    <x v="11"/>
    <x v="11"/>
    <n v="20260723"/>
  </r>
  <r>
    <x v="28"/>
    <x v="2"/>
    <x v="0"/>
    <n v="550.04152599999998"/>
    <x v="12"/>
    <x v="12"/>
    <n v="20260723"/>
  </r>
  <r>
    <x v="28"/>
    <x v="2"/>
    <x v="0"/>
    <n v="206847.890755"/>
    <x v="13"/>
    <x v="13"/>
    <n v="20260723"/>
  </r>
  <r>
    <x v="28"/>
    <x v="2"/>
    <x v="0"/>
    <n v="147961.37043499999"/>
    <x v="14"/>
    <x v="14"/>
    <n v="20260723"/>
  </r>
  <r>
    <x v="28"/>
    <x v="2"/>
    <x v="0"/>
    <n v="54285.034842000001"/>
    <x v="15"/>
    <x v="15"/>
    <n v="20260723"/>
  </r>
  <r>
    <x v="28"/>
    <x v="2"/>
    <x v="0"/>
    <n v="3592.2089879999999"/>
    <x v="16"/>
    <x v="16"/>
    <n v="20260723"/>
  </r>
  <r>
    <x v="28"/>
    <x v="2"/>
    <x v="0"/>
    <n v="1009.27649"/>
    <x v="17"/>
    <x v="17"/>
    <n v="20260723"/>
  </r>
  <r>
    <x v="28"/>
    <x v="2"/>
    <x v="0"/>
    <n v="11727.753885"/>
    <x v="18"/>
    <x v="18"/>
    <n v="20260723"/>
  </r>
  <r>
    <x v="28"/>
    <x v="2"/>
    <x v="0"/>
    <n v="5859.6465840000001"/>
    <x v="19"/>
    <x v="19"/>
    <n v="20260723"/>
  </r>
  <r>
    <x v="28"/>
    <x v="2"/>
    <x v="0"/>
    <n v="6462.2178809999996"/>
    <x v="20"/>
    <x v="20"/>
    <n v="20260723"/>
  </r>
  <r>
    <x v="28"/>
    <x v="2"/>
    <x v="0"/>
    <m/>
    <x v="21"/>
    <x v="21"/>
    <n v="20260723"/>
  </r>
  <r>
    <x v="28"/>
    <x v="2"/>
    <x v="0"/>
    <n v="17862.873190999999"/>
    <x v="22"/>
    <x v="22"/>
    <n v="20260723"/>
  </r>
  <r>
    <x v="28"/>
    <x v="2"/>
    <x v="0"/>
    <n v="2694.476842"/>
    <x v="23"/>
    <x v="23"/>
    <n v="20260723"/>
  </r>
  <r>
    <x v="28"/>
    <x v="2"/>
    <x v="0"/>
    <n v="129.372443"/>
    <x v="24"/>
    <x v="24"/>
    <n v="20260723"/>
  </r>
  <r>
    <x v="28"/>
    <x v="2"/>
    <x v="0"/>
    <n v="37.627014000000003"/>
    <x v="25"/>
    <x v="25"/>
    <n v="20260723"/>
  </r>
  <r>
    <x v="28"/>
    <x v="2"/>
    <x v="0"/>
    <n v="2527.4773850000001"/>
    <x v="26"/>
    <x v="26"/>
    <n v="20260723"/>
  </r>
  <r>
    <x v="28"/>
    <x v="2"/>
    <x v="0"/>
    <n v="6182.4376570000004"/>
    <x v="27"/>
    <x v="27"/>
    <n v="20260723"/>
  </r>
  <r>
    <x v="28"/>
    <x v="2"/>
    <x v="0"/>
    <n v="5532.7737139999999"/>
    <x v="28"/>
    <x v="28"/>
    <n v="20260723"/>
  </r>
  <r>
    <x v="28"/>
    <x v="2"/>
    <x v="0"/>
    <n v="5520.9233720000002"/>
    <x v="29"/>
    <x v="29"/>
    <n v="20260723"/>
  </r>
  <r>
    <x v="28"/>
    <x v="2"/>
    <x v="0"/>
    <n v="11.850343000000001"/>
    <x v="30"/>
    <x v="30"/>
    <n v="20260723"/>
  </r>
  <r>
    <x v="28"/>
    <x v="2"/>
    <x v="0"/>
    <n v="641.57057199999997"/>
    <x v="31"/>
    <x v="31"/>
    <n v="20260723"/>
  </r>
  <r>
    <x v="28"/>
    <x v="2"/>
    <x v="0"/>
    <n v="1.8930579999999999"/>
    <x v="32"/>
    <x v="32"/>
    <n v="20260723"/>
  </r>
  <r>
    <x v="28"/>
    <x v="2"/>
    <x v="0"/>
    <n v="639.67751299999998"/>
    <x v="33"/>
    <x v="33"/>
    <n v="20260723"/>
  </r>
  <r>
    <x v="28"/>
    <x v="2"/>
    <x v="0"/>
    <n v="8.0933709999999994"/>
    <x v="34"/>
    <x v="34"/>
    <n v="20260723"/>
  </r>
  <r>
    <x v="28"/>
    <x v="2"/>
    <x v="0"/>
    <n v="1126.105683"/>
    <x v="35"/>
    <x v="35"/>
    <n v="20260723"/>
  </r>
  <r>
    <x v="28"/>
    <x v="2"/>
    <x v="0"/>
    <n v="3909.6505929999998"/>
    <x v="36"/>
    <x v="36"/>
    <n v="20260723"/>
  </r>
  <r>
    <x v="28"/>
    <x v="2"/>
    <x v="0"/>
    <n v="541.19493"/>
    <x v="37"/>
    <x v="37"/>
    <n v="20260723"/>
  </r>
  <r>
    <x v="28"/>
    <x v="2"/>
    <x v="0"/>
    <n v="1416.562709"/>
    <x v="38"/>
    <x v="38"/>
    <n v="20260723"/>
  </r>
  <r>
    <x v="28"/>
    <x v="2"/>
    <x v="0"/>
    <n v="29.710080000000001"/>
    <x v="39"/>
    <x v="39"/>
    <n v="20260723"/>
  </r>
  <r>
    <x v="28"/>
    <x v="2"/>
    <x v="0"/>
    <n v="0.401476"/>
    <x v="40"/>
    <x v="40"/>
    <n v="20260723"/>
  </r>
  <r>
    <x v="28"/>
    <x v="2"/>
    <x v="0"/>
    <n v="11752.314249999999"/>
    <x v="41"/>
    <x v="41"/>
    <n v="20260723"/>
  </r>
  <r>
    <x v="28"/>
    <x v="2"/>
    <x v="0"/>
    <n v="910.10826899999995"/>
    <x v="42"/>
    <x v="42"/>
    <n v="20260723"/>
  </r>
  <r>
    <x v="28"/>
    <x v="2"/>
    <x v="0"/>
    <n v="309359.507323"/>
    <x v="43"/>
    <x v="43"/>
    <n v="20260723"/>
  </r>
  <r>
    <x v="28"/>
    <x v="2"/>
    <x v="0"/>
    <m/>
    <x v="44"/>
    <x v="44"/>
    <n v="20260723"/>
  </r>
  <r>
    <x v="28"/>
    <x v="2"/>
    <x v="0"/>
    <n v="25918.520977"/>
    <x v="45"/>
    <x v="45"/>
    <n v="20260723"/>
  </r>
  <r>
    <x v="28"/>
    <x v="2"/>
    <x v="0"/>
    <n v="24101.964603"/>
    <x v="46"/>
    <x v="46"/>
    <n v="20260723"/>
  </r>
  <r>
    <x v="28"/>
    <x v="2"/>
    <x v="0"/>
    <m/>
    <x v="47"/>
    <x v="47"/>
    <n v="20260723"/>
  </r>
  <r>
    <x v="28"/>
    <x v="2"/>
    <x v="0"/>
    <n v="23111.792944000001"/>
    <x v="48"/>
    <x v="48"/>
    <n v="20260723"/>
  </r>
  <r>
    <x v="28"/>
    <x v="2"/>
    <x v="0"/>
    <n v="990.17165899999998"/>
    <x v="49"/>
    <x v="49"/>
    <n v="20260723"/>
  </r>
  <r>
    <x v="28"/>
    <x v="2"/>
    <x v="0"/>
    <n v="1816.556374"/>
    <x v="50"/>
    <x v="50"/>
    <n v="20260723"/>
  </r>
  <r>
    <x v="28"/>
    <x v="2"/>
    <x v="0"/>
    <m/>
    <x v="47"/>
    <x v="51"/>
    <n v="20260723"/>
  </r>
  <r>
    <x v="28"/>
    <x v="2"/>
    <x v="0"/>
    <n v="1674.27305"/>
    <x v="48"/>
    <x v="52"/>
    <n v="20260723"/>
  </r>
  <r>
    <x v="28"/>
    <x v="2"/>
    <x v="0"/>
    <n v="142.283323"/>
    <x v="49"/>
    <x v="53"/>
    <n v="20260723"/>
  </r>
  <r>
    <x v="28"/>
    <x v="2"/>
    <x v="0"/>
    <n v="170977.89082500001"/>
    <x v="51"/>
    <x v="54"/>
    <n v="20260723"/>
  </r>
  <r>
    <x v="28"/>
    <x v="2"/>
    <x v="0"/>
    <n v="162.71082799999999"/>
    <x v="52"/>
    <x v="55"/>
    <n v="20260723"/>
  </r>
  <r>
    <x v="28"/>
    <x v="2"/>
    <x v="0"/>
    <m/>
    <x v="47"/>
    <x v="56"/>
    <n v="20260723"/>
  </r>
  <r>
    <x v="28"/>
    <x v="2"/>
    <x v="0"/>
    <n v="146.64430999999999"/>
    <x v="48"/>
    <x v="57"/>
    <n v="20260723"/>
  </r>
  <r>
    <x v="28"/>
    <x v="2"/>
    <x v="0"/>
    <n v="16.066517999999999"/>
    <x v="49"/>
    <x v="58"/>
    <n v="20260723"/>
  </r>
  <r>
    <x v="28"/>
    <x v="2"/>
    <x v="0"/>
    <n v="170815.179997"/>
    <x v="53"/>
    <x v="59"/>
    <n v="20260723"/>
  </r>
  <r>
    <x v="28"/>
    <x v="2"/>
    <x v="0"/>
    <n v="41.252209000000001"/>
    <x v="47"/>
    <x v="60"/>
    <n v="20260723"/>
  </r>
  <r>
    <x v="28"/>
    <x v="2"/>
    <x v="0"/>
    <n v="165810.466774"/>
    <x v="48"/>
    <x v="61"/>
    <n v="20260723"/>
  </r>
  <r>
    <x v="28"/>
    <x v="2"/>
    <x v="0"/>
    <n v="4963.4610140000004"/>
    <x v="49"/>
    <x v="62"/>
    <n v="20260723"/>
  </r>
  <r>
    <x v="28"/>
    <x v="2"/>
    <x v="0"/>
    <n v="17227.225880999998"/>
    <x v="54"/>
    <x v="63"/>
    <n v="20260723"/>
  </r>
  <r>
    <x v="28"/>
    <x v="2"/>
    <x v="0"/>
    <n v="10657.953922000001"/>
    <x v="47"/>
    <x v="64"/>
    <n v="20260723"/>
  </r>
  <r>
    <x v="28"/>
    <x v="2"/>
    <x v="0"/>
    <n v="6405.8162659999998"/>
    <x v="48"/>
    <x v="65"/>
    <n v="20260723"/>
  </r>
  <r>
    <x v="28"/>
    <x v="2"/>
    <x v="0"/>
    <n v="163.455692"/>
    <x v="49"/>
    <x v="66"/>
    <n v="20260723"/>
  </r>
  <r>
    <x v="28"/>
    <x v="2"/>
    <x v="0"/>
    <m/>
    <x v="55"/>
    <x v="67"/>
    <n v="20260723"/>
  </r>
  <r>
    <x v="28"/>
    <x v="2"/>
    <x v="0"/>
    <m/>
    <x v="56"/>
    <x v="68"/>
    <n v="20260723"/>
  </r>
  <r>
    <x v="28"/>
    <x v="2"/>
    <x v="0"/>
    <n v="919.19286999999997"/>
    <x v="57"/>
    <x v="69"/>
    <n v="20260723"/>
  </r>
  <r>
    <x v="28"/>
    <x v="2"/>
    <x v="0"/>
    <n v="503.84408300000001"/>
    <x v="58"/>
    <x v="70"/>
    <n v="20260723"/>
  </r>
  <r>
    <x v="28"/>
    <x v="2"/>
    <x v="0"/>
    <n v="732.87073999999996"/>
    <x v="59"/>
    <x v="71"/>
    <n v="20260723"/>
  </r>
  <r>
    <x v="28"/>
    <x v="2"/>
    <x v="0"/>
    <n v="14368.809378"/>
    <x v="60"/>
    <x v="72"/>
    <n v="20260723"/>
  </r>
  <r>
    <x v="28"/>
    <x v="2"/>
    <x v="0"/>
    <n v="12942.427081"/>
    <x v="19"/>
    <x v="73"/>
    <n v="20260723"/>
  </r>
  <r>
    <x v="28"/>
    <x v="2"/>
    <x v="0"/>
    <n v="753.44341199999997"/>
    <x v="61"/>
    <x v="74"/>
    <n v="20260723"/>
  </r>
  <r>
    <x v="28"/>
    <x v="2"/>
    <x v="0"/>
    <n v="1278.750998"/>
    <x v="62"/>
    <x v="75"/>
    <n v="20260723"/>
  </r>
  <r>
    <x v="28"/>
    <x v="2"/>
    <x v="0"/>
    <n v="2206.4490919999998"/>
    <x v="63"/>
    <x v="76"/>
    <n v="20260723"/>
  </r>
  <r>
    <x v="28"/>
    <x v="2"/>
    <x v="0"/>
    <n v="1211.9316630000001"/>
    <x v="64"/>
    <x v="77"/>
    <n v="20260723"/>
  </r>
  <r>
    <x v="28"/>
    <x v="2"/>
    <x v="0"/>
    <n v="5592.4143089999998"/>
    <x v="65"/>
    <x v="78"/>
    <n v="20260723"/>
  </r>
  <r>
    <x v="28"/>
    <x v="2"/>
    <x v="0"/>
    <n v="370.80595799999998"/>
    <x v="66"/>
    <x v="79"/>
    <n v="20260723"/>
  </r>
  <r>
    <x v="28"/>
    <x v="2"/>
    <x v="0"/>
    <n v="4.4900000000000001E-3"/>
    <x v="67"/>
    <x v="80"/>
    <n v="20260723"/>
  </r>
  <r>
    <x v="28"/>
    <x v="2"/>
    <x v="0"/>
    <n v="370.801468"/>
    <x v="68"/>
    <x v="81"/>
    <n v="20260723"/>
  </r>
  <r>
    <x v="28"/>
    <x v="2"/>
    <x v="0"/>
    <n v="459.68107800000001"/>
    <x v="69"/>
    <x v="82"/>
    <n v="20260723"/>
  </r>
  <r>
    <x v="28"/>
    <x v="2"/>
    <x v="0"/>
    <n v="255464.25834299999"/>
    <x v="70"/>
    <x v="83"/>
    <n v="20260723"/>
  </r>
  <r>
    <x v="28"/>
    <x v="2"/>
    <x v="0"/>
    <n v="53895.248979999997"/>
    <x v="71"/>
    <x v="84"/>
    <n v="20260723"/>
  </r>
  <r>
    <x v="28"/>
    <x v="3"/>
    <x v="0"/>
    <m/>
    <x v="0"/>
    <x v="0"/>
    <n v="20260723"/>
  </r>
  <r>
    <x v="28"/>
    <x v="3"/>
    <x v="0"/>
    <m/>
    <x v="1"/>
    <x v="1"/>
    <n v="20260723"/>
  </r>
  <r>
    <x v="28"/>
    <x v="3"/>
    <x v="0"/>
    <m/>
    <x v="2"/>
    <x v="2"/>
    <n v="20260723"/>
  </r>
  <r>
    <x v="28"/>
    <x v="3"/>
    <x v="0"/>
    <n v="6.1840570000000001"/>
    <x v="3"/>
    <x v="3"/>
    <n v="20260723"/>
  </r>
  <r>
    <x v="28"/>
    <x v="3"/>
    <x v="0"/>
    <n v="16173.495935999999"/>
    <x v="4"/>
    <x v="4"/>
    <n v="20260723"/>
  </r>
  <r>
    <x v="28"/>
    <x v="3"/>
    <x v="0"/>
    <n v="123.02777"/>
    <x v="5"/>
    <x v="5"/>
    <n v="20260723"/>
  </r>
  <r>
    <x v="28"/>
    <x v="3"/>
    <x v="0"/>
    <n v="3442.1066519999999"/>
    <x v="6"/>
    <x v="6"/>
    <n v="20260723"/>
  </r>
  <r>
    <x v="28"/>
    <x v="3"/>
    <x v="0"/>
    <n v="269173.20821399998"/>
    <x v="7"/>
    <x v="7"/>
    <n v="20260723"/>
  </r>
  <r>
    <x v="28"/>
    <x v="3"/>
    <x v="0"/>
    <n v="6677.408692"/>
    <x v="8"/>
    <x v="8"/>
    <n v="20260723"/>
  </r>
  <r>
    <x v="28"/>
    <x v="3"/>
    <x v="0"/>
    <n v="12549.216764000001"/>
    <x v="9"/>
    <x v="9"/>
    <n v="20260723"/>
  </r>
  <r>
    <x v="28"/>
    <x v="3"/>
    <x v="0"/>
    <n v="4360.6954930000002"/>
    <x v="10"/>
    <x v="10"/>
    <n v="20260723"/>
  </r>
  <r>
    <x v="28"/>
    <x v="3"/>
    <x v="0"/>
    <n v="3636.0812599999999"/>
    <x v="11"/>
    <x v="11"/>
    <n v="20260723"/>
  </r>
  <r>
    <x v="28"/>
    <x v="3"/>
    <x v="0"/>
    <n v="724.61423300000001"/>
    <x v="12"/>
    <x v="12"/>
    <n v="20260723"/>
  </r>
  <r>
    <x v="28"/>
    <x v="3"/>
    <x v="0"/>
    <n v="221168.329317"/>
    <x v="13"/>
    <x v="13"/>
    <n v="20260723"/>
  </r>
  <r>
    <x v="28"/>
    <x v="3"/>
    <x v="0"/>
    <n v="160373.4087"/>
    <x v="14"/>
    <x v="14"/>
    <n v="20260723"/>
  </r>
  <r>
    <x v="28"/>
    <x v="3"/>
    <x v="0"/>
    <n v="55793.648994000003"/>
    <x v="15"/>
    <x v="15"/>
    <n v="20260723"/>
  </r>
  <r>
    <x v="28"/>
    <x v="3"/>
    <x v="0"/>
    <n v="3943.1639329999998"/>
    <x v="16"/>
    <x v="16"/>
    <n v="20260723"/>
  </r>
  <r>
    <x v="28"/>
    <x v="3"/>
    <x v="0"/>
    <n v="1058.10769"/>
    <x v="17"/>
    <x v="17"/>
    <n v="20260723"/>
  </r>
  <r>
    <x v="28"/>
    <x v="3"/>
    <x v="0"/>
    <n v="13229.056920000001"/>
    <x v="18"/>
    <x v="18"/>
    <n v="20260723"/>
  </r>
  <r>
    <x v="28"/>
    <x v="3"/>
    <x v="0"/>
    <n v="6057.3223040000003"/>
    <x v="19"/>
    <x v="19"/>
    <n v="20260723"/>
  </r>
  <r>
    <x v="28"/>
    <x v="3"/>
    <x v="0"/>
    <n v="5131.1787240000003"/>
    <x v="20"/>
    <x v="20"/>
    <n v="20260723"/>
  </r>
  <r>
    <x v="28"/>
    <x v="3"/>
    <x v="0"/>
    <m/>
    <x v="21"/>
    <x v="21"/>
    <n v="20260723"/>
  </r>
  <r>
    <x v="28"/>
    <x v="3"/>
    <x v="0"/>
    <n v="22614.597435"/>
    <x v="22"/>
    <x v="22"/>
    <n v="20260723"/>
  </r>
  <r>
    <x v="28"/>
    <x v="3"/>
    <x v="0"/>
    <n v="2405.8513330000001"/>
    <x v="23"/>
    <x v="23"/>
    <n v="20260723"/>
  </r>
  <r>
    <x v="28"/>
    <x v="3"/>
    <x v="0"/>
    <n v="120.209687"/>
    <x v="24"/>
    <x v="24"/>
    <n v="20260723"/>
  </r>
  <r>
    <x v="28"/>
    <x v="3"/>
    <x v="0"/>
    <n v="46.834299999999999"/>
    <x v="25"/>
    <x v="25"/>
    <n v="20260723"/>
  </r>
  <r>
    <x v="28"/>
    <x v="3"/>
    <x v="0"/>
    <n v="2238.8073450000002"/>
    <x v="26"/>
    <x v="26"/>
    <n v="20260723"/>
  </r>
  <r>
    <x v="28"/>
    <x v="3"/>
    <x v="0"/>
    <n v="6859.1642849999998"/>
    <x v="27"/>
    <x v="27"/>
    <n v="20260723"/>
  </r>
  <r>
    <x v="28"/>
    <x v="3"/>
    <x v="0"/>
    <n v="6271.9248120000002"/>
    <x v="28"/>
    <x v="28"/>
    <n v="20260723"/>
  </r>
  <r>
    <x v="28"/>
    <x v="3"/>
    <x v="0"/>
    <n v="6288.8070390000003"/>
    <x v="29"/>
    <x v="29"/>
    <n v="20260723"/>
  </r>
  <r>
    <x v="28"/>
    <x v="3"/>
    <x v="0"/>
    <n v="-16.882227"/>
    <x v="30"/>
    <x v="30"/>
    <n v="20260723"/>
  </r>
  <r>
    <x v="28"/>
    <x v="3"/>
    <x v="0"/>
    <n v="588.506213"/>
    <x v="31"/>
    <x v="31"/>
    <n v="20260723"/>
  </r>
  <r>
    <x v="28"/>
    <x v="3"/>
    <x v="0"/>
    <n v="1.139095"/>
    <x v="32"/>
    <x v="32"/>
    <n v="20260723"/>
  </r>
  <r>
    <x v="28"/>
    <x v="3"/>
    <x v="0"/>
    <n v="587.367118"/>
    <x v="33"/>
    <x v="33"/>
    <n v="20260723"/>
  </r>
  <r>
    <x v="28"/>
    <x v="3"/>
    <x v="0"/>
    <n v="-1.2667390000000001"/>
    <x v="34"/>
    <x v="34"/>
    <n v="20260723"/>
  </r>
  <r>
    <x v="28"/>
    <x v="3"/>
    <x v="0"/>
    <n v="874.34577000000002"/>
    <x v="35"/>
    <x v="35"/>
    <n v="20260723"/>
  </r>
  <r>
    <x v="28"/>
    <x v="3"/>
    <x v="0"/>
    <n v="3251.1021479999999"/>
    <x v="36"/>
    <x v="36"/>
    <n v="20260723"/>
  </r>
  <r>
    <x v="28"/>
    <x v="3"/>
    <x v="0"/>
    <n v="523.52600299999995"/>
    <x v="37"/>
    <x v="37"/>
    <n v="20260723"/>
  </r>
  <r>
    <x v="28"/>
    <x v="3"/>
    <x v="0"/>
    <n v="1433.6203129999999"/>
    <x v="38"/>
    <x v="38"/>
    <n v="20260723"/>
  </r>
  <r>
    <x v="28"/>
    <x v="3"/>
    <x v="0"/>
    <n v="31.971187"/>
    <x v="39"/>
    <x v="39"/>
    <n v="20260723"/>
  </r>
  <r>
    <x v="28"/>
    <x v="3"/>
    <x v="0"/>
    <n v="0.35184300000000002"/>
    <x v="40"/>
    <x v="40"/>
    <n v="20260723"/>
  </r>
  <r>
    <x v="28"/>
    <x v="3"/>
    <x v="0"/>
    <n v="11213.027223999999"/>
    <x v="41"/>
    <x v="41"/>
    <n v="20260723"/>
  </r>
  <r>
    <x v="28"/>
    <x v="3"/>
    <x v="0"/>
    <n v="598.80971799999998"/>
    <x v="42"/>
    <x v="42"/>
    <n v="20260723"/>
  </r>
  <r>
    <x v="28"/>
    <x v="3"/>
    <x v="0"/>
    <n v="338724.38988799998"/>
    <x v="43"/>
    <x v="43"/>
    <n v="20260723"/>
  </r>
  <r>
    <x v="28"/>
    <x v="3"/>
    <x v="0"/>
    <m/>
    <x v="44"/>
    <x v="44"/>
    <n v="20260723"/>
  </r>
  <r>
    <x v="28"/>
    <x v="3"/>
    <x v="0"/>
    <n v="26725.139588999999"/>
    <x v="45"/>
    <x v="45"/>
    <n v="20260723"/>
  </r>
  <r>
    <x v="28"/>
    <x v="3"/>
    <x v="0"/>
    <n v="24907.459433"/>
    <x v="46"/>
    <x v="46"/>
    <n v="20260723"/>
  </r>
  <r>
    <x v="28"/>
    <x v="3"/>
    <x v="0"/>
    <m/>
    <x v="47"/>
    <x v="47"/>
    <n v="20260723"/>
  </r>
  <r>
    <x v="28"/>
    <x v="3"/>
    <x v="0"/>
    <n v="23851.865741000001"/>
    <x v="48"/>
    <x v="48"/>
    <n v="20260723"/>
  </r>
  <r>
    <x v="28"/>
    <x v="3"/>
    <x v="0"/>
    <n v="1055.593691"/>
    <x v="49"/>
    <x v="49"/>
    <n v="20260723"/>
  </r>
  <r>
    <x v="28"/>
    <x v="3"/>
    <x v="0"/>
    <n v="1817.6801559999999"/>
    <x v="50"/>
    <x v="50"/>
    <n v="20260723"/>
  </r>
  <r>
    <x v="28"/>
    <x v="3"/>
    <x v="0"/>
    <n v="1.9035390000000001"/>
    <x v="47"/>
    <x v="51"/>
    <n v="20260723"/>
  </r>
  <r>
    <x v="28"/>
    <x v="3"/>
    <x v="0"/>
    <n v="1661.3131040000001"/>
    <x v="48"/>
    <x v="52"/>
    <n v="20260723"/>
  </r>
  <r>
    <x v="28"/>
    <x v="3"/>
    <x v="0"/>
    <n v="154.46351300000001"/>
    <x v="49"/>
    <x v="53"/>
    <n v="20260723"/>
  </r>
  <r>
    <x v="28"/>
    <x v="3"/>
    <x v="0"/>
    <n v="182922.37706200001"/>
    <x v="51"/>
    <x v="54"/>
    <n v="20260723"/>
  </r>
  <r>
    <x v="28"/>
    <x v="3"/>
    <x v="0"/>
    <n v="192.82438400000001"/>
    <x v="52"/>
    <x v="55"/>
    <n v="20260723"/>
  </r>
  <r>
    <x v="28"/>
    <x v="3"/>
    <x v="0"/>
    <m/>
    <x v="47"/>
    <x v="56"/>
    <n v="20260723"/>
  </r>
  <r>
    <x v="28"/>
    <x v="3"/>
    <x v="0"/>
    <n v="175.01103599999999"/>
    <x v="48"/>
    <x v="57"/>
    <n v="20260723"/>
  </r>
  <r>
    <x v="28"/>
    <x v="3"/>
    <x v="0"/>
    <n v="17.813348000000001"/>
    <x v="49"/>
    <x v="58"/>
    <n v="20260723"/>
  </r>
  <r>
    <x v="28"/>
    <x v="3"/>
    <x v="0"/>
    <n v="182729.552677"/>
    <x v="53"/>
    <x v="59"/>
    <n v="20260723"/>
  </r>
  <r>
    <x v="28"/>
    <x v="3"/>
    <x v="0"/>
    <n v="44.225498999999999"/>
    <x v="47"/>
    <x v="60"/>
    <n v="20260723"/>
  </r>
  <r>
    <x v="28"/>
    <x v="3"/>
    <x v="0"/>
    <n v="177287.289234"/>
    <x v="48"/>
    <x v="61"/>
    <n v="20260723"/>
  </r>
  <r>
    <x v="28"/>
    <x v="3"/>
    <x v="0"/>
    <n v="5398.0379439999997"/>
    <x v="49"/>
    <x v="62"/>
    <n v="20260723"/>
  </r>
  <r>
    <x v="28"/>
    <x v="3"/>
    <x v="0"/>
    <n v="21742.546728000001"/>
    <x v="54"/>
    <x v="63"/>
    <n v="20260723"/>
  </r>
  <r>
    <x v="28"/>
    <x v="3"/>
    <x v="0"/>
    <n v="14250.978300999999"/>
    <x v="47"/>
    <x v="64"/>
    <n v="20260723"/>
  </r>
  <r>
    <x v="28"/>
    <x v="3"/>
    <x v="0"/>
    <n v="7296.3273079999999"/>
    <x v="48"/>
    <x v="65"/>
    <n v="20260723"/>
  </r>
  <r>
    <x v="28"/>
    <x v="3"/>
    <x v="0"/>
    <n v="195.241119"/>
    <x v="49"/>
    <x v="66"/>
    <n v="20260723"/>
  </r>
  <r>
    <x v="28"/>
    <x v="3"/>
    <x v="0"/>
    <m/>
    <x v="55"/>
    <x v="67"/>
    <n v="20260723"/>
  </r>
  <r>
    <x v="28"/>
    <x v="3"/>
    <x v="0"/>
    <n v="4.9225320000000004"/>
    <x v="56"/>
    <x v="68"/>
    <n v="20260723"/>
  </r>
  <r>
    <x v="28"/>
    <x v="3"/>
    <x v="0"/>
    <n v="925.09417099999996"/>
    <x v="57"/>
    <x v="69"/>
    <n v="20260723"/>
  </r>
  <r>
    <x v="28"/>
    <x v="3"/>
    <x v="0"/>
    <n v="514.35065799999995"/>
    <x v="58"/>
    <x v="70"/>
    <n v="20260723"/>
  </r>
  <r>
    <x v="28"/>
    <x v="3"/>
    <x v="0"/>
    <n v="797.34826699999996"/>
    <x v="59"/>
    <x v="71"/>
    <n v="20260723"/>
  </r>
  <r>
    <x v="28"/>
    <x v="3"/>
    <x v="0"/>
    <n v="23111.51194"/>
    <x v="60"/>
    <x v="72"/>
    <n v="20260723"/>
  </r>
  <r>
    <x v="28"/>
    <x v="3"/>
    <x v="0"/>
    <n v="13479.519066999999"/>
    <x v="19"/>
    <x v="73"/>
    <n v="20260723"/>
  </r>
  <r>
    <x v="28"/>
    <x v="3"/>
    <x v="0"/>
    <n v="532.47681399999999"/>
    <x v="61"/>
    <x v="74"/>
    <n v="20260723"/>
  </r>
  <r>
    <x v="28"/>
    <x v="3"/>
    <x v="0"/>
    <n v="1897.6575789999999"/>
    <x v="62"/>
    <x v="75"/>
    <n v="20260723"/>
  </r>
  <r>
    <x v="28"/>
    <x v="3"/>
    <x v="0"/>
    <n v="2117.5033840000001"/>
    <x v="63"/>
    <x v="76"/>
    <n v="20260723"/>
  </r>
  <r>
    <x v="28"/>
    <x v="3"/>
    <x v="0"/>
    <n v="985.90801799999997"/>
    <x v="64"/>
    <x v="77"/>
    <n v="20260723"/>
  </r>
  <r>
    <x v="28"/>
    <x v="3"/>
    <x v="0"/>
    <n v="5358.1881210000001"/>
    <x v="65"/>
    <x v="78"/>
    <n v="20260723"/>
  </r>
  <r>
    <x v="28"/>
    <x v="3"/>
    <x v="0"/>
    <n v="380.82729599999999"/>
    <x v="66"/>
    <x v="79"/>
    <n v="20260723"/>
  </r>
  <r>
    <x v="28"/>
    <x v="3"/>
    <x v="0"/>
    <n v="4.4920000000000003E-3"/>
    <x v="67"/>
    <x v="80"/>
    <n v="20260723"/>
  </r>
  <r>
    <x v="28"/>
    <x v="3"/>
    <x v="0"/>
    <n v="380.82280400000002"/>
    <x v="68"/>
    <x v="81"/>
    <n v="20260723"/>
  </r>
  <r>
    <x v="28"/>
    <x v="3"/>
    <x v="0"/>
    <n v="472.69717700000001"/>
    <x v="69"/>
    <x v="82"/>
    <n v="20260723"/>
  </r>
  <r>
    <x v="28"/>
    <x v="3"/>
    <x v="0"/>
    <n v="281968.06840400002"/>
    <x v="70"/>
    <x v="83"/>
    <n v="20260723"/>
  </r>
  <r>
    <x v="28"/>
    <x v="3"/>
    <x v="0"/>
    <n v="56756.321484"/>
    <x v="71"/>
    <x v="84"/>
    <n v="20260723"/>
  </r>
  <r>
    <x v="28"/>
    <x v="4"/>
    <x v="0"/>
    <m/>
    <x v="0"/>
    <x v="0"/>
    <n v="20260723"/>
  </r>
  <r>
    <x v="28"/>
    <x v="4"/>
    <x v="0"/>
    <m/>
    <x v="1"/>
    <x v="1"/>
    <n v="20260723"/>
  </r>
  <r>
    <x v="28"/>
    <x v="4"/>
    <x v="0"/>
    <m/>
    <x v="2"/>
    <x v="2"/>
    <n v="20260723"/>
  </r>
  <r>
    <x v="28"/>
    <x v="4"/>
    <x v="0"/>
    <n v="3.394301"/>
    <x v="3"/>
    <x v="3"/>
    <n v="20260723"/>
  </r>
  <r>
    <x v="28"/>
    <x v="4"/>
    <x v="0"/>
    <n v="17861.272282999998"/>
    <x v="4"/>
    <x v="4"/>
    <n v="20260723"/>
  </r>
  <r>
    <x v="28"/>
    <x v="4"/>
    <x v="0"/>
    <n v="171.01755399999999"/>
    <x v="5"/>
    <x v="5"/>
    <n v="20260723"/>
  </r>
  <r>
    <x v="28"/>
    <x v="4"/>
    <x v="0"/>
    <n v="3343.2672250000001"/>
    <x v="6"/>
    <x v="6"/>
    <n v="20260723"/>
  </r>
  <r>
    <x v="28"/>
    <x v="4"/>
    <x v="0"/>
    <n v="269665.58689400001"/>
    <x v="7"/>
    <x v="7"/>
    <n v="20260723"/>
  </r>
  <r>
    <x v="28"/>
    <x v="4"/>
    <x v="0"/>
    <n v="6655.4914200000003"/>
    <x v="8"/>
    <x v="8"/>
    <n v="20260723"/>
  </r>
  <r>
    <x v="28"/>
    <x v="4"/>
    <x v="0"/>
    <n v="13034.524692000001"/>
    <x v="9"/>
    <x v="9"/>
    <n v="20260723"/>
  </r>
  <r>
    <x v="28"/>
    <x v="4"/>
    <x v="0"/>
    <n v="4177.3058499999997"/>
    <x v="10"/>
    <x v="10"/>
    <n v="20260723"/>
  </r>
  <r>
    <x v="28"/>
    <x v="4"/>
    <x v="0"/>
    <n v="3289.2675720000002"/>
    <x v="11"/>
    <x v="11"/>
    <n v="20260723"/>
  </r>
  <r>
    <x v="28"/>
    <x v="4"/>
    <x v="0"/>
    <n v="888.03827899999999"/>
    <x v="12"/>
    <x v="12"/>
    <n v="20260723"/>
  </r>
  <r>
    <x v="28"/>
    <x v="4"/>
    <x v="0"/>
    <n v="221408.27145"/>
    <x v="13"/>
    <x v="13"/>
    <n v="20260723"/>
  </r>
  <r>
    <x v="28"/>
    <x v="4"/>
    <x v="0"/>
    <n v="159883.43539100001"/>
    <x v="14"/>
    <x v="14"/>
    <n v="20260723"/>
  </r>
  <r>
    <x v="28"/>
    <x v="4"/>
    <x v="0"/>
    <n v="56726.532678000003"/>
    <x v="15"/>
    <x v="15"/>
    <n v="20260723"/>
  </r>
  <r>
    <x v="28"/>
    <x v="4"/>
    <x v="0"/>
    <n v="3847.279552"/>
    <x v="16"/>
    <x v="16"/>
    <n v="20260723"/>
  </r>
  <r>
    <x v="28"/>
    <x v="4"/>
    <x v="0"/>
    <n v="951.02382899999998"/>
    <x v="17"/>
    <x v="17"/>
    <n v="20260723"/>
  </r>
  <r>
    <x v="28"/>
    <x v="4"/>
    <x v="0"/>
    <n v="13552.817239"/>
    <x v="18"/>
    <x v="18"/>
    <n v="20260723"/>
  </r>
  <r>
    <x v="28"/>
    <x v="4"/>
    <x v="0"/>
    <n v="6535.2455440000003"/>
    <x v="19"/>
    <x v="19"/>
    <n v="20260723"/>
  </r>
  <r>
    <x v="28"/>
    <x v="4"/>
    <x v="0"/>
    <n v="4301.9306989999995"/>
    <x v="20"/>
    <x v="20"/>
    <n v="20260723"/>
  </r>
  <r>
    <x v="28"/>
    <x v="4"/>
    <x v="0"/>
    <m/>
    <x v="21"/>
    <x v="21"/>
    <n v="20260723"/>
  </r>
  <r>
    <x v="28"/>
    <x v="4"/>
    <x v="0"/>
    <n v="25543.786198000002"/>
    <x v="22"/>
    <x v="22"/>
    <n v="20260723"/>
  </r>
  <r>
    <x v="28"/>
    <x v="4"/>
    <x v="0"/>
    <n v="1933.61465"/>
    <x v="23"/>
    <x v="23"/>
    <n v="20260723"/>
  </r>
  <r>
    <x v="28"/>
    <x v="4"/>
    <x v="0"/>
    <n v="107.253612"/>
    <x v="24"/>
    <x v="24"/>
    <n v="20260723"/>
  </r>
  <r>
    <x v="28"/>
    <x v="4"/>
    <x v="0"/>
    <n v="25.438048999999999"/>
    <x v="25"/>
    <x v="25"/>
    <n v="20260723"/>
  </r>
  <r>
    <x v="28"/>
    <x v="4"/>
    <x v="0"/>
    <n v="1800.9229889999999"/>
    <x v="26"/>
    <x v="26"/>
    <n v="20260723"/>
  </r>
  <r>
    <x v="28"/>
    <x v="4"/>
    <x v="0"/>
    <n v="9999.2180779999999"/>
    <x v="27"/>
    <x v="27"/>
    <n v="20260723"/>
  </r>
  <r>
    <x v="28"/>
    <x v="4"/>
    <x v="0"/>
    <n v="6770.8198249999996"/>
    <x v="28"/>
    <x v="28"/>
    <n v="20260723"/>
  </r>
  <r>
    <x v="28"/>
    <x v="4"/>
    <x v="0"/>
    <n v="6737.0011379999996"/>
    <x v="29"/>
    <x v="29"/>
    <n v="20260723"/>
  </r>
  <r>
    <x v="28"/>
    <x v="4"/>
    <x v="0"/>
    <n v="33.818686999999997"/>
    <x v="30"/>
    <x v="30"/>
    <n v="20260723"/>
  </r>
  <r>
    <x v="28"/>
    <x v="4"/>
    <x v="0"/>
    <n v="3214.4358200000001"/>
    <x v="31"/>
    <x v="31"/>
    <n v="20260723"/>
  </r>
  <r>
    <x v="28"/>
    <x v="4"/>
    <x v="0"/>
    <n v="3.276017"/>
    <x v="32"/>
    <x v="32"/>
    <n v="20260723"/>
  </r>
  <r>
    <x v="28"/>
    <x v="4"/>
    <x v="0"/>
    <n v="3211.159803"/>
    <x v="33"/>
    <x v="33"/>
    <n v="20260723"/>
  </r>
  <r>
    <x v="28"/>
    <x v="4"/>
    <x v="0"/>
    <n v="13.962433000000001"/>
    <x v="34"/>
    <x v="34"/>
    <n v="20260723"/>
  </r>
  <r>
    <x v="28"/>
    <x v="4"/>
    <x v="0"/>
    <n v="2304.5897399999999"/>
    <x v="35"/>
    <x v="35"/>
    <n v="20260723"/>
  </r>
  <r>
    <x v="28"/>
    <x v="4"/>
    <x v="0"/>
    <n v="3072.94733"/>
    <x v="36"/>
    <x v="36"/>
    <n v="20260723"/>
  </r>
  <r>
    <x v="28"/>
    <x v="4"/>
    <x v="0"/>
    <n v="770.59709299999997"/>
    <x v="37"/>
    <x v="37"/>
    <n v="20260723"/>
  </r>
  <r>
    <x v="28"/>
    <x v="4"/>
    <x v="0"/>
    <n v="1692.7574030000001"/>
    <x v="38"/>
    <x v="38"/>
    <n v="20260723"/>
  </r>
  <r>
    <x v="28"/>
    <x v="4"/>
    <x v="0"/>
    <n v="31.717618000000002"/>
    <x v="39"/>
    <x v="39"/>
    <n v="20260723"/>
  </r>
  <r>
    <x v="28"/>
    <x v="4"/>
    <x v="0"/>
    <n v="1.8188839999999999"/>
    <x v="40"/>
    <x v="40"/>
    <n v="20260723"/>
  </r>
  <r>
    <x v="28"/>
    <x v="4"/>
    <x v="0"/>
    <n v="11886.977805"/>
    <x v="41"/>
    <x v="41"/>
    <n v="20260723"/>
  </r>
  <r>
    <x v="28"/>
    <x v="4"/>
    <x v="0"/>
    <n v="971.38131699999997"/>
    <x v="42"/>
    <x v="42"/>
    <n v="20260723"/>
  </r>
  <r>
    <x v="28"/>
    <x v="4"/>
    <x v="0"/>
    <n v="349253.94437400001"/>
    <x v="43"/>
    <x v="43"/>
    <n v="20260723"/>
  </r>
  <r>
    <x v="28"/>
    <x v="4"/>
    <x v="0"/>
    <m/>
    <x v="44"/>
    <x v="44"/>
    <n v="20260723"/>
  </r>
  <r>
    <x v="28"/>
    <x v="4"/>
    <x v="0"/>
    <n v="27054.775727"/>
    <x v="45"/>
    <x v="45"/>
    <n v="20260723"/>
  </r>
  <r>
    <x v="28"/>
    <x v="4"/>
    <x v="0"/>
    <n v="24907.865784000001"/>
    <x v="46"/>
    <x v="46"/>
    <n v="20260723"/>
  </r>
  <r>
    <x v="28"/>
    <x v="4"/>
    <x v="0"/>
    <m/>
    <x v="47"/>
    <x v="47"/>
    <n v="20260723"/>
  </r>
  <r>
    <x v="28"/>
    <x v="4"/>
    <x v="0"/>
    <n v="23847.696413000001"/>
    <x v="48"/>
    <x v="48"/>
    <n v="20260723"/>
  </r>
  <r>
    <x v="28"/>
    <x v="4"/>
    <x v="0"/>
    <n v="1060.1693700000001"/>
    <x v="49"/>
    <x v="49"/>
    <n v="20260723"/>
  </r>
  <r>
    <x v="28"/>
    <x v="4"/>
    <x v="0"/>
    <n v="2146.9099430000001"/>
    <x v="50"/>
    <x v="50"/>
    <n v="20260723"/>
  </r>
  <r>
    <x v="28"/>
    <x v="4"/>
    <x v="0"/>
    <m/>
    <x v="47"/>
    <x v="51"/>
    <n v="20260723"/>
  </r>
  <r>
    <x v="28"/>
    <x v="4"/>
    <x v="0"/>
    <n v="1997.0531020000001"/>
    <x v="48"/>
    <x v="52"/>
    <n v="20260723"/>
  </r>
  <r>
    <x v="28"/>
    <x v="4"/>
    <x v="0"/>
    <n v="149.856841"/>
    <x v="49"/>
    <x v="53"/>
    <n v="20260723"/>
  </r>
  <r>
    <x v="28"/>
    <x v="4"/>
    <x v="0"/>
    <n v="184837.524764"/>
    <x v="51"/>
    <x v="54"/>
    <n v="20260723"/>
  </r>
  <r>
    <x v="28"/>
    <x v="4"/>
    <x v="0"/>
    <n v="202.66176200000001"/>
    <x v="52"/>
    <x v="55"/>
    <n v="20260723"/>
  </r>
  <r>
    <x v="28"/>
    <x v="4"/>
    <x v="0"/>
    <m/>
    <x v="47"/>
    <x v="56"/>
    <n v="20260723"/>
  </r>
  <r>
    <x v="28"/>
    <x v="4"/>
    <x v="0"/>
    <n v="185.86384699999999"/>
    <x v="48"/>
    <x v="57"/>
    <n v="20260723"/>
  </r>
  <r>
    <x v="28"/>
    <x v="4"/>
    <x v="0"/>
    <n v="16.797915"/>
    <x v="49"/>
    <x v="58"/>
    <n v="20260723"/>
  </r>
  <r>
    <x v="28"/>
    <x v="4"/>
    <x v="0"/>
    <n v="184634.863002"/>
    <x v="53"/>
    <x v="59"/>
    <n v="20260723"/>
  </r>
  <r>
    <x v="28"/>
    <x v="4"/>
    <x v="0"/>
    <n v="45.147694999999999"/>
    <x v="47"/>
    <x v="60"/>
    <n v="20260723"/>
  </r>
  <r>
    <x v="28"/>
    <x v="4"/>
    <x v="0"/>
    <n v="178633.15419199999"/>
    <x v="48"/>
    <x v="61"/>
    <n v="20260723"/>
  </r>
  <r>
    <x v="28"/>
    <x v="4"/>
    <x v="0"/>
    <n v="5956.5611150000004"/>
    <x v="49"/>
    <x v="62"/>
    <n v="20260723"/>
  </r>
  <r>
    <x v="28"/>
    <x v="4"/>
    <x v="0"/>
    <n v="24612.861378000001"/>
    <x v="54"/>
    <x v="63"/>
    <n v="20260723"/>
  </r>
  <r>
    <x v="28"/>
    <x v="4"/>
    <x v="0"/>
    <n v="16334.137934"/>
    <x v="47"/>
    <x v="64"/>
    <n v="20260723"/>
  </r>
  <r>
    <x v="28"/>
    <x v="4"/>
    <x v="0"/>
    <n v="8116.1973029999999"/>
    <x v="48"/>
    <x v="65"/>
    <n v="20260723"/>
  </r>
  <r>
    <x v="28"/>
    <x v="4"/>
    <x v="0"/>
    <n v="162.526141"/>
    <x v="49"/>
    <x v="66"/>
    <n v="20260723"/>
  </r>
  <r>
    <x v="28"/>
    <x v="4"/>
    <x v="0"/>
    <m/>
    <x v="55"/>
    <x v="67"/>
    <n v="20260723"/>
  </r>
  <r>
    <x v="28"/>
    <x v="4"/>
    <x v="0"/>
    <n v="0.85694599999999999"/>
    <x v="56"/>
    <x v="68"/>
    <n v="20260723"/>
  </r>
  <r>
    <x v="28"/>
    <x v="4"/>
    <x v="0"/>
    <n v="1019.809919"/>
    <x v="57"/>
    <x v="69"/>
    <n v="20260723"/>
  </r>
  <r>
    <x v="28"/>
    <x v="4"/>
    <x v="0"/>
    <n v="637.217264"/>
    <x v="58"/>
    <x v="70"/>
    <n v="20260723"/>
  </r>
  <r>
    <x v="28"/>
    <x v="4"/>
    <x v="0"/>
    <n v="2378.6171589999999"/>
    <x v="59"/>
    <x v="71"/>
    <n v="20260723"/>
  </r>
  <r>
    <x v="28"/>
    <x v="4"/>
    <x v="0"/>
    <n v="24462.689775999999"/>
    <x v="60"/>
    <x v="72"/>
    <n v="20260723"/>
  </r>
  <r>
    <x v="28"/>
    <x v="4"/>
    <x v="0"/>
    <n v="14339.409658"/>
    <x v="19"/>
    <x v="73"/>
    <n v="20260723"/>
  </r>
  <r>
    <x v="28"/>
    <x v="4"/>
    <x v="0"/>
    <n v="437.64799499999998"/>
    <x v="61"/>
    <x v="74"/>
    <n v="20260723"/>
  </r>
  <r>
    <x v="28"/>
    <x v="4"/>
    <x v="0"/>
    <n v="1867.3444939999999"/>
    <x v="62"/>
    <x v="75"/>
    <n v="20260723"/>
  </r>
  <r>
    <x v="28"/>
    <x v="4"/>
    <x v="0"/>
    <n v="2391.3974440000002"/>
    <x v="63"/>
    <x v="76"/>
    <n v="20260723"/>
  </r>
  <r>
    <x v="28"/>
    <x v="4"/>
    <x v="0"/>
    <n v="1471.0451430000001"/>
    <x v="64"/>
    <x v="77"/>
    <n v="20260723"/>
  </r>
  <r>
    <x v="28"/>
    <x v="4"/>
    <x v="0"/>
    <n v="5855.1379269999998"/>
    <x v="65"/>
    <x v="78"/>
    <n v="20260723"/>
  </r>
  <r>
    <x v="28"/>
    <x v="4"/>
    <x v="0"/>
    <n v="381.027851"/>
    <x v="66"/>
    <x v="79"/>
    <n v="20260723"/>
  </r>
  <r>
    <x v="28"/>
    <x v="4"/>
    <x v="0"/>
    <n v="3.6970000000000002E-3"/>
    <x v="67"/>
    <x v="80"/>
    <n v="20260723"/>
  </r>
  <r>
    <x v="28"/>
    <x v="4"/>
    <x v="0"/>
    <n v="381.02415400000001"/>
    <x v="68"/>
    <x v="81"/>
    <n v="20260723"/>
  </r>
  <r>
    <x v="28"/>
    <x v="4"/>
    <x v="0"/>
    <n v="643.27601300000003"/>
    <x v="69"/>
    <x v="82"/>
    <n v="20260723"/>
  </r>
  <r>
    <x v="28"/>
    <x v="4"/>
    <x v="0"/>
    <n v="292390.63945900003"/>
    <x v="70"/>
    <x v="83"/>
    <n v="20260723"/>
  </r>
  <r>
    <x v="28"/>
    <x v="4"/>
    <x v="0"/>
    <n v="56863.304915000001"/>
    <x v="71"/>
    <x v="84"/>
    <n v="20260723"/>
  </r>
  <r>
    <x v="28"/>
    <x v="5"/>
    <x v="0"/>
    <m/>
    <x v="0"/>
    <x v="0"/>
    <n v="20260723"/>
  </r>
  <r>
    <x v="28"/>
    <x v="5"/>
    <x v="0"/>
    <m/>
    <x v="1"/>
    <x v="1"/>
    <n v="20260723"/>
  </r>
  <r>
    <x v="28"/>
    <x v="5"/>
    <x v="0"/>
    <m/>
    <x v="2"/>
    <x v="2"/>
    <n v="20260723"/>
  </r>
  <r>
    <x v="28"/>
    <x v="5"/>
    <x v="0"/>
    <n v="2.1677719999999998"/>
    <x v="3"/>
    <x v="3"/>
    <n v="20260723"/>
  </r>
  <r>
    <x v="28"/>
    <x v="5"/>
    <x v="0"/>
    <n v="15379.441597999999"/>
    <x v="4"/>
    <x v="4"/>
    <n v="20260723"/>
  </r>
  <r>
    <x v="28"/>
    <x v="5"/>
    <x v="0"/>
    <n v="274.19576799999999"/>
    <x v="5"/>
    <x v="5"/>
    <n v="20260723"/>
  </r>
  <r>
    <x v="28"/>
    <x v="5"/>
    <x v="0"/>
    <n v="3207.9168180000001"/>
    <x v="6"/>
    <x v="6"/>
    <n v="20260723"/>
  </r>
  <r>
    <x v="28"/>
    <x v="5"/>
    <x v="0"/>
    <n v="260575.766007"/>
    <x v="7"/>
    <x v="7"/>
    <n v="20260723"/>
  </r>
  <r>
    <x v="28"/>
    <x v="5"/>
    <x v="0"/>
    <n v="6574.6366909999997"/>
    <x v="8"/>
    <x v="8"/>
    <n v="20260723"/>
  </r>
  <r>
    <x v="28"/>
    <x v="5"/>
    <x v="0"/>
    <n v="14722.919547"/>
    <x v="9"/>
    <x v="9"/>
    <n v="20260723"/>
  </r>
  <r>
    <x v="28"/>
    <x v="5"/>
    <x v="0"/>
    <n v="4569.7727560000003"/>
    <x v="10"/>
    <x v="10"/>
    <n v="20260723"/>
  </r>
  <r>
    <x v="28"/>
    <x v="5"/>
    <x v="0"/>
    <n v="3569.981174"/>
    <x v="11"/>
    <x v="11"/>
    <n v="20260723"/>
  </r>
  <r>
    <x v="28"/>
    <x v="5"/>
    <x v="0"/>
    <n v="999.79158199999995"/>
    <x v="12"/>
    <x v="12"/>
    <n v="20260723"/>
  </r>
  <r>
    <x v="28"/>
    <x v="5"/>
    <x v="0"/>
    <n v="209783.689377"/>
    <x v="13"/>
    <x v="13"/>
    <n v="20260723"/>
  </r>
  <r>
    <x v="28"/>
    <x v="5"/>
    <x v="0"/>
    <n v="148449.75971700001"/>
    <x v="14"/>
    <x v="14"/>
    <n v="20260723"/>
  </r>
  <r>
    <x v="28"/>
    <x v="5"/>
    <x v="0"/>
    <n v="55539.482132999998"/>
    <x v="15"/>
    <x v="15"/>
    <n v="20260723"/>
  </r>
  <r>
    <x v="28"/>
    <x v="5"/>
    <x v="0"/>
    <n v="4960.1994930000001"/>
    <x v="16"/>
    <x v="16"/>
    <n v="20260723"/>
  </r>
  <r>
    <x v="28"/>
    <x v="5"/>
    <x v="0"/>
    <n v="834.24803299999996"/>
    <x v="17"/>
    <x v="17"/>
    <n v="20260723"/>
  </r>
  <r>
    <x v="28"/>
    <x v="5"/>
    <x v="0"/>
    <n v="15755.862545"/>
    <x v="18"/>
    <x v="18"/>
    <n v="20260723"/>
  </r>
  <r>
    <x v="28"/>
    <x v="5"/>
    <x v="0"/>
    <n v="5948.5237280000001"/>
    <x v="19"/>
    <x v="19"/>
    <n v="20260723"/>
  </r>
  <r>
    <x v="28"/>
    <x v="5"/>
    <x v="0"/>
    <n v="3220.361363"/>
    <x v="20"/>
    <x v="20"/>
    <n v="20260723"/>
  </r>
  <r>
    <x v="28"/>
    <x v="5"/>
    <x v="0"/>
    <m/>
    <x v="21"/>
    <x v="21"/>
    <n v="20260723"/>
  </r>
  <r>
    <x v="28"/>
    <x v="5"/>
    <x v="0"/>
    <n v="32239.808163999998"/>
    <x v="22"/>
    <x v="22"/>
    <n v="20260723"/>
  </r>
  <r>
    <x v="28"/>
    <x v="5"/>
    <x v="0"/>
    <n v="1826.781606"/>
    <x v="23"/>
    <x v="23"/>
    <n v="20260723"/>
  </r>
  <r>
    <x v="28"/>
    <x v="5"/>
    <x v="0"/>
    <n v="97.205415000000002"/>
    <x v="24"/>
    <x v="24"/>
    <n v="20260723"/>
  </r>
  <r>
    <x v="28"/>
    <x v="5"/>
    <x v="0"/>
    <n v="35.069136"/>
    <x v="25"/>
    <x v="25"/>
    <n v="20260723"/>
  </r>
  <r>
    <x v="28"/>
    <x v="5"/>
    <x v="0"/>
    <n v="1694.5070539999999"/>
    <x v="26"/>
    <x v="26"/>
    <n v="20260723"/>
  </r>
  <r>
    <x v="28"/>
    <x v="5"/>
    <x v="0"/>
    <n v="8711.9800840000007"/>
    <x v="27"/>
    <x v="27"/>
    <n v="20260723"/>
  </r>
  <r>
    <x v="28"/>
    <x v="5"/>
    <x v="0"/>
    <n v="7085.521213"/>
    <x v="28"/>
    <x v="28"/>
    <n v="20260723"/>
  </r>
  <r>
    <x v="28"/>
    <x v="5"/>
    <x v="0"/>
    <n v="7174.5045440000004"/>
    <x v="29"/>
    <x v="29"/>
    <n v="20260723"/>
  </r>
  <r>
    <x v="28"/>
    <x v="5"/>
    <x v="0"/>
    <n v="-88.983331000000007"/>
    <x v="30"/>
    <x v="30"/>
    <n v="20260723"/>
  </r>
  <r>
    <x v="28"/>
    <x v="5"/>
    <x v="0"/>
    <n v="1651.648181"/>
    <x v="31"/>
    <x v="31"/>
    <n v="20260723"/>
  </r>
  <r>
    <x v="28"/>
    <x v="5"/>
    <x v="0"/>
    <n v="2.3028089999999999"/>
    <x v="32"/>
    <x v="32"/>
    <n v="20260723"/>
  </r>
  <r>
    <x v="28"/>
    <x v="5"/>
    <x v="0"/>
    <n v="1649.3453709999999"/>
    <x v="33"/>
    <x v="33"/>
    <n v="20260723"/>
  </r>
  <r>
    <x v="28"/>
    <x v="5"/>
    <x v="0"/>
    <n v="-25.189309999999999"/>
    <x v="34"/>
    <x v="34"/>
    <n v="20260723"/>
  </r>
  <r>
    <x v="28"/>
    <x v="5"/>
    <x v="0"/>
    <n v="1146.7045880000001"/>
    <x v="35"/>
    <x v="35"/>
    <n v="20260723"/>
  </r>
  <r>
    <x v="28"/>
    <x v="5"/>
    <x v="0"/>
    <n v="3093.5279869999999"/>
    <x v="36"/>
    <x v="36"/>
    <n v="20260723"/>
  </r>
  <r>
    <x v="28"/>
    <x v="5"/>
    <x v="0"/>
    <n v="852.80580699999996"/>
    <x v="37"/>
    <x v="37"/>
    <n v="20260723"/>
  </r>
  <r>
    <x v="28"/>
    <x v="5"/>
    <x v="0"/>
    <n v="1462.3432"/>
    <x v="38"/>
    <x v="38"/>
    <n v="20260723"/>
  </r>
  <r>
    <x v="28"/>
    <x v="5"/>
    <x v="0"/>
    <n v="30.186509000000001"/>
    <x v="39"/>
    <x v="39"/>
    <n v="20260723"/>
  </r>
  <r>
    <x v="28"/>
    <x v="5"/>
    <x v="0"/>
    <n v="0.32818599999999998"/>
    <x v="40"/>
    <x v="40"/>
    <n v="20260723"/>
  </r>
  <r>
    <x v="28"/>
    <x v="5"/>
    <x v="0"/>
    <n v="12017.611267"/>
    <x v="41"/>
    <x v="41"/>
    <n v="20260723"/>
  </r>
  <r>
    <x v="28"/>
    <x v="5"/>
    <x v="0"/>
    <n v="497.91616800000003"/>
    <x v="42"/>
    <x v="42"/>
    <n v="20260723"/>
  </r>
  <r>
    <x v="28"/>
    <x v="5"/>
    <x v="0"/>
    <n v="341319.48152899998"/>
    <x v="43"/>
    <x v="43"/>
    <n v="20260723"/>
  </r>
  <r>
    <x v="28"/>
    <x v="5"/>
    <x v="0"/>
    <m/>
    <x v="44"/>
    <x v="44"/>
    <n v="20260723"/>
  </r>
  <r>
    <x v="28"/>
    <x v="5"/>
    <x v="0"/>
    <n v="28078.112151000001"/>
    <x v="45"/>
    <x v="45"/>
    <n v="20260723"/>
  </r>
  <r>
    <x v="28"/>
    <x v="5"/>
    <x v="0"/>
    <n v="26022.594861000001"/>
    <x v="46"/>
    <x v="46"/>
    <n v="20260723"/>
  </r>
  <r>
    <x v="28"/>
    <x v="5"/>
    <x v="0"/>
    <m/>
    <x v="47"/>
    <x v="47"/>
    <n v="20260723"/>
  </r>
  <r>
    <x v="28"/>
    <x v="5"/>
    <x v="0"/>
    <n v="24990.090805"/>
    <x v="48"/>
    <x v="48"/>
    <n v="20260723"/>
  </r>
  <r>
    <x v="28"/>
    <x v="5"/>
    <x v="0"/>
    <n v="1032.504056"/>
    <x v="49"/>
    <x v="49"/>
    <n v="20260723"/>
  </r>
  <r>
    <x v="28"/>
    <x v="5"/>
    <x v="0"/>
    <n v="2055.5172899999998"/>
    <x v="50"/>
    <x v="50"/>
    <n v="20260723"/>
  </r>
  <r>
    <x v="28"/>
    <x v="5"/>
    <x v="0"/>
    <m/>
    <x v="47"/>
    <x v="51"/>
    <n v="20260723"/>
  </r>
  <r>
    <x v="28"/>
    <x v="5"/>
    <x v="0"/>
    <n v="1874.829113"/>
    <x v="48"/>
    <x v="52"/>
    <n v="20260723"/>
  </r>
  <r>
    <x v="28"/>
    <x v="5"/>
    <x v="0"/>
    <n v="180.688177"/>
    <x v="49"/>
    <x v="53"/>
    <n v="20260723"/>
  </r>
  <r>
    <x v="28"/>
    <x v="5"/>
    <x v="0"/>
    <n v="168151.043492"/>
    <x v="51"/>
    <x v="54"/>
    <n v="20260723"/>
  </r>
  <r>
    <x v="28"/>
    <x v="5"/>
    <x v="0"/>
    <n v="271.42823099999998"/>
    <x v="52"/>
    <x v="55"/>
    <n v="20260723"/>
  </r>
  <r>
    <x v="28"/>
    <x v="5"/>
    <x v="0"/>
    <m/>
    <x v="47"/>
    <x v="56"/>
    <n v="20260723"/>
  </r>
  <r>
    <x v="28"/>
    <x v="5"/>
    <x v="0"/>
    <n v="225.321878"/>
    <x v="48"/>
    <x v="57"/>
    <n v="20260723"/>
  </r>
  <r>
    <x v="28"/>
    <x v="5"/>
    <x v="0"/>
    <n v="46.106352999999999"/>
    <x v="49"/>
    <x v="58"/>
    <n v="20260723"/>
  </r>
  <r>
    <x v="28"/>
    <x v="5"/>
    <x v="0"/>
    <n v="167879.61525999999"/>
    <x v="53"/>
    <x v="59"/>
    <n v="20260723"/>
  </r>
  <r>
    <x v="28"/>
    <x v="5"/>
    <x v="0"/>
    <n v="41.926164"/>
    <x v="47"/>
    <x v="60"/>
    <n v="20260723"/>
  </r>
  <r>
    <x v="28"/>
    <x v="5"/>
    <x v="0"/>
    <n v="162221.437557"/>
    <x v="48"/>
    <x v="61"/>
    <n v="20260723"/>
  </r>
  <r>
    <x v="28"/>
    <x v="5"/>
    <x v="0"/>
    <n v="5616.2515389999999"/>
    <x v="49"/>
    <x v="62"/>
    <n v="20260723"/>
  </r>
  <r>
    <x v="28"/>
    <x v="5"/>
    <x v="0"/>
    <n v="30957.893311"/>
    <x v="54"/>
    <x v="63"/>
    <n v="20260723"/>
  </r>
  <r>
    <x v="28"/>
    <x v="5"/>
    <x v="0"/>
    <n v="20823.875743000001"/>
    <x v="47"/>
    <x v="64"/>
    <n v="20260723"/>
  </r>
  <r>
    <x v="28"/>
    <x v="5"/>
    <x v="0"/>
    <n v="9888.0078130000002"/>
    <x v="48"/>
    <x v="65"/>
    <n v="20260723"/>
  </r>
  <r>
    <x v="28"/>
    <x v="5"/>
    <x v="0"/>
    <n v="246.00975500000001"/>
    <x v="49"/>
    <x v="66"/>
    <n v="20260723"/>
  </r>
  <r>
    <x v="28"/>
    <x v="5"/>
    <x v="0"/>
    <m/>
    <x v="55"/>
    <x v="67"/>
    <n v="20260723"/>
  </r>
  <r>
    <x v="28"/>
    <x v="5"/>
    <x v="0"/>
    <m/>
    <x v="56"/>
    <x v="68"/>
    <n v="20260723"/>
  </r>
  <r>
    <x v="28"/>
    <x v="5"/>
    <x v="0"/>
    <n v="929.61300400000005"/>
    <x v="57"/>
    <x v="69"/>
    <n v="20260723"/>
  </r>
  <r>
    <x v="28"/>
    <x v="5"/>
    <x v="0"/>
    <n v="653.50156600000003"/>
    <x v="58"/>
    <x v="70"/>
    <n v="20260723"/>
  </r>
  <r>
    <x v="28"/>
    <x v="5"/>
    <x v="0"/>
    <n v="1081.2818130000001"/>
    <x v="59"/>
    <x v="71"/>
    <n v="20260723"/>
  </r>
  <r>
    <x v="28"/>
    <x v="5"/>
    <x v="0"/>
    <n v="22578.391136999999"/>
    <x v="60"/>
    <x v="72"/>
    <n v="20260723"/>
  </r>
  <r>
    <x v="28"/>
    <x v="5"/>
    <x v="0"/>
    <n v="15483.267142000001"/>
    <x v="19"/>
    <x v="73"/>
    <n v="20260723"/>
  </r>
  <r>
    <x v="28"/>
    <x v="5"/>
    <x v="0"/>
    <n v="497.67715199999998"/>
    <x v="61"/>
    <x v="74"/>
    <n v="20260723"/>
  </r>
  <r>
    <x v="28"/>
    <x v="5"/>
    <x v="0"/>
    <n v="1596.1598730000001"/>
    <x v="62"/>
    <x v="75"/>
    <n v="20260723"/>
  </r>
  <r>
    <x v="28"/>
    <x v="5"/>
    <x v="0"/>
    <n v="2350.717032"/>
    <x v="63"/>
    <x v="76"/>
    <n v="20260723"/>
  </r>
  <r>
    <x v="28"/>
    <x v="5"/>
    <x v="0"/>
    <n v="1155.4651530000001"/>
    <x v="64"/>
    <x v="77"/>
    <n v="20260723"/>
  </r>
  <r>
    <x v="28"/>
    <x v="5"/>
    <x v="0"/>
    <n v="5761.7206900000001"/>
    <x v="65"/>
    <x v="78"/>
    <n v="20260723"/>
  </r>
  <r>
    <x v="28"/>
    <x v="5"/>
    <x v="0"/>
    <n v="381.69719500000002"/>
    <x v="66"/>
    <x v="79"/>
    <n v="20260723"/>
  </r>
  <r>
    <x v="28"/>
    <x v="5"/>
    <x v="0"/>
    <n v="4.1920000000000004E-3"/>
    <x v="67"/>
    <x v="80"/>
    <n v="20260723"/>
  </r>
  <r>
    <x v="28"/>
    <x v="5"/>
    <x v="0"/>
    <n v="381.69300399999997"/>
    <x v="68"/>
    <x v="81"/>
    <n v="20260723"/>
  </r>
  <r>
    <x v="28"/>
    <x v="5"/>
    <x v="0"/>
    <n v="550.30707500000005"/>
    <x v="69"/>
    <x v="82"/>
    <n v="20260723"/>
  </r>
  <r>
    <x v="28"/>
    <x v="5"/>
    <x v="0"/>
    <n v="280206.84778700001"/>
    <x v="70"/>
    <x v="83"/>
    <n v="20260723"/>
  </r>
  <r>
    <x v="28"/>
    <x v="5"/>
    <x v="0"/>
    <n v="61112.633741999998"/>
    <x v="71"/>
    <x v="84"/>
    <n v="20260723"/>
  </r>
  <r>
    <x v="28"/>
    <x v="6"/>
    <x v="0"/>
    <m/>
    <x v="0"/>
    <x v="0"/>
    <n v="20260723"/>
  </r>
  <r>
    <x v="28"/>
    <x v="6"/>
    <x v="0"/>
    <m/>
    <x v="1"/>
    <x v="1"/>
    <n v="20260723"/>
  </r>
  <r>
    <x v="28"/>
    <x v="6"/>
    <x v="0"/>
    <m/>
    <x v="2"/>
    <x v="2"/>
    <n v="20260723"/>
  </r>
  <r>
    <x v="28"/>
    <x v="6"/>
    <x v="0"/>
    <n v="0.25791500000000001"/>
    <x v="3"/>
    <x v="3"/>
    <n v="20260723"/>
  </r>
  <r>
    <x v="28"/>
    <x v="6"/>
    <x v="0"/>
    <n v="14096.177748"/>
    <x v="4"/>
    <x v="4"/>
    <n v="20260723"/>
  </r>
  <r>
    <x v="28"/>
    <x v="6"/>
    <x v="0"/>
    <n v="332.24597699999998"/>
    <x v="5"/>
    <x v="5"/>
    <n v="20260723"/>
  </r>
  <r>
    <x v="28"/>
    <x v="6"/>
    <x v="0"/>
    <n v="3026.0543870000001"/>
    <x v="6"/>
    <x v="6"/>
    <n v="20260723"/>
  </r>
  <r>
    <x v="28"/>
    <x v="6"/>
    <x v="0"/>
    <n v="220060.73104499999"/>
    <x v="7"/>
    <x v="7"/>
    <n v="20260723"/>
  </r>
  <r>
    <x v="28"/>
    <x v="6"/>
    <x v="0"/>
    <n v="6600.640754"/>
    <x v="8"/>
    <x v="8"/>
    <n v="20260723"/>
  </r>
  <r>
    <x v="28"/>
    <x v="6"/>
    <x v="0"/>
    <n v="14747.082754999999"/>
    <x v="9"/>
    <x v="9"/>
    <n v="20260723"/>
  </r>
  <r>
    <x v="28"/>
    <x v="6"/>
    <x v="0"/>
    <n v="4307.7846339999996"/>
    <x v="10"/>
    <x v="10"/>
    <n v="20260723"/>
  </r>
  <r>
    <x v="28"/>
    <x v="6"/>
    <x v="0"/>
    <n v="2715.80494"/>
    <x v="11"/>
    <x v="11"/>
    <n v="20260723"/>
  </r>
  <r>
    <x v="28"/>
    <x v="6"/>
    <x v="0"/>
    <n v="1591.9796940000001"/>
    <x v="12"/>
    <x v="12"/>
    <n v="20260723"/>
  </r>
  <r>
    <x v="28"/>
    <x v="6"/>
    <x v="0"/>
    <n v="174401.58140699999"/>
    <x v="13"/>
    <x v="13"/>
    <n v="20260723"/>
  </r>
  <r>
    <x v="28"/>
    <x v="6"/>
    <x v="0"/>
    <n v="120327.988579"/>
    <x v="14"/>
    <x v="14"/>
    <n v="20260723"/>
  </r>
  <r>
    <x v="28"/>
    <x v="6"/>
    <x v="0"/>
    <n v="49955.593757000002"/>
    <x v="15"/>
    <x v="15"/>
    <n v="20260723"/>
  </r>
  <r>
    <x v="28"/>
    <x v="6"/>
    <x v="0"/>
    <n v="3627.6006649999999"/>
    <x v="16"/>
    <x v="16"/>
    <n v="20260723"/>
  </r>
  <r>
    <x v="28"/>
    <x v="6"/>
    <x v="0"/>
    <n v="490.39840600000002"/>
    <x v="17"/>
    <x v="17"/>
    <n v="20260723"/>
  </r>
  <r>
    <x v="28"/>
    <x v="6"/>
    <x v="0"/>
    <n v="11931.196731"/>
    <x v="18"/>
    <x v="18"/>
    <n v="20260723"/>
  </r>
  <r>
    <x v="28"/>
    <x v="6"/>
    <x v="0"/>
    <n v="5332.6486150000001"/>
    <x v="19"/>
    <x v="19"/>
    <n v="20260723"/>
  </r>
  <r>
    <x v="28"/>
    <x v="6"/>
    <x v="0"/>
    <n v="2739.7961489999998"/>
    <x v="20"/>
    <x v="20"/>
    <n v="20260723"/>
  </r>
  <r>
    <x v="28"/>
    <x v="6"/>
    <x v="0"/>
    <m/>
    <x v="21"/>
    <x v="21"/>
    <n v="20260723"/>
  </r>
  <r>
    <x v="28"/>
    <x v="6"/>
    <x v="0"/>
    <n v="31236.020662999999"/>
    <x v="22"/>
    <x v="22"/>
    <n v="20260723"/>
  </r>
  <r>
    <x v="28"/>
    <x v="6"/>
    <x v="0"/>
    <n v="2286.2765250000002"/>
    <x v="23"/>
    <x v="23"/>
    <n v="20260723"/>
  </r>
  <r>
    <x v="28"/>
    <x v="6"/>
    <x v="0"/>
    <n v="85.308982"/>
    <x v="24"/>
    <x v="24"/>
    <n v="20260723"/>
  </r>
  <r>
    <x v="28"/>
    <x v="6"/>
    <x v="0"/>
    <n v="31.576695999999998"/>
    <x v="25"/>
    <x v="25"/>
    <n v="20260723"/>
  </r>
  <r>
    <x v="28"/>
    <x v="6"/>
    <x v="0"/>
    <n v="2169.3908470000001"/>
    <x v="26"/>
    <x v="26"/>
    <n v="20260723"/>
  </r>
  <r>
    <x v="28"/>
    <x v="6"/>
    <x v="0"/>
    <n v="8833.3512100000007"/>
    <x v="27"/>
    <x v="27"/>
    <n v="20260723"/>
  </r>
  <r>
    <x v="28"/>
    <x v="6"/>
    <x v="0"/>
    <n v="7539.4381530000001"/>
    <x v="28"/>
    <x v="28"/>
    <n v="20260723"/>
  </r>
  <r>
    <x v="28"/>
    <x v="6"/>
    <x v="0"/>
    <n v="7539.6479879999997"/>
    <x v="29"/>
    <x v="29"/>
    <n v="20260723"/>
  </r>
  <r>
    <x v="28"/>
    <x v="6"/>
    <x v="0"/>
    <n v="-0.20983399999999999"/>
    <x v="30"/>
    <x v="30"/>
    <n v="20260723"/>
  </r>
  <r>
    <x v="28"/>
    <x v="6"/>
    <x v="0"/>
    <n v="1343.879991"/>
    <x v="31"/>
    <x v="31"/>
    <n v="20260723"/>
  </r>
  <r>
    <x v="28"/>
    <x v="6"/>
    <x v="0"/>
    <n v="0.25175799999999998"/>
    <x v="32"/>
    <x v="32"/>
    <n v="20260723"/>
  </r>
  <r>
    <x v="28"/>
    <x v="6"/>
    <x v="0"/>
    <n v="1343.6282329999999"/>
    <x v="33"/>
    <x v="33"/>
    <n v="20260723"/>
  </r>
  <r>
    <x v="28"/>
    <x v="6"/>
    <x v="0"/>
    <n v="-49.966934000000002"/>
    <x v="34"/>
    <x v="34"/>
    <n v="20260723"/>
  </r>
  <r>
    <x v="28"/>
    <x v="6"/>
    <x v="0"/>
    <n v="1328.164831"/>
    <x v="35"/>
    <x v="35"/>
    <n v="20260723"/>
  </r>
  <r>
    <x v="28"/>
    <x v="6"/>
    <x v="0"/>
    <n v="3519.1080910000001"/>
    <x v="36"/>
    <x v="36"/>
    <n v="20260723"/>
  </r>
  <r>
    <x v="28"/>
    <x v="6"/>
    <x v="0"/>
    <n v="945.99457600000005"/>
    <x v="37"/>
    <x v="37"/>
    <n v="20260723"/>
  </r>
  <r>
    <x v="28"/>
    <x v="6"/>
    <x v="0"/>
    <n v="1763.593795"/>
    <x v="38"/>
    <x v="38"/>
    <n v="20260723"/>
  </r>
  <r>
    <x v="28"/>
    <x v="6"/>
    <x v="0"/>
    <n v="32.304699999999997"/>
    <x v="39"/>
    <x v="39"/>
    <n v="20260723"/>
  </r>
  <r>
    <x v="28"/>
    <x v="6"/>
    <x v="0"/>
    <n v="0.368064"/>
    <x v="40"/>
    <x v="40"/>
    <n v="20260723"/>
  </r>
  <r>
    <x v="28"/>
    <x v="6"/>
    <x v="0"/>
    <n v="8633.7448100000001"/>
    <x v="41"/>
    <x v="41"/>
    <n v="20260723"/>
  </r>
  <r>
    <x v="28"/>
    <x v="6"/>
    <x v="0"/>
    <n v="579.68862799999999"/>
    <x v="42"/>
    <x v="42"/>
    <n v="20260723"/>
  </r>
  <r>
    <x v="28"/>
    <x v="6"/>
    <x v="0"/>
    <n v="296674.08296700002"/>
    <x v="43"/>
    <x v="43"/>
    <n v="20260723"/>
  </r>
  <r>
    <x v="28"/>
    <x v="6"/>
    <x v="0"/>
    <m/>
    <x v="44"/>
    <x v="44"/>
    <n v="20260723"/>
  </r>
  <r>
    <x v="28"/>
    <x v="6"/>
    <x v="0"/>
    <n v="28504.704605999999"/>
    <x v="45"/>
    <x v="45"/>
    <n v="20260723"/>
  </r>
  <r>
    <x v="28"/>
    <x v="6"/>
    <x v="0"/>
    <n v="26419.815309000001"/>
    <x v="46"/>
    <x v="46"/>
    <n v="20260723"/>
  </r>
  <r>
    <x v="28"/>
    <x v="6"/>
    <x v="0"/>
    <m/>
    <x v="47"/>
    <x v="47"/>
    <n v="20260723"/>
  </r>
  <r>
    <x v="28"/>
    <x v="6"/>
    <x v="0"/>
    <n v="25477.822370999998"/>
    <x v="48"/>
    <x v="48"/>
    <n v="20260723"/>
  </r>
  <r>
    <x v="28"/>
    <x v="6"/>
    <x v="0"/>
    <n v="941.99293699999998"/>
    <x v="49"/>
    <x v="49"/>
    <n v="20260723"/>
  </r>
  <r>
    <x v="28"/>
    <x v="6"/>
    <x v="0"/>
    <n v="2084.8892980000001"/>
    <x v="50"/>
    <x v="50"/>
    <n v="20260723"/>
  </r>
  <r>
    <x v="28"/>
    <x v="6"/>
    <x v="0"/>
    <m/>
    <x v="47"/>
    <x v="51"/>
    <n v="20260723"/>
  </r>
  <r>
    <x v="28"/>
    <x v="6"/>
    <x v="0"/>
    <n v="1935.810624"/>
    <x v="48"/>
    <x v="52"/>
    <n v="20260723"/>
  </r>
  <r>
    <x v="28"/>
    <x v="6"/>
    <x v="0"/>
    <n v="149.07867300000001"/>
    <x v="49"/>
    <x v="53"/>
    <n v="20260723"/>
  </r>
  <r>
    <x v="28"/>
    <x v="6"/>
    <x v="0"/>
    <n v="135128.94484000001"/>
    <x v="51"/>
    <x v="54"/>
    <n v="20260723"/>
  </r>
  <r>
    <x v="28"/>
    <x v="6"/>
    <x v="0"/>
    <n v="167.19495900000001"/>
    <x v="52"/>
    <x v="55"/>
    <n v="20260723"/>
  </r>
  <r>
    <x v="28"/>
    <x v="6"/>
    <x v="0"/>
    <m/>
    <x v="47"/>
    <x v="56"/>
    <n v="20260723"/>
  </r>
  <r>
    <x v="28"/>
    <x v="6"/>
    <x v="0"/>
    <n v="155.70264"/>
    <x v="48"/>
    <x v="57"/>
    <n v="20260723"/>
  </r>
  <r>
    <x v="28"/>
    <x v="6"/>
    <x v="0"/>
    <n v="11.492319"/>
    <x v="49"/>
    <x v="58"/>
    <n v="20260723"/>
  </r>
  <r>
    <x v="28"/>
    <x v="6"/>
    <x v="0"/>
    <n v="134961.749881"/>
    <x v="53"/>
    <x v="59"/>
    <n v="20260723"/>
  </r>
  <r>
    <x v="28"/>
    <x v="6"/>
    <x v="0"/>
    <n v="43.464610999999998"/>
    <x v="47"/>
    <x v="60"/>
    <n v="20260723"/>
  </r>
  <r>
    <x v="28"/>
    <x v="6"/>
    <x v="0"/>
    <n v="130393.84340899999"/>
    <x v="48"/>
    <x v="61"/>
    <n v="20260723"/>
  </r>
  <r>
    <x v="28"/>
    <x v="6"/>
    <x v="0"/>
    <n v="4524.4418610000002"/>
    <x v="49"/>
    <x v="62"/>
    <n v="20260723"/>
  </r>
  <r>
    <x v="28"/>
    <x v="6"/>
    <x v="0"/>
    <n v="29978.342347000002"/>
    <x v="54"/>
    <x v="63"/>
    <n v="20260723"/>
  </r>
  <r>
    <x v="28"/>
    <x v="6"/>
    <x v="0"/>
    <n v="20665.976308000001"/>
    <x v="47"/>
    <x v="64"/>
    <n v="20260723"/>
  </r>
  <r>
    <x v="28"/>
    <x v="6"/>
    <x v="0"/>
    <n v="9090.0454499999996"/>
    <x v="48"/>
    <x v="65"/>
    <n v="20260723"/>
  </r>
  <r>
    <x v="28"/>
    <x v="6"/>
    <x v="0"/>
    <n v="222.32058900000001"/>
    <x v="49"/>
    <x v="66"/>
    <n v="20260723"/>
  </r>
  <r>
    <x v="28"/>
    <x v="6"/>
    <x v="0"/>
    <m/>
    <x v="55"/>
    <x v="67"/>
    <n v="20260723"/>
  </r>
  <r>
    <x v="28"/>
    <x v="6"/>
    <x v="0"/>
    <m/>
    <x v="56"/>
    <x v="68"/>
    <n v="20260723"/>
  </r>
  <r>
    <x v="28"/>
    <x v="6"/>
    <x v="0"/>
    <n v="696.15806699999996"/>
    <x v="57"/>
    <x v="69"/>
    <n v="20260723"/>
  </r>
  <r>
    <x v="28"/>
    <x v="6"/>
    <x v="0"/>
    <n v="621.31686300000001"/>
    <x v="58"/>
    <x v="70"/>
    <n v="20260723"/>
  </r>
  <r>
    <x v="28"/>
    <x v="6"/>
    <x v="0"/>
    <n v="1242.7074419999999"/>
    <x v="59"/>
    <x v="71"/>
    <n v="20260723"/>
  </r>
  <r>
    <x v="28"/>
    <x v="6"/>
    <x v="0"/>
    <n v="19101.423007000001"/>
    <x v="60"/>
    <x v="72"/>
    <n v="20260723"/>
  </r>
  <r>
    <x v="28"/>
    <x v="6"/>
    <x v="0"/>
    <n v="14093.696071"/>
    <x v="19"/>
    <x v="73"/>
    <n v="20260723"/>
  </r>
  <r>
    <x v="28"/>
    <x v="6"/>
    <x v="0"/>
    <n v="452.91646400000002"/>
    <x v="61"/>
    <x v="74"/>
    <n v="20260723"/>
  </r>
  <r>
    <x v="28"/>
    <x v="6"/>
    <x v="0"/>
    <n v="1455.3691080000001"/>
    <x v="62"/>
    <x v="75"/>
    <n v="20260723"/>
  </r>
  <r>
    <x v="28"/>
    <x v="6"/>
    <x v="0"/>
    <n v="2439.1810559999999"/>
    <x v="63"/>
    <x v="76"/>
    <n v="20260723"/>
  </r>
  <r>
    <x v="28"/>
    <x v="6"/>
    <x v="0"/>
    <n v="1152.0832129999999"/>
    <x v="64"/>
    <x v="77"/>
    <n v="20260723"/>
  </r>
  <r>
    <x v="28"/>
    <x v="6"/>
    <x v="0"/>
    <n v="5434.197263"/>
    <x v="65"/>
    <x v="78"/>
    <n v="20260723"/>
  </r>
  <r>
    <x v="28"/>
    <x v="6"/>
    <x v="0"/>
    <n v="395.21403199999997"/>
    <x v="66"/>
    <x v="79"/>
    <n v="20260723"/>
  </r>
  <r>
    <x v="28"/>
    <x v="6"/>
    <x v="0"/>
    <n v="8.6239999999999997E-3"/>
    <x v="67"/>
    <x v="80"/>
    <n v="20260723"/>
  </r>
  <r>
    <x v="28"/>
    <x v="6"/>
    <x v="0"/>
    <n v="395.20540799999998"/>
    <x v="68"/>
    <x v="81"/>
    <n v="20260723"/>
  </r>
  <r>
    <x v="28"/>
    <x v="6"/>
    <x v="0"/>
    <n v="614.99158299999999"/>
    <x v="69"/>
    <x v="82"/>
    <n v="20260723"/>
  </r>
  <r>
    <x v="28"/>
    <x v="6"/>
    <x v="0"/>
    <n v="241311.24596100001"/>
    <x v="70"/>
    <x v="83"/>
    <n v="20260723"/>
  </r>
  <r>
    <x v="28"/>
    <x v="6"/>
    <x v="0"/>
    <n v="55362.837006000002"/>
    <x v="71"/>
    <x v="84"/>
    <n v="20260723"/>
  </r>
  <r>
    <x v="28"/>
    <x v="7"/>
    <x v="0"/>
    <m/>
    <x v="0"/>
    <x v="0"/>
    <n v="20260723"/>
  </r>
  <r>
    <x v="28"/>
    <x v="7"/>
    <x v="0"/>
    <m/>
    <x v="1"/>
    <x v="1"/>
    <n v="20260723"/>
  </r>
  <r>
    <x v="28"/>
    <x v="7"/>
    <x v="0"/>
    <m/>
    <x v="2"/>
    <x v="2"/>
    <n v="20260723"/>
  </r>
  <r>
    <x v="28"/>
    <x v="7"/>
    <x v="0"/>
    <n v="0.168018"/>
    <x v="3"/>
    <x v="3"/>
    <n v="20260723"/>
  </r>
  <r>
    <x v="28"/>
    <x v="7"/>
    <x v="0"/>
    <n v="11632.647954"/>
    <x v="4"/>
    <x v="4"/>
    <n v="20260723"/>
  </r>
  <r>
    <x v="28"/>
    <x v="7"/>
    <x v="0"/>
    <n v="306.53829300000001"/>
    <x v="5"/>
    <x v="5"/>
    <n v="20260723"/>
  </r>
  <r>
    <x v="28"/>
    <x v="7"/>
    <x v="0"/>
    <n v="3121.4397090000002"/>
    <x v="6"/>
    <x v="6"/>
    <n v="20260723"/>
  </r>
  <r>
    <x v="28"/>
    <x v="7"/>
    <x v="0"/>
    <n v="236892.764528"/>
    <x v="7"/>
    <x v="7"/>
    <n v="20260723"/>
  </r>
  <r>
    <x v="28"/>
    <x v="7"/>
    <x v="0"/>
    <n v="6352.2036040000003"/>
    <x v="8"/>
    <x v="8"/>
    <n v="20260723"/>
  </r>
  <r>
    <x v="28"/>
    <x v="7"/>
    <x v="0"/>
    <n v="14296.438869"/>
    <x v="9"/>
    <x v="9"/>
    <n v="20260723"/>
  </r>
  <r>
    <x v="28"/>
    <x v="7"/>
    <x v="0"/>
    <n v="5151.1807749999998"/>
    <x v="10"/>
    <x v="10"/>
    <n v="20260723"/>
  </r>
  <r>
    <x v="28"/>
    <x v="7"/>
    <x v="0"/>
    <n v="3602.2354949999999"/>
    <x v="11"/>
    <x v="11"/>
    <n v="20260723"/>
  </r>
  <r>
    <x v="28"/>
    <x v="7"/>
    <x v="0"/>
    <n v="1548.9452799999999"/>
    <x v="12"/>
    <x v="12"/>
    <n v="20260723"/>
  </r>
  <r>
    <x v="28"/>
    <x v="7"/>
    <x v="0"/>
    <n v="191253.15397799999"/>
    <x v="13"/>
    <x v="13"/>
    <n v="20260723"/>
  </r>
  <r>
    <x v="28"/>
    <x v="7"/>
    <x v="0"/>
    <n v="131927.52848000001"/>
    <x v="14"/>
    <x v="14"/>
    <n v="20260723"/>
  </r>
  <r>
    <x v="28"/>
    <x v="7"/>
    <x v="0"/>
    <n v="55093.030121999996"/>
    <x v="15"/>
    <x v="15"/>
    <n v="20260723"/>
  </r>
  <r>
    <x v="28"/>
    <x v="7"/>
    <x v="0"/>
    <n v="3864.8634280000001"/>
    <x v="16"/>
    <x v="16"/>
    <n v="20260723"/>
  </r>
  <r>
    <x v="28"/>
    <x v="7"/>
    <x v="0"/>
    <n v="367.73194899999999"/>
    <x v="17"/>
    <x v="17"/>
    <n v="20260723"/>
  </r>
  <r>
    <x v="28"/>
    <x v="7"/>
    <x v="0"/>
    <n v="10730.756315000001"/>
    <x v="18"/>
    <x v="18"/>
    <n v="20260723"/>
  </r>
  <r>
    <x v="28"/>
    <x v="7"/>
    <x v="0"/>
    <n v="5953.5446250000005"/>
    <x v="19"/>
    <x v="19"/>
    <n v="20260723"/>
  </r>
  <r>
    <x v="28"/>
    <x v="7"/>
    <x v="0"/>
    <n v="3155.4863610000002"/>
    <x v="20"/>
    <x v="20"/>
    <n v="20260723"/>
  </r>
  <r>
    <x v="28"/>
    <x v="7"/>
    <x v="0"/>
    <m/>
    <x v="21"/>
    <x v="21"/>
    <n v="20260723"/>
  </r>
  <r>
    <x v="28"/>
    <x v="7"/>
    <x v="0"/>
    <n v="36356.631346000002"/>
    <x v="22"/>
    <x v="22"/>
    <n v="20260723"/>
  </r>
  <r>
    <x v="28"/>
    <x v="7"/>
    <x v="0"/>
    <n v="3394.3905380000001"/>
    <x v="23"/>
    <x v="23"/>
    <n v="20260723"/>
  </r>
  <r>
    <x v="28"/>
    <x v="7"/>
    <x v="0"/>
    <n v="77.039536999999996"/>
    <x v="24"/>
    <x v="24"/>
    <n v="20260723"/>
  </r>
  <r>
    <x v="28"/>
    <x v="7"/>
    <x v="0"/>
    <n v="22.500022000000001"/>
    <x v="25"/>
    <x v="25"/>
    <n v="20260723"/>
  </r>
  <r>
    <x v="28"/>
    <x v="7"/>
    <x v="0"/>
    <n v="3294.8509789999998"/>
    <x v="26"/>
    <x v="26"/>
    <n v="20260723"/>
  </r>
  <r>
    <x v="28"/>
    <x v="7"/>
    <x v="0"/>
    <n v="9127.2079709999998"/>
    <x v="27"/>
    <x v="27"/>
    <n v="20260723"/>
  </r>
  <r>
    <x v="28"/>
    <x v="7"/>
    <x v="0"/>
    <n v="7900.6182609999996"/>
    <x v="28"/>
    <x v="28"/>
    <n v="20260723"/>
  </r>
  <r>
    <x v="28"/>
    <x v="7"/>
    <x v="0"/>
    <n v="7840.8918439999998"/>
    <x v="29"/>
    <x v="29"/>
    <n v="20260723"/>
  </r>
  <r>
    <x v="28"/>
    <x v="7"/>
    <x v="0"/>
    <n v="59.726416999999998"/>
    <x v="30"/>
    <x v="30"/>
    <n v="20260723"/>
  </r>
  <r>
    <x v="28"/>
    <x v="7"/>
    <x v="0"/>
    <n v="1275.4601339999999"/>
    <x v="31"/>
    <x v="31"/>
    <n v="20260723"/>
  </r>
  <r>
    <x v="28"/>
    <x v="7"/>
    <x v="0"/>
    <n v="0.283499"/>
    <x v="32"/>
    <x v="32"/>
    <n v="20260723"/>
  </r>
  <r>
    <x v="28"/>
    <x v="7"/>
    <x v="0"/>
    <n v="1275.176635"/>
    <x v="33"/>
    <x v="33"/>
    <n v="20260723"/>
  </r>
  <r>
    <x v="28"/>
    <x v="7"/>
    <x v="0"/>
    <n v="-48.870423000000002"/>
    <x v="34"/>
    <x v="34"/>
    <n v="20260723"/>
  </r>
  <r>
    <x v="28"/>
    <x v="7"/>
    <x v="0"/>
    <n v="1018.365285"/>
    <x v="35"/>
    <x v="35"/>
    <n v="20260723"/>
  </r>
  <r>
    <x v="28"/>
    <x v="7"/>
    <x v="0"/>
    <n v="3738.756965"/>
    <x v="36"/>
    <x v="36"/>
    <n v="20260723"/>
  </r>
  <r>
    <x v="28"/>
    <x v="7"/>
    <x v="0"/>
    <n v="872.40968599999997"/>
    <x v="37"/>
    <x v="37"/>
    <n v="20260723"/>
  </r>
  <r>
    <x v="28"/>
    <x v="7"/>
    <x v="0"/>
    <n v="1627.6587910000001"/>
    <x v="38"/>
    <x v="38"/>
    <n v="20260723"/>
  </r>
  <r>
    <x v="28"/>
    <x v="7"/>
    <x v="0"/>
    <n v="29.694879"/>
    <x v="39"/>
    <x v="39"/>
    <n v="20260723"/>
  </r>
  <r>
    <x v="28"/>
    <x v="7"/>
    <x v="0"/>
    <n v="0.37776799999999999"/>
    <x v="40"/>
    <x v="40"/>
    <n v="20260723"/>
  </r>
  <r>
    <x v="28"/>
    <x v="7"/>
    <x v="0"/>
    <n v="6670.4664009999997"/>
    <x v="41"/>
    <x v="41"/>
    <n v="20260723"/>
  </r>
  <r>
    <x v="28"/>
    <x v="7"/>
    <x v="0"/>
    <n v="586.82910900000002"/>
    <x v="42"/>
    <x v="42"/>
    <n v="20260723"/>
  </r>
  <r>
    <x v="28"/>
    <x v="7"/>
    <x v="0"/>
    <n v="315376.34724199999"/>
    <x v="43"/>
    <x v="43"/>
    <n v="20260723"/>
  </r>
  <r>
    <x v="28"/>
    <x v="7"/>
    <x v="0"/>
    <m/>
    <x v="44"/>
    <x v="44"/>
    <n v="20260723"/>
  </r>
  <r>
    <x v="28"/>
    <x v="7"/>
    <x v="0"/>
    <n v="30567.714295999998"/>
    <x v="45"/>
    <x v="45"/>
    <n v="20260723"/>
  </r>
  <r>
    <x v="28"/>
    <x v="7"/>
    <x v="0"/>
    <n v="28535.920107999998"/>
    <x v="46"/>
    <x v="46"/>
    <n v="20260723"/>
  </r>
  <r>
    <x v="28"/>
    <x v="7"/>
    <x v="0"/>
    <m/>
    <x v="47"/>
    <x v="47"/>
    <n v="20260723"/>
  </r>
  <r>
    <x v="28"/>
    <x v="7"/>
    <x v="0"/>
    <n v="27474.060742999998"/>
    <x v="48"/>
    <x v="48"/>
    <n v="20260723"/>
  </r>
  <r>
    <x v="28"/>
    <x v="7"/>
    <x v="0"/>
    <n v="1061.859365"/>
    <x v="49"/>
    <x v="49"/>
    <n v="20260723"/>
  </r>
  <r>
    <x v="28"/>
    <x v="7"/>
    <x v="0"/>
    <n v="2031.7941880000001"/>
    <x v="50"/>
    <x v="50"/>
    <n v="20260723"/>
  </r>
  <r>
    <x v="28"/>
    <x v="7"/>
    <x v="0"/>
    <n v="0"/>
    <x v="47"/>
    <x v="51"/>
    <n v="20260723"/>
  </r>
  <r>
    <x v="28"/>
    <x v="7"/>
    <x v="0"/>
    <n v="1882.4091800000001"/>
    <x v="48"/>
    <x v="52"/>
    <n v="20260723"/>
  </r>
  <r>
    <x v="28"/>
    <x v="7"/>
    <x v="0"/>
    <n v="149.385008"/>
    <x v="49"/>
    <x v="53"/>
    <n v="20260723"/>
  </r>
  <r>
    <x v="28"/>
    <x v="7"/>
    <x v="0"/>
    <n v="143593.43282799999"/>
    <x v="51"/>
    <x v="54"/>
    <n v="20260723"/>
  </r>
  <r>
    <x v="28"/>
    <x v="7"/>
    <x v="0"/>
    <n v="161.32654099999999"/>
    <x v="52"/>
    <x v="55"/>
    <n v="20260723"/>
  </r>
  <r>
    <x v="28"/>
    <x v="7"/>
    <x v="0"/>
    <m/>
    <x v="47"/>
    <x v="56"/>
    <n v="20260723"/>
  </r>
  <r>
    <x v="28"/>
    <x v="7"/>
    <x v="0"/>
    <n v="148.10719499999999"/>
    <x v="48"/>
    <x v="57"/>
    <n v="20260723"/>
  </r>
  <r>
    <x v="28"/>
    <x v="7"/>
    <x v="0"/>
    <n v="13.219346"/>
    <x v="49"/>
    <x v="58"/>
    <n v="20260723"/>
  </r>
  <r>
    <x v="28"/>
    <x v="7"/>
    <x v="0"/>
    <n v="143432.106287"/>
    <x v="53"/>
    <x v="59"/>
    <n v="20260723"/>
  </r>
  <r>
    <x v="28"/>
    <x v="7"/>
    <x v="0"/>
    <n v="49.269768999999997"/>
    <x v="47"/>
    <x v="60"/>
    <n v="20260723"/>
  </r>
  <r>
    <x v="28"/>
    <x v="7"/>
    <x v="0"/>
    <n v="138418.840792"/>
    <x v="48"/>
    <x v="61"/>
    <n v="20260723"/>
  </r>
  <r>
    <x v="28"/>
    <x v="7"/>
    <x v="0"/>
    <n v="4963.9957260000001"/>
    <x v="49"/>
    <x v="62"/>
    <n v="20260723"/>
  </r>
  <r>
    <x v="28"/>
    <x v="7"/>
    <x v="0"/>
    <n v="35100.911541000001"/>
    <x v="54"/>
    <x v="63"/>
    <n v="20260723"/>
  </r>
  <r>
    <x v="28"/>
    <x v="7"/>
    <x v="0"/>
    <n v="23799.938221"/>
    <x v="47"/>
    <x v="64"/>
    <n v="20260723"/>
  </r>
  <r>
    <x v="28"/>
    <x v="7"/>
    <x v="0"/>
    <n v="11020.267607"/>
    <x v="48"/>
    <x v="65"/>
    <n v="20260723"/>
  </r>
  <r>
    <x v="28"/>
    <x v="7"/>
    <x v="0"/>
    <n v="280.705713"/>
    <x v="49"/>
    <x v="66"/>
    <n v="20260723"/>
  </r>
  <r>
    <x v="28"/>
    <x v="7"/>
    <x v="0"/>
    <m/>
    <x v="55"/>
    <x v="67"/>
    <n v="20260723"/>
  </r>
  <r>
    <x v="28"/>
    <x v="7"/>
    <x v="0"/>
    <m/>
    <x v="56"/>
    <x v="68"/>
    <n v="20260723"/>
  </r>
  <r>
    <x v="28"/>
    <x v="7"/>
    <x v="0"/>
    <n v="771.61511399999995"/>
    <x v="57"/>
    <x v="69"/>
    <n v="20260723"/>
  </r>
  <r>
    <x v="28"/>
    <x v="7"/>
    <x v="0"/>
    <n v="607.96526400000005"/>
    <x v="58"/>
    <x v="70"/>
    <n v="20260723"/>
  </r>
  <r>
    <x v="28"/>
    <x v="7"/>
    <x v="0"/>
    <n v="1492.2592460000001"/>
    <x v="59"/>
    <x v="71"/>
    <n v="20260723"/>
  </r>
  <r>
    <x v="28"/>
    <x v="7"/>
    <x v="0"/>
    <n v="17329.315075999999"/>
    <x v="60"/>
    <x v="72"/>
    <n v="20260723"/>
  </r>
  <r>
    <x v="28"/>
    <x v="7"/>
    <x v="0"/>
    <n v="15159.650707999999"/>
    <x v="19"/>
    <x v="73"/>
    <n v="20260723"/>
  </r>
  <r>
    <x v="28"/>
    <x v="7"/>
    <x v="0"/>
    <n v="398.14339100000001"/>
    <x v="61"/>
    <x v="74"/>
    <n v="20260723"/>
  </r>
  <r>
    <x v="28"/>
    <x v="7"/>
    <x v="0"/>
    <n v="1510.0339449999999"/>
    <x v="62"/>
    <x v="75"/>
    <n v="20260723"/>
  </r>
  <r>
    <x v="28"/>
    <x v="7"/>
    <x v="0"/>
    <n v="2499.1441100000002"/>
    <x v="63"/>
    <x v="76"/>
    <n v="20260723"/>
  </r>
  <r>
    <x v="28"/>
    <x v="7"/>
    <x v="0"/>
    <n v="1109.049751"/>
    <x v="64"/>
    <x v="77"/>
    <n v="20260723"/>
  </r>
  <r>
    <x v="28"/>
    <x v="7"/>
    <x v="0"/>
    <n v="4798.765222"/>
    <x v="65"/>
    <x v="78"/>
    <n v="20260723"/>
  </r>
  <r>
    <x v="28"/>
    <x v="7"/>
    <x v="0"/>
    <n v="403.69393500000001"/>
    <x v="66"/>
    <x v="79"/>
    <n v="20260723"/>
  </r>
  <r>
    <x v="28"/>
    <x v="7"/>
    <x v="0"/>
    <n v="9.1079999999999998E-3"/>
    <x v="67"/>
    <x v="80"/>
    <n v="20260723"/>
  </r>
  <r>
    <x v="28"/>
    <x v="7"/>
    <x v="0"/>
    <n v="403.68482699999998"/>
    <x v="68"/>
    <x v="81"/>
    <n v="20260723"/>
  </r>
  <r>
    <x v="28"/>
    <x v="7"/>
    <x v="0"/>
    <n v="716.04762000000005"/>
    <x v="69"/>
    <x v="82"/>
    <n v="20260723"/>
  </r>
  <r>
    <x v="28"/>
    <x v="7"/>
    <x v="0"/>
    <n v="256057.74204799999"/>
    <x v="70"/>
    <x v="83"/>
    <n v="20260723"/>
  </r>
  <r>
    <x v="28"/>
    <x v="7"/>
    <x v="0"/>
    <n v="59318.605194000003"/>
    <x v="71"/>
    <x v="84"/>
    <n v="20260723"/>
  </r>
  <r>
    <x v="28"/>
    <x v="8"/>
    <x v="0"/>
    <m/>
    <x v="0"/>
    <x v="0"/>
    <n v="20260723"/>
  </r>
  <r>
    <x v="28"/>
    <x v="8"/>
    <x v="0"/>
    <m/>
    <x v="1"/>
    <x v="1"/>
    <n v="20260723"/>
  </r>
  <r>
    <x v="28"/>
    <x v="8"/>
    <x v="0"/>
    <m/>
    <x v="2"/>
    <x v="2"/>
    <n v="20260723"/>
  </r>
  <r>
    <x v="28"/>
    <x v="8"/>
    <x v="0"/>
    <n v="0.104087"/>
    <x v="3"/>
    <x v="3"/>
    <n v="20260723"/>
  </r>
  <r>
    <x v="28"/>
    <x v="8"/>
    <x v="0"/>
    <n v="11118.757019000001"/>
    <x v="4"/>
    <x v="4"/>
    <n v="20260723"/>
  </r>
  <r>
    <x v="28"/>
    <x v="8"/>
    <x v="0"/>
    <n v="216.95843600000001"/>
    <x v="5"/>
    <x v="5"/>
    <n v="20260723"/>
  </r>
  <r>
    <x v="28"/>
    <x v="8"/>
    <x v="0"/>
    <n v="3006.0385700000002"/>
    <x v="6"/>
    <x v="6"/>
    <n v="20260723"/>
  </r>
  <r>
    <x v="28"/>
    <x v="8"/>
    <x v="0"/>
    <n v="244409.972068"/>
    <x v="7"/>
    <x v="7"/>
    <n v="20260723"/>
  </r>
  <r>
    <x v="28"/>
    <x v="8"/>
    <x v="0"/>
    <n v="6305.8925719999997"/>
    <x v="8"/>
    <x v="8"/>
    <n v="20260723"/>
  </r>
  <r>
    <x v="28"/>
    <x v="8"/>
    <x v="0"/>
    <n v="14143.605769"/>
    <x v="9"/>
    <x v="9"/>
    <n v="20260723"/>
  </r>
  <r>
    <x v="28"/>
    <x v="8"/>
    <x v="0"/>
    <n v="5534.8437990000002"/>
    <x v="10"/>
    <x v="10"/>
    <n v="20260723"/>
  </r>
  <r>
    <x v="28"/>
    <x v="8"/>
    <x v="0"/>
    <n v="3891.3909330000001"/>
    <x v="11"/>
    <x v="11"/>
    <n v="20260723"/>
  </r>
  <r>
    <x v="28"/>
    <x v="8"/>
    <x v="0"/>
    <n v="1643.4528660000001"/>
    <x v="12"/>
    <x v="12"/>
    <n v="20260723"/>
  </r>
  <r>
    <x v="28"/>
    <x v="8"/>
    <x v="0"/>
    <n v="198196.260943"/>
    <x v="13"/>
    <x v="13"/>
    <n v="20260723"/>
  </r>
  <r>
    <x v="28"/>
    <x v="8"/>
    <x v="0"/>
    <n v="134677.01493500001"/>
    <x v="14"/>
    <x v="14"/>
    <n v="20260723"/>
  </r>
  <r>
    <x v="28"/>
    <x v="8"/>
    <x v="0"/>
    <n v="58536.041319000004"/>
    <x v="15"/>
    <x v="15"/>
    <n v="20260723"/>
  </r>
  <r>
    <x v="28"/>
    <x v="8"/>
    <x v="0"/>
    <n v="4697.6509120000001"/>
    <x v="16"/>
    <x v="16"/>
    <n v="20260723"/>
  </r>
  <r>
    <x v="28"/>
    <x v="8"/>
    <x v="0"/>
    <n v="285.55377700000003"/>
    <x v="17"/>
    <x v="17"/>
    <n v="20260723"/>
  </r>
  <r>
    <x v="28"/>
    <x v="8"/>
    <x v="0"/>
    <n v="11605.008451"/>
    <x v="18"/>
    <x v="18"/>
    <n v="20260723"/>
  </r>
  <r>
    <x v="28"/>
    <x v="8"/>
    <x v="0"/>
    <n v="5416.0346229999996"/>
    <x v="19"/>
    <x v="19"/>
    <n v="20260723"/>
  </r>
  <r>
    <x v="28"/>
    <x v="8"/>
    <x v="0"/>
    <n v="3208.3259109999999"/>
    <x v="20"/>
    <x v="20"/>
    <n v="20260723"/>
  </r>
  <r>
    <x v="28"/>
    <x v="8"/>
    <x v="0"/>
    <m/>
    <x v="21"/>
    <x v="21"/>
    <n v="20260723"/>
  </r>
  <r>
    <x v="28"/>
    <x v="8"/>
    <x v="0"/>
    <n v="39987.337305000001"/>
    <x v="22"/>
    <x v="22"/>
    <n v="20260723"/>
  </r>
  <r>
    <x v="28"/>
    <x v="8"/>
    <x v="0"/>
    <n v="3482.3050779999999"/>
    <x v="23"/>
    <x v="23"/>
    <n v="20260723"/>
  </r>
  <r>
    <x v="28"/>
    <x v="8"/>
    <x v="0"/>
    <n v="69.555628999999996"/>
    <x v="24"/>
    <x v="24"/>
    <n v="20260723"/>
  </r>
  <r>
    <x v="28"/>
    <x v="8"/>
    <x v="0"/>
    <n v="22.894151000000001"/>
    <x v="25"/>
    <x v="25"/>
    <n v="20260723"/>
  </r>
  <r>
    <x v="28"/>
    <x v="8"/>
    <x v="0"/>
    <n v="3389.8552979999999"/>
    <x v="26"/>
    <x v="26"/>
    <n v="20260723"/>
  </r>
  <r>
    <x v="28"/>
    <x v="8"/>
    <x v="0"/>
    <n v="9536.6527839999999"/>
    <x v="27"/>
    <x v="27"/>
    <n v="20260723"/>
  </r>
  <r>
    <x v="28"/>
    <x v="8"/>
    <x v="0"/>
    <n v="8333.4679180000003"/>
    <x v="28"/>
    <x v="28"/>
    <n v="20260723"/>
  </r>
  <r>
    <x v="28"/>
    <x v="8"/>
    <x v="0"/>
    <n v="8329.4313629999997"/>
    <x v="29"/>
    <x v="29"/>
    <n v="20260723"/>
  </r>
  <r>
    <x v="28"/>
    <x v="8"/>
    <x v="0"/>
    <n v="4.0365549999999999"/>
    <x v="30"/>
    <x v="30"/>
    <n v="20260723"/>
  </r>
  <r>
    <x v="28"/>
    <x v="8"/>
    <x v="0"/>
    <n v="1262.62751"/>
    <x v="31"/>
    <x v="31"/>
    <n v="20260723"/>
  </r>
  <r>
    <x v="28"/>
    <x v="8"/>
    <x v="0"/>
    <n v="2.7635429999999999"/>
    <x v="32"/>
    <x v="32"/>
    <n v="20260723"/>
  </r>
  <r>
    <x v="28"/>
    <x v="8"/>
    <x v="0"/>
    <n v="1259.8639680000001"/>
    <x v="33"/>
    <x v="33"/>
    <n v="20260723"/>
  </r>
  <r>
    <x v="28"/>
    <x v="8"/>
    <x v="0"/>
    <n v="-59.442644999999999"/>
    <x v="34"/>
    <x v="34"/>
    <n v="20260723"/>
  </r>
  <r>
    <x v="28"/>
    <x v="8"/>
    <x v="0"/>
    <n v="1285.6759750000001"/>
    <x v="35"/>
    <x v="35"/>
    <n v="20260723"/>
  </r>
  <r>
    <x v="28"/>
    <x v="8"/>
    <x v="0"/>
    <n v="4008.056149"/>
    <x v="36"/>
    <x v="36"/>
    <n v="20260723"/>
  </r>
  <r>
    <x v="28"/>
    <x v="8"/>
    <x v="0"/>
    <n v="950.99137099999996"/>
    <x v="37"/>
    <x v="37"/>
    <n v="20260723"/>
  </r>
  <r>
    <x v="28"/>
    <x v="8"/>
    <x v="0"/>
    <n v="1939.6551529999999"/>
    <x v="38"/>
    <x v="38"/>
    <n v="20260723"/>
  </r>
  <r>
    <x v="28"/>
    <x v="8"/>
    <x v="0"/>
    <n v="31.906119"/>
    <x v="39"/>
    <x v="39"/>
    <n v="20260723"/>
  </r>
  <r>
    <x v="28"/>
    <x v="8"/>
    <x v="0"/>
    <n v="0.38778000000000001"/>
    <x v="40"/>
    <x v="40"/>
    <n v="20260723"/>
  </r>
  <r>
    <x v="28"/>
    <x v="8"/>
    <x v="0"/>
    <n v="5753.6993549999997"/>
    <x v="41"/>
    <x v="41"/>
    <n v="20260723"/>
  </r>
  <r>
    <x v="28"/>
    <x v="8"/>
    <x v="0"/>
    <n v="539.10779200000002"/>
    <x v="42"/>
    <x v="42"/>
    <n v="20260723"/>
  </r>
  <r>
    <x v="28"/>
    <x v="8"/>
    <x v="0"/>
    <n v="326267.605041"/>
    <x v="43"/>
    <x v="43"/>
    <n v="20260723"/>
  </r>
  <r>
    <x v="28"/>
    <x v="8"/>
    <x v="0"/>
    <m/>
    <x v="44"/>
    <x v="44"/>
    <n v="20260723"/>
  </r>
  <r>
    <x v="28"/>
    <x v="8"/>
    <x v="0"/>
    <n v="32968.561212000001"/>
    <x v="45"/>
    <x v="45"/>
    <n v="20260723"/>
  </r>
  <r>
    <x v="28"/>
    <x v="8"/>
    <x v="0"/>
    <n v="30881.529715000001"/>
    <x v="46"/>
    <x v="46"/>
    <n v="20260723"/>
  </r>
  <r>
    <x v="28"/>
    <x v="8"/>
    <x v="0"/>
    <m/>
    <x v="47"/>
    <x v="47"/>
    <n v="20260723"/>
  </r>
  <r>
    <x v="28"/>
    <x v="8"/>
    <x v="0"/>
    <n v="29723.228077"/>
    <x v="48"/>
    <x v="48"/>
    <n v="20260723"/>
  </r>
  <r>
    <x v="28"/>
    <x v="8"/>
    <x v="0"/>
    <n v="1158.3016379999999"/>
    <x v="49"/>
    <x v="49"/>
    <n v="20260723"/>
  </r>
  <r>
    <x v="28"/>
    <x v="8"/>
    <x v="0"/>
    <n v="2087.0314960000001"/>
    <x v="50"/>
    <x v="50"/>
    <n v="20260723"/>
  </r>
  <r>
    <x v="28"/>
    <x v="8"/>
    <x v="0"/>
    <m/>
    <x v="47"/>
    <x v="51"/>
    <n v="20260723"/>
  </r>
  <r>
    <x v="28"/>
    <x v="8"/>
    <x v="0"/>
    <n v="1919.1864909999999"/>
    <x v="48"/>
    <x v="52"/>
    <n v="20260723"/>
  </r>
  <r>
    <x v="28"/>
    <x v="8"/>
    <x v="0"/>
    <n v="167.84500499999999"/>
    <x v="49"/>
    <x v="53"/>
    <n v="20260723"/>
  </r>
  <r>
    <x v="28"/>
    <x v="8"/>
    <x v="0"/>
    <n v="145987.832674"/>
    <x v="51"/>
    <x v="54"/>
    <n v="20260723"/>
  </r>
  <r>
    <x v="28"/>
    <x v="8"/>
    <x v="0"/>
    <n v="165.60466299999999"/>
    <x v="52"/>
    <x v="55"/>
    <n v="20260723"/>
  </r>
  <r>
    <x v="28"/>
    <x v="8"/>
    <x v="0"/>
    <m/>
    <x v="47"/>
    <x v="56"/>
    <n v="20260723"/>
  </r>
  <r>
    <x v="28"/>
    <x v="8"/>
    <x v="0"/>
    <n v="151.50230300000001"/>
    <x v="48"/>
    <x v="57"/>
    <n v="20260723"/>
  </r>
  <r>
    <x v="28"/>
    <x v="8"/>
    <x v="0"/>
    <n v="14.102359"/>
    <x v="49"/>
    <x v="58"/>
    <n v="20260723"/>
  </r>
  <r>
    <x v="28"/>
    <x v="8"/>
    <x v="0"/>
    <n v="145822.228011"/>
    <x v="53"/>
    <x v="59"/>
    <n v="20260723"/>
  </r>
  <r>
    <x v="28"/>
    <x v="8"/>
    <x v="0"/>
    <n v="50.760063000000002"/>
    <x v="47"/>
    <x v="60"/>
    <n v="20260723"/>
  </r>
  <r>
    <x v="28"/>
    <x v="8"/>
    <x v="0"/>
    <n v="140813.17354600001"/>
    <x v="48"/>
    <x v="61"/>
    <n v="20260723"/>
  </r>
  <r>
    <x v="28"/>
    <x v="8"/>
    <x v="0"/>
    <n v="4958.2944020000004"/>
    <x v="49"/>
    <x v="62"/>
    <n v="20260723"/>
  </r>
  <r>
    <x v="28"/>
    <x v="8"/>
    <x v="0"/>
    <n v="38651.207541000003"/>
    <x v="54"/>
    <x v="63"/>
    <n v="20260723"/>
  </r>
  <r>
    <x v="28"/>
    <x v="8"/>
    <x v="0"/>
    <n v="26917.32015"/>
    <x v="47"/>
    <x v="64"/>
    <n v="20260723"/>
  </r>
  <r>
    <x v="28"/>
    <x v="8"/>
    <x v="0"/>
    <n v="11444.808907000001"/>
    <x v="48"/>
    <x v="65"/>
    <n v="20260723"/>
  </r>
  <r>
    <x v="28"/>
    <x v="8"/>
    <x v="0"/>
    <n v="289.078485"/>
    <x v="49"/>
    <x v="66"/>
    <n v="20260723"/>
  </r>
  <r>
    <x v="28"/>
    <x v="8"/>
    <x v="0"/>
    <m/>
    <x v="55"/>
    <x v="67"/>
    <n v="20260723"/>
  </r>
  <r>
    <x v="28"/>
    <x v="8"/>
    <x v="0"/>
    <n v="0.18"/>
    <x v="56"/>
    <x v="68"/>
    <n v="20260723"/>
  </r>
  <r>
    <x v="28"/>
    <x v="8"/>
    <x v="0"/>
    <n v="818.62769400000002"/>
    <x v="57"/>
    <x v="69"/>
    <n v="20260723"/>
  </r>
  <r>
    <x v="28"/>
    <x v="8"/>
    <x v="0"/>
    <n v="553.18942300000003"/>
    <x v="58"/>
    <x v="70"/>
    <n v="20260723"/>
  </r>
  <r>
    <x v="28"/>
    <x v="8"/>
    <x v="0"/>
    <n v="1932.093928"/>
    <x v="59"/>
    <x v="71"/>
    <n v="20260723"/>
  </r>
  <r>
    <x v="28"/>
    <x v="8"/>
    <x v="0"/>
    <n v="17226.928776000001"/>
    <x v="60"/>
    <x v="72"/>
    <n v="20260723"/>
  </r>
  <r>
    <x v="28"/>
    <x v="8"/>
    <x v="0"/>
    <n v="14693.122002"/>
    <x v="19"/>
    <x v="73"/>
    <n v="20260723"/>
  </r>
  <r>
    <x v="28"/>
    <x v="8"/>
    <x v="0"/>
    <n v="363.03360300000003"/>
    <x v="61"/>
    <x v="74"/>
    <n v="20260723"/>
  </r>
  <r>
    <x v="28"/>
    <x v="8"/>
    <x v="0"/>
    <n v="1602.289055"/>
    <x v="62"/>
    <x v="75"/>
    <n v="20260723"/>
  </r>
  <r>
    <x v="28"/>
    <x v="8"/>
    <x v="0"/>
    <n v="2705.0826000000002"/>
    <x v="63"/>
    <x v="76"/>
    <n v="20260723"/>
  </r>
  <r>
    <x v="28"/>
    <x v="8"/>
    <x v="0"/>
    <n v="1171.9748509999999"/>
    <x v="64"/>
    <x v="77"/>
    <n v="20260723"/>
  </r>
  <r>
    <x v="28"/>
    <x v="8"/>
    <x v="0"/>
    <n v="4592.2876839999999"/>
    <x v="65"/>
    <x v="78"/>
    <n v="20260723"/>
  </r>
  <r>
    <x v="28"/>
    <x v="8"/>
    <x v="0"/>
    <n v="721.97903199999996"/>
    <x v="66"/>
    <x v="79"/>
    <n v="20260723"/>
  </r>
  <r>
    <x v="28"/>
    <x v="8"/>
    <x v="0"/>
    <n v="7.6369999999999997E-3"/>
    <x v="67"/>
    <x v="80"/>
    <n v="20260723"/>
  </r>
  <r>
    <x v="28"/>
    <x v="8"/>
    <x v="0"/>
    <n v="721.97139500000003"/>
    <x v="68"/>
    <x v="81"/>
    <n v="20260723"/>
  </r>
  <r>
    <x v="28"/>
    <x v="8"/>
    <x v="0"/>
    <n v="650.13363400000003"/>
    <x v="69"/>
    <x v="82"/>
    <n v="20260723"/>
  </r>
  <r>
    <x v="28"/>
    <x v="8"/>
    <x v="0"/>
    <n v="264638.52370899997"/>
    <x v="70"/>
    <x v="83"/>
    <n v="20260723"/>
  </r>
  <r>
    <x v="28"/>
    <x v="8"/>
    <x v="0"/>
    <n v="61629.081332000002"/>
    <x v="71"/>
    <x v="84"/>
    <n v="20260723"/>
  </r>
  <r>
    <x v="28"/>
    <x v="9"/>
    <x v="0"/>
    <m/>
    <x v="0"/>
    <x v="0"/>
    <n v="20260723"/>
  </r>
  <r>
    <x v="28"/>
    <x v="9"/>
    <x v="0"/>
    <m/>
    <x v="1"/>
    <x v="1"/>
    <n v="20260723"/>
  </r>
  <r>
    <x v="28"/>
    <x v="9"/>
    <x v="0"/>
    <m/>
    <x v="2"/>
    <x v="2"/>
    <n v="20260723"/>
  </r>
  <r>
    <x v="28"/>
    <x v="9"/>
    <x v="0"/>
    <n v="9.6781000000000006E-2"/>
    <x v="3"/>
    <x v="3"/>
    <n v="20260723"/>
  </r>
  <r>
    <x v="28"/>
    <x v="9"/>
    <x v="0"/>
    <n v="11169.167842999999"/>
    <x v="4"/>
    <x v="4"/>
    <n v="20260723"/>
  </r>
  <r>
    <x v="28"/>
    <x v="9"/>
    <x v="0"/>
    <n v="192.345608"/>
    <x v="5"/>
    <x v="5"/>
    <n v="20260723"/>
  </r>
  <r>
    <x v="28"/>
    <x v="9"/>
    <x v="0"/>
    <n v="2835.8754279999998"/>
    <x v="6"/>
    <x v="6"/>
    <n v="20260723"/>
  </r>
  <r>
    <x v="28"/>
    <x v="9"/>
    <x v="0"/>
    <n v="252470.02744199999"/>
    <x v="7"/>
    <x v="7"/>
    <n v="20260723"/>
  </r>
  <r>
    <x v="28"/>
    <x v="9"/>
    <x v="0"/>
    <n v="6886.1853899999996"/>
    <x v="8"/>
    <x v="8"/>
    <n v="20260723"/>
  </r>
  <r>
    <x v="28"/>
    <x v="9"/>
    <x v="0"/>
    <n v="14786.275936"/>
    <x v="9"/>
    <x v="9"/>
    <n v="20260723"/>
  </r>
  <r>
    <x v="28"/>
    <x v="9"/>
    <x v="0"/>
    <n v="6718.3598789999996"/>
    <x v="10"/>
    <x v="10"/>
    <n v="20260723"/>
  </r>
  <r>
    <x v="28"/>
    <x v="9"/>
    <x v="0"/>
    <n v="5071.2821780000004"/>
    <x v="11"/>
    <x v="11"/>
    <n v="20260723"/>
  </r>
  <r>
    <x v="28"/>
    <x v="9"/>
    <x v="0"/>
    <n v="1647.0777009999999"/>
    <x v="12"/>
    <x v="12"/>
    <n v="20260723"/>
  </r>
  <r>
    <x v="28"/>
    <x v="9"/>
    <x v="0"/>
    <n v="203927.42666"/>
    <x v="13"/>
    <x v="13"/>
    <n v="20260723"/>
  </r>
  <r>
    <x v="28"/>
    <x v="9"/>
    <x v="0"/>
    <n v="135757.994898"/>
    <x v="14"/>
    <x v="14"/>
    <n v="20260723"/>
  </r>
  <r>
    <x v="28"/>
    <x v="9"/>
    <x v="0"/>
    <n v="61419.901202000001"/>
    <x v="15"/>
    <x v="15"/>
    <n v="20260723"/>
  </r>
  <r>
    <x v="28"/>
    <x v="9"/>
    <x v="0"/>
    <n v="5141.0732129999997"/>
    <x v="16"/>
    <x v="16"/>
    <n v="20260723"/>
  </r>
  <r>
    <x v="28"/>
    <x v="9"/>
    <x v="0"/>
    <n v="1608.4573479999999"/>
    <x v="17"/>
    <x v="17"/>
    <n v="20260723"/>
  </r>
  <r>
    <x v="28"/>
    <x v="9"/>
    <x v="0"/>
    <n v="12237.591420000001"/>
    <x v="18"/>
    <x v="18"/>
    <n v="20260723"/>
  </r>
  <r>
    <x v="28"/>
    <x v="9"/>
    <x v="0"/>
    <n v="5680.4862279999998"/>
    <x v="19"/>
    <x v="19"/>
    <n v="20260723"/>
  </r>
  <r>
    <x v="28"/>
    <x v="9"/>
    <x v="0"/>
    <n v="2233.7019300000002"/>
    <x v="20"/>
    <x v="20"/>
    <n v="20260723"/>
  </r>
  <r>
    <x v="28"/>
    <x v="9"/>
    <x v="0"/>
    <m/>
    <x v="21"/>
    <x v="21"/>
    <n v="20260723"/>
  </r>
  <r>
    <x v="28"/>
    <x v="9"/>
    <x v="0"/>
    <n v="44014.122750000002"/>
    <x v="22"/>
    <x v="22"/>
    <n v="20260723"/>
  </r>
  <r>
    <x v="28"/>
    <x v="9"/>
    <x v="0"/>
    <n v="2995.414569"/>
    <x v="23"/>
    <x v="23"/>
    <n v="20260723"/>
  </r>
  <r>
    <x v="28"/>
    <x v="9"/>
    <x v="0"/>
    <n v="62.464643000000002"/>
    <x v="24"/>
    <x v="24"/>
    <n v="20260723"/>
  </r>
  <r>
    <x v="28"/>
    <x v="9"/>
    <x v="0"/>
    <n v="24.475694000000001"/>
    <x v="25"/>
    <x v="25"/>
    <n v="20260723"/>
  </r>
  <r>
    <x v="28"/>
    <x v="9"/>
    <x v="0"/>
    <n v="2908.4742310000001"/>
    <x v="26"/>
    <x v="26"/>
    <n v="20260723"/>
  </r>
  <r>
    <x v="28"/>
    <x v="9"/>
    <x v="0"/>
    <n v="10323.472906999999"/>
    <x v="27"/>
    <x v="27"/>
    <n v="20260723"/>
  </r>
  <r>
    <x v="28"/>
    <x v="9"/>
    <x v="0"/>
    <n v="9548.6681809999991"/>
    <x v="28"/>
    <x v="28"/>
    <n v="20260723"/>
  </r>
  <r>
    <x v="28"/>
    <x v="9"/>
    <x v="0"/>
    <n v="9528.737239"/>
    <x v="29"/>
    <x v="29"/>
    <n v="20260723"/>
  </r>
  <r>
    <x v="28"/>
    <x v="9"/>
    <x v="0"/>
    <n v="19.930942000000002"/>
    <x v="30"/>
    <x v="30"/>
    <n v="20260723"/>
  </r>
  <r>
    <x v="28"/>
    <x v="9"/>
    <x v="0"/>
    <n v="848.01334599999996"/>
    <x v="31"/>
    <x v="31"/>
    <n v="20260723"/>
  </r>
  <r>
    <x v="28"/>
    <x v="9"/>
    <x v="0"/>
    <n v="5.0434479999999997"/>
    <x v="32"/>
    <x v="32"/>
    <n v="20260723"/>
  </r>
  <r>
    <x v="28"/>
    <x v="9"/>
    <x v="0"/>
    <n v="842.96989799999994"/>
    <x v="33"/>
    <x v="33"/>
    <n v="20260723"/>
  </r>
  <r>
    <x v="28"/>
    <x v="9"/>
    <x v="0"/>
    <n v="-73.208619999999996"/>
    <x v="34"/>
    <x v="34"/>
    <n v="20260723"/>
  </r>
  <r>
    <x v="28"/>
    <x v="9"/>
    <x v="0"/>
    <n v="1391.1980840000001"/>
    <x v="35"/>
    <x v="35"/>
    <n v="20260723"/>
  </r>
  <r>
    <x v="28"/>
    <x v="9"/>
    <x v="0"/>
    <n v="3937.4043059999999"/>
    <x v="36"/>
    <x v="36"/>
    <n v="20260723"/>
  </r>
  <r>
    <x v="28"/>
    <x v="9"/>
    <x v="0"/>
    <n v="1175.752704"/>
    <x v="37"/>
    <x v="37"/>
    <n v="20260723"/>
  </r>
  <r>
    <x v="28"/>
    <x v="9"/>
    <x v="0"/>
    <n v="2091.3177470000001"/>
    <x v="38"/>
    <x v="38"/>
    <n v="20260723"/>
  </r>
  <r>
    <x v="28"/>
    <x v="9"/>
    <x v="0"/>
    <n v="13.362494"/>
    <x v="39"/>
    <x v="39"/>
    <n v="20260723"/>
  </r>
  <r>
    <x v="28"/>
    <x v="9"/>
    <x v="0"/>
    <n v="0.38864100000000001"/>
    <x v="40"/>
    <x v="40"/>
    <n v="20260723"/>
  </r>
  <r>
    <x v="28"/>
    <x v="9"/>
    <x v="0"/>
    <n v="6722.6662619999997"/>
    <x v="41"/>
    <x v="41"/>
    <n v="20260723"/>
  </r>
  <r>
    <x v="28"/>
    <x v="9"/>
    <x v="0"/>
    <n v="895.06814599999996"/>
    <x v="42"/>
    <x v="42"/>
    <n v="20260723"/>
  </r>
  <r>
    <x v="28"/>
    <x v="9"/>
    <x v="0"/>
    <n v="340227.68171099998"/>
    <x v="43"/>
    <x v="43"/>
    <n v="20260723"/>
  </r>
  <r>
    <x v="28"/>
    <x v="9"/>
    <x v="0"/>
    <m/>
    <x v="44"/>
    <x v="44"/>
    <n v="20260723"/>
  </r>
  <r>
    <x v="28"/>
    <x v="9"/>
    <x v="0"/>
    <n v="36328.177284999998"/>
    <x v="45"/>
    <x v="45"/>
    <n v="20260723"/>
  </r>
  <r>
    <x v="28"/>
    <x v="9"/>
    <x v="0"/>
    <n v="33845.757217999999"/>
    <x v="46"/>
    <x v="46"/>
    <n v="20260723"/>
  </r>
  <r>
    <x v="28"/>
    <x v="9"/>
    <x v="0"/>
    <m/>
    <x v="47"/>
    <x v="47"/>
    <n v="20260723"/>
  </r>
  <r>
    <x v="28"/>
    <x v="9"/>
    <x v="0"/>
    <n v="32617.453795000001"/>
    <x v="48"/>
    <x v="48"/>
    <n v="20260723"/>
  </r>
  <r>
    <x v="28"/>
    <x v="9"/>
    <x v="0"/>
    <n v="1228.3034230000001"/>
    <x v="49"/>
    <x v="49"/>
    <n v="20260723"/>
  </r>
  <r>
    <x v="28"/>
    <x v="9"/>
    <x v="0"/>
    <n v="2482.4200660000001"/>
    <x v="50"/>
    <x v="50"/>
    <n v="20260723"/>
  </r>
  <r>
    <x v="28"/>
    <x v="9"/>
    <x v="0"/>
    <m/>
    <x v="47"/>
    <x v="51"/>
    <n v="20260723"/>
  </r>
  <r>
    <x v="28"/>
    <x v="9"/>
    <x v="0"/>
    <n v="2299.2966070000002"/>
    <x v="48"/>
    <x v="52"/>
    <n v="20260723"/>
  </r>
  <r>
    <x v="28"/>
    <x v="9"/>
    <x v="0"/>
    <n v="183.123459"/>
    <x v="49"/>
    <x v="53"/>
    <n v="20260723"/>
  </r>
  <r>
    <x v="28"/>
    <x v="9"/>
    <x v="0"/>
    <n v="147944.43318600001"/>
    <x v="51"/>
    <x v="54"/>
    <n v="20260723"/>
  </r>
  <r>
    <x v="28"/>
    <x v="9"/>
    <x v="0"/>
    <n v="6.6424729999999998"/>
    <x v="52"/>
    <x v="55"/>
    <n v="20260723"/>
  </r>
  <r>
    <x v="28"/>
    <x v="9"/>
    <x v="0"/>
    <m/>
    <x v="47"/>
    <x v="56"/>
    <n v="20260723"/>
  </r>
  <r>
    <x v="28"/>
    <x v="9"/>
    <x v="0"/>
    <n v="-0.65878700000000001"/>
    <x v="48"/>
    <x v="57"/>
    <n v="20260723"/>
  </r>
  <r>
    <x v="28"/>
    <x v="9"/>
    <x v="0"/>
    <n v="7.3012600000000001"/>
    <x v="49"/>
    <x v="58"/>
    <n v="20260723"/>
  </r>
  <r>
    <x v="28"/>
    <x v="9"/>
    <x v="0"/>
    <n v="147937.79071299999"/>
    <x v="53"/>
    <x v="59"/>
    <n v="20260723"/>
  </r>
  <r>
    <x v="28"/>
    <x v="9"/>
    <x v="0"/>
    <n v="49.104542000000002"/>
    <x v="47"/>
    <x v="60"/>
    <n v="20260723"/>
  </r>
  <r>
    <x v="28"/>
    <x v="9"/>
    <x v="0"/>
    <n v="142979.97506900001"/>
    <x v="48"/>
    <x v="61"/>
    <n v="20260723"/>
  </r>
  <r>
    <x v="28"/>
    <x v="9"/>
    <x v="0"/>
    <n v="4908.7111009999999"/>
    <x v="49"/>
    <x v="62"/>
    <n v="20260723"/>
  </r>
  <r>
    <x v="28"/>
    <x v="9"/>
    <x v="0"/>
    <n v="42463.125142999997"/>
    <x v="54"/>
    <x v="63"/>
    <n v="20260723"/>
  </r>
  <r>
    <x v="28"/>
    <x v="9"/>
    <x v="0"/>
    <n v="30023.315698999999"/>
    <x v="47"/>
    <x v="64"/>
    <n v="20260723"/>
  </r>
  <r>
    <x v="28"/>
    <x v="9"/>
    <x v="0"/>
    <n v="12057.90451"/>
    <x v="48"/>
    <x v="65"/>
    <n v="20260723"/>
  </r>
  <r>
    <x v="28"/>
    <x v="9"/>
    <x v="0"/>
    <n v="381.90493500000002"/>
    <x v="49"/>
    <x v="66"/>
    <n v="20260723"/>
  </r>
  <r>
    <x v="28"/>
    <x v="9"/>
    <x v="0"/>
    <m/>
    <x v="55"/>
    <x v="67"/>
    <n v="20260723"/>
  </r>
  <r>
    <x v="28"/>
    <x v="9"/>
    <x v="0"/>
    <m/>
    <x v="56"/>
    <x v="68"/>
    <n v="20260723"/>
  </r>
  <r>
    <x v="28"/>
    <x v="9"/>
    <x v="0"/>
    <n v="933.63590099999999"/>
    <x v="57"/>
    <x v="69"/>
    <n v="20260723"/>
  </r>
  <r>
    <x v="28"/>
    <x v="9"/>
    <x v="0"/>
    <n v="520.515041"/>
    <x v="58"/>
    <x v="70"/>
    <n v="20260723"/>
  </r>
  <r>
    <x v="28"/>
    <x v="9"/>
    <x v="0"/>
    <n v="2267.6185890000002"/>
    <x v="59"/>
    <x v="71"/>
    <n v="20260723"/>
  </r>
  <r>
    <x v="28"/>
    <x v="9"/>
    <x v="0"/>
    <n v="18357.220954"/>
    <x v="60"/>
    <x v="72"/>
    <n v="20260723"/>
  </r>
  <r>
    <x v="28"/>
    <x v="9"/>
    <x v="0"/>
    <n v="12616.805071999999"/>
    <x v="19"/>
    <x v="73"/>
    <n v="20260723"/>
  </r>
  <r>
    <x v="28"/>
    <x v="9"/>
    <x v="0"/>
    <n v="261.174666"/>
    <x v="61"/>
    <x v="74"/>
    <n v="20260723"/>
  </r>
  <r>
    <x v="28"/>
    <x v="9"/>
    <x v="0"/>
    <n v="1885.9165969999999"/>
    <x v="62"/>
    <x v="75"/>
    <n v="20260723"/>
  </r>
  <r>
    <x v="28"/>
    <x v="9"/>
    <x v="0"/>
    <n v="2940.0807580000001"/>
    <x v="63"/>
    <x v="76"/>
    <n v="20260723"/>
  </r>
  <r>
    <x v="28"/>
    <x v="9"/>
    <x v="0"/>
    <n v="1112.5939209999999"/>
    <x v="64"/>
    <x v="77"/>
    <n v="20260723"/>
  </r>
  <r>
    <x v="28"/>
    <x v="9"/>
    <x v="0"/>
    <n v="4963.2173739999998"/>
    <x v="65"/>
    <x v="78"/>
    <n v="20260723"/>
  </r>
  <r>
    <x v="28"/>
    <x v="9"/>
    <x v="0"/>
    <n v="682.79835100000003"/>
    <x v="66"/>
    <x v="79"/>
    <n v="20260723"/>
  </r>
  <r>
    <x v="28"/>
    <x v="9"/>
    <x v="0"/>
    <n v="5.6230000000000004E-3"/>
    <x v="67"/>
    <x v="80"/>
    <n v="20260723"/>
  </r>
  <r>
    <x v="28"/>
    <x v="9"/>
    <x v="0"/>
    <n v="682.79272900000001"/>
    <x v="68"/>
    <x v="81"/>
    <n v="20260723"/>
  </r>
  <r>
    <x v="28"/>
    <x v="9"/>
    <x v="0"/>
    <n v="692.65688999999998"/>
    <x v="69"/>
    <x v="82"/>
    <n v="20260723"/>
  </r>
  <r>
    <x v="28"/>
    <x v="9"/>
    <x v="0"/>
    <n v="273969.969729"/>
    <x v="70"/>
    <x v="83"/>
    <n v="20260723"/>
  </r>
  <r>
    <x v="28"/>
    <x v="9"/>
    <x v="0"/>
    <n v="66257.711981999993"/>
    <x v="71"/>
    <x v="84"/>
    <n v="20260723"/>
  </r>
  <r>
    <x v="29"/>
    <x v="0"/>
    <x v="0"/>
    <m/>
    <x v="0"/>
    <x v="0"/>
    <n v="20260723"/>
  </r>
  <r>
    <x v="29"/>
    <x v="0"/>
    <x v="0"/>
    <m/>
    <x v="1"/>
    <x v="1"/>
    <n v="20260723"/>
  </r>
  <r>
    <x v="29"/>
    <x v="0"/>
    <x v="0"/>
    <m/>
    <x v="2"/>
    <x v="2"/>
    <n v="20260723"/>
  </r>
  <r>
    <x v="29"/>
    <x v="0"/>
    <x v="0"/>
    <n v="18.642177"/>
    <x v="3"/>
    <x v="3"/>
    <n v="20260723"/>
  </r>
  <r>
    <x v="29"/>
    <x v="0"/>
    <x v="0"/>
    <n v="117.171531"/>
    <x v="4"/>
    <x v="4"/>
    <n v="20260723"/>
  </r>
  <r>
    <x v="29"/>
    <x v="0"/>
    <x v="0"/>
    <n v="0.84449099999999999"/>
    <x v="5"/>
    <x v="5"/>
    <n v="20260723"/>
  </r>
  <r>
    <x v="29"/>
    <x v="0"/>
    <x v="0"/>
    <n v="584.68764999999996"/>
    <x v="6"/>
    <x v="6"/>
    <n v="20260723"/>
  </r>
  <r>
    <x v="29"/>
    <x v="0"/>
    <x v="0"/>
    <n v="168460.35581099999"/>
    <x v="7"/>
    <x v="7"/>
    <n v="20260723"/>
  </r>
  <r>
    <x v="29"/>
    <x v="0"/>
    <x v="0"/>
    <n v="5136.3936400000002"/>
    <x v="8"/>
    <x v="8"/>
    <n v="20260723"/>
  </r>
  <r>
    <x v="29"/>
    <x v="0"/>
    <x v="0"/>
    <n v="13333.709326"/>
    <x v="9"/>
    <x v="9"/>
    <n v="20260723"/>
  </r>
  <r>
    <x v="29"/>
    <x v="0"/>
    <x v="0"/>
    <n v="41211.924398000003"/>
    <x v="10"/>
    <x v="10"/>
    <n v="20260723"/>
  </r>
  <r>
    <x v="29"/>
    <x v="0"/>
    <x v="0"/>
    <n v="32976.148110000002"/>
    <x v="11"/>
    <x v="11"/>
    <n v="20260723"/>
  </r>
  <r>
    <x v="29"/>
    <x v="0"/>
    <x v="0"/>
    <n v="8235.7762879999991"/>
    <x v="12"/>
    <x v="12"/>
    <n v="20260723"/>
  </r>
  <r>
    <x v="29"/>
    <x v="0"/>
    <x v="0"/>
    <n v="77039.047852000003"/>
    <x v="13"/>
    <x v="13"/>
    <n v="20260723"/>
  </r>
  <r>
    <x v="29"/>
    <x v="0"/>
    <x v="0"/>
    <n v="27197.372109"/>
    <x v="14"/>
    <x v="14"/>
    <n v="20260723"/>
  </r>
  <r>
    <x v="29"/>
    <x v="0"/>
    <x v="0"/>
    <n v="49623.236846"/>
    <x v="15"/>
    <x v="15"/>
    <n v="20260723"/>
  </r>
  <r>
    <x v="29"/>
    <x v="0"/>
    <x v="0"/>
    <n v="183.267562"/>
    <x v="16"/>
    <x v="16"/>
    <n v="20260723"/>
  </r>
  <r>
    <x v="29"/>
    <x v="0"/>
    <x v="0"/>
    <n v="35.171334999999999"/>
    <x v="17"/>
    <x v="17"/>
    <n v="20260723"/>
  </r>
  <r>
    <x v="29"/>
    <x v="0"/>
    <x v="0"/>
    <n v="28977.283088"/>
    <x v="18"/>
    <x v="18"/>
    <n v="20260723"/>
  </r>
  <r>
    <x v="29"/>
    <x v="0"/>
    <x v="0"/>
    <n v="1810.9195319999999"/>
    <x v="19"/>
    <x v="19"/>
    <n v="20260723"/>
  </r>
  <r>
    <x v="29"/>
    <x v="0"/>
    <x v="0"/>
    <n v="250.93262100000001"/>
    <x v="20"/>
    <x v="20"/>
    <n v="20260723"/>
  </r>
  <r>
    <x v="29"/>
    <x v="0"/>
    <x v="0"/>
    <n v="700.145353"/>
    <x v="21"/>
    <x v="21"/>
    <n v="20260723"/>
  </r>
  <r>
    <x v="29"/>
    <x v="0"/>
    <x v="0"/>
    <n v="108521.936971"/>
    <x v="22"/>
    <x v="22"/>
    <n v="20260723"/>
  </r>
  <r>
    <x v="29"/>
    <x v="0"/>
    <x v="0"/>
    <n v="5006.2554730000002"/>
    <x v="23"/>
    <x v="23"/>
    <n v="20260723"/>
  </r>
  <r>
    <x v="29"/>
    <x v="0"/>
    <x v="0"/>
    <n v="17.855605000000001"/>
    <x v="24"/>
    <x v="24"/>
    <n v="20260723"/>
  </r>
  <r>
    <x v="29"/>
    <x v="0"/>
    <x v="0"/>
    <n v="40.942815000000003"/>
    <x v="25"/>
    <x v="25"/>
    <n v="20260723"/>
  </r>
  <r>
    <x v="29"/>
    <x v="0"/>
    <x v="0"/>
    <n v="4947.4570530000001"/>
    <x v="26"/>
    <x v="26"/>
    <n v="20260723"/>
  </r>
  <r>
    <x v="29"/>
    <x v="0"/>
    <x v="0"/>
    <n v="2447.9693390000002"/>
    <x v="27"/>
    <x v="27"/>
    <n v="20260723"/>
  </r>
  <r>
    <x v="29"/>
    <x v="0"/>
    <x v="0"/>
    <n v="2153.1487940000002"/>
    <x v="28"/>
    <x v="28"/>
    <n v="20260723"/>
  </r>
  <r>
    <x v="29"/>
    <x v="0"/>
    <x v="0"/>
    <n v="2015.12933"/>
    <x v="29"/>
    <x v="29"/>
    <n v="20260723"/>
  </r>
  <r>
    <x v="29"/>
    <x v="0"/>
    <x v="0"/>
    <n v="138.019465"/>
    <x v="30"/>
    <x v="30"/>
    <n v="20260723"/>
  </r>
  <r>
    <x v="29"/>
    <x v="0"/>
    <x v="0"/>
    <n v="296.89100999999999"/>
    <x v="31"/>
    <x v="31"/>
    <n v="20260723"/>
  </r>
  <r>
    <x v="29"/>
    <x v="0"/>
    <x v="0"/>
    <n v="152.05235500000001"/>
    <x v="32"/>
    <x v="32"/>
    <n v="20260723"/>
  </r>
  <r>
    <x v="29"/>
    <x v="0"/>
    <x v="0"/>
    <n v="144.83865599999999"/>
    <x v="33"/>
    <x v="33"/>
    <n v="20260723"/>
  </r>
  <r>
    <x v="29"/>
    <x v="0"/>
    <x v="0"/>
    <n v="-2.070465"/>
    <x v="34"/>
    <x v="34"/>
    <n v="20260723"/>
  </r>
  <r>
    <x v="29"/>
    <x v="0"/>
    <x v="0"/>
    <n v="216.206807"/>
    <x v="35"/>
    <x v="35"/>
    <n v="20260723"/>
  </r>
  <r>
    <x v="29"/>
    <x v="0"/>
    <x v="0"/>
    <n v="1569.579557"/>
    <x v="36"/>
    <x v="36"/>
    <n v="20260723"/>
  </r>
  <r>
    <x v="29"/>
    <x v="0"/>
    <x v="0"/>
    <n v="133.342624"/>
    <x v="37"/>
    <x v="37"/>
    <n v="20260723"/>
  </r>
  <r>
    <x v="29"/>
    <x v="0"/>
    <x v="0"/>
    <n v="1506.2861789999999"/>
    <x v="38"/>
    <x v="38"/>
    <n v="20260723"/>
  </r>
  <r>
    <x v="29"/>
    <x v="0"/>
    <x v="0"/>
    <n v="0"/>
    <x v="39"/>
    <x v="39"/>
    <n v="20260723"/>
  </r>
  <r>
    <x v="29"/>
    <x v="0"/>
    <x v="0"/>
    <n v="0"/>
    <x v="40"/>
    <x v="40"/>
    <n v="20260723"/>
  </r>
  <r>
    <x v="29"/>
    <x v="0"/>
    <x v="0"/>
    <n v="7209.7850349999999"/>
    <x v="41"/>
    <x v="41"/>
    <n v="20260723"/>
  </r>
  <r>
    <x v="29"/>
    <x v="0"/>
    <x v="0"/>
    <n v="1357.947228"/>
    <x v="42"/>
    <x v="42"/>
    <n v="20260723"/>
  </r>
  <r>
    <x v="29"/>
    <x v="0"/>
    <x v="0"/>
    <n v="297151.01087400003"/>
    <x v="43"/>
    <x v="43"/>
    <n v="20260723"/>
  </r>
  <r>
    <x v="29"/>
    <x v="0"/>
    <x v="0"/>
    <m/>
    <x v="44"/>
    <x v="44"/>
    <n v="20260723"/>
  </r>
  <r>
    <x v="29"/>
    <x v="0"/>
    <x v="0"/>
    <n v="17928.315779"/>
    <x v="45"/>
    <x v="45"/>
    <n v="20260723"/>
  </r>
  <r>
    <x v="29"/>
    <x v="0"/>
    <x v="0"/>
    <n v="12100.854781"/>
    <x v="46"/>
    <x v="46"/>
    <n v="20260723"/>
  </r>
  <r>
    <x v="29"/>
    <x v="0"/>
    <x v="0"/>
    <n v="0"/>
    <x v="47"/>
    <x v="47"/>
    <n v="20260723"/>
  </r>
  <r>
    <x v="29"/>
    <x v="0"/>
    <x v="0"/>
    <n v="11332.271166"/>
    <x v="48"/>
    <x v="48"/>
    <n v="20260723"/>
  </r>
  <r>
    <x v="29"/>
    <x v="0"/>
    <x v="0"/>
    <n v="768.58361500000001"/>
    <x v="49"/>
    <x v="49"/>
    <n v="20260723"/>
  </r>
  <r>
    <x v="29"/>
    <x v="0"/>
    <x v="0"/>
    <n v="5827.4609970000001"/>
    <x v="50"/>
    <x v="50"/>
    <n v="20260723"/>
  </r>
  <r>
    <x v="29"/>
    <x v="0"/>
    <x v="0"/>
    <n v="0"/>
    <x v="47"/>
    <x v="51"/>
    <n v="20260723"/>
  </r>
  <r>
    <x v="29"/>
    <x v="0"/>
    <x v="0"/>
    <n v="5202.3382039999997"/>
    <x v="48"/>
    <x v="52"/>
    <n v="20260723"/>
  </r>
  <r>
    <x v="29"/>
    <x v="0"/>
    <x v="0"/>
    <n v="625.122793"/>
    <x v="49"/>
    <x v="53"/>
    <n v="20260723"/>
  </r>
  <r>
    <x v="29"/>
    <x v="0"/>
    <x v="0"/>
    <n v="88200.992987999998"/>
    <x v="51"/>
    <x v="54"/>
    <n v="20260723"/>
  </r>
  <r>
    <x v="29"/>
    <x v="0"/>
    <x v="0"/>
    <n v="7688.4484069999999"/>
    <x v="52"/>
    <x v="55"/>
    <n v="20260723"/>
  </r>
  <r>
    <x v="29"/>
    <x v="0"/>
    <x v="0"/>
    <n v="818.76361099999997"/>
    <x v="47"/>
    <x v="56"/>
    <n v="20260723"/>
  </r>
  <r>
    <x v="29"/>
    <x v="0"/>
    <x v="0"/>
    <n v="6635.6191120000003"/>
    <x v="48"/>
    <x v="57"/>
    <n v="20260723"/>
  </r>
  <r>
    <x v="29"/>
    <x v="0"/>
    <x v="0"/>
    <n v="234.065685"/>
    <x v="49"/>
    <x v="58"/>
    <n v="20260723"/>
  </r>
  <r>
    <x v="29"/>
    <x v="0"/>
    <x v="0"/>
    <n v="80512.544580999995"/>
    <x v="53"/>
    <x v="59"/>
    <n v="20260723"/>
  </r>
  <r>
    <x v="29"/>
    <x v="0"/>
    <x v="0"/>
    <n v="29706.649318"/>
    <x v="47"/>
    <x v="60"/>
    <n v="20260723"/>
  </r>
  <r>
    <x v="29"/>
    <x v="0"/>
    <x v="0"/>
    <n v="49819.053850999997"/>
    <x v="48"/>
    <x v="61"/>
    <n v="20260723"/>
  </r>
  <r>
    <x v="29"/>
    <x v="0"/>
    <x v="0"/>
    <n v="986.84141199999999"/>
    <x v="49"/>
    <x v="62"/>
    <n v="20260723"/>
  </r>
  <r>
    <x v="29"/>
    <x v="0"/>
    <x v="0"/>
    <n v="104453.93667700001"/>
    <x v="54"/>
    <x v="63"/>
    <n v="20260723"/>
  </r>
  <r>
    <x v="29"/>
    <x v="0"/>
    <x v="0"/>
    <n v="26079.407266999999"/>
    <x v="47"/>
    <x v="64"/>
    <n v="20260723"/>
  </r>
  <r>
    <x v="29"/>
    <x v="0"/>
    <x v="0"/>
    <n v="77334.000497999994"/>
    <x v="48"/>
    <x v="65"/>
    <n v="20260723"/>
  </r>
  <r>
    <x v="29"/>
    <x v="0"/>
    <x v="0"/>
    <n v="1040.528912"/>
    <x v="49"/>
    <x v="66"/>
    <n v="20260723"/>
  </r>
  <r>
    <x v="29"/>
    <x v="0"/>
    <x v="0"/>
    <m/>
    <x v="55"/>
    <x v="67"/>
    <n v="20260723"/>
  </r>
  <r>
    <x v="29"/>
    <x v="0"/>
    <x v="0"/>
    <n v="272.45115299999998"/>
    <x v="56"/>
    <x v="68"/>
    <n v="20260723"/>
  </r>
  <r>
    <x v="29"/>
    <x v="0"/>
    <x v="0"/>
    <n v="823.54994299999998"/>
    <x v="57"/>
    <x v="69"/>
    <n v="20260723"/>
  </r>
  <r>
    <x v="29"/>
    <x v="0"/>
    <x v="0"/>
    <n v="276.73028299999999"/>
    <x v="58"/>
    <x v="70"/>
    <n v="20260723"/>
  </r>
  <r>
    <x v="29"/>
    <x v="0"/>
    <x v="0"/>
    <n v="232.94137499999999"/>
    <x v="59"/>
    <x v="71"/>
    <n v="20260723"/>
  </r>
  <r>
    <x v="29"/>
    <x v="0"/>
    <x v="0"/>
    <n v="2306.5675719999999"/>
    <x v="60"/>
    <x v="72"/>
    <n v="20260723"/>
  </r>
  <r>
    <x v="29"/>
    <x v="0"/>
    <x v="0"/>
    <n v="1369.0282810000001"/>
    <x v="19"/>
    <x v="73"/>
    <n v="20260723"/>
  </r>
  <r>
    <x v="29"/>
    <x v="0"/>
    <x v="0"/>
    <n v="1488.2699580000001"/>
    <x v="61"/>
    <x v="74"/>
    <n v="20260723"/>
  </r>
  <r>
    <x v="29"/>
    <x v="0"/>
    <x v="0"/>
    <n v="60.800075"/>
    <x v="62"/>
    <x v="75"/>
    <n v="20260723"/>
  </r>
  <r>
    <x v="29"/>
    <x v="0"/>
    <x v="0"/>
    <n v="804.76128400000005"/>
    <x v="63"/>
    <x v="76"/>
    <n v="20260723"/>
  </r>
  <r>
    <x v="29"/>
    <x v="0"/>
    <x v="0"/>
    <n v="215.17835199999999"/>
    <x v="64"/>
    <x v="77"/>
    <n v="20260723"/>
  </r>
  <r>
    <x v="29"/>
    <x v="0"/>
    <x v="0"/>
    <n v="2452.3044450000002"/>
    <x v="65"/>
    <x v="78"/>
    <n v="20260723"/>
  </r>
  <r>
    <x v="29"/>
    <x v="0"/>
    <x v="0"/>
    <n v="281.64042599999999"/>
    <x v="66"/>
    <x v="79"/>
    <n v="20260723"/>
  </r>
  <r>
    <x v="29"/>
    <x v="0"/>
    <x v="0"/>
    <n v="39.256360000000001"/>
    <x v="67"/>
    <x v="80"/>
    <n v="20260723"/>
  </r>
  <r>
    <x v="29"/>
    <x v="0"/>
    <x v="0"/>
    <n v="242.38406599999999"/>
    <x v="68"/>
    <x v="81"/>
    <n v="20260723"/>
  </r>
  <r>
    <x v="29"/>
    <x v="0"/>
    <x v="0"/>
    <n v="1568.4316710000001"/>
    <x v="69"/>
    <x v="82"/>
    <n v="20260723"/>
  </r>
  <r>
    <x v="29"/>
    <x v="0"/>
    <x v="0"/>
    <n v="222735.90026200001"/>
    <x v="70"/>
    <x v="83"/>
    <n v="20260723"/>
  </r>
  <r>
    <x v="29"/>
    <x v="0"/>
    <x v="0"/>
    <n v="74415.110610999996"/>
    <x v="71"/>
    <x v="84"/>
    <n v="20260723"/>
  </r>
  <r>
    <x v="29"/>
    <x v="1"/>
    <x v="0"/>
    <m/>
    <x v="0"/>
    <x v="0"/>
    <n v="20260723"/>
  </r>
  <r>
    <x v="29"/>
    <x v="1"/>
    <x v="0"/>
    <m/>
    <x v="1"/>
    <x v="1"/>
    <n v="20260723"/>
  </r>
  <r>
    <x v="29"/>
    <x v="1"/>
    <x v="0"/>
    <m/>
    <x v="2"/>
    <x v="2"/>
    <n v="20260723"/>
  </r>
  <r>
    <x v="29"/>
    <x v="1"/>
    <x v="0"/>
    <n v="18.604396999999999"/>
    <x v="3"/>
    <x v="3"/>
    <n v="20260723"/>
  </r>
  <r>
    <x v="29"/>
    <x v="1"/>
    <x v="0"/>
    <n v="114.13576399999999"/>
    <x v="4"/>
    <x v="4"/>
    <n v="20260723"/>
  </r>
  <r>
    <x v="29"/>
    <x v="1"/>
    <x v="0"/>
    <n v="2.6017709999999998"/>
    <x v="5"/>
    <x v="5"/>
    <n v="20260723"/>
  </r>
  <r>
    <x v="29"/>
    <x v="1"/>
    <x v="0"/>
    <n v="691.01281200000005"/>
    <x v="6"/>
    <x v="6"/>
    <n v="20260723"/>
  </r>
  <r>
    <x v="29"/>
    <x v="1"/>
    <x v="0"/>
    <n v="163743.10000800001"/>
    <x v="7"/>
    <x v="7"/>
    <n v="20260723"/>
  </r>
  <r>
    <x v="29"/>
    <x v="1"/>
    <x v="0"/>
    <n v="5210.792829"/>
    <x v="8"/>
    <x v="8"/>
    <n v="20260723"/>
  </r>
  <r>
    <x v="29"/>
    <x v="1"/>
    <x v="0"/>
    <n v="13187.228628000001"/>
    <x v="9"/>
    <x v="9"/>
    <n v="20260723"/>
  </r>
  <r>
    <x v="29"/>
    <x v="1"/>
    <x v="0"/>
    <n v="35899.800551"/>
    <x v="10"/>
    <x v="10"/>
    <n v="20260723"/>
  </r>
  <r>
    <x v="29"/>
    <x v="1"/>
    <x v="0"/>
    <n v="26888.093293000002"/>
    <x v="11"/>
    <x v="11"/>
    <n v="20260723"/>
  </r>
  <r>
    <x v="29"/>
    <x v="1"/>
    <x v="0"/>
    <n v="9011.7072590000007"/>
    <x v="12"/>
    <x v="12"/>
    <n v="20260723"/>
  </r>
  <r>
    <x v="29"/>
    <x v="1"/>
    <x v="0"/>
    <n v="76815.078966999994"/>
    <x v="13"/>
    <x v="13"/>
    <n v="20260723"/>
  </r>
  <r>
    <x v="29"/>
    <x v="1"/>
    <x v="0"/>
    <n v="25894.705468"/>
    <x v="14"/>
    <x v="14"/>
    <n v="20260723"/>
  </r>
  <r>
    <x v="29"/>
    <x v="1"/>
    <x v="0"/>
    <n v="50784.766915"/>
    <x v="15"/>
    <x v="15"/>
    <n v="20260723"/>
  </r>
  <r>
    <x v="29"/>
    <x v="1"/>
    <x v="0"/>
    <n v="108.708505"/>
    <x v="16"/>
    <x v="16"/>
    <n v="20260723"/>
  </r>
  <r>
    <x v="29"/>
    <x v="1"/>
    <x v="0"/>
    <n v="26.898078999999999"/>
    <x v="17"/>
    <x v="17"/>
    <n v="20260723"/>
  </r>
  <r>
    <x v="29"/>
    <x v="1"/>
    <x v="0"/>
    <n v="29385.811591999998"/>
    <x v="18"/>
    <x v="18"/>
    <n v="20260723"/>
  </r>
  <r>
    <x v="29"/>
    <x v="1"/>
    <x v="0"/>
    <n v="1405.7758670000001"/>
    <x v="19"/>
    <x v="19"/>
    <n v="20260723"/>
  </r>
  <r>
    <x v="29"/>
    <x v="1"/>
    <x v="0"/>
    <n v="191.19844900000001"/>
    <x v="20"/>
    <x v="20"/>
    <n v="20260723"/>
  </r>
  <r>
    <x v="29"/>
    <x v="1"/>
    <x v="0"/>
    <n v="1647.4131239999999"/>
    <x v="21"/>
    <x v="21"/>
    <n v="20260723"/>
  </r>
  <r>
    <x v="29"/>
    <x v="1"/>
    <x v="0"/>
    <n v="126066.953824"/>
    <x v="22"/>
    <x v="22"/>
    <n v="20260723"/>
  </r>
  <r>
    <x v="29"/>
    <x v="1"/>
    <x v="0"/>
    <n v="5837.1182239999998"/>
    <x v="23"/>
    <x v="23"/>
    <n v="20260723"/>
  </r>
  <r>
    <x v="29"/>
    <x v="1"/>
    <x v="0"/>
    <n v="16.581123000000002"/>
    <x v="24"/>
    <x v="24"/>
    <n v="20260723"/>
  </r>
  <r>
    <x v="29"/>
    <x v="1"/>
    <x v="0"/>
    <n v="0.53244000000000002"/>
    <x v="25"/>
    <x v="25"/>
    <n v="20260723"/>
  </r>
  <r>
    <x v="29"/>
    <x v="1"/>
    <x v="0"/>
    <n v="5820.0046599999996"/>
    <x v="26"/>
    <x v="26"/>
    <n v="20260723"/>
  </r>
  <r>
    <x v="29"/>
    <x v="1"/>
    <x v="0"/>
    <n v="2351.9958190000002"/>
    <x v="27"/>
    <x v="27"/>
    <n v="20260723"/>
  </r>
  <r>
    <x v="29"/>
    <x v="1"/>
    <x v="0"/>
    <n v="2090.048315"/>
    <x v="28"/>
    <x v="28"/>
    <n v="20260723"/>
  </r>
  <r>
    <x v="29"/>
    <x v="1"/>
    <x v="0"/>
    <n v="1952.319471"/>
    <x v="29"/>
    <x v="29"/>
    <n v="20260723"/>
  </r>
  <r>
    <x v="29"/>
    <x v="1"/>
    <x v="0"/>
    <n v="137.72884400000001"/>
    <x v="30"/>
    <x v="30"/>
    <n v="20260723"/>
  </r>
  <r>
    <x v="29"/>
    <x v="1"/>
    <x v="0"/>
    <n v="263.09500300000002"/>
    <x v="31"/>
    <x v="31"/>
    <n v="20260723"/>
  </r>
  <r>
    <x v="29"/>
    <x v="1"/>
    <x v="0"/>
    <n v="124.65688400000001"/>
    <x v="32"/>
    <x v="32"/>
    <n v="20260723"/>
  </r>
  <r>
    <x v="29"/>
    <x v="1"/>
    <x v="0"/>
    <n v="138.438119"/>
    <x v="33"/>
    <x v="33"/>
    <n v="20260723"/>
  </r>
  <r>
    <x v="29"/>
    <x v="1"/>
    <x v="0"/>
    <n v="-1.147499"/>
    <x v="34"/>
    <x v="34"/>
    <n v="20260723"/>
  </r>
  <r>
    <x v="29"/>
    <x v="1"/>
    <x v="0"/>
    <n v="202.81315499999999"/>
    <x v="35"/>
    <x v="35"/>
    <n v="20260723"/>
  </r>
  <r>
    <x v="29"/>
    <x v="1"/>
    <x v="0"/>
    <n v="1477.7271639999999"/>
    <x v="36"/>
    <x v="36"/>
    <n v="20260723"/>
  </r>
  <r>
    <x v="29"/>
    <x v="1"/>
    <x v="0"/>
    <n v="123.99443599999999"/>
    <x v="37"/>
    <x v="37"/>
    <n v="20260723"/>
  </r>
  <r>
    <x v="29"/>
    <x v="1"/>
    <x v="0"/>
    <n v="1362.2991509999999"/>
    <x v="38"/>
    <x v="38"/>
    <n v="20260723"/>
  </r>
  <r>
    <x v="29"/>
    <x v="1"/>
    <x v="0"/>
    <n v="0"/>
    <x v="39"/>
    <x v="39"/>
    <n v="20260723"/>
  </r>
  <r>
    <x v="29"/>
    <x v="1"/>
    <x v="0"/>
    <n v="0"/>
    <x v="40"/>
    <x v="40"/>
    <n v="20260723"/>
  </r>
  <r>
    <x v="29"/>
    <x v="1"/>
    <x v="0"/>
    <n v="6275.1814830000003"/>
    <x v="41"/>
    <x v="41"/>
    <n v="20260723"/>
  </r>
  <r>
    <x v="29"/>
    <x v="1"/>
    <x v="0"/>
    <n v="1313.8074079999999"/>
    <x v="42"/>
    <x v="42"/>
    <n v="20260723"/>
  </r>
  <r>
    <x v="29"/>
    <x v="1"/>
    <x v="0"/>
    <n v="309581.345417"/>
    <x v="43"/>
    <x v="43"/>
    <n v="20260723"/>
  </r>
  <r>
    <x v="29"/>
    <x v="1"/>
    <x v="0"/>
    <m/>
    <x v="44"/>
    <x v="44"/>
    <n v="20260723"/>
  </r>
  <r>
    <x v="29"/>
    <x v="1"/>
    <x v="0"/>
    <n v="18613.480249"/>
    <x v="45"/>
    <x v="45"/>
    <n v="20260723"/>
  </r>
  <r>
    <x v="29"/>
    <x v="1"/>
    <x v="0"/>
    <n v="12153.041176000001"/>
    <x v="46"/>
    <x v="46"/>
    <n v="20260723"/>
  </r>
  <r>
    <x v="29"/>
    <x v="1"/>
    <x v="0"/>
    <n v="0"/>
    <x v="47"/>
    <x v="47"/>
    <n v="20260723"/>
  </r>
  <r>
    <x v="29"/>
    <x v="1"/>
    <x v="0"/>
    <n v="11395.039274999999"/>
    <x v="48"/>
    <x v="48"/>
    <n v="20260723"/>
  </r>
  <r>
    <x v="29"/>
    <x v="1"/>
    <x v="0"/>
    <n v="758.00190099999998"/>
    <x v="49"/>
    <x v="49"/>
    <n v="20260723"/>
  </r>
  <r>
    <x v="29"/>
    <x v="1"/>
    <x v="0"/>
    <n v="6460.4390739999999"/>
    <x v="50"/>
    <x v="50"/>
    <n v="20260723"/>
  </r>
  <r>
    <x v="29"/>
    <x v="1"/>
    <x v="0"/>
    <n v="0"/>
    <x v="47"/>
    <x v="51"/>
    <n v="20260723"/>
  </r>
  <r>
    <x v="29"/>
    <x v="1"/>
    <x v="0"/>
    <n v="5738.0952360000001"/>
    <x v="48"/>
    <x v="52"/>
    <n v="20260723"/>
  </r>
  <r>
    <x v="29"/>
    <x v="1"/>
    <x v="0"/>
    <n v="722.34383800000001"/>
    <x v="49"/>
    <x v="53"/>
    <n v="20260723"/>
  </r>
  <r>
    <x v="29"/>
    <x v="1"/>
    <x v="0"/>
    <n v="79894.264184999993"/>
    <x v="51"/>
    <x v="54"/>
    <n v="20260723"/>
  </r>
  <r>
    <x v="29"/>
    <x v="1"/>
    <x v="0"/>
    <n v="7917.1229110000004"/>
    <x v="52"/>
    <x v="55"/>
    <n v="20260723"/>
  </r>
  <r>
    <x v="29"/>
    <x v="1"/>
    <x v="0"/>
    <n v="748.41528000000005"/>
    <x v="47"/>
    <x v="56"/>
    <n v="20260723"/>
  </r>
  <r>
    <x v="29"/>
    <x v="1"/>
    <x v="0"/>
    <n v="6939.3860979999999"/>
    <x v="48"/>
    <x v="57"/>
    <n v="20260723"/>
  </r>
  <r>
    <x v="29"/>
    <x v="1"/>
    <x v="0"/>
    <n v="229.32153299999999"/>
    <x v="49"/>
    <x v="58"/>
    <n v="20260723"/>
  </r>
  <r>
    <x v="29"/>
    <x v="1"/>
    <x v="0"/>
    <n v="71977.141273999994"/>
    <x v="53"/>
    <x v="59"/>
    <n v="20260723"/>
  </r>
  <r>
    <x v="29"/>
    <x v="1"/>
    <x v="0"/>
    <n v="29655.558458"/>
    <x v="47"/>
    <x v="60"/>
    <n v="20260723"/>
  </r>
  <r>
    <x v="29"/>
    <x v="1"/>
    <x v="0"/>
    <n v="41368.985640999999"/>
    <x v="48"/>
    <x v="61"/>
    <n v="20260723"/>
  </r>
  <r>
    <x v="29"/>
    <x v="1"/>
    <x v="0"/>
    <n v="952.59717499999999"/>
    <x v="49"/>
    <x v="62"/>
    <n v="20260723"/>
  </r>
  <r>
    <x v="29"/>
    <x v="1"/>
    <x v="0"/>
    <n v="121717.98875"/>
    <x v="54"/>
    <x v="63"/>
    <n v="20260723"/>
  </r>
  <r>
    <x v="29"/>
    <x v="1"/>
    <x v="0"/>
    <n v="28804.386460000002"/>
    <x v="47"/>
    <x v="64"/>
    <n v="20260723"/>
  </r>
  <r>
    <x v="29"/>
    <x v="1"/>
    <x v="0"/>
    <n v="91860.738599999997"/>
    <x v="48"/>
    <x v="65"/>
    <n v="20260723"/>
  </r>
  <r>
    <x v="29"/>
    <x v="1"/>
    <x v="0"/>
    <n v="1052.8636899999999"/>
    <x v="49"/>
    <x v="66"/>
    <n v="20260723"/>
  </r>
  <r>
    <x v="29"/>
    <x v="1"/>
    <x v="0"/>
    <m/>
    <x v="55"/>
    <x v="67"/>
    <n v="20260723"/>
  </r>
  <r>
    <x v="29"/>
    <x v="1"/>
    <x v="0"/>
    <n v="174.758262"/>
    <x v="56"/>
    <x v="68"/>
    <n v="20260723"/>
  </r>
  <r>
    <x v="29"/>
    <x v="1"/>
    <x v="0"/>
    <n v="819.21535700000004"/>
    <x v="57"/>
    <x v="69"/>
    <n v="20260723"/>
  </r>
  <r>
    <x v="29"/>
    <x v="1"/>
    <x v="0"/>
    <n v="290.74499700000001"/>
    <x v="58"/>
    <x v="70"/>
    <n v="20260723"/>
  </r>
  <r>
    <x v="29"/>
    <x v="1"/>
    <x v="0"/>
    <n v="202.813681"/>
    <x v="59"/>
    <x v="71"/>
    <n v="20260723"/>
  </r>
  <r>
    <x v="29"/>
    <x v="1"/>
    <x v="0"/>
    <n v="2270.4909769999999"/>
    <x v="60"/>
    <x v="72"/>
    <n v="20260723"/>
  </r>
  <r>
    <x v="29"/>
    <x v="1"/>
    <x v="0"/>
    <n v="957.48251600000003"/>
    <x v="19"/>
    <x v="73"/>
    <n v="20260723"/>
  </r>
  <r>
    <x v="29"/>
    <x v="1"/>
    <x v="0"/>
    <n v="2683.2167370000002"/>
    <x v="61"/>
    <x v="74"/>
    <n v="20260723"/>
  </r>
  <r>
    <x v="29"/>
    <x v="1"/>
    <x v="0"/>
    <n v="268.185877"/>
    <x v="62"/>
    <x v="75"/>
    <n v="20260723"/>
  </r>
  <r>
    <x v="29"/>
    <x v="1"/>
    <x v="0"/>
    <n v="878.45401000000004"/>
    <x v="63"/>
    <x v="76"/>
    <n v="20260723"/>
  </r>
  <r>
    <x v="29"/>
    <x v="1"/>
    <x v="0"/>
    <n v="199.552966"/>
    <x v="64"/>
    <x v="77"/>
    <n v="20260723"/>
  </r>
  <r>
    <x v="29"/>
    <x v="1"/>
    <x v="0"/>
    <n v="1880.269761"/>
    <x v="65"/>
    <x v="78"/>
    <n v="20260723"/>
  </r>
  <r>
    <x v="29"/>
    <x v="1"/>
    <x v="0"/>
    <n v="274.13772599999999"/>
    <x v="66"/>
    <x v="79"/>
    <n v="20260723"/>
  </r>
  <r>
    <x v="29"/>
    <x v="1"/>
    <x v="0"/>
    <n v="39.102668000000001"/>
    <x v="67"/>
    <x v="80"/>
    <n v="20260723"/>
  </r>
  <r>
    <x v="29"/>
    <x v="1"/>
    <x v="0"/>
    <n v="235.03505799999999"/>
    <x v="68"/>
    <x v="81"/>
    <n v="20260723"/>
  </r>
  <r>
    <x v="29"/>
    <x v="1"/>
    <x v="0"/>
    <n v="1699.256333"/>
    <x v="69"/>
    <x v="82"/>
    <n v="20260723"/>
  </r>
  <r>
    <x v="29"/>
    <x v="1"/>
    <x v="0"/>
    <n v="232824.312385"/>
    <x v="70"/>
    <x v="83"/>
    <n v="20260723"/>
  </r>
  <r>
    <x v="29"/>
    <x v="1"/>
    <x v="0"/>
    <n v="76757.033016999994"/>
    <x v="71"/>
    <x v="84"/>
    <n v="20260723"/>
  </r>
  <r>
    <x v="29"/>
    <x v="2"/>
    <x v="0"/>
    <m/>
    <x v="0"/>
    <x v="0"/>
    <n v="20260723"/>
  </r>
  <r>
    <x v="29"/>
    <x v="2"/>
    <x v="0"/>
    <m/>
    <x v="1"/>
    <x v="1"/>
    <n v="20260723"/>
  </r>
  <r>
    <x v="29"/>
    <x v="2"/>
    <x v="0"/>
    <m/>
    <x v="2"/>
    <x v="2"/>
    <n v="20260723"/>
  </r>
  <r>
    <x v="29"/>
    <x v="2"/>
    <x v="0"/>
    <n v="3.698137"/>
    <x v="3"/>
    <x v="3"/>
    <n v="20260723"/>
  </r>
  <r>
    <x v="29"/>
    <x v="2"/>
    <x v="0"/>
    <n v="55.627758"/>
    <x v="4"/>
    <x v="4"/>
    <n v="20260723"/>
  </r>
  <r>
    <x v="29"/>
    <x v="2"/>
    <x v="0"/>
    <n v="4.4948430000000004"/>
    <x v="5"/>
    <x v="5"/>
    <n v="20260723"/>
  </r>
  <r>
    <x v="29"/>
    <x v="2"/>
    <x v="0"/>
    <n v="736.57535800000005"/>
    <x v="6"/>
    <x v="6"/>
    <n v="20260723"/>
  </r>
  <r>
    <x v="29"/>
    <x v="2"/>
    <x v="0"/>
    <n v="156189.08113599999"/>
    <x v="7"/>
    <x v="7"/>
    <n v="20260723"/>
  </r>
  <r>
    <x v="29"/>
    <x v="2"/>
    <x v="0"/>
    <n v="5368.2666289999997"/>
    <x v="8"/>
    <x v="8"/>
    <n v="20260723"/>
  </r>
  <r>
    <x v="29"/>
    <x v="2"/>
    <x v="0"/>
    <n v="13583.842645999999"/>
    <x v="9"/>
    <x v="9"/>
    <n v="20260723"/>
  </r>
  <r>
    <x v="29"/>
    <x v="2"/>
    <x v="0"/>
    <n v="31255.246219000001"/>
    <x v="10"/>
    <x v="10"/>
    <n v="20260723"/>
  </r>
  <r>
    <x v="29"/>
    <x v="2"/>
    <x v="0"/>
    <n v="21530.644408"/>
    <x v="11"/>
    <x v="11"/>
    <n v="20260723"/>
  </r>
  <r>
    <x v="29"/>
    <x v="2"/>
    <x v="0"/>
    <n v="9724.6018110000005"/>
    <x v="12"/>
    <x v="12"/>
    <n v="20260723"/>
  </r>
  <r>
    <x v="29"/>
    <x v="2"/>
    <x v="0"/>
    <n v="75478.118541999997"/>
    <x v="13"/>
    <x v="13"/>
    <n v="20260723"/>
  </r>
  <r>
    <x v="29"/>
    <x v="2"/>
    <x v="0"/>
    <n v="24526.265042999999"/>
    <x v="14"/>
    <x v="14"/>
    <n v="20260723"/>
  </r>
  <r>
    <x v="29"/>
    <x v="2"/>
    <x v="0"/>
    <n v="50741.598377000002"/>
    <x v="15"/>
    <x v="15"/>
    <n v="20260723"/>
  </r>
  <r>
    <x v="29"/>
    <x v="2"/>
    <x v="0"/>
    <n v="133.182535"/>
    <x v="16"/>
    <x v="16"/>
    <n v="20260723"/>
  </r>
  <r>
    <x v="29"/>
    <x v="2"/>
    <x v="0"/>
    <n v="77.072587999999996"/>
    <x v="17"/>
    <x v="17"/>
    <n v="20260723"/>
  </r>
  <r>
    <x v="29"/>
    <x v="2"/>
    <x v="0"/>
    <n v="27136.331352000001"/>
    <x v="18"/>
    <x v="18"/>
    <n v="20260723"/>
  </r>
  <r>
    <x v="29"/>
    <x v="2"/>
    <x v="0"/>
    <n v="1468.763866"/>
    <x v="19"/>
    <x v="19"/>
    <n v="20260723"/>
  </r>
  <r>
    <x v="29"/>
    <x v="2"/>
    <x v="0"/>
    <n v="208.83184399999999"/>
    <x v="20"/>
    <x v="20"/>
    <n v="20260723"/>
  </r>
  <r>
    <x v="29"/>
    <x v="2"/>
    <x v="0"/>
    <n v="1689.680038"/>
    <x v="21"/>
    <x v="21"/>
    <n v="20260723"/>
  </r>
  <r>
    <x v="29"/>
    <x v="2"/>
    <x v="0"/>
    <n v="119536.502933"/>
    <x v="22"/>
    <x v="22"/>
    <n v="20260723"/>
  </r>
  <r>
    <x v="29"/>
    <x v="2"/>
    <x v="0"/>
    <n v="5722.6866760000003"/>
    <x v="23"/>
    <x v="23"/>
    <n v="20260723"/>
  </r>
  <r>
    <x v="29"/>
    <x v="2"/>
    <x v="0"/>
    <n v="15.858919999999999"/>
    <x v="24"/>
    <x v="24"/>
    <n v="20260723"/>
  </r>
  <r>
    <x v="29"/>
    <x v="2"/>
    <x v="0"/>
    <n v="0.32620100000000002"/>
    <x v="25"/>
    <x v="25"/>
    <n v="20260723"/>
  </r>
  <r>
    <x v="29"/>
    <x v="2"/>
    <x v="0"/>
    <n v="5706.5015540000004"/>
    <x v="26"/>
    <x v="26"/>
    <n v="20260723"/>
  </r>
  <r>
    <x v="29"/>
    <x v="2"/>
    <x v="0"/>
    <n v="2328.6226630000001"/>
    <x v="27"/>
    <x v="27"/>
    <n v="20260723"/>
  </r>
  <r>
    <x v="29"/>
    <x v="2"/>
    <x v="0"/>
    <n v="2089.8766070000001"/>
    <x v="28"/>
    <x v="28"/>
    <n v="20260723"/>
  </r>
  <r>
    <x v="29"/>
    <x v="2"/>
    <x v="0"/>
    <n v="1973.3688959999999"/>
    <x v="29"/>
    <x v="29"/>
    <n v="20260723"/>
  </r>
  <r>
    <x v="29"/>
    <x v="2"/>
    <x v="0"/>
    <n v="116.507711"/>
    <x v="30"/>
    <x v="30"/>
    <n v="20260723"/>
  </r>
  <r>
    <x v="29"/>
    <x v="2"/>
    <x v="0"/>
    <n v="239.679925"/>
    <x v="31"/>
    <x v="31"/>
    <n v="20260723"/>
  </r>
  <r>
    <x v="29"/>
    <x v="2"/>
    <x v="0"/>
    <n v="105.131575"/>
    <x v="32"/>
    <x v="32"/>
    <n v="20260723"/>
  </r>
  <r>
    <x v="29"/>
    <x v="2"/>
    <x v="0"/>
    <n v="134.548351"/>
    <x v="33"/>
    <x v="33"/>
    <n v="20260723"/>
  </r>
  <r>
    <x v="29"/>
    <x v="2"/>
    <x v="0"/>
    <n v="-0.93386899999999995"/>
    <x v="34"/>
    <x v="34"/>
    <n v="20260723"/>
  </r>
  <r>
    <x v="29"/>
    <x v="2"/>
    <x v="0"/>
    <n v="163.19058999999999"/>
    <x v="35"/>
    <x v="35"/>
    <n v="20260723"/>
  </r>
  <r>
    <x v="29"/>
    <x v="2"/>
    <x v="0"/>
    <n v="1534.079142"/>
    <x v="36"/>
    <x v="36"/>
    <n v="20260723"/>
  </r>
  <r>
    <x v="29"/>
    <x v="2"/>
    <x v="0"/>
    <n v="101.460971"/>
    <x v="37"/>
    <x v="37"/>
    <n v="20260723"/>
  </r>
  <r>
    <x v="29"/>
    <x v="2"/>
    <x v="0"/>
    <n v="1815.2484589999999"/>
    <x v="38"/>
    <x v="38"/>
    <n v="20260723"/>
  </r>
  <r>
    <x v="29"/>
    <x v="2"/>
    <x v="0"/>
    <n v="0"/>
    <x v="39"/>
    <x v="39"/>
    <n v="20260723"/>
  </r>
  <r>
    <x v="29"/>
    <x v="2"/>
    <x v="0"/>
    <n v="0"/>
    <x v="40"/>
    <x v="40"/>
    <n v="20260723"/>
  </r>
  <r>
    <x v="29"/>
    <x v="2"/>
    <x v="0"/>
    <n v="6397.5042620000004"/>
    <x v="41"/>
    <x v="41"/>
    <n v="20260723"/>
  </r>
  <r>
    <x v="29"/>
    <x v="2"/>
    <x v="0"/>
    <n v="1192.3109910000001"/>
    <x v="42"/>
    <x v="42"/>
    <n v="20260723"/>
  </r>
  <r>
    <x v="29"/>
    <x v="2"/>
    <x v="0"/>
    <n v="295781.083919"/>
    <x v="43"/>
    <x v="43"/>
    <n v="20260723"/>
  </r>
  <r>
    <x v="29"/>
    <x v="2"/>
    <x v="0"/>
    <m/>
    <x v="44"/>
    <x v="44"/>
    <n v="20260723"/>
  </r>
  <r>
    <x v="29"/>
    <x v="2"/>
    <x v="0"/>
    <n v="18605.708804000002"/>
    <x v="45"/>
    <x v="45"/>
    <n v="20260723"/>
  </r>
  <r>
    <x v="29"/>
    <x v="2"/>
    <x v="0"/>
    <n v="11895.916123000001"/>
    <x v="46"/>
    <x v="46"/>
    <n v="20260723"/>
  </r>
  <r>
    <x v="29"/>
    <x v="2"/>
    <x v="0"/>
    <n v="0"/>
    <x v="47"/>
    <x v="47"/>
    <n v="20260723"/>
  </r>
  <r>
    <x v="29"/>
    <x v="2"/>
    <x v="0"/>
    <n v="11211.531039"/>
    <x v="48"/>
    <x v="48"/>
    <n v="20260723"/>
  </r>
  <r>
    <x v="29"/>
    <x v="2"/>
    <x v="0"/>
    <n v="684.38508400000001"/>
    <x v="49"/>
    <x v="49"/>
    <n v="20260723"/>
  </r>
  <r>
    <x v="29"/>
    <x v="2"/>
    <x v="0"/>
    <n v="6709.7926809999999"/>
    <x v="50"/>
    <x v="50"/>
    <n v="20260723"/>
  </r>
  <r>
    <x v="29"/>
    <x v="2"/>
    <x v="0"/>
    <n v="0"/>
    <x v="47"/>
    <x v="51"/>
    <n v="20260723"/>
  </r>
  <r>
    <x v="29"/>
    <x v="2"/>
    <x v="0"/>
    <n v="5972.2496229999997"/>
    <x v="48"/>
    <x v="52"/>
    <n v="20260723"/>
  </r>
  <r>
    <x v="29"/>
    <x v="2"/>
    <x v="0"/>
    <n v="737.54305799999997"/>
    <x v="49"/>
    <x v="53"/>
    <n v="20260723"/>
  </r>
  <r>
    <x v="29"/>
    <x v="2"/>
    <x v="0"/>
    <n v="76914.060500000007"/>
    <x v="51"/>
    <x v="54"/>
    <n v="20260723"/>
  </r>
  <r>
    <x v="29"/>
    <x v="2"/>
    <x v="0"/>
    <n v="7277.7043180000001"/>
    <x v="52"/>
    <x v="55"/>
    <n v="20260723"/>
  </r>
  <r>
    <x v="29"/>
    <x v="2"/>
    <x v="0"/>
    <n v="658.70050900000001"/>
    <x v="47"/>
    <x v="56"/>
    <n v="20260723"/>
  </r>
  <r>
    <x v="29"/>
    <x v="2"/>
    <x v="0"/>
    <n v="6408.8243060000004"/>
    <x v="48"/>
    <x v="57"/>
    <n v="20260723"/>
  </r>
  <r>
    <x v="29"/>
    <x v="2"/>
    <x v="0"/>
    <n v="210.17950200000001"/>
    <x v="49"/>
    <x v="58"/>
    <n v="20260723"/>
  </r>
  <r>
    <x v="29"/>
    <x v="2"/>
    <x v="0"/>
    <n v="69636.356182000003"/>
    <x v="53"/>
    <x v="59"/>
    <n v="20260723"/>
  </r>
  <r>
    <x v="29"/>
    <x v="2"/>
    <x v="0"/>
    <n v="29294.243938"/>
    <x v="47"/>
    <x v="60"/>
    <n v="20260723"/>
  </r>
  <r>
    <x v="29"/>
    <x v="2"/>
    <x v="0"/>
    <n v="39342.996687999999"/>
    <x v="48"/>
    <x v="61"/>
    <n v="20260723"/>
  </r>
  <r>
    <x v="29"/>
    <x v="2"/>
    <x v="0"/>
    <n v="999.11555499999997"/>
    <x v="49"/>
    <x v="62"/>
    <n v="20260723"/>
  </r>
  <r>
    <x v="29"/>
    <x v="2"/>
    <x v="0"/>
    <n v="116027.288802"/>
    <x v="54"/>
    <x v="63"/>
    <n v="20260723"/>
  </r>
  <r>
    <x v="29"/>
    <x v="2"/>
    <x v="0"/>
    <n v="27244.199625000001"/>
    <x v="47"/>
    <x v="64"/>
    <n v="20260723"/>
  </r>
  <r>
    <x v="29"/>
    <x v="2"/>
    <x v="0"/>
    <n v="87748.255338000003"/>
    <x v="48"/>
    <x v="65"/>
    <n v="20260723"/>
  </r>
  <r>
    <x v="29"/>
    <x v="2"/>
    <x v="0"/>
    <n v="1034.8338389999999"/>
    <x v="49"/>
    <x v="66"/>
    <n v="20260723"/>
  </r>
  <r>
    <x v="29"/>
    <x v="2"/>
    <x v="0"/>
    <m/>
    <x v="55"/>
    <x v="67"/>
    <n v="20260723"/>
  </r>
  <r>
    <x v="29"/>
    <x v="2"/>
    <x v="0"/>
    <n v="211.877015"/>
    <x v="56"/>
    <x v="68"/>
    <n v="20260723"/>
  </r>
  <r>
    <x v="29"/>
    <x v="2"/>
    <x v="0"/>
    <n v="512.95669999999996"/>
    <x v="57"/>
    <x v="69"/>
    <n v="20260723"/>
  </r>
  <r>
    <x v="29"/>
    <x v="2"/>
    <x v="0"/>
    <n v="342.86458399999998"/>
    <x v="58"/>
    <x v="70"/>
    <n v="20260723"/>
  </r>
  <r>
    <x v="29"/>
    <x v="2"/>
    <x v="0"/>
    <n v="196.00370599999999"/>
    <x v="59"/>
    <x v="71"/>
    <n v="20260723"/>
  </r>
  <r>
    <x v="29"/>
    <x v="2"/>
    <x v="0"/>
    <n v="1895.6607389999999"/>
    <x v="60"/>
    <x v="72"/>
    <n v="20260723"/>
  </r>
  <r>
    <x v="29"/>
    <x v="2"/>
    <x v="0"/>
    <n v="779.69391700000006"/>
    <x v="19"/>
    <x v="73"/>
    <n v="20260723"/>
  </r>
  <r>
    <x v="29"/>
    <x v="2"/>
    <x v="0"/>
    <n v="2180.3066210000002"/>
    <x v="61"/>
    <x v="74"/>
    <n v="20260723"/>
  </r>
  <r>
    <x v="29"/>
    <x v="2"/>
    <x v="0"/>
    <n v="204.32451599999999"/>
    <x v="62"/>
    <x v="75"/>
    <n v="20260723"/>
  </r>
  <r>
    <x v="29"/>
    <x v="2"/>
    <x v="0"/>
    <n v="852.40951299999995"/>
    <x v="63"/>
    <x v="76"/>
    <n v="20260723"/>
  </r>
  <r>
    <x v="29"/>
    <x v="2"/>
    <x v="0"/>
    <n v="239.463525"/>
    <x v="64"/>
    <x v="77"/>
    <n v="20260723"/>
  </r>
  <r>
    <x v="29"/>
    <x v="2"/>
    <x v="0"/>
    <n v="2403.743258"/>
    <x v="65"/>
    <x v="78"/>
    <n v="20260723"/>
  </r>
  <r>
    <x v="29"/>
    <x v="2"/>
    <x v="0"/>
    <n v="266.56573500000002"/>
    <x v="66"/>
    <x v="79"/>
    <n v="20260723"/>
  </r>
  <r>
    <x v="29"/>
    <x v="2"/>
    <x v="0"/>
    <n v="49.735458999999999"/>
    <x v="67"/>
    <x v="80"/>
    <n v="20260723"/>
  </r>
  <r>
    <x v="29"/>
    <x v="2"/>
    <x v="0"/>
    <n v="216.830275"/>
    <x v="68"/>
    <x v="81"/>
    <n v="20260723"/>
  </r>
  <r>
    <x v="29"/>
    <x v="2"/>
    <x v="0"/>
    <n v="1728.252152"/>
    <x v="69"/>
    <x v="82"/>
    <n v="20260723"/>
  </r>
  <r>
    <x v="29"/>
    <x v="2"/>
    <x v="0"/>
    <n v="223361.18008699999"/>
    <x v="70"/>
    <x v="83"/>
    <n v="20260723"/>
  </r>
  <r>
    <x v="29"/>
    <x v="2"/>
    <x v="0"/>
    <n v="72419.903831000003"/>
    <x v="71"/>
    <x v="84"/>
    <n v="20260723"/>
  </r>
  <r>
    <x v="29"/>
    <x v="3"/>
    <x v="0"/>
    <m/>
    <x v="0"/>
    <x v="0"/>
    <n v="20260723"/>
  </r>
  <r>
    <x v="29"/>
    <x v="3"/>
    <x v="0"/>
    <m/>
    <x v="1"/>
    <x v="1"/>
    <n v="20260723"/>
  </r>
  <r>
    <x v="29"/>
    <x v="3"/>
    <x v="0"/>
    <m/>
    <x v="2"/>
    <x v="2"/>
    <n v="20260723"/>
  </r>
  <r>
    <x v="29"/>
    <x v="3"/>
    <x v="0"/>
    <n v="1.1866000000000001"/>
    <x v="3"/>
    <x v="3"/>
    <n v="20260723"/>
  </r>
  <r>
    <x v="29"/>
    <x v="3"/>
    <x v="0"/>
    <n v="50.439064999999999"/>
    <x v="4"/>
    <x v="4"/>
    <n v="20260723"/>
  </r>
  <r>
    <x v="29"/>
    <x v="3"/>
    <x v="0"/>
    <n v="4.458736"/>
    <x v="5"/>
    <x v="5"/>
    <n v="20260723"/>
  </r>
  <r>
    <x v="29"/>
    <x v="3"/>
    <x v="0"/>
    <n v="984.80107599999997"/>
    <x v="6"/>
    <x v="6"/>
    <n v="20260723"/>
  </r>
  <r>
    <x v="29"/>
    <x v="3"/>
    <x v="0"/>
    <n v="168610.824406"/>
    <x v="7"/>
    <x v="7"/>
    <n v="20260723"/>
  </r>
  <r>
    <x v="29"/>
    <x v="3"/>
    <x v="0"/>
    <n v="5536.078544"/>
    <x v="8"/>
    <x v="8"/>
    <n v="20260723"/>
  </r>
  <r>
    <x v="29"/>
    <x v="3"/>
    <x v="0"/>
    <n v="14052.532219000001"/>
    <x v="9"/>
    <x v="9"/>
    <n v="20260723"/>
  </r>
  <r>
    <x v="29"/>
    <x v="3"/>
    <x v="0"/>
    <n v="35595.322417000003"/>
    <x v="10"/>
    <x v="10"/>
    <n v="20260723"/>
  </r>
  <r>
    <x v="29"/>
    <x v="3"/>
    <x v="0"/>
    <n v="25514.575303000001"/>
    <x v="11"/>
    <x v="11"/>
    <n v="20260723"/>
  </r>
  <r>
    <x v="29"/>
    <x v="3"/>
    <x v="0"/>
    <n v="10080.747114"/>
    <x v="12"/>
    <x v="12"/>
    <n v="20260723"/>
  </r>
  <r>
    <x v="29"/>
    <x v="3"/>
    <x v="0"/>
    <n v="76494.313259999995"/>
    <x v="13"/>
    <x v="13"/>
    <n v="20260723"/>
  </r>
  <r>
    <x v="29"/>
    <x v="3"/>
    <x v="0"/>
    <n v="24794.695959000001"/>
    <x v="14"/>
    <x v="14"/>
    <n v="20260723"/>
  </r>
  <r>
    <x v="29"/>
    <x v="3"/>
    <x v="0"/>
    <n v="51549.686192000001"/>
    <x v="15"/>
    <x v="15"/>
    <n v="20260723"/>
  </r>
  <r>
    <x v="29"/>
    <x v="3"/>
    <x v="0"/>
    <n v="92.639177000000004"/>
    <x v="16"/>
    <x v="16"/>
    <n v="20260723"/>
  </r>
  <r>
    <x v="29"/>
    <x v="3"/>
    <x v="0"/>
    <n v="57.291932000000003"/>
    <x v="17"/>
    <x v="17"/>
    <n v="20260723"/>
  </r>
  <r>
    <x v="29"/>
    <x v="3"/>
    <x v="0"/>
    <n v="31347.536146999999"/>
    <x v="18"/>
    <x v="18"/>
    <n v="20260723"/>
  </r>
  <r>
    <x v="29"/>
    <x v="3"/>
    <x v="0"/>
    <n v="2109.064554"/>
    <x v="19"/>
    <x v="19"/>
    <n v="20260723"/>
  </r>
  <r>
    <x v="29"/>
    <x v="3"/>
    <x v="0"/>
    <n v="205.397437"/>
    <x v="20"/>
    <x v="20"/>
    <n v="20260723"/>
  </r>
  <r>
    <x v="29"/>
    <x v="3"/>
    <x v="0"/>
    <n v="3270.5798279999999"/>
    <x v="21"/>
    <x v="21"/>
    <n v="20260723"/>
  </r>
  <r>
    <x v="29"/>
    <x v="3"/>
    <x v="0"/>
    <n v="147883.727892"/>
    <x v="22"/>
    <x v="22"/>
    <n v="20260723"/>
  </r>
  <r>
    <x v="29"/>
    <x v="3"/>
    <x v="0"/>
    <n v="5760.9732530000001"/>
    <x v="23"/>
    <x v="23"/>
    <n v="20260723"/>
  </r>
  <r>
    <x v="29"/>
    <x v="3"/>
    <x v="0"/>
    <n v="14.988844"/>
    <x v="24"/>
    <x v="24"/>
    <n v="20260723"/>
  </r>
  <r>
    <x v="29"/>
    <x v="3"/>
    <x v="0"/>
    <n v="97.947682"/>
    <x v="25"/>
    <x v="25"/>
    <n v="20260723"/>
  </r>
  <r>
    <x v="29"/>
    <x v="3"/>
    <x v="0"/>
    <n v="5648.0367269999997"/>
    <x v="26"/>
    <x v="26"/>
    <n v="20260723"/>
  </r>
  <r>
    <x v="29"/>
    <x v="3"/>
    <x v="0"/>
    <n v="2321.3007120000002"/>
    <x v="27"/>
    <x v="27"/>
    <n v="20260723"/>
  </r>
  <r>
    <x v="29"/>
    <x v="3"/>
    <x v="0"/>
    <n v="2093.092341"/>
    <x v="28"/>
    <x v="28"/>
    <n v="20260723"/>
  </r>
  <r>
    <x v="29"/>
    <x v="3"/>
    <x v="0"/>
    <n v="1999.6921709999999"/>
    <x v="29"/>
    <x v="29"/>
    <n v="20260723"/>
  </r>
  <r>
    <x v="29"/>
    <x v="3"/>
    <x v="0"/>
    <n v="93.400170000000003"/>
    <x v="30"/>
    <x v="30"/>
    <n v="20260723"/>
  </r>
  <r>
    <x v="29"/>
    <x v="3"/>
    <x v="0"/>
    <n v="228.21184299999999"/>
    <x v="31"/>
    <x v="31"/>
    <n v="20260723"/>
  </r>
  <r>
    <x v="29"/>
    <x v="3"/>
    <x v="0"/>
    <n v="91.956019999999995"/>
    <x v="32"/>
    <x v="32"/>
    <n v="20260723"/>
  </r>
  <r>
    <x v="29"/>
    <x v="3"/>
    <x v="0"/>
    <n v="136.25582299999999"/>
    <x v="33"/>
    <x v="33"/>
    <n v="20260723"/>
  </r>
  <r>
    <x v="29"/>
    <x v="3"/>
    <x v="0"/>
    <n v="-3.4719999999999998E-3"/>
    <x v="34"/>
    <x v="34"/>
    <n v="20260723"/>
  </r>
  <r>
    <x v="29"/>
    <x v="3"/>
    <x v="0"/>
    <n v="201.22424699999999"/>
    <x v="35"/>
    <x v="35"/>
    <n v="20260723"/>
  </r>
  <r>
    <x v="29"/>
    <x v="3"/>
    <x v="0"/>
    <n v="840.18403499999999"/>
    <x v="36"/>
    <x v="36"/>
    <n v="20260723"/>
  </r>
  <r>
    <x v="29"/>
    <x v="3"/>
    <x v="0"/>
    <n v="124.35473500000001"/>
    <x v="37"/>
    <x v="37"/>
    <n v="20260723"/>
  </r>
  <r>
    <x v="29"/>
    <x v="3"/>
    <x v="0"/>
    <n v="2021.5871119999999"/>
    <x v="38"/>
    <x v="38"/>
    <n v="20260723"/>
  </r>
  <r>
    <x v="29"/>
    <x v="3"/>
    <x v="0"/>
    <n v="0"/>
    <x v="39"/>
    <x v="39"/>
    <n v="20260723"/>
  </r>
  <r>
    <x v="29"/>
    <x v="3"/>
    <x v="0"/>
    <n v="0"/>
    <x v="40"/>
    <x v="40"/>
    <n v="20260723"/>
  </r>
  <r>
    <x v="29"/>
    <x v="3"/>
    <x v="0"/>
    <n v="6836.5603849999998"/>
    <x v="41"/>
    <x v="41"/>
    <n v="20260723"/>
  </r>
  <r>
    <x v="29"/>
    <x v="3"/>
    <x v="0"/>
    <n v="1202.5066059999999"/>
    <x v="42"/>
    <x v="42"/>
    <n v="20260723"/>
  </r>
  <r>
    <x v="29"/>
    <x v="3"/>
    <x v="0"/>
    <n v="336844.12886"/>
    <x v="43"/>
    <x v="43"/>
    <n v="20260723"/>
  </r>
  <r>
    <x v="29"/>
    <x v="3"/>
    <x v="0"/>
    <m/>
    <x v="44"/>
    <x v="44"/>
    <n v="20260723"/>
  </r>
  <r>
    <x v="29"/>
    <x v="3"/>
    <x v="0"/>
    <n v="18366.145113999999"/>
    <x v="45"/>
    <x v="45"/>
    <n v="20260723"/>
  </r>
  <r>
    <x v="29"/>
    <x v="3"/>
    <x v="0"/>
    <n v="11176.191204999999"/>
    <x v="46"/>
    <x v="46"/>
    <n v="20260723"/>
  </r>
  <r>
    <x v="29"/>
    <x v="3"/>
    <x v="0"/>
    <n v="0"/>
    <x v="47"/>
    <x v="47"/>
    <n v="20260723"/>
  </r>
  <r>
    <x v="29"/>
    <x v="3"/>
    <x v="0"/>
    <n v="10481.168009999999"/>
    <x v="48"/>
    <x v="48"/>
    <n v="20260723"/>
  </r>
  <r>
    <x v="29"/>
    <x v="3"/>
    <x v="0"/>
    <n v="695.02319499999999"/>
    <x v="49"/>
    <x v="49"/>
    <n v="20260723"/>
  </r>
  <r>
    <x v="29"/>
    <x v="3"/>
    <x v="0"/>
    <n v="7189.9539089999998"/>
    <x v="50"/>
    <x v="50"/>
    <n v="20260723"/>
  </r>
  <r>
    <x v="29"/>
    <x v="3"/>
    <x v="0"/>
    <n v="0"/>
    <x v="47"/>
    <x v="51"/>
    <n v="20260723"/>
  </r>
  <r>
    <x v="29"/>
    <x v="3"/>
    <x v="0"/>
    <n v="6354.2922280000003"/>
    <x v="48"/>
    <x v="52"/>
    <n v="20260723"/>
  </r>
  <r>
    <x v="29"/>
    <x v="3"/>
    <x v="0"/>
    <n v="835.66168000000005"/>
    <x v="49"/>
    <x v="53"/>
    <n v="20260723"/>
  </r>
  <r>
    <x v="29"/>
    <x v="3"/>
    <x v="0"/>
    <n v="79815.289046000005"/>
    <x v="51"/>
    <x v="54"/>
    <n v="20260723"/>
  </r>
  <r>
    <x v="29"/>
    <x v="3"/>
    <x v="0"/>
    <n v="6954.4970030000004"/>
    <x v="52"/>
    <x v="55"/>
    <n v="20260723"/>
  </r>
  <r>
    <x v="29"/>
    <x v="3"/>
    <x v="0"/>
    <n v="586.93055000000004"/>
    <x v="47"/>
    <x v="56"/>
    <n v="20260723"/>
  </r>
  <r>
    <x v="29"/>
    <x v="3"/>
    <x v="0"/>
    <n v="6149.2316510000001"/>
    <x v="48"/>
    <x v="57"/>
    <n v="20260723"/>
  </r>
  <r>
    <x v="29"/>
    <x v="3"/>
    <x v="0"/>
    <n v="218.33480299999999"/>
    <x v="49"/>
    <x v="58"/>
    <n v="20260723"/>
  </r>
  <r>
    <x v="29"/>
    <x v="3"/>
    <x v="0"/>
    <n v="72860.792042000001"/>
    <x v="53"/>
    <x v="59"/>
    <n v="20260723"/>
  </r>
  <r>
    <x v="29"/>
    <x v="3"/>
    <x v="0"/>
    <n v="31554.875851000001"/>
    <x v="47"/>
    <x v="60"/>
    <n v="20260723"/>
  </r>
  <r>
    <x v="29"/>
    <x v="3"/>
    <x v="0"/>
    <n v="40238.255078000002"/>
    <x v="48"/>
    <x v="61"/>
    <n v="20260723"/>
  </r>
  <r>
    <x v="29"/>
    <x v="3"/>
    <x v="0"/>
    <n v="1067.6611129999999"/>
    <x v="49"/>
    <x v="62"/>
    <n v="20260723"/>
  </r>
  <r>
    <x v="29"/>
    <x v="3"/>
    <x v="0"/>
    <n v="143436.720875"/>
    <x v="54"/>
    <x v="63"/>
    <n v="20260723"/>
  </r>
  <r>
    <x v="29"/>
    <x v="3"/>
    <x v="0"/>
    <n v="26157.853491999998"/>
    <x v="47"/>
    <x v="64"/>
    <n v="20260723"/>
  </r>
  <r>
    <x v="29"/>
    <x v="3"/>
    <x v="0"/>
    <n v="115758.519182"/>
    <x v="48"/>
    <x v="65"/>
    <n v="20260723"/>
  </r>
  <r>
    <x v="29"/>
    <x v="3"/>
    <x v="0"/>
    <n v="1520.348201"/>
    <x v="49"/>
    <x v="66"/>
    <n v="20260723"/>
  </r>
  <r>
    <x v="29"/>
    <x v="3"/>
    <x v="0"/>
    <m/>
    <x v="55"/>
    <x v="67"/>
    <n v="20260723"/>
  </r>
  <r>
    <x v="29"/>
    <x v="3"/>
    <x v="0"/>
    <n v="113.976733"/>
    <x v="56"/>
    <x v="68"/>
    <n v="20260723"/>
  </r>
  <r>
    <x v="29"/>
    <x v="3"/>
    <x v="0"/>
    <n v="700.92348000000004"/>
    <x v="57"/>
    <x v="69"/>
    <n v="20260723"/>
  </r>
  <r>
    <x v="29"/>
    <x v="3"/>
    <x v="0"/>
    <n v="449.00440300000002"/>
    <x v="58"/>
    <x v="70"/>
    <n v="20260723"/>
  </r>
  <r>
    <x v="29"/>
    <x v="3"/>
    <x v="0"/>
    <n v="205.71623199999999"/>
    <x v="59"/>
    <x v="71"/>
    <n v="20260723"/>
  </r>
  <r>
    <x v="29"/>
    <x v="3"/>
    <x v="0"/>
    <n v="2392.8894129999999"/>
    <x v="60"/>
    <x v="72"/>
    <n v="20260723"/>
  </r>
  <r>
    <x v="29"/>
    <x v="3"/>
    <x v="0"/>
    <n v="1023.030363"/>
    <x v="19"/>
    <x v="73"/>
    <n v="20260723"/>
  </r>
  <r>
    <x v="29"/>
    <x v="3"/>
    <x v="0"/>
    <n v="3868.8630119999998"/>
    <x v="61"/>
    <x v="74"/>
    <n v="20260723"/>
  </r>
  <r>
    <x v="29"/>
    <x v="3"/>
    <x v="0"/>
    <n v="457.50831799999997"/>
    <x v="62"/>
    <x v="75"/>
    <n v="20260723"/>
  </r>
  <r>
    <x v="29"/>
    <x v="3"/>
    <x v="0"/>
    <n v="780.52015200000005"/>
    <x v="63"/>
    <x v="76"/>
    <n v="20260723"/>
  </r>
  <r>
    <x v="29"/>
    <x v="3"/>
    <x v="0"/>
    <n v="175.92861300000001"/>
    <x v="64"/>
    <x v="77"/>
    <n v="20260723"/>
  </r>
  <r>
    <x v="29"/>
    <x v="3"/>
    <x v="0"/>
    <n v="3444.0209599999998"/>
    <x v="65"/>
    <x v="78"/>
    <n v="20260723"/>
  </r>
  <r>
    <x v="29"/>
    <x v="3"/>
    <x v="0"/>
    <n v="252.10929200000001"/>
    <x v="66"/>
    <x v="79"/>
    <n v="20260723"/>
  </r>
  <r>
    <x v="29"/>
    <x v="3"/>
    <x v="0"/>
    <n v="11.721534"/>
    <x v="67"/>
    <x v="80"/>
    <n v="20260723"/>
  </r>
  <r>
    <x v="29"/>
    <x v="3"/>
    <x v="0"/>
    <n v="240.38775799999999"/>
    <x v="68"/>
    <x v="81"/>
    <n v="20260723"/>
  </r>
  <r>
    <x v="29"/>
    <x v="3"/>
    <x v="0"/>
    <n v="1326.773592"/>
    <x v="69"/>
    <x v="82"/>
    <n v="20260723"/>
  </r>
  <r>
    <x v="29"/>
    <x v="3"/>
    <x v="0"/>
    <n v="256809.41959999999"/>
    <x v="70"/>
    <x v="83"/>
    <n v="20260723"/>
  </r>
  <r>
    <x v="29"/>
    <x v="3"/>
    <x v="0"/>
    <n v="80034.709260000003"/>
    <x v="71"/>
    <x v="84"/>
    <n v="20260723"/>
  </r>
  <r>
    <x v="29"/>
    <x v="4"/>
    <x v="0"/>
    <m/>
    <x v="0"/>
    <x v="0"/>
    <n v="20260723"/>
  </r>
  <r>
    <x v="29"/>
    <x v="4"/>
    <x v="0"/>
    <m/>
    <x v="1"/>
    <x v="1"/>
    <n v="20260723"/>
  </r>
  <r>
    <x v="29"/>
    <x v="4"/>
    <x v="0"/>
    <m/>
    <x v="2"/>
    <x v="2"/>
    <n v="20260723"/>
  </r>
  <r>
    <x v="29"/>
    <x v="4"/>
    <x v="0"/>
    <n v="0.46035900000000002"/>
    <x v="3"/>
    <x v="3"/>
    <n v="20260723"/>
  </r>
  <r>
    <x v="29"/>
    <x v="4"/>
    <x v="0"/>
    <n v="77.870738000000003"/>
    <x v="4"/>
    <x v="4"/>
    <n v="20260723"/>
  </r>
  <r>
    <x v="29"/>
    <x v="4"/>
    <x v="0"/>
    <n v="5.2952370000000002"/>
    <x v="5"/>
    <x v="5"/>
    <n v="20260723"/>
  </r>
  <r>
    <x v="29"/>
    <x v="4"/>
    <x v="0"/>
    <n v="1085.973191"/>
    <x v="6"/>
    <x v="6"/>
    <n v="20260723"/>
  </r>
  <r>
    <x v="29"/>
    <x v="4"/>
    <x v="0"/>
    <n v="176398.72911499999"/>
    <x v="7"/>
    <x v="7"/>
    <n v="20260723"/>
  </r>
  <r>
    <x v="29"/>
    <x v="4"/>
    <x v="0"/>
    <n v="5505.5721450000001"/>
    <x v="8"/>
    <x v="8"/>
    <n v="20260723"/>
  </r>
  <r>
    <x v="29"/>
    <x v="4"/>
    <x v="0"/>
    <n v="14784.898977000001"/>
    <x v="9"/>
    <x v="9"/>
    <n v="20260723"/>
  </r>
  <r>
    <x v="29"/>
    <x v="4"/>
    <x v="0"/>
    <n v="39838.159393000002"/>
    <x v="10"/>
    <x v="10"/>
    <n v="20260723"/>
  </r>
  <r>
    <x v="29"/>
    <x v="4"/>
    <x v="0"/>
    <n v="28782.487690999998"/>
    <x v="11"/>
    <x v="11"/>
    <n v="20260723"/>
  </r>
  <r>
    <x v="29"/>
    <x v="4"/>
    <x v="0"/>
    <n v="11055.671700999999"/>
    <x v="12"/>
    <x v="12"/>
    <n v="20260723"/>
  </r>
  <r>
    <x v="29"/>
    <x v="4"/>
    <x v="0"/>
    <n v="77343.320470999999"/>
    <x v="13"/>
    <x v="13"/>
    <n v="20260723"/>
  </r>
  <r>
    <x v="29"/>
    <x v="4"/>
    <x v="0"/>
    <n v="29234.393539000001"/>
    <x v="14"/>
    <x v="14"/>
    <n v="20260723"/>
  </r>
  <r>
    <x v="29"/>
    <x v="4"/>
    <x v="0"/>
    <n v="47974.244003"/>
    <x v="15"/>
    <x v="15"/>
    <n v="20260723"/>
  </r>
  <r>
    <x v="29"/>
    <x v="4"/>
    <x v="0"/>
    <n v="86.016780999999995"/>
    <x v="16"/>
    <x v="16"/>
    <n v="20260723"/>
  </r>
  <r>
    <x v="29"/>
    <x v="4"/>
    <x v="0"/>
    <n v="48.666147000000002"/>
    <x v="17"/>
    <x v="17"/>
    <n v="20260723"/>
  </r>
  <r>
    <x v="29"/>
    <x v="4"/>
    <x v="0"/>
    <n v="32873.671928000003"/>
    <x v="18"/>
    <x v="18"/>
    <n v="20260723"/>
  </r>
  <r>
    <x v="29"/>
    <x v="4"/>
    <x v="0"/>
    <n v="2565.0763499999998"/>
    <x v="19"/>
    <x v="19"/>
    <n v="20260723"/>
  </r>
  <r>
    <x v="29"/>
    <x v="4"/>
    <x v="0"/>
    <n v="151.01942299999999"/>
    <x v="20"/>
    <x v="20"/>
    <n v="20260723"/>
  </r>
  <r>
    <x v="29"/>
    <x v="4"/>
    <x v="0"/>
    <n v="3337.0103949999998"/>
    <x v="21"/>
    <x v="21"/>
    <n v="20260723"/>
  </r>
  <r>
    <x v="29"/>
    <x v="4"/>
    <x v="0"/>
    <n v="172772.50834"/>
    <x v="22"/>
    <x v="22"/>
    <n v="20260723"/>
  </r>
  <r>
    <x v="29"/>
    <x v="4"/>
    <x v="0"/>
    <n v="5838.0964599999998"/>
    <x v="23"/>
    <x v="23"/>
    <n v="20260723"/>
  </r>
  <r>
    <x v="29"/>
    <x v="4"/>
    <x v="0"/>
    <n v="16.232310999999999"/>
    <x v="24"/>
    <x v="24"/>
    <n v="20260723"/>
  </r>
  <r>
    <x v="29"/>
    <x v="4"/>
    <x v="0"/>
    <n v="0.21093400000000001"/>
    <x v="25"/>
    <x v="25"/>
    <n v="20260723"/>
  </r>
  <r>
    <x v="29"/>
    <x v="4"/>
    <x v="0"/>
    <n v="5821.6532150000003"/>
    <x v="26"/>
    <x v="26"/>
    <n v="20260723"/>
  </r>
  <r>
    <x v="29"/>
    <x v="4"/>
    <x v="0"/>
    <n v="2735.880044"/>
    <x v="27"/>
    <x v="27"/>
    <n v="20260723"/>
  </r>
  <r>
    <x v="29"/>
    <x v="4"/>
    <x v="0"/>
    <n v="2515.8798310000002"/>
    <x v="28"/>
    <x v="28"/>
    <n v="20260723"/>
  </r>
  <r>
    <x v="29"/>
    <x v="4"/>
    <x v="0"/>
    <n v="2419.1162469999999"/>
    <x v="29"/>
    <x v="29"/>
    <n v="20260723"/>
  </r>
  <r>
    <x v="29"/>
    <x v="4"/>
    <x v="0"/>
    <n v="96.763583999999994"/>
    <x v="30"/>
    <x v="30"/>
    <n v="20260723"/>
  </r>
  <r>
    <x v="29"/>
    <x v="4"/>
    <x v="0"/>
    <n v="219.40788000000001"/>
    <x v="31"/>
    <x v="31"/>
    <n v="20260723"/>
  </r>
  <r>
    <x v="29"/>
    <x v="4"/>
    <x v="0"/>
    <n v="83.144417000000004"/>
    <x v="32"/>
    <x v="32"/>
    <n v="20260723"/>
  </r>
  <r>
    <x v="29"/>
    <x v="4"/>
    <x v="0"/>
    <n v="136.263463"/>
    <x v="33"/>
    <x v="33"/>
    <n v="20260723"/>
  </r>
  <r>
    <x v="29"/>
    <x v="4"/>
    <x v="0"/>
    <n v="0.592333"/>
    <x v="34"/>
    <x v="34"/>
    <n v="20260723"/>
  </r>
  <r>
    <x v="29"/>
    <x v="4"/>
    <x v="0"/>
    <n v="195.672415"/>
    <x v="35"/>
    <x v="35"/>
    <n v="20260723"/>
  </r>
  <r>
    <x v="29"/>
    <x v="4"/>
    <x v="0"/>
    <n v="787.25008500000001"/>
    <x v="36"/>
    <x v="36"/>
    <n v="20260723"/>
  </r>
  <r>
    <x v="29"/>
    <x v="4"/>
    <x v="0"/>
    <n v="127.677937"/>
    <x v="37"/>
    <x v="37"/>
    <n v="20260723"/>
  </r>
  <r>
    <x v="29"/>
    <x v="4"/>
    <x v="0"/>
    <n v="2494.2263589999998"/>
    <x v="38"/>
    <x v="38"/>
    <n v="20260723"/>
  </r>
  <r>
    <x v="29"/>
    <x v="4"/>
    <x v="0"/>
    <n v="0"/>
    <x v="39"/>
    <x v="39"/>
    <n v="20260723"/>
  </r>
  <r>
    <x v="29"/>
    <x v="4"/>
    <x v="0"/>
    <n v="0"/>
    <x v="40"/>
    <x v="40"/>
    <n v="20260723"/>
  </r>
  <r>
    <x v="29"/>
    <x v="4"/>
    <x v="0"/>
    <n v="8731.9812430000002"/>
    <x v="41"/>
    <x v="41"/>
    <n v="20260723"/>
  </r>
  <r>
    <x v="29"/>
    <x v="4"/>
    <x v="0"/>
    <n v="924.29347399999995"/>
    <x v="42"/>
    <x v="42"/>
    <n v="20260723"/>
  </r>
  <r>
    <x v="29"/>
    <x v="4"/>
    <x v="0"/>
    <n v="372175.914964"/>
    <x v="43"/>
    <x v="43"/>
    <n v="20260723"/>
  </r>
  <r>
    <x v="29"/>
    <x v="4"/>
    <x v="0"/>
    <m/>
    <x v="44"/>
    <x v="44"/>
    <n v="20260723"/>
  </r>
  <r>
    <x v="29"/>
    <x v="4"/>
    <x v="0"/>
    <n v="20005.421989999999"/>
    <x v="45"/>
    <x v="45"/>
    <n v="20260723"/>
  </r>
  <r>
    <x v="29"/>
    <x v="4"/>
    <x v="0"/>
    <n v="11912.488456999999"/>
    <x v="46"/>
    <x v="46"/>
    <n v="20260723"/>
  </r>
  <r>
    <x v="29"/>
    <x v="4"/>
    <x v="0"/>
    <n v="0"/>
    <x v="47"/>
    <x v="47"/>
    <n v="20260723"/>
  </r>
  <r>
    <x v="29"/>
    <x v="4"/>
    <x v="0"/>
    <n v="11164.315692"/>
    <x v="48"/>
    <x v="48"/>
    <n v="20260723"/>
  </r>
  <r>
    <x v="29"/>
    <x v="4"/>
    <x v="0"/>
    <n v="748.17276500000003"/>
    <x v="49"/>
    <x v="49"/>
    <n v="20260723"/>
  </r>
  <r>
    <x v="29"/>
    <x v="4"/>
    <x v="0"/>
    <n v="8092.9335330000004"/>
    <x v="50"/>
    <x v="50"/>
    <n v="20260723"/>
  </r>
  <r>
    <x v="29"/>
    <x v="4"/>
    <x v="0"/>
    <n v="0"/>
    <x v="47"/>
    <x v="51"/>
    <n v="20260723"/>
  </r>
  <r>
    <x v="29"/>
    <x v="4"/>
    <x v="0"/>
    <n v="7142.2344519999997"/>
    <x v="48"/>
    <x v="52"/>
    <n v="20260723"/>
  </r>
  <r>
    <x v="29"/>
    <x v="4"/>
    <x v="0"/>
    <n v="950.69908099999998"/>
    <x v="49"/>
    <x v="53"/>
    <n v="20260723"/>
  </r>
  <r>
    <x v="29"/>
    <x v="4"/>
    <x v="0"/>
    <n v="84495.391740000006"/>
    <x v="51"/>
    <x v="54"/>
    <n v="20260723"/>
  </r>
  <r>
    <x v="29"/>
    <x v="4"/>
    <x v="0"/>
    <n v="6787.7028250000003"/>
    <x v="52"/>
    <x v="55"/>
    <n v="20260723"/>
  </r>
  <r>
    <x v="29"/>
    <x v="4"/>
    <x v="0"/>
    <n v="579.57283600000005"/>
    <x v="47"/>
    <x v="56"/>
    <n v="20260723"/>
  </r>
  <r>
    <x v="29"/>
    <x v="4"/>
    <x v="0"/>
    <n v="5985.8143220000002"/>
    <x v="48"/>
    <x v="57"/>
    <n v="20260723"/>
  </r>
  <r>
    <x v="29"/>
    <x v="4"/>
    <x v="0"/>
    <n v="222.31566799999999"/>
    <x v="49"/>
    <x v="58"/>
    <n v="20260723"/>
  </r>
  <r>
    <x v="29"/>
    <x v="4"/>
    <x v="0"/>
    <n v="77707.688915000006"/>
    <x v="53"/>
    <x v="59"/>
    <n v="20260723"/>
  </r>
  <r>
    <x v="29"/>
    <x v="4"/>
    <x v="0"/>
    <n v="32621.880464999998"/>
    <x v="47"/>
    <x v="60"/>
    <n v="20260723"/>
  </r>
  <r>
    <x v="29"/>
    <x v="4"/>
    <x v="0"/>
    <n v="43902.665409000001"/>
    <x v="48"/>
    <x v="61"/>
    <n v="20260723"/>
  </r>
  <r>
    <x v="29"/>
    <x v="4"/>
    <x v="0"/>
    <n v="1183.1430419999999"/>
    <x v="49"/>
    <x v="62"/>
    <n v="20260723"/>
  </r>
  <r>
    <x v="29"/>
    <x v="4"/>
    <x v="0"/>
    <n v="166955.23777899999"/>
    <x v="54"/>
    <x v="63"/>
    <n v="20260723"/>
  </r>
  <r>
    <x v="29"/>
    <x v="4"/>
    <x v="0"/>
    <n v="22239.561916999999"/>
    <x v="47"/>
    <x v="64"/>
    <n v="20260723"/>
  </r>
  <r>
    <x v="29"/>
    <x v="4"/>
    <x v="0"/>
    <n v="143110.247577"/>
    <x v="48"/>
    <x v="65"/>
    <n v="20260723"/>
  </r>
  <r>
    <x v="29"/>
    <x v="4"/>
    <x v="0"/>
    <n v="1605.4282840000001"/>
    <x v="49"/>
    <x v="66"/>
    <n v="20260723"/>
  </r>
  <r>
    <x v="29"/>
    <x v="4"/>
    <x v="0"/>
    <m/>
    <x v="55"/>
    <x v="67"/>
    <n v="20260723"/>
  </r>
  <r>
    <x v="29"/>
    <x v="4"/>
    <x v="0"/>
    <n v="136.277095"/>
    <x v="56"/>
    <x v="68"/>
    <n v="20260723"/>
  </r>
  <r>
    <x v="29"/>
    <x v="4"/>
    <x v="0"/>
    <n v="634.57425000000001"/>
    <x v="57"/>
    <x v="69"/>
    <n v="20260723"/>
  </r>
  <r>
    <x v="29"/>
    <x v="4"/>
    <x v="0"/>
    <n v="482.97987000000001"/>
    <x v="58"/>
    <x v="70"/>
    <n v="20260723"/>
  </r>
  <r>
    <x v="29"/>
    <x v="4"/>
    <x v="0"/>
    <n v="204.20194499999999"/>
    <x v="59"/>
    <x v="71"/>
    <n v="20260723"/>
  </r>
  <r>
    <x v="29"/>
    <x v="4"/>
    <x v="0"/>
    <n v="2226.2659640000002"/>
    <x v="60"/>
    <x v="72"/>
    <n v="20260723"/>
  </r>
  <r>
    <x v="29"/>
    <x v="4"/>
    <x v="0"/>
    <n v="930.31413299999997"/>
    <x v="19"/>
    <x v="73"/>
    <n v="20260723"/>
  </r>
  <r>
    <x v="29"/>
    <x v="4"/>
    <x v="0"/>
    <n v="3720.6890370000001"/>
    <x v="61"/>
    <x v="74"/>
    <n v="20260723"/>
  </r>
  <r>
    <x v="29"/>
    <x v="4"/>
    <x v="0"/>
    <n v="245.355919"/>
    <x v="62"/>
    <x v="75"/>
    <n v="20260723"/>
  </r>
  <r>
    <x v="29"/>
    <x v="4"/>
    <x v="0"/>
    <n v="843.09466599999996"/>
    <x v="63"/>
    <x v="76"/>
    <n v="20260723"/>
  </r>
  <r>
    <x v="29"/>
    <x v="4"/>
    <x v="0"/>
    <n v="170.37074699999999"/>
    <x v="64"/>
    <x v="77"/>
    <n v="20260723"/>
  </r>
  <r>
    <x v="29"/>
    <x v="4"/>
    <x v="0"/>
    <n v="4096.1061959999997"/>
    <x v="65"/>
    <x v="78"/>
    <n v="20260723"/>
  </r>
  <r>
    <x v="29"/>
    <x v="4"/>
    <x v="0"/>
    <n v="256.14192600000001"/>
    <x v="66"/>
    <x v="79"/>
    <n v="20260723"/>
  </r>
  <r>
    <x v="29"/>
    <x v="4"/>
    <x v="0"/>
    <n v="0"/>
    <x v="67"/>
    <x v="80"/>
    <n v="20260723"/>
  </r>
  <r>
    <x v="29"/>
    <x v="4"/>
    <x v="0"/>
    <n v="256.14192600000001"/>
    <x v="68"/>
    <x v="81"/>
    <n v="20260723"/>
  </r>
  <r>
    <x v="29"/>
    <x v="4"/>
    <x v="0"/>
    <n v="1285.1347780000001"/>
    <x v="69"/>
    <x v="82"/>
    <n v="20260723"/>
  </r>
  <r>
    <x v="29"/>
    <x v="4"/>
    <x v="0"/>
    <n v="286687.55803499999"/>
    <x v="70"/>
    <x v="83"/>
    <n v="20260723"/>
  </r>
  <r>
    <x v="29"/>
    <x v="4"/>
    <x v="0"/>
    <n v="85488.356929000001"/>
    <x v="71"/>
    <x v="84"/>
    <n v="20260723"/>
  </r>
  <r>
    <x v="29"/>
    <x v="5"/>
    <x v="0"/>
    <m/>
    <x v="0"/>
    <x v="0"/>
    <n v="20260723"/>
  </r>
  <r>
    <x v="29"/>
    <x v="5"/>
    <x v="0"/>
    <m/>
    <x v="1"/>
    <x v="1"/>
    <n v="20260723"/>
  </r>
  <r>
    <x v="29"/>
    <x v="5"/>
    <x v="0"/>
    <m/>
    <x v="2"/>
    <x v="2"/>
    <n v="20260723"/>
  </r>
  <r>
    <x v="29"/>
    <x v="5"/>
    <x v="0"/>
    <n v="0.105141"/>
    <x v="3"/>
    <x v="3"/>
    <n v="20260723"/>
  </r>
  <r>
    <x v="29"/>
    <x v="5"/>
    <x v="0"/>
    <n v="60.586326999999997"/>
    <x v="4"/>
    <x v="4"/>
    <n v="20260723"/>
  </r>
  <r>
    <x v="29"/>
    <x v="5"/>
    <x v="0"/>
    <n v="7.4240740000000001"/>
    <x v="5"/>
    <x v="5"/>
    <n v="20260723"/>
  </r>
  <r>
    <x v="29"/>
    <x v="5"/>
    <x v="0"/>
    <n v="1291.046184"/>
    <x v="6"/>
    <x v="6"/>
    <n v="20260723"/>
  </r>
  <r>
    <x v="29"/>
    <x v="5"/>
    <x v="0"/>
    <n v="193165.51943399999"/>
    <x v="7"/>
    <x v="7"/>
    <n v="20260723"/>
  </r>
  <r>
    <x v="29"/>
    <x v="5"/>
    <x v="0"/>
    <n v="5806.4446770000004"/>
    <x v="8"/>
    <x v="8"/>
    <n v="20260723"/>
  </r>
  <r>
    <x v="29"/>
    <x v="5"/>
    <x v="0"/>
    <n v="19932.358156999999"/>
    <x v="9"/>
    <x v="9"/>
    <n v="20260723"/>
  </r>
  <r>
    <x v="29"/>
    <x v="5"/>
    <x v="0"/>
    <n v="50737.626661000002"/>
    <x v="10"/>
    <x v="10"/>
    <n v="20260723"/>
  </r>
  <r>
    <x v="29"/>
    <x v="5"/>
    <x v="0"/>
    <n v="35727.602673000001"/>
    <x v="11"/>
    <x v="11"/>
    <n v="20260723"/>
  </r>
  <r>
    <x v="29"/>
    <x v="5"/>
    <x v="0"/>
    <n v="15010.023988000001"/>
    <x v="12"/>
    <x v="12"/>
    <n v="20260723"/>
  </r>
  <r>
    <x v="29"/>
    <x v="5"/>
    <x v="0"/>
    <n v="76711.056035999994"/>
    <x v="13"/>
    <x v="13"/>
    <n v="20260723"/>
  </r>
  <r>
    <x v="29"/>
    <x v="5"/>
    <x v="0"/>
    <n v="29959.012815999999"/>
    <x v="14"/>
    <x v="14"/>
    <n v="20260723"/>
  </r>
  <r>
    <x v="29"/>
    <x v="5"/>
    <x v="0"/>
    <n v="46609.078169"/>
    <x v="15"/>
    <x v="15"/>
    <n v="20260723"/>
  </r>
  <r>
    <x v="29"/>
    <x v="5"/>
    <x v="0"/>
    <n v="93.644351"/>
    <x v="16"/>
    <x v="16"/>
    <n v="20260723"/>
  </r>
  <r>
    <x v="29"/>
    <x v="5"/>
    <x v="0"/>
    <n v="49.320698999999998"/>
    <x v="17"/>
    <x v="17"/>
    <n v="20260723"/>
  </r>
  <r>
    <x v="29"/>
    <x v="5"/>
    <x v="0"/>
    <n v="38881.556556000003"/>
    <x v="18"/>
    <x v="18"/>
    <n v="20260723"/>
  </r>
  <r>
    <x v="29"/>
    <x v="5"/>
    <x v="0"/>
    <n v="823.22021400000006"/>
    <x v="19"/>
    <x v="19"/>
    <n v="20260723"/>
  </r>
  <r>
    <x v="29"/>
    <x v="5"/>
    <x v="0"/>
    <n v="209.73423299999999"/>
    <x v="20"/>
    <x v="20"/>
    <n v="20260723"/>
  </r>
  <r>
    <x v="29"/>
    <x v="5"/>
    <x v="0"/>
    <n v="63.522902000000002"/>
    <x v="21"/>
    <x v="21"/>
    <n v="20260723"/>
  </r>
  <r>
    <x v="29"/>
    <x v="5"/>
    <x v="0"/>
    <n v="221313.33018399999"/>
    <x v="22"/>
    <x v="22"/>
    <n v="20260723"/>
  </r>
  <r>
    <x v="29"/>
    <x v="5"/>
    <x v="0"/>
    <n v="9791.7008669999996"/>
    <x v="23"/>
    <x v="23"/>
    <n v="20260723"/>
  </r>
  <r>
    <x v="29"/>
    <x v="5"/>
    <x v="0"/>
    <n v="14.276904"/>
    <x v="24"/>
    <x v="24"/>
    <n v="20260723"/>
  </r>
  <r>
    <x v="29"/>
    <x v="5"/>
    <x v="0"/>
    <n v="0"/>
    <x v="25"/>
    <x v="25"/>
    <n v="20260723"/>
  </r>
  <r>
    <x v="29"/>
    <x v="5"/>
    <x v="0"/>
    <n v="9777.4239629999993"/>
    <x v="26"/>
    <x v="26"/>
    <n v="20260723"/>
  </r>
  <r>
    <x v="29"/>
    <x v="5"/>
    <x v="0"/>
    <n v="3562.4416099999999"/>
    <x v="27"/>
    <x v="27"/>
    <n v="20260723"/>
  </r>
  <r>
    <x v="29"/>
    <x v="5"/>
    <x v="0"/>
    <n v="3336.0413990000002"/>
    <x v="28"/>
    <x v="28"/>
    <n v="20260723"/>
  </r>
  <r>
    <x v="29"/>
    <x v="5"/>
    <x v="0"/>
    <n v="3241.251561"/>
    <x v="29"/>
    <x v="29"/>
    <n v="20260723"/>
  </r>
  <r>
    <x v="29"/>
    <x v="5"/>
    <x v="0"/>
    <n v="94.789839000000001"/>
    <x v="30"/>
    <x v="30"/>
    <n v="20260723"/>
  </r>
  <r>
    <x v="29"/>
    <x v="5"/>
    <x v="0"/>
    <n v="226.08601400000001"/>
    <x v="31"/>
    <x v="31"/>
    <n v="20260723"/>
  </r>
  <r>
    <x v="29"/>
    <x v="5"/>
    <x v="0"/>
    <n v="89.832938999999996"/>
    <x v="32"/>
    <x v="32"/>
    <n v="20260723"/>
  </r>
  <r>
    <x v="29"/>
    <x v="5"/>
    <x v="0"/>
    <n v="136.253075"/>
    <x v="33"/>
    <x v="33"/>
    <n v="20260723"/>
  </r>
  <r>
    <x v="29"/>
    <x v="5"/>
    <x v="0"/>
    <n v="0.314197"/>
    <x v="34"/>
    <x v="34"/>
    <n v="20260723"/>
  </r>
  <r>
    <x v="29"/>
    <x v="5"/>
    <x v="0"/>
    <n v="184.927221"/>
    <x v="35"/>
    <x v="35"/>
    <n v="20260723"/>
  </r>
  <r>
    <x v="29"/>
    <x v="5"/>
    <x v="0"/>
    <n v="820.33870999999999"/>
    <x v="36"/>
    <x v="36"/>
    <n v="20260723"/>
  </r>
  <r>
    <x v="29"/>
    <x v="5"/>
    <x v="0"/>
    <n v="220.69949099999999"/>
    <x v="37"/>
    <x v="37"/>
    <n v="20260723"/>
  </r>
  <r>
    <x v="29"/>
    <x v="5"/>
    <x v="0"/>
    <n v="2428.7113159999999"/>
    <x v="38"/>
    <x v="38"/>
    <n v="20260723"/>
  </r>
  <r>
    <x v="29"/>
    <x v="5"/>
    <x v="0"/>
    <n v="0"/>
    <x v="39"/>
    <x v="39"/>
    <n v="20260723"/>
  </r>
  <r>
    <x v="29"/>
    <x v="5"/>
    <x v="0"/>
    <n v="0"/>
    <x v="40"/>
    <x v="40"/>
    <n v="20260723"/>
  </r>
  <r>
    <x v="29"/>
    <x v="5"/>
    <x v="0"/>
    <n v="8303.8675930000009"/>
    <x v="41"/>
    <x v="41"/>
    <n v="20260723"/>
  </r>
  <r>
    <x v="29"/>
    <x v="5"/>
    <x v="0"/>
    <n v="1373.6166920000001"/>
    <x v="42"/>
    <x v="42"/>
    <n v="20260723"/>
  </r>
  <r>
    <x v="29"/>
    <x v="5"/>
    <x v="0"/>
    <n v="442524.31484399998"/>
    <x v="43"/>
    <x v="43"/>
    <n v="20260723"/>
  </r>
  <r>
    <x v="29"/>
    <x v="5"/>
    <x v="0"/>
    <m/>
    <x v="44"/>
    <x v="44"/>
    <n v="20260723"/>
  </r>
  <r>
    <x v="29"/>
    <x v="5"/>
    <x v="0"/>
    <n v="20757.433473000001"/>
    <x v="45"/>
    <x v="45"/>
    <n v="20260723"/>
  </r>
  <r>
    <x v="29"/>
    <x v="5"/>
    <x v="0"/>
    <n v="12526.569351"/>
    <x v="46"/>
    <x v="46"/>
    <n v="20260723"/>
  </r>
  <r>
    <x v="29"/>
    <x v="5"/>
    <x v="0"/>
    <n v="0"/>
    <x v="47"/>
    <x v="47"/>
    <n v="20260723"/>
  </r>
  <r>
    <x v="29"/>
    <x v="5"/>
    <x v="0"/>
    <n v="11773.549589"/>
    <x v="48"/>
    <x v="48"/>
    <n v="20260723"/>
  </r>
  <r>
    <x v="29"/>
    <x v="5"/>
    <x v="0"/>
    <n v="753.01976300000001"/>
    <x v="49"/>
    <x v="49"/>
    <n v="20260723"/>
  </r>
  <r>
    <x v="29"/>
    <x v="5"/>
    <x v="0"/>
    <n v="8230.8641220000009"/>
    <x v="50"/>
    <x v="50"/>
    <n v="20260723"/>
  </r>
  <r>
    <x v="29"/>
    <x v="5"/>
    <x v="0"/>
    <n v="0"/>
    <x v="47"/>
    <x v="51"/>
    <n v="20260723"/>
  </r>
  <r>
    <x v="29"/>
    <x v="5"/>
    <x v="0"/>
    <n v="7230.5583210000004"/>
    <x v="48"/>
    <x v="52"/>
    <n v="20260723"/>
  </r>
  <r>
    <x v="29"/>
    <x v="5"/>
    <x v="0"/>
    <n v="1000.305801"/>
    <x v="49"/>
    <x v="53"/>
    <n v="20260723"/>
  </r>
  <r>
    <x v="29"/>
    <x v="5"/>
    <x v="0"/>
    <n v="82966.464861999993"/>
    <x v="51"/>
    <x v="54"/>
    <n v="20260723"/>
  </r>
  <r>
    <x v="29"/>
    <x v="5"/>
    <x v="0"/>
    <n v="6395.6563050000004"/>
    <x v="52"/>
    <x v="55"/>
    <n v="20260723"/>
  </r>
  <r>
    <x v="29"/>
    <x v="5"/>
    <x v="0"/>
    <n v="459.80521499999998"/>
    <x v="47"/>
    <x v="56"/>
    <n v="20260723"/>
  </r>
  <r>
    <x v="29"/>
    <x v="5"/>
    <x v="0"/>
    <n v="5719.4984869999998"/>
    <x v="48"/>
    <x v="57"/>
    <n v="20260723"/>
  </r>
  <r>
    <x v="29"/>
    <x v="5"/>
    <x v="0"/>
    <n v="216.35260199999999"/>
    <x v="49"/>
    <x v="58"/>
    <n v="20260723"/>
  </r>
  <r>
    <x v="29"/>
    <x v="5"/>
    <x v="0"/>
    <n v="76570.808558000004"/>
    <x v="53"/>
    <x v="59"/>
    <n v="20260723"/>
  </r>
  <r>
    <x v="29"/>
    <x v="5"/>
    <x v="0"/>
    <n v="29863.048159000002"/>
    <x v="47"/>
    <x v="60"/>
    <n v="20260723"/>
  </r>
  <r>
    <x v="29"/>
    <x v="5"/>
    <x v="0"/>
    <n v="45421.199626000001"/>
    <x v="48"/>
    <x v="61"/>
    <n v="20260723"/>
  </r>
  <r>
    <x v="29"/>
    <x v="5"/>
    <x v="0"/>
    <n v="1286.5607729999999"/>
    <x v="49"/>
    <x v="62"/>
    <n v="20260723"/>
  </r>
  <r>
    <x v="29"/>
    <x v="5"/>
    <x v="0"/>
    <n v="213404.21339300001"/>
    <x v="54"/>
    <x v="63"/>
    <n v="20260723"/>
  </r>
  <r>
    <x v="29"/>
    <x v="5"/>
    <x v="0"/>
    <n v="3390.352813"/>
    <x v="47"/>
    <x v="64"/>
    <n v="20260723"/>
  </r>
  <r>
    <x v="29"/>
    <x v="5"/>
    <x v="0"/>
    <n v="207695.10588799999"/>
    <x v="48"/>
    <x v="65"/>
    <n v="20260723"/>
  </r>
  <r>
    <x v="29"/>
    <x v="5"/>
    <x v="0"/>
    <n v="2318.754692"/>
    <x v="49"/>
    <x v="66"/>
    <n v="20260723"/>
  </r>
  <r>
    <x v="29"/>
    <x v="5"/>
    <x v="0"/>
    <m/>
    <x v="55"/>
    <x v="67"/>
    <n v="20260723"/>
  </r>
  <r>
    <x v="29"/>
    <x v="5"/>
    <x v="0"/>
    <n v="360.757362"/>
    <x v="56"/>
    <x v="68"/>
    <n v="20260723"/>
  </r>
  <r>
    <x v="29"/>
    <x v="5"/>
    <x v="0"/>
    <n v="612.825469"/>
    <x v="57"/>
    <x v="69"/>
    <n v="20260723"/>
  </r>
  <r>
    <x v="29"/>
    <x v="5"/>
    <x v="0"/>
    <n v="450.14645400000001"/>
    <x v="58"/>
    <x v="70"/>
    <n v="20260723"/>
  </r>
  <r>
    <x v="29"/>
    <x v="5"/>
    <x v="0"/>
    <n v="256.90185100000002"/>
    <x v="59"/>
    <x v="71"/>
    <n v="20260723"/>
  </r>
  <r>
    <x v="29"/>
    <x v="5"/>
    <x v="0"/>
    <n v="3074.5682040000002"/>
    <x v="60"/>
    <x v="72"/>
    <n v="20260723"/>
  </r>
  <r>
    <x v="29"/>
    <x v="5"/>
    <x v="0"/>
    <n v="1566.031835"/>
    <x v="19"/>
    <x v="73"/>
    <n v="20260723"/>
  </r>
  <r>
    <x v="29"/>
    <x v="5"/>
    <x v="0"/>
    <n v="3850.5743269999998"/>
    <x v="61"/>
    <x v="74"/>
    <n v="20260723"/>
  </r>
  <r>
    <x v="29"/>
    <x v="5"/>
    <x v="0"/>
    <n v="399.50937599999997"/>
    <x v="62"/>
    <x v="75"/>
    <n v="20260723"/>
  </r>
  <r>
    <x v="29"/>
    <x v="5"/>
    <x v="0"/>
    <n v="764.54451200000005"/>
    <x v="63"/>
    <x v="76"/>
    <n v="20260723"/>
  </r>
  <r>
    <x v="29"/>
    <x v="5"/>
    <x v="0"/>
    <n v="209.292721"/>
    <x v="64"/>
    <x v="77"/>
    <n v="20260723"/>
  </r>
  <r>
    <x v="29"/>
    <x v="5"/>
    <x v="0"/>
    <n v="2786.931153"/>
    <x v="65"/>
    <x v="78"/>
    <n v="20260723"/>
  </r>
  <r>
    <x v="29"/>
    <x v="5"/>
    <x v="0"/>
    <n v="140.386135"/>
    <x v="66"/>
    <x v="79"/>
    <n v="20260723"/>
  </r>
  <r>
    <x v="29"/>
    <x v="5"/>
    <x v="0"/>
    <n v="0"/>
    <x v="67"/>
    <x v="80"/>
    <n v="20260723"/>
  </r>
  <r>
    <x v="29"/>
    <x v="5"/>
    <x v="0"/>
    <n v="140.386135"/>
    <x v="68"/>
    <x v="81"/>
    <n v="20260723"/>
  </r>
  <r>
    <x v="29"/>
    <x v="5"/>
    <x v="0"/>
    <n v="2317.9615570000001"/>
    <x v="69"/>
    <x v="82"/>
    <n v="20260723"/>
  </r>
  <r>
    <x v="29"/>
    <x v="5"/>
    <x v="0"/>
    <n v="333918.54268499999"/>
    <x v="70"/>
    <x v="83"/>
    <n v="20260723"/>
  </r>
  <r>
    <x v="29"/>
    <x v="5"/>
    <x v="0"/>
    <n v="108605.77215999999"/>
    <x v="71"/>
    <x v="84"/>
    <n v="20260723"/>
  </r>
  <r>
    <x v="29"/>
    <x v="6"/>
    <x v="0"/>
    <m/>
    <x v="0"/>
    <x v="0"/>
    <n v="20260723"/>
  </r>
  <r>
    <x v="29"/>
    <x v="6"/>
    <x v="0"/>
    <m/>
    <x v="1"/>
    <x v="1"/>
    <n v="20260723"/>
  </r>
  <r>
    <x v="29"/>
    <x v="6"/>
    <x v="0"/>
    <m/>
    <x v="2"/>
    <x v="2"/>
    <n v="20260723"/>
  </r>
  <r>
    <x v="29"/>
    <x v="6"/>
    <x v="0"/>
    <n v="8.7651000000000007E-2"/>
    <x v="3"/>
    <x v="3"/>
    <n v="20260723"/>
  </r>
  <r>
    <x v="29"/>
    <x v="6"/>
    <x v="0"/>
    <n v="63.297848000000002"/>
    <x v="4"/>
    <x v="4"/>
    <n v="20260723"/>
  </r>
  <r>
    <x v="29"/>
    <x v="6"/>
    <x v="0"/>
    <n v="43.734383000000001"/>
    <x v="5"/>
    <x v="5"/>
    <n v="20260723"/>
  </r>
  <r>
    <x v="29"/>
    <x v="6"/>
    <x v="0"/>
    <n v="1040.181681"/>
    <x v="6"/>
    <x v="6"/>
    <n v="20260723"/>
  </r>
  <r>
    <x v="29"/>
    <x v="6"/>
    <x v="0"/>
    <n v="141847.669762"/>
    <x v="7"/>
    <x v="7"/>
    <n v="20260723"/>
  </r>
  <r>
    <x v="29"/>
    <x v="6"/>
    <x v="0"/>
    <n v="3939.2309249999998"/>
    <x v="8"/>
    <x v="8"/>
    <n v="20260723"/>
  </r>
  <r>
    <x v="29"/>
    <x v="6"/>
    <x v="0"/>
    <n v="16628.784804999999"/>
    <x v="9"/>
    <x v="9"/>
    <n v="20260723"/>
  </r>
  <r>
    <x v="29"/>
    <x v="6"/>
    <x v="0"/>
    <n v="21764.330809999999"/>
    <x v="10"/>
    <x v="10"/>
    <n v="20260723"/>
  </r>
  <r>
    <x v="29"/>
    <x v="6"/>
    <x v="0"/>
    <n v="17277.470221"/>
    <x v="11"/>
    <x v="11"/>
    <n v="20260723"/>
  </r>
  <r>
    <x v="29"/>
    <x v="6"/>
    <x v="0"/>
    <n v="4486.8605879999996"/>
    <x v="12"/>
    <x v="12"/>
    <n v="20260723"/>
  </r>
  <r>
    <x v="29"/>
    <x v="6"/>
    <x v="0"/>
    <n v="57014.413085"/>
    <x v="13"/>
    <x v="13"/>
    <n v="20260723"/>
  </r>
  <r>
    <x v="29"/>
    <x v="6"/>
    <x v="0"/>
    <n v="19984.355147999999"/>
    <x v="14"/>
    <x v="14"/>
    <n v="20260723"/>
  </r>
  <r>
    <x v="29"/>
    <x v="6"/>
    <x v="0"/>
    <n v="36923.824312999997"/>
    <x v="15"/>
    <x v="15"/>
    <n v="20260723"/>
  </r>
  <r>
    <x v="29"/>
    <x v="6"/>
    <x v="0"/>
    <n v="55.949967000000001"/>
    <x v="16"/>
    <x v="16"/>
    <n v="20260723"/>
  </r>
  <r>
    <x v="29"/>
    <x v="6"/>
    <x v="0"/>
    <n v="50.283658000000003"/>
    <x v="17"/>
    <x v="17"/>
    <n v="20260723"/>
  </r>
  <r>
    <x v="29"/>
    <x v="6"/>
    <x v="0"/>
    <n v="39723.673438999998"/>
    <x v="18"/>
    <x v="18"/>
    <n v="20260723"/>
  </r>
  <r>
    <x v="29"/>
    <x v="6"/>
    <x v="0"/>
    <n v="2621.302017"/>
    <x v="19"/>
    <x v="19"/>
    <n v="20260723"/>
  </r>
  <r>
    <x v="29"/>
    <x v="6"/>
    <x v="0"/>
    <n v="123.555685"/>
    <x v="20"/>
    <x v="20"/>
    <n v="20260723"/>
  </r>
  <r>
    <x v="29"/>
    <x v="6"/>
    <x v="0"/>
    <n v="32.378995000000003"/>
    <x v="21"/>
    <x v="21"/>
    <n v="20260723"/>
  </r>
  <r>
    <x v="29"/>
    <x v="6"/>
    <x v="0"/>
    <n v="176894.931067"/>
    <x v="22"/>
    <x v="22"/>
    <n v="20260723"/>
  </r>
  <r>
    <x v="29"/>
    <x v="6"/>
    <x v="0"/>
    <n v="8089.4985150000002"/>
    <x v="23"/>
    <x v="23"/>
    <n v="20260723"/>
  </r>
  <r>
    <x v="29"/>
    <x v="6"/>
    <x v="0"/>
    <n v="11.437503"/>
    <x v="24"/>
    <x v="24"/>
    <n v="20260723"/>
  </r>
  <r>
    <x v="29"/>
    <x v="6"/>
    <x v="0"/>
    <n v="0"/>
    <x v="25"/>
    <x v="25"/>
    <n v="20260723"/>
  </r>
  <r>
    <x v="29"/>
    <x v="6"/>
    <x v="0"/>
    <n v="8078.0610120000001"/>
    <x v="26"/>
    <x v="26"/>
    <n v="20260723"/>
  </r>
  <r>
    <x v="29"/>
    <x v="6"/>
    <x v="0"/>
    <n v="2955.7508210000001"/>
    <x v="27"/>
    <x v="27"/>
    <n v="20260723"/>
  </r>
  <r>
    <x v="29"/>
    <x v="6"/>
    <x v="0"/>
    <n v="2751.2630629999999"/>
    <x v="28"/>
    <x v="28"/>
    <n v="20260723"/>
  </r>
  <r>
    <x v="29"/>
    <x v="6"/>
    <x v="0"/>
    <n v="2659.6185999999998"/>
    <x v="29"/>
    <x v="29"/>
    <n v="20260723"/>
  </r>
  <r>
    <x v="29"/>
    <x v="6"/>
    <x v="0"/>
    <n v="91.644462000000004"/>
    <x v="30"/>
    <x v="30"/>
    <n v="20260723"/>
  </r>
  <r>
    <x v="29"/>
    <x v="6"/>
    <x v="0"/>
    <n v="204.25946099999999"/>
    <x v="31"/>
    <x v="31"/>
    <n v="20260723"/>
  </r>
  <r>
    <x v="29"/>
    <x v="6"/>
    <x v="0"/>
    <n v="79.881637999999995"/>
    <x v="32"/>
    <x v="32"/>
    <n v="20260723"/>
  </r>
  <r>
    <x v="29"/>
    <x v="6"/>
    <x v="0"/>
    <n v="124.37782300000001"/>
    <x v="33"/>
    <x v="33"/>
    <n v="20260723"/>
  </r>
  <r>
    <x v="29"/>
    <x v="6"/>
    <x v="0"/>
    <n v="0.22830600000000001"/>
    <x v="34"/>
    <x v="34"/>
    <n v="20260723"/>
  </r>
  <r>
    <x v="29"/>
    <x v="6"/>
    <x v="0"/>
    <n v="162.617311"/>
    <x v="35"/>
    <x v="35"/>
    <n v="20260723"/>
  </r>
  <r>
    <x v="29"/>
    <x v="6"/>
    <x v="0"/>
    <n v="919.36277099999995"/>
    <x v="36"/>
    <x v="36"/>
    <n v="20260723"/>
  </r>
  <r>
    <x v="29"/>
    <x v="6"/>
    <x v="0"/>
    <n v="317.83969300000001"/>
    <x v="37"/>
    <x v="37"/>
    <n v="20260723"/>
  </r>
  <r>
    <x v="29"/>
    <x v="6"/>
    <x v="0"/>
    <n v="1925.9686529999999"/>
    <x v="38"/>
    <x v="38"/>
    <n v="20260723"/>
  </r>
  <r>
    <x v="29"/>
    <x v="6"/>
    <x v="0"/>
    <n v="2.4106730000000001"/>
    <x v="39"/>
    <x v="39"/>
    <n v="20260723"/>
  </r>
  <r>
    <x v="29"/>
    <x v="6"/>
    <x v="0"/>
    <n v="0"/>
    <x v="40"/>
    <x v="40"/>
    <n v="20260723"/>
  </r>
  <r>
    <x v="29"/>
    <x v="6"/>
    <x v="0"/>
    <n v="6635.6575819999998"/>
    <x v="41"/>
    <x v="41"/>
    <n v="20260723"/>
  </r>
  <r>
    <x v="29"/>
    <x v="6"/>
    <x v="0"/>
    <n v="1255.406761"/>
    <x v="42"/>
    <x v="42"/>
    <n v="20260723"/>
  </r>
  <r>
    <x v="29"/>
    <x v="6"/>
    <x v="0"/>
    <n v="342154.41517200001"/>
    <x v="43"/>
    <x v="43"/>
    <n v="20260723"/>
  </r>
  <r>
    <x v="29"/>
    <x v="6"/>
    <x v="0"/>
    <m/>
    <x v="44"/>
    <x v="44"/>
    <n v="20260723"/>
  </r>
  <r>
    <x v="29"/>
    <x v="6"/>
    <x v="0"/>
    <n v="14221.731502000001"/>
    <x v="45"/>
    <x v="45"/>
    <n v="20260723"/>
  </r>
  <r>
    <x v="29"/>
    <x v="6"/>
    <x v="0"/>
    <n v="11044.375187"/>
    <x v="46"/>
    <x v="46"/>
    <n v="20260723"/>
  </r>
  <r>
    <x v="29"/>
    <x v="6"/>
    <x v="0"/>
    <n v="0"/>
    <x v="47"/>
    <x v="47"/>
    <n v="20260723"/>
  </r>
  <r>
    <x v="29"/>
    <x v="6"/>
    <x v="0"/>
    <n v="10481.363584999999"/>
    <x v="48"/>
    <x v="48"/>
    <n v="20260723"/>
  </r>
  <r>
    <x v="29"/>
    <x v="6"/>
    <x v="0"/>
    <n v="563.01160200000004"/>
    <x v="49"/>
    <x v="49"/>
    <n v="20260723"/>
  </r>
  <r>
    <x v="29"/>
    <x v="6"/>
    <x v="0"/>
    <n v="3177.356315"/>
    <x v="50"/>
    <x v="50"/>
    <n v="20260723"/>
  </r>
  <r>
    <x v="29"/>
    <x v="6"/>
    <x v="0"/>
    <n v="0"/>
    <x v="47"/>
    <x v="51"/>
    <n v="20260723"/>
  </r>
  <r>
    <x v="29"/>
    <x v="6"/>
    <x v="0"/>
    <n v="2944.8125799999998"/>
    <x v="48"/>
    <x v="52"/>
    <n v="20260723"/>
  </r>
  <r>
    <x v="29"/>
    <x v="6"/>
    <x v="0"/>
    <n v="232.543735"/>
    <x v="49"/>
    <x v="53"/>
    <n v="20260723"/>
  </r>
  <r>
    <x v="29"/>
    <x v="6"/>
    <x v="0"/>
    <n v="59642.473946999999"/>
    <x v="51"/>
    <x v="54"/>
    <n v="20260723"/>
  </r>
  <r>
    <x v="29"/>
    <x v="6"/>
    <x v="0"/>
    <n v="1906.6278870000001"/>
    <x v="52"/>
    <x v="55"/>
    <n v="20260723"/>
  </r>
  <r>
    <x v="29"/>
    <x v="6"/>
    <x v="0"/>
    <n v="147.153807"/>
    <x v="47"/>
    <x v="56"/>
    <n v="20260723"/>
  </r>
  <r>
    <x v="29"/>
    <x v="6"/>
    <x v="0"/>
    <n v="1675.150866"/>
    <x v="48"/>
    <x v="57"/>
    <n v="20260723"/>
  </r>
  <r>
    <x v="29"/>
    <x v="6"/>
    <x v="0"/>
    <n v="84.323213999999993"/>
    <x v="49"/>
    <x v="58"/>
    <n v="20260723"/>
  </r>
  <r>
    <x v="29"/>
    <x v="6"/>
    <x v="0"/>
    <n v="57735.846060000003"/>
    <x v="53"/>
    <x v="59"/>
    <n v="20260723"/>
  </r>
  <r>
    <x v="29"/>
    <x v="6"/>
    <x v="0"/>
    <n v="187.20194000000001"/>
    <x v="47"/>
    <x v="60"/>
    <n v="20260723"/>
  </r>
  <r>
    <x v="29"/>
    <x v="6"/>
    <x v="0"/>
    <n v="55868.511882999999"/>
    <x v="48"/>
    <x v="61"/>
    <n v="20260723"/>
  </r>
  <r>
    <x v="29"/>
    <x v="6"/>
    <x v="0"/>
    <n v="1680.132237"/>
    <x v="49"/>
    <x v="62"/>
    <n v="20260723"/>
  </r>
  <r>
    <x v="29"/>
    <x v="6"/>
    <x v="0"/>
    <n v="171259.17323700001"/>
    <x v="54"/>
    <x v="63"/>
    <n v="20260723"/>
  </r>
  <r>
    <x v="29"/>
    <x v="6"/>
    <x v="0"/>
    <n v="2671.1247960000001"/>
    <x v="47"/>
    <x v="64"/>
    <n v="20260723"/>
  </r>
  <r>
    <x v="29"/>
    <x v="6"/>
    <x v="0"/>
    <n v="166955.41923999999"/>
    <x v="48"/>
    <x v="65"/>
    <n v="20260723"/>
  </r>
  <r>
    <x v="29"/>
    <x v="6"/>
    <x v="0"/>
    <n v="1632.6292020000001"/>
    <x v="49"/>
    <x v="66"/>
    <n v="20260723"/>
  </r>
  <r>
    <x v="29"/>
    <x v="6"/>
    <x v="0"/>
    <m/>
    <x v="55"/>
    <x v="67"/>
    <n v="20260723"/>
  </r>
  <r>
    <x v="29"/>
    <x v="6"/>
    <x v="0"/>
    <n v="278.869373"/>
    <x v="56"/>
    <x v="68"/>
    <n v="20260723"/>
  </r>
  <r>
    <x v="29"/>
    <x v="6"/>
    <x v="0"/>
    <n v="487.73120499999999"/>
    <x v="57"/>
    <x v="69"/>
    <n v="20260723"/>
  </r>
  <r>
    <x v="29"/>
    <x v="6"/>
    <x v="0"/>
    <n v="90.690909000000005"/>
    <x v="58"/>
    <x v="70"/>
    <n v="20260723"/>
  </r>
  <r>
    <x v="29"/>
    <x v="6"/>
    <x v="0"/>
    <n v="254.44022200000001"/>
    <x v="59"/>
    <x v="71"/>
    <n v="20260723"/>
  </r>
  <r>
    <x v="29"/>
    <x v="6"/>
    <x v="0"/>
    <n v="1335.649048"/>
    <x v="60"/>
    <x v="72"/>
    <n v="20260723"/>
  </r>
  <r>
    <x v="29"/>
    <x v="6"/>
    <x v="0"/>
    <n v="2264.4940489999999"/>
    <x v="19"/>
    <x v="73"/>
    <n v="20260723"/>
  </r>
  <r>
    <x v="29"/>
    <x v="6"/>
    <x v="0"/>
    <n v="3334.248587"/>
    <x v="61"/>
    <x v="74"/>
    <n v="20260723"/>
  </r>
  <r>
    <x v="29"/>
    <x v="6"/>
    <x v="0"/>
    <n v="357.75963400000001"/>
    <x v="62"/>
    <x v="75"/>
    <n v="20260723"/>
  </r>
  <r>
    <x v="29"/>
    <x v="6"/>
    <x v="0"/>
    <n v="712.74993099999995"/>
    <x v="63"/>
    <x v="76"/>
    <n v="20260723"/>
  </r>
  <r>
    <x v="29"/>
    <x v="6"/>
    <x v="0"/>
    <n v="279.721632"/>
    <x v="64"/>
    <x v="77"/>
    <n v="20260723"/>
  </r>
  <r>
    <x v="29"/>
    <x v="6"/>
    <x v="0"/>
    <n v="2442.7039960000002"/>
    <x v="65"/>
    <x v="78"/>
    <n v="20260723"/>
  </r>
  <r>
    <x v="29"/>
    <x v="6"/>
    <x v="0"/>
    <n v="129.38553099999999"/>
    <x v="66"/>
    <x v="79"/>
    <n v="20260723"/>
  </r>
  <r>
    <x v="29"/>
    <x v="6"/>
    <x v="0"/>
    <n v="0"/>
    <x v="67"/>
    <x v="80"/>
    <n v="20260723"/>
  </r>
  <r>
    <x v="29"/>
    <x v="6"/>
    <x v="0"/>
    <n v="129.38553099999999"/>
    <x v="68"/>
    <x v="81"/>
    <n v="20260723"/>
  </r>
  <r>
    <x v="29"/>
    <x v="6"/>
    <x v="0"/>
    <n v="2052.3426039999999"/>
    <x v="69"/>
    <x v="82"/>
    <n v="20260723"/>
  </r>
  <r>
    <x v="29"/>
    <x v="6"/>
    <x v="0"/>
    <n v="259144.165408"/>
    <x v="70"/>
    <x v="83"/>
    <n v="20260723"/>
  </r>
  <r>
    <x v="29"/>
    <x v="6"/>
    <x v="0"/>
    <n v="83010.249773000003"/>
    <x v="71"/>
    <x v="84"/>
    <n v="20260723"/>
  </r>
  <r>
    <x v="29"/>
    <x v="7"/>
    <x v="0"/>
    <m/>
    <x v="0"/>
    <x v="0"/>
    <n v="20260723"/>
  </r>
  <r>
    <x v="29"/>
    <x v="7"/>
    <x v="0"/>
    <m/>
    <x v="1"/>
    <x v="1"/>
    <n v="20260723"/>
  </r>
  <r>
    <x v="29"/>
    <x v="7"/>
    <x v="0"/>
    <m/>
    <x v="2"/>
    <x v="2"/>
    <n v="20260723"/>
  </r>
  <r>
    <x v="29"/>
    <x v="7"/>
    <x v="0"/>
    <n v="0"/>
    <x v="3"/>
    <x v="3"/>
    <n v="20260723"/>
  </r>
  <r>
    <x v="29"/>
    <x v="7"/>
    <x v="0"/>
    <n v="51.965356999999997"/>
    <x v="4"/>
    <x v="4"/>
    <n v="20260723"/>
  </r>
  <r>
    <x v="29"/>
    <x v="7"/>
    <x v="0"/>
    <n v="36.323385000000002"/>
    <x v="5"/>
    <x v="5"/>
    <n v="20260723"/>
  </r>
  <r>
    <x v="29"/>
    <x v="7"/>
    <x v="0"/>
    <n v="857.48636699999997"/>
    <x v="6"/>
    <x v="6"/>
    <n v="20260723"/>
  </r>
  <r>
    <x v="29"/>
    <x v="7"/>
    <x v="0"/>
    <n v="146471.576764"/>
    <x v="7"/>
    <x v="7"/>
    <n v="20260723"/>
  </r>
  <r>
    <x v="29"/>
    <x v="7"/>
    <x v="0"/>
    <n v="3633.5438709999999"/>
    <x v="8"/>
    <x v="8"/>
    <n v="20260723"/>
  </r>
  <r>
    <x v="29"/>
    <x v="7"/>
    <x v="0"/>
    <n v="16824.638215999999"/>
    <x v="9"/>
    <x v="9"/>
    <n v="20260723"/>
  </r>
  <r>
    <x v="29"/>
    <x v="7"/>
    <x v="0"/>
    <n v="23385.979829"/>
    <x v="10"/>
    <x v="10"/>
    <n v="20260723"/>
  </r>
  <r>
    <x v="29"/>
    <x v="7"/>
    <x v="0"/>
    <n v="18720.356973000002"/>
    <x v="11"/>
    <x v="11"/>
    <n v="20260723"/>
  </r>
  <r>
    <x v="29"/>
    <x v="7"/>
    <x v="0"/>
    <n v="4665.6228570000003"/>
    <x v="12"/>
    <x v="12"/>
    <n v="20260723"/>
  </r>
  <r>
    <x v="29"/>
    <x v="7"/>
    <x v="0"/>
    <n v="58719.443699000003"/>
    <x v="13"/>
    <x v="13"/>
    <n v="20260723"/>
  </r>
  <r>
    <x v="29"/>
    <x v="7"/>
    <x v="0"/>
    <n v="21392.213105999999"/>
    <x v="14"/>
    <x v="14"/>
    <n v="20260723"/>
  </r>
  <r>
    <x v="29"/>
    <x v="7"/>
    <x v="0"/>
    <n v="37261.006307000003"/>
    <x v="15"/>
    <x v="15"/>
    <n v="20260723"/>
  </r>
  <r>
    <x v="29"/>
    <x v="7"/>
    <x v="0"/>
    <n v="21.9132"/>
    <x v="16"/>
    <x v="16"/>
    <n v="20260723"/>
  </r>
  <r>
    <x v="29"/>
    <x v="7"/>
    <x v="0"/>
    <n v="44.311086000000003"/>
    <x v="17"/>
    <x v="17"/>
    <n v="20260723"/>
  </r>
  <r>
    <x v="29"/>
    <x v="7"/>
    <x v="0"/>
    <n v="41766.567966000002"/>
    <x v="18"/>
    <x v="18"/>
    <n v="20260723"/>
  </r>
  <r>
    <x v="29"/>
    <x v="7"/>
    <x v="0"/>
    <n v="2070.7447419999999"/>
    <x v="19"/>
    <x v="19"/>
    <n v="20260723"/>
  </r>
  <r>
    <x v="29"/>
    <x v="7"/>
    <x v="0"/>
    <n v="52.936762999999999"/>
    <x v="20"/>
    <x v="20"/>
    <n v="20260723"/>
  </r>
  <r>
    <x v="29"/>
    <x v="7"/>
    <x v="0"/>
    <n v="17.721678000000001"/>
    <x v="21"/>
    <x v="21"/>
    <n v="20260723"/>
  </r>
  <r>
    <x v="29"/>
    <x v="7"/>
    <x v="0"/>
    <n v="205705.79681699999"/>
    <x v="22"/>
    <x v="22"/>
    <n v="20260723"/>
  </r>
  <r>
    <x v="29"/>
    <x v="7"/>
    <x v="0"/>
    <n v="7362.2981600000003"/>
    <x v="23"/>
    <x v="23"/>
    <n v="20260723"/>
  </r>
  <r>
    <x v="29"/>
    <x v="7"/>
    <x v="0"/>
    <n v="11.119097999999999"/>
    <x v="24"/>
    <x v="24"/>
    <n v="20260723"/>
  </r>
  <r>
    <x v="29"/>
    <x v="7"/>
    <x v="0"/>
    <n v="0"/>
    <x v="25"/>
    <x v="25"/>
    <n v="20260723"/>
  </r>
  <r>
    <x v="29"/>
    <x v="7"/>
    <x v="0"/>
    <n v="7351.1790620000002"/>
    <x v="26"/>
    <x v="26"/>
    <n v="20260723"/>
  </r>
  <r>
    <x v="29"/>
    <x v="7"/>
    <x v="0"/>
    <n v="3204.0158710000001"/>
    <x v="27"/>
    <x v="27"/>
    <n v="20260723"/>
  </r>
  <r>
    <x v="29"/>
    <x v="7"/>
    <x v="0"/>
    <n v="2978.3906219999999"/>
    <x v="28"/>
    <x v="28"/>
    <n v="20260723"/>
  </r>
  <r>
    <x v="29"/>
    <x v="7"/>
    <x v="0"/>
    <n v="2861.8827970000002"/>
    <x v="29"/>
    <x v="29"/>
    <n v="20260723"/>
  </r>
  <r>
    <x v="29"/>
    <x v="7"/>
    <x v="0"/>
    <n v="116.507825"/>
    <x v="30"/>
    <x v="30"/>
    <n v="20260723"/>
  </r>
  <r>
    <x v="29"/>
    <x v="7"/>
    <x v="0"/>
    <n v="225.34589700000001"/>
    <x v="31"/>
    <x v="31"/>
    <n v="20260723"/>
  </r>
  <r>
    <x v="29"/>
    <x v="7"/>
    <x v="0"/>
    <n v="98.295882000000006"/>
    <x v="32"/>
    <x v="32"/>
    <n v="20260723"/>
  </r>
  <r>
    <x v="29"/>
    <x v="7"/>
    <x v="0"/>
    <n v="127.050016"/>
    <x v="33"/>
    <x v="33"/>
    <n v="20260723"/>
  </r>
  <r>
    <x v="29"/>
    <x v="7"/>
    <x v="0"/>
    <n v="0.27935100000000002"/>
    <x v="34"/>
    <x v="34"/>
    <n v="20260723"/>
  </r>
  <r>
    <x v="29"/>
    <x v="7"/>
    <x v="0"/>
    <n v="156.12909999999999"/>
    <x v="35"/>
    <x v="35"/>
    <n v="20260723"/>
  </r>
  <r>
    <x v="29"/>
    <x v="7"/>
    <x v="0"/>
    <n v="1059.5363789999999"/>
    <x v="36"/>
    <x v="36"/>
    <n v="20260723"/>
  </r>
  <r>
    <x v="29"/>
    <x v="7"/>
    <x v="0"/>
    <n v="312.60737999999998"/>
    <x v="37"/>
    <x v="37"/>
    <n v="20260723"/>
  </r>
  <r>
    <x v="29"/>
    <x v="7"/>
    <x v="0"/>
    <n v="2761.0262590000002"/>
    <x v="38"/>
    <x v="38"/>
    <n v="20260723"/>
  </r>
  <r>
    <x v="29"/>
    <x v="7"/>
    <x v="0"/>
    <n v="3.9138350000000002"/>
    <x v="39"/>
    <x v="39"/>
    <n v="20260723"/>
  </r>
  <r>
    <x v="29"/>
    <x v="7"/>
    <x v="0"/>
    <n v="0"/>
    <x v="40"/>
    <x v="40"/>
    <n v="20260723"/>
  </r>
  <r>
    <x v="29"/>
    <x v="7"/>
    <x v="0"/>
    <n v="7482.2923609999998"/>
    <x v="41"/>
    <x v="41"/>
    <n v="20260723"/>
  </r>
  <r>
    <x v="29"/>
    <x v="7"/>
    <x v="0"/>
    <n v="1294.664577"/>
    <x v="42"/>
    <x v="42"/>
    <n v="20260723"/>
  </r>
  <r>
    <x v="29"/>
    <x v="7"/>
    <x v="0"/>
    <n v="376759.63261299999"/>
    <x v="43"/>
    <x v="43"/>
    <n v="20260723"/>
  </r>
  <r>
    <x v="29"/>
    <x v="7"/>
    <x v="0"/>
    <m/>
    <x v="44"/>
    <x v="44"/>
    <n v="20260723"/>
  </r>
  <r>
    <x v="29"/>
    <x v="7"/>
    <x v="0"/>
    <n v="14886.515425"/>
    <x v="45"/>
    <x v="45"/>
    <n v="20260723"/>
  </r>
  <r>
    <x v="29"/>
    <x v="7"/>
    <x v="0"/>
    <n v="11448.464671"/>
    <x v="46"/>
    <x v="46"/>
    <n v="20260723"/>
  </r>
  <r>
    <x v="29"/>
    <x v="7"/>
    <x v="0"/>
    <n v="0"/>
    <x v="47"/>
    <x v="47"/>
    <n v="20260723"/>
  </r>
  <r>
    <x v="29"/>
    <x v="7"/>
    <x v="0"/>
    <n v="10894.205717000001"/>
    <x v="48"/>
    <x v="48"/>
    <n v="20260723"/>
  </r>
  <r>
    <x v="29"/>
    <x v="7"/>
    <x v="0"/>
    <n v="554.25895400000002"/>
    <x v="49"/>
    <x v="49"/>
    <n v="20260723"/>
  </r>
  <r>
    <x v="29"/>
    <x v="7"/>
    <x v="0"/>
    <n v="3438.0507539999999"/>
    <x v="50"/>
    <x v="50"/>
    <n v="20260723"/>
  </r>
  <r>
    <x v="29"/>
    <x v="7"/>
    <x v="0"/>
    <n v="0"/>
    <x v="47"/>
    <x v="51"/>
    <n v="20260723"/>
  </r>
  <r>
    <x v="29"/>
    <x v="7"/>
    <x v="0"/>
    <n v="3184.4720360000001"/>
    <x v="48"/>
    <x v="52"/>
    <n v="20260723"/>
  </r>
  <r>
    <x v="29"/>
    <x v="7"/>
    <x v="0"/>
    <n v="253.57871800000001"/>
    <x v="49"/>
    <x v="53"/>
    <n v="20260723"/>
  </r>
  <r>
    <x v="29"/>
    <x v="7"/>
    <x v="0"/>
    <n v="62932.908601000003"/>
    <x v="51"/>
    <x v="54"/>
    <n v="20260723"/>
  </r>
  <r>
    <x v="29"/>
    <x v="7"/>
    <x v="0"/>
    <n v="1895.9836499999999"/>
    <x v="52"/>
    <x v="55"/>
    <n v="20260723"/>
  </r>
  <r>
    <x v="29"/>
    <x v="7"/>
    <x v="0"/>
    <n v="0"/>
    <x v="47"/>
    <x v="56"/>
    <n v="20260723"/>
  </r>
  <r>
    <x v="29"/>
    <x v="7"/>
    <x v="0"/>
    <n v="1806.3133479999999"/>
    <x v="48"/>
    <x v="57"/>
    <n v="20260723"/>
  </r>
  <r>
    <x v="29"/>
    <x v="7"/>
    <x v="0"/>
    <n v="89.670302000000007"/>
    <x v="49"/>
    <x v="58"/>
    <n v="20260723"/>
  </r>
  <r>
    <x v="29"/>
    <x v="7"/>
    <x v="0"/>
    <n v="61036.924951000001"/>
    <x v="53"/>
    <x v="59"/>
    <n v="20260723"/>
  </r>
  <r>
    <x v="29"/>
    <x v="7"/>
    <x v="0"/>
    <n v="0"/>
    <x v="47"/>
    <x v="60"/>
    <n v="20260723"/>
  </r>
  <r>
    <x v="29"/>
    <x v="7"/>
    <x v="0"/>
    <n v="59239.330427000001"/>
    <x v="48"/>
    <x v="61"/>
    <n v="20260723"/>
  </r>
  <r>
    <x v="29"/>
    <x v="7"/>
    <x v="0"/>
    <n v="1797.5945240000001"/>
    <x v="49"/>
    <x v="62"/>
    <n v="20260723"/>
  </r>
  <r>
    <x v="29"/>
    <x v="7"/>
    <x v="0"/>
    <n v="199849.66618999999"/>
    <x v="54"/>
    <x v="63"/>
    <n v="20260723"/>
  </r>
  <r>
    <x v="29"/>
    <x v="7"/>
    <x v="0"/>
    <n v="0"/>
    <x v="47"/>
    <x v="64"/>
    <n v="20260723"/>
  </r>
  <r>
    <x v="29"/>
    <x v="7"/>
    <x v="0"/>
    <n v="198037.67716299999"/>
    <x v="48"/>
    <x v="65"/>
    <n v="20260723"/>
  </r>
  <r>
    <x v="29"/>
    <x v="7"/>
    <x v="0"/>
    <n v="1811.9890270000001"/>
    <x v="49"/>
    <x v="66"/>
    <n v="20260723"/>
  </r>
  <r>
    <x v="29"/>
    <x v="7"/>
    <x v="0"/>
    <m/>
    <x v="55"/>
    <x v="67"/>
    <n v="20260723"/>
  </r>
  <r>
    <x v="29"/>
    <x v="7"/>
    <x v="0"/>
    <n v="281.08339599999999"/>
    <x v="56"/>
    <x v="68"/>
    <n v="20260723"/>
  </r>
  <r>
    <x v="29"/>
    <x v="7"/>
    <x v="0"/>
    <n v="528.47844299999997"/>
    <x v="57"/>
    <x v="69"/>
    <n v="20260723"/>
  </r>
  <r>
    <x v="29"/>
    <x v="7"/>
    <x v="0"/>
    <n v="124.8462"/>
    <x v="58"/>
    <x v="70"/>
    <n v="20260723"/>
  </r>
  <r>
    <x v="29"/>
    <x v="7"/>
    <x v="0"/>
    <n v="820.10481500000003"/>
    <x v="59"/>
    <x v="71"/>
    <n v="20260723"/>
  </r>
  <r>
    <x v="29"/>
    <x v="7"/>
    <x v="0"/>
    <n v="1532.29215"/>
    <x v="60"/>
    <x v="72"/>
    <n v="20260723"/>
  </r>
  <r>
    <x v="29"/>
    <x v="7"/>
    <x v="0"/>
    <n v="809.24512100000004"/>
    <x v="19"/>
    <x v="73"/>
    <n v="20260723"/>
  </r>
  <r>
    <x v="29"/>
    <x v="7"/>
    <x v="0"/>
    <n v="3354.9680450000001"/>
    <x v="61"/>
    <x v="74"/>
    <n v="20260723"/>
  </r>
  <r>
    <x v="29"/>
    <x v="7"/>
    <x v="0"/>
    <n v="250.64943500000001"/>
    <x v="62"/>
    <x v="75"/>
    <n v="20260723"/>
  </r>
  <r>
    <x v="29"/>
    <x v="7"/>
    <x v="0"/>
    <n v="657.70626100000004"/>
    <x v="63"/>
    <x v="76"/>
    <n v="20260723"/>
  </r>
  <r>
    <x v="29"/>
    <x v="7"/>
    <x v="0"/>
    <n v="454.99179500000002"/>
    <x v="64"/>
    <x v="77"/>
    <n v="20260723"/>
  </r>
  <r>
    <x v="29"/>
    <x v="7"/>
    <x v="0"/>
    <n v="3510.5212259999998"/>
    <x v="65"/>
    <x v="78"/>
    <n v="20260723"/>
  </r>
  <r>
    <x v="29"/>
    <x v="7"/>
    <x v="0"/>
    <n v="129.686373"/>
    <x v="66"/>
    <x v="79"/>
    <n v="20260723"/>
  </r>
  <r>
    <x v="29"/>
    <x v="7"/>
    <x v="0"/>
    <n v="0"/>
    <x v="67"/>
    <x v="80"/>
    <n v="20260723"/>
  </r>
  <r>
    <x v="29"/>
    <x v="7"/>
    <x v="0"/>
    <n v="129.686373"/>
    <x v="68"/>
    <x v="81"/>
    <n v="20260723"/>
  </r>
  <r>
    <x v="29"/>
    <x v="7"/>
    <x v="0"/>
    <n v="2090.852828"/>
    <x v="69"/>
    <x v="82"/>
    <n v="20260723"/>
  </r>
  <r>
    <x v="29"/>
    <x v="7"/>
    <x v="0"/>
    <n v="292214.51630399999"/>
    <x v="70"/>
    <x v="83"/>
    <n v="20260723"/>
  </r>
  <r>
    <x v="29"/>
    <x v="7"/>
    <x v="0"/>
    <n v="84545.116414000004"/>
    <x v="71"/>
    <x v="84"/>
    <n v="20260723"/>
  </r>
  <r>
    <x v="29"/>
    <x v="8"/>
    <x v="0"/>
    <m/>
    <x v="0"/>
    <x v="0"/>
    <n v="20260723"/>
  </r>
  <r>
    <x v="29"/>
    <x v="8"/>
    <x v="0"/>
    <m/>
    <x v="1"/>
    <x v="1"/>
    <n v="20260723"/>
  </r>
  <r>
    <x v="29"/>
    <x v="8"/>
    <x v="0"/>
    <m/>
    <x v="2"/>
    <x v="2"/>
    <n v="20260723"/>
  </r>
  <r>
    <x v="29"/>
    <x v="8"/>
    <x v="0"/>
    <n v="0"/>
    <x v="3"/>
    <x v="3"/>
    <n v="20260723"/>
  </r>
  <r>
    <x v="29"/>
    <x v="8"/>
    <x v="0"/>
    <n v="35.017667000000003"/>
    <x v="4"/>
    <x v="4"/>
    <n v="20260723"/>
  </r>
  <r>
    <x v="29"/>
    <x v="8"/>
    <x v="0"/>
    <n v="41.083958000000003"/>
    <x v="5"/>
    <x v="5"/>
    <n v="20260723"/>
  </r>
  <r>
    <x v="29"/>
    <x v="8"/>
    <x v="0"/>
    <n v="827.62593200000003"/>
    <x v="6"/>
    <x v="6"/>
    <n v="20260723"/>
  </r>
  <r>
    <x v="29"/>
    <x v="8"/>
    <x v="0"/>
    <n v="146955.698237"/>
    <x v="7"/>
    <x v="7"/>
    <n v="20260723"/>
  </r>
  <r>
    <x v="29"/>
    <x v="8"/>
    <x v="0"/>
    <n v="3315.3140210000001"/>
    <x v="8"/>
    <x v="8"/>
    <n v="20260723"/>
  </r>
  <r>
    <x v="29"/>
    <x v="8"/>
    <x v="0"/>
    <n v="17347.683794"/>
    <x v="9"/>
    <x v="9"/>
    <n v="20260723"/>
  </r>
  <r>
    <x v="29"/>
    <x v="8"/>
    <x v="0"/>
    <n v="25267.807143000002"/>
    <x v="10"/>
    <x v="10"/>
    <n v="20260723"/>
  </r>
  <r>
    <x v="29"/>
    <x v="8"/>
    <x v="0"/>
    <n v="20629.567502999998"/>
    <x v="11"/>
    <x v="11"/>
    <n v="20260723"/>
  </r>
  <r>
    <x v="29"/>
    <x v="8"/>
    <x v="0"/>
    <n v="4638.2396399999998"/>
    <x v="12"/>
    <x v="12"/>
    <n v="20260723"/>
  </r>
  <r>
    <x v="29"/>
    <x v="8"/>
    <x v="0"/>
    <n v="55808.451848999997"/>
    <x v="13"/>
    <x v="13"/>
    <n v="20260723"/>
  </r>
  <r>
    <x v="29"/>
    <x v="8"/>
    <x v="0"/>
    <n v="21137.715154000001"/>
    <x v="14"/>
    <x v="14"/>
    <n v="20260723"/>
  </r>
  <r>
    <x v="29"/>
    <x v="8"/>
    <x v="0"/>
    <n v="34633.001733999998"/>
    <x v="15"/>
    <x v="15"/>
    <n v="20260723"/>
  </r>
  <r>
    <x v="29"/>
    <x v="8"/>
    <x v="0"/>
    <n v="7.8894650000000004"/>
    <x v="16"/>
    <x v="16"/>
    <n v="20260723"/>
  </r>
  <r>
    <x v="29"/>
    <x v="8"/>
    <x v="0"/>
    <n v="29.845496000000001"/>
    <x v="17"/>
    <x v="17"/>
    <n v="20260723"/>
  </r>
  <r>
    <x v="29"/>
    <x v="8"/>
    <x v="0"/>
    <n v="44526.182762999997"/>
    <x v="18"/>
    <x v="18"/>
    <n v="20260723"/>
  </r>
  <r>
    <x v="29"/>
    <x v="8"/>
    <x v="0"/>
    <n v="540.20274700000004"/>
    <x v="19"/>
    <x v="19"/>
    <n v="20260723"/>
  </r>
  <r>
    <x v="29"/>
    <x v="8"/>
    <x v="0"/>
    <n v="135.05526499999999"/>
    <x v="20"/>
    <x v="20"/>
    <n v="20260723"/>
  </r>
  <r>
    <x v="29"/>
    <x v="8"/>
    <x v="0"/>
    <n v="15.000655"/>
    <x v="21"/>
    <x v="21"/>
    <n v="20260723"/>
  </r>
  <r>
    <x v="29"/>
    <x v="8"/>
    <x v="0"/>
    <n v="242542.82352400001"/>
    <x v="22"/>
    <x v="22"/>
    <n v="20260723"/>
  </r>
  <r>
    <x v="29"/>
    <x v="8"/>
    <x v="0"/>
    <n v="4937.7296530000003"/>
    <x v="23"/>
    <x v="23"/>
    <n v="20260723"/>
  </r>
  <r>
    <x v="29"/>
    <x v="8"/>
    <x v="0"/>
    <n v="10.768036"/>
    <x v="24"/>
    <x v="24"/>
    <n v="20260723"/>
  </r>
  <r>
    <x v="29"/>
    <x v="8"/>
    <x v="0"/>
    <n v="0"/>
    <x v="25"/>
    <x v="25"/>
    <n v="20260723"/>
  </r>
  <r>
    <x v="29"/>
    <x v="8"/>
    <x v="0"/>
    <n v="4926.9616169999999"/>
    <x v="26"/>
    <x v="26"/>
    <n v="20260723"/>
  </r>
  <r>
    <x v="29"/>
    <x v="8"/>
    <x v="0"/>
    <n v="3305.3990680000002"/>
    <x v="27"/>
    <x v="27"/>
    <n v="20260723"/>
  </r>
  <r>
    <x v="29"/>
    <x v="8"/>
    <x v="0"/>
    <n v="3080.8565549999998"/>
    <x v="28"/>
    <x v="28"/>
    <n v="20260723"/>
  </r>
  <r>
    <x v="29"/>
    <x v="8"/>
    <x v="0"/>
    <n v="2917.0392120000001"/>
    <x v="29"/>
    <x v="29"/>
    <n v="20260723"/>
  </r>
  <r>
    <x v="29"/>
    <x v="8"/>
    <x v="0"/>
    <n v="163.81734299999999"/>
    <x v="30"/>
    <x v="30"/>
    <n v="20260723"/>
  </r>
  <r>
    <x v="29"/>
    <x v="8"/>
    <x v="0"/>
    <n v="224.74776900000001"/>
    <x v="31"/>
    <x v="31"/>
    <n v="20260723"/>
  </r>
  <r>
    <x v="29"/>
    <x v="8"/>
    <x v="0"/>
    <n v="102.735833"/>
    <x v="32"/>
    <x v="32"/>
    <n v="20260723"/>
  </r>
  <r>
    <x v="29"/>
    <x v="8"/>
    <x v="0"/>
    <n v="122.01193600000001"/>
    <x v="33"/>
    <x v="33"/>
    <n v="20260723"/>
  </r>
  <r>
    <x v="29"/>
    <x v="8"/>
    <x v="0"/>
    <n v="-0.205257"/>
    <x v="34"/>
    <x v="34"/>
    <n v="20260723"/>
  </r>
  <r>
    <x v="29"/>
    <x v="8"/>
    <x v="0"/>
    <n v="150.99140199999999"/>
    <x v="35"/>
    <x v="35"/>
    <n v="20260723"/>
  </r>
  <r>
    <x v="29"/>
    <x v="8"/>
    <x v="0"/>
    <n v="1157.135579"/>
    <x v="36"/>
    <x v="36"/>
    <n v="20260723"/>
  </r>
  <r>
    <x v="29"/>
    <x v="8"/>
    <x v="0"/>
    <n v="688.17165199999999"/>
    <x v="37"/>
    <x v="37"/>
    <n v="20260723"/>
  </r>
  <r>
    <x v="29"/>
    <x v="8"/>
    <x v="0"/>
    <n v="2709.0497369999998"/>
    <x v="38"/>
    <x v="38"/>
    <n v="20260723"/>
  </r>
  <r>
    <x v="29"/>
    <x v="8"/>
    <x v="0"/>
    <n v="2.6231800000000001"/>
    <x v="39"/>
    <x v="39"/>
    <n v="20260723"/>
  </r>
  <r>
    <x v="29"/>
    <x v="8"/>
    <x v="0"/>
    <n v="0"/>
    <x v="40"/>
    <x v="40"/>
    <n v="20260723"/>
  </r>
  <r>
    <x v="29"/>
    <x v="8"/>
    <x v="0"/>
    <n v="6660.2506279999998"/>
    <x v="41"/>
    <x v="41"/>
    <n v="20260723"/>
  </r>
  <r>
    <x v="29"/>
    <x v="8"/>
    <x v="0"/>
    <n v="1471.2009029999999"/>
    <x v="42"/>
    <x v="42"/>
    <n v="20260723"/>
  </r>
  <r>
    <x v="29"/>
    <x v="8"/>
    <x v="0"/>
    <n v="411484.80111900001"/>
    <x v="43"/>
    <x v="43"/>
    <n v="20260723"/>
  </r>
  <r>
    <x v="29"/>
    <x v="8"/>
    <x v="0"/>
    <m/>
    <x v="44"/>
    <x v="44"/>
    <n v="20260723"/>
  </r>
  <r>
    <x v="29"/>
    <x v="8"/>
    <x v="0"/>
    <n v="14681.534997000001"/>
    <x v="45"/>
    <x v="45"/>
    <n v="20260723"/>
  </r>
  <r>
    <x v="29"/>
    <x v="8"/>
    <x v="0"/>
    <n v="11289.942773999999"/>
    <x v="46"/>
    <x v="46"/>
    <n v="20260723"/>
  </r>
  <r>
    <x v="29"/>
    <x v="8"/>
    <x v="0"/>
    <n v="0"/>
    <x v="47"/>
    <x v="47"/>
    <n v="20260723"/>
  </r>
  <r>
    <x v="29"/>
    <x v="8"/>
    <x v="0"/>
    <n v="10747.323689999999"/>
    <x v="48"/>
    <x v="48"/>
    <n v="20260723"/>
  </r>
  <r>
    <x v="29"/>
    <x v="8"/>
    <x v="0"/>
    <n v="542.61908400000004"/>
    <x v="49"/>
    <x v="49"/>
    <n v="20260723"/>
  </r>
  <r>
    <x v="29"/>
    <x v="8"/>
    <x v="0"/>
    <n v="3391.5922249999999"/>
    <x v="50"/>
    <x v="50"/>
    <n v="20260723"/>
  </r>
  <r>
    <x v="29"/>
    <x v="8"/>
    <x v="0"/>
    <n v="0"/>
    <x v="47"/>
    <x v="51"/>
    <n v="20260723"/>
  </r>
  <r>
    <x v="29"/>
    <x v="8"/>
    <x v="0"/>
    <n v="3121.8259880000001"/>
    <x v="48"/>
    <x v="52"/>
    <n v="20260723"/>
  </r>
  <r>
    <x v="29"/>
    <x v="8"/>
    <x v="0"/>
    <n v="269.76623699999999"/>
    <x v="49"/>
    <x v="53"/>
    <n v="20260723"/>
  </r>
  <r>
    <x v="29"/>
    <x v="8"/>
    <x v="0"/>
    <n v="61179.914667999998"/>
    <x v="51"/>
    <x v="54"/>
    <n v="20260723"/>
  </r>
  <r>
    <x v="29"/>
    <x v="8"/>
    <x v="0"/>
    <n v="1872.459323"/>
    <x v="52"/>
    <x v="55"/>
    <n v="20260723"/>
  </r>
  <r>
    <x v="29"/>
    <x v="8"/>
    <x v="0"/>
    <n v="0"/>
    <x v="47"/>
    <x v="56"/>
    <n v="20260723"/>
  </r>
  <r>
    <x v="29"/>
    <x v="8"/>
    <x v="0"/>
    <n v="1788.1241560000001"/>
    <x v="48"/>
    <x v="57"/>
    <n v="20260723"/>
  </r>
  <r>
    <x v="29"/>
    <x v="8"/>
    <x v="0"/>
    <n v="84.335166999999998"/>
    <x v="49"/>
    <x v="58"/>
    <n v="20260723"/>
  </r>
  <r>
    <x v="29"/>
    <x v="8"/>
    <x v="0"/>
    <n v="59307.455345000002"/>
    <x v="53"/>
    <x v="59"/>
    <n v="20260723"/>
  </r>
  <r>
    <x v="29"/>
    <x v="8"/>
    <x v="0"/>
    <n v="0"/>
    <x v="47"/>
    <x v="60"/>
    <n v="20260723"/>
  </r>
  <r>
    <x v="29"/>
    <x v="8"/>
    <x v="0"/>
    <n v="57432.378558999997"/>
    <x v="48"/>
    <x v="61"/>
    <n v="20260723"/>
  </r>
  <r>
    <x v="29"/>
    <x v="8"/>
    <x v="0"/>
    <n v="1875.0767860000001"/>
    <x v="49"/>
    <x v="62"/>
    <n v="20260723"/>
  </r>
  <r>
    <x v="29"/>
    <x v="8"/>
    <x v="0"/>
    <n v="236005.96843199999"/>
    <x v="54"/>
    <x v="63"/>
    <n v="20260723"/>
  </r>
  <r>
    <x v="29"/>
    <x v="8"/>
    <x v="0"/>
    <n v="0"/>
    <x v="47"/>
    <x v="64"/>
    <n v="20260723"/>
  </r>
  <r>
    <x v="29"/>
    <x v="8"/>
    <x v="0"/>
    <n v="234024.27480300001"/>
    <x v="48"/>
    <x v="65"/>
    <n v="20260723"/>
  </r>
  <r>
    <x v="29"/>
    <x v="8"/>
    <x v="0"/>
    <n v="1981.69363"/>
    <x v="49"/>
    <x v="66"/>
    <n v="20260723"/>
  </r>
  <r>
    <x v="29"/>
    <x v="8"/>
    <x v="0"/>
    <m/>
    <x v="55"/>
    <x v="67"/>
    <n v="20260723"/>
  </r>
  <r>
    <x v="29"/>
    <x v="8"/>
    <x v="0"/>
    <n v="274.223457"/>
    <x v="56"/>
    <x v="68"/>
    <n v="20260723"/>
  </r>
  <r>
    <x v="29"/>
    <x v="8"/>
    <x v="0"/>
    <n v="682.92451500000004"/>
    <x v="57"/>
    <x v="69"/>
    <n v="20260723"/>
  </r>
  <r>
    <x v="29"/>
    <x v="8"/>
    <x v="0"/>
    <n v="97.905337000000003"/>
    <x v="58"/>
    <x v="70"/>
    <n v="20260723"/>
  </r>
  <r>
    <x v="29"/>
    <x v="8"/>
    <x v="0"/>
    <n v="642.04053099999999"/>
    <x v="59"/>
    <x v="71"/>
    <n v="20260723"/>
  </r>
  <r>
    <x v="29"/>
    <x v="8"/>
    <x v="0"/>
    <n v="1907.987576"/>
    <x v="60"/>
    <x v="72"/>
    <n v="20260723"/>
  </r>
  <r>
    <x v="29"/>
    <x v="8"/>
    <x v="0"/>
    <n v="1386.6490690000001"/>
    <x v="19"/>
    <x v="73"/>
    <n v="20260723"/>
  </r>
  <r>
    <x v="29"/>
    <x v="8"/>
    <x v="0"/>
    <n v="1337.8343589999999"/>
    <x v="61"/>
    <x v="74"/>
    <n v="20260723"/>
  </r>
  <r>
    <x v="29"/>
    <x v="8"/>
    <x v="0"/>
    <n v="319.41702700000002"/>
    <x v="62"/>
    <x v="75"/>
    <n v="20260723"/>
  </r>
  <r>
    <x v="29"/>
    <x v="8"/>
    <x v="0"/>
    <n v="625.857034"/>
    <x v="63"/>
    <x v="76"/>
    <n v="20260723"/>
  </r>
  <r>
    <x v="29"/>
    <x v="8"/>
    <x v="0"/>
    <n v="1046.5167690000001"/>
    <x v="64"/>
    <x v="77"/>
    <n v="20260723"/>
  </r>
  <r>
    <x v="29"/>
    <x v="8"/>
    <x v="0"/>
    <n v="2265.1626209999999"/>
    <x v="65"/>
    <x v="78"/>
    <n v="20260723"/>
  </r>
  <r>
    <x v="29"/>
    <x v="8"/>
    <x v="0"/>
    <n v="26.180295000000001"/>
    <x v="66"/>
    <x v="79"/>
    <n v="20260723"/>
  </r>
  <r>
    <x v="29"/>
    <x v="8"/>
    <x v="0"/>
    <n v="0"/>
    <x v="67"/>
    <x v="80"/>
    <n v="20260723"/>
  </r>
  <r>
    <x v="29"/>
    <x v="8"/>
    <x v="0"/>
    <n v="26.180295000000001"/>
    <x v="68"/>
    <x v="81"/>
    <n v="20260723"/>
  </r>
  <r>
    <x v="29"/>
    <x v="8"/>
    <x v="0"/>
    <n v="2153.7104239999999"/>
    <x v="69"/>
    <x v="82"/>
    <n v="20260723"/>
  </r>
  <r>
    <x v="29"/>
    <x v="8"/>
    <x v="0"/>
    <n v="324633.82711299998"/>
    <x v="70"/>
    <x v="83"/>
    <n v="20260723"/>
  </r>
  <r>
    <x v="29"/>
    <x v="8"/>
    <x v="0"/>
    <n v="86850.974006000004"/>
    <x v="71"/>
    <x v="84"/>
    <n v="20260723"/>
  </r>
  <r>
    <x v="29"/>
    <x v="9"/>
    <x v="0"/>
    <m/>
    <x v="0"/>
    <x v="0"/>
    <n v="20260723"/>
  </r>
  <r>
    <x v="29"/>
    <x v="9"/>
    <x v="0"/>
    <m/>
    <x v="1"/>
    <x v="1"/>
    <n v="20260723"/>
  </r>
  <r>
    <x v="29"/>
    <x v="9"/>
    <x v="0"/>
    <m/>
    <x v="2"/>
    <x v="2"/>
    <n v="20260723"/>
  </r>
  <r>
    <x v="29"/>
    <x v="9"/>
    <x v="0"/>
    <n v="0"/>
    <x v="3"/>
    <x v="3"/>
    <n v="20260723"/>
  </r>
  <r>
    <x v="29"/>
    <x v="9"/>
    <x v="0"/>
    <n v="42.439965000000001"/>
    <x v="4"/>
    <x v="4"/>
    <n v="20260723"/>
  </r>
  <r>
    <x v="29"/>
    <x v="9"/>
    <x v="0"/>
    <n v="113.000289"/>
    <x v="5"/>
    <x v="5"/>
    <n v="20260723"/>
  </r>
  <r>
    <x v="29"/>
    <x v="9"/>
    <x v="0"/>
    <n v="1029.0460189999999"/>
    <x v="6"/>
    <x v="6"/>
    <n v="20260723"/>
  </r>
  <r>
    <x v="29"/>
    <x v="9"/>
    <x v="0"/>
    <n v="158801.02226999999"/>
    <x v="7"/>
    <x v="7"/>
    <n v="20260723"/>
  </r>
  <r>
    <x v="29"/>
    <x v="9"/>
    <x v="0"/>
    <n v="3491.3712529999998"/>
    <x v="8"/>
    <x v="8"/>
    <n v="20260723"/>
  </r>
  <r>
    <x v="29"/>
    <x v="9"/>
    <x v="0"/>
    <n v="18792.257376000001"/>
    <x v="9"/>
    <x v="9"/>
    <n v="20260723"/>
  </r>
  <r>
    <x v="29"/>
    <x v="9"/>
    <x v="0"/>
    <n v="29513.791625999998"/>
    <x v="10"/>
    <x v="10"/>
    <n v="20260723"/>
  </r>
  <r>
    <x v="29"/>
    <x v="9"/>
    <x v="0"/>
    <n v="24671.738601000001"/>
    <x v="11"/>
    <x v="11"/>
    <n v="20260723"/>
  </r>
  <r>
    <x v="29"/>
    <x v="9"/>
    <x v="0"/>
    <n v="4842.0530250000002"/>
    <x v="12"/>
    <x v="12"/>
    <n v="20260723"/>
  </r>
  <r>
    <x v="29"/>
    <x v="9"/>
    <x v="0"/>
    <n v="61355.767964999999"/>
    <x v="13"/>
    <x v="13"/>
    <n v="20260723"/>
  </r>
  <r>
    <x v="29"/>
    <x v="9"/>
    <x v="0"/>
    <n v="21514.871361000001"/>
    <x v="14"/>
    <x v="14"/>
    <n v="20260723"/>
  </r>
  <r>
    <x v="29"/>
    <x v="9"/>
    <x v="0"/>
    <n v="39823.830658999999"/>
    <x v="15"/>
    <x v="15"/>
    <n v="20260723"/>
  </r>
  <r>
    <x v="29"/>
    <x v="9"/>
    <x v="0"/>
    <n v="2.4525519999999998"/>
    <x v="16"/>
    <x v="16"/>
    <n v="20260723"/>
  </r>
  <r>
    <x v="29"/>
    <x v="9"/>
    <x v="0"/>
    <n v="14.613391999999999"/>
    <x v="17"/>
    <x v="17"/>
    <n v="20260723"/>
  </r>
  <r>
    <x v="29"/>
    <x v="9"/>
    <x v="0"/>
    <n v="44532.269671000002"/>
    <x v="18"/>
    <x v="18"/>
    <n v="20260723"/>
  </r>
  <r>
    <x v="29"/>
    <x v="9"/>
    <x v="0"/>
    <n v="1082.6738889999999"/>
    <x v="19"/>
    <x v="19"/>
    <n v="20260723"/>
  </r>
  <r>
    <x v="29"/>
    <x v="9"/>
    <x v="0"/>
    <n v="21.870405999999999"/>
    <x v="20"/>
    <x v="20"/>
    <n v="20260723"/>
  </r>
  <r>
    <x v="29"/>
    <x v="9"/>
    <x v="0"/>
    <n v="11.020084000000001"/>
    <x v="21"/>
    <x v="21"/>
    <n v="20260723"/>
  </r>
  <r>
    <x v="29"/>
    <x v="9"/>
    <x v="0"/>
    <n v="278258.39682299999"/>
    <x v="22"/>
    <x v="22"/>
    <n v="20260723"/>
  </r>
  <r>
    <x v="29"/>
    <x v="9"/>
    <x v="0"/>
    <n v="4006.1464839999999"/>
    <x v="23"/>
    <x v="23"/>
    <n v="20260723"/>
  </r>
  <r>
    <x v="29"/>
    <x v="9"/>
    <x v="0"/>
    <n v="10.076167999999999"/>
    <x v="24"/>
    <x v="24"/>
    <n v="20260723"/>
  </r>
  <r>
    <x v="29"/>
    <x v="9"/>
    <x v="0"/>
    <n v="0"/>
    <x v="25"/>
    <x v="25"/>
    <n v="20260723"/>
  </r>
  <r>
    <x v="29"/>
    <x v="9"/>
    <x v="0"/>
    <n v="3996.0703159999998"/>
    <x v="26"/>
    <x v="26"/>
    <n v="20260723"/>
  </r>
  <r>
    <x v="29"/>
    <x v="9"/>
    <x v="0"/>
    <n v="3256.416698"/>
    <x v="27"/>
    <x v="27"/>
    <n v="20260723"/>
  </r>
  <r>
    <x v="29"/>
    <x v="9"/>
    <x v="0"/>
    <n v="3013.1001510000001"/>
    <x v="28"/>
    <x v="28"/>
    <n v="20260723"/>
  </r>
  <r>
    <x v="29"/>
    <x v="9"/>
    <x v="0"/>
    <n v="2838.523232"/>
    <x v="29"/>
    <x v="29"/>
    <n v="20260723"/>
  </r>
  <r>
    <x v="29"/>
    <x v="9"/>
    <x v="0"/>
    <n v="174.57692"/>
    <x v="30"/>
    <x v="30"/>
    <n v="20260723"/>
  </r>
  <r>
    <x v="29"/>
    <x v="9"/>
    <x v="0"/>
    <n v="243.57950199999999"/>
    <x v="31"/>
    <x v="31"/>
    <n v="20260723"/>
  </r>
  <r>
    <x v="29"/>
    <x v="9"/>
    <x v="0"/>
    <n v="117.739464"/>
    <x v="32"/>
    <x v="32"/>
    <n v="20260723"/>
  </r>
  <r>
    <x v="29"/>
    <x v="9"/>
    <x v="0"/>
    <n v="125.84003800000001"/>
    <x v="33"/>
    <x v="33"/>
    <n v="20260723"/>
  </r>
  <r>
    <x v="29"/>
    <x v="9"/>
    <x v="0"/>
    <n v="-0.26295600000000002"/>
    <x v="34"/>
    <x v="34"/>
    <n v="20260723"/>
  </r>
  <r>
    <x v="29"/>
    <x v="9"/>
    <x v="0"/>
    <n v="165.778077"/>
    <x v="35"/>
    <x v="35"/>
    <n v="20260723"/>
  </r>
  <r>
    <x v="29"/>
    <x v="9"/>
    <x v="0"/>
    <n v="1355.1466089999999"/>
    <x v="36"/>
    <x v="36"/>
    <n v="20260723"/>
  </r>
  <r>
    <x v="29"/>
    <x v="9"/>
    <x v="0"/>
    <n v="542.56215899999995"/>
    <x v="37"/>
    <x v="37"/>
    <n v="20260723"/>
  </r>
  <r>
    <x v="29"/>
    <x v="9"/>
    <x v="0"/>
    <n v="2625.6751589999999"/>
    <x v="38"/>
    <x v="38"/>
    <n v="20260723"/>
  </r>
  <r>
    <x v="29"/>
    <x v="9"/>
    <x v="0"/>
    <n v="2.8502299999999998"/>
    <x v="39"/>
    <x v="39"/>
    <n v="20260723"/>
  </r>
  <r>
    <x v="29"/>
    <x v="9"/>
    <x v="0"/>
    <n v="0"/>
    <x v="40"/>
    <x v="40"/>
    <n v="20260723"/>
  </r>
  <r>
    <x v="29"/>
    <x v="9"/>
    <x v="0"/>
    <n v="8056.7847659999998"/>
    <x v="41"/>
    <x v="41"/>
    <n v="20260723"/>
  </r>
  <r>
    <x v="29"/>
    <x v="9"/>
    <x v="0"/>
    <n v="1583.2172149999999"/>
    <x v="42"/>
    <x v="42"/>
    <n v="20260723"/>
  </r>
  <r>
    <x v="29"/>
    <x v="9"/>
    <x v="0"/>
    <n v="459838.48276300001"/>
    <x v="43"/>
    <x v="43"/>
    <n v="20260723"/>
  </r>
  <r>
    <x v="29"/>
    <x v="9"/>
    <x v="0"/>
    <m/>
    <x v="44"/>
    <x v="44"/>
    <n v="20260723"/>
  </r>
  <r>
    <x v="29"/>
    <x v="9"/>
    <x v="0"/>
    <n v="16582.362231999999"/>
    <x v="45"/>
    <x v="45"/>
    <n v="20260723"/>
  </r>
  <r>
    <x v="29"/>
    <x v="9"/>
    <x v="0"/>
    <n v="12035.324216000001"/>
    <x v="46"/>
    <x v="46"/>
    <n v="20260723"/>
  </r>
  <r>
    <x v="29"/>
    <x v="9"/>
    <x v="0"/>
    <n v="0"/>
    <x v="47"/>
    <x v="47"/>
    <n v="20260723"/>
  </r>
  <r>
    <x v="29"/>
    <x v="9"/>
    <x v="0"/>
    <n v="11460.627958999999"/>
    <x v="48"/>
    <x v="48"/>
    <n v="20260723"/>
  </r>
  <r>
    <x v="29"/>
    <x v="9"/>
    <x v="0"/>
    <n v="574.69625699999995"/>
    <x v="49"/>
    <x v="49"/>
    <n v="20260723"/>
  </r>
  <r>
    <x v="29"/>
    <x v="9"/>
    <x v="0"/>
    <n v="4547.0389709999999"/>
    <x v="50"/>
    <x v="50"/>
    <n v="20260723"/>
  </r>
  <r>
    <x v="29"/>
    <x v="9"/>
    <x v="0"/>
    <n v="0"/>
    <x v="47"/>
    <x v="51"/>
    <n v="20260723"/>
  </r>
  <r>
    <x v="29"/>
    <x v="9"/>
    <x v="0"/>
    <n v="4218.305343"/>
    <x v="48"/>
    <x v="52"/>
    <n v="20260723"/>
  </r>
  <r>
    <x v="29"/>
    <x v="9"/>
    <x v="0"/>
    <n v="328.73362700000001"/>
    <x v="49"/>
    <x v="53"/>
    <n v="20260723"/>
  </r>
  <r>
    <x v="29"/>
    <x v="9"/>
    <x v="0"/>
    <n v="64738.032208999997"/>
    <x v="51"/>
    <x v="54"/>
    <n v="20260723"/>
  </r>
  <r>
    <x v="29"/>
    <x v="9"/>
    <x v="0"/>
    <n v="2228.7812020000001"/>
    <x v="52"/>
    <x v="55"/>
    <n v="20260723"/>
  </r>
  <r>
    <x v="29"/>
    <x v="9"/>
    <x v="0"/>
    <n v="0"/>
    <x v="47"/>
    <x v="56"/>
    <n v="20260723"/>
  </r>
  <r>
    <x v="29"/>
    <x v="9"/>
    <x v="0"/>
    <n v="2123.0475000000001"/>
    <x v="48"/>
    <x v="57"/>
    <n v="20260723"/>
  </r>
  <r>
    <x v="29"/>
    <x v="9"/>
    <x v="0"/>
    <n v="105.73370199999999"/>
    <x v="49"/>
    <x v="58"/>
    <n v="20260723"/>
  </r>
  <r>
    <x v="29"/>
    <x v="9"/>
    <x v="0"/>
    <n v="62509.251006999999"/>
    <x v="53"/>
    <x v="59"/>
    <n v="20260723"/>
  </r>
  <r>
    <x v="29"/>
    <x v="9"/>
    <x v="0"/>
    <n v="0"/>
    <x v="47"/>
    <x v="60"/>
    <n v="20260723"/>
  </r>
  <r>
    <x v="29"/>
    <x v="9"/>
    <x v="0"/>
    <n v="60532.880430999998"/>
    <x v="48"/>
    <x v="61"/>
    <n v="20260723"/>
  </r>
  <r>
    <x v="29"/>
    <x v="9"/>
    <x v="0"/>
    <n v="1976.370576"/>
    <x v="49"/>
    <x v="62"/>
    <n v="20260723"/>
  </r>
  <r>
    <x v="29"/>
    <x v="9"/>
    <x v="0"/>
    <n v="271542.35899600002"/>
    <x v="54"/>
    <x v="63"/>
    <n v="20260723"/>
  </r>
  <r>
    <x v="29"/>
    <x v="9"/>
    <x v="0"/>
    <n v="0"/>
    <x v="47"/>
    <x v="64"/>
    <n v="20260723"/>
  </r>
  <r>
    <x v="29"/>
    <x v="9"/>
    <x v="0"/>
    <n v="269494.12266400002"/>
    <x v="48"/>
    <x v="65"/>
    <n v="20260723"/>
  </r>
  <r>
    <x v="29"/>
    <x v="9"/>
    <x v="0"/>
    <n v="2048.2363329999998"/>
    <x v="49"/>
    <x v="66"/>
    <n v="20260723"/>
  </r>
  <r>
    <x v="29"/>
    <x v="9"/>
    <x v="0"/>
    <m/>
    <x v="55"/>
    <x v="67"/>
    <n v="20260723"/>
  </r>
  <r>
    <x v="29"/>
    <x v="9"/>
    <x v="0"/>
    <n v="346.26497699999999"/>
    <x v="56"/>
    <x v="68"/>
    <n v="20260723"/>
  </r>
  <r>
    <x v="29"/>
    <x v="9"/>
    <x v="0"/>
    <n v="797.03385600000001"/>
    <x v="57"/>
    <x v="69"/>
    <n v="20260723"/>
  </r>
  <r>
    <x v="29"/>
    <x v="9"/>
    <x v="0"/>
    <n v="100.613513"/>
    <x v="58"/>
    <x v="70"/>
    <n v="20260723"/>
  </r>
  <r>
    <x v="29"/>
    <x v="9"/>
    <x v="0"/>
    <n v="448.03387800000002"/>
    <x v="59"/>
    <x v="71"/>
    <n v="20260723"/>
  </r>
  <r>
    <x v="29"/>
    <x v="9"/>
    <x v="0"/>
    <n v="2107.1152999999999"/>
    <x v="60"/>
    <x v="72"/>
    <n v="20260723"/>
  </r>
  <r>
    <x v="29"/>
    <x v="9"/>
    <x v="0"/>
    <n v="499.70459"/>
    <x v="19"/>
    <x v="73"/>
    <n v="20260723"/>
  </r>
  <r>
    <x v="29"/>
    <x v="9"/>
    <x v="0"/>
    <n v="66.504284999999996"/>
    <x v="61"/>
    <x v="74"/>
    <n v="20260723"/>
  </r>
  <r>
    <x v="29"/>
    <x v="9"/>
    <x v="0"/>
    <n v="409.60354699999999"/>
    <x v="62"/>
    <x v="75"/>
    <n v="20260723"/>
  </r>
  <r>
    <x v="29"/>
    <x v="9"/>
    <x v="0"/>
    <n v="637.76055599999995"/>
    <x v="63"/>
    <x v="76"/>
    <n v="20260723"/>
  </r>
  <r>
    <x v="29"/>
    <x v="9"/>
    <x v="0"/>
    <n v="1000.498523"/>
    <x v="64"/>
    <x v="77"/>
    <n v="20260723"/>
  </r>
  <r>
    <x v="29"/>
    <x v="9"/>
    <x v="0"/>
    <n v="2998.901151"/>
    <x v="65"/>
    <x v="78"/>
    <n v="20260723"/>
  </r>
  <r>
    <x v="29"/>
    <x v="9"/>
    <x v="0"/>
    <n v="27.722588999999999"/>
    <x v="66"/>
    <x v="79"/>
    <n v="20260723"/>
  </r>
  <r>
    <x v="29"/>
    <x v="9"/>
    <x v="0"/>
    <n v="0"/>
    <x v="67"/>
    <x v="80"/>
    <n v="20260723"/>
  </r>
  <r>
    <x v="29"/>
    <x v="9"/>
    <x v="0"/>
    <n v="27.722588999999999"/>
    <x v="68"/>
    <x v="81"/>
    <n v="20260723"/>
  </r>
  <r>
    <x v="29"/>
    <x v="9"/>
    <x v="0"/>
    <n v="2164.3460829999999"/>
    <x v="69"/>
    <x v="82"/>
    <n v="20260723"/>
  </r>
  <r>
    <x v="29"/>
    <x v="9"/>
    <x v="0"/>
    <n v="364466.85723700002"/>
    <x v="70"/>
    <x v="83"/>
    <n v="20260723"/>
  </r>
  <r>
    <x v="29"/>
    <x v="9"/>
    <x v="0"/>
    <n v="95371.625526000003"/>
    <x v="71"/>
    <x v="84"/>
    <n v="20260723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A21E0D3-7DCB-4876-8CBE-5CC134A44B09}" name="pt1" cacheId="15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4" indent="0" outline="1" outlineData="1" multipleFieldFilters="0" rowHeaderCaption="Item code" colHeaderCaption="Reference period">
  <location ref="A10:L96" firstHeaderRow="1" firstDataRow="2" firstDataCol="2" rowPageCount="2" colPageCount="1"/>
  <pivotFields count="7">
    <pivotField axis="axisPage" showAll="0">
      <items count="31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t="default"/>
      </items>
    </pivotField>
    <pivotField axis="axisCol" showAll="0" sortType="ascending">
      <items count="11">
        <item x="0"/>
        <item x="1"/>
        <item x="2"/>
        <item x="3"/>
        <item x="4"/>
        <item x="5"/>
        <item x="6"/>
        <item x="7"/>
        <item x="8"/>
        <item x="9"/>
        <item t="default"/>
      </items>
    </pivotField>
    <pivotField axis="axisPage" showAll="0">
      <items count="2">
        <item x="0"/>
        <item t="default"/>
      </items>
    </pivotField>
    <pivotField dataField="1" showAll="0"/>
    <pivotField axis="axisRow" showAll="0">
      <items count="73">
        <item x="40"/>
        <item x="42"/>
        <item x="69"/>
        <item x="0"/>
        <item x="22"/>
        <item x="48"/>
        <item x="13"/>
        <item x="41"/>
        <item x="17"/>
        <item x="18"/>
        <item x="56"/>
        <item x="15"/>
        <item x="61"/>
        <item x="2"/>
        <item x="4"/>
        <item x="60"/>
        <item x="59"/>
        <item x="20"/>
        <item x="35"/>
        <item x="19"/>
        <item x="10"/>
        <item x="11"/>
        <item x="12"/>
        <item x="71"/>
        <item x="62"/>
        <item x="1"/>
        <item x="14"/>
        <item x="32"/>
        <item x="30"/>
        <item x="9"/>
        <item x="63"/>
        <item x="36"/>
        <item x="3"/>
        <item x="7"/>
        <item x="44"/>
        <item x="31"/>
        <item x="33"/>
        <item x="34"/>
        <item x="23"/>
        <item x="25"/>
        <item x="24"/>
        <item x="28"/>
        <item x="29"/>
        <item x="21"/>
        <item x="26"/>
        <item x="55"/>
        <item x="39"/>
        <item x="65"/>
        <item x="58"/>
        <item x="5"/>
        <item x="8"/>
        <item x="6"/>
        <item x="57"/>
        <item x="38"/>
        <item x="64"/>
        <item x="37"/>
        <item x="27"/>
        <item x="49"/>
        <item x="16"/>
        <item x="66"/>
        <item x="68"/>
        <item x="67"/>
        <item x="52"/>
        <item x="50"/>
        <item x="54"/>
        <item x="53"/>
        <item x="51"/>
        <item x="45"/>
        <item x="46"/>
        <item x="47"/>
        <item x="43"/>
        <item x="70"/>
        <item t="default"/>
      </items>
    </pivotField>
    <pivotField axis="axisRow" outline="0" showAll="0" defaultSubtotal="0">
      <items count="8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</items>
    </pivotField>
    <pivotField showAll="0"/>
  </pivotFields>
  <rowFields count="2">
    <field x="5"/>
    <field x="4"/>
  </rowFields>
  <rowItems count="85">
    <i>
      <x/>
      <x v="3"/>
    </i>
    <i>
      <x v="1"/>
      <x v="25"/>
    </i>
    <i>
      <x v="2"/>
      <x v="13"/>
    </i>
    <i>
      <x v="3"/>
      <x v="32"/>
    </i>
    <i>
      <x v="4"/>
      <x v="14"/>
    </i>
    <i>
      <x v="5"/>
      <x v="49"/>
    </i>
    <i>
      <x v="6"/>
      <x v="51"/>
    </i>
    <i>
      <x v="7"/>
      <x v="33"/>
    </i>
    <i>
      <x v="8"/>
      <x v="50"/>
    </i>
    <i>
      <x v="9"/>
      <x v="29"/>
    </i>
    <i>
      <x v="10"/>
      <x v="20"/>
    </i>
    <i>
      <x v="11"/>
      <x v="21"/>
    </i>
    <i>
      <x v="12"/>
      <x v="22"/>
    </i>
    <i>
      <x v="13"/>
      <x v="6"/>
    </i>
    <i>
      <x v="14"/>
      <x v="26"/>
    </i>
    <i>
      <x v="15"/>
      <x v="11"/>
    </i>
    <i>
      <x v="16"/>
      <x v="58"/>
    </i>
    <i>
      <x v="17"/>
      <x v="8"/>
    </i>
    <i>
      <x v="18"/>
      <x v="9"/>
    </i>
    <i>
      <x v="19"/>
      <x v="19"/>
    </i>
    <i>
      <x v="20"/>
      <x v="17"/>
    </i>
    <i>
      <x v="21"/>
      <x v="43"/>
    </i>
    <i>
      <x v="22"/>
      <x v="4"/>
    </i>
    <i>
      <x v="23"/>
      <x v="38"/>
    </i>
    <i>
      <x v="24"/>
      <x v="40"/>
    </i>
    <i>
      <x v="25"/>
      <x v="39"/>
    </i>
    <i>
      <x v="26"/>
      <x v="44"/>
    </i>
    <i>
      <x v="27"/>
      <x v="56"/>
    </i>
    <i>
      <x v="28"/>
      <x v="41"/>
    </i>
    <i>
      <x v="29"/>
      <x v="42"/>
    </i>
    <i>
      <x v="30"/>
      <x v="28"/>
    </i>
    <i>
      <x v="31"/>
      <x v="35"/>
    </i>
    <i>
      <x v="32"/>
      <x v="27"/>
    </i>
    <i>
      <x v="33"/>
      <x v="36"/>
    </i>
    <i>
      <x v="34"/>
      <x v="37"/>
    </i>
    <i>
      <x v="35"/>
      <x v="18"/>
    </i>
    <i>
      <x v="36"/>
      <x v="31"/>
    </i>
    <i>
      <x v="37"/>
      <x v="55"/>
    </i>
    <i>
      <x v="38"/>
      <x v="53"/>
    </i>
    <i>
      <x v="39"/>
      <x v="46"/>
    </i>
    <i>
      <x v="40"/>
      <x/>
    </i>
    <i>
      <x v="41"/>
      <x v="7"/>
    </i>
    <i>
      <x v="42"/>
      <x v="1"/>
    </i>
    <i>
      <x v="43"/>
      <x v="70"/>
    </i>
    <i>
      <x v="44"/>
      <x v="34"/>
    </i>
    <i>
      <x v="45"/>
      <x v="67"/>
    </i>
    <i>
      <x v="46"/>
      <x v="68"/>
    </i>
    <i>
      <x v="47"/>
      <x v="69"/>
    </i>
    <i>
      <x v="48"/>
      <x v="5"/>
    </i>
    <i>
      <x v="49"/>
      <x v="57"/>
    </i>
    <i>
      <x v="50"/>
      <x v="63"/>
    </i>
    <i>
      <x v="51"/>
      <x v="69"/>
    </i>
    <i>
      <x v="52"/>
      <x v="5"/>
    </i>
    <i>
      <x v="53"/>
      <x v="57"/>
    </i>
    <i>
      <x v="54"/>
      <x v="66"/>
    </i>
    <i>
      <x v="55"/>
      <x v="62"/>
    </i>
    <i>
      <x v="56"/>
      <x v="69"/>
    </i>
    <i>
      <x v="57"/>
      <x v="5"/>
    </i>
    <i>
      <x v="58"/>
      <x v="57"/>
    </i>
    <i>
      <x v="59"/>
      <x v="65"/>
    </i>
    <i>
      <x v="60"/>
      <x v="69"/>
    </i>
    <i>
      <x v="61"/>
      <x v="5"/>
    </i>
    <i>
      <x v="62"/>
      <x v="57"/>
    </i>
    <i>
      <x v="63"/>
      <x v="64"/>
    </i>
    <i>
      <x v="64"/>
      <x v="69"/>
    </i>
    <i>
      <x v="65"/>
      <x v="5"/>
    </i>
    <i>
      <x v="66"/>
      <x v="57"/>
    </i>
    <i>
      <x v="67"/>
      <x v="45"/>
    </i>
    <i>
      <x v="68"/>
      <x v="10"/>
    </i>
    <i>
      <x v="69"/>
      <x v="52"/>
    </i>
    <i>
      <x v="70"/>
      <x v="48"/>
    </i>
    <i>
      <x v="71"/>
      <x v="16"/>
    </i>
    <i>
      <x v="72"/>
      <x v="15"/>
    </i>
    <i>
      <x v="73"/>
      <x v="19"/>
    </i>
    <i>
      <x v="74"/>
      <x v="12"/>
    </i>
    <i>
      <x v="75"/>
      <x v="24"/>
    </i>
    <i>
      <x v="76"/>
      <x v="30"/>
    </i>
    <i>
      <x v="77"/>
      <x v="54"/>
    </i>
    <i>
      <x v="78"/>
      <x v="47"/>
    </i>
    <i>
      <x v="79"/>
      <x v="59"/>
    </i>
    <i>
      <x v="80"/>
      <x v="61"/>
    </i>
    <i>
      <x v="81"/>
      <x v="60"/>
    </i>
    <i>
      <x v="82"/>
      <x v="2"/>
    </i>
    <i>
      <x v="83"/>
      <x v="71"/>
    </i>
    <i>
      <x v="84"/>
      <x v="23"/>
    </i>
  </rowItems>
  <colFields count="1">
    <field x="1"/>
  </colFields>
  <colItems count="10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</colItems>
  <pageFields count="2">
    <pageField fld="0" hier="-1"/>
    <pageField fld="2" hier="-1"/>
  </pageFields>
  <dataFields count="1">
    <dataField name="Sum of Value" fld="3" baseField="0" baseItem="4190296" numFmtId="4"/>
  </dataFields>
  <formats count="114">
    <format dxfId="123">
      <pivotArea collapsedLevelsAreSubtotals="1" fieldPosition="0">
        <references count="2">
          <reference field="4" count="1">
            <x v="3"/>
          </reference>
          <reference field="5" count="1" selected="0">
            <x v="0"/>
          </reference>
        </references>
      </pivotArea>
    </format>
    <format dxfId="122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121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120">
      <pivotArea dataOnly="0" fieldPosition="0">
        <references count="1">
          <reference field="4" count="1">
            <x v="3"/>
          </reference>
        </references>
      </pivotArea>
    </format>
    <format dxfId="119">
      <pivotArea dataOnly="0" fieldPosition="0">
        <references count="1">
          <reference field="4" count="1">
            <x v="3"/>
          </reference>
        </references>
      </pivotArea>
    </format>
    <format dxfId="118">
      <pivotArea dataOnly="0" fieldPosition="0">
        <references count="1">
          <reference field="4" count="1">
            <x v="3"/>
          </reference>
        </references>
      </pivotArea>
    </format>
    <format dxfId="117">
      <pivotArea dataOnly="0" fieldPosition="0">
        <references count="1">
          <reference field="4" count="1">
            <x v="70"/>
          </reference>
        </references>
      </pivotArea>
    </format>
    <format dxfId="116">
      <pivotArea dataOnly="0" fieldPosition="0">
        <references count="2">
          <reference field="4" count="1">
            <x v="34"/>
          </reference>
          <reference field="5" count="1" selected="0">
            <x v="44"/>
          </reference>
        </references>
      </pivotArea>
    </format>
    <format dxfId="115">
      <pivotArea dataOnly="0" fieldPosition="0">
        <references count="1">
          <reference field="4" count="1">
            <x v="71"/>
          </reference>
        </references>
      </pivotArea>
    </format>
    <format dxfId="114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3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2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1">
      <pivotArea dataOnly="0" fieldPosition="0">
        <references count="1">
          <reference field="4" count="1">
            <x v="71"/>
          </reference>
        </references>
      </pivotArea>
    </format>
    <format dxfId="110">
      <pivotArea dataOnly="0" fieldPosition="0">
        <references count="1">
          <reference field="4" count="1">
            <x v="70"/>
          </reference>
        </references>
      </pivotArea>
    </format>
    <format dxfId="109">
      <pivotArea dataOnly="0" fieldPosition="0">
        <references count="1">
          <reference field="4" count="1">
            <x v="34"/>
          </reference>
        </references>
      </pivotArea>
    </format>
    <format dxfId="108">
      <pivotArea dataOnly="0" fieldPosition="0">
        <references count="1">
          <reference field="4" count="1">
            <x v="3"/>
          </reference>
        </references>
      </pivotArea>
    </format>
    <format dxfId="107">
      <pivotArea dataOnly="0" fieldPosition="0">
        <references count="1">
          <reference field="4" count="1">
            <x v="34"/>
          </reference>
        </references>
      </pivotArea>
    </format>
    <format dxfId="106">
      <pivotArea dataOnly="0" fieldPosition="0">
        <references count="1">
          <reference field="4" count="1">
            <x v="34"/>
          </reference>
        </references>
      </pivotArea>
    </format>
    <format dxfId="105">
      <pivotArea field="0" type="button" dataOnly="0" labelOnly="1" outline="0" axis="axisPage" fieldPosition="0"/>
    </format>
    <format dxfId="104">
      <pivotArea dataOnly="0" labelOnly="1" outline="0" fieldPosition="0">
        <references count="1">
          <reference field="0" count="0"/>
        </references>
      </pivotArea>
    </format>
    <format dxfId="103">
      <pivotArea field="2" type="button" dataOnly="0" labelOnly="1" outline="0" axis="axisPage" fieldPosition="1"/>
    </format>
    <format dxfId="102">
      <pivotArea dataOnly="0" labelOnly="1" outline="0" fieldPosition="0">
        <references count="1">
          <reference field="2" count="0"/>
        </references>
      </pivotArea>
    </format>
    <format dxfId="101">
      <pivotArea type="origin" dataOnly="0" labelOnly="1" outline="0" fieldPosition="0"/>
    </format>
    <format dxfId="100">
      <pivotArea field="1" type="button" dataOnly="0" labelOnly="1" outline="0" axis="axisCol" fieldPosition="0"/>
    </format>
    <format dxfId="99">
      <pivotArea dataOnly="0" labelOnly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98">
      <pivotArea dataOnly="0" labelOnly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97">
      <pivotArea dataOnly="0" labelOnly="1" fieldPosition="0">
        <references count="2">
          <reference field="4" count="1">
            <x v="32"/>
          </reference>
          <reference field="5" count="1" selected="0">
            <x v="3"/>
          </reference>
        </references>
      </pivotArea>
    </format>
    <format dxfId="96">
      <pivotArea dataOnly="0" labelOnly="1" fieldPosition="0">
        <references count="2">
          <reference field="4" count="1">
            <x v="14"/>
          </reference>
          <reference field="5" count="1" selected="0">
            <x v="4"/>
          </reference>
        </references>
      </pivotArea>
    </format>
    <format dxfId="95">
      <pivotArea dataOnly="0" labelOnly="1" fieldPosition="0">
        <references count="2">
          <reference field="4" count="1">
            <x v="49"/>
          </reference>
          <reference field="5" count="1" selected="0">
            <x v="5"/>
          </reference>
        </references>
      </pivotArea>
    </format>
    <format dxfId="94">
      <pivotArea dataOnly="0" labelOnly="1" fieldPosition="0">
        <references count="2">
          <reference field="4" count="1">
            <x v="51"/>
          </reference>
          <reference field="5" count="1" selected="0">
            <x v="6"/>
          </reference>
        </references>
      </pivotArea>
    </format>
    <format dxfId="93">
      <pivotArea dataOnly="0" labelOnly="1" fieldPosition="0">
        <references count="2">
          <reference field="4" count="1">
            <x v="33"/>
          </reference>
          <reference field="5" count="1" selected="0">
            <x v="7"/>
          </reference>
        </references>
      </pivotArea>
    </format>
    <format dxfId="92">
      <pivotArea dataOnly="0" labelOnly="1" fieldPosition="0">
        <references count="2">
          <reference field="4" count="1">
            <x v="4"/>
          </reference>
          <reference field="5" count="1" selected="0">
            <x v="22"/>
          </reference>
        </references>
      </pivotArea>
    </format>
    <format dxfId="91">
      <pivotArea dataOnly="0" labelOnly="1" fieldPosition="0">
        <references count="2">
          <reference field="4" count="1">
            <x v="38"/>
          </reference>
          <reference field="5" count="1" selected="0">
            <x v="23"/>
          </reference>
        </references>
      </pivotArea>
    </format>
    <format dxfId="90">
      <pivotArea dataOnly="0" labelOnly="1" fieldPosition="0">
        <references count="2">
          <reference field="4" count="1">
            <x v="56"/>
          </reference>
          <reference field="5" count="1" selected="0">
            <x v="27"/>
          </reference>
        </references>
      </pivotArea>
    </format>
    <format dxfId="89">
      <pivotArea dataOnly="0" labelOnly="1" fieldPosition="0">
        <references count="2">
          <reference field="4" count="1">
            <x v="18"/>
          </reference>
          <reference field="5" count="1" selected="0">
            <x v="35"/>
          </reference>
        </references>
      </pivotArea>
    </format>
    <format dxfId="88">
      <pivotArea dataOnly="0" labelOnly="1" fieldPosition="0">
        <references count="2">
          <reference field="4" count="1">
            <x v="31"/>
          </reference>
          <reference field="5" count="1" selected="0">
            <x v="36"/>
          </reference>
        </references>
      </pivotArea>
    </format>
    <format dxfId="87">
      <pivotArea dataOnly="0" labelOnly="1" fieldPosition="0">
        <references count="2">
          <reference field="4" count="1">
            <x v="55"/>
          </reference>
          <reference field="5" count="1" selected="0">
            <x v="37"/>
          </reference>
        </references>
      </pivotArea>
    </format>
    <format dxfId="86">
      <pivotArea dataOnly="0" labelOnly="1" fieldPosition="0">
        <references count="2">
          <reference field="4" count="1">
            <x v="53"/>
          </reference>
          <reference field="5" count="1" selected="0">
            <x v="38"/>
          </reference>
        </references>
      </pivotArea>
    </format>
    <format dxfId="85">
      <pivotArea dataOnly="0" labelOnly="1" fieldPosition="0">
        <references count="2">
          <reference field="4" count="1">
            <x v="46"/>
          </reference>
          <reference field="5" count="1" selected="0">
            <x v="39"/>
          </reference>
        </references>
      </pivotArea>
    </format>
    <format dxfId="84">
      <pivotArea dataOnly="0" labelOnly="1" fieldPosition="0">
        <references count="2">
          <reference field="4" count="1">
            <x v="0"/>
          </reference>
          <reference field="5" count="1" selected="0">
            <x v="40"/>
          </reference>
        </references>
      </pivotArea>
    </format>
    <format dxfId="83">
      <pivotArea dataOnly="0" labelOnly="1" fieldPosition="0">
        <references count="2">
          <reference field="4" count="1">
            <x v="7"/>
          </reference>
          <reference field="5" count="1" selected="0">
            <x v="41"/>
          </reference>
        </references>
      </pivotArea>
    </format>
    <format dxfId="82">
      <pivotArea dataOnly="0" labelOnly="1" fieldPosition="0">
        <references count="2">
          <reference field="4" count="1">
            <x v="1"/>
          </reference>
          <reference field="5" count="1" selected="0">
            <x v="42"/>
          </reference>
        </references>
      </pivotArea>
    </format>
    <format dxfId="81">
      <pivotArea dataOnly="0" labelOnly="1" fieldPosition="0">
        <references count="2">
          <reference field="4" count="1">
            <x v="70"/>
          </reference>
          <reference field="5" count="1" selected="0">
            <x v="43"/>
          </reference>
        </references>
      </pivotArea>
    </format>
    <format dxfId="80">
      <pivotArea dataOnly="0" labelOnly="1" fieldPosition="0">
        <references count="2">
          <reference field="4" count="1">
            <x v="67"/>
          </reference>
          <reference field="5" count="1" selected="0">
            <x v="45"/>
          </reference>
        </references>
      </pivotArea>
    </format>
    <format dxfId="79">
      <pivotArea dataOnly="0" labelOnly="1" fieldPosition="0">
        <references count="2">
          <reference field="4" count="1">
            <x v="66"/>
          </reference>
          <reference field="5" count="1" selected="0">
            <x v="54"/>
          </reference>
        </references>
      </pivotArea>
    </format>
    <format dxfId="78">
      <pivotArea dataOnly="0" labelOnly="1" fieldPosition="0">
        <references count="2">
          <reference field="4" count="1">
            <x v="64"/>
          </reference>
          <reference field="5" count="1" selected="0">
            <x v="63"/>
          </reference>
        </references>
      </pivotArea>
    </format>
    <format dxfId="77">
      <pivotArea dataOnly="0" labelOnly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76">
      <pivotArea dataOnly="0" labelOnly="1" fieldPosition="0">
        <references count="2">
          <reference field="4" count="1">
            <x v="10"/>
          </reference>
          <reference field="5" count="1" selected="0">
            <x v="68"/>
          </reference>
        </references>
      </pivotArea>
    </format>
    <format dxfId="75">
      <pivotArea dataOnly="0" labelOnly="1" fieldPosition="0">
        <references count="2">
          <reference field="4" count="1">
            <x v="52"/>
          </reference>
          <reference field="5" count="1" selected="0">
            <x v="69"/>
          </reference>
        </references>
      </pivotArea>
    </format>
    <format dxfId="74">
      <pivotArea dataOnly="0" labelOnly="1" fieldPosition="0">
        <references count="2">
          <reference field="4" count="1">
            <x v="48"/>
          </reference>
          <reference field="5" count="1" selected="0">
            <x v="70"/>
          </reference>
        </references>
      </pivotArea>
    </format>
    <format dxfId="73">
      <pivotArea dataOnly="0" labelOnly="1" fieldPosition="0">
        <references count="2">
          <reference field="4" count="1">
            <x v="16"/>
          </reference>
          <reference field="5" count="1" selected="0">
            <x v="71"/>
          </reference>
        </references>
      </pivotArea>
    </format>
    <format dxfId="72">
      <pivotArea dataOnly="0" labelOnly="1" fieldPosition="0">
        <references count="2">
          <reference field="4" count="1">
            <x v="15"/>
          </reference>
          <reference field="5" count="1" selected="0">
            <x v="72"/>
          </reference>
        </references>
      </pivotArea>
    </format>
    <format dxfId="71">
      <pivotArea dataOnly="0" labelOnly="1" fieldPosition="0">
        <references count="2">
          <reference field="4" count="1">
            <x v="19"/>
          </reference>
          <reference field="5" count="1" selected="0">
            <x v="73"/>
          </reference>
        </references>
      </pivotArea>
    </format>
    <format dxfId="70">
      <pivotArea dataOnly="0" labelOnly="1" fieldPosition="0">
        <references count="2">
          <reference field="4" count="1">
            <x v="12"/>
          </reference>
          <reference field="5" count="1" selected="0">
            <x v="74"/>
          </reference>
        </references>
      </pivotArea>
    </format>
    <format dxfId="69">
      <pivotArea dataOnly="0" labelOnly="1" fieldPosition="0">
        <references count="2">
          <reference field="4" count="1">
            <x v="24"/>
          </reference>
          <reference field="5" count="1" selected="0">
            <x v="75"/>
          </reference>
        </references>
      </pivotArea>
    </format>
    <format dxfId="68">
      <pivotArea dataOnly="0" labelOnly="1" fieldPosition="0">
        <references count="2">
          <reference field="4" count="1">
            <x v="30"/>
          </reference>
          <reference field="5" count="1" selected="0">
            <x v="76"/>
          </reference>
        </references>
      </pivotArea>
    </format>
    <format dxfId="67">
      <pivotArea dataOnly="0" labelOnly="1" fieldPosition="0">
        <references count="2">
          <reference field="4" count="1">
            <x v="54"/>
          </reference>
          <reference field="5" count="1" selected="0">
            <x v="77"/>
          </reference>
        </references>
      </pivotArea>
    </format>
    <format dxfId="66">
      <pivotArea dataOnly="0" labelOnly="1" fieldPosition="0">
        <references count="2">
          <reference field="4" count="1">
            <x v="47"/>
          </reference>
          <reference field="5" count="1" selected="0">
            <x v="78"/>
          </reference>
        </references>
      </pivotArea>
    </format>
    <format dxfId="65">
      <pivotArea dataOnly="0" labelOnly="1" fieldPosition="0">
        <references count="2">
          <reference field="4" count="1">
            <x v="59"/>
          </reference>
          <reference field="5" count="1" selected="0">
            <x v="79"/>
          </reference>
        </references>
      </pivotArea>
    </format>
    <format dxfId="64">
      <pivotArea dataOnly="0" labelOnly="1" fieldPosition="0">
        <references count="2">
          <reference field="4" count="1">
            <x v="2"/>
          </reference>
          <reference field="5" count="1" selected="0">
            <x v="82"/>
          </reference>
        </references>
      </pivotArea>
    </format>
    <format dxfId="63">
      <pivotArea dataOnly="0" labelOnly="1" fieldPosition="0">
        <references count="2">
          <reference field="4" count="1">
            <x v="71"/>
          </reference>
          <reference field="5" count="1" selected="0">
            <x v="83"/>
          </reference>
        </references>
      </pivotArea>
    </format>
    <format dxfId="62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61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60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59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8">
      <pivotArea collapsedLevelsAreSubtotals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57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56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5">
      <pivotArea collapsedLevelsAreSubtotals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54">
      <pivotArea dataOnly="0" labelOnly="1" fieldPosition="0">
        <references count="2">
          <reference field="4" count="1">
            <x v="50"/>
          </reference>
          <reference field="5" count="1" selected="0">
            <x v="8"/>
          </reference>
        </references>
      </pivotArea>
    </format>
    <format dxfId="53">
      <pivotArea dataOnly="0" labelOnly="1" fieldPosition="0">
        <references count="2">
          <reference field="4" count="1">
            <x v="29"/>
          </reference>
          <reference field="5" count="1" selected="0">
            <x v="9"/>
          </reference>
        </references>
      </pivotArea>
    </format>
    <format dxfId="52">
      <pivotArea dataOnly="0" labelOnly="1" fieldPosition="0">
        <references count="2">
          <reference field="4" count="1">
            <x v="20"/>
          </reference>
          <reference field="5" count="1" selected="0">
            <x v="10"/>
          </reference>
        </references>
      </pivotArea>
    </format>
    <format dxfId="51">
      <pivotArea dataOnly="0" labelOnly="1" fieldPosition="0">
        <references count="2">
          <reference field="4" count="1">
            <x v="6"/>
          </reference>
          <reference field="5" count="1" selected="0">
            <x v="13"/>
          </reference>
        </references>
      </pivotArea>
    </format>
    <format dxfId="50">
      <pivotArea dataOnly="0" labelOnly="1" fieldPosition="0">
        <references count="2">
          <reference field="4" count="1">
            <x v="9"/>
          </reference>
          <reference field="5" count="1" selected="0">
            <x v="18"/>
          </reference>
        </references>
      </pivotArea>
    </format>
    <format dxfId="49">
      <pivotArea dataOnly="0" labelOnly="1" fieldPosition="0">
        <references count="2">
          <reference field="4" count="1">
            <x v="19"/>
          </reference>
          <reference field="5" count="1" selected="0">
            <x v="19"/>
          </reference>
        </references>
      </pivotArea>
    </format>
    <format dxfId="48">
      <pivotArea dataOnly="0" labelOnly="1" fieldPosition="0">
        <references count="2">
          <reference field="4" count="1">
            <x v="17"/>
          </reference>
          <reference field="5" count="1" selected="0">
            <x v="20"/>
          </reference>
        </references>
      </pivotArea>
    </format>
    <format dxfId="47">
      <pivotArea dataOnly="0" labelOnly="1" fieldPosition="0">
        <references count="2">
          <reference field="4" count="1">
            <x v="43"/>
          </reference>
          <reference field="5" count="1" selected="0">
            <x v="21"/>
          </reference>
        </references>
      </pivotArea>
    </format>
    <format dxfId="46">
      <pivotArea dataOnly="0" labelOnly="1" fieldPosition="0">
        <references count="2">
          <reference field="4" count="1">
            <x v="21"/>
          </reference>
          <reference field="5" count="1" selected="0">
            <x v="11"/>
          </reference>
        </references>
      </pivotArea>
    </format>
    <format dxfId="45">
      <pivotArea dataOnly="0" labelOnly="1" fieldPosition="0">
        <references count="2">
          <reference field="4" count="1">
            <x v="22"/>
          </reference>
          <reference field="5" count="1" selected="0">
            <x v="12"/>
          </reference>
        </references>
      </pivotArea>
    </format>
    <format dxfId="44">
      <pivotArea dataOnly="0" labelOnly="1" fieldPosition="0">
        <references count="2">
          <reference field="4" count="1">
            <x v="26"/>
          </reference>
          <reference field="5" count="1" selected="0">
            <x v="14"/>
          </reference>
        </references>
      </pivotArea>
    </format>
    <format dxfId="43">
      <pivotArea dataOnly="0" labelOnly="1" fieldPosition="0">
        <references count="2">
          <reference field="4" count="1">
            <x v="11"/>
          </reference>
          <reference field="5" count="1" selected="0">
            <x v="15"/>
          </reference>
        </references>
      </pivotArea>
    </format>
    <format dxfId="42">
      <pivotArea dataOnly="0" labelOnly="1" fieldPosition="0">
        <references count="2">
          <reference field="4" count="1">
            <x v="58"/>
          </reference>
          <reference field="5" count="1" selected="0">
            <x v="16"/>
          </reference>
        </references>
      </pivotArea>
    </format>
    <format dxfId="41">
      <pivotArea dataOnly="0" labelOnly="1" fieldPosition="0">
        <references count="2">
          <reference field="4" count="1">
            <x v="8"/>
          </reference>
          <reference field="5" count="1" selected="0">
            <x v="17"/>
          </reference>
        </references>
      </pivotArea>
    </format>
    <format dxfId="40">
      <pivotArea dataOnly="0" labelOnly="1" fieldPosition="0">
        <references count="2">
          <reference field="4" count="1">
            <x v="40"/>
          </reference>
          <reference field="5" count="1" selected="0">
            <x v="24"/>
          </reference>
        </references>
      </pivotArea>
    </format>
    <format dxfId="39">
      <pivotArea dataOnly="0" labelOnly="1" fieldPosition="0">
        <references count="2">
          <reference field="4" count="1">
            <x v="39"/>
          </reference>
          <reference field="5" count="1" selected="0">
            <x v="25"/>
          </reference>
        </references>
      </pivotArea>
    </format>
    <format dxfId="38">
      <pivotArea dataOnly="0" labelOnly="1" fieldPosition="0">
        <references count="2">
          <reference field="4" count="1">
            <x v="44"/>
          </reference>
          <reference field="5" count="1" selected="0">
            <x v="26"/>
          </reference>
        </references>
      </pivotArea>
    </format>
    <format dxfId="37">
      <pivotArea dataOnly="0" labelOnly="1" fieldPosition="0">
        <references count="2">
          <reference field="4" count="1">
            <x v="41"/>
          </reference>
          <reference field="5" count="1" selected="0">
            <x v="28"/>
          </reference>
        </references>
      </pivotArea>
    </format>
    <format dxfId="36">
      <pivotArea dataOnly="0" labelOnly="1" fieldPosition="0">
        <references count="2">
          <reference field="4" count="1">
            <x v="42"/>
          </reference>
          <reference field="5" count="1" selected="0">
            <x v="29"/>
          </reference>
        </references>
      </pivotArea>
    </format>
    <format dxfId="35">
      <pivotArea dataOnly="0" labelOnly="1" fieldPosition="0">
        <references count="2">
          <reference field="4" count="1">
            <x v="28"/>
          </reference>
          <reference field="5" count="1" selected="0">
            <x v="30"/>
          </reference>
        </references>
      </pivotArea>
    </format>
    <format dxfId="34">
      <pivotArea dataOnly="0" labelOnly="1" fieldPosition="0">
        <references count="2">
          <reference field="4" count="1">
            <x v="35"/>
          </reference>
          <reference field="5" count="1" selected="0">
            <x v="31"/>
          </reference>
        </references>
      </pivotArea>
    </format>
    <format dxfId="33">
      <pivotArea dataOnly="0" labelOnly="1" fieldPosition="0">
        <references count="2">
          <reference field="4" count="1">
            <x v="27"/>
          </reference>
          <reference field="5" count="1" selected="0">
            <x v="32"/>
          </reference>
        </references>
      </pivotArea>
    </format>
    <format dxfId="32">
      <pivotArea dataOnly="0" labelOnly="1" fieldPosition="0">
        <references count="2">
          <reference field="4" count="1">
            <x v="36"/>
          </reference>
          <reference field="5" count="1" selected="0">
            <x v="33"/>
          </reference>
        </references>
      </pivotArea>
    </format>
    <format dxfId="31">
      <pivotArea dataOnly="0" labelOnly="1" fieldPosition="0">
        <references count="2">
          <reference field="4" count="1">
            <x v="37"/>
          </reference>
          <reference field="5" count="1" selected="0">
            <x v="34"/>
          </reference>
        </references>
      </pivotArea>
    </format>
    <format dxfId="30">
      <pivotArea dataOnly="0" labelOnly="1" fieldPosition="0">
        <references count="2">
          <reference field="4" count="1">
            <x v="61"/>
          </reference>
          <reference field="5" count="1" selected="0">
            <x v="80"/>
          </reference>
        </references>
      </pivotArea>
    </format>
    <format dxfId="29">
      <pivotArea dataOnly="0" labelOnly="1" fieldPosition="0">
        <references count="2">
          <reference field="4" count="1">
            <x v="60"/>
          </reference>
          <reference field="5" count="1" selected="0">
            <x v="81"/>
          </reference>
        </references>
      </pivotArea>
    </format>
    <format dxfId="28">
      <pivotArea dataOnly="0" labelOnly="1" fieldPosition="0">
        <references count="2">
          <reference field="4" count="1">
            <x v="68"/>
          </reference>
          <reference field="5" count="1" selected="0">
            <x v="46"/>
          </reference>
        </references>
      </pivotArea>
    </format>
    <format dxfId="27">
      <pivotArea dataOnly="0" labelOnly="1" fieldPosition="0">
        <references count="2">
          <reference field="4" count="1">
            <x v="63"/>
          </reference>
          <reference field="5" count="1" selected="0">
            <x v="50"/>
          </reference>
        </references>
      </pivotArea>
    </format>
    <format dxfId="26">
      <pivotArea dataOnly="0" labelOnly="1" fieldPosition="0">
        <references count="2">
          <reference field="4" count="1">
            <x v="69"/>
          </reference>
          <reference field="5" count="1" selected="0">
            <x v="47"/>
          </reference>
        </references>
      </pivotArea>
    </format>
    <format dxfId="25">
      <pivotArea dataOnly="0" labelOnly="1" fieldPosition="0">
        <references count="2">
          <reference field="4" count="1">
            <x v="5"/>
          </reference>
          <reference field="5" count="1" selected="0">
            <x v="48"/>
          </reference>
        </references>
      </pivotArea>
    </format>
    <format dxfId="24">
      <pivotArea dataOnly="0" labelOnly="1" fieldPosition="0">
        <references count="2">
          <reference field="4" count="1">
            <x v="57"/>
          </reference>
          <reference field="5" count="1" selected="0">
            <x v="49"/>
          </reference>
        </references>
      </pivotArea>
    </format>
    <format dxfId="23">
      <pivotArea dataOnly="0" labelOnly="1" fieldPosition="0">
        <references count="2">
          <reference field="4" count="1">
            <x v="69"/>
          </reference>
          <reference field="5" count="1" selected="0">
            <x v="51"/>
          </reference>
        </references>
      </pivotArea>
    </format>
    <format dxfId="22">
      <pivotArea dataOnly="0" labelOnly="1" fieldPosition="0">
        <references count="2">
          <reference field="4" count="1">
            <x v="5"/>
          </reference>
          <reference field="5" count="1" selected="0">
            <x v="52"/>
          </reference>
        </references>
      </pivotArea>
    </format>
    <format dxfId="21">
      <pivotArea dataOnly="0" labelOnly="1" fieldPosition="0">
        <references count="2">
          <reference field="4" count="1">
            <x v="57"/>
          </reference>
          <reference field="5" count="1" selected="0">
            <x v="53"/>
          </reference>
        </references>
      </pivotArea>
    </format>
    <format dxfId="20">
      <pivotArea dataOnly="0" labelOnly="1" fieldPosition="0">
        <references count="2">
          <reference field="4" count="1">
            <x v="62"/>
          </reference>
          <reference field="5" count="1" selected="0">
            <x v="55"/>
          </reference>
        </references>
      </pivotArea>
    </format>
    <format dxfId="19">
      <pivotArea dataOnly="0" labelOnly="1" fieldPosition="0">
        <references count="2">
          <reference field="4" count="1">
            <x v="69"/>
          </reference>
          <reference field="5" count="1" selected="0">
            <x v="56"/>
          </reference>
        </references>
      </pivotArea>
    </format>
    <format dxfId="18">
      <pivotArea dataOnly="0" labelOnly="1" fieldPosition="0">
        <references count="2">
          <reference field="4" count="1">
            <x v="5"/>
          </reference>
          <reference field="5" count="1" selected="0">
            <x v="57"/>
          </reference>
        </references>
      </pivotArea>
    </format>
    <format dxfId="17">
      <pivotArea dataOnly="0" labelOnly="1" fieldPosition="0">
        <references count="2">
          <reference field="4" count="1">
            <x v="57"/>
          </reference>
          <reference field="5" count="1" selected="0">
            <x v="58"/>
          </reference>
        </references>
      </pivotArea>
    </format>
    <format dxfId="16">
      <pivotArea dataOnly="0" labelOnly="1" fieldPosition="0">
        <references count="2">
          <reference field="4" count="1">
            <x v="65"/>
          </reference>
          <reference field="5" count="1" selected="0">
            <x v="59"/>
          </reference>
        </references>
      </pivotArea>
    </format>
    <format dxfId="15">
      <pivotArea dataOnly="0" labelOnly="1" fieldPosition="0">
        <references count="2">
          <reference field="4" count="1">
            <x v="69"/>
          </reference>
          <reference field="5" count="1" selected="0">
            <x v="60"/>
          </reference>
        </references>
      </pivotArea>
    </format>
    <format dxfId="14">
      <pivotArea dataOnly="0" labelOnly="1" fieldPosition="0">
        <references count="2">
          <reference field="4" count="1">
            <x v="5"/>
          </reference>
          <reference field="5" count="1" selected="0">
            <x v="61"/>
          </reference>
        </references>
      </pivotArea>
    </format>
    <format dxfId="13">
      <pivotArea dataOnly="0" labelOnly="1" fieldPosition="0">
        <references count="2">
          <reference field="4" count="1">
            <x v="57"/>
          </reference>
          <reference field="5" count="1" selected="0">
            <x v="62"/>
          </reference>
        </references>
      </pivotArea>
    </format>
    <format dxfId="12">
      <pivotArea dataOnly="0" labelOnly="1" fieldPosition="0">
        <references count="2">
          <reference field="4" count="1">
            <x v="69"/>
          </reference>
          <reference field="5" count="1" selected="0">
            <x v="64"/>
          </reference>
        </references>
      </pivotArea>
    </format>
    <format dxfId="11">
      <pivotArea dataOnly="0" labelOnly="1" fieldPosition="0">
        <references count="2">
          <reference field="4" count="1">
            <x v="5"/>
          </reference>
          <reference field="5" count="1" selected="0">
            <x v="65"/>
          </reference>
        </references>
      </pivotArea>
    </format>
    <format dxfId="10">
      <pivotArea dataOnly="0" labelOnly="1" fieldPosition="0">
        <references count="2">
          <reference field="4" count="1">
            <x v="57"/>
          </reference>
          <reference field="5" count="1" selected="0">
            <x v="66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C53A405A-3B40-4EA8-A365-69E0C37B891C}" name="pt2" cacheId="7" applyNumberFormats="0" applyBorderFormats="0" applyFontFormats="0" applyPatternFormats="0" applyAlignmentFormats="0" applyWidthHeightFormats="1" dataCaption="Values" grandTotalCaption="Total" updatedVersion="8" minRefreshableVersion="3" colGrandTotals="0" itemPrintTitles="1" createdVersion="4" indent="0" outline="1" outlineData="1" multipleFieldFilters="0" rowHeaderCaption="Countries" colHeaderCaption="Ref. Period">
  <location ref="A8:BH41" firstHeaderRow="1" firstDataRow="3" firstDataCol="1"/>
  <pivotFields count="5">
    <pivotField axis="axisRow" showAll="0" sortType="ascending" defaultSubtotal="0">
      <items count="3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</items>
    </pivotField>
    <pivotField axis="axisCol" showAll="0" sortType="ascending">
      <items count="11">
        <item x="0"/>
        <item x="1"/>
        <item x="2"/>
        <item x="3"/>
        <item x="4"/>
        <item x="5"/>
        <item x="6"/>
        <item x="7"/>
        <item x="8"/>
        <item x="9"/>
        <item t="default"/>
      </items>
    </pivotField>
    <pivotField axis="axisCol" showAll="0">
      <items count="7">
        <item x="0"/>
        <item x="1"/>
        <item x="2"/>
        <item x="3"/>
        <item x="4"/>
        <item x="5"/>
        <item t="default"/>
      </items>
    </pivotField>
    <pivotField dataField="1" showAll="0" defaultSubtotal="0"/>
    <pivotField showAll="0"/>
  </pivotFields>
  <rowFields count="1">
    <field x="0"/>
  </rowFields>
  <rowItems count="31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 t="grand">
      <x/>
    </i>
  </rowItems>
  <colFields count="2">
    <field x="1"/>
    <field x="2"/>
  </colFields>
  <colItems count="59">
    <i>
      <x/>
      <x/>
    </i>
    <i r="1">
      <x v="1"/>
    </i>
    <i r="1">
      <x v="2"/>
    </i>
    <i t="default">
      <x/>
    </i>
    <i>
      <x v="1"/>
      <x/>
    </i>
    <i r="1">
      <x v="1"/>
    </i>
    <i r="1">
      <x v="2"/>
    </i>
    <i r="1">
      <x v="3"/>
    </i>
    <i r="1">
      <x v="4"/>
    </i>
    <i r="1">
      <x v="5"/>
    </i>
    <i t="default">
      <x v="1"/>
    </i>
    <i>
      <x v="2"/>
      <x/>
    </i>
    <i r="1">
      <x v="1"/>
    </i>
    <i r="1">
      <x v="3"/>
    </i>
    <i r="1">
      <x v="4"/>
    </i>
    <i r="1">
      <x v="5"/>
    </i>
    <i t="default">
      <x v="2"/>
    </i>
    <i>
      <x v="3"/>
      <x/>
    </i>
    <i r="1">
      <x v="1"/>
    </i>
    <i r="1">
      <x v="3"/>
    </i>
    <i r="1">
      <x v="4"/>
    </i>
    <i r="1">
      <x v="5"/>
    </i>
    <i t="default">
      <x v="3"/>
    </i>
    <i>
      <x v="4"/>
      <x/>
    </i>
    <i r="1">
      <x v="1"/>
    </i>
    <i r="1">
      <x v="3"/>
    </i>
    <i r="1">
      <x v="4"/>
    </i>
    <i r="1">
      <x v="5"/>
    </i>
    <i t="default">
      <x v="4"/>
    </i>
    <i>
      <x v="5"/>
      <x/>
    </i>
    <i r="1">
      <x v="1"/>
    </i>
    <i r="1">
      <x v="3"/>
    </i>
    <i r="1">
      <x v="4"/>
    </i>
    <i r="1">
      <x v="5"/>
    </i>
    <i t="default">
      <x v="5"/>
    </i>
    <i>
      <x v="6"/>
      <x/>
    </i>
    <i r="1">
      <x v="1"/>
    </i>
    <i r="1">
      <x v="3"/>
    </i>
    <i r="1">
      <x v="4"/>
    </i>
    <i r="1">
      <x v="5"/>
    </i>
    <i t="default">
      <x v="6"/>
    </i>
    <i>
      <x v="7"/>
      <x/>
    </i>
    <i r="1">
      <x v="1"/>
    </i>
    <i r="1">
      <x v="3"/>
    </i>
    <i r="1">
      <x v="4"/>
    </i>
    <i r="1">
      <x v="5"/>
    </i>
    <i t="default">
      <x v="7"/>
    </i>
    <i>
      <x v="8"/>
      <x/>
    </i>
    <i r="1">
      <x v="1"/>
    </i>
    <i r="1">
      <x v="3"/>
    </i>
    <i r="1">
      <x v="4"/>
    </i>
    <i r="1">
      <x v="5"/>
    </i>
    <i t="default">
      <x v="8"/>
    </i>
    <i>
      <x v="9"/>
      <x/>
    </i>
    <i r="1">
      <x v="1"/>
    </i>
    <i r="1">
      <x v="3"/>
    </i>
    <i r="1">
      <x v="4"/>
    </i>
    <i r="1">
      <x v="5"/>
    </i>
    <i t="default">
      <x v="9"/>
    </i>
  </colItems>
  <dataFields count="1">
    <dataField name="Sum of Number of submissions (per reporting country, reference date and undertaking type)" fld="3" baseField="0" baseItem="0"/>
  </dataFields>
  <formats count="2">
    <format dxfId="9">
      <pivotArea type="origin" dataOnly="0" labelOnly="1" outline="0" fieldPosition="0"/>
    </format>
    <format dxfId="8">
      <pivotArea dataOnly="0" labelOnly="1" fieldPosition="0">
        <references count="2">
          <reference field="1" count="1" selected="0">
            <x v="0"/>
          </reference>
          <reference field="2" count="3">
            <x v="0"/>
            <x v="1"/>
            <x v="2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D2372052-15CB-475B-835F-A6C4AA9F75F2}" autoFormatId="16" applyNumberFormats="0" applyBorderFormats="0" applyFontFormats="0" applyPatternFormats="0" applyAlignmentFormats="0" applyWidthHeightFormats="0">
  <queryTableRefresh nextId="8">
    <queryTableFields count="7">
      <queryTableField id="1" name="Reporting country" tableColumnId="1"/>
      <queryTableField id="2" name="Reference period" tableColumnId="2"/>
      <queryTableField id="3" name="Undertaking type" tableColumnId="3"/>
      <queryTableField id="4" name="Value" tableColumnId="4"/>
      <queryTableField id="5" name="Item name" tableColumnId="5"/>
      <queryTableField id="6" name="Item code" tableColumnId="6"/>
      <queryTableField id="7" name="Date of extraction (yyyymmdd)" tableColumnId="7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2" backgroundRefresh="0" connectionId="1" xr16:uid="{BA02782D-E140-47A0-A243-53333ED02D72}" autoFormatId="16" applyNumberFormats="0" applyBorderFormats="0" applyFontFormats="0" applyPatternFormats="0" applyAlignmentFormats="0" applyWidthHeightFormats="0">
  <queryTableRefresh nextId="6">
    <queryTableFields count="5">
      <queryTableField id="1" name="Reporting country" tableColumnId="1"/>
      <queryTableField id="2" name="Reference period" tableColumnId="2"/>
      <queryTableField id="3" name="Undertaking type" tableColumnId="3"/>
      <queryTableField id="4" name="Number of submissions (per reporting country, reference date and undertaking type)" tableColumnId="4"/>
      <queryTableField id="5" name="Date of extraction (yyyymmdd)" tableColumnId="5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F039A36B-1761-430B-BAD9-E1F92B6693C6}" name="tSA_Balance_Sheet_Raw" displayName="tSA_Balance_Sheet_Raw" ref="A1:G25416" tableType="queryTable" totalsRowShown="0">
  <autoFilter ref="A1:G25416" xr:uid="{F039A36B-1761-430B-BAD9-E1F92B6693C6}"/>
  <tableColumns count="7">
    <tableColumn id="1" xr3:uid="{9261A6FD-B7B5-446B-8A4A-8A7D3A7E5A8B}" uniqueName="1" name="Reporting country" queryTableFieldId="1" dataDxfId="4"/>
    <tableColumn id="2" xr3:uid="{F8A67C77-F359-4EA7-88C3-FC61397B8340}" uniqueName="2" name="Reference period" queryTableFieldId="2" dataDxfId="3"/>
    <tableColumn id="3" xr3:uid="{AD59159F-BA2B-40ED-9526-E2FB31DA0E02}" uniqueName="3" name="Undertaking type" queryTableFieldId="3" dataDxfId="2"/>
    <tableColumn id="4" xr3:uid="{9899B37C-B803-4411-BFC6-A66BD967271A}" uniqueName="4" name="Value" queryTableFieldId="4"/>
    <tableColumn id="5" xr3:uid="{7EFDD523-7DC1-4251-8E2D-4110938CBA8E}" uniqueName="5" name="Item name" queryTableFieldId="5" dataDxfId="1"/>
    <tableColumn id="6" xr3:uid="{F4F9A8D0-4B8D-4DEF-9826-A105165CD6EF}" uniqueName="6" name="Item code" queryTableFieldId="6" dataDxfId="0"/>
    <tableColumn id="7" xr3:uid="{1E454360-9F60-4740-B271-00F6BA9B1557}" uniqueName="7" name="Date of extraction (yyyymmdd)" queryTableFieldId="7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31812DC8-9827-478B-B7F5-39855E084368}" name="tSA_Balance_Sheet_Numb_Submissions" displayName="tSA_Balance_Sheet_Numb_Submissions" ref="A1:E1128" tableType="queryTable" totalsRowShown="0">
  <autoFilter ref="A1:E1128" xr:uid="{31812DC8-9827-478B-B7F5-39855E084368}"/>
  <tableColumns count="5">
    <tableColumn id="1" xr3:uid="{3E88A0B3-4246-44D3-9A51-0D19C77AF09F}" uniqueName="1" name="Reporting country" queryTableFieldId="1" dataDxfId="7"/>
    <tableColumn id="2" xr3:uid="{E17EF6FC-09FC-450C-81E4-F35422F03BD5}" uniqueName="2" name="Reference period" queryTableFieldId="2" dataDxfId="6"/>
    <tableColumn id="3" xr3:uid="{9F0A9EB4-3D1D-4BFA-92F1-BDA404BB4FD9}" uniqueName="3" name="Undertaking type" queryTableFieldId="3" dataDxfId="5"/>
    <tableColumn id="4" xr3:uid="{E0A8229D-514C-4CF9-B8D4-0572AF04320F}" uniqueName="4" name="Number of submissions (per reporting country, reference date and undertaking type)" queryTableFieldId="4"/>
    <tableColumn id="5" xr3:uid="{BE1D21BB-BC7E-45A7-B2B9-4BEE32DA9852}" uniqueName="5" name="Date of extraction (yyyymmdd)" queryTableFieldId="5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5:B16"/>
  <sheetViews>
    <sheetView showGridLines="0" tabSelected="1" workbookViewId="0"/>
  </sheetViews>
  <sheetFormatPr defaultColWidth="9.140625" defaultRowHeight="12.75" x14ac:dyDescent="0.2"/>
  <cols>
    <col min="1" max="1" width="5.28515625" style="2" customWidth="1"/>
    <col min="2" max="16384" width="9.140625" style="2"/>
  </cols>
  <sheetData>
    <row r="5" spans="1:2" ht="21" x14ac:dyDescent="0.35">
      <c r="A5" s="4" t="s">
        <v>0</v>
      </c>
    </row>
    <row r="6" spans="1:2" ht="15" x14ac:dyDescent="0.25">
      <c r="A6" s="26" t="s">
        <v>184</v>
      </c>
    </row>
    <row r="10" spans="1:2" x14ac:dyDescent="0.2">
      <c r="A10" s="1" t="s">
        <v>1</v>
      </c>
    </row>
    <row r="11" spans="1:2" x14ac:dyDescent="0.2">
      <c r="A11" s="3">
        <v>1</v>
      </c>
      <c r="B11" s="2" t="s">
        <v>2</v>
      </c>
    </row>
    <row r="12" spans="1:2" x14ac:dyDescent="0.2">
      <c r="A12" s="3">
        <v>2</v>
      </c>
      <c r="B12" s="2" t="str">
        <f>"Data extracted on "&amp;INDEX(tSA_Balance_Sheet_Raw[Date of extraction (yyyymmdd)],2)</f>
        <v>Data extracted on 20260723</v>
      </c>
    </row>
    <row r="15" spans="1:2" x14ac:dyDescent="0.2">
      <c r="A15" s="1"/>
    </row>
    <row r="16" spans="1:2" x14ac:dyDescent="0.2">
      <c r="A16" s="3"/>
      <c r="B16" s="13"/>
    </row>
  </sheetData>
  <pageMargins left="0.7" right="0.7" top="0.75" bottom="0.75" header="0.3" footer="0.3"/>
  <pageSetup paperSize="0" orientation="portrait" horizontalDpi="0" verticalDpi="0" copie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2:AE183"/>
  <sheetViews>
    <sheetView showGridLines="0" workbookViewId="0"/>
  </sheetViews>
  <sheetFormatPr defaultColWidth="9.140625" defaultRowHeight="12.75" x14ac:dyDescent="0.2"/>
  <cols>
    <col min="1" max="1" width="15.140625" style="2" customWidth="1"/>
    <col min="2" max="2" width="69.5703125" style="2" customWidth="1"/>
    <col min="3" max="12" width="14.28515625" style="2" customWidth="1"/>
    <col min="13" max="13" width="13.42578125" style="2" bestFit="1" customWidth="1"/>
    <col min="14" max="16" width="12.28515625" style="2" bestFit="1" customWidth="1"/>
    <col min="17" max="20" width="14.28515625" style="2" customWidth="1"/>
    <col min="21" max="24" width="12.28515625" style="2" bestFit="1" customWidth="1"/>
    <col min="25" max="25" width="12.7109375" style="2" customWidth="1"/>
    <col min="26" max="29" width="11.42578125" style="2" bestFit="1" customWidth="1"/>
    <col min="30" max="16384" width="9.140625" style="2"/>
  </cols>
  <sheetData>
    <row r="2" spans="1:31" ht="21" x14ac:dyDescent="0.35">
      <c r="A2" s="4" t="s">
        <v>0</v>
      </c>
    </row>
    <row r="3" spans="1:31" ht="15" x14ac:dyDescent="0.25">
      <c r="A3" s="26" t="s">
        <v>183</v>
      </c>
    </row>
    <row r="6" spans="1:31" x14ac:dyDescent="0.2">
      <c r="A6" s="20" t="s">
        <v>174</v>
      </c>
      <c r="B6" s="21"/>
    </row>
    <row r="7" spans="1:31" x14ac:dyDescent="0.2">
      <c r="A7" s="16" t="s">
        <v>3</v>
      </c>
      <c r="B7" s="17" t="s">
        <v>172</v>
      </c>
    </row>
    <row r="8" spans="1:31" x14ac:dyDescent="0.2">
      <c r="A8" s="16" t="s">
        <v>8</v>
      </c>
      <c r="B8" s="17" t="s">
        <v>172</v>
      </c>
    </row>
    <row r="10" spans="1:31" ht="27.75" customHeight="1" x14ac:dyDescent="0.2">
      <c r="A10" s="14" t="s">
        <v>173</v>
      </c>
      <c r="B10" s="18"/>
      <c r="C10" s="15" t="s">
        <v>5</v>
      </c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</row>
    <row r="11" spans="1:31" x14ac:dyDescent="0.2">
      <c r="A11" s="5" t="s">
        <v>4</v>
      </c>
      <c r="B11" s="5" t="s">
        <v>6</v>
      </c>
      <c r="C11" t="s">
        <v>180</v>
      </c>
      <c r="D11" t="s">
        <v>185</v>
      </c>
      <c r="E11" t="s">
        <v>188</v>
      </c>
      <c r="F11" t="s">
        <v>189</v>
      </c>
      <c r="G11" t="s">
        <v>190</v>
      </c>
      <c r="H11" t="s">
        <v>191</v>
      </c>
      <c r="I11" t="s">
        <v>192</v>
      </c>
      <c r="J11" t="s">
        <v>193</v>
      </c>
      <c r="K11" t="s">
        <v>194</v>
      </c>
      <c r="L11" t="s">
        <v>195</v>
      </c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</row>
    <row r="12" spans="1:31" x14ac:dyDescent="0.2">
      <c r="A12" s="7" t="s">
        <v>11</v>
      </c>
      <c r="B12" s="10" t="s">
        <v>12</v>
      </c>
      <c r="C12" s="11"/>
      <c r="D12" s="11"/>
      <c r="E12" s="11"/>
      <c r="F12" s="11"/>
      <c r="G12" s="11"/>
      <c r="H12" s="11"/>
      <c r="I12" s="11"/>
      <c r="J12" s="11"/>
      <c r="K12" s="11"/>
      <c r="L12" s="11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</row>
    <row r="13" spans="1:31" x14ac:dyDescent="0.2">
      <c r="A13" s="7" t="s">
        <v>15</v>
      </c>
      <c r="B13" s="8" t="s">
        <v>16</v>
      </c>
      <c r="C13" s="22"/>
      <c r="D13" s="22"/>
      <c r="E13" s="22"/>
      <c r="F13" s="22"/>
      <c r="G13" s="22"/>
      <c r="H13" s="22"/>
      <c r="I13" s="22"/>
      <c r="J13" s="22"/>
      <c r="K13" s="22"/>
      <c r="L13" s="22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  <c r="AD13"/>
      <c r="AE13"/>
    </row>
    <row r="14" spans="1:31" x14ac:dyDescent="0.2">
      <c r="A14" s="7" t="s">
        <v>17</v>
      </c>
      <c r="B14" s="8" t="s">
        <v>18</v>
      </c>
      <c r="C14" s="22"/>
      <c r="D14" s="22"/>
      <c r="E14" s="22"/>
      <c r="F14" s="22"/>
      <c r="G14" s="22"/>
      <c r="H14" s="22"/>
      <c r="I14" s="22"/>
      <c r="J14" s="22"/>
      <c r="K14" s="22"/>
      <c r="L14" s="22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  <c r="AD14"/>
      <c r="AE14"/>
    </row>
    <row r="15" spans="1:31" x14ac:dyDescent="0.2">
      <c r="A15" s="7" t="s">
        <v>19</v>
      </c>
      <c r="B15" s="8" t="s">
        <v>20</v>
      </c>
      <c r="C15" s="9">
        <v>56.875114000000011</v>
      </c>
      <c r="D15" s="9">
        <v>53.962432999999997</v>
      </c>
      <c r="E15" s="9">
        <v>21.916704999999997</v>
      </c>
      <c r="F15" s="9">
        <v>17.655384000000002</v>
      </c>
      <c r="G15" s="9">
        <v>12.461017</v>
      </c>
      <c r="H15" s="9">
        <v>126.15797000000002</v>
      </c>
      <c r="I15" s="9">
        <v>121.32169099999999</v>
      </c>
      <c r="J15" s="9">
        <v>176.45945599999999</v>
      </c>
      <c r="K15" s="9">
        <v>177.863821</v>
      </c>
      <c r="L15" s="9">
        <v>12.300939</v>
      </c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  <c r="AD15"/>
      <c r="AE15"/>
    </row>
    <row r="16" spans="1:31" x14ac:dyDescent="0.2">
      <c r="A16" s="7" t="s">
        <v>21</v>
      </c>
      <c r="B16" s="8" t="s">
        <v>22</v>
      </c>
      <c r="C16" s="9">
        <v>64182.195346</v>
      </c>
      <c r="D16" s="9">
        <v>47403.576557</v>
      </c>
      <c r="E16" s="9">
        <v>40044.331725000011</v>
      </c>
      <c r="F16" s="9">
        <v>61629.716510999991</v>
      </c>
      <c r="G16" s="9">
        <v>67487.304789000002</v>
      </c>
      <c r="H16" s="9">
        <v>56992.443366</v>
      </c>
      <c r="I16" s="9">
        <v>57515.039038999996</v>
      </c>
      <c r="J16" s="9">
        <v>45257.069620000002</v>
      </c>
      <c r="K16" s="9">
        <v>37816.910352000006</v>
      </c>
      <c r="L16" s="9">
        <v>33646.822880999993</v>
      </c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  <c r="AD16"/>
      <c r="AE16"/>
    </row>
    <row r="17" spans="1:31" x14ac:dyDescent="0.2">
      <c r="A17" s="7" t="s">
        <v>23</v>
      </c>
      <c r="B17" s="8" t="s">
        <v>24</v>
      </c>
      <c r="C17" s="9">
        <v>522.88627899999994</v>
      </c>
      <c r="D17" s="9">
        <v>462.224174</v>
      </c>
      <c r="E17" s="9">
        <v>592.15008599999987</v>
      </c>
      <c r="F17" s="9">
        <v>739.46918100000005</v>
      </c>
      <c r="G17" s="9">
        <v>876.50547000000017</v>
      </c>
      <c r="H17" s="9">
        <v>1022.4856860000002</v>
      </c>
      <c r="I17" s="9">
        <v>1136.7234679999999</v>
      </c>
      <c r="J17" s="9">
        <v>1143.7723159999998</v>
      </c>
      <c r="K17" s="9">
        <v>1251.8889449999999</v>
      </c>
      <c r="L17" s="9">
        <v>1470.0830700000001</v>
      </c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  <c r="AD17"/>
      <c r="AE17"/>
    </row>
    <row r="18" spans="1:31" x14ac:dyDescent="0.2">
      <c r="A18" s="7" t="s">
        <v>25</v>
      </c>
      <c r="B18" s="8" t="s">
        <v>26</v>
      </c>
      <c r="C18" s="9">
        <v>24805.375524999999</v>
      </c>
      <c r="D18" s="9">
        <v>24320.804271999998</v>
      </c>
      <c r="E18" s="9">
        <v>25406.514023000003</v>
      </c>
      <c r="F18" s="9">
        <v>30720.722618</v>
      </c>
      <c r="G18" s="9">
        <v>30668.435980999999</v>
      </c>
      <c r="H18" s="9">
        <v>31527.867708000002</v>
      </c>
      <c r="I18" s="9">
        <v>31245.486571000001</v>
      </c>
      <c r="J18" s="9">
        <v>29360.619952999998</v>
      </c>
      <c r="K18" s="9">
        <v>29223.738510000003</v>
      </c>
      <c r="L18" s="9">
        <v>29911.065373999998</v>
      </c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  <c r="AD18"/>
      <c r="AE18"/>
    </row>
    <row r="19" spans="1:31" x14ac:dyDescent="0.2">
      <c r="A19" s="7" t="s">
        <v>27</v>
      </c>
      <c r="B19" s="8" t="s">
        <v>28</v>
      </c>
      <c r="C19" s="9">
        <v>6098053.0581369977</v>
      </c>
      <c r="D19" s="9">
        <v>6397718.9616079982</v>
      </c>
      <c r="E19" s="9">
        <v>6322003.799083</v>
      </c>
      <c r="F19" s="9">
        <v>6974912.0515349992</v>
      </c>
      <c r="G19" s="9">
        <v>7199184.7897089999</v>
      </c>
      <c r="H19" s="9">
        <v>7200697.4718699986</v>
      </c>
      <c r="I19" s="9">
        <v>6104478.4617970018</v>
      </c>
      <c r="J19" s="9">
        <v>6308527.3501519999</v>
      </c>
      <c r="K19" s="9">
        <v>6430384.4239689978</v>
      </c>
      <c r="L19" s="9">
        <v>6586227.4276840016</v>
      </c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  <c r="AD19"/>
      <c r="AE19"/>
    </row>
    <row r="20" spans="1:31" x14ac:dyDescent="0.2">
      <c r="A20" s="7" t="s">
        <v>29</v>
      </c>
      <c r="B20" s="23" t="s">
        <v>30</v>
      </c>
      <c r="C20" s="9">
        <v>102718.94720699999</v>
      </c>
      <c r="D20" s="9">
        <v>111065.08953300001</v>
      </c>
      <c r="E20" s="9">
        <v>112353.647589</v>
      </c>
      <c r="F20" s="9">
        <v>116348.28959999999</v>
      </c>
      <c r="G20" s="9">
        <v>114465.783914</v>
      </c>
      <c r="H20" s="9">
        <v>120006.46948900002</v>
      </c>
      <c r="I20" s="9">
        <v>114105.07806799996</v>
      </c>
      <c r="J20" s="9">
        <v>107688.166451</v>
      </c>
      <c r="K20" s="9">
        <v>103418.39787700001</v>
      </c>
      <c r="L20" s="9">
        <v>93533.969556000011</v>
      </c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  <c r="AD20"/>
      <c r="AE20"/>
    </row>
    <row r="21" spans="1:31" x14ac:dyDescent="0.2">
      <c r="A21" s="7" t="s">
        <v>31</v>
      </c>
      <c r="B21" s="23" t="s">
        <v>32</v>
      </c>
      <c r="C21" s="9">
        <v>972185.10807499988</v>
      </c>
      <c r="D21" s="9">
        <v>712183.34019100014</v>
      </c>
      <c r="E21" s="9">
        <v>739305.94037800003</v>
      </c>
      <c r="F21" s="9">
        <v>854493.20404600003</v>
      </c>
      <c r="G21" s="9">
        <v>892703.98284200008</v>
      </c>
      <c r="H21" s="9">
        <v>1018368.4867319999</v>
      </c>
      <c r="I21" s="9">
        <v>1083087.027731</v>
      </c>
      <c r="J21" s="9">
        <v>1122676.4607419996</v>
      </c>
      <c r="K21" s="9">
        <v>1167901.0361610001</v>
      </c>
      <c r="L21" s="9">
        <v>1207248.1947950004</v>
      </c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  <c r="AD21"/>
      <c r="AE21"/>
    </row>
    <row r="22" spans="1:31" x14ac:dyDescent="0.2">
      <c r="A22" s="7" t="s">
        <v>33</v>
      </c>
      <c r="B22" s="23" t="s">
        <v>34</v>
      </c>
      <c r="C22" s="9">
        <v>184697.78277299998</v>
      </c>
      <c r="D22" s="9">
        <v>198120.38565300003</v>
      </c>
      <c r="E22" s="9">
        <v>183287.80878299996</v>
      </c>
      <c r="F22" s="9">
        <v>213787.86352899997</v>
      </c>
      <c r="G22" s="9">
        <v>209254.95625399999</v>
      </c>
      <c r="H22" s="9">
        <v>253759.40786800004</v>
      </c>
      <c r="I22" s="9">
        <v>188852.362356</v>
      </c>
      <c r="J22" s="9">
        <v>188695.21891600001</v>
      </c>
      <c r="K22" s="9">
        <v>196850.16146700003</v>
      </c>
      <c r="L22" s="9">
        <v>217263.93459899997</v>
      </c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  <c r="AD22"/>
      <c r="AE22"/>
    </row>
    <row r="23" spans="1:31" x14ac:dyDescent="0.2">
      <c r="A23" s="7" t="s">
        <v>35</v>
      </c>
      <c r="B23" s="24" t="s">
        <v>36</v>
      </c>
      <c r="C23" s="9">
        <v>142975.62027900005</v>
      </c>
      <c r="D23" s="9">
        <v>153575.49015</v>
      </c>
      <c r="E23" s="9">
        <v>133674.48965499998</v>
      </c>
      <c r="F23" s="9">
        <v>158568.02401200001</v>
      </c>
      <c r="G23" s="9">
        <v>151089.95388999998</v>
      </c>
      <c r="H23" s="9">
        <v>182712.41322899994</v>
      </c>
      <c r="I23" s="9">
        <v>123749.51575300003</v>
      </c>
      <c r="J23" s="9">
        <v>125115.19503699998</v>
      </c>
      <c r="K23" s="9">
        <v>132228.83167799996</v>
      </c>
      <c r="L23" s="9">
        <v>149358.18508299999</v>
      </c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  <c r="AD23"/>
      <c r="AE23"/>
    </row>
    <row r="24" spans="1:31" x14ac:dyDescent="0.2">
      <c r="A24" s="7" t="s">
        <v>37</v>
      </c>
      <c r="B24" s="24" t="s">
        <v>38</v>
      </c>
      <c r="C24" s="9">
        <v>41722.162492000003</v>
      </c>
      <c r="D24" s="9">
        <v>44544.895507999994</v>
      </c>
      <c r="E24" s="9">
        <v>49613.319124000009</v>
      </c>
      <c r="F24" s="9">
        <v>55219.83952500001</v>
      </c>
      <c r="G24" s="9">
        <v>58165.002366000001</v>
      </c>
      <c r="H24" s="9">
        <v>71046.994644999984</v>
      </c>
      <c r="I24" s="9">
        <v>65102.846600999997</v>
      </c>
      <c r="J24" s="9">
        <v>63580.023879000015</v>
      </c>
      <c r="K24" s="9">
        <v>64621.329792000004</v>
      </c>
      <c r="L24" s="9">
        <v>67905.749518000011</v>
      </c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  <c r="AD24"/>
      <c r="AE24"/>
    </row>
    <row r="25" spans="1:31" x14ac:dyDescent="0.2">
      <c r="A25" s="7" t="s">
        <v>39</v>
      </c>
      <c r="B25" s="23" t="s">
        <v>40</v>
      </c>
      <c r="C25" s="9">
        <v>3967412.4538560011</v>
      </c>
      <c r="D25" s="9">
        <v>3982724.4864770011</v>
      </c>
      <c r="E25" s="9">
        <v>3921685.9540059995</v>
      </c>
      <c r="F25" s="9">
        <v>4214478.8144269995</v>
      </c>
      <c r="G25" s="9">
        <v>4291598.6269430006</v>
      </c>
      <c r="H25" s="9">
        <v>4081509.4439010001</v>
      </c>
      <c r="I25" s="9">
        <v>3188604.1579699991</v>
      </c>
      <c r="J25" s="9">
        <v>3321802.933856999</v>
      </c>
      <c r="K25" s="9">
        <v>3407949.3742859997</v>
      </c>
      <c r="L25" s="9">
        <v>3447952.5246040011</v>
      </c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  <c r="AD25"/>
      <c r="AE25"/>
    </row>
    <row r="26" spans="1:31" x14ac:dyDescent="0.2">
      <c r="A26" s="7" t="s">
        <v>41</v>
      </c>
      <c r="B26" s="24" t="s">
        <v>42</v>
      </c>
      <c r="C26" s="9">
        <v>2013994.906888</v>
      </c>
      <c r="D26" s="9">
        <v>2027859.3512229999</v>
      </c>
      <c r="E26" s="9">
        <v>2021661.8763500003</v>
      </c>
      <c r="F26" s="9">
        <v>2197265.2979359999</v>
      </c>
      <c r="G26" s="9">
        <v>2285837.5800499995</v>
      </c>
      <c r="H26" s="9">
        <v>2153289.4531129994</v>
      </c>
      <c r="I26" s="9">
        <v>1616466.0709139991</v>
      </c>
      <c r="J26" s="9">
        <v>1682800.3022750001</v>
      </c>
      <c r="K26" s="9">
        <v>1719527.0805690002</v>
      </c>
      <c r="L26" s="9">
        <v>1743223.4054750004</v>
      </c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  <c r="AD26"/>
      <c r="AE26"/>
    </row>
    <row r="27" spans="1:31" x14ac:dyDescent="0.2">
      <c r="A27" s="7" t="s">
        <v>43</v>
      </c>
      <c r="B27" s="24" t="s">
        <v>44</v>
      </c>
      <c r="C27" s="9">
        <v>1798569.5185189999</v>
      </c>
      <c r="D27" s="9">
        <v>1825065.8602259997</v>
      </c>
      <c r="E27" s="9">
        <v>1785003.1064300006</v>
      </c>
      <c r="F27" s="9">
        <v>1893951.7513610004</v>
      </c>
      <c r="G27" s="9">
        <v>1875434.621661</v>
      </c>
      <c r="H27" s="9">
        <v>1796487.3354020005</v>
      </c>
      <c r="I27" s="9">
        <v>1453750.8554329996</v>
      </c>
      <c r="J27" s="9">
        <v>1514080.9996379998</v>
      </c>
      <c r="K27" s="9">
        <v>1552421.6376610005</v>
      </c>
      <c r="L27" s="9">
        <v>1558371.1983829993</v>
      </c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  <c r="AD27"/>
      <c r="AE27"/>
    </row>
    <row r="28" spans="1:31" x14ac:dyDescent="0.2">
      <c r="A28" s="7" t="s">
        <v>45</v>
      </c>
      <c r="B28" s="24" t="s">
        <v>46</v>
      </c>
      <c r="C28" s="9">
        <v>126598.73362299998</v>
      </c>
      <c r="D28" s="9">
        <v>103350.48547999997</v>
      </c>
      <c r="E28" s="9">
        <v>89563.820377999989</v>
      </c>
      <c r="F28" s="9">
        <v>94824.794098000028</v>
      </c>
      <c r="G28" s="9">
        <v>100765.38286200001</v>
      </c>
      <c r="H28" s="9">
        <v>105091.59712399999</v>
      </c>
      <c r="I28" s="9">
        <v>91063.103449999995</v>
      </c>
      <c r="J28" s="9">
        <v>96165.598133999985</v>
      </c>
      <c r="K28" s="9">
        <v>104143.75735199997</v>
      </c>
      <c r="L28" s="9">
        <v>113168.38451</v>
      </c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  <c r="AD28"/>
      <c r="AE28"/>
    </row>
    <row r="29" spans="1:31" x14ac:dyDescent="0.2">
      <c r="A29" s="7" t="s">
        <v>47</v>
      </c>
      <c r="B29" s="24" t="s">
        <v>48</v>
      </c>
      <c r="C29" s="9">
        <v>28249.294828000006</v>
      </c>
      <c r="D29" s="9">
        <v>26448.789550000001</v>
      </c>
      <c r="E29" s="9">
        <v>25457.150855</v>
      </c>
      <c r="F29" s="9">
        <v>28436.971378000006</v>
      </c>
      <c r="G29" s="9">
        <v>29561.042370999996</v>
      </c>
      <c r="H29" s="9">
        <v>26641.062598999997</v>
      </c>
      <c r="I29" s="9">
        <v>27324.128182000004</v>
      </c>
      <c r="J29" s="9">
        <v>28756.033812000005</v>
      </c>
      <c r="K29" s="9">
        <v>31856.898707000004</v>
      </c>
      <c r="L29" s="9">
        <v>33189.536248000004</v>
      </c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</row>
    <row r="30" spans="1:31" x14ac:dyDescent="0.2">
      <c r="A30" s="7" t="s">
        <v>49</v>
      </c>
      <c r="B30" s="23" t="s">
        <v>50</v>
      </c>
      <c r="C30" s="9">
        <v>766285.7063699998</v>
      </c>
      <c r="D30" s="9">
        <v>1272747.7251449996</v>
      </c>
      <c r="E30" s="9">
        <v>1252822.5823890001</v>
      </c>
      <c r="F30" s="9">
        <v>1417432.9962579999</v>
      </c>
      <c r="G30" s="9">
        <v>1503558.521591</v>
      </c>
      <c r="H30" s="9">
        <v>1583290.8709509999</v>
      </c>
      <c r="I30" s="9">
        <v>1354178.7163799999</v>
      </c>
      <c r="J30" s="9">
        <v>1414615.376718</v>
      </c>
      <c r="K30" s="9">
        <v>1427866.2644130001</v>
      </c>
      <c r="L30" s="9">
        <v>1492633.5753459998</v>
      </c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</row>
    <row r="31" spans="1:31" x14ac:dyDescent="0.2">
      <c r="A31" s="7" t="s">
        <v>51</v>
      </c>
      <c r="B31" s="23" t="s">
        <v>52</v>
      </c>
      <c r="C31" s="9">
        <v>43373.16053500001</v>
      </c>
      <c r="D31" s="9">
        <v>62539.36039799999</v>
      </c>
      <c r="E31" s="9">
        <v>52399.991674999997</v>
      </c>
      <c r="F31" s="9">
        <v>92098.723570000002</v>
      </c>
      <c r="G31" s="9">
        <v>126001.55859300002</v>
      </c>
      <c r="H31" s="9">
        <v>86608.016759000006</v>
      </c>
      <c r="I31" s="9">
        <v>124176.98679599995</v>
      </c>
      <c r="J31" s="9">
        <v>96706.196360000002</v>
      </c>
      <c r="K31" s="9">
        <v>70189.315516999995</v>
      </c>
      <c r="L31" s="9">
        <v>71278.053471999985</v>
      </c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</row>
    <row r="32" spans="1:31" x14ac:dyDescent="0.2">
      <c r="A32" s="7" t="s">
        <v>53</v>
      </c>
      <c r="B32" s="23" t="s">
        <v>54</v>
      </c>
      <c r="C32" s="9">
        <v>51823.470422000006</v>
      </c>
      <c r="D32" s="9">
        <v>48018.599297999986</v>
      </c>
      <c r="E32" s="9">
        <v>43122.204914000009</v>
      </c>
      <c r="F32" s="9">
        <v>47817.599228000006</v>
      </c>
      <c r="G32" s="9">
        <v>43855.971288999994</v>
      </c>
      <c r="H32" s="9">
        <v>46304.997612000014</v>
      </c>
      <c r="I32" s="9">
        <v>43200.241551999985</v>
      </c>
      <c r="J32" s="9">
        <v>49311.376695999985</v>
      </c>
      <c r="K32" s="9">
        <v>49611.300663999995</v>
      </c>
      <c r="L32" s="9">
        <v>50449.748238000015</v>
      </c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</row>
    <row r="33" spans="1:31" x14ac:dyDescent="0.2">
      <c r="A33" s="7" t="s">
        <v>55</v>
      </c>
      <c r="B33" s="23" t="s">
        <v>56</v>
      </c>
      <c r="C33" s="9">
        <v>9556.4286869999996</v>
      </c>
      <c r="D33" s="9">
        <v>10319.975914000002</v>
      </c>
      <c r="E33" s="9">
        <v>17025.669286</v>
      </c>
      <c r="F33" s="9">
        <v>18454.560861999998</v>
      </c>
      <c r="G33" s="9">
        <v>17745.388351999998</v>
      </c>
      <c r="H33" s="9">
        <v>10849.77857</v>
      </c>
      <c r="I33" s="9">
        <v>8273.8854510000001</v>
      </c>
      <c r="J33" s="9">
        <v>7031.6204159999988</v>
      </c>
      <c r="K33" s="9">
        <v>6598.5660859999998</v>
      </c>
      <c r="L33" s="9">
        <v>5867.4270660000011</v>
      </c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</row>
    <row r="34" spans="1:31" x14ac:dyDescent="0.2">
      <c r="A34" s="7" t="s">
        <v>57</v>
      </c>
      <c r="B34" s="8" t="s">
        <v>58</v>
      </c>
      <c r="C34" s="9">
        <v>1268224.2518669998</v>
      </c>
      <c r="D34" s="9">
        <v>1541333.5440499999</v>
      </c>
      <c r="E34" s="9">
        <v>1471869.9714039997</v>
      </c>
      <c r="F34" s="9">
        <v>1756555.2498989999</v>
      </c>
      <c r="G34" s="9">
        <v>1869762.8491949998</v>
      </c>
      <c r="H34" s="9">
        <v>2219777.0603839997</v>
      </c>
      <c r="I34" s="9">
        <v>1980766.4808589998</v>
      </c>
      <c r="J34" s="9">
        <v>2226595.5806740001</v>
      </c>
      <c r="K34" s="9">
        <v>2504520.2224340001</v>
      </c>
      <c r="L34" s="9">
        <v>2703485.7353760013</v>
      </c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</row>
    <row r="35" spans="1:31" x14ac:dyDescent="0.2">
      <c r="A35" s="7" t="s">
        <v>59</v>
      </c>
      <c r="B35" s="8" t="s">
        <v>60</v>
      </c>
      <c r="C35" s="9">
        <v>283896.92514199996</v>
      </c>
      <c r="D35" s="9">
        <v>299944.93783500005</v>
      </c>
      <c r="E35" s="9">
        <v>314944.19350699993</v>
      </c>
      <c r="F35" s="9">
        <v>338705.46645099996</v>
      </c>
      <c r="G35" s="9">
        <v>367798.04981300014</v>
      </c>
      <c r="H35" s="9">
        <v>375680.57149799995</v>
      </c>
      <c r="I35" s="9">
        <v>342585.71009199996</v>
      </c>
      <c r="J35" s="9">
        <v>358418.26411399996</v>
      </c>
      <c r="K35" s="9">
        <v>351228.39440000005</v>
      </c>
      <c r="L35" s="9">
        <v>334980.03328300006</v>
      </c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</row>
    <row r="36" spans="1:31" x14ac:dyDescent="0.2">
      <c r="A36" s="7" t="s">
        <v>61</v>
      </c>
      <c r="B36" s="23" t="s">
        <v>62</v>
      </c>
      <c r="C36" s="9">
        <v>14003.786558000005</v>
      </c>
      <c r="D36" s="9">
        <v>14030.714255999999</v>
      </c>
      <c r="E36" s="9">
        <v>11504.236146000001</v>
      </c>
      <c r="F36" s="9">
        <v>11670.853228000002</v>
      </c>
      <c r="G36" s="9">
        <v>11234.193387000001</v>
      </c>
      <c r="H36" s="9">
        <v>10878.93908</v>
      </c>
      <c r="I36" s="9">
        <v>9955.2363889999979</v>
      </c>
      <c r="J36" s="9">
        <v>9504.6686350000036</v>
      </c>
      <c r="K36" s="9">
        <v>9502.0026689999995</v>
      </c>
      <c r="L36" s="9">
        <v>10008.080384000003</v>
      </c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</row>
    <row r="37" spans="1:31" x14ac:dyDescent="0.2">
      <c r="A37" s="7" t="s">
        <v>63</v>
      </c>
      <c r="B37" s="23" t="s">
        <v>64</v>
      </c>
      <c r="C37" s="9">
        <v>131563.58704000004</v>
      </c>
      <c r="D37" s="9">
        <v>134151.58791400006</v>
      </c>
      <c r="E37" s="9">
        <v>131354.02483100002</v>
      </c>
      <c r="F37" s="9">
        <v>141697.90129899993</v>
      </c>
      <c r="G37" s="9">
        <v>150416.07591499994</v>
      </c>
      <c r="H37" s="9">
        <v>164717.45166100003</v>
      </c>
      <c r="I37" s="9">
        <v>134988.95118600005</v>
      </c>
      <c r="J37" s="9">
        <v>137385.095974</v>
      </c>
      <c r="K37" s="9">
        <v>136586.99287099999</v>
      </c>
      <c r="L37" s="9">
        <v>131824.51911199998</v>
      </c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</row>
    <row r="38" spans="1:31" x14ac:dyDescent="0.2">
      <c r="A38" s="7" t="s">
        <v>65</v>
      </c>
      <c r="B38" s="23" t="s">
        <v>66</v>
      </c>
      <c r="C38" s="9">
        <v>138329.55154299995</v>
      </c>
      <c r="D38" s="9">
        <v>151762.63566500001</v>
      </c>
      <c r="E38" s="9">
        <v>172085.93253400002</v>
      </c>
      <c r="F38" s="9">
        <v>185336.71192100001</v>
      </c>
      <c r="G38" s="9">
        <v>206147.780509</v>
      </c>
      <c r="H38" s="9">
        <v>200084.18075399991</v>
      </c>
      <c r="I38" s="9">
        <v>197641.52251899996</v>
      </c>
      <c r="J38" s="9">
        <v>211528.49950300009</v>
      </c>
      <c r="K38" s="9">
        <v>205139.39885599999</v>
      </c>
      <c r="L38" s="9">
        <v>193147.43378999998</v>
      </c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</row>
    <row r="39" spans="1:31" x14ac:dyDescent="0.2">
      <c r="A39" s="7" t="s">
        <v>67</v>
      </c>
      <c r="B39" s="8" t="s">
        <v>68</v>
      </c>
      <c r="C39" s="9">
        <v>266164.48807299999</v>
      </c>
      <c r="D39" s="9">
        <v>281631.19516599993</v>
      </c>
      <c r="E39" s="9">
        <v>291098.72280500003</v>
      </c>
      <c r="F39" s="9">
        <v>368385.11234500009</v>
      </c>
      <c r="G39" s="9">
        <v>398301.47428300005</v>
      </c>
      <c r="H39" s="9">
        <v>429855.66795199987</v>
      </c>
      <c r="I39" s="9">
        <v>375990.88812099997</v>
      </c>
      <c r="J39" s="9">
        <v>395742.34098600008</v>
      </c>
      <c r="K39" s="9">
        <v>402575.07040900004</v>
      </c>
      <c r="L39" s="9">
        <v>422928.14173999982</v>
      </c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</row>
    <row r="40" spans="1:31" x14ac:dyDescent="0.2">
      <c r="A40" s="7" t="s">
        <v>69</v>
      </c>
      <c r="B40" s="23" t="s">
        <v>70</v>
      </c>
      <c r="C40" s="9">
        <v>114167.13976799998</v>
      </c>
      <c r="D40" s="9">
        <v>125901.29816000003</v>
      </c>
      <c r="E40" s="9">
        <v>132564.92226300001</v>
      </c>
      <c r="F40" s="9">
        <v>166406.82913200004</v>
      </c>
      <c r="G40" s="9">
        <v>185987.04458700007</v>
      </c>
      <c r="H40" s="9">
        <v>215629.69170999993</v>
      </c>
      <c r="I40" s="9">
        <v>219258.37334100003</v>
      </c>
      <c r="J40" s="9">
        <v>233215.16034899995</v>
      </c>
      <c r="K40" s="9">
        <v>243687.92450900006</v>
      </c>
      <c r="L40" s="9">
        <v>243735.45157899996</v>
      </c>
      <c r="M40"/>
      <c r="N40"/>
      <c r="O40"/>
      <c r="P40"/>
      <c r="Q40"/>
      <c r="R40"/>
      <c r="S40"/>
      <c r="T40"/>
      <c r="U40"/>
      <c r="V40"/>
      <c r="W40"/>
      <c r="X40"/>
      <c r="Y40"/>
      <c r="Z40"/>
      <c r="AA40"/>
      <c r="AB40"/>
      <c r="AC40"/>
      <c r="AD40"/>
      <c r="AE40"/>
    </row>
    <row r="41" spans="1:31" x14ac:dyDescent="0.2">
      <c r="A41" s="7" t="s">
        <v>71</v>
      </c>
      <c r="B41" s="24" t="s">
        <v>72</v>
      </c>
      <c r="C41" s="9">
        <v>104298.29054999999</v>
      </c>
      <c r="D41" s="9">
        <v>115894.18618800001</v>
      </c>
      <c r="E41" s="9">
        <v>121393.16926899999</v>
      </c>
      <c r="F41" s="9">
        <v>155094.60857000004</v>
      </c>
      <c r="G41" s="9">
        <v>171511.7965</v>
      </c>
      <c r="H41" s="9">
        <v>200441.52968100001</v>
      </c>
      <c r="I41" s="9">
        <v>204387.76888500003</v>
      </c>
      <c r="J41" s="9">
        <v>216596.23776499997</v>
      </c>
      <c r="K41" s="9">
        <v>226438.47855100001</v>
      </c>
      <c r="L41" s="9">
        <v>225947.26590200004</v>
      </c>
      <c r="M41"/>
      <c r="N41"/>
      <c r="O41"/>
      <c r="P41"/>
      <c r="Q41"/>
      <c r="R41"/>
      <c r="S41"/>
      <c r="T41"/>
      <c r="U41"/>
      <c r="V41"/>
      <c r="W41"/>
      <c r="X41"/>
      <c r="Y41"/>
      <c r="Z41"/>
      <c r="AA41"/>
      <c r="AB41"/>
      <c r="AC41"/>
      <c r="AD41"/>
      <c r="AE41"/>
    </row>
    <row r="42" spans="1:31" x14ac:dyDescent="0.2">
      <c r="A42" s="7" t="s">
        <v>73</v>
      </c>
      <c r="B42" s="24" t="s">
        <v>74</v>
      </c>
      <c r="C42" s="9">
        <v>9868.8469709999972</v>
      </c>
      <c r="D42" s="9">
        <v>10007.110611999995</v>
      </c>
      <c r="E42" s="9">
        <v>11171.753430000001</v>
      </c>
      <c r="F42" s="9">
        <v>11312.220676999999</v>
      </c>
      <c r="G42" s="9">
        <v>14475.248015000001</v>
      </c>
      <c r="H42" s="9">
        <v>15188.161733999999</v>
      </c>
      <c r="I42" s="9">
        <v>14870.604471000001</v>
      </c>
      <c r="J42" s="9">
        <v>16618.922283</v>
      </c>
      <c r="K42" s="9">
        <v>17249.445871000004</v>
      </c>
      <c r="L42" s="9">
        <v>17788.185412000003</v>
      </c>
      <c r="M42"/>
      <c r="N42"/>
      <c r="O42"/>
      <c r="P42"/>
      <c r="Q42"/>
      <c r="R42"/>
      <c r="S42"/>
      <c r="T42"/>
      <c r="U42"/>
      <c r="V42"/>
      <c r="W42"/>
      <c r="X42"/>
      <c r="Y42"/>
      <c r="Z42"/>
      <c r="AA42"/>
      <c r="AB42"/>
      <c r="AC42"/>
      <c r="AD42"/>
      <c r="AE42"/>
    </row>
    <row r="43" spans="1:31" x14ac:dyDescent="0.2">
      <c r="A43" s="7" t="s">
        <v>75</v>
      </c>
      <c r="B43" s="23" t="s">
        <v>76</v>
      </c>
      <c r="C43" s="9">
        <v>138996.02923200006</v>
      </c>
      <c r="D43" s="9">
        <v>142531.098237</v>
      </c>
      <c r="E43" s="9">
        <v>146407.62010500001</v>
      </c>
      <c r="F43" s="9">
        <v>186208.33604299999</v>
      </c>
      <c r="G43" s="9">
        <v>195847.36121599996</v>
      </c>
      <c r="H43" s="9">
        <v>192966.49845400002</v>
      </c>
      <c r="I43" s="9">
        <v>143050.51336100002</v>
      </c>
      <c r="J43" s="9">
        <v>145504.21088200004</v>
      </c>
      <c r="K43" s="9">
        <v>143457.40964399997</v>
      </c>
      <c r="L43" s="9">
        <v>155770.15507000001</v>
      </c>
      <c r="M43"/>
      <c r="N43"/>
      <c r="O43"/>
      <c r="P43"/>
      <c r="Q43"/>
      <c r="R43"/>
      <c r="S43"/>
      <c r="T43"/>
      <c r="U43"/>
      <c r="V43"/>
      <c r="W43"/>
      <c r="X43"/>
      <c r="Y43"/>
      <c r="Z43"/>
      <c r="AA43"/>
      <c r="AB43"/>
      <c r="AC43"/>
      <c r="AD43"/>
      <c r="AE43"/>
    </row>
    <row r="44" spans="1:31" x14ac:dyDescent="0.2">
      <c r="A44" s="7" t="s">
        <v>77</v>
      </c>
      <c r="B44" s="24" t="s">
        <v>78</v>
      </c>
      <c r="C44" s="9">
        <v>14752.197860999997</v>
      </c>
      <c r="D44" s="9">
        <v>15714.463241999998</v>
      </c>
      <c r="E44" s="9">
        <v>14715.472097999998</v>
      </c>
      <c r="F44" s="9">
        <v>15908.751369</v>
      </c>
      <c r="G44" s="9">
        <v>17830.606759000006</v>
      </c>
      <c r="H44" s="9">
        <v>16631.969787999999</v>
      </c>
      <c r="I44" s="9">
        <v>13883.210519000004</v>
      </c>
      <c r="J44" s="9">
        <v>14273.311689000002</v>
      </c>
      <c r="K44" s="9">
        <v>14959.323757999999</v>
      </c>
      <c r="L44" s="9">
        <v>14545.219489000005</v>
      </c>
      <c r="M44"/>
      <c r="N44"/>
      <c r="O44"/>
      <c r="P44"/>
      <c r="Q44"/>
      <c r="R44"/>
      <c r="S44"/>
      <c r="T44"/>
      <c r="U44"/>
      <c r="V44"/>
      <c r="W44"/>
      <c r="X44"/>
      <c r="Y44"/>
      <c r="Z44"/>
      <c r="AA44"/>
      <c r="AB44"/>
      <c r="AC44"/>
      <c r="AD44"/>
      <c r="AE44"/>
    </row>
    <row r="45" spans="1:31" x14ac:dyDescent="0.2">
      <c r="A45" s="7" t="s">
        <v>79</v>
      </c>
      <c r="B45" s="24" t="s">
        <v>80</v>
      </c>
      <c r="C45" s="9">
        <v>124243.83137699999</v>
      </c>
      <c r="D45" s="9">
        <v>126816.63499599996</v>
      </c>
      <c r="E45" s="9">
        <v>131692.14800300001</v>
      </c>
      <c r="F45" s="9">
        <v>170299.58468300002</v>
      </c>
      <c r="G45" s="9">
        <v>178016.75446999999</v>
      </c>
      <c r="H45" s="9">
        <v>176334.52867200001</v>
      </c>
      <c r="I45" s="9">
        <v>129167.30285600002</v>
      </c>
      <c r="J45" s="9">
        <v>131230.899198</v>
      </c>
      <c r="K45" s="9">
        <v>128498.08590599999</v>
      </c>
      <c r="L45" s="9">
        <v>141224.93558699996</v>
      </c>
      <c r="M45"/>
      <c r="N45"/>
      <c r="O45"/>
      <c r="P45"/>
      <c r="Q45"/>
      <c r="R45"/>
      <c r="S45"/>
      <c r="T45"/>
      <c r="U45"/>
      <c r="V45"/>
      <c r="W45"/>
      <c r="X45"/>
      <c r="Y45"/>
      <c r="Z45"/>
      <c r="AA45"/>
      <c r="AB45"/>
      <c r="AC45"/>
      <c r="AD45"/>
      <c r="AE45"/>
    </row>
    <row r="46" spans="1:31" x14ac:dyDescent="0.2">
      <c r="A46" s="7" t="s">
        <v>81</v>
      </c>
      <c r="B46" s="23" t="s">
        <v>82</v>
      </c>
      <c r="C46" s="9">
        <v>13001.321493000003</v>
      </c>
      <c r="D46" s="9">
        <v>13198.800132</v>
      </c>
      <c r="E46" s="9">
        <v>12126.180007999998</v>
      </c>
      <c r="F46" s="9">
        <v>15769.947268999998</v>
      </c>
      <c r="G46" s="9">
        <v>16467.068686000002</v>
      </c>
      <c r="H46" s="9">
        <v>21259.478574999994</v>
      </c>
      <c r="I46" s="9">
        <v>13682.001276000001</v>
      </c>
      <c r="J46" s="9">
        <v>17022.970062000004</v>
      </c>
      <c r="K46" s="9">
        <v>15429.737075000006</v>
      </c>
      <c r="L46" s="9">
        <v>23422.535356</v>
      </c>
      <c r="M46"/>
      <c r="N46"/>
      <c r="O46"/>
      <c r="P46"/>
      <c r="Q46"/>
      <c r="R46"/>
      <c r="S46"/>
      <c r="T46"/>
      <c r="U46"/>
      <c r="V46"/>
      <c r="W46"/>
      <c r="X46"/>
      <c r="Y46"/>
      <c r="Z46"/>
      <c r="AA46"/>
      <c r="AB46"/>
      <c r="AC46"/>
      <c r="AD46"/>
      <c r="AE46"/>
    </row>
    <row r="47" spans="1:31" x14ac:dyDescent="0.2">
      <c r="A47" s="7" t="s">
        <v>83</v>
      </c>
      <c r="B47" s="8" t="s">
        <v>84</v>
      </c>
      <c r="C47" s="9">
        <v>102068.15790099998</v>
      </c>
      <c r="D47" s="9">
        <v>96507.885655000005</v>
      </c>
      <c r="E47" s="9">
        <v>92400.624306000012</v>
      </c>
      <c r="F47" s="9">
        <v>111063.72528200003</v>
      </c>
      <c r="G47" s="9">
        <v>111977.84747999997</v>
      </c>
      <c r="H47" s="9">
        <v>117095.04265699998</v>
      </c>
      <c r="I47" s="9">
        <v>114281.52362299997</v>
      </c>
      <c r="J47" s="9">
        <v>116696.98403800004</v>
      </c>
      <c r="K47" s="9">
        <v>129561.15848700002</v>
      </c>
      <c r="L47" s="9">
        <v>158538.95613200005</v>
      </c>
      <c r="M47"/>
      <c r="N47"/>
      <c r="O47"/>
      <c r="P47"/>
      <c r="Q47"/>
      <c r="R47"/>
      <c r="S47"/>
      <c r="T47"/>
      <c r="U47"/>
      <c r="V47"/>
      <c r="W47"/>
      <c r="X47"/>
      <c r="Y47"/>
      <c r="Z47"/>
      <c r="AA47"/>
      <c r="AB47"/>
      <c r="AC47"/>
      <c r="AD47"/>
      <c r="AE47"/>
    </row>
    <row r="48" spans="1:31" x14ac:dyDescent="0.2">
      <c r="A48" s="7" t="s">
        <v>85</v>
      </c>
      <c r="B48" s="8" t="s">
        <v>86</v>
      </c>
      <c r="C48" s="9">
        <v>81153.59872899999</v>
      </c>
      <c r="D48" s="9">
        <v>85648.889963000009</v>
      </c>
      <c r="E48" s="9">
        <v>88715.032510999998</v>
      </c>
      <c r="F48" s="9">
        <v>90755.736567</v>
      </c>
      <c r="G48" s="9">
        <v>87769.783685000002</v>
      </c>
      <c r="H48" s="9">
        <v>85771.125257999971</v>
      </c>
      <c r="I48" s="9">
        <v>108606.827946</v>
      </c>
      <c r="J48" s="9">
        <v>119176.50589499998</v>
      </c>
      <c r="K48" s="9">
        <v>127540.11594799999</v>
      </c>
      <c r="L48" s="9">
        <v>126420.33584900001</v>
      </c>
      <c r="M48"/>
      <c r="N48"/>
      <c r="O48"/>
      <c r="P48"/>
      <c r="Q48"/>
      <c r="R48"/>
      <c r="S48"/>
      <c r="T48"/>
      <c r="U48"/>
      <c r="V48"/>
      <c r="W48"/>
      <c r="X48"/>
      <c r="Y48"/>
      <c r="Z48"/>
      <c r="AA48"/>
      <c r="AB48"/>
      <c r="AC48"/>
      <c r="AD48"/>
      <c r="AE48"/>
    </row>
    <row r="49" spans="1:31" x14ac:dyDescent="0.2">
      <c r="A49" s="7" t="s">
        <v>87</v>
      </c>
      <c r="B49" s="8" t="s">
        <v>88</v>
      </c>
      <c r="C49" s="9">
        <v>13337.886067000001</v>
      </c>
      <c r="D49" s="9">
        <v>12202.574477</v>
      </c>
      <c r="E49" s="9">
        <v>12594.077666999998</v>
      </c>
      <c r="F49" s="9">
        <v>13044.616890000001</v>
      </c>
      <c r="G49" s="9">
        <v>16649.069492000002</v>
      </c>
      <c r="H49" s="9">
        <v>18050.427662999999</v>
      </c>
      <c r="I49" s="9">
        <v>21688.075015999999</v>
      </c>
      <c r="J49" s="9">
        <v>26688.435707000004</v>
      </c>
      <c r="K49" s="9">
        <v>27258.527504999995</v>
      </c>
      <c r="L49" s="9">
        <v>27245.855267000003</v>
      </c>
      <c r="M49"/>
      <c r="N49"/>
      <c r="O49"/>
      <c r="P49"/>
      <c r="Q49"/>
      <c r="R49"/>
      <c r="S49"/>
      <c r="T49"/>
      <c r="U49"/>
      <c r="V49"/>
      <c r="W49"/>
      <c r="X49"/>
      <c r="Y49"/>
      <c r="Z49"/>
      <c r="AA49"/>
      <c r="AB49"/>
      <c r="AC49"/>
      <c r="AD49"/>
      <c r="AE49"/>
    </row>
    <row r="50" spans="1:31" x14ac:dyDescent="0.2">
      <c r="A50" s="7" t="s">
        <v>89</v>
      </c>
      <c r="B50" s="8" t="s">
        <v>90</v>
      </c>
      <c r="C50" s="9">
        <v>78708.898817000008</v>
      </c>
      <c r="D50" s="9">
        <v>79575.122610000006</v>
      </c>
      <c r="E50" s="9">
        <v>82476.427204999985</v>
      </c>
      <c r="F50" s="9">
        <v>92724.895566000007</v>
      </c>
      <c r="G50" s="9">
        <v>100329.96282299999</v>
      </c>
      <c r="H50" s="9">
        <v>94306.963336999994</v>
      </c>
      <c r="I50" s="9">
        <v>109108.32395400002</v>
      </c>
      <c r="J50" s="9">
        <v>107060.55042399999</v>
      </c>
      <c r="K50" s="9">
        <v>110610.45085000002</v>
      </c>
      <c r="L50" s="9">
        <v>106743.95264500001</v>
      </c>
      <c r="M50"/>
      <c r="N50"/>
      <c r="O50"/>
      <c r="P50"/>
      <c r="Q50"/>
      <c r="R50"/>
      <c r="S50"/>
      <c r="T50"/>
      <c r="U50"/>
      <c r="V50"/>
      <c r="W50"/>
      <c r="X50"/>
      <c r="Y50"/>
      <c r="Z50"/>
      <c r="AA50"/>
      <c r="AB50"/>
      <c r="AC50"/>
      <c r="AD50"/>
      <c r="AE50"/>
    </row>
    <row r="51" spans="1:31" x14ac:dyDescent="0.2">
      <c r="A51" s="7" t="s">
        <v>91</v>
      </c>
      <c r="B51" s="8" t="s">
        <v>92</v>
      </c>
      <c r="C51" s="9">
        <v>1663.4863270000001</v>
      </c>
      <c r="D51" s="9">
        <v>1561.0839649999998</v>
      </c>
      <c r="E51" s="9">
        <v>1858.1384540000001</v>
      </c>
      <c r="F51" s="9">
        <v>1570.6286470000002</v>
      </c>
      <c r="G51" s="9">
        <v>967.98439699999994</v>
      </c>
      <c r="H51" s="9">
        <v>958.89235000000019</v>
      </c>
      <c r="I51" s="9">
        <v>4738.6689360000009</v>
      </c>
      <c r="J51" s="9">
        <v>2888.0380559999999</v>
      </c>
      <c r="K51" s="9">
        <v>4317.4733269999997</v>
      </c>
      <c r="L51" s="9">
        <v>5298.5187060000007</v>
      </c>
      <c r="M51"/>
      <c r="N51"/>
      <c r="O51"/>
      <c r="P51"/>
      <c r="Q51"/>
      <c r="R51"/>
      <c r="S51"/>
      <c r="T51"/>
      <c r="U51"/>
      <c r="V51"/>
      <c r="W51"/>
      <c r="X51"/>
      <c r="Y51"/>
      <c r="Z51"/>
      <c r="AA51"/>
      <c r="AB51"/>
      <c r="AC51"/>
      <c r="AD51"/>
      <c r="AE51"/>
    </row>
    <row r="52" spans="1:31" x14ac:dyDescent="0.2">
      <c r="A52" s="7" t="s">
        <v>93</v>
      </c>
      <c r="B52" s="8" t="s">
        <v>94</v>
      </c>
      <c r="C52" s="9">
        <v>26.615639999999999</v>
      </c>
      <c r="D52" s="9">
        <v>3.1838289999999998</v>
      </c>
      <c r="E52" s="9">
        <v>3.369656</v>
      </c>
      <c r="F52" s="9">
        <v>1.3088190000000002</v>
      </c>
      <c r="G52" s="9">
        <v>1.848884</v>
      </c>
      <c r="H52" s="9">
        <v>20.083895999999999</v>
      </c>
      <c r="I52" s="9">
        <v>6.8154120000000002</v>
      </c>
      <c r="J52" s="9">
        <v>12.045752999999999</v>
      </c>
      <c r="K52" s="9">
        <v>34.974141000000003</v>
      </c>
      <c r="L52" s="9">
        <v>3.9366409999999998</v>
      </c>
      <c r="M52"/>
      <c r="N52"/>
      <c r="O52"/>
      <c r="P52"/>
      <c r="Q52"/>
      <c r="R52"/>
      <c r="S52"/>
      <c r="T52"/>
      <c r="U52"/>
      <c r="V52"/>
      <c r="W52"/>
      <c r="X52"/>
      <c r="Y52"/>
      <c r="Z52"/>
      <c r="AA52"/>
      <c r="AB52"/>
      <c r="AC52"/>
      <c r="AD52"/>
      <c r="AE52"/>
    </row>
    <row r="53" spans="1:31" x14ac:dyDescent="0.2">
      <c r="A53" s="7" t="s">
        <v>95</v>
      </c>
      <c r="B53" s="8" t="s">
        <v>96</v>
      </c>
      <c r="C53" s="9">
        <v>105478.62305699999</v>
      </c>
      <c r="D53" s="9">
        <v>105514.62529300002</v>
      </c>
      <c r="E53" s="9">
        <v>103203.15944500001</v>
      </c>
      <c r="F53" s="9">
        <v>111215.02478399999</v>
      </c>
      <c r="G53" s="9">
        <v>114625.112465</v>
      </c>
      <c r="H53" s="9">
        <v>114293.29520600001</v>
      </c>
      <c r="I53" s="9">
        <v>109087.64918600002</v>
      </c>
      <c r="J53" s="9">
        <v>111274.817862</v>
      </c>
      <c r="K53" s="9">
        <v>111349.92405200002</v>
      </c>
      <c r="L53" s="9">
        <v>117683.42613599997</v>
      </c>
      <c r="M53"/>
      <c r="N53"/>
      <c r="O53"/>
      <c r="P53"/>
      <c r="Q53"/>
      <c r="R53"/>
      <c r="S53"/>
      <c r="T53"/>
      <c r="U53"/>
      <c r="V53"/>
      <c r="W53"/>
      <c r="X53"/>
      <c r="Y53"/>
      <c r="Z53"/>
      <c r="AA53"/>
      <c r="AB53"/>
      <c r="AC53"/>
      <c r="AD53"/>
      <c r="AE53"/>
    </row>
    <row r="54" spans="1:31" x14ac:dyDescent="0.2">
      <c r="A54" s="7" t="s">
        <v>97</v>
      </c>
      <c r="B54" s="8" t="s">
        <v>98</v>
      </c>
      <c r="C54" s="9">
        <v>24547.622259</v>
      </c>
      <c r="D54" s="9">
        <v>22707.474437999997</v>
      </c>
      <c r="E54" s="9">
        <v>22732.877439000004</v>
      </c>
      <c r="F54" s="9">
        <v>24421.518883999997</v>
      </c>
      <c r="G54" s="9">
        <v>26205.281919999998</v>
      </c>
      <c r="H54" s="9">
        <v>27007.224976000001</v>
      </c>
      <c r="I54" s="9">
        <v>41133.725581000006</v>
      </c>
      <c r="J54" s="9">
        <v>38594.042796000002</v>
      </c>
      <c r="K54" s="9">
        <v>37649.903099000003</v>
      </c>
      <c r="L54" s="9">
        <v>43739.443037000005</v>
      </c>
      <c r="M54"/>
      <c r="N54"/>
      <c r="O54"/>
      <c r="P54"/>
      <c r="Q54"/>
      <c r="R54"/>
      <c r="S54"/>
      <c r="T54"/>
      <c r="U54"/>
      <c r="V54"/>
      <c r="W54"/>
      <c r="X54"/>
      <c r="Y54"/>
      <c r="Z54"/>
      <c r="AA54"/>
      <c r="AB54"/>
      <c r="AC54"/>
      <c r="AD54"/>
      <c r="AE54"/>
    </row>
    <row r="55" spans="1:31" ht="13.5" thickBot="1" x14ac:dyDescent="0.25">
      <c r="A55" s="7" t="s">
        <v>99</v>
      </c>
      <c r="B55" s="19" t="s">
        <v>100</v>
      </c>
      <c r="C55" s="12">
        <v>8412890.9441390019</v>
      </c>
      <c r="D55" s="12">
        <v>8996590.0448739994</v>
      </c>
      <c r="E55" s="12">
        <v>8869965.3042180017</v>
      </c>
      <c r="F55" s="12">
        <v>9976462.8999370039</v>
      </c>
      <c r="G55" s="12">
        <v>10392618.762007002</v>
      </c>
      <c r="H55" s="12">
        <v>10773182.784285</v>
      </c>
      <c r="I55" s="12">
        <v>9402491.7224790007</v>
      </c>
      <c r="J55" s="12">
        <v>9887612.8777819984</v>
      </c>
      <c r="K55" s="12">
        <v>10305501.032827998</v>
      </c>
      <c r="L55" s="12">
        <v>10698336.034768997</v>
      </c>
      <c r="M55"/>
      <c r="N55"/>
      <c r="O55"/>
      <c r="P55"/>
      <c r="Q55"/>
      <c r="R55"/>
      <c r="S55"/>
      <c r="T55"/>
      <c r="U55"/>
      <c r="V55"/>
      <c r="W55"/>
      <c r="X55"/>
      <c r="Y55"/>
      <c r="Z55"/>
      <c r="AA55"/>
      <c r="AB55"/>
      <c r="AC55"/>
      <c r="AD55"/>
      <c r="AE55"/>
    </row>
    <row r="56" spans="1:31" ht="13.5" thickTop="1" x14ac:dyDescent="0.2">
      <c r="A56" s="7" t="s">
        <v>101</v>
      </c>
      <c r="B56" s="10" t="s">
        <v>102</v>
      </c>
      <c r="C56" s="11"/>
      <c r="D56" s="11"/>
      <c r="E56" s="11"/>
      <c r="F56" s="11"/>
      <c r="G56" s="11"/>
      <c r="H56" s="11"/>
      <c r="I56" s="11"/>
      <c r="J56" s="11"/>
      <c r="K56" s="11"/>
      <c r="L56" s="11"/>
      <c r="M56"/>
      <c r="N56"/>
      <c r="O56"/>
      <c r="P56"/>
      <c r="Q56"/>
      <c r="R56"/>
      <c r="S56"/>
      <c r="T56"/>
      <c r="U56"/>
      <c r="V56"/>
      <c r="W56"/>
      <c r="X56"/>
      <c r="Y56"/>
      <c r="Z56"/>
      <c r="AA56"/>
      <c r="AB56"/>
      <c r="AC56"/>
      <c r="AD56"/>
      <c r="AE56"/>
    </row>
    <row r="57" spans="1:31" x14ac:dyDescent="0.2">
      <c r="A57" s="7" t="s">
        <v>103</v>
      </c>
      <c r="B57" s="8" t="s">
        <v>167</v>
      </c>
      <c r="C57" s="9">
        <v>580702.50484300009</v>
      </c>
      <c r="D57" s="9">
        <v>600160.88895000005</v>
      </c>
      <c r="E57" s="9">
        <v>612038.10466800013</v>
      </c>
      <c r="F57" s="9">
        <v>690297.17195300013</v>
      </c>
      <c r="G57" s="9">
        <v>728942.70517600002</v>
      </c>
      <c r="H57" s="9">
        <v>775671.11899899994</v>
      </c>
      <c r="I57" s="9">
        <v>762235.44534099987</v>
      </c>
      <c r="J57" s="9">
        <v>825432.22182600026</v>
      </c>
      <c r="K57" s="9">
        <v>873164.78645300015</v>
      </c>
      <c r="L57" s="9">
        <v>886804.21683900012</v>
      </c>
      <c r="M57"/>
      <c r="N57"/>
      <c r="O57"/>
      <c r="P57"/>
      <c r="Q57"/>
      <c r="R57"/>
      <c r="S57"/>
      <c r="T57"/>
      <c r="U57"/>
      <c r="V57"/>
      <c r="W57"/>
      <c r="X57"/>
      <c r="Y57"/>
      <c r="Z57"/>
      <c r="AA57"/>
      <c r="AB57"/>
      <c r="AC57"/>
      <c r="AD57"/>
      <c r="AE57"/>
    </row>
    <row r="58" spans="1:31" x14ac:dyDescent="0.2">
      <c r="A58" s="7" t="s">
        <v>104</v>
      </c>
      <c r="B58" s="23" t="s">
        <v>168</v>
      </c>
      <c r="C58" s="9">
        <v>498350.29451700003</v>
      </c>
      <c r="D58" s="9">
        <v>512308.08983800001</v>
      </c>
      <c r="E58" s="9">
        <v>523498.78581800009</v>
      </c>
      <c r="F58" s="9">
        <v>597743.43309800001</v>
      </c>
      <c r="G58" s="9">
        <v>628696.66391700017</v>
      </c>
      <c r="H58" s="9">
        <v>674612.02866299998</v>
      </c>
      <c r="I58" s="9">
        <v>668865.26806500019</v>
      </c>
      <c r="J58" s="9">
        <v>729649.92305099999</v>
      </c>
      <c r="K58" s="9">
        <v>772914.1581369997</v>
      </c>
      <c r="L58" s="9">
        <v>781538.65768200043</v>
      </c>
      <c r="M58"/>
      <c r="N58"/>
      <c r="O58"/>
      <c r="P58"/>
      <c r="Q58"/>
      <c r="R58"/>
      <c r="S58"/>
      <c r="T58"/>
      <c r="U58"/>
      <c r="V58"/>
      <c r="W58"/>
      <c r="X58"/>
      <c r="Y58"/>
      <c r="Z58"/>
      <c r="AA58"/>
      <c r="AB58"/>
      <c r="AC58"/>
      <c r="AD58"/>
      <c r="AE58"/>
    </row>
    <row r="59" spans="1:31" x14ac:dyDescent="0.2">
      <c r="A59" s="7" t="s">
        <v>105</v>
      </c>
      <c r="B59" s="24" t="s">
        <v>106</v>
      </c>
      <c r="C59" s="9">
        <v>52.286273000000001</v>
      </c>
      <c r="D59" s="9">
        <v>105.276723</v>
      </c>
      <c r="E59" s="9">
        <v>185.35915</v>
      </c>
      <c r="F59" s="9">
        <v>307.69000000000005</v>
      </c>
      <c r="G59" s="9">
        <v>228.37240499999999</v>
      </c>
      <c r="H59" s="9">
        <v>349.38767100000001</v>
      </c>
      <c r="I59" s="9">
        <v>74.993298999999993</v>
      </c>
      <c r="J59" s="9">
        <v>41.483801</v>
      </c>
      <c r="K59" s="9">
        <v>0</v>
      </c>
      <c r="L59" s="9">
        <v>0</v>
      </c>
      <c r="M59"/>
      <c r="N59"/>
      <c r="O59"/>
      <c r="P59"/>
      <c r="Q59"/>
      <c r="R59"/>
      <c r="S59"/>
      <c r="T59"/>
      <c r="U59"/>
      <c r="V59"/>
      <c r="W59"/>
      <c r="X59"/>
      <c r="Y59"/>
      <c r="Z59"/>
      <c r="AA59"/>
      <c r="AB59"/>
      <c r="AC59"/>
      <c r="AD59"/>
      <c r="AE59"/>
    </row>
    <row r="60" spans="1:31" x14ac:dyDescent="0.2">
      <c r="A60" s="7" t="s">
        <v>107</v>
      </c>
      <c r="B60" s="24" t="s">
        <v>108</v>
      </c>
      <c r="C60" s="9">
        <v>470811.09205099993</v>
      </c>
      <c r="D60" s="9">
        <v>485304.20715399995</v>
      </c>
      <c r="E60" s="9">
        <v>496410.10819300002</v>
      </c>
      <c r="F60" s="9">
        <v>567101.06911399995</v>
      </c>
      <c r="G60" s="9">
        <v>596449.00054799987</v>
      </c>
      <c r="H60" s="9">
        <v>641926.67233900004</v>
      </c>
      <c r="I60" s="9">
        <v>639521.37319400022</v>
      </c>
      <c r="J60" s="9">
        <v>697722.19090799999</v>
      </c>
      <c r="K60" s="9">
        <v>739152.74990099994</v>
      </c>
      <c r="L60" s="9">
        <v>748327.08553400007</v>
      </c>
      <c r="M60"/>
      <c r="N60"/>
      <c r="O60"/>
      <c r="P60"/>
      <c r="Q60"/>
      <c r="R60"/>
      <c r="S60"/>
      <c r="T60"/>
      <c r="U60"/>
      <c r="V60"/>
      <c r="W60"/>
      <c r="X60"/>
      <c r="Y60"/>
      <c r="Z60"/>
      <c r="AA60"/>
      <c r="AB60"/>
      <c r="AC60"/>
      <c r="AD60"/>
      <c r="AE60"/>
    </row>
    <row r="61" spans="1:31" x14ac:dyDescent="0.2">
      <c r="A61" s="7" t="s">
        <v>109</v>
      </c>
      <c r="B61" s="24" t="s">
        <v>110</v>
      </c>
      <c r="C61" s="9">
        <v>27486.916187999996</v>
      </c>
      <c r="D61" s="9">
        <v>26898.605954999999</v>
      </c>
      <c r="E61" s="9">
        <v>26903.318476000008</v>
      </c>
      <c r="F61" s="9">
        <v>30334.673526999999</v>
      </c>
      <c r="G61" s="9">
        <v>32019.290962000003</v>
      </c>
      <c r="H61" s="9">
        <v>32335.968656000005</v>
      </c>
      <c r="I61" s="9">
        <v>29268.901576999997</v>
      </c>
      <c r="J61" s="9">
        <v>31886.248343999996</v>
      </c>
      <c r="K61" s="9">
        <v>33761.408203999992</v>
      </c>
      <c r="L61" s="9">
        <v>33211.572135000002</v>
      </c>
      <c r="M61"/>
      <c r="N61"/>
      <c r="O61"/>
      <c r="P61"/>
      <c r="Q61"/>
      <c r="R61"/>
      <c r="S61"/>
      <c r="T61"/>
      <c r="U61"/>
      <c r="V61"/>
      <c r="W61"/>
      <c r="X61"/>
      <c r="Y61"/>
      <c r="Z61"/>
      <c r="AA61"/>
      <c r="AB61"/>
      <c r="AC61"/>
      <c r="AD61"/>
      <c r="AE61"/>
    </row>
    <row r="62" spans="1:31" x14ac:dyDescent="0.2">
      <c r="A62" s="7" t="s">
        <v>111</v>
      </c>
      <c r="B62" s="23" t="s">
        <v>112</v>
      </c>
      <c r="C62" s="9">
        <v>82352.208396000002</v>
      </c>
      <c r="D62" s="9">
        <v>87852.799045000007</v>
      </c>
      <c r="E62" s="9">
        <v>88539.31928500002</v>
      </c>
      <c r="F62" s="9">
        <v>92553.739601000008</v>
      </c>
      <c r="G62" s="9">
        <v>100246.04121499999</v>
      </c>
      <c r="H62" s="9">
        <v>101059.08677599998</v>
      </c>
      <c r="I62" s="9">
        <v>93370.178421999997</v>
      </c>
      <c r="J62" s="9">
        <v>95782.297820000007</v>
      </c>
      <c r="K62" s="9">
        <v>100250.62819999998</v>
      </c>
      <c r="L62" s="9">
        <v>105265.56008100002</v>
      </c>
      <c r="M62"/>
      <c r="N62"/>
      <c r="O62"/>
      <c r="P62"/>
      <c r="Q62"/>
      <c r="R62"/>
      <c r="S62"/>
      <c r="T62"/>
      <c r="U62"/>
      <c r="V62"/>
      <c r="W62"/>
      <c r="X62"/>
      <c r="Y62"/>
      <c r="Z62"/>
      <c r="AA62"/>
      <c r="AB62"/>
      <c r="AC62"/>
      <c r="AD62"/>
      <c r="AE62"/>
    </row>
    <row r="63" spans="1:31" x14ac:dyDescent="0.2">
      <c r="A63" s="7" t="s">
        <v>113</v>
      </c>
      <c r="B63" s="24" t="s">
        <v>106</v>
      </c>
      <c r="C63" s="9">
        <v>11.180052</v>
      </c>
      <c r="D63" s="9">
        <v>15.225324000000001</v>
      </c>
      <c r="E63" s="9">
        <v>27.904546</v>
      </c>
      <c r="F63" s="9">
        <v>6.5069990000000004</v>
      </c>
      <c r="G63" s="9">
        <v>12.92855</v>
      </c>
      <c r="H63" s="9">
        <v>17.429462999999998</v>
      </c>
      <c r="I63" s="9">
        <v>-0.93566299999999991</v>
      </c>
      <c r="J63" s="9">
        <v>1.8437939999999999</v>
      </c>
      <c r="K63" s="9">
        <v>3.8813639999999996</v>
      </c>
      <c r="L63" s="9">
        <v>1.0126059999999999</v>
      </c>
      <c r="M63"/>
      <c r="N63"/>
      <c r="O63"/>
      <c r="P63"/>
      <c r="Q63"/>
      <c r="R63"/>
      <c r="S63"/>
      <c r="T63"/>
      <c r="U63"/>
      <c r="V63"/>
      <c r="W63"/>
      <c r="X63"/>
      <c r="Y63"/>
      <c r="Z63"/>
      <c r="AA63"/>
      <c r="AB63"/>
      <c r="AC63"/>
      <c r="AD63"/>
      <c r="AE63"/>
    </row>
    <row r="64" spans="1:31" x14ac:dyDescent="0.2">
      <c r="A64" s="7" t="s">
        <v>114</v>
      </c>
      <c r="B64" s="24" t="s">
        <v>108</v>
      </c>
      <c r="C64" s="9">
        <v>77135.443670999986</v>
      </c>
      <c r="D64" s="9">
        <v>82050.707597999994</v>
      </c>
      <c r="E64" s="9">
        <v>82610.032130000021</v>
      </c>
      <c r="F64" s="9">
        <v>85907.762472000002</v>
      </c>
      <c r="G64" s="9">
        <v>93382.639087000003</v>
      </c>
      <c r="H64" s="9">
        <v>94349.713174999983</v>
      </c>
      <c r="I64" s="9">
        <v>87949.061732999995</v>
      </c>
      <c r="J64" s="9">
        <v>90019.533481000006</v>
      </c>
      <c r="K64" s="9">
        <v>94155.092252000002</v>
      </c>
      <c r="L64" s="9">
        <v>99000.408354999978</v>
      </c>
      <c r="M64"/>
      <c r="N64"/>
      <c r="O64"/>
      <c r="P64"/>
      <c r="Q64"/>
      <c r="R64"/>
      <c r="S64"/>
      <c r="T64"/>
      <c r="U64"/>
      <c r="V64"/>
      <c r="W64"/>
      <c r="X64"/>
      <c r="Y64"/>
      <c r="Z64"/>
      <c r="AA64"/>
      <c r="AB64"/>
      <c r="AC64"/>
      <c r="AD64"/>
      <c r="AE64"/>
    </row>
    <row r="65" spans="1:31" x14ac:dyDescent="0.2">
      <c r="A65" s="7" t="s">
        <v>115</v>
      </c>
      <c r="B65" s="24" t="s">
        <v>110</v>
      </c>
      <c r="C65" s="9">
        <v>5205.5846729999994</v>
      </c>
      <c r="D65" s="9">
        <v>5786.866121</v>
      </c>
      <c r="E65" s="9">
        <v>5901.3826160000008</v>
      </c>
      <c r="F65" s="9">
        <v>6639.4701320000004</v>
      </c>
      <c r="G65" s="9">
        <v>6850.4735779999992</v>
      </c>
      <c r="H65" s="9">
        <v>6691.9441370000004</v>
      </c>
      <c r="I65" s="9">
        <v>5422.0523539999995</v>
      </c>
      <c r="J65" s="9">
        <v>5760.9205429999993</v>
      </c>
      <c r="K65" s="9">
        <v>6091.6545780000006</v>
      </c>
      <c r="L65" s="9">
        <v>6264.1391179999973</v>
      </c>
      <c r="M65"/>
      <c r="N65"/>
      <c r="O65"/>
      <c r="P65"/>
      <c r="Q65"/>
      <c r="R65"/>
      <c r="S65"/>
      <c r="T65"/>
      <c r="U65"/>
      <c r="V65"/>
      <c r="W65"/>
      <c r="X65"/>
      <c r="Y65"/>
      <c r="Z65"/>
      <c r="AA65"/>
      <c r="AB65"/>
      <c r="AC65"/>
      <c r="AD65"/>
      <c r="AE65"/>
    </row>
    <row r="66" spans="1:31" x14ac:dyDescent="0.2">
      <c r="A66" s="7" t="s">
        <v>116</v>
      </c>
      <c r="B66" s="8" t="s">
        <v>117</v>
      </c>
      <c r="C66" s="9">
        <v>4540509.0173780005</v>
      </c>
      <c r="D66" s="9">
        <v>4721247.3917020001</v>
      </c>
      <c r="E66" s="9">
        <v>4658714.441234</v>
      </c>
      <c r="F66" s="9">
        <v>5126968.6216520006</v>
      </c>
      <c r="G66" s="9">
        <v>5290910.5611880003</v>
      </c>
      <c r="H66" s="9">
        <v>5139665.8476319993</v>
      </c>
      <c r="I66" s="9">
        <v>4038324.1240000008</v>
      </c>
      <c r="J66" s="9">
        <v>4143680.1971360003</v>
      </c>
      <c r="K66" s="9">
        <v>4278405.5282930005</v>
      </c>
      <c r="L66" s="9">
        <v>4290999.9994050004</v>
      </c>
      <c r="M66"/>
      <c r="N66"/>
      <c r="O66"/>
      <c r="P66"/>
      <c r="Q66"/>
      <c r="R66"/>
      <c r="S66"/>
      <c r="T66"/>
      <c r="U66"/>
      <c r="V66"/>
      <c r="W66"/>
      <c r="X66"/>
      <c r="Y66"/>
      <c r="Z66"/>
      <c r="AA66"/>
      <c r="AB66"/>
      <c r="AC66"/>
      <c r="AD66"/>
      <c r="AE66"/>
    </row>
    <row r="67" spans="1:31" x14ac:dyDescent="0.2">
      <c r="A67" s="7" t="s">
        <v>118</v>
      </c>
      <c r="B67" s="23" t="s">
        <v>119</v>
      </c>
      <c r="C67" s="9">
        <v>383767.39720000006</v>
      </c>
      <c r="D67" s="9">
        <v>405024.76277200005</v>
      </c>
      <c r="E67" s="9">
        <v>412015.14637000003</v>
      </c>
      <c r="F67" s="9">
        <v>454787.67753599997</v>
      </c>
      <c r="G67" s="9">
        <v>479832.90504199994</v>
      </c>
      <c r="H67" s="9">
        <v>479708.62915000011</v>
      </c>
      <c r="I67" s="9">
        <v>399661.57753799984</v>
      </c>
      <c r="J67" s="9">
        <v>434629.74037000001</v>
      </c>
      <c r="K67" s="9">
        <v>457971.751108</v>
      </c>
      <c r="L67" s="9">
        <v>462319.4445959999</v>
      </c>
      <c r="M67"/>
      <c r="N67"/>
      <c r="O67"/>
      <c r="P67"/>
      <c r="Q67"/>
      <c r="R67"/>
      <c r="S67"/>
      <c r="T67"/>
      <c r="U67"/>
      <c r="V67"/>
      <c r="W67"/>
      <c r="X67"/>
      <c r="Y67"/>
      <c r="Z67"/>
      <c r="AA67"/>
      <c r="AB67"/>
      <c r="AC67"/>
      <c r="AD67"/>
      <c r="AE67"/>
    </row>
    <row r="68" spans="1:31" x14ac:dyDescent="0.2">
      <c r="A68" s="7" t="s">
        <v>120</v>
      </c>
      <c r="B68" s="24" t="s">
        <v>106</v>
      </c>
      <c r="C68" s="9">
        <v>843.03611100000001</v>
      </c>
      <c r="D68" s="9">
        <v>751.70678600000008</v>
      </c>
      <c r="E68" s="9">
        <v>682.84755600000005</v>
      </c>
      <c r="F68" s="9">
        <v>637.24831500000005</v>
      </c>
      <c r="G68" s="9">
        <v>616.9038240000001</v>
      </c>
      <c r="H68" s="9">
        <v>470.41788599999995</v>
      </c>
      <c r="I68" s="9">
        <v>181.462321</v>
      </c>
      <c r="J68" s="9">
        <v>25.139617000000001</v>
      </c>
      <c r="K68" s="9">
        <v>36.806955000000002</v>
      </c>
      <c r="L68" s="9">
        <v>45.721593999999996</v>
      </c>
      <c r="M68"/>
      <c r="N68"/>
      <c r="O68"/>
      <c r="P68"/>
      <c r="Q68"/>
      <c r="R68"/>
      <c r="S68"/>
      <c r="T68"/>
      <c r="U68"/>
      <c r="V68"/>
      <c r="W68"/>
      <c r="X68"/>
      <c r="Y68"/>
      <c r="Z68"/>
      <c r="AA68"/>
      <c r="AB68"/>
      <c r="AC68"/>
      <c r="AD68"/>
      <c r="AE68"/>
    </row>
    <row r="69" spans="1:31" x14ac:dyDescent="0.2">
      <c r="A69" s="7" t="s">
        <v>121</v>
      </c>
      <c r="B69" s="24" t="s">
        <v>108</v>
      </c>
      <c r="C69" s="9">
        <v>362340.00387299992</v>
      </c>
      <c r="D69" s="9">
        <v>382450.62046899996</v>
      </c>
      <c r="E69" s="9">
        <v>387873.030883</v>
      </c>
      <c r="F69" s="9">
        <v>426316.60286100005</v>
      </c>
      <c r="G69" s="9">
        <v>451656.56900000008</v>
      </c>
      <c r="H69" s="9">
        <v>451942.84690500004</v>
      </c>
      <c r="I69" s="9">
        <v>379207.04790900002</v>
      </c>
      <c r="J69" s="9">
        <v>413340.48536300001</v>
      </c>
      <c r="K69" s="9">
        <v>434023.27002500003</v>
      </c>
      <c r="L69" s="9">
        <v>438673.28067200002</v>
      </c>
      <c r="M69"/>
      <c r="N69"/>
      <c r="O69"/>
      <c r="P69"/>
      <c r="Q69"/>
      <c r="R69"/>
      <c r="S69"/>
      <c r="T69"/>
      <c r="U69"/>
      <c r="V69"/>
      <c r="W69"/>
      <c r="X69"/>
      <c r="Y69"/>
      <c r="Z69"/>
      <c r="AA69"/>
      <c r="AB69"/>
      <c r="AC69"/>
      <c r="AD69"/>
      <c r="AE69"/>
    </row>
    <row r="70" spans="1:31" x14ac:dyDescent="0.2">
      <c r="A70" s="7" t="s">
        <v>122</v>
      </c>
      <c r="B70" s="24" t="s">
        <v>110</v>
      </c>
      <c r="C70" s="9">
        <v>20584.357449999992</v>
      </c>
      <c r="D70" s="9">
        <v>21822.435516999991</v>
      </c>
      <c r="E70" s="9">
        <v>23459.267906999994</v>
      </c>
      <c r="F70" s="9">
        <v>27833.826357999998</v>
      </c>
      <c r="G70" s="9">
        <v>27559.432217999998</v>
      </c>
      <c r="H70" s="9">
        <v>27295.364320999994</v>
      </c>
      <c r="I70" s="9">
        <v>20273.067297000001</v>
      </c>
      <c r="J70" s="9">
        <v>21264.115565000007</v>
      </c>
      <c r="K70" s="9">
        <v>23911.674127999999</v>
      </c>
      <c r="L70" s="9">
        <v>23600.442332999999</v>
      </c>
      <c r="M70"/>
      <c r="N70"/>
      <c r="O70"/>
      <c r="P70"/>
      <c r="Q70"/>
      <c r="R70"/>
      <c r="S70"/>
      <c r="T70"/>
      <c r="U70"/>
      <c r="V70"/>
      <c r="W70"/>
      <c r="X70"/>
      <c r="Y70"/>
      <c r="Z70"/>
      <c r="AA70"/>
      <c r="AB70"/>
      <c r="AC70"/>
      <c r="AD70"/>
      <c r="AE70"/>
    </row>
    <row r="71" spans="1:31" x14ac:dyDescent="0.2">
      <c r="A71" s="7" t="s">
        <v>123</v>
      </c>
      <c r="B71" s="23" t="s">
        <v>169</v>
      </c>
      <c r="C71" s="9">
        <v>4156741.6192459995</v>
      </c>
      <c r="D71" s="9">
        <v>4316222.6289330004</v>
      </c>
      <c r="E71" s="9">
        <v>4246699.294888</v>
      </c>
      <c r="F71" s="9">
        <v>4672180.944112001</v>
      </c>
      <c r="G71" s="9">
        <v>4811077.6561520007</v>
      </c>
      <c r="H71" s="9">
        <v>4659957.2185199996</v>
      </c>
      <c r="I71" s="9">
        <v>3638662.5464709997</v>
      </c>
      <c r="J71" s="9">
        <v>3709050.456584</v>
      </c>
      <c r="K71" s="9">
        <v>3820433.7771809995</v>
      </c>
      <c r="L71" s="9">
        <v>3828680.5548029994</v>
      </c>
      <c r="M71"/>
      <c r="N71"/>
      <c r="O71"/>
      <c r="P71"/>
      <c r="Q71"/>
      <c r="R71"/>
      <c r="S71"/>
      <c r="T71"/>
      <c r="U71"/>
      <c r="V71"/>
      <c r="W71"/>
      <c r="X71"/>
      <c r="Y71"/>
      <c r="Z71"/>
      <c r="AA71"/>
      <c r="AB71"/>
      <c r="AC71"/>
      <c r="AD71"/>
      <c r="AE71"/>
    </row>
    <row r="72" spans="1:31" x14ac:dyDescent="0.2">
      <c r="A72" s="7" t="s">
        <v>124</v>
      </c>
      <c r="B72" s="24" t="s">
        <v>106</v>
      </c>
      <c r="C72" s="9">
        <v>33435.644022</v>
      </c>
      <c r="D72" s="9">
        <v>49110.625455000001</v>
      </c>
      <c r="E72" s="9">
        <v>45846.986292999994</v>
      </c>
      <c r="F72" s="9">
        <v>56116.306095000007</v>
      </c>
      <c r="G72" s="9">
        <v>59042.105779999998</v>
      </c>
      <c r="H72" s="9">
        <v>59686.910639000009</v>
      </c>
      <c r="I72" s="9">
        <v>22565.359070999999</v>
      </c>
      <c r="J72" s="9">
        <v>8094.1338739999992</v>
      </c>
      <c r="K72" s="9">
        <v>8501.7906100000018</v>
      </c>
      <c r="L72" s="9">
        <v>8675.6676169999992</v>
      </c>
      <c r="M72"/>
      <c r="N72"/>
      <c r="O72"/>
      <c r="P72"/>
      <c r="Q72"/>
      <c r="R72"/>
      <c r="S72"/>
      <c r="T72"/>
      <c r="U72"/>
      <c r="V72"/>
      <c r="W72"/>
      <c r="X72"/>
      <c r="Y72"/>
      <c r="Z72"/>
      <c r="AA72"/>
      <c r="AB72"/>
      <c r="AC72"/>
      <c r="AD72"/>
      <c r="AE72"/>
    </row>
    <row r="73" spans="1:31" x14ac:dyDescent="0.2">
      <c r="A73" s="7" t="s">
        <v>125</v>
      </c>
      <c r="B73" s="24" t="s">
        <v>108</v>
      </c>
      <c r="C73" s="9">
        <v>4052887.462874</v>
      </c>
      <c r="D73" s="9">
        <v>4197670.3801099993</v>
      </c>
      <c r="E73" s="9">
        <v>4133793.8806779999</v>
      </c>
      <c r="F73" s="9">
        <v>4542791.5438740002</v>
      </c>
      <c r="G73" s="9">
        <v>4673574.0382519979</v>
      </c>
      <c r="H73" s="9">
        <v>4530101.1465989985</v>
      </c>
      <c r="I73" s="9">
        <v>3548836.2081599995</v>
      </c>
      <c r="J73" s="9">
        <v>3634130.3205230008</v>
      </c>
      <c r="K73" s="9">
        <v>3739850.5696890005</v>
      </c>
      <c r="L73" s="9">
        <v>3750506.3420510003</v>
      </c>
      <c r="M73"/>
      <c r="N73"/>
      <c r="O73"/>
      <c r="P73"/>
      <c r="Q73"/>
      <c r="R73"/>
      <c r="S73"/>
      <c r="T73"/>
      <c r="U73"/>
      <c r="V73"/>
      <c r="W73"/>
      <c r="X73"/>
      <c r="Y73"/>
      <c r="Z73"/>
      <c r="AA73"/>
      <c r="AB73"/>
      <c r="AC73"/>
      <c r="AD73"/>
      <c r="AE73"/>
    </row>
    <row r="74" spans="1:31" x14ac:dyDescent="0.2">
      <c r="A74" s="7" t="s">
        <v>126</v>
      </c>
      <c r="B74" s="24" t="s">
        <v>110</v>
      </c>
      <c r="C74" s="9">
        <v>70418.513052999988</v>
      </c>
      <c r="D74" s="9">
        <v>69441.623368</v>
      </c>
      <c r="E74" s="9">
        <v>67058.427914</v>
      </c>
      <c r="F74" s="9">
        <v>73273.094144000002</v>
      </c>
      <c r="G74" s="9">
        <v>78461.512122000015</v>
      </c>
      <c r="H74" s="9">
        <v>70169.161280999993</v>
      </c>
      <c r="I74" s="9">
        <v>67260.979242999994</v>
      </c>
      <c r="J74" s="9">
        <v>66826.002189000021</v>
      </c>
      <c r="K74" s="9">
        <v>72081.41687500001</v>
      </c>
      <c r="L74" s="9">
        <v>69498.545133000007</v>
      </c>
      <c r="M74"/>
      <c r="N74"/>
      <c r="O74"/>
      <c r="P74"/>
      <c r="Q74"/>
      <c r="R74"/>
      <c r="S74"/>
      <c r="T74"/>
      <c r="U74"/>
      <c r="V74"/>
      <c r="W74"/>
      <c r="X74"/>
      <c r="Y74"/>
      <c r="Z74"/>
      <c r="AA74"/>
      <c r="AB74"/>
      <c r="AC74"/>
      <c r="AD74"/>
      <c r="AE74"/>
    </row>
    <row r="75" spans="1:31" x14ac:dyDescent="0.2">
      <c r="A75" s="7" t="s">
        <v>127</v>
      </c>
      <c r="B75" s="8" t="s">
        <v>170</v>
      </c>
      <c r="C75" s="9">
        <v>1254874.9225540003</v>
      </c>
      <c r="D75" s="9">
        <v>1520363.8995460002</v>
      </c>
      <c r="E75" s="9">
        <v>1464464.29627</v>
      </c>
      <c r="F75" s="9">
        <v>1730955.36228</v>
      </c>
      <c r="G75" s="9">
        <v>1851080.9281869999</v>
      </c>
      <c r="H75" s="9">
        <v>2187068.1080450001</v>
      </c>
      <c r="I75" s="9">
        <v>1965922.5156950005</v>
      </c>
      <c r="J75" s="9">
        <v>2201721.3868390005</v>
      </c>
      <c r="K75" s="9">
        <v>2472258.3572739996</v>
      </c>
      <c r="L75" s="9">
        <v>2658820.2538100006</v>
      </c>
      <c r="M75"/>
      <c r="N75"/>
      <c r="O75"/>
      <c r="P75"/>
      <c r="Q75"/>
      <c r="R75"/>
      <c r="S75"/>
      <c r="T75"/>
      <c r="U75"/>
      <c r="V75"/>
      <c r="W75"/>
      <c r="X75"/>
      <c r="Y75"/>
      <c r="Z75"/>
      <c r="AA75"/>
      <c r="AB75"/>
      <c r="AC75"/>
      <c r="AD75"/>
      <c r="AE75"/>
    </row>
    <row r="76" spans="1:31" x14ac:dyDescent="0.2">
      <c r="A76" s="7" t="s">
        <v>128</v>
      </c>
      <c r="B76" s="23" t="s">
        <v>106</v>
      </c>
      <c r="C76" s="9">
        <v>136438.77062900001</v>
      </c>
      <c r="D76" s="9">
        <v>198534.65007899998</v>
      </c>
      <c r="E76" s="9">
        <v>219085.78268899996</v>
      </c>
      <c r="F76" s="9">
        <v>285504.109864</v>
      </c>
      <c r="G76" s="9">
        <v>323448.05049499997</v>
      </c>
      <c r="H76" s="9">
        <v>330435.56087299995</v>
      </c>
      <c r="I76" s="9">
        <v>229307.31454600004</v>
      </c>
      <c r="J76" s="9">
        <v>255879.69105600004</v>
      </c>
      <c r="K76" s="9">
        <v>297428.94118600001</v>
      </c>
      <c r="L76" s="9">
        <v>327459.63407399994</v>
      </c>
      <c r="M76"/>
      <c r="N76"/>
      <c r="O76"/>
      <c r="P76"/>
      <c r="Q76"/>
      <c r="R76"/>
      <c r="S76"/>
      <c r="T76"/>
      <c r="U76"/>
      <c r="V76"/>
      <c r="W76"/>
      <c r="X76"/>
      <c r="Y76"/>
      <c r="Z76"/>
      <c r="AA76"/>
      <c r="AB76"/>
      <c r="AC76"/>
      <c r="AD76"/>
      <c r="AE76"/>
    </row>
    <row r="77" spans="1:31" x14ac:dyDescent="0.2">
      <c r="A77" s="7" t="s">
        <v>129</v>
      </c>
      <c r="B77" s="23" t="s">
        <v>108</v>
      </c>
      <c r="C77" s="9">
        <v>1104339.2675989999</v>
      </c>
      <c r="D77" s="9">
        <v>1305959.8882179996</v>
      </c>
      <c r="E77" s="9">
        <v>1228738.809809</v>
      </c>
      <c r="F77" s="9">
        <v>1426466.3878240003</v>
      </c>
      <c r="G77" s="9">
        <v>1508321.8871199996</v>
      </c>
      <c r="H77" s="9">
        <v>1835967.8075319999</v>
      </c>
      <c r="I77" s="9">
        <v>1717445.129001</v>
      </c>
      <c r="J77" s="9">
        <v>1924906.0365240003</v>
      </c>
      <c r="K77" s="9">
        <v>2151351.2269670004</v>
      </c>
      <c r="L77" s="9">
        <v>2307609.61644</v>
      </c>
      <c r="M77"/>
      <c r="N77"/>
      <c r="O77"/>
      <c r="P77"/>
      <c r="Q77"/>
      <c r="R77"/>
      <c r="S77"/>
      <c r="T77"/>
      <c r="U77"/>
      <c r="V77"/>
      <c r="W77"/>
      <c r="X77"/>
      <c r="Y77"/>
      <c r="Z77"/>
      <c r="AA77"/>
      <c r="AB77"/>
      <c r="AC77"/>
      <c r="AD77"/>
      <c r="AE77"/>
    </row>
    <row r="78" spans="1:31" x14ac:dyDescent="0.2">
      <c r="A78" s="7" t="s">
        <v>130</v>
      </c>
      <c r="B78" s="23" t="s">
        <v>110</v>
      </c>
      <c r="C78" s="9">
        <v>14096.884620999997</v>
      </c>
      <c r="D78" s="9">
        <v>15869.361250000002</v>
      </c>
      <c r="E78" s="9">
        <v>16639.703772000001</v>
      </c>
      <c r="F78" s="9">
        <v>18984.864610999997</v>
      </c>
      <c r="G78" s="9">
        <v>19310.990542</v>
      </c>
      <c r="H78" s="9">
        <v>20664.739683000003</v>
      </c>
      <c r="I78" s="9">
        <v>19170.072138999996</v>
      </c>
      <c r="J78" s="9">
        <v>20935.659678000004</v>
      </c>
      <c r="K78" s="9">
        <v>23478.189128999999</v>
      </c>
      <c r="L78" s="9">
        <v>23751.003190999993</v>
      </c>
      <c r="M78"/>
      <c r="N78"/>
      <c r="O78"/>
      <c r="P78"/>
      <c r="Q78"/>
      <c r="R78"/>
      <c r="S78"/>
      <c r="T78"/>
      <c r="U78"/>
      <c r="V78"/>
      <c r="W78"/>
      <c r="X78"/>
      <c r="Y78"/>
      <c r="Z78"/>
      <c r="AA78"/>
      <c r="AB78"/>
      <c r="AC78"/>
      <c r="AD78"/>
      <c r="AE78"/>
    </row>
    <row r="79" spans="1:31" x14ac:dyDescent="0.2">
      <c r="A79" s="7" t="s">
        <v>131</v>
      </c>
      <c r="B79" s="8" t="s">
        <v>132</v>
      </c>
      <c r="C79" s="22"/>
      <c r="D79" s="22"/>
      <c r="E79" s="22"/>
      <c r="F79" s="22"/>
      <c r="G79" s="22"/>
      <c r="H79" s="22"/>
      <c r="I79" s="22"/>
      <c r="J79" s="22"/>
      <c r="K79" s="22"/>
      <c r="L79" s="22"/>
      <c r="M79"/>
      <c r="N79"/>
      <c r="O79"/>
      <c r="P79"/>
      <c r="Q79"/>
      <c r="R79"/>
      <c r="S79"/>
      <c r="T79"/>
      <c r="U79"/>
      <c r="V79"/>
      <c r="W79"/>
      <c r="X79"/>
      <c r="Y79"/>
      <c r="Z79"/>
      <c r="AA79"/>
      <c r="AB79"/>
      <c r="AC79"/>
      <c r="AD79"/>
      <c r="AE79"/>
    </row>
    <row r="80" spans="1:31" x14ac:dyDescent="0.2">
      <c r="A80" s="7" t="s">
        <v>133</v>
      </c>
      <c r="B80" s="8" t="s">
        <v>134</v>
      </c>
      <c r="C80" s="9">
        <v>1283.989384</v>
      </c>
      <c r="D80" s="9">
        <v>1182.4384880000002</v>
      </c>
      <c r="E80" s="9">
        <v>2504.8415230000001</v>
      </c>
      <c r="F80" s="9">
        <v>3035.0623730000002</v>
      </c>
      <c r="G80" s="9">
        <v>1803.880349</v>
      </c>
      <c r="H80" s="9">
        <v>2213.402137</v>
      </c>
      <c r="I80" s="9">
        <v>2050.2343900000001</v>
      </c>
      <c r="J80" s="9">
        <v>2264.6009859999995</v>
      </c>
      <c r="K80" s="9">
        <v>2075.762941</v>
      </c>
      <c r="L80" s="9">
        <v>2289.6429880000001</v>
      </c>
      <c r="M80"/>
      <c r="N80"/>
      <c r="O80"/>
      <c r="P80"/>
      <c r="Q80"/>
      <c r="R80"/>
      <c r="S80"/>
      <c r="T80"/>
      <c r="U80"/>
      <c r="V80"/>
      <c r="W80"/>
      <c r="X80"/>
      <c r="Y80"/>
      <c r="Z80"/>
      <c r="AA80"/>
      <c r="AB80"/>
      <c r="AC80"/>
      <c r="AD80"/>
      <c r="AE80"/>
    </row>
    <row r="81" spans="1:31" x14ac:dyDescent="0.2">
      <c r="A81" s="7" t="s">
        <v>135</v>
      </c>
      <c r="B81" s="8" t="s">
        <v>136</v>
      </c>
      <c r="C81" s="9">
        <v>16231.028634999999</v>
      </c>
      <c r="D81" s="9">
        <v>16415.172812999997</v>
      </c>
      <c r="E81" s="9">
        <v>17902.287887999999</v>
      </c>
      <c r="F81" s="9">
        <v>18470.106083000006</v>
      </c>
      <c r="G81" s="9">
        <v>19047.711051999999</v>
      </c>
      <c r="H81" s="9">
        <v>28333.94615</v>
      </c>
      <c r="I81" s="9">
        <v>18517.948311999997</v>
      </c>
      <c r="J81" s="9">
        <v>19764.486529999998</v>
      </c>
      <c r="K81" s="9">
        <v>21303.672434</v>
      </c>
      <c r="L81" s="9">
        <v>22112.787855999995</v>
      </c>
      <c r="M81"/>
      <c r="N81"/>
      <c r="O81"/>
      <c r="P81"/>
      <c r="Q81"/>
      <c r="R81"/>
      <c r="S81"/>
      <c r="T81"/>
      <c r="U81"/>
      <c r="V81"/>
      <c r="W81"/>
      <c r="X81"/>
      <c r="Y81"/>
      <c r="Z81"/>
      <c r="AA81"/>
      <c r="AB81"/>
      <c r="AC81"/>
      <c r="AD81"/>
      <c r="AE81"/>
    </row>
    <row r="82" spans="1:31" x14ac:dyDescent="0.2">
      <c r="A82" s="7" t="s">
        <v>137</v>
      </c>
      <c r="B82" s="8" t="s">
        <v>138</v>
      </c>
      <c r="C82" s="9">
        <v>42715.946982000016</v>
      </c>
      <c r="D82" s="9">
        <v>42481.558495000005</v>
      </c>
      <c r="E82" s="9">
        <v>43026.047194000021</v>
      </c>
      <c r="F82" s="9">
        <v>49220.943843000015</v>
      </c>
      <c r="G82" s="9">
        <v>50512.543390999999</v>
      </c>
      <c r="H82" s="9">
        <v>47968.041358000002</v>
      </c>
      <c r="I82" s="9">
        <v>34021.098614999988</v>
      </c>
      <c r="J82" s="9">
        <v>36559.033737000005</v>
      </c>
      <c r="K82" s="9">
        <v>35808.004130000001</v>
      </c>
      <c r="L82" s="9">
        <v>33380.467777999991</v>
      </c>
      <c r="M82"/>
      <c r="N82"/>
      <c r="O82"/>
      <c r="P82"/>
      <c r="Q82"/>
      <c r="R82"/>
      <c r="S82"/>
      <c r="T82"/>
      <c r="U82"/>
      <c r="V82"/>
      <c r="W82"/>
      <c r="X82"/>
      <c r="Y82"/>
      <c r="Z82"/>
      <c r="AA82"/>
      <c r="AB82"/>
      <c r="AC82"/>
      <c r="AD82"/>
      <c r="AE82"/>
    </row>
    <row r="83" spans="1:31" x14ac:dyDescent="0.2">
      <c r="A83" s="7" t="s">
        <v>139</v>
      </c>
      <c r="B83" s="8" t="s">
        <v>140</v>
      </c>
      <c r="C83" s="9">
        <v>88222.957081000015</v>
      </c>
      <c r="D83" s="9">
        <v>81524.965384999974</v>
      </c>
      <c r="E83" s="9">
        <v>83090.101225999999</v>
      </c>
      <c r="F83" s="9">
        <v>97821.49022800001</v>
      </c>
      <c r="G83" s="9">
        <v>102785.47008699997</v>
      </c>
      <c r="H83" s="9">
        <v>113210.92762799999</v>
      </c>
      <c r="I83" s="9">
        <v>103371.21935600003</v>
      </c>
      <c r="J83" s="9">
        <v>118298.03521900001</v>
      </c>
      <c r="K83" s="9">
        <v>114555.283263</v>
      </c>
      <c r="L83" s="9">
        <v>142730.923656</v>
      </c>
      <c r="M83"/>
      <c r="N83"/>
      <c r="O83"/>
      <c r="P83"/>
      <c r="Q83"/>
      <c r="R83"/>
      <c r="S83"/>
      <c r="T83"/>
      <c r="U83"/>
      <c r="V83"/>
      <c r="W83"/>
      <c r="X83"/>
      <c r="Y83"/>
      <c r="Z83"/>
      <c r="AA83"/>
      <c r="AB83"/>
      <c r="AC83"/>
      <c r="AD83"/>
      <c r="AE83"/>
    </row>
    <row r="84" spans="1:31" x14ac:dyDescent="0.2">
      <c r="A84" s="7" t="s">
        <v>141</v>
      </c>
      <c r="B84" s="8" t="s">
        <v>142</v>
      </c>
      <c r="C84" s="9">
        <v>157145.93853600006</v>
      </c>
      <c r="D84" s="9">
        <v>150112.98976500003</v>
      </c>
      <c r="E84" s="9">
        <v>132965.50560500001</v>
      </c>
      <c r="F84" s="9">
        <v>159304.56207299998</v>
      </c>
      <c r="G84" s="9">
        <v>162619.62757500002</v>
      </c>
      <c r="H84" s="9">
        <v>165257.18197400001</v>
      </c>
      <c r="I84" s="9">
        <v>146555.84843899999</v>
      </c>
      <c r="J84" s="9">
        <v>142800.19398400001</v>
      </c>
      <c r="K84" s="9">
        <v>120932.39377699999</v>
      </c>
      <c r="L84" s="9">
        <v>132361.217412</v>
      </c>
      <c r="M84"/>
      <c r="N84"/>
      <c r="O84"/>
      <c r="P84"/>
      <c r="Q84"/>
      <c r="R84"/>
      <c r="S84"/>
      <c r="T84"/>
      <c r="U84"/>
      <c r="V84"/>
      <c r="W84"/>
      <c r="X84"/>
      <c r="Y84"/>
      <c r="Z84"/>
      <c r="AA84"/>
      <c r="AB84"/>
      <c r="AC84"/>
      <c r="AD84"/>
      <c r="AE84"/>
    </row>
    <row r="85" spans="1:31" x14ac:dyDescent="0.2">
      <c r="A85" s="7" t="s">
        <v>143</v>
      </c>
      <c r="B85" s="8" t="s">
        <v>52</v>
      </c>
      <c r="C85" s="9">
        <v>33781.040989000001</v>
      </c>
      <c r="D85" s="9">
        <v>49796.684741999998</v>
      </c>
      <c r="E85" s="9">
        <v>41833.242902999991</v>
      </c>
      <c r="F85" s="9">
        <v>61465.661029000017</v>
      </c>
      <c r="G85" s="9">
        <v>75396.175959</v>
      </c>
      <c r="H85" s="9">
        <v>70854.859218000012</v>
      </c>
      <c r="I85" s="9">
        <v>145136.56270899999</v>
      </c>
      <c r="J85" s="9">
        <v>109003.07528300003</v>
      </c>
      <c r="K85" s="9">
        <v>86675.047956000009</v>
      </c>
      <c r="L85" s="9">
        <v>88473.916605999999</v>
      </c>
      <c r="M85"/>
      <c r="N85"/>
      <c r="O85"/>
      <c r="P85"/>
      <c r="Q85"/>
      <c r="R85"/>
      <c r="S85"/>
      <c r="T85"/>
      <c r="U85"/>
      <c r="V85"/>
      <c r="W85"/>
      <c r="X85"/>
      <c r="Y85"/>
      <c r="Z85"/>
      <c r="AA85"/>
      <c r="AB85"/>
      <c r="AC85"/>
      <c r="AD85"/>
      <c r="AE85"/>
    </row>
    <row r="86" spans="1:31" x14ac:dyDescent="0.2">
      <c r="A86" s="7" t="s">
        <v>144</v>
      </c>
      <c r="B86" s="8" t="s">
        <v>145</v>
      </c>
      <c r="C86" s="9">
        <v>36758.587962999998</v>
      </c>
      <c r="D86" s="9">
        <v>52135.141778999998</v>
      </c>
      <c r="E86" s="9">
        <v>52330.559165999999</v>
      </c>
      <c r="F86" s="9">
        <v>70852.125108000007</v>
      </c>
      <c r="G86" s="9">
        <v>89375.044516000038</v>
      </c>
      <c r="H86" s="9">
        <v>85662.856384000028</v>
      </c>
      <c r="I86" s="9">
        <v>110947.50295899996</v>
      </c>
      <c r="J86" s="9">
        <v>119460.30141100002</v>
      </c>
      <c r="K86" s="9">
        <v>116477.653924</v>
      </c>
      <c r="L86" s="9">
        <v>113476.65712900003</v>
      </c>
      <c r="M86"/>
      <c r="N86"/>
      <c r="O86"/>
      <c r="P86"/>
      <c r="Q86"/>
      <c r="R86"/>
      <c r="S86"/>
      <c r="T86"/>
      <c r="U86"/>
      <c r="V86"/>
      <c r="W86"/>
      <c r="X86"/>
      <c r="Y86"/>
      <c r="Z86"/>
      <c r="AA86"/>
      <c r="AB86"/>
      <c r="AC86"/>
      <c r="AD86"/>
      <c r="AE86"/>
    </row>
    <row r="87" spans="1:31" x14ac:dyDescent="0.2">
      <c r="A87" s="7" t="s">
        <v>146</v>
      </c>
      <c r="B87" s="8" t="s">
        <v>147</v>
      </c>
      <c r="C87" s="9">
        <v>131317.494794</v>
      </c>
      <c r="D87" s="9">
        <v>124657.22688499998</v>
      </c>
      <c r="E87" s="9">
        <v>131357.65708199999</v>
      </c>
      <c r="F87" s="9">
        <v>145931.33760100001</v>
      </c>
      <c r="G87" s="9">
        <v>143963.22428099997</v>
      </c>
      <c r="H87" s="9">
        <v>137989.35199800009</v>
      </c>
      <c r="I87" s="9">
        <v>152486.053931</v>
      </c>
      <c r="J87" s="9">
        <v>152550.51369499994</v>
      </c>
      <c r="K87" s="9">
        <v>154459.64001799998</v>
      </c>
      <c r="L87" s="9">
        <v>151241.48517000003</v>
      </c>
      <c r="M87"/>
      <c r="N87"/>
      <c r="O87"/>
      <c r="P87"/>
      <c r="Q87"/>
      <c r="R87"/>
      <c r="S87"/>
      <c r="T87"/>
      <c r="U87"/>
      <c r="V87"/>
      <c r="W87"/>
      <c r="X87"/>
      <c r="Y87"/>
      <c r="Z87"/>
      <c r="AA87"/>
      <c r="AB87"/>
      <c r="AC87"/>
      <c r="AD87"/>
      <c r="AE87"/>
    </row>
    <row r="88" spans="1:31" x14ac:dyDescent="0.2">
      <c r="A88" s="7" t="s">
        <v>148</v>
      </c>
      <c r="B88" s="8" t="s">
        <v>149</v>
      </c>
      <c r="C88" s="9">
        <v>50830.069024000011</v>
      </c>
      <c r="D88" s="9">
        <v>50596.732892000007</v>
      </c>
      <c r="E88" s="9">
        <v>51776.111797000027</v>
      </c>
      <c r="F88" s="9">
        <v>54938.126220000006</v>
      </c>
      <c r="G88" s="9">
        <v>58235.712765000011</v>
      </c>
      <c r="H88" s="9">
        <v>57745.061252</v>
      </c>
      <c r="I88" s="9">
        <v>64448.267689000008</v>
      </c>
      <c r="J88" s="9">
        <v>69426.172692999986</v>
      </c>
      <c r="K88" s="9">
        <v>73911.539785999994</v>
      </c>
      <c r="L88" s="9">
        <v>76512.905062999984</v>
      </c>
      <c r="M88"/>
      <c r="N88"/>
      <c r="O88"/>
      <c r="P88"/>
      <c r="Q88"/>
      <c r="R88"/>
      <c r="S88"/>
      <c r="T88"/>
      <c r="U88"/>
      <c r="V88"/>
      <c r="W88"/>
      <c r="X88"/>
      <c r="Y88"/>
      <c r="Z88"/>
      <c r="AA88"/>
      <c r="AB88"/>
      <c r="AC88"/>
      <c r="AD88"/>
      <c r="AE88"/>
    </row>
    <row r="89" spans="1:31" x14ac:dyDescent="0.2">
      <c r="A89" s="7" t="s">
        <v>150</v>
      </c>
      <c r="B89" s="8" t="s">
        <v>151</v>
      </c>
      <c r="C89" s="9">
        <v>18503.331808999996</v>
      </c>
      <c r="D89" s="9">
        <v>20571.407765000004</v>
      </c>
      <c r="E89" s="9">
        <v>20947.216846999996</v>
      </c>
      <c r="F89" s="9">
        <v>22155.861125999996</v>
      </c>
      <c r="G89" s="9">
        <v>26416.773998000004</v>
      </c>
      <c r="H89" s="9">
        <v>27600.968183000001</v>
      </c>
      <c r="I89" s="9">
        <v>35239.410109000004</v>
      </c>
      <c r="J89" s="9">
        <v>38494.770866999992</v>
      </c>
      <c r="K89" s="9">
        <v>41719.897021000004</v>
      </c>
      <c r="L89" s="9">
        <v>43044.899121000017</v>
      </c>
      <c r="M89"/>
      <c r="N89"/>
      <c r="O89"/>
      <c r="P89"/>
      <c r="Q89"/>
      <c r="R89"/>
      <c r="S89"/>
      <c r="T89"/>
      <c r="U89"/>
      <c r="V89"/>
      <c r="W89"/>
      <c r="X89"/>
      <c r="Y89"/>
      <c r="Z89"/>
      <c r="AA89"/>
      <c r="AB89"/>
      <c r="AC89"/>
      <c r="AD89"/>
      <c r="AE89"/>
    </row>
    <row r="90" spans="1:31" x14ac:dyDescent="0.2">
      <c r="A90" s="7" t="s">
        <v>152</v>
      </c>
      <c r="B90" s="8" t="s">
        <v>153</v>
      </c>
      <c r="C90" s="9">
        <v>88288.371511000034</v>
      </c>
      <c r="D90" s="9">
        <v>85948.438935999991</v>
      </c>
      <c r="E90" s="9">
        <v>89038.416539000013</v>
      </c>
      <c r="F90" s="9">
        <v>107409.27151899999</v>
      </c>
      <c r="G90" s="9">
        <v>112756.555005</v>
      </c>
      <c r="H90" s="9">
        <v>103043.09266099997</v>
      </c>
      <c r="I90" s="9">
        <v>72263.781840999989</v>
      </c>
      <c r="J90" s="9">
        <v>87661.398677000005</v>
      </c>
      <c r="K90" s="9">
        <v>84641.040934999997</v>
      </c>
      <c r="L90" s="9">
        <v>89081.403347999993</v>
      </c>
      <c r="M90"/>
      <c r="N90"/>
      <c r="O90"/>
      <c r="P90"/>
      <c r="Q90"/>
      <c r="R90"/>
      <c r="S90"/>
      <c r="T90"/>
      <c r="U90"/>
      <c r="V90"/>
      <c r="W90"/>
      <c r="X90"/>
      <c r="Y90"/>
      <c r="Z90"/>
      <c r="AA90"/>
      <c r="AB90"/>
      <c r="AC90"/>
      <c r="AD90"/>
      <c r="AE90"/>
    </row>
    <row r="91" spans="1:31" x14ac:dyDescent="0.2">
      <c r="A91" s="7" t="s">
        <v>154</v>
      </c>
      <c r="B91" s="8" t="s">
        <v>155</v>
      </c>
      <c r="C91" s="9">
        <v>97012.334436999969</v>
      </c>
      <c r="D91" s="9">
        <v>99802.203763000027</v>
      </c>
      <c r="E91" s="9">
        <v>102537.37265400002</v>
      </c>
      <c r="F91" s="9">
        <v>108542.61354699999</v>
      </c>
      <c r="G91" s="9">
        <v>118737.03165000005</v>
      </c>
      <c r="H91" s="9">
        <v>122138.91479200001</v>
      </c>
      <c r="I91" s="9">
        <v>126892.04528200001</v>
      </c>
      <c r="J91" s="9">
        <v>129381.786194</v>
      </c>
      <c r="K91" s="9">
        <v>138671.35684999998</v>
      </c>
      <c r="L91" s="9">
        <v>138255.45169100002</v>
      </c>
      <c r="M91"/>
      <c r="N91"/>
      <c r="O91"/>
      <c r="P91"/>
      <c r="Q91"/>
      <c r="R91"/>
      <c r="S91"/>
      <c r="T91"/>
      <c r="U91"/>
      <c r="V91"/>
      <c r="W91"/>
      <c r="X91"/>
      <c r="Y91"/>
      <c r="Z91"/>
      <c r="AA91"/>
      <c r="AB91"/>
      <c r="AC91"/>
      <c r="AD91"/>
      <c r="AE91"/>
    </row>
    <row r="92" spans="1:31" x14ac:dyDescent="0.2">
      <c r="A92" s="7" t="s">
        <v>156</v>
      </c>
      <c r="B92" s="23" t="s">
        <v>157</v>
      </c>
      <c r="C92" s="9">
        <v>1357.345814</v>
      </c>
      <c r="D92" s="9">
        <v>1688.1864739999999</v>
      </c>
      <c r="E92" s="9">
        <v>1648.4830139999999</v>
      </c>
      <c r="F92" s="9">
        <v>1440.8517100000001</v>
      </c>
      <c r="G92" s="9">
        <v>1027.7193480000001</v>
      </c>
      <c r="H92" s="9">
        <v>1408.526216</v>
      </c>
      <c r="I92" s="9">
        <v>1806.091672</v>
      </c>
      <c r="J92" s="9">
        <v>3031.8367419999995</v>
      </c>
      <c r="K92" s="9">
        <v>2674.3645699999997</v>
      </c>
      <c r="L92" s="9">
        <v>3512.4772010000002</v>
      </c>
      <c r="M92"/>
      <c r="N92"/>
      <c r="O92"/>
      <c r="P92"/>
      <c r="Q92"/>
      <c r="R92"/>
      <c r="S92"/>
      <c r="T92"/>
      <c r="U92"/>
      <c r="V92"/>
      <c r="W92"/>
      <c r="X92"/>
      <c r="Y92"/>
      <c r="Z92"/>
      <c r="AA92"/>
      <c r="AB92"/>
      <c r="AC92"/>
      <c r="AD92"/>
      <c r="AE92"/>
    </row>
    <row r="93" spans="1:31" x14ac:dyDescent="0.2">
      <c r="A93" s="7" t="s">
        <v>158</v>
      </c>
      <c r="B93" s="23" t="s">
        <v>159</v>
      </c>
      <c r="C93" s="9">
        <v>95654.988622999968</v>
      </c>
      <c r="D93" s="9">
        <v>98114.017287000024</v>
      </c>
      <c r="E93" s="9">
        <v>100888.88963900003</v>
      </c>
      <c r="F93" s="9">
        <v>107101.761839</v>
      </c>
      <c r="G93" s="9">
        <v>117709.31230000003</v>
      </c>
      <c r="H93" s="9">
        <v>120730.38857899998</v>
      </c>
      <c r="I93" s="9">
        <v>125085.95361200003</v>
      </c>
      <c r="J93" s="9">
        <v>126349.949452</v>
      </c>
      <c r="K93" s="9">
        <v>135996.99228000001</v>
      </c>
      <c r="L93" s="9">
        <v>134742.974491</v>
      </c>
      <c r="M93"/>
      <c r="N93"/>
      <c r="O93"/>
      <c r="P93"/>
      <c r="Q93"/>
      <c r="R93"/>
      <c r="S93"/>
      <c r="T93"/>
      <c r="U93"/>
      <c r="V93"/>
      <c r="W93"/>
      <c r="X93"/>
      <c r="Y93"/>
      <c r="Z93"/>
      <c r="AA93"/>
      <c r="AB93"/>
      <c r="AC93"/>
      <c r="AD93"/>
      <c r="AE93"/>
    </row>
    <row r="94" spans="1:31" x14ac:dyDescent="0.2">
      <c r="A94" s="7" t="s">
        <v>160</v>
      </c>
      <c r="B94" s="8" t="s">
        <v>161</v>
      </c>
      <c r="C94" s="9">
        <v>34287.044430999995</v>
      </c>
      <c r="D94" s="9">
        <v>34590.933868</v>
      </c>
      <c r="E94" s="9">
        <v>32161.791373</v>
      </c>
      <c r="F94" s="9">
        <v>38668.582847999991</v>
      </c>
      <c r="G94" s="9">
        <v>38522.725349000008</v>
      </c>
      <c r="H94" s="9">
        <v>39713.587906000001</v>
      </c>
      <c r="I94" s="9">
        <v>36820.116583999996</v>
      </c>
      <c r="J94" s="9">
        <v>35962.64198600001</v>
      </c>
      <c r="K94" s="9">
        <v>41857.564795000006</v>
      </c>
      <c r="L94" s="9">
        <v>40822.435374999986</v>
      </c>
      <c r="M94"/>
      <c r="N94"/>
      <c r="O94"/>
      <c r="P94"/>
      <c r="Q94"/>
      <c r="R94"/>
      <c r="S94"/>
      <c r="T94"/>
      <c r="U94"/>
      <c r="V94"/>
      <c r="W94"/>
      <c r="X94"/>
      <c r="Y94"/>
      <c r="Z94"/>
      <c r="AA94"/>
      <c r="AB94"/>
      <c r="AC94"/>
      <c r="AD94"/>
      <c r="AE94"/>
    </row>
    <row r="95" spans="1:31" ht="13.5" thickBot="1" x14ac:dyDescent="0.25">
      <c r="A95" s="7" t="s">
        <v>162</v>
      </c>
      <c r="B95" s="19" t="s">
        <v>163</v>
      </c>
      <c r="C95" s="12">
        <v>7172464.5774450004</v>
      </c>
      <c r="D95" s="12">
        <v>7651588.074775001</v>
      </c>
      <c r="E95" s="12">
        <v>7536687.9889430003</v>
      </c>
      <c r="F95" s="12">
        <v>8486036.8997769989</v>
      </c>
      <c r="G95" s="12">
        <v>8871106.6709289998</v>
      </c>
      <c r="H95" s="12">
        <v>9104137.2624110021</v>
      </c>
      <c r="I95" s="12">
        <v>7815232.1755379997</v>
      </c>
      <c r="J95" s="12">
        <v>8232460.8153820019</v>
      </c>
      <c r="K95" s="12">
        <v>8656917.5281750001</v>
      </c>
      <c r="L95" s="12">
        <v>8910408.6640359983</v>
      </c>
      <c r="M95"/>
      <c r="N95"/>
      <c r="O95"/>
      <c r="P95"/>
      <c r="Q95"/>
      <c r="R95"/>
      <c r="S95"/>
      <c r="T95"/>
      <c r="U95"/>
      <c r="V95"/>
      <c r="W95"/>
      <c r="X95"/>
      <c r="Y95"/>
      <c r="Z95"/>
      <c r="AA95"/>
      <c r="AB95"/>
      <c r="AC95"/>
      <c r="AD95"/>
      <c r="AE95"/>
    </row>
    <row r="96" spans="1:31" ht="13.5" thickTop="1" x14ac:dyDescent="0.2">
      <c r="A96" s="7" t="s">
        <v>164</v>
      </c>
      <c r="B96" s="10" t="s">
        <v>165</v>
      </c>
      <c r="C96" s="11">
        <v>1240426.3744100002</v>
      </c>
      <c r="D96" s="11">
        <v>1345001.9701939996</v>
      </c>
      <c r="E96" s="11">
        <v>1333277.3046349997</v>
      </c>
      <c r="F96" s="11">
        <v>1490425.9986140002</v>
      </c>
      <c r="G96" s="11">
        <v>1521512.0900610003</v>
      </c>
      <c r="H96" s="11">
        <v>1669045.5181359998</v>
      </c>
      <c r="I96" s="11">
        <v>1587259.5405150005</v>
      </c>
      <c r="J96" s="11">
        <v>1655152.0612899996</v>
      </c>
      <c r="K96" s="11">
        <v>1648583.5035880001</v>
      </c>
      <c r="L96" s="11">
        <v>1787927.373864</v>
      </c>
      <c r="M96"/>
      <c r="N96"/>
      <c r="O96"/>
      <c r="P96"/>
      <c r="Q96"/>
      <c r="R96"/>
      <c r="S96"/>
      <c r="T96"/>
      <c r="U96"/>
      <c r="V96"/>
      <c r="W96"/>
      <c r="X96"/>
      <c r="Y96"/>
      <c r="Z96"/>
      <c r="AA96"/>
      <c r="AB96"/>
      <c r="AC96"/>
      <c r="AD96"/>
      <c r="AE96"/>
    </row>
    <row r="97" spans="1:3" x14ac:dyDescent="0.2">
      <c r="A97"/>
      <c r="B97"/>
      <c r="C97"/>
    </row>
    <row r="98" spans="1:3" x14ac:dyDescent="0.2">
      <c r="A98"/>
      <c r="B98"/>
    </row>
    <row r="99" spans="1:3" x14ac:dyDescent="0.2">
      <c r="A99"/>
      <c r="B99"/>
    </row>
    <row r="100" spans="1:3" x14ac:dyDescent="0.2">
      <c r="A100"/>
      <c r="B100"/>
    </row>
    <row r="101" spans="1:3" x14ac:dyDescent="0.2">
      <c r="A101"/>
      <c r="B101"/>
    </row>
    <row r="102" spans="1:3" x14ac:dyDescent="0.2">
      <c r="A102"/>
      <c r="B102"/>
    </row>
    <row r="103" spans="1:3" x14ac:dyDescent="0.2">
      <c r="A103"/>
      <c r="B103"/>
    </row>
    <row r="104" spans="1:3" x14ac:dyDescent="0.2">
      <c r="A104"/>
      <c r="B104"/>
    </row>
    <row r="105" spans="1:3" x14ac:dyDescent="0.2">
      <c r="A105"/>
      <c r="B105"/>
    </row>
    <row r="106" spans="1:3" x14ac:dyDescent="0.2">
      <c r="A106"/>
      <c r="B106"/>
    </row>
    <row r="107" spans="1:3" x14ac:dyDescent="0.2">
      <c r="A107"/>
      <c r="B107"/>
    </row>
    <row r="108" spans="1:3" x14ac:dyDescent="0.2">
      <c r="A108"/>
      <c r="B108"/>
    </row>
    <row r="109" spans="1:3" x14ac:dyDescent="0.2">
      <c r="A109"/>
      <c r="B109"/>
    </row>
    <row r="110" spans="1:3" x14ac:dyDescent="0.2">
      <c r="A110"/>
      <c r="B110"/>
    </row>
    <row r="111" spans="1:3" x14ac:dyDescent="0.2">
      <c r="A111"/>
      <c r="B111"/>
    </row>
    <row r="112" spans="1:3" x14ac:dyDescent="0.2">
      <c r="A112"/>
      <c r="B112"/>
    </row>
    <row r="113" spans="1:2" x14ac:dyDescent="0.2">
      <c r="A113"/>
      <c r="B113"/>
    </row>
    <row r="114" spans="1:2" x14ac:dyDescent="0.2">
      <c r="A114"/>
      <c r="B114"/>
    </row>
    <row r="115" spans="1:2" x14ac:dyDescent="0.2">
      <c r="A115"/>
      <c r="B115"/>
    </row>
    <row r="116" spans="1:2" x14ac:dyDescent="0.2">
      <c r="A116"/>
      <c r="B116"/>
    </row>
    <row r="117" spans="1:2" x14ac:dyDescent="0.2">
      <c r="A117"/>
      <c r="B117"/>
    </row>
    <row r="118" spans="1:2" x14ac:dyDescent="0.2">
      <c r="A118"/>
      <c r="B118"/>
    </row>
    <row r="119" spans="1:2" x14ac:dyDescent="0.2">
      <c r="A119"/>
      <c r="B119"/>
    </row>
    <row r="120" spans="1:2" x14ac:dyDescent="0.2">
      <c r="A120"/>
      <c r="B120"/>
    </row>
    <row r="121" spans="1:2" x14ac:dyDescent="0.2">
      <c r="A121"/>
      <c r="B121"/>
    </row>
    <row r="122" spans="1:2" x14ac:dyDescent="0.2">
      <c r="A122"/>
      <c r="B122"/>
    </row>
    <row r="123" spans="1:2" x14ac:dyDescent="0.2">
      <c r="A123"/>
      <c r="B123"/>
    </row>
    <row r="124" spans="1:2" x14ac:dyDescent="0.2">
      <c r="A124"/>
      <c r="B124"/>
    </row>
    <row r="125" spans="1:2" x14ac:dyDescent="0.2">
      <c r="A125"/>
      <c r="B125"/>
    </row>
    <row r="126" spans="1:2" x14ac:dyDescent="0.2">
      <c r="A126"/>
      <c r="B126"/>
    </row>
    <row r="127" spans="1:2" x14ac:dyDescent="0.2">
      <c r="A127"/>
      <c r="B127"/>
    </row>
    <row r="128" spans="1:2" x14ac:dyDescent="0.2">
      <c r="A128"/>
      <c r="B128"/>
    </row>
    <row r="129" spans="1:2" x14ac:dyDescent="0.2">
      <c r="A129"/>
      <c r="B129"/>
    </row>
    <row r="130" spans="1:2" x14ac:dyDescent="0.2">
      <c r="A130"/>
      <c r="B130"/>
    </row>
    <row r="131" spans="1:2" x14ac:dyDescent="0.2">
      <c r="A131"/>
      <c r="B131"/>
    </row>
    <row r="132" spans="1:2" x14ac:dyDescent="0.2">
      <c r="A132"/>
      <c r="B132"/>
    </row>
    <row r="133" spans="1:2" x14ac:dyDescent="0.2">
      <c r="A133"/>
      <c r="B133"/>
    </row>
    <row r="134" spans="1:2" x14ac:dyDescent="0.2">
      <c r="A134"/>
      <c r="B134"/>
    </row>
    <row r="135" spans="1:2" x14ac:dyDescent="0.2">
      <c r="A135"/>
      <c r="B135"/>
    </row>
    <row r="136" spans="1:2" x14ac:dyDescent="0.2">
      <c r="A136"/>
      <c r="B136"/>
    </row>
    <row r="137" spans="1:2" x14ac:dyDescent="0.2">
      <c r="A137"/>
      <c r="B137"/>
    </row>
    <row r="138" spans="1:2" x14ac:dyDescent="0.2">
      <c r="A138"/>
      <c r="B138"/>
    </row>
    <row r="139" spans="1:2" x14ac:dyDescent="0.2">
      <c r="A139"/>
      <c r="B139"/>
    </row>
    <row r="140" spans="1:2" x14ac:dyDescent="0.2">
      <c r="A140"/>
      <c r="B140"/>
    </row>
    <row r="141" spans="1:2" x14ac:dyDescent="0.2">
      <c r="A141"/>
      <c r="B141"/>
    </row>
    <row r="142" spans="1:2" x14ac:dyDescent="0.2">
      <c r="A142"/>
      <c r="B142"/>
    </row>
    <row r="143" spans="1:2" x14ac:dyDescent="0.2">
      <c r="A143"/>
      <c r="B143"/>
    </row>
    <row r="144" spans="1:2" x14ac:dyDescent="0.2">
      <c r="A144"/>
      <c r="B144"/>
    </row>
    <row r="145" spans="1:2" x14ac:dyDescent="0.2">
      <c r="A145"/>
      <c r="B145"/>
    </row>
    <row r="146" spans="1:2" x14ac:dyDescent="0.2">
      <c r="A146"/>
      <c r="B146"/>
    </row>
    <row r="147" spans="1:2" x14ac:dyDescent="0.2">
      <c r="A147"/>
      <c r="B147"/>
    </row>
    <row r="148" spans="1:2" x14ac:dyDescent="0.2">
      <c r="A148"/>
      <c r="B148"/>
    </row>
    <row r="149" spans="1:2" x14ac:dyDescent="0.2">
      <c r="A149"/>
      <c r="B149"/>
    </row>
    <row r="150" spans="1:2" x14ac:dyDescent="0.2">
      <c r="A150"/>
      <c r="B150"/>
    </row>
    <row r="151" spans="1:2" x14ac:dyDescent="0.2">
      <c r="A151"/>
      <c r="B151"/>
    </row>
    <row r="152" spans="1:2" x14ac:dyDescent="0.2">
      <c r="A152"/>
      <c r="B152"/>
    </row>
    <row r="153" spans="1:2" x14ac:dyDescent="0.2">
      <c r="A153"/>
      <c r="B153"/>
    </row>
    <row r="154" spans="1:2" x14ac:dyDescent="0.2">
      <c r="A154"/>
      <c r="B154"/>
    </row>
    <row r="155" spans="1:2" x14ac:dyDescent="0.2">
      <c r="A155"/>
      <c r="B155"/>
    </row>
    <row r="156" spans="1:2" x14ac:dyDescent="0.2">
      <c r="A156"/>
      <c r="B156"/>
    </row>
    <row r="157" spans="1:2" x14ac:dyDescent="0.2">
      <c r="A157"/>
      <c r="B157"/>
    </row>
    <row r="158" spans="1:2" x14ac:dyDescent="0.2">
      <c r="A158"/>
      <c r="B158"/>
    </row>
    <row r="159" spans="1:2" x14ac:dyDescent="0.2">
      <c r="A159"/>
      <c r="B159"/>
    </row>
    <row r="160" spans="1:2" x14ac:dyDescent="0.2">
      <c r="A160"/>
      <c r="B160"/>
    </row>
    <row r="161" spans="1:2" x14ac:dyDescent="0.2">
      <c r="A161"/>
      <c r="B161"/>
    </row>
    <row r="162" spans="1:2" x14ac:dyDescent="0.2">
      <c r="A162"/>
      <c r="B162"/>
    </row>
    <row r="163" spans="1:2" x14ac:dyDescent="0.2">
      <c r="A163"/>
      <c r="B163"/>
    </row>
    <row r="164" spans="1:2" x14ac:dyDescent="0.2">
      <c r="A164"/>
      <c r="B164"/>
    </row>
    <row r="165" spans="1:2" x14ac:dyDescent="0.2">
      <c r="A165"/>
      <c r="B165"/>
    </row>
    <row r="166" spans="1:2" x14ac:dyDescent="0.2">
      <c r="A166"/>
      <c r="B166"/>
    </row>
    <row r="167" spans="1:2" x14ac:dyDescent="0.2">
      <c r="A167"/>
      <c r="B167"/>
    </row>
    <row r="168" spans="1:2" x14ac:dyDescent="0.2">
      <c r="A168"/>
      <c r="B168"/>
    </row>
    <row r="169" spans="1:2" x14ac:dyDescent="0.2">
      <c r="A169"/>
      <c r="B169"/>
    </row>
    <row r="170" spans="1:2" x14ac:dyDescent="0.2">
      <c r="A170"/>
      <c r="B170"/>
    </row>
    <row r="171" spans="1:2" x14ac:dyDescent="0.2">
      <c r="A171"/>
      <c r="B171"/>
    </row>
    <row r="172" spans="1:2" x14ac:dyDescent="0.2">
      <c r="A172"/>
      <c r="B172"/>
    </row>
    <row r="173" spans="1:2" x14ac:dyDescent="0.2">
      <c r="A173"/>
      <c r="B173"/>
    </row>
    <row r="174" spans="1:2" x14ac:dyDescent="0.2">
      <c r="A174"/>
      <c r="B174"/>
    </row>
    <row r="175" spans="1:2" x14ac:dyDescent="0.2">
      <c r="A175"/>
      <c r="B175"/>
    </row>
    <row r="176" spans="1:2" x14ac:dyDescent="0.2">
      <c r="A176"/>
      <c r="B176"/>
    </row>
    <row r="177" spans="1:2" x14ac:dyDescent="0.2">
      <c r="A177"/>
      <c r="B177"/>
    </row>
    <row r="178" spans="1:2" x14ac:dyDescent="0.2">
      <c r="A178"/>
      <c r="B178"/>
    </row>
    <row r="179" spans="1:2" x14ac:dyDescent="0.2">
      <c r="A179"/>
      <c r="B179"/>
    </row>
    <row r="180" spans="1:2" x14ac:dyDescent="0.2">
      <c r="A180"/>
      <c r="B180"/>
    </row>
    <row r="181" spans="1:2" x14ac:dyDescent="0.2">
      <c r="A181"/>
      <c r="B181"/>
    </row>
    <row r="182" spans="1:2" x14ac:dyDescent="0.2">
      <c r="A182"/>
      <c r="B182"/>
    </row>
    <row r="183" spans="1:2" x14ac:dyDescent="0.2">
      <c r="A183"/>
      <c r="B183"/>
    </row>
  </sheetData>
  <pageMargins left="0.7" right="0.7" top="0.75" bottom="0.75" header="0.3" footer="0.3"/>
  <pageSetup paperSize="0" orientation="portrait" horizontalDpi="0" verticalDpi="0" copie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2:BH42"/>
  <sheetViews>
    <sheetView showGridLines="0" workbookViewId="0"/>
  </sheetViews>
  <sheetFormatPr defaultColWidth="9.140625" defaultRowHeight="12.75" x14ac:dyDescent="0.2"/>
  <cols>
    <col min="1" max="1" width="17.42578125" style="2" customWidth="1"/>
    <col min="2" max="90" width="14.28515625" style="2" customWidth="1"/>
    <col min="91" max="16384" width="9.140625" style="2"/>
  </cols>
  <sheetData>
    <row r="2" spans="1:60" ht="21" x14ac:dyDescent="0.35">
      <c r="A2" s="4" t="s">
        <v>0</v>
      </c>
    </row>
    <row r="3" spans="1:60" ht="15" x14ac:dyDescent="0.25">
      <c r="A3" s="26" t="s">
        <v>184</v>
      </c>
    </row>
    <row r="4" spans="1:60" x14ac:dyDescent="0.2">
      <c r="A4" s="2" t="s">
        <v>171</v>
      </c>
    </row>
    <row r="6" spans="1:60" x14ac:dyDescent="0.2">
      <c r="A6"/>
      <c r="B6"/>
    </row>
    <row r="8" spans="1:60" x14ac:dyDescent="0.2">
      <c r="A8" s="14" t="s">
        <v>176</v>
      </c>
      <c r="B8" s="5" t="s">
        <v>177</v>
      </c>
      <c r="C8"/>
      <c r="D8"/>
      <c r="E8"/>
      <c r="F8"/>
      <c r="G8"/>
      <c r="H8"/>
      <c r="I8"/>
      <c r="J8"/>
      <c r="K8"/>
      <c r="L8"/>
      <c r="M8"/>
      <c r="N8"/>
      <c r="O8"/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  <c r="AV8"/>
      <c r="AW8"/>
      <c r="AX8"/>
      <c r="AY8"/>
      <c r="AZ8"/>
      <c r="BA8"/>
      <c r="BB8"/>
      <c r="BC8"/>
      <c r="BD8"/>
      <c r="BE8"/>
      <c r="BF8"/>
      <c r="BG8"/>
      <c r="BH8"/>
    </row>
    <row r="9" spans="1:60" x14ac:dyDescent="0.2">
      <c r="A9" s="18"/>
      <c r="B9" t="s">
        <v>180</v>
      </c>
      <c r="C9"/>
      <c r="D9"/>
      <c r="E9" t="s">
        <v>182</v>
      </c>
      <c r="F9" t="s">
        <v>185</v>
      </c>
      <c r="G9"/>
      <c r="H9"/>
      <c r="I9"/>
      <c r="J9"/>
      <c r="K9"/>
      <c r="L9" t="s">
        <v>226</v>
      </c>
      <c r="M9" t="s">
        <v>188</v>
      </c>
      <c r="N9"/>
      <c r="O9"/>
      <c r="P9"/>
      <c r="Q9"/>
      <c r="R9" t="s">
        <v>227</v>
      </c>
      <c r="S9" t="s">
        <v>189</v>
      </c>
      <c r="T9"/>
      <c r="U9"/>
      <c r="V9"/>
      <c r="W9"/>
      <c r="X9" t="s">
        <v>228</v>
      </c>
      <c r="Y9" t="s">
        <v>190</v>
      </c>
      <c r="Z9"/>
      <c r="AA9"/>
      <c r="AB9"/>
      <c r="AC9"/>
      <c r="AD9" t="s">
        <v>229</v>
      </c>
      <c r="AE9" t="s">
        <v>191</v>
      </c>
      <c r="AF9"/>
      <c r="AG9"/>
      <c r="AH9"/>
      <c r="AI9"/>
      <c r="AJ9" t="s">
        <v>230</v>
      </c>
      <c r="AK9" t="s">
        <v>192</v>
      </c>
      <c r="AL9"/>
      <c r="AM9"/>
      <c r="AN9"/>
      <c r="AO9"/>
      <c r="AP9" t="s">
        <v>231</v>
      </c>
      <c r="AQ9" t="s">
        <v>193</v>
      </c>
      <c r="AR9"/>
      <c r="AS9"/>
      <c r="AT9"/>
      <c r="AU9"/>
      <c r="AV9" t="s">
        <v>232</v>
      </c>
      <c r="AW9" t="s">
        <v>194</v>
      </c>
      <c r="AX9"/>
      <c r="AY9"/>
      <c r="AZ9"/>
      <c r="BA9"/>
      <c r="BB9" t="s">
        <v>233</v>
      </c>
      <c r="BC9" t="s">
        <v>195</v>
      </c>
      <c r="BD9"/>
      <c r="BE9"/>
      <c r="BF9"/>
      <c r="BG9"/>
      <c r="BH9" t="s">
        <v>234</v>
      </c>
    </row>
    <row r="10" spans="1:60" ht="63.75" x14ac:dyDescent="0.2">
      <c r="A10" s="5" t="s">
        <v>178</v>
      </c>
      <c r="B10" s="25" t="s">
        <v>13</v>
      </c>
      <c r="C10" s="25" t="s">
        <v>14</v>
      </c>
      <c r="D10" s="25" t="s">
        <v>181</v>
      </c>
      <c r="E10"/>
      <c r="F10" t="s">
        <v>13</v>
      </c>
      <c r="G10" t="s">
        <v>14</v>
      </c>
      <c r="H10" t="s">
        <v>181</v>
      </c>
      <c r="I10" t="s">
        <v>186</v>
      </c>
      <c r="J10" t="s">
        <v>187</v>
      </c>
      <c r="K10" t="s">
        <v>197</v>
      </c>
      <c r="L10"/>
      <c r="M10" t="s">
        <v>13</v>
      </c>
      <c r="N10" t="s">
        <v>14</v>
      </c>
      <c r="O10" t="s">
        <v>186</v>
      </c>
      <c r="P10" t="s">
        <v>187</v>
      </c>
      <c r="Q10" t="s">
        <v>197</v>
      </c>
      <c r="R10"/>
      <c r="S10" t="s">
        <v>13</v>
      </c>
      <c r="T10" t="s">
        <v>14</v>
      </c>
      <c r="U10" t="s">
        <v>186</v>
      </c>
      <c r="V10" t="s">
        <v>187</v>
      </c>
      <c r="W10" t="s">
        <v>197</v>
      </c>
      <c r="X10"/>
      <c r="Y10" t="s">
        <v>13</v>
      </c>
      <c r="Z10" t="s">
        <v>14</v>
      </c>
      <c r="AA10" t="s">
        <v>186</v>
      </c>
      <c r="AB10" t="s">
        <v>187</v>
      </c>
      <c r="AC10" t="s">
        <v>197</v>
      </c>
      <c r="AD10"/>
      <c r="AE10" t="s">
        <v>13</v>
      </c>
      <c r="AF10" t="s">
        <v>14</v>
      </c>
      <c r="AG10" t="s">
        <v>186</v>
      </c>
      <c r="AH10" t="s">
        <v>187</v>
      </c>
      <c r="AI10" t="s">
        <v>197</v>
      </c>
      <c r="AJ10"/>
      <c r="AK10" t="s">
        <v>13</v>
      </c>
      <c r="AL10" t="s">
        <v>14</v>
      </c>
      <c r="AM10" t="s">
        <v>186</v>
      </c>
      <c r="AN10" t="s">
        <v>187</v>
      </c>
      <c r="AO10" t="s">
        <v>197</v>
      </c>
      <c r="AP10"/>
      <c r="AQ10" t="s">
        <v>13</v>
      </c>
      <c r="AR10" t="s">
        <v>14</v>
      </c>
      <c r="AS10" t="s">
        <v>186</v>
      </c>
      <c r="AT10" t="s">
        <v>187</v>
      </c>
      <c r="AU10" t="s">
        <v>197</v>
      </c>
      <c r="AV10"/>
      <c r="AW10" t="s">
        <v>13</v>
      </c>
      <c r="AX10" t="s">
        <v>14</v>
      </c>
      <c r="AY10" t="s">
        <v>186</v>
      </c>
      <c r="AZ10" t="s">
        <v>187</v>
      </c>
      <c r="BA10" t="s">
        <v>197</v>
      </c>
      <c r="BB10"/>
      <c r="BC10" t="s">
        <v>13</v>
      </c>
      <c r="BD10" t="s">
        <v>14</v>
      </c>
      <c r="BE10" t="s">
        <v>186</v>
      </c>
      <c r="BF10" t="s">
        <v>187</v>
      </c>
      <c r="BG10" t="s">
        <v>197</v>
      </c>
      <c r="BH10"/>
    </row>
    <row r="11" spans="1:60" x14ac:dyDescent="0.2">
      <c r="A11" s="7" t="s">
        <v>10</v>
      </c>
      <c r="B11" s="6">
        <v>6</v>
      </c>
      <c r="C11" s="6">
        <v>15</v>
      </c>
      <c r="D11" s="6">
        <v>17</v>
      </c>
      <c r="E11" s="6">
        <v>38</v>
      </c>
      <c r="F11" s="6">
        <v>6</v>
      </c>
      <c r="G11" s="6">
        <v>13</v>
      </c>
      <c r="H11" s="6"/>
      <c r="I11" s="6">
        <v>1</v>
      </c>
      <c r="J11" s="6">
        <v>17</v>
      </c>
      <c r="K11" s="6"/>
      <c r="L11" s="6">
        <v>37</v>
      </c>
      <c r="M11" s="6">
        <v>6</v>
      </c>
      <c r="N11" s="6">
        <v>12</v>
      </c>
      <c r="O11" s="6">
        <v>1</v>
      </c>
      <c r="P11" s="6">
        <v>16</v>
      </c>
      <c r="Q11" s="6"/>
      <c r="R11" s="6">
        <v>35</v>
      </c>
      <c r="S11" s="6">
        <v>6</v>
      </c>
      <c r="T11" s="6">
        <v>12</v>
      </c>
      <c r="U11" s="6">
        <v>1</v>
      </c>
      <c r="V11" s="6">
        <v>16</v>
      </c>
      <c r="W11" s="6"/>
      <c r="X11" s="6">
        <v>35</v>
      </c>
      <c r="Y11" s="6">
        <v>6</v>
      </c>
      <c r="Z11" s="6">
        <v>11</v>
      </c>
      <c r="AA11" s="6">
        <v>1</v>
      </c>
      <c r="AB11" s="6">
        <v>16</v>
      </c>
      <c r="AC11" s="6"/>
      <c r="AD11" s="6">
        <v>34</v>
      </c>
      <c r="AE11" s="6">
        <v>6</v>
      </c>
      <c r="AF11" s="6">
        <v>10</v>
      </c>
      <c r="AG11" s="6">
        <v>1</v>
      </c>
      <c r="AH11" s="6">
        <v>16</v>
      </c>
      <c r="AI11" s="6"/>
      <c r="AJ11" s="6">
        <v>33</v>
      </c>
      <c r="AK11" s="6">
        <v>6</v>
      </c>
      <c r="AL11" s="6">
        <v>10</v>
      </c>
      <c r="AM11" s="6">
        <v>1</v>
      </c>
      <c r="AN11" s="6">
        <v>16</v>
      </c>
      <c r="AO11" s="6"/>
      <c r="AP11" s="6">
        <v>33</v>
      </c>
      <c r="AQ11" s="6">
        <v>6</v>
      </c>
      <c r="AR11" s="6">
        <v>9</v>
      </c>
      <c r="AS11" s="6">
        <v>1</v>
      </c>
      <c r="AT11" s="6">
        <v>16</v>
      </c>
      <c r="AU11" s="6"/>
      <c r="AV11" s="6">
        <v>32</v>
      </c>
      <c r="AW11" s="6">
        <v>6</v>
      </c>
      <c r="AX11" s="6">
        <v>9</v>
      </c>
      <c r="AY11" s="6">
        <v>1</v>
      </c>
      <c r="AZ11" s="6">
        <v>16</v>
      </c>
      <c r="BA11" s="6"/>
      <c r="BB11" s="6">
        <v>32</v>
      </c>
      <c r="BC11" s="6">
        <v>5</v>
      </c>
      <c r="BD11" s="6">
        <v>9</v>
      </c>
      <c r="BE11" s="6">
        <v>1</v>
      </c>
      <c r="BF11" s="6">
        <v>16</v>
      </c>
      <c r="BG11" s="6"/>
      <c r="BH11" s="6">
        <v>31</v>
      </c>
    </row>
    <row r="12" spans="1:60" x14ac:dyDescent="0.2">
      <c r="A12" s="7" t="s">
        <v>196</v>
      </c>
      <c r="B12" s="6">
        <v>13</v>
      </c>
      <c r="C12" s="6">
        <v>34</v>
      </c>
      <c r="D12" s="6">
        <v>20</v>
      </c>
      <c r="E12" s="6">
        <v>67</v>
      </c>
      <c r="F12" s="6">
        <v>13</v>
      </c>
      <c r="G12" s="6">
        <v>30</v>
      </c>
      <c r="H12" s="6"/>
      <c r="I12" s="6">
        <v>2</v>
      </c>
      <c r="J12" s="6">
        <v>8</v>
      </c>
      <c r="K12" s="6">
        <v>12</v>
      </c>
      <c r="L12" s="6">
        <v>65</v>
      </c>
      <c r="M12" s="6">
        <v>11</v>
      </c>
      <c r="N12" s="6">
        <v>33</v>
      </c>
      <c r="O12" s="6">
        <v>2</v>
      </c>
      <c r="P12" s="6">
        <v>11</v>
      </c>
      <c r="Q12" s="6">
        <v>9</v>
      </c>
      <c r="R12" s="6">
        <v>66</v>
      </c>
      <c r="S12" s="6">
        <v>11</v>
      </c>
      <c r="T12" s="6">
        <v>32</v>
      </c>
      <c r="U12" s="6">
        <v>2</v>
      </c>
      <c r="V12" s="6">
        <v>12</v>
      </c>
      <c r="W12" s="6">
        <v>8</v>
      </c>
      <c r="X12" s="6">
        <v>65</v>
      </c>
      <c r="Y12" s="6">
        <v>9</v>
      </c>
      <c r="Z12" s="6">
        <v>32</v>
      </c>
      <c r="AA12" s="6">
        <v>2</v>
      </c>
      <c r="AB12" s="6">
        <v>13</v>
      </c>
      <c r="AC12" s="6">
        <v>5</v>
      </c>
      <c r="AD12" s="6">
        <v>61</v>
      </c>
      <c r="AE12" s="6">
        <v>7</v>
      </c>
      <c r="AF12" s="6">
        <v>34</v>
      </c>
      <c r="AG12" s="6">
        <v>2</v>
      </c>
      <c r="AH12" s="6">
        <v>12</v>
      </c>
      <c r="AI12" s="6">
        <v>6</v>
      </c>
      <c r="AJ12" s="6">
        <v>61</v>
      </c>
      <c r="AK12" s="6">
        <v>7</v>
      </c>
      <c r="AL12" s="6">
        <v>34</v>
      </c>
      <c r="AM12" s="6">
        <v>1</v>
      </c>
      <c r="AN12" s="6">
        <v>12</v>
      </c>
      <c r="AO12" s="6">
        <v>6</v>
      </c>
      <c r="AP12" s="6">
        <v>60</v>
      </c>
      <c r="AQ12" s="6">
        <v>6</v>
      </c>
      <c r="AR12" s="6">
        <v>33</v>
      </c>
      <c r="AS12" s="6">
        <v>1</v>
      </c>
      <c r="AT12" s="6">
        <v>12</v>
      </c>
      <c r="AU12" s="6">
        <v>6</v>
      </c>
      <c r="AV12" s="6">
        <v>58</v>
      </c>
      <c r="AW12" s="6">
        <v>6</v>
      </c>
      <c r="AX12" s="6">
        <v>33</v>
      </c>
      <c r="AY12" s="6">
        <v>2</v>
      </c>
      <c r="AZ12" s="6">
        <v>12</v>
      </c>
      <c r="BA12" s="6">
        <v>5</v>
      </c>
      <c r="BB12" s="6">
        <v>58</v>
      </c>
      <c r="BC12" s="6">
        <v>6</v>
      </c>
      <c r="BD12" s="6">
        <v>40</v>
      </c>
      <c r="BE12" s="6">
        <v>1</v>
      </c>
      <c r="BF12" s="6">
        <v>13</v>
      </c>
      <c r="BG12" s="6">
        <v>4</v>
      </c>
      <c r="BH12" s="6">
        <v>64</v>
      </c>
    </row>
    <row r="13" spans="1:60" x14ac:dyDescent="0.2">
      <c r="A13" s="7" t="s">
        <v>198</v>
      </c>
      <c r="B13" s="6">
        <v>2</v>
      </c>
      <c r="C13" s="6">
        <v>24</v>
      </c>
      <c r="D13" s="6">
        <v>10</v>
      </c>
      <c r="E13" s="6">
        <v>36</v>
      </c>
      <c r="F13" s="6">
        <v>1</v>
      </c>
      <c r="G13" s="6">
        <v>21</v>
      </c>
      <c r="H13" s="6"/>
      <c r="I13" s="6">
        <v>2</v>
      </c>
      <c r="J13" s="6">
        <v>4</v>
      </c>
      <c r="K13" s="6">
        <v>6</v>
      </c>
      <c r="L13" s="6">
        <v>34</v>
      </c>
      <c r="M13" s="6">
        <v>3</v>
      </c>
      <c r="N13" s="6">
        <v>20</v>
      </c>
      <c r="O13" s="6"/>
      <c r="P13" s="6">
        <v>4</v>
      </c>
      <c r="Q13" s="6">
        <v>5</v>
      </c>
      <c r="R13" s="6">
        <v>32</v>
      </c>
      <c r="S13" s="6">
        <v>2</v>
      </c>
      <c r="T13" s="6">
        <v>20</v>
      </c>
      <c r="U13" s="6"/>
      <c r="V13" s="6">
        <v>3</v>
      </c>
      <c r="W13" s="6">
        <v>6</v>
      </c>
      <c r="X13" s="6">
        <v>31</v>
      </c>
      <c r="Y13" s="6">
        <v>1</v>
      </c>
      <c r="Z13" s="6">
        <v>20</v>
      </c>
      <c r="AA13" s="6">
        <v>1</v>
      </c>
      <c r="AB13" s="6">
        <v>2</v>
      </c>
      <c r="AC13" s="6">
        <v>6</v>
      </c>
      <c r="AD13" s="6">
        <v>30</v>
      </c>
      <c r="AE13" s="6">
        <v>1</v>
      </c>
      <c r="AF13" s="6">
        <v>19</v>
      </c>
      <c r="AG13" s="6">
        <v>1</v>
      </c>
      <c r="AH13" s="6">
        <v>2</v>
      </c>
      <c r="AI13" s="6">
        <v>6</v>
      </c>
      <c r="AJ13" s="6">
        <v>29</v>
      </c>
      <c r="AK13" s="6">
        <v>1</v>
      </c>
      <c r="AL13" s="6">
        <v>20</v>
      </c>
      <c r="AM13" s="6">
        <v>1</v>
      </c>
      <c r="AN13" s="6">
        <v>2</v>
      </c>
      <c r="AO13" s="6">
        <v>6</v>
      </c>
      <c r="AP13" s="6">
        <v>30</v>
      </c>
      <c r="AQ13" s="6">
        <v>1</v>
      </c>
      <c r="AR13" s="6">
        <v>23</v>
      </c>
      <c r="AS13" s="6">
        <v>1</v>
      </c>
      <c r="AT13" s="6">
        <v>2</v>
      </c>
      <c r="AU13" s="6">
        <v>6</v>
      </c>
      <c r="AV13" s="6">
        <v>33</v>
      </c>
      <c r="AW13" s="6">
        <v>1</v>
      </c>
      <c r="AX13" s="6">
        <v>24</v>
      </c>
      <c r="AY13" s="6">
        <v>1</v>
      </c>
      <c r="AZ13" s="6">
        <v>1</v>
      </c>
      <c r="BA13" s="6">
        <v>7</v>
      </c>
      <c r="BB13" s="6">
        <v>34</v>
      </c>
      <c r="BC13" s="6">
        <v>1</v>
      </c>
      <c r="BD13" s="6">
        <v>24</v>
      </c>
      <c r="BE13" s="6">
        <v>1</v>
      </c>
      <c r="BF13" s="6">
        <v>1</v>
      </c>
      <c r="BG13" s="6">
        <v>7</v>
      </c>
      <c r="BH13" s="6">
        <v>34</v>
      </c>
    </row>
    <row r="14" spans="1:60" x14ac:dyDescent="0.2">
      <c r="A14" s="7" t="s">
        <v>199</v>
      </c>
      <c r="B14" s="6">
        <v>4</v>
      </c>
      <c r="C14" s="6">
        <v>9</v>
      </c>
      <c r="D14" s="6">
        <v>9</v>
      </c>
      <c r="E14" s="6">
        <v>22</v>
      </c>
      <c r="F14" s="6">
        <v>4</v>
      </c>
      <c r="G14" s="6">
        <v>7</v>
      </c>
      <c r="H14" s="6"/>
      <c r="I14" s="6"/>
      <c r="J14" s="6">
        <v>8</v>
      </c>
      <c r="K14" s="6">
        <v>1</v>
      </c>
      <c r="L14" s="6">
        <v>20</v>
      </c>
      <c r="M14" s="6">
        <v>3</v>
      </c>
      <c r="N14" s="6">
        <v>6</v>
      </c>
      <c r="O14" s="6"/>
      <c r="P14" s="6">
        <v>7</v>
      </c>
      <c r="Q14" s="6">
        <v>2</v>
      </c>
      <c r="R14" s="6">
        <v>18</v>
      </c>
      <c r="S14" s="6">
        <v>2</v>
      </c>
      <c r="T14" s="6">
        <v>5</v>
      </c>
      <c r="U14" s="6"/>
      <c r="V14" s="6">
        <v>6</v>
      </c>
      <c r="W14" s="6">
        <v>3</v>
      </c>
      <c r="X14" s="6">
        <v>16</v>
      </c>
      <c r="Y14" s="6">
        <v>2</v>
      </c>
      <c r="Z14" s="6">
        <v>4</v>
      </c>
      <c r="AA14" s="6"/>
      <c r="AB14" s="6">
        <v>7</v>
      </c>
      <c r="AC14" s="6">
        <v>2</v>
      </c>
      <c r="AD14" s="6">
        <v>15</v>
      </c>
      <c r="AE14" s="6">
        <v>2</v>
      </c>
      <c r="AF14" s="6">
        <v>4</v>
      </c>
      <c r="AG14" s="6"/>
      <c r="AH14" s="6">
        <v>7</v>
      </c>
      <c r="AI14" s="6">
        <v>2</v>
      </c>
      <c r="AJ14" s="6">
        <v>15</v>
      </c>
      <c r="AK14" s="6">
        <v>2</v>
      </c>
      <c r="AL14" s="6">
        <v>4</v>
      </c>
      <c r="AM14" s="6"/>
      <c r="AN14" s="6">
        <v>7</v>
      </c>
      <c r="AO14" s="6">
        <v>2</v>
      </c>
      <c r="AP14" s="6">
        <v>15</v>
      </c>
      <c r="AQ14" s="6">
        <v>1</v>
      </c>
      <c r="AR14" s="6">
        <v>4</v>
      </c>
      <c r="AS14" s="6"/>
      <c r="AT14" s="6">
        <v>7</v>
      </c>
      <c r="AU14" s="6">
        <v>2</v>
      </c>
      <c r="AV14" s="6">
        <v>14</v>
      </c>
      <c r="AW14" s="6">
        <v>1</v>
      </c>
      <c r="AX14" s="6">
        <v>4</v>
      </c>
      <c r="AY14" s="6"/>
      <c r="AZ14" s="6">
        <v>7</v>
      </c>
      <c r="BA14" s="6">
        <v>2</v>
      </c>
      <c r="BB14" s="6">
        <v>14</v>
      </c>
      <c r="BC14" s="6">
        <v>1</v>
      </c>
      <c r="BD14" s="6">
        <v>4</v>
      </c>
      <c r="BE14" s="6"/>
      <c r="BF14" s="6">
        <v>7</v>
      </c>
      <c r="BG14" s="6">
        <v>2</v>
      </c>
      <c r="BH14" s="6">
        <v>14</v>
      </c>
    </row>
    <row r="15" spans="1:60" x14ac:dyDescent="0.2">
      <c r="A15" s="7" t="s">
        <v>200</v>
      </c>
      <c r="B15" s="6">
        <v>3</v>
      </c>
      <c r="C15" s="6">
        <v>21</v>
      </c>
      <c r="D15" s="6">
        <v>8</v>
      </c>
      <c r="E15" s="6">
        <v>32</v>
      </c>
      <c r="F15" s="6">
        <v>3</v>
      </c>
      <c r="G15" s="6">
        <v>20</v>
      </c>
      <c r="H15" s="6"/>
      <c r="I15" s="6">
        <v>2</v>
      </c>
      <c r="J15" s="6">
        <v>3</v>
      </c>
      <c r="K15" s="6">
        <v>4</v>
      </c>
      <c r="L15" s="6">
        <v>32</v>
      </c>
      <c r="M15" s="6">
        <v>3</v>
      </c>
      <c r="N15" s="6">
        <v>19</v>
      </c>
      <c r="O15" s="6">
        <v>2</v>
      </c>
      <c r="P15" s="6">
        <v>3</v>
      </c>
      <c r="Q15" s="6">
        <v>4</v>
      </c>
      <c r="R15" s="6">
        <v>31</v>
      </c>
      <c r="S15" s="6">
        <v>3</v>
      </c>
      <c r="T15" s="6">
        <v>19</v>
      </c>
      <c r="U15" s="6">
        <v>2</v>
      </c>
      <c r="V15" s="6">
        <v>3</v>
      </c>
      <c r="W15" s="6">
        <v>4</v>
      </c>
      <c r="X15" s="6">
        <v>31</v>
      </c>
      <c r="Y15" s="6">
        <v>3</v>
      </c>
      <c r="Z15" s="6">
        <v>19</v>
      </c>
      <c r="AA15" s="6">
        <v>1</v>
      </c>
      <c r="AB15" s="6">
        <v>3</v>
      </c>
      <c r="AC15" s="6">
        <v>4</v>
      </c>
      <c r="AD15" s="6">
        <v>30</v>
      </c>
      <c r="AE15" s="6">
        <v>3</v>
      </c>
      <c r="AF15" s="6">
        <v>21</v>
      </c>
      <c r="AG15" s="6">
        <v>1</v>
      </c>
      <c r="AH15" s="6">
        <v>3</v>
      </c>
      <c r="AI15" s="6">
        <v>4</v>
      </c>
      <c r="AJ15" s="6">
        <v>32</v>
      </c>
      <c r="AK15" s="6">
        <v>3</v>
      </c>
      <c r="AL15" s="6">
        <v>21</v>
      </c>
      <c r="AM15" s="6">
        <v>1</v>
      </c>
      <c r="AN15" s="6">
        <v>3</v>
      </c>
      <c r="AO15" s="6">
        <v>4</v>
      </c>
      <c r="AP15" s="6">
        <v>32</v>
      </c>
      <c r="AQ15" s="6">
        <v>3</v>
      </c>
      <c r="AR15" s="6">
        <v>21</v>
      </c>
      <c r="AS15" s="6">
        <v>1</v>
      </c>
      <c r="AT15" s="6">
        <v>3</v>
      </c>
      <c r="AU15" s="6">
        <v>4</v>
      </c>
      <c r="AV15" s="6">
        <v>32</v>
      </c>
      <c r="AW15" s="6">
        <v>4</v>
      </c>
      <c r="AX15" s="6">
        <v>22</v>
      </c>
      <c r="AY15" s="6">
        <v>1</v>
      </c>
      <c r="AZ15" s="6">
        <v>3</v>
      </c>
      <c r="BA15" s="6">
        <v>3</v>
      </c>
      <c r="BB15" s="6">
        <v>33</v>
      </c>
      <c r="BC15" s="6">
        <v>2</v>
      </c>
      <c r="BD15" s="6">
        <v>19</v>
      </c>
      <c r="BE15" s="6">
        <v>1</v>
      </c>
      <c r="BF15" s="6">
        <v>4</v>
      </c>
      <c r="BG15" s="6">
        <v>2</v>
      </c>
      <c r="BH15" s="6">
        <v>28</v>
      </c>
    </row>
    <row r="16" spans="1:60" x14ac:dyDescent="0.2">
      <c r="A16" s="7" t="s">
        <v>201</v>
      </c>
      <c r="B16" s="6">
        <v>1</v>
      </c>
      <c r="C16" s="6">
        <v>11</v>
      </c>
      <c r="D16" s="6">
        <v>15</v>
      </c>
      <c r="E16" s="6">
        <v>27</v>
      </c>
      <c r="F16" s="6">
        <v>1</v>
      </c>
      <c r="G16" s="6">
        <v>11</v>
      </c>
      <c r="H16" s="6"/>
      <c r="I16" s="6">
        <v>1</v>
      </c>
      <c r="J16" s="6">
        <v>11</v>
      </c>
      <c r="K16" s="6">
        <v>3</v>
      </c>
      <c r="L16" s="6">
        <v>27</v>
      </c>
      <c r="M16" s="6">
        <v>1</v>
      </c>
      <c r="N16" s="6">
        <v>11</v>
      </c>
      <c r="O16" s="6">
        <v>1</v>
      </c>
      <c r="P16" s="6">
        <v>11</v>
      </c>
      <c r="Q16" s="6">
        <v>3</v>
      </c>
      <c r="R16" s="6">
        <v>27</v>
      </c>
      <c r="S16" s="6">
        <v>1</v>
      </c>
      <c r="T16" s="6">
        <v>11</v>
      </c>
      <c r="U16" s="6">
        <v>1</v>
      </c>
      <c r="V16" s="6">
        <v>8</v>
      </c>
      <c r="W16" s="6">
        <v>5</v>
      </c>
      <c r="X16" s="6">
        <v>26</v>
      </c>
      <c r="Y16" s="6">
        <v>1</v>
      </c>
      <c r="Z16" s="6">
        <v>11</v>
      </c>
      <c r="AA16" s="6">
        <v>1</v>
      </c>
      <c r="AB16" s="6">
        <v>8</v>
      </c>
      <c r="AC16" s="6">
        <v>5</v>
      </c>
      <c r="AD16" s="6">
        <v>26</v>
      </c>
      <c r="AE16" s="6">
        <v>1</v>
      </c>
      <c r="AF16" s="6">
        <v>9</v>
      </c>
      <c r="AG16" s="6">
        <v>1</v>
      </c>
      <c r="AH16" s="6">
        <v>7</v>
      </c>
      <c r="AI16" s="6">
        <v>4</v>
      </c>
      <c r="AJ16" s="6">
        <v>22</v>
      </c>
      <c r="AK16" s="6">
        <v>1</v>
      </c>
      <c r="AL16" s="6">
        <v>9</v>
      </c>
      <c r="AM16" s="6">
        <v>1</v>
      </c>
      <c r="AN16" s="6">
        <v>7</v>
      </c>
      <c r="AO16" s="6">
        <v>4</v>
      </c>
      <c r="AP16" s="6">
        <v>22</v>
      </c>
      <c r="AQ16" s="6">
        <v>1</v>
      </c>
      <c r="AR16" s="6">
        <v>9</v>
      </c>
      <c r="AS16" s="6">
        <v>1</v>
      </c>
      <c r="AT16" s="6">
        <v>7</v>
      </c>
      <c r="AU16" s="6">
        <v>4</v>
      </c>
      <c r="AV16" s="6">
        <v>22</v>
      </c>
      <c r="AW16" s="6">
        <v>1</v>
      </c>
      <c r="AX16" s="6">
        <v>9</v>
      </c>
      <c r="AY16" s="6">
        <v>1</v>
      </c>
      <c r="AZ16" s="6">
        <v>7</v>
      </c>
      <c r="BA16" s="6">
        <v>4</v>
      </c>
      <c r="BB16" s="6">
        <v>22</v>
      </c>
      <c r="BC16" s="6">
        <v>1</v>
      </c>
      <c r="BD16" s="6">
        <v>7</v>
      </c>
      <c r="BE16" s="6">
        <v>1</v>
      </c>
      <c r="BF16" s="6">
        <v>7</v>
      </c>
      <c r="BG16" s="6">
        <v>4</v>
      </c>
      <c r="BH16" s="6">
        <v>20</v>
      </c>
    </row>
    <row r="17" spans="1:60" x14ac:dyDescent="0.2">
      <c r="A17" s="7" t="s">
        <v>202</v>
      </c>
      <c r="B17" s="6"/>
      <c r="C17" s="6"/>
      <c r="D17" s="6"/>
      <c r="E17" s="6"/>
      <c r="F17" s="6">
        <v>26</v>
      </c>
      <c r="G17" s="6">
        <v>53</v>
      </c>
      <c r="H17" s="6"/>
      <c r="I17" s="6"/>
      <c r="J17" s="6"/>
      <c r="K17" s="6">
        <v>5</v>
      </c>
      <c r="L17" s="6">
        <v>84</v>
      </c>
      <c r="M17" s="6">
        <v>21</v>
      </c>
      <c r="N17" s="6">
        <v>51</v>
      </c>
      <c r="O17" s="6"/>
      <c r="P17" s="6"/>
      <c r="Q17" s="6">
        <v>6</v>
      </c>
      <c r="R17" s="6">
        <v>78</v>
      </c>
      <c r="S17" s="6">
        <v>20</v>
      </c>
      <c r="T17" s="6">
        <v>51</v>
      </c>
      <c r="U17" s="6"/>
      <c r="V17" s="6"/>
      <c r="W17" s="6">
        <v>6</v>
      </c>
      <c r="X17" s="6">
        <v>77</v>
      </c>
      <c r="Y17" s="6">
        <v>18</v>
      </c>
      <c r="Z17" s="6">
        <v>50</v>
      </c>
      <c r="AA17" s="6"/>
      <c r="AB17" s="6"/>
      <c r="AC17" s="6">
        <v>8</v>
      </c>
      <c r="AD17" s="6">
        <v>76</v>
      </c>
      <c r="AE17" s="6">
        <v>16</v>
      </c>
      <c r="AF17" s="6">
        <v>49</v>
      </c>
      <c r="AG17" s="6"/>
      <c r="AH17" s="6"/>
      <c r="AI17" s="6">
        <v>9</v>
      </c>
      <c r="AJ17" s="6">
        <v>74</v>
      </c>
      <c r="AK17" s="6">
        <v>16</v>
      </c>
      <c r="AL17" s="6">
        <v>46</v>
      </c>
      <c r="AM17" s="6"/>
      <c r="AN17" s="6"/>
      <c r="AO17" s="6">
        <v>9</v>
      </c>
      <c r="AP17" s="6">
        <v>71</v>
      </c>
      <c r="AQ17" s="6">
        <v>16</v>
      </c>
      <c r="AR17" s="6">
        <v>45</v>
      </c>
      <c r="AS17" s="6"/>
      <c r="AT17" s="6">
        <v>1</v>
      </c>
      <c r="AU17" s="6">
        <v>8</v>
      </c>
      <c r="AV17" s="6">
        <v>70</v>
      </c>
      <c r="AW17" s="6">
        <v>16</v>
      </c>
      <c r="AX17" s="6">
        <v>43</v>
      </c>
      <c r="AY17" s="6"/>
      <c r="AZ17" s="6">
        <v>1</v>
      </c>
      <c r="BA17" s="6">
        <v>8</v>
      </c>
      <c r="BB17" s="6">
        <v>68</v>
      </c>
      <c r="BC17" s="6">
        <v>16</v>
      </c>
      <c r="BD17" s="6">
        <v>40</v>
      </c>
      <c r="BE17" s="6"/>
      <c r="BF17" s="6">
        <v>1</v>
      </c>
      <c r="BG17" s="6">
        <v>8</v>
      </c>
      <c r="BH17" s="6">
        <v>65</v>
      </c>
    </row>
    <row r="18" spans="1:60" x14ac:dyDescent="0.2">
      <c r="A18" s="7" t="s">
        <v>203</v>
      </c>
      <c r="B18" s="6">
        <v>2</v>
      </c>
      <c r="C18" s="6">
        <v>8</v>
      </c>
      <c r="D18" s="6">
        <v>2</v>
      </c>
      <c r="E18" s="6">
        <v>12</v>
      </c>
      <c r="F18" s="6">
        <v>1</v>
      </c>
      <c r="G18" s="6">
        <v>7</v>
      </c>
      <c r="H18" s="6"/>
      <c r="I18" s="6"/>
      <c r="J18" s="6"/>
      <c r="K18" s="6">
        <v>2</v>
      </c>
      <c r="L18" s="6">
        <v>10</v>
      </c>
      <c r="M18" s="6">
        <v>1</v>
      </c>
      <c r="N18" s="6">
        <v>7</v>
      </c>
      <c r="O18" s="6"/>
      <c r="P18" s="6"/>
      <c r="Q18" s="6">
        <v>2</v>
      </c>
      <c r="R18" s="6">
        <v>10</v>
      </c>
      <c r="S18" s="6">
        <v>1</v>
      </c>
      <c r="T18" s="6">
        <v>7</v>
      </c>
      <c r="U18" s="6"/>
      <c r="V18" s="6"/>
      <c r="W18" s="6">
        <v>1</v>
      </c>
      <c r="X18" s="6">
        <v>9</v>
      </c>
      <c r="Y18" s="6">
        <v>1</v>
      </c>
      <c r="Z18" s="6">
        <v>7</v>
      </c>
      <c r="AA18" s="6"/>
      <c r="AB18" s="6"/>
      <c r="AC18" s="6">
        <v>1</v>
      </c>
      <c r="AD18" s="6">
        <v>9</v>
      </c>
      <c r="AE18" s="6">
        <v>1</v>
      </c>
      <c r="AF18" s="6">
        <v>7</v>
      </c>
      <c r="AG18" s="6"/>
      <c r="AH18" s="6"/>
      <c r="AI18" s="6">
        <v>1</v>
      </c>
      <c r="AJ18" s="6">
        <v>9</v>
      </c>
      <c r="AK18" s="6">
        <v>1</v>
      </c>
      <c r="AL18" s="6">
        <v>7</v>
      </c>
      <c r="AM18" s="6"/>
      <c r="AN18" s="6"/>
      <c r="AO18" s="6">
        <v>1</v>
      </c>
      <c r="AP18" s="6">
        <v>9</v>
      </c>
      <c r="AQ18" s="6">
        <v>1</v>
      </c>
      <c r="AR18" s="6">
        <v>7</v>
      </c>
      <c r="AS18" s="6"/>
      <c r="AT18" s="6"/>
      <c r="AU18" s="6">
        <v>1</v>
      </c>
      <c r="AV18" s="6">
        <v>9</v>
      </c>
      <c r="AW18" s="6">
        <v>1</v>
      </c>
      <c r="AX18" s="6">
        <v>7</v>
      </c>
      <c r="AY18" s="6"/>
      <c r="AZ18" s="6"/>
      <c r="BA18" s="6">
        <v>1</v>
      </c>
      <c r="BB18" s="6">
        <v>9</v>
      </c>
      <c r="BC18" s="6">
        <v>1</v>
      </c>
      <c r="BD18" s="6">
        <v>7</v>
      </c>
      <c r="BE18" s="6"/>
      <c r="BF18" s="6"/>
      <c r="BG18" s="6">
        <v>1</v>
      </c>
      <c r="BH18" s="6">
        <v>9</v>
      </c>
    </row>
    <row r="19" spans="1:60" x14ac:dyDescent="0.2">
      <c r="A19" s="7" t="s">
        <v>204</v>
      </c>
      <c r="B19" s="6">
        <v>8</v>
      </c>
      <c r="C19" s="6">
        <v>37</v>
      </c>
      <c r="D19" s="6">
        <v>2</v>
      </c>
      <c r="E19" s="6">
        <v>47</v>
      </c>
      <c r="F19" s="6">
        <v>8</v>
      </c>
      <c r="G19" s="6">
        <v>35</v>
      </c>
      <c r="H19" s="6"/>
      <c r="I19" s="6"/>
      <c r="J19" s="6"/>
      <c r="K19" s="6">
        <v>2</v>
      </c>
      <c r="L19" s="6">
        <v>45</v>
      </c>
      <c r="M19" s="6">
        <v>8</v>
      </c>
      <c r="N19" s="6">
        <v>36</v>
      </c>
      <c r="O19" s="6"/>
      <c r="P19" s="6"/>
      <c r="Q19" s="6">
        <v>2</v>
      </c>
      <c r="R19" s="6">
        <v>46</v>
      </c>
      <c r="S19" s="6">
        <v>8</v>
      </c>
      <c r="T19" s="6">
        <v>34</v>
      </c>
      <c r="U19" s="6"/>
      <c r="V19" s="6"/>
      <c r="W19" s="6">
        <v>2</v>
      </c>
      <c r="X19" s="6">
        <v>44</v>
      </c>
      <c r="Y19" s="6">
        <v>8</v>
      </c>
      <c r="Z19" s="6">
        <v>33</v>
      </c>
      <c r="AA19" s="6"/>
      <c r="AB19" s="6"/>
      <c r="AC19" s="6">
        <v>1</v>
      </c>
      <c r="AD19" s="6">
        <v>42</v>
      </c>
      <c r="AE19" s="6">
        <v>8</v>
      </c>
      <c r="AF19" s="6">
        <v>34</v>
      </c>
      <c r="AG19" s="6"/>
      <c r="AH19" s="6"/>
      <c r="AI19" s="6">
        <v>1</v>
      </c>
      <c r="AJ19" s="6">
        <v>43</v>
      </c>
      <c r="AK19" s="6">
        <v>8</v>
      </c>
      <c r="AL19" s="6">
        <v>34</v>
      </c>
      <c r="AM19" s="6"/>
      <c r="AN19" s="6"/>
      <c r="AO19" s="6">
        <v>1</v>
      </c>
      <c r="AP19" s="6">
        <v>43</v>
      </c>
      <c r="AQ19" s="6">
        <v>8</v>
      </c>
      <c r="AR19" s="6">
        <v>33</v>
      </c>
      <c r="AS19" s="6"/>
      <c r="AT19" s="6"/>
      <c r="AU19" s="6">
        <v>2</v>
      </c>
      <c r="AV19" s="6">
        <v>43</v>
      </c>
      <c r="AW19" s="6">
        <v>8</v>
      </c>
      <c r="AX19" s="6">
        <v>34</v>
      </c>
      <c r="AY19" s="6"/>
      <c r="AZ19" s="6"/>
      <c r="BA19" s="6">
        <v>1</v>
      </c>
      <c r="BB19" s="6">
        <v>43</v>
      </c>
      <c r="BC19" s="6">
        <v>7</v>
      </c>
      <c r="BD19" s="6">
        <v>34</v>
      </c>
      <c r="BE19" s="6"/>
      <c r="BF19" s="6"/>
      <c r="BG19" s="6">
        <v>1</v>
      </c>
      <c r="BH19" s="6">
        <v>42</v>
      </c>
    </row>
    <row r="20" spans="1:60" x14ac:dyDescent="0.2">
      <c r="A20" s="7" t="s">
        <v>205</v>
      </c>
      <c r="B20" s="6">
        <v>73</v>
      </c>
      <c r="C20" s="6">
        <v>254</v>
      </c>
      <c r="D20" s="6">
        <v>162</v>
      </c>
      <c r="E20" s="6">
        <v>489</v>
      </c>
      <c r="F20" s="6">
        <v>69</v>
      </c>
      <c r="G20" s="6">
        <v>245</v>
      </c>
      <c r="H20" s="6">
        <v>2</v>
      </c>
      <c r="I20" s="6">
        <v>8</v>
      </c>
      <c r="J20" s="6">
        <v>11</v>
      </c>
      <c r="K20" s="6">
        <v>141</v>
      </c>
      <c r="L20" s="6">
        <v>476</v>
      </c>
      <c r="M20" s="6">
        <v>66</v>
      </c>
      <c r="N20" s="6">
        <v>244</v>
      </c>
      <c r="O20" s="6">
        <v>7</v>
      </c>
      <c r="P20" s="6">
        <v>9</v>
      </c>
      <c r="Q20" s="6">
        <v>142</v>
      </c>
      <c r="R20" s="6">
        <v>468</v>
      </c>
      <c r="S20" s="6">
        <v>64</v>
      </c>
      <c r="T20" s="6">
        <v>235</v>
      </c>
      <c r="U20" s="6">
        <v>8</v>
      </c>
      <c r="V20" s="6">
        <v>8</v>
      </c>
      <c r="W20" s="6">
        <v>144</v>
      </c>
      <c r="X20" s="6">
        <v>459</v>
      </c>
      <c r="Y20" s="6">
        <v>62</v>
      </c>
      <c r="Z20" s="6">
        <v>238</v>
      </c>
      <c r="AA20" s="6">
        <v>8</v>
      </c>
      <c r="AB20" s="6">
        <v>7</v>
      </c>
      <c r="AC20" s="6">
        <v>142</v>
      </c>
      <c r="AD20" s="6">
        <v>457</v>
      </c>
      <c r="AE20" s="6">
        <v>61</v>
      </c>
      <c r="AF20" s="6">
        <v>233</v>
      </c>
      <c r="AG20" s="6">
        <v>9</v>
      </c>
      <c r="AH20" s="6">
        <v>7</v>
      </c>
      <c r="AI20" s="6">
        <v>145</v>
      </c>
      <c r="AJ20" s="6">
        <v>455</v>
      </c>
      <c r="AK20" s="6">
        <v>56</v>
      </c>
      <c r="AL20" s="6">
        <v>230</v>
      </c>
      <c r="AM20" s="6">
        <v>10</v>
      </c>
      <c r="AN20" s="6">
        <v>5</v>
      </c>
      <c r="AO20" s="6">
        <v>148</v>
      </c>
      <c r="AP20" s="6">
        <v>449</v>
      </c>
      <c r="AQ20" s="6">
        <v>53</v>
      </c>
      <c r="AR20" s="6">
        <v>223</v>
      </c>
      <c r="AS20" s="6">
        <v>10</v>
      </c>
      <c r="AT20" s="6">
        <v>7</v>
      </c>
      <c r="AU20" s="6">
        <v>147</v>
      </c>
      <c r="AV20" s="6">
        <v>440</v>
      </c>
      <c r="AW20" s="6">
        <v>53</v>
      </c>
      <c r="AX20" s="6">
        <v>224</v>
      </c>
      <c r="AY20" s="6">
        <v>17</v>
      </c>
      <c r="AZ20" s="6">
        <v>9</v>
      </c>
      <c r="BA20" s="6">
        <v>140</v>
      </c>
      <c r="BB20" s="6">
        <v>443</v>
      </c>
      <c r="BC20" s="6">
        <v>45</v>
      </c>
      <c r="BD20" s="6">
        <v>223</v>
      </c>
      <c r="BE20" s="6">
        <v>26</v>
      </c>
      <c r="BF20" s="6">
        <v>7</v>
      </c>
      <c r="BG20" s="6">
        <v>143</v>
      </c>
      <c r="BH20" s="6">
        <v>444</v>
      </c>
    </row>
    <row r="21" spans="1:60" x14ac:dyDescent="0.2">
      <c r="A21" s="7" t="s">
        <v>206</v>
      </c>
      <c r="B21" s="6">
        <v>91</v>
      </c>
      <c r="C21" s="6">
        <v>239</v>
      </c>
      <c r="D21" s="6">
        <v>9</v>
      </c>
      <c r="E21" s="6">
        <v>339</v>
      </c>
      <c r="F21" s="6">
        <v>88</v>
      </c>
      <c r="G21" s="6">
        <v>236</v>
      </c>
      <c r="H21" s="6">
        <v>1</v>
      </c>
      <c r="I21" s="6">
        <v>14</v>
      </c>
      <c r="J21" s="6"/>
      <c r="K21" s="6"/>
      <c r="L21" s="6">
        <v>339</v>
      </c>
      <c r="M21" s="6">
        <v>86</v>
      </c>
      <c r="N21" s="6">
        <v>223</v>
      </c>
      <c r="O21" s="6">
        <v>29</v>
      </c>
      <c r="P21" s="6"/>
      <c r="Q21" s="6"/>
      <c r="R21" s="6">
        <v>338</v>
      </c>
      <c r="S21" s="6">
        <v>84</v>
      </c>
      <c r="T21" s="6">
        <v>223</v>
      </c>
      <c r="U21" s="6">
        <v>29</v>
      </c>
      <c r="V21" s="6"/>
      <c r="W21" s="6"/>
      <c r="X21" s="6">
        <v>336</v>
      </c>
      <c r="Y21" s="6">
        <v>82</v>
      </c>
      <c r="Z21" s="6">
        <v>223</v>
      </c>
      <c r="AA21" s="6">
        <v>28</v>
      </c>
      <c r="AB21" s="6"/>
      <c r="AC21" s="6"/>
      <c r="AD21" s="6">
        <v>333</v>
      </c>
      <c r="AE21" s="6">
        <v>81</v>
      </c>
      <c r="AF21" s="6">
        <v>223</v>
      </c>
      <c r="AG21" s="6">
        <v>29</v>
      </c>
      <c r="AH21" s="6"/>
      <c r="AI21" s="6"/>
      <c r="AJ21" s="6">
        <v>333</v>
      </c>
      <c r="AK21" s="6">
        <v>81</v>
      </c>
      <c r="AL21" s="6">
        <v>221</v>
      </c>
      <c r="AM21" s="6">
        <v>29</v>
      </c>
      <c r="AN21" s="6"/>
      <c r="AO21" s="6"/>
      <c r="AP21" s="6">
        <v>331</v>
      </c>
      <c r="AQ21" s="6">
        <v>83</v>
      </c>
      <c r="AR21" s="6">
        <v>222</v>
      </c>
      <c r="AS21" s="6">
        <v>29</v>
      </c>
      <c r="AT21" s="6"/>
      <c r="AU21" s="6"/>
      <c r="AV21" s="6">
        <v>334</v>
      </c>
      <c r="AW21" s="6">
        <v>79</v>
      </c>
      <c r="AX21" s="6">
        <v>221</v>
      </c>
      <c r="AY21" s="6">
        <v>28</v>
      </c>
      <c r="AZ21" s="6"/>
      <c r="BA21" s="6"/>
      <c r="BB21" s="6">
        <v>328</v>
      </c>
      <c r="BC21" s="6">
        <v>78</v>
      </c>
      <c r="BD21" s="6">
        <v>217</v>
      </c>
      <c r="BE21" s="6">
        <v>28</v>
      </c>
      <c r="BF21" s="6"/>
      <c r="BG21" s="6"/>
      <c r="BH21" s="6">
        <v>323</v>
      </c>
    </row>
    <row r="22" spans="1:60" x14ac:dyDescent="0.2">
      <c r="A22" s="7" t="s">
        <v>207</v>
      </c>
      <c r="B22" s="6">
        <v>3</v>
      </c>
      <c r="C22" s="6">
        <v>20</v>
      </c>
      <c r="D22" s="6">
        <v>17</v>
      </c>
      <c r="E22" s="6">
        <v>40</v>
      </c>
      <c r="F22" s="6">
        <v>3</v>
      </c>
      <c r="G22" s="6">
        <v>18</v>
      </c>
      <c r="H22" s="6"/>
      <c r="I22" s="6"/>
      <c r="J22" s="6">
        <v>5</v>
      </c>
      <c r="K22" s="6">
        <v>12</v>
      </c>
      <c r="L22" s="6">
        <v>38</v>
      </c>
      <c r="M22" s="6">
        <v>2</v>
      </c>
      <c r="N22" s="6">
        <v>17</v>
      </c>
      <c r="O22" s="6"/>
      <c r="P22" s="6">
        <v>5</v>
      </c>
      <c r="Q22" s="6">
        <v>12</v>
      </c>
      <c r="R22" s="6">
        <v>36</v>
      </c>
      <c r="S22" s="6">
        <v>2</v>
      </c>
      <c r="T22" s="6">
        <v>17</v>
      </c>
      <c r="U22" s="6"/>
      <c r="V22" s="6">
        <v>5</v>
      </c>
      <c r="W22" s="6">
        <v>12</v>
      </c>
      <c r="X22" s="6">
        <v>36</v>
      </c>
      <c r="Y22" s="6">
        <v>2</v>
      </c>
      <c r="Z22" s="6">
        <v>16</v>
      </c>
      <c r="AA22" s="6"/>
      <c r="AB22" s="6">
        <v>5</v>
      </c>
      <c r="AC22" s="6">
        <v>12</v>
      </c>
      <c r="AD22" s="6">
        <v>35</v>
      </c>
      <c r="AE22" s="6">
        <v>2</v>
      </c>
      <c r="AF22" s="6">
        <v>16</v>
      </c>
      <c r="AG22" s="6"/>
      <c r="AH22" s="6">
        <v>4</v>
      </c>
      <c r="AI22" s="6">
        <v>12</v>
      </c>
      <c r="AJ22" s="6">
        <v>34</v>
      </c>
      <c r="AK22" s="6">
        <v>2</v>
      </c>
      <c r="AL22" s="6">
        <v>17</v>
      </c>
      <c r="AM22" s="6"/>
      <c r="AN22" s="6">
        <v>4</v>
      </c>
      <c r="AO22" s="6">
        <v>11</v>
      </c>
      <c r="AP22" s="6">
        <v>34</v>
      </c>
      <c r="AQ22" s="6">
        <v>2</v>
      </c>
      <c r="AR22" s="6">
        <v>16</v>
      </c>
      <c r="AS22" s="6"/>
      <c r="AT22" s="6">
        <v>5</v>
      </c>
      <c r="AU22" s="6">
        <v>8</v>
      </c>
      <c r="AV22" s="6">
        <v>31</v>
      </c>
      <c r="AW22" s="6">
        <v>2</v>
      </c>
      <c r="AX22" s="6">
        <v>16</v>
      </c>
      <c r="AY22" s="6"/>
      <c r="AZ22" s="6">
        <v>5</v>
      </c>
      <c r="BA22" s="6">
        <v>8</v>
      </c>
      <c r="BB22" s="6">
        <v>31</v>
      </c>
      <c r="BC22" s="6">
        <v>2</v>
      </c>
      <c r="BD22" s="6">
        <v>16</v>
      </c>
      <c r="BE22" s="6"/>
      <c r="BF22" s="6">
        <v>5</v>
      </c>
      <c r="BG22" s="6">
        <v>8</v>
      </c>
      <c r="BH22" s="6">
        <v>31</v>
      </c>
    </row>
    <row r="23" spans="1:60" x14ac:dyDescent="0.2">
      <c r="A23" s="7" t="s">
        <v>208</v>
      </c>
      <c r="B23" s="6">
        <v>6</v>
      </c>
      <c r="C23" s="6">
        <v>9</v>
      </c>
      <c r="D23" s="6">
        <v>12</v>
      </c>
      <c r="E23" s="6">
        <v>27</v>
      </c>
      <c r="F23" s="6">
        <v>5</v>
      </c>
      <c r="G23" s="6">
        <v>9</v>
      </c>
      <c r="H23" s="6"/>
      <c r="I23" s="6"/>
      <c r="J23" s="6">
        <v>10</v>
      </c>
      <c r="K23" s="6">
        <v>1</v>
      </c>
      <c r="L23" s="6">
        <v>25</v>
      </c>
      <c r="M23" s="6">
        <v>4</v>
      </c>
      <c r="N23" s="6">
        <v>9</v>
      </c>
      <c r="O23" s="6"/>
      <c r="P23" s="6">
        <v>9</v>
      </c>
      <c r="Q23" s="6">
        <v>1</v>
      </c>
      <c r="R23" s="6">
        <v>23</v>
      </c>
      <c r="S23" s="6">
        <v>3</v>
      </c>
      <c r="T23" s="6">
        <v>9</v>
      </c>
      <c r="U23" s="6"/>
      <c r="V23" s="6">
        <v>9</v>
      </c>
      <c r="W23" s="6">
        <v>1</v>
      </c>
      <c r="X23" s="6">
        <v>22</v>
      </c>
      <c r="Y23" s="6">
        <v>3</v>
      </c>
      <c r="Z23" s="6">
        <v>9</v>
      </c>
      <c r="AA23" s="6"/>
      <c r="AB23" s="6">
        <v>9</v>
      </c>
      <c r="AC23" s="6">
        <v>1</v>
      </c>
      <c r="AD23" s="6">
        <v>22</v>
      </c>
      <c r="AE23" s="6">
        <v>3</v>
      </c>
      <c r="AF23" s="6">
        <v>9</v>
      </c>
      <c r="AG23" s="6"/>
      <c r="AH23" s="6">
        <v>9</v>
      </c>
      <c r="AI23" s="6">
        <v>1</v>
      </c>
      <c r="AJ23" s="6">
        <v>22</v>
      </c>
      <c r="AK23" s="6">
        <v>3</v>
      </c>
      <c r="AL23" s="6">
        <v>9</v>
      </c>
      <c r="AM23" s="6"/>
      <c r="AN23" s="6">
        <v>9</v>
      </c>
      <c r="AO23" s="6">
        <v>1</v>
      </c>
      <c r="AP23" s="6">
        <v>22</v>
      </c>
      <c r="AQ23" s="6">
        <v>3</v>
      </c>
      <c r="AR23" s="6">
        <v>9</v>
      </c>
      <c r="AS23" s="6"/>
      <c r="AT23" s="6">
        <v>9</v>
      </c>
      <c r="AU23" s="6">
        <v>1</v>
      </c>
      <c r="AV23" s="6">
        <v>22</v>
      </c>
      <c r="AW23" s="6">
        <v>3</v>
      </c>
      <c r="AX23" s="6">
        <v>10</v>
      </c>
      <c r="AY23" s="6"/>
      <c r="AZ23" s="6">
        <v>9</v>
      </c>
      <c r="BA23" s="6">
        <v>1</v>
      </c>
      <c r="BB23" s="6">
        <v>23</v>
      </c>
      <c r="BC23" s="6">
        <v>3</v>
      </c>
      <c r="BD23" s="6">
        <v>10</v>
      </c>
      <c r="BE23" s="6"/>
      <c r="BF23" s="6">
        <v>9</v>
      </c>
      <c r="BG23" s="6">
        <v>1</v>
      </c>
      <c r="BH23" s="6">
        <v>23</v>
      </c>
    </row>
    <row r="24" spans="1:60" x14ac:dyDescent="0.2">
      <c r="A24" s="7" t="s">
        <v>209</v>
      </c>
      <c r="B24" s="6">
        <v>3</v>
      </c>
      <c r="C24" s="6">
        <v>4</v>
      </c>
      <c r="D24" s="6">
        <v>1</v>
      </c>
      <c r="E24" s="6">
        <v>8</v>
      </c>
      <c r="F24" s="6">
        <v>4</v>
      </c>
      <c r="G24" s="6">
        <v>4</v>
      </c>
      <c r="H24" s="6"/>
      <c r="I24" s="6"/>
      <c r="J24" s="6"/>
      <c r="K24" s="6"/>
      <c r="L24" s="6">
        <v>8</v>
      </c>
      <c r="M24" s="6">
        <v>4</v>
      </c>
      <c r="N24" s="6">
        <v>4</v>
      </c>
      <c r="O24" s="6"/>
      <c r="P24" s="6"/>
      <c r="Q24" s="6"/>
      <c r="R24" s="6">
        <v>8</v>
      </c>
      <c r="S24" s="6">
        <v>4</v>
      </c>
      <c r="T24" s="6">
        <v>4</v>
      </c>
      <c r="U24" s="6"/>
      <c r="V24" s="6"/>
      <c r="W24" s="6"/>
      <c r="X24" s="6">
        <v>8</v>
      </c>
      <c r="Y24" s="6">
        <v>4</v>
      </c>
      <c r="Z24" s="6">
        <v>4</v>
      </c>
      <c r="AA24" s="6"/>
      <c r="AB24" s="6"/>
      <c r="AC24" s="6"/>
      <c r="AD24" s="6">
        <v>8</v>
      </c>
      <c r="AE24" s="6">
        <v>4</v>
      </c>
      <c r="AF24" s="6">
        <v>4</v>
      </c>
      <c r="AG24" s="6"/>
      <c r="AH24" s="6"/>
      <c r="AI24" s="6"/>
      <c r="AJ24" s="6">
        <v>8</v>
      </c>
      <c r="AK24" s="6">
        <v>4</v>
      </c>
      <c r="AL24" s="6">
        <v>4</v>
      </c>
      <c r="AM24" s="6"/>
      <c r="AN24" s="6"/>
      <c r="AO24" s="6"/>
      <c r="AP24" s="6">
        <v>8</v>
      </c>
      <c r="AQ24" s="6">
        <v>4</v>
      </c>
      <c r="AR24" s="6">
        <v>4</v>
      </c>
      <c r="AS24" s="6"/>
      <c r="AT24" s="6"/>
      <c r="AU24" s="6"/>
      <c r="AV24" s="6">
        <v>8</v>
      </c>
      <c r="AW24" s="6">
        <v>4</v>
      </c>
      <c r="AX24" s="6">
        <v>4</v>
      </c>
      <c r="AY24" s="6"/>
      <c r="AZ24" s="6"/>
      <c r="BA24" s="6"/>
      <c r="BB24" s="6">
        <v>8</v>
      </c>
      <c r="BC24" s="6">
        <v>4</v>
      </c>
      <c r="BD24" s="6">
        <v>4</v>
      </c>
      <c r="BE24" s="6"/>
      <c r="BF24" s="6"/>
      <c r="BG24" s="6"/>
      <c r="BH24" s="6">
        <v>8</v>
      </c>
    </row>
    <row r="25" spans="1:60" x14ac:dyDescent="0.2">
      <c r="A25" s="7" t="s">
        <v>210</v>
      </c>
      <c r="B25" s="6">
        <v>48</v>
      </c>
      <c r="C25" s="6">
        <v>113</v>
      </c>
      <c r="D25" s="6">
        <v>20</v>
      </c>
      <c r="E25" s="6">
        <v>181</v>
      </c>
      <c r="F25" s="6">
        <v>43</v>
      </c>
      <c r="G25" s="6">
        <v>97</v>
      </c>
      <c r="H25" s="6"/>
      <c r="I25" s="6">
        <v>50</v>
      </c>
      <c r="J25" s="6"/>
      <c r="K25" s="6">
        <v>2</v>
      </c>
      <c r="L25" s="6">
        <v>192</v>
      </c>
      <c r="M25" s="6">
        <v>41</v>
      </c>
      <c r="N25" s="6">
        <v>91</v>
      </c>
      <c r="O25" s="6">
        <v>54</v>
      </c>
      <c r="P25" s="6"/>
      <c r="Q25" s="6">
        <v>1</v>
      </c>
      <c r="R25" s="6">
        <v>187</v>
      </c>
      <c r="S25" s="6">
        <v>39</v>
      </c>
      <c r="T25" s="6">
        <v>94</v>
      </c>
      <c r="U25" s="6">
        <v>53</v>
      </c>
      <c r="V25" s="6"/>
      <c r="W25" s="6">
        <v>2</v>
      </c>
      <c r="X25" s="6">
        <v>188</v>
      </c>
      <c r="Y25" s="6">
        <v>36</v>
      </c>
      <c r="Z25" s="6">
        <v>90</v>
      </c>
      <c r="AA25" s="6">
        <v>51</v>
      </c>
      <c r="AB25" s="6"/>
      <c r="AC25" s="6">
        <v>2</v>
      </c>
      <c r="AD25" s="6">
        <v>179</v>
      </c>
      <c r="AE25" s="6">
        <v>35</v>
      </c>
      <c r="AF25" s="6">
        <v>95</v>
      </c>
      <c r="AG25" s="6">
        <v>52</v>
      </c>
      <c r="AH25" s="6"/>
      <c r="AI25" s="6">
        <v>2</v>
      </c>
      <c r="AJ25" s="6">
        <v>184</v>
      </c>
      <c r="AK25" s="6">
        <v>34</v>
      </c>
      <c r="AL25" s="6">
        <v>94</v>
      </c>
      <c r="AM25" s="6">
        <v>53</v>
      </c>
      <c r="AN25" s="6"/>
      <c r="AO25" s="6">
        <v>2</v>
      </c>
      <c r="AP25" s="6">
        <v>183</v>
      </c>
      <c r="AQ25" s="6">
        <v>33</v>
      </c>
      <c r="AR25" s="6">
        <v>93</v>
      </c>
      <c r="AS25" s="6">
        <v>46</v>
      </c>
      <c r="AT25" s="6"/>
      <c r="AU25" s="6">
        <v>2</v>
      </c>
      <c r="AV25" s="6">
        <v>174</v>
      </c>
      <c r="AW25" s="6">
        <v>33</v>
      </c>
      <c r="AX25" s="6">
        <v>89</v>
      </c>
      <c r="AY25" s="6">
        <v>45</v>
      </c>
      <c r="AZ25" s="6"/>
      <c r="BA25" s="6">
        <v>2</v>
      </c>
      <c r="BB25" s="6">
        <v>169</v>
      </c>
      <c r="BC25" s="6">
        <v>30</v>
      </c>
      <c r="BD25" s="6">
        <v>91</v>
      </c>
      <c r="BE25" s="6">
        <v>42</v>
      </c>
      <c r="BF25" s="6"/>
      <c r="BG25" s="6">
        <v>2</v>
      </c>
      <c r="BH25" s="6">
        <v>165</v>
      </c>
    </row>
    <row r="26" spans="1:60" x14ac:dyDescent="0.2">
      <c r="A26" s="7" t="s">
        <v>211</v>
      </c>
      <c r="B26" s="6">
        <v>35</v>
      </c>
      <c r="C26" s="6">
        <v>55</v>
      </c>
      <c r="D26" s="6">
        <v>19</v>
      </c>
      <c r="E26" s="6">
        <v>109</v>
      </c>
      <c r="F26" s="6">
        <v>30</v>
      </c>
      <c r="G26" s="6">
        <v>49</v>
      </c>
      <c r="H26" s="6"/>
      <c r="I26" s="6"/>
      <c r="J26" s="6">
        <v>12</v>
      </c>
      <c r="K26" s="6">
        <v>7</v>
      </c>
      <c r="L26" s="6">
        <v>98</v>
      </c>
      <c r="M26" s="6">
        <v>27</v>
      </c>
      <c r="N26" s="6">
        <v>51</v>
      </c>
      <c r="O26" s="6"/>
      <c r="P26" s="6">
        <v>11</v>
      </c>
      <c r="Q26" s="6">
        <v>7</v>
      </c>
      <c r="R26" s="6">
        <v>96</v>
      </c>
      <c r="S26" s="6">
        <v>28</v>
      </c>
      <c r="T26" s="6">
        <v>51</v>
      </c>
      <c r="U26" s="6"/>
      <c r="V26" s="6">
        <v>12</v>
      </c>
      <c r="W26" s="6">
        <v>6</v>
      </c>
      <c r="X26" s="6">
        <v>97</v>
      </c>
      <c r="Y26" s="6">
        <v>28</v>
      </c>
      <c r="Z26" s="6">
        <v>49</v>
      </c>
      <c r="AA26" s="6"/>
      <c r="AB26" s="6">
        <v>13</v>
      </c>
      <c r="AC26" s="6">
        <v>5</v>
      </c>
      <c r="AD26" s="6">
        <v>95</v>
      </c>
      <c r="AE26" s="6">
        <v>23</v>
      </c>
      <c r="AF26" s="6">
        <v>49</v>
      </c>
      <c r="AG26" s="6"/>
      <c r="AH26" s="6">
        <v>12</v>
      </c>
      <c r="AI26" s="6">
        <v>6</v>
      </c>
      <c r="AJ26" s="6">
        <v>90</v>
      </c>
      <c r="AK26" s="6">
        <v>23</v>
      </c>
      <c r="AL26" s="6">
        <v>47</v>
      </c>
      <c r="AM26" s="6"/>
      <c r="AN26" s="6">
        <v>12</v>
      </c>
      <c r="AO26" s="6">
        <v>6</v>
      </c>
      <c r="AP26" s="6">
        <v>88</v>
      </c>
      <c r="AQ26" s="6">
        <v>22</v>
      </c>
      <c r="AR26" s="6">
        <v>44</v>
      </c>
      <c r="AS26" s="6"/>
      <c r="AT26" s="6">
        <v>14</v>
      </c>
      <c r="AU26" s="6">
        <v>4</v>
      </c>
      <c r="AV26" s="6">
        <v>84</v>
      </c>
      <c r="AW26" s="6">
        <v>22</v>
      </c>
      <c r="AX26" s="6">
        <v>41</v>
      </c>
      <c r="AY26" s="6">
        <v>2</v>
      </c>
      <c r="AZ26" s="6">
        <v>13</v>
      </c>
      <c r="BA26" s="6">
        <v>5</v>
      </c>
      <c r="BB26" s="6">
        <v>83</v>
      </c>
      <c r="BC26" s="6">
        <v>21</v>
      </c>
      <c r="BD26" s="6">
        <v>40</v>
      </c>
      <c r="BE26" s="6">
        <v>2</v>
      </c>
      <c r="BF26" s="6">
        <v>12</v>
      </c>
      <c r="BG26" s="6">
        <v>5</v>
      </c>
      <c r="BH26" s="6">
        <v>80</v>
      </c>
    </row>
    <row r="27" spans="1:60" x14ac:dyDescent="0.2">
      <c r="A27" s="7" t="s">
        <v>212</v>
      </c>
      <c r="B27" s="6"/>
      <c r="C27" s="6">
        <v>5</v>
      </c>
      <c r="D27" s="6">
        <v>2</v>
      </c>
      <c r="E27" s="6">
        <v>7</v>
      </c>
      <c r="F27" s="6"/>
      <c r="G27" s="6">
        <v>4</v>
      </c>
      <c r="H27" s="6"/>
      <c r="I27" s="6"/>
      <c r="J27" s="6"/>
      <c r="K27" s="6">
        <v>2</v>
      </c>
      <c r="L27" s="6">
        <v>6</v>
      </c>
      <c r="M27" s="6"/>
      <c r="N27" s="6">
        <v>4</v>
      </c>
      <c r="O27" s="6"/>
      <c r="P27" s="6"/>
      <c r="Q27" s="6">
        <v>2</v>
      </c>
      <c r="R27" s="6">
        <v>6</v>
      </c>
      <c r="S27" s="6"/>
      <c r="T27" s="6">
        <v>4</v>
      </c>
      <c r="U27" s="6"/>
      <c r="V27" s="6"/>
      <c r="W27" s="6">
        <v>2</v>
      </c>
      <c r="X27" s="6">
        <v>6</v>
      </c>
      <c r="Y27" s="6"/>
      <c r="Z27" s="6">
        <v>4</v>
      </c>
      <c r="AA27" s="6"/>
      <c r="AB27" s="6"/>
      <c r="AC27" s="6">
        <v>2</v>
      </c>
      <c r="AD27" s="6">
        <v>6</v>
      </c>
      <c r="AE27" s="6"/>
      <c r="AF27" s="6">
        <v>4</v>
      </c>
      <c r="AG27" s="6"/>
      <c r="AH27" s="6"/>
      <c r="AI27" s="6">
        <v>2</v>
      </c>
      <c r="AJ27" s="6">
        <v>6</v>
      </c>
      <c r="AK27" s="6"/>
      <c r="AL27" s="6">
        <v>4</v>
      </c>
      <c r="AM27" s="6"/>
      <c r="AN27" s="6"/>
      <c r="AO27" s="6">
        <v>2</v>
      </c>
      <c r="AP27" s="6">
        <v>6</v>
      </c>
      <c r="AQ27" s="6"/>
      <c r="AR27" s="6">
        <v>4</v>
      </c>
      <c r="AS27" s="6"/>
      <c r="AT27" s="6"/>
      <c r="AU27" s="6">
        <v>2</v>
      </c>
      <c r="AV27" s="6">
        <v>6</v>
      </c>
      <c r="AW27" s="6"/>
      <c r="AX27" s="6">
        <v>4</v>
      </c>
      <c r="AY27" s="6"/>
      <c r="AZ27" s="6"/>
      <c r="BA27" s="6">
        <v>2</v>
      </c>
      <c r="BB27" s="6">
        <v>6</v>
      </c>
      <c r="BC27" s="6"/>
      <c r="BD27" s="6">
        <v>5</v>
      </c>
      <c r="BE27" s="6"/>
      <c r="BF27" s="6"/>
      <c r="BG27" s="6">
        <v>2</v>
      </c>
      <c r="BH27" s="6">
        <v>7</v>
      </c>
    </row>
    <row r="28" spans="1:60" x14ac:dyDescent="0.2">
      <c r="A28" s="7" t="s">
        <v>213</v>
      </c>
      <c r="B28" s="6">
        <v>19</v>
      </c>
      <c r="C28" s="6">
        <v>16</v>
      </c>
      <c r="D28" s="6">
        <v>2</v>
      </c>
      <c r="E28" s="6">
        <v>37</v>
      </c>
      <c r="F28" s="6">
        <v>19</v>
      </c>
      <c r="G28" s="6">
        <v>16</v>
      </c>
      <c r="H28" s="6"/>
      <c r="I28" s="6"/>
      <c r="J28" s="6"/>
      <c r="K28" s="6">
        <v>2</v>
      </c>
      <c r="L28" s="6">
        <v>37</v>
      </c>
      <c r="M28" s="6">
        <v>18</v>
      </c>
      <c r="N28" s="6">
        <v>16</v>
      </c>
      <c r="O28" s="6"/>
      <c r="P28" s="6"/>
      <c r="Q28" s="6">
        <v>2</v>
      </c>
      <c r="R28" s="6">
        <v>36</v>
      </c>
      <c r="S28" s="6">
        <v>15</v>
      </c>
      <c r="T28" s="6">
        <v>13</v>
      </c>
      <c r="U28" s="6">
        <v>3</v>
      </c>
      <c r="V28" s="6"/>
      <c r="W28" s="6">
        <v>3</v>
      </c>
      <c r="X28" s="6">
        <v>34</v>
      </c>
      <c r="Y28" s="6">
        <v>13</v>
      </c>
      <c r="Z28" s="6">
        <v>13</v>
      </c>
      <c r="AA28" s="6">
        <v>3</v>
      </c>
      <c r="AB28" s="6"/>
      <c r="AC28" s="6">
        <v>5</v>
      </c>
      <c r="AD28" s="6">
        <v>34</v>
      </c>
      <c r="AE28" s="6">
        <v>11</v>
      </c>
      <c r="AF28" s="6">
        <v>13</v>
      </c>
      <c r="AG28" s="6">
        <v>3</v>
      </c>
      <c r="AH28" s="6"/>
      <c r="AI28" s="6">
        <v>5</v>
      </c>
      <c r="AJ28" s="6">
        <v>32</v>
      </c>
      <c r="AK28" s="6">
        <v>11</v>
      </c>
      <c r="AL28" s="6">
        <v>13</v>
      </c>
      <c r="AM28" s="6">
        <v>3</v>
      </c>
      <c r="AN28" s="6"/>
      <c r="AO28" s="6">
        <v>5</v>
      </c>
      <c r="AP28" s="6">
        <v>32</v>
      </c>
      <c r="AQ28" s="6">
        <v>11</v>
      </c>
      <c r="AR28" s="6">
        <v>14</v>
      </c>
      <c r="AS28" s="6">
        <v>2</v>
      </c>
      <c r="AT28" s="6">
        <v>1</v>
      </c>
      <c r="AU28" s="6">
        <v>4</v>
      </c>
      <c r="AV28" s="6">
        <v>32</v>
      </c>
      <c r="AW28" s="6">
        <v>10</v>
      </c>
      <c r="AX28" s="6">
        <v>13</v>
      </c>
      <c r="AY28" s="6">
        <v>2</v>
      </c>
      <c r="AZ28" s="6">
        <v>1</v>
      </c>
      <c r="BA28" s="6">
        <v>4</v>
      </c>
      <c r="BB28" s="6">
        <v>30</v>
      </c>
      <c r="BC28" s="6">
        <v>9</v>
      </c>
      <c r="BD28" s="6">
        <v>13</v>
      </c>
      <c r="BE28" s="6">
        <v>2</v>
      </c>
      <c r="BF28" s="6">
        <v>1</v>
      </c>
      <c r="BG28" s="6">
        <v>4</v>
      </c>
      <c r="BH28" s="6">
        <v>29</v>
      </c>
    </row>
    <row r="29" spans="1:60" x14ac:dyDescent="0.2">
      <c r="A29" s="7" t="s">
        <v>214</v>
      </c>
      <c r="B29" s="6">
        <v>3</v>
      </c>
      <c r="C29" s="6">
        <v>4</v>
      </c>
      <c r="D29" s="6">
        <v>2</v>
      </c>
      <c r="E29" s="6">
        <v>9</v>
      </c>
      <c r="F29" s="6">
        <v>3</v>
      </c>
      <c r="G29" s="6">
        <v>4</v>
      </c>
      <c r="H29" s="6"/>
      <c r="I29" s="6"/>
      <c r="J29" s="6">
        <v>1</v>
      </c>
      <c r="K29" s="6">
        <v>1</v>
      </c>
      <c r="L29" s="6">
        <v>9</v>
      </c>
      <c r="M29" s="6">
        <v>3</v>
      </c>
      <c r="N29" s="6">
        <v>4</v>
      </c>
      <c r="O29" s="6"/>
      <c r="P29" s="6">
        <v>1</v>
      </c>
      <c r="Q29" s="6">
        <v>1</v>
      </c>
      <c r="R29" s="6">
        <v>9</v>
      </c>
      <c r="S29" s="6">
        <v>3</v>
      </c>
      <c r="T29" s="6">
        <v>4</v>
      </c>
      <c r="U29" s="6"/>
      <c r="V29" s="6">
        <v>1</v>
      </c>
      <c r="W29" s="6"/>
      <c r="X29" s="6">
        <v>8</v>
      </c>
      <c r="Y29" s="6">
        <v>3</v>
      </c>
      <c r="Z29" s="6">
        <v>4</v>
      </c>
      <c r="AA29" s="6"/>
      <c r="AB29" s="6">
        <v>1</v>
      </c>
      <c r="AC29" s="6"/>
      <c r="AD29" s="6">
        <v>8</v>
      </c>
      <c r="AE29" s="6">
        <v>3</v>
      </c>
      <c r="AF29" s="6">
        <v>4</v>
      </c>
      <c r="AG29" s="6"/>
      <c r="AH29" s="6">
        <v>1</v>
      </c>
      <c r="AI29" s="6"/>
      <c r="AJ29" s="6">
        <v>8</v>
      </c>
      <c r="AK29" s="6">
        <v>4</v>
      </c>
      <c r="AL29" s="6">
        <v>4</v>
      </c>
      <c r="AM29" s="6"/>
      <c r="AN29" s="6">
        <v>1</v>
      </c>
      <c r="AO29" s="6"/>
      <c r="AP29" s="6">
        <v>9</v>
      </c>
      <c r="AQ29" s="6">
        <v>3</v>
      </c>
      <c r="AR29" s="6">
        <v>4</v>
      </c>
      <c r="AS29" s="6"/>
      <c r="AT29" s="6">
        <v>1</v>
      </c>
      <c r="AU29" s="6"/>
      <c r="AV29" s="6">
        <v>8</v>
      </c>
      <c r="AW29" s="6">
        <v>3</v>
      </c>
      <c r="AX29" s="6">
        <v>4</v>
      </c>
      <c r="AY29" s="6"/>
      <c r="AZ29" s="6">
        <v>1</v>
      </c>
      <c r="BA29" s="6"/>
      <c r="BB29" s="6">
        <v>8</v>
      </c>
      <c r="BC29" s="6">
        <v>3</v>
      </c>
      <c r="BD29" s="6">
        <v>4</v>
      </c>
      <c r="BE29" s="6"/>
      <c r="BF29" s="6">
        <v>1</v>
      </c>
      <c r="BG29" s="6"/>
      <c r="BH29" s="6">
        <v>8</v>
      </c>
    </row>
    <row r="30" spans="1:60" x14ac:dyDescent="0.2">
      <c r="A30" s="7" t="s">
        <v>215</v>
      </c>
      <c r="B30" s="6">
        <v>43</v>
      </c>
      <c r="C30" s="6">
        <v>207</v>
      </c>
      <c r="D30" s="6">
        <v>15</v>
      </c>
      <c r="E30" s="6">
        <v>265</v>
      </c>
      <c r="F30" s="6">
        <v>38</v>
      </c>
      <c r="G30" s="6">
        <v>55</v>
      </c>
      <c r="H30" s="6"/>
      <c r="I30" s="6">
        <v>177</v>
      </c>
      <c r="J30" s="6"/>
      <c r="K30" s="6">
        <v>2</v>
      </c>
      <c r="L30" s="6">
        <v>272</v>
      </c>
      <c r="M30" s="6">
        <v>37</v>
      </c>
      <c r="N30" s="6">
        <v>34</v>
      </c>
      <c r="O30" s="6">
        <v>195</v>
      </c>
      <c r="P30" s="6"/>
      <c r="Q30" s="6">
        <v>2</v>
      </c>
      <c r="R30" s="6">
        <v>268</v>
      </c>
      <c r="S30" s="6">
        <v>35</v>
      </c>
      <c r="T30" s="6">
        <v>41</v>
      </c>
      <c r="U30" s="6">
        <v>193</v>
      </c>
      <c r="V30" s="6"/>
      <c r="W30" s="6">
        <v>1</v>
      </c>
      <c r="X30" s="6">
        <v>270</v>
      </c>
      <c r="Y30" s="6">
        <v>31</v>
      </c>
      <c r="Z30" s="6">
        <v>39</v>
      </c>
      <c r="AA30" s="6">
        <v>192</v>
      </c>
      <c r="AB30" s="6"/>
      <c r="AC30" s="6">
        <v>1</v>
      </c>
      <c r="AD30" s="6">
        <v>263</v>
      </c>
      <c r="AE30" s="6">
        <v>31</v>
      </c>
      <c r="AF30" s="6">
        <v>40</v>
      </c>
      <c r="AG30" s="6">
        <v>183</v>
      </c>
      <c r="AH30" s="6"/>
      <c r="AI30" s="6">
        <v>1</v>
      </c>
      <c r="AJ30" s="6">
        <v>255</v>
      </c>
      <c r="AK30" s="6">
        <v>29</v>
      </c>
      <c r="AL30" s="6">
        <v>40</v>
      </c>
      <c r="AM30" s="6">
        <v>190</v>
      </c>
      <c r="AN30" s="6"/>
      <c r="AO30" s="6">
        <v>1</v>
      </c>
      <c r="AP30" s="6">
        <v>260</v>
      </c>
      <c r="AQ30" s="6">
        <v>27</v>
      </c>
      <c r="AR30" s="6">
        <v>38</v>
      </c>
      <c r="AS30" s="6">
        <v>192</v>
      </c>
      <c r="AT30" s="6"/>
      <c r="AU30" s="6">
        <v>2</v>
      </c>
      <c r="AV30" s="6">
        <v>259</v>
      </c>
      <c r="AW30" s="6">
        <v>26</v>
      </c>
      <c r="AX30" s="6">
        <v>38</v>
      </c>
      <c r="AY30" s="6">
        <v>191</v>
      </c>
      <c r="AZ30" s="6"/>
      <c r="BA30" s="6">
        <v>2</v>
      </c>
      <c r="BB30" s="6">
        <v>257</v>
      </c>
      <c r="BC30" s="6">
        <v>25</v>
      </c>
      <c r="BD30" s="6">
        <v>34</v>
      </c>
      <c r="BE30" s="6">
        <v>199</v>
      </c>
      <c r="BF30" s="6"/>
      <c r="BG30" s="6">
        <v>2</v>
      </c>
      <c r="BH30" s="6">
        <v>260</v>
      </c>
    </row>
    <row r="31" spans="1:60" x14ac:dyDescent="0.2">
      <c r="A31" s="7" t="s">
        <v>216</v>
      </c>
      <c r="B31" s="6">
        <v>7</v>
      </c>
      <c r="C31" s="6">
        <v>41</v>
      </c>
      <c r="D31" s="6">
        <v>5</v>
      </c>
      <c r="E31" s="6">
        <v>53</v>
      </c>
      <c r="F31" s="6">
        <v>7</v>
      </c>
      <c r="G31" s="6">
        <v>47</v>
      </c>
      <c r="H31" s="6"/>
      <c r="I31" s="6">
        <v>2</v>
      </c>
      <c r="J31" s="6">
        <v>2</v>
      </c>
      <c r="K31" s="6">
        <v>2</v>
      </c>
      <c r="L31" s="6">
        <v>60</v>
      </c>
      <c r="M31" s="6">
        <v>7</v>
      </c>
      <c r="N31" s="6">
        <v>50</v>
      </c>
      <c r="O31" s="6">
        <v>2</v>
      </c>
      <c r="P31" s="6">
        <v>1</v>
      </c>
      <c r="Q31" s="6">
        <v>5</v>
      </c>
      <c r="R31" s="6">
        <v>65</v>
      </c>
      <c r="S31" s="6">
        <v>8</v>
      </c>
      <c r="T31" s="6">
        <v>51</v>
      </c>
      <c r="U31" s="6">
        <v>2</v>
      </c>
      <c r="V31" s="6">
        <v>1</v>
      </c>
      <c r="W31" s="6">
        <v>5</v>
      </c>
      <c r="X31" s="6">
        <v>67</v>
      </c>
      <c r="Y31" s="6">
        <v>7</v>
      </c>
      <c r="Z31" s="6">
        <v>49</v>
      </c>
      <c r="AA31" s="6">
        <v>2</v>
      </c>
      <c r="AB31" s="6">
        <v>1</v>
      </c>
      <c r="AC31" s="6">
        <v>5</v>
      </c>
      <c r="AD31" s="6">
        <v>64</v>
      </c>
      <c r="AE31" s="6">
        <v>9</v>
      </c>
      <c r="AF31" s="6">
        <v>53</v>
      </c>
      <c r="AG31" s="6">
        <v>1</v>
      </c>
      <c r="AH31" s="6">
        <v>1</v>
      </c>
      <c r="AI31" s="6">
        <v>5</v>
      </c>
      <c r="AJ31" s="6">
        <v>69</v>
      </c>
      <c r="AK31" s="6">
        <v>10</v>
      </c>
      <c r="AL31" s="6">
        <v>51</v>
      </c>
      <c r="AM31" s="6">
        <v>1</v>
      </c>
      <c r="AN31" s="6">
        <v>1</v>
      </c>
      <c r="AO31" s="6">
        <v>4</v>
      </c>
      <c r="AP31" s="6">
        <v>67</v>
      </c>
      <c r="AQ31" s="6">
        <v>10</v>
      </c>
      <c r="AR31" s="6">
        <v>52</v>
      </c>
      <c r="AS31" s="6">
        <v>1</v>
      </c>
      <c r="AT31" s="6">
        <v>2</v>
      </c>
      <c r="AU31" s="6">
        <v>3</v>
      </c>
      <c r="AV31" s="6">
        <v>68</v>
      </c>
      <c r="AW31" s="6">
        <v>10</v>
      </c>
      <c r="AX31" s="6">
        <v>48</v>
      </c>
      <c r="AY31" s="6">
        <v>2</v>
      </c>
      <c r="AZ31" s="6">
        <v>1</v>
      </c>
      <c r="BA31" s="6">
        <v>4</v>
      </c>
      <c r="BB31" s="6">
        <v>65</v>
      </c>
      <c r="BC31" s="6">
        <v>9</v>
      </c>
      <c r="BD31" s="6">
        <v>46</v>
      </c>
      <c r="BE31" s="6">
        <v>4</v>
      </c>
      <c r="BF31" s="6">
        <v>1</v>
      </c>
      <c r="BG31" s="6">
        <v>5</v>
      </c>
      <c r="BH31" s="6">
        <v>65</v>
      </c>
    </row>
    <row r="32" spans="1:60" x14ac:dyDescent="0.2">
      <c r="A32" s="7" t="s">
        <v>217</v>
      </c>
      <c r="B32" s="6">
        <v>32</v>
      </c>
      <c r="C32" s="6">
        <v>111</v>
      </c>
      <c r="D32" s="6">
        <v>3</v>
      </c>
      <c r="E32" s="6">
        <v>146</v>
      </c>
      <c r="F32" s="6">
        <v>31</v>
      </c>
      <c r="G32" s="6">
        <v>102</v>
      </c>
      <c r="H32" s="6"/>
      <c r="I32" s="6">
        <v>6</v>
      </c>
      <c r="J32" s="6"/>
      <c r="K32" s="6">
        <v>1</v>
      </c>
      <c r="L32" s="6">
        <v>140</v>
      </c>
      <c r="M32" s="6">
        <v>28</v>
      </c>
      <c r="N32" s="6">
        <v>98</v>
      </c>
      <c r="O32" s="6">
        <v>5</v>
      </c>
      <c r="P32" s="6"/>
      <c r="Q32" s="6">
        <v>1</v>
      </c>
      <c r="R32" s="6">
        <v>132</v>
      </c>
      <c r="S32" s="6">
        <v>24</v>
      </c>
      <c r="T32" s="6">
        <v>93</v>
      </c>
      <c r="U32" s="6">
        <v>6</v>
      </c>
      <c r="V32" s="6"/>
      <c r="W32" s="6">
        <v>1</v>
      </c>
      <c r="X32" s="6">
        <v>124</v>
      </c>
      <c r="Y32" s="6">
        <v>23</v>
      </c>
      <c r="Z32" s="6">
        <v>90</v>
      </c>
      <c r="AA32" s="6">
        <v>7</v>
      </c>
      <c r="AB32" s="6"/>
      <c r="AC32" s="6"/>
      <c r="AD32" s="6">
        <v>120</v>
      </c>
      <c r="AE32" s="6">
        <v>18</v>
      </c>
      <c r="AF32" s="6">
        <v>90</v>
      </c>
      <c r="AG32" s="6">
        <v>6</v>
      </c>
      <c r="AH32" s="6"/>
      <c r="AI32" s="6"/>
      <c r="AJ32" s="6">
        <v>114</v>
      </c>
      <c r="AK32" s="6">
        <v>17</v>
      </c>
      <c r="AL32" s="6">
        <v>90</v>
      </c>
      <c r="AM32" s="6">
        <v>6</v>
      </c>
      <c r="AN32" s="6"/>
      <c r="AO32" s="6"/>
      <c r="AP32" s="6">
        <v>113</v>
      </c>
      <c r="AQ32" s="6">
        <v>16</v>
      </c>
      <c r="AR32" s="6">
        <v>87</v>
      </c>
      <c r="AS32" s="6">
        <v>7</v>
      </c>
      <c r="AT32" s="6"/>
      <c r="AU32" s="6"/>
      <c r="AV32" s="6">
        <v>110</v>
      </c>
      <c r="AW32" s="6">
        <v>14</v>
      </c>
      <c r="AX32" s="6">
        <v>88</v>
      </c>
      <c r="AY32" s="6">
        <v>8</v>
      </c>
      <c r="AZ32" s="6"/>
      <c r="BA32" s="6"/>
      <c r="BB32" s="6">
        <v>110</v>
      </c>
      <c r="BC32" s="6">
        <v>13</v>
      </c>
      <c r="BD32" s="6">
        <v>87</v>
      </c>
      <c r="BE32" s="6">
        <v>8</v>
      </c>
      <c r="BF32" s="6"/>
      <c r="BG32" s="6"/>
      <c r="BH32" s="6">
        <v>108</v>
      </c>
    </row>
    <row r="33" spans="1:60" x14ac:dyDescent="0.2">
      <c r="A33" s="7" t="s">
        <v>218</v>
      </c>
      <c r="B33" s="6">
        <v>6</v>
      </c>
      <c r="C33" s="6">
        <v>56</v>
      </c>
      <c r="D33" s="6">
        <v>6</v>
      </c>
      <c r="E33" s="6">
        <v>68</v>
      </c>
      <c r="F33" s="6">
        <v>6</v>
      </c>
      <c r="G33" s="6">
        <v>60</v>
      </c>
      <c r="H33" s="6"/>
      <c r="I33" s="6"/>
      <c r="J33" s="6"/>
      <c r="K33" s="6">
        <v>6</v>
      </c>
      <c r="L33" s="6">
        <v>72</v>
      </c>
      <c r="M33" s="6">
        <v>6</v>
      </c>
      <c r="N33" s="6">
        <v>58</v>
      </c>
      <c r="O33" s="6"/>
      <c r="P33" s="6"/>
      <c r="Q33" s="6">
        <v>6</v>
      </c>
      <c r="R33" s="6">
        <v>70</v>
      </c>
      <c r="S33" s="6">
        <v>5</v>
      </c>
      <c r="T33" s="6">
        <v>57</v>
      </c>
      <c r="U33" s="6"/>
      <c r="V33" s="6"/>
      <c r="W33" s="6">
        <v>6</v>
      </c>
      <c r="X33" s="6">
        <v>68</v>
      </c>
      <c r="Y33" s="6">
        <v>6</v>
      </c>
      <c r="Z33" s="6">
        <v>54</v>
      </c>
      <c r="AA33" s="6"/>
      <c r="AB33" s="6">
        <v>1</v>
      </c>
      <c r="AC33" s="6">
        <v>5</v>
      </c>
      <c r="AD33" s="6">
        <v>66</v>
      </c>
      <c r="AE33" s="6">
        <v>5</v>
      </c>
      <c r="AF33" s="6">
        <v>50</v>
      </c>
      <c r="AG33" s="6"/>
      <c r="AH33" s="6">
        <v>1</v>
      </c>
      <c r="AI33" s="6">
        <v>5</v>
      </c>
      <c r="AJ33" s="6">
        <v>61</v>
      </c>
      <c r="AK33" s="6">
        <v>6</v>
      </c>
      <c r="AL33" s="6">
        <v>51</v>
      </c>
      <c r="AM33" s="6"/>
      <c r="AN33" s="6">
        <v>1</v>
      </c>
      <c r="AO33" s="6">
        <v>5</v>
      </c>
      <c r="AP33" s="6">
        <v>63</v>
      </c>
      <c r="AQ33" s="6">
        <v>5</v>
      </c>
      <c r="AR33" s="6">
        <v>49</v>
      </c>
      <c r="AS33" s="6"/>
      <c r="AT33" s="6">
        <v>2</v>
      </c>
      <c r="AU33" s="6">
        <v>4</v>
      </c>
      <c r="AV33" s="6">
        <v>60</v>
      </c>
      <c r="AW33" s="6">
        <v>4</v>
      </c>
      <c r="AX33" s="6">
        <v>49</v>
      </c>
      <c r="AY33" s="6"/>
      <c r="AZ33" s="6">
        <v>2</v>
      </c>
      <c r="BA33" s="6">
        <v>4</v>
      </c>
      <c r="BB33" s="6">
        <v>59</v>
      </c>
      <c r="BC33" s="6">
        <v>4</v>
      </c>
      <c r="BD33" s="6">
        <v>47</v>
      </c>
      <c r="BE33" s="6"/>
      <c r="BF33" s="6">
        <v>2</v>
      </c>
      <c r="BG33" s="6">
        <v>4</v>
      </c>
      <c r="BH33" s="6">
        <v>57</v>
      </c>
    </row>
    <row r="34" spans="1:60" x14ac:dyDescent="0.2">
      <c r="A34" s="7" t="s">
        <v>219</v>
      </c>
      <c r="B34" s="6">
        <v>26</v>
      </c>
      <c r="C34" s="6">
        <v>33</v>
      </c>
      <c r="D34" s="6"/>
      <c r="E34" s="6">
        <v>59</v>
      </c>
      <c r="F34" s="6">
        <v>26</v>
      </c>
      <c r="G34" s="6">
        <v>34</v>
      </c>
      <c r="H34" s="6"/>
      <c r="I34" s="6"/>
      <c r="J34" s="6"/>
      <c r="K34" s="6"/>
      <c r="L34" s="6">
        <v>60</v>
      </c>
      <c r="M34" s="6">
        <v>25</v>
      </c>
      <c r="N34" s="6">
        <v>34</v>
      </c>
      <c r="O34" s="6"/>
      <c r="P34" s="6"/>
      <c r="Q34" s="6"/>
      <c r="R34" s="6">
        <v>59</v>
      </c>
      <c r="S34" s="6">
        <v>23</v>
      </c>
      <c r="T34" s="6">
        <v>35</v>
      </c>
      <c r="U34" s="6"/>
      <c r="V34" s="6"/>
      <c r="W34" s="6"/>
      <c r="X34" s="6">
        <v>58</v>
      </c>
      <c r="Y34" s="6">
        <v>25</v>
      </c>
      <c r="Z34" s="6">
        <v>32</v>
      </c>
      <c r="AA34" s="6"/>
      <c r="AB34" s="6"/>
      <c r="AC34" s="6">
        <v>1</v>
      </c>
      <c r="AD34" s="6">
        <v>58</v>
      </c>
      <c r="AE34" s="6">
        <v>24</v>
      </c>
      <c r="AF34" s="6">
        <v>30</v>
      </c>
      <c r="AG34" s="6"/>
      <c r="AH34" s="6"/>
      <c r="AI34" s="6"/>
      <c r="AJ34" s="6">
        <v>54</v>
      </c>
      <c r="AK34" s="6">
        <v>23</v>
      </c>
      <c r="AL34" s="6">
        <v>29</v>
      </c>
      <c r="AM34" s="6"/>
      <c r="AN34" s="6"/>
      <c r="AO34" s="6"/>
      <c r="AP34" s="6">
        <v>52</v>
      </c>
      <c r="AQ34" s="6">
        <v>22</v>
      </c>
      <c r="AR34" s="6">
        <v>27</v>
      </c>
      <c r="AS34" s="6">
        <v>1</v>
      </c>
      <c r="AT34" s="6"/>
      <c r="AU34" s="6"/>
      <c r="AV34" s="6">
        <v>50</v>
      </c>
      <c r="AW34" s="6">
        <v>20</v>
      </c>
      <c r="AX34" s="6">
        <v>27</v>
      </c>
      <c r="AY34" s="6">
        <v>1</v>
      </c>
      <c r="AZ34" s="6"/>
      <c r="BA34" s="6"/>
      <c r="BB34" s="6">
        <v>48</v>
      </c>
      <c r="BC34" s="6">
        <v>19</v>
      </c>
      <c r="BD34" s="6">
        <v>26</v>
      </c>
      <c r="BE34" s="6">
        <v>1</v>
      </c>
      <c r="BF34" s="6"/>
      <c r="BG34" s="6"/>
      <c r="BH34" s="6">
        <v>46</v>
      </c>
    </row>
    <row r="35" spans="1:60" x14ac:dyDescent="0.2">
      <c r="A35" s="7" t="s">
        <v>220</v>
      </c>
      <c r="B35" s="6">
        <v>14</v>
      </c>
      <c r="C35" s="6">
        <v>24</v>
      </c>
      <c r="D35" s="6">
        <v>5</v>
      </c>
      <c r="E35" s="6">
        <v>43</v>
      </c>
      <c r="F35" s="6">
        <v>14</v>
      </c>
      <c r="G35" s="6">
        <v>24</v>
      </c>
      <c r="H35" s="6"/>
      <c r="I35" s="6"/>
      <c r="J35" s="6">
        <v>2</v>
      </c>
      <c r="K35" s="6">
        <v>3</v>
      </c>
      <c r="L35" s="6">
        <v>43</v>
      </c>
      <c r="M35" s="6">
        <v>13</v>
      </c>
      <c r="N35" s="6">
        <v>24</v>
      </c>
      <c r="O35" s="6"/>
      <c r="P35" s="6">
        <v>2</v>
      </c>
      <c r="Q35" s="6">
        <v>2</v>
      </c>
      <c r="R35" s="6">
        <v>41</v>
      </c>
      <c r="S35" s="6">
        <v>13</v>
      </c>
      <c r="T35" s="6">
        <v>23</v>
      </c>
      <c r="U35" s="6"/>
      <c r="V35" s="6">
        <v>2</v>
      </c>
      <c r="W35" s="6">
        <v>2</v>
      </c>
      <c r="X35" s="6">
        <v>40</v>
      </c>
      <c r="Y35" s="6">
        <v>12</v>
      </c>
      <c r="Z35" s="6">
        <v>22</v>
      </c>
      <c r="AA35" s="6"/>
      <c r="AB35" s="6">
        <v>1</v>
      </c>
      <c r="AC35" s="6">
        <v>3</v>
      </c>
      <c r="AD35" s="6">
        <v>38</v>
      </c>
      <c r="AE35" s="6">
        <v>12</v>
      </c>
      <c r="AF35" s="6">
        <v>22</v>
      </c>
      <c r="AG35" s="6"/>
      <c r="AH35" s="6">
        <v>3</v>
      </c>
      <c r="AI35" s="6">
        <v>1</v>
      </c>
      <c r="AJ35" s="6">
        <v>38</v>
      </c>
      <c r="AK35" s="6">
        <v>12</v>
      </c>
      <c r="AL35" s="6">
        <v>21</v>
      </c>
      <c r="AM35" s="6"/>
      <c r="AN35" s="6">
        <v>3</v>
      </c>
      <c r="AO35" s="6">
        <v>1</v>
      </c>
      <c r="AP35" s="6">
        <v>37</v>
      </c>
      <c r="AQ35" s="6">
        <v>12</v>
      </c>
      <c r="AR35" s="6">
        <v>21</v>
      </c>
      <c r="AS35" s="6"/>
      <c r="AT35" s="6">
        <v>4</v>
      </c>
      <c r="AU35" s="6"/>
      <c r="AV35" s="6">
        <v>37</v>
      </c>
      <c r="AW35" s="6">
        <v>12</v>
      </c>
      <c r="AX35" s="6">
        <v>23</v>
      </c>
      <c r="AY35" s="6"/>
      <c r="AZ35" s="6">
        <v>4</v>
      </c>
      <c r="BA35" s="6"/>
      <c r="BB35" s="6">
        <v>39</v>
      </c>
      <c r="BC35" s="6">
        <v>12</v>
      </c>
      <c r="BD35" s="6">
        <v>23</v>
      </c>
      <c r="BE35" s="6"/>
      <c r="BF35" s="6">
        <v>4</v>
      </c>
      <c r="BG35" s="6"/>
      <c r="BH35" s="6">
        <v>39</v>
      </c>
    </row>
    <row r="36" spans="1:60" x14ac:dyDescent="0.2">
      <c r="A36" s="7" t="s">
        <v>221</v>
      </c>
      <c r="B36" s="6">
        <v>8</v>
      </c>
      <c r="C36" s="6">
        <v>14</v>
      </c>
      <c r="D36" s="6">
        <v>6</v>
      </c>
      <c r="E36" s="6">
        <v>28</v>
      </c>
      <c r="F36" s="6">
        <v>8</v>
      </c>
      <c r="G36" s="6">
        <v>14</v>
      </c>
      <c r="H36" s="6"/>
      <c r="I36" s="6"/>
      <c r="J36" s="6">
        <v>4</v>
      </c>
      <c r="K36" s="6">
        <v>2</v>
      </c>
      <c r="L36" s="6">
        <v>28</v>
      </c>
      <c r="M36" s="6">
        <v>7</v>
      </c>
      <c r="N36" s="6">
        <v>14</v>
      </c>
      <c r="O36" s="6"/>
      <c r="P36" s="6">
        <v>5</v>
      </c>
      <c r="Q36" s="6">
        <v>1</v>
      </c>
      <c r="R36" s="6">
        <v>27</v>
      </c>
      <c r="S36" s="6">
        <v>7</v>
      </c>
      <c r="T36" s="6">
        <v>12</v>
      </c>
      <c r="U36" s="6"/>
      <c r="V36" s="6">
        <v>5</v>
      </c>
      <c r="W36" s="6">
        <v>1</v>
      </c>
      <c r="X36" s="6">
        <v>25</v>
      </c>
      <c r="Y36" s="6">
        <v>7</v>
      </c>
      <c r="Z36" s="6">
        <v>13</v>
      </c>
      <c r="AA36" s="6"/>
      <c r="AB36" s="6">
        <v>5</v>
      </c>
      <c r="AC36" s="6">
        <v>1</v>
      </c>
      <c r="AD36" s="6">
        <v>26</v>
      </c>
      <c r="AE36" s="6">
        <v>7</v>
      </c>
      <c r="AF36" s="6">
        <v>12</v>
      </c>
      <c r="AG36" s="6"/>
      <c r="AH36" s="6">
        <v>5</v>
      </c>
      <c r="AI36" s="6">
        <v>1</v>
      </c>
      <c r="AJ36" s="6">
        <v>25</v>
      </c>
      <c r="AK36" s="6">
        <v>7</v>
      </c>
      <c r="AL36" s="6">
        <v>10</v>
      </c>
      <c r="AM36" s="6"/>
      <c r="AN36" s="6">
        <v>5</v>
      </c>
      <c r="AO36" s="6">
        <v>1</v>
      </c>
      <c r="AP36" s="6">
        <v>23</v>
      </c>
      <c r="AQ36" s="6">
        <v>6</v>
      </c>
      <c r="AR36" s="6">
        <v>11</v>
      </c>
      <c r="AS36" s="6"/>
      <c r="AT36" s="6">
        <v>5</v>
      </c>
      <c r="AU36" s="6">
        <v>1</v>
      </c>
      <c r="AV36" s="6">
        <v>23</v>
      </c>
      <c r="AW36" s="6">
        <v>6</v>
      </c>
      <c r="AX36" s="6">
        <v>11</v>
      </c>
      <c r="AY36" s="6"/>
      <c r="AZ36" s="6">
        <v>5</v>
      </c>
      <c r="BA36" s="6">
        <v>1</v>
      </c>
      <c r="BB36" s="6">
        <v>23</v>
      </c>
      <c r="BC36" s="6">
        <v>6</v>
      </c>
      <c r="BD36" s="6">
        <v>11</v>
      </c>
      <c r="BE36" s="6"/>
      <c r="BF36" s="6">
        <v>6</v>
      </c>
      <c r="BG36" s="6"/>
      <c r="BH36" s="6">
        <v>23</v>
      </c>
    </row>
    <row r="37" spans="1:60" x14ac:dyDescent="0.2">
      <c r="A37" s="7" t="s">
        <v>222</v>
      </c>
      <c r="B37" s="6">
        <v>3</v>
      </c>
      <c r="C37" s="6"/>
      <c r="D37" s="6">
        <v>12</v>
      </c>
      <c r="E37" s="6">
        <v>15</v>
      </c>
      <c r="F37" s="6">
        <v>3</v>
      </c>
      <c r="G37" s="6"/>
      <c r="H37" s="6"/>
      <c r="I37" s="6"/>
      <c r="J37" s="6">
        <v>9</v>
      </c>
      <c r="K37" s="6">
        <v>3</v>
      </c>
      <c r="L37" s="6">
        <v>15</v>
      </c>
      <c r="M37" s="6">
        <v>2</v>
      </c>
      <c r="N37" s="6"/>
      <c r="O37" s="6"/>
      <c r="P37" s="6">
        <v>9</v>
      </c>
      <c r="Q37" s="6">
        <v>3</v>
      </c>
      <c r="R37" s="6">
        <v>14</v>
      </c>
      <c r="S37" s="6">
        <v>2</v>
      </c>
      <c r="T37" s="6"/>
      <c r="U37" s="6"/>
      <c r="V37" s="6">
        <v>9</v>
      </c>
      <c r="W37" s="6">
        <v>2</v>
      </c>
      <c r="X37" s="6">
        <v>13</v>
      </c>
      <c r="Y37" s="6">
        <v>1</v>
      </c>
      <c r="Z37" s="6"/>
      <c r="AA37" s="6"/>
      <c r="AB37" s="6">
        <v>9</v>
      </c>
      <c r="AC37" s="6">
        <v>2</v>
      </c>
      <c r="AD37" s="6">
        <v>12</v>
      </c>
      <c r="AE37" s="6">
        <v>2</v>
      </c>
      <c r="AF37" s="6"/>
      <c r="AG37" s="6"/>
      <c r="AH37" s="6">
        <v>6</v>
      </c>
      <c r="AI37" s="6">
        <v>2</v>
      </c>
      <c r="AJ37" s="6">
        <v>10</v>
      </c>
      <c r="AK37" s="6">
        <v>1</v>
      </c>
      <c r="AL37" s="6"/>
      <c r="AM37" s="6"/>
      <c r="AN37" s="6">
        <v>6</v>
      </c>
      <c r="AO37" s="6">
        <v>2</v>
      </c>
      <c r="AP37" s="6">
        <v>9</v>
      </c>
      <c r="AQ37" s="6">
        <v>1</v>
      </c>
      <c r="AR37" s="6"/>
      <c r="AS37" s="6"/>
      <c r="AT37" s="6">
        <v>6</v>
      </c>
      <c r="AU37" s="6">
        <v>2</v>
      </c>
      <c r="AV37" s="6">
        <v>9</v>
      </c>
      <c r="AW37" s="6">
        <v>2</v>
      </c>
      <c r="AX37" s="6"/>
      <c r="AY37" s="6"/>
      <c r="AZ37" s="6">
        <v>7</v>
      </c>
      <c r="BA37" s="6"/>
      <c r="BB37" s="6">
        <v>9</v>
      </c>
      <c r="BC37" s="6">
        <v>2</v>
      </c>
      <c r="BD37" s="6"/>
      <c r="BE37" s="6"/>
      <c r="BF37" s="6">
        <v>7</v>
      </c>
      <c r="BG37" s="6"/>
      <c r="BH37" s="6">
        <v>9</v>
      </c>
    </row>
    <row r="38" spans="1:60" x14ac:dyDescent="0.2">
      <c r="A38" s="7" t="s">
        <v>223</v>
      </c>
      <c r="B38" s="6">
        <v>1</v>
      </c>
      <c r="C38" s="6">
        <v>6</v>
      </c>
      <c r="D38" s="6">
        <v>9</v>
      </c>
      <c r="E38" s="6">
        <v>16</v>
      </c>
      <c r="F38" s="6"/>
      <c r="G38" s="6">
        <v>5</v>
      </c>
      <c r="H38" s="6"/>
      <c r="I38" s="6">
        <v>1</v>
      </c>
      <c r="J38" s="6">
        <v>3</v>
      </c>
      <c r="K38" s="6">
        <v>6</v>
      </c>
      <c r="L38" s="6">
        <v>15</v>
      </c>
      <c r="M38" s="6"/>
      <c r="N38" s="6">
        <v>4</v>
      </c>
      <c r="O38" s="6">
        <v>2</v>
      </c>
      <c r="P38" s="6">
        <v>6</v>
      </c>
      <c r="Q38" s="6">
        <v>3</v>
      </c>
      <c r="R38" s="6">
        <v>15</v>
      </c>
      <c r="S38" s="6"/>
      <c r="T38" s="6">
        <v>4</v>
      </c>
      <c r="U38" s="6">
        <v>2</v>
      </c>
      <c r="V38" s="6">
        <v>6</v>
      </c>
      <c r="W38" s="6">
        <v>3</v>
      </c>
      <c r="X38" s="6">
        <v>15</v>
      </c>
      <c r="Y38" s="6">
        <v>1</v>
      </c>
      <c r="Z38" s="6">
        <v>4</v>
      </c>
      <c r="AA38" s="6">
        <v>2</v>
      </c>
      <c r="AB38" s="6">
        <v>5</v>
      </c>
      <c r="AC38" s="6">
        <v>3</v>
      </c>
      <c r="AD38" s="6">
        <v>15</v>
      </c>
      <c r="AE38" s="6">
        <v>1</v>
      </c>
      <c r="AF38" s="6">
        <v>3</v>
      </c>
      <c r="AG38" s="6">
        <v>2</v>
      </c>
      <c r="AH38" s="6">
        <v>5</v>
      </c>
      <c r="AI38" s="6">
        <v>4</v>
      </c>
      <c r="AJ38" s="6">
        <v>15</v>
      </c>
      <c r="AK38" s="6">
        <v>1</v>
      </c>
      <c r="AL38" s="6">
        <v>1</v>
      </c>
      <c r="AM38" s="6">
        <v>2</v>
      </c>
      <c r="AN38" s="6">
        <v>5</v>
      </c>
      <c r="AO38" s="6">
        <v>4</v>
      </c>
      <c r="AP38" s="6">
        <v>13</v>
      </c>
      <c r="AQ38" s="6">
        <v>1</v>
      </c>
      <c r="AR38" s="6">
        <v>1</v>
      </c>
      <c r="AS38" s="6">
        <v>2</v>
      </c>
      <c r="AT38" s="6">
        <v>6</v>
      </c>
      <c r="AU38" s="6">
        <v>3</v>
      </c>
      <c r="AV38" s="6">
        <v>13</v>
      </c>
      <c r="AW38" s="6">
        <v>1</v>
      </c>
      <c r="AX38" s="6">
        <v>1</v>
      </c>
      <c r="AY38" s="6">
        <v>2</v>
      </c>
      <c r="AZ38" s="6">
        <v>5</v>
      </c>
      <c r="BA38" s="6">
        <v>3</v>
      </c>
      <c r="BB38" s="6">
        <v>12</v>
      </c>
      <c r="BC38" s="6">
        <v>1</v>
      </c>
      <c r="BD38" s="6">
        <v>1</v>
      </c>
      <c r="BE38" s="6">
        <v>2</v>
      </c>
      <c r="BF38" s="6">
        <v>5</v>
      </c>
      <c r="BG38" s="6">
        <v>3</v>
      </c>
      <c r="BH38" s="6">
        <v>12</v>
      </c>
    </row>
    <row r="39" spans="1:60" x14ac:dyDescent="0.2">
      <c r="A39" s="7" t="s">
        <v>224</v>
      </c>
      <c r="B39" s="6">
        <v>30</v>
      </c>
      <c r="C39" s="6">
        <v>100</v>
      </c>
      <c r="D39" s="6">
        <v>43</v>
      </c>
      <c r="E39" s="6">
        <v>173</v>
      </c>
      <c r="F39" s="6">
        <v>32</v>
      </c>
      <c r="G39" s="6">
        <v>87</v>
      </c>
      <c r="H39" s="6"/>
      <c r="I39" s="6">
        <v>3</v>
      </c>
      <c r="J39" s="6">
        <v>19</v>
      </c>
      <c r="K39" s="6">
        <v>19</v>
      </c>
      <c r="L39" s="6">
        <v>160</v>
      </c>
      <c r="M39" s="6">
        <v>28</v>
      </c>
      <c r="N39" s="6">
        <v>81</v>
      </c>
      <c r="O39" s="6">
        <v>3</v>
      </c>
      <c r="P39" s="6">
        <v>18</v>
      </c>
      <c r="Q39" s="6">
        <v>22</v>
      </c>
      <c r="R39" s="6">
        <v>152</v>
      </c>
      <c r="S39" s="6">
        <v>20</v>
      </c>
      <c r="T39" s="6">
        <v>78</v>
      </c>
      <c r="U39" s="6">
        <v>3</v>
      </c>
      <c r="V39" s="6">
        <v>23</v>
      </c>
      <c r="W39" s="6">
        <v>23</v>
      </c>
      <c r="X39" s="6">
        <v>147</v>
      </c>
      <c r="Y39" s="6">
        <v>20</v>
      </c>
      <c r="Z39" s="6">
        <v>80</v>
      </c>
      <c r="AA39" s="6">
        <v>4</v>
      </c>
      <c r="AB39" s="6">
        <v>23</v>
      </c>
      <c r="AC39" s="6">
        <v>21</v>
      </c>
      <c r="AD39" s="6">
        <v>148</v>
      </c>
      <c r="AE39" s="6">
        <v>19</v>
      </c>
      <c r="AF39" s="6">
        <v>82</v>
      </c>
      <c r="AG39" s="6">
        <v>4</v>
      </c>
      <c r="AH39" s="6">
        <v>23</v>
      </c>
      <c r="AI39" s="6">
        <v>22</v>
      </c>
      <c r="AJ39" s="6">
        <v>150</v>
      </c>
      <c r="AK39" s="6">
        <v>19</v>
      </c>
      <c r="AL39" s="6">
        <v>84</v>
      </c>
      <c r="AM39" s="6">
        <v>4</v>
      </c>
      <c r="AN39" s="6">
        <v>23</v>
      </c>
      <c r="AO39" s="6">
        <v>21</v>
      </c>
      <c r="AP39" s="6">
        <v>151</v>
      </c>
      <c r="AQ39" s="6">
        <v>16</v>
      </c>
      <c r="AR39" s="6">
        <v>81</v>
      </c>
      <c r="AS39" s="6">
        <v>3</v>
      </c>
      <c r="AT39" s="6">
        <v>21</v>
      </c>
      <c r="AU39" s="6">
        <v>19</v>
      </c>
      <c r="AV39" s="6">
        <v>140</v>
      </c>
      <c r="AW39" s="6">
        <v>16</v>
      </c>
      <c r="AX39" s="6">
        <v>78</v>
      </c>
      <c r="AY39" s="6">
        <v>3</v>
      </c>
      <c r="AZ39" s="6">
        <v>20</v>
      </c>
      <c r="BA39" s="6">
        <v>19</v>
      </c>
      <c r="BB39" s="6">
        <v>136</v>
      </c>
      <c r="BC39" s="6">
        <v>15</v>
      </c>
      <c r="BD39" s="6">
        <v>77</v>
      </c>
      <c r="BE39" s="6">
        <v>3</v>
      </c>
      <c r="BF39" s="6">
        <v>19</v>
      </c>
      <c r="BG39" s="6">
        <v>17</v>
      </c>
      <c r="BH39" s="6">
        <v>131</v>
      </c>
    </row>
    <row r="40" spans="1:60" x14ac:dyDescent="0.2">
      <c r="A40" s="7" t="s">
        <v>225</v>
      </c>
      <c r="B40" s="6">
        <v>17</v>
      </c>
      <c r="C40" s="6">
        <v>109</v>
      </c>
      <c r="D40" s="6">
        <v>13</v>
      </c>
      <c r="E40" s="6">
        <v>139</v>
      </c>
      <c r="F40" s="6">
        <v>17</v>
      </c>
      <c r="G40" s="6">
        <v>105</v>
      </c>
      <c r="H40" s="6"/>
      <c r="I40" s="6">
        <v>2</v>
      </c>
      <c r="J40" s="6">
        <v>1</v>
      </c>
      <c r="K40" s="6">
        <v>12</v>
      </c>
      <c r="L40" s="6">
        <v>137</v>
      </c>
      <c r="M40" s="6">
        <v>17</v>
      </c>
      <c r="N40" s="6">
        <v>103</v>
      </c>
      <c r="O40" s="6">
        <v>2</v>
      </c>
      <c r="P40" s="6">
        <v>1</v>
      </c>
      <c r="Q40" s="6">
        <v>11</v>
      </c>
      <c r="R40" s="6">
        <v>134</v>
      </c>
      <c r="S40" s="6">
        <v>17</v>
      </c>
      <c r="T40" s="6">
        <v>95</v>
      </c>
      <c r="U40" s="6">
        <v>3</v>
      </c>
      <c r="V40" s="6">
        <v>1</v>
      </c>
      <c r="W40" s="6">
        <v>11</v>
      </c>
      <c r="X40" s="6">
        <v>127</v>
      </c>
      <c r="Y40" s="6">
        <v>16</v>
      </c>
      <c r="Z40" s="6">
        <v>92</v>
      </c>
      <c r="AA40" s="6">
        <v>3</v>
      </c>
      <c r="AB40" s="6">
        <v>1</v>
      </c>
      <c r="AC40" s="6">
        <v>11</v>
      </c>
      <c r="AD40" s="6">
        <v>123</v>
      </c>
      <c r="AE40" s="6">
        <v>15</v>
      </c>
      <c r="AF40" s="6">
        <v>90</v>
      </c>
      <c r="AG40" s="6">
        <v>3</v>
      </c>
      <c r="AH40" s="6">
        <v>1</v>
      </c>
      <c r="AI40" s="6">
        <v>11</v>
      </c>
      <c r="AJ40" s="6">
        <v>120</v>
      </c>
      <c r="AK40" s="6">
        <v>14</v>
      </c>
      <c r="AL40" s="6">
        <v>88</v>
      </c>
      <c r="AM40" s="6">
        <v>3</v>
      </c>
      <c r="AN40" s="6"/>
      <c r="AO40" s="6">
        <v>12</v>
      </c>
      <c r="AP40" s="6">
        <v>117</v>
      </c>
      <c r="AQ40" s="6">
        <v>14</v>
      </c>
      <c r="AR40" s="6">
        <v>87</v>
      </c>
      <c r="AS40" s="6">
        <v>3</v>
      </c>
      <c r="AT40" s="6"/>
      <c r="AU40" s="6">
        <v>12</v>
      </c>
      <c r="AV40" s="6">
        <v>116</v>
      </c>
      <c r="AW40" s="6">
        <v>14</v>
      </c>
      <c r="AX40" s="6">
        <v>87</v>
      </c>
      <c r="AY40" s="6">
        <v>3</v>
      </c>
      <c r="AZ40" s="6"/>
      <c r="BA40" s="6">
        <v>13</v>
      </c>
      <c r="BB40" s="6">
        <v>117</v>
      </c>
      <c r="BC40" s="6">
        <v>13</v>
      </c>
      <c r="BD40" s="6">
        <v>89</v>
      </c>
      <c r="BE40" s="6">
        <v>4</v>
      </c>
      <c r="BF40" s="6"/>
      <c r="BG40" s="6">
        <v>13</v>
      </c>
      <c r="BH40" s="6">
        <v>119</v>
      </c>
    </row>
    <row r="41" spans="1:60" x14ac:dyDescent="0.2">
      <c r="A41" s="7" t="s">
        <v>179</v>
      </c>
      <c r="B41" s="6">
        <v>507</v>
      </c>
      <c r="C41" s="6">
        <v>1579</v>
      </c>
      <c r="D41" s="6">
        <v>446</v>
      </c>
      <c r="E41" s="6">
        <v>2532</v>
      </c>
      <c r="F41" s="6">
        <v>509</v>
      </c>
      <c r="G41" s="6">
        <v>1412</v>
      </c>
      <c r="H41" s="6">
        <v>3</v>
      </c>
      <c r="I41" s="6">
        <v>271</v>
      </c>
      <c r="J41" s="6">
        <v>130</v>
      </c>
      <c r="K41" s="6">
        <v>259</v>
      </c>
      <c r="L41" s="6">
        <v>2584</v>
      </c>
      <c r="M41" s="6">
        <v>478</v>
      </c>
      <c r="N41" s="6">
        <v>1358</v>
      </c>
      <c r="O41" s="6">
        <v>305</v>
      </c>
      <c r="P41" s="6">
        <v>129</v>
      </c>
      <c r="Q41" s="6">
        <v>257</v>
      </c>
      <c r="R41" s="6">
        <v>2527</v>
      </c>
      <c r="S41" s="6">
        <v>450</v>
      </c>
      <c r="T41" s="6">
        <v>1334</v>
      </c>
      <c r="U41" s="6">
        <v>308</v>
      </c>
      <c r="V41" s="6">
        <v>130</v>
      </c>
      <c r="W41" s="6">
        <v>260</v>
      </c>
      <c r="X41" s="6">
        <v>2482</v>
      </c>
      <c r="Y41" s="6">
        <v>431</v>
      </c>
      <c r="Z41" s="6">
        <v>1312</v>
      </c>
      <c r="AA41" s="6">
        <v>306</v>
      </c>
      <c r="AB41" s="6">
        <v>130</v>
      </c>
      <c r="AC41" s="6">
        <v>254</v>
      </c>
      <c r="AD41" s="6">
        <v>2433</v>
      </c>
      <c r="AE41" s="6">
        <v>411</v>
      </c>
      <c r="AF41" s="6">
        <v>1309</v>
      </c>
      <c r="AG41" s="6">
        <v>298</v>
      </c>
      <c r="AH41" s="6">
        <v>125</v>
      </c>
      <c r="AI41" s="6">
        <v>258</v>
      </c>
      <c r="AJ41" s="6">
        <v>2401</v>
      </c>
      <c r="AK41" s="6">
        <v>402</v>
      </c>
      <c r="AL41" s="6">
        <v>1293</v>
      </c>
      <c r="AM41" s="6">
        <v>306</v>
      </c>
      <c r="AN41" s="6">
        <v>122</v>
      </c>
      <c r="AO41" s="6">
        <v>259</v>
      </c>
      <c r="AP41" s="6">
        <v>2382</v>
      </c>
      <c r="AQ41" s="6">
        <v>387</v>
      </c>
      <c r="AR41" s="6">
        <v>1271</v>
      </c>
      <c r="AS41" s="6">
        <v>301</v>
      </c>
      <c r="AT41" s="6">
        <v>131</v>
      </c>
      <c r="AU41" s="6">
        <v>247</v>
      </c>
      <c r="AV41" s="6">
        <v>2337</v>
      </c>
      <c r="AW41" s="6">
        <v>378</v>
      </c>
      <c r="AX41" s="6">
        <v>1261</v>
      </c>
      <c r="AY41" s="6">
        <v>310</v>
      </c>
      <c r="AZ41" s="6">
        <v>129</v>
      </c>
      <c r="BA41" s="6">
        <v>239</v>
      </c>
      <c r="BB41" s="6">
        <v>2317</v>
      </c>
      <c r="BC41" s="6">
        <v>354</v>
      </c>
      <c r="BD41" s="6">
        <v>1248</v>
      </c>
      <c r="BE41" s="6">
        <v>326</v>
      </c>
      <c r="BF41" s="6">
        <v>128</v>
      </c>
      <c r="BG41" s="6">
        <v>238</v>
      </c>
      <c r="BH41" s="6">
        <v>2294</v>
      </c>
    </row>
    <row r="42" spans="1:60" x14ac:dyDescent="0.2">
      <c r="A42"/>
      <c r="B42"/>
      <c r="C42"/>
      <c r="D42"/>
      <c r="E42"/>
      <c r="F42"/>
      <c r="G42"/>
      <c r="H42"/>
      <c r="I42"/>
      <c r="J42"/>
      <c r="K42"/>
      <c r="L42"/>
      <c r="M42"/>
    </row>
  </sheetData>
  <pageMargins left="0.7" right="0.7" top="0.75" bottom="0.75" header="0.3" footer="0.3"/>
  <pageSetup paperSize="0" orientation="portrait" horizontalDpi="0" verticalDpi="0" copie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DEB892-B6D3-4287-86AA-940641D28DF7}">
  <sheetPr codeName="Sheet4"/>
  <dimension ref="A1:G25416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26.140625" bestFit="1" customWidth="1"/>
    <col min="4" max="4" width="12.5703125" bestFit="1" customWidth="1"/>
    <col min="5" max="5" width="69.5703125" bestFit="1" customWidth="1"/>
    <col min="6" max="6" width="10.85546875" bestFit="1" customWidth="1"/>
    <col min="7" max="7" width="27.5703125" bestFit="1" customWidth="1"/>
  </cols>
  <sheetData>
    <row r="1" spans="1:7" x14ac:dyDescent="0.2">
      <c r="A1" t="s">
        <v>3</v>
      </c>
      <c r="B1" t="s">
        <v>5</v>
      </c>
      <c r="C1" t="s">
        <v>8</v>
      </c>
      <c r="D1" t="s">
        <v>7</v>
      </c>
      <c r="E1" t="s">
        <v>6</v>
      </c>
      <c r="F1" t="s">
        <v>4</v>
      </c>
      <c r="G1" t="s">
        <v>9</v>
      </c>
    </row>
    <row r="2" spans="1:7" x14ac:dyDescent="0.2">
      <c r="A2" s="6" t="s">
        <v>10</v>
      </c>
      <c r="B2" s="6" t="s">
        <v>180</v>
      </c>
      <c r="C2" s="6" t="s">
        <v>166</v>
      </c>
      <c r="E2" s="6" t="s">
        <v>12</v>
      </c>
      <c r="F2" s="6" t="s">
        <v>11</v>
      </c>
      <c r="G2">
        <v>20260723</v>
      </c>
    </row>
    <row r="3" spans="1:7" x14ac:dyDescent="0.2">
      <c r="A3" s="6" t="s">
        <v>10</v>
      </c>
      <c r="B3" s="6" t="s">
        <v>180</v>
      </c>
      <c r="C3" s="6" t="s">
        <v>166</v>
      </c>
      <c r="E3" s="6" t="s">
        <v>16</v>
      </c>
      <c r="F3" s="6" t="s">
        <v>15</v>
      </c>
      <c r="G3">
        <v>20260723</v>
      </c>
    </row>
    <row r="4" spans="1:7" x14ac:dyDescent="0.2">
      <c r="A4" s="6" t="s">
        <v>10</v>
      </c>
      <c r="B4" s="6" t="s">
        <v>180</v>
      </c>
      <c r="C4" s="6" t="s">
        <v>166</v>
      </c>
      <c r="E4" s="6" t="s">
        <v>18</v>
      </c>
      <c r="F4" s="6" t="s">
        <v>17</v>
      </c>
      <c r="G4">
        <v>20260723</v>
      </c>
    </row>
    <row r="5" spans="1:7" x14ac:dyDescent="0.2">
      <c r="A5" s="6" t="s">
        <v>10</v>
      </c>
      <c r="B5" s="6" t="s">
        <v>180</v>
      </c>
      <c r="C5" s="6" t="s">
        <v>166</v>
      </c>
      <c r="D5">
        <v>0</v>
      </c>
      <c r="E5" s="6" t="s">
        <v>20</v>
      </c>
      <c r="F5" s="6" t="s">
        <v>19</v>
      </c>
      <c r="G5">
        <v>20260723</v>
      </c>
    </row>
    <row r="6" spans="1:7" x14ac:dyDescent="0.2">
      <c r="A6" s="6" t="s">
        <v>10</v>
      </c>
      <c r="B6" s="6" t="s">
        <v>180</v>
      </c>
      <c r="C6" s="6" t="s">
        <v>166</v>
      </c>
      <c r="D6">
        <v>1151.591199</v>
      </c>
      <c r="E6" s="6" t="s">
        <v>22</v>
      </c>
      <c r="F6" s="6" t="s">
        <v>21</v>
      </c>
      <c r="G6">
        <v>20260723</v>
      </c>
    </row>
    <row r="7" spans="1:7" x14ac:dyDescent="0.2">
      <c r="A7" s="6" t="s">
        <v>10</v>
      </c>
      <c r="B7" s="6" t="s">
        <v>180</v>
      </c>
      <c r="C7" s="6" t="s">
        <v>166</v>
      </c>
      <c r="D7">
        <v>48.256793000000002</v>
      </c>
      <c r="E7" s="6" t="s">
        <v>24</v>
      </c>
      <c r="F7" s="6" t="s">
        <v>23</v>
      </c>
      <c r="G7">
        <v>20260723</v>
      </c>
    </row>
    <row r="8" spans="1:7" x14ac:dyDescent="0.2">
      <c r="A8" s="6" t="s">
        <v>10</v>
      </c>
      <c r="B8" s="6" t="s">
        <v>180</v>
      </c>
      <c r="C8" s="6" t="s">
        <v>166</v>
      </c>
      <c r="D8">
        <v>979.83578299999999</v>
      </c>
      <c r="E8" s="6" t="s">
        <v>26</v>
      </c>
      <c r="F8" s="6" t="s">
        <v>25</v>
      </c>
      <c r="G8">
        <v>20260723</v>
      </c>
    </row>
    <row r="9" spans="1:7" x14ac:dyDescent="0.2">
      <c r="A9" s="6" t="s">
        <v>10</v>
      </c>
      <c r="B9" s="6" t="s">
        <v>180</v>
      </c>
      <c r="C9" s="6" t="s">
        <v>166</v>
      </c>
      <c r="D9">
        <v>102332.32118899999</v>
      </c>
      <c r="E9" s="6" t="s">
        <v>28</v>
      </c>
      <c r="F9" s="6" t="s">
        <v>27</v>
      </c>
      <c r="G9">
        <v>20260723</v>
      </c>
    </row>
    <row r="10" spans="1:7" x14ac:dyDescent="0.2">
      <c r="A10" s="6" t="s">
        <v>10</v>
      </c>
      <c r="B10" s="6" t="s">
        <v>180</v>
      </c>
      <c r="C10" s="6" t="s">
        <v>166</v>
      </c>
      <c r="D10">
        <v>7081.7947050000002</v>
      </c>
      <c r="E10" s="6" t="s">
        <v>30</v>
      </c>
      <c r="F10" s="6" t="s">
        <v>29</v>
      </c>
      <c r="G10">
        <v>20260723</v>
      </c>
    </row>
    <row r="11" spans="1:7" x14ac:dyDescent="0.2">
      <c r="A11" s="6" t="s">
        <v>10</v>
      </c>
      <c r="B11" s="6" t="s">
        <v>180</v>
      </c>
      <c r="C11" s="6" t="s">
        <v>166</v>
      </c>
      <c r="D11">
        <v>26832.549841</v>
      </c>
      <c r="E11" s="6" t="s">
        <v>32</v>
      </c>
      <c r="F11" s="6" t="s">
        <v>31</v>
      </c>
      <c r="G11">
        <v>20260723</v>
      </c>
    </row>
    <row r="12" spans="1:7" x14ac:dyDescent="0.2">
      <c r="A12" s="6" t="s">
        <v>10</v>
      </c>
      <c r="B12" s="6" t="s">
        <v>180</v>
      </c>
      <c r="C12" s="6" t="s">
        <v>166</v>
      </c>
      <c r="D12">
        <v>1131.9374740000001</v>
      </c>
      <c r="E12" s="6" t="s">
        <v>34</v>
      </c>
      <c r="F12" s="6" t="s">
        <v>33</v>
      </c>
      <c r="G12">
        <v>20260723</v>
      </c>
    </row>
    <row r="13" spans="1:7" x14ac:dyDescent="0.2">
      <c r="A13" s="6" t="s">
        <v>10</v>
      </c>
      <c r="B13" s="6" t="s">
        <v>180</v>
      </c>
      <c r="C13" s="6" t="s">
        <v>166</v>
      </c>
      <c r="D13">
        <v>528.47175300000004</v>
      </c>
      <c r="E13" s="6" t="s">
        <v>36</v>
      </c>
      <c r="F13" s="6" t="s">
        <v>35</v>
      </c>
      <c r="G13">
        <v>20260723</v>
      </c>
    </row>
    <row r="14" spans="1:7" x14ac:dyDescent="0.2">
      <c r="A14" s="6" t="s">
        <v>10</v>
      </c>
      <c r="B14" s="6" t="s">
        <v>180</v>
      </c>
      <c r="C14" s="6" t="s">
        <v>166</v>
      </c>
      <c r="D14">
        <v>603.46572100000003</v>
      </c>
      <c r="E14" s="6" t="s">
        <v>38</v>
      </c>
      <c r="F14" s="6" t="s">
        <v>37</v>
      </c>
      <c r="G14">
        <v>20260723</v>
      </c>
    </row>
    <row r="15" spans="1:7" x14ac:dyDescent="0.2">
      <c r="A15" s="6" t="s">
        <v>10</v>
      </c>
      <c r="B15" s="6" t="s">
        <v>180</v>
      </c>
      <c r="C15" s="6" t="s">
        <v>166</v>
      </c>
      <c r="D15">
        <v>51771.386358000003</v>
      </c>
      <c r="E15" s="6" t="s">
        <v>40</v>
      </c>
      <c r="F15" s="6" t="s">
        <v>39</v>
      </c>
      <c r="G15">
        <v>20260723</v>
      </c>
    </row>
    <row r="16" spans="1:7" x14ac:dyDescent="0.2">
      <c r="A16" s="6" t="s">
        <v>10</v>
      </c>
      <c r="B16" s="6" t="s">
        <v>180</v>
      </c>
      <c r="C16" s="6" t="s">
        <v>166</v>
      </c>
      <c r="D16">
        <v>24076.006023999998</v>
      </c>
      <c r="E16" s="6" t="s">
        <v>42</v>
      </c>
      <c r="F16" s="6" t="s">
        <v>41</v>
      </c>
      <c r="G16">
        <v>20260723</v>
      </c>
    </row>
    <row r="17" spans="1:7" x14ac:dyDescent="0.2">
      <c r="A17" s="6" t="s">
        <v>10</v>
      </c>
      <c r="B17" s="6" t="s">
        <v>180</v>
      </c>
      <c r="C17" s="6" t="s">
        <v>166</v>
      </c>
      <c r="D17">
        <v>25477.366058</v>
      </c>
      <c r="E17" s="6" t="s">
        <v>44</v>
      </c>
      <c r="F17" s="6" t="s">
        <v>43</v>
      </c>
      <c r="G17">
        <v>20260723</v>
      </c>
    </row>
    <row r="18" spans="1:7" x14ac:dyDescent="0.2">
      <c r="A18" s="6" t="s">
        <v>10</v>
      </c>
      <c r="B18" s="6" t="s">
        <v>180</v>
      </c>
      <c r="C18" s="6" t="s">
        <v>166</v>
      </c>
      <c r="D18">
        <v>2106.9891029999999</v>
      </c>
      <c r="E18" s="6" t="s">
        <v>46</v>
      </c>
      <c r="F18" s="6" t="s">
        <v>45</v>
      </c>
      <c r="G18">
        <v>20260723</v>
      </c>
    </row>
    <row r="19" spans="1:7" x14ac:dyDescent="0.2">
      <c r="A19" s="6" t="s">
        <v>10</v>
      </c>
      <c r="B19" s="6" t="s">
        <v>180</v>
      </c>
      <c r="C19" s="6" t="s">
        <v>166</v>
      </c>
      <c r="D19">
        <v>111.025173</v>
      </c>
      <c r="E19" s="6" t="s">
        <v>48</v>
      </c>
      <c r="F19" s="6" t="s">
        <v>47</v>
      </c>
      <c r="G19">
        <v>20260723</v>
      </c>
    </row>
    <row r="20" spans="1:7" x14ac:dyDescent="0.2">
      <c r="A20" s="6" t="s">
        <v>10</v>
      </c>
      <c r="B20" s="6" t="s">
        <v>180</v>
      </c>
      <c r="C20" s="6" t="s">
        <v>166</v>
      </c>
      <c r="D20">
        <v>14639.037138</v>
      </c>
      <c r="E20" s="6" t="s">
        <v>50</v>
      </c>
      <c r="F20" s="6" t="s">
        <v>49</v>
      </c>
      <c r="G20">
        <v>20260723</v>
      </c>
    </row>
    <row r="21" spans="1:7" x14ac:dyDescent="0.2">
      <c r="A21" s="6" t="s">
        <v>10</v>
      </c>
      <c r="B21" s="6" t="s">
        <v>180</v>
      </c>
      <c r="C21" s="6" t="s">
        <v>166</v>
      </c>
      <c r="D21">
        <v>98.599059999999994</v>
      </c>
      <c r="E21" s="6" t="s">
        <v>52</v>
      </c>
      <c r="F21" s="6" t="s">
        <v>51</v>
      </c>
      <c r="G21">
        <v>20260723</v>
      </c>
    </row>
    <row r="22" spans="1:7" x14ac:dyDescent="0.2">
      <c r="A22" s="6" t="s">
        <v>10</v>
      </c>
      <c r="B22" s="6" t="s">
        <v>180</v>
      </c>
      <c r="C22" s="6" t="s">
        <v>166</v>
      </c>
      <c r="D22">
        <v>777.00576100000001</v>
      </c>
      <c r="E22" s="6" t="s">
        <v>54</v>
      </c>
      <c r="F22" s="6" t="s">
        <v>53</v>
      </c>
      <c r="G22">
        <v>20260723</v>
      </c>
    </row>
    <row r="23" spans="1:7" x14ac:dyDescent="0.2">
      <c r="A23" s="6" t="s">
        <v>10</v>
      </c>
      <c r="B23" s="6" t="s">
        <v>180</v>
      </c>
      <c r="C23" s="6" t="s">
        <v>166</v>
      </c>
      <c r="D23">
        <v>1.0851E-2</v>
      </c>
      <c r="E23" s="6" t="s">
        <v>56</v>
      </c>
      <c r="F23" s="6" t="s">
        <v>55</v>
      </c>
      <c r="G23">
        <v>20260723</v>
      </c>
    </row>
    <row r="24" spans="1:7" x14ac:dyDescent="0.2">
      <c r="A24" s="6" t="s">
        <v>10</v>
      </c>
      <c r="B24" s="6" t="s">
        <v>180</v>
      </c>
      <c r="C24" s="6" t="s">
        <v>166</v>
      </c>
      <c r="D24">
        <v>19607.137272</v>
      </c>
      <c r="E24" s="6" t="s">
        <v>58</v>
      </c>
      <c r="F24" s="6" t="s">
        <v>57</v>
      </c>
      <c r="G24">
        <v>20260723</v>
      </c>
    </row>
    <row r="25" spans="1:7" x14ac:dyDescent="0.2">
      <c r="A25" s="6" t="s">
        <v>10</v>
      </c>
      <c r="B25" s="6" t="s">
        <v>180</v>
      </c>
      <c r="C25" s="6" t="s">
        <v>166</v>
      </c>
      <c r="D25">
        <v>4640.2638729999999</v>
      </c>
      <c r="E25" s="6" t="s">
        <v>60</v>
      </c>
      <c r="F25" s="6" t="s">
        <v>59</v>
      </c>
      <c r="G25">
        <v>20260723</v>
      </c>
    </row>
    <row r="26" spans="1:7" x14ac:dyDescent="0.2">
      <c r="A26" s="6" t="s">
        <v>10</v>
      </c>
      <c r="B26" s="6" t="s">
        <v>180</v>
      </c>
      <c r="C26" s="6" t="s">
        <v>166</v>
      </c>
      <c r="D26">
        <v>46.600236000000002</v>
      </c>
      <c r="E26" s="6" t="s">
        <v>62</v>
      </c>
      <c r="F26" s="6" t="s">
        <v>61</v>
      </c>
      <c r="G26">
        <v>20260723</v>
      </c>
    </row>
    <row r="27" spans="1:7" x14ac:dyDescent="0.2">
      <c r="A27" s="6" t="s">
        <v>10</v>
      </c>
      <c r="B27" s="6" t="s">
        <v>180</v>
      </c>
      <c r="C27" s="6" t="s">
        <v>166</v>
      </c>
      <c r="D27">
        <v>128.90898100000001</v>
      </c>
      <c r="E27" s="6" t="s">
        <v>64</v>
      </c>
      <c r="F27" s="6" t="s">
        <v>63</v>
      </c>
      <c r="G27">
        <v>20260723</v>
      </c>
    </row>
    <row r="28" spans="1:7" x14ac:dyDescent="0.2">
      <c r="A28" s="6" t="s">
        <v>10</v>
      </c>
      <c r="B28" s="6" t="s">
        <v>180</v>
      </c>
      <c r="C28" s="6" t="s">
        <v>166</v>
      </c>
      <c r="D28">
        <v>4464.7546560000001</v>
      </c>
      <c r="E28" s="6" t="s">
        <v>66</v>
      </c>
      <c r="F28" s="6" t="s">
        <v>65</v>
      </c>
      <c r="G28">
        <v>20260723</v>
      </c>
    </row>
    <row r="29" spans="1:7" x14ac:dyDescent="0.2">
      <c r="A29" s="6" t="s">
        <v>10</v>
      </c>
      <c r="B29" s="6" t="s">
        <v>180</v>
      </c>
      <c r="C29" s="6" t="s">
        <v>166</v>
      </c>
      <c r="D29">
        <v>3593.5910800000001</v>
      </c>
      <c r="E29" s="6" t="s">
        <v>68</v>
      </c>
      <c r="F29" s="6" t="s">
        <v>67</v>
      </c>
      <c r="G29">
        <v>20260723</v>
      </c>
    </row>
    <row r="30" spans="1:7" x14ac:dyDescent="0.2">
      <c r="A30" s="6" t="s">
        <v>10</v>
      </c>
      <c r="B30" s="6" t="s">
        <v>180</v>
      </c>
      <c r="C30" s="6" t="s">
        <v>166</v>
      </c>
      <c r="D30">
        <v>2618.5113849999998</v>
      </c>
      <c r="E30" s="6" t="s">
        <v>70</v>
      </c>
      <c r="F30" s="6" t="s">
        <v>69</v>
      </c>
      <c r="G30">
        <v>20260723</v>
      </c>
    </row>
    <row r="31" spans="1:7" x14ac:dyDescent="0.2">
      <c r="A31" s="6" t="s">
        <v>10</v>
      </c>
      <c r="B31" s="6" t="s">
        <v>180</v>
      </c>
      <c r="C31" s="6" t="s">
        <v>166</v>
      </c>
      <c r="D31">
        <v>2330.9780300000002</v>
      </c>
      <c r="E31" s="6" t="s">
        <v>72</v>
      </c>
      <c r="F31" s="6" t="s">
        <v>71</v>
      </c>
      <c r="G31">
        <v>20260723</v>
      </c>
    </row>
    <row r="32" spans="1:7" x14ac:dyDescent="0.2">
      <c r="A32" s="6" t="s">
        <v>10</v>
      </c>
      <c r="B32" s="6" t="s">
        <v>180</v>
      </c>
      <c r="C32" s="6" t="s">
        <v>166</v>
      </c>
      <c r="D32">
        <v>287.533345</v>
      </c>
      <c r="E32" s="6" t="s">
        <v>74</v>
      </c>
      <c r="F32" s="6" t="s">
        <v>73</v>
      </c>
      <c r="G32">
        <v>20260723</v>
      </c>
    </row>
    <row r="33" spans="1:7" x14ac:dyDescent="0.2">
      <c r="A33" s="6" t="s">
        <v>10</v>
      </c>
      <c r="B33" s="6" t="s">
        <v>180</v>
      </c>
      <c r="C33" s="6" t="s">
        <v>166</v>
      </c>
      <c r="D33">
        <v>602.748332</v>
      </c>
      <c r="E33" s="6" t="s">
        <v>76</v>
      </c>
      <c r="F33" s="6" t="s">
        <v>75</v>
      </c>
      <c r="G33">
        <v>20260723</v>
      </c>
    </row>
    <row r="34" spans="1:7" x14ac:dyDescent="0.2">
      <c r="A34" s="6" t="s">
        <v>10</v>
      </c>
      <c r="B34" s="6" t="s">
        <v>180</v>
      </c>
      <c r="C34" s="6" t="s">
        <v>166</v>
      </c>
      <c r="D34">
        <v>-6.3605770000000001</v>
      </c>
      <c r="E34" s="6" t="s">
        <v>78</v>
      </c>
      <c r="F34" s="6" t="s">
        <v>77</v>
      </c>
      <c r="G34">
        <v>20260723</v>
      </c>
    </row>
    <row r="35" spans="1:7" x14ac:dyDescent="0.2">
      <c r="A35" s="6" t="s">
        <v>10</v>
      </c>
      <c r="B35" s="6" t="s">
        <v>180</v>
      </c>
      <c r="C35" s="6" t="s">
        <v>166</v>
      </c>
      <c r="D35">
        <v>609.10890900000004</v>
      </c>
      <c r="E35" s="6" t="s">
        <v>80</v>
      </c>
      <c r="F35" s="6" t="s">
        <v>79</v>
      </c>
      <c r="G35">
        <v>20260723</v>
      </c>
    </row>
    <row r="36" spans="1:7" x14ac:dyDescent="0.2">
      <c r="A36" s="6" t="s">
        <v>10</v>
      </c>
      <c r="B36" s="6" t="s">
        <v>180</v>
      </c>
      <c r="C36" s="6" t="s">
        <v>166</v>
      </c>
      <c r="D36">
        <v>372.33137299999999</v>
      </c>
      <c r="E36" s="6" t="s">
        <v>82</v>
      </c>
      <c r="F36" s="6" t="s">
        <v>81</v>
      </c>
      <c r="G36">
        <v>20260723</v>
      </c>
    </row>
    <row r="37" spans="1:7" x14ac:dyDescent="0.2">
      <c r="A37" s="6" t="s">
        <v>10</v>
      </c>
      <c r="B37" s="6" t="s">
        <v>180</v>
      </c>
      <c r="C37" s="6" t="s">
        <v>166</v>
      </c>
      <c r="D37">
        <v>1377.080324</v>
      </c>
      <c r="E37" s="6" t="s">
        <v>84</v>
      </c>
      <c r="F37" s="6" t="s">
        <v>83</v>
      </c>
      <c r="G37">
        <v>20260723</v>
      </c>
    </row>
    <row r="38" spans="1:7" x14ac:dyDescent="0.2">
      <c r="A38" s="6" t="s">
        <v>10</v>
      </c>
      <c r="B38" s="6" t="s">
        <v>180</v>
      </c>
      <c r="C38" s="6" t="s">
        <v>166</v>
      </c>
      <c r="D38">
        <v>668.33459500000004</v>
      </c>
      <c r="E38" s="6" t="s">
        <v>86</v>
      </c>
      <c r="F38" s="6" t="s">
        <v>85</v>
      </c>
      <c r="G38">
        <v>20260723</v>
      </c>
    </row>
    <row r="39" spans="1:7" x14ac:dyDescent="0.2">
      <c r="A39" s="6" t="s">
        <v>10</v>
      </c>
      <c r="B39" s="6" t="s">
        <v>180</v>
      </c>
      <c r="C39" s="6" t="s">
        <v>166</v>
      </c>
      <c r="D39">
        <v>574.638237</v>
      </c>
      <c r="E39" s="6" t="s">
        <v>88</v>
      </c>
      <c r="F39" s="6" t="s">
        <v>87</v>
      </c>
      <c r="G39">
        <v>20260723</v>
      </c>
    </row>
    <row r="40" spans="1:7" x14ac:dyDescent="0.2">
      <c r="A40" s="6" t="s">
        <v>10</v>
      </c>
      <c r="B40" s="6" t="s">
        <v>180</v>
      </c>
      <c r="C40" s="6" t="s">
        <v>166</v>
      </c>
      <c r="D40">
        <v>1304.905984</v>
      </c>
      <c r="E40" s="6" t="s">
        <v>90</v>
      </c>
      <c r="F40" s="6" t="s">
        <v>89</v>
      </c>
      <c r="G40">
        <v>20260723</v>
      </c>
    </row>
    <row r="41" spans="1:7" x14ac:dyDescent="0.2">
      <c r="A41" s="6" t="s">
        <v>10</v>
      </c>
      <c r="B41" s="6" t="s">
        <v>180</v>
      </c>
      <c r="C41" s="6" t="s">
        <v>166</v>
      </c>
      <c r="D41">
        <v>5.9014800000000003</v>
      </c>
      <c r="E41" s="6" t="s">
        <v>92</v>
      </c>
      <c r="F41" s="6" t="s">
        <v>91</v>
      </c>
      <c r="G41">
        <v>20260723</v>
      </c>
    </row>
    <row r="42" spans="1:7" x14ac:dyDescent="0.2">
      <c r="A42" s="6" t="s">
        <v>10</v>
      </c>
      <c r="B42" s="6" t="s">
        <v>180</v>
      </c>
      <c r="C42" s="6" t="s">
        <v>166</v>
      </c>
      <c r="D42">
        <v>0</v>
      </c>
      <c r="E42" s="6" t="s">
        <v>94</v>
      </c>
      <c r="F42" s="6" t="s">
        <v>93</v>
      </c>
      <c r="G42">
        <v>20260723</v>
      </c>
    </row>
    <row r="43" spans="1:7" x14ac:dyDescent="0.2">
      <c r="A43" s="6" t="s">
        <v>10</v>
      </c>
      <c r="B43" s="6" t="s">
        <v>180</v>
      </c>
      <c r="C43" s="6" t="s">
        <v>166</v>
      </c>
      <c r="D43">
        <v>2117.4517380000002</v>
      </c>
      <c r="E43" s="6" t="s">
        <v>96</v>
      </c>
      <c r="F43" s="6" t="s">
        <v>95</v>
      </c>
      <c r="G43">
        <v>20260723</v>
      </c>
    </row>
    <row r="44" spans="1:7" x14ac:dyDescent="0.2">
      <c r="A44" s="6" t="s">
        <v>10</v>
      </c>
      <c r="B44" s="6" t="s">
        <v>180</v>
      </c>
      <c r="C44" s="6" t="s">
        <v>166</v>
      </c>
      <c r="D44">
        <v>274.96382499999999</v>
      </c>
      <c r="E44" s="6" t="s">
        <v>98</v>
      </c>
      <c r="F44" s="6" t="s">
        <v>97</v>
      </c>
      <c r="G44">
        <v>20260723</v>
      </c>
    </row>
    <row r="45" spans="1:7" x14ac:dyDescent="0.2">
      <c r="A45" s="6" t="s">
        <v>10</v>
      </c>
      <c r="B45" s="6" t="s">
        <v>180</v>
      </c>
      <c r="C45" s="6" t="s">
        <v>166</v>
      </c>
      <c r="D45">
        <v>138676.27337099999</v>
      </c>
      <c r="E45" s="6" t="s">
        <v>100</v>
      </c>
      <c r="F45" s="6" t="s">
        <v>99</v>
      </c>
      <c r="G45">
        <v>20260723</v>
      </c>
    </row>
    <row r="46" spans="1:7" x14ac:dyDescent="0.2">
      <c r="A46" s="6" t="s">
        <v>10</v>
      </c>
      <c r="B46" s="6" t="s">
        <v>180</v>
      </c>
      <c r="C46" s="6" t="s">
        <v>166</v>
      </c>
      <c r="E46" s="6" t="s">
        <v>102</v>
      </c>
      <c r="F46" s="6" t="s">
        <v>101</v>
      </c>
      <c r="G46">
        <v>20260723</v>
      </c>
    </row>
    <row r="47" spans="1:7" x14ac:dyDescent="0.2">
      <c r="A47" s="6" t="s">
        <v>10</v>
      </c>
      <c r="B47" s="6" t="s">
        <v>180</v>
      </c>
      <c r="C47" s="6" t="s">
        <v>166</v>
      </c>
      <c r="D47">
        <v>8928.047525</v>
      </c>
      <c r="E47" s="6" t="s">
        <v>167</v>
      </c>
      <c r="F47" s="6" t="s">
        <v>103</v>
      </c>
      <c r="G47">
        <v>20260723</v>
      </c>
    </row>
    <row r="48" spans="1:7" x14ac:dyDescent="0.2">
      <c r="A48" s="6" t="s">
        <v>10</v>
      </c>
      <c r="B48" s="6" t="s">
        <v>180</v>
      </c>
      <c r="C48" s="6" t="s">
        <v>166</v>
      </c>
      <c r="D48">
        <v>8133.8069850000002</v>
      </c>
      <c r="E48" s="6" t="s">
        <v>168</v>
      </c>
      <c r="F48" s="6" t="s">
        <v>104</v>
      </c>
      <c r="G48">
        <v>20260723</v>
      </c>
    </row>
    <row r="49" spans="1:7" x14ac:dyDescent="0.2">
      <c r="A49" s="6" t="s">
        <v>10</v>
      </c>
      <c r="B49" s="6" t="s">
        <v>180</v>
      </c>
      <c r="C49" s="6" t="s">
        <v>166</v>
      </c>
      <c r="D49">
        <v>12.4663</v>
      </c>
      <c r="E49" s="6" t="s">
        <v>106</v>
      </c>
      <c r="F49" s="6" t="s">
        <v>105</v>
      </c>
      <c r="G49">
        <v>20260723</v>
      </c>
    </row>
    <row r="50" spans="1:7" x14ac:dyDescent="0.2">
      <c r="A50" s="6" t="s">
        <v>10</v>
      </c>
      <c r="B50" s="6" t="s">
        <v>180</v>
      </c>
      <c r="C50" s="6" t="s">
        <v>166</v>
      </c>
      <c r="D50">
        <v>7305.2630060000001</v>
      </c>
      <c r="E50" s="6" t="s">
        <v>108</v>
      </c>
      <c r="F50" s="6" t="s">
        <v>107</v>
      </c>
      <c r="G50">
        <v>20260723</v>
      </c>
    </row>
    <row r="51" spans="1:7" x14ac:dyDescent="0.2">
      <c r="A51" s="6" t="s">
        <v>10</v>
      </c>
      <c r="B51" s="6" t="s">
        <v>180</v>
      </c>
      <c r="C51" s="6" t="s">
        <v>166</v>
      </c>
      <c r="D51">
        <v>816.07767799999999</v>
      </c>
      <c r="E51" s="6" t="s">
        <v>110</v>
      </c>
      <c r="F51" s="6" t="s">
        <v>109</v>
      </c>
      <c r="G51">
        <v>20260723</v>
      </c>
    </row>
    <row r="52" spans="1:7" x14ac:dyDescent="0.2">
      <c r="A52" s="6" t="s">
        <v>10</v>
      </c>
      <c r="B52" s="6" t="s">
        <v>180</v>
      </c>
      <c r="C52" s="6" t="s">
        <v>166</v>
      </c>
      <c r="D52">
        <v>794.24053000000004</v>
      </c>
      <c r="E52" s="6" t="s">
        <v>112</v>
      </c>
      <c r="F52" s="6" t="s">
        <v>111</v>
      </c>
      <c r="G52">
        <v>20260723</v>
      </c>
    </row>
    <row r="53" spans="1:7" x14ac:dyDescent="0.2">
      <c r="A53" s="6" t="s">
        <v>10</v>
      </c>
      <c r="B53" s="6" t="s">
        <v>180</v>
      </c>
      <c r="C53" s="6" t="s">
        <v>166</v>
      </c>
      <c r="D53">
        <v>0</v>
      </c>
      <c r="E53" s="6" t="s">
        <v>106</v>
      </c>
      <c r="F53" s="6" t="s">
        <v>113</v>
      </c>
      <c r="G53">
        <v>20260723</v>
      </c>
    </row>
    <row r="54" spans="1:7" x14ac:dyDescent="0.2">
      <c r="A54" s="6" t="s">
        <v>10</v>
      </c>
      <c r="B54" s="6" t="s">
        <v>180</v>
      </c>
      <c r="C54" s="6" t="s">
        <v>166</v>
      </c>
      <c r="D54">
        <v>658.63836100000003</v>
      </c>
      <c r="E54" s="6" t="s">
        <v>108</v>
      </c>
      <c r="F54" s="6" t="s">
        <v>114</v>
      </c>
      <c r="G54">
        <v>20260723</v>
      </c>
    </row>
    <row r="55" spans="1:7" x14ac:dyDescent="0.2">
      <c r="A55" s="6" t="s">
        <v>10</v>
      </c>
      <c r="B55" s="6" t="s">
        <v>180</v>
      </c>
      <c r="C55" s="6" t="s">
        <v>166</v>
      </c>
      <c r="D55">
        <v>135.602169</v>
      </c>
      <c r="E55" s="6" t="s">
        <v>110</v>
      </c>
      <c r="F55" s="6" t="s">
        <v>115</v>
      </c>
      <c r="G55">
        <v>20260723</v>
      </c>
    </row>
    <row r="56" spans="1:7" x14ac:dyDescent="0.2">
      <c r="A56" s="6" t="s">
        <v>10</v>
      </c>
      <c r="B56" s="6" t="s">
        <v>180</v>
      </c>
      <c r="C56" s="6" t="s">
        <v>166</v>
      </c>
      <c r="D56">
        <v>62254.373758000002</v>
      </c>
      <c r="E56" s="6" t="s">
        <v>117</v>
      </c>
      <c r="F56" s="6" t="s">
        <v>116</v>
      </c>
      <c r="G56">
        <v>20260723</v>
      </c>
    </row>
    <row r="57" spans="1:7" x14ac:dyDescent="0.2">
      <c r="A57" s="6" t="s">
        <v>10</v>
      </c>
      <c r="B57" s="6" t="s">
        <v>180</v>
      </c>
      <c r="C57" s="6" t="s">
        <v>166</v>
      </c>
      <c r="D57">
        <v>2865.9542029999998</v>
      </c>
      <c r="E57" s="6" t="s">
        <v>119</v>
      </c>
      <c r="F57" s="6" t="s">
        <v>118</v>
      </c>
      <c r="G57">
        <v>20260723</v>
      </c>
    </row>
    <row r="58" spans="1:7" x14ac:dyDescent="0.2">
      <c r="A58" s="6" t="s">
        <v>10</v>
      </c>
      <c r="B58" s="6" t="s">
        <v>180</v>
      </c>
      <c r="C58" s="6" t="s">
        <v>166</v>
      </c>
      <c r="D58">
        <v>0</v>
      </c>
      <c r="E58" s="6" t="s">
        <v>106</v>
      </c>
      <c r="F58" s="6" t="s">
        <v>120</v>
      </c>
      <c r="G58">
        <v>20260723</v>
      </c>
    </row>
    <row r="59" spans="1:7" x14ac:dyDescent="0.2">
      <c r="A59" s="6" t="s">
        <v>10</v>
      </c>
      <c r="B59" s="6" t="s">
        <v>180</v>
      </c>
      <c r="C59" s="6" t="s">
        <v>166</v>
      </c>
      <c r="D59">
        <v>2008.7972070000001</v>
      </c>
      <c r="E59" s="6" t="s">
        <v>108</v>
      </c>
      <c r="F59" s="6" t="s">
        <v>121</v>
      </c>
      <c r="G59">
        <v>20260723</v>
      </c>
    </row>
    <row r="60" spans="1:7" x14ac:dyDescent="0.2">
      <c r="A60" s="6" t="s">
        <v>10</v>
      </c>
      <c r="B60" s="6" t="s">
        <v>180</v>
      </c>
      <c r="C60" s="6" t="s">
        <v>166</v>
      </c>
      <c r="D60">
        <v>857.15699700000005</v>
      </c>
      <c r="E60" s="6" t="s">
        <v>110</v>
      </c>
      <c r="F60" s="6" t="s">
        <v>122</v>
      </c>
      <c r="G60">
        <v>20260723</v>
      </c>
    </row>
    <row r="61" spans="1:7" x14ac:dyDescent="0.2">
      <c r="A61" s="6" t="s">
        <v>10</v>
      </c>
      <c r="B61" s="6" t="s">
        <v>180</v>
      </c>
      <c r="C61" s="6" t="s">
        <v>166</v>
      </c>
      <c r="D61">
        <v>59388.419555</v>
      </c>
      <c r="E61" s="6" t="s">
        <v>169</v>
      </c>
      <c r="F61" s="6" t="s">
        <v>123</v>
      </c>
      <c r="G61">
        <v>20260723</v>
      </c>
    </row>
    <row r="62" spans="1:7" x14ac:dyDescent="0.2">
      <c r="A62" s="6" t="s">
        <v>10</v>
      </c>
      <c r="B62" s="6" t="s">
        <v>180</v>
      </c>
      <c r="C62" s="6" t="s">
        <v>166</v>
      </c>
      <c r="D62">
        <v>7.6721999999999999E-2</v>
      </c>
      <c r="E62" s="6" t="s">
        <v>106</v>
      </c>
      <c r="F62" s="6" t="s">
        <v>124</v>
      </c>
      <c r="G62">
        <v>20260723</v>
      </c>
    </row>
    <row r="63" spans="1:7" x14ac:dyDescent="0.2">
      <c r="A63" s="6" t="s">
        <v>10</v>
      </c>
      <c r="B63" s="6" t="s">
        <v>180</v>
      </c>
      <c r="C63" s="6" t="s">
        <v>166</v>
      </c>
      <c r="D63">
        <v>58332.744871000003</v>
      </c>
      <c r="E63" s="6" t="s">
        <v>108</v>
      </c>
      <c r="F63" s="6" t="s">
        <v>125</v>
      </c>
      <c r="G63">
        <v>20260723</v>
      </c>
    </row>
    <row r="64" spans="1:7" x14ac:dyDescent="0.2">
      <c r="A64" s="6" t="s">
        <v>10</v>
      </c>
      <c r="B64" s="6" t="s">
        <v>180</v>
      </c>
      <c r="C64" s="6" t="s">
        <v>166</v>
      </c>
      <c r="D64">
        <v>1055.5979620000001</v>
      </c>
      <c r="E64" s="6" t="s">
        <v>110</v>
      </c>
      <c r="F64" s="6" t="s">
        <v>126</v>
      </c>
      <c r="G64">
        <v>20260723</v>
      </c>
    </row>
    <row r="65" spans="1:7" x14ac:dyDescent="0.2">
      <c r="A65" s="6" t="s">
        <v>10</v>
      </c>
      <c r="B65" s="6" t="s">
        <v>180</v>
      </c>
      <c r="C65" s="6" t="s">
        <v>166</v>
      </c>
      <c r="D65">
        <v>17665.389145000001</v>
      </c>
      <c r="E65" s="6" t="s">
        <v>170</v>
      </c>
      <c r="F65" s="6" t="s">
        <v>127</v>
      </c>
      <c r="G65">
        <v>20260723</v>
      </c>
    </row>
    <row r="66" spans="1:7" x14ac:dyDescent="0.2">
      <c r="A66" s="6" t="s">
        <v>10</v>
      </c>
      <c r="B66" s="6" t="s">
        <v>180</v>
      </c>
      <c r="C66" s="6" t="s">
        <v>166</v>
      </c>
      <c r="D66">
        <v>48.829878999999998</v>
      </c>
      <c r="E66" s="6" t="s">
        <v>106</v>
      </c>
      <c r="F66" s="6" t="s">
        <v>128</v>
      </c>
      <c r="G66">
        <v>20260723</v>
      </c>
    </row>
    <row r="67" spans="1:7" x14ac:dyDescent="0.2">
      <c r="A67" s="6" t="s">
        <v>10</v>
      </c>
      <c r="B67" s="6" t="s">
        <v>180</v>
      </c>
      <c r="C67" s="6" t="s">
        <v>166</v>
      </c>
      <c r="D67">
        <v>17384.858871</v>
      </c>
      <c r="E67" s="6" t="s">
        <v>108</v>
      </c>
      <c r="F67" s="6" t="s">
        <v>129</v>
      </c>
      <c r="G67">
        <v>20260723</v>
      </c>
    </row>
    <row r="68" spans="1:7" x14ac:dyDescent="0.2">
      <c r="A68" s="6" t="s">
        <v>10</v>
      </c>
      <c r="B68" s="6" t="s">
        <v>180</v>
      </c>
      <c r="C68" s="6" t="s">
        <v>166</v>
      </c>
      <c r="D68">
        <v>231.70039399999999</v>
      </c>
      <c r="E68" s="6" t="s">
        <v>110</v>
      </c>
      <c r="F68" s="6" t="s">
        <v>130</v>
      </c>
      <c r="G68">
        <v>20260723</v>
      </c>
    </row>
    <row r="69" spans="1:7" x14ac:dyDescent="0.2">
      <c r="A69" s="6" t="s">
        <v>10</v>
      </c>
      <c r="B69" s="6" t="s">
        <v>180</v>
      </c>
      <c r="C69" s="6" t="s">
        <v>166</v>
      </c>
      <c r="E69" s="6" t="s">
        <v>132</v>
      </c>
      <c r="F69" s="6" t="s">
        <v>131</v>
      </c>
      <c r="G69">
        <v>20260723</v>
      </c>
    </row>
    <row r="70" spans="1:7" x14ac:dyDescent="0.2">
      <c r="A70" s="6" t="s">
        <v>10</v>
      </c>
      <c r="B70" s="6" t="s">
        <v>180</v>
      </c>
      <c r="C70" s="6" t="s">
        <v>166</v>
      </c>
      <c r="D70">
        <v>24.937417</v>
      </c>
      <c r="E70" s="6" t="s">
        <v>134</v>
      </c>
      <c r="F70" s="6" t="s">
        <v>133</v>
      </c>
      <c r="G70">
        <v>20260723</v>
      </c>
    </row>
    <row r="71" spans="1:7" x14ac:dyDescent="0.2">
      <c r="A71" s="6" t="s">
        <v>10</v>
      </c>
      <c r="B71" s="6" t="s">
        <v>180</v>
      </c>
      <c r="C71" s="6" t="s">
        <v>166</v>
      </c>
      <c r="D71">
        <v>872.449341</v>
      </c>
      <c r="E71" s="6" t="s">
        <v>136</v>
      </c>
      <c r="F71" s="6" t="s">
        <v>135</v>
      </c>
      <c r="G71">
        <v>20260723</v>
      </c>
    </row>
    <row r="72" spans="1:7" x14ac:dyDescent="0.2">
      <c r="A72" s="6" t="s">
        <v>10</v>
      </c>
      <c r="B72" s="6" t="s">
        <v>180</v>
      </c>
      <c r="C72" s="6" t="s">
        <v>166</v>
      </c>
      <c r="D72">
        <v>2352.74314</v>
      </c>
      <c r="E72" s="6" t="s">
        <v>138</v>
      </c>
      <c r="F72" s="6" t="s">
        <v>137</v>
      </c>
      <c r="G72">
        <v>20260723</v>
      </c>
    </row>
    <row r="73" spans="1:7" x14ac:dyDescent="0.2">
      <c r="A73" s="6" t="s">
        <v>10</v>
      </c>
      <c r="B73" s="6" t="s">
        <v>180</v>
      </c>
      <c r="C73" s="6" t="s">
        <v>166</v>
      </c>
      <c r="D73">
        <v>1555.783158</v>
      </c>
      <c r="E73" s="6" t="s">
        <v>140</v>
      </c>
      <c r="F73" s="6" t="s">
        <v>139</v>
      </c>
      <c r="G73">
        <v>20260723</v>
      </c>
    </row>
    <row r="74" spans="1:7" x14ac:dyDescent="0.2">
      <c r="A74" s="6" t="s">
        <v>10</v>
      </c>
      <c r="B74" s="6" t="s">
        <v>180</v>
      </c>
      <c r="C74" s="6" t="s">
        <v>166</v>
      </c>
      <c r="D74">
        <v>3937.7083250000001</v>
      </c>
      <c r="E74" s="6" t="s">
        <v>142</v>
      </c>
      <c r="F74" s="6" t="s">
        <v>141</v>
      </c>
      <c r="G74">
        <v>20260723</v>
      </c>
    </row>
    <row r="75" spans="1:7" x14ac:dyDescent="0.2">
      <c r="A75" s="6" t="s">
        <v>10</v>
      </c>
      <c r="B75" s="6" t="s">
        <v>180</v>
      </c>
      <c r="C75" s="6" t="s">
        <v>166</v>
      </c>
      <c r="D75">
        <v>75.553775000000002</v>
      </c>
      <c r="E75" s="6" t="s">
        <v>52</v>
      </c>
      <c r="F75" s="6" t="s">
        <v>143</v>
      </c>
      <c r="G75">
        <v>20260723</v>
      </c>
    </row>
    <row r="76" spans="1:7" x14ac:dyDescent="0.2">
      <c r="A76" s="6" t="s">
        <v>10</v>
      </c>
      <c r="B76" s="6" t="s">
        <v>180</v>
      </c>
      <c r="C76" s="6" t="s">
        <v>166</v>
      </c>
      <c r="D76">
        <v>111.81836699999999</v>
      </c>
      <c r="E76" s="6" t="s">
        <v>145</v>
      </c>
      <c r="F76" s="6" t="s">
        <v>144</v>
      </c>
      <c r="G76">
        <v>20260723</v>
      </c>
    </row>
    <row r="77" spans="1:7" x14ac:dyDescent="0.2">
      <c r="A77" s="6" t="s">
        <v>10</v>
      </c>
      <c r="B77" s="6" t="s">
        <v>180</v>
      </c>
      <c r="C77" s="6" t="s">
        <v>166</v>
      </c>
      <c r="D77">
        <v>586.81062999999995</v>
      </c>
      <c r="E77" s="6" t="s">
        <v>147</v>
      </c>
      <c r="F77" s="6" t="s">
        <v>146</v>
      </c>
      <c r="G77">
        <v>20260723</v>
      </c>
    </row>
    <row r="78" spans="1:7" x14ac:dyDescent="0.2">
      <c r="A78" s="6" t="s">
        <v>10</v>
      </c>
      <c r="B78" s="6" t="s">
        <v>180</v>
      </c>
      <c r="C78" s="6" t="s">
        <v>166</v>
      </c>
      <c r="D78">
        <v>874.55731100000003</v>
      </c>
      <c r="E78" s="6" t="s">
        <v>149</v>
      </c>
      <c r="F78" s="6" t="s">
        <v>148</v>
      </c>
      <c r="G78">
        <v>20260723</v>
      </c>
    </row>
    <row r="79" spans="1:7" x14ac:dyDescent="0.2">
      <c r="A79" s="6" t="s">
        <v>10</v>
      </c>
      <c r="B79" s="6" t="s">
        <v>180</v>
      </c>
      <c r="C79" s="6" t="s">
        <v>166</v>
      </c>
      <c r="D79">
        <v>484.27311300000002</v>
      </c>
      <c r="E79" s="6" t="s">
        <v>151</v>
      </c>
      <c r="F79" s="6" t="s">
        <v>150</v>
      </c>
      <c r="G79">
        <v>20260723</v>
      </c>
    </row>
    <row r="80" spans="1:7" x14ac:dyDescent="0.2">
      <c r="A80" s="6" t="s">
        <v>10</v>
      </c>
      <c r="B80" s="6" t="s">
        <v>180</v>
      </c>
      <c r="C80" s="6" t="s">
        <v>166</v>
      </c>
      <c r="D80">
        <v>1697.1921139999999</v>
      </c>
      <c r="E80" s="6" t="s">
        <v>153</v>
      </c>
      <c r="F80" s="6" t="s">
        <v>152</v>
      </c>
      <c r="G80">
        <v>20260723</v>
      </c>
    </row>
    <row r="81" spans="1:7" x14ac:dyDescent="0.2">
      <c r="A81" s="6" t="s">
        <v>10</v>
      </c>
      <c r="B81" s="6" t="s">
        <v>180</v>
      </c>
      <c r="C81" s="6" t="s">
        <v>166</v>
      </c>
      <c r="D81">
        <v>3383.3085430000001</v>
      </c>
      <c r="E81" s="6" t="s">
        <v>155</v>
      </c>
      <c r="F81" s="6" t="s">
        <v>154</v>
      </c>
      <c r="G81">
        <v>20260723</v>
      </c>
    </row>
    <row r="82" spans="1:7" x14ac:dyDescent="0.2">
      <c r="A82" s="6" t="s">
        <v>10</v>
      </c>
      <c r="B82" s="6" t="s">
        <v>180</v>
      </c>
      <c r="C82" s="6" t="s">
        <v>166</v>
      </c>
      <c r="D82">
        <v>260.85537099999999</v>
      </c>
      <c r="E82" s="6" t="s">
        <v>157</v>
      </c>
      <c r="F82" s="6" t="s">
        <v>156</v>
      </c>
      <c r="G82">
        <v>20260723</v>
      </c>
    </row>
    <row r="83" spans="1:7" x14ac:dyDescent="0.2">
      <c r="A83" s="6" t="s">
        <v>10</v>
      </c>
      <c r="B83" s="6" t="s">
        <v>180</v>
      </c>
      <c r="C83" s="6" t="s">
        <v>166</v>
      </c>
      <c r="D83">
        <v>3122.4531729999999</v>
      </c>
      <c r="E83" s="6" t="s">
        <v>159</v>
      </c>
      <c r="F83" s="6" t="s">
        <v>158</v>
      </c>
      <c r="G83">
        <v>20260723</v>
      </c>
    </row>
    <row r="84" spans="1:7" x14ac:dyDescent="0.2">
      <c r="A84" s="6" t="s">
        <v>10</v>
      </c>
      <c r="B84" s="6" t="s">
        <v>180</v>
      </c>
      <c r="C84" s="6" t="s">
        <v>166</v>
      </c>
      <c r="D84">
        <v>300.28541799999999</v>
      </c>
      <c r="E84" s="6" t="s">
        <v>161</v>
      </c>
      <c r="F84" s="6" t="s">
        <v>160</v>
      </c>
      <c r="G84">
        <v>20260723</v>
      </c>
    </row>
    <row r="85" spans="1:7" x14ac:dyDescent="0.2">
      <c r="A85" s="6" t="s">
        <v>10</v>
      </c>
      <c r="B85" s="6" t="s">
        <v>180</v>
      </c>
      <c r="C85" s="6" t="s">
        <v>166</v>
      </c>
      <c r="D85">
        <v>105105.231069</v>
      </c>
      <c r="E85" s="6" t="s">
        <v>163</v>
      </c>
      <c r="F85" s="6" t="s">
        <v>162</v>
      </c>
      <c r="G85">
        <v>20260723</v>
      </c>
    </row>
    <row r="86" spans="1:7" x14ac:dyDescent="0.2">
      <c r="A86" s="6" t="s">
        <v>10</v>
      </c>
      <c r="B86" s="6" t="s">
        <v>180</v>
      </c>
      <c r="C86" s="6" t="s">
        <v>166</v>
      </c>
      <c r="D86">
        <v>33571.042302000002</v>
      </c>
      <c r="E86" s="6" t="s">
        <v>165</v>
      </c>
      <c r="F86" s="6" t="s">
        <v>164</v>
      </c>
      <c r="G86">
        <v>20260723</v>
      </c>
    </row>
    <row r="87" spans="1:7" x14ac:dyDescent="0.2">
      <c r="A87" s="6" t="s">
        <v>10</v>
      </c>
      <c r="B87" s="6" t="s">
        <v>185</v>
      </c>
      <c r="C87" s="6" t="s">
        <v>166</v>
      </c>
      <c r="E87" s="6" t="s">
        <v>12</v>
      </c>
      <c r="F87" s="6" t="s">
        <v>11</v>
      </c>
      <c r="G87">
        <v>20260723</v>
      </c>
    </row>
    <row r="88" spans="1:7" x14ac:dyDescent="0.2">
      <c r="A88" s="6" t="s">
        <v>10</v>
      </c>
      <c r="B88" s="6" t="s">
        <v>185</v>
      </c>
      <c r="C88" s="6" t="s">
        <v>166</v>
      </c>
      <c r="E88" s="6" t="s">
        <v>16</v>
      </c>
      <c r="F88" s="6" t="s">
        <v>15</v>
      </c>
      <c r="G88">
        <v>20260723</v>
      </c>
    </row>
    <row r="89" spans="1:7" x14ac:dyDescent="0.2">
      <c r="A89" s="6" t="s">
        <v>10</v>
      </c>
      <c r="B89" s="6" t="s">
        <v>185</v>
      </c>
      <c r="C89" s="6" t="s">
        <v>166</v>
      </c>
      <c r="E89" s="6" t="s">
        <v>18</v>
      </c>
      <c r="F89" s="6" t="s">
        <v>17</v>
      </c>
      <c r="G89">
        <v>20260723</v>
      </c>
    </row>
    <row r="90" spans="1:7" x14ac:dyDescent="0.2">
      <c r="A90" s="6" t="s">
        <v>10</v>
      </c>
      <c r="B90" s="6" t="s">
        <v>185</v>
      </c>
      <c r="C90" s="6" t="s">
        <v>166</v>
      </c>
      <c r="D90">
        <v>0</v>
      </c>
      <c r="E90" s="6" t="s">
        <v>20</v>
      </c>
      <c r="F90" s="6" t="s">
        <v>19</v>
      </c>
      <c r="G90">
        <v>20260723</v>
      </c>
    </row>
    <row r="91" spans="1:7" x14ac:dyDescent="0.2">
      <c r="A91" s="6" t="s">
        <v>10</v>
      </c>
      <c r="B91" s="6" t="s">
        <v>185</v>
      </c>
      <c r="C91" s="6" t="s">
        <v>166</v>
      </c>
      <c r="D91">
        <v>989.681692</v>
      </c>
      <c r="E91" s="6" t="s">
        <v>22</v>
      </c>
      <c r="F91" s="6" t="s">
        <v>21</v>
      </c>
      <c r="G91">
        <v>20260723</v>
      </c>
    </row>
    <row r="92" spans="1:7" x14ac:dyDescent="0.2">
      <c r="A92" s="6" t="s">
        <v>10</v>
      </c>
      <c r="B92" s="6" t="s">
        <v>185</v>
      </c>
      <c r="C92" s="6" t="s">
        <v>166</v>
      </c>
      <c r="D92">
        <v>47.916145999999998</v>
      </c>
      <c r="E92" s="6" t="s">
        <v>24</v>
      </c>
      <c r="F92" s="6" t="s">
        <v>23</v>
      </c>
      <c r="G92">
        <v>20260723</v>
      </c>
    </row>
    <row r="93" spans="1:7" x14ac:dyDescent="0.2">
      <c r="A93" s="6" t="s">
        <v>10</v>
      </c>
      <c r="B93" s="6" t="s">
        <v>185</v>
      </c>
      <c r="C93" s="6" t="s">
        <v>166</v>
      </c>
      <c r="D93">
        <v>888.56383600000004</v>
      </c>
      <c r="E93" s="6" t="s">
        <v>26</v>
      </c>
      <c r="F93" s="6" t="s">
        <v>25</v>
      </c>
      <c r="G93">
        <v>20260723</v>
      </c>
    </row>
    <row r="94" spans="1:7" x14ac:dyDescent="0.2">
      <c r="A94" s="6" t="s">
        <v>10</v>
      </c>
      <c r="B94" s="6" t="s">
        <v>185</v>
      </c>
      <c r="C94" s="6" t="s">
        <v>166</v>
      </c>
      <c r="D94">
        <v>102942.25927</v>
      </c>
      <c r="E94" s="6" t="s">
        <v>28</v>
      </c>
      <c r="F94" s="6" t="s">
        <v>27</v>
      </c>
      <c r="G94">
        <v>20260723</v>
      </c>
    </row>
    <row r="95" spans="1:7" x14ac:dyDescent="0.2">
      <c r="A95" s="6" t="s">
        <v>10</v>
      </c>
      <c r="B95" s="6" t="s">
        <v>185</v>
      </c>
      <c r="C95" s="6" t="s">
        <v>166</v>
      </c>
      <c r="D95">
        <v>7470.6165080000001</v>
      </c>
      <c r="E95" s="6" t="s">
        <v>30</v>
      </c>
      <c r="F95" s="6" t="s">
        <v>29</v>
      </c>
      <c r="G95">
        <v>20260723</v>
      </c>
    </row>
    <row r="96" spans="1:7" x14ac:dyDescent="0.2">
      <c r="A96" s="6" t="s">
        <v>10</v>
      </c>
      <c r="B96" s="6" t="s">
        <v>185</v>
      </c>
      <c r="C96" s="6" t="s">
        <v>166</v>
      </c>
      <c r="D96">
        <v>21778.504299</v>
      </c>
      <c r="E96" s="6" t="s">
        <v>32</v>
      </c>
      <c r="F96" s="6" t="s">
        <v>31</v>
      </c>
      <c r="G96">
        <v>20260723</v>
      </c>
    </row>
    <row r="97" spans="1:7" x14ac:dyDescent="0.2">
      <c r="A97" s="6" t="s">
        <v>10</v>
      </c>
      <c r="B97" s="6" t="s">
        <v>185</v>
      </c>
      <c r="C97" s="6" t="s">
        <v>166</v>
      </c>
      <c r="D97">
        <v>1238.6674109999999</v>
      </c>
      <c r="E97" s="6" t="s">
        <v>34</v>
      </c>
      <c r="F97" s="6" t="s">
        <v>33</v>
      </c>
      <c r="G97">
        <v>20260723</v>
      </c>
    </row>
    <row r="98" spans="1:7" x14ac:dyDescent="0.2">
      <c r="A98" s="6" t="s">
        <v>10</v>
      </c>
      <c r="B98" s="6" t="s">
        <v>185</v>
      </c>
      <c r="C98" s="6" t="s">
        <v>166</v>
      </c>
      <c r="D98">
        <v>661.77447099999995</v>
      </c>
      <c r="E98" s="6" t="s">
        <v>36</v>
      </c>
      <c r="F98" s="6" t="s">
        <v>35</v>
      </c>
      <c r="G98">
        <v>20260723</v>
      </c>
    </row>
    <row r="99" spans="1:7" x14ac:dyDescent="0.2">
      <c r="A99" s="6" t="s">
        <v>10</v>
      </c>
      <c r="B99" s="6" t="s">
        <v>185</v>
      </c>
      <c r="C99" s="6" t="s">
        <v>166</v>
      </c>
      <c r="D99">
        <v>576.89293999999995</v>
      </c>
      <c r="E99" s="6" t="s">
        <v>38</v>
      </c>
      <c r="F99" s="6" t="s">
        <v>37</v>
      </c>
      <c r="G99">
        <v>20260723</v>
      </c>
    </row>
    <row r="100" spans="1:7" x14ac:dyDescent="0.2">
      <c r="A100" s="6" t="s">
        <v>10</v>
      </c>
      <c r="B100" s="6" t="s">
        <v>185</v>
      </c>
      <c r="C100" s="6" t="s">
        <v>166</v>
      </c>
      <c r="D100">
        <v>52150.429688999997</v>
      </c>
      <c r="E100" s="6" t="s">
        <v>40</v>
      </c>
      <c r="F100" s="6" t="s">
        <v>39</v>
      </c>
      <c r="G100">
        <v>20260723</v>
      </c>
    </row>
    <row r="101" spans="1:7" x14ac:dyDescent="0.2">
      <c r="A101" s="6" t="s">
        <v>10</v>
      </c>
      <c r="B101" s="6" t="s">
        <v>185</v>
      </c>
      <c r="C101" s="6" t="s">
        <v>166</v>
      </c>
      <c r="D101">
        <v>23702.596253</v>
      </c>
      <c r="E101" s="6" t="s">
        <v>42</v>
      </c>
      <c r="F101" s="6" t="s">
        <v>41</v>
      </c>
      <c r="G101">
        <v>20260723</v>
      </c>
    </row>
    <row r="102" spans="1:7" x14ac:dyDescent="0.2">
      <c r="A102" s="6" t="s">
        <v>10</v>
      </c>
      <c r="B102" s="6" t="s">
        <v>185</v>
      </c>
      <c r="C102" s="6" t="s">
        <v>166</v>
      </c>
      <c r="D102">
        <v>26949.975404000001</v>
      </c>
      <c r="E102" s="6" t="s">
        <v>44</v>
      </c>
      <c r="F102" s="6" t="s">
        <v>43</v>
      </c>
      <c r="G102">
        <v>20260723</v>
      </c>
    </row>
    <row r="103" spans="1:7" x14ac:dyDescent="0.2">
      <c r="A103" s="6" t="s">
        <v>10</v>
      </c>
      <c r="B103" s="6" t="s">
        <v>185</v>
      </c>
      <c r="C103" s="6" t="s">
        <v>166</v>
      </c>
      <c r="D103">
        <v>1441.819776</v>
      </c>
      <c r="E103" s="6" t="s">
        <v>46</v>
      </c>
      <c r="F103" s="6" t="s">
        <v>45</v>
      </c>
      <c r="G103">
        <v>20260723</v>
      </c>
    </row>
    <row r="104" spans="1:7" x14ac:dyDescent="0.2">
      <c r="A104" s="6" t="s">
        <v>10</v>
      </c>
      <c r="B104" s="6" t="s">
        <v>185</v>
      </c>
      <c r="C104" s="6" t="s">
        <v>166</v>
      </c>
      <c r="D104">
        <v>56.038255999999997</v>
      </c>
      <c r="E104" s="6" t="s">
        <v>48</v>
      </c>
      <c r="F104" s="6" t="s">
        <v>47</v>
      </c>
      <c r="G104">
        <v>20260723</v>
      </c>
    </row>
    <row r="105" spans="1:7" x14ac:dyDescent="0.2">
      <c r="A105" s="6" t="s">
        <v>10</v>
      </c>
      <c r="B105" s="6" t="s">
        <v>185</v>
      </c>
      <c r="C105" s="6" t="s">
        <v>166</v>
      </c>
      <c r="D105">
        <v>19590.722882999999</v>
      </c>
      <c r="E105" s="6" t="s">
        <v>50</v>
      </c>
      <c r="F105" s="6" t="s">
        <v>49</v>
      </c>
      <c r="G105">
        <v>20260723</v>
      </c>
    </row>
    <row r="106" spans="1:7" x14ac:dyDescent="0.2">
      <c r="A106" s="6" t="s">
        <v>10</v>
      </c>
      <c r="B106" s="6" t="s">
        <v>185</v>
      </c>
      <c r="C106" s="6" t="s">
        <v>166</v>
      </c>
      <c r="D106">
        <v>63.971820999999998</v>
      </c>
      <c r="E106" s="6" t="s">
        <v>52</v>
      </c>
      <c r="F106" s="6" t="s">
        <v>51</v>
      </c>
      <c r="G106">
        <v>20260723</v>
      </c>
    </row>
    <row r="107" spans="1:7" x14ac:dyDescent="0.2">
      <c r="A107" s="6" t="s">
        <v>10</v>
      </c>
      <c r="B107" s="6" t="s">
        <v>185</v>
      </c>
      <c r="C107" s="6" t="s">
        <v>166</v>
      </c>
      <c r="D107">
        <v>649.33580900000004</v>
      </c>
      <c r="E107" s="6" t="s">
        <v>54</v>
      </c>
      <c r="F107" s="6" t="s">
        <v>53</v>
      </c>
      <c r="G107">
        <v>20260723</v>
      </c>
    </row>
    <row r="108" spans="1:7" x14ac:dyDescent="0.2">
      <c r="A108" s="6" t="s">
        <v>10</v>
      </c>
      <c r="B108" s="6" t="s">
        <v>185</v>
      </c>
      <c r="C108" s="6" t="s">
        <v>166</v>
      </c>
      <c r="D108">
        <v>1.0851E-2</v>
      </c>
      <c r="E108" s="6" t="s">
        <v>56</v>
      </c>
      <c r="F108" s="6" t="s">
        <v>55</v>
      </c>
      <c r="G108">
        <v>20260723</v>
      </c>
    </row>
    <row r="109" spans="1:7" x14ac:dyDescent="0.2">
      <c r="A109" s="6" t="s">
        <v>10</v>
      </c>
      <c r="B109" s="6" t="s">
        <v>185</v>
      </c>
      <c r="C109" s="6" t="s">
        <v>166</v>
      </c>
      <c r="D109">
        <v>20008.956735</v>
      </c>
      <c r="E109" s="6" t="s">
        <v>58</v>
      </c>
      <c r="F109" s="6" t="s">
        <v>57</v>
      </c>
      <c r="G109">
        <v>20260723</v>
      </c>
    </row>
    <row r="110" spans="1:7" x14ac:dyDescent="0.2">
      <c r="A110" s="6" t="s">
        <v>10</v>
      </c>
      <c r="B110" s="6" t="s">
        <v>185</v>
      </c>
      <c r="C110" s="6" t="s">
        <v>166</v>
      </c>
      <c r="D110">
        <v>4247.2408230000001</v>
      </c>
      <c r="E110" s="6" t="s">
        <v>60</v>
      </c>
      <c r="F110" s="6" t="s">
        <v>59</v>
      </c>
      <c r="G110">
        <v>20260723</v>
      </c>
    </row>
    <row r="111" spans="1:7" x14ac:dyDescent="0.2">
      <c r="A111" s="6" t="s">
        <v>10</v>
      </c>
      <c r="B111" s="6" t="s">
        <v>185</v>
      </c>
      <c r="C111" s="6" t="s">
        <v>166</v>
      </c>
      <c r="D111">
        <v>45.477668999999999</v>
      </c>
      <c r="E111" s="6" t="s">
        <v>62</v>
      </c>
      <c r="F111" s="6" t="s">
        <v>61</v>
      </c>
      <c r="G111">
        <v>20260723</v>
      </c>
    </row>
    <row r="112" spans="1:7" x14ac:dyDescent="0.2">
      <c r="A112" s="6" t="s">
        <v>10</v>
      </c>
      <c r="B112" s="6" t="s">
        <v>185</v>
      </c>
      <c r="C112" s="6" t="s">
        <v>166</v>
      </c>
      <c r="D112">
        <v>84.658023</v>
      </c>
      <c r="E112" s="6" t="s">
        <v>64</v>
      </c>
      <c r="F112" s="6" t="s">
        <v>63</v>
      </c>
      <c r="G112">
        <v>20260723</v>
      </c>
    </row>
    <row r="113" spans="1:7" x14ac:dyDescent="0.2">
      <c r="A113" s="6" t="s">
        <v>10</v>
      </c>
      <c r="B113" s="6" t="s">
        <v>185</v>
      </c>
      <c r="C113" s="6" t="s">
        <v>166</v>
      </c>
      <c r="D113">
        <v>4117.1051310000003</v>
      </c>
      <c r="E113" s="6" t="s">
        <v>66</v>
      </c>
      <c r="F113" s="6" t="s">
        <v>65</v>
      </c>
      <c r="G113">
        <v>20260723</v>
      </c>
    </row>
    <row r="114" spans="1:7" x14ac:dyDescent="0.2">
      <c r="A114" s="6" t="s">
        <v>10</v>
      </c>
      <c r="B114" s="6" t="s">
        <v>185</v>
      </c>
      <c r="C114" s="6" t="s">
        <v>166</v>
      </c>
      <c r="D114">
        <v>3149.2958779999999</v>
      </c>
      <c r="E114" s="6" t="s">
        <v>68</v>
      </c>
      <c r="F114" s="6" t="s">
        <v>67</v>
      </c>
      <c r="G114">
        <v>20260723</v>
      </c>
    </row>
    <row r="115" spans="1:7" x14ac:dyDescent="0.2">
      <c r="A115" s="6" t="s">
        <v>10</v>
      </c>
      <c r="B115" s="6" t="s">
        <v>185</v>
      </c>
      <c r="C115" s="6" t="s">
        <v>166</v>
      </c>
      <c r="D115">
        <v>2248.7650480000002</v>
      </c>
      <c r="E115" s="6" t="s">
        <v>70</v>
      </c>
      <c r="F115" s="6" t="s">
        <v>69</v>
      </c>
      <c r="G115">
        <v>20260723</v>
      </c>
    </row>
    <row r="116" spans="1:7" x14ac:dyDescent="0.2">
      <c r="A116" s="6" t="s">
        <v>10</v>
      </c>
      <c r="B116" s="6" t="s">
        <v>185</v>
      </c>
      <c r="C116" s="6" t="s">
        <v>166</v>
      </c>
      <c r="D116">
        <v>1914.2008040000001</v>
      </c>
      <c r="E116" s="6" t="s">
        <v>72</v>
      </c>
      <c r="F116" s="6" t="s">
        <v>71</v>
      </c>
      <c r="G116">
        <v>20260723</v>
      </c>
    </row>
    <row r="117" spans="1:7" x14ac:dyDescent="0.2">
      <c r="A117" s="6" t="s">
        <v>10</v>
      </c>
      <c r="B117" s="6" t="s">
        <v>185</v>
      </c>
      <c r="C117" s="6" t="s">
        <v>166</v>
      </c>
      <c r="D117">
        <v>334.56425400000001</v>
      </c>
      <c r="E117" s="6" t="s">
        <v>74</v>
      </c>
      <c r="F117" s="6" t="s">
        <v>73</v>
      </c>
      <c r="G117">
        <v>20260723</v>
      </c>
    </row>
    <row r="118" spans="1:7" x14ac:dyDescent="0.2">
      <c r="A118" s="6" t="s">
        <v>10</v>
      </c>
      <c r="B118" s="6" t="s">
        <v>185</v>
      </c>
      <c r="C118" s="6" t="s">
        <v>166</v>
      </c>
      <c r="D118">
        <v>541.97826599999996</v>
      </c>
      <c r="E118" s="6" t="s">
        <v>76</v>
      </c>
      <c r="F118" s="6" t="s">
        <v>75</v>
      </c>
      <c r="G118">
        <v>20260723</v>
      </c>
    </row>
    <row r="119" spans="1:7" x14ac:dyDescent="0.2">
      <c r="A119" s="6" t="s">
        <v>10</v>
      </c>
      <c r="B119" s="6" t="s">
        <v>185</v>
      </c>
      <c r="C119" s="6" t="s">
        <v>166</v>
      </c>
      <c r="D119">
        <v>-8.7607440000000008</v>
      </c>
      <c r="E119" s="6" t="s">
        <v>78</v>
      </c>
      <c r="F119" s="6" t="s">
        <v>77</v>
      </c>
      <c r="G119">
        <v>20260723</v>
      </c>
    </row>
    <row r="120" spans="1:7" x14ac:dyDescent="0.2">
      <c r="A120" s="6" t="s">
        <v>10</v>
      </c>
      <c r="B120" s="6" t="s">
        <v>185</v>
      </c>
      <c r="C120" s="6" t="s">
        <v>166</v>
      </c>
      <c r="D120">
        <v>550.73901000000001</v>
      </c>
      <c r="E120" s="6" t="s">
        <v>80</v>
      </c>
      <c r="F120" s="6" t="s">
        <v>79</v>
      </c>
      <c r="G120">
        <v>20260723</v>
      </c>
    </row>
    <row r="121" spans="1:7" x14ac:dyDescent="0.2">
      <c r="A121" s="6" t="s">
        <v>10</v>
      </c>
      <c r="B121" s="6" t="s">
        <v>185</v>
      </c>
      <c r="C121" s="6" t="s">
        <v>166</v>
      </c>
      <c r="D121">
        <v>358.55255399999999</v>
      </c>
      <c r="E121" s="6" t="s">
        <v>82</v>
      </c>
      <c r="F121" s="6" t="s">
        <v>81</v>
      </c>
      <c r="G121">
        <v>20260723</v>
      </c>
    </row>
    <row r="122" spans="1:7" x14ac:dyDescent="0.2">
      <c r="A122" s="6" t="s">
        <v>10</v>
      </c>
      <c r="B122" s="6" t="s">
        <v>185</v>
      </c>
      <c r="C122" s="6" t="s">
        <v>166</v>
      </c>
      <c r="D122">
        <v>1375.159995</v>
      </c>
      <c r="E122" s="6" t="s">
        <v>84</v>
      </c>
      <c r="F122" s="6" t="s">
        <v>83</v>
      </c>
      <c r="G122">
        <v>20260723</v>
      </c>
    </row>
    <row r="123" spans="1:7" x14ac:dyDescent="0.2">
      <c r="A123" s="6" t="s">
        <v>10</v>
      </c>
      <c r="B123" s="6" t="s">
        <v>185</v>
      </c>
      <c r="C123" s="6" t="s">
        <v>166</v>
      </c>
      <c r="D123">
        <v>649.30735400000003</v>
      </c>
      <c r="E123" s="6" t="s">
        <v>86</v>
      </c>
      <c r="F123" s="6" t="s">
        <v>85</v>
      </c>
      <c r="G123">
        <v>20260723</v>
      </c>
    </row>
    <row r="124" spans="1:7" x14ac:dyDescent="0.2">
      <c r="A124" s="6" t="s">
        <v>10</v>
      </c>
      <c r="B124" s="6" t="s">
        <v>185</v>
      </c>
      <c r="C124" s="6" t="s">
        <v>166</v>
      </c>
      <c r="D124">
        <v>219.24526700000001</v>
      </c>
      <c r="E124" s="6" t="s">
        <v>88</v>
      </c>
      <c r="F124" s="6" t="s">
        <v>87</v>
      </c>
      <c r="G124">
        <v>20260723</v>
      </c>
    </row>
    <row r="125" spans="1:7" x14ac:dyDescent="0.2">
      <c r="A125" s="6" t="s">
        <v>10</v>
      </c>
      <c r="B125" s="6" t="s">
        <v>185</v>
      </c>
      <c r="C125" s="6" t="s">
        <v>166</v>
      </c>
      <c r="D125">
        <v>1043.551146</v>
      </c>
      <c r="E125" s="6" t="s">
        <v>90</v>
      </c>
      <c r="F125" s="6" t="s">
        <v>89</v>
      </c>
      <c r="G125">
        <v>20260723</v>
      </c>
    </row>
    <row r="126" spans="1:7" x14ac:dyDescent="0.2">
      <c r="A126" s="6" t="s">
        <v>10</v>
      </c>
      <c r="B126" s="6" t="s">
        <v>185</v>
      </c>
      <c r="C126" s="6" t="s">
        <v>166</v>
      </c>
      <c r="D126">
        <v>7.2293130000000003</v>
      </c>
      <c r="E126" s="6" t="s">
        <v>92</v>
      </c>
      <c r="F126" s="6" t="s">
        <v>91</v>
      </c>
      <c r="G126">
        <v>20260723</v>
      </c>
    </row>
    <row r="127" spans="1:7" x14ac:dyDescent="0.2">
      <c r="A127" s="6" t="s">
        <v>10</v>
      </c>
      <c r="B127" s="6" t="s">
        <v>185</v>
      </c>
      <c r="C127" s="6" t="s">
        <v>166</v>
      </c>
      <c r="D127">
        <v>0</v>
      </c>
      <c r="E127" s="6" t="s">
        <v>94</v>
      </c>
      <c r="F127" s="6" t="s">
        <v>93</v>
      </c>
      <c r="G127">
        <v>20260723</v>
      </c>
    </row>
    <row r="128" spans="1:7" x14ac:dyDescent="0.2">
      <c r="A128" s="6" t="s">
        <v>10</v>
      </c>
      <c r="B128" s="6" t="s">
        <v>185</v>
      </c>
      <c r="C128" s="6" t="s">
        <v>166</v>
      </c>
      <c r="D128">
        <v>1788.46848</v>
      </c>
      <c r="E128" s="6" t="s">
        <v>96</v>
      </c>
      <c r="F128" s="6" t="s">
        <v>95</v>
      </c>
      <c r="G128">
        <v>20260723</v>
      </c>
    </row>
    <row r="129" spans="1:7" x14ac:dyDescent="0.2">
      <c r="A129" s="6" t="s">
        <v>10</v>
      </c>
      <c r="B129" s="6" t="s">
        <v>185</v>
      </c>
      <c r="C129" s="6" t="s">
        <v>166</v>
      </c>
      <c r="D129">
        <v>244.16254699999999</v>
      </c>
      <c r="E129" s="6" t="s">
        <v>98</v>
      </c>
      <c r="F129" s="6" t="s">
        <v>97</v>
      </c>
      <c r="G129">
        <v>20260723</v>
      </c>
    </row>
    <row r="130" spans="1:7" x14ac:dyDescent="0.2">
      <c r="A130" s="6" t="s">
        <v>10</v>
      </c>
      <c r="B130" s="6" t="s">
        <v>185</v>
      </c>
      <c r="C130" s="6" t="s">
        <v>166</v>
      </c>
      <c r="D130">
        <v>137601.038482</v>
      </c>
      <c r="E130" s="6" t="s">
        <v>100</v>
      </c>
      <c r="F130" s="6" t="s">
        <v>99</v>
      </c>
      <c r="G130">
        <v>20260723</v>
      </c>
    </row>
    <row r="131" spans="1:7" x14ac:dyDescent="0.2">
      <c r="A131" s="6" t="s">
        <v>10</v>
      </c>
      <c r="B131" s="6" t="s">
        <v>185</v>
      </c>
      <c r="C131" s="6" t="s">
        <v>166</v>
      </c>
      <c r="E131" s="6" t="s">
        <v>102</v>
      </c>
      <c r="F131" s="6" t="s">
        <v>101</v>
      </c>
      <c r="G131">
        <v>20260723</v>
      </c>
    </row>
    <row r="132" spans="1:7" x14ac:dyDescent="0.2">
      <c r="A132" s="6" t="s">
        <v>10</v>
      </c>
      <c r="B132" s="6" t="s">
        <v>185</v>
      </c>
      <c r="C132" s="6" t="s">
        <v>166</v>
      </c>
      <c r="D132">
        <v>8438.5073470000007</v>
      </c>
      <c r="E132" s="6" t="s">
        <v>167</v>
      </c>
      <c r="F132" s="6" t="s">
        <v>103</v>
      </c>
      <c r="G132">
        <v>20260723</v>
      </c>
    </row>
    <row r="133" spans="1:7" x14ac:dyDescent="0.2">
      <c r="A133" s="6" t="s">
        <v>10</v>
      </c>
      <c r="B133" s="6" t="s">
        <v>185</v>
      </c>
      <c r="C133" s="6" t="s">
        <v>166</v>
      </c>
      <c r="D133">
        <v>7650.3310810000003</v>
      </c>
      <c r="E133" s="6" t="s">
        <v>168</v>
      </c>
      <c r="F133" s="6" t="s">
        <v>104</v>
      </c>
      <c r="G133">
        <v>20260723</v>
      </c>
    </row>
    <row r="134" spans="1:7" x14ac:dyDescent="0.2">
      <c r="A134" s="6" t="s">
        <v>10</v>
      </c>
      <c r="B134" s="6" t="s">
        <v>185</v>
      </c>
      <c r="C134" s="6" t="s">
        <v>166</v>
      </c>
      <c r="D134">
        <v>0</v>
      </c>
      <c r="E134" s="6" t="s">
        <v>106</v>
      </c>
      <c r="F134" s="6" t="s">
        <v>105</v>
      </c>
      <c r="G134">
        <v>20260723</v>
      </c>
    </row>
    <row r="135" spans="1:7" x14ac:dyDescent="0.2">
      <c r="A135" s="6" t="s">
        <v>10</v>
      </c>
      <c r="B135" s="6" t="s">
        <v>185</v>
      </c>
      <c r="C135" s="6" t="s">
        <v>166</v>
      </c>
      <c r="D135">
        <v>6773.094736</v>
      </c>
      <c r="E135" s="6" t="s">
        <v>108</v>
      </c>
      <c r="F135" s="6" t="s">
        <v>107</v>
      </c>
      <c r="G135">
        <v>20260723</v>
      </c>
    </row>
    <row r="136" spans="1:7" x14ac:dyDescent="0.2">
      <c r="A136" s="6" t="s">
        <v>10</v>
      </c>
      <c r="B136" s="6" t="s">
        <v>185</v>
      </c>
      <c r="C136" s="6" t="s">
        <v>166</v>
      </c>
      <c r="D136">
        <v>877.23634500000003</v>
      </c>
      <c r="E136" s="6" t="s">
        <v>110</v>
      </c>
      <c r="F136" s="6" t="s">
        <v>109</v>
      </c>
      <c r="G136">
        <v>20260723</v>
      </c>
    </row>
    <row r="137" spans="1:7" x14ac:dyDescent="0.2">
      <c r="A137" s="6" t="s">
        <v>10</v>
      </c>
      <c r="B137" s="6" t="s">
        <v>185</v>
      </c>
      <c r="C137" s="6" t="s">
        <v>166</v>
      </c>
      <c r="D137">
        <v>788.17627600000003</v>
      </c>
      <c r="E137" s="6" t="s">
        <v>112</v>
      </c>
      <c r="F137" s="6" t="s">
        <v>111</v>
      </c>
      <c r="G137">
        <v>20260723</v>
      </c>
    </row>
    <row r="138" spans="1:7" x14ac:dyDescent="0.2">
      <c r="A138" s="6" t="s">
        <v>10</v>
      </c>
      <c r="B138" s="6" t="s">
        <v>185</v>
      </c>
      <c r="C138" s="6" t="s">
        <v>166</v>
      </c>
      <c r="D138">
        <v>0</v>
      </c>
      <c r="E138" s="6" t="s">
        <v>106</v>
      </c>
      <c r="F138" s="6" t="s">
        <v>113</v>
      </c>
      <c r="G138">
        <v>20260723</v>
      </c>
    </row>
    <row r="139" spans="1:7" x14ac:dyDescent="0.2">
      <c r="A139" s="6" t="s">
        <v>10</v>
      </c>
      <c r="B139" s="6" t="s">
        <v>185</v>
      </c>
      <c r="C139" s="6" t="s">
        <v>166</v>
      </c>
      <c r="D139">
        <v>652.88975500000004</v>
      </c>
      <c r="E139" s="6" t="s">
        <v>108</v>
      </c>
      <c r="F139" s="6" t="s">
        <v>114</v>
      </c>
      <c r="G139">
        <v>20260723</v>
      </c>
    </row>
    <row r="140" spans="1:7" x14ac:dyDescent="0.2">
      <c r="A140" s="6" t="s">
        <v>10</v>
      </c>
      <c r="B140" s="6" t="s">
        <v>185</v>
      </c>
      <c r="C140" s="6" t="s">
        <v>166</v>
      </c>
      <c r="D140">
        <v>135.28652099999999</v>
      </c>
      <c r="E140" s="6" t="s">
        <v>110</v>
      </c>
      <c r="F140" s="6" t="s">
        <v>115</v>
      </c>
      <c r="G140">
        <v>20260723</v>
      </c>
    </row>
    <row r="141" spans="1:7" x14ac:dyDescent="0.2">
      <c r="A141" s="6" t="s">
        <v>10</v>
      </c>
      <c r="B141" s="6" t="s">
        <v>185</v>
      </c>
      <c r="C141" s="6" t="s">
        <v>166</v>
      </c>
      <c r="D141">
        <v>60309.328722999999</v>
      </c>
      <c r="E141" s="6" t="s">
        <v>117</v>
      </c>
      <c r="F141" s="6" t="s">
        <v>116</v>
      </c>
      <c r="G141">
        <v>20260723</v>
      </c>
    </row>
    <row r="142" spans="1:7" x14ac:dyDescent="0.2">
      <c r="A142" s="6" t="s">
        <v>10</v>
      </c>
      <c r="B142" s="6" t="s">
        <v>185</v>
      </c>
      <c r="C142" s="6" t="s">
        <v>166</v>
      </c>
      <c r="D142">
        <v>2822.30231</v>
      </c>
      <c r="E142" s="6" t="s">
        <v>119</v>
      </c>
      <c r="F142" s="6" t="s">
        <v>118</v>
      </c>
      <c r="G142">
        <v>20260723</v>
      </c>
    </row>
    <row r="143" spans="1:7" x14ac:dyDescent="0.2">
      <c r="A143" s="6" t="s">
        <v>10</v>
      </c>
      <c r="B143" s="6" t="s">
        <v>185</v>
      </c>
      <c r="C143" s="6" t="s">
        <v>166</v>
      </c>
      <c r="D143">
        <v>0</v>
      </c>
      <c r="E143" s="6" t="s">
        <v>106</v>
      </c>
      <c r="F143" s="6" t="s">
        <v>120</v>
      </c>
      <c r="G143">
        <v>20260723</v>
      </c>
    </row>
    <row r="144" spans="1:7" x14ac:dyDescent="0.2">
      <c r="A144" s="6" t="s">
        <v>10</v>
      </c>
      <c r="B144" s="6" t="s">
        <v>185</v>
      </c>
      <c r="C144" s="6" t="s">
        <v>166</v>
      </c>
      <c r="D144">
        <v>1974.227394</v>
      </c>
      <c r="E144" s="6" t="s">
        <v>108</v>
      </c>
      <c r="F144" s="6" t="s">
        <v>121</v>
      </c>
      <c r="G144">
        <v>20260723</v>
      </c>
    </row>
    <row r="145" spans="1:7" x14ac:dyDescent="0.2">
      <c r="A145" s="6" t="s">
        <v>10</v>
      </c>
      <c r="B145" s="6" t="s">
        <v>185</v>
      </c>
      <c r="C145" s="6" t="s">
        <v>166</v>
      </c>
      <c r="D145">
        <v>848.07491600000003</v>
      </c>
      <c r="E145" s="6" t="s">
        <v>110</v>
      </c>
      <c r="F145" s="6" t="s">
        <v>122</v>
      </c>
      <c r="G145">
        <v>20260723</v>
      </c>
    </row>
    <row r="146" spans="1:7" x14ac:dyDescent="0.2">
      <c r="A146" s="6" t="s">
        <v>10</v>
      </c>
      <c r="B146" s="6" t="s">
        <v>185</v>
      </c>
      <c r="C146" s="6" t="s">
        <v>166</v>
      </c>
      <c r="D146">
        <v>57487.026413</v>
      </c>
      <c r="E146" s="6" t="s">
        <v>169</v>
      </c>
      <c r="F146" s="6" t="s">
        <v>123</v>
      </c>
      <c r="G146">
        <v>20260723</v>
      </c>
    </row>
    <row r="147" spans="1:7" x14ac:dyDescent="0.2">
      <c r="A147" s="6" t="s">
        <v>10</v>
      </c>
      <c r="B147" s="6" t="s">
        <v>185</v>
      </c>
      <c r="C147" s="6" t="s">
        <v>166</v>
      </c>
      <c r="D147">
        <v>6.2468999999999997E-2</v>
      </c>
      <c r="E147" s="6" t="s">
        <v>106</v>
      </c>
      <c r="F147" s="6" t="s">
        <v>124</v>
      </c>
      <c r="G147">
        <v>20260723</v>
      </c>
    </row>
    <row r="148" spans="1:7" x14ac:dyDescent="0.2">
      <c r="A148" s="6" t="s">
        <v>10</v>
      </c>
      <c r="B148" s="6" t="s">
        <v>185</v>
      </c>
      <c r="C148" s="6" t="s">
        <v>166</v>
      </c>
      <c r="D148">
        <v>56575.247927999997</v>
      </c>
      <c r="E148" s="6" t="s">
        <v>108</v>
      </c>
      <c r="F148" s="6" t="s">
        <v>125</v>
      </c>
      <c r="G148">
        <v>20260723</v>
      </c>
    </row>
    <row r="149" spans="1:7" x14ac:dyDescent="0.2">
      <c r="A149" s="6" t="s">
        <v>10</v>
      </c>
      <c r="B149" s="6" t="s">
        <v>185</v>
      </c>
      <c r="C149" s="6" t="s">
        <v>166</v>
      </c>
      <c r="D149">
        <v>911.71601599999997</v>
      </c>
      <c r="E149" s="6" t="s">
        <v>110</v>
      </c>
      <c r="F149" s="6" t="s">
        <v>126</v>
      </c>
      <c r="G149">
        <v>20260723</v>
      </c>
    </row>
    <row r="150" spans="1:7" x14ac:dyDescent="0.2">
      <c r="A150" s="6" t="s">
        <v>10</v>
      </c>
      <c r="B150" s="6" t="s">
        <v>185</v>
      </c>
      <c r="C150" s="6" t="s">
        <v>166</v>
      </c>
      <c r="D150">
        <v>18002.298705000001</v>
      </c>
      <c r="E150" s="6" t="s">
        <v>170</v>
      </c>
      <c r="F150" s="6" t="s">
        <v>127</v>
      </c>
      <c r="G150">
        <v>20260723</v>
      </c>
    </row>
    <row r="151" spans="1:7" x14ac:dyDescent="0.2">
      <c r="A151" s="6" t="s">
        <v>10</v>
      </c>
      <c r="B151" s="6" t="s">
        <v>185</v>
      </c>
      <c r="C151" s="6" t="s">
        <v>166</v>
      </c>
      <c r="D151">
        <v>53.433249000000004</v>
      </c>
      <c r="E151" s="6" t="s">
        <v>106</v>
      </c>
      <c r="F151" s="6" t="s">
        <v>128</v>
      </c>
      <c r="G151">
        <v>20260723</v>
      </c>
    </row>
    <row r="152" spans="1:7" x14ac:dyDescent="0.2">
      <c r="A152" s="6" t="s">
        <v>10</v>
      </c>
      <c r="B152" s="6" t="s">
        <v>185</v>
      </c>
      <c r="C152" s="6" t="s">
        <v>166</v>
      </c>
      <c r="D152">
        <v>17732.899457</v>
      </c>
      <c r="E152" s="6" t="s">
        <v>108</v>
      </c>
      <c r="F152" s="6" t="s">
        <v>129</v>
      </c>
      <c r="G152">
        <v>20260723</v>
      </c>
    </row>
    <row r="153" spans="1:7" x14ac:dyDescent="0.2">
      <c r="A153" s="6" t="s">
        <v>10</v>
      </c>
      <c r="B153" s="6" t="s">
        <v>185</v>
      </c>
      <c r="C153" s="6" t="s">
        <v>166</v>
      </c>
      <c r="D153">
        <v>215.96599900000001</v>
      </c>
      <c r="E153" s="6" t="s">
        <v>110</v>
      </c>
      <c r="F153" s="6" t="s">
        <v>130</v>
      </c>
      <c r="G153">
        <v>20260723</v>
      </c>
    </row>
    <row r="154" spans="1:7" x14ac:dyDescent="0.2">
      <c r="A154" s="6" t="s">
        <v>10</v>
      </c>
      <c r="B154" s="6" t="s">
        <v>185</v>
      </c>
      <c r="C154" s="6" t="s">
        <v>166</v>
      </c>
      <c r="E154" s="6" t="s">
        <v>132</v>
      </c>
      <c r="F154" s="6" t="s">
        <v>131</v>
      </c>
      <c r="G154">
        <v>20260723</v>
      </c>
    </row>
    <row r="155" spans="1:7" x14ac:dyDescent="0.2">
      <c r="A155" s="6" t="s">
        <v>10</v>
      </c>
      <c r="B155" s="6" t="s">
        <v>185</v>
      </c>
      <c r="C155" s="6" t="s">
        <v>166</v>
      </c>
      <c r="D155">
        <v>1.72431</v>
      </c>
      <c r="E155" s="6" t="s">
        <v>134</v>
      </c>
      <c r="F155" s="6" t="s">
        <v>133</v>
      </c>
      <c r="G155">
        <v>20260723</v>
      </c>
    </row>
    <row r="156" spans="1:7" x14ac:dyDescent="0.2">
      <c r="A156" s="6" t="s">
        <v>10</v>
      </c>
      <c r="B156" s="6" t="s">
        <v>185</v>
      </c>
      <c r="C156" s="6" t="s">
        <v>166</v>
      </c>
      <c r="D156">
        <v>896.34924699999999</v>
      </c>
      <c r="E156" s="6" t="s">
        <v>136</v>
      </c>
      <c r="F156" s="6" t="s">
        <v>135</v>
      </c>
      <c r="G156">
        <v>20260723</v>
      </c>
    </row>
    <row r="157" spans="1:7" x14ac:dyDescent="0.2">
      <c r="A157" s="6" t="s">
        <v>10</v>
      </c>
      <c r="B157" s="6" t="s">
        <v>185</v>
      </c>
      <c r="C157" s="6" t="s">
        <v>166</v>
      </c>
      <c r="D157">
        <v>2278.6095110000001</v>
      </c>
      <c r="E157" s="6" t="s">
        <v>138</v>
      </c>
      <c r="F157" s="6" t="s">
        <v>137</v>
      </c>
      <c r="G157">
        <v>20260723</v>
      </c>
    </row>
    <row r="158" spans="1:7" x14ac:dyDescent="0.2">
      <c r="A158" s="6" t="s">
        <v>10</v>
      </c>
      <c r="B158" s="6" t="s">
        <v>185</v>
      </c>
      <c r="C158" s="6" t="s">
        <v>166</v>
      </c>
      <c r="D158">
        <v>1465.969304</v>
      </c>
      <c r="E158" s="6" t="s">
        <v>140</v>
      </c>
      <c r="F158" s="6" t="s">
        <v>139</v>
      </c>
      <c r="G158">
        <v>20260723</v>
      </c>
    </row>
    <row r="159" spans="1:7" x14ac:dyDescent="0.2">
      <c r="A159" s="6" t="s">
        <v>10</v>
      </c>
      <c r="B159" s="6" t="s">
        <v>185</v>
      </c>
      <c r="C159" s="6" t="s">
        <v>166</v>
      </c>
      <c r="D159">
        <v>4311.2583189999996</v>
      </c>
      <c r="E159" s="6" t="s">
        <v>142</v>
      </c>
      <c r="F159" s="6" t="s">
        <v>141</v>
      </c>
      <c r="G159">
        <v>20260723</v>
      </c>
    </row>
    <row r="160" spans="1:7" x14ac:dyDescent="0.2">
      <c r="A160" s="6" t="s">
        <v>10</v>
      </c>
      <c r="B160" s="6" t="s">
        <v>185</v>
      </c>
      <c r="C160" s="6" t="s">
        <v>166</v>
      </c>
      <c r="D160">
        <v>35.385933000000001</v>
      </c>
      <c r="E160" s="6" t="s">
        <v>52</v>
      </c>
      <c r="F160" s="6" t="s">
        <v>143</v>
      </c>
      <c r="G160">
        <v>20260723</v>
      </c>
    </row>
    <row r="161" spans="1:7" x14ac:dyDescent="0.2">
      <c r="A161" s="6" t="s">
        <v>10</v>
      </c>
      <c r="B161" s="6" t="s">
        <v>185</v>
      </c>
      <c r="C161" s="6" t="s">
        <v>166</v>
      </c>
      <c r="D161">
        <v>92.138070999999997</v>
      </c>
      <c r="E161" s="6" t="s">
        <v>145</v>
      </c>
      <c r="F161" s="6" t="s">
        <v>144</v>
      </c>
      <c r="G161">
        <v>20260723</v>
      </c>
    </row>
    <row r="162" spans="1:7" x14ac:dyDescent="0.2">
      <c r="A162" s="6" t="s">
        <v>10</v>
      </c>
      <c r="B162" s="6" t="s">
        <v>185</v>
      </c>
      <c r="C162" s="6" t="s">
        <v>166</v>
      </c>
      <c r="D162">
        <v>501.702023</v>
      </c>
      <c r="E162" s="6" t="s">
        <v>147</v>
      </c>
      <c r="F162" s="6" t="s">
        <v>146</v>
      </c>
      <c r="G162">
        <v>20260723</v>
      </c>
    </row>
    <row r="163" spans="1:7" x14ac:dyDescent="0.2">
      <c r="A163" s="6" t="s">
        <v>10</v>
      </c>
      <c r="B163" s="6" t="s">
        <v>185</v>
      </c>
      <c r="C163" s="6" t="s">
        <v>166</v>
      </c>
      <c r="D163">
        <v>737.89928599999996</v>
      </c>
      <c r="E163" s="6" t="s">
        <v>149</v>
      </c>
      <c r="F163" s="6" t="s">
        <v>148</v>
      </c>
      <c r="G163">
        <v>20260723</v>
      </c>
    </row>
    <row r="164" spans="1:7" x14ac:dyDescent="0.2">
      <c r="A164" s="6" t="s">
        <v>10</v>
      </c>
      <c r="B164" s="6" t="s">
        <v>185</v>
      </c>
      <c r="C164" s="6" t="s">
        <v>166</v>
      </c>
      <c r="D164">
        <v>136.64653999999999</v>
      </c>
      <c r="E164" s="6" t="s">
        <v>151</v>
      </c>
      <c r="F164" s="6" t="s">
        <v>150</v>
      </c>
      <c r="G164">
        <v>20260723</v>
      </c>
    </row>
    <row r="165" spans="1:7" x14ac:dyDescent="0.2">
      <c r="A165" s="6" t="s">
        <v>10</v>
      </c>
      <c r="B165" s="6" t="s">
        <v>185</v>
      </c>
      <c r="C165" s="6" t="s">
        <v>166</v>
      </c>
      <c r="D165">
        <v>1623.185076</v>
      </c>
      <c r="E165" s="6" t="s">
        <v>153</v>
      </c>
      <c r="F165" s="6" t="s">
        <v>152</v>
      </c>
      <c r="G165">
        <v>20260723</v>
      </c>
    </row>
    <row r="166" spans="1:7" x14ac:dyDescent="0.2">
      <c r="A166" s="6" t="s">
        <v>10</v>
      </c>
      <c r="B166" s="6" t="s">
        <v>185</v>
      </c>
      <c r="C166" s="6" t="s">
        <v>166</v>
      </c>
      <c r="D166">
        <v>3854.4184719999998</v>
      </c>
      <c r="E166" s="6" t="s">
        <v>155</v>
      </c>
      <c r="F166" s="6" t="s">
        <v>154</v>
      </c>
      <c r="G166">
        <v>20260723</v>
      </c>
    </row>
    <row r="167" spans="1:7" x14ac:dyDescent="0.2">
      <c r="A167" s="6" t="s">
        <v>10</v>
      </c>
      <c r="B167" s="6" t="s">
        <v>185</v>
      </c>
      <c r="C167" s="6" t="s">
        <v>166</v>
      </c>
      <c r="D167">
        <v>2.7623319999999998</v>
      </c>
      <c r="E167" s="6" t="s">
        <v>157</v>
      </c>
      <c r="F167" s="6" t="s">
        <v>156</v>
      </c>
      <c r="G167">
        <v>20260723</v>
      </c>
    </row>
    <row r="168" spans="1:7" x14ac:dyDescent="0.2">
      <c r="A168" s="6" t="s">
        <v>10</v>
      </c>
      <c r="B168" s="6" t="s">
        <v>185</v>
      </c>
      <c r="C168" s="6" t="s">
        <v>166</v>
      </c>
      <c r="D168">
        <v>3851.6561390000002</v>
      </c>
      <c r="E168" s="6" t="s">
        <v>159</v>
      </c>
      <c r="F168" s="6" t="s">
        <v>158</v>
      </c>
      <c r="G168">
        <v>20260723</v>
      </c>
    </row>
    <row r="169" spans="1:7" x14ac:dyDescent="0.2">
      <c r="A169" s="6" t="s">
        <v>10</v>
      </c>
      <c r="B169" s="6" t="s">
        <v>185</v>
      </c>
      <c r="C169" s="6" t="s">
        <v>166</v>
      </c>
      <c r="D169">
        <v>253.37410700000001</v>
      </c>
      <c r="E169" s="6" t="s">
        <v>161</v>
      </c>
      <c r="F169" s="6" t="s">
        <v>160</v>
      </c>
      <c r="G169">
        <v>20260723</v>
      </c>
    </row>
    <row r="170" spans="1:7" x14ac:dyDescent="0.2">
      <c r="A170" s="6" t="s">
        <v>10</v>
      </c>
      <c r="B170" s="6" t="s">
        <v>185</v>
      </c>
      <c r="C170" s="6" t="s">
        <v>166</v>
      </c>
      <c r="D170">
        <v>102938.794985</v>
      </c>
      <c r="E170" s="6" t="s">
        <v>163</v>
      </c>
      <c r="F170" s="6" t="s">
        <v>162</v>
      </c>
      <c r="G170">
        <v>20260723</v>
      </c>
    </row>
    <row r="171" spans="1:7" x14ac:dyDescent="0.2">
      <c r="A171" s="6" t="s">
        <v>10</v>
      </c>
      <c r="B171" s="6" t="s">
        <v>185</v>
      </c>
      <c r="C171" s="6" t="s">
        <v>166</v>
      </c>
      <c r="D171">
        <v>34662.243498000003</v>
      </c>
      <c r="E171" s="6" t="s">
        <v>165</v>
      </c>
      <c r="F171" s="6" t="s">
        <v>164</v>
      </c>
      <c r="G171">
        <v>20260723</v>
      </c>
    </row>
    <row r="172" spans="1:7" x14ac:dyDescent="0.2">
      <c r="A172" s="6" t="s">
        <v>10</v>
      </c>
      <c r="B172" s="6" t="s">
        <v>188</v>
      </c>
      <c r="C172" s="6" t="s">
        <v>166</v>
      </c>
      <c r="E172" s="6" t="s">
        <v>12</v>
      </c>
      <c r="F172" s="6" t="s">
        <v>11</v>
      </c>
      <c r="G172">
        <v>20260723</v>
      </c>
    </row>
    <row r="173" spans="1:7" x14ac:dyDescent="0.2">
      <c r="A173" s="6" t="s">
        <v>10</v>
      </c>
      <c r="B173" s="6" t="s">
        <v>188</v>
      </c>
      <c r="C173" s="6" t="s">
        <v>166</v>
      </c>
      <c r="E173" s="6" t="s">
        <v>16</v>
      </c>
      <c r="F173" s="6" t="s">
        <v>15</v>
      </c>
      <c r="G173">
        <v>20260723</v>
      </c>
    </row>
    <row r="174" spans="1:7" x14ac:dyDescent="0.2">
      <c r="A174" s="6" t="s">
        <v>10</v>
      </c>
      <c r="B174" s="6" t="s">
        <v>188</v>
      </c>
      <c r="C174" s="6" t="s">
        <v>166</v>
      </c>
      <c r="E174" s="6" t="s">
        <v>18</v>
      </c>
      <c r="F174" s="6" t="s">
        <v>17</v>
      </c>
      <c r="G174">
        <v>20260723</v>
      </c>
    </row>
    <row r="175" spans="1:7" x14ac:dyDescent="0.2">
      <c r="A175" s="6" t="s">
        <v>10</v>
      </c>
      <c r="B175" s="6" t="s">
        <v>188</v>
      </c>
      <c r="C175" s="6" t="s">
        <v>166</v>
      </c>
      <c r="D175">
        <v>0</v>
      </c>
      <c r="E175" s="6" t="s">
        <v>20</v>
      </c>
      <c r="F175" s="6" t="s">
        <v>19</v>
      </c>
      <c r="G175">
        <v>20260723</v>
      </c>
    </row>
    <row r="176" spans="1:7" x14ac:dyDescent="0.2">
      <c r="A176" s="6" t="s">
        <v>10</v>
      </c>
      <c r="B176" s="6" t="s">
        <v>188</v>
      </c>
      <c r="C176" s="6" t="s">
        <v>166</v>
      </c>
      <c r="D176">
        <v>829.30746199999999</v>
      </c>
      <c r="E176" s="6" t="s">
        <v>22</v>
      </c>
      <c r="F176" s="6" t="s">
        <v>21</v>
      </c>
      <c r="G176">
        <v>20260723</v>
      </c>
    </row>
    <row r="177" spans="1:7" x14ac:dyDescent="0.2">
      <c r="A177" s="6" t="s">
        <v>10</v>
      </c>
      <c r="B177" s="6" t="s">
        <v>188</v>
      </c>
      <c r="C177" s="6" t="s">
        <v>166</v>
      </c>
      <c r="D177">
        <v>45.106177000000002</v>
      </c>
      <c r="E177" s="6" t="s">
        <v>24</v>
      </c>
      <c r="F177" s="6" t="s">
        <v>23</v>
      </c>
      <c r="G177">
        <v>20260723</v>
      </c>
    </row>
    <row r="178" spans="1:7" x14ac:dyDescent="0.2">
      <c r="A178" s="6" t="s">
        <v>10</v>
      </c>
      <c r="B178" s="6" t="s">
        <v>188</v>
      </c>
      <c r="C178" s="6" t="s">
        <v>166</v>
      </c>
      <c r="D178">
        <v>899.39865799999995</v>
      </c>
      <c r="E178" s="6" t="s">
        <v>26</v>
      </c>
      <c r="F178" s="6" t="s">
        <v>25</v>
      </c>
      <c r="G178">
        <v>20260723</v>
      </c>
    </row>
    <row r="179" spans="1:7" x14ac:dyDescent="0.2">
      <c r="A179" s="6" t="s">
        <v>10</v>
      </c>
      <c r="B179" s="6" t="s">
        <v>188</v>
      </c>
      <c r="C179" s="6" t="s">
        <v>166</v>
      </c>
      <c r="D179">
        <v>99877.710827000003</v>
      </c>
      <c r="E179" s="6" t="s">
        <v>28</v>
      </c>
      <c r="F179" s="6" t="s">
        <v>27</v>
      </c>
      <c r="G179">
        <v>20260723</v>
      </c>
    </row>
    <row r="180" spans="1:7" x14ac:dyDescent="0.2">
      <c r="A180" s="6" t="s">
        <v>10</v>
      </c>
      <c r="B180" s="6" t="s">
        <v>188</v>
      </c>
      <c r="C180" s="6" t="s">
        <v>166</v>
      </c>
      <c r="D180">
        <v>7834.9350999999997</v>
      </c>
      <c r="E180" s="6" t="s">
        <v>30</v>
      </c>
      <c r="F180" s="6" t="s">
        <v>29</v>
      </c>
      <c r="G180">
        <v>20260723</v>
      </c>
    </row>
    <row r="181" spans="1:7" x14ac:dyDescent="0.2">
      <c r="A181" s="6" t="s">
        <v>10</v>
      </c>
      <c r="B181" s="6" t="s">
        <v>188</v>
      </c>
      <c r="C181" s="6" t="s">
        <v>166</v>
      </c>
      <c r="D181">
        <v>20062.735342</v>
      </c>
      <c r="E181" s="6" t="s">
        <v>32</v>
      </c>
      <c r="F181" s="6" t="s">
        <v>31</v>
      </c>
      <c r="G181">
        <v>20260723</v>
      </c>
    </row>
    <row r="182" spans="1:7" x14ac:dyDescent="0.2">
      <c r="A182" s="6" t="s">
        <v>10</v>
      </c>
      <c r="B182" s="6" t="s">
        <v>188</v>
      </c>
      <c r="C182" s="6" t="s">
        <v>166</v>
      </c>
      <c r="D182">
        <v>1244.066206</v>
      </c>
      <c r="E182" s="6" t="s">
        <v>34</v>
      </c>
      <c r="F182" s="6" t="s">
        <v>33</v>
      </c>
      <c r="G182">
        <v>20260723</v>
      </c>
    </row>
    <row r="183" spans="1:7" x14ac:dyDescent="0.2">
      <c r="A183" s="6" t="s">
        <v>10</v>
      </c>
      <c r="B183" s="6" t="s">
        <v>188</v>
      </c>
      <c r="C183" s="6" t="s">
        <v>166</v>
      </c>
      <c r="D183">
        <v>617.14326500000004</v>
      </c>
      <c r="E183" s="6" t="s">
        <v>36</v>
      </c>
      <c r="F183" s="6" t="s">
        <v>35</v>
      </c>
      <c r="G183">
        <v>20260723</v>
      </c>
    </row>
    <row r="184" spans="1:7" x14ac:dyDescent="0.2">
      <c r="A184" s="6" t="s">
        <v>10</v>
      </c>
      <c r="B184" s="6" t="s">
        <v>188</v>
      </c>
      <c r="C184" s="6" t="s">
        <v>166</v>
      </c>
      <c r="D184">
        <v>626.92294100000004</v>
      </c>
      <c r="E184" s="6" t="s">
        <v>38</v>
      </c>
      <c r="F184" s="6" t="s">
        <v>37</v>
      </c>
      <c r="G184">
        <v>20260723</v>
      </c>
    </row>
    <row r="185" spans="1:7" x14ac:dyDescent="0.2">
      <c r="A185" s="6" t="s">
        <v>10</v>
      </c>
      <c r="B185" s="6" t="s">
        <v>188</v>
      </c>
      <c r="C185" s="6" t="s">
        <v>166</v>
      </c>
      <c r="D185">
        <v>50607.768691999998</v>
      </c>
      <c r="E185" s="6" t="s">
        <v>40</v>
      </c>
      <c r="F185" s="6" t="s">
        <v>39</v>
      </c>
      <c r="G185">
        <v>20260723</v>
      </c>
    </row>
    <row r="186" spans="1:7" x14ac:dyDescent="0.2">
      <c r="A186" s="6" t="s">
        <v>10</v>
      </c>
      <c r="B186" s="6" t="s">
        <v>188</v>
      </c>
      <c r="C186" s="6" t="s">
        <v>166</v>
      </c>
      <c r="D186">
        <v>22891.205428000001</v>
      </c>
      <c r="E186" s="6" t="s">
        <v>42</v>
      </c>
      <c r="F186" s="6" t="s">
        <v>41</v>
      </c>
      <c r="G186">
        <v>20260723</v>
      </c>
    </row>
    <row r="187" spans="1:7" x14ac:dyDescent="0.2">
      <c r="A187" s="6" t="s">
        <v>10</v>
      </c>
      <c r="B187" s="6" t="s">
        <v>188</v>
      </c>
      <c r="C187" s="6" t="s">
        <v>166</v>
      </c>
      <c r="D187">
        <v>26446.308542999999</v>
      </c>
      <c r="E187" s="6" t="s">
        <v>44</v>
      </c>
      <c r="F187" s="6" t="s">
        <v>43</v>
      </c>
      <c r="G187">
        <v>20260723</v>
      </c>
    </row>
    <row r="188" spans="1:7" x14ac:dyDescent="0.2">
      <c r="A188" s="6" t="s">
        <v>10</v>
      </c>
      <c r="B188" s="6" t="s">
        <v>188</v>
      </c>
      <c r="C188" s="6" t="s">
        <v>166</v>
      </c>
      <c r="D188">
        <v>1210.499951</v>
      </c>
      <c r="E188" s="6" t="s">
        <v>46</v>
      </c>
      <c r="F188" s="6" t="s">
        <v>45</v>
      </c>
      <c r="G188">
        <v>20260723</v>
      </c>
    </row>
    <row r="189" spans="1:7" x14ac:dyDescent="0.2">
      <c r="A189" s="6" t="s">
        <v>10</v>
      </c>
      <c r="B189" s="6" t="s">
        <v>188</v>
      </c>
      <c r="C189" s="6" t="s">
        <v>166</v>
      </c>
      <c r="D189">
        <v>59.754770000000001</v>
      </c>
      <c r="E189" s="6" t="s">
        <v>48</v>
      </c>
      <c r="F189" s="6" t="s">
        <v>47</v>
      </c>
      <c r="G189">
        <v>20260723</v>
      </c>
    </row>
    <row r="190" spans="1:7" x14ac:dyDescent="0.2">
      <c r="A190" s="6" t="s">
        <v>10</v>
      </c>
      <c r="B190" s="6" t="s">
        <v>188</v>
      </c>
      <c r="C190" s="6" t="s">
        <v>166</v>
      </c>
      <c r="D190">
        <v>19459.585521000001</v>
      </c>
      <c r="E190" s="6" t="s">
        <v>50</v>
      </c>
      <c r="F190" s="6" t="s">
        <v>49</v>
      </c>
      <c r="G190">
        <v>20260723</v>
      </c>
    </row>
    <row r="191" spans="1:7" x14ac:dyDescent="0.2">
      <c r="A191" s="6" t="s">
        <v>10</v>
      </c>
      <c r="B191" s="6" t="s">
        <v>188</v>
      </c>
      <c r="C191" s="6" t="s">
        <v>166</v>
      </c>
      <c r="D191">
        <v>90.391591000000005</v>
      </c>
      <c r="E191" s="6" t="s">
        <v>52</v>
      </c>
      <c r="F191" s="6" t="s">
        <v>51</v>
      </c>
      <c r="G191">
        <v>20260723</v>
      </c>
    </row>
    <row r="192" spans="1:7" x14ac:dyDescent="0.2">
      <c r="A192" s="6" t="s">
        <v>10</v>
      </c>
      <c r="B192" s="6" t="s">
        <v>188</v>
      </c>
      <c r="C192" s="6" t="s">
        <v>166</v>
      </c>
      <c r="D192">
        <v>578.21752400000003</v>
      </c>
      <c r="E192" s="6" t="s">
        <v>54</v>
      </c>
      <c r="F192" s="6" t="s">
        <v>53</v>
      </c>
      <c r="G192">
        <v>20260723</v>
      </c>
    </row>
    <row r="193" spans="1:7" x14ac:dyDescent="0.2">
      <c r="A193" s="6" t="s">
        <v>10</v>
      </c>
      <c r="B193" s="6" t="s">
        <v>188</v>
      </c>
      <c r="C193" s="6" t="s">
        <v>166</v>
      </c>
      <c r="D193">
        <v>1.0851E-2</v>
      </c>
      <c r="E193" s="6" t="s">
        <v>56</v>
      </c>
      <c r="F193" s="6" t="s">
        <v>55</v>
      </c>
      <c r="G193">
        <v>20260723</v>
      </c>
    </row>
    <row r="194" spans="1:7" x14ac:dyDescent="0.2">
      <c r="A194" s="6" t="s">
        <v>10</v>
      </c>
      <c r="B194" s="6" t="s">
        <v>188</v>
      </c>
      <c r="C194" s="6" t="s">
        <v>166</v>
      </c>
      <c r="D194">
        <v>18407.724909</v>
      </c>
      <c r="E194" s="6" t="s">
        <v>58</v>
      </c>
      <c r="F194" s="6" t="s">
        <v>57</v>
      </c>
      <c r="G194">
        <v>20260723</v>
      </c>
    </row>
    <row r="195" spans="1:7" x14ac:dyDescent="0.2">
      <c r="A195" s="6" t="s">
        <v>10</v>
      </c>
      <c r="B195" s="6" t="s">
        <v>188</v>
      </c>
      <c r="C195" s="6" t="s">
        <v>166</v>
      </c>
      <c r="D195">
        <v>4678.3561609999997</v>
      </c>
      <c r="E195" s="6" t="s">
        <v>60</v>
      </c>
      <c r="F195" s="6" t="s">
        <v>59</v>
      </c>
      <c r="G195">
        <v>20260723</v>
      </c>
    </row>
    <row r="196" spans="1:7" x14ac:dyDescent="0.2">
      <c r="A196" s="6" t="s">
        <v>10</v>
      </c>
      <c r="B196" s="6" t="s">
        <v>188</v>
      </c>
      <c r="C196" s="6" t="s">
        <v>166</v>
      </c>
      <c r="D196">
        <v>48.740713999999997</v>
      </c>
      <c r="E196" s="6" t="s">
        <v>62</v>
      </c>
      <c r="F196" s="6" t="s">
        <v>61</v>
      </c>
      <c r="G196">
        <v>20260723</v>
      </c>
    </row>
    <row r="197" spans="1:7" x14ac:dyDescent="0.2">
      <c r="A197" s="6" t="s">
        <v>10</v>
      </c>
      <c r="B197" s="6" t="s">
        <v>188</v>
      </c>
      <c r="C197" s="6" t="s">
        <v>166</v>
      </c>
      <c r="D197">
        <v>74.151173</v>
      </c>
      <c r="E197" s="6" t="s">
        <v>64</v>
      </c>
      <c r="F197" s="6" t="s">
        <v>63</v>
      </c>
      <c r="G197">
        <v>20260723</v>
      </c>
    </row>
    <row r="198" spans="1:7" x14ac:dyDescent="0.2">
      <c r="A198" s="6" t="s">
        <v>10</v>
      </c>
      <c r="B198" s="6" t="s">
        <v>188</v>
      </c>
      <c r="C198" s="6" t="s">
        <v>166</v>
      </c>
      <c r="D198">
        <v>4555.4642739999999</v>
      </c>
      <c r="E198" s="6" t="s">
        <v>66</v>
      </c>
      <c r="F198" s="6" t="s">
        <v>65</v>
      </c>
      <c r="G198">
        <v>20260723</v>
      </c>
    </row>
    <row r="199" spans="1:7" x14ac:dyDescent="0.2">
      <c r="A199" s="6" t="s">
        <v>10</v>
      </c>
      <c r="B199" s="6" t="s">
        <v>188</v>
      </c>
      <c r="C199" s="6" t="s">
        <v>166</v>
      </c>
      <c r="D199">
        <v>2666.898623</v>
      </c>
      <c r="E199" s="6" t="s">
        <v>68</v>
      </c>
      <c r="F199" s="6" t="s">
        <v>67</v>
      </c>
      <c r="G199">
        <v>20260723</v>
      </c>
    </row>
    <row r="200" spans="1:7" x14ac:dyDescent="0.2">
      <c r="A200" s="6" t="s">
        <v>10</v>
      </c>
      <c r="B200" s="6" t="s">
        <v>188</v>
      </c>
      <c r="C200" s="6" t="s">
        <v>166</v>
      </c>
      <c r="D200">
        <v>2181.649183</v>
      </c>
      <c r="E200" s="6" t="s">
        <v>70</v>
      </c>
      <c r="F200" s="6" t="s">
        <v>69</v>
      </c>
      <c r="G200">
        <v>20260723</v>
      </c>
    </row>
    <row r="201" spans="1:7" x14ac:dyDescent="0.2">
      <c r="A201" s="6" t="s">
        <v>10</v>
      </c>
      <c r="B201" s="6" t="s">
        <v>188</v>
      </c>
      <c r="C201" s="6" t="s">
        <v>166</v>
      </c>
      <c r="D201">
        <v>1848.6400659999999</v>
      </c>
      <c r="E201" s="6" t="s">
        <v>72</v>
      </c>
      <c r="F201" s="6" t="s">
        <v>71</v>
      </c>
      <c r="G201">
        <v>20260723</v>
      </c>
    </row>
    <row r="202" spans="1:7" x14ac:dyDescent="0.2">
      <c r="A202" s="6" t="s">
        <v>10</v>
      </c>
      <c r="B202" s="6" t="s">
        <v>188</v>
      </c>
      <c r="C202" s="6" t="s">
        <v>166</v>
      </c>
      <c r="D202">
        <v>333.009118</v>
      </c>
      <c r="E202" s="6" t="s">
        <v>74</v>
      </c>
      <c r="F202" s="6" t="s">
        <v>73</v>
      </c>
      <c r="G202">
        <v>20260723</v>
      </c>
    </row>
    <row r="203" spans="1:7" x14ac:dyDescent="0.2">
      <c r="A203" s="6" t="s">
        <v>10</v>
      </c>
      <c r="B203" s="6" t="s">
        <v>188</v>
      </c>
      <c r="C203" s="6" t="s">
        <v>166</v>
      </c>
      <c r="D203">
        <v>455.71819199999999</v>
      </c>
      <c r="E203" s="6" t="s">
        <v>76</v>
      </c>
      <c r="F203" s="6" t="s">
        <v>75</v>
      </c>
      <c r="G203">
        <v>20260723</v>
      </c>
    </row>
    <row r="204" spans="1:7" x14ac:dyDescent="0.2">
      <c r="A204" s="6" t="s">
        <v>10</v>
      </c>
      <c r="B204" s="6" t="s">
        <v>188</v>
      </c>
      <c r="C204" s="6" t="s">
        <v>166</v>
      </c>
      <c r="D204">
        <v>-9.5152490000000007</v>
      </c>
      <c r="E204" s="6" t="s">
        <v>78</v>
      </c>
      <c r="F204" s="6" t="s">
        <v>77</v>
      </c>
      <c r="G204">
        <v>20260723</v>
      </c>
    </row>
    <row r="205" spans="1:7" x14ac:dyDescent="0.2">
      <c r="A205" s="6" t="s">
        <v>10</v>
      </c>
      <c r="B205" s="6" t="s">
        <v>188</v>
      </c>
      <c r="C205" s="6" t="s">
        <v>166</v>
      </c>
      <c r="D205">
        <v>465.23344100000003</v>
      </c>
      <c r="E205" s="6" t="s">
        <v>80</v>
      </c>
      <c r="F205" s="6" t="s">
        <v>79</v>
      </c>
      <c r="G205">
        <v>20260723</v>
      </c>
    </row>
    <row r="206" spans="1:7" x14ac:dyDescent="0.2">
      <c r="A206" s="6" t="s">
        <v>10</v>
      </c>
      <c r="B206" s="6" t="s">
        <v>188</v>
      </c>
      <c r="C206" s="6" t="s">
        <v>166</v>
      </c>
      <c r="D206">
        <v>29.531248000000001</v>
      </c>
      <c r="E206" s="6" t="s">
        <v>82</v>
      </c>
      <c r="F206" s="6" t="s">
        <v>81</v>
      </c>
      <c r="G206">
        <v>20260723</v>
      </c>
    </row>
    <row r="207" spans="1:7" x14ac:dyDescent="0.2">
      <c r="A207" s="6" t="s">
        <v>10</v>
      </c>
      <c r="B207" s="6" t="s">
        <v>188</v>
      </c>
      <c r="C207" s="6" t="s">
        <v>166</v>
      </c>
      <c r="D207">
        <v>1360.6074189999999</v>
      </c>
      <c r="E207" s="6" t="s">
        <v>84</v>
      </c>
      <c r="F207" s="6" t="s">
        <v>83</v>
      </c>
      <c r="G207">
        <v>20260723</v>
      </c>
    </row>
    <row r="208" spans="1:7" x14ac:dyDescent="0.2">
      <c r="A208" s="6" t="s">
        <v>10</v>
      </c>
      <c r="B208" s="6" t="s">
        <v>188</v>
      </c>
      <c r="C208" s="6" t="s">
        <v>166</v>
      </c>
      <c r="D208">
        <v>652.49727099999996</v>
      </c>
      <c r="E208" s="6" t="s">
        <v>86</v>
      </c>
      <c r="F208" s="6" t="s">
        <v>85</v>
      </c>
      <c r="G208">
        <v>20260723</v>
      </c>
    </row>
    <row r="209" spans="1:7" x14ac:dyDescent="0.2">
      <c r="A209" s="6" t="s">
        <v>10</v>
      </c>
      <c r="B209" s="6" t="s">
        <v>188</v>
      </c>
      <c r="C209" s="6" t="s">
        <v>166</v>
      </c>
      <c r="D209">
        <v>176.04475199999999</v>
      </c>
      <c r="E209" s="6" t="s">
        <v>88</v>
      </c>
      <c r="F209" s="6" t="s">
        <v>87</v>
      </c>
      <c r="G209">
        <v>20260723</v>
      </c>
    </row>
    <row r="210" spans="1:7" x14ac:dyDescent="0.2">
      <c r="A210" s="6" t="s">
        <v>10</v>
      </c>
      <c r="B210" s="6" t="s">
        <v>188</v>
      </c>
      <c r="C210" s="6" t="s">
        <v>166</v>
      </c>
      <c r="D210">
        <v>1024.4700869999999</v>
      </c>
      <c r="E210" s="6" t="s">
        <v>90</v>
      </c>
      <c r="F210" s="6" t="s">
        <v>89</v>
      </c>
      <c r="G210">
        <v>20260723</v>
      </c>
    </row>
    <row r="211" spans="1:7" x14ac:dyDescent="0.2">
      <c r="A211" s="6" t="s">
        <v>10</v>
      </c>
      <c r="B211" s="6" t="s">
        <v>188</v>
      </c>
      <c r="C211" s="6" t="s">
        <v>166</v>
      </c>
      <c r="D211">
        <v>6.4424489999999999</v>
      </c>
      <c r="E211" s="6" t="s">
        <v>92</v>
      </c>
      <c r="F211" s="6" t="s">
        <v>91</v>
      </c>
      <c r="G211">
        <v>20260723</v>
      </c>
    </row>
    <row r="212" spans="1:7" x14ac:dyDescent="0.2">
      <c r="A212" s="6" t="s">
        <v>10</v>
      </c>
      <c r="B212" s="6" t="s">
        <v>188</v>
      </c>
      <c r="C212" s="6" t="s">
        <v>166</v>
      </c>
      <c r="D212">
        <v>0</v>
      </c>
      <c r="E212" s="6" t="s">
        <v>94</v>
      </c>
      <c r="F212" s="6" t="s">
        <v>93</v>
      </c>
      <c r="G212">
        <v>20260723</v>
      </c>
    </row>
    <row r="213" spans="1:7" x14ac:dyDescent="0.2">
      <c r="A213" s="6" t="s">
        <v>10</v>
      </c>
      <c r="B213" s="6" t="s">
        <v>188</v>
      </c>
      <c r="C213" s="6" t="s">
        <v>166</v>
      </c>
      <c r="D213">
        <v>2417.5088679999999</v>
      </c>
      <c r="E213" s="6" t="s">
        <v>96</v>
      </c>
      <c r="F213" s="6" t="s">
        <v>95</v>
      </c>
      <c r="G213">
        <v>20260723</v>
      </c>
    </row>
    <row r="214" spans="1:7" x14ac:dyDescent="0.2">
      <c r="A214" s="6" t="s">
        <v>10</v>
      </c>
      <c r="B214" s="6" t="s">
        <v>188</v>
      </c>
      <c r="C214" s="6" t="s">
        <v>166</v>
      </c>
      <c r="D214">
        <v>275.15558700000003</v>
      </c>
      <c r="E214" s="6" t="s">
        <v>98</v>
      </c>
      <c r="F214" s="6" t="s">
        <v>97</v>
      </c>
      <c r="G214">
        <v>20260723</v>
      </c>
    </row>
    <row r="215" spans="1:7" x14ac:dyDescent="0.2">
      <c r="A215" s="6" t="s">
        <v>10</v>
      </c>
      <c r="B215" s="6" t="s">
        <v>188</v>
      </c>
      <c r="C215" s="6" t="s">
        <v>166</v>
      </c>
      <c r="D215">
        <v>133317.229249</v>
      </c>
      <c r="E215" s="6" t="s">
        <v>100</v>
      </c>
      <c r="F215" s="6" t="s">
        <v>99</v>
      </c>
      <c r="G215">
        <v>20260723</v>
      </c>
    </row>
    <row r="216" spans="1:7" x14ac:dyDescent="0.2">
      <c r="A216" s="6" t="s">
        <v>10</v>
      </c>
      <c r="B216" s="6" t="s">
        <v>188</v>
      </c>
      <c r="C216" s="6" t="s">
        <v>166</v>
      </c>
      <c r="E216" s="6" t="s">
        <v>102</v>
      </c>
      <c r="F216" s="6" t="s">
        <v>101</v>
      </c>
      <c r="G216">
        <v>20260723</v>
      </c>
    </row>
    <row r="217" spans="1:7" x14ac:dyDescent="0.2">
      <c r="A217" s="6" t="s">
        <v>10</v>
      </c>
      <c r="B217" s="6" t="s">
        <v>188</v>
      </c>
      <c r="C217" s="6" t="s">
        <v>166</v>
      </c>
      <c r="D217">
        <v>8214.1505730000008</v>
      </c>
      <c r="E217" s="6" t="s">
        <v>167</v>
      </c>
      <c r="F217" s="6" t="s">
        <v>103</v>
      </c>
      <c r="G217">
        <v>20260723</v>
      </c>
    </row>
    <row r="218" spans="1:7" x14ac:dyDescent="0.2">
      <c r="A218" s="6" t="s">
        <v>10</v>
      </c>
      <c r="B218" s="6" t="s">
        <v>188</v>
      </c>
      <c r="C218" s="6" t="s">
        <v>166</v>
      </c>
      <c r="D218">
        <v>7462.7044619999997</v>
      </c>
      <c r="E218" s="6" t="s">
        <v>168</v>
      </c>
      <c r="F218" s="6" t="s">
        <v>104</v>
      </c>
      <c r="G218">
        <v>20260723</v>
      </c>
    </row>
    <row r="219" spans="1:7" x14ac:dyDescent="0.2">
      <c r="A219" s="6" t="s">
        <v>10</v>
      </c>
      <c r="B219" s="6" t="s">
        <v>188</v>
      </c>
      <c r="C219" s="6" t="s">
        <v>166</v>
      </c>
      <c r="D219">
        <v>0.12557199999999999</v>
      </c>
      <c r="E219" s="6" t="s">
        <v>106</v>
      </c>
      <c r="F219" s="6" t="s">
        <v>105</v>
      </c>
      <c r="G219">
        <v>20260723</v>
      </c>
    </row>
    <row r="220" spans="1:7" x14ac:dyDescent="0.2">
      <c r="A220" s="6" t="s">
        <v>10</v>
      </c>
      <c r="B220" s="6" t="s">
        <v>188</v>
      </c>
      <c r="C220" s="6" t="s">
        <v>166</v>
      </c>
      <c r="D220">
        <v>6756.6915200000003</v>
      </c>
      <c r="E220" s="6" t="s">
        <v>108</v>
      </c>
      <c r="F220" s="6" t="s">
        <v>107</v>
      </c>
      <c r="G220">
        <v>20260723</v>
      </c>
    </row>
    <row r="221" spans="1:7" x14ac:dyDescent="0.2">
      <c r="A221" s="6" t="s">
        <v>10</v>
      </c>
      <c r="B221" s="6" t="s">
        <v>188</v>
      </c>
      <c r="C221" s="6" t="s">
        <v>166</v>
      </c>
      <c r="D221">
        <v>705.88736900000004</v>
      </c>
      <c r="E221" s="6" t="s">
        <v>110</v>
      </c>
      <c r="F221" s="6" t="s">
        <v>109</v>
      </c>
      <c r="G221">
        <v>20260723</v>
      </c>
    </row>
    <row r="222" spans="1:7" x14ac:dyDescent="0.2">
      <c r="A222" s="6" t="s">
        <v>10</v>
      </c>
      <c r="B222" s="6" t="s">
        <v>188</v>
      </c>
      <c r="C222" s="6" t="s">
        <v>166</v>
      </c>
      <c r="D222">
        <v>751.44610999999998</v>
      </c>
      <c r="E222" s="6" t="s">
        <v>112</v>
      </c>
      <c r="F222" s="6" t="s">
        <v>111</v>
      </c>
      <c r="G222">
        <v>20260723</v>
      </c>
    </row>
    <row r="223" spans="1:7" x14ac:dyDescent="0.2">
      <c r="A223" s="6" t="s">
        <v>10</v>
      </c>
      <c r="B223" s="6" t="s">
        <v>188</v>
      </c>
      <c r="C223" s="6" t="s">
        <v>166</v>
      </c>
      <c r="D223">
        <v>0</v>
      </c>
      <c r="E223" s="6" t="s">
        <v>106</v>
      </c>
      <c r="F223" s="6" t="s">
        <v>113</v>
      </c>
      <c r="G223">
        <v>20260723</v>
      </c>
    </row>
    <row r="224" spans="1:7" x14ac:dyDescent="0.2">
      <c r="A224" s="6" t="s">
        <v>10</v>
      </c>
      <c r="B224" s="6" t="s">
        <v>188</v>
      </c>
      <c r="C224" s="6" t="s">
        <v>166</v>
      </c>
      <c r="D224">
        <v>655.00893499999995</v>
      </c>
      <c r="E224" s="6" t="s">
        <v>108</v>
      </c>
      <c r="F224" s="6" t="s">
        <v>114</v>
      </c>
      <c r="G224">
        <v>20260723</v>
      </c>
    </row>
    <row r="225" spans="1:7" x14ac:dyDescent="0.2">
      <c r="A225" s="6" t="s">
        <v>10</v>
      </c>
      <c r="B225" s="6" t="s">
        <v>188</v>
      </c>
      <c r="C225" s="6" t="s">
        <v>166</v>
      </c>
      <c r="D225">
        <v>96.437174999999996</v>
      </c>
      <c r="E225" s="6" t="s">
        <v>110</v>
      </c>
      <c r="F225" s="6" t="s">
        <v>115</v>
      </c>
      <c r="G225">
        <v>20260723</v>
      </c>
    </row>
    <row r="226" spans="1:7" x14ac:dyDescent="0.2">
      <c r="A226" s="6" t="s">
        <v>10</v>
      </c>
      <c r="B226" s="6" t="s">
        <v>188</v>
      </c>
      <c r="C226" s="6" t="s">
        <v>166</v>
      </c>
      <c r="D226">
        <v>59270.364196000002</v>
      </c>
      <c r="E226" s="6" t="s">
        <v>117</v>
      </c>
      <c r="F226" s="6" t="s">
        <v>116</v>
      </c>
      <c r="G226">
        <v>20260723</v>
      </c>
    </row>
    <row r="227" spans="1:7" x14ac:dyDescent="0.2">
      <c r="A227" s="6" t="s">
        <v>10</v>
      </c>
      <c r="B227" s="6" t="s">
        <v>188</v>
      </c>
      <c r="C227" s="6" t="s">
        <v>166</v>
      </c>
      <c r="D227">
        <v>2963.0932459999999</v>
      </c>
      <c r="E227" s="6" t="s">
        <v>119</v>
      </c>
      <c r="F227" s="6" t="s">
        <v>118</v>
      </c>
      <c r="G227">
        <v>20260723</v>
      </c>
    </row>
    <row r="228" spans="1:7" x14ac:dyDescent="0.2">
      <c r="A228" s="6" t="s">
        <v>10</v>
      </c>
      <c r="B228" s="6" t="s">
        <v>188</v>
      </c>
      <c r="C228" s="6" t="s">
        <v>166</v>
      </c>
      <c r="D228">
        <v>0</v>
      </c>
      <c r="E228" s="6" t="s">
        <v>106</v>
      </c>
      <c r="F228" s="6" t="s">
        <v>120</v>
      </c>
      <c r="G228">
        <v>20260723</v>
      </c>
    </row>
    <row r="229" spans="1:7" x14ac:dyDescent="0.2">
      <c r="A229" s="6" t="s">
        <v>10</v>
      </c>
      <c r="B229" s="6" t="s">
        <v>188</v>
      </c>
      <c r="C229" s="6" t="s">
        <v>166</v>
      </c>
      <c r="D229">
        <v>2054.5923379999999</v>
      </c>
      <c r="E229" s="6" t="s">
        <v>108</v>
      </c>
      <c r="F229" s="6" t="s">
        <v>121</v>
      </c>
      <c r="G229">
        <v>20260723</v>
      </c>
    </row>
    <row r="230" spans="1:7" x14ac:dyDescent="0.2">
      <c r="A230" s="6" t="s">
        <v>10</v>
      </c>
      <c r="B230" s="6" t="s">
        <v>188</v>
      </c>
      <c r="C230" s="6" t="s">
        <v>166</v>
      </c>
      <c r="D230">
        <v>908.50090799999998</v>
      </c>
      <c r="E230" s="6" t="s">
        <v>110</v>
      </c>
      <c r="F230" s="6" t="s">
        <v>122</v>
      </c>
      <c r="G230">
        <v>20260723</v>
      </c>
    </row>
    <row r="231" spans="1:7" x14ac:dyDescent="0.2">
      <c r="A231" s="6" t="s">
        <v>10</v>
      </c>
      <c r="B231" s="6" t="s">
        <v>188</v>
      </c>
      <c r="C231" s="6" t="s">
        <v>166</v>
      </c>
      <c r="D231">
        <v>56307.270950999999</v>
      </c>
      <c r="E231" s="6" t="s">
        <v>169</v>
      </c>
      <c r="F231" s="6" t="s">
        <v>123</v>
      </c>
      <c r="G231">
        <v>20260723</v>
      </c>
    </row>
    <row r="232" spans="1:7" x14ac:dyDescent="0.2">
      <c r="A232" s="6" t="s">
        <v>10</v>
      </c>
      <c r="B232" s="6" t="s">
        <v>188</v>
      </c>
      <c r="C232" s="6" t="s">
        <v>166</v>
      </c>
      <c r="D232">
        <v>0</v>
      </c>
      <c r="E232" s="6" t="s">
        <v>106</v>
      </c>
      <c r="F232" s="6" t="s">
        <v>124</v>
      </c>
      <c r="G232">
        <v>20260723</v>
      </c>
    </row>
    <row r="233" spans="1:7" x14ac:dyDescent="0.2">
      <c r="A233" s="6" t="s">
        <v>10</v>
      </c>
      <c r="B233" s="6" t="s">
        <v>188</v>
      </c>
      <c r="C233" s="6" t="s">
        <v>166</v>
      </c>
      <c r="D233">
        <v>55484.069015000001</v>
      </c>
      <c r="E233" s="6" t="s">
        <v>108</v>
      </c>
      <c r="F233" s="6" t="s">
        <v>125</v>
      </c>
      <c r="G233">
        <v>20260723</v>
      </c>
    </row>
    <row r="234" spans="1:7" x14ac:dyDescent="0.2">
      <c r="A234" s="6" t="s">
        <v>10</v>
      </c>
      <c r="B234" s="6" t="s">
        <v>188</v>
      </c>
      <c r="C234" s="6" t="s">
        <v>166</v>
      </c>
      <c r="D234">
        <v>823.20193600000005</v>
      </c>
      <c r="E234" s="6" t="s">
        <v>110</v>
      </c>
      <c r="F234" s="6" t="s">
        <v>126</v>
      </c>
      <c r="G234">
        <v>20260723</v>
      </c>
    </row>
    <row r="235" spans="1:7" x14ac:dyDescent="0.2">
      <c r="A235" s="6" t="s">
        <v>10</v>
      </c>
      <c r="B235" s="6" t="s">
        <v>188</v>
      </c>
      <c r="C235" s="6" t="s">
        <v>166</v>
      </c>
      <c r="D235">
        <v>16637.830645999999</v>
      </c>
      <c r="E235" s="6" t="s">
        <v>170</v>
      </c>
      <c r="F235" s="6" t="s">
        <v>127</v>
      </c>
      <c r="G235">
        <v>20260723</v>
      </c>
    </row>
    <row r="236" spans="1:7" x14ac:dyDescent="0.2">
      <c r="A236" s="6" t="s">
        <v>10</v>
      </c>
      <c r="B236" s="6" t="s">
        <v>188</v>
      </c>
      <c r="C236" s="6" t="s">
        <v>166</v>
      </c>
      <c r="D236">
        <v>49.656486000000001</v>
      </c>
      <c r="E236" s="6" t="s">
        <v>106</v>
      </c>
      <c r="F236" s="6" t="s">
        <v>128</v>
      </c>
      <c r="G236">
        <v>20260723</v>
      </c>
    </row>
    <row r="237" spans="1:7" x14ac:dyDescent="0.2">
      <c r="A237" s="6" t="s">
        <v>10</v>
      </c>
      <c r="B237" s="6" t="s">
        <v>188</v>
      </c>
      <c r="C237" s="6" t="s">
        <v>166</v>
      </c>
      <c r="D237">
        <v>16415.322093999999</v>
      </c>
      <c r="E237" s="6" t="s">
        <v>108</v>
      </c>
      <c r="F237" s="6" t="s">
        <v>129</v>
      </c>
      <c r="G237">
        <v>20260723</v>
      </c>
    </row>
    <row r="238" spans="1:7" x14ac:dyDescent="0.2">
      <c r="A238" s="6" t="s">
        <v>10</v>
      </c>
      <c r="B238" s="6" t="s">
        <v>188</v>
      </c>
      <c r="C238" s="6" t="s">
        <v>166</v>
      </c>
      <c r="D238">
        <v>172.85206500000001</v>
      </c>
      <c r="E238" s="6" t="s">
        <v>110</v>
      </c>
      <c r="F238" s="6" t="s">
        <v>130</v>
      </c>
      <c r="G238">
        <v>20260723</v>
      </c>
    </row>
    <row r="239" spans="1:7" x14ac:dyDescent="0.2">
      <c r="A239" s="6" t="s">
        <v>10</v>
      </c>
      <c r="B239" s="6" t="s">
        <v>188</v>
      </c>
      <c r="C239" s="6" t="s">
        <v>166</v>
      </c>
      <c r="E239" s="6" t="s">
        <v>132</v>
      </c>
      <c r="F239" s="6" t="s">
        <v>131</v>
      </c>
      <c r="G239">
        <v>20260723</v>
      </c>
    </row>
    <row r="240" spans="1:7" x14ac:dyDescent="0.2">
      <c r="A240" s="6" t="s">
        <v>10</v>
      </c>
      <c r="B240" s="6" t="s">
        <v>188</v>
      </c>
      <c r="C240" s="6" t="s">
        <v>166</v>
      </c>
      <c r="D240">
        <v>1.1869700000000001</v>
      </c>
      <c r="E240" s="6" t="s">
        <v>134</v>
      </c>
      <c r="F240" s="6" t="s">
        <v>133</v>
      </c>
      <c r="G240">
        <v>20260723</v>
      </c>
    </row>
    <row r="241" spans="1:7" x14ac:dyDescent="0.2">
      <c r="A241" s="6" t="s">
        <v>10</v>
      </c>
      <c r="B241" s="6" t="s">
        <v>188</v>
      </c>
      <c r="C241" s="6" t="s">
        <v>166</v>
      </c>
      <c r="D241">
        <v>923.34493399999997</v>
      </c>
      <c r="E241" s="6" t="s">
        <v>136</v>
      </c>
      <c r="F241" s="6" t="s">
        <v>135</v>
      </c>
      <c r="G241">
        <v>20260723</v>
      </c>
    </row>
    <row r="242" spans="1:7" x14ac:dyDescent="0.2">
      <c r="A242" s="6" t="s">
        <v>10</v>
      </c>
      <c r="B242" s="6" t="s">
        <v>188</v>
      </c>
      <c r="C242" s="6" t="s">
        <v>166</v>
      </c>
      <c r="D242">
        <v>2247.212387</v>
      </c>
      <c r="E242" s="6" t="s">
        <v>138</v>
      </c>
      <c r="F242" s="6" t="s">
        <v>137</v>
      </c>
      <c r="G242">
        <v>20260723</v>
      </c>
    </row>
    <row r="243" spans="1:7" x14ac:dyDescent="0.2">
      <c r="A243" s="6" t="s">
        <v>10</v>
      </c>
      <c r="B243" s="6" t="s">
        <v>188</v>
      </c>
      <c r="C243" s="6" t="s">
        <v>166</v>
      </c>
      <c r="D243">
        <v>1110.564382</v>
      </c>
      <c r="E243" s="6" t="s">
        <v>140</v>
      </c>
      <c r="F243" s="6" t="s">
        <v>139</v>
      </c>
      <c r="G243">
        <v>20260723</v>
      </c>
    </row>
    <row r="244" spans="1:7" x14ac:dyDescent="0.2">
      <c r="A244" s="6" t="s">
        <v>10</v>
      </c>
      <c r="B244" s="6" t="s">
        <v>188</v>
      </c>
      <c r="C244" s="6" t="s">
        <v>166</v>
      </c>
      <c r="D244">
        <v>4034.036611</v>
      </c>
      <c r="E244" s="6" t="s">
        <v>142</v>
      </c>
      <c r="F244" s="6" t="s">
        <v>141</v>
      </c>
      <c r="G244">
        <v>20260723</v>
      </c>
    </row>
    <row r="245" spans="1:7" x14ac:dyDescent="0.2">
      <c r="A245" s="6" t="s">
        <v>10</v>
      </c>
      <c r="B245" s="6" t="s">
        <v>188</v>
      </c>
      <c r="C245" s="6" t="s">
        <v>166</v>
      </c>
      <c r="D245">
        <v>56.017848000000001</v>
      </c>
      <c r="E245" s="6" t="s">
        <v>52</v>
      </c>
      <c r="F245" s="6" t="s">
        <v>143</v>
      </c>
      <c r="G245">
        <v>20260723</v>
      </c>
    </row>
    <row r="246" spans="1:7" x14ac:dyDescent="0.2">
      <c r="A246" s="6" t="s">
        <v>10</v>
      </c>
      <c r="B246" s="6" t="s">
        <v>188</v>
      </c>
      <c r="C246" s="6" t="s">
        <v>166</v>
      </c>
      <c r="D246">
        <v>955.43003899999997</v>
      </c>
      <c r="E246" s="6" t="s">
        <v>145</v>
      </c>
      <c r="F246" s="6" t="s">
        <v>144</v>
      </c>
      <c r="G246">
        <v>20260723</v>
      </c>
    </row>
    <row r="247" spans="1:7" x14ac:dyDescent="0.2">
      <c r="A247" s="6" t="s">
        <v>10</v>
      </c>
      <c r="B247" s="6" t="s">
        <v>188</v>
      </c>
      <c r="C247" s="6" t="s">
        <v>166</v>
      </c>
      <c r="D247">
        <v>504.10435100000001</v>
      </c>
      <c r="E247" s="6" t="s">
        <v>147</v>
      </c>
      <c r="F247" s="6" t="s">
        <v>146</v>
      </c>
      <c r="G247">
        <v>20260723</v>
      </c>
    </row>
    <row r="248" spans="1:7" x14ac:dyDescent="0.2">
      <c r="A248" s="6" t="s">
        <v>10</v>
      </c>
      <c r="B248" s="6" t="s">
        <v>188</v>
      </c>
      <c r="C248" s="6" t="s">
        <v>166</v>
      </c>
      <c r="D248">
        <v>729.005222</v>
      </c>
      <c r="E248" s="6" t="s">
        <v>149</v>
      </c>
      <c r="F248" s="6" t="s">
        <v>148</v>
      </c>
      <c r="G248">
        <v>20260723</v>
      </c>
    </row>
    <row r="249" spans="1:7" x14ac:dyDescent="0.2">
      <c r="A249" s="6" t="s">
        <v>10</v>
      </c>
      <c r="B249" s="6" t="s">
        <v>188</v>
      </c>
      <c r="C249" s="6" t="s">
        <v>166</v>
      </c>
      <c r="D249">
        <v>133.26803899999999</v>
      </c>
      <c r="E249" s="6" t="s">
        <v>151</v>
      </c>
      <c r="F249" s="6" t="s">
        <v>150</v>
      </c>
      <c r="G249">
        <v>20260723</v>
      </c>
    </row>
    <row r="250" spans="1:7" x14ac:dyDescent="0.2">
      <c r="A250" s="6" t="s">
        <v>10</v>
      </c>
      <c r="B250" s="6" t="s">
        <v>188</v>
      </c>
      <c r="C250" s="6" t="s">
        <v>166</v>
      </c>
      <c r="D250">
        <v>1593.17543</v>
      </c>
      <c r="E250" s="6" t="s">
        <v>153</v>
      </c>
      <c r="F250" s="6" t="s">
        <v>152</v>
      </c>
      <c r="G250">
        <v>20260723</v>
      </c>
    </row>
    <row r="251" spans="1:7" x14ac:dyDescent="0.2">
      <c r="A251" s="6" t="s">
        <v>10</v>
      </c>
      <c r="B251" s="6" t="s">
        <v>188</v>
      </c>
      <c r="C251" s="6" t="s">
        <v>166</v>
      </c>
      <c r="D251">
        <v>3634.765672</v>
      </c>
      <c r="E251" s="6" t="s">
        <v>155</v>
      </c>
      <c r="F251" s="6" t="s">
        <v>154</v>
      </c>
      <c r="G251">
        <v>20260723</v>
      </c>
    </row>
    <row r="252" spans="1:7" x14ac:dyDescent="0.2">
      <c r="A252" s="6" t="s">
        <v>10</v>
      </c>
      <c r="B252" s="6" t="s">
        <v>188</v>
      </c>
      <c r="C252" s="6" t="s">
        <v>166</v>
      </c>
      <c r="D252">
        <v>17.290227000000002</v>
      </c>
      <c r="E252" s="6" t="s">
        <v>157</v>
      </c>
      <c r="F252" s="6" t="s">
        <v>156</v>
      </c>
      <c r="G252">
        <v>20260723</v>
      </c>
    </row>
    <row r="253" spans="1:7" x14ac:dyDescent="0.2">
      <c r="A253" s="6" t="s">
        <v>10</v>
      </c>
      <c r="B253" s="6" t="s">
        <v>188</v>
      </c>
      <c r="C253" s="6" t="s">
        <v>166</v>
      </c>
      <c r="D253">
        <v>3617.475445</v>
      </c>
      <c r="E253" s="6" t="s">
        <v>159</v>
      </c>
      <c r="F253" s="6" t="s">
        <v>158</v>
      </c>
      <c r="G253">
        <v>20260723</v>
      </c>
    </row>
    <row r="254" spans="1:7" x14ac:dyDescent="0.2">
      <c r="A254" s="6" t="s">
        <v>10</v>
      </c>
      <c r="B254" s="6" t="s">
        <v>188</v>
      </c>
      <c r="C254" s="6" t="s">
        <v>166</v>
      </c>
      <c r="D254">
        <v>353.88757199999998</v>
      </c>
      <c r="E254" s="6" t="s">
        <v>161</v>
      </c>
      <c r="F254" s="6" t="s">
        <v>160</v>
      </c>
      <c r="G254">
        <v>20260723</v>
      </c>
    </row>
    <row r="255" spans="1:7" x14ac:dyDescent="0.2">
      <c r="A255" s="6" t="s">
        <v>10</v>
      </c>
      <c r="B255" s="6" t="s">
        <v>188</v>
      </c>
      <c r="C255" s="6" t="s">
        <v>166</v>
      </c>
      <c r="D255">
        <v>100398.34487299999</v>
      </c>
      <c r="E255" s="6" t="s">
        <v>163</v>
      </c>
      <c r="F255" s="6" t="s">
        <v>162</v>
      </c>
      <c r="G255">
        <v>20260723</v>
      </c>
    </row>
    <row r="256" spans="1:7" x14ac:dyDescent="0.2">
      <c r="A256" s="6" t="s">
        <v>10</v>
      </c>
      <c r="B256" s="6" t="s">
        <v>188</v>
      </c>
      <c r="C256" s="6" t="s">
        <v>166</v>
      </c>
      <c r="D256">
        <v>32918.884377000002</v>
      </c>
      <c r="E256" s="6" t="s">
        <v>165</v>
      </c>
      <c r="F256" s="6" t="s">
        <v>164</v>
      </c>
      <c r="G256">
        <v>20260723</v>
      </c>
    </row>
    <row r="257" spans="1:7" x14ac:dyDescent="0.2">
      <c r="A257" s="6" t="s">
        <v>10</v>
      </c>
      <c r="B257" s="6" t="s">
        <v>189</v>
      </c>
      <c r="C257" s="6" t="s">
        <v>166</v>
      </c>
      <c r="E257" s="6" t="s">
        <v>12</v>
      </c>
      <c r="F257" s="6" t="s">
        <v>11</v>
      </c>
      <c r="G257">
        <v>20260723</v>
      </c>
    </row>
    <row r="258" spans="1:7" x14ac:dyDescent="0.2">
      <c r="A258" s="6" t="s">
        <v>10</v>
      </c>
      <c r="B258" s="6" t="s">
        <v>189</v>
      </c>
      <c r="C258" s="6" t="s">
        <v>166</v>
      </c>
      <c r="E258" s="6" t="s">
        <v>16</v>
      </c>
      <c r="F258" s="6" t="s">
        <v>15</v>
      </c>
      <c r="G258">
        <v>20260723</v>
      </c>
    </row>
    <row r="259" spans="1:7" x14ac:dyDescent="0.2">
      <c r="A259" s="6" t="s">
        <v>10</v>
      </c>
      <c r="B259" s="6" t="s">
        <v>189</v>
      </c>
      <c r="C259" s="6" t="s">
        <v>166</v>
      </c>
      <c r="E259" s="6" t="s">
        <v>18</v>
      </c>
      <c r="F259" s="6" t="s">
        <v>17</v>
      </c>
      <c r="G259">
        <v>20260723</v>
      </c>
    </row>
    <row r="260" spans="1:7" x14ac:dyDescent="0.2">
      <c r="A260" s="6" t="s">
        <v>10</v>
      </c>
      <c r="B260" s="6" t="s">
        <v>189</v>
      </c>
      <c r="C260" s="6" t="s">
        <v>166</v>
      </c>
      <c r="D260">
        <v>0</v>
      </c>
      <c r="E260" s="6" t="s">
        <v>20</v>
      </c>
      <c r="F260" s="6" t="s">
        <v>19</v>
      </c>
      <c r="G260">
        <v>20260723</v>
      </c>
    </row>
    <row r="261" spans="1:7" x14ac:dyDescent="0.2">
      <c r="A261" s="6" t="s">
        <v>10</v>
      </c>
      <c r="B261" s="6" t="s">
        <v>189</v>
      </c>
      <c r="C261" s="6" t="s">
        <v>166</v>
      </c>
      <c r="D261">
        <v>1078.444974</v>
      </c>
      <c r="E261" s="6" t="s">
        <v>22</v>
      </c>
      <c r="F261" s="6" t="s">
        <v>21</v>
      </c>
      <c r="G261">
        <v>20260723</v>
      </c>
    </row>
    <row r="262" spans="1:7" x14ac:dyDescent="0.2">
      <c r="A262" s="6" t="s">
        <v>10</v>
      </c>
      <c r="B262" s="6" t="s">
        <v>189</v>
      </c>
      <c r="C262" s="6" t="s">
        <v>166</v>
      </c>
      <c r="D262">
        <v>50.759903999999999</v>
      </c>
      <c r="E262" s="6" t="s">
        <v>24</v>
      </c>
      <c r="F262" s="6" t="s">
        <v>23</v>
      </c>
      <c r="G262">
        <v>20260723</v>
      </c>
    </row>
    <row r="263" spans="1:7" x14ac:dyDescent="0.2">
      <c r="A263" s="6" t="s">
        <v>10</v>
      </c>
      <c r="B263" s="6" t="s">
        <v>189</v>
      </c>
      <c r="C263" s="6" t="s">
        <v>166</v>
      </c>
      <c r="D263">
        <v>1292.9814260000001</v>
      </c>
      <c r="E263" s="6" t="s">
        <v>26</v>
      </c>
      <c r="F263" s="6" t="s">
        <v>25</v>
      </c>
      <c r="G263">
        <v>20260723</v>
      </c>
    </row>
    <row r="264" spans="1:7" x14ac:dyDescent="0.2">
      <c r="A264" s="6" t="s">
        <v>10</v>
      </c>
      <c r="B264" s="6" t="s">
        <v>189</v>
      </c>
      <c r="C264" s="6" t="s">
        <v>166</v>
      </c>
      <c r="D264">
        <v>104403.33491000001</v>
      </c>
      <c r="E264" s="6" t="s">
        <v>28</v>
      </c>
      <c r="F264" s="6" t="s">
        <v>27</v>
      </c>
      <c r="G264">
        <v>20260723</v>
      </c>
    </row>
    <row r="265" spans="1:7" x14ac:dyDescent="0.2">
      <c r="A265" s="6" t="s">
        <v>10</v>
      </c>
      <c r="B265" s="6" t="s">
        <v>189</v>
      </c>
      <c r="C265" s="6" t="s">
        <v>166</v>
      </c>
      <c r="D265">
        <v>8624.5394940000006</v>
      </c>
      <c r="E265" s="6" t="s">
        <v>30</v>
      </c>
      <c r="F265" s="6" t="s">
        <v>29</v>
      </c>
      <c r="G265">
        <v>20260723</v>
      </c>
    </row>
    <row r="266" spans="1:7" x14ac:dyDescent="0.2">
      <c r="A266" s="6" t="s">
        <v>10</v>
      </c>
      <c r="B266" s="6" t="s">
        <v>189</v>
      </c>
      <c r="C266" s="6" t="s">
        <v>166</v>
      </c>
      <c r="D266">
        <v>20218.363164999999</v>
      </c>
      <c r="E266" s="6" t="s">
        <v>32</v>
      </c>
      <c r="F266" s="6" t="s">
        <v>31</v>
      </c>
      <c r="G266">
        <v>20260723</v>
      </c>
    </row>
    <row r="267" spans="1:7" x14ac:dyDescent="0.2">
      <c r="A267" s="6" t="s">
        <v>10</v>
      </c>
      <c r="B267" s="6" t="s">
        <v>189</v>
      </c>
      <c r="C267" s="6" t="s">
        <v>166</v>
      </c>
      <c r="D267">
        <v>1297.427952</v>
      </c>
      <c r="E267" s="6" t="s">
        <v>34</v>
      </c>
      <c r="F267" s="6" t="s">
        <v>33</v>
      </c>
      <c r="G267">
        <v>20260723</v>
      </c>
    </row>
    <row r="268" spans="1:7" x14ac:dyDescent="0.2">
      <c r="A268" s="6" t="s">
        <v>10</v>
      </c>
      <c r="B268" s="6" t="s">
        <v>189</v>
      </c>
      <c r="C268" s="6" t="s">
        <v>166</v>
      </c>
      <c r="D268">
        <v>598.94849099999999</v>
      </c>
      <c r="E268" s="6" t="s">
        <v>36</v>
      </c>
      <c r="F268" s="6" t="s">
        <v>35</v>
      </c>
      <c r="G268">
        <v>20260723</v>
      </c>
    </row>
    <row r="269" spans="1:7" x14ac:dyDescent="0.2">
      <c r="A269" s="6" t="s">
        <v>10</v>
      </c>
      <c r="B269" s="6" t="s">
        <v>189</v>
      </c>
      <c r="C269" s="6" t="s">
        <v>166</v>
      </c>
      <c r="D269">
        <v>698.47946100000001</v>
      </c>
      <c r="E269" s="6" t="s">
        <v>38</v>
      </c>
      <c r="F269" s="6" t="s">
        <v>37</v>
      </c>
      <c r="G269">
        <v>20260723</v>
      </c>
    </row>
    <row r="270" spans="1:7" x14ac:dyDescent="0.2">
      <c r="A270" s="6" t="s">
        <v>10</v>
      </c>
      <c r="B270" s="6" t="s">
        <v>189</v>
      </c>
      <c r="C270" s="6" t="s">
        <v>166</v>
      </c>
      <c r="D270">
        <v>51795.695684999999</v>
      </c>
      <c r="E270" s="6" t="s">
        <v>40</v>
      </c>
      <c r="F270" s="6" t="s">
        <v>39</v>
      </c>
      <c r="G270">
        <v>20260723</v>
      </c>
    </row>
    <row r="271" spans="1:7" x14ac:dyDescent="0.2">
      <c r="A271" s="6" t="s">
        <v>10</v>
      </c>
      <c r="B271" s="6" t="s">
        <v>189</v>
      </c>
      <c r="C271" s="6" t="s">
        <v>166</v>
      </c>
      <c r="D271">
        <v>23532.891897000001</v>
      </c>
      <c r="E271" s="6" t="s">
        <v>42</v>
      </c>
      <c r="F271" s="6" t="s">
        <v>41</v>
      </c>
      <c r="G271">
        <v>20260723</v>
      </c>
    </row>
    <row r="272" spans="1:7" x14ac:dyDescent="0.2">
      <c r="A272" s="6" t="s">
        <v>10</v>
      </c>
      <c r="B272" s="6" t="s">
        <v>189</v>
      </c>
      <c r="C272" s="6" t="s">
        <v>166</v>
      </c>
      <c r="D272">
        <v>27056.998714000001</v>
      </c>
      <c r="E272" s="6" t="s">
        <v>44</v>
      </c>
      <c r="F272" s="6" t="s">
        <v>43</v>
      </c>
      <c r="G272">
        <v>20260723</v>
      </c>
    </row>
    <row r="273" spans="1:7" x14ac:dyDescent="0.2">
      <c r="A273" s="6" t="s">
        <v>10</v>
      </c>
      <c r="B273" s="6" t="s">
        <v>189</v>
      </c>
      <c r="C273" s="6" t="s">
        <v>166</v>
      </c>
      <c r="D273">
        <v>1129.4056720000001</v>
      </c>
      <c r="E273" s="6" t="s">
        <v>46</v>
      </c>
      <c r="F273" s="6" t="s">
        <v>45</v>
      </c>
      <c r="G273">
        <v>20260723</v>
      </c>
    </row>
    <row r="274" spans="1:7" x14ac:dyDescent="0.2">
      <c r="A274" s="6" t="s">
        <v>10</v>
      </c>
      <c r="B274" s="6" t="s">
        <v>189</v>
      </c>
      <c r="C274" s="6" t="s">
        <v>166</v>
      </c>
      <c r="D274">
        <v>76.399401999999995</v>
      </c>
      <c r="E274" s="6" t="s">
        <v>48</v>
      </c>
      <c r="F274" s="6" t="s">
        <v>47</v>
      </c>
      <c r="G274">
        <v>20260723</v>
      </c>
    </row>
    <row r="275" spans="1:7" x14ac:dyDescent="0.2">
      <c r="A275" s="6" t="s">
        <v>10</v>
      </c>
      <c r="B275" s="6" t="s">
        <v>189</v>
      </c>
      <c r="C275" s="6" t="s">
        <v>166</v>
      </c>
      <c r="D275">
        <v>21804.720267000001</v>
      </c>
      <c r="E275" s="6" t="s">
        <v>50</v>
      </c>
      <c r="F275" s="6" t="s">
        <v>49</v>
      </c>
      <c r="G275">
        <v>20260723</v>
      </c>
    </row>
    <row r="276" spans="1:7" x14ac:dyDescent="0.2">
      <c r="A276" s="6" t="s">
        <v>10</v>
      </c>
      <c r="B276" s="6" t="s">
        <v>189</v>
      </c>
      <c r="C276" s="6" t="s">
        <v>166</v>
      </c>
      <c r="D276">
        <v>61.504331999999998</v>
      </c>
      <c r="E276" s="6" t="s">
        <v>52</v>
      </c>
      <c r="F276" s="6" t="s">
        <v>51</v>
      </c>
      <c r="G276">
        <v>20260723</v>
      </c>
    </row>
    <row r="277" spans="1:7" x14ac:dyDescent="0.2">
      <c r="A277" s="6" t="s">
        <v>10</v>
      </c>
      <c r="B277" s="6" t="s">
        <v>189</v>
      </c>
      <c r="C277" s="6" t="s">
        <v>166</v>
      </c>
      <c r="D277">
        <v>601.07316500000002</v>
      </c>
      <c r="E277" s="6" t="s">
        <v>54</v>
      </c>
      <c r="F277" s="6" t="s">
        <v>53</v>
      </c>
      <c r="G277">
        <v>20260723</v>
      </c>
    </row>
    <row r="278" spans="1:7" x14ac:dyDescent="0.2">
      <c r="A278" s="6" t="s">
        <v>10</v>
      </c>
      <c r="B278" s="6" t="s">
        <v>189</v>
      </c>
      <c r="C278" s="6" t="s">
        <v>166</v>
      </c>
      <c r="D278">
        <v>1.0851E-2</v>
      </c>
      <c r="E278" s="6" t="s">
        <v>56</v>
      </c>
      <c r="F278" s="6" t="s">
        <v>55</v>
      </c>
      <c r="G278">
        <v>20260723</v>
      </c>
    </row>
    <row r="279" spans="1:7" x14ac:dyDescent="0.2">
      <c r="A279" s="6" t="s">
        <v>10</v>
      </c>
      <c r="B279" s="6" t="s">
        <v>189</v>
      </c>
      <c r="C279" s="6" t="s">
        <v>166</v>
      </c>
      <c r="D279">
        <v>19109.836437000002</v>
      </c>
      <c r="E279" s="6" t="s">
        <v>58</v>
      </c>
      <c r="F279" s="6" t="s">
        <v>57</v>
      </c>
      <c r="G279">
        <v>20260723</v>
      </c>
    </row>
    <row r="280" spans="1:7" x14ac:dyDescent="0.2">
      <c r="A280" s="6" t="s">
        <v>10</v>
      </c>
      <c r="B280" s="6" t="s">
        <v>189</v>
      </c>
      <c r="C280" s="6" t="s">
        <v>166</v>
      </c>
      <c r="D280">
        <v>4837.149034</v>
      </c>
      <c r="E280" s="6" t="s">
        <v>60</v>
      </c>
      <c r="F280" s="6" t="s">
        <v>59</v>
      </c>
      <c r="G280">
        <v>20260723</v>
      </c>
    </row>
    <row r="281" spans="1:7" x14ac:dyDescent="0.2">
      <c r="A281" s="6" t="s">
        <v>10</v>
      </c>
      <c r="B281" s="6" t="s">
        <v>189</v>
      </c>
      <c r="C281" s="6" t="s">
        <v>166</v>
      </c>
      <c r="D281">
        <v>50.868554000000003</v>
      </c>
      <c r="E281" s="6" t="s">
        <v>62</v>
      </c>
      <c r="F281" s="6" t="s">
        <v>61</v>
      </c>
      <c r="G281">
        <v>20260723</v>
      </c>
    </row>
    <row r="282" spans="1:7" x14ac:dyDescent="0.2">
      <c r="A282" s="6" t="s">
        <v>10</v>
      </c>
      <c r="B282" s="6" t="s">
        <v>189</v>
      </c>
      <c r="C282" s="6" t="s">
        <v>166</v>
      </c>
      <c r="D282">
        <v>61.860253999999998</v>
      </c>
      <c r="E282" s="6" t="s">
        <v>64</v>
      </c>
      <c r="F282" s="6" t="s">
        <v>63</v>
      </c>
      <c r="G282">
        <v>20260723</v>
      </c>
    </row>
    <row r="283" spans="1:7" x14ac:dyDescent="0.2">
      <c r="A283" s="6" t="s">
        <v>10</v>
      </c>
      <c r="B283" s="6" t="s">
        <v>189</v>
      </c>
      <c r="C283" s="6" t="s">
        <v>166</v>
      </c>
      <c r="D283">
        <v>4724.4202260000002</v>
      </c>
      <c r="E283" s="6" t="s">
        <v>66</v>
      </c>
      <c r="F283" s="6" t="s">
        <v>65</v>
      </c>
      <c r="G283">
        <v>20260723</v>
      </c>
    </row>
    <row r="284" spans="1:7" x14ac:dyDescent="0.2">
      <c r="A284" s="6" t="s">
        <v>10</v>
      </c>
      <c r="B284" s="6" t="s">
        <v>189</v>
      </c>
      <c r="C284" s="6" t="s">
        <v>166</v>
      </c>
      <c r="D284">
        <v>2746.2009899999998</v>
      </c>
      <c r="E284" s="6" t="s">
        <v>68</v>
      </c>
      <c r="F284" s="6" t="s">
        <v>67</v>
      </c>
      <c r="G284">
        <v>20260723</v>
      </c>
    </row>
    <row r="285" spans="1:7" x14ac:dyDescent="0.2">
      <c r="A285" s="6" t="s">
        <v>10</v>
      </c>
      <c r="B285" s="6" t="s">
        <v>189</v>
      </c>
      <c r="C285" s="6" t="s">
        <v>166</v>
      </c>
      <c r="D285">
        <v>2247.9724670000001</v>
      </c>
      <c r="E285" s="6" t="s">
        <v>70</v>
      </c>
      <c r="F285" s="6" t="s">
        <v>69</v>
      </c>
      <c r="G285">
        <v>20260723</v>
      </c>
    </row>
    <row r="286" spans="1:7" x14ac:dyDescent="0.2">
      <c r="A286" s="6" t="s">
        <v>10</v>
      </c>
      <c r="B286" s="6" t="s">
        <v>189</v>
      </c>
      <c r="C286" s="6" t="s">
        <v>166</v>
      </c>
      <c r="D286">
        <v>1925.1328880000001</v>
      </c>
      <c r="E286" s="6" t="s">
        <v>72</v>
      </c>
      <c r="F286" s="6" t="s">
        <v>71</v>
      </c>
      <c r="G286">
        <v>20260723</v>
      </c>
    </row>
    <row r="287" spans="1:7" x14ac:dyDescent="0.2">
      <c r="A287" s="6" t="s">
        <v>10</v>
      </c>
      <c r="B287" s="6" t="s">
        <v>189</v>
      </c>
      <c r="C287" s="6" t="s">
        <v>166</v>
      </c>
      <c r="D287">
        <v>322.83961799999997</v>
      </c>
      <c r="E287" s="6" t="s">
        <v>74</v>
      </c>
      <c r="F287" s="6" t="s">
        <v>73</v>
      </c>
      <c r="G287">
        <v>20260723</v>
      </c>
    </row>
    <row r="288" spans="1:7" x14ac:dyDescent="0.2">
      <c r="A288" s="6" t="s">
        <v>10</v>
      </c>
      <c r="B288" s="6" t="s">
        <v>189</v>
      </c>
      <c r="C288" s="6" t="s">
        <v>166</v>
      </c>
      <c r="D288">
        <v>464.808178</v>
      </c>
      <c r="E288" s="6" t="s">
        <v>76</v>
      </c>
      <c r="F288" s="6" t="s">
        <v>75</v>
      </c>
      <c r="G288">
        <v>20260723</v>
      </c>
    </row>
    <row r="289" spans="1:7" x14ac:dyDescent="0.2">
      <c r="A289" s="6" t="s">
        <v>10</v>
      </c>
      <c r="B289" s="6" t="s">
        <v>189</v>
      </c>
      <c r="C289" s="6" t="s">
        <v>166</v>
      </c>
      <c r="D289">
        <v>-6.9039590000000004</v>
      </c>
      <c r="E289" s="6" t="s">
        <v>78</v>
      </c>
      <c r="F289" s="6" t="s">
        <v>77</v>
      </c>
      <c r="G289">
        <v>20260723</v>
      </c>
    </row>
    <row r="290" spans="1:7" x14ac:dyDescent="0.2">
      <c r="A290" s="6" t="s">
        <v>10</v>
      </c>
      <c r="B290" s="6" t="s">
        <v>189</v>
      </c>
      <c r="C290" s="6" t="s">
        <v>166</v>
      </c>
      <c r="D290">
        <v>471.71213599999999</v>
      </c>
      <c r="E290" s="6" t="s">
        <v>80</v>
      </c>
      <c r="F290" s="6" t="s">
        <v>79</v>
      </c>
      <c r="G290">
        <v>20260723</v>
      </c>
    </row>
    <row r="291" spans="1:7" x14ac:dyDescent="0.2">
      <c r="A291" s="6" t="s">
        <v>10</v>
      </c>
      <c r="B291" s="6" t="s">
        <v>189</v>
      </c>
      <c r="C291" s="6" t="s">
        <v>166</v>
      </c>
      <c r="D291">
        <v>33.420305999999997</v>
      </c>
      <c r="E291" s="6" t="s">
        <v>82</v>
      </c>
      <c r="F291" s="6" t="s">
        <v>81</v>
      </c>
      <c r="G291">
        <v>20260723</v>
      </c>
    </row>
    <row r="292" spans="1:7" x14ac:dyDescent="0.2">
      <c r="A292" s="6" t="s">
        <v>10</v>
      </c>
      <c r="B292" s="6" t="s">
        <v>189</v>
      </c>
      <c r="C292" s="6" t="s">
        <v>166</v>
      </c>
      <c r="D292">
        <v>1346.784594</v>
      </c>
      <c r="E292" s="6" t="s">
        <v>84</v>
      </c>
      <c r="F292" s="6" t="s">
        <v>83</v>
      </c>
      <c r="G292">
        <v>20260723</v>
      </c>
    </row>
    <row r="293" spans="1:7" x14ac:dyDescent="0.2">
      <c r="A293" s="6" t="s">
        <v>10</v>
      </c>
      <c r="B293" s="6" t="s">
        <v>189</v>
      </c>
      <c r="C293" s="6" t="s">
        <v>166</v>
      </c>
      <c r="D293">
        <v>616.32134199999996</v>
      </c>
      <c r="E293" s="6" t="s">
        <v>86</v>
      </c>
      <c r="F293" s="6" t="s">
        <v>85</v>
      </c>
      <c r="G293">
        <v>20260723</v>
      </c>
    </row>
    <row r="294" spans="1:7" x14ac:dyDescent="0.2">
      <c r="A294" s="6" t="s">
        <v>10</v>
      </c>
      <c r="B294" s="6" t="s">
        <v>189</v>
      </c>
      <c r="C294" s="6" t="s">
        <v>166</v>
      </c>
      <c r="D294">
        <v>189.44535200000001</v>
      </c>
      <c r="E294" s="6" t="s">
        <v>88</v>
      </c>
      <c r="F294" s="6" t="s">
        <v>87</v>
      </c>
      <c r="G294">
        <v>20260723</v>
      </c>
    </row>
    <row r="295" spans="1:7" x14ac:dyDescent="0.2">
      <c r="A295" s="6" t="s">
        <v>10</v>
      </c>
      <c r="B295" s="6" t="s">
        <v>189</v>
      </c>
      <c r="C295" s="6" t="s">
        <v>166</v>
      </c>
      <c r="D295">
        <v>1293.3021980000001</v>
      </c>
      <c r="E295" s="6" t="s">
        <v>90</v>
      </c>
      <c r="F295" s="6" t="s">
        <v>89</v>
      </c>
      <c r="G295">
        <v>20260723</v>
      </c>
    </row>
    <row r="296" spans="1:7" x14ac:dyDescent="0.2">
      <c r="A296" s="6" t="s">
        <v>10</v>
      </c>
      <c r="B296" s="6" t="s">
        <v>189</v>
      </c>
      <c r="C296" s="6" t="s">
        <v>166</v>
      </c>
      <c r="D296">
        <v>7.4547169999999996</v>
      </c>
      <c r="E296" s="6" t="s">
        <v>92</v>
      </c>
      <c r="F296" s="6" t="s">
        <v>91</v>
      </c>
      <c r="G296">
        <v>20260723</v>
      </c>
    </row>
    <row r="297" spans="1:7" x14ac:dyDescent="0.2">
      <c r="A297" s="6" t="s">
        <v>10</v>
      </c>
      <c r="B297" s="6" t="s">
        <v>189</v>
      </c>
      <c r="C297" s="6" t="s">
        <v>166</v>
      </c>
      <c r="D297">
        <v>0</v>
      </c>
      <c r="E297" s="6" t="s">
        <v>94</v>
      </c>
      <c r="F297" s="6" t="s">
        <v>93</v>
      </c>
      <c r="G297">
        <v>20260723</v>
      </c>
    </row>
    <row r="298" spans="1:7" x14ac:dyDescent="0.2">
      <c r="A298" s="6" t="s">
        <v>10</v>
      </c>
      <c r="B298" s="6" t="s">
        <v>189</v>
      </c>
      <c r="C298" s="6" t="s">
        <v>166</v>
      </c>
      <c r="D298">
        <v>1816.537452</v>
      </c>
      <c r="E298" s="6" t="s">
        <v>96</v>
      </c>
      <c r="F298" s="6" t="s">
        <v>95</v>
      </c>
      <c r="G298">
        <v>20260723</v>
      </c>
    </row>
    <row r="299" spans="1:7" x14ac:dyDescent="0.2">
      <c r="A299" s="6" t="s">
        <v>10</v>
      </c>
      <c r="B299" s="6" t="s">
        <v>189</v>
      </c>
      <c r="C299" s="6" t="s">
        <v>166</v>
      </c>
      <c r="D299">
        <v>246.82344599999999</v>
      </c>
      <c r="E299" s="6" t="s">
        <v>98</v>
      </c>
      <c r="F299" s="6" t="s">
        <v>97</v>
      </c>
      <c r="G299">
        <v>20260723</v>
      </c>
    </row>
    <row r="300" spans="1:7" x14ac:dyDescent="0.2">
      <c r="A300" s="6" t="s">
        <v>10</v>
      </c>
      <c r="B300" s="6" t="s">
        <v>189</v>
      </c>
      <c r="C300" s="6" t="s">
        <v>166</v>
      </c>
      <c r="D300">
        <v>139035.37677599999</v>
      </c>
      <c r="E300" s="6" t="s">
        <v>100</v>
      </c>
      <c r="F300" s="6" t="s">
        <v>99</v>
      </c>
      <c r="G300">
        <v>20260723</v>
      </c>
    </row>
    <row r="301" spans="1:7" x14ac:dyDescent="0.2">
      <c r="A301" s="6" t="s">
        <v>10</v>
      </c>
      <c r="B301" s="6" t="s">
        <v>189</v>
      </c>
      <c r="C301" s="6" t="s">
        <v>166</v>
      </c>
      <c r="E301" s="6" t="s">
        <v>102</v>
      </c>
      <c r="F301" s="6" t="s">
        <v>101</v>
      </c>
      <c r="G301">
        <v>20260723</v>
      </c>
    </row>
    <row r="302" spans="1:7" x14ac:dyDescent="0.2">
      <c r="A302" s="6" t="s">
        <v>10</v>
      </c>
      <c r="B302" s="6" t="s">
        <v>189</v>
      </c>
      <c r="C302" s="6" t="s">
        <v>166</v>
      </c>
      <c r="D302">
        <v>8526.9459360000001</v>
      </c>
      <c r="E302" s="6" t="s">
        <v>167</v>
      </c>
      <c r="F302" s="6" t="s">
        <v>103</v>
      </c>
      <c r="G302">
        <v>20260723</v>
      </c>
    </row>
    <row r="303" spans="1:7" x14ac:dyDescent="0.2">
      <c r="A303" s="6" t="s">
        <v>10</v>
      </c>
      <c r="B303" s="6" t="s">
        <v>189</v>
      </c>
      <c r="C303" s="6" t="s">
        <v>166</v>
      </c>
      <c r="D303">
        <v>7708.9485169999998</v>
      </c>
      <c r="E303" s="6" t="s">
        <v>168</v>
      </c>
      <c r="F303" s="6" t="s">
        <v>104</v>
      </c>
      <c r="G303">
        <v>20260723</v>
      </c>
    </row>
    <row r="304" spans="1:7" x14ac:dyDescent="0.2">
      <c r="A304" s="6" t="s">
        <v>10</v>
      </c>
      <c r="B304" s="6" t="s">
        <v>189</v>
      </c>
      <c r="C304" s="6" t="s">
        <v>166</v>
      </c>
      <c r="D304">
        <v>0.11694400000000001</v>
      </c>
      <c r="E304" s="6" t="s">
        <v>106</v>
      </c>
      <c r="F304" s="6" t="s">
        <v>105</v>
      </c>
      <c r="G304">
        <v>20260723</v>
      </c>
    </row>
    <row r="305" spans="1:7" x14ac:dyDescent="0.2">
      <c r="A305" s="6" t="s">
        <v>10</v>
      </c>
      <c r="B305" s="6" t="s">
        <v>189</v>
      </c>
      <c r="C305" s="6" t="s">
        <v>166</v>
      </c>
      <c r="D305">
        <v>6957.9565430000002</v>
      </c>
      <c r="E305" s="6" t="s">
        <v>108</v>
      </c>
      <c r="F305" s="6" t="s">
        <v>107</v>
      </c>
      <c r="G305">
        <v>20260723</v>
      </c>
    </row>
    <row r="306" spans="1:7" x14ac:dyDescent="0.2">
      <c r="A306" s="6" t="s">
        <v>10</v>
      </c>
      <c r="B306" s="6" t="s">
        <v>189</v>
      </c>
      <c r="C306" s="6" t="s">
        <v>166</v>
      </c>
      <c r="D306">
        <v>750.87503000000004</v>
      </c>
      <c r="E306" s="6" t="s">
        <v>110</v>
      </c>
      <c r="F306" s="6" t="s">
        <v>109</v>
      </c>
      <c r="G306">
        <v>20260723</v>
      </c>
    </row>
    <row r="307" spans="1:7" x14ac:dyDescent="0.2">
      <c r="A307" s="6" t="s">
        <v>10</v>
      </c>
      <c r="B307" s="6" t="s">
        <v>189</v>
      </c>
      <c r="C307" s="6" t="s">
        <v>166</v>
      </c>
      <c r="D307">
        <v>817.99739899999997</v>
      </c>
      <c r="E307" s="6" t="s">
        <v>112</v>
      </c>
      <c r="F307" s="6" t="s">
        <v>111</v>
      </c>
      <c r="G307">
        <v>20260723</v>
      </c>
    </row>
    <row r="308" spans="1:7" x14ac:dyDescent="0.2">
      <c r="A308" s="6" t="s">
        <v>10</v>
      </c>
      <c r="B308" s="6" t="s">
        <v>189</v>
      </c>
      <c r="C308" s="6" t="s">
        <v>166</v>
      </c>
      <c r="D308">
        <v>0</v>
      </c>
      <c r="E308" s="6" t="s">
        <v>106</v>
      </c>
      <c r="F308" s="6" t="s">
        <v>113</v>
      </c>
      <c r="G308">
        <v>20260723</v>
      </c>
    </row>
    <row r="309" spans="1:7" x14ac:dyDescent="0.2">
      <c r="A309" s="6" t="s">
        <v>10</v>
      </c>
      <c r="B309" s="6" t="s">
        <v>189</v>
      </c>
      <c r="C309" s="6" t="s">
        <v>166</v>
      </c>
      <c r="D309">
        <v>711.66556200000002</v>
      </c>
      <c r="E309" s="6" t="s">
        <v>108</v>
      </c>
      <c r="F309" s="6" t="s">
        <v>114</v>
      </c>
      <c r="G309">
        <v>20260723</v>
      </c>
    </row>
    <row r="310" spans="1:7" x14ac:dyDescent="0.2">
      <c r="A310" s="6" t="s">
        <v>10</v>
      </c>
      <c r="B310" s="6" t="s">
        <v>189</v>
      </c>
      <c r="C310" s="6" t="s">
        <v>166</v>
      </c>
      <c r="D310">
        <v>106.331838</v>
      </c>
      <c r="E310" s="6" t="s">
        <v>110</v>
      </c>
      <c r="F310" s="6" t="s">
        <v>115</v>
      </c>
      <c r="G310">
        <v>20260723</v>
      </c>
    </row>
    <row r="311" spans="1:7" x14ac:dyDescent="0.2">
      <c r="A311" s="6" t="s">
        <v>10</v>
      </c>
      <c r="B311" s="6" t="s">
        <v>189</v>
      </c>
      <c r="C311" s="6" t="s">
        <v>166</v>
      </c>
      <c r="D311">
        <v>65485.027553</v>
      </c>
      <c r="E311" s="6" t="s">
        <v>117</v>
      </c>
      <c r="F311" s="6" t="s">
        <v>116</v>
      </c>
      <c r="G311">
        <v>20260723</v>
      </c>
    </row>
    <row r="312" spans="1:7" x14ac:dyDescent="0.2">
      <c r="A312" s="6" t="s">
        <v>10</v>
      </c>
      <c r="B312" s="6" t="s">
        <v>189</v>
      </c>
      <c r="C312" s="6" t="s">
        <v>166</v>
      </c>
      <c r="D312">
        <v>4407.5654960000002</v>
      </c>
      <c r="E312" s="6" t="s">
        <v>119</v>
      </c>
      <c r="F312" s="6" t="s">
        <v>118</v>
      </c>
      <c r="G312">
        <v>20260723</v>
      </c>
    </row>
    <row r="313" spans="1:7" x14ac:dyDescent="0.2">
      <c r="A313" s="6" t="s">
        <v>10</v>
      </c>
      <c r="B313" s="6" t="s">
        <v>189</v>
      </c>
      <c r="C313" s="6" t="s">
        <v>166</v>
      </c>
      <c r="D313">
        <v>0</v>
      </c>
      <c r="E313" s="6" t="s">
        <v>106</v>
      </c>
      <c r="F313" s="6" t="s">
        <v>120</v>
      </c>
      <c r="G313">
        <v>20260723</v>
      </c>
    </row>
    <row r="314" spans="1:7" x14ac:dyDescent="0.2">
      <c r="A314" s="6" t="s">
        <v>10</v>
      </c>
      <c r="B314" s="6" t="s">
        <v>189</v>
      </c>
      <c r="C314" s="6" t="s">
        <v>166</v>
      </c>
      <c r="D314">
        <v>3329.6604739999998</v>
      </c>
      <c r="E314" s="6" t="s">
        <v>108</v>
      </c>
      <c r="F314" s="6" t="s">
        <v>121</v>
      </c>
      <c r="G314">
        <v>20260723</v>
      </c>
    </row>
    <row r="315" spans="1:7" x14ac:dyDescent="0.2">
      <c r="A315" s="6" t="s">
        <v>10</v>
      </c>
      <c r="B315" s="6" t="s">
        <v>189</v>
      </c>
      <c r="C315" s="6" t="s">
        <v>166</v>
      </c>
      <c r="D315">
        <v>1077.9050219999999</v>
      </c>
      <c r="E315" s="6" t="s">
        <v>110</v>
      </c>
      <c r="F315" s="6" t="s">
        <v>122</v>
      </c>
      <c r="G315">
        <v>20260723</v>
      </c>
    </row>
    <row r="316" spans="1:7" x14ac:dyDescent="0.2">
      <c r="A316" s="6" t="s">
        <v>10</v>
      </c>
      <c r="B316" s="6" t="s">
        <v>189</v>
      </c>
      <c r="C316" s="6" t="s">
        <v>166</v>
      </c>
      <c r="D316">
        <v>61077.462055999997</v>
      </c>
      <c r="E316" s="6" t="s">
        <v>169</v>
      </c>
      <c r="F316" s="6" t="s">
        <v>123</v>
      </c>
      <c r="G316">
        <v>20260723</v>
      </c>
    </row>
    <row r="317" spans="1:7" x14ac:dyDescent="0.2">
      <c r="A317" s="6" t="s">
        <v>10</v>
      </c>
      <c r="B317" s="6" t="s">
        <v>189</v>
      </c>
      <c r="C317" s="6" t="s">
        <v>166</v>
      </c>
      <c r="D317">
        <v>0</v>
      </c>
      <c r="E317" s="6" t="s">
        <v>106</v>
      </c>
      <c r="F317" s="6" t="s">
        <v>124</v>
      </c>
      <c r="G317">
        <v>20260723</v>
      </c>
    </row>
    <row r="318" spans="1:7" x14ac:dyDescent="0.2">
      <c r="A318" s="6" t="s">
        <v>10</v>
      </c>
      <c r="B318" s="6" t="s">
        <v>189</v>
      </c>
      <c r="C318" s="6" t="s">
        <v>166</v>
      </c>
      <c r="D318">
        <v>59895.921644000002</v>
      </c>
      <c r="E318" s="6" t="s">
        <v>108</v>
      </c>
      <c r="F318" s="6" t="s">
        <v>125</v>
      </c>
      <c r="G318">
        <v>20260723</v>
      </c>
    </row>
    <row r="319" spans="1:7" x14ac:dyDescent="0.2">
      <c r="A319" s="6" t="s">
        <v>10</v>
      </c>
      <c r="B319" s="6" t="s">
        <v>189</v>
      </c>
      <c r="C319" s="6" t="s">
        <v>166</v>
      </c>
      <c r="D319">
        <v>1181.5404120000001</v>
      </c>
      <c r="E319" s="6" t="s">
        <v>110</v>
      </c>
      <c r="F319" s="6" t="s">
        <v>126</v>
      </c>
      <c r="G319">
        <v>20260723</v>
      </c>
    </row>
    <row r="320" spans="1:7" x14ac:dyDescent="0.2">
      <c r="A320" s="6" t="s">
        <v>10</v>
      </c>
      <c r="B320" s="6" t="s">
        <v>189</v>
      </c>
      <c r="C320" s="6" t="s">
        <v>166</v>
      </c>
      <c r="D320">
        <v>15729.335797</v>
      </c>
      <c r="E320" s="6" t="s">
        <v>170</v>
      </c>
      <c r="F320" s="6" t="s">
        <v>127</v>
      </c>
      <c r="G320">
        <v>20260723</v>
      </c>
    </row>
    <row r="321" spans="1:7" x14ac:dyDescent="0.2">
      <c r="A321" s="6" t="s">
        <v>10</v>
      </c>
      <c r="B321" s="6" t="s">
        <v>189</v>
      </c>
      <c r="C321" s="6" t="s">
        <v>166</v>
      </c>
      <c r="D321">
        <v>8.7211700000000008</v>
      </c>
      <c r="E321" s="6" t="s">
        <v>106</v>
      </c>
      <c r="F321" s="6" t="s">
        <v>128</v>
      </c>
      <c r="G321">
        <v>20260723</v>
      </c>
    </row>
    <row r="322" spans="1:7" x14ac:dyDescent="0.2">
      <c r="A322" s="6" t="s">
        <v>10</v>
      </c>
      <c r="B322" s="6" t="s">
        <v>189</v>
      </c>
      <c r="C322" s="6" t="s">
        <v>166</v>
      </c>
      <c r="D322">
        <v>15538.338807</v>
      </c>
      <c r="E322" s="6" t="s">
        <v>108</v>
      </c>
      <c r="F322" s="6" t="s">
        <v>129</v>
      </c>
      <c r="G322">
        <v>20260723</v>
      </c>
    </row>
    <row r="323" spans="1:7" x14ac:dyDescent="0.2">
      <c r="A323" s="6" t="s">
        <v>10</v>
      </c>
      <c r="B323" s="6" t="s">
        <v>189</v>
      </c>
      <c r="C323" s="6" t="s">
        <v>166</v>
      </c>
      <c r="D323">
        <v>182.27582000000001</v>
      </c>
      <c r="E323" s="6" t="s">
        <v>110</v>
      </c>
      <c r="F323" s="6" t="s">
        <v>130</v>
      </c>
      <c r="G323">
        <v>20260723</v>
      </c>
    </row>
    <row r="324" spans="1:7" x14ac:dyDescent="0.2">
      <c r="A324" s="6" t="s">
        <v>10</v>
      </c>
      <c r="B324" s="6" t="s">
        <v>189</v>
      </c>
      <c r="C324" s="6" t="s">
        <v>166</v>
      </c>
      <c r="E324" s="6" t="s">
        <v>132</v>
      </c>
      <c r="F324" s="6" t="s">
        <v>131</v>
      </c>
      <c r="G324">
        <v>20260723</v>
      </c>
    </row>
    <row r="325" spans="1:7" x14ac:dyDescent="0.2">
      <c r="A325" s="6" t="s">
        <v>10</v>
      </c>
      <c r="B325" s="6" t="s">
        <v>189</v>
      </c>
      <c r="C325" s="6" t="s">
        <v>166</v>
      </c>
      <c r="D325">
        <v>2.8346330000000002</v>
      </c>
      <c r="E325" s="6" t="s">
        <v>134</v>
      </c>
      <c r="F325" s="6" t="s">
        <v>133</v>
      </c>
      <c r="G325">
        <v>20260723</v>
      </c>
    </row>
    <row r="326" spans="1:7" x14ac:dyDescent="0.2">
      <c r="A326" s="6" t="s">
        <v>10</v>
      </c>
      <c r="B326" s="6" t="s">
        <v>189</v>
      </c>
      <c r="C326" s="6" t="s">
        <v>166</v>
      </c>
      <c r="D326">
        <v>906.66064300000005</v>
      </c>
      <c r="E326" s="6" t="s">
        <v>136</v>
      </c>
      <c r="F326" s="6" t="s">
        <v>135</v>
      </c>
      <c r="G326">
        <v>20260723</v>
      </c>
    </row>
    <row r="327" spans="1:7" x14ac:dyDescent="0.2">
      <c r="A327" s="6" t="s">
        <v>10</v>
      </c>
      <c r="B327" s="6" t="s">
        <v>189</v>
      </c>
      <c r="C327" s="6" t="s">
        <v>166</v>
      </c>
      <c r="D327">
        <v>2488.3603600000001</v>
      </c>
      <c r="E327" s="6" t="s">
        <v>138</v>
      </c>
      <c r="F327" s="6" t="s">
        <v>137</v>
      </c>
      <c r="G327">
        <v>20260723</v>
      </c>
    </row>
    <row r="328" spans="1:7" x14ac:dyDescent="0.2">
      <c r="A328" s="6" t="s">
        <v>10</v>
      </c>
      <c r="B328" s="6" t="s">
        <v>189</v>
      </c>
      <c r="C328" s="6" t="s">
        <v>166</v>
      </c>
      <c r="D328">
        <v>1096.724338</v>
      </c>
      <c r="E328" s="6" t="s">
        <v>140</v>
      </c>
      <c r="F328" s="6" t="s">
        <v>139</v>
      </c>
      <c r="G328">
        <v>20260723</v>
      </c>
    </row>
    <row r="329" spans="1:7" x14ac:dyDescent="0.2">
      <c r="A329" s="6" t="s">
        <v>10</v>
      </c>
      <c r="B329" s="6" t="s">
        <v>189</v>
      </c>
      <c r="C329" s="6" t="s">
        <v>166</v>
      </c>
      <c r="D329">
        <v>4098.4840960000001</v>
      </c>
      <c r="E329" s="6" t="s">
        <v>142</v>
      </c>
      <c r="F329" s="6" t="s">
        <v>141</v>
      </c>
      <c r="G329">
        <v>20260723</v>
      </c>
    </row>
    <row r="330" spans="1:7" x14ac:dyDescent="0.2">
      <c r="A330" s="6" t="s">
        <v>10</v>
      </c>
      <c r="B330" s="6" t="s">
        <v>189</v>
      </c>
      <c r="C330" s="6" t="s">
        <v>166</v>
      </c>
      <c r="D330">
        <v>29.842139</v>
      </c>
      <c r="E330" s="6" t="s">
        <v>52</v>
      </c>
      <c r="F330" s="6" t="s">
        <v>143</v>
      </c>
      <c r="G330">
        <v>20260723</v>
      </c>
    </row>
    <row r="331" spans="1:7" x14ac:dyDescent="0.2">
      <c r="A331" s="6" t="s">
        <v>10</v>
      </c>
      <c r="B331" s="6" t="s">
        <v>189</v>
      </c>
      <c r="C331" s="6" t="s">
        <v>166</v>
      </c>
      <c r="D331">
        <v>172.26110199999999</v>
      </c>
      <c r="E331" s="6" t="s">
        <v>145</v>
      </c>
      <c r="F331" s="6" t="s">
        <v>144</v>
      </c>
      <c r="G331">
        <v>20260723</v>
      </c>
    </row>
    <row r="332" spans="1:7" x14ac:dyDescent="0.2">
      <c r="A332" s="6" t="s">
        <v>10</v>
      </c>
      <c r="B332" s="6" t="s">
        <v>189</v>
      </c>
      <c r="C332" s="6" t="s">
        <v>166</v>
      </c>
      <c r="D332">
        <v>682.08008400000006</v>
      </c>
      <c r="E332" s="6" t="s">
        <v>147</v>
      </c>
      <c r="F332" s="6" t="s">
        <v>146</v>
      </c>
      <c r="G332">
        <v>20260723</v>
      </c>
    </row>
    <row r="333" spans="1:7" x14ac:dyDescent="0.2">
      <c r="A333" s="6" t="s">
        <v>10</v>
      </c>
      <c r="B333" s="6" t="s">
        <v>189</v>
      </c>
      <c r="C333" s="6" t="s">
        <v>166</v>
      </c>
      <c r="D333">
        <v>801.411385</v>
      </c>
      <c r="E333" s="6" t="s">
        <v>149</v>
      </c>
      <c r="F333" s="6" t="s">
        <v>148</v>
      </c>
      <c r="G333">
        <v>20260723</v>
      </c>
    </row>
    <row r="334" spans="1:7" x14ac:dyDescent="0.2">
      <c r="A334" s="6" t="s">
        <v>10</v>
      </c>
      <c r="B334" s="6" t="s">
        <v>189</v>
      </c>
      <c r="C334" s="6" t="s">
        <v>166</v>
      </c>
      <c r="D334">
        <v>144.030948</v>
      </c>
      <c r="E334" s="6" t="s">
        <v>151</v>
      </c>
      <c r="F334" s="6" t="s">
        <v>150</v>
      </c>
      <c r="G334">
        <v>20260723</v>
      </c>
    </row>
    <row r="335" spans="1:7" x14ac:dyDescent="0.2">
      <c r="A335" s="6" t="s">
        <v>10</v>
      </c>
      <c r="B335" s="6" t="s">
        <v>189</v>
      </c>
      <c r="C335" s="6" t="s">
        <v>166</v>
      </c>
      <c r="D335">
        <v>1815.862807</v>
      </c>
      <c r="E335" s="6" t="s">
        <v>153</v>
      </c>
      <c r="F335" s="6" t="s">
        <v>152</v>
      </c>
      <c r="G335">
        <v>20260723</v>
      </c>
    </row>
    <row r="336" spans="1:7" x14ac:dyDescent="0.2">
      <c r="A336" s="6" t="s">
        <v>10</v>
      </c>
      <c r="B336" s="6" t="s">
        <v>189</v>
      </c>
      <c r="C336" s="6" t="s">
        <v>166</v>
      </c>
      <c r="D336">
        <v>3766.2299859999998</v>
      </c>
      <c r="E336" s="6" t="s">
        <v>155</v>
      </c>
      <c r="F336" s="6" t="s">
        <v>154</v>
      </c>
      <c r="G336">
        <v>20260723</v>
      </c>
    </row>
    <row r="337" spans="1:7" x14ac:dyDescent="0.2">
      <c r="A337" s="6" t="s">
        <v>10</v>
      </c>
      <c r="B337" s="6" t="s">
        <v>189</v>
      </c>
      <c r="C337" s="6" t="s">
        <v>166</v>
      </c>
      <c r="D337">
        <v>17.392942000000001</v>
      </c>
      <c r="E337" s="6" t="s">
        <v>157</v>
      </c>
      <c r="F337" s="6" t="s">
        <v>156</v>
      </c>
      <c r="G337">
        <v>20260723</v>
      </c>
    </row>
    <row r="338" spans="1:7" x14ac:dyDescent="0.2">
      <c r="A338" s="6" t="s">
        <v>10</v>
      </c>
      <c r="B338" s="6" t="s">
        <v>189</v>
      </c>
      <c r="C338" s="6" t="s">
        <v>166</v>
      </c>
      <c r="D338">
        <v>3748.8370439999999</v>
      </c>
      <c r="E338" s="6" t="s">
        <v>159</v>
      </c>
      <c r="F338" s="6" t="s">
        <v>158</v>
      </c>
      <c r="G338">
        <v>20260723</v>
      </c>
    </row>
    <row r="339" spans="1:7" x14ac:dyDescent="0.2">
      <c r="A339" s="6" t="s">
        <v>10</v>
      </c>
      <c r="B339" s="6" t="s">
        <v>189</v>
      </c>
      <c r="C339" s="6" t="s">
        <v>166</v>
      </c>
      <c r="D339">
        <v>314.292328</v>
      </c>
      <c r="E339" s="6" t="s">
        <v>161</v>
      </c>
      <c r="F339" s="6" t="s">
        <v>160</v>
      </c>
      <c r="G339">
        <v>20260723</v>
      </c>
    </row>
    <row r="340" spans="1:7" x14ac:dyDescent="0.2">
      <c r="A340" s="6" t="s">
        <v>10</v>
      </c>
      <c r="B340" s="6" t="s">
        <v>189</v>
      </c>
      <c r="C340" s="6" t="s">
        <v>166</v>
      </c>
      <c r="D340">
        <v>106060.38411499999</v>
      </c>
      <c r="E340" s="6" t="s">
        <v>163</v>
      </c>
      <c r="F340" s="6" t="s">
        <v>162</v>
      </c>
      <c r="G340">
        <v>20260723</v>
      </c>
    </row>
    <row r="341" spans="1:7" x14ac:dyDescent="0.2">
      <c r="A341" s="6" t="s">
        <v>10</v>
      </c>
      <c r="B341" s="6" t="s">
        <v>189</v>
      </c>
      <c r="C341" s="6" t="s">
        <v>166</v>
      </c>
      <c r="D341">
        <v>32974.992660999997</v>
      </c>
      <c r="E341" s="6" t="s">
        <v>165</v>
      </c>
      <c r="F341" s="6" t="s">
        <v>164</v>
      </c>
      <c r="G341">
        <v>20260723</v>
      </c>
    </row>
    <row r="342" spans="1:7" x14ac:dyDescent="0.2">
      <c r="A342" s="6" t="s">
        <v>10</v>
      </c>
      <c r="B342" s="6" t="s">
        <v>190</v>
      </c>
      <c r="C342" s="6" t="s">
        <v>166</v>
      </c>
      <c r="E342" s="6" t="s">
        <v>12</v>
      </c>
      <c r="F342" s="6" t="s">
        <v>11</v>
      </c>
      <c r="G342">
        <v>20260723</v>
      </c>
    </row>
    <row r="343" spans="1:7" x14ac:dyDescent="0.2">
      <c r="A343" s="6" t="s">
        <v>10</v>
      </c>
      <c r="B343" s="6" t="s">
        <v>190</v>
      </c>
      <c r="C343" s="6" t="s">
        <v>166</v>
      </c>
      <c r="E343" s="6" t="s">
        <v>16</v>
      </c>
      <c r="F343" s="6" t="s">
        <v>15</v>
      </c>
      <c r="G343">
        <v>20260723</v>
      </c>
    </row>
    <row r="344" spans="1:7" x14ac:dyDescent="0.2">
      <c r="A344" s="6" t="s">
        <v>10</v>
      </c>
      <c r="B344" s="6" t="s">
        <v>190</v>
      </c>
      <c r="C344" s="6" t="s">
        <v>166</v>
      </c>
      <c r="E344" s="6" t="s">
        <v>18</v>
      </c>
      <c r="F344" s="6" t="s">
        <v>17</v>
      </c>
      <c r="G344">
        <v>20260723</v>
      </c>
    </row>
    <row r="345" spans="1:7" x14ac:dyDescent="0.2">
      <c r="A345" s="6" t="s">
        <v>10</v>
      </c>
      <c r="B345" s="6" t="s">
        <v>190</v>
      </c>
      <c r="C345" s="6" t="s">
        <v>166</v>
      </c>
      <c r="D345">
        <v>0</v>
      </c>
      <c r="E345" s="6" t="s">
        <v>20</v>
      </c>
      <c r="F345" s="6" t="s">
        <v>19</v>
      </c>
      <c r="G345">
        <v>20260723</v>
      </c>
    </row>
    <row r="346" spans="1:7" x14ac:dyDescent="0.2">
      <c r="A346" s="6" t="s">
        <v>10</v>
      </c>
      <c r="B346" s="6" t="s">
        <v>190</v>
      </c>
      <c r="C346" s="6" t="s">
        <v>166</v>
      </c>
      <c r="D346">
        <v>1085.703467</v>
      </c>
      <c r="E346" s="6" t="s">
        <v>22</v>
      </c>
      <c r="F346" s="6" t="s">
        <v>21</v>
      </c>
      <c r="G346">
        <v>20260723</v>
      </c>
    </row>
    <row r="347" spans="1:7" x14ac:dyDescent="0.2">
      <c r="A347" s="6" t="s">
        <v>10</v>
      </c>
      <c r="B347" s="6" t="s">
        <v>190</v>
      </c>
      <c r="C347" s="6" t="s">
        <v>166</v>
      </c>
      <c r="D347">
        <v>50.214480000000002</v>
      </c>
      <c r="E347" s="6" t="s">
        <v>24</v>
      </c>
      <c r="F347" s="6" t="s">
        <v>23</v>
      </c>
      <c r="G347">
        <v>20260723</v>
      </c>
    </row>
    <row r="348" spans="1:7" x14ac:dyDescent="0.2">
      <c r="A348" s="6" t="s">
        <v>10</v>
      </c>
      <c r="B348" s="6" t="s">
        <v>190</v>
      </c>
      <c r="C348" s="6" t="s">
        <v>166</v>
      </c>
      <c r="D348">
        <v>1232.907921</v>
      </c>
      <c r="E348" s="6" t="s">
        <v>26</v>
      </c>
      <c r="F348" s="6" t="s">
        <v>25</v>
      </c>
      <c r="G348">
        <v>20260723</v>
      </c>
    </row>
    <row r="349" spans="1:7" x14ac:dyDescent="0.2">
      <c r="A349" s="6" t="s">
        <v>10</v>
      </c>
      <c r="B349" s="6" t="s">
        <v>190</v>
      </c>
      <c r="C349" s="6" t="s">
        <v>166</v>
      </c>
      <c r="D349">
        <v>107318.11462199999</v>
      </c>
      <c r="E349" s="6" t="s">
        <v>28</v>
      </c>
      <c r="F349" s="6" t="s">
        <v>27</v>
      </c>
      <c r="G349">
        <v>20260723</v>
      </c>
    </row>
    <row r="350" spans="1:7" x14ac:dyDescent="0.2">
      <c r="A350" s="6" t="s">
        <v>10</v>
      </c>
      <c r="B350" s="6" t="s">
        <v>190</v>
      </c>
      <c r="C350" s="6" t="s">
        <v>166</v>
      </c>
      <c r="D350">
        <v>9159.6320770000002</v>
      </c>
      <c r="E350" s="6" t="s">
        <v>30</v>
      </c>
      <c r="F350" s="6" t="s">
        <v>29</v>
      </c>
      <c r="G350">
        <v>20260723</v>
      </c>
    </row>
    <row r="351" spans="1:7" x14ac:dyDescent="0.2">
      <c r="A351" s="6" t="s">
        <v>10</v>
      </c>
      <c r="B351" s="6" t="s">
        <v>190</v>
      </c>
      <c r="C351" s="6" t="s">
        <v>166</v>
      </c>
      <c r="D351">
        <v>22036.799175</v>
      </c>
      <c r="E351" s="6" t="s">
        <v>32</v>
      </c>
      <c r="F351" s="6" t="s">
        <v>31</v>
      </c>
      <c r="G351">
        <v>20260723</v>
      </c>
    </row>
    <row r="352" spans="1:7" x14ac:dyDescent="0.2">
      <c r="A352" s="6" t="s">
        <v>10</v>
      </c>
      <c r="B352" s="6" t="s">
        <v>190</v>
      </c>
      <c r="C352" s="6" t="s">
        <v>166</v>
      </c>
      <c r="D352">
        <v>1273.1576620000001</v>
      </c>
      <c r="E352" s="6" t="s">
        <v>34</v>
      </c>
      <c r="F352" s="6" t="s">
        <v>33</v>
      </c>
      <c r="G352">
        <v>20260723</v>
      </c>
    </row>
    <row r="353" spans="1:7" x14ac:dyDescent="0.2">
      <c r="A353" s="6" t="s">
        <v>10</v>
      </c>
      <c r="B353" s="6" t="s">
        <v>190</v>
      </c>
      <c r="C353" s="6" t="s">
        <v>166</v>
      </c>
      <c r="D353">
        <v>571.54204000000004</v>
      </c>
      <c r="E353" s="6" t="s">
        <v>36</v>
      </c>
      <c r="F353" s="6" t="s">
        <v>35</v>
      </c>
      <c r="G353">
        <v>20260723</v>
      </c>
    </row>
    <row r="354" spans="1:7" x14ac:dyDescent="0.2">
      <c r="A354" s="6" t="s">
        <v>10</v>
      </c>
      <c r="B354" s="6" t="s">
        <v>190</v>
      </c>
      <c r="C354" s="6" t="s">
        <v>166</v>
      </c>
      <c r="D354">
        <v>701.61562100000003</v>
      </c>
      <c r="E354" s="6" t="s">
        <v>38</v>
      </c>
      <c r="F354" s="6" t="s">
        <v>37</v>
      </c>
      <c r="G354">
        <v>20260723</v>
      </c>
    </row>
    <row r="355" spans="1:7" x14ac:dyDescent="0.2">
      <c r="A355" s="6" t="s">
        <v>10</v>
      </c>
      <c r="B355" s="6" t="s">
        <v>190</v>
      </c>
      <c r="C355" s="6" t="s">
        <v>166</v>
      </c>
      <c r="D355">
        <v>52318.834970999997</v>
      </c>
      <c r="E355" s="6" t="s">
        <v>40</v>
      </c>
      <c r="F355" s="6" t="s">
        <v>39</v>
      </c>
      <c r="G355">
        <v>20260723</v>
      </c>
    </row>
    <row r="356" spans="1:7" x14ac:dyDescent="0.2">
      <c r="A356" s="6" t="s">
        <v>10</v>
      </c>
      <c r="B356" s="6" t="s">
        <v>190</v>
      </c>
      <c r="C356" s="6" t="s">
        <v>166</v>
      </c>
      <c r="D356">
        <v>25117.342240999998</v>
      </c>
      <c r="E356" s="6" t="s">
        <v>42</v>
      </c>
      <c r="F356" s="6" t="s">
        <v>41</v>
      </c>
      <c r="G356">
        <v>20260723</v>
      </c>
    </row>
    <row r="357" spans="1:7" x14ac:dyDescent="0.2">
      <c r="A357" s="6" t="s">
        <v>10</v>
      </c>
      <c r="B357" s="6" t="s">
        <v>190</v>
      </c>
      <c r="C357" s="6" t="s">
        <v>166</v>
      </c>
      <c r="D357">
        <v>26203.657888999998</v>
      </c>
      <c r="E357" s="6" t="s">
        <v>44</v>
      </c>
      <c r="F357" s="6" t="s">
        <v>43</v>
      </c>
      <c r="G357">
        <v>20260723</v>
      </c>
    </row>
    <row r="358" spans="1:7" x14ac:dyDescent="0.2">
      <c r="A358" s="6" t="s">
        <v>10</v>
      </c>
      <c r="B358" s="6" t="s">
        <v>190</v>
      </c>
      <c r="C358" s="6" t="s">
        <v>166</v>
      </c>
      <c r="D358">
        <v>907.44631200000003</v>
      </c>
      <c r="E358" s="6" t="s">
        <v>46</v>
      </c>
      <c r="F358" s="6" t="s">
        <v>45</v>
      </c>
      <c r="G358">
        <v>20260723</v>
      </c>
    </row>
    <row r="359" spans="1:7" x14ac:dyDescent="0.2">
      <c r="A359" s="6" t="s">
        <v>10</v>
      </c>
      <c r="B359" s="6" t="s">
        <v>190</v>
      </c>
      <c r="C359" s="6" t="s">
        <v>166</v>
      </c>
      <c r="D359">
        <v>90.388530000000003</v>
      </c>
      <c r="E359" s="6" t="s">
        <v>48</v>
      </c>
      <c r="F359" s="6" t="s">
        <v>47</v>
      </c>
      <c r="G359">
        <v>20260723</v>
      </c>
    </row>
    <row r="360" spans="1:7" x14ac:dyDescent="0.2">
      <c r="A360" s="6" t="s">
        <v>10</v>
      </c>
      <c r="B360" s="6" t="s">
        <v>190</v>
      </c>
      <c r="C360" s="6" t="s">
        <v>166</v>
      </c>
      <c r="D360">
        <v>22121.757564</v>
      </c>
      <c r="E360" s="6" t="s">
        <v>50</v>
      </c>
      <c r="F360" s="6" t="s">
        <v>49</v>
      </c>
      <c r="G360">
        <v>20260723</v>
      </c>
    </row>
    <row r="361" spans="1:7" x14ac:dyDescent="0.2">
      <c r="A361" s="6" t="s">
        <v>10</v>
      </c>
      <c r="B361" s="6" t="s">
        <v>190</v>
      </c>
      <c r="C361" s="6" t="s">
        <v>166</v>
      </c>
      <c r="D361">
        <v>75.301845</v>
      </c>
      <c r="E361" s="6" t="s">
        <v>52</v>
      </c>
      <c r="F361" s="6" t="s">
        <v>51</v>
      </c>
      <c r="G361">
        <v>20260723</v>
      </c>
    </row>
    <row r="362" spans="1:7" x14ac:dyDescent="0.2">
      <c r="A362" s="6" t="s">
        <v>10</v>
      </c>
      <c r="B362" s="6" t="s">
        <v>190</v>
      </c>
      <c r="C362" s="6" t="s">
        <v>166</v>
      </c>
      <c r="D362">
        <v>332.62047699999999</v>
      </c>
      <c r="E362" s="6" t="s">
        <v>54</v>
      </c>
      <c r="F362" s="6" t="s">
        <v>53</v>
      </c>
      <c r="G362">
        <v>20260723</v>
      </c>
    </row>
    <row r="363" spans="1:7" x14ac:dyDescent="0.2">
      <c r="A363" s="6" t="s">
        <v>10</v>
      </c>
      <c r="B363" s="6" t="s">
        <v>190</v>
      </c>
      <c r="C363" s="6" t="s">
        <v>166</v>
      </c>
      <c r="D363">
        <v>1.0851E-2</v>
      </c>
      <c r="E363" s="6" t="s">
        <v>56</v>
      </c>
      <c r="F363" s="6" t="s">
        <v>55</v>
      </c>
      <c r="G363">
        <v>20260723</v>
      </c>
    </row>
    <row r="364" spans="1:7" x14ac:dyDescent="0.2">
      <c r="A364" s="6" t="s">
        <v>10</v>
      </c>
      <c r="B364" s="6" t="s">
        <v>190</v>
      </c>
      <c r="C364" s="6" t="s">
        <v>166</v>
      </c>
      <c r="D364">
        <v>17803.196107</v>
      </c>
      <c r="E364" s="6" t="s">
        <v>58</v>
      </c>
      <c r="F364" s="6" t="s">
        <v>57</v>
      </c>
      <c r="G364">
        <v>20260723</v>
      </c>
    </row>
    <row r="365" spans="1:7" x14ac:dyDescent="0.2">
      <c r="A365" s="6" t="s">
        <v>10</v>
      </c>
      <c r="B365" s="6" t="s">
        <v>190</v>
      </c>
      <c r="C365" s="6" t="s">
        <v>166</v>
      </c>
      <c r="D365">
        <v>5563.873122</v>
      </c>
      <c r="E365" s="6" t="s">
        <v>60</v>
      </c>
      <c r="F365" s="6" t="s">
        <v>59</v>
      </c>
      <c r="G365">
        <v>20260723</v>
      </c>
    </row>
    <row r="366" spans="1:7" x14ac:dyDescent="0.2">
      <c r="A366" s="6" t="s">
        <v>10</v>
      </c>
      <c r="B366" s="6" t="s">
        <v>190</v>
      </c>
      <c r="C366" s="6" t="s">
        <v>166</v>
      </c>
      <c r="D366">
        <v>48.468949000000002</v>
      </c>
      <c r="E366" s="6" t="s">
        <v>62</v>
      </c>
      <c r="F366" s="6" t="s">
        <v>61</v>
      </c>
      <c r="G366">
        <v>20260723</v>
      </c>
    </row>
    <row r="367" spans="1:7" x14ac:dyDescent="0.2">
      <c r="A367" s="6" t="s">
        <v>10</v>
      </c>
      <c r="B367" s="6" t="s">
        <v>190</v>
      </c>
      <c r="C367" s="6" t="s">
        <v>166</v>
      </c>
      <c r="D367">
        <v>49.694806</v>
      </c>
      <c r="E367" s="6" t="s">
        <v>64</v>
      </c>
      <c r="F367" s="6" t="s">
        <v>63</v>
      </c>
      <c r="G367">
        <v>20260723</v>
      </c>
    </row>
    <row r="368" spans="1:7" x14ac:dyDescent="0.2">
      <c r="A368" s="6" t="s">
        <v>10</v>
      </c>
      <c r="B368" s="6" t="s">
        <v>190</v>
      </c>
      <c r="C368" s="6" t="s">
        <v>166</v>
      </c>
      <c r="D368">
        <v>5465.7093679999998</v>
      </c>
      <c r="E368" s="6" t="s">
        <v>66</v>
      </c>
      <c r="F368" s="6" t="s">
        <v>65</v>
      </c>
      <c r="G368">
        <v>20260723</v>
      </c>
    </row>
    <row r="369" spans="1:7" x14ac:dyDescent="0.2">
      <c r="A369" s="6" t="s">
        <v>10</v>
      </c>
      <c r="B369" s="6" t="s">
        <v>190</v>
      </c>
      <c r="C369" s="6" t="s">
        <v>166</v>
      </c>
      <c r="D369">
        <v>2963.13913</v>
      </c>
      <c r="E369" s="6" t="s">
        <v>68</v>
      </c>
      <c r="F369" s="6" t="s">
        <v>67</v>
      </c>
      <c r="G369">
        <v>20260723</v>
      </c>
    </row>
    <row r="370" spans="1:7" x14ac:dyDescent="0.2">
      <c r="A370" s="6" t="s">
        <v>10</v>
      </c>
      <c r="B370" s="6" t="s">
        <v>190</v>
      </c>
      <c r="C370" s="6" t="s">
        <v>166</v>
      </c>
      <c r="D370">
        <v>2470.9642469999999</v>
      </c>
      <c r="E370" s="6" t="s">
        <v>70</v>
      </c>
      <c r="F370" s="6" t="s">
        <v>69</v>
      </c>
      <c r="G370">
        <v>20260723</v>
      </c>
    </row>
    <row r="371" spans="1:7" x14ac:dyDescent="0.2">
      <c r="A371" s="6" t="s">
        <v>10</v>
      </c>
      <c r="B371" s="6" t="s">
        <v>190</v>
      </c>
      <c r="C371" s="6" t="s">
        <v>166</v>
      </c>
      <c r="D371">
        <v>2137.2055919999998</v>
      </c>
      <c r="E371" s="6" t="s">
        <v>72</v>
      </c>
      <c r="F371" s="6" t="s">
        <v>71</v>
      </c>
      <c r="G371">
        <v>20260723</v>
      </c>
    </row>
    <row r="372" spans="1:7" x14ac:dyDescent="0.2">
      <c r="A372" s="6" t="s">
        <v>10</v>
      </c>
      <c r="B372" s="6" t="s">
        <v>190</v>
      </c>
      <c r="C372" s="6" t="s">
        <v>166</v>
      </c>
      <c r="D372">
        <v>333.75865499999998</v>
      </c>
      <c r="E372" s="6" t="s">
        <v>74</v>
      </c>
      <c r="F372" s="6" t="s">
        <v>73</v>
      </c>
      <c r="G372">
        <v>20260723</v>
      </c>
    </row>
    <row r="373" spans="1:7" x14ac:dyDescent="0.2">
      <c r="A373" s="6" t="s">
        <v>10</v>
      </c>
      <c r="B373" s="6" t="s">
        <v>190</v>
      </c>
      <c r="C373" s="6" t="s">
        <v>166</v>
      </c>
      <c r="D373">
        <v>459.03387300000003</v>
      </c>
      <c r="E373" s="6" t="s">
        <v>76</v>
      </c>
      <c r="F373" s="6" t="s">
        <v>75</v>
      </c>
      <c r="G373">
        <v>20260723</v>
      </c>
    </row>
    <row r="374" spans="1:7" x14ac:dyDescent="0.2">
      <c r="A374" s="6" t="s">
        <v>10</v>
      </c>
      <c r="B374" s="6" t="s">
        <v>190</v>
      </c>
      <c r="C374" s="6" t="s">
        <v>166</v>
      </c>
      <c r="D374">
        <v>-3.757803</v>
      </c>
      <c r="E374" s="6" t="s">
        <v>78</v>
      </c>
      <c r="F374" s="6" t="s">
        <v>77</v>
      </c>
      <c r="G374">
        <v>20260723</v>
      </c>
    </row>
    <row r="375" spans="1:7" x14ac:dyDescent="0.2">
      <c r="A375" s="6" t="s">
        <v>10</v>
      </c>
      <c r="B375" s="6" t="s">
        <v>190</v>
      </c>
      <c r="C375" s="6" t="s">
        <v>166</v>
      </c>
      <c r="D375">
        <v>462.791676</v>
      </c>
      <c r="E375" s="6" t="s">
        <v>80</v>
      </c>
      <c r="F375" s="6" t="s">
        <v>79</v>
      </c>
      <c r="G375">
        <v>20260723</v>
      </c>
    </row>
    <row r="376" spans="1:7" x14ac:dyDescent="0.2">
      <c r="A376" s="6" t="s">
        <v>10</v>
      </c>
      <c r="B376" s="6" t="s">
        <v>190</v>
      </c>
      <c r="C376" s="6" t="s">
        <v>166</v>
      </c>
      <c r="D376">
        <v>33.141010000000001</v>
      </c>
      <c r="E376" s="6" t="s">
        <v>82</v>
      </c>
      <c r="F376" s="6" t="s">
        <v>81</v>
      </c>
      <c r="G376">
        <v>20260723</v>
      </c>
    </row>
    <row r="377" spans="1:7" x14ac:dyDescent="0.2">
      <c r="A377" s="6" t="s">
        <v>10</v>
      </c>
      <c r="B377" s="6" t="s">
        <v>190</v>
      </c>
      <c r="C377" s="6" t="s">
        <v>166</v>
      </c>
      <c r="D377">
        <v>1230.595217</v>
      </c>
      <c r="E377" s="6" t="s">
        <v>84</v>
      </c>
      <c r="F377" s="6" t="s">
        <v>83</v>
      </c>
      <c r="G377">
        <v>20260723</v>
      </c>
    </row>
    <row r="378" spans="1:7" x14ac:dyDescent="0.2">
      <c r="A378" s="6" t="s">
        <v>10</v>
      </c>
      <c r="B378" s="6" t="s">
        <v>190</v>
      </c>
      <c r="C378" s="6" t="s">
        <v>166</v>
      </c>
      <c r="D378">
        <v>624.08737399999995</v>
      </c>
      <c r="E378" s="6" t="s">
        <v>86</v>
      </c>
      <c r="F378" s="6" t="s">
        <v>85</v>
      </c>
      <c r="G378">
        <v>20260723</v>
      </c>
    </row>
    <row r="379" spans="1:7" x14ac:dyDescent="0.2">
      <c r="A379" s="6" t="s">
        <v>10</v>
      </c>
      <c r="B379" s="6" t="s">
        <v>190</v>
      </c>
      <c r="C379" s="6" t="s">
        <v>166</v>
      </c>
      <c r="D379">
        <v>278.136031</v>
      </c>
      <c r="E379" s="6" t="s">
        <v>88</v>
      </c>
      <c r="F379" s="6" t="s">
        <v>87</v>
      </c>
      <c r="G379">
        <v>20260723</v>
      </c>
    </row>
    <row r="380" spans="1:7" x14ac:dyDescent="0.2">
      <c r="A380" s="6" t="s">
        <v>10</v>
      </c>
      <c r="B380" s="6" t="s">
        <v>190</v>
      </c>
      <c r="C380" s="6" t="s">
        <v>166</v>
      </c>
      <c r="D380">
        <v>1202.309763</v>
      </c>
      <c r="E380" s="6" t="s">
        <v>90</v>
      </c>
      <c r="F380" s="6" t="s">
        <v>89</v>
      </c>
      <c r="G380">
        <v>20260723</v>
      </c>
    </row>
    <row r="381" spans="1:7" x14ac:dyDescent="0.2">
      <c r="A381" s="6" t="s">
        <v>10</v>
      </c>
      <c r="B381" s="6" t="s">
        <v>190</v>
      </c>
      <c r="C381" s="6" t="s">
        <v>166</v>
      </c>
      <c r="D381">
        <v>5.2457599999999998</v>
      </c>
      <c r="E381" s="6" t="s">
        <v>92</v>
      </c>
      <c r="F381" s="6" t="s">
        <v>91</v>
      </c>
      <c r="G381">
        <v>20260723</v>
      </c>
    </row>
    <row r="382" spans="1:7" x14ac:dyDescent="0.2">
      <c r="A382" s="6" t="s">
        <v>10</v>
      </c>
      <c r="B382" s="6" t="s">
        <v>190</v>
      </c>
      <c r="C382" s="6" t="s">
        <v>166</v>
      </c>
      <c r="D382">
        <v>0</v>
      </c>
      <c r="E382" s="6" t="s">
        <v>94</v>
      </c>
      <c r="F382" s="6" t="s">
        <v>93</v>
      </c>
      <c r="G382">
        <v>20260723</v>
      </c>
    </row>
    <row r="383" spans="1:7" x14ac:dyDescent="0.2">
      <c r="A383" s="6" t="s">
        <v>10</v>
      </c>
      <c r="B383" s="6" t="s">
        <v>190</v>
      </c>
      <c r="C383" s="6" t="s">
        <v>166</v>
      </c>
      <c r="D383">
        <v>2077.26683</v>
      </c>
      <c r="E383" s="6" t="s">
        <v>96</v>
      </c>
      <c r="F383" s="6" t="s">
        <v>95</v>
      </c>
      <c r="G383">
        <v>20260723</v>
      </c>
    </row>
    <row r="384" spans="1:7" x14ac:dyDescent="0.2">
      <c r="A384" s="6" t="s">
        <v>10</v>
      </c>
      <c r="B384" s="6" t="s">
        <v>190</v>
      </c>
      <c r="C384" s="6" t="s">
        <v>166</v>
      </c>
      <c r="D384">
        <v>217.796514</v>
      </c>
      <c r="E384" s="6" t="s">
        <v>98</v>
      </c>
      <c r="F384" s="6" t="s">
        <v>97</v>
      </c>
      <c r="G384">
        <v>20260723</v>
      </c>
    </row>
    <row r="385" spans="1:7" x14ac:dyDescent="0.2">
      <c r="A385" s="6" t="s">
        <v>10</v>
      </c>
      <c r="B385" s="6" t="s">
        <v>190</v>
      </c>
      <c r="C385" s="6" t="s">
        <v>166</v>
      </c>
      <c r="D385">
        <v>141652.58633600001</v>
      </c>
      <c r="E385" s="6" t="s">
        <v>100</v>
      </c>
      <c r="F385" s="6" t="s">
        <v>99</v>
      </c>
      <c r="G385">
        <v>20260723</v>
      </c>
    </row>
    <row r="386" spans="1:7" x14ac:dyDescent="0.2">
      <c r="A386" s="6" t="s">
        <v>10</v>
      </c>
      <c r="B386" s="6" t="s">
        <v>190</v>
      </c>
      <c r="C386" s="6" t="s">
        <v>166</v>
      </c>
      <c r="E386" s="6" t="s">
        <v>102</v>
      </c>
      <c r="F386" s="6" t="s">
        <v>101</v>
      </c>
      <c r="G386">
        <v>20260723</v>
      </c>
    </row>
    <row r="387" spans="1:7" x14ac:dyDescent="0.2">
      <c r="A387" s="6" t="s">
        <v>10</v>
      </c>
      <c r="B387" s="6" t="s">
        <v>190</v>
      </c>
      <c r="C387" s="6" t="s">
        <v>166</v>
      </c>
      <c r="D387">
        <v>8851.2573859999993</v>
      </c>
      <c r="E387" s="6" t="s">
        <v>167</v>
      </c>
      <c r="F387" s="6" t="s">
        <v>103</v>
      </c>
      <c r="G387">
        <v>20260723</v>
      </c>
    </row>
    <row r="388" spans="1:7" x14ac:dyDescent="0.2">
      <c r="A388" s="6" t="s">
        <v>10</v>
      </c>
      <c r="B388" s="6" t="s">
        <v>190</v>
      </c>
      <c r="C388" s="6" t="s">
        <v>166</v>
      </c>
      <c r="D388">
        <v>8095.0957040000003</v>
      </c>
      <c r="E388" s="6" t="s">
        <v>168</v>
      </c>
      <c r="F388" s="6" t="s">
        <v>104</v>
      </c>
      <c r="G388">
        <v>20260723</v>
      </c>
    </row>
    <row r="389" spans="1:7" x14ac:dyDescent="0.2">
      <c r="A389" s="6" t="s">
        <v>10</v>
      </c>
      <c r="B389" s="6" t="s">
        <v>190</v>
      </c>
      <c r="C389" s="6" t="s">
        <v>166</v>
      </c>
      <c r="D389">
        <v>9.7464999999999996E-2</v>
      </c>
      <c r="E389" s="6" t="s">
        <v>106</v>
      </c>
      <c r="F389" s="6" t="s">
        <v>105</v>
      </c>
      <c r="G389">
        <v>20260723</v>
      </c>
    </row>
    <row r="390" spans="1:7" x14ac:dyDescent="0.2">
      <c r="A390" s="6" t="s">
        <v>10</v>
      </c>
      <c r="B390" s="6" t="s">
        <v>190</v>
      </c>
      <c r="C390" s="6" t="s">
        <v>166</v>
      </c>
      <c r="D390">
        <v>7249.1187319999999</v>
      </c>
      <c r="E390" s="6" t="s">
        <v>108</v>
      </c>
      <c r="F390" s="6" t="s">
        <v>107</v>
      </c>
      <c r="G390">
        <v>20260723</v>
      </c>
    </row>
    <row r="391" spans="1:7" x14ac:dyDescent="0.2">
      <c r="A391" s="6" t="s">
        <v>10</v>
      </c>
      <c r="B391" s="6" t="s">
        <v>190</v>
      </c>
      <c r="C391" s="6" t="s">
        <v>166</v>
      </c>
      <c r="D391">
        <v>845.87950699999999</v>
      </c>
      <c r="E391" s="6" t="s">
        <v>110</v>
      </c>
      <c r="F391" s="6" t="s">
        <v>109</v>
      </c>
      <c r="G391">
        <v>20260723</v>
      </c>
    </row>
    <row r="392" spans="1:7" x14ac:dyDescent="0.2">
      <c r="A392" s="6" t="s">
        <v>10</v>
      </c>
      <c r="B392" s="6" t="s">
        <v>190</v>
      </c>
      <c r="C392" s="6" t="s">
        <v>166</v>
      </c>
      <c r="D392">
        <v>756.16168200000004</v>
      </c>
      <c r="E392" s="6" t="s">
        <v>112</v>
      </c>
      <c r="F392" s="6" t="s">
        <v>111</v>
      </c>
      <c r="G392">
        <v>20260723</v>
      </c>
    </row>
    <row r="393" spans="1:7" x14ac:dyDescent="0.2">
      <c r="A393" s="6" t="s">
        <v>10</v>
      </c>
      <c r="B393" s="6" t="s">
        <v>190</v>
      </c>
      <c r="C393" s="6" t="s">
        <v>166</v>
      </c>
      <c r="D393">
        <v>0</v>
      </c>
      <c r="E393" s="6" t="s">
        <v>106</v>
      </c>
      <c r="F393" s="6" t="s">
        <v>113</v>
      </c>
      <c r="G393">
        <v>20260723</v>
      </c>
    </row>
    <row r="394" spans="1:7" x14ac:dyDescent="0.2">
      <c r="A394" s="6" t="s">
        <v>10</v>
      </c>
      <c r="B394" s="6" t="s">
        <v>190</v>
      </c>
      <c r="C394" s="6" t="s">
        <v>166</v>
      </c>
      <c r="D394">
        <v>629.841452</v>
      </c>
      <c r="E394" s="6" t="s">
        <v>108</v>
      </c>
      <c r="F394" s="6" t="s">
        <v>114</v>
      </c>
      <c r="G394">
        <v>20260723</v>
      </c>
    </row>
    <row r="395" spans="1:7" x14ac:dyDescent="0.2">
      <c r="A395" s="6" t="s">
        <v>10</v>
      </c>
      <c r="B395" s="6" t="s">
        <v>190</v>
      </c>
      <c r="C395" s="6" t="s">
        <v>166</v>
      </c>
      <c r="D395">
        <v>126.320229</v>
      </c>
      <c r="E395" s="6" t="s">
        <v>110</v>
      </c>
      <c r="F395" s="6" t="s">
        <v>115</v>
      </c>
      <c r="G395">
        <v>20260723</v>
      </c>
    </row>
    <row r="396" spans="1:7" x14ac:dyDescent="0.2">
      <c r="A396" s="6" t="s">
        <v>10</v>
      </c>
      <c r="B396" s="6" t="s">
        <v>190</v>
      </c>
      <c r="C396" s="6" t="s">
        <v>166</v>
      </c>
      <c r="D396">
        <v>65980.710806999996</v>
      </c>
      <c r="E396" s="6" t="s">
        <v>117</v>
      </c>
      <c r="F396" s="6" t="s">
        <v>116</v>
      </c>
      <c r="G396">
        <v>20260723</v>
      </c>
    </row>
    <row r="397" spans="1:7" x14ac:dyDescent="0.2">
      <c r="A397" s="6" t="s">
        <v>10</v>
      </c>
      <c r="B397" s="6" t="s">
        <v>190</v>
      </c>
      <c r="C397" s="6" t="s">
        <v>166</v>
      </c>
      <c r="D397">
        <v>5190.6843289999997</v>
      </c>
      <c r="E397" s="6" t="s">
        <v>119</v>
      </c>
      <c r="F397" s="6" t="s">
        <v>118</v>
      </c>
      <c r="G397">
        <v>20260723</v>
      </c>
    </row>
    <row r="398" spans="1:7" x14ac:dyDescent="0.2">
      <c r="A398" s="6" t="s">
        <v>10</v>
      </c>
      <c r="B398" s="6" t="s">
        <v>190</v>
      </c>
      <c r="C398" s="6" t="s">
        <v>166</v>
      </c>
      <c r="D398">
        <v>0</v>
      </c>
      <c r="E398" s="6" t="s">
        <v>106</v>
      </c>
      <c r="F398" s="6" t="s">
        <v>120</v>
      </c>
      <c r="G398">
        <v>20260723</v>
      </c>
    </row>
    <row r="399" spans="1:7" x14ac:dyDescent="0.2">
      <c r="A399" s="6" t="s">
        <v>10</v>
      </c>
      <c r="B399" s="6" t="s">
        <v>190</v>
      </c>
      <c r="C399" s="6" t="s">
        <v>166</v>
      </c>
      <c r="D399">
        <v>3868.638762</v>
      </c>
      <c r="E399" s="6" t="s">
        <v>108</v>
      </c>
      <c r="F399" s="6" t="s">
        <v>121</v>
      </c>
      <c r="G399">
        <v>20260723</v>
      </c>
    </row>
    <row r="400" spans="1:7" x14ac:dyDescent="0.2">
      <c r="A400" s="6" t="s">
        <v>10</v>
      </c>
      <c r="B400" s="6" t="s">
        <v>190</v>
      </c>
      <c r="C400" s="6" t="s">
        <v>166</v>
      </c>
      <c r="D400">
        <v>1322.045568</v>
      </c>
      <c r="E400" s="6" t="s">
        <v>110</v>
      </c>
      <c r="F400" s="6" t="s">
        <v>122</v>
      </c>
      <c r="G400">
        <v>20260723</v>
      </c>
    </row>
    <row r="401" spans="1:7" x14ac:dyDescent="0.2">
      <c r="A401" s="6" t="s">
        <v>10</v>
      </c>
      <c r="B401" s="6" t="s">
        <v>190</v>
      </c>
      <c r="C401" s="6" t="s">
        <v>166</v>
      </c>
      <c r="D401">
        <v>60790.026478</v>
      </c>
      <c r="E401" s="6" t="s">
        <v>169</v>
      </c>
      <c r="F401" s="6" t="s">
        <v>123</v>
      </c>
      <c r="G401">
        <v>20260723</v>
      </c>
    </row>
    <row r="402" spans="1:7" x14ac:dyDescent="0.2">
      <c r="A402" s="6" t="s">
        <v>10</v>
      </c>
      <c r="B402" s="6" t="s">
        <v>190</v>
      </c>
      <c r="C402" s="6" t="s">
        <v>166</v>
      </c>
      <c r="D402">
        <v>0</v>
      </c>
      <c r="E402" s="6" t="s">
        <v>106</v>
      </c>
      <c r="F402" s="6" t="s">
        <v>124</v>
      </c>
      <c r="G402">
        <v>20260723</v>
      </c>
    </row>
    <row r="403" spans="1:7" x14ac:dyDescent="0.2">
      <c r="A403" s="6" t="s">
        <v>10</v>
      </c>
      <c r="B403" s="6" t="s">
        <v>190</v>
      </c>
      <c r="C403" s="6" t="s">
        <v>166</v>
      </c>
      <c r="D403">
        <v>59175.985494</v>
      </c>
      <c r="E403" s="6" t="s">
        <v>108</v>
      </c>
      <c r="F403" s="6" t="s">
        <v>125</v>
      </c>
      <c r="G403">
        <v>20260723</v>
      </c>
    </row>
    <row r="404" spans="1:7" x14ac:dyDescent="0.2">
      <c r="A404" s="6" t="s">
        <v>10</v>
      </c>
      <c r="B404" s="6" t="s">
        <v>190</v>
      </c>
      <c r="C404" s="6" t="s">
        <v>166</v>
      </c>
      <c r="D404">
        <v>1614.040984</v>
      </c>
      <c r="E404" s="6" t="s">
        <v>110</v>
      </c>
      <c r="F404" s="6" t="s">
        <v>126</v>
      </c>
      <c r="G404">
        <v>20260723</v>
      </c>
    </row>
    <row r="405" spans="1:7" x14ac:dyDescent="0.2">
      <c r="A405" s="6" t="s">
        <v>10</v>
      </c>
      <c r="B405" s="6" t="s">
        <v>190</v>
      </c>
      <c r="C405" s="6" t="s">
        <v>166</v>
      </c>
      <c r="D405">
        <v>15300.817739</v>
      </c>
      <c r="E405" s="6" t="s">
        <v>170</v>
      </c>
      <c r="F405" s="6" t="s">
        <v>127</v>
      </c>
      <c r="G405">
        <v>20260723</v>
      </c>
    </row>
    <row r="406" spans="1:7" x14ac:dyDescent="0.2">
      <c r="A406" s="6" t="s">
        <v>10</v>
      </c>
      <c r="B406" s="6" t="s">
        <v>190</v>
      </c>
      <c r="C406" s="6" t="s">
        <v>166</v>
      </c>
      <c r="D406">
        <v>8.6489069999999995</v>
      </c>
      <c r="E406" s="6" t="s">
        <v>106</v>
      </c>
      <c r="F406" s="6" t="s">
        <v>128</v>
      </c>
      <c r="G406">
        <v>20260723</v>
      </c>
    </row>
    <row r="407" spans="1:7" x14ac:dyDescent="0.2">
      <c r="A407" s="6" t="s">
        <v>10</v>
      </c>
      <c r="B407" s="6" t="s">
        <v>190</v>
      </c>
      <c r="C407" s="6" t="s">
        <v>166</v>
      </c>
      <c r="D407">
        <v>15058.064565999999</v>
      </c>
      <c r="E407" s="6" t="s">
        <v>108</v>
      </c>
      <c r="F407" s="6" t="s">
        <v>129</v>
      </c>
      <c r="G407">
        <v>20260723</v>
      </c>
    </row>
    <row r="408" spans="1:7" x14ac:dyDescent="0.2">
      <c r="A408" s="6" t="s">
        <v>10</v>
      </c>
      <c r="B408" s="6" t="s">
        <v>190</v>
      </c>
      <c r="C408" s="6" t="s">
        <v>166</v>
      </c>
      <c r="D408">
        <v>234.104266</v>
      </c>
      <c r="E408" s="6" t="s">
        <v>110</v>
      </c>
      <c r="F408" s="6" t="s">
        <v>130</v>
      </c>
      <c r="G408">
        <v>20260723</v>
      </c>
    </row>
    <row r="409" spans="1:7" x14ac:dyDescent="0.2">
      <c r="A409" s="6" t="s">
        <v>10</v>
      </c>
      <c r="B409" s="6" t="s">
        <v>190</v>
      </c>
      <c r="C409" s="6" t="s">
        <v>166</v>
      </c>
      <c r="E409" s="6" t="s">
        <v>132</v>
      </c>
      <c r="F409" s="6" t="s">
        <v>131</v>
      </c>
      <c r="G409">
        <v>20260723</v>
      </c>
    </row>
    <row r="410" spans="1:7" x14ac:dyDescent="0.2">
      <c r="A410" s="6" t="s">
        <v>10</v>
      </c>
      <c r="B410" s="6" t="s">
        <v>190</v>
      </c>
      <c r="C410" s="6" t="s">
        <v>166</v>
      </c>
      <c r="D410">
        <v>6.8344209999999999</v>
      </c>
      <c r="E410" s="6" t="s">
        <v>134</v>
      </c>
      <c r="F410" s="6" t="s">
        <v>133</v>
      </c>
      <c r="G410">
        <v>20260723</v>
      </c>
    </row>
    <row r="411" spans="1:7" x14ac:dyDescent="0.2">
      <c r="A411" s="6" t="s">
        <v>10</v>
      </c>
      <c r="B411" s="6" t="s">
        <v>190</v>
      </c>
      <c r="C411" s="6" t="s">
        <v>166</v>
      </c>
      <c r="D411">
        <v>1044.749163</v>
      </c>
      <c r="E411" s="6" t="s">
        <v>136</v>
      </c>
      <c r="F411" s="6" t="s">
        <v>135</v>
      </c>
      <c r="G411">
        <v>20260723</v>
      </c>
    </row>
    <row r="412" spans="1:7" x14ac:dyDescent="0.2">
      <c r="A412" s="6" t="s">
        <v>10</v>
      </c>
      <c r="B412" s="6" t="s">
        <v>190</v>
      </c>
      <c r="C412" s="6" t="s">
        <v>166</v>
      </c>
      <c r="D412">
        <v>2503.5193549999999</v>
      </c>
      <c r="E412" s="6" t="s">
        <v>138</v>
      </c>
      <c r="F412" s="6" t="s">
        <v>137</v>
      </c>
      <c r="G412">
        <v>20260723</v>
      </c>
    </row>
    <row r="413" spans="1:7" x14ac:dyDescent="0.2">
      <c r="A413" s="6" t="s">
        <v>10</v>
      </c>
      <c r="B413" s="6" t="s">
        <v>190</v>
      </c>
      <c r="C413" s="6" t="s">
        <v>166</v>
      </c>
      <c r="D413">
        <v>940.82301800000005</v>
      </c>
      <c r="E413" s="6" t="s">
        <v>140</v>
      </c>
      <c r="F413" s="6" t="s">
        <v>139</v>
      </c>
      <c r="G413">
        <v>20260723</v>
      </c>
    </row>
    <row r="414" spans="1:7" x14ac:dyDescent="0.2">
      <c r="A414" s="6" t="s">
        <v>10</v>
      </c>
      <c r="B414" s="6" t="s">
        <v>190</v>
      </c>
      <c r="C414" s="6" t="s">
        <v>166</v>
      </c>
      <c r="D414">
        <v>4147.721262</v>
      </c>
      <c r="E414" s="6" t="s">
        <v>142</v>
      </c>
      <c r="F414" s="6" t="s">
        <v>141</v>
      </c>
      <c r="G414">
        <v>20260723</v>
      </c>
    </row>
    <row r="415" spans="1:7" x14ac:dyDescent="0.2">
      <c r="A415" s="6" t="s">
        <v>10</v>
      </c>
      <c r="B415" s="6" t="s">
        <v>190</v>
      </c>
      <c r="C415" s="6" t="s">
        <v>166</v>
      </c>
      <c r="D415">
        <v>67.861632</v>
      </c>
      <c r="E415" s="6" t="s">
        <v>52</v>
      </c>
      <c r="F415" s="6" t="s">
        <v>143</v>
      </c>
      <c r="G415">
        <v>20260723</v>
      </c>
    </row>
    <row r="416" spans="1:7" x14ac:dyDescent="0.2">
      <c r="A416" s="6" t="s">
        <v>10</v>
      </c>
      <c r="B416" s="6" t="s">
        <v>190</v>
      </c>
      <c r="C416" s="6" t="s">
        <v>166</v>
      </c>
      <c r="D416">
        <v>311.475098</v>
      </c>
      <c r="E416" s="6" t="s">
        <v>145</v>
      </c>
      <c r="F416" s="6" t="s">
        <v>144</v>
      </c>
      <c r="G416">
        <v>20260723</v>
      </c>
    </row>
    <row r="417" spans="1:7" x14ac:dyDescent="0.2">
      <c r="A417" s="6" t="s">
        <v>10</v>
      </c>
      <c r="B417" s="6" t="s">
        <v>190</v>
      </c>
      <c r="C417" s="6" t="s">
        <v>166</v>
      </c>
      <c r="D417">
        <v>1898.8106499999999</v>
      </c>
      <c r="E417" s="6" t="s">
        <v>147</v>
      </c>
      <c r="F417" s="6" t="s">
        <v>146</v>
      </c>
      <c r="G417">
        <v>20260723</v>
      </c>
    </row>
    <row r="418" spans="1:7" x14ac:dyDescent="0.2">
      <c r="A418" s="6" t="s">
        <v>10</v>
      </c>
      <c r="B418" s="6" t="s">
        <v>190</v>
      </c>
      <c r="C418" s="6" t="s">
        <v>166</v>
      </c>
      <c r="D418">
        <v>891.64668400000005</v>
      </c>
      <c r="E418" s="6" t="s">
        <v>149</v>
      </c>
      <c r="F418" s="6" t="s">
        <v>148</v>
      </c>
      <c r="G418">
        <v>20260723</v>
      </c>
    </row>
    <row r="419" spans="1:7" x14ac:dyDescent="0.2">
      <c r="A419" s="6" t="s">
        <v>10</v>
      </c>
      <c r="B419" s="6" t="s">
        <v>190</v>
      </c>
      <c r="C419" s="6" t="s">
        <v>166</v>
      </c>
      <c r="D419">
        <v>124.866275</v>
      </c>
      <c r="E419" s="6" t="s">
        <v>151</v>
      </c>
      <c r="F419" s="6" t="s">
        <v>150</v>
      </c>
      <c r="G419">
        <v>20260723</v>
      </c>
    </row>
    <row r="420" spans="1:7" x14ac:dyDescent="0.2">
      <c r="A420" s="6" t="s">
        <v>10</v>
      </c>
      <c r="B420" s="6" t="s">
        <v>190</v>
      </c>
      <c r="C420" s="6" t="s">
        <v>166</v>
      </c>
      <c r="D420">
        <v>1941.7462390000001</v>
      </c>
      <c r="E420" s="6" t="s">
        <v>153</v>
      </c>
      <c r="F420" s="6" t="s">
        <v>152</v>
      </c>
      <c r="G420">
        <v>20260723</v>
      </c>
    </row>
    <row r="421" spans="1:7" x14ac:dyDescent="0.2">
      <c r="A421" s="6" t="s">
        <v>10</v>
      </c>
      <c r="B421" s="6" t="s">
        <v>190</v>
      </c>
      <c r="C421" s="6" t="s">
        <v>166</v>
      </c>
      <c r="D421">
        <v>4206.947373</v>
      </c>
      <c r="E421" s="6" t="s">
        <v>155</v>
      </c>
      <c r="F421" s="6" t="s">
        <v>154</v>
      </c>
      <c r="G421">
        <v>20260723</v>
      </c>
    </row>
    <row r="422" spans="1:7" x14ac:dyDescent="0.2">
      <c r="A422" s="6" t="s">
        <v>10</v>
      </c>
      <c r="B422" s="6" t="s">
        <v>190</v>
      </c>
      <c r="C422" s="6" t="s">
        <v>166</v>
      </c>
      <c r="D422">
        <v>18.914014999999999</v>
      </c>
      <c r="E422" s="6" t="s">
        <v>157</v>
      </c>
      <c r="F422" s="6" t="s">
        <v>156</v>
      </c>
      <c r="G422">
        <v>20260723</v>
      </c>
    </row>
    <row r="423" spans="1:7" x14ac:dyDescent="0.2">
      <c r="A423" s="6" t="s">
        <v>10</v>
      </c>
      <c r="B423" s="6" t="s">
        <v>190</v>
      </c>
      <c r="C423" s="6" t="s">
        <v>166</v>
      </c>
      <c r="D423">
        <v>4188.0333579999997</v>
      </c>
      <c r="E423" s="6" t="s">
        <v>159</v>
      </c>
      <c r="F423" s="6" t="s">
        <v>158</v>
      </c>
      <c r="G423">
        <v>20260723</v>
      </c>
    </row>
    <row r="424" spans="1:7" x14ac:dyDescent="0.2">
      <c r="A424" s="6" t="s">
        <v>10</v>
      </c>
      <c r="B424" s="6" t="s">
        <v>190</v>
      </c>
      <c r="C424" s="6" t="s">
        <v>166</v>
      </c>
      <c r="D424">
        <v>236.36304799999999</v>
      </c>
      <c r="E424" s="6" t="s">
        <v>161</v>
      </c>
      <c r="F424" s="6" t="s">
        <v>160</v>
      </c>
      <c r="G424">
        <v>20260723</v>
      </c>
    </row>
    <row r="425" spans="1:7" x14ac:dyDescent="0.2">
      <c r="A425" s="6" t="s">
        <v>10</v>
      </c>
      <c r="B425" s="6" t="s">
        <v>190</v>
      </c>
      <c r="C425" s="6" t="s">
        <v>166</v>
      </c>
      <c r="D425">
        <v>108456.15014899999</v>
      </c>
      <c r="E425" s="6" t="s">
        <v>163</v>
      </c>
      <c r="F425" s="6" t="s">
        <v>162</v>
      </c>
      <c r="G425">
        <v>20260723</v>
      </c>
    </row>
    <row r="426" spans="1:7" x14ac:dyDescent="0.2">
      <c r="A426" s="6" t="s">
        <v>10</v>
      </c>
      <c r="B426" s="6" t="s">
        <v>190</v>
      </c>
      <c r="C426" s="6" t="s">
        <v>166</v>
      </c>
      <c r="D426">
        <v>33196.436186999999</v>
      </c>
      <c r="E426" s="6" t="s">
        <v>165</v>
      </c>
      <c r="F426" s="6" t="s">
        <v>164</v>
      </c>
      <c r="G426">
        <v>20260723</v>
      </c>
    </row>
    <row r="427" spans="1:7" x14ac:dyDescent="0.2">
      <c r="A427" s="6" t="s">
        <v>10</v>
      </c>
      <c r="B427" s="6" t="s">
        <v>191</v>
      </c>
      <c r="C427" s="6" t="s">
        <v>166</v>
      </c>
      <c r="E427" s="6" t="s">
        <v>12</v>
      </c>
      <c r="F427" s="6" t="s">
        <v>11</v>
      </c>
      <c r="G427">
        <v>20260723</v>
      </c>
    </row>
    <row r="428" spans="1:7" x14ac:dyDescent="0.2">
      <c r="A428" s="6" t="s">
        <v>10</v>
      </c>
      <c r="B428" s="6" t="s">
        <v>191</v>
      </c>
      <c r="C428" s="6" t="s">
        <v>166</v>
      </c>
      <c r="E428" s="6" t="s">
        <v>16</v>
      </c>
      <c r="F428" s="6" t="s">
        <v>15</v>
      </c>
      <c r="G428">
        <v>20260723</v>
      </c>
    </row>
    <row r="429" spans="1:7" x14ac:dyDescent="0.2">
      <c r="A429" s="6" t="s">
        <v>10</v>
      </c>
      <c r="B429" s="6" t="s">
        <v>191</v>
      </c>
      <c r="C429" s="6" t="s">
        <v>166</v>
      </c>
      <c r="E429" s="6" t="s">
        <v>18</v>
      </c>
      <c r="F429" s="6" t="s">
        <v>17</v>
      </c>
      <c r="G429">
        <v>20260723</v>
      </c>
    </row>
    <row r="430" spans="1:7" x14ac:dyDescent="0.2">
      <c r="A430" s="6" t="s">
        <v>10</v>
      </c>
      <c r="B430" s="6" t="s">
        <v>191</v>
      </c>
      <c r="C430" s="6" t="s">
        <v>166</v>
      </c>
      <c r="D430">
        <v>0</v>
      </c>
      <c r="E430" s="6" t="s">
        <v>20</v>
      </c>
      <c r="F430" s="6" t="s">
        <v>19</v>
      </c>
      <c r="G430">
        <v>20260723</v>
      </c>
    </row>
    <row r="431" spans="1:7" x14ac:dyDescent="0.2">
      <c r="A431" s="6" t="s">
        <v>10</v>
      </c>
      <c r="B431" s="6" t="s">
        <v>191</v>
      </c>
      <c r="C431" s="6" t="s">
        <v>166</v>
      </c>
      <c r="D431">
        <v>1060.695326</v>
      </c>
      <c r="E431" s="6" t="s">
        <v>22</v>
      </c>
      <c r="F431" s="6" t="s">
        <v>21</v>
      </c>
      <c r="G431">
        <v>20260723</v>
      </c>
    </row>
    <row r="432" spans="1:7" x14ac:dyDescent="0.2">
      <c r="A432" s="6" t="s">
        <v>10</v>
      </c>
      <c r="B432" s="6" t="s">
        <v>191</v>
      </c>
      <c r="C432" s="6" t="s">
        <v>166</v>
      </c>
      <c r="D432">
        <v>51.704321999999998</v>
      </c>
      <c r="E432" s="6" t="s">
        <v>24</v>
      </c>
      <c r="F432" s="6" t="s">
        <v>23</v>
      </c>
      <c r="G432">
        <v>20260723</v>
      </c>
    </row>
    <row r="433" spans="1:7" x14ac:dyDescent="0.2">
      <c r="A433" s="6" t="s">
        <v>10</v>
      </c>
      <c r="B433" s="6" t="s">
        <v>191</v>
      </c>
      <c r="C433" s="6" t="s">
        <v>166</v>
      </c>
      <c r="D433">
        <v>1322.715009</v>
      </c>
      <c r="E433" s="6" t="s">
        <v>26</v>
      </c>
      <c r="F433" s="6" t="s">
        <v>25</v>
      </c>
      <c r="G433">
        <v>20260723</v>
      </c>
    </row>
    <row r="434" spans="1:7" x14ac:dyDescent="0.2">
      <c r="A434" s="6" t="s">
        <v>10</v>
      </c>
      <c r="B434" s="6" t="s">
        <v>191</v>
      </c>
      <c r="C434" s="6" t="s">
        <v>166</v>
      </c>
      <c r="D434">
        <v>108550.346789</v>
      </c>
      <c r="E434" s="6" t="s">
        <v>28</v>
      </c>
      <c r="F434" s="6" t="s">
        <v>27</v>
      </c>
      <c r="G434">
        <v>20260723</v>
      </c>
    </row>
    <row r="435" spans="1:7" x14ac:dyDescent="0.2">
      <c r="A435" s="6" t="s">
        <v>10</v>
      </c>
      <c r="B435" s="6" t="s">
        <v>191</v>
      </c>
      <c r="C435" s="6" t="s">
        <v>166</v>
      </c>
      <c r="D435">
        <v>9596.5054070000006</v>
      </c>
      <c r="E435" s="6" t="s">
        <v>30</v>
      </c>
      <c r="F435" s="6" t="s">
        <v>29</v>
      </c>
      <c r="G435">
        <v>20260723</v>
      </c>
    </row>
    <row r="436" spans="1:7" x14ac:dyDescent="0.2">
      <c r="A436" s="6" t="s">
        <v>10</v>
      </c>
      <c r="B436" s="6" t="s">
        <v>191</v>
      </c>
      <c r="C436" s="6" t="s">
        <v>166</v>
      </c>
      <c r="D436">
        <v>25413.207181999998</v>
      </c>
      <c r="E436" s="6" t="s">
        <v>32</v>
      </c>
      <c r="F436" s="6" t="s">
        <v>31</v>
      </c>
      <c r="G436">
        <v>20260723</v>
      </c>
    </row>
    <row r="437" spans="1:7" x14ac:dyDescent="0.2">
      <c r="A437" s="6" t="s">
        <v>10</v>
      </c>
      <c r="B437" s="6" t="s">
        <v>191</v>
      </c>
      <c r="C437" s="6" t="s">
        <v>166</v>
      </c>
      <c r="D437">
        <v>1536.1329310000001</v>
      </c>
      <c r="E437" s="6" t="s">
        <v>34</v>
      </c>
      <c r="F437" s="6" t="s">
        <v>33</v>
      </c>
      <c r="G437">
        <v>20260723</v>
      </c>
    </row>
    <row r="438" spans="1:7" x14ac:dyDescent="0.2">
      <c r="A438" s="6" t="s">
        <v>10</v>
      </c>
      <c r="B438" s="6" t="s">
        <v>191</v>
      </c>
      <c r="C438" s="6" t="s">
        <v>166</v>
      </c>
      <c r="D438">
        <v>731.71484699999996</v>
      </c>
      <c r="E438" s="6" t="s">
        <v>36</v>
      </c>
      <c r="F438" s="6" t="s">
        <v>35</v>
      </c>
      <c r="G438">
        <v>20260723</v>
      </c>
    </row>
    <row r="439" spans="1:7" x14ac:dyDescent="0.2">
      <c r="A439" s="6" t="s">
        <v>10</v>
      </c>
      <c r="B439" s="6" t="s">
        <v>191</v>
      </c>
      <c r="C439" s="6" t="s">
        <v>166</v>
      </c>
      <c r="D439">
        <v>804.41808500000002</v>
      </c>
      <c r="E439" s="6" t="s">
        <v>38</v>
      </c>
      <c r="F439" s="6" t="s">
        <v>37</v>
      </c>
      <c r="G439">
        <v>20260723</v>
      </c>
    </row>
    <row r="440" spans="1:7" x14ac:dyDescent="0.2">
      <c r="A440" s="6" t="s">
        <v>10</v>
      </c>
      <c r="B440" s="6" t="s">
        <v>191</v>
      </c>
      <c r="C440" s="6" t="s">
        <v>166</v>
      </c>
      <c r="D440">
        <v>48545.177544999999</v>
      </c>
      <c r="E440" s="6" t="s">
        <v>40</v>
      </c>
      <c r="F440" s="6" t="s">
        <v>39</v>
      </c>
      <c r="G440">
        <v>20260723</v>
      </c>
    </row>
    <row r="441" spans="1:7" x14ac:dyDescent="0.2">
      <c r="A441" s="6" t="s">
        <v>10</v>
      </c>
      <c r="B441" s="6" t="s">
        <v>191</v>
      </c>
      <c r="C441" s="6" t="s">
        <v>166</v>
      </c>
      <c r="D441">
        <v>23200.619624999999</v>
      </c>
      <c r="E441" s="6" t="s">
        <v>42</v>
      </c>
      <c r="F441" s="6" t="s">
        <v>41</v>
      </c>
      <c r="G441">
        <v>20260723</v>
      </c>
    </row>
    <row r="442" spans="1:7" x14ac:dyDescent="0.2">
      <c r="A442" s="6" t="s">
        <v>10</v>
      </c>
      <c r="B442" s="6" t="s">
        <v>191</v>
      </c>
      <c r="C442" s="6" t="s">
        <v>166</v>
      </c>
      <c r="D442">
        <v>24363.528105000001</v>
      </c>
      <c r="E442" s="6" t="s">
        <v>44</v>
      </c>
      <c r="F442" s="6" t="s">
        <v>43</v>
      </c>
      <c r="G442">
        <v>20260723</v>
      </c>
    </row>
    <row r="443" spans="1:7" x14ac:dyDescent="0.2">
      <c r="A443" s="6" t="s">
        <v>10</v>
      </c>
      <c r="B443" s="6" t="s">
        <v>191</v>
      </c>
      <c r="C443" s="6" t="s">
        <v>166</v>
      </c>
      <c r="D443">
        <v>964.29661099999998</v>
      </c>
      <c r="E443" s="6" t="s">
        <v>46</v>
      </c>
      <c r="F443" s="6" t="s">
        <v>45</v>
      </c>
      <c r="G443">
        <v>20260723</v>
      </c>
    </row>
    <row r="444" spans="1:7" x14ac:dyDescent="0.2">
      <c r="A444" s="6" t="s">
        <v>10</v>
      </c>
      <c r="B444" s="6" t="s">
        <v>191</v>
      </c>
      <c r="C444" s="6" t="s">
        <v>166</v>
      </c>
      <c r="D444">
        <v>16.733204000000001</v>
      </c>
      <c r="E444" s="6" t="s">
        <v>48</v>
      </c>
      <c r="F444" s="6" t="s">
        <v>47</v>
      </c>
      <c r="G444">
        <v>20260723</v>
      </c>
    </row>
    <row r="445" spans="1:7" x14ac:dyDescent="0.2">
      <c r="A445" s="6" t="s">
        <v>10</v>
      </c>
      <c r="B445" s="6" t="s">
        <v>191</v>
      </c>
      <c r="C445" s="6" t="s">
        <v>166</v>
      </c>
      <c r="D445">
        <v>23007.505699000001</v>
      </c>
      <c r="E445" s="6" t="s">
        <v>50</v>
      </c>
      <c r="F445" s="6" t="s">
        <v>49</v>
      </c>
      <c r="G445">
        <v>20260723</v>
      </c>
    </row>
    <row r="446" spans="1:7" x14ac:dyDescent="0.2">
      <c r="A446" s="6" t="s">
        <v>10</v>
      </c>
      <c r="B446" s="6" t="s">
        <v>191</v>
      </c>
      <c r="C446" s="6" t="s">
        <v>166</v>
      </c>
      <c r="D446">
        <v>21.033132999999999</v>
      </c>
      <c r="E446" s="6" t="s">
        <v>52</v>
      </c>
      <c r="F446" s="6" t="s">
        <v>51</v>
      </c>
      <c r="G446">
        <v>20260723</v>
      </c>
    </row>
    <row r="447" spans="1:7" x14ac:dyDescent="0.2">
      <c r="A447" s="6" t="s">
        <v>10</v>
      </c>
      <c r="B447" s="6" t="s">
        <v>191</v>
      </c>
      <c r="C447" s="6" t="s">
        <v>166</v>
      </c>
      <c r="D447">
        <v>430.77404100000001</v>
      </c>
      <c r="E447" s="6" t="s">
        <v>54</v>
      </c>
      <c r="F447" s="6" t="s">
        <v>53</v>
      </c>
      <c r="G447">
        <v>20260723</v>
      </c>
    </row>
    <row r="448" spans="1:7" x14ac:dyDescent="0.2">
      <c r="A448" s="6" t="s">
        <v>10</v>
      </c>
      <c r="B448" s="6" t="s">
        <v>191</v>
      </c>
      <c r="C448" s="6" t="s">
        <v>166</v>
      </c>
      <c r="D448">
        <v>1.0851E-2</v>
      </c>
      <c r="E448" s="6" t="s">
        <v>56</v>
      </c>
      <c r="F448" s="6" t="s">
        <v>55</v>
      </c>
      <c r="G448">
        <v>20260723</v>
      </c>
    </row>
    <row r="449" spans="1:7" x14ac:dyDescent="0.2">
      <c r="A449" s="6" t="s">
        <v>10</v>
      </c>
      <c r="B449" s="6" t="s">
        <v>191</v>
      </c>
      <c r="C449" s="6" t="s">
        <v>166</v>
      </c>
      <c r="D449">
        <v>18737.965984999999</v>
      </c>
      <c r="E449" s="6" t="s">
        <v>58</v>
      </c>
      <c r="F449" s="6" t="s">
        <v>57</v>
      </c>
      <c r="G449">
        <v>20260723</v>
      </c>
    </row>
    <row r="450" spans="1:7" x14ac:dyDescent="0.2">
      <c r="A450" s="6" t="s">
        <v>10</v>
      </c>
      <c r="B450" s="6" t="s">
        <v>191</v>
      </c>
      <c r="C450" s="6" t="s">
        <v>166</v>
      </c>
      <c r="D450">
        <v>5340.4578860000001</v>
      </c>
      <c r="E450" s="6" t="s">
        <v>60</v>
      </c>
      <c r="F450" s="6" t="s">
        <v>59</v>
      </c>
      <c r="G450">
        <v>20260723</v>
      </c>
    </row>
    <row r="451" spans="1:7" x14ac:dyDescent="0.2">
      <c r="A451" s="6" t="s">
        <v>10</v>
      </c>
      <c r="B451" s="6" t="s">
        <v>191</v>
      </c>
      <c r="C451" s="6" t="s">
        <v>166</v>
      </c>
      <c r="D451">
        <v>42.504730000000002</v>
      </c>
      <c r="E451" s="6" t="s">
        <v>62</v>
      </c>
      <c r="F451" s="6" t="s">
        <v>61</v>
      </c>
      <c r="G451">
        <v>20260723</v>
      </c>
    </row>
    <row r="452" spans="1:7" x14ac:dyDescent="0.2">
      <c r="A452" s="6" t="s">
        <v>10</v>
      </c>
      <c r="B452" s="6" t="s">
        <v>191</v>
      </c>
      <c r="C452" s="6" t="s">
        <v>166</v>
      </c>
      <c r="D452">
        <v>133.95316099999999</v>
      </c>
      <c r="E452" s="6" t="s">
        <v>64</v>
      </c>
      <c r="F452" s="6" t="s">
        <v>63</v>
      </c>
      <c r="G452">
        <v>20260723</v>
      </c>
    </row>
    <row r="453" spans="1:7" x14ac:dyDescent="0.2">
      <c r="A453" s="6" t="s">
        <v>10</v>
      </c>
      <c r="B453" s="6" t="s">
        <v>191</v>
      </c>
      <c r="C453" s="6" t="s">
        <v>166</v>
      </c>
      <c r="D453">
        <v>5163.9999959999996</v>
      </c>
      <c r="E453" s="6" t="s">
        <v>66</v>
      </c>
      <c r="F453" s="6" t="s">
        <v>65</v>
      </c>
      <c r="G453">
        <v>20260723</v>
      </c>
    </row>
    <row r="454" spans="1:7" x14ac:dyDescent="0.2">
      <c r="A454" s="6" t="s">
        <v>10</v>
      </c>
      <c r="B454" s="6" t="s">
        <v>191</v>
      </c>
      <c r="C454" s="6" t="s">
        <v>166</v>
      </c>
      <c r="D454">
        <v>3409.2634240000002</v>
      </c>
      <c r="E454" s="6" t="s">
        <v>68</v>
      </c>
      <c r="F454" s="6" t="s">
        <v>67</v>
      </c>
      <c r="G454">
        <v>20260723</v>
      </c>
    </row>
    <row r="455" spans="1:7" x14ac:dyDescent="0.2">
      <c r="A455" s="6" t="s">
        <v>10</v>
      </c>
      <c r="B455" s="6" t="s">
        <v>191</v>
      </c>
      <c r="C455" s="6" t="s">
        <v>166</v>
      </c>
      <c r="D455">
        <v>2979.8173080000001</v>
      </c>
      <c r="E455" s="6" t="s">
        <v>70</v>
      </c>
      <c r="F455" s="6" t="s">
        <v>69</v>
      </c>
      <c r="G455">
        <v>20260723</v>
      </c>
    </row>
    <row r="456" spans="1:7" x14ac:dyDescent="0.2">
      <c r="A456" s="6" t="s">
        <v>10</v>
      </c>
      <c r="B456" s="6" t="s">
        <v>191</v>
      </c>
      <c r="C456" s="6" t="s">
        <v>166</v>
      </c>
      <c r="D456">
        <v>2664.73497</v>
      </c>
      <c r="E456" s="6" t="s">
        <v>72</v>
      </c>
      <c r="F456" s="6" t="s">
        <v>71</v>
      </c>
      <c r="G456">
        <v>20260723</v>
      </c>
    </row>
    <row r="457" spans="1:7" x14ac:dyDescent="0.2">
      <c r="A457" s="6" t="s">
        <v>10</v>
      </c>
      <c r="B457" s="6" t="s">
        <v>191</v>
      </c>
      <c r="C457" s="6" t="s">
        <v>166</v>
      </c>
      <c r="D457">
        <v>315.08231799999999</v>
      </c>
      <c r="E457" s="6" t="s">
        <v>74</v>
      </c>
      <c r="F457" s="6" t="s">
        <v>73</v>
      </c>
      <c r="G457">
        <v>20260723</v>
      </c>
    </row>
    <row r="458" spans="1:7" x14ac:dyDescent="0.2">
      <c r="A458" s="6" t="s">
        <v>10</v>
      </c>
      <c r="B458" s="6" t="s">
        <v>191</v>
      </c>
      <c r="C458" s="6" t="s">
        <v>166</v>
      </c>
      <c r="D458">
        <v>403.96651900000001</v>
      </c>
      <c r="E458" s="6" t="s">
        <v>76</v>
      </c>
      <c r="F458" s="6" t="s">
        <v>75</v>
      </c>
      <c r="G458">
        <v>20260723</v>
      </c>
    </row>
    <row r="459" spans="1:7" x14ac:dyDescent="0.2">
      <c r="A459" s="6" t="s">
        <v>10</v>
      </c>
      <c r="B459" s="6" t="s">
        <v>191</v>
      </c>
      <c r="C459" s="6" t="s">
        <v>166</v>
      </c>
      <c r="D459">
        <v>-4.9489340000000004</v>
      </c>
      <c r="E459" s="6" t="s">
        <v>78</v>
      </c>
      <c r="F459" s="6" t="s">
        <v>77</v>
      </c>
      <c r="G459">
        <v>20260723</v>
      </c>
    </row>
    <row r="460" spans="1:7" x14ac:dyDescent="0.2">
      <c r="A460" s="6" t="s">
        <v>10</v>
      </c>
      <c r="B460" s="6" t="s">
        <v>191</v>
      </c>
      <c r="C460" s="6" t="s">
        <v>166</v>
      </c>
      <c r="D460">
        <v>408.91545300000001</v>
      </c>
      <c r="E460" s="6" t="s">
        <v>80</v>
      </c>
      <c r="F460" s="6" t="s">
        <v>79</v>
      </c>
      <c r="G460">
        <v>20260723</v>
      </c>
    </row>
    <row r="461" spans="1:7" x14ac:dyDescent="0.2">
      <c r="A461" s="6" t="s">
        <v>10</v>
      </c>
      <c r="B461" s="6" t="s">
        <v>191</v>
      </c>
      <c r="C461" s="6" t="s">
        <v>166</v>
      </c>
      <c r="D461">
        <v>25.479617000000001</v>
      </c>
      <c r="E461" s="6" t="s">
        <v>82</v>
      </c>
      <c r="F461" s="6" t="s">
        <v>81</v>
      </c>
      <c r="G461">
        <v>20260723</v>
      </c>
    </row>
    <row r="462" spans="1:7" x14ac:dyDescent="0.2">
      <c r="A462" s="6" t="s">
        <v>10</v>
      </c>
      <c r="B462" s="6" t="s">
        <v>191</v>
      </c>
      <c r="C462" s="6" t="s">
        <v>166</v>
      </c>
      <c r="D462">
        <v>1287.8238799999999</v>
      </c>
      <c r="E462" s="6" t="s">
        <v>84</v>
      </c>
      <c r="F462" s="6" t="s">
        <v>83</v>
      </c>
      <c r="G462">
        <v>20260723</v>
      </c>
    </row>
    <row r="463" spans="1:7" x14ac:dyDescent="0.2">
      <c r="A463" s="6" t="s">
        <v>10</v>
      </c>
      <c r="B463" s="6" t="s">
        <v>191</v>
      </c>
      <c r="C463" s="6" t="s">
        <v>166</v>
      </c>
      <c r="D463">
        <v>713.88805600000001</v>
      </c>
      <c r="E463" s="6" t="s">
        <v>86</v>
      </c>
      <c r="F463" s="6" t="s">
        <v>85</v>
      </c>
      <c r="G463">
        <v>20260723</v>
      </c>
    </row>
    <row r="464" spans="1:7" x14ac:dyDescent="0.2">
      <c r="A464" s="6" t="s">
        <v>10</v>
      </c>
      <c r="B464" s="6" t="s">
        <v>191</v>
      </c>
      <c r="C464" s="6" t="s">
        <v>166</v>
      </c>
      <c r="D464">
        <v>529.38444600000003</v>
      </c>
      <c r="E464" s="6" t="s">
        <v>88</v>
      </c>
      <c r="F464" s="6" t="s">
        <v>87</v>
      </c>
      <c r="G464">
        <v>20260723</v>
      </c>
    </row>
    <row r="465" spans="1:7" x14ac:dyDescent="0.2">
      <c r="A465" s="6" t="s">
        <v>10</v>
      </c>
      <c r="B465" s="6" t="s">
        <v>191</v>
      </c>
      <c r="C465" s="6" t="s">
        <v>166</v>
      </c>
      <c r="D465">
        <v>1212.5189780000001</v>
      </c>
      <c r="E465" s="6" t="s">
        <v>90</v>
      </c>
      <c r="F465" s="6" t="s">
        <v>89</v>
      </c>
      <c r="G465">
        <v>20260723</v>
      </c>
    </row>
    <row r="466" spans="1:7" x14ac:dyDescent="0.2">
      <c r="A466" s="6" t="s">
        <v>10</v>
      </c>
      <c r="B466" s="6" t="s">
        <v>191</v>
      </c>
      <c r="C466" s="6" t="s">
        <v>166</v>
      </c>
      <c r="D466">
        <v>6.6145759999999996</v>
      </c>
      <c r="E466" s="6" t="s">
        <v>92</v>
      </c>
      <c r="F466" s="6" t="s">
        <v>91</v>
      </c>
      <c r="G466">
        <v>20260723</v>
      </c>
    </row>
    <row r="467" spans="1:7" x14ac:dyDescent="0.2">
      <c r="A467" s="6" t="s">
        <v>10</v>
      </c>
      <c r="B467" s="6" t="s">
        <v>191</v>
      </c>
      <c r="C467" s="6" t="s">
        <v>166</v>
      </c>
      <c r="D467">
        <v>0</v>
      </c>
      <c r="E467" s="6" t="s">
        <v>94</v>
      </c>
      <c r="F467" s="6" t="s">
        <v>93</v>
      </c>
      <c r="G467">
        <v>20260723</v>
      </c>
    </row>
    <row r="468" spans="1:7" x14ac:dyDescent="0.2">
      <c r="A468" s="6" t="s">
        <v>10</v>
      </c>
      <c r="B468" s="6" t="s">
        <v>191</v>
      </c>
      <c r="C468" s="6" t="s">
        <v>166</v>
      </c>
      <c r="D468">
        <v>2639.0637350000002</v>
      </c>
      <c r="E468" s="6" t="s">
        <v>96</v>
      </c>
      <c r="F468" s="6" t="s">
        <v>95</v>
      </c>
      <c r="G468">
        <v>20260723</v>
      </c>
    </row>
    <row r="469" spans="1:7" x14ac:dyDescent="0.2">
      <c r="A469" s="6" t="s">
        <v>10</v>
      </c>
      <c r="B469" s="6" t="s">
        <v>191</v>
      </c>
      <c r="C469" s="6" t="s">
        <v>166</v>
      </c>
      <c r="D469">
        <v>226.635166</v>
      </c>
      <c r="E469" s="6" t="s">
        <v>98</v>
      </c>
      <c r="F469" s="6" t="s">
        <v>97</v>
      </c>
      <c r="G469">
        <v>20260723</v>
      </c>
    </row>
    <row r="470" spans="1:7" x14ac:dyDescent="0.2">
      <c r="A470" s="6" t="s">
        <v>10</v>
      </c>
      <c r="B470" s="6" t="s">
        <v>191</v>
      </c>
      <c r="C470" s="6" t="s">
        <v>166</v>
      </c>
      <c r="D470">
        <v>145089.07757699999</v>
      </c>
      <c r="E470" s="6" t="s">
        <v>100</v>
      </c>
      <c r="F470" s="6" t="s">
        <v>99</v>
      </c>
      <c r="G470">
        <v>20260723</v>
      </c>
    </row>
    <row r="471" spans="1:7" x14ac:dyDescent="0.2">
      <c r="A471" s="6" t="s">
        <v>10</v>
      </c>
      <c r="B471" s="6" t="s">
        <v>191</v>
      </c>
      <c r="C471" s="6" t="s">
        <v>166</v>
      </c>
      <c r="E471" s="6" t="s">
        <v>102</v>
      </c>
      <c r="F471" s="6" t="s">
        <v>101</v>
      </c>
      <c r="G471">
        <v>20260723</v>
      </c>
    </row>
    <row r="472" spans="1:7" x14ac:dyDescent="0.2">
      <c r="A472" s="6" t="s">
        <v>10</v>
      </c>
      <c r="B472" s="6" t="s">
        <v>191</v>
      </c>
      <c r="C472" s="6" t="s">
        <v>166</v>
      </c>
      <c r="D472">
        <v>9606.9972170000001</v>
      </c>
      <c r="E472" s="6" t="s">
        <v>167</v>
      </c>
      <c r="F472" s="6" t="s">
        <v>103</v>
      </c>
      <c r="G472">
        <v>20260723</v>
      </c>
    </row>
    <row r="473" spans="1:7" x14ac:dyDescent="0.2">
      <c r="A473" s="6" t="s">
        <v>10</v>
      </c>
      <c r="B473" s="6" t="s">
        <v>191</v>
      </c>
      <c r="C473" s="6" t="s">
        <v>166</v>
      </c>
      <c r="D473">
        <v>8910.9634559999995</v>
      </c>
      <c r="E473" s="6" t="s">
        <v>168</v>
      </c>
      <c r="F473" s="6" t="s">
        <v>104</v>
      </c>
      <c r="G473">
        <v>20260723</v>
      </c>
    </row>
    <row r="474" spans="1:7" x14ac:dyDescent="0.2">
      <c r="A474" s="6" t="s">
        <v>10</v>
      </c>
      <c r="B474" s="6" t="s">
        <v>191</v>
      </c>
      <c r="C474" s="6" t="s">
        <v>166</v>
      </c>
      <c r="D474">
        <v>8.8039999999999993E-2</v>
      </c>
      <c r="E474" s="6" t="s">
        <v>106</v>
      </c>
      <c r="F474" s="6" t="s">
        <v>105</v>
      </c>
      <c r="G474">
        <v>20260723</v>
      </c>
    </row>
    <row r="475" spans="1:7" x14ac:dyDescent="0.2">
      <c r="A475" s="6" t="s">
        <v>10</v>
      </c>
      <c r="B475" s="6" t="s">
        <v>191</v>
      </c>
      <c r="C475" s="6" t="s">
        <v>166</v>
      </c>
      <c r="D475">
        <v>8031.319461</v>
      </c>
      <c r="E475" s="6" t="s">
        <v>108</v>
      </c>
      <c r="F475" s="6" t="s">
        <v>107</v>
      </c>
      <c r="G475">
        <v>20260723</v>
      </c>
    </row>
    <row r="476" spans="1:7" x14ac:dyDescent="0.2">
      <c r="A476" s="6" t="s">
        <v>10</v>
      </c>
      <c r="B476" s="6" t="s">
        <v>191</v>
      </c>
      <c r="C476" s="6" t="s">
        <v>166</v>
      </c>
      <c r="D476">
        <v>879.55595500000004</v>
      </c>
      <c r="E476" s="6" t="s">
        <v>110</v>
      </c>
      <c r="F476" s="6" t="s">
        <v>109</v>
      </c>
      <c r="G476">
        <v>20260723</v>
      </c>
    </row>
    <row r="477" spans="1:7" x14ac:dyDescent="0.2">
      <c r="A477" s="6" t="s">
        <v>10</v>
      </c>
      <c r="B477" s="6" t="s">
        <v>191</v>
      </c>
      <c r="C477" s="6" t="s">
        <v>166</v>
      </c>
      <c r="D477">
        <v>696.03376200000002</v>
      </c>
      <c r="E477" s="6" t="s">
        <v>112</v>
      </c>
      <c r="F477" s="6" t="s">
        <v>111</v>
      </c>
      <c r="G477">
        <v>20260723</v>
      </c>
    </row>
    <row r="478" spans="1:7" x14ac:dyDescent="0.2">
      <c r="A478" s="6" t="s">
        <v>10</v>
      </c>
      <c r="B478" s="6" t="s">
        <v>191</v>
      </c>
      <c r="C478" s="6" t="s">
        <v>166</v>
      </c>
      <c r="D478">
        <v>0</v>
      </c>
      <c r="E478" s="6" t="s">
        <v>106</v>
      </c>
      <c r="F478" s="6" t="s">
        <v>113</v>
      </c>
      <c r="G478">
        <v>20260723</v>
      </c>
    </row>
    <row r="479" spans="1:7" x14ac:dyDescent="0.2">
      <c r="A479" s="6" t="s">
        <v>10</v>
      </c>
      <c r="B479" s="6" t="s">
        <v>191</v>
      </c>
      <c r="C479" s="6" t="s">
        <v>166</v>
      </c>
      <c r="D479">
        <v>571.87711400000001</v>
      </c>
      <c r="E479" s="6" t="s">
        <v>108</v>
      </c>
      <c r="F479" s="6" t="s">
        <v>114</v>
      </c>
      <c r="G479">
        <v>20260723</v>
      </c>
    </row>
    <row r="480" spans="1:7" x14ac:dyDescent="0.2">
      <c r="A480" s="6" t="s">
        <v>10</v>
      </c>
      <c r="B480" s="6" t="s">
        <v>191</v>
      </c>
      <c r="C480" s="6" t="s">
        <v>166</v>
      </c>
      <c r="D480">
        <v>124.156648</v>
      </c>
      <c r="E480" s="6" t="s">
        <v>110</v>
      </c>
      <c r="F480" s="6" t="s">
        <v>115</v>
      </c>
      <c r="G480">
        <v>20260723</v>
      </c>
    </row>
    <row r="481" spans="1:7" x14ac:dyDescent="0.2">
      <c r="A481" s="6" t="s">
        <v>10</v>
      </c>
      <c r="B481" s="6" t="s">
        <v>191</v>
      </c>
      <c r="C481" s="6" t="s">
        <v>166</v>
      </c>
      <c r="D481">
        <v>62332.002735000002</v>
      </c>
      <c r="E481" s="6" t="s">
        <v>117</v>
      </c>
      <c r="F481" s="6" t="s">
        <v>116</v>
      </c>
      <c r="G481">
        <v>20260723</v>
      </c>
    </row>
    <row r="482" spans="1:7" x14ac:dyDescent="0.2">
      <c r="A482" s="6" t="s">
        <v>10</v>
      </c>
      <c r="B482" s="6" t="s">
        <v>191</v>
      </c>
      <c r="C482" s="6" t="s">
        <v>166</v>
      </c>
      <c r="D482">
        <v>4669.9181019999996</v>
      </c>
      <c r="E482" s="6" t="s">
        <v>119</v>
      </c>
      <c r="F482" s="6" t="s">
        <v>118</v>
      </c>
      <c r="G482">
        <v>20260723</v>
      </c>
    </row>
    <row r="483" spans="1:7" x14ac:dyDescent="0.2">
      <c r="A483" s="6" t="s">
        <v>10</v>
      </c>
      <c r="B483" s="6" t="s">
        <v>191</v>
      </c>
      <c r="C483" s="6" t="s">
        <v>166</v>
      </c>
      <c r="D483">
        <v>0</v>
      </c>
      <c r="E483" s="6" t="s">
        <v>106</v>
      </c>
      <c r="F483" s="6" t="s">
        <v>120</v>
      </c>
      <c r="G483">
        <v>20260723</v>
      </c>
    </row>
    <row r="484" spans="1:7" x14ac:dyDescent="0.2">
      <c r="A484" s="6" t="s">
        <v>10</v>
      </c>
      <c r="B484" s="6" t="s">
        <v>191</v>
      </c>
      <c r="C484" s="6" t="s">
        <v>166</v>
      </c>
      <c r="D484">
        <v>3315.8844309999999</v>
      </c>
      <c r="E484" s="6" t="s">
        <v>108</v>
      </c>
      <c r="F484" s="6" t="s">
        <v>121</v>
      </c>
      <c r="G484">
        <v>20260723</v>
      </c>
    </row>
    <row r="485" spans="1:7" x14ac:dyDescent="0.2">
      <c r="A485" s="6" t="s">
        <v>10</v>
      </c>
      <c r="B485" s="6" t="s">
        <v>191</v>
      </c>
      <c r="C485" s="6" t="s">
        <v>166</v>
      </c>
      <c r="D485">
        <v>1354.0336709999999</v>
      </c>
      <c r="E485" s="6" t="s">
        <v>110</v>
      </c>
      <c r="F485" s="6" t="s">
        <v>122</v>
      </c>
      <c r="G485">
        <v>20260723</v>
      </c>
    </row>
    <row r="486" spans="1:7" x14ac:dyDescent="0.2">
      <c r="A486" s="6" t="s">
        <v>10</v>
      </c>
      <c r="B486" s="6" t="s">
        <v>191</v>
      </c>
      <c r="C486" s="6" t="s">
        <v>166</v>
      </c>
      <c r="D486">
        <v>57662.084633999999</v>
      </c>
      <c r="E486" s="6" t="s">
        <v>169</v>
      </c>
      <c r="F486" s="6" t="s">
        <v>123</v>
      </c>
      <c r="G486">
        <v>20260723</v>
      </c>
    </row>
    <row r="487" spans="1:7" x14ac:dyDescent="0.2">
      <c r="A487" s="6" t="s">
        <v>10</v>
      </c>
      <c r="B487" s="6" t="s">
        <v>191</v>
      </c>
      <c r="C487" s="6" t="s">
        <v>166</v>
      </c>
      <c r="D487">
        <v>0</v>
      </c>
      <c r="E487" s="6" t="s">
        <v>106</v>
      </c>
      <c r="F487" s="6" t="s">
        <v>124</v>
      </c>
      <c r="G487">
        <v>20260723</v>
      </c>
    </row>
    <row r="488" spans="1:7" x14ac:dyDescent="0.2">
      <c r="A488" s="6" t="s">
        <v>10</v>
      </c>
      <c r="B488" s="6" t="s">
        <v>191</v>
      </c>
      <c r="C488" s="6" t="s">
        <v>166</v>
      </c>
      <c r="D488">
        <v>56379.519250999998</v>
      </c>
      <c r="E488" s="6" t="s">
        <v>108</v>
      </c>
      <c r="F488" s="6" t="s">
        <v>125</v>
      </c>
      <c r="G488">
        <v>20260723</v>
      </c>
    </row>
    <row r="489" spans="1:7" x14ac:dyDescent="0.2">
      <c r="A489" s="6" t="s">
        <v>10</v>
      </c>
      <c r="B489" s="6" t="s">
        <v>191</v>
      </c>
      <c r="C489" s="6" t="s">
        <v>166</v>
      </c>
      <c r="D489">
        <v>1282.565382</v>
      </c>
      <c r="E489" s="6" t="s">
        <v>110</v>
      </c>
      <c r="F489" s="6" t="s">
        <v>126</v>
      </c>
      <c r="G489">
        <v>20260723</v>
      </c>
    </row>
    <row r="490" spans="1:7" x14ac:dyDescent="0.2">
      <c r="A490" s="6" t="s">
        <v>10</v>
      </c>
      <c r="B490" s="6" t="s">
        <v>191</v>
      </c>
      <c r="C490" s="6" t="s">
        <v>166</v>
      </c>
      <c r="D490">
        <v>15585.733788</v>
      </c>
      <c r="E490" s="6" t="s">
        <v>170</v>
      </c>
      <c r="F490" s="6" t="s">
        <v>127</v>
      </c>
      <c r="G490">
        <v>20260723</v>
      </c>
    </row>
    <row r="491" spans="1:7" x14ac:dyDescent="0.2">
      <c r="A491" s="6" t="s">
        <v>10</v>
      </c>
      <c r="B491" s="6" t="s">
        <v>191</v>
      </c>
      <c r="C491" s="6" t="s">
        <v>166</v>
      </c>
      <c r="D491">
        <v>8.9423650000000006</v>
      </c>
      <c r="E491" s="6" t="s">
        <v>106</v>
      </c>
      <c r="F491" s="6" t="s">
        <v>128</v>
      </c>
      <c r="G491">
        <v>20260723</v>
      </c>
    </row>
    <row r="492" spans="1:7" x14ac:dyDescent="0.2">
      <c r="A492" s="6" t="s">
        <v>10</v>
      </c>
      <c r="B492" s="6" t="s">
        <v>191</v>
      </c>
      <c r="C492" s="6" t="s">
        <v>166</v>
      </c>
      <c r="D492">
        <v>15347.607171</v>
      </c>
      <c r="E492" s="6" t="s">
        <v>108</v>
      </c>
      <c r="F492" s="6" t="s">
        <v>129</v>
      </c>
      <c r="G492">
        <v>20260723</v>
      </c>
    </row>
    <row r="493" spans="1:7" x14ac:dyDescent="0.2">
      <c r="A493" s="6" t="s">
        <v>10</v>
      </c>
      <c r="B493" s="6" t="s">
        <v>191</v>
      </c>
      <c r="C493" s="6" t="s">
        <v>166</v>
      </c>
      <c r="D493">
        <v>229.18425199999999</v>
      </c>
      <c r="E493" s="6" t="s">
        <v>110</v>
      </c>
      <c r="F493" s="6" t="s">
        <v>130</v>
      </c>
      <c r="G493">
        <v>20260723</v>
      </c>
    </row>
    <row r="494" spans="1:7" x14ac:dyDescent="0.2">
      <c r="A494" s="6" t="s">
        <v>10</v>
      </c>
      <c r="B494" s="6" t="s">
        <v>191</v>
      </c>
      <c r="C494" s="6" t="s">
        <v>166</v>
      </c>
      <c r="E494" s="6" t="s">
        <v>132</v>
      </c>
      <c r="F494" s="6" t="s">
        <v>131</v>
      </c>
      <c r="G494">
        <v>20260723</v>
      </c>
    </row>
    <row r="495" spans="1:7" x14ac:dyDescent="0.2">
      <c r="A495" s="6" t="s">
        <v>10</v>
      </c>
      <c r="B495" s="6" t="s">
        <v>191</v>
      </c>
      <c r="C495" s="6" t="s">
        <v>166</v>
      </c>
      <c r="D495">
        <v>4.0163130000000002</v>
      </c>
      <c r="E495" s="6" t="s">
        <v>134</v>
      </c>
      <c r="F495" s="6" t="s">
        <v>133</v>
      </c>
      <c r="G495">
        <v>20260723</v>
      </c>
    </row>
    <row r="496" spans="1:7" x14ac:dyDescent="0.2">
      <c r="A496" s="6" t="s">
        <v>10</v>
      </c>
      <c r="B496" s="6" t="s">
        <v>191</v>
      </c>
      <c r="C496" s="6" t="s">
        <v>166</v>
      </c>
      <c r="D496">
        <v>1078.9252080000001</v>
      </c>
      <c r="E496" s="6" t="s">
        <v>136</v>
      </c>
      <c r="F496" s="6" t="s">
        <v>135</v>
      </c>
      <c r="G496">
        <v>20260723</v>
      </c>
    </row>
    <row r="497" spans="1:7" x14ac:dyDescent="0.2">
      <c r="A497" s="6" t="s">
        <v>10</v>
      </c>
      <c r="B497" s="6" t="s">
        <v>191</v>
      </c>
      <c r="C497" s="6" t="s">
        <v>166</v>
      </c>
      <c r="D497">
        <v>2293.2999589999999</v>
      </c>
      <c r="E497" s="6" t="s">
        <v>138</v>
      </c>
      <c r="F497" s="6" t="s">
        <v>137</v>
      </c>
      <c r="G497">
        <v>20260723</v>
      </c>
    </row>
    <row r="498" spans="1:7" x14ac:dyDescent="0.2">
      <c r="A498" s="6" t="s">
        <v>10</v>
      </c>
      <c r="B498" s="6" t="s">
        <v>191</v>
      </c>
      <c r="C498" s="6" t="s">
        <v>166</v>
      </c>
      <c r="D498">
        <v>935.09775300000001</v>
      </c>
      <c r="E498" s="6" t="s">
        <v>140</v>
      </c>
      <c r="F498" s="6" t="s">
        <v>139</v>
      </c>
      <c r="G498">
        <v>20260723</v>
      </c>
    </row>
    <row r="499" spans="1:7" x14ac:dyDescent="0.2">
      <c r="A499" s="6" t="s">
        <v>10</v>
      </c>
      <c r="B499" s="6" t="s">
        <v>191</v>
      </c>
      <c r="C499" s="6" t="s">
        <v>166</v>
      </c>
      <c r="D499">
        <v>4663.3730869999999</v>
      </c>
      <c r="E499" s="6" t="s">
        <v>142</v>
      </c>
      <c r="F499" s="6" t="s">
        <v>141</v>
      </c>
      <c r="G499">
        <v>20260723</v>
      </c>
    </row>
    <row r="500" spans="1:7" x14ac:dyDescent="0.2">
      <c r="A500" s="6" t="s">
        <v>10</v>
      </c>
      <c r="B500" s="6" t="s">
        <v>191</v>
      </c>
      <c r="C500" s="6" t="s">
        <v>166</v>
      </c>
      <c r="D500">
        <v>34.485754</v>
      </c>
      <c r="E500" s="6" t="s">
        <v>52</v>
      </c>
      <c r="F500" s="6" t="s">
        <v>143</v>
      </c>
      <c r="G500">
        <v>20260723</v>
      </c>
    </row>
    <row r="501" spans="1:7" x14ac:dyDescent="0.2">
      <c r="A501" s="6" t="s">
        <v>10</v>
      </c>
      <c r="B501" s="6" t="s">
        <v>191</v>
      </c>
      <c r="C501" s="6" t="s">
        <v>166</v>
      </c>
      <c r="D501">
        <v>232.03864999999999</v>
      </c>
      <c r="E501" s="6" t="s">
        <v>145</v>
      </c>
      <c r="F501" s="6" t="s">
        <v>144</v>
      </c>
      <c r="G501">
        <v>20260723</v>
      </c>
    </row>
    <row r="502" spans="1:7" x14ac:dyDescent="0.2">
      <c r="A502" s="6" t="s">
        <v>10</v>
      </c>
      <c r="B502" s="6" t="s">
        <v>191</v>
      </c>
      <c r="C502" s="6" t="s">
        <v>166</v>
      </c>
      <c r="D502">
        <v>2380.686514</v>
      </c>
      <c r="E502" s="6" t="s">
        <v>147</v>
      </c>
      <c r="F502" s="6" t="s">
        <v>146</v>
      </c>
      <c r="G502">
        <v>20260723</v>
      </c>
    </row>
    <row r="503" spans="1:7" x14ac:dyDescent="0.2">
      <c r="A503" s="6" t="s">
        <v>10</v>
      </c>
      <c r="B503" s="6" t="s">
        <v>191</v>
      </c>
      <c r="C503" s="6" t="s">
        <v>166</v>
      </c>
      <c r="D503">
        <v>980.51059899999996</v>
      </c>
      <c r="E503" s="6" t="s">
        <v>149</v>
      </c>
      <c r="F503" s="6" t="s">
        <v>148</v>
      </c>
      <c r="G503">
        <v>20260723</v>
      </c>
    </row>
    <row r="504" spans="1:7" x14ac:dyDescent="0.2">
      <c r="A504" s="6" t="s">
        <v>10</v>
      </c>
      <c r="B504" s="6" t="s">
        <v>191</v>
      </c>
      <c r="C504" s="6" t="s">
        <v>166</v>
      </c>
      <c r="D504">
        <v>137.42461399999999</v>
      </c>
      <c r="E504" s="6" t="s">
        <v>151</v>
      </c>
      <c r="F504" s="6" t="s">
        <v>150</v>
      </c>
      <c r="G504">
        <v>20260723</v>
      </c>
    </row>
    <row r="505" spans="1:7" x14ac:dyDescent="0.2">
      <c r="A505" s="6" t="s">
        <v>10</v>
      </c>
      <c r="B505" s="6" t="s">
        <v>191</v>
      </c>
      <c r="C505" s="6" t="s">
        <v>166</v>
      </c>
      <c r="D505">
        <v>1636.8025660000001</v>
      </c>
      <c r="E505" s="6" t="s">
        <v>153</v>
      </c>
      <c r="F505" s="6" t="s">
        <v>152</v>
      </c>
      <c r="G505">
        <v>20260723</v>
      </c>
    </row>
    <row r="506" spans="1:7" x14ac:dyDescent="0.2">
      <c r="A506" s="6" t="s">
        <v>10</v>
      </c>
      <c r="B506" s="6" t="s">
        <v>191</v>
      </c>
      <c r="C506" s="6" t="s">
        <v>166</v>
      </c>
      <c r="D506">
        <v>4384.4512580000001</v>
      </c>
      <c r="E506" s="6" t="s">
        <v>155</v>
      </c>
      <c r="F506" s="6" t="s">
        <v>154</v>
      </c>
      <c r="G506">
        <v>20260723</v>
      </c>
    </row>
    <row r="507" spans="1:7" x14ac:dyDescent="0.2">
      <c r="A507" s="6" t="s">
        <v>10</v>
      </c>
      <c r="B507" s="6" t="s">
        <v>191</v>
      </c>
      <c r="C507" s="6" t="s">
        <v>166</v>
      </c>
      <c r="D507">
        <v>22.350639999999999</v>
      </c>
      <c r="E507" s="6" t="s">
        <v>157</v>
      </c>
      <c r="F507" s="6" t="s">
        <v>156</v>
      </c>
      <c r="G507">
        <v>20260723</v>
      </c>
    </row>
    <row r="508" spans="1:7" x14ac:dyDescent="0.2">
      <c r="A508" s="6" t="s">
        <v>10</v>
      </c>
      <c r="B508" s="6" t="s">
        <v>191</v>
      </c>
      <c r="C508" s="6" t="s">
        <v>166</v>
      </c>
      <c r="D508">
        <v>4362.1006180000004</v>
      </c>
      <c r="E508" s="6" t="s">
        <v>159</v>
      </c>
      <c r="F508" s="6" t="s">
        <v>158</v>
      </c>
      <c r="G508">
        <v>20260723</v>
      </c>
    </row>
    <row r="509" spans="1:7" x14ac:dyDescent="0.2">
      <c r="A509" s="6" t="s">
        <v>10</v>
      </c>
      <c r="B509" s="6" t="s">
        <v>191</v>
      </c>
      <c r="C509" s="6" t="s">
        <v>166</v>
      </c>
      <c r="D509">
        <v>190.698611</v>
      </c>
      <c r="E509" s="6" t="s">
        <v>161</v>
      </c>
      <c r="F509" s="6" t="s">
        <v>160</v>
      </c>
      <c r="G509">
        <v>20260723</v>
      </c>
    </row>
    <row r="510" spans="1:7" x14ac:dyDescent="0.2">
      <c r="A510" s="6" t="s">
        <v>10</v>
      </c>
      <c r="B510" s="6" t="s">
        <v>191</v>
      </c>
      <c r="C510" s="6" t="s">
        <v>166</v>
      </c>
      <c r="D510">
        <v>106476.54462499999</v>
      </c>
      <c r="E510" s="6" t="s">
        <v>163</v>
      </c>
      <c r="F510" s="6" t="s">
        <v>162</v>
      </c>
      <c r="G510">
        <v>20260723</v>
      </c>
    </row>
    <row r="511" spans="1:7" x14ac:dyDescent="0.2">
      <c r="A511" s="6" t="s">
        <v>10</v>
      </c>
      <c r="B511" s="6" t="s">
        <v>191</v>
      </c>
      <c r="C511" s="6" t="s">
        <v>166</v>
      </c>
      <c r="D511">
        <v>38612.532952000001</v>
      </c>
      <c r="E511" s="6" t="s">
        <v>165</v>
      </c>
      <c r="F511" s="6" t="s">
        <v>164</v>
      </c>
      <c r="G511">
        <v>20260723</v>
      </c>
    </row>
    <row r="512" spans="1:7" x14ac:dyDescent="0.2">
      <c r="A512" s="6" t="s">
        <v>10</v>
      </c>
      <c r="B512" s="6" t="s">
        <v>192</v>
      </c>
      <c r="C512" s="6" t="s">
        <v>166</v>
      </c>
      <c r="E512" s="6" t="s">
        <v>12</v>
      </c>
      <c r="F512" s="6" t="s">
        <v>11</v>
      </c>
      <c r="G512">
        <v>20260723</v>
      </c>
    </row>
    <row r="513" spans="1:7" x14ac:dyDescent="0.2">
      <c r="A513" s="6" t="s">
        <v>10</v>
      </c>
      <c r="B513" s="6" t="s">
        <v>192</v>
      </c>
      <c r="C513" s="6" t="s">
        <v>166</v>
      </c>
      <c r="E513" s="6" t="s">
        <v>16</v>
      </c>
      <c r="F513" s="6" t="s">
        <v>15</v>
      </c>
      <c r="G513">
        <v>20260723</v>
      </c>
    </row>
    <row r="514" spans="1:7" x14ac:dyDescent="0.2">
      <c r="A514" s="6" t="s">
        <v>10</v>
      </c>
      <c r="B514" s="6" t="s">
        <v>192</v>
      </c>
      <c r="C514" s="6" t="s">
        <v>166</v>
      </c>
      <c r="E514" s="6" t="s">
        <v>18</v>
      </c>
      <c r="F514" s="6" t="s">
        <v>17</v>
      </c>
      <c r="G514">
        <v>20260723</v>
      </c>
    </row>
    <row r="515" spans="1:7" x14ac:dyDescent="0.2">
      <c r="A515" s="6" t="s">
        <v>10</v>
      </c>
      <c r="B515" s="6" t="s">
        <v>192</v>
      </c>
      <c r="C515" s="6" t="s">
        <v>166</v>
      </c>
      <c r="D515">
        <v>0</v>
      </c>
      <c r="E515" s="6" t="s">
        <v>20</v>
      </c>
      <c r="F515" s="6" t="s">
        <v>19</v>
      </c>
      <c r="G515">
        <v>20260723</v>
      </c>
    </row>
    <row r="516" spans="1:7" x14ac:dyDescent="0.2">
      <c r="A516" s="6" t="s">
        <v>10</v>
      </c>
      <c r="B516" s="6" t="s">
        <v>192</v>
      </c>
      <c r="C516" s="6" t="s">
        <v>166</v>
      </c>
      <c r="D516">
        <v>1027.7451430000001</v>
      </c>
      <c r="E516" s="6" t="s">
        <v>22</v>
      </c>
      <c r="F516" s="6" t="s">
        <v>21</v>
      </c>
      <c r="G516">
        <v>20260723</v>
      </c>
    </row>
    <row r="517" spans="1:7" x14ac:dyDescent="0.2">
      <c r="A517" s="6" t="s">
        <v>10</v>
      </c>
      <c r="B517" s="6" t="s">
        <v>192</v>
      </c>
      <c r="C517" s="6" t="s">
        <v>166</v>
      </c>
      <c r="D517">
        <v>44.760030999999998</v>
      </c>
      <c r="E517" s="6" t="s">
        <v>24</v>
      </c>
      <c r="F517" s="6" t="s">
        <v>23</v>
      </c>
      <c r="G517">
        <v>20260723</v>
      </c>
    </row>
    <row r="518" spans="1:7" x14ac:dyDescent="0.2">
      <c r="A518" s="6" t="s">
        <v>10</v>
      </c>
      <c r="B518" s="6" t="s">
        <v>192</v>
      </c>
      <c r="C518" s="6" t="s">
        <v>166</v>
      </c>
      <c r="D518">
        <v>1346.312377</v>
      </c>
      <c r="E518" s="6" t="s">
        <v>26</v>
      </c>
      <c r="F518" s="6" t="s">
        <v>25</v>
      </c>
      <c r="G518">
        <v>20260723</v>
      </c>
    </row>
    <row r="519" spans="1:7" x14ac:dyDescent="0.2">
      <c r="A519" s="6" t="s">
        <v>10</v>
      </c>
      <c r="B519" s="6" t="s">
        <v>192</v>
      </c>
      <c r="C519" s="6" t="s">
        <v>166</v>
      </c>
      <c r="D519">
        <v>95278.582594000007</v>
      </c>
      <c r="E519" s="6" t="s">
        <v>28</v>
      </c>
      <c r="F519" s="6" t="s">
        <v>27</v>
      </c>
      <c r="G519">
        <v>20260723</v>
      </c>
    </row>
    <row r="520" spans="1:7" x14ac:dyDescent="0.2">
      <c r="A520" s="6" t="s">
        <v>10</v>
      </c>
      <c r="B520" s="6" t="s">
        <v>192</v>
      </c>
      <c r="C520" s="6" t="s">
        <v>166</v>
      </c>
      <c r="D520">
        <v>9744.4138789999997</v>
      </c>
      <c r="E520" s="6" t="s">
        <v>30</v>
      </c>
      <c r="F520" s="6" t="s">
        <v>29</v>
      </c>
      <c r="G520">
        <v>20260723</v>
      </c>
    </row>
    <row r="521" spans="1:7" x14ac:dyDescent="0.2">
      <c r="A521" s="6" t="s">
        <v>10</v>
      </c>
      <c r="B521" s="6" t="s">
        <v>192</v>
      </c>
      <c r="C521" s="6" t="s">
        <v>166</v>
      </c>
      <c r="D521">
        <v>26244.728732</v>
      </c>
      <c r="E521" s="6" t="s">
        <v>32</v>
      </c>
      <c r="F521" s="6" t="s">
        <v>31</v>
      </c>
      <c r="G521">
        <v>20260723</v>
      </c>
    </row>
    <row r="522" spans="1:7" x14ac:dyDescent="0.2">
      <c r="A522" s="6" t="s">
        <v>10</v>
      </c>
      <c r="B522" s="6" t="s">
        <v>192</v>
      </c>
      <c r="C522" s="6" t="s">
        <v>166</v>
      </c>
      <c r="D522">
        <v>1410.595712</v>
      </c>
      <c r="E522" s="6" t="s">
        <v>34</v>
      </c>
      <c r="F522" s="6" t="s">
        <v>33</v>
      </c>
      <c r="G522">
        <v>20260723</v>
      </c>
    </row>
    <row r="523" spans="1:7" x14ac:dyDescent="0.2">
      <c r="A523" s="6" t="s">
        <v>10</v>
      </c>
      <c r="B523" s="6" t="s">
        <v>192</v>
      </c>
      <c r="C523" s="6" t="s">
        <v>166</v>
      </c>
      <c r="D523">
        <v>576.50133900000003</v>
      </c>
      <c r="E523" s="6" t="s">
        <v>36</v>
      </c>
      <c r="F523" s="6" t="s">
        <v>35</v>
      </c>
      <c r="G523">
        <v>20260723</v>
      </c>
    </row>
    <row r="524" spans="1:7" x14ac:dyDescent="0.2">
      <c r="A524" s="6" t="s">
        <v>10</v>
      </c>
      <c r="B524" s="6" t="s">
        <v>192</v>
      </c>
      <c r="C524" s="6" t="s">
        <v>166</v>
      </c>
      <c r="D524">
        <v>834.09437200000002</v>
      </c>
      <c r="E524" s="6" t="s">
        <v>38</v>
      </c>
      <c r="F524" s="6" t="s">
        <v>37</v>
      </c>
      <c r="G524">
        <v>20260723</v>
      </c>
    </row>
    <row r="525" spans="1:7" x14ac:dyDescent="0.2">
      <c r="A525" s="6" t="s">
        <v>10</v>
      </c>
      <c r="B525" s="6" t="s">
        <v>192</v>
      </c>
      <c r="C525" s="6" t="s">
        <v>166</v>
      </c>
      <c r="D525">
        <v>38309.114311999998</v>
      </c>
      <c r="E525" s="6" t="s">
        <v>40</v>
      </c>
      <c r="F525" s="6" t="s">
        <v>39</v>
      </c>
      <c r="G525">
        <v>20260723</v>
      </c>
    </row>
    <row r="526" spans="1:7" x14ac:dyDescent="0.2">
      <c r="A526" s="6" t="s">
        <v>10</v>
      </c>
      <c r="B526" s="6" t="s">
        <v>192</v>
      </c>
      <c r="C526" s="6" t="s">
        <v>166</v>
      </c>
      <c r="D526">
        <v>17170.279942000001</v>
      </c>
      <c r="E526" s="6" t="s">
        <v>42</v>
      </c>
      <c r="F526" s="6" t="s">
        <v>41</v>
      </c>
      <c r="G526">
        <v>20260723</v>
      </c>
    </row>
    <row r="527" spans="1:7" x14ac:dyDescent="0.2">
      <c r="A527" s="6" t="s">
        <v>10</v>
      </c>
      <c r="B527" s="6" t="s">
        <v>192</v>
      </c>
      <c r="C527" s="6" t="s">
        <v>166</v>
      </c>
      <c r="D527">
        <v>20249.858377</v>
      </c>
      <c r="E527" s="6" t="s">
        <v>44</v>
      </c>
      <c r="F527" s="6" t="s">
        <v>43</v>
      </c>
      <c r="G527">
        <v>20260723</v>
      </c>
    </row>
    <row r="528" spans="1:7" x14ac:dyDescent="0.2">
      <c r="A528" s="6" t="s">
        <v>10</v>
      </c>
      <c r="B528" s="6" t="s">
        <v>192</v>
      </c>
      <c r="C528" s="6" t="s">
        <v>166</v>
      </c>
      <c r="D528">
        <v>883.40242799999999</v>
      </c>
      <c r="E528" s="6" t="s">
        <v>46</v>
      </c>
      <c r="F528" s="6" t="s">
        <v>45</v>
      </c>
      <c r="G528">
        <v>20260723</v>
      </c>
    </row>
    <row r="529" spans="1:7" x14ac:dyDescent="0.2">
      <c r="A529" s="6" t="s">
        <v>10</v>
      </c>
      <c r="B529" s="6" t="s">
        <v>192</v>
      </c>
      <c r="C529" s="6" t="s">
        <v>166</v>
      </c>
      <c r="D529">
        <v>5.5735650000000003</v>
      </c>
      <c r="E529" s="6" t="s">
        <v>48</v>
      </c>
      <c r="F529" s="6" t="s">
        <v>47</v>
      </c>
      <c r="G529">
        <v>20260723</v>
      </c>
    </row>
    <row r="530" spans="1:7" x14ac:dyDescent="0.2">
      <c r="A530" s="6" t="s">
        <v>10</v>
      </c>
      <c r="B530" s="6" t="s">
        <v>192</v>
      </c>
      <c r="C530" s="6" t="s">
        <v>166</v>
      </c>
      <c r="D530">
        <v>18927.977559999999</v>
      </c>
      <c r="E530" s="6" t="s">
        <v>50</v>
      </c>
      <c r="F530" s="6" t="s">
        <v>49</v>
      </c>
      <c r="G530">
        <v>20260723</v>
      </c>
    </row>
    <row r="531" spans="1:7" x14ac:dyDescent="0.2">
      <c r="A531" s="6" t="s">
        <v>10</v>
      </c>
      <c r="B531" s="6" t="s">
        <v>192</v>
      </c>
      <c r="C531" s="6" t="s">
        <v>166</v>
      </c>
      <c r="D531">
        <v>40.930689000000001</v>
      </c>
      <c r="E531" s="6" t="s">
        <v>52</v>
      </c>
      <c r="F531" s="6" t="s">
        <v>51</v>
      </c>
      <c r="G531">
        <v>20260723</v>
      </c>
    </row>
    <row r="532" spans="1:7" x14ac:dyDescent="0.2">
      <c r="A532" s="6" t="s">
        <v>10</v>
      </c>
      <c r="B532" s="6" t="s">
        <v>192</v>
      </c>
      <c r="C532" s="6" t="s">
        <v>166</v>
      </c>
      <c r="D532">
        <v>600.81086000000005</v>
      </c>
      <c r="E532" s="6" t="s">
        <v>54</v>
      </c>
      <c r="F532" s="6" t="s">
        <v>53</v>
      </c>
      <c r="G532">
        <v>20260723</v>
      </c>
    </row>
    <row r="533" spans="1:7" x14ac:dyDescent="0.2">
      <c r="A533" s="6" t="s">
        <v>10</v>
      </c>
      <c r="B533" s="6" t="s">
        <v>192</v>
      </c>
      <c r="C533" s="6" t="s">
        <v>166</v>
      </c>
      <c r="D533">
        <v>1.0851E-2</v>
      </c>
      <c r="E533" s="6" t="s">
        <v>56</v>
      </c>
      <c r="F533" s="6" t="s">
        <v>55</v>
      </c>
      <c r="G533">
        <v>20260723</v>
      </c>
    </row>
    <row r="534" spans="1:7" x14ac:dyDescent="0.2">
      <c r="A534" s="6" t="s">
        <v>10</v>
      </c>
      <c r="B534" s="6" t="s">
        <v>192</v>
      </c>
      <c r="C534" s="6" t="s">
        <v>166</v>
      </c>
      <c r="D534">
        <v>15478.621132</v>
      </c>
      <c r="E534" s="6" t="s">
        <v>58</v>
      </c>
      <c r="F534" s="6" t="s">
        <v>57</v>
      </c>
      <c r="G534">
        <v>20260723</v>
      </c>
    </row>
    <row r="535" spans="1:7" x14ac:dyDescent="0.2">
      <c r="A535" s="6" t="s">
        <v>10</v>
      </c>
      <c r="B535" s="6" t="s">
        <v>192</v>
      </c>
      <c r="C535" s="6" t="s">
        <v>166</v>
      </c>
      <c r="D535">
        <v>4907.427764</v>
      </c>
      <c r="E535" s="6" t="s">
        <v>60</v>
      </c>
      <c r="F535" s="6" t="s">
        <v>59</v>
      </c>
      <c r="G535">
        <v>20260723</v>
      </c>
    </row>
    <row r="536" spans="1:7" x14ac:dyDescent="0.2">
      <c r="A536" s="6" t="s">
        <v>10</v>
      </c>
      <c r="B536" s="6" t="s">
        <v>192</v>
      </c>
      <c r="C536" s="6" t="s">
        <v>166</v>
      </c>
      <c r="D536">
        <v>33.950637</v>
      </c>
      <c r="E536" s="6" t="s">
        <v>62</v>
      </c>
      <c r="F536" s="6" t="s">
        <v>61</v>
      </c>
      <c r="G536">
        <v>20260723</v>
      </c>
    </row>
    <row r="537" spans="1:7" x14ac:dyDescent="0.2">
      <c r="A537" s="6" t="s">
        <v>10</v>
      </c>
      <c r="B537" s="6" t="s">
        <v>192</v>
      </c>
      <c r="C537" s="6" t="s">
        <v>166</v>
      </c>
      <c r="D537">
        <v>101.51386599999999</v>
      </c>
      <c r="E537" s="6" t="s">
        <v>64</v>
      </c>
      <c r="F537" s="6" t="s">
        <v>63</v>
      </c>
      <c r="G537">
        <v>20260723</v>
      </c>
    </row>
    <row r="538" spans="1:7" x14ac:dyDescent="0.2">
      <c r="A538" s="6" t="s">
        <v>10</v>
      </c>
      <c r="B538" s="6" t="s">
        <v>192</v>
      </c>
      <c r="C538" s="6" t="s">
        <v>166</v>
      </c>
      <c r="D538">
        <v>4771.9632609999999</v>
      </c>
      <c r="E538" s="6" t="s">
        <v>66</v>
      </c>
      <c r="F538" s="6" t="s">
        <v>65</v>
      </c>
      <c r="G538">
        <v>20260723</v>
      </c>
    </row>
    <row r="539" spans="1:7" x14ac:dyDescent="0.2">
      <c r="A539" s="6" t="s">
        <v>10</v>
      </c>
      <c r="B539" s="6" t="s">
        <v>192</v>
      </c>
      <c r="C539" s="6" t="s">
        <v>166</v>
      </c>
      <c r="D539">
        <v>3056.2197339999998</v>
      </c>
      <c r="E539" s="6" t="s">
        <v>68</v>
      </c>
      <c r="F539" s="6" t="s">
        <v>67</v>
      </c>
      <c r="G539">
        <v>20260723</v>
      </c>
    </row>
    <row r="540" spans="1:7" x14ac:dyDescent="0.2">
      <c r="A540" s="6" t="s">
        <v>10</v>
      </c>
      <c r="B540" s="6" t="s">
        <v>192</v>
      </c>
      <c r="C540" s="6" t="s">
        <v>166</v>
      </c>
      <c r="D540">
        <v>2715.1997409999999</v>
      </c>
      <c r="E540" s="6" t="s">
        <v>70</v>
      </c>
      <c r="F540" s="6" t="s">
        <v>69</v>
      </c>
      <c r="G540">
        <v>20260723</v>
      </c>
    </row>
    <row r="541" spans="1:7" x14ac:dyDescent="0.2">
      <c r="A541" s="6" t="s">
        <v>10</v>
      </c>
      <c r="B541" s="6" t="s">
        <v>192</v>
      </c>
      <c r="C541" s="6" t="s">
        <v>166</v>
      </c>
      <c r="D541">
        <v>2424.690126</v>
      </c>
      <c r="E541" s="6" t="s">
        <v>72</v>
      </c>
      <c r="F541" s="6" t="s">
        <v>71</v>
      </c>
      <c r="G541">
        <v>20260723</v>
      </c>
    </row>
    <row r="542" spans="1:7" x14ac:dyDescent="0.2">
      <c r="A542" s="6" t="s">
        <v>10</v>
      </c>
      <c r="B542" s="6" t="s">
        <v>192</v>
      </c>
      <c r="C542" s="6" t="s">
        <v>166</v>
      </c>
      <c r="D542">
        <v>290.50963400000001</v>
      </c>
      <c r="E542" s="6" t="s">
        <v>74</v>
      </c>
      <c r="F542" s="6" t="s">
        <v>73</v>
      </c>
      <c r="G542">
        <v>20260723</v>
      </c>
    </row>
    <row r="543" spans="1:7" x14ac:dyDescent="0.2">
      <c r="A543" s="6" t="s">
        <v>10</v>
      </c>
      <c r="B543" s="6" t="s">
        <v>192</v>
      </c>
      <c r="C543" s="6" t="s">
        <v>166</v>
      </c>
      <c r="D543">
        <v>369.868359</v>
      </c>
      <c r="E543" s="6" t="s">
        <v>76</v>
      </c>
      <c r="F543" s="6" t="s">
        <v>75</v>
      </c>
      <c r="G543">
        <v>20260723</v>
      </c>
    </row>
    <row r="544" spans="1:7" x14ac:dyDescent="0.2">
      <c r="A544" s="6" t="s">
        <v>10</v>
      </c>
      <c r="B544" s="6" t="s">
        <v>192</v>
      </c>
      <c r="C544" s="6" t="s">
        <v>166</v>
      </c>
      <c r="D544">
        <v>-8.9072460000000007</v>
      </c>
      <c r="E544" s="6" t="s">
        <v>78</v>
      </c>
      <c r="F544" s="6" t="s">
        <v>77</v>
      </c>
      <c r="G544">
        <v>20260723</v>
      </c>
    </row>
    <row r="545" spans="1:7" x14ac:dyDescent="0.2">
      <c r="A545" s="6" t="s">
        <v>10</v>
      </c>
      <c r="B545" s="6" t="s">
        <v>192</v>
      </c>
      <c r="C545" s="6" t="s">
        <v>166</v>
      </c>
      <c r="D545">
        <v>378.77560499999998</v>
      </c>
      <c r="E545" s="6" t="s">
        <v>80</v>
      </c>
      <c r="F545" s="6" t="s">
        <v>79</v>
      </c>
      <c r="G545">
        <v>20260723</v>
      </c>
    </row>
    <row r="546" spans="1:7" x14ac:dyDescent="0.2">
      <c r="A546" s="6" t="s">
        <v>10</v>
      </c>
      <c r="B546" s="6" t="s">
        <v>192</v>
      </c>
      <c r="C546" s="6" t="s">
        <v>166</v>
      </c>
      <c r="D546">
        <v>-28.848385</v>
      </c>
      <c r="E546" s="6" t="s">
        <v>82</v>
      </c>
      <c r="F546" s="6" t="s">
        <v>81</v>
      </c>
      <c r="G546">
        <v>20260723</v>
      </c>
    </row>
    <row r="547" spans="1:7" x14ac:dyDescent="0.2">
      <c r="A547" s="6" t="s">
        <v>10</v>
      </c>
      <c r="B547" s="6" t="s">
        <v>192</v>
      </c>
      <c r="C547" s="6" t="s">
        <v>166</v>
      </c>
      <c r="D547">
        <v>1398.0637469999999</v>
      </c>
      <c r="E547" s="6" t="s">
        <v>84</v>
      </c>
      <c r="F547" s="6" t="s">
        <v>83</v>
      </c>
      <c r="G547">
        <v>20260723</v>
      </c>
    </row>
    <row r="548" spans="1:7" x14ac:dyDescent="0.2">
      <c r="A548" s="6" t="s">
        <v>10</v>
      </c>
      <c r="B548" s="6" t="s">
        <v>192</v>
      </c>
      <c r="C548" s="6" t="s">
        <v>166</v>
      </c>
      <c r="D548">
        <v>817.11216000000002</v>
      </c>
      <c r="E548" s="6" t="s">
        <v>86</v>
      </c>
      <c r="F548" s="6" t="s">
        <v>85</v>
      </c>
      <c r="G548">
        <v>20260723</v>
      </c>
    </row>
    <row r="549" spans="1:7" x14ac:dyDescent="0.2">
      <c r="A549" s="6" t="s">
        <v>10</v>
      </c>
      <c r="B549" s="6" t="s">
        <v>192</v>
      </c>
      <c r="C549" s="6" t="s">
        <v>166</v>
      </c>
      <c r="D549">
        <v>525.202901</v>
      </c>
      <c r="E549" s="6" t="s">
        <v>88</v>
      </c>
      <c r="F549" s="6" t="s">
        <v>87</v>
      </c>
      <c r="G549">
        <v>20260723</v>
      </c>
    </row>
    <row r="550" spans="1:7" x14ac:dyDescent="0.2">
      <c r="A550" s="6" t="s">
        <v>10</v>
      </c>
      <c r="B550" s="6" t="s">
        <v>192</v>
      </c>
      <c r="C550" s="6" t="s">
        <v>166</v>
      </c>
      <c r="D550">
        <v>1171.5159200000001</v>
      </c>
      <c r="E550" s="6" t="s">
        <v>90</v>
      </c>
      <c r="F550" s="6" t="s">
        <v>89</v>
      </c>
      <c r="G550">
        <v>20260723</v>
      </c>
    </row>
    <row r="551" spans="1:7" x14ac:dyDescent="0.2">
      <c r="A551" s="6" t="s">
        <v>10</v>
      </c>
      <c r="B551" s="6" t="s">
        <v>192</v>
      </c>
      <c r="C551" s="6" t="s">
        <v>166</v>
      </c>
      <c r="D551">
        <v>5.7375499999999997</v>
      </c>
      <c r="E551" s="6" t="s">
        <v>92</v>
      </c>
      <c r="F551" s="6" t="s">
        <v>91</v>
      </c>
      <c r="G551">
        <v>20260723</v>
      </c>
    </row>
    <row r="552" spans="1:7" x14ac:dyDescent="0.2">
      <c r="A552" s="6" t="s">
        <v>10</v>
      </c>
      <c r="B552" s="6" t="s">
        <v>192</v>
      </c>
      <c r="C552" s="6" t="s">
        <v>166</v>
      </c>
      <c r="D552">
        <v>0</v>
      </c>
      <c r="E552" s="6" t="s">
        <v>94</v>
      </c>
      <c r="F552" s="6" t="s">
        <v>93</v>
      </c>
      <c r="G552">
        <v>20260723</v>
      </c>
    </row>
    <row r="553" spans="1:7" x14ac:dyDescent="0.2">
      <c r="A553" s="6" t="s">
        <v>10</v>
      </c>
      <c r="B553" s="6" t="s">
        <v>192</v>
      </c>
      <c r="C553" s="6" t="s">
        <v>166</v>
      </c>
      <c r="D553">
        <v>2540.3699430000001</v>
      </c>
      <c r="E553" s="6" t="s">
        <v>96</v>
      </c>
      <c r="F553" s="6" t="s">
        <v>95</v>
      </c>
      <c r="G553">
        <v>20260723</v>
      </c>
    </row>
    <row r="554" spans="1:7" x14ac:dyDescent="0.2">
      <c r="A554" s="6" t="s">
        <v>10</v>
      </c>
      <c r="B554" s="6" t="s">
        <v>192</v>
      </c>
      <c r="C554" s="6" t="s">
        <v>166</v>
      </c>
      <c r="D554">
        <v>237.30516700000001</v>
      </c>
      <c r="E554" s="6" t="s">
        <v>98</v>
      </c>
      <c r="F554" s="6" t="s">
        <v>97</v>
      </c>
      <c r="G554">
        <v>20260723</v>
      </c>
    </row>
    <row r="555" spans="1:7" x14ac:dyDescent="0.2">
      <c r="A555" s="6" t="s">
        <v>10</v>
      </c>
      <c r="B555" s="6" t="s">
        <v>192</v>
      </c>
      <c r="C555" s="6" t="s">
        <v>166</v>
      </c>
      <c r="D555">
        <v>127834.976163</v>
      </c>
      <c r="E555" s="6" t="s">
        <v>100</v>
      </c>
      <c r="F555" s="6" t="s">
        <v>99</v>
      </c>
      <c r="G555">
        <v>20260723</v>
      </c>
    </row>
    <row r="556" spans="1:7" x14ac:dyDescent="0.2">
      <c r="A556" s="6" t="s">
        <v>10</v>
      </c>
      <c r="B556" s="6" t="s">
        <v>192</v>
      </c>
      <c r="C556" s="6" t="s">
        <v>166</v>
      </c>
      <c r="E556" s="6" t="s">
        <v>102</v>
      </c>
      <c r="F556" s="6" t="s">
        <v>101</v>
      </c>
      <c r="G556">
        <v>20260723</v>
      </c>
    </row>
    <row r="557" spans="1:7" x14ac:dyDescent="0.2">
      <c r="A557" s="6" t="s">
        <v>10</v>
      </c>
      <c r="B557" s="6" t="s">
        <v>192</v>
      </c>
      <c r="C557" s="6" t="s">
        <v>166</v>
      </c>
      <c r="D557">
        <v>8855.6251319999992</v>
      </c>
      <c r="E557" s="6" t="s">
        <v>167</v>
      </c>
      <c r="F557" s="6" t="s">
        <v>103</v>
      </c>
      <c r="G557">
        <v>20260723</v>
      </c>
    </row>
    <row r="558" spans="1:7" x14ac:dyDescent="0.2">
      <c r="A558" s="6" t="s">
        <v>10</v>
      </c>
      <c r="B558" s="6" t="s">
        <v>192</v>
      </c>
      <c r="C558" s="6" t="s">
        <v>166</v>
      </c>
      <c r="D558">
        <v>8122.7105300000003</v>
      </c>
      <c r="E558" s="6" t="s">
        <v>168</v>
      </c>
      <c r="F558" s="6" t="s">
        <v>104</v>
      </c>
      <c r="G558">
        <v>20260723</v>
      </c>
    </row>
    <row r="559" spans="1:7" x14ac:dyDescent="0.2">
      <c r="A559" s="6" t="s">
        <v>10</v>
      </c>
      <c r="B559" s="6" t="s">
        <v>192</v>
      </c>
      <c r="C559" s="6" t="s">
        <v>166</v>
      </c>
      <c r="D559">
        <v>0.10133499999999999</v>
      </c>
      <c r="E559" s="6" t="s">
        <v>106</v>
      </c>
      <c r="F559" s="6" t="s">
        <v>105</v>
      </c>
      <c r="G559">
        <v>20260723</v>
      </c>
    </row>
    <row r="560" spans="1:7" x14ac:dyDescent="0.2">
      <c r="A560" s="6" t="s">
        <v>10</v>
      </c>
      <c r="B560" s="6" t="s">
        <v>192</v>
      </c>
      <c r="C560" s="6" t="s">
        <v>166</v>
      </c>
      <c r="D560">
        <v>7312.4785030000003</v>
      </c>
      <c r="E560" s="6" t="s">
        <v>108</v>
      </c>
      <c r="F560" s="6" t="s">
        <v>107</v>
      </c>
      <c r="G560">
        <v>20260723</v>
      </c>
    </row>
    <row r="561" spans="1:7" x14ac:dyDescent="0.2">
      <c r="A561" s="6" t="s">
        <v>10</v>
      </c>
      <c r="B561" s="6" t="s">
        <v>192</v>
      </c>
      <c r="C561" s="6" t="s">
        <v>166</v>
      </c>
      <c r="D561">
        <v>810.13069299999995</v>
      </c>
      <c r="E561" s="6" t="s">
        <v>110</v>
      </c>
      <c r="F561" s="6" t="s">
        <v>109</v>
      </c>
      <c r="G561">
        <v>20260723</v>
      </c>
    </row>
    <row r="562" spans="1:7" x14ac:dyDescent="0.2">
      <c r="A562" s="6" t="s">
        <v>10</v>
      </c>
      <c r="B562" s="6" t="s">
        <v>192</v>
      </c>
      <c r="C562" s="6" t="s">
        <v>166</v>
      </c>
      <c r="D562">
        <v>732.91460199999995</v>
      </c>
      <c r="E562" s="6" t="s">
        <v>112</v>
      </c>
      <c r="F562" s="6" t="s">
        <v>111</v>
      </c>
      <c r="G562">
        <v>20260723</v>
      </c>
    </row>
    <row r="563" spans="1:7" x14ac:dyDescent="0.2">
      <c r="A563" s="6" t="s">
        <v>10</v>
      </c>
      <c r="B563" s="6" t="s">
        <v>192</v>
      </c>
      <c r="C563" s="6" t="s">
        <v>166</v>
      </c>
      <c r="D563">
        <v>0</v>
      </c>
      <c r="E563" s="6" t="s">
        <v>106</v>
      </c>
      <c r="F563" s="6" t="s">
        <v>113</v>
      </c>
      <c r="G563">
        <v>20260723</v>
      </c>
    </row>
    <row r="564" spans="1:7" x14ac:dyDescent="0.2">
      <c r="A564" s="6" t="s">
        <v>10</v>
      </c>
      <c r="B564" s="6" t="s">
        <v>192</v>
      </c>
      <c r="C564" s="6" t="s">
        <v>166</v>
      </c>
      <c r="D564">
        <v>617.95210599999996</v>
      </c>
      <c r="E564" s="6" t="s">
        <v>108</v>
      </c>
      <c r="F564" s="6" t="s">
        <v>114</v>
      </c>
      <c r="G564">
        <v>20260723</v>
      </c>
    </row>
    <row r="565" spans="1:7" x14ac:dyDescent="0.2">
      <c r="A565" s="6" t="s">
        <v>10</v>
      </c>
      <c r="B565" s="6" t="s">
        <v>192</v>
      </c>
      <c r="C565" s="6" t="s">
        <v>166</v>
      </c>
      <c r="D565">
        <v>114.962495</v>
      </c>
      <c r="E565" s="6" t="s">
        <v>110</v>
      </c>
      <c r="F565" s="6" t="s">
        <v>115</v>
      </c>
      <c r="G565">
        <v>20260723</v>
      </c>
    </row>
    <row r="566" spans="1:7" x14ac:dyDescent="0.2">
      <c r="A566" s="6" t="s">
        <v>10</v>
      </c>
      <c r="B566" s="6" t="s">
        <v>192</v>
      </c>
      <c r="C566" s="6" t="s">
        <v>166</v>
      </c>
      <c r="D566">
        <v>47683.338779999998</v>
      </c>
      <c r="E566" s="6" t="s">
        <v>117</v>
      </c>
      <c r="F566" s="6" t="s">
        <v>116</v>
      </c>
      <c r="G566">
        <v>20260723</v>
      </c>
    </row>
    <row r="567" spans="1:7" x14ac:dyDescent="0.2">
      <c r="A567" s="6" t="s">
        <v>10</v>
      </c>
      <c r="B567" s="6" t="s">
        <v>192</v>
      </c>
      <c r="C567" s="6" t="s">
        <v>166</v>
      </c>
      <c r="D567">
        <v>2399.7611879999999</v>
      </c>
      <c r="E567" s="6" t="s">
        <v>119</v>
      </c>
      <c r="F567" s="6" t="s">
        <v>118</v>
      </c>
      <c r="G567">
        <v>20260723</v>
      </c>
    </row>
    <row r="568" spans="1:7" x14ac:dyDescent="0.2">
      <c r="A568" s="6" t="s">
        <v>10</v>
      </c>
      <c r="B568" s="6" t="s">
        <v>192</v>
      </c>
      <c r="C568" s="6" t="s">
        <v>166</v>
      </c>
      <c r="D568">
        <v>0</v>
      </c>
      <c r="E568" s="6" t="s">
        <v>106</v>
      </c>
      <c r="F568" s="6" t="s">
        <v>120</v>
      </c>
      <c r="G568">
        <v>20260723</v>
      </c>
    </row>
    <row r="569" spans="1:7" x14ac:dyDescent="0.2">
      <c r="A569" s="6" t="s">
        <v>10</v>
      </c>
      <c r="B569" s="6" t="s">
        <v>192</v>
      </c>
      <c r="C569" s="6" t="s">
        <v>166</v>
      </c>
      <c r="D569">
        <v>1252.3520900000001</v>
      </c>
      <c r="E569" s="6" t="s">
        <v>108</v>
      </c>
      <c r="F569" s="6" t="s">
        <v>121</v>
      </c>
      <c r="G569">
        <v>20260723</v>
      </c>
    </row>
    <row r="570" spans="1:7" x14ac:dyDescent="0.2">
      <c r="A570" s="6" t="s">
        <v>10</v>
      </c>
      <c r="B570" s="6" t="s">
        <v>192</v>
      </c>
      <c r="C570" s="6" t="s">
        <v>166</v>
      </c>
      <c r="D570">
        <v>1147.409099</v>
      </c>
      <c r="E570" s="6" t="s">
        <v>110</v>
      </c>
      <c r="F570" s="6" t="s">
        <v>122</v>
      </c>
      <c r="G570">
        <v>20260723</v>
      </c>
    </row>
    <row r="571" spans="1:7" x14ac:dyDescent="0.2">
      <c r="A571" s="6" t="s">
        <v>10</v>
      </c>
      <c r="B571" s="6" t="s">
        <v>192</v>
      </c>
      <c r="C571" s="6" t="s">
        <v>166</v>
      </c>
      <c r="D571">
        <v>45283.577592000001</v>
      </c>
      <c r="E571" s="6" t="s">
        <v>169</v>
      </c>
      <c r="F571" s="6" t="s">
        <v>123</v>
      </c>
      <c r="G571">
        <v>20260723</v>
      </c>
    </row>
    <row r="572" spans="1:7" x14ac:dyDescent="0.2">
      <c r="A572" s="6" t="s">
        <v>10</v>
      </c>
      <c r="B572" s="6" t="s">
        <v>192</v>
      </c>
      <c r="C572" s="6" t="s">
        <v>166</v>
      </c>
      <c r="D572">
        <v>0</v>
      </c>
      <c r="E572" s="6" t="s">
        <v>106</v>
      </c>
      <c r="F572" s="6" t="s">
        <v>124</v>
      </c>
      <c r="G572">
        <v>20260723</v>
      </c>
    </row>
    <row r="573" spans="1:7" x14ac:dyDescent="0.2">
      <c r="A573" s="6" t="s">
        <v>10</v>
      </c>
      <c r="B573" s="6" t="s">
        <v>192</v>
      </c>
      <c r="C573" s="6" t="s">
        <v>166</v>
      </c>
      <c r="D573">
        <v>44397.817481999999</v>
      </c>
      <c r="E573" s="6" t="s">
        <v>108</v>
      </c>
      <c r="F573" s="6" t="s">
        <v>125</v>
      </c>
      <c r="G573">
        <v>20260723</v>
      </c>
    </row>
    <row r="574" spans="1:7" x14ac:dyDescent="0.2">
      <c r="A574" s="6" t="s">
        <v>10</v>
      </c>
      <c r="B574" s="6" t="s">
        <v>192</v>
      </c>
      <c r="C574" s="6" t="s">
        <v>166</v>
      </c>
      <c r="D574">
        <v>885.76011000000005</v>
      </c>
      <c r="E574" s="6" t="s">
        <v>110</v>
      </c>
      <c r="F574" s="6" t="s">
        <v>126</v>
      </c>
      <c r="G574">
        <v>20260723</v>
      </c>
    </row>
    <row r="575" spans="1:7" x14ac:dyDescent="0.2">
      <c r="A575" s="6" t="s">
        <v>10</v>
      </c>
      <c r="B575" s="6" t="s">
        <v>192</v>
      </c>
      <c r="C575" s="6" t="s">
        <v>166</v>
      </c>
      <c r="D575">
        <v>12765.646628</v>
      </c>
      <c r="E575" s="6" t="s">
        <v>170</v>
      </c>
      <c r="F575" s="6" t="s">
        <v>127</v>
      </c>
      <c r="G575">
        <v>20260723</v>
      </c>
    </row>
    <row r="576" spans="1:7" x14ac:dyDescent="0.2">
      <c r="A576" s="6" t="s">
        <v>10</v>
      </c>
      <c r="B576" s="6" t="s">
        <v>192</v>
      </c>
      <c r="C576" s="6" t="s">
        <v>166</v>
      </c>
      <c r="D576">
        <v>7.5002050000000002</v>
      </c>
      <c r="E576" s="6" t="s">
        <v>106</v>
      </c>
      <c r="F576" s="6" t="s">
        <v>128</v>
      </c>
      <c r="G576">
        <v>20260723</v>
      </c>
    </row>
    <row r="577" spans="1:7" x14ac:dyDescent="0.2">
      <c r="A577" s="6" t="s">
        <v>10</v>
      </c>
      <c r="B577" s="6" t="s">
        <v>192</v>
      </c>
      <c r="C577" s="6" t="s">
        <v>166</v>
      </c>
      <c r="D577">
        <v>12579.041412</v>
      </c>
      <c r="E577" s="6" t="s">
        <v>108</v>
      </c>
      <c r="F577" s="6" t="s">
        <v>129</v>
      </c>
      <c r="G577">
        <v>20260723</v>
      </c>
    </row>
    <row r="578" spans="1:7" x14ac:dyDescent="0.2">
      <c r="A578" s="6" t="s">
        <v>10</v>
      </c>
      <c r="B578" s="6" t="s">
        <v>192</v>
      </c>
      <c r="C578" s="6" t="s">
        <v>166</v>
      </c>
      <c r="D578">
        <v>179.10500999999999</v>
      </c>
      <c r="E578" s="6" t="s">
        <v>110</v>
      </c>
      <c r="F578" s="6" t="s">
        <v>130</v>
      </c>
      <c r="G578">
        <v>20260723</v>
      </c>
    </row>
    <row r="579" spans="1:7" x14ac:dyDescent="0.2">
      <c r="A579" s="6" t="s">
        <v>10</v>
      </c>
      <c r="B579" s="6" t="s">
        <v>192</v>
      </c>
      <c r="C579" s="6" t="s">
        <v>166</v>
      </c>
      <c r="E579" s="6" t="s">
        <v>132</v>
      </c>
      <c r="F579" s="6" t="s">
        <v>131</v>
      </c>
      <c r="G579">
        <v>20260723</v>
      </c>
    </row>
    <row r="580" spans="1:7" x14ac:dyDescent="0.2">
      <c r="A580" s="6" t="s">
        <v>10</v>
      </c>
      <c r="B580" s="6" t="s">
        <v>192</v>
      </c>
      <c r="C580" s="6" t="s">
        <v>166</v>
      </c>
      <c r="D580">
        <v>44.3033</v>
      </c>
      <c r="E580" s="6" t="s">
        <v>134</v>
      </c>
      <c r="F580" s="6" t="s">
        <v>133</v>
      </c>
      <c r="G580">
        <v>20260723</v>
      </c>
    </row>
    <row r="581" spans="1:7" x14ac:dyDescent="0.2">
      <c r="A581" s="6" t="s">
        <v>10</v>
      </c>
      <c r="B581" s="6" t="s">
        <v>192</v>
      </c>
      <c r="C581" s="6" t="s">
        <v>166</v>
      </c>
      <c r="D581">
        <v>914.64414299999999</v>
      </c>
      <c r="E581" s="6" t="s">
        <v>136</v>
      </c>
      <c r="F581" s="6" t="s">
        <v>135</v>
      </c>
      <c r="G581">
        <v>20260723</v>
      </c>
    </row>
    <row r="582" spans="1:7" x14ac:dyDescent="0.2">
      <c r="A582" s="6" t="s">
        <v>10</v>
      </c>
      <c r="B582" s="6" t="s">
        <v>192</v>
      </c>
      <c r="C582" s="6" t="s">
        <v>166</v>
      </c>
      <c r="D582">
        <v>1675.9716000000001</v>
      </c>
      <c r="E582" s="6" t="s">
        <v>138</v>
      </c>
      <c r="F582" s="6" t="s">
        <v>137</v>
      </c>
      <c r="G582">
        <v>20260723</v>
      </c>
    </row>
    <row r="583" spans="1:7" x14ac:dyDescent="0.2">
      <c r="A583" s="6" t="s">
        <v>10</v>
      </c>
      <c r="B583" s="6" t="s">
        <v>192</v>
      </c>
      <c r="C583" s="6" t="s">
        <v>166</v>
      </c>
      <c r="D583">
        <v>821.91391399999998</v>
      </c>
      <c r="E583" s="6" t="s">
        <v>140</v>
      </c>
      <c r="F583" s="6" t="s">
        <v>139</v>
      </c>
      <c r="G583">
        <v>20260723</v>
      </c>
    </row>
    <row r="584" spans="1:7" x14ac:dyDescent="0.2">
      <c r="A584" s="6" t="s">
        <v>10</v>
      </c>
      <c r="B584" s="6" t="s">
        <v>192</v>
      </c>
      <c r="C584" s="6" t="s">
        <v>166</v>
      </c>
      <c r="D584">
        <v>5007.0935399999998</v>
      </c>
      <c r="E584" s="6" t="s">
        <v>142</v>
      </c>
      <c r="F584" s="6" t="s">
        <v>141</v>
      </c>
      <c r="G584">
        <v>20260723</v>
      </c>
    </row>
    <row r="585" spans="1:7" x14ac:dyDescent="0.2">
      <c r="A585" s="6" t="s">
        <v>10</v>
      </c>
      <c r="B585" s="6" t="s">
        <v>192</v>
      </c>
      <c r="C585" s="6" t="s">
        <v>166</v>
      </c>
      <c r="D585">
        <v>58.543252000000003</v>
      </c>
      <c r="E585" s="6" t="s">
        <v>52</v>
      </c>
      <c r="F585" s="6" t="s">
        <v>143</v>
      </c>
      <c r="G585">
        <v>20260723</v>
      </c>
    </row>
    <row r="586" spans="1:7" x14ac:dyDescent="0.2">
      <c r="A586" s="6" t="s">
        <v>10</v>
      </c>
      <c r="B586" s="6" t="s">
        <v>192</v>
      </c>
      <c r="C586" s="6" t="s">
        <v>166</v>
      </c>
      <c r="D586">
        <v>254.907453</v>
      </c>
      <c r="E586" s="6" t="s">
        <v>145</v>
      </c>
      <c r="F586" s="6" t="s">
        <v>144</v>
      </c>
      <c r="G586">
        <v>20260723</v>
      </c>
    </row>
    <row r="587" spans="1:7" x14ac:dyDescent="0.2">
      <c r="A587" s="6" t="s">
        <v>10</v>
      </c>
      <c r="B587" s="6" t="s">
        <v>192</v>
      </c>
      <c r="C587" s="6" t="s">
        <v>166</v>
      </c>
      <c r="D587">
        <v>1946.548804</v>
      </c>
      <c r="E587" s="6" t="s">
        <v>147</v>
      </c>
      <c r="F587" s="6" t="s">
        <v>146</v>
      </c>
      <c r="G587">
        <v>20260723</v>
      </c>
    </row>
    <row r="588" spans="1:7" x14ac:dyDescent="0.2">
      <c r="A588" s="6" t="s">
        <v>10</v>
      </c>
      <c r="B588" s="6" t="s">
        <v>192</v>
      </c>
      <c r="C588" s="6" t="s">
        <v>166</v>
      </c>
      <c r="D588">
        <v>944.98463500000003</v>
      </c>
      <c r="E588" s="6" t="s">
        <v>149</v>
      </c>
      <c r="F588" s="6" t="s">
        <v>148</v>
      </c>
      <c r="G588">
        <v>20260723</v>
      </c>
    </row>
    <row r="589" spans="1:7" x14ac:dyDescent="0.2">
      <c r="A589" s="6" t="s">
        <v>10</v>
      </c>
      <c r="B589" s="6" t="s">
        <v>192</v>
      </c>
      <c r="C589" s="6" t="s">
        <v>166</v>
      </c>
      <c r="D589">
        <v>186.20007100000001</v>
      </c>
      <c r="E589" s="6" t="s">
        <v>151</v>
      </c>
      <c r="F589" s="6" t="s">
        <v>150</v>
      </c>
      <c r="G589">
        <v>20260723</v>
      </c>
    </row>
    <row r="590" spans="1:7" x14ac:dyDescent="0.2">
      <c r="A590" s="6" t="s">
        <v>10</v>
      </c>
      <c r="B590" s="6" t="s">
        <v>192</v>
      </c>
      <c r="C590" s="6" t="s">
        <v>166</v>
      </c>
      <c r="D590">
        <v>1480.654616</v>
      </c>
      <c r="E590" s="6" t="s">
        <v>153</v>
      </c>
      <c r="F590" s="6" t="s">
        <v>152</v>
      </c>
      <c r="G590">
        <v>20260723</v>
      </c>
    </row>
    <row r="591" spans="1:7" x14ac:dyDescent="0.2">
      <c r="A591" s="6" t="s">
        <v>10</v>
      </c>
      <c r="B591" s="6" t="s">
        <v>192</v>
      </c>
      <c r="C591" s="6" t="s">
        <v>166</v>
      </c>
      <c r="D591">
        <v>4144.6932829999996</v>
      </c>
      <c r="E591" s="6" t="s">
        <v>155</v>
      </c>
      <c r="F591" s="6" t="s">
        <v>154</v>
      </c>
      <c r="G591">
        <v>20260723</v>
      </c>
    </row>
    <row r="592" spans="1:7" x14ac:dyDescent="0.2">
      <c r="A592" s="6" t="s">
        <v>10</v>
      </c>
      <c r="B592" s="6" t="s">
        <v>192</v>
      </c>
      <c r="C592" s="6" t="s">
        <v>166</v>
      </c>
      <c r="D592">
        <v>26.070364999999999</v>
      </c>
      <c r="E592" s="6" t="s">
        <v>157</v>
      </c>
      <c r="F592" s="6" t="s">
        <v>156</v>
      </c>
      <c r="G592">
        <v>20260723</v>
      </c>
    </row>
    <row r="593" spans="1:7" x14ac:dyDescent="0.2">
      <c r="A593" s="6" t="s">
        <v>10</v>
      </c>
      <c r="B593" s="6" t="s">
        <v>192</v>
      </c>
      <c r="C593" s="6" t="s">
        <v>166</v>
      </c>
      <c r="D593">
        <v>4118.622918</v>
      </c>
      <c r="E593" s="6" t="s">
        <v>159</v>
      </c>
      <c r="F593" s="6" t="s">
        <v>158</v>
      </c>
      <c r="G593">
        <v>20260723</v>
      </c>
    </row>
    <row r="594" spans="1:7" x14ac:dyDescent="0.2">
      <c r="A594" s="6" t="s">
        <v>10</v>
      </c>
      <c r="B594" s="6" t="s">
        <v>192</v>
      </c>
      <c r="C594" s="6" t="s">
        <v>166</v>
      </c>
      <c r="D594">
        <v>180.018495</v>
      </c>
      <c r="E594" s="6" t="s">
        <v>161</v>
      </c>
      <c r="F594" s="6" t="s">
        <v>160</v>
      </c>
      <c r="G594">
        <v>20260723</v>
      </c>
    </row>
    <row r="595" spans="1:7" x14ac:dyDescent="0.2">
      <c r="A595" s="6" t="s">
        <v>10</v>
      </c>
      <c r="B595" s="6" t="s">
        <v>192</v>
      </c>
      <c r="C595" s="6" t="s">
        <v>166</v>
      </c>
      <c r="D595">
        <v>86965.087645000007</v>
      </c>
      <c r="E595" s="6" t="s">
        <v>163</v>
      </c>
      <c r="F595" s="6" t="s">
        <v>162</v>
      </c>
      <c r="G595">
        <v>20260723</v>
      </c>
    </row>
    <row r="596" spans="1:7" x14ac:dyDescent="0.2">
      <c r="A596" s="6" t="s">
        <v>10</v>
      </c>
      <c r="B596" s="6" t="s">
        <v>192</v>
      </c>
      <c r="C596" s="6" t="s">
        <v>166</v>
      </c>
      <c r="D596">
        <v>40869.888516999999</v>
      </c>
      <c r="E596" s="6" t="s">
        <v>165</v>
      </c>
      <c r="F596" s="6" t="s">
        <v>164</v>
      </c>
      <c r="G596">
        <v>20260723</v>
      </c>
    </row>
    <row r="597" spans="1:7" x14ac:dyDescent="0.2">
      <c r="A597" s="6" t="s">
        <v>10</v>
      </c>
      <c r="B597" s="6" t="s">
        <v>193</v>
      </c>
      <c r="C597" s="6" t="s">
        <v>166</v>
      </c>
      <c r="E597" s="6" t="s">
        <v>12</v>
      </c>
      <c r="F597" s="6" t="s">
        <v>11</v>
      </c>
      <c r="G597">
        <v>20260723</v>
      </c>
    </row>
    <row r="598" spans="1:7" x14ac:dyDescent="0.2">
      <c r="A598" s="6" t="s">
        <v>10</v>
      </c>
      <c r="B598" s="6" t="s">
        <v>193</v>
      </c>
      <c r="C598" s="6" t="s">
        <v>166</v>
      </c>
      <c r="E598" s="6" t="s">
        <v>16</v>
      </c>
      <c r="F598" s="6" t="s">
        <v>15</v>
      </c>
      <c r="G598">
        <v>20260723</v>
      </c>
    </row>
    <row r="599" spans="1:7" x14ac:dyDescent="0.2">
      <c r="A599" s="6" t="s">
        <v>10</v>
      </c>
      <c r="B599" s="6" t="s">
        <v>193</v>
      </c>
      <c r="C599" s="6" t="s">
        <v>166</v>
      </c>
      <c r="E599" s="6" t="s">
        <v>18</v>
      </c>
      <c r="F599" s="6" t="s">
        <v>17</v>
      </c>
      <c r="G599">
        <v>20260723</v>
      </c>
    </row>
    <row r="600" spans="1:7" x14ac:dyDescent="0.2">
      <c r="A600" s="6" t="s">
        <v>10</v>
      </c>
      <c r="B600" s="6" t="s">
        <v>193</v>
      </c>
      <c r="C600" s="6" t="s">
        <v>166</v>
      </c>
      <c r="D600">
        <v>0</v>
      </c>
      <c r="E600" s="6" t="s">
        <v>20</v>
      </c>
      <c r="F600" s="6" t="s">
        <v>19</v>
      </c>
      <c r="G600">
        <v>20260723</v>
      </c>
    </row>
    <row r="601" spans="1:7" x14ac:dyDescent="0.2">
      <c r="A601" s="6" t="s">
        <v>10</v>
      </c>
      <c r="B601" s="6" t="s">
        <v>193</v>
      </c>
      <c r="C601" s="6" t="s">
        <v>166</v>
      </c>
      <c r="D601">
        <v>814.77493500000003</v>
      </c>
      <c r="E601" s="6" t="s">
        <v>22</v>
      </c>
      <c r="F601" s="6" t="s">
        <v>21</v>
      </c>
      <c r="G601">
        <v>20260723</v>
      </c>
    </row>
    <row r="602" spans="1:7" x14ac:dyDescent="0.2">
      <c r="A602" s="6" t="s">
        <v>10</v>
      </c>
      <c r="B602" s="6" t="s">
        <v>193</v>
      </c>
      <c r="C602" s="6" t="s">
        <v>166</v>
      </c>
      <c r="D602">
        <v>52.858956999999997</v>
      </c>
      <c r="E602" s="6" t="s">
        <v>24</v>
      </c>
      <c r="F602" s="6" t="s">
        <v>23</v>
      </c>
      <c r="G602">
        <v>20260723</v>
      </c>
    </row>
    <row r="603" spans="1:7" x14ac:dyDescent="0.2">
      <c r="A603" s="6" t="s">
        <v>10</v>
      </c>
      <c r="B603" s="6" t="s">
        <v>193</v>
      </c>
      <c r="C603" s="6" t="s">
        <v>166</v>
      </c>
      <c r="D603">
        <v>1299.6997469999999</v>
      </c>
      <c r="E603" s="6" t="s">
        <v>26</v>
      </c>
      <c r="F603" s="6" t="s">
        <v>25</v>
      </c>
      <c r="G603">
        <v>20260723</v>
      </c>
    </row>
    <row r="604" spans="1:7" x14ac:dyDescent="0.2">
      <c r="A604" s="6" t="s">
        <v>10</v>
      </c>
      <c r="B604" s="6" t="s">
        <v>193</v>
      </c>
      <c r="C604" s="6" t="s">
        <v>166</v>
      </c>
      <c r="D604">
        <v>99439.778493000005</v>
      </c>
      <c r="E604" s="6" t="s">
        <v>28</v>
      </c>
      <c r="F604" s="6" t="s">
        <v>27</v>
      </c>
      <c r="G604">
        <v>20260723</v>
      </c>
    </row>
    <row r="605" spans="1:7" x14ac:dyDescent="0.2">
      <c r="A605" s="6" t="s">
        <v>10</v>
      </c>
      <c r="B605" s="6" t="s">
        <v>193</v>
      </c>
      <c r="C605" s="6" t="s">
        <v>166</v>
      </c>
      <c r="D605">
        <v>9904.0705999999991</v>
      </c>
      <c r="E605" s="6" t="s">
        <v>30</v>
      </c>
      <c r="F605" s="6" t="s">
        <v>29</v>
      </c>
      <c r="G605">
        <v>20260723</v>
      </c>
    </row>
    <row r="606" spans="1:7" x14ac:dyDescent="0.2">
      <c r="A606" s="6" t="s">
        <v>10</v>
      </c>
      <c r="B606" s="6" t="s">
        <v>193</v>
      </c>
      <c r="C606" s="6" t="s">
        <v>166</v>
      </c>
      <c r="D606">
        <v>28011.937126000001</v>
      </c>
      <c r="E606" s="6" t="s">
        <v>32</v>
      </c>
      <c r="F606" s="6" t="s">
        <v>31</v>
      </c>
      <c r="G606">
        <v>20260723</v>
      </c>
    </row>
    <row r="607" spans="1:7" x14ac:dyDescent="0.2">
      <c r="A607" s="6" t="s">
        <v>10</v>
      </c>
      <c r="B607" s="6" t="s">
        <v>193</v>
      </c>
      <c r="C607" s="6" t="s">
        <v>166</v>
      </c>
      <c r="D607">
        <v>1401.7223730000001</v>
      </c>
      <c r="E607" s="6" t="s">
        <v>34</v>
      </c>
      <c r="F607" s="6" t="s">
        <v>33</v>
      </c>
      <c r="G607">
        <v>20260723</v>
      </c>
    </row>
    <row r="608" spans="1:7" x14ac:dyDescent="0.2">
      <c r="A608" s="6" t="s">
        <v>10</v>
      </c>
      <c r="B608" s="6" t="s">
        <v>193</v>
      </c>
      <c r="C608" s="6" t="s">
        <v>166</v>
      </c>
      <c r="D608">
        <v>591.83700699999997</v>
      </c>
      <c r="E608" s="6" t="s">
        <v>36</v>
      </c>
      <c r="F608" s="6" t="s">
        <v>35</v>
      </c>
      <c r="G608">
        <v>20260723</v>
      </c>
    </row>
    <row r="609" spans="1:7" x14ac:dyDescent="0.2">
      <c r="A609" s="6" t="s">
        <v>10</v>
      </c>
      <c r="B609" s="6" t="s">
        <v>193</v>
      </c>
      <c r="C609" s="6" t="s">
        <v>166</v>
      </c>
      <c r="D609">
        <v>809.88536599999998</v>
      </c>
      <c r="E609" s="6" t="s">
        <v>38</v>
      </c>
      <c r="F609" s="6" t="s">
        <v>37</v>
      </c>
      <c r="G609">
        <v>20260723</v>
      </c>
    </row>
    <row r="610" spans="1:7" x14ac:dyDescent="0.2">
      <c r="A610" s="6" t="s">
        <v>10</v>
      </c>
      <c r="B610" s="6" t="s">
        <v>193</v>
      </c>
      <c r="C610" s="6" t="s">
        <v>166</v>
      </c>
      <c r="D610">
        <v>39450.367095000001</v>
      </c>
      <c r="E610" s="6" t="s">
        <v>40</v>
      </c>
      <c r="F610" s="6" t="s">
        <v>39</v>
      </c>
      <c r="G610">
        <v>20260723</v>
      </c>
    </row>
    <row r="611" spans="1:7" x14ac:dyDescent="0.2">
      <c r="A611" s="6" t="s">
        <v>10</v>
      </c>
      <c r="B611" s="6" t="s">
        <v>193</v>
      </c>
      <c r="C611" s="6" t="s">
        <v>166</v>
      </c>
      <c r="D611">
        <v>18078.040931</v>
      </c>
      <c r="E611" s="6" t="s">
        <v>42</v>
      </c>
      <c r="F611" s="6" t="s">
        <v>41</v>
      </c>
      <c r="G611">
        <v>20260723</v>
      </c>
    </row>
    <row r="612" spans="1:7" x14ac:dyDescent="0.2">
      <c r="A612" s="6" t="s">
        <v>10</v>
      </c>
      <c r="B612" s="6" t="s">
        <v>193</v>
      </c>
      <c r="C612" s="6" t="s">
        <v>166</v>
      </c>
      <c r="D612">
        <v>20384.757810999999</v>
      </c>
      <c r="E612" s="6" t="s">
        <v>44</v>
      </c>
      <c r="F612" s="6" t="s">
        <v>43</v>
      </c>
      <c r="G612">
        <v>20260723</v>
      </c>
    </row>
    <row r="613" spans="1:7" x14ac:dyDescent="0.2">
      <c r="A613" s="6" t="s">
        <v>10</v>
      </c>
      <c r="B613" s="6" t="s">
        <v>193</v>
      </c>
      <c r="C613" s="6" t="s">
        <v>166</v>
      </c>
      <c r="D613">
        <v>986.56035299999996</v>
      </c>
      <c r="E613" s="6" t="s">
        <v>46</v>
      </c>
      <c r="F613" s="6" t="s">
        <v>45</v>
      </c>
      <c r="G613">
        <v>20260723</v>
      </c>
    </row>
    <row r="614" spans="1:7" x14ac:dyDescent="0.2">
      <c r="A614" s="6" t="s">
        <v>10</v>
      </c>
      <c r="B614" s="6" t="s">
        <v>193</v>
      </c>
      <c r="C614" s="6" t="s">
        <v>166</v>
      </c>
      <c r="D614">
        <v>1.0080009999999999</v>
      </c>
      <c r="E614" s="6" t="s">
        <v>48</v>
      </c>
      <c r="F614" s="6" t="s">
        <v>47</v>
      </c>
      <c r="G614">
        <v>20260723</v>
      </c>
    </row>
    <row r="615" spans="1:7" x14ac:dyDescent="0.2">
      <c r="A615" s="6" t="s">
        <v>10</v>
      </c>
      <c r="B615" s="6" t="s">
        <v>193</v>
      </c>
      <c r="C615" s="6" t="s">
        <v>166</v>
      </c>
      <c r="D615">
        <v>20000.828227000002</v>
      </c>
      <c r="E615" s="6" t="s">
        <v>50</v>
      </c>
      <c r="F615" s="6" t="s">
        <v>49</v>
      </c>
      <c r="G615">
        <v>20260723</v>
      </c>
    </row>
    <row r="616" spans="1:7" x14ac:dyDescent="0.2">
      <c r="A616" s="6" t="s">
        <v>10</v>
      </c>
      <c r="B616" s="6" t="s">
        <v>193</v>
      </c>
      <c r="C616" s="6" t="s">
        <v>166</v>
      </c>
      <c r="D616">
        <v>16.329560000000001</v>
      </c>
      <c r="E616" s="6" t="s">
        <v>52</v>
      </c>
      <c r="F616" s="6" t="s">
        <v>51</v>
      </c>
      <c r="G616">
        <v>20260723</v>
      </c>
    </row>
    <row r="617" spans="1:7" x14ac:dyDescent="0.2">
      <c r="A617" s="6" t="s">
        <v>10</v>
      </c>
      <c r="B617" s="6" t="s">
        <v>193</v>
      </c>
      <c r="C617" s="6" t="s">
        <v>166</v>
      </c>
      <c r="D617">
        <v>654.51266599999997</v>
      </c>
      <c r="E617" s="6" t="s">
        <v>54</v>
      </c>
      <c r="F617" s="6" t="s">
        <v>53</v>
      </c>
      <c r="G617">
        <v>20260723</v>
      </c>
    </row>
    <row r="618" spans="1:7" x14ac:dyDescent="0.2">
      <c r="A618" s="6" t="s">
        <v>10</v>
      </c>
      <c r="B618" s="6" t="s">
        <v>193</v>
      </c>
      <c r="C618" s="6" t="s">
        <v>166</v>
      </c>
      <c r="D618">
        <v>1.0845E-2</v>
      </c>
      <c r="E618" s="6" t="s">
        <v>56</v>
      </c>
      <c r="F618" s="6" t="s">
        <v>55</v>
      </c>
      <c r="G618">
        <v>20260723</v>
      </c>
    </row>
    <row r="619" spans="1:7" x14ac:dyDescent="0.2">
      <c r="A619" s="6" t="s">
        <v>10</v>
      </c>
      <c r="B619" s="6" t="s">
        <v>193</v>
      </c>
      <c r="C619" s="6" t="s">
        <v>166</v>
      </c>
      <c r="D619">
        <v>16459.010388999999</v>
      </c>
      <c r="E619" s="6" t="s">
        <v>58</v>
      </c>
      <c r="F619" s="6" t="s">
        <v>57</v>
      </c>
      <c r="G619">
        <v>20260723</v>
      </c>
    </row>
    <row r="620" spans="1:7" x14ac:dyDescent="0.2">
      <c r="A620" s="6" t="s">
        <v>10</v>
      </c>
      <c r="B620" s="6" t="s">
        <v>193</v>
      </c>
      <c r="C620" s="6" t="s">
        <v>166</v>
      </c>
      <c r="D620">
        <v>4714.5818909999998</v>
      </c>
      <c r="E620" s="6" t="s">
        <v>60</v>
      </c>
      <c r="F620" s="6" t="s">
        <v>59</v>
      </c>
      <c r="G620">
        <v>20260723</v>
      </c>
    </row>
    <row r="621" spans="1:7" x14ac:dyDescent="0.2">
      <c r="A621" s="6" t="s">
        <v>10</v>
      </c>
      <c r="B621" s="6" t="s">
        <v>193</v>
      </c>
      <c r="C621" s="6" t="s">
        <v>166</v>
      </c>
      <c r="D621">
        <v>34.830131000000002</v>
      </c>
      <c r="E621" s="6" t="s">
        <v>62</v>
      </c>
      <c r="F621" s="6" t="s">
        <v>61</v>
      </c>
      <c r="G621">
        <v>20260723</v>
      </c>
    </row>
    <row r="622" spans="1:7" x14ac:dyDescent="0.2">
      <c r="A622" s="6" t="s">
        <v>10</v>
      </c>
      <c r="B622" s="6" t="s">
        <v>193</v>
      </c>
      <c r="C622" s="6" t="s">
        <v>166</v>
      </c>
      <c r="D622">
        <v>93.680474000000004</v>
      </c>
      <c r="E622" s="6" t="s">
        <v>64</v>
      </c>
      <c r="F622" s="6" t="s">
        <v>63</v>
      </c>
      <c r="G622">
        <v>20260723</v>
      </c>
    </row>
    <row r="623" spans="1:7" x14ac:dyDescent="0.2">
      <c r="A623" s="6" t="s">
        <v>10</v>
      </c>
      <c r="B623" s="6" t="s">
        <v>193</v>
      </c>
      <c r="C623" s="6" t="s">
        <v>166</v>
      </c>
      <c r="D623">
        <v>4586.071285</v>
      </c>
      <c r="E623" s="6" t="s">
        <v>66</v>
      </c>
      <c r="F623" s="6" t="s">
        <v>65</v>
      </c>
      <c r="G623">
        <v>20260723</v>
      </c>
    </row>
    <row r="624" spans="1:7" x14ac:dyDescent="0.2">
      <c r="A624" s="6" t="s">
        <v>10</v>
      </c>
      <c r="B624" s="6" t="s">
        <v>193</v>
      </c>
      <c r="C624" s="6" t="s">
        <v>166</v>
      </c>
      <c r="D624">
        <v>2689.601071</v>
      </c>
      <c r="E624" s="6" t="s">
        <v>68</v>
      </c>
      <c r="F624" s="6" t="s">
        <v>67</v>
      </c>
      <c r="G624">
        <v>20260723</v>
      </c>
    </row>
    <row r="625" spans="1:7" x14ac:dyDescent="0.2">
      <c r="A625" s="6" t="s">
        <v>10</v>
      </c>
      <c r="B625" s="6" t="s">
        <v>193</v>
      </c>
      <c r="C625" s="6" t="s">
        <v>166</v>
      </c>
      <c r="D625">
        <v>2396.8162360000001</v>
      </c>
      <c r="E625" s="6" t="s">
        <v>70</v>
      </c>
      <c r="F625" s="6" t="s">
        <v>69</v>
      </c>
      <c r="G625">
        <v>20260723</v>
      </c>
    </row>
    <row r="626" spans="1:7" x14ac:dyDescent="0.2">
      <c r="A626" s="6" t="s">
        <v>10</v>
      </c>
      <c r="B626" s="6" t="s">
        <v>193</v>
      </c>
      <c r="C626" s="6" t="s">
        <v>166</v>
      </c>
      <c r="D626">
        <v>2087.7410089999998</v>
      </c>
      <c r="E626" s="6" t="s">
        <v>72</v>
      </c>
      <c r="F626" s="6" t="s">
        <v>71</v>
      </c>
      <c r="G626">
        <v>20260723</v>
      </c>
    </row>
    <row r="627" spans="1:7" x14ac:dyDescent="0.2">
      <c r="A627" s="6" t="s">
        <v>10</v>
      </c>
      <c r="B627" s="6" t="s">
        <v>193</v>
      </c>
      <c r="C627" s="6" t="s">
        <v>166</v>
      </c>
      <c r="D627">
        <v>309.07525800000002</v>
      </c>
      <c r="E627" s="6" t="s">
        <v>74</v>
      </c>
      <c r="F627" s="6" t="s">
        <v>73</v>
      </c>
      <c r="G627">
        <v>20260723</v>
      </c>
    </row>
    <row r="628" spans="1:7" x14ac:dyDescent="0.2">
      <c r="A628" s="6" t="s">
        <v>10</v>
      </c>
      <c r="B628" s="6" t="s">
        <v>193</v>
      </c>
      <c r="C628" s="6" t="s">
        <v>166</v>
      </c>
      <c r="D628">
        <v>327.14333399999998</v>
      </c>
      <c r="E628" s="6" t="s">
        <v>76</v>
      </c>
      <c r="F628" s="6" t="s">
        <v>75</v>
      </c>
      <c r="G628">
        <v>20260723</v>
      </c>
    </row>
    <row r="629" spans="1:7" x14ac:dyDescent="0.2">
      <c r="A629" s="6" t="s">
        <v>10</v>
      </c>
      <c r="B629" s="6" t="s">
        <v>193</v>
      </c>
      <c r="C629" s="6" t="s">
        <v>166</v>
      </c>
      <c r="D629">
        <v>-1.816878</v>
      </c>
      <c r="E629" s="6" t="s">
        <v>78</v>
      </c>
      <c r="F629" s="6" t="s">
        <v>77</v>
      </c>
      <c r="G629">
        <v>20260723</v>
      </c>
    </row>
    <row r="630" spans="1:7" x14ac:dyDescent="0.2">
      <c r="A630" s="6" t="s">
        <v>10</v>
      </c>
      <c r="B630" s="6" t="s">
        <v>193</v>
      </c>
      <c r="C630" s="6" t="s">
        <v>166</v>
      </c>
      <c r="D630">
        <v>328.96021200000001</v>
      </c>
      <c r="E630" s="6" t="s">
        <v>80</v>
      </c>
      <c r="F630" s="6" t="s">
        <v>79</v>
      </c>
      <c r="G630">
        <v>20260723</v>
      </c>
    </row>
    <row r="631" spans="1:7" x14ac:dyDescent="0.2">
      <c r="A631" s="6" t="s">
        <v>10</v>
      </c>
      <c r="B631" s="6" t="s">
        <v>193</v>
      </c>
      <c r="C631" s="6" t="s">
        <v>166</v>
      </c>
      <c r="D631">
        <v>-34.358528999999997</v>
      </c>
      <c r="E631" s="6" t="s">
        <v>82</v>
      </c>
      <c r="F631" s="6" t="s">
        <v>81</v>
      </c>
      <c r="G631">
        <v>20260723</v>
      </c>
    </row>
    <row r="632" spans="1:7" x14ac:dyDescent="0.2">
      <c r="A632" s="6" t="s">
        <v>10</v>
      </c>
      <c r="B632" s="6" t="s">
        <v>193</v>
      </c>
      <c r="C632" s="6" t="s">
        <v>166</v>
      </c>
      <c r="D632">
        <v>1012.630102</v>
      </c>
      <c r="E632" s="6" t="s">
        <v>84</v>
      </c>
      <c r="F632" s="6" t="s">
        <v>83</v>
      </c>
      <c r="G632">
        <v>20260723</v>
      </c>
    </row>
    <row r="633" spans="1:7" x14ac:dyDescent="0.2">
      <c r="A633" s="6" t="s">
        <v>10</v>
      </c>
      <c r="B633" s="6" t="s">
        <v>193</v>
      </c>
      <c r="C633" s="6" t="s">
        <v>166</v>
      </c>
      <c r="D633">
        <v>1053.851218</v>
      </c>
      <c r="E633" s="6" t="s">
        <v>86</v>
      </c>
      <c r="F633" s="6" t="s">
        <v>85</v>
      </c>
      <c r="G633">
        <v>20260723</v>
      </c>
    </row>
    <row r="634" spans="1:7" x14ac:dyDescent="0.2">
      <c r="A634" s="6" t="s">
        <v>10</v>
      </c>
      <c r="B634" s="6" t="s">
        <v>193</v>
      </c>
      <c r="C634" s="6" t="s">
        <v>166</v>
      </c>
      <c r="D634">
        <v>620.32724399999995</v>
      </c>
      <c r="E634" s="6" t="s">
        <v>88</v>
      </c>
      <c r="F634" s="6" t="s">
        <v>87</v>
      </c>
      <c r="G634">
        <v>20260723</v>
      </c>
    </row>
    <row r="635" spans="1:7" x14ac:dyDescent="0.2">
      <c r="A635" s="6" t="s">
        <v>10</v>
      </c>
      <c r="B635" s="6" t="s">
        <v>193</v>
      </c>
      <c r="C635" s="6" t="s">
        <v>166</v>
      </c>
      <c r="D635">
        <v>1364.2408600000001</v>
      </c>
      <c r="E635" s="6" t="s">
        <v>90</v>
      </c>
      <c r="F635" s="6" t="s">
        <v>89</v>
      </c>
      <c r="G635">
        <v>20260723</v>
      </c>
    </row>
    <row r="636" spans="1:7" x14ac:dyDescent="0.2">
      <c r="A636" s="6" t="s">
        <v>10</v>
      </c>
      <c r="B636" s="6" t="s">
        <v>193</v>
      </c>
      <c r="C636" s="6" t="s">
        <v>166</v>
      </c>
      <c r="D636">
        <v>6.1145889999999996</v>
      </c>
      <c r="E636" s="6" t="s">
        <v>92</v>
      </c>
      <c r="F636" s="6" t="s">
        <v>91</v>
      </c>
      <c r="G636">
        <v>20260723</v>
      </c>
    </row>
    <row r="637" spans="1:7" x14ac:dyDescent="0.2">
      <c r="A637" s="6" t="s">
        <v>10</v>
      </c>
      <c r="B637" s="6" t="s">
        <v>193</v>
      </c>
      <c r="C637" s="6" t="s">
        <v>166</v>
      </c>
      <c r="D637">
        <v>0</v>
      </c>
      <c r="E637" s="6" t="s">
        <v>94</v>
      </c>
      <c r="F637" s="6" t="s">
        <v>93</v>
      </c>
      <c r="G637">
        <v>20260723</v>
      </c>
    </row>
    <row r="638" spans="1:7" x14ac:dyDescent="0.2">
      <c r="A638" s="6" t="s">
        <v>10</v>
      </c>
      <c r="B638" s="6" t="s">
        <v>193</v>
      </c>
      <c r="C638" s="6" t="s">
        <v>166</v>
      </c>
      <c r="D638">
        <v>1818.499466</v>
      </c>
      <c r="E638" s="6" t="s">
        <v>96</v>
      </c>
      <c r="F638" s="6" t="s">
        <v>95</v>
      </c>
      <c r="G638">
        <v>20260723</v>
      </c>
    </row>
    <row r="639" spans="1:7" x14ac:dyDescent="0.2">
      <c r="A639" s="6" t="s">
        <v>10</v>
      </c>
      <c r="B639" s="6" t="s">
        <v>193</v>
      </c>
      <c r="C639" s="6" t="s">
        <v>166</v>
      </c>
      <c r="D639">
        <v>253.526658</v>
      </c>
      <c r="E639" s="6" t="s">
        <v>98</v>
      </c>
      <c r="F639" s="6" t="s">
        <v>97</v>
      </c>
      <c r="G639">
        <v>20260723</v>
      </c>
    </row>
    <row r="640" spans="1:7" x14ac:dyDescent="0.2">
      <c r="A640" s="6" t="s">
        <v>10</v>
      </c>
      <c r="B640" s="6" t="s">
        <v>193</v>
      </c>
      <c r="C640" s="6" t="s">
        <v>166</v>
      </c>
      <c r="D640">
        <v>131599.49561899999</v>
      </c>
      <c r="E640" s="6" t="s">
        <v>100</v>
      </c>
      <c r="F640" s="6" t="s">
        <v>99</v>
      </c>
      <c r="G640">
        <v>20260723</v>
      </c>
    </row>
    <row r="641" spans="1:7" x14ac:dyDescent="0.2">
      <c r="A641" s="6" t="s">
        <v>10</v>
      </c>
      <c r="B641" s="6" t="s">
        <v>193</v>
      </c>
      <c r="C641" s="6" t="s">
        <v>166</v>
      </c>
      <c r="E641" s="6" t="s">
        <v>102</v>
      </c>
      <c r="F641" s="6" t="s">
        <v>101</v>
      </c>
      <c r="G641">
        <v>20260723</v>
      </c>
    </row>
    <row r="642" spans="1:7" x14ac:dyDescent="0.2">
      <c r="A642" s="6" t="s">
        <v>10</v>
      </c>
      <c r="B642" s="6" t="s">
        <v>193</v>
      </c>
      <c r="C642" s="6" t="s">
        <v>166</v>
      </c>
      <c r="D642">
        <v>9458.6701150000008</v>
      </c>
      <c r="E642" s="6" t="s">
        <v>167</v>
      </c>
      <c r="F642" s="6" t="s">
        <v>103</v>
      </c>
      <c r="G642">
        <v>20260723</v>
      </c>
    </row>
    <row r="643" spans="1:7" x14ac:dyDescent="0.2">
      <c r="A643" s="6" t="s">
        <v>10</v>
      </c>
      <c r="B643" s="6" t="s">
        <v>193</v>
      </c>
      <c r="C643" s="6" t="s">
        <v>166</v>
      </c>
      <c r="D643">
        <v>8614.9322960000009</v>
      </c>
      <c r="E643" s="6" t="s">
        <v>168</v>
      </c>
      <c r="F643" s="6" t="s">
        <v>104</v>
      </c>
      <c r="G643">
        <v>20260723</v>
      </c>
    </row>
    <row r="644" spans="1:7" x14ac:dyDescent="0.2">
      <c r="A644" s="6" t="s">
        <v>10</v>
      </c>
      <c r="B644" s="6" t="s">
        <v>193</v>
      </c>
      <c r="C644" s="6" t="s">
        <v>166</v>
      </c>
      <c r="D644">
        <v>0.22850100000000001</v>
      </c>
      <c r="E644" s="6" t="s">
        <v>106</v>
      </c>
      <c r="F644" s="6" t="s">
        <v>105</v>
      </c>
      <c r="G644">
        <v>20260723</v>
      </c>
    </row>
    <row r="645" spans="1:7" x14ac:dyDescent="0.2">
      <c r="A645" s="6" t="s">
        <v>10</v>
      </c>
      <c r="B645" s="6" t="s">
        <v>193</v>
      </c>
      <c r="C645" s="6" t="s">
        <v>166</v>
      </c>
      <c r="D645">
        <v>7746.3435559999998</v>
      </c>
      <c r="E645" s="6" t="s">
        <v>108</v>
      </c>
      <c r="F645" s="6" t="s">
        <v>107</v>
      </c>
      <c r="G645">
        <v>20260723</v>
      </c>
    </row>
    <row r="646" spans="1:7" x14ac:dyDescent="0.2">
      <c r="A646" s="6" t="s">
        <v>10</v>
      </c>
      <c r="B646" s="6" t="s">
        <v>193</v>
      </c>
      <c r="C646" s="6" t="s">
        <v>166</v>
      </c>
      <c r="D646">
        <v>868.36023999999998</v>
      </c>
      <c r="E646" s="6" t="s">
        <v>110</v>
      </c>
      <c r="F646" s="6" t="s">
        <v>109</v>
      </c>
      <c r="G646">
        <v>20260723</v>
      </c>
    </row>
    <row r="647" spans="1:7" x14ac:dyDescent="0.2">
      <c r="A647" s="6" t="s">
        <v>10</v>
      </c>
      <c r="B647" s="6" t="s">
        <v>193</v>
      </c>
      <c r="C647" s="6" t="s">
        <v>166</v>
      </c>
      <c r="D647">
        <v>843.73780899999997</v>
      </c>
      <c r="E647" s="6" t="s">
        <v>112</v>
      </c>
      <c r="F647" s="6" t="s">
        <v>111</v>
      </c>
      <c r="G647">
        <v>20260723</v>
      </c>
    </row>
    <row r="648" spans="1:7" x14ac:dyDescent="0.2">
      <c r="A648" s="6" t="s">
        <v>10</v>
      </c>
      <c r="B648" s="6" t="s">
        <v>193</v>
      </c>
      <c r="C648" s="6" t="s">
        <v>166</v>
      </c>
      <c r="D648">
        <v>0</v>
      </c>
      <c r="E648" s="6" t="s">
        <v>106</v>
      </c>
      <c r="F648" s="6" t="s">
        <v>113</v>
      </c>
      <c r="G648">
        <v>20260723</v>
      </c>
    </row>
    <row r="649" spans="1:7" x14ac:dyDescent="0.2">
      <c r="A649" s="6" t="s">
        <v>10</v>
      </c>
      <c r="B649" s="6" t="s">
        <v>193</v>
      </c>
      <c r="C649" s="6" t="s">
        <v>166</v>
      </c>
      <c r="D649">
        <v>720.23913800000003</v>
      </c>
      <c r="E649" s="6" t="s">
        <v>108</v>
      </c>
      <c r="F649" s="6" t="s">
        <v>114</v>
      </c>
      <c r="G649">
        <v>20260723</v>
      </c>
    </row>
    <row r="650" spans="1:7" x14ac:dyDescent="0.2">
      <c r="A650" s="6" t="s">
        <v>10</v>
      </c>
      <c r="B650" s="6" t="s">
        <v>193</v>
      </c>
      <c r="C650" s="6" t="s">
        <v>166</v>
      </c>
      <c r="D650">
        <v>123.498671</v>
      </c>
      <c r="E650" s="6" t="s">
        <v>110</v>
      </c>
      <c r="F650" s="6" t="s">
        <v>115</v>
      </c>
      <c r="G650">
        <v>20260723</v>
      </c>
    </row>
    <row r="651" spans="1:7" x14ac:dyDescent="0.2">
      <c r="A651" s="6" t="s">
        <v>10</v>
      </c>
      <c r="B651" s="6" t="s">
        <v>193</v>
      </c>
      <c r="C651" s="6" t="s">
        <v>166</v>
      </c>
      <c r="D651">
        <v>48215.376224</v>
      </c>
      <c r="E651" s="6" t="s">
        <v>117</v>
      </c>
      <c r="F651" s="6" t="s">
        <v>116</v>
      </c>
      <c r="G651">
        <v>20260723</v>
      </c>
    </row>
    <row r="652" spans="1:7" x14ac:dyDescent="0.2">
      <c r="A652" s="6" t="s">
        <v>10</v>
      </c>
      <c r="B652" s="6" t="s">
        <v>193</v>
      </c>
      <c r="C652" s="6" t="s">
        <v>166</v>
      </c>
      <c r="D652">
        <v>2835.3170089999999</v>
      </c>
      <c r="E652" s="6" t="s">
        <v>119</v>
      </c>
      <c r="F652" s="6" t="s">
        <v>118</v>
      </c>
      <c r="G652">
        <v>20260723</v>
      </c>
    </row>
    <row r="653" spans="1:7" x14ac:dyDescent="0.2">
      <c r="A653" s="6" t="s">
        <v>10</v>
      </c>
      <c r="B653" s="6" t="s">
        <v>193</v>
      </c>
      <c r="C653" s="6" t="s">
        <v>166</v>
      </c>
      <c r="D653">
        <v>0</v>
      </c>
      <c r="E653" s="6" t="s">
        <v>106</v>
      </c>
      <c r="F653" s="6" t="s">
        <v>120</v>
      </c>
      <c r="G653">
        <v>20260723</v>
      </c>
    </row>
    <row r="654" spans="1:7" x14ac:dyDescent="0.2">
      <c r="A654" s="6" t="s">
        <v>10</v>
      </c>
      <c r="B654" s="6" t="s">
        <v>193</v>
      </c>
      <c r="C654" s="6" t="s">
        <v>166</v>
      </c>
      <c r="D654">
        <v>1592.9254249999999</v>
      </c>
      <c r="E654" s="6" t="s">
        <v>108</v>
      </c>
      <c r="F654" s="6" t="s">
        <v>121</v>
      </c>
      <c r="G654">
        <v>20260723</v>
      </c>
    </row>
    <row r="655" spans="1:7" x14ac:dyDescent="0.2">
      <c r="A655" s="6" t="s">
        <v>10</v>
      </c>
      <c r="B655" s="6" t="s">
        <v>193</v>
      </c>
      <c r="C655" s="6" t="s">
        <v>166</v>
      </c>
      <c r="D655">
        <v>1242.391584</v>
      </c>
      <c r="E655" s="6" t="s">
        <v>110</v>
      </c>
      <c r="F655" s="6" t="s">
        <v>122</v>
      </c>
      <c r="G655">
        <v>20260723</v>
      </c>
    </row>
    <row r="656" spans="1:7" x14ac:dyDescent="0.2">
      <c r="A656" s="6" t="s">
        <v>10</v>
      </c>
      <c r="B656" s="6" t="s">
        <v>193</v>
      </c>
      <c r="C656" s="6" t="s">
        <v>166</v>
      </c>
      <c r="D656">
        <v>45380.059215000001</v>
      </c>
      <c r="E656" s="6" t="s">
        <v>169</v>
      </c>
      <c r="F656" s="6" t="s">
        <v>123</v>
      </c>
      <c r="G656">
        <v>20260723</v>
      </c>
    </row>
    <row r="657" spans="1:7" x14ac:dyDescent="0.2">
      <c r="A657" s="6" t="s">
        <v>10</v>
      </c>
      <c r="B657" s="6" t="s">
        <v>193</v>
      </c>
      <c r="C657" s="6" t="s">
        <v>166</v>
      </c>
      <c r="D657">
        <v>0</v>
      </c>
      <c r="E657" s="6" t="s">
        <v>106</v>
      </c>
      <c r="F657" s="6" t="s">
        <v>124</v>
      </c>
      <c r="G657">
        <v>20260723</v>
      </c>
    </row>
    <row r="658" spans="1:7" x14ac:dyDescent="0.2">
      <c r="A658" s="6" t="s">
        <v>10</v>
      </c>
      <c r="B658" s="6" t="s">
        <v>193</v>
      </c>
      <c r="C658" s="6" t="s">
        <v>166</v>
      </c>
      <c r="D658">
        <v>44561.126228000001</v>
      </c>
      <c r="E658" s="6" t="s">
        <v>108</v>
      </c>
      <c r="F658" s="6" t="s">
        <v>125</v>
      </c>
      <c r="G658">
        <v>20260723</v>
      </c>
    </row>
    <row r="659" spans="1:7" x14ac:dyDescent="0.2">
      <c r="A659" s="6" t="s">
        <v>10</v>
      </c>
      <c r="B659" s="6" t="s">
        <v>193</v>
      </c>
      <c r="C659" s="6" t="s">
        <v>166</v>
      </c>
      <c r="D659">
        <v>818.93298600000003</v>
      </c>
      <c r="E659" s="6" t="s">
        <v>110</v>
      </c>
      <c r="F659" s="6" t="s">
        <v>126</v>
      </c>
      <c r="G659">
        <v>20260723</v>
      </c>
    </row>
    <row r="660" spans="1:7" x14ac:dyDescent="0.2">
      <c r="A660" s="6" t="s">
        <v>10</v>
      </c>
      <c r="B660" s="6" t="s">
        <v>193</v>
      </c>
      <c r="C660" s="6" t="s">
        <v>166</v>
      </c>
      <c r="D660">
        <v>13566.606777999999</v>
      </c>
      <c r="E660" s="6" t="s">
        <v>170</v>
      </c>
      <c r="F660" s="6" t="s">
        <v>127</v>
      </c>
      <c r="G660">
        <v>20260723</v>
      </c>
    </row>
    <row r="661" spans="1:7" x14ac:dyDescent="0.2">
      <c r="A661" s="6" t="s">
        <v>10</v>
      </c>
      <c r="B661" s="6" t="s">
        <v>193</v>
      </c>
      <c r="C661" s="6" t="s">
        <v>166</v>
      </c>
      <c r="D661">
        <v>7.9655180000000003</v>
      </c>
      <c r="E661" s="6" t="s">
        <v>106</v>
      </c>
      <c r="F661" s="6" t="s">
        <v>128</v>
      </c>
      <c r="G661">
        <v>20260723</v>
      </c>
    </row>
    <row r="662" spans="1:7" x14ac:dyDescent="0.2">
      <c r="A662" s="6" t="s">
        <v>10</v>
      </c>
      <c r="B662" s="6" t="s">
        <v>193</v>
      </c>
      <c r="C662" s="6" t="s">
        <v>166</v>
      </c>
      <c r="D662">
        <v>13374.603154</v>
      </c>
      <c r="E662" s="6" t="s">
        <v>108</v>
      </c>
      <c r="F662" s="6" t="s">
        <v>129</v>
      </c>
      <c r="G662">
        <v>20260723</v>
      </c>
    </row>
    <row r="663" spans="1:7" x14ac:dyDescent="0.2">
      <c r="A663" s="6" t="s">
        <v>10</v>
      </c>
      <c r="B663" s="6" t="s">
        <v>193</v>
      </c>
      <c r="C663" s="6" t="s">
        <v>166</v>
      </c>
      <c r="D663">
        <v>184.038106</v>
      </c>
      <c r="E663" s="6" t="s">
        <v>110</v>
      </c>
      <c r="F663" s="6" t="s">
        <v>130</v>
      </c>
      <c r="G663">
        <v>20260723</v>
      </c>
    </row>
    <row r="664" spans="1:7" x14ac:dyDescent="0.2">
      <c r="A664" s="6" t="s">
        <v>10</v>
      </c>
      <c r="B664" s="6" t="s">
        <v>193</v>
      </c>
      <c r="C664" s="6" t="s">
        <v>166</v>
      </c>
      <c r="E664" s="6" t="s">
        <v>132</v>
      </c>
      <c r="F664" s="6" t="s">
        <v>131</v>
      </c>
      <c r="G664">
        <v>20260723</v>
      </c>
    </row>
    <row r="665" spans="1:7" x14ac:dyDescent="0.2">
      <c r="A665" s="6" t="s">
        <v>10</v>
      </c>
      <c r="B665" s="6" t="s">
        <v>193</v>
      </c>
      <c r="C665" s="6" t="s">
        <v>166</v>
      </c>
      <c r="D665">
        <v>31.859012</v>
      </c>
      <c r="E665" s="6" t="s">
        <v>134</v>
      </c>
      <c r="F665" s="6" t="s">
        <v>133</v>
      </c>
      <c r="G665">
        <v>20260723</v>
      </c>
    </row>
    <row r="666" spans="1:7" x14ac:dyDescent="0.2">
      <c r="A666" s="6" t="s">
        <v>10</v>
      </c>
      <c r="B666" s="6" t="s">
        <v>193</v>
      </c>
      <c r="C666" s="6" t="s">
        <v>166</v>
      </c>
      <c r="D666">
        <v>977.28447800000004</v>
      </c>
      <c r="E666" s="6" t="s">
        <v>136</v>
      </c>
      <c r="F666" s="6" t="s">
        <v>135</v>
      </c>
      <c r="G666">
        <v>20260723</v>
      </c>
    </row>
    <row r="667" spans="1:7" x14ac:dyDescent="0.2">
      <c r="A667" s="6" t="s">
        <v>10</v>
      </c>
      <c r="B667" s="6" t="s">
        <v>193</v>
      </c>
      <c r="C667" s="6" t="s">
        <v>166</v>
      </c>
      <c r="D667">
        <v>1750.4468830000001</v>
      </c>
      <c r="E667" s="6" t="s">
        <v>138</v>
      </c>
      <c r="F667" s="6" t="s">
        <v>137</v>
      </c>
      <c r="G667">
        <v>20260723</v>
      </c>
    </row>
    <row r="668" spans="1:7" x14ac:dyDescent="0.2">
      <c r="A668" s="6" t="s">
        <v>10</v>
      </c>
      <c r="B668" s="6" t="s">
        <v>193</v>
      </c>
      <c r="C668" s="6" t="s">
        <v>166</v>
      </c>
      <c r="D668">
        <v>600.70299999999997</v>
      </c>
      <c r="E668" s="6" t="s">
        <v>140</v>
      </c>
      <c r="F668" s="6" t="s">
        <v>139</v>
      </c>
      <c r="G668">
        <v>20260723</v>
      </c>
    </row>
    <row r="669" spans="1:7" x14ac:dyDescent="0.2">
      <c r="A669" s="6" t="s">
        <v>10</v>
      </c>
      <c r="B669" s="6" t="s">
        <v>193</v>
      </c>
      <c r="C669" s="6" t="s">
        <v>166</v>
      </c>
      <c r="D669">
        <v>5029.2103880000004</v>
      </c>
      <c r="E669" s="6" t="s">
        <v>142</v>
      </c>
      <c r="F669" s="6" t="s">
        <v>141</v>
      </c>
      <c r="G669">
        <v>20260723</v>
      </c>
    </row>
    <row r="670" spans="1:7" x14ac:dyDescent="0.2">
      <c r="A670" s="6" t="s">
        <v>10</v>
      </c>
      <c r="B670" s="6" t="s">
        <v>193</v>
      </c>
      <c r="C670" s="6" t="s">
        <v>166</v>
      </c>
      <c r="D670">
        <v>35.891869999999997</v>
      </c>
      <c r="E670" s="6" t="s">
        <v>52</v>
      </c>
      <c r="F670" s="6" t="s">
        <v>143</v>
      </c>
      <c r="G670">
        <v>20260723</v>
      </c>
    </row>
    <row r="671" spans="1:7" x14ac:dyDescent="0.2">
      <c r="A671" s="6" t="s">
        <v>10</v>
      </c>
      <c r="B671" s="6" t="s">
        <v>193</v>
      </c>
      <c r="C671" s="6" t="s">
        <v>166</v>
      </c>
      <c r="D671">
        <v>240.07217900000001</v>
      </c>
      <c r="E671" s="6" t="s">
        <v>145</v>
      </c>
      <c r="F671" s="6" t="s">
        <v>144</v>
      </c>
      <c r="G671">
        <v>20260723</v>
      </c>
    </row>
    <row r="672" spans="1:7" x14ac:dyDescent="0.2">
      <c r="A672" s="6" t="s">
        <v>10</v>
      </c>
      <c r="B672" s="6" t="s">
        <v>193</v>
      </c>
      <c r="C672" s="6" t="s">
        <v>166</v>
      </c>
      <c r="D672">
        <v>2115.5557140000001</v>
      </c>
      <c r="E672" s="6" t="s">
        <v>147</v>
      </c>
      <c r="F672" s="6" t="s">
        <v>146</v>
      </c>
      <c r="G672">
        <v>20260723</v>
      </c>
    </row>
    <row r="673" spans="1:7" x14ac:dyDescent="0.2">
      <c r="A673" s="6" t="s">
        <v>10</v>
      </c>
      <c r="B673" s="6" t="s">
        <v>193</v>
      </c>
      <c r="C673" s="6" t="s">
        <v>166</v>
      </c>
      <c r="D673">
        <v>1032.062402</v>
      </c>
      <c r="E673" s="6" t="s">
        <v>149</v>
      </c>
      <c r="F673" s="6" t="s">
        <v>148</v>
      </c>
      <c r="G673">
        <v>20260723</v>
      </c>
    </row>
    <row r="674" spans="1:7" x14ac:dyDescent="0.2">
      <c r="A674" s="6" t="s">
        <v>10</v>
      </c>
      <c r="B674" s="6" t="s">
        <v>193</v>
      </c>
      <c r="C674" s="6" t="s">
        <v>166</v>
      </c>
      <c r="D674">
        <v>323.66471200000001</v>
      </c>
      <c r="E674" s="6" t="s">
        <v>151</v>
      </c>
      <c r="F674" s="6" t="s">
        <v>150</v>
      </c>
      <c r="G674">
        <v>20260723</v>
      </c>
    </row>
    <row r="675" spans="1:7" x14ac:dyDescent="0.2">
      <c r="A675" s="6" t="s">
        <v>10</v>
      </c>
      <c r="B675" s="6" t="s">
        <v>193</v>
      </c>
      <c r="C675" s="6" t="s">
        <v>166</v>
      </c>
      <c r="D675">
        <v>1364.5346059999999</v>
      </c>
      <c r="E675" s="6" t="s">
        <v>153</v>
      </c>
      <c r="F675" s="6" t="s">
        <v>152</v>
      </c>
      <c r="G675">
        <v>20260723</v>
      </c>
    </row>
    <row r="676" spans="1:7" x14ac:dyDescent="0.2">
      <c r="A676" s="6" t="s">
        <v>10</v>
      </c>
      <c r="B676" s="6" t="s">
        <v>193</v>
      </c>
      <c r="C676" s="6" t="s">
        <v>166</v>
      </c>
      <c r="D676">
        <v>3351.8664480000002</v>
      </c>
      <c r="E676" s="6" t="s">
        <v>155</v>
      </c>
      <c r="F676" s="6" t="s">
        <v>154</v>
      </c>
      <c r="G676">
        <v>20260723</v>
      </c>
    </row>
    <row r="677" spans="1:7" x14ac:dyDescent="0.2">
      <c r="A677" s="6" t="s">
        <v>10</v>
      </c>
      <c r="B677" s="6" t="s">
        <v>193</v>
      </c>
      <c r="C677" s="6" t="s">
        <v>166</v>
      </c>
      <c r="D677">
        <v>17.936883000000002</v>
      </c>
      <c r="E677" s="6" t="s">
        <v>157</v>
      </c>
      <c r="F677" s="6" t="s">
        <v>156</v>
      </c>
      <c r="G677">
        <v>20260723</v>
      </c>
    </row>
    <row r="678" spans="1:7" x14ac:dyDescent="0.2">
      <c r="A678" s="6" t="s">
        <v>10</v>
      </c>
      <c r="B678" s="6" t="s">
        <v>193</v>
      </c>
      <c r="C678" s="6" t="s">
        <v>166</v>
      </c>
      <c r="D678">
        <v>3333.9295649999999</v>
      </c>
      <c r="E678" s="6" t="s">
        <v>159</v>
      </c>
      <c r="F678" s="6" t="s">
        <v>158</v>
      </c>
      <c r="G678">
        <v>20260723</v>
      </c>
    </row>
    <row r="679" spans="1:7" x14ac:dyDescent="0.2">
      <c r="A679" s="6" t="s">
        <v>10</v>
      </c>
      <c r="B679" s="6" t="s">
        <v>193</v>
      </c>
      <c r="C679" s="6" t="s">
        <v>166</v>
      </c>
      <c r="D679">
        <v>230.34595100000001</v>
      </c>
      <c r="E679" s="6" t="s">
        <v>161</v>
      </c>
      <c r="F679" s="6" t="s">
        <v>160</v>
      </c>
      <c r="G679">
        <v>20260723</v>
      </c>
    </row>
    <row r="680" spans="1:7" x14ac:dyDescent="0.2">
      <c r="A680" s="6" t="s">
        <v>10</v>
      </c>
      <c r="B680" s="6" t="s">
        <v>193</v>
      </c>
      <c r="C680" s="6" t="s">
        <v>166</v>
      </c>
      <c r="D680">
        <v>88324.150750000001</v>
      </c>
      <c r="E680" s="6" t="s">
        <v>163</v>
      </c>
      <c r="F680" s="6" t="s">
        <v>162</v>
      </c>
      <c r="G680">
        <v>20260723</v>
      </c>
    </row>
    <row r="681" spans="1:7" x14ac:dyDescent="0.2">
      <c r="A681" s="6" t="s">
        <v>10</v>
      </c>
      <c r="B681" s="6" t="s">
        <v>193</v>
      </c>
      <c r="C681" s="6" t="s">
        <v>166</v>
      </c>
      <c r="D681">
        <v>43275.344869</v>
      </c>
      <c r="E681" s="6" t="s">
        <v>165</v>
      </c>
      <c r="F681" s="6" t="s">
        <v>164</v>
      </c>
      <c r="G681">
        <v>20260723</v>
      </c>
    </row>
    <row r="682" spans="1:7" x14ac:dyDescent="0.2">
      <c r="A682" s="6" t="s">
        <v>10</v>
      </c>
      <c r="B682" s="6" t="s">
        <v>194</v>
      </c>
      <c r="C682" s="6" t="s">
        <v>166</v>
      </c>
      <c r="E682" s="6" t="s">
        <v>12</v>
      </c>
      <c r="F682" s="6" t="s">
        <v>11</v>
      </c>
      <c r="G682">
        <v>20260723</v>
      </c>
    </row>
    <row r="683" spans="1:7" x14ac:dyDescent="0.2">
      <c r="A683" s="6" t="s">
        <v>10</v>
      </c>
      <c r="B683" s="6" t="s">
        <v>194</v>
      </c>
      <c r="C683" s="6" t="s">
        <v>166</v>
      </c>
      <c r="E683" s="6" t="s">
        <v>16</v>
      </c>
      <c r="F683" s="6" t="s">
        <v>15</v>
      </c>
      <c r="G683">
        <v>20260723</v>
      </c>
    </row>
    <row r="684" spans="1:7" x14ac:dyDescent="0.2">
      <c r="A684" s="6" t="s">
        <v>10</v>
      </c>
      <c r="B684" s="6" t="s">
        <v>194</v>
      </c>
      <c r="C684" s="6" t="s">
        <v>166</v>
      </c>
      <c r="E684" s="6" t="s">
        <v>18</v>
      </c>
      <c r="F684" s="6" t="s">
        <v>17</v>
      </c>
      <c r="G684">
        <v>20260723</v>
      </c>
    </row>
    <row r="685" spans="1:7" x14ac:dyDescent="0.2">
      <c r="A685" s="6" t="s">
        <v>10</v>
      </c>
      <c r="B685" s="6" t="s">
        <v>194</v>
      </c>
      <c r="C685" s="6" t="s">
        <v>166</v>
      </c>
      <c r="D685">
        <v>0</v>
      </c>
      <c r="E685" s="6" t="s">
        <v>20</v>
      </c>
      <c r="F685" s="6" t="s">
        <v>19</v>
      </c>
      <c r="G685">
        <v>20260723</v>
      </c>
    </row>
    <row r="686" spans="1:7" x14ac:dyDescent="0.2">
      <c r="A686" s="6" t="s">
        <v>10</v>
      </c>
      <c r="B686" s="6" t="s">
        <v>194</v>
      </c>
      <c r="C686" s="6" t="s">
        <v>166</v>
      </c>
      <c r="D686">
        <v>829.72199799999999</v>
      </c>
      <c r="E686" s="6" t="s">
        <v>22</v>
      </c>
      <c r="F686" s="6" t="s">
        <v>21</v>
      </c>
      <c r="G686">
        <v>20260723</v>
      </c>
    </row>
    <row r="687" spans="1:7" x14ac:dyDescent="0.2">
      <c r="A687" s="6" t="s">
        <v>10</v>
      </c>
      <c r="B687" s="6" t="s">
        <v>194</v>
      </c>
      <c r="C687" s="6" t="s">
        <v>166</v>
      </c>
      <c r="D687">
        <v>54.299954999999997</v>
      </c>
      <c r="E687" s="6" t="s">
        <v>24</v>
      </c>
      <c r="F687" s="6" t="s">
        <v>23</v>
      </c>
      <c r="G687">
        <v>20260723</v>
      </c>
    </row>
    <row r="688" spans="1:7" x14ac:dyDescent="0.2">
      <c r="A688" s="6" t="s">
        <v>10</v>
      </c>
      <c r="B688" s="6" t="s">
        <v>194</v>
      </c>
      <c r="C688" s="6" t="s">
        <v>166</v>
      </c>
      <c r="D688">
        <v>1372.9423380000001</v>
      </c>
      <c r="E688" s="6" t="s">
        <v>26</v>
      </c>
      <c r="F688" s="6" t="s">
        <v>25</v>
      </c>
      <c r="G688">
        <v>20260723</v>
      </c>
    </row>
    <row r="689" spans="1:7" x14ac:dyDescent="0.2">
      <c r="A689" s="6" t="s">
        <v>10</v>
      </c>
      <c r="B689" s="6" t="s">
        <v>194</v>
      </c>
      <c r="C689" s="6" t="s">
        <v>166</v>
      </c>
      <c r="D689">
        <v>100354.355658</v>
      </c>
      <c r="E689" s="6" t="s">
        <v>28</v>
      </c>
      <c r="F689" s="6" t="s">
        <v>27</v>
      </c>
      <c r="G689">
        <v>20260723</v>
      </c>
    </row>
    <row r="690" spans="1:7" x14ac:dyDescent="0.2">
      <c r="A690" s="6" t="s">
        <v>10</v>
      </c>
      <c r="B690" s="6" t="s">
        <v>194</v>
      </c>
      <c r="C690" s="6" t="s">
        <v>166</v>
      </c>
      <c r="D690">
        <v>10046.842348</v>
      </c>
      <c r="E690" s="6" t="s">
        <v>30</v>
      </c>
      <c r="F690" s="6" t="s">
        <v>29</v>
      </c>
      <c r="G690">
        <v>20260723</v>
      </c>
    </row>
    <row r="691" spans="1:7" x14ac:dyDescent="0.2">
      <c r="A691" s="6" t="s">
        <v>10</v>
      </c>
      <c r="B691" s="6" t="s">
        <v>194</v>
      </c>
      <c r="C691" s="6" t="s">
        <v>166</v>
      </c>
      <c r="D691">
        <v>28498.892370000001</v>
      </c>
      <c r="E691" s="6" t="s">
        <v>32</v>
      </c>
      <c r="F691" s="6" t="s">
        <v>31</v>
      </c>
      <c r="G691">
        <v>20260723</v>
      </c>
    </row>
    <row r="692" spans="1:7" x14ac:dyDescent="0.2">
      <c r="A692" s="6" t="s">
        <v>10</v>
      </c>
      <c r="B692" s="6" t="s">
        <v>194</v>
      </c>
      <c r="C692" s="6" t="s">
        <v>166</v>
      </c>
      <c r="D692">
        <v>1336.945622</v>
      </c>
      <c r="E692" s="6" t="s">
        <v>34</v>
      </c>
      <c r="F692" s="6" t="s">
        <v>33</v>
      </c>
      <c r="G692">
        <v>20260723</v>
      </c>
    </row>
    <row r="693" spans="1:7" x14ac:dyDescent="0.2">
      <c r="A693" s="6" t="s">
        <v>10</v>
      </c>
      <c r="B693" s="6" t="s">
        <v>194</v>
      </c>
      <c r="C693" s="6" t="s">
        <v>166</v>
      </c>
      <c r="D693">
        <v>548.54532300000005</v>
      </c>
      <c r="E693" s="6" t="s">
        <v>36</v>
      </c>
      <c r="F693" s="6" t="s">
        <v>35</v>
      </c>
      <c r="G693">
        <v>20260723</v>
      </c>
    </row>
    <row r="694" spans="1:7" x14ac:dyDescent="0.2">
      <c r="A694" s="6" t="s">
        <v>10</v>
      </c>
      <c r="B694" s="6" t="s">
        <v>194</v>
      </c>
      <c r="C694" s="6" t="s">
        <v>166</v>
      </c>
      <c r="D694">
        <v>788.40029900000002</v>
      </c>
      <c r="E694" s="6" t="s">
        <v>38</v>
      </c>
      <c r="F694" s="6" t="s">
        <v>37</v>
      </c>
      <c r="G694">
        <v>20260723</v>
      </c>
    </row>
    <row r="695" spans="1:7" x14ac:dyDescent="0.2">
      <c r="A695" s="6" t="s">
        <v>10</v>
      </c>
      <c r="B695" s="6" t="s">
        <v>194</v>
      </c>
      <c r="C695" s="6" t="s">
        <v>166</v>
      </c>
      <c r="D695">
        <v>39250.994749999998</v>
      </c>
      <c r="E695" s="6" t="s">
        <v>40</v>
      </c>
      <c r="F695" s="6" t="s">
        <v>39</v>
      </c>
      <c r="G695">
        <v>20260723</v>
      </c>
    </row>
    <row r="696" spans="1:7" x14ac:dyDescent="0.2">
      <c r="A696" s="6" t="s">
        <v>10</v>
      </c>
      <c r="B696" s="6" t="s">
        <v>194</v>
      </c>
      <c r="C696" s="6" t="s">
        <v>166</v>
      </c>
      <c r="D696">
        <v>18250.171923999998</v>
      </c>
      <c r="E696" s="6" t="s">
        <v>42</v>
      </c>
      <c r="F696" s="6" t="s">
        <v>41</v>
      </c>
      <c r="G696">
        <v>20260723</v>
      </c>
    </row>
    <row r="697" spans="1:7" x14ac:dyDescent="0.2">
      <c r="A697" s="6" t="s">
        <v>10</v>
      </c>
      <c r="B697" s="6" t="s">
        <v>194</v>
      </c>
      <c r="C697" s="6" t="s">
        <v>166</v>
      </c>
      <c r="D697">
        <v>20022.814593999999</v>
      </c>
      <c r="E697" s="6" t="s">
        <v>44</v>
      </c>
      <c r="F697" s="6" t="s">
        <v>43</v>
      </c>
      <c r="G697">
        <v>20260723</v>
      </c>
    </row>
    <row r="698" spans="1:7" x14ac:dyDescent="0.2">
      <c r="A698" s="6" t="s">
        <v>10</v>
      </c>
      <c r="B698" s="6" t="s">
        <v>194</v>
      </c>
      <c r="C698" s="6" t="s">
        <v>166</v>
      </c>
      <c r="D698">
        <v>977.00023199999998</v>
      </c>
      <c r="E698" s="6" t="s">
        <v>46</v>
      </c>
      <c r="F698" s="6" t="s">
        <v>45</v>
      </c>
      <c r="G698">
        <v>20260723</v>
      </c>
    </row>
    <row r="699" spans="1:7" x14ac:dyDescent="0.2">
      <c r="A699" s="6" t="s">
        <v>10</v>
      </c>
      <c r="B699" s="6" t="s">
        <v>194</v>
      </c>
      <c r="C699" s="6" t="s">
        <v>166</v>
      </c>
      <c r="D699">
        <v>1.008</v>
      </c>
      <c r="E699" s="6" t="s">
        <v>48</v>
      </c>
      <c r="F699" s="6" t="s">
        <v>47</v>
      </c>
      <c r="G699">
        <v>20260723</v>
      </c>
    </row>
    <row r="700" spans="1:7" x14ac:dyDescent="0.2">
      <c r="A700" s="6" t="s">
        <v>10</v>
      </c>
      <c r="B700" s="6" t="s">
        <v>194</v>
      </c>
      <c r="C700" s="6" t="s">
        <v>166</v>
      </c>
      <c r="D700">
        <v>20351.610912</v>
      </c>
      <c r="E700" s="6" t="s">
        <v>50</v>
      </c>
      <c r="F700" s="6" t="s">
        <v>49</v>
      </c>
      <c r="G700">
        <v>20260723</v>
      </c>
    </row>
    <row r="701" spans="1:7" x14ac:dyDescent="0.2">
      <c r="A701" s="6" t="s">
        <v>10</v>
      </c>
      <c r="B701" s="6" t="s">
        <v>194</v>
      </c>
      <c r="C701" s="6" t="s">
        <v>166</v>
      </c>
      <c r="D701">
        <v>8.0018569999999993</v>
      </c>
      <c r="E701" s="6" t="s">
        <v>52</v>
      </c>
      <c r="F701" s="6" t="s">
        <v>51</v>
      </c>
      <c r="G701">
        <v>20260723</v>
      </c>
    </row>
    <row r="702" spans="1:7" x14ac:dyDescent="0.2">
      <c r="A702" s="6" t="s">
        <v>10</v>
      </c>
      <c r="B702" s="6" t="s">
        <v>194</v>
      </c>
      <c r="C702" s="6" t="s">
        <v>166</v>
      </c>
      <c r="D702">
        <v>861.056961</v>
      </c>
      <c r="E702" s="6" t="s">
        <v>54</v>
      </c>
      <c r="F702" s="6" t="s">
        <v>53</v>
      </c>
      <c r="G702">
        <v>20260723</v>
      </c>
    </row>
    <row r="703" spans="1:7" x14ac:dyDescent="0.2">
      <c r="A703" s="6" t="s">
        <v>10</v>
      </c>
      <c r="B703" s="6" t="s">
        <v>194</v>
      </c>
      <c r="C703" s="6" t="s">
        <v>166</v>
      </c>
      <c r="D703">
        <v>1.0838E-2</v>
      </c>
      <c r="E703" s="6" t="s">
        <v>56</v>
      </c>
      <c r="F703" s="6" t="s">
        <v>55</v>
      </c>
      <c r="G703">
        <v>20260723</v>
      </c>
    </row>
    <row r="704" spans="1:7" x14ac:dyDescent="0.2">
      <c r="A704" s="6" t="s">
        <v>10</v>
      </c>
      <c r="B704" s="6" t="s">
        <v>194</v>
      </c>
      <c r="C704" s="6" t="s">
        <v>166</v>
      </c>
      <c r="D704">
        <v>17606.270369999998</v>
      </c>
      <c r="E704" s="6" t="s">
        <v>58</v>
      </c>
      <c r="F704" s="6" t="s">
        <v>57</v>
      </c>
      <c r="G704">
        <v>20260723</v>
      </c>
    </row>
    <row r="705" spans="1:7" x14ac:dyDescent="0.2">
      <c r="A705" s="6" t="s">
        <v>10</v>
      </c>
      <c r="B705" s="6" t="s">
        <v>194</v>
      </c>
      <c r="C705" s="6" t="s">
        <v>166</v>
      </c>
      <c r="D705">
        <v>5049.602699</v>
      </c>
      <c r="E705" s="6" t="s">
        <v>60</v>
      </c>
      <c r="F705" s="6" t="s">
        <v>59</v>
      </c>
      <c r="G705">
        <v>20260723</v>
      </c>
    </row>
    <row r="706" spans="1:7" x14ac:dyDescent="0.2">
      <c r="A706" s="6" t="s">
        <v>10</v>
      </c>
      <c r="B706" s="6" t="s">
        <v>194</v>
      </c>
      <c r="C706" s="6" t="s">
        <v>166</v>
      </c>
      <c r="D706">
        <v>31.743846000000001</v>
      </c>
      <c r="E706" s="6" t="s">
        <v>62</v>
      </c>
      <c r="F706" s="6" t="s">
        <v>61</v>
      </c>
      <c r="G706">
        <v>20260723</v>
      </c>
    </row>
    <row r="707" spans="1:7" x14ac:dyDescent="0.2">
      <c r="A707" s="6" t="s">
        <v>10</v>
      </c>
      <c r="B707" s="6" t="s">
        <v>194</v>
      </c>
      <c r="C707" s="6" t="s">
        <v>166</v>
      </c>
      <c r="D707">
        <v>97.169775000000001</v>
      </c>
      <c r="E707" s="6" t="s">
        <v>64</v>
      </c>
      <c r="F707" s="6" t="s">
        <v>63</v>
      </c>
      <c r="G707">
        <v>20260723</v>
      </c>
    </row>
    <row r="708" spans="1:7" x14ac:dyDescent="0.2">
      <c r="A708" s="6" t="s">
        <v>10</v>
      </c>
      <c r="B708" s="6" t="s">
        <v>194</v>
      </c>
      <c r="C708" s="6" t="s">
        <v>166</v>
      </c>
      <c r="D708">
        <v>4920.6890780000003</v>
      </c>
      <c r="E708" s="6" t="s">
        <v>66</v>
      </c>
      <c r="F708" s="6" t="s">
        <v>65</v>
      </c>
      <c r="G708">
        <v>20260723</v>
      </c>
    </row>
    <row r="709" spans="1:7" x14ac:dyDescent="0.2">
      <c r="A709" s="6" t="s">
        <v>10</v>
      </c>
      <c r="B709" s="6" t="s">
        <v>194</v>
      </c>
      <c r="C709" s="6" t="s">
        <v>166</v>
      </c>
      <c r="D709">
        <v>3244.137025</v>
      </c>
      <c r="E709" s="6" t="s">
        <v>68</v>
      </c>
      <c r="F709" s="6" t="s">
        <v>67</v>
      </c>
      <c r="G709">
        <v>20260723</v>
      </c>
    </row>
    <row r="710" spans="1:7" x14ac:dyDescent="0.2">
      <c r="A710" s="6" t="s">
        <v>10</v>
      </c>
      <c r="B710" s="6" t="s">
        <v>194</v>
      </c>
      <c r="C710" s="6" t="s">
        <v>166</v>
      </c>
      <c r="D710">
        <v>3013.2908040000002</v>
      </c>
      <c r="E710" s="6" t="s">
        <v>70</v>
      </c>
      <c r="F710" s="6" t="s">
        <v>69</v>
      </c>
      <c r="G710">
        <v>20260723</v>
      </c>
    </row>
    <row r="711" spans="1:7" x14ac:dyDescent="0.2">
      <c r="A711" s="6" t="s">
        <v>10</v>
      </c>
      <c r="B711" s="6" t="s">
        <v>194</v>
      </c>
      <c r="C711" s="6" t="s">
        <v>166</v>
      </c>
      <c r="D711">
        <v>2669.3111709999998</v>
      </c>
      <c r="E711" s="6" t="s">
        <v>72</v>
      </c>
      <c r="F711" s="6" t="s">
        <v>71</v>
      </c>
      <c r="G711">
        <v>20260723</v>
      </c>
    </row>
    <row r="712" spans="1:7" x14ac:dyDescent="0.2">
      <c r="A712" s="6" t="s">
        <v>10</v>
      </c>
      <c r="B712" s="6" t="s">
        <v>194</v>
      </c>
      <c r="C712" s="6" t="s">
        <v>166</v>
      </c>
      <c r="D712">
        <v>343.97964200000001</v>
      </c>
      <c r="E712" s="6" t="s">
        <v>74</v>
      </c>
      <c r="F712" s="6" t="s">
        <v>73</v>
      </c>
      <c r="G712">
        <v>20260723</v>
      </c>
    </row>
    <row r="713" spans="1:7" x14ac:dyDescent="0.2">
      <c r="A713" s="6" t="s">
        <v>10</v>
      </c>
      <c r="B713" s="6" t="s">
        <v>194</v>
      </c>
      <c r="C713" s="6" t="s">
        <v>166</v>
      </c>
      <c r="D713">
        <v>257.91382099999998</v>
      </c>
      <c r="E713" s="6" t="s">
        <v>76</v>
      </c>
      <c r="F713" s="6" t="s">
        <v>75</v>
      </c>
      <c r="G713">
        <v>20260723</v>
      </c>
    </row>
    <row r="714" spans="1:7" x14ac:dyDescent="0.2">
      <c r="A714" s="6" t="s">
        <v>10</v>
      </c>
      <c r="B714" s="6" t="s">
        <v>194</v>
      </c>
      <c r="C714" s="6" t="s">
        <v>166</v>
      </c>
      <c r="D714">
        <v>-9.3109780000000004</v>
      </c>
      <c r="E714" s="6" t="s">
        <v>78</v>
      </c>
      <c r="F714" s="6" t="s">
        <v>77</v>
      </c>
      <c r="G714">
        <v>20260723</v>
      </c>
    </row>
    <row r="715" spans="1:7" x14ac:dyDescent="0.2">
      <c r="A715" s="6" t="s">
        <v>10</v>
      </c>
      <c r="B715" s="6" t="s">
        <v>194</v>
      </c>
      <c r="C715" s="6" t="s">
        <v>166</v>
      </c>
      <c r="D715">
        <v>267.22479800000002</v>
      </c>
      <c r="E715" s="6" t="s">
        <v>80</v>
      </c>
      <c r="F715" s="6" t="s">
        <v>79</v>
      </c>
      <c r="G715">
        <v>20260723</v>
      </c>
    </row>
    <row r="716" spans="1:7" x14ac:dyDescent="0.2">
      <c r="A716" s="6" t="s">
        <v>10</v>
      </c>
      <c r="B716" s="6" t="s">
        <v>194</v>
      </c>
      <c r="C716" s="6" t="s">
        <v>166</v>
      </c>
      <c r="D716">
        <v>-27.067609999999998</v>
      </c>
      <c r="E716" s="6" t="s">
        <v>82</v>
      </c>
      <c r="F716" s="6" t="s">
        <v>81</v>
      </c>
      <c r="G716">
        <v>20260723</v>
      </c>
    </row>
    <row r="717" spans="1:7" x14ac:dyDescent="0.2">
      <c r="A717" s="6" t="s">
        <v>10</v>
      </c>
      <c r="B717" s="6" t="s">
        <v>194</v>
      </c>
      <c r="C717" s="6" t="s">
        <v>166</v>
      </c>
      <c r="D717">
        <v>545.84929699999998</v>
      </c>
      <c r="E717" s="6" t="s">
        <v>84</v>
      </c>
      <c r="F717" s="6" t="s">
        <v>83</v>
      </c>
      <c r="G717">
        <v>20260723</v>
      </c>
    </row>
    <row r="718" spans="1:7" x14ac:dyDescent="0.2">
      <c r="A718" s="6" t="s">
        <v>10</v>
      </c>
      <c r="B718" s="6" t="s">
        <v>194</v>
      </c>
      <c r="C718" s="6" t="s">
        <v>166</v>
      </c>
      <c r="D718">
        <v>1019.7995979999999</v>
      </c>
      <c r="E718" s="6" t="s">
        <v>86</v>
      </c>
      <c r="F718" s="6" t="s">
        <v>85</v>
      </c>
      <c r="G718">
        <v>20260723</v>
      </c>
    </row>
    <row r="719" spans="1:7" x14ac:dyDescent="0.2">
      <c r="A719" s="6" t="s">
        <v>10</v>
      </c>
      <c r="B719" s="6" t="s">
        <v>194</v>
      </c>
      <c r="C719" s="6" t="s">
        <v>166</v>
      </c>
      <c r="D719">
        <v>337.84998000000002</v>
      </c>
      <c r="E719" s="6" t="s">
        <v>88</v>
      </c>
      <c r="F719" s="6" t="s">
        <v>87</v>
      </c>
      <c r="G719">
        <v>20260723</v>
      </c>
    </row>
    <row r="720" spans="1:7" x14ac:dyDescent="0.2">
      <c r="A720" s="6" t="s">
        <v>10</v>
      </c>
      <c r="B720" s="6" t="s">
        <v>194</v>
      </c>
      <c r="C720" s="6" t="s">
        <v>166</v>
      </c>
      <c r="D720">
        <v>1228.3451439999999</v>
      </c>
      <c r="E720" s="6" t="s">
        <v>90</v>
      </c>
      <c r="F720" s="6" t="s">
        <v>89</v>
      </c>
      <c r="G720">
        <v>20260723</v>
      </c>
    </row>
    <row r="721" spans="1:7" x14ac:dyDescent="0.2">
      <c r="A721" s="6" t="s">
        <v>10</v>
      </c>
      <c r="B721" s="6" t="s">
        <v>194</v>
      </c>
      <c r="C721" s="6" t="s">
        <v>166</v>
      </c>
      <c r="D721">
        <v>6.4178600000000001</v>
      </c>
      <c r="E721" s="6" t="s">
        <v>92</v>
      </c>
      <c r="F721" s="6" t="s">
        <v>91</v>
      </c>
      <c r="G721">
        <v>20260723</v>
      </c>
    </row>
    <row r="722" spans="1:7" x14ac:dyDescent="0.2">
      <c r="A722" s="6" t="s">
        <v>10</v>
      </c>
      <c r="B722" s="6" t="s">
        <v>194</v>
      </c>
      <c r="C722" s="6" t="s">
        <v>166</v>
      </c>
      <c r="D722">
        <v>0</v>
      </c>
      <c r="E722" s="6" t="s">
        <v>94</v>
      </c>
      <c r="F722" s="6" t="s">
        <v>93</v>
      </c>
      <c r="G722">
        <v>20260723</v>
      </c>
    </row>
    <row r="723" spans="1:7" x14ac:dyDescent="0.2">
      <c r="A723" s="6" t="s">
        <v>10</v>
      </c>
      <c r="B723" s="6" t="s">
        <v>194</v>
      </c>
      <c r="C723" s="6" t="s">
        <v>166</v>
      </c>
      <c r="D723">
        <v>1763.5408259999999</v>
      </c>
      <c r="E723" s="6" t="s">
        <v>96</v>
      </c>
      <c r="F723" s="6" t="s">
        <v>95</v>
      </c>
      <c r="G723">
        <v>20260723</v>
      </c>
    </row>
    <row r="724" spans="1:7" x14ac:dyDescent="0.2">
      <c r="A724" s="6" t="s">
        <v>10</v>
      </c>
      <c r="B724" s="6" t="s">
        <v>194</v>
      </c>
      <c r="C724" s="6" t="s">
        <v>166</v>
      </c>
      <c r="D724">
        <v>242.988101</v>
      </c>
      <c r="E724" s="6" t="s">
        <v>98</v>
      </c>
      <c r="F724" s="6" t="s">
        <v>97</v>
      </c>
      <c r="G724">
        <v>20260723</v>
      </c>
    </row>
    <row r="725" spans="1:7" x14ac:dyDescent="0.2">
      <c r="A725" s="6" t="s">
        <v>10</v>
      </c>
      <c r="B725" s="6" t="s">
        <v>194</v>
      </c>
      <c r="C725" s="6" t="s">
        <v>166</v>
      </c>
      <c r="D725">
        <v>133656.12085000001</v>
      </c>
      <c r="E725" s="6" t="s">
        <v>100</v>
      </c>
      <c r="F725" s="6" t="s">
        <v>99</v>
      </c>
      <c r="G725">
        <v>20260723</v>
      </c>
    </row>
    <row r="726" spans="1:7" x14ac:dyDescent="0.2">
      <c r="A726" s="6" t="s">
        <v>10</v>
      </c>
      <c r="B726" s="6" t="s">
        <v>194</v>
      </c>
      <c r="C726" s="6" t="s">
        <v>166</v>
      </c>
      <c r="E726" s="6" t="s">
        <v>102</v>
      </c>
      <c r="F726" s="6" t="s">
        <v>101</v>
      </c>
      <c r="G726">
        <v>20260723</v>
      </c>
    </row>
    <row r="727" spans="1:7" x14ac:dyDescent="0.2">
      <c r="A727" s="6" t="s">
        <v>10</v>
      </c>
      <c r="B727" s="6" t="s">
        <v>194</v>
      </c>
      <c r="C727" s="6" t="s">
        <v>166</v>
      </c>
      <c r="D727">
        <v>10428.079116000001</v>
      </c>
      <c r="E727" s="6" t="s">
        <v>167</v>
      </c>
      <c r="F727" s="6" t="s">
        <v>103</v>
      </c>
      <c r="G727">
        <v>20260723</v>
      </c>
    </row>
    <row r="728" spans="1:7" x14ac:dyDescent="0.2">
      <c r="A728" s="6" t="s">
        <v>10</v>
      </c>
      <c r="B728" s="6" t="s">
        <v>194</v>
      </c>
      <c r="C728" s="6" t="s">
        <v>166</v>
      </c>
      <c r="D728">
        <v>9494.4325680000002</v>
      </c>
      <c r="E728" s="6" t="s">
        <v>168</v>
      </c>
      <c r="F728" s="6" t="s">
        <v>104</v>
      </c>
      <c r="G728">
        <v>20260723</v>
      </c>
    </row>
    <row r="729" spans="1:7" x14ac:dyDescent="0.2">
      <c r="A729" s="6" t="s">
        <v>10</v>
      </c>
      <c r="B729" s="6" t="s">
        <v>194</v>
      </c>
      <c r="C729" s="6" t="s">
        <v>166</v>
      </c>
      <c r="D729">
        <v>0</v>
      </c>
      <c r="E729" s="6" t="s">
        <v>106</v>
      </c>
      <c r="F729" s="6" t="s">
        <v>105</v>
      </c>
      <c r="G729">
        <v>20260723</v>
      </c>
    </row>
    <row r="730" spans="1:7" x14ac:dyDescent="0.2">
      <c r="A730" s="6" t="s">
        <v>10</v>
      </c>
      <c r="B730" s="6" t="s">
        <v>194</v>
      </c>
      <c r="C730" s="6" t="s">
        <v>166</v>
      </c>
      <c r="D730">
        <v>8556.2458430000006</v>
      </c>
      <c r="E730" s="6" t="s">
        <v>108</v>
      </c>
      <c r="F730" s="6" t="s">
        <v>107</v>
      </c>
      <c r="G730">
        <v>20260723</v>
      </c>
    </row>
    <row r="731" spans="1:7" x14ac:dyDescent="0.2">
      <c r="A731" s="6" t="s">
        <v>10</v>
      </c>
      <c r="B731" s="6" t="s">
        <v>194</v>
      </c>
      <c r="C731" s="6" t="s">
        <v>166</v>
      </c>
      <c r="D731">
        <v>938.18672500000002</v>
      </c>
      <c r="E731" s="6" t="s">
        <v>110</v>
      </c>
      <c r="F731" s="6" t="s">
        <v>109</v>
      </c>
      <c r="G731">
        <v>20260723</v>
      </c>
    </row>
    <row r="732" spans="1:7" x14ac:dyDescent="0.2">
      <c r="A732" s="6" t="s">
        <v>10</v>
      </c>
      <c r="B732" s="6" t="s">
        <v>194</v>
      </c>
      <c r="C732" s="6" t="s">
        <v>166</v>
      </c>
      <c r="D732">
        <v>933.64651800000001</v>
      </c>
      <c r="E732" s="6" t="s">
        <v>112</v>
      </c>
      <c r="F732" s="6" t="s">
        <v>111</v>
      </c>
      <c r="G732">
        <v>20260723</v>
      </c>
    </row>
    <row r="733" spans="1:7" x14ac:dyDescent="0.2">
      <c r="A733" s="6" t="s">
        <v>10</v>
      </c>
      <c r="B733" s="6" t="s">
        <v>194</v>
      </c>
      <c r="C733" s="6" t="s">
        <v>166</v>
      </c>
      <c r="D733">
        <v>0</v>
      </c>
      <c r="E733" s="6" t="s">
        <v>106</v>
      </c>
      <c r="F733" s="6" t="s">
        <v>113</v>
      </c>
      <c r="G733">
        <v>20260723</v>
      </c>
    </row>
    <row r="734" spans="1:7" x14ac:dyDescent="0.2">
      <c r="A734" s="6" t="s">
        <v>10</v>
      </c>
      <c r="B734" s="6" t="s">
        <v>194</v>
      </c>
      <c r="C734" s="6" t="s">
        <v>166</v>
      </c>
      <c r="D734">
        <v>802.80078900000001</v>
      </c>
      <c r="E734" s="6" t="s">
        <v>108</v>
      </c>
      <c r="F734" s="6" t="s">
        <v>114</v>
      </c>
      <c r="G734">
        <v>20260723</v>
      </c>
    </row>
    <row r="735" spans="1:7" x14ac:dyDescent="0.2">
      <c r="A735" s="6" t="s">
        <v>10</v>
      </c>
      <c r="B735" s="6" t="s">
        <v>194</v>
      </c>
      <c r="C735" s="6" t="s">
        <v>166</v>
      </c>
      <c r="D735">
        <v>130.84572900000001</v>
      </c>
      <c r="E735" s="6" t="s">
        <v>110</v>
      </c>
      <c r="F735" s="6" t="s">
        <v>115</v>
      </c>
      <c r="G735">
        <v>20260723</v>
      </c>
    </row>
    <row r="736" spans="1:7" x14ac:dyDescent="0.2">
      <c r="A736" s="6" t="s">
        <v>10</v>
      </c>
      <c r="B736" s="6" t="s">
        <v>194</v>
      </c>
      <c r="C736" s="6" t="s">
        <v>166</v>
      </c>
      <c r="D736">
        <v>48202.29279</v>
      </c>
      <c r="E736" s="6" t="s">
        <v>117</v>
      </c>
      <c r="F736" s="6" t="s">
        <v>116</v>
      </c>
      <c r="G736">
        <v>20260723</v>
      </c>
    </row>
    <row r="737" spans="1:7" x14ac:dyDescent="0.2">
      <c r="A737" s="6" t="s">
        <v>10</v>
      </c>
      <c r="B737" s="6" t="s">
        <v>194</v>
      </c>
      <c r="C737" s="6" t="s">
        <v>166</v>
      </c>
      <c r="D737">
        <v>3372.3179279999999</v>
      </c>
      <c r="E737" s="6" t="s">
        <v>119</v>
      </c>
      <c r="F737" s="6" t="s">
        <v>118</v>
      </c>
      <c r="G737">
        <v>20260723</v>
      </c>
    </row>
    <row r="738" spans="1:7" x14ac:dyDescent="0.2">
      <c r="A738" s="6" t="s">
        <v>10</v>
      </c>
      <c r="B738" s="6" t="s">
        <v>194</v>
      </c>
      <c r="C738" s="6" t="s">
        <v>166</v>
      </c>
      <c r="D738">
        <v>0</v>
      </c>
      <c r="E738" s="6" t="s">
        <v>106</v>
      </c>
      <c r="F738" s="6" t="s">
        <v>120</v>
      </c>
      <c r="G738">
        <v>20260723</v>
      </c>
    </row>
    <row r="739" spans="1:7" x14ac:dyDescent="0.2">
      <c r="A739" s="6" t="s">
        <v>10</v>
      </c>
      <c r="B739" s="6" t="s">
        <v>194</v>
      </c>
      <c r="C739" s="6" t="s">
        <v>166</v>
      </c>
      <c r="D739">
        <v>1833.082167</v>
      </c>
      <c r="E739" s="6" t="s">
        <v>108</v>
      </c>
      <c r="F739" s="6" t="s">
        <v>121</v>
      </c>
      <c r="G739">
        <v>20260723</v>
      </c>
    </row>
    <row r="740" spans="1:7" x14ac:dyDescent="0.2">
      <c r="A740" s="6" t="s">
        <v>10</v>
      </c>
      <c r="B740" s="6" t="s">
        <v>194</v>
      </c>
      <c r="C740" s="6" t="s">
        <v>166</v>
      </c>
      <c r="D740">
        <v>1539.2357609999999</v>
      </c>
      <c r="E740" s="6" t="s">
        <v>110</v>
      </c>
      <c r="F740" s="6" t="s">
        <v>122</v>
      </c>
      <c r="G740">
        <v>20260723</v>
      </c>
    </row>
    <row r="741" spans="1:7" x14ac:dyDescent="0.2">
      <c r="A741" s="6" t="s">
        <v>10</v>
      </c>
      <c r="B741" s="6" t="s">
        <v>194</v>
      </c>
      <c r="C741" s="6" t="s">
        <v>166</v>
      </c>
      <c r="D741">
        <v>44829.974862000003</v>
      </c>
      <c r="E741" s="6" t="s">
        <v>169</v>
      </c>
      <c r="F741" s="6" t="s">
        <v>123</v>
      </c>
      <c r="G741">
        <v>20260723</v>
      </c>
    </row>
    <row r="742" spans="1:7" x14ac:dyDescent="0.2">
      <c r="A742" s="6" t="s">
        <v>10</v>
      </c>
      <c r="B742" s="6" t="s">
        <v>194</v>
      </c>
      <c r="C742" s="6" t="s">
        <v>166</v>
      </c>
      <c r="D742">
        <v>0</v>
      </c>
      <c r="E742" s="6" t="s">
        <v>106</v>
      </c>
      <c r="F742" s="6" t="s">
        <v>124</v>
      </c>
      <c r="G742">
        <v>20260723</v>
      </c>
    </row>
    <row r="743" spans="1:7" x14ac:dyDescent="0.2">
      <c r="A743" s="6" t="s">
        <v>10</v>
      </c>
      <c r="B743" s="6" t="s">
        <v>194</v>
      </c>
      <c r="C743" s="6" t="s">
        <v>166</v>
      </c>
      <c r="D743">
        <v>43996.332390000003</v>
      </c>
      <c r="E743" s="6" t="s">
        <v>108</v>
      </c>
      <c r="F743" s="6" t="s">
        <v>125</v>
      </c>
      <c r="G743">
        <v>20260723</v>
      </c>
    </row>
    <row r="744" spans="1:7" x14ac:dyDescent="0.2">
      <c r="A744" s="6" t="s">
        <v>10</v>
      </c>
      <c r="B744" s="6" t="s">
        <v>194</v>
      </c>
      <c r="C744" s="6" t="s">
        <v>166</v>
      </c>
      <c r="D744">
        <v>833.642471</v>
      </c>
      <c r="E744" s="6" t="s">
        <v>110</v>
      </c>
      <c r="F744" s="6" t="s">
        <v>126</v>
      </c>
      <c r="G744">
        <v>20260723</v>
      </c>
    </row>
    <row r="745" spans="1:7" x14ac:dyDescent="0.2">
      <c r="A745" s="6" t="s">
        <v>10</v>
      </c>
      <c r="B745" s="6" t="s">
        <v>194</v>
      </c>
      <c r="C745" s="6" t="s">
        <v>166</v>
      </c>
      <c r="D745">
        <v>14280.802900999999</v>
      </c>
      <c r="E745" s="6" t="s">
        <v>170</v>
      </c>
      <c r="F745" s="6" t="s">
        <v>127</v>
      </c>
      <c r="G745">
        <v>20260723</v>
      </c>
    </row>
    <row r="746" spans="1:7" x14ac:dyDescent="0.2">
      <c r="A746" s="6" t="s">
        <v>10</v>
      </c>
      <c r="B746" s="6" t="s">
        <v>194</v>
      </c>
      <c r="C746" s="6" t="s">
        <v>166</v>
      </c>
      <c r="D746">
        <v>8.0142240000000005</v>
      </c>
      <c r="E746" s="6" t="s">
        <v>106</v>
      </c>
      <c r="F746" s="6" t="s">
        <v>128</v>
      </c>
      <c r="G746">
        <v>20260723</v>
      </c>
    </row>
    <row r="747" spans="1:7" x14ac:dyDescent="0.2">
      <c r="A747" s="6" t="s">
        <v>10</v>
      </c>
      <c r="B747" s="6" t="s">
        <v>194</v>
      </c>
      <c r="C747" s="6" t="s">
        <v>166</v>
      </c>
      <c r="D747">
        <v>14065.633997000001</v>
      </c>
      <c r="E747" s="6" t="s">
        <v>108</v>
      </c>
      <c r="F747" s="6" t="s">
        <v>129</v>
      </c>
      <c r="G747">
        <v>20260723</v>
      </c>
    </row>
    <row r="748" spans="1:7" x14ac:dyDescent="0.2">
      <c r="A748" s="6" t="s">
        <v>10</v>
      </c>
      <c r="B748" s="6" t="s">
        <v>194</v>
      </c>
      <c r="C748" s="6" t="s">
        <v>166</v>
      </c>
      <c r="D748">
        <v>207.15467899999999</v>
      </c>
      <c r="E748" s="6" t="s">
        <v>110</v>
      </c>
      <c r="F748" s="6" t="s">
        <v>130</v>
      </c>
      <c r="G748">
        <v>20260723</v>
      </c>
    </row>
    <row r="749" spans="1:7" x14ac:dyDescent="0.2">
      <c r="A749" s="6" t="s">
        <v>10</v>
      </c>
      <c r="B749" s="6" t="s">
        <v>194</v>
      </c>
      <c r="C749" s="6" t="s">
        <v>166</v>
      </c>
      <c r="E749" s="6" t="s">
        <v>132</v>
      </c>
      <c r="F749" s="6" t="s">
        <v>131</v>
      </c>
      <c r="G749">
        <v>20260723</v>
      </c>
    </row>
    <row r="750" spans="1:7" x14ac:dyDescent="0.2">
      <c r="A750" s="6" t="s">
        <v>10</v>
      </c>
      <c r="B750" s="6" t="s">
        <v>194</v>
      </c>
      <c r="C750" s="6" t="s">
        <v>166</v>
      </c>
      <c r="D750">
        <v>76.465895000000003</v>
      </c>
      <c r="E750" s="6" t="s">
        <v>134</v>
      </c>
      <c r="F750" s="6" t="s">
        <v>133</v>
      </c>
      <c r="G750">
        <v>20260723</v>
      </c>
    </row>
    <row r="751" spans="1:7" x14ac:dyDescent="0.2">
      <c r="A751" s="6" t="s">
        <v>10</v>
      </c>
      <c r="B751" s="6" t="s">
        <v>194</v>
      </c>
      <c r="C751" s="6" t="s">
        <v>166</v>
      </c>
      <c r="D751">
        <v>1030.383814</v>
      </c>
      <c r="E751" s="6" t="s">
        <v>136</v>
      </c>
      <c r="F751" s="6" t="s">
        <v>135</v>
      </c>
      <c r="G751">
        <v>20260723</v>
      </c>
    </row>
    <row r="752" spans="1:7" x14ac:dyDescent="0.2">
      <c r="A752" s="6" t="s">
        <v>10</v>
      </c>
      <c r="B752" s="6" t="s">
        <v>194</v>
      </c>
      <c r="C752" s="6" t="s">
        <v>166</v>
      </c>
      <c r="D752">
        <v>1699.910431</v>
      </c>
      <c r="E752" s="6" t="s">
        <v>138</v>
      </c>
      <c r="F752" s="6" t="s">
        <v>137</v>
      </c>
      <c r="G752">
        <v>20260723</v>
      </c>
    </row>
    <row r="753" spans="1:7" x14ac:dyDescent="0.2">
      <c r="A753" s="6" t="s">
        <v>10</v>
      </c>
      <c r="B753" s="6" t="s">
        <v>194</v>
      </c>
      <c r="C753" s="6" t="s">
        <v>166</v>
      </c>
      <c r="D753">
        <v>596.24385800000005</v>
      </c>
      <c r="E753" s="6" t="s">
        <v>140</v>
      </c>
      <c r="F753" s="6" t="s">
        <v>139</v>
      </c>
      <c r="G753">
        <v>20260723</v>
      </c>
    </row>
    <row r="754" spans="1:7" x14ac:dyDescent="0.2">
      <c r="A754" s="6" t="s">
        <v>10</v>
      </c>
      <c r="B754" s="6" t="s">
        <v>194</v>
      </c>
      <c r="C754" s="6" t="s">
        <v>166</v>
      </c>
      <c r="D754">
        <v>4945.4831469999999</v>
      </c>
      <c r="E754" s="6" t="s">
        <v>142</v>
      </c>
      <c r="F754" s="6" t="s">
        <v>141</v>
      </c>
      <c r="G754">
        <v>20260723</v>
      </c>
    </row>
    <row r="755" spans="1:7" x14ac:dyDescent="0.2">
      <c r="A755" s="6" t="s">
        <v>10</v>
      </c>
      <c r="B755" s="6" t="s">
        <v>194</v>
      </c>
      <c r="C755" s="6" t="s">
        <v>166</v>
      </c>
      <c r="D755">
        <v>24.846294</v>
      </c>
      <c r="E755" s="6" t="s">
        <v>52</v>
      </c>
      <c r="F755" s="6" t="s">
        <v>143</v>
      </c>
      <c r="G755">
        <v>20260723</v>
      </c>
    </row>
    <row r="756" spans="1:7" x14ac:dyDescent="0.2">
      <c r="A756" s="6" t="s">
        <v>10</v>
      </c>
      <c r="B756" s="6" t="s">
        <v>194</v>
      </c>
      <c r="C756" s="6" t="s">
        <v>166</v>
      </c>
      <c r="D756">
        <v>234.969967</v>
      </c>
      <c r="E756" s="6" t="s">
        <v>145</v>
      </c>
      <c r="F756" s="6" t="s">
        <v>144</v>
      </c>
      <c r="G756">
        <v>20260723</v>
      </c>
    </row>
    <row r="757" spans="1:7" x14ac:dyDescent="0.2">
      <c r="A757" s="6" t="s">
        <v>10</v>
      </c>
      <c r="B757" s="6" t="s">
        <v>194</v>
      </c>
      <c r="C757" s="6" t="s">
        <v>166</v>
      </c>
      <c r="D757">
        <v>2352.2841920000001</v>
      </c>
      <c r="E757" s="6" t="s">
        <v>147</v>
      </c>
      <c r="F757" s="6" t="s">
        <v>146</v>
      </c>
      <c r="G757">
        <v>20260723</v>
      </c>
    </row>
    <row r="758" spans="1:7" x14ac:dyDescent="0.2">
      <c r="A758" s="6" t="s">
        <v>10</v>
      </c>
      <c r="B758" s="6" t="s">
        <v>194</v>
      </c>
      <c r="C758" s="6" t="s">
        <v>166</v>
      </c>
      <c r="D758">
        <v>1211.2159979999999</v>
      </c>
      <c r="E758" s="6" t="s">
        <v>149</v>
      </c>
      <c r="F758" s="6" t="s">
        <v>148</v>
      </c>
      <c r="G758">
        <v>20260723</v>
      </c>
    </row>
    <row r="759" spans="1:7" x14ac:dyDescent="0.2">
      <c r="A759" s="6" t="s">
        <v>10</v>
      </c>
      <c r="B759" s="6" t="s">
        <v>194</v>
      </c>
      <c r="C759" s="6" t="s">
        <v>166</v>
      </c>
      <c r="D759">
        <v>190.76994500000001</v>
      </c>
      <c r="E759" s="6" t="s">
        <v>151</v>
      </c>
      <c r="F759" s="6" t="s">
        <v>150</v>
      </c>
      <c r="G759">
        <v>20260723</v>
      </c>
    </row>
    <row r="760" spans="1:7" x14ac:dyDescent="0.2">
      <c r="A760" s="6" t="s">
        <v>10</v>
      </c>
      <c r="B760" s="6" t="s">
        <v>194</v>
      </c>
      <c r="C760" s="6" t="s">
        <v>166</v>
      </c>
      <c r="D760">
        <v>1295.5997030000001</v>
      </c>
      <c r="E760" s="6" t="s">
        <v>153</v>
      </c>
      <c r="F760" s="6" t="s">
        <v>152</v>
      </c>
      <c r="G760">
        <v>20260723</v>
      </c>
    </row>
    <row r="761" spans="1:7" x14ac:dyDescent="0.2">
      <c r="A761" s="6" t="s">
        <v>10</v>
      </c>
      <c r="B761" s="6" t="s">
        <v>194</v>
      </c>
      <c r="C761" s="6" t="s">
        <v>166</v>
      </c>
      <c r="D761">
        <v>3308.7033580000002</v>
      </c>
      <c r="E761" s="6" t="s">
        <v>155</v>
      </c>
      <c r="F761" s="6" t="s">
        <v>154</v>
      </c>
      <c r="G761">
        <v>20260723</v>
      </c>
    </row>
    <row r="762" spans="1:7" x14ac:dyDescent="0.2">
      <c r="A762" s="6" t="s">
        <v>10</v>
      </c>
      <c r="B762" s="6" t="s">
        <v>194</v>
      </c>
      <c r="C762" s="6" t="s">
        <v>166</v>
      </c>
      <c r="D762">
        <v>12.254778999999999</v>
      </c>
      <c r="E762" s="6" t="s">
        <v>157</v>
      </c>
      <c r="F762" s="6" t="s">
        <v>156</v>
      </c>
      <c r="G762">
        <v>20260723</v>
      </c>
    </row>
    <row r="763" spans="1:7" x14ac:dyDescent="0.2">
      <c r="A763" s="6" t="s">
        <v>10</v>
      </c>
      <c r="B763" s="6" t="s">
        <v>194</v>
      </c>
      <c r="C763" s="6" t="s">
        <v>166</v>
      </c>
      <c r="D763">
        <v>3296.4485789999999</v>
      </c>
      <c r="E763" s="6" t="s">
        <v>159</v>
      </c>
      <c r="F763" s="6" t="s">
        <v>158</v>
      </c>
      <c r="G763">
        <v>20260723</v>
      </c>
    </row>
    <row r="764" spans="1:7" x14ac:dyDescent="0.2">
      <c r="A764" s="6" t="s">
        <v>10</v>
      </c>
      <c r="B764" s="6" t="s">
        <v>194</v>
      </c>
      <c r="C764" s="6" t="s">
        <v>166</v>
      </c>
      <c r="D764">
        <v>152.184324</v>
      </c>
      <c r="E764" s="6" t="s">
        <v>161</v>
      </c>
      <c r="F764" s="6" t="s">
        <v>160</v>
      </c>
      <c r="G764">
        <v>20260723</v>
      </c>
    </row>
    <row r="765" spans="1:7" x14ac:dyDescent="0.2">
      <c r="A765" s="6" t="s">
        <v>10</v>
      </c>
      <c r="B765" s="6" t="s">
        <v>194</v>
      </c>
      <c r="C765" s="6" t="s">
        <v>166</v>
      </c>
      <c r="D765">
        <v>90030.235702000005</v>
      </c>
      <c r="E765" s="6" t="s">
        <v>163</v>
      </c>
      <c r="F765" s="6" t="s">
        <v>162</v>
      </c>
      <c r="G765">
        <v>20260723</v>
      </c>
    </row>
    <row r="766" spans="1:7" x14ac:dyDescent="0.2">
      <c r="A766" s="6" t="s">
        <v>10</v>
      </c>
      <c r="B766" s="6" t="s">
        <v>194</v>
      </c>
      <c r="C766" s="6" t="s">
        <v>166</v>
      </c>
      <c r="D766">
        <v>43625.885147000001</v>
      </c>
      <c r="E766" s="6" t="s">
        <v>165</v>
      </c>
      <c r="F766" s="6" t="s">
        <v>164</v>
      </c>
      <c r="G766">
        <v>20260723</v>
      </c>
    </row>
    <row r="767" spans="1:7" x14ac:dyDescent="0.2">
      <c r="A767" s="6" t="s">
        <v>10</v>
      </c>
      <c r="B767" s="6" t="s">
        <v>195</v>
      </c>
      <c r="C767" s="6" t="s">
        <v>166</v>
      </c>
      <c r="E767" s="6" t="s">
        <v>12</v>
      </c>
      <c r="F767" s="6" t="s">
        <v>11</v>
      </c>
      <c r="G767">
        <v>20260723</v>
      </c>
    </row>
    <row r="768" spans="1:7" x14ac:dyDescent="0.2">
      <c r="A768" s="6" t="s">
        <v>10</v>
      </c>
      <c r="B768" s="6" t="s">
        <v>195</v>
      </c>
      <c r="C768" s="6" t="s">
        <v>166</v>
      </c>
      <c r="E768" s="6" t="s">
        <v>16</v>
      </c>
      <c r="F768" s="6" t="s">
        <v>15</v>
      </c>
      <c r="G768">
        <v>20260723</v>
      </c>
    </row>
    <row r="769" spans="1:7" x14ac:dyDescent="0.2">
      <c r="A769" s="6" t="s">
        <v>10</v>
      </c>
      <c r="B769" s="6" t="s">
        <v>195</v>
      </c>
      <c r="C769" s="6" t="s">
        <v>166</v>
      </c>
      <c r="E769" s="6" t="s">
        <v>18</v>
      </c>
      <c r="F769" s="6" t="s">
        <v>17</v>
      </c>
      <c r="G769">
        <v>20260723</v>
      </c>
    </row>
    <row r="770" spans="1:7" x14ac:dyDescent="0.2">
      <c r="A770" s="6" t="s">
        <v>10</v>
      </c>
      <c r="B770" s="6" t="s">
        <v>195</v>
      </c>
      <c r="C770" s="6" t="s">
        <v>166</v>
      </c>
      <c r="D770">
        <v>0</v>
      </c>
      <c r="E770" s="6" t="s">
        <v>20</v>
      </c>
      <c r="F770" s="6" t="s">
        <v>19</v>
      </c>
      <c r="G770">
        <v>20260723</v>
      </c>
    </row>
    <row r="771" spans="1:7" x14ac:dyDescent="0.2">
      <c r="A771" s="6" t="s">
        <v>10</v>
      </c>
      <c r="B771" s="6" t="s">
        <v>195</v>
      </c>
      <c r="C771" s="6" t="s">
        <v>166</v>
      </c>
      <c r="D771">
        <v>894.17502899999999</v>
      </c>
      <c r="E771" s="6" t="s">
        <v>22</v>
      </c>
      <c r="F771" s="6" t="s">
        <v>21</v>
      </c>
      <c r="G771">
        <v>20260723</v>
      </c>
    </row>
    <row r="772" spans="1:7" x14ac:dyDescent="0.2">
      <c r="A772" s="6" t="s">
        <v>10</v>
      </c>
      <c r="B772" s="6" t="s">
        <v>195</v>
      </c>
      <c r="C772" s="6" t="s">
        <v>166</v>
      </c>
      <c r="D772">
        <v>52.696567999999999</v>
      </c>
      <c r="E772" s="6" t="s">
        <v>24</v>
      </c>
      <c r="F772" s="6" t="s">
        <v>23</v>
      </c>
      <c r="G772">
        <v>20260723</v>
      </c>
    </row>
    <row r="773" spans="1:7" x14ac:dyDescent="0.2">
      <c r="A773" s="6" t="s">
        <v>10</v>
      </c>
      <c r="B773" s="6" t="s">
        <v>195</v>
      </c>
      <c r="C773" s="6" t="s">
        <v>166</v>
      </c>
      <c r="D773">
        <v>1379.4825060000001</v>
      </c>
      <c r="E773" s="6" t="s">
        <v>26</v>
      </c>
      <c r="F773" s="6" t="s">
        <v>25</v>
      </c>
      <c r="G773">
        <v>20260723</v>
      </c>
    </row>
    <row r="774" spans="1:7" x14ac:dyDescent="0.2">
      <c r="A774" s="6" t="s">
        <v>10</v>
      </c>
      <c r="B774" s="6" t="s">
        <v>195</v>
      </c>
      <c r="C774" s="6" t="s">
        <v>166</v>
      </c>
      <c r="D774">
        <v>104402.6557</v>
      </c>
      <c r="E774" s="6" t="s">
        <v>28</v>
      </c>
      <c r="F774" s="6" t="s">
        <v>27</v>
      </c>
      <c r="G774">
        <v>20260723</v>
      </c>
    </row>
    <row r="775" spans="1:7" x14ac:dyDescent="0.2">
      <c r="A775" s="6" t="s">
        <v>10</v>
      </c>
      <c r="B775" s="6" t="s">
        <v>195</v>
      </c>
      <c r="C775" s="6" t="s">
        <v>166</v>
      </c>
      <c r="D775">
        <v>10185.370015</v>
      </c>
      <c r="E775" s="6" t="s">
        <v>30</v>
      </c>
      <c r="F775" s="6" t="s">
        <v>29</v>
      </c>
      <c r="G775">
        <v>20260723</v>
      </c>
    </row>
    <row r="776" spans="1:7" x14ac:dyDescent="0.2">
      <c r="A776" s="6" t="s">
        <v>10</v>
      </c>
      <c r="B776" s="6" t="s">
        <v>195</v>
      </c>
      <c r="C776" s="6" t="s">
        <v>166</v>
      </c>
      <c r="D776">
        <v>31961.751358000001</v>
      </c>
      <c r="E776" s="6" t="s">
        <v>32</v>
      </c>
      <c r="F776" s="6" t="s">
        <v>31</v>
      </c>
      <c r="G776">
        <v>20260723</v>
      </c>
    </row>
    <row r="777" spans="1:7" x14ac:dyDescent="0.2">
      <c r="A777" s="6" t="s">
        <v>10</v>
      </c>
      <c r="B777" s="6" t="s">
        <v>195</v>
      </c>
      <c r="C777" s="6" t="s">
        <v>166</v>
      </c>
      <c r="D777">
        <v>1515.3192409999999</v>
      </c>
      <c r="E777" s="6" t="s">
        <v>34</v>
      </c>
      <c r="F777" s="6" t="s">
        <v>33</v>
      </c>
      <c r="G777">
        <v>20260723</v>
      </c>
    </row>
    <row r="778" spans="1:7" x14ac:dyDescent="0.2">
      <c r="A778" s="6" t="s">
        <v>10</v>
      </c>
      <c r="B778" s="6" t="s">
        <v>195</v>
      </c>
      <c r="C778" s="6" t="s">
        <v>166</v>
      </c>
      <c r="D778">
        <v>793.03042900000003</v>
      </c>
      <c r="E778" s="6" t="s">
        <v>36</v>
      </c>
      <c r="F778" s="6" t="s">
        <v>35</v>
      </c>
      <c r="G778">
        <v>20260723</v>
      </c>
    </row>
    <row r="779" spans="1:7" x14ac:dyDescent="0.2">
      <c r="A779" s="6" t="s">
        <v>10</v>
      </c>
      <c r="B779" s="6" t="s">
        <v>195</v>
      </c>
      <c r="C779" s="6" t="s">
        <v>166</v>
      </c>
      <c r="D779">
        <v>722.28881200000001</v>
      </c>
      <c r="E779" s="6" t="s">
        <v>38</v>
      </c>
      <c r="F779" s="6" t="s">
        <v>37</v>
      </c>
      <c r="G779">
        <v>20260723</v>
      </c>
    </row>
    <row r="780" spans="1:7" x14ac:dyDescent="0.2">
      <c r="A780" s="6" t="s">
        <v>10</v>
      </c>
      <c r="B780" s="6" t="s">
        <v>195</v>
      </c>
      <c r="C780" s="6" t="s">
        <v>166</v>
      </c>
      <c r="D780">
        <v>38789.606737000002</v>
      </c>
      <c r="E780" s="6" t="s">
        <v>40</v>
      </c>
      <c r="F780" s="6" t="s">
        <v>39</v>
      </c>
      <c r="G780">
        <v>20260723</v>
      </c>
    </row>
    <row r="781" spans="1:7" x14ac:dyDescent="0.2">
      <c r="A781" s="6" t="s">
        <v>10</v>
      </c>
      <c r="B781" s="6" t="s">
        <v>195</v>
      </c>
      <c r="C781" s="6" t="s">
        <v>166</v>
      </c>
      <c r="D781">
        <v>18463.091121000001</v>
      </c>
      <c r="E781" s="6" t="s">
        <v>42</v>
      </c>
      <c r="F781" s="6" t="s">
        <v>41</v>
      </c>
      <c r="G781">
        <v>20260723</v>
      </c>
    </row>
    <row r="782" spans="1:7" x14ac:dyDescent="0.2">
      <c r="A782" s="6" t="s">
        <v>10</v>
      </c>
      <c r="B782" s="6" t="s">
        <v>195</v>
      </c>
      <c r="C782" s="6" t="s">
        <v>166</v>
      </c>
      <c r="D782">
        <v>19276.740844</v>
      </c>
      <c r="E782" s="6" t="s">
        <v>44</v>
      </c>
      <c r="F782" s="6" t="s">
        <v>43</v>
      </c>
      <c r="G782">
        <v>20260723</v>
      </c>
    </row>
    <row r="783" spans="1:7" x14ac:dyDescent="0.2">
      <c r="A783" s="6" t="s">
        <v>10</v>
      </c>
      <c r="B783" s="6" t="s">
        <v>195</v>
      </c>
      <c r="C783" s="6" t="s">
        <v>166</v>
      </c>
      <c r="D783">
        <v>1030.7477630000001</v>
      </c>
      <c r="E783" s="6" t="s">
        <v>46</v>
      </c>
      <c r="F783" s="6" t="s">
        <v>45</v>
      </c>
      <c r="G783">
        <v>20260723</v>
      </c>
    </row>
    <row r="784" spans="1:7" x14ac:dyDescent="0.2">
      <c r="A784" s="6" t="s">
        <v>10</v>
      </c>
      <c r="B784" s="6" t="s">
        <v>195</v>
      </c>
      <c r="C784" s="6" t="s">
        <v>166</v>
      </c>
      <c r="D784">
        <v>19.027009</v>
      </c>
      <c r="E784" s="6" t="s">
        <v>48</v>
      </c>
      <c r="F784" s="6" t="s">
        <v>47</v>
      </c>
      <c r="G784">
        <v>20260723</v>
      </c>
    </row>
    <row r="785" spans="1:7" x14ac:dyDescent="0.2">
      <c r="A785" s="6" t="s">
        <v>10</v>
      </c>
      <c r="B785" s="6" t="s">
        <v>195</v>
      </c>
      <c r="C785" s="6" t="s">
        <v>166</v>
      </c>
      <c r="D785">
        <v>21084.387885</v>
      </c>
      <c r="E785" s="6" t="s">
        <v>50</v>
      </c>
      <c r="F785" s="6" t="s">
        <v>49</v>
      </c>
      <c r="G785">
        <v>20260723</v>
      </c>
    </row>
    <row r="786" spans="1:7" x14ac:dyDescent="0.2">
      <c r="A786" s="6" t="s">
        <v>10</v>
      </c>
      <c r="B786" s="6" t="s">
        <v>195</v>
      </c>
      <c r="C786" s="6" t="s">
        <v>166</v>
      </c>
      <c r="D786">
        <v>16.070384000000001</v>
      </c>
      <c r="E786" s="6" t="s">
        <v>52</v>
      </c>
      <c r="F786" s="6" t="s">
        <v>51</v>
      </c>
      <c r="G786">
        <v>20260723</v>
      </c>
    </row>
    <row r="787" spans="1:7" x14ac:dyDescent="0.2">
      <c r="A787" s="6" t="s">
        <v>10</v>
      </c>
      <c r="B787" s="6" t="s">
        <v>195</v>
      </c>
      <c r="C787" s="6" t="s">
        <v>166</v>
      </c>
      <c r="D787">
        <v>842.32163400000002</v>
      </c>
      <c r="E787" s="6" t="s">
        <v>54</v>
      </c>
      <c r="F787" s="6" t="s">
        <v>53</v>
      </c>
      <c r="G787">
        <v>20260723</v>
      </c>
    </row>
    <row r="788" spans="1:7" x14ac:dyDescent="0.2">
      <c r="A788" s="6" t="s">
        <v>10</v>
      </c>
      <c r="B788" s="6" t="s">
        <v>195</v>
      </c>
      <c r="C788" s="6" t="s">
        <v>166</v>
      </c>
      <c r="D788">
        <v>7.8284459999999996</v>
      </c>
      <c r="E788" s="6" t="s">
        <v>56</v>
      </c>
      <c r="F788" s="6" t="s">
        <v>55</v>
      </c>
      <c r="G788">
        <v>20260723</v>
      </c>
    </row>
    <row r="789" spans="1:7" x14ac:dyDescent="0.2">
      <c r="A789" s="6" t="s">
        <v>10</v>
      </c>
      <c r="B789" s="6" t="s">
        <v>195</v>
      </c>
      <c r="C789" s="6" t="s">
        <v>166</v>
      </c>
      <c r="D789">
        <v>19150.478620000002</v>
      </c>
      <c r="E789" s="6" t="s">
        <v>58</v>
      </c>
      <c r="F789" s="6" t="s">
        <v>57</v>
      </c>
      <c r="G789">
        <v>20260723</v>
      </c>
    </row>
    <row r="790" spans="1:7" x14ac:dyDescent="0.2">
      <c r="A790" s="6" t="s">
        <v>10</v>
      </c>
      <c r="B790" s="6" t="s">
        <v>195</v>
      </c>
      <c r="C790" s="6" t="s">
        <v>166</v>
      </c>
      <c r="D790">
        <v>4926.8172199999999</v>
      </c>
      <c r="E790" s="6" t="s">
        <v>60</v>
      </c>
      <c r="F790" s="6" t="s">
        <v>59</v>
      </c>
      <c r="G790">
        <v>20260723</v>
      </c>
    </row>
    <row r="791" spans="1:7" x14ac:dyDescent="0.2">
      <c r="A791" s="6" t="s">
        <v>10</v>
      </c>
      <c r="B791" s="6" t="s">
        <v>195</v>
      </c>
      <c r="C791" s="6" t="s">
        <v>166</v>
      </c>
      <c r="D791">
        <v>28.877866999999998</v>
      </c>
      <c r="E791" s="6" t="s">
        <v>62</v>
      </c>
      <c r="F791" s="6" t="s">
        <v>61</v>
      </c>
      <c r="G791">
        <v>20260723</v>
      </c>
    </row>
    <row r="792" spans="1:7" x14ac:dyDescent="0.2">
      <c r="A792" s="6" t="s">
        <v>10</v>
      </c>
      <c r="B792" s="6" t="s">
        <v>195</v>
      </c>
      <c r="C792" s="6" t="s">
        <v>166</v>
      </c>
      <c r="D792">
        <v>97.493943000000002</v>
      </c>
      <c r="E792" s="6" t="s">
        <v>64</v>
      </c>
      <c r="F792" s="6" t="s">
        <v>63</v>
      </c>
      <c r="G792">
        <v>20260723</v>
      </c>
    </row>
    <row r="793" spans="1:7" x14ac:dyDescent="0.2">
      <c r="A793" s="6" t="s">
        <v>10</v>
      </c>
      <c r="B793" s="6" t="s">
        <v>195</v>
      </c>
      <c r="C793" s="6" t="s">
        <v>166</v>
      </c>
      <c r="D793">
        <v>4800.4454089999999</v>
      </c>
      <c r="E793" s="6" t="s">
        <v>66</v>
      </c>
      <c r="F793" s="6" t="s">
        <v>65</v>
      </c>
      <c r="G793">
        <v>20260723</v>
      </c>
    </row>
    <row r="794" spans="1:7" x14ac:dyDescent="0.2">
      <c r="A794" s="6" t="s">
        <v>10</v>
      </c>
      <c r="B794" s="6" t="s">
        <v>195</v>
      </c>
      <c r="C794" s="6" t="s">
        <v>166</v>
      </c>
      <c r="D794">
        <v>3458.627931</v>
      </c>
      <c r="E794" s="6" t="s">
        <v>68</v>
      </c>
      <c r="F794" s="6" t="s">
        <v>67</v>
      </c>
      <c r="G794">
        <v>20260723</v>
      </c>
    </row>
    <row r="795" spans="1:7" x14ac:dyDescent="0.2">
      <c r="A795" s="6" t="s">
        <v>10</v>
      </c>
      <c r="B795" s="6" t="s">
        <v>195</v>
      </c>
      <c r="C795" s="6" t="s">
        <v>166</v>
      </c>
      <c r="D795">
        <v>3256.6015339999999</v>
      </c>
      <c r="E795" s="6" t="s">
        <v>70</v>
      </c>
      <c r="F795" s="6" t="s">
        <v>69</v>
      </c>
      <c r="G795">
        <v>20260723</v>
      </c>
    </row>
    <row r="796" spans="1:7" x14ac:dyDescent="0.2">
      <c r="A796" s="6" t="s">
        <v>10</v>
      </c>
      <c r="B796" s="6" t="s">
        <v>195</v>
      </c>
      <c r="C796" s="6" t="s">
        <v>166</v>
      </c>
      <c r="D796">
        <v>2809.7604110000002</v>
      </c>
      <c r="E796" s="6" t="s">
        <v>72</v>
      </c>
      <c r="F796" s="6" t="s">
        <v>71</v>
      </c>
      <c r="G796">
        <v>20260723</v>
      </c>
    </row>
    <row r="797" spans="1:7" x14ac:dyDescent="0.2">
      <c r="A797" s="6" t="s">
        <v>10</v>
      </c>
      <c r="B797" s="6" t="s">
        <v>195</v>
      </c>
      <c r="C797" s="6" t="s">
        <v>166</v>
      </c>
      <c r="D797">
        <v>446.84112299999998</v>
      </c>
      <c r="E797" s="6" t="s">
        <v>74</v>
      </c>
      <c r="F797" s="6" t="s">
        <v>73</v>
      </c>
      <c r="G797">
        <v>20260723</v>
      </c>
    </row>
    <row r="798" spans="1:7" x14ac:dyDescent="0.2">
      <c r="A798" s="6" t="s">
        <v>10</v>
      </c>
      <c r="B798" s="6" t="s">
        <v>195</v>
      </c>
      <c r="C798" s="6" t="s">
        <v>166</v>
      </c>
      <c r="D798">
        <v>229.00279699999999</v>
      </c>
      <c r="E798" s="6" t="s">
        <v>76</v>
      </c>
      <c r="F798" s="6" t="s">
        <v>75</v>
      </c>
      <c r="G798">
        <v>20260723</v>
      </c>
    </row>
    <row r="799" spans="1:7" x14ac:dyDescent="0.2">
      <c r="A799" s="6" t="s">
        <v>10</v>
      </c>
      <c r="B799" s="6" t="s">
        <v>195</v>
      </c>
      <c r="C799" s="6" t="s">
        <v>166</v>
      </c>
      <c r="D799">
        <v>-21.077705999999999</v>
      </c>
      <c r="E799" s="6" t="s">
        <v>78</v>
      </c>
      <c r="F799" s="6" t="s">
        <v>77</v>
      </c>
      <c r="G799">
        <v>20260723</v>
      </c>
    </row>
    <row r="800" spans="1:7" x14ac:dyDescent="0.2">
      <c r="A800" s="6" t="s">
        <v>10</v>
      </c>
      <c r="B800" s="6" t="s">
        <v>195</v>
      </c>
      <c r="C800" s="6" t="s">
        <v>166</v>
      </c>
      <c r="D800">
        <v>250.08050299999999</v>
      </c>
      <c r="E800" s="6" t="s">
        <v>80</v>
      </c>
      <c r="F800" s="6" t="s">
        <v>79</v>
      </c>
      <c r="G800">
        <v>20260723</v>
      </c>
    </row>
    <row r="801" spans="1:7" x14ac:dyDescent="0.2">
      <c r="A801" s="6" t="s">
        <v>10</v>
      </c>
      <c r="B801" s="6" t="s">
        <v>195</v>
      </c>
      <c r="C801" s="6" t="s">
        <v>166</v>
      </c>
      <c r="D801">
        <v>-26.976400000000002</v>
      </c>
      <c r="E801" s="6" t="s">
        <v>82</v>
      </c>
      <c r="F801" s="6" t="s">
        <v>81</v>
      </c>
      <c r="G801">
        <v>20260723</v>
      </c>
    </row>
    <row r="802" spans="1:7" x14ac:dyDescent="0.2">
      <c r="A802" s="6" t="s">
        <v>10</v>
      </c>
      <c r="B802" s="6" t="s">
        <v>195</v>
      </c>
      <c r="C802" s="6" t="s">
        <v>166</v>
      </c>
      <c r="D802">
        <v>445.23544500000003</v>
      </c>
      <c r="E802" s="6" t="s">
        <v>84</v>
      </c>
      <c r="F802" s="6" t="s">
        <v>83</v>
      </c>
      <c r="G802">
        <v>20260723</v>
      </c>
    </row>
    <row r="803" spans="1:7" x14ac:dyDescent="0.2">
      <c r="A803" s="6" t="s">
        <v>10</v>
      </c>
      <c r="B803" s="6" t="s">
        <v>195</v>
      </c>
      <c r="C803" s="6" t="s">
        <v>166</v>
      </c>
      <c r="D803">
        <v>1098.9803429999999</v>
      </c>
      <c r="E803" s="6" t="s">
        <v>86</v>
      </c>
      <c r="F803" s="6" t="s">
        <v>85</v>
      </c>
      <c r="G803">
        <v>20260723</v>
      </c>
    </row>
    <row r="804" spans="1:7" x14ac:dyDescent="0.2">
      <c r="A804" s="6" t="s">
        <v>10</v>
      </c>
      <c r="B804" s="6" t="s">
        <v>195</v>
      </c>
      <c r="C804" s="6" t="s">
        <v>166</v>
      </c>
      <c r="D804">
        <v>267.62973699999998</v>
      </c>
      <c r="E804" s="6" t="s">
        <v>88</v>
      </c>
      <c r="F804" s="6" t="s">
        <v>87</v>
      </c>
      <c r="G804">
        <v>20260723</v>
      </c>
    </row>
    <row r="805" spans="1:7" x14ac:dyDescent="0.2">
      <c r="A805" s="6" t="s">
        <v>10</v>
      </c>
      <c r="B805" s="6" t="s">
        <v>195</v>
      </c>
      <c r="C805" s="6" t="s">
        <v>166</v>
      </c>
      <c r="D805">
        <v>1201.369312</v>
      </c>
      <c r="E805" s="6" t="s">
        <v>90</v>
      </c>
      <c r="F805" s="6" t="s">
        <v>89</v>
      </c>
      <c r="G805">
        <v>20260723</v>
      </c>
    </row>
    <row r="806" spans="1:7" x14ac:dyDescent="0.2">
      <c r="A806" s="6" t="s">
        <v>10</v>
      </c>
      <c r="B806" s="6" t="s">
        <v>195</v>
      </c>
      <c r="C806" s="6" t="s">
        <v>166</v>
      </c>
      <c r="D806">
        <v>12.671789</v>
      </c>
      <c r="E806" s="6" t="s">
        <v>92</v>
      </c>
      <c r="F806" s="6" t="s">
        <v>91</v>
      </c>
      <c r="G806">
        <v>20260723</v>
      </c>
    </row>
    <row r="807" spans="1:7" x14ac:dyDescent="0.2">
      <c r="A807" s="6" t="s">
        <v>10</v>
      </c>
      <c r="B807" s="6" t="s">
        <v>195</v>
      </c>
      <c r="C807" s="6" t="s">
        <v>166</v>
      </c>
      <c r="D807">
        <v>0</v>
      </c>
      <c r="E807" s="6" t="s">
        <v>94</v>
      </c>
      <c r="F807" s="6" t="s">
        <v>93</v>
      </c>
      <c r="G807">
        <v>20260723</v>
      </c>
    </row>
    <row r="808" spans="1:7" x14ac:dyDescent="0.2">
      <c r="A808" s="6" t="s">
        <v>10</v>
      </c>
      <c r="B808" s="6" t="s">
        <v>195</v>
      </c>
      <c r="C808" s="6" t="s">
        <v>166</v>
      </c>
      <c r="D808">
        <v>1546.0704009999999</v>
      </c>
      <c r="E808" s="6" t="s">
        <v>96</v>
      </c>
      <c r="F808" s="6" t="s">
        <v>95</v>
      </c>
      <c r="G808">
        <v>20260723</v>
      </c>
    </row>
    <row r="809" spans="1:7" x14ac:dyDescent="0.2">
      <c r="A809" s="6" t="s">
        <v>10</v>
      </c>
      <c r="B809" s="6" t="s">
        <v>195</v>
      </c>
      <c r="C809" s="6" t="s">
        <v>166</v>
      </c>
      <c r="D809">
        <v>325.48616399999997</v>
      </c>
      <c r="E809" s="6" t="s">
        <v>98</v>
      </c>
      <c r="F809" s="6" t="s">
        <v>97</v>
      </c>
      <c r="G809">
        <v>20260723</v>
      </c>
    </row>
    <row r="810" spans="1:7" x14ac:dyDescent="0.2">
      <c r="A810" s="6" t="s">
        <v>10</v>
      </c>
      <c r="B810" s="6" t="s">
        <v>195</v>
      </c>
      <c r="C810" s="6" t="s">
        <v>166</v>
      </c>
      <c r="D810">
        <v>139162.376766</v>
      </c>
      <c r="E810" s="6" t="s">
        <v>100</v>
      </c>
      <c r="F810" s="6" t="s">
        <v>99</v>
      </c>
      <c r="G810">
        <v>20260723</v>
      </c>
    </row>
    <row r="811" spans="1:7" x14ac:dyDescent="0.2">
      <c r="A811" s="6" t="s">
        <v>10</v>
      </c>
      <c r="B811" s="6" t="s">
        <v>195</v>
      </c>
      <c r="C811" s="6" t="s">
        <v>166</v>
      </c>
      <c r="E811" s="6" t="s">
        <v>102</v>
      </c>
      <c r="F811" s="6" t="s">
        <v>101</v>
      </c>
      <c r="G811">
        <v>20260723</v>
      </c>
    </row>
    <row r="812" spans="1:7" x14ac:dyDescent="0.2">
      <c r="A812" s="6" t="s">
        <v>10</v>
      </c>
      <c r="B812" s="6" t="s">
        <v>195</v>
      </c>
      <c r="C812" s="6" t="s">
        <v>166</v>
      </c>
      <c r="D812">
        <v>11178.376332</v>
      </c>
      <c r="E812" s="6" t="s">
        <v>167</v>
      </c>
      <c r="F812" s="6" t="s">
        <v>103</v>
      </c>
      <c r="G812">
        <v>20260723</v>
      </c>
    </row>
    <row r="813" spans="1:7" x14ac:dyDescent="0.2">
      <c r="A813" s="6" t="s">
        <v>10</v>
      </c>
      <c r="B813" s="6" t="s">
        <v>195</v>
      </c>
      <c r="C813" s="6" t="s">
        <v>166</v>
      </c>
      <c r="D813">
        <v>9945.8647259999998</v>
      </c>
      <c r="E813" s="6" t="s">
        <v>168</v>
      </c>
      <c r="F813" s="6" t="s">
        <v>104</v>
      </c>
      <c r="G813">
        <v>20260723</v>
      </c>
    </row>
    <row r="814" spans="1:7" x14ac:dyDescent="0.2">
      <c r="A814" s="6" t="s">
        <v>10</v>
      </c>
      <c r="B814" s="6" t="s">
        <v>195</v>
      </c>
      <c r="C814" s="6" t="s">
        <v>166</v>
      </c>
      <c r="D814">
        <v>0</v>
      </c>
      <c r="E814" s="6" t="s">
        <v>106</v>
      </c>
      <c r="F814" s="6" t="s">
        <v>105</v>
      </c>
      <c r="G814">
        <v>20260723</v>
      </c>
    </row>
    <row r="815" spans="1:7" x14ac:dyDescent="0.2">
      <c r="A815" s="6" t="s">
        <v>10</v>
      </c>
      <c r="B815" s="6" t="s">
        <v>195</v>
      </c>
      <c r="C815" s="6" t="s">
        <v>166</v>
      </c>
      <c r="D815">
        <v>9000.9889870000006</v>
      </c>
      <c r="E815" s="6" t="s">
        <v>108</v>
      </c>
      <c r="F815" s="6" t="s">
        <v>107</v>
      </c>
      <c r="G815">
        <v>20260723</v>
      </c>
    </row>
    <row r="816" spans="1:7" x14ac:dyDescent="0.2">
      <c r="A816" s="6" t="s">
        <v>10</v>
      </c>
      <c r="B816" s="6" t="s">
        <v>195</v>
      </c>
      <c r="C816" s="6" t="s">
        <v>166</v>
      </c>
      <c r="D816">
        <v>944.87573899999995</v>
      </c>
      <c r="E816" s="6" t="s">
        <v>110</v>
      </c>
      <c r="F816" s="6" t="s">
        <v>109</v>
      </c>
      <c r="G816">
        <v>20260723</v>
      </c>
    </row>
    <row r="817" spans="1:7" x14ac:dyDescent="0.2">
      <c r="A817" s="6" t="s">
        <v>10</v>
      </c>
      <c r="B817" s="6" t="s">
        <v>195</v>
      </c>
      <c r="C817" s="6" t="s">
        <v>166</v>
      </c>
      <c r="D817">
        <v>1232.5115960000001</v>
      </c>
      <c r="E817" s="6" t="s">
        <v>112</v>
      </c>
      <c r="F817" s="6" t="s">
        <v>111</v>
      </c>
      <c r="G817">
        <v>20260723</v>
      </c>
    </row>
    <row r="818" spans="1:7" x14ac:dyDescent="0.2">
      <c r="A818" s="6" t="s">
        <v>10</v>
      </c>
      <c r="B818" s="6" t="s">
        <v>195</v>
      </c>
      <c r="C818" s="6" t="s">
        <v>166</v>
      </c>
      <c r="D818">
        <v>0</v>
      </c>
      <c r="E818" s="6" t="s">
        <v>106</v>
      </c>
      <c r="F818" s="6" t="s">
        <v>113</v>
      </c>
      <c r="G818">
        <v>20260723</v>
      </c>
    </row>
    <row r="819" spans="1:7" x14ac:dyDescent="0.2">
      <c r="A819" s="6" t="s">
        <v>10</v>
      </c>
      <c r="B819" s="6" t="s">
        <v>195</v>
      </c>
      <c r="C819" s="6" t="s">
        <v>166</v>
      </c>
      <c r="D819">
        <v>1106.7721429999999</v>
      </c>
      <c r="E819" s="6" t="s">
        <v>108</v>
      </c>
      <c r="F819" s="6" t="s">
        <v>114</v>
      </c>
      <c r="G819">
        <v>20260723</v>
      </c>
    </row>
    <row r="820" spans="1:7" x14ac:dyDescent="0.2">
      <c r="A820" s="6" t="s">
        <v>10</v>
      </c>
      <c r="B820" s="6" t="s">
        <v>195</v>
      </c>
      <c r="C820" s="6" t="s">
        <v>166</v>
      </c>
      <c r="D820">
        <v>125.739453</v>
      </c>
      <c r="E820" s="6" t="s">
        <v>110</v>
      </c>
      <c r="F820" s="6" t="s">
        <v>115</v>
      </c>
      <c r="G820">
        <v>20260723</v>
      </c>
    </row>
    <row r="821" spans="1:7" x14ac:dyDescent="0.2">
      <c r="A821" s="6" t="s">
        <v>10</v>
      </c>
      <c r="B821" s="6" t="s">
        <v>195</v>
      </c>
      <c r="C821" s="6" t="s">
        <v>166</v>
      </c>
      <c r="D821">
        <v>45772.184213</v>
      </c>
      <c r="E821" s="6" t="s">
        <v>117</v>
      </c>
      <c r="F821" s="6" t="s">
        <v>116</v>
      </c>
      <c r="G821">
        <v>20260723</v>
      </c>
    </row>
    <row r="822" spans="1:7" x14ac:dyDescent="0.2">
      <c r="A822" s="6" t="s">
        <v>10</v>
      </c>
      <c r="B822" s="6" t="s">
        <v>195</v>
      </c>
      <c r="C822" s="6" t="s">
        <v>166</v>
      </c>
      <c r="D822">
        <v>2716.7683689999999</v>
      </c>
      <c r="E822" s="6" t="s">
        <v>119</v>
      </c>
      <c r="F822" s="6" t="s">
        <v>118</v>
      </c>
      <c r="G822">
        <v>20260723</v>
      </c>
    </row>
    <row r="823" spans="1:7" x14ac:dyDescent="0.2">
      <c r="A823" s="6" t="s">
        <v>10</v>
      </c>
      <c r="B823" s="6" t="s">
        <v>195</v>
      </c>
      <c r="C823" s="6" t="s">
        <v>166</v>
      </c>
      <c r="D823">
        <v>0</v>
      </c>
      <c r="E823" s="6" t="s">
        <v>106</v>
      </c>
      <c r="F823" s="6" t="s">
        <v>120</v>
      </c>
      <c r="G823">
        <v>20260723</v>
      </c>
    </row>
    <row r="824" spans="1:7" x14ac:dyDescent="0.2">
      <c r="A824" s="6" t="s">
        <v>10</v>
      </c>
      <c r="B824" s="6" t="s">
        <v>195</v>
      </c>
      <c r="C824" s="6" t="s">
        <v>166</v>
      </c>
      <c r="D824">
        <v>1322.440073</v>
      </c>
      <c r="E824" s="6" t="s">
        <v>108</v>
      </c>
      <c r="F824" s="6" t="s">
        <v>121</v>
      </c>
      <c r="G824">
        <v>20260723</v>
      </c>
    </row>
    <row r="825" spans="1:7" x14ac:dyDescent="0.2">
      <c r="A825" s="6" t="s">
        <v>10</v>
      </c>
      <c r="B825" s="6" t="s">
        <v>195</v>
      </c>
      <c r="C825" s="6" t="s">
        <v>166</v>
      </c>
      <c r="D825">
        <v>1394.328297</v>
      </c>
      <c r="E825" s="6" t="s">
        <v>110</v>
      </c>
      <c r="F825" s="6" t="s">
        <v>122</v>
      </c>
      <c r="G825">
        <v>20260723</v>
      </c>
    </row>
    <row r="826" spans="1:7" x14ac:dyDescent="0.2">
      <c r="A826" s="6" t="s">
        <v>10</v>
      </c>
      <c r="B826" s="6" t="s">
        <v>195</v>
      </c>
      <c r="C826" s="6" t="s">
        <v>166</v>
      </c>
      <c r="D826">
        <v>43055.415844000003</v>
      </c>
      <c r="E826" s="6" t="s">
        <v>169</v>
      </c>
      <c r="F826" s="6" t="s">
        <v>123</v>
      </c>
      <c r="G826">
        <v>20260723</v>
      </c>
    </row>
    <row r="827" spans="1:7" x14ac:dyDescent="0.2">
      <c r="A827" s="6" t="s">
        <v>10</v>
      </c>
      <c r="B827" s="6" t="s">
        <v>195</v>
      </c>
      <c r="C827" s="6" t="s">
        <v>166</v>
      </c>
      <c r="D827">
        <v>0</v>
      </c>
      <c r="E827" s="6" t="s">
        <v>106</v>
      </c>
      <c r="F827" s="6" t="s">
        <v>124</v>
      </c>
      <c r="G827">
        <v>20260723</v>
      </c>
    </row>
    <row r="828" spans="1:7" x14ac:dyDescent="0.2">
      <c r="A828" s="6" t="s">
        <v>10</v>
      </c>
      <c r="B828" s="6" t="s">
        <v>195</v>
      </c>
      <c r="C828" s="6" t="s">
        <v>166</v>
      </c>
      <c r="D828">
        <v>42229.485903000001</v>
      </c>
      <c r="E828" s="6" t="s">
        <v>108</v>
      </c>
      <c r="F828" s="6" t="s">
        <v>125</v>
      </c>
      <c r="G828">
        <v>20260723</v>
      </c>
    </row>
    <row r="829" spans="1:7" x14ac:dyDescent="0.2">
      <c r="A829" s="6" t="s">
        <v>10</v>
      </c>
      <c r="B829" s="6" t="s">
        <v>195</v>
      </c>
      <c r="C829" s="6" t="s">
        <v>166</v>
      </c>
      <c r="D829">
        <v>825.92994099999999</v>
      </c>
      <c r="E829" s="6" t="s">
        <v>110</v>
      </c>
      <c r="F829" s="6" t="s">
        <v>126</v>
      </c>
      <c r="G829">
        <v>20260723</v>
      </c>
    </row>
    <row r="830" spans="1:7" x14ac:dyDescent="0.2">
      <c r="A830" s="6" t="s">
        <v>10</v>
      </c>
      <c r="B830" s="6" t="s">
        <v>195</v>
      </c>
      <c r="C830" s="6" t="s">
        <v>166</v>
      </c>
      <c r="D830">
        <v>15109.128885</v>
      </c>
      <c r="E830" s="6" t="s">
        <v>170</v>
      </c>
      <c r="F830" s="6" t="s">
        <v>127</v>
      </c>
      <c r="G830">
        <v>20260723</v>
      </c>
    </row>
    <row r="831" spans="1:7" x14ac:dyDescent="0.2">
      <c r="A831" s="6" t="s">
        <v>10</v>
      </c>
      <c r="B831" s="6" t="s">
        <v>195</v>
      </c>
      <c r="C831" s="6" t="s">
        <v>166</v>
      </c>
      <c r="D831">
        <v>8.2238620000000004</v>
      </c>
      <c r="E831" s="6" t="s">
        <v>106</v>
      </c>
      <c r="F831" s="6" t="s">
        <v>128</v>
      </c>
      <c r="G831">
        <v>20260723</v>
      </c>
    </row>
    <row r="832" spans="1:7" x14ac:dyDescent="0.2">
      <c r="A832" s="6" t="s">
        <v>10</v>
      </c>
      <c r="B832" s="6" t="s">
        <v>195</v>
      </c>
      <c r="C832" s="6" t="s">
        <v>166</v>
      </c>
      <c r="D832">
        <v>14866.909181999999</v>
      </c>
      <c r="E832" s="6" t="s">
        <v>108</v>
      </c>
      <c r="F832" s="6" t="s">
        <v>129</v>
      </c>
      <c r="G832">
        <v>20260723</v>
      </c>
    </row>
    <row r="833" spans="1:7" x14ac:dyDescent="0.2">
      <c r="A833" s="6" t="s">
        <v>10</v>
      </c>
      <c r="B833" s="6" t="s">
        <v>195</v>
      </c>
      <c r="C833" s="6" t="s">
        <v>166</v>
      </c>
      <c r="D833">
        <v>233.99584100000001</v>
      </c>
      <c r="E833" s="6" t="s">
        <v>110</v>
      </c>
      <c r="F833" s="6" t="s">
        <v>130</v>
      </c>
      <c r="G833">
        <v>20260723</v>
      </c>
    </row>
    <row r="834" spans="1:7" x14ac:dyDescent="0.2">
      <c r="A834" s="6" t="s">
        <v>10</v>
      </c>
      <c r="B834" s="6" t="s">
        <v>195</v>
      </c>
      <c r="C834" s="6" t="s">
        <v>166</v>
      </c>
      <c r="E834" s="6" t="s">
        <v>132</v>
      </c>
      <c r="F834" s="6" t="s">
        <v>131</v>
      </c>
      <c r="G834">
        <v>20260723</v>
      </c>
    </row>
    <row r="835" spans="1:7" x14ac:dyDescent="0.2">
      <c r="A835" s="6" t="s">
        <v>10</v>
      </c>
      <c r="B835" s="6" t="s">
        <v>195</v>
      </c>
      <c r="C835" s="6" t="s">
        <v>166</v>
      </c>
      <c r="D835">
        <v>107.196338</v>
      </c>
      <c r="E835" s="6" t="s">
        <v>134</v>
      </c>
      <c r="F835" s="6" t="s">
        <v>133</v>
      </c>
      <c r="G835">
        <v>20260723</v>
      </c>
    </row>
    <row r="836" spans="1:7" x14ac:dyDescent="0.2">
      <c r="A836" s="6" t="s">
        <v>10</v>
      </c>
      <c r="B836" s="6" t="s">
        <v>195</v>
      </c>
      <c r="C836" s="6" t="s">
        <v>166</v>
      </c>
      <c r="D836">
        <v>1138.4652269999999</v>
      </c>
      <c r="E836" s="6" t="s">
        <v>136</v>
      </c>
      <c r="F836" s="6" t="s">
        <v>135</v>
      </c>
      <c r="G836">
        <v>20260723</v>
      </c>
    </row>
    <row r="837" spans="1:7" x14ac:dyDescent="0.2">
      <c r="A837" s="6" t="s">
        <v>10</v>
      </c>
      <c r="B837" s="6" t="s">
        <v>195</v>
      </c>
      <c r="C837" s="6" t="s">
        <v>166</v>
      </c>
      <c r="D837">
        <v>1490.8614259999999</v>
      </c>
      <c r="E837" s="6" t="s">
        <v>138</v>
      </c>
      <c r="F837" s="6" t="s">
        <v>137</v>
      </c>
      <c r="G837">
        <v>20260723</v>
      </c>
    </row>
    <row r="838" spans="1:7" x14ac:dyDescent="0.2">
      <c r="A838" s="6" t="s">
        <v>10</v>
      </c>
      <c r="B838" s="6" t="s">
        <v>195</v>
      </c>
      <c r="C838" s="6" t="s">
        <v>166</v>
      </c>
      <c r="D838">
        <v>572.01282900000001</v>
      </c>
      <c r="E838" s="6" t="s">
        <v>140</v>
      </c>
      <c r="F838" s="6" t="s">
        <v>139</v>
      </c>
      <c r="G838">
        <v>20260723</v>
      </c>
    </row>
    <row r="839" spans="1:7" x14ac:dyDescent="0.2">
      <c r="A839" s="6" t="s">
        <v>10</v>
      </c>
      <c r="B839" s="6" t="s">
        <v>195</v>
      </c>
      <c r="C839" s="6" t="s">
        <v>166</v>
      </c>
      <c r="D839">
        <v>5472.7101409999996</v>
      </c>
      <c r="E839" s="6" t="s">
        <v>142</v>
      </c>
      <c r="F839" s="6" t="s">
        <v>141</v>
      </c>
      <c r="G839">
        <v>20260723</v>
      </c>
    </row>
    <row r="840" spans="1:7" x14ac:dyDescent="0.2">
      <c r="A840" s="6" t="s">
        <v>10</v>
      </c>
      <c r="B840" s="6" t="s">
        <v>195</v>
      </c>
      <c r="C840" s="6" t="s">
        <v>166</v>
      </c>
      <c r="D840">
        <v>45.154786999999999</v>
      </c>
      <c r="E840" s="6" t="s">
        <v>52</v>
      </c>
      <c r="F840" s="6" t="s">
        <v>143</v>
      </c>
      <c r="G840">
        <v>20260723</v>
      </c>
    </row>
    <row r="841" spans="1:7" x14ac:dyDescent="0.2">
      <c r="A841" s="6" t="s">
        <v>10</v>
      </c>
      <c r="B841" s="6" t="s">
        <v>195</v>
      </c>
      <c r="C841" s="6" t="s">
        <v>166</v>
      </c>
      <c r="D841">
        <v>154.78046900000001</v>
      </c>
      <c r="E841" s="6" t="s">
        <v>145</v>
      </c>
      <c r="F841" s="6" t="s">
        <v>144</v>
      </c>
      <c r="G841">
        <v>20260723</v>
      </c>
    </row>
    <row r="842" spans="1:7" x14ac:dyDescent="0.2">
      <c r="A842" s="6" t="s">
        <v>10</v>
      </c>
      <c r="B842" s="6" t="s">
        <v>195</v>
      </c>
      <c r="C842" s="6" t="s">
        <v>166</v>
      </c>
      <c r="D842">
        <v>2391.9159140000002</v>
      </c>
      <c r="E842" s="6" t="s">
        <v>147</v>
      </c>
      <c r="F842" s="6" t="s">
        <v>146</v>
      </c>
      <c r="G842">
        <v>20260723</v>
      </c>
    </row>
    <row r="843" spans="1:7" x14ac:dyDescent="0.2">
      <c r="A843" s="6" t="s">
        <v>10</v>
      </c>
      <c r="B843" s="6" t="s">
        <v>195</v>
      </c>
      <c r="C843" s="6" t="s">
        <v>166</v>
      </c>
      <c r="D843">
        <v>1326.2911200000001</v>
      </c>
      <c r="E843" s="6" t="s">
        <v>149</v>
      </c>
      <c r="F843" s="6" t="s">
        <v>148</v>
      </c>
      <c r="G843">
        <v>20260723</v>
      </c>
    </row>
    <row r="844" spans="1:7" x14ac:dyDescent="0.2">
      <c r="A844" s="6" t="s">
        <v>10</v>
      </c>
      <c r="B844" s="6" t="s">
        <v>195</v>
      </c>
      <c r="C844" s="6" t="s">
        <v>166</v>
      </c>
      <c r="D844">
        <v>222.534862</v>
      </c>
      <c r="E844" s="6" t="s">
        <v>151</v>
      </c>
      <c r="F844" s="6" t="s">
        <v>150</v>
      </c>
      <c r="G844">
        <v>20260723</v>
      </c>
    </row>
    <row r="845" spans="1:7" x14ac:dyDescent="0.2">
      <c r="A845" s="6" t="s">
        <v>10</v>
      </c>
      <c r="B845" s="6" t="s">
        <v>195</v>
      </c>
      <c r="C845" s="6" t="s">
        <v>166</v>
      </c>
      <c r="D845">
        <v>1566.194252</v>
      </c>
      <c r="E845" s="6" t="s">
        <v>153</v>
      </c>
      <c r="F845" s="6" t="s">
        <v>152</v>
      </c>
      <c r="G845">
        <v>20260723</v>
      </c>
    </row>
    <row r="846" spans="1:7" x14ac:dyDescent="0.2">
      <c r="A846" s="6" t="s">
        <v>10</v>
      </c>
      <c r="B846" s="6" t="s">
        <v>195</v>
      </c>
      <c r="C846" s="6" t="s">
        <v>166</v>
      </c>
      <c r="D846">
        <v>2980.3975220000002</v>
      </c>
      <c r="E846" s="6" t="s">
        <v>155</v>
      </c>
      <c r="F846" s="6" t="s">
        <v>154</v>
      </c>
      <c r="G846">
        <v>20260723</v>
      </c>
    </row>
    <row r="847" spans="1:7" x14ac:dyDescent="0.2">
      <c r="A847" s="6" t="s">
        <v>10</v>
      </c>
      <c r="B847" s="6" t="s">
        <v>195</v>
      </c>
      <c r="C847" s="6" t="s">
        <v>166</v>
      </c>
      <c r="D847">
        <v>0.63592499999999996</v>
      </c>
      <c r="E847" s="6" t="s">
        <v>157</v>
      </c>
      <c r="F847" s="6" t="s">
        <v>156</v>
      </c>
      <c r="G847">
        <v>20260723</v>
      </c>
    </row>
    <row r="848" spans="1:7" x14ac:dyDescent="0.2">
      <c r="A848" s="6" t="s">
        <v>10</v>
      </c>
      <c r="B848" s="6" t="s">
        <v>195</v>
      </c>
      <c r="C848" s="6" t="s">
        <v>166</v>
      </c>
      <c r="D848">
        <v>2979.7615970000002</v>
      </c>
      <c r="E848" s="6" t="s">
        <v>159</v>
      </c>
      <c r="F848" s="6" t="s">
        <v>158</v>
      </c>
      <c r="G848">
        <v>20260723</v>
      </c>
    </row>
    <row r="849" spans="1:7" x14ac:dyDescent="0.2">
      <c r="A849" s="6" t="s">
        <v>10</v>
      </c>
      <c r="B849" s="6" t="s">
        <v>195</v>
      </c>
      <c r="C849" s="6" t="s">
        <v>166</v>
      </c>
      <c r="D849">
        <v>173.680902</v>
      </c>
      <c r="E849" s="6" t="s">
        <v>161</v>
      </c>
      <c r="F849" s="6" t="s">
        <v>160</v>
      </c>
      <c r="G849">
        <v>20260723</v>
      </c>
    </row>
    <row r="850" spans="1:7" x14ac:dyDescent="0.2">
      <c r="A850" s="6" t="s">
        <v>10</v>
      </c>
      <c r="B850" s="6" t="s">
        <v>195</v>
      </c>
      <c r="C850" s="6" t="s">
        <v>166</v>
      </c>
      <c r="D850">
        <v>89701.885209</v>
      </c>
      <c r="E850" s="6" t="s">
        <v>163</v>
      </c>
      <c r="F850" s="6" t="s">
        <v>162</v>
      </c>
      <c r="G850">
        <v>20260723</v>
      </c>
    </row>
    <row r="851" spans="1:7" x14ac:dyDescent="0.2">
      <c r="A851" s="6" t="s">
        <v>10</v>
      </c>
      <c r="B851" s="6" t="s">
        <v>195</v>
      </c>
      <c r="C851" s="6" t="s">
        <v>166</v>
      </c>
      <c r="D851">
        <v>49460.491556000001</v>
      </c>
      <c r="E851" s="6" t="s">
        <v>165</v>
      </c>
      <c r="F851" s="6" t="s">
        <v>164</v>
      </c>
      <c r="G851">
        <v>20260723</v>
      </c>
    </row>
    <row r="852" spans="1:7" x14ac:dyDescent="0.2">
      <c r="A852" s="6" t="s">
        <v>196</v>
      </c>
      <c r="B852" s="6" t="s">
        <v>180</v>
      </c>
      <c r="C852" s="6" t="s">
        <v>166</v>
      </c>
      <c r="E852" s="6" t="s">
        <v>12</v>
      </c>
      <c r="F852" s="6" t="s">
        <v>11</v>
      </c>
      <c r="G852">
        <v>20260723</v>
      </c>
    </row>
    <row r="853" spans="1:7" x14ac:dyDescent="0.2">
      <c r="A853" s="6" t="s">
        <v>196</v>
      </c>
      <c r="B853" s="6" t="s">
        <v>180</v>
      </c>
      <c r="C853" s="6" t="s">
        <v>166</v>
      </c>
      <c r="E853" s="6" t="s">
        <v>16</v>
      </c>
      <c r="F853" s="6" t="s">
        <v>15</v>
      </c>
      <c r="G853">
        <v>20260723</v>
      </c>
    </row>
    <row r="854" spans="1:7" x14ac:dyDescent="0.2">
      <c r="A854" s="6" t="s">
        <v>196</v>
      </c>
      <c r="B854" s="6" t="s">
        <v>180</v>
      </c>
      <c r="C854" s="6" t="s">
        <v>166</v>
      </c>
      <c r="E854" s="6" t="s">
        <v>18</v>
      </c>
      <c r="F854" s="6" t="s">
        <v>17</v>
      </c>
      <c r="G854">
        <v>20260723</v>
      </c>
    </row>
    <row r="855" spans="1:7" x14ac:dyDescent="0.2">
      <c r="A855" s="6" t="s">
        <v>196</v>
      </c>
      <c r="B855" s="6" t="s">
        <v>180</v>
      </c>
      <c r="C855" s="6" t="s">
        <v>166</v>
      </c>
      <c r="D855">
        <v>0.29514200000000002</v>
      </c>
      <c r="E855" s="6" t="s">
        <v>20</v>
      </c>
      <c r="F855" s="6" t="s">
        <v>19</v>
      </c>
      <c r="G855">
        <v>20260723</v>
      </c>
    </row>
    <row r="856" spans="1:7" x14ac:dyDescent="0.2">
      <c r="A856" s="6" t="s">
        <v>196</v>
      </c>
      <c r="B856" s="6" t="s">
        <v>180</v>
      </c>
      <c r="C856" s="6" t="s">
        <v>166</v>
      </c>
      <c r="D856">
        <v>1456.367033</v>
      </c>
      <c r="E856" s="6" t="s">
        <v>22</v>
      </c>
      <c r="F856" s="6" t="s">
        <v>21</v>
      </c>
      <c r="G856">
        <v>20260723</v>
      </c>
    </row>
    <row r="857" spans="1:7" x14ac:dyDescent="0.2">
      <c r="A857" s="6" t="s">
        <v>196</v>
      </c>
      <c r="B857" s="6" t="s">
        <v>180</v>
      </c>
      <c r="C857" s="6" t="s">
        <v>166</v>
      </c>
      <c r="D857">
        <v>18.936707999999999</v>
      </c>
      <c r="E857" s="6" t="s">
        <v>24</v>
      </c>
      <c r="F857" s="6" t="s">
        <v>23</v>
      </c>
      <c r="G857">
        <v>20260723</v>
      </c>
    </row>
    <row r="858" spans="1:7" x14ac:dyDescent="0.2">
      <c r="A858" s="6" t="s">
        <v>196</v>
      </c>
      <c r="B858" s="6" t="s">
        <v>180</v>
      </c>
      <c r="C858" s="6" t="s">
        <v>166</v>
      </c>
      <c r="D858">
        <v>975.80368999999996</v>
      </c>
      <c r="E858" s="6" t="s">
        <v>26</v>
      </c>
      <c r="F858" s="6" t="s">
        <v>25</v>
      </c>
      <c r="G858">
        <v>20260723</v>
      </c>
    </row>
    <row r="859" spans="1:7" x14ac:dyDescent="0.2">
      <c r="A859" s="6" t="s">
        <v>196</v>
      </c>
      <c r="B859" s="6" t="s">
        <v>180</v>
      </c>
      <c r="C859" s="6" t="s">
        <v>166</v>
      </c>
      <c r="D859">
        <v>244850.41355699999</v>
      </c>
      <c r="E859" s="6" t="s">
        <v>28</v>
      </c>
      <c r="F859" s="6" t="s">
        <v>27</v>
      </c>
      <c r="G859">
        <v>20260723</v>
      </c>
    </row>
    <row r="860" spans="1:7" x14ac:dyDescent="0.2">
      <c r="A860" s="6" t="s">
        <v>196</v>
      </c>
      <c r="B860" s="6" t="s">
        <v>180</v>
      </c>
      <c r="C860" s="6" t="s">
        <v>166</v>
      </c>
      <c r="D860">
        <v>7745.6681850000004</v>
      </c>
      <c r="E860" s="6" t="s">
        <v>30</v>
      </c>
      <c r="F860" s="6" t="s">
        <v>29</v>
      </c>
      <c r="G860">
        <v>20260723</v>
      </c>
    </row>
    <row r="861" spans="1:7" x14ac:dyDescent="0.2">
      <c r="A861" s="6" t="s">
        <v>196</v>
      </c>
      <c r="B861" s="6" t="s">
        <v>180</v>
      </c>
      <c r="C861" s="6" t="s">
        <v>166</v>
      </c>
      <c r="D861">
        <v>5649.0570900000002</v>
      </c>
      <c r="E861" s="6" t="s">
        <v>32</v>
      </c>
      <c r="F861" s="6" t="s">
        <v>31</v>
      </c>
      <c r="G861">
        <v>20260723</v>
      </c>
    </row>
    <row r="862" spans="1:7" x14ac:dyDescent="0.2">
      <c r="A862" s="6" t="s">
        <v>196</v>
      </c>
      <c r="B862" s="6" t="s">
        <v>180</v>
      </c>
      <c r="C862" s="6" t="s">
        <v>166</v>
      </c>
      <c r="D862">
        <v>10270.743501000001</v>
      </c>
      <c r="E862" s="6" t="s">
        <v>34</v>
      </c>
      <c r="F862" s="6" t="s">
        <v>33</v>
      </c>
      <c r="G862">
        <v>20260723</v>
      </c>
    </row>
    <row r="863" spans="1:7" x14ac:dyDescent="0.2">
      <c r="A863" s="6" t="s">
        <v>196</v>
      </c>
      <c r="B863" s="6" t="s">
        <v>180</v>
      </c>
      <c r="C863" s="6" t="s">
        <v>166</v>
      </c>
      <c r="D863">
        <v>8680.3193960000008</v>
      </c>
      <c r="E863" s="6" t="s">
        <v>36</v>
      </c>
      <c r="F863" s="6" t="s">
        <v>35</v>
      </c>
      <c r="G863">
        <v>20260723</v>
      </c>
    </row>
    <row r="864" spans="1:7" x14ac:dyDescent="0.2">
      <c r="A864" s="6" t="s">
        <v>196</v>
      </c>
      <c r="B864" s="6" t="s">
        <v>180</v>
      </c>
      <c r="C864" s="6" t="s">
        <v>166</v>
      </c>
      <c r="D864">
        <v>1590.4241050000001</v>
      </c>
      <c r="E864" s="6" t="s">
        <v>38</v>
      </c>
      <c r="F864" s="6" t="s">
        <v>37</v>
      </c>
      <c r="G864">
        <v>20260723</v>
      </c>
    </row>
    <row r="865" spans="1:7" x14ac:dyDescent="0.2">
      <c r="A865" s="6" t="s">
        <v>196</v>
      </c>
      <c r="B865" s="6" t="s">
        <v>180</v>
      </c>
      <c r="C865" s="6" t="s">
        <v>166</v>
      </c>
      <c r="D865">
        <v>204761.34345300001</v>
      </c>
      <c r="E865" s="6" t="s">
        <v>40</v>
      </c>
      <c r="F865" s="6" t="s">
        <v>39</v>
      </c>
      <c r="G865">
        <v>20260723</v>
      </c>
    </row>
    <row r="866" spans="1:7" x14ac:dyDescent="0.2">
      <c r="A866" s="6" t="s">
        <v>196</v>
      </c>
      <c r="B866" s="6" t="s">
        <v>180</v>
      </c>
      <c r="C866" s="6" t="s">
        <v>166</v>
      </c>
      <c r="D866">
        <v>140360.398544</v>
      </c>
      <c r="E866" s="6" t="s">
        <v>42</v>
      </c>
      <c r="F866" s="6" t="s">
        <v>41</v>
      </c>
      <c r="G866">
        <v>20260723</v>
      </c>
    </row>
    <row r="867" spans="1:7" x14ac:dyDescent="0.2">
      <c r="A867" s="6" t="s">
        <v>196</v>
      </c>
      <c r="B867" s="6" t="s">
        <v>180</v>
      </c>
      <c r="C867" s="6" t="s">
        <v>166</v>
      </c>
      <c r="D867">
        <v>61159.848397000002</v>
      </c>
      <c r="E867" s="6" t="s">
        <v>44</v>
      </c>
      <c r="F867" s="6" t="s">
        <v>43</v>
      </c>
      <c r="G867">
        <v>20260723</v>
      </c>
    </row>
    <row r="868" spans="1:7" x14ac:dyDescent="0.2">
      <c r="A868" s="6" t="s">
        <v>196</v>
      </c>
      <c r="B868" s="6" t="s">
        <v>180</v>
      </c>
      <c r="C868" s="6" t="s">
        <v>166</v>
      </c>
      <c r="D868">
        <v>2719.342314</v>
      </c>
      <c r="E868" s="6" t="s">
        <v>46</v>
      </c>
      <c r="F868" s="6" t="s">
        <v>45</v>
      </c>
      <c r="G868">
        <v>20260723</v>
      </c>
    </row>
    <row r="869" spans="1:7" x14ac:dyDescent="0.2">
      <c r="A869" s="6" t="s">
        <v>196</v>
      </c>
      <c r="B869" s="6" t="s">
        <v>180</v>
      </c>
      <c r="C869" s="6" t="s">
        <v>166</v>
      </c>
      <c r="D869">
        <v>521.75419799999997</v>
      </c>
      <c r="E869" s="6" t="s">
        <v>48</v>
      </c>
      <c r="F869" s="6" t="s">
        <v>47</v>
      </c>
      <c r="G869">
        <v>20260723</v>
      </c>
    </row>
    <row r="870" spans="1:7" x14ac:dyDescent="0.2">
      <c r="A870" s="6" t="s">
        <v>196</v>
      </c>
      <c r="B870" s="6" t="s">
        <v>180</v>
      </c>
      <c r="C870" s="6" t="s">
        <v>166</v>
      </c>
      <c r="D870">
        <v>13726.843903999999</v>
      </c>
      <c r="E870" s="6" t="s">
        <v>50</v>
      </c>
      <c r="F870" s="6" t="s">
        <v>49</v>
      </c>
      <c r="G870">
        <v>20260723</v>
      </c>
    </row>
    <row r="871" spans="1:7" x14ac:dyDescent="0.2">
      <c r="A871" s="6" t="s">
        <v>196</v>
      </c>
      <c r="B871" s="6" t="s">
        <v>180</v>
      </c>
      <c r="C871" s="6" t="s">
        <v>166</v>
      </c>
      <c r="D871">
        <v>1273.9604939999999</v>
      </c>
      <c r="E871" s="6" t="s">
        <v>52</v>
      </c>
      <c r="F871" s="6" t="s">
        <v>51</v>
      </c>
      <c r="G871">
        <v>20260723</v>
      </c>
    </row>
    <row r="872" spans="1:7" x14ac:dyDescent="0.2">
      <c r="A872" s="6" t="s">
        <v>196</v>
      </c>
      <c r="B872" s="6" t="s">
        <v>180</v>
      </c>
      <c r="C872" s="6" t="s">
        <v>166</v>
      </c>
      <c r="D872">
        <v>1237.7166050000001</v>
      </c>
      <c r="E872" s="6" t="s">
        <v>54</v>
      </c>
      <c r="F872" s="6" t="s">
        <v>53</v>
      </c>
      <c r="G872">
        <v>20260723</v>
      </c>
    </row>
    <row r="873" spans="1:7" x14ac:dyDescent="0.2">
      <c r="A873" s="6" t="s">
        <v>196</v>
      </c>
      <c r="B873" s="6" t="s">
        <v>180</v>
      </c>
      <c r="C873" s="6" t="s">
        <v>166</v>
      </c>
      <c r="D873">
        <v>185.08032299999999</v>
      </c>
      <c r="E873" s="6" t="s">
        <v>56</v>
      </c>
      <c r="F873" s="6" t="s">
        <v>55</v>
      </c>
      <c r="G873">
        <v>20260723</v>
      </c>
    </row>
    <row r="874" spans="1:7" x14ac:dyDescent="0.2">
      <c r="A874" s="6" t="s">
        <v>196</v>
      </c>
      <c r="B874" s="6" t="s">
        <v>180</v>
      </c>
      <c r="C874" s="6" t="s">
        <v>166</v>
      </c>
      <c r="D874">
        <v>31776.880848000001</v>
      </c>
      <c r="E874" s="6" t="s">
        <v>58</v>
      </c>
      <c r="F874" s="6" t="s">
        <v>57</v>
      </c>
      <c r="G874">
        <v>20260723</v>
      </c>
    </row>
    <row r="875" spans="1:7" x14ac:dyDescent="0.2">
      <c r="A875" s="6" t="s">
        <v>196</v>
      </c>
      <c r="B875" s="6" t="s">
        <v>180</v>
      </c>
      <c r="C875" s="6" t="s">
        <v>166</v>
      </c>
      <c r="D875">
        <v>27451.554334</v>
      </c>
      <c r="E875" s="6" t="s">
        <v>60</v>
      </c>
      <c r="F875" s="6" t="s">
        <v>59</v>
      </c>
      <c r="G875">
        <v>20260723</v>
      </c>
    </row>
    <row r="876" spans="1:7" x14ac:dyDescent="0.2">
      <c r="A876" s="6" t="s">
        <v>196</v>
      </c>
      <c r="B876" s="6" t="s">
        <v>180</v>
      </c>
      <c r="C876" s="6" t="s">
        <v>166</v>
      </c>
      <c r="D876">
        <v>1440.044177</v>
      </c>
      <c r="E876" s="6" t="s">
        <v>62</v>
      </c>
      <c r="F876" s="6" t="s">
        <v>61</v>
      </c>
      <c r="G876">
        <v>20260723</v>
      </c>
    </row>
    <row r="877" spans="1:7" x14ac:dyDescent="0.2">
      <c r="A877" s="6" t="s">
        <v>196</v>
      </c>
      <c r="B877" s="6" t="s">
        <v>180</v>
      </c>
      <c r="C877" s="6" t="s">
        <v>166</v>
      </c>
      <c r="D877">
        <v>17295.708939</v>
      </c>
      <c r="E877" s="6" t="s">
        <v>64</v>
      </c>
      <c r="F877" s="6" t="s">
        <v>63</v>
      </c>
      <c r="G877">
        <v>20260723</v>
      </c>
    </row>
    <row r="878" spans="1:7" x14ac:dyDescent="0.2">
      <c r="A878" s="6" t="s">
        <v>196</v>
      </c>
      <c r="B878" s="6" t="s">
        <v>180</v>
      </c>
      <c r="C878" s="6" t="s">
        <v>166</v>
      </c>
      <c r="D878">
        <v>8715.8012190000009</v>
      </c>
      <c r="E878" s="6" t="s">
        <v>66</v>
      </c>
      <c r="F878" s="6" t="s">
        <v>65</v>
      </c>
      <c r="G878">
        <v>20260723</v>
      </c>
    </row>
    <row r="879" spans="1:7" x14ac:dyDescent="0.2">
      <c r="A879" s="6" t="s">
        <v>196</v>
      </c>
      <c r="B879" s="6" t="s">
        <v>180</v>
      </c>
      <c r="C879" s="6" t="s">
        <v>166</v>
      </c>
      <c r="D879">
        <v>6623.2650809999996</v>
      </c>
      <c r="E879" s="6" t="s">
        <v>68</v>
      </c>
      <c r="F879" s="6" t="s">
        <v>67</v>
      </c>
      <c r="G879">
        <v>20260723</v>
      </c>
    </row>
    <row r="880" spans="1:7" x14ac:dyDescent="0.2">
      <c r="A880" s="6" t="s">
        <v>196</v>
      </c>
      <c r="B880" s="6" t="s">
        <v>180</v>
      </c>
      <c r="C880" s="6" t="s">
        <v>166</v>
      </c>
      <c r="D880">
        <v>3196.420177</v>
      </c>
      <c r="E880" s="6" t="s">
        <v>70</v>
      </c>
      <c r="F880" s="6" t="s">
        <v>69</v>
      </c>
      <c r="G880">
        <v>20260723</v>
      </c>
    </row>
    <row r="881" spans="1:7" x14ac:dyDescent="0.2">
      <c r="A881" s="6" t="s">
        <v>196</v>
      </c>
      <c r="B881" s="6" t="s">
        <v>180</v>
      </c>
      <c r="C881" s="6" t="s">
        <v>166</v>
      </c>
      <c r="D881">
        <v>2890.7644190000001</v>
      </c>
      <c r="E881" s="6" t="s">
        <v>72</v>
      </c>
      <c r="F881" s="6" t="s">
        <v>71</v>
      </c>
      <c r="G881">
        <v>20260723</v>
      </c>
    </row>
    <row r="882" spans="1:7" x14ac:dyDescent="0.2">
      <c r="A882" s="6" t="s">
        <v>196</v>
      </c>
      <c r="B882" s="6" t="s">
        <v>180</v>
      </c>
      <c r="C882" s="6" t="s">
        <v>166</v>
      </c>
      <c r="D882">
        <v>305.65575799999999</v>
      </c>
      <c r="E882" s="6" t="s">
        <v>74</v>
      </c>
      <c r="F882" s="6" t="s">
        <v>73</v>
      </c>
      <c r="G882">
        <v>20260723</v>
      </c>
    </row>
    <row r="883" spans="1:7" x14ac:dyDescent="0.2">
      <c r="A883" s="6" t="s">
        <v>196</v>
      </c>
      <c r="B883" s="6" t="s">
        <v>180</v>
      </c>
      <c r="C883" s="6" t="s">
        <v>166</v>
      </c>
      <c r="D883">
        <v>3417.986766</v>
      </c>
      <c r="E883" s="6" t="s">
        <v>76</v>
      </c>
      <c r="F883" s="6" t="s">
        <v>75</v>
      </c>
      <c r="G883">
        <v>20260723</v>
      </c>
    </row>
    <row r="884" spans="1:7" x14ac:dyDescent="0.2">
      <c r="A884" s="6" t="s">
        <v>196</v>
      </c>
      <c r="B884" s="6" t="s">
        <v>180</v>
      </c>
      <c r="C884" s="6" t="s">
        <v>166</v>
      </c>
      <c r="D884">
        <v>1333.421499</v>
      </c>
      <c r="E884" s="6" t="s">
        <v>78</v>
      </c>
      <c r="F884" s="6" t="s">
        <v>77</v>
      </c>
      <c r="G884">
        <v>20260723</v>
      </c>
    </row>
    <row r="885" spans="1:7" x14ac:dyDescent="0.2">
      <c r="A885" s="6" t="s">
        <v>196</v>
      </c>
      <c r="B885" s="6" t="s">
        <v>180</v>
      </c>
      <c r="C885" s="6" t="s">
        <v>166</v>
      </c>
      <c r="D885">
        <v>2084.5652660000001</v>
      </c>
      <c r="E885" s="6" t="s">
        <v>80</v>
      </c>
      <c r="F885" s="6" t="s">
        <v>79</v>
      </c>
      <c r="G885">
        <v>20260723</v>
      </c>
    </row>
    <row r="886" spans="1:7" x14ac:dyDescent="0.2">
      <c r="A886" s="6" t="s">
        <v>196</v>
      </c>
      <c r="B886" s="6" t="s">
        <v>180</v>
      </c>
      <c r="C886" s="6" t="s">
        <v>166</v>
      </c>
      <c r="D886">
        <v>8.858136</v>
      </c>
      <c r="E886" s="6" t="s">
        <v>82</v>
      </c>
      <c r="F886" s="6" t="s">
        <v>81</v>
      </c>
      <c r="G886">
        <v>20260723</v>
      </c>
    </row>
    <row r="887" spans="1:7" x14ac:dyDescent="0.2">
      <c r="A887" s="6" t="s">
        <v>196</v>
      </c>
      <c r="B887" s="6" t="s">
        <v>180</v>
      </c>
      <c r="C887" s="6" t="s">
        <v>166</v>
      </c>
      <c r="D887">
        <v>1547.7408230000001</v>
      </c>
      <c r="E887" s="6" t="s">
        <v>84</v>
      </c>
      <c r="F887" s="6" t="s">
        <v>83</v>
      </c>
      <c r="G887">
        <v>20260723</v>
      </c>
    </row>
    <row r="888" spans="1:7" x14ac:dyDescent="0.2">
      <c r="A888" s="6" t="s">
        <v>196</v>
      </c>
      <c r="B888" s="6" t="s">
        <v>180</v>
      </c>
      <c r="C888" s="6" t="s">
        <v>166</v>
      </c>
      <c r="D888">
        <v>2618.8791070000002</v>
      </c>
      <c r="E888" s="6" t="s">
        <v>86</v>
      </c>
      <c r="F888" s="6" t="s">
        <v>85</v>
      </c>
      <c r="G888">
        <v>20260723</v>
      </c>
    </row>
    <row r="889" spans="1:7" x14ac:dyDescent="0.2">
      <c r="A889" s="6" t="s">
        <v>196</v>
      </c>
      <c r="B889" s="6" t="s">
        <v>180</v>
      </c>
      <c r="C889" s="6" t="s">
        <v>166</v>
      </c>
      <c r="D889">
        <v>599.36298299999999</v>
      </c>
      <c r="E889" s="6" t="s">
        <v>88</v>
      </c>
      <c r="F889" s="6" t="s">
        <v>87</v>
      </c>
      <c r="G889">
        <v>20260723</v>
      </c>
    </row>
    <row r="890" spans="1:7" x14ac:dyDescent="0.2">
      <c r="A890" s="6" t="s">
        <v>196</v>
      </c>
      <c r="B890" s="6" t="s">
        <v>180</v>
      </c>
      <c r="C890" s="6" t="s">
        <v>166</v>
      </c>
      <c r="D890">
        <v>1557.345041</v>
      </c>
      <c r="E890" s="6" t="s">
        <v>90</v>
      </c>
      <c r="F890" s="6" t="s">
        <v>89</v>
      </c>
      <c r="G890">
        <v>20260723</v>
      </c>
    </row>
    <row r="891" spans="1:7" x14ac:dyDescent="0.2">
      <c r="A891" s="6" t="s">
        <v>196</v>
      </c>
      <c r="B891" s="6" t="s">
        <v>180</v>
      </c>
      <c r="C891" s="6" t="s">
        <v>166</v>
      </c>
      <c r="D891">
        <v>234.07102</v>
      </c>
      <c r="E891" s="6" t="s">
        <v>92</v>
      </c>
      <c r="F891" s="6" t="s">
        <v>91</v>
      </c>
      <c r="G891">
        <v>20260723</v>
      </c>
    </row>
    <row r="892" spans="1:7" x14ac:dyDescent="0.2">
      <c r="A892" s="6" t="s">
        <v>196</v>
      </c>
      <c r="B892" s="6" t="s">
        <v>180</v>
      </c>
      <c r="C892" s="6" t="s">
        <v>166</v>
      </c>
      <c r="D892">
        <v>8.5117119999999993</v>
      </c>
      <c r="E892" s="6" t="s">
        <v>94</v>
      </c>
      <c r="F892" s="6" t="s">
        <v>93</v>
      </c>
      <c r="G892">
        <v>20260723</v>
      </c>
    </row>
    <row r="893" spans="1:7" x14ac:dyDescent="0.2">
      <c r="A893" s="6" t="s">
        <v>196</v>
      </c>
      <c r="B893" s="6" t="s">
        <v>180</v>
      </c>
      <c r="C893" s="6" t="s">
        <v>166</v>
      </c>
      <c r="D893">
        <v>5675.5844589999997</v>
      </c>
      <c r="E893" s="6" t="s">
        <v>96</v>
      </c>
      <c r="F893" s="6" t="s">
        <v>95</v>
      </c>
      <c r="G893">
        <v>20260723</v>
      </c>
    </row>
    <row r="894" spans="1:7" x14ac:dyDescent="0.2">
      <c r="A894" s="6" t="s">
        <v>196</v>
      </c>
      <c r="B894" s="6" t="s">
        <v>180</v>
      </c>
      <c r="C894" s="6" t="s">
        <v>166</v>
      </c>
      <c r="D894">
        <v>1232.191364</v>
      </c>
      <c r="E894" s="6" t="s">
        <v>98</v>
      </c>
      <c r="F894" s="6" t="s">
        <v>97</v>
      </c>
      <c r="G894">
        <v>20260723</v>
      </c>
    </row>
    <row r="895" spans="1:7" x14ac:dyDescent="0.2">
      <c r="A895" s="6" t="s">
        <v>196</v>
      </c>
      <c r="B895" s="6" t="s">
        <v>180</v>
      </c>
      <c r="C895" s="6" t="s">
        <v>166</v>
      </c>
      <c r="D895">
        <v>326627.20296299999</v>
      </c>
      <c r="E895" s="6" t="s">
        <v>100</v>
      </c>
      <c r="F895" s="6" t="s">
        <v>99</v>
      </c>
      <c r="G895">
        <v>20260723</v>
      </c>
    </row>
    <row r="896" spans="1:7" x14ac:dyDescent="0.2">
      <c r="A896" s="6" t="s">
        <v>196</v>
      </c>
      <c r="B896" s="6" t="s">
        <v>180</v>
      </c>
      <c r="C896" s="6" t="s">
        <v>166</v>
      </c>
      <c r="E896" s="6" t="s">
        <v>102</v>
      </c>
      <c r="F896" s="6" t="s">
        <v>101</v>
      </c>
      <c r="G896">
        <v>20260723</v>
      </c>
    </row>
    <row r="897" spans="1:7" x14ac:dyDescent="0.2">
      <c r="A897" s="6" t="s">
        <v>196</v>
      </c>
      <c r="B897" s="6" t="s">
        <v>180</v>
      </c>
      <c r="C897" s="6" t="s">
        <v>166</v>
      </c>
      <c r="D897">
        <v>19652.048858999999</v>
      </c>
      <c r="E897" s="6" t="s">
        <v>167</v>
      </c>
      <c r="F897" s="6" t="s">
        <v>103</v>
      </c>
      <c r="G897">
        <v>20260723</v>
      </c>
    </row>
    <row r="898" spans="1:7" x14ac:dyDescent="0.2">
      <c r="A898" s="6" t="s">
        <v>196</v>
      </c>
      <c r="B898" s="6" t="s">
        <v>180</v>
      </c>
      <c r="C898" s="6" t="s">
        <v>166</v>
      </c>
      <c r="D898">
        <v>16922.936157</v>
      </c>
      <c r="E898" s="6" t="s">
        <v>168</v>
      </c>
      <c r="F898" s="6" t="s">
        <v>104</v>
      </c>
      <c r="G898">
        <v>20260723</v>
      </c>
    </row>
    <row r="899" spans="1:7" x14ac:dyDescent="0.2">
      <c r="A899" s="6" t="s">
        <v>196</v>
      </c>
      <c r="B899" s="6" t="s">
        <v>180</v>
      </c>
      <c r="C899" s="6" t="s">
        <v>166</v>
      </c>
      <c r="D899">
        <v>0</v>
      </c>
      <c r="E899" s="6" t="s">
        <v>106</v>
      </c>
      <c r="F899" s="6" t="s">
        <v>105</v>
      </c>
      <c r="G899">
        <v>20260723</v>
      </c>
    </row>
    <row r="900" spans="1:7" x14ac:dyDescent="0.2">
      <c r="A900" s="6" t="s">
        <v>196</v>
      </c>
      <c r="B900" s="6" t="s">
        <v>180</v>
      </c>
      <c r="C900" s="6" t="s">
        <v>166</v>
      </c>
      <c r="D900">
        <v>15828.138337</v>
      </c>
      <c r="E900" s="6" t="s">
        <v>108</v>
      </c>
      <c r="F900" s="6" t="s">
        <v>107</v>
      </c>
      <c r="G900">
        <v>20260723</v>
      </c>
    </row>
    <row r="901" spans="1:7" x14ac:dyDescent="0.2">
      <c r="A901" s="6" t="s">
        <v>196</v>
      </c>
      <c r="B901" s="6" t="s">
        <v>180</v>
      </c>
      <c r="C901" s="6" t="s">
        <v>166</v>
      </c>
      <c r="D901">
        <v>1094.7978189999999</v>
      </c>
      <c r="E901" s="6" t="s">
        <v>110</v>
      </c>
      <c r="F901" s="6" t="s">
        <v>109</v>
      </c>
      <c r="G901">
        <v>20260723</v>
      </c>
    </row>
    <row r="902" spans="1:7" x14ac:dyDescent="0.2">
      <c r="A902" s="6" t="s">
        <v>196</v>
      </c>
      <c r="B902" s="6" t="s">
        <v>180</v>
      </c>
      <c r="C902" s="6" t="s">
        <v>166</v>
      </c>
      <c r="D902">
        <v>2729.1115140000002</v>
      </c>
      <c r="E902" s="6" t="s">
        <v>112</v>
      </c>
      <c r="F902" s="6" t="s">
        <v>111</v>
      </c>
      <c r="G902">
        <v>20260723</v>
      </c>
    </row>
    <row r="903" spans="1:7" x14ac:dyDescent="0.2">
      <c r="A903" s="6" t="s">
        <v>196</v>
      </c>
      <c r="B903" s="6" t="s">
        <v>180</v>
      </c>
      <c r="C903" s="6" t="s">
        <v>166</v>
      </c>
      <c r="D903">
        <v>0</v>
      </c>
      <c r="E903" s="6" t="s">
        <v>106</v>
      </c>
      <c r="F903" s="6" t="s">
        <v>113</v>
      </c>
      <c r="G903">
        <v>20260723</v>
      </c>
    </row>
    <row r="904" spans="1:7" x14ac:dyDescent="0.2">
      <c r="A904" s="6" t="s">
        <v>196</v>
      </c>
      <c r="B904" s="6" t="s">
        <v>180</v>
      </c>
      <c r="C904" s="6" t="s">
        <v>166</v>
      </c>
      <c r="D904">
        <v>2496.8530489999998</v>
      </c>
      <c r="E904" s="6" t="s">
        <v>108</v>
      </c>
      <c r="F904" s="6" t="s">
        <v>114</v>
      </c>
      <c r="G904">
        <v>20260723</v>
      </c>
    </row>
    <row r="905" spans="1:7" x14ac:dyDescent="0.2">
      <c r="A905" s="6" t="s">
        <v>196</v>
      </c>
      <c r="B905" s="6" t="s">
        <v>180</v>
      </c>
      <c r="C905" s="6" t="s">
        <v>166</v>
      </c>
      <c r="D905">
        <v>232.258467</v>
      </c>
      <c r="E905" s="6" t="s">
        <v>110</v>
      </c>
      <c r="F905" s="6" t="s">
        <v>115</v>
      </c>
      <c r="G905">
        <v>20260723</v>
      </c>
    </row>
    <row r="906" spans="1:7" x14ac:dyDescent="0.2">
      <c r="A906" s="6" t="s">
        <v>196</v>
      </c>
      <c r="B906" s="6" t="s">
        <v>180</v>
      </c>
      <c r="C906" s="6" t="s">
        <v>166</v>
      </c>
      <c r="D906">
        <v>212330.44844499999</v>
      </c>
      <c r="E906" s="6" t="s">
        <v>117</v>
      </c>
      <c r="F906" s="6" t="s">
        <v>116</v>
      </c>
      <c r="G906">
        <v>20260723</v>
      </c>
    </row>
    <row r="907" spans="1:7" x14ac:dyDescent="0.2">
      <c r="A907" s="6" t="s">
        <v>196</v>
      </c>
      <c r="B907" s="6" t="s">
        <v>180</v>
      </c>
      <c r="C907" s="6" t="s">
        <v>166</v>
      </c>
      <c r="D907">
        <v>12397.038832</v>
      </c>
      <c r="E907" s="6" t="s">
        <v>119</v>
      </c>
      <c r="F907" s="6" t="s">
        <v>118</v>
      </c>
      <c r="G907">
        <v>20260723</v>
      </c>
    </row>
    <row r="908" spans="1:7" x14ac:dyDescent="0.2">
      <c r="A908" s="6" t="s">
        <v>196</v>
      </c>
      <c r="B908" s="6" t="s">
        <v>180</v>
      </c>
      <c r="C908" s="6" t="s">
        <v>166</v>
      </c>
      <c r="D908">
        <v>0</v>
      </c>
      <c r="E908" s="6" t="s">
        <v>106</v>
      </c>
      <c r="F908" s="6" t="s">
        <v>120</v>
      </c>
      <c r="G908">
        <v>20260723</v>
      </c>
    </row>
    <row r="909" spans="1:7" x14ac:dyDescent="0.2">
      <c r="A909" s="6" t="s">
        <v>196</v>
      </c>
      <c r="B909" s="6" t="s">
        <v>180</v>
      </c>
      <c r="C909" s="6" t="s">
        <v>166</v>
      </c>
      <c r="D909">
        <v>11407.591069</v>
      </c>
      <c r="E909" s="6" t="s">
        <v>108</v>
      </c>
      <c r="F909" s="6" t="s">
        <v>121</v>
      </c>
      <c r="G909">
        <v>20260723</v>
      </c>
    </row>
    <row r="910" spans="1:7" x14ac:dyDescent="0.2">
      <c r="A910" s="6" t="s">
        <v>196</v>
      </c>
      <c r="B910" s="6" t="s">
        <v>180</v>
      </c>
      <c r="C910" s="6" t="s">
        <v>166</v>
      </c>
      <c r="D910">
        <v>989.44774600000005</v>
      </c>
      <c r="E910" s="6" t="s">
        <v>110</v>
      </c>
      <c r="F910" s="6" t="s">
        <v>122</v>
      </c>
      <c r="G910">
        <v>20260723</v>
      </c>
    </row>
    <row r="911" spans="1:7" x14ac:dyDescent="0.2">
      <c r="A911" s="6" t="s">
        <v>196</v>
      </c>
      <c r="B911" s="6" t="s">
        <v>180</v>
      </c>
      <c r="C911" s="6" t="s">
        <v>166</v>
      </c>
      <c r="D911">
        <v>199933.408929</v>
      </c>
      <c r="E911" s="6" t="s">
        <v>169</v>
      </c>
      <c r="F911" s="6" t="s">
        <v>123</v>
      </c>
      <c r="G911">
        <v>20260723</v>
      </c>
    </row>
    <row r="912" spans="1:7" x14ac:dyDescent="0.2">
      <c r="A912" s="6" t="s">
        <v>196</v>
      </c>
      <c r="B912" s="6" t="s">
        <v>180</v>
      </c>
      <c r="C912" s="6" t="s">
        <v>166</v>
      </c>
      <c r="D912">
        <v>0</v>
      </c>
      <c r="E912" s="6" t="s">
        <v>106</v>
      </c>
      <c r="F912" s="6" t="s">
        <v>124</v>
      </c>
      <c r="G912">
        <v>20260723</v>
      </c>
    </row>
    <row r="913" spans="1:7" x14ac:dyDescent="0.2">
      <c r="A913" s="6" t="s">
        <v>196</v>
      </c>
      <c r="B913" s="6" t="s">
        <v>180</v>
      </c>
      <c r="C913" s="6" t="s">
        <v>166</v>
      </c>
      <c r="D913">
        <v>197794.27617900001</v>
      </c>
      <c r="E913" s="6" t="s">
        <v>108</v>
      </c>
      <c r="F913" s="6" t="s">
        <v>125</v>
      </c>
      <c r="G913">
        <v>20260723</v>
      </c>
    </row>
    <row r="914" spans="1:7" x14ac:dyDescent="0.2">
      <c r="A914" s="6" t="s">
        <v>196</v>
      </c>
      <c r="B914" s="6" t="s">
        <v>180</v>
      </c>
      <c r="C914" s="6" t="s">
        <v>166</v>
      </c>
      <c r="D914">
        <v>2139.1334499999998</v>
      </c>
      <c r="E914" s="6" t="s">
        <v>110</v>
      </c>
      <c r="F914" s="6" t="s">
        <v>126</v>
      </c>
      <c r="G914">
        <v>20260723</v>
      </c>
    </row>
    <row r="915" spans="1:7" x14ac:dyDescent="0.2">
      <c r="A915" s="6" t="s">
        <v>196</v>
      </c>
      <c r="B915" s="6" t="s">
        <v>180</v>
      </c>
      <c r="C915" s="6" t="s">
        <v>166</v>
      </c>
      <c r="D915">
        <v>31204.658285000001</v>
      </c>
      <c r="E915" s="6" t="s">
        <v>170</v>
      </c>
      <c r="F915" s="6" t="s">
        <v>127</v>
      </c>
      <c r="G915">
        <v>20260723</v>
      </c>
    </row>
    <row r="916" spans="1:7" x14ac:dyDescent="0.2">
      <c r="A916" s="6" t="s">
        <v>196</v>
      </c>
      <c r="B916" s="6" t="s">
        <v>180</v>
      </c>
      <c r="C916" s="6" t="s">
        <v>166</v>
      </c>
      <c r="D916">
        <v>13055.567080999999</v>
      </c>
      <c r="E916" s="6" t="s">
        <v>106</v>
      </c>
      <c r="F916" s="6" t="s">
        <v>128</v>
      </c>
      <c r="G916">
        <v>20260723</v>
      </c>
    </row>
    <row r="917" spans="1:7" x14ac:dyDescent="0.2">
      <c r="A917" s="6" t="s">
        <v>196</v>
      </c>
      <c r="B917" s="6" t="s">
        <v>180</v>
      </c>
      <c r="C917" s="6" t="s">
        <v>166</v>
      </c>
      <c r="D917">
        <v>17914.944179999999</v>
      </c>
      <c r="E917" s="6" t="s">
        <v>108</v>
      </c>
      <c r="F917" s="6" t="s">
        <v>129</v>
      </c>
      <c r="G917">
        <v>20260723</v>
      </c>
    </row>
    <row r="918" spans="1:7" x14ac:dyDescent="0.2">
      <c r="A918" s="6" t="s">
        <v>196</v>
      </c>
      <c r="B918" s="6" t="s">
        <v>180</v>
      </c>
      <c r="C918" s="6" t="s">
        <v>166</v>
      </c>
      <c r="D918">
        <v>234.14729299999999</v>
      </c>
      <c r="E918" s="6" t="s">
        <v>110</v>
      </c>
      <c r="F918" s="6" t="s">
        <v>130</v>
      </c>
      <c r="G918">
        <v>20260723</v>
      </c>
    </row>
    <row r="919" spans="1:7" x14ac:dyDescent="0.2">
      <c r="A919" s="6" t="s">
        <v>196</v>
      </c>
      <c r="B919" s="6" t="s">
        <v>180</v>
      </c>
      <c r="C919" s="6" t="s">
        <v>166</v>
      </c>
      <c r="E919" s="6" t="s">
        <v>132</v>
      </c>
      <c r="F919" s="6" t="s">
        <v>131</v>
      </c>
      <c r="G919">
        <v>20260723</v>
      </c>
    </row>
    <row r="920" spans="1:7" x14ac:dyDescent="0.2">
      <c r="A920" s="6" t="s">
        <v>196</v>
      </c>
      <c r="B920" s="6" t="s">
        <v>180</v>
      </c>
      <c r="C920" s="6" t="s">
        <v>166</v>
      </c>
      <c r="D920">
        <v>119.66413799999999</v>
      </c>
      <c r="E920" s="6" t="s">
        <v>134</v>
      </c>
      <c r="F920" s="6" t="s">
        <v>133</v>
      </c>
      <c r="G920">
        <v>20260723</v>
      </c>
    </row>
    <row r="921" spans="1:7" x14ac:dyDescent="0.2">
      <c r="A921" s="6" t="s">
        <v>196</v>
      </c>
      <c r="B921" s="6" t="s">
        <v>180</v>
      </c>
      <c r="C921" s="6" t="s">
        <v>166</v>
      </c>
      <c r="D921">
        <v>739.03274299999998</v>
      </c>
      <c r="E921" s="6" t="s">
        <v>136</v>
      </c>
      <c r="F921" s="6" t="s">
        <v>135</v>
      </c>
      <c r="G921">
        <v>20260723</v>
      </c>
    </row>
    <row r="922" spans="1:7" x14ac:dyDescent="0.2">
      <c r="A922" s="6" t="s">
        <v>196</v>
      </c>
      <c r="B922" s="6" t="s">
        <v>180</v>
      </c>
      <c r="C922" s="6" t="s">
        <v>166</v>
      </c>
      <c r="D922">
        <v>2495.80339</v>
      </c>
      <c r="E922" s="6" t="s">
        <v>138</v>
      </c>
      <c r="F922" s="6" t="s">
        <v>137</v>
      </c>
      <c r="G922">
        <v>20260723</v>
      </c>
    </row>
    <row r="923" spans="1:7" x14ac:dyDescent="0.2">
      <c r="A923" s="6" t="s">
        <v>196</v>
      </c>
      <c r="B923" s="6" t="s">
        <v>180</v>
      </c>
      <c r="C923" s="6" t="s">
        <v>166</v>
      </c>
      <c r="D923">
        <v>4769.7387200000003</v>
      </c>
      <c r="E923" s="6" t="s">
        <v>140</v>
      </c>
      <c r="F923" s="6" t="s">
        <v>139</v>
      </c>
      <c r="G923">
        <v>20260723</v>
      </c>
    </row>
    <row r="924" spans="1:7" x14ac:dyDescent="0.2">
      <c r="A924" s="6" t="s">
        <v>196</v>
      </c>
      <c r="B924" s="6" t="s">
        <v>180</v>
      </c>
      <c r="C924" s="6" t="s">
        <v>166</v>
      </c>
      <c r="D924">
        <v>3550.9159599999998</v>
      </c>
      <c r="E924" s="6" t="s">
        <v>142</v>
      </c>
      <c r="F924" s="6" t="s">
        <v>141</v>
      </c>
      <c r="G924">
        <v>20260723</v>
      </c>
    </row>
    <row r="925" spans="1:7" x14ac:dyDescent="0.2">
      <c r="A925" s="6" t="s">
        <v>196</v>
      </c>
      <c r="B925" s="6" t="s">
        <v>180</v>
      </c>
      <c r="C925" s="6" t="s">
        <v>166</v>
      </c>
      <c r="D925">
        <v>1072.35725</v>
      </c>
      <c r="E925" s="6" t="s">
        <v>52</v>
      </c>
      <c r="F925" s="6" t="s">
        <v>143</v>
      </c>
      <c r="G925">
        <v>20260723</v>
      </c>
    </row>
    <row r="926" spans="1:7" x14ac:dyDescent="0.2">
      <c r="A926" s="6" t="s">
        <v>196</v>
      </c>
      <c r="B926" s="6" t="s">
        <v>180</v>
      </c>
      <c r="C926" s="6" t="s">
        <v>166</v>
      </c>
      <c r="D926">
        <v>5430.4230960000004</v>
      </c>
      <c r="E926" s="6" t="s">
        <v>145</v>
      </c>
      <c r="F926" s="6" t="s">
        <v>144</v>
      </c>
      <c r="G926">
        <v>20260723</v>
      </c>
    </row>
    <row r="927" spans="1:7" x14ac:dyDescent="0.2">
      <c r="A927" s="6" t="s">
        <v>196</v>
      </c>
      <c r="B927" s="6" t="s">
        <v>180</v>
      </c>
      <c r="C927" s="6" t="s">
        <v>166</v>
      </c>
      <c r="D927">
        <v>4106.3827149999997</v>
      </c>
      <c r="E927" s="6" t="s">
        <v>147</v>
      </c>
      <c r="F927" s="6" t="s">
        <v>146</v>
      </c>
      <c r="G927">
        <v>20260723</v>
      </c>
    </row>
    <row r="928" spans="1:7" x14ac:dyDescent="0.2">
      <c r="A928" s="6" t="s">
        <v>196</v>
      </c>
      <c r="B928" s="6" t="s">
        <v>180</v>
      </c>
      <c r="C928" s="6" t="s">
        <v>166</v>
      </c>
      <c r="D928">
        <v>2253.3024519999999</v>
      </c>
      <c r="E928" s="6" t="s">
        <v>149</v>
      </c>
      <c r="F928" s="6" t="s">
        <v>148</v>
      </c>
      <c r="G928">
        <v>20260723</v>
      </c>
    </row>
    <row r="929" spans="1:7" x14ac:dyDescent="0.2">
      <c r="A929" s="6" t="s">
        <v>196</v>
      </c>
      <c r="B929" s="6" t="s">
        <v>180</v>
      </c>
      <c r="C929" s="6" t="s">
        <v>166</v>
      </c>
      <c r="D929">
        <v>597.82124399999998</v>
      </c>
      <c r="E929" s="6" t="s">
        <v>151</v>
      </c>
      <c r="F929" s="6" t="s">
        <v>150</v>
      </c>
      <c r="G929">
        <v>20260723</v>
      </c>
    </row>
    <row r="930" spans="1:7" x14ac:dyDescent="0.2">
      <c r="A930" s="6" t="s">
        <v>196</v>
      </c>
      <c r="B930" s="6" t="s">
        <v>180</v>
      </c>
      <c r="C930" s="6" t="s">
        <v>166</v>
      </c>
      <c r="D930">
        <v>2106.2024700000002</v>
      </c>
      <c r="E930" s="6" t="s">
        <v>153</v>
      </c>
      <c r="F930" s="6" t="s">
        <v>152</v>
      </c>
      <c r="G930">
        <v>20260723</v>
      </c>
    </row>
    <row r="931" spans="1:7" x14ac:dyDescent="0.2">
      <c r="A931" s="6" t="s">
        <v>196</v>
      </c>
      <c r="B931" s="6" t="s">
        <v>180</v>
      </c>
      <c r="C931" s="6" t="s">
        <v>166</v>
      </c>
      <c r="D931">
        <v>3910.493297</v>
      </c>
      <c r="E931" s="6" t="s">
        <v>155</v>
      </c>
      <c r="F931" s="6" t="s">
        <v>154</v>
      </c>
      <c r="G931">
        <v>20260723</v>
      </c>
    </row>
    <row r="932" spans="1:7" x14ac:dyDescent="0.2">
      <c r="A932" s="6" t="s">
        <v>196</v>
      </c>
      <c r="B932" s="6" t="s">
        <v>180</v>
      </c>
      <c r="C932" s="6" t="s">
        <v>166</v>
      </c>
      <c r="D932">
        <v>62.435558999999998</v>
      </c>
      <c r="E932" s="6" t="s">
        <v>157</v>
      </c>
      <c r="F932" s="6" t="s">
        <v>156</v>
      </c>
      <c r="G932">
        <v>20260723</v>
      </c>
    </row>
    <row r="933" spans="1:7" x14ac:dyDescent="0.2">
      <c r="A933" s="6" t="s">
        <v>196</v>
      </c>
      <c r="B933" s="6" t="s">
        <v>180</v>
      </c>
      <c r="C933" s="6" t="s">
        <v>166</v>
      </c>
      <c r="D933">
        <v>3848.057738</v>
      </c>
      <c r="E933" s="6" t="s">
        <v>159</v>
      </c>
      <c r="F933" s="6" t="s">
        <v>158</v>
      </c>
      <c r="G933">
        <v>20260723</v>
      </c>
    </row>
    <row r="934" spans="1:7" x14ac:dyDescent="0.2">
      <c r="A934" s="6" t="s">
        <v>196</v>
      </c>
      <c r="B934" s="6" t="s">
        <v>180</v>
      </c>
      <c r="C934" s="6" t="s">
        <v>166</v>
      </c>
      <c r="D934">
        <v>1282.3768580000001</v>
      </c>
      <c r="E934" s="6" t="s">
        <v>161</v>
      </c>
      <c r="F934" s="6" t="s">
        <v>160</v>
      </c>
      <c r="G934">
        <v>20260723</v>
      </c>
    </row>
    <row r="935" spans="1:7" x14ac:dyDescent="0.2">
      <c r="A935" s="6" t="s">
        <v>196</v>
      </c>
      <c r="B935" s="6" t="s">
        <v>180</v>
      </c>
      <c r="C935" s="6" t="s">
        <v>166</v>
      </c>
      <c r="D935">
        <v>295621.66873500001</v>
      </c>
      <c r="E935" s="6" t="s">
        <v>163</v>
      </c>
      <c r="F935" s="6" t="s">
        <v>162</v>
      </c>
      <c r="G935">
        <v>20260723</v>
      </c>
    </row>
    <row r="936" spans="1:7" x14ac:dyDescent="0.2">
      <c r="A936" s="6" t="s">
        <v>196</v>
      </c>
      <c r="B936" s="6" t="s">
        <v>180</v>
      </c>
      <c r="C936" s="6" t="s">
        <v>166</v>
      </c>
      <c r="D936">
        <v>31005.533890999999</v>
      </c>
      <c r="E936" s="6" t="s">
        <v>165</v>
      </c>
      <c r="F936" s="6" t="s">
        <v>164</v>
      </c>
      <c r="G936">
        <v>20260723</v>
      </c>
    </row>
    <row r="937" spans="1:7" x14ac:dyDescent="0.2">
      <c r="A937" s="6" t="s">
        <v>196</v>
      </c>
      <c r="B937" s="6" t="s">
        <v>185</v>
      </c>
      <c r="C937" s="6" t="s">
        <v>166</v>
      </c>
      <c r="E937" s="6" t="s">
        <v>12</v>
      </c>
      <c r="F937" s="6" t="s">
        <v>11</v>
      </c>
      <c r="G937">
        <v>20260723</v>
      </c>
    </row>
    <row r="938" spans="1:7" x14ac:dyDescent="0.2">
      <c r="A938" s="6" t="s">
        <v>196</v>
      </c>
      <c r="B938" s="6" t="s">
        <v>185</v>
      </c>
      <c r="C938" s="6" t="s">
        <v>166</v>
      </c>
      <c r="E938" s="6" t="s">
        <v>16</v>
      </c>
      <c r="F938" s="6" t="s">
        <v>15</v>
      </c>
      <c r="G938">
        <v>20260723</v>
      </c>
    </row>
    <row r="939" spans="1:7" x14ac:dyDescent="0.2">
      <c r="A939" s="6" t="s">
        <v>196</v>
      </c>
      <c r="B939" s="6" t="s">
        <v>185</v>
      </c>
      <c r="C939" s="6" t="s">
        <v>166</v>
      </c>
      <c r="E939" s="6" t="s">
        <v>18</v>
      </c>
      <c r="F939" s="6" t="s">
        <v>17</v>
      </c>
      <c r="G939">
        <v>20260723</v>
      </c>
    </row>
    <row r="940" spans="1:7" x14ac:dyDescent="0.2">
      <c r="A940" s="6" t="s">
        <v>196</v>
      </c>
      <c r="B940" s="6" t="s">
        <v>185</v>
      </c>
      <c r="C940" s="6" t="s">
        <v>166</v>
      </c>
      <c r="D940">
        <v>0.78509499999999999</v>
      </c>
      <c r="E940" s="6" t="s">
        <v>20</v>
      </c>
      <c r="F940" s="6" t="s">
        <v>19</v>
      </c>
      <c r="G940">
        <v>20260723</v>
      </c>
    </row>
    <row r="941" spans="1:7" x14ac:dyDescent="0.2">
      <c r="A941" s="6" t="s">
        <v>196</v>
      </c>
      <c r="B941" s="6" t="s">
        <v>185</v>
      </c>
      <c r="C941" s="6" t="s">
        <v>166</v>
      </c>
      <c r="D941">
        <v>397.170907</v>
      </c>
      <c r="E941" s="6" t="s">
        <v>22</v>
      </c>
      <c r="F941" s="6" t="s">
        <v>21</v>
      </c>
      <c r="G941">
        <v>20260723</v>
      </c>
    </row>
    <row r="942" spans="1:7" x14ac:dyDescent="0.2">
      <c r="A942" s="6" t="s">
        <v>196</v>
      </c>
      <c r="B942" s="6" t="s">
        <v>185</v>
      </c>
      <c r="C942" s="6" t="s">
        <v>166</v>
      </c>
      <c r="D942">
        <v>16.370421</v>
      </c>
      <c r="E942" s="6" t="s">
        <v>24</v>
      </c>
      <c r="F942" s="6" t="s">
        <v>23</v>
      </c>
      <c r="G942">
        <v>20260723</v>
      </c>
    </row>
    <row r="943" spans="1:7" x14ac:dyDescent="0.2">
      <c r="A943" s="6" t="s">
        <v>196</v>
      </c>
      <c r="B943" s="6" t="s">
        <v>185</v>
      </c>
      <c r="C943" s="6" t="s">
        <v>166</v>
      </c>
      <c r="D943">
        <v>1070.5475260000001</v>
      </c>
      <c r="E943" s="6" t="s">
        <v>26</v>
      </c>
      <c r="F943" s="6" t="s">
        <v>25</v>
      </c>
      <c r="G943">
        <v>20260723</v>
      </c>
    </row>
    <row r="944" spans="1:7" x14ac:dyDescent="0.2">
      <c r="A944" s="6" t="s">
        <v>196</v>
      </c>
      <c r="B944" s="6" t="s">
        <v>185</v>
      </c>
      <c r="C944" s="6" t="s">
        <v>166</v>
      </c>
      <c r="D944">
        <v>238195.48216799999</v>
      </c>
      <c r="E944" s="6" t="s">
        <v>28</v>
      </c>
      <c r="F944" s="6" t="s">
        <v>27</v>
      </c>
      <c r="G944">
        <v>20260723</v>
      </c>
    </row>
    <row r="945" spans="1:7" x14ac:dyDescent="0.2">
      <c r="A945" s="6" t="s">
        <v>196</v>
      </c>
      <c r="B945" s="6" t="s">
        <v>185</v>
      </c>
      <c r="C945" s="6" t="s">
        <v>166</v>
      </c>
      <c r="D945">
        <v>7530.9432360000001</v>
      </c>
      <c r="E945" s="6" t="s">
        <v>30</v>
      </c>
      <c r="F945" s="6" t="s">
        <v>29</v>
      </c>
      <c r="G945">
        <v>20260723</v>
      </c>
    </row>
    <row r="946" spans="1:7" x14ac:dyDescent="0.2">
      <c r="A946" s="6" t="s">
        <v>196</v>
      </c>
      <c r="B946" s="6" t="s">
        <v>185</v>
      </c>
      <c r="C946" s="6" t="s">
        <v>166</v>
      </c>
      <c r="D946">
        <v>5591.0274609999997</v>
      </c>
      <c r="E946" s="6" t="s">
        <v>32</v>
      </c>
      <c r="F946" s="6" t="s">
        <v>31</v>
      </c>
      <c r="G946">
        <v>20260723</v>
      </c>
    </row>
    <row r="947" spans="1:7" x14ac:dyDescent="0.2">
      <c r="A947" s="6" t="s">
        <v>196</v>
      </c>
      <c r="B947" s="6" t="s">
        <v>185</v>
      </c>
      <c r="C947" s="6" t="s">
        <v>166</v>
      </c>
      <c r="D947">
        <v>10578.03607</v>
      </c>
      <c r="E947" s="6" t="s">
        <v>34</v>
      </c>
      <c r="F947" s="6" t="s">
        <v>33</v>
      </c>
      <c r="G947">
        <v>20260723</v>
      </c>
    </row>
    <row r="948" spans="1:7" x14ac:dyDescent="0.2">
      <c r="A948" s="6" t="s">
        <v>196</v>
      </c>
      <c r="B948" s="6" t="s">
        <v>185</v>
      </c>
      <c r="C948" s="6" t="s">
        <v>166</v>
      </c>
      <c r="D948">
        <v>8906.3638489999994</v>
      </c>
      <c r="E948" s="6" t="s">
        <v>36</v>
      </c>
      <c r="F948" s="6" t="s">
        <v>35</v>
      </c>
      <c r="G948">
        <v>20260723</v>
      </c>
    </row>
    <row r="949" spans="1:7" x14ac:dyDescent="0.2">
      <c r="A949" s="6" t="s">
        <v>196</v>
      </c>
      <c r="B949" s="6" t="s">
        <v>185</v>
      </c>
      <c r="C949" s="6" t="s">
        <v>166</v>
      </c>
      <c r="D949">
        <v>1671.672223</v>
      </c>
      <c r="E949" s="6" t="s">
        <v>38</v>
      </c>
      <c r="F949" s="6" t="s">
        <v>37</v>
      </c>
      <c r="G949">
        <v>20260723</v>
      </c>
    </row>
    <row r="950" spans="1:7" x14ac:dyDescent="0.2">
      <c r="A950" s="6" t="s">
        <v>196</v>
      </c>
      <c r="B950" s="6" t="s">
        <v>185</v>
      </c>
      <c r="C950" s="6" t="s">
        <v>166</v>
      </c>
      <c r="D950">
        <v>198288.14671199999</v>
      </c>
      <c r="E950" s="6" t="s">
        <v>40</v>
      </c>
      <c r="F950" s="6" t="s">
        <v>39</v>
      </c>
      <c r="G950">
        <v>20260723</v>
      </c>
    </row>
    <row r="951" spans="1:7" x14ac:dyDescent="0.2">
      <c r="A951" s="6" t="s">
        <v>196</v>
      </c>
      <c r="B951" s="6" t="s">
        <v>185</v>
      </c>
      <c r="C951" s="6" t="s">
        <v>166</v>
      </c>
      <c r="D951">
        <v>134960.23894400001</v>
      </c>
      <c r="E951" s="6" t="s">
        <v>42</v>
      </c>
      <c r="F951" s="6" t="s">
        <v>41</v>
      </c>
      <c r="G951">
        <v>20260723</v>
      </c>
    </row>
    <row r="952" spans="1:7" x14ac:dyDescent="0.2">
      <c r="A952" s="6" t="s">
        <v>196</v>
      </c>
      <c r="B952" s="6" t="s">
        <v>185</v>
      </c>
      <c r="C952" s="6" t="s">
        <v>166</v>
      </c>
      <c r="D952">
        <v>60872.808308</v>
      </c>
      <c r="E952" s="6" t="s">
        <v>44</v>
      </c>
      <c r="F952" s="6" t="s">
        <v>43</v>
      </c>
      <c r="G952">
        <v>20260723</v>
      </c>
    </row>
    <row r="953" spans="1:7" x14ac:dyDescent="0.2">
      <c r="A953" s="6" t="s">
        <v>196</v>
      </c>
      <c r="B953" s="6" t="s">
        <v>185</v>
      </c>
      <c r="C953" s="6" t="s">
        <v>166</v>
      </c>
      <c r="D953">
        <v>2012.3721559999999</v>
      </c>
      <c r="E953" s="6" t="s">
        <v>46</v>
      </c>
      <c r="F953" s="6" t="s">
        <v>45</v>
      </c>
      <c r="G953">
        <v>20260723</v>
      </c>
    </row>
    <row r="954" spans="1:7" x14ac:dyDescent="0.2">
      <c r="A954" s="6" t="s">
        <v>196</v>
      </c>
      <c r="B954" s="6" t="s">
        <v>185</v>
      </c>
      <c r="C954" s="6" t="s">
        <v>166</v>
      </c>
      <c r="D954">
        <v>442.72730300000001</v>
      </c>
      <c r="E954" s="6" t="s">
        <v>48</v>
      </c>
      <c r="F954" s="6" t="s">
        <v>47</v>
      </c>
      <c r="G954">
        <v>20260723</v>
      </c>
    </row>
    <row r="955" spans="1:7" x14ac:dyDescent="0.2">
      <c r="A955" s="6" t="s">
        <v>196</v>
      </c>
      <c r="B955" s="6" t="s">
        <v>185</v>
      </c>
      <c r="C955" s="6" t="s">
        <v>166</v>
      </c>
      <c r="D955">
        <v>13439.824476</v>
      </c>
      <c r="E955" s="6" t="s">
        <v>50</v>
      </c>
      <c r="F955" s="6" t="s">
        <v>49</v>
      </c>
      <c r="G955">
        <v>20260723</v>
      </c>
    </row>
    <row r="956" spans="1:7" x14ac:dyDescent="0.2">
      <c r="A956" s="6" t="s">
        <v>196</v>
      </c>
      <c r="B956" s="6" t="s">
        <v>185</v>
      </c>
      <c r="C956" s="6" t="s">
        <v>166</v>
      </c>
      <c r="D956">
        <v>1170.443831</v>
      </c>
      <c r="E956" s="6" t="s">
        <v>52</v>
      </c>
      <c r="F956" s="6" t="s">
        <v>51</v>
      </c>
      <c r="G956">
        <v>20260723</v>
      </c>
    </row>
    <row r="957" spans="1:7" x14ac:dyDescent="0.2">
      <c r="A957" s="6" t="s">
        <v>196</v>
      </c>
      <c r="B957" s="6" t="s">
        <v>185</v>
      </c>
      <c r="C957" s="6" t="s">
        <v>166</v>
      </c>
      <c r="D957">
        <v>1367.061056</v>
      </c>
      <c r="E957" s="6" t="s">
        <v>54</v>
      </c>
      <c r="F957" s="6" t="s">
        <v>53</v>
      </c>
      <c r="G957">
        <v>20260723</v>
      </c>
    </row>
    <row r="958" spans="1:7" x14ac:dyDescent="0.2">
      <c r="A958" s="6" t="s">
        <v>196</v>
      </c>
      <c r="B958" s="6" t="s">
        <v>185</v>
      </c>
      <c r="C958" s="6" t="s">
        <v>166</v>
      </c>
      <c r="D958">
        <v>229.99887200000001</v>
      </c>
      <c r="E958" s="6" t="s">
        <v>56</v>
      </c>
      <c r="F958" s="6" t="s">
        <v>55</v>
      </c>
      <c r="G958">
        <v>20260723</v>
      </c>
    </row>
    <row r="959" spans="1:7" x14ac:dyDescent="0.2">
      <c r="A959" s="6" t="s">
        <v>196</v>
      </c>
      <c r="B959" s="6" t="s">
        <v>185</v>
      </c>
      <c r="C959" s="6" t="s">
        <v>166</v>
      </c>
      <c r="D959">
        <v>35781.886559999999</v>
      </c>
      <c r="E959" s="6" t="s">
        <v>58</v>
      </c>
      <c r="F959" s="6" t="s">
        <v>57</v>
      </c>
      <c r="G959">
        <v>20260723</v>
      </c>
    </row>
    <row r="960" spans="1:7" x14ac:dyDescent="0.2">
      <c r="A960" s="6" t="s">
        <v>196</v>
      </c>
      <c r="B960" s="6" t="s">
        <v>185</v>
      </c>
      <c r="C960" s="6" t="s">
        <v>166</v>
      </c>
      <c r="D960">
        <v>28032.104920000002</v>
      </c>
      <c r="E960" s="6" t="s">
        <v>60</v>
      </c>
      <c r="F960" s="6" t="s">
        <v>59</v>
      </c>
      <c r="G960">
        <v>20260723</v>
      </c>
    </row>
    <row r="961" spans="1:7" x14ac:dyDescent="0.2">
      <c r="A961" s="6" t="s">
        <v>196</v>
      </c>
      <c r="B961" s="6" t="s">
        <v>185</v>
      </c>
      <c r="C961" s="6" t="s">
        <v>166</v>
      </c>
      <c r="D961">
        <v>2602.1254899999999</v>
      </c>
      <c r="E961" s="6" t="s">
        <v>62</v>
      </c>
      <c r="F961" s="6" t="s">
        <v>61</v>
      </c>
      <c r="G961">
        <v>20260723</v>
      </c>
    </row>
    <row r="962" spans="1:7" x14ac:dyDescent="0.2">
      <c r="A962" s="6" t="s">
        <v>196</v>
      </c>
      <c r="B962" s="6" t="s">
        <v>185</v>
      </c>
      <c r="C962" s="6" t="s">
        <v>166</v>
      </c>
      <c r="D962">
        <v>18118.027255000001</v>
      </c>
      <c r="E962" s="6" t="s">
        <v>64</v>
      </c>
      <c r="F962" s="6" t="s">
        <v>63</v>
      </c>
      <c r="G962">
        <v>20260723</v>
      </c>
    </row>
    <row r="963" spans="1:7" x14ac:dyDescent="0.2">
      <c r="A963" s="6" t="s">
        <v>196</v>
      </c>
      <c r="B963" s="6" t="s">
        <v>185</v>
      </c>
      <c r="C963" s="6" t="s">
        <v>166</v>
      </c>
      <c r="D963">
        <v>7311.9521759999998</v>
      </c>
      <c r="E963" s="6" t="s">
        <v>66</v>
      </c>
      <c r="F963" s="6" t="s">
        <v>65</v>
      </c>
      <c r="G963">
        <v>20260723</v>
      </c>
    </row>
    <row r="964" spans="1:7" x14ac:dyDescent="0.2">
      <c r="A964" s="6" t="s">
        <v>196</v>
      </c>
      <c r="B964" s="6" t="s">
        <v>185</v>
      </c>
      <c r="C964" s="6" t="s">
        <v>166</v>
      </c>
      <c r="D964">
        <v>5676.9125299999996</v>
      </c>
      <c r="E964" s="6" t="s">
        <v>68</v>
      </c>
      <c r="F964" s="6" t="s">
        <v>67</v>
      </c>
      <c r="G964">
        <v>20260723</v>
      </c>
    </row>
    <row r="965" spans="1:7" x14ac:dyDescent="0.2">
      <c r="A965" s="6" t="s">
        <v>196</v>
      </c>
      <c r="B965" s="6" t="s">
        <v>185</v>
      </c>
      <c r="C965" s="6" t="s">
        <v>166</v>
      </c>
      <c r="D965">
        <v>3279.8829249999999</v>
      </c>
      <c r="E965" s="6" t="s">
        <v>70</v>
      </c>
      <c r="F965" s="6" t="s">
        <v>69</v>
      </c>
      <c r="G965">
        <v>20260723</v>
      </c>
    </row>
    <row r="966" spans="1:7" x14ac:dyDescent="0.2">
      <c r="A966" s="6" t="s">
        <v>196</v>
      </c>
      <c r="B966" s="6" t="s">
        <v>185</v>
      </c>
      <c r="C966" s="6" t="s">
        <v>166</v>
      </c>
      <c r="D966">
        <v>3046.6139050000002</v>
      </c>
      <c r="E966" s="6" t="s">
        <v>72</v>
      </c>
      <c r="F966" s="6" t="s">
        <v>71</v>
      </c>
      <c r="G966">
        <v>20260723</v>
      </c>
    </row>
    <row r="967" spans="1:7" x14ac:dyDescent="0.2">
      <c r="A967" s="6" t="s">
        <v>196</v>
      </c>
      <c r="B967" s="6" t="s">
        <v>185</v>
      </c>
      <c r="C967" s="6" t="s">
        <v>166</v>
      </c>
      <c r="D967">
        <v>233.26902000000001</v>
      </c>
      <c r="E967" s="6" t="s">
        <v>74</v>
      </c>
      <c r="F967" s="6" t="s">
        <v>73</v>
      </c>
      <c r="G967">
        <v>20260723</v>
      </c>
    </row>
    <row r="968" spans="1:7" x14ac:dyDescent="0.2">
      <c r="A968" s="6" t="s">
        <v>196</v>
      </c>
      <c r="B968" s="6" t="s">
        <v>185</v>
      </c>
      <c r="C968" s="6" t="s">
        <v>166</v>
      </c>
      <c r="D968">
        <v>2400.1523950000001</v>
      </c>
      <c r="E968" s="6" t="s">
        <v>76</v>
      </c>
      <c r="F968" s="6" t="s">
        <v>75</v>
      </c>
      <c r="G968">
        <v>20260723</v>
      </c>
    </row>
    <row r="969" spans="1:7" x14ac:dyDescent="0.2">
      <c r="A969" s="6" t="s">
        <v>196</v>
      </c>
      <c r="B969" s="6" t="s">
        <v>185</v>
      </c>
      <c r="C969" s="6" t="s">
        <v>166</v>
      </c>
      <c r="D969">
        <v>303.21120999999999</v>
      </c>
      <c r="E969" s="6" t="s">
        <v>78</v>
      </c>
      <c r="F969" s="6" t="s">
        <v>77</v>
      </c>
      <c r="G969">
        <v>20260723</v>
      </c>
    </row>
    <row r="970" spans="1:7" x14ac:dyDescent="0.2">
      <c r="A970" s="6" t="s">
        <v>196</v>
      </c>
      <c r="B970" s="6" t="s">
        <v>185</v>
      </c>
      <c r="C970" s="6" t="s">
        <v>166</v>
      </c>
      <c r="D970">
        <v>2096.9411850000001</v>
      </c>
      <c r="E970" s="6" t="s">
        <v>80</v>
      </c>
      <c r="F970" s="6" t="s">
        <v>79</v>
      </c>
      <c r="G970">
        <v>20260723</v>
      </c>
    </row>
    <row r="971" spans="1:7" x14ac:dyDescent="0.2">
      <c r="A971" s="6" t="s">
        <v>196</v>
      </c>
      <c r="B971" s="6" t="s">
        <v>185</v>
      </c>
      <c r="C971" s="6" t="s">
        <v>166</v>
      </c>
      <c r="D971">
        <v>-3.1227909999999999</v>
      </c>
      <c r="E971" s="6" t="s">
        <v>82</v>
      </c>
      <c r="F971" s="6" t="s">
        <v>81</v>
      </c>
      <c r="G971">
        <v>20260723</v>
      </c>
    </row>
    <row r="972" spans="1:7" x14ac:dyDescent="0.2">
      <c r="A972" s="6" t="s">
        <v>196</v>
      </c>
      <c r="B972" s="6" t="s">
        <v>185</v>
      </c>
      <c r="C972" s="6" t="s">
        <v>166</v>
      </c>
      <c r="D972">
        <v>348.45788099999999</v>
      </c>
      <c r="E972" s="6" t="s">
        <v>84</v>
      </c>
      <c r="F972" s="6" t="s">
        <v>83</v>
      </c>
      <c r="G972">
        <v>20260723</v>
      </c>
    </row>
    <row r="973" spans="1:7" x14ac:dyDescent="0.2">
      <c r="A973" s="6" t="s">
        <v>196</v>
      </c>
      <c r="B973" s="6" t="s">
        <v>185</v>
      </c>
      <c r="C973" s="6" t="s">
        <v>166</v>
      </c>
      <c r="D973">
        <v>2527.5470230000001</v>
      </c>
      <c r="E973" s="6" t="s">
        <v>86</v>
      </c>
      <c r="F973" s="6" t="s">
        <v>85</v>
      </c>
      <c r="G973">
        <v>20260723</v>
      </c>
    </row>
    <row r="974" spans="1:7" x14ac:dyDescent="0.2">
      <c r="A974" s="6" t="s">
        <v>196</v>
      </c>
      <c r="B974" s="6" t="s">
        <v>185</v>
      </c>
      <c r="C974" s="6" t="s">
        <v>166</v>
      </c>
      <c r="D974">
        <v>434.42499299999997</v>
      </c>
      <c r="E974" s="6" t="s">
        <v>88</v>
      </c>
      <c r="F974" s="6" t="s">
        <v>87</v>
      </c>
      <c r="G974">
        <v>20260723</v>
      </c>
    </row>
    <row r="975" spans="1:7" x14ac:dyDescent="0.2">
      <c r="A975" s="6" t="s">
        <v>196</v>
      </c>
      <c r="B975" s="6" t="s">
        <v>185</v>
      </c>
      <c r="C975" s="6" t="s">
        <v>166</v>
      </c>
      <c r="D975">
        <v>1650.694477</v>
      </c>
      <c r="E975" s="6" t="s">
        <v>90</v>
      </c>
      <c r="F975" s="6" t="s">
        <v>89</v>
      </c>
      <c r="G975">
        <v>20260723</v>
      </c>
    </row>
    <row r="976" spans="1:7" x14ac:dyDescent="0.2">
      <c r="A976" s="6" t="s">
        <v>196</v>
      </c>
      <c r="B976" s="6" t="s">
        <v>185</v>
      </c>
      <c r="C976" s="6" t="s">
        <v>166</v>
      </c>
      <c r="D976">
        <v>234.99178000000001</v>
      </c>
      <c r="E976" s="6" t="s">
        <v>92</v>
      </c>
      <c r="F976" s="6" t="s">
        <v>91</v>
      </c>
      <c r="G976">
        <v>20260723</v>
      </c>
    </row>
    <row r="977" spans="1:7" x14ac:dyDescent="0.2">
      <c r="A977" s="6" t="s">
        <v>196</v>
      </c>
      <c r="B977" s="6" t="s">
        <v>185</v>
      </c>
      <c r="C977" s="6" t="s">
        <v>166</v>
      </c>
      <c r="D977">
        <v>0.92697600000000002</v>
      </c>
      <c r="E977" s="6" t="s">
        <v>94</v>
      </c>
      <c r="F977" s="6" t="s">
        <v>93</v>
      </c>
      <c r="G977">
        <v>20260723</v>
      </c>
    </row>
    <row r="978" spans="1:7" x14ac:dyDescent="0.2">
      <c r="A978" s="6" t="s">
        <v>196</v>
      </c>
      <c r="B978" s="6" t="s">
        <v>185</v>
      </c>
      <c r="C978" s="6" t="s">
        <v>166</v>
      </c>
      <c r="D978">
        <v>6069.8385109999999</v>
      </c>
      <c r="E978" s="6" t="s">
        <v>96</v>
      </c>
      <c r="F978" s="6" t="s">
        <v>95</v>
      </c>
      <c r="G978">
        <v>20260723</v>
      </c>
    </row>
    <row r="979" spans="1:7" x14ac:dyDescent="0.2">
      <c r="A979" s="6" t="s">
        <v>196</v>
      </c>
      <c r="B979" s="6" t="s">
        <v>185</v>
      </c>
      <c r="C979" s="6" t="s">
        <v>166</v>
      </c>
      <c r="D979">
        <v>785.90190399999994</v>
      </c>
      <c r="E979" s="6" t="s">
        <v>98</v>
      </c>
      <c r="F979" s="6" t="s">
        <v>97</v>
      </c>
      <c r="G979">
        <v>20260723</v>
      </c>
    </row>
    <row r="980" spans="1:7" x14ac:dyDescent="0.2">
      <c r="A980" s="6" t="s">
        <v>196</v>
      </c>
      <c r="B980" s="6" t="s">
        <v>185</v>
      </c>
      <c r="C980" s="6" t="s">
        <v>166</v>
      </c>
      <c r="D980">
        <v>321224.04370099999</v>
      </c>
      <c r="E980" s="6" t="s">
        <v>100</v>
      </c>
      <c r="F980" s="6" t="s">
        <v>99</v>
      </c>
      <c r="G980">
        <v>20260723</v>
      </c>
    </row>
    <row r="981" spans="1:7" x14ac:dyDescent="0.2">
      <c r="A981" s="6" t="s">
        <v>196</v>
      </c>
      <c r="B981" s="6" t="s">
        <v>185</v>
      </c>
      <c r="C981" s="6" t="s">
        <v>166</v>
      </c>
      <c r="E981" s="6" t="s">
        <v>102</v>
      </c>
      <c r="F981" s="6" t="s">
        <v>101</v>
      </c>
      <c r="G981">
        <v>20260723</v>
      </c>
    </row>
    <row r="982" spans="1:7" x14ac:dyDescent="0.2">
      <c r="A982" s="6" t="s">
        <v>196</v>
      </c>
      <c r="B982" s="6" t="s">
        <v>185</v>
      </c>
      <c r="C982" s="6" t="s">
        <v>166</v>
      </c>
      <c r="D982">
        <v>19567.189828999999</v>
      </c>
      <c r="E982" s="6" t="s">
        <v>167</v>
      </c>
      <c r="F982" s="6" t="s">
        <v>103</v>
      </c>
      <c r="G982">
        <v>20260723</v>
      </c>
    </row>
    <row r="983" spans="1:7" x14ac:dyDescent="0.2">
      <c r="A983" s="6" t="s">
        <v>196</v>
      </c>
      <c r="B983" s="6" t="s">
        <v>185</v>
      </c>
      <c r="C983" s="6" t="s">
        <v>166</v>
      </c>
      <c r="D983">
        <v>16940.388430999999</v>
      </c>
      <c r="E983" s="6" t="s">
        <v>168</v>
      </c>
      <c r="F983" s="6" t="s">
        <v>104</v>
      </c>
      <c r="G983">
        <v>20260723</v>
      </c>
    </row>
    <row r="984" spans="1:7" x14ac:dyDescent="0.2">
      <c r="A984" s="6" t="s">
        <v>196</v>
      </c>
      <c r="B984" s="6" t="s">
        <v>185</v>
      </c>
      <c r="C984" s="6" t="s">
        <v>166</v>
      </c>
      <c r="D984">
        <v>0</v>
      </c>
      <c r="E984" s="6" t="s">
        <v>106</v>
      </c>
      <c r="F984" s="6" t="s">
        <v>105</v>
      </c>
      <c r="G984">
        <v>20260723</v>
      </c>
    </row>
    <row r="985" spans="1:7" x14ac:dyDescent="0.2">
      <c r="A985" s="6" t="s">
        <v>196</v>
      </c>
      <c r="B985" s="6" t="s">
        <v>185</v>
      </c>
      <c r="C985" s="6" t="s">
        <v>166</v>
      </c>
      <c r="D985">
        <v>15911.409632999999</v>
      </c>
      <c r="E985" s="6" t="s">
        <v>108</v>
      </c>
      <c r="F985" s="6" t="s">
        <v>107</v>
      </c>
      <c r="G985">
        <v>20260723</v>
      </c>
    </row>
    <row r="986" spans="1:7" x14ac:dyDescent="0.2">
      <c r="A986" s="6" t="s">
        <v>196</v>
      </c>
      <c r="B986" s="6" t="s">
        <v>185</v>
      </c>
      <c r="C986" s="6" t="s">
        <v>166</v>
      </c>
      <c r="D986">
        <v>1028.978797</v>
      </c>
      <c r="E986" s="6" t="s">
        <v>110</v>
      </c>
      <c r="F986" s="6" t="s">
        <v>109</v>
      </c>
      <c r="G986">
        <v>20260723</v>
      </c>
    </row>
    <row r="987" spans="1:7" x14ac:dyDescent="0.2">
      <c r="A987" s="6" t="s">
        <v>196</v>
      </c>
      <c r="B987" s="6" t="s">
        <v>185</v>
      </c>
      <c r="C987" s="6" t="s">
        <v>166</v>
      </c>
      <c r="D987">
        <v>2626.8013999999998</v>
      </c>
      <c r="E987" s="6" t="s">
        <v>112</v>
      </c>
      <c r="F987" s="6" t="s">
        <v>111</v>
      </c>
      <c r="G987">
        <v>20260723</v>
      </c>
    </row>
    <row r="988" spans="1:7" x14ac:dyDescent="0.2">
      <c r="A988" s="6" t="s">
        <v>196</v>
      </c>
      <c r="B988" s="6" t="s">
        <v>185</v>
      </c>
      <c r="C988" s="6" t="s">
        <v>166</v>
      </c>
      <c r="D988">
        <v>0</v>
      </c>
      <c r="E988" s="6" t="s">
        <v>106</v>
      </c>
      <c r="F988" s="6" t="s">
        <v>113</v>
      </c>
      <c r="G988">
        <v>20260723</v>
      </c>
    </row>
    <row r="989" spans="1:7" x14ac:dyDescent="0.2">
      <c r="A989" s="6" t="s">
        <v>196</v>
      </c>
      <c r="B989" s="6" t="s">
        <v>185</v>
      </c>
      <c r="C989" s="6" t="s">
        <v>166</v>
      </c>
      <c r="D989">
        <v>2424.7446789999999</v>
      </c>
      <c r="E989" s="6" t="s">
        <v>108</v>
      </c>
      <c r="F989" s="6" t="s">
        <v>114</v>
      </c>
      <c r="G989">
        <v>20260723</v>
      </c>
    </row>
    <row r="990" spans="1:7" x14ac:dyDescent="0.2">
      <c r="A990" s="6" t="s">
        <v>196</v>
      </c>
      <c r="B990" s="6" t="s">
        <v>185</v>
      </c>
      <c r="C990" s="6" t="s">
        <v>166</v>
      </c>
      <c r="D990">
        <v>202.05672300000001</v>
      </c>
      <c r="E990" s="6" t="s">
        <v>110</v>
      </c>
      <c r="F990" s="6" t="s">
        <v>115</v>
      </c>
      <c r="G990">
        <v>20260723</v>
      </c>
    </row>
    <row r="991" spans="1:7" x14ac:dyDescent="0.2">
      <c r="A991" s="6" t="s">
        <v>196</v>
      </c>
      <c r="B991" s="6" t="s">
        <v>185</v>
      </c>
      <c r="C991" s="6" t="s">
        <v>166</v>
      </c>
      <c r="D991">
        <v>206121.745719</v>
      </c>
      <c r="E991" s="6" t="s">
        <v>117</v>
      </c>
      <c r="F991" s="6" t="s">
        <v>116</v>
      </c>
      <c r="G991">
        <v>20260723</v>
      </c>
    </row>
    <row r="992" spans="1:7" x14ac:dyDescent="0.2">
      <c r="A992" s="6" t="s">
        <v>196</v>
      </c>
      <c r="B992" s="6" t="s">
        <v>185</v>
      </c>
      <c r="C992" s="6" t="s">
        <v>166</v>
      </c>
      <c r="D992">
        <v>11167.12557</v>
      </c>
      <c r="E992" s="6" t="s">
        <v>119</v>
      </c>
      <c r="F992" s="6" t="s">
        <v>118</v>
      </c>
      <c r="G992">
        <v>20260723</v>
      </c>
    </row>
    <row r="993" spans="1:7" x14ac:dyDescent="0.2">
      <c r="A993" s="6" t="s">
        <v>196</v>
      </c>
      <c r="B993" s="6" t="s">
        <v>185</v>
      </c>
      <c r="C993" s="6" t="s">
        <v>166</v>
      </c>
      <c r="D993">
        <v>0</v>
      </c>
      <c r="E993" s="6" t="s">
        <v>106</v>
      </c>
      <c r="F993" s="6" t="s">
        <v>120</v>
      </c>
      <c r="G993">
        <v>20260723</v>
      </c>
    </row>
    <row r="994" spans="1:7" x14ac:dyDescent="0.2">
      <c r="A994" s="6" t="s">
        <v>196</v>
      </c>
      <c r="B994" s="6" t="s">
        <v>185</v>
      </c>
      <c r="C994" s="6" t="s">
        <v>166</v>
      </c>
      <c r="D994">
        <v>10098.399738</v>
      </c>
      <c r="E994" s="6" t="s">
        <v>108</v>
      </c>
      <c r="F994" s="6" t="s">
        <v>121</v>
      </c>
      <c r="G994">
        <v>20260723</v>
      </c>
    </row>
    <row r="995" spans="1:7" x14ac:dyDescent="0.2">
      <c r="A995" s="6" t="s">
        <v>196</v>
      </c>
      <c r="B995" s="6" t="s">
        <v>185</v>
      </c>
      <c r="C995" s="6" t="s">
        <v>166</v>
      </c>
      <c r="D995">
        <v>1068.725823</v>
      </c>
      <c r="E995" s="6" t="s">
        <v>110</v>
      </c>
      <c r="F995" s="6" t="s">
        <v>122</v>
      </c>
      <c r="G995">
        <v>20260723</v>
      </c>
    </row>
    <row r="996" spans="1:7" x14ac:dyDescent="0.2">
      <c r="A996" s="6" t="s">
        <v>196</v>
      </c>
      <c r="B996" s="6" t="s">
        <v>185</v>
      </c>
      <c r="C996" s="6" t="s">
        <v>166</v>
      </c>
      <c r="D996">
        <v>194954.62015800001</v>
      </c>
      <c r="E996" s="6" t="s">
        <v>169</v>
      </c>
      <c r="F996" s="6" t="s">
        <v>123</v>
      </c>
      <c r="G996">
        <v>20260723</v>
      </c>
    </row>
    <row r="997" spans="1:7" x14ac:dyDescent="0.2">
      <c r="A997" s="6" t="s">
        <v>196</v>
      </c>
      <c r="B997" s="6" t="s">
        <v>185</v>
      </c>
      <c r="C997" s="6" t="s">
        <v>166</v>
      </c>
      <c r="D997">
        <v>0</v>
      </c>
      <c r="E997" s="6" t="s">
        <v>106</v>
      </c>
      <c r="F997" s="6" t="s">
        <v>124</v>
      </c>
      <c r="G997">
        <v>20260723</v>
      </c>
    </row>
    <row r="998" spans="1:7" x14ac:dyDescent="0.2">
      <c r="A998" s="6" t="s">
        <v>196</v>
      </c>
      <c r="B998" s="6" t="s">
        <v>185</v>
      </c>
      <c r="C998" s="6" t="s">
        <v>166</v>
      </c>
      <c r="D998">
        <v>192931.87656599999</v>
      </c>
      <c r="E998" s="6" t="s">
        <v>108</v>
      </c>
      <c r="F998" s="6" t="s">
        <v>125</v>
      </c>
      <c r="G998">
        <v>20260723</v>
      </c>
    </row>
    <row r="999" spans="1:7" x14ac:dyDescent="0.2">
      <c r="A999" s="6" t="s">
        <v>196</v>
      </c>
      <c r="B999" s="6" t="s">
        <v>185</v>
      </c>
      <c r="C999" s="6" t="s">
        <v>166</v>
      </c>
      <c r="D999">
        <v>2022.743592</v>
      </c>
      <c r="E999" s="6" t="s">
        <v>110</v>
      </c>
      <c r="F999" s="6" t="s">
        <v>126</v>
      </c>
      <c r="G999">
        <v>20260723</v>
      </c>
    </row>
    <row r="1000" spans="1:7" x14ac:dyDescent="0.2">
      <c r="A1000" s="6" t="s">
        <v>196</v>
      </c>
      <c r="B1000" s="6" t="s">
        <v>185</v>
      </c>
      <c r="C1000" s="6" t="s">
        <v>166</v>
      </c>
      <c r="D1000">
        <v>35042.126819999998</v>
      </c>
      <c r="E1000" s="6" t="s">
        <v>170</v>
      </c>
      <c r="F1000" s="6" t="s">
        <v>127</v>
      </c>
      <c r="G1000">
        <v>20260723</v>
      </c>
    </row>
    <row r="1001" spans="1:7" x14ac:dyDescent="0.2">
      <c r="A1001" s="6" t="s">
        <v>196</v>
      </c>
      <c r="B1001" s="6" t="s">
        <v>185</v>
      </c>
      <c r="C1001" s="6" t="s">
        <v>166</v>
      </c>
      <c r="D1001">
        <v>13719.363941</v>
      </c>
      <c r="E1001" s="6" t="s">
        <v>106</v>
      </c>
      <c r="F1001" s="6" t="s">
        <v>128</v>
      </c>
      <c r="G1001">
        <v>20260723</v>
      </c>
    </row>
    <row r="1002" spans="1:7" x14ac:dyDescent="0.2">
      <c r="A1002" s="6" t="s">
        <v>196</v>
      </c>
      <c r="B1002" s="6" t="s">
        <v>185</v>
      </c>
      <c r="C1002" s="6" t="s">
        <v>166</v>
      </c>
      <c r="D1002">
        <v>21097.300395999999</v>
      </c>
      <c r="E1002" s="6" t="s">
        <v>108</v>
      </c>
      <c r="F1002" s="6" t="s">
        <v>129</v>
      </c>
      <c r="G1002">
        <v>20260723</v>
      </c>
    </row>
    <row r="1003" spans="1:7" x14ac:dyDescent="0.2">
      <c r="A1003" s="6" t="s">
        <v>196</v>
      </c>
      <c r="B1003" s="6" t="s">
        <v>185</v>
      </c>
      <c r="C1003" s="6" t="s">
        <v>166</v>
      </c>
      <c r="D1003">
        <v>225.46248299999999</v>
      </c>
      <c r="E1003" s="6" t="s">
        <v>110</v>
      </c>
      <c r="F1003" s="6" t="s">
        <v>130</v>
      </c>
      <c r="G1003">
        <v>20260723</v>
      </c>
    </row>
    <row r="1004" spans="1:7" x14ac:dyDescent="0.2">
      <c r="A1004" s="6" t="s">
        <v>196</v>
      </c>
      <c r="B1004" s="6" t="s">
        <v>185</v>
      </c>
      <c r="C1004" s="6" t="s">
        <v>166</v>
      </c>
      <c r="E1004" s="6" t="s">
        <v>132</v>
      </c>
      <c r="F1004" s="6" t="s">
        <v>131</v>
      </c>
      <c r="G1004">
        <v>20260723</v>
      </c>
    </row>
    <row r="1005" spans="1:7" x14ac:dyDescent="0.2">
      <c r="A1005" s="6" t="s">
        <v>196</v>
      </c>
      <c r="B1005" s="6" t="s">
        <v>185</v>
      </c>
      <c r="C1005" s="6" t="s">
        <v>166</v>
      </c>
      <c r="D1005">
        <v>29.522387999999999</v>
      </c>
      <c r="E1005" s="6" t="s">
        <v>134</v>
      </c>
      <c r="F1005" s="6" t="s">
        <v>133</v>
      </c>
      <c r="G1005">
        <v>20260723</v>
      </c>
    </row>
    <row r="1006" spans="1:7" x14ac:dyDescent="0.2">
      <c r="A1006" s="6" t="s">
        <v>196</v>
      </c>
      <c r="B1006" s="6" t="s">
        <v>185</v>
      </c>
      <c r="C1006" s="6" t="s">
        <v>166</v>
      </c>
      <c r="D1006">
        <v>711.86003300000004</v>
      </c>
      <c r="E1006" s="6" t="s">
        <v>136</v>
      </c>
      <c r="F1006" s="6" t="s">
        <v>135</v>
      </c>
      <c r="G1006">
        <v>20260723</v>
      </c>
    </row>
    <row r="1007" spans="1:7" x14ac:dyDescent="0.2">
      <c r="A1007" s="6" t="s">
        <v>196</v>
      </c>
      <c r="B1007" s="6" t="s">
        <v>185</v>
      </c>
      <c r="C1007" s="6" t="s">
        <v>166</v>
      </c>
      <c r="D1007">
        <v>2397.0632799999998</v>
      </c>
      <c r="E1007" s="6" t="s">
        <v>138</v>
      </c>
      <c r="F1007" s="6" t="s">
        <v>137</v>
      </c>
      <c r="G1007">
        <v>20260723</v>
      </c>
    </row>
    <row r="1008" spans="1:7" x14ac:dyDescent="0.2">
      <c r="A1008" s="6" t="s">
        <v>196</v>
      </c>
      <c r="B1008" s="6" t="s">
        <v>185</v>
      </c>
      <c r="C1008" s="6" t="s">
        <v>166</v>
      </c>
      <c r="D1008">
        <v>3726.2624049999999</v>
      </c>
      <c r="E1008" s="6" t="s">
        <v>140</v>
      </c>
      <c r="F1008" s="6" t="s">
        <v>139</v>
      </c>
      <c r="G1008">
        <v>20260723</v>
      </c>
    </row>
    <row r="1009" spans="1:7" x14ac:dyDescent="0.2">
      <c r="A1009" s="6" t="s">
        <v>196</v>
      </c>
      <c r="B1009" s="6" t="s">
        <v>185</v>
      </c>
      <c r="C1009" s="6" t="s">
        <v>166</v>
      </c>
      <c r="D1009">
        <v>2118.1432759999998</v>
      </c>
      <c r="E1009" s="6" t="s">
        <v>142</v>
      </c>
      <c r="F1009" s="6" t="s">
        <v>141</v>
      </c>
      <c r="G1009">
        <v>20260723</v>
      </c>
    </row>
    <row r="1010" spans="1:7" x14ac:dyDescent="0.2">
      <c r="A1010" s="6" t="s">
        <v>196</v>
      </c>
      <c r="B1010" s="6" t="s">
        <v>185</v>
      </c>
      <c r="C1010" s="6" t="s">
        <v>166</v>
      </c>
      <c r="D1010">
        <v>877.10405500000002</v>
      </c>
      <c r="E1010" s="6" t="s">
        <v>52</v>
      </c>
      <c r="F1010" s="6" t="s">
        <v>143</v>
      </c>
      <c r="G1010">
        <v>20260723</v>
      </c>
    </row>
    <row r="1011" spans="1:7" x14ac:dyDescent="0.2">
      <c r="A1011" s="6" t="s">
        <v>196</v>
      </c>
      <c r="B1011" s="6" t="s">
        <v>185</v>
      </c>
      <c r="C1011" s="6" t="s">
        <v>166</v>
      </c>
      <c r="D1011">
        <v>4741.1252800000002</v>
      </c>
      <c r="E1011" s="6" t="s">
        <v>145</v>
      </c>
      <c r="F1011" s="6" t="s">
        <v>144</v>
      </c>
      <c r="G1011">
        <v>20260723</v>
      </c>
    </row>
    <row r="1012" spans="1:7" x14ac:dyDescent="0.2">
      <c r="A1012" s="6" t="s">
        <v>196</v>
      </c>
      <c r="B1012" s="6" t="s">
        <v>185</v>
      </c>
      <c r="C1012" s="6" t="s">
        <v>166</v>
      </c>
      <c r="D1012">
        <v>4180.4184290000003</v>
      </c>
      <c r="E1012" s="6" t="s">
        <v>147</v>
      </c>
      <c r="F1012" s="6" t="s">
        <v>146</v>
      </c>
      <c r="G1012">
        <v>20260723</v>
      </c>
    </row>
    <row r="1013" spans="1:7" x14ac:dyDescent="0.2">
      <c r="A1013" s="6" t="s">
        <v>196</v>
      </c>
      <c r="B1013" s="6" t="s">
        <v>185</v>
      </c>
      <c r="C1013" s="6" t="s">
        <v>166</v>
      </c>
      <c r="D1013">
        <v>2119.6212890000002</v>
      </c>
      <c r="E1013" s="6" t="s">
        <v>149</v>
      </c>
      <c r="F1013" s="6" t="s">
        <v>148</v>
      </c>
      <c r="G1013">
        <v>20260723</v>
      </c>
    </row>
    <row r="1014" spans="1:7" x14ac:dyDescent="0.2">
      <c r="A1014" s="6" t="s">
        <v>196</v>
      </c>
      <c r="B1014" s="6" t="s">
        <v>185</v>
      </c>
      <c r="C1014" s="6" t="s">
        <v>166</v>
      </c>
      <c r="D1014">
        <v>515.59351800000002</v>
      </c>
      <c r="E1014" s="6" t="s">
        <v>151</v>
      </c>
      <c r="F1014" s="6" t="s">
        <v>150</v>
      </c>
      <c r="G1014">
        <v>20260723</v>
      </c>
    </row>
    <row r="1015" spans="1:7" x14ac:dyDescent="0.2">
      <c r="A1015" s="6" t="s">
        <v>196</v>
      </c>
      <c r="B1015" s="6" t="s">
        <v>185</v>
      </c>
      <c r="C1015" s="6" t="s">
        <v>166</v>
      </c>
      <c r="D1015">
        <v>2263.7549800000002</v>
      </c>
      <c r="E1015" s="6" t="s">
        <v>153</v>
      </c>
      <c r="F1015" s="6" t="s">
        <v>152</v>
      </c>
      <c r="G1015">
        <v>20260723</v>
      </c>
    </row>
    <row r="1016" spans="1:7" x14ac:dyDescent="0.2">
      <c r="A1016" s="6" t="s">
        <v>196</v>
      </c>
      <c r="B1016" s="6" t="s">
        <v>185</v>
      </c>
      <c r="C1016" s="6" t="s">
        <v>166</v>
      </c>
      <c r="D1016">
        <v>3883.1007709999999</v>
      </c>
      <c r="E1016" s="6" t="s">
        <v>155</v>
      </c>
      <c r="F1016" s="6" t="s">
        <v>154</v>
      </c>
      <c r="G1016">
        <v>20260723</v>
      </c>
    </row>
    <row r="1017" spans="1:7" x14ac:dyDescent="0.2">
      <c r="A1017" s="6" t="s">
        <v>196</v>
      </c>
      <c r="B1017" s="6" t="s">
        <v>185</v>
      </c>
      <c r="C1017" s="6" t="s">
        <v>166</v>
      </c>
      <c r="D1017">
        <v>87.435558999999998</v>
      </c>
      <c r="E1017" s="6" t="s">
        <v>157</v>
      </c>
      <c r="F1017" s="6" t="s">
        <v>156</v>
      </c>
      <c r="G1017">
        <v>20260723</v>
      </c>
    </row>
    <row r="1018" spans="1:7" x14ac:dyDescent="0.2">
      <c r="A1018" s="6" t="s">
        <v>196</v>
      </c>
      <c r="B1018" s="6" t="s">
        <v>185</v>
      </c>
      <c r="C1018" s="6" t="s">
        <v>166</v>
      </c>
      <c r="D1018">
        <v>3795.6652119999999</v>
      </c>
      <c r="E1018" s="6" t="s">
        <v>159</v>
      </c>
      <c r="F1018" s="6" t="s">
        <v>158</v>
      </c>
      <c r="G1018">
        <v>20260723</v>
      </c>
    </row>
    <row r="1019" spans="1:7" x14ac:dyDescent="0.2">
      <c r="A1019" s="6" t="s">
        <v>196</v>
      </c>
      <c r="B1019" s="6" t="s">
        <v>185</v>
      </c>
      <c r="C1019" s="6" t="s">
        <v>166</v>
      </c>
      <c r="D1019">
        <v>1088.538775</v>
      </c>
      <c r="E1019" s="6" t="s">
        <v>161</v>
      </c>
      <c r="F1019" s="6" t="s">
        <v>160</v>
      </c>
      <c r="G1019">
        <v>20260723</v>
      </c>
    </row>
    <row r="1020" spans="1:7" x14ac:dyDescent="0.2">
      <c r="A1020" s="6" t="s">
        <v>196</v>
      </c>
      <c r="B1020" s="6" t="s">
        <v>185</v>
      </c>
      <c r="C1020" s="6" t="s">
        <v>166</v>
      </c>
      <c r="D1020">
        <v>289383.17062300001</v>
      </c>
      <c r="E1020" s="6" t="s">
        <v>163</v>
      </c>
      <c r="F1020" s="6" t="s">
        <v>162</v>
      </c>
      <c r="G1020">
        <v>20260723</v>
      </c>
    </row>
    <row r="1021" spans="1:7" x14ac:dyDescent="0.2">
      <c r="A1021" s="6" t="s">
        <v>196</v>
      </c>
      <c r="B1021" s="6" t="s">
        <v>185</v>
      </c>
      <c r="C1021" s="6" t="s">
        <v>166</v>
      </c>
      <c r="D1021">
        <v>31840.872374999999</v>
      </c>
      <c r="E1021" s="6" t="s">
        <v>165</v>
      </c>
      <c r="F1021" s="6" t="s">
        <v>164</v>
      </c>
      <c r="G1021">
        <v>20260723</v>
      </c>
    </row>
    <row r="1022" spans="1:7" x14ac:dyDescent="0.2">
      <c r="A1022" s="6" t="s">
        <v>196</v>
      </c>
      <c r="B1022" s="6" t="s">
        <v>188</v>
      </c>
      <c r="C1022" s="6" t="s">
        <v>166</v>
      </c>
      <c r="E1022" s="6" t="s">
        <v>12</v>
      </c>
      <c r="F1022" s="6" t="s">
        <v>11</v>
      </c>
      <c r="G1022">
        <v>20260723</v>
      </c>
    </row>
    <row r="1023" spans="1:7" x14ac:dyDescent="0.2">
      <c r="A1023" s="6" t="s">
        <v>196</v>
      </c>
      <c r="B1023" s="6" t="s">
        <v>188</v>
      </c>
      <c r="C1023" s="6" t="s">
        <v>166</v>
      </c>
      <c r="E1023" s="6" t="s">
        <v>16</v>
      </c>
      <c r="F1023" s="6" t="s">
        <v>15</v>
      </c>
      <c r="G1023">
        <v>20260723</v>
      </c>
    </row>
    <row r="1024" spans="1:7" x14ac:dyDescent="0.2">
      <c r="A1024" s="6" t="s">
        <v>196</v>
      </c>
      <c r="B1024" s="6" t="s">
        <v>188</v>
      </c>
      <c r="C1024" s="6" t="s">
        <v>166</v>
      </c>
      <c r="E1024" s="6" t="s">
        <v>18</v>
      </c>
      <c r="F1024" s="6" t="s">
        <v>17</v>
      </c>
      <c r="G1024">
        <v>20260723</v>
      </c>
    </row>
    <row r="1025" spans="1:7" x14ac:dyDescent="0.2">
      <c r="A1025" s="6" t="s">
        <v>196</v>
      </c>
      <c r="B1025" s="6" t="s">
        <v>188</v>
      </c>
      <c r="C1025" s="6" t="s">
        <v>166</v>
      </c>
      <c r="D1025">
        <v>0.57574400000000003</v>
      </c>
      <c r="E1025" s="6" t="s">
        <v>20</v>
      </c>
      <c r="F1025" s="6" t="s">
        <v>19</v>
      </c>
      <c r="G1025">
        <v>20260723</v>
      </c>
    </row>
    <row r="1026" spans="1:7" x14ac:dyDescent="0.2">
      <c r="A1026" s="6" t="s">
        <v>196</v>
      </c>
      <c r="B1026" s="6" t="s">
        <v>188</v>
      </c>
      <c r="C1026" s="6" t="s">
        <v>166</v>
      </c>
      <c r="D1026">
        <v>457.97438799999998</v>
      </c>
      <c r="E1026" s="6" t="s">
        <v>22</v>
      </c>
      <c r="F1026" s="6" t="s">
        <v>21</v>
      </c>
      <c r="G1026">
        <v>20260723</v>
      </c>
    </row>
    <row r="1027" spans="1:7" x14ac:dyDescent="0.2">
      <c r="A1027" s="6" t="s">
        <v>196</v>
      </c>
      <c r="B1027" s="6" t="s">
        <v>188</v>
      </c>
      <c r="C1027" s="6" t="s">
        <v>166</v>
      </c>
      <c r="D1027">
        <v>3.9370000000000004E-3</v>
      </c>
      <c r="E1027" s="6" t="s">
        <v>24</v>
      </c>
      <c r="F1027" s="6" t="s">
        <v>23</v>
      </c>
      <c r="G1027">
        <v>20260723</v>
      </c>
    </row>
    <row r="1028" spans="1:7" x14ac:dyDescent="0.2">
      <c r="A1028" s="6" t="s">
        <v>196</v>
      </c>
      <c r="B1028" s="6" t="s">
        <v>188</v>
      </c>
      <c r="C1028" s="6" t="s">
        <v>166</v>
      </c>
      <c r="D1028">
        <v>1029.819624</v>
      </c>
      <c r="E1028" s="6" t="s">
        <v>26</v>
      </c>
      <c r="F1028" s="6" t="s">
        <v>25</v>
      </c>
      <c r="G1028">
        <v>20260723</v>
      </c>
    </row>
    <row r="1029" spans="1:7" x14ac:dyDescent="0.2">
      <c r="A1029" s="6" t="s">
        <v>196</v>
      </c>
      <c r="B1029" s="6" t="s">
        <v>188</v>
      </c>
      <c r="C1029" s="6" t="s">
        <v>166</v>
      </c>
      <c r="D1029">
        <v>236960.62974599999</v>
      </c>
      <c r="E1029" s="6" t="s">
        <v>28</v>
      </c>
      <c r="F1029" s="6" t="s">
        <v>27</v>
      </c>
      <c r="G1029">
        <v>20260723</v>
      </c>
    </row>
    <row r="1030" spans="1:7" x14ac:dyDescent="0.2">
      <c r="A1030" s="6" t="s">
        <v>196</v>
      </c>
      <c r="B1030" s="6" t="s">
        <v>188</v>
      </c>
      <c r="C1030" s="6" t="s">
        <v>166</v>
      </c>
      <c r="D1030">
        <v>7735.1251169999996</v>
      </c>
      <c r="E1030" s="6" t="s">
        <v>30</v>
      </c>
      <c r="F1030" s="6" t="s">
        <v>29</v>
      </c>
      <c r="G1030">
        <v>20260723</v>
      </c>
    </row>
    <row r="1031" spans="1:7" x14ac:dyDescent="0.2">
      <c r="A1031" s="6" t="s">
        <v>196</v>
      </c>
      <c r="B1031" s="6" t="s">
        <v>188</v>
      </c>
      <c r="C1031" s="6" t="s">
        <v>166</v>
      </c>
      <c r="D1031">
        <v>12028.377952999999</v>
      </c>
      <c r="E1031" s="6" t="s">
        <v>32</v>
      </c>
      <c r="F1031" s="6" t="s">
        <v>31</v>
      </c>
      <c r="G1031">
        <v>20260723</v>
      </c>
    </row>
    <row r="1032" spans="1:7" x14ac:dyDescent="0.2">
      <c r="A1032" s="6" t="s">
        <v>196</v>
      </c>
      <c r="B1032" s="6" t="s">
        <v>188</v>
      </c>
      <c r="C1032" s="6" t="s">
        <v>166</v>
      </c>
      <c r="D1032">
        <v>9517.5222290000002</v>
      </c>
      <c r="E1032" s="6" t="s">
        <v>34</v>
      </c>
      <c r="F1032" s="6" t="s">
        <v>33</v>
      </c>
      <c r="G1032">
        <v>20260723</v>
      </c>
    </row>
    <row r="1033" spans="1:7" x14ac:dyDescent="0.2">
      <c r="A1033" s="6" t="s">
        <v>196</v>
      </c>
      <c r="B1033" s="6" t="s">
        <v>188</v>
      </c>
      <c r="C1033" s="6" t="s">
        <v>166</v>
      </c>
      <c r="D1033">
        <v>7671.8233799999998</v>
      </c>
      <c r="E1033" s="6" t="s">
        <v>36</v>
      </c>
      <c r="F1033" s="6" t="s">
        <v>35</v>
      </c>
      <c r="G1033">
        <v>20260723</v>
      </c>
    </row>
    <row r="1034" spans="1:7" x14ac:dyDescent="0.2">
      <c r="A1034" s="6" t="s">
        <v>196</v>
      </c>
      <c r="B1034" s="6" t="s">
        <v>188</v>
      </c>
      <c r="C1034" s="6" t="s">
        <v>166</v>
      </c>
      <c r="D1034">
        <v>1845.6988490000001</v>
      </c>
      <c r="E1034" s="6" t="s">
        <v>38</v>
      </c>
      <c r="F1034" s="6" t="s">
        <v>37</v>
      </c>
      <c r="G1034">
        <v>20260723</v>
      </c>
    </row>
    <row r="1035" spans="1:7" x14ac:dyDescent="0.2">
      <c r="A1035" s="6" t="s">
        <v>196</v>
      </c>
      <c r="B1035" s="6" t="s">
        <v>188</v>
      </c>
      <c r="C1035" s="6" t="s">
        <v>166</v>
      </c>
      <c r="D1035">
        <v>192164.781445</v>
      </c>
      <c r="E1035" s="6" t="s">
        <v>40</v>
      </c>
      <c r="F1035" s="6" t="s">
        <v>39</v>
      </c>
      <c r="G1035">
        <v>20260723</v>
      </c>
    </row>
    <row r="1036" spans="1:7" x14ac:dyDescent="0.2">
      <c r="A1036" s="6" t="s">
        <v>196</v>
      </c>
      <c r="B1036" s="6" t="s">
        <v>188</v>
      </c>
      <c r="C1036" s="6" t="s">
        <v>166</v>
      </c>
      <c r="D1036">
        <v>131669.11467800001</v>
      </c>
      <c r="E1036" s="6" t="s">
        <v>42</v>
      </c>
      <c r="F1036" s="6" t="s">
        <v>41</v>
      </c>
      <c r="G1036">
        <v>20260723</v>
      </c>
    </row>
    <row r="1037" spans="1:7" x14ac:dyDescent="0.2">
      <c r="A1037" s="6" t="s">
        <v>196</v>
      </c>
      <c r="B1037" s="6" t="s">
        <v>188</v>
      </c>
      <c r="C1037" s="6" t="s">
        <v>166</v>
      </c>
      <c r="D1037">
        <v>58962.327042999998</v>
      </c>
      <c r="E1037" s="6" t="s">
        <v>44</v>
      </c>
      <c r="F1037" s="6" t="s">
        <v>43</v>
      </c>
      <c r="G1037">
        <v>20260723</v>
      </c>
    </row>
    <row r="1038" spans="1:7" x14ac:dyDescent="0.2">
      <c r="A1038" s="6" t="s">
        <v>196</v>
      </c>
      <c r="B1038" s="6" t="s">
        <v>188</v>
      </c>
      <c r="C1038" s="6" t="s">
        <v>166</v>
      </c>
      <c r="D1038">
        <v>1246.5225170000001</v>
      </c>
      <c r="E1038" s="6" t="s">
        <v>46</v>
      </c>
      <c r="F1038" s="6" t="s">
        <v>45</v>
      </c>
      <c r="G1038">
        <v>20260723</v>
      </c>
    </row>
    <row r="1039" spans="1:7" x14ac:dyDescent="0.2">
      <c r="A1039" s="6" t="s">
        <v>196</v>
      </c>
      <c r="B1039" s="6" t="s">
        <v>188</v>
      </c>
      <c r="C1039" s="6" t="s">
        <v>166</v>
      </c>
      <c r="D1039">
        <v>286.817207</v>
      </c>
      <c r="E1039" s="6" t="s">
        <v>48</v>
      </c>
      <c r="F1039" s="6" t="s">
        <v>47</v>
      </c>
      <c r="G1039">
        <v>20260723</v>
      </c>
    </row>
    <row r="1040" spans="1:7" x14ac:dyDescent="0.2">
      <c r="A1040" s="6" t="s">
        <v>196</v>
      </c>
      <c r="B1040" s="6" t="s">
        <v>188</v>
      </c>
      <c r="C1040" s="6" t="s">
        <v>166</v>
      </c>
      <c r="D1040">
        <v>12328.594084</v>
      </c>
      <c r="E1040" s="6" t="s">
        <v>50</v>
      </c>
      <c r="F1040" s="6" t="s">
        <v>49</v>
      </c>
      <c r="G1040">
        <v>20260723</v>
      </c>
    </row>
    <row r="1041" spans="1:7" x14ac:dyDescent="0.2">
      <c r="A1041" s="6" t="s">
        <v>196</v>
      </c>
      <c r="B1041" s="6" t="s">
        <v>188</v>
      </c>
      <c r="C1041" s="6" t="s">
        <v>166</v>
      </c>
      <c r="D1041">
        <v>1406.0458169999999</v>
      </c>
      <c r="E1041" s="6" t="s">
        <v>52</v>
      </c>
      <c r="F1041" s="6" t="s">
        <v>51</v>
      </c>
      <c r="G1041">
        <v>20260723</v>
      </c>
    </row>
    <row r="1042" spans="1:7" x14ac:dyDescent="0.2">
      <c r="A1042" s="6" t="s">
        <v>196</v>
      </c>
      <c r="B1042" s="6" t="s">
        <v>188</v>
      </c>
      <c r="C1042" s="6" t="s">
        <v>166</v>
      </c>
      <c r="D1042">
        <v>1525.3295049999999</v>
      </c>
      <c r="E1042" s="6" t="s">
        <v>54</v>
      </c>
      <c r="F1042" s="6" t="s">
        <v>53</v>
      </c>
      <c r="G1042">
        <v>20260723</v>
      </c>
    </row>
    <row r="1043" spans="1:7" x14ac:dyDescent="0.2">
      <c r="A1043" s="6" t="s">
        <v>196</v>
      </c>
      <c r="B1043" s="6" t="s">
        <v>188</v>
      </c>
      <c r="C1043" s="6" t="s">
        <v>166</v>
      </c>
      <c r="D1043">
        <v>254.85359500000001</v>
      </c>
      <c r="E1043" s="6" t="s">
        <v>56</v>
      </c>
      <c r="F1043" s="6" t="s">
        <v>55</v>
      </c>
      <c r="G1043">
        <v>20260723</v>
      </c>
    </row>
    <row r="1044" spans="1:7" x14ac:dyDescent="0.2">
      <c r="A1044" s="6" t="s">
        <v>196</v>
      </c>
      <c r="B1044" s="6" t="s">
        <v>188</v>
      </c>
      <c r="C1044" s="6" t="s">
        <v>166</v>
      </c>
      <c r="D1044">
        <v>35881.024574000003</v>
      </c>
      <c r="E1044" s="6" t="s">
        <v>58</v>
      </c>
      <c r="F1044" s="6" t="s">
        <v>57</v>
      </c>
      <c r="G1044">
        <v>20260723</v>
      </c>
    </row>
    <row r="1045" spans="1:7" x14ac:dyDescent="0.2">
      <c r="A1045" s="6" t="s">
        <v>196</v>
      </c>
      <c r="B1045" s="6" t="s">
        <v>188</v>
      </c>
      <c r="C1045" s="6" t="s">
        <v>166</v>
      </c>
      <c r="D1045">
        <v>31186.971743999999</v>
      </c>
      <c r="E1045" s="6" t="s">
        <v>60</v>
      </c>
      <c r="F1045" s="6" t="s">
        <v>59</v>
      </c>
      <c r="G1045">
        <v>20260723</v>
      </c>
    </row>
    <row r="1046" spans="1:7" x14ac:dyDescent="0.2">
      <c r="A1046" s="6" t="s">
        <v>196</v>
      </c>
      <c r="B1046" s="6" t="s">
        <v>188</v>
      </c>
      <c r="C1046" s="6" t="s">
        <v>166</v>
      </c>
      <c r="D1046">
        <v>1834.4982869999999</v>
      </c>
      <c r="E1046" s="6" t="s">
        <v>62</v>
      </c>
      <c r="F1046" s="6" t="s">
        <v>61</v>
      </c>
      <c r="G1046">
        <v>20260723</v>
      </c>
    </row>
    <row r="1047" spans="1:7" x14ac:dyDescent="0.2">
      <c r="A1047" s="6" t="s">
        <v>196</v>
      </c>
      <c r="B1047" s="6" t="s">
        <v>188</v>
      </c>
      <c r="C1047" s="6" t="s">
        <v>166</v>
      </c>
      <c r="D1047">
        <v>14448.139795999999</v>
      </c>
      <c r="E1047" s="6" t="s">
        <v>64</v>
      </c>
      <c r="F1047" s="6" t="s">
        <v>63</v>
      </c>
      <c r="G1047">
        <v>20260723</v>
      </c>
    </row>
    <row r="1048" spans="1:7" x14ac:dyDescent="0.2">
      <c r="A1048" s="6" t="s">
        <v>196</v>
      </c>
      <c r="B1048" s="6" t="s">
        <v>188</v>
      </c>
      <c r="C1048" s="6" t="s">
        <v>166</v>
      </c>
      <c r="D1048">
        <v>14904.333661999999</v>
      </c>
      <c r="E1048" s="6" t="s">
        <v>66</v>
      </c>
      <c r="F1048" s="6" t="s">
        <v>65</v>
      </c>
      <c r="G1048">
        <v>20260723</v>
      </c>
    </row>
    <row r="1049" spans="1:7" x14ac:dyDescent="0.2">
      <c r="A1049" s="6" t="s">
        <v>196</v>
      </c>
      <c r="B1049" s="6" t="s">
        <v>188</v>
      </c>
      <c r="C1049" s="6" t="s">
        <v>166</v>
      </c>
      <c r="D1049">
        <v>5425.9873889999999</v>
      </c>
      <c r="E1049" s="6" t="s">
        <v>68</v>
      </c>
      <c r="F1049" s="6" t="s">
        <v>67</v>
      </c>
      <c r="G1049">
        <v>20260723</v>
      </c>
    </row>
    <row r="1050" spans="1:7" x14ac:dyDescent="0.2">
      <c r="A1050" s="6" t="s">
        <v>196</v>
      </c>
      <c r="B1050" s="6" t="s">
        <v>188</v>
      </c>
      <c r="C1050" s="6" t="s">
        <v>166</v>
      </c>
      <c r="D1050">
        <v>3138.4807030000002</v>
      </c>
      <c r="E1050" s="6" t="s">
        <v>70</v>
      </c>
      <c r="F1050" s="6" t="s">
        <v>69</v>
      </c>
      <c r="G1050">
        <v>20260723</v>
      </c>
    </row>
    <row r="1051" spans="1:7" x14ac:dyDescent="0.2">
      <c r="A1051" s="6" t="s">
        <v>196</v>
      </c>
      <c r="B1051" s="6" t="s">
        <v>188</v>
      </c>
      <c r="C1051" s="6" t="s">
        <v>166</v>
      </c>
      <c r="D1051">
        <v>2903.3208279999999</v>
      </c>
      <c r="E1051" s="6" t="s">
        <v>72</v>
      </c>
      <c r="F1051" s="6" t="s">
        <v>71</v>
      </c>
      <c r="G1051">
        <v>20260723</v>
      </c>
    </row>
    <row r="1052" spans="1:7" x14ac:dyDescent="0.2">
      <c r="A1052" s="6" t="s">
        <v>196</v>
      </c>
      <c r="B1052" s="6" t="s">
        <v>188</v>
      </c>
      <c r="C1052" s="6" t="s">
        <v>166</v>
      </c>
      <c r="D1052">
        <v>235.159876</v>
      </c>
      <c r="E1052" s="6" t="s">
        <v>74</v>
      </c>
      <c r="F1052" s="6" t="s">
        <v>73</v>
      </c>
      <c r="G1052">
        <v>20260723</v>
      </c>
    </row>
    <row r="1053" spans="1:7" x14ac:dyDescent="0.2">
      <c r="A1053" s="6" t="s">
        <v>196</v>
      </c>
      <c r="B1053" s="6" t="s">
        <v>188</v>
      </c>
      <c r="C1053" s="6" t="s">
        <v>166</v>
      </c>
      <c r="D1053">
        <v>2275.4140320000001</v>
      </c>
      <c r="E1053" s="6" t="s">
        <v>76</v>
      </c>
      <c r="F1053" s="6" t="s">
        <v>75</v>
      </c>
      <c r="G1053">
        <v>20260723</v>
      </c>
    </row>
    <row r="1054" spans="1:7" x14ac:dyDescent="0.2">
      <c r="A1054" s="6" t="s">
        <v>196</v>
      </c>
      <c r="B1054" s="6" t="s">
        <v>188</v>
      </c>
      <c r="C1054" s="6" t="s">
        <v>166</v>
      </c>
      <c r="D1054">
        <v>264.93608</v>
      </c>
      <c r="E1054" s="6" t="s">
        <v>78</v>
      </c>
      <c r="F1054" s="6" t="s">
        <v>77</v>
      </c>
      <c r="G1054">
        <v>20260723</v>
      </c>
    </row>
    <row r="1055" spans="1:7" x14ac:dyDescent="0.2">
      <c r="A1055" s="6" t="s">
        <v>196</v>
      </c>
      <c r="B1055" s="6" t="s">
        <v>188</v>
      </c>
      <c r="C1055" s="6" t="s">
        <v>166</v>
      </c>
      <c r="D1055">
        <v>2010.477952</v>
      </c>
      <c r="E1055" s="6" t="s">
        <v>80</v>
      </c>
      <c r="F1055" s="6" t="s">
        <v>79</v>
      </c>
      <c r="G1055">
        <v>20260723</v>
      </c>
    </row>
    <row r="1056" spans="1:7" x14ac:dyDescent="0.2">
      <c r="A1056" s="6" t="s">
        <v>196</v>
      </c>
      <c r="B1056" s="6" t="s">
        <v>188</v>
      </c>
      <c r="C1056" s="6" t="s">
        <v>166</v>
      </c>
      <c r="D1056">
        <v>12.092651999999999</v>
      </c>
      <c r="E1056" s="6" t="s">
        <v>82</v>
      </c>
      <c r="F1056" s="6" t="s">
        <v>81</v>
      </c>
      <c r="G1056">
        <v>20260723</v>
      </c>
    </row>
    <row r="1057" spans="1:7" x14ac:dyDescent="0.2">
      <c r="A1057" s="6" t="s">
        <v>196</v>
      </c>
      <c r="B1057" s="6" t="s">
        <v>188</v>
      </c>
      <c r="C1057" s="6" t="s">
        <v>166</v>
      </c>
      <c r="D1057">
        <v>150.98683600000001</v>
      </c>
      <c r="E1057" s="6" t="s">
        <v>84</v>
      </c>
      <c r="F1057" s="6" t="s">
        <v>83</v>
      </c>
      <c r="G1057">
        <v>20260723</v>
      </c>
    </row>
    <row r="1058" spans="1:7" x14ac:dyDescent="0.2">
      <c r="A1058" s="6" t="s">
        <v>196</v>
      </c>
      <c r="B1058" s="6" t="s">
        <v>188</v>
      </c>
      <c r="C1058" s="6" t="s">
        <v>166</v>
      </c>
      <c r="D1058">
        <v>2532.0901389999999</v>
      </c>
      <c r="E1058" s="6" t="s">
        <v>86</v>
      </c>
      <c r="F1058" s="6" t="s">
        <v>85</v>
      </c>
      <c r="G1058">
        <v>20260723</v>
      </c>
    </row>
    <row r="1059" spans="1:7" x14ac:dyDescent="0.2">
      <c r="A1059" s="6" t="s">
        <v>196</v>
      </c>
      <c r="B1059" s="6" t="s">
        <v>188</v>
      </c>
      <c r="C1059" s="6" t="s">
        <v>166</v>
      </c>
      <c r="D1059">
        <v>459.35759100000001</v>
      </c>
      <c r="E1059" s="6" t="s">
        <v>88</v>
      </c>
      <c r="F1059" s="6" t="s">
        <v>87</v>
      </c>
      <c r="G1059">
        <v>20260723</v>
      </c>
    </row>
    <row r="1060" spans="1:7" x14ac:dyDescent="0.2">
      <c r="A1060" s="6" t="s">
        <v>196</v>
      </c>
      <c r="B1060" s="6" t="s">
        <v>188</v>
      </c>
      <c r="C1060" s="6" t="s">
        <v>166</v>
      </c>
      <c r="D1060">
        <v>1804.6110610000001</v>
      </c>
      <c r="E1060" s="6" t="s">
        <v>90</v>
      </c>
      <c r="F1060" s="6" t="s">
        <v>89</v>
      </c>
      <c r="G1060">
        <v>20260723</v>
      </c>
    </row>
    <row r="1061" spans="1:7" x14ac:dyDescent="0.2">
      <c r="A1061" s="6" t="s">
        <v>196</v>
      </c>
      <c r="B1061" s="6" t="s">
        <v>188</v>
      </c>
      <c r="C1061" s="6" t="s">
        <v>166</v>
      </c>
      <c r="D1061">
        <v>436.02633900000001</v>
      </c>
      <c r="E1061" s="6" t="s">
        <v>92</v>
      </c>
      <c r="F1061" s="6" t="s">
        <v>91</v>
      </c>
      <c r="G1061">
        <v>20260723</v>
      </c>
    </row>
    <row r="1062" spans="1:7" x14ac:dyDescent="0.2">
      <c r="A1062" s="6" t="s">
        <v>196</v>
      </c>
      <c r="B1062" s="6" t="s">
        <v>188</v>
      </c>
      <c r="C1062" s="6" t="s">
        <v>166</v>
      </c>
      <c r="D1062">
        <v>0.92697600000000002</v>
      </c>
      <c r="E1062" s="6" t="s">
        <v>94</v>
      </c>
      <c r="F1062" s="6" t="s">
        <v>93</v>
      </c>
      <c r="G1062">
        <v>20260723</v>
      </c>
    </row>
    <row r="1063" spans="1:7" x14ac:dyDescent="0.2">
      <c r="A1063" s="6" t="s">
        <v>196</v>
      </c>
      <c r="B1063" s="6" t="s">
        <v>188</v>
      </c>
      <c r="C1063" s="6" t="s">
        <v>166</v>
      </c>
      <c r="D1063">
        <v>6077.0510919999997</v>
      </c>
      <c r="E1063" s="6" t="s">
        <v>96</v>
      </c>
      <c r="F1063" s="6" t="s">
        <v>95</v>
      </c>
      <c r="G1063">
        <v>20260723</v>
      </c>
    </row>
    <row r="1064" spans="1:7" x14ac:dyDescent="0.2">
      <c r="A1064" s="6" t="s">
        <v>196</v>
      </c>
      <c r="B1064" s="6" t="s">
        <v>188</v>
      </c>
      <c r="C1064" s="6" t="s">
        <v>166</v>
      </c>
      <c r="D1064">
        <v>622.23346400000003</v>
      </c>
      <c r="E1064" s="6" t="s">
        <v>98</v>
      </c>
      <c r="F1064" s="6" t="s">
        <v>97</v>
      </c>
      <c r="G1064">
        <v>20260723</v>
      </c>
    </row>
    <row r="1065" spans="1:7" x14ac:dyDescent="0.2">
      <c r="A1065" s="6" t="s">
        <v>196</v>
      </c>
      <c r="B1065" s="6" t="s">
        <v>188</v>
      </c>
      <c r="C1065" s="6" t="s">
        <v>166</v>
      </c>
      <c r="D1065">
        <v>323026.27063799999</v>
      </c>
      <c r="E1065" s="6" t="s">
        <v>100</v>
      </c>
      <c r="F1065" s="6" t="s">
        <v>99</v>
      </c>
      <c r="G1065">
        <v>20260723</v>
      </c>
    </row>
    <row r="1066" spans="1:7" x14ac:dyDescent="0.2">
      <c r="A1066" s="6" t="s">
        <v>196</v>
      </c>
      <c r="B1066" s="6" t="s">
        <v>188</v>
      </c>
      <c r="C1066" s="6" t="s">
        <v>166</v>
      </c>
      <c r="E1066" s="6" t="s">
        <v>102</v>
      </c>
      <c r="F1066" s="6" t="s">
        <v>101</v>
      </c>
      <c r="G1066">
        <v>20260723</v>
      </c>
    </row>
    <row r="1067" spans="1:7" x14ac:dyDescent="0.2">
      <c r="A1067" s="6" t="s">
        <v>196</v>
      </c>
      <c r="B1067" s="6" t="s">
        <v>188</v>
      </c>
      <c r="C1067" s="6" t="s">
        <v>166</v>
      </c>
      <c r="D1067">
        <v>19235.985505000001</v>
      </c>
      <c r="E1067" s="6" t="s">
        <v>167</v>
      </c>
      <c r="F1067" s="6" t="s">
        <v>103</v>
      </c>
      <c r="G1067">
        <v>20260723</v>
      </c>
    </row>
    <row r="1068" spans="1:7" x14ac:dyDescent="0.2">
      <c r="A1068" s="6" t="s">
        <v>196</v>
      </c>
      <c r="B1068" s="6" t="s">
        <v>188</v>
      </c>
      <c r="C1068" s="6" t="s">
        <v>166</v>
      </c>
      <c r="D1068">
        <v>16518.129728</v>
      </c>
      <c r="E1068" s="6" t="s">
        <v>168</v>
      </c>
      <c r="F1068" s="6" t="s">
        <v>104</v>
      </c>
      <c r="G1068">
        <v>20260723</v>
      </c>
    </row>
    <row r="1069" spans="1:7" x14ac:dyDescent="0.2">
      <c r="A1069" s="6" t="s">
        <v>196</v>
      </c>
      <c r="B1069" s="6" t="s">
        <v>188</v>
      </c>
      <c r="C1069" s="6" t="s">
        <v>166</v>
      </c>
      <c r="D1069">
        <v>0</v>
      </c>
      <c r="E1069" s="6" t="s">
        <v>106</v>
      </c>
      <c r="F1069" s="6" t="s">
        <v>105</v>
      </c>
      <c r="G1069">
        <v>20260723</v>
      </c>
    </row>
    <row r="1070" spans="1:7" x14ac:dyDescent="0.2">
      <c r="A1070" s="6" t="s">
        <v>196</v>
      </c>
      <c r="B1070" s="6" t="s">
        <v>188</v>
      </c>
      <c r="C1070" s="6" t="s">
        <v>166</v>
      </c>
      <c r="D1070">
        <v>15507.431178999999</v>
      </c>
      <c r="E1070" s="6" t="s">
        <v>108</v>
      </c>
      <c r="F1070" s="6" t="s">
        <v>107</v>
      </c>
      <c r="G1070">
        <v>20260723</v>
      </c>
    </row>
    <row r="1071" spans="1:7" x14ac:dyDescent="0.2">
      <c r="A1071" s="6" t="s">
        <v>196</v>
      </c>
      <c r="B1071" s="6" t="s">
        <v>188</v>
      </c>
      <c r="C1071" s="6" t="s">
        <v>166</v>
      </c>
      <c r="D1071">
        <v>1010.698549</v>
      </c>
      <c r="E1071" s="6" t="s">
        <v>110</v>
      </c>
      <c r="F1071" s="6" t="s">
        <v>109</v>
      </c>
      <c r="G1071">
        <v>20260723</v>
      </c>
    </row>
    <row r="1072" spans="1:7" x14ac:dyDescent="0.2">
      <c r="A1072" s="6" t="s">
        <v>196</v>
      </c>
      <c r="B1072" s="6" t="s">
        <v>188</v>
      </c>
      <c r="C1072" s="6" t="s">
        <v>166</v>
      </c>
      <c r="D1072">
        <v>2717.8557780000001</v>
      </c>
      <c r="E1072" s="6" t="s">
        <v>112</v>
      </c>
      <c r="F1072" s="6" t="s">
        <v>111</v>
      </c>
      <c r="G1072">
        <v>20260723</v>
      </c>
    </row>
    <row r="1073" spans="1:7" x14ac:dyDescent="0.2">
      <c r="A1073" s="6" t="s">
        <v>196</v>
      </c>
      <c r="B1073" s="6" t="s">
        <v>188</v>
      </c>
      <c r="C1073" s="6" t="s">
        <v>166</v>
      </c>
      <c r="D1073">
        <v>0</v>
      </c>
      <c r="E1073" s="6" t="s">
        <v>106</v>
      </c>
      <c r="F1073" s="6" t="s">
        <v>113</v>
      </c>
      <c r="G1073">
        <v>20260723</v>
      </c>
    </row>
    <row r="1074" spans="1:7" x14ac:dyDescent="0.2">
      <c r="A1074" s="6" t="s">
        <v>196</v>
      </c>
      <c r="B1074" s="6" t="s">
        <v>188</v>
      </c>
      <c r="C1074" s="6" t="s">
        <v>166</v>
      </c>
      <c r="D1074">
        <v>2527.2012279999999</v>
      </c>
      <c r="E1074" s="6" t="s">
        <v>108</v>
      </c>
      <c r="F1074" s="6" t="s">
        <v>114</v>
      </c>
      <c r="G1074">
        <v>20260723</v>
      </c>
    </row>
    <row r="1075" spans="1:7" x14ac:dyDescent="0.2">
      <c r="A1075" s="6" t="s">
        <v>196</v>
      </c>
      <c r="B1075" s="6" t="s">
        <v>188</v>
      </c>
      <c r="C1075" s="6" t="s">
        <v>166</v>
      </c>
      <c r="D1075">
        <v>190.65455</v>
      </c>
      <c r="E1075" s="6" t="s">
        <v>110</v>
      </c>
      <c r="F1075" s="6" t="s">
        <v>115</v>
      </c>
      <c r="G1075">
        <v>20260723</v>
      </c>
    </row>
    <row r="1076" spans="1:7" x14ac:dyDescent="0.2">
      <c r="A1076" s="6" t="s">
        <v>196</v>
      </c>
      <c r="B1076" s="6" t="s">
        <v>188</v>
      </c>
      <c r="C1076" s="6" t="s">
        <v>166</v>
      </c>
      <c r="D1076">
        <v>199862.40168800001</v>
      </c>
      <c r="E1076" s="6" t="s">
        <v>117</v>
      </c>
      <c r="F1076" s="6" t="s">
        <v>116</v>
      </c>
      <c r="G1076">
        <v>20260723</v>
      </c>
    </row>
    <row r="1077" spans="1:7" x14ac:dyDescent="0.2">
      <c r="A1077" s="6" t="s">
        <v>196</v>
      </c>
      <c r="B1077" s="6" t="s">
        <v>188</v>
      </c>
      <c r="C1077" s="6" t="s">
        <v>166</v>
      </c>
      <c r="D1077">
        <v>11230.235669</v>
      </c>
      <c r="E1077" s="6" t="s">
        <v>119</v>
      </c>
      <c r="F1077" s="6" t="s">
        <v>118</v>
      </c>
      <c r="G1077">
        <v>20260723</v>
      </c>
    </row>
    <row r="1078" spans="1:7" x14ac:dyDescent="0.2">
      <c r="A1078" s="6" t="s">
        <v>196</v>
      </c>
      <c r="B1078" s="6" t="s">
        <v>188</v>
      </c>
      <c r="C1078" s="6" t="s">
        <v>166</v>
      </c>
      <c r="D1078">
        <v>0</v>
      </c>
      <c r="E1078" s="6" t="s">
        <v>106</v>
      </c>
      <c r="F1078" s="6" t="s">
        <v>120</v>
      </c>
      <c r="G1078">
        <v>20260723</v>
      </c>
    </row>
    <row r="1079" spans="1:7" x14ac:dyDescent="0.2">
      <c r="A1079" s="6" t="s">
        <v>196</v>
      </c>
      <c r="B1079" s="6" t="s">
        <v>188</v>
      </c>
      <c r="C1079" s="6" t="s">
        <v>166</v>
      </c>
      <c r="D1079">
        <v>10176.798615</v>
      </c>
      <c r="E1079" s="6" t="s">
        <v>108</v>
      </c>
      <c r="F1079" s="6" t="s">
        <v>121</v>
      </c>
      <c r="G1079">
        <v>20260723</v>
      </c>
    </row>
    <row r="1080" spans="1:7" x14ac:dyDescent="0.2">
      <c r="A1080" s="6" t="s">
        <v>196</v>
      </c>
      <c r="B1080" s="6" t="s">
        <v>188</v>
      </c>
      <c r="C1080" s="6" t="s">
        <v>166</v>
      </c>
      <c r="D1080">
        <v>1053.4370389999999</v>
      </c>
      <c r="E1080" s="6" t="s">
        <v>110</v>
      </c>
      <c r="F1080" s="6" t="s">
        <v>122</v>
      </c>
      <c r="G1080">
        <v>20260723</v>
      </c>
    </row>
    <row r="1081" spans="1:7" x14ac:dyDescent="0.2">
      <c r="A1081" s="6" t="s">
        <v>196</v>
      </c>
      <c r="B1081" s="6" t="s">
        <v>188</v>
      </c>
      <c r="C1081" s="6" t="s">
        <v>166</v>
      </c>
      <c r="D1081">
        <v>188632.16603399999</v>
      </c>
      <c r="E1081" s="6" t="s">
        <v>169</v>
      </c>
      <c r="F1081" s="6" t="s">
        <v>123</v>
      </c>
      <c r="G1081">
        <v>20260723</v>
      </c>
    </row>
    <row r="1082" spans="1:7" x14ac:dyDescent="0.2">
      <c r="A1082" s="6" t="s">
        <v>196</v>
      </c>
      <c r="B1082" s="6" t="s">
        <v>188</v>
      </c>
      <c r="C1082" s="6" t="s">
        <v>166</v>
      </c>
      <c r="D1082">
        <v>0</v>
      </c>
      <c r="E1082" s="6" t="s">
        <v>106</v>
      </c>
      <c r="F1082" s="6" t="s">
        <v>124</v>
      </c>
      <c r="G1082">
        <v>20260723</v>
      </c>
    </row>
    <row r="1083" spans="1:7" x14ac:dyDescent="0.2">
      <c r="A1083" s="6" t="s">
        <v>196</v>
      </c>
      <c r="B1083" s="6" t="s">
        <v>188</v>
      </c>
      <c r="C1083" s="6" t="s">
        <v>166</v>
      </c>
      <c r="D1083">
        <v>186580.363197</v>
      </c>
      <c r="E1083" s="6" t="s">
        <v>108</v>
      </c>
      <c r="F1083" s="6" t="s">
        <v>125</v>
      </c>
      <c r="G1083">
        <v>20260723</v>
      </c>
    </row>
    <row r="1084" spans="1:7" x14ac:dyDescent="0.2">
      <c r="A1084" s="6" t="s">
        <v>196</v>
      </c>
      <c r="B1084" s="6" t="s">
        <v>188</v>
      </c>
      <c r="C1084" s="6" t="s">
        <v>166</v>
      </c>
      <c r="D1084">
        <v>2051.8028370000002</v>
      </c>
      <c r="E1084" s="6" t="s">
        <v>110</v>
      </c>
      <c r="F1084" s="6" t="s">
        <v>126</v>
      </c>
      <c r="G1084">
        <v>20260723</v>
      </c>
    </row>
    <row r="1085" spans="1:7" x14ac:dyDescent="0.2">
      <c r="A1085" s="6" t="s">
        <v>196</v>
      </c>
      <c r="B1085" s="6" t="s">
        <v>188</v>
      </c>
      <c r="C1085" s="6" t="s">
        <v>166</v>
      </c>
      <c r="D1085">
        <v>35230.328582000002</v>
      </c>
      <c r="E1085" s="6" t="s">
        <v>170</v>
      </c>
      <c r="F1085" s="6" t="s">
        <v>127</v>
      </c>
      <c r="G1085">
        <v>20260723</v>
      </c>
    </row>
    <row r="1086" spans="1:7" x14ac:dyDescent="0.2">
      <c r="A1086" s="6" t="s">
        <v>196</v>
      </c>
      <c r="B1086" s="6" t="s">
        <v>188</v>
      </c>
      <c r="C1086" s="6" t="s">
        <v>166</v>
      </c>
      <c r="D1086">
        <v>339.36943600000001</v>
      </c>
      <c r="E1086" s="6" t="s">
        <v>106</v>
      </c>
      <c r="F1086" s="6" t="s">
        <v>128</v>
      </c>
      <c r="G1086">
        <v>20260723</v>
      </c>
    </row>
    <row r="1087" spans="1:7" x14ac:dyDescent="0.2">
      <c r="A1087" s="6" t="s">
        <v>196</v>
      </c>
      <c r="B1087" s="6" t="s">
        <v>188</v>
      </c>
      <c r="C1087" s="6" t="s">
        <v>166</v>
      </c>
      <c r="D1087">
        <v>34630.527104000001</v>
      </c>
      <c r="E1087" s="6" t="s">
        <v>108</v>
      </c>
      <c r="F1087" s="6" t="s">
        <v>129</v>
      </c>
      <c r="G1087">
        <v>20260723</v>
      </c>
    </row>
    <row r="1088" spans="1:7" x14ac:dyDescent="0.2">
      <c r="A1088" s="6" t="s">
        <v>196</v>
      </c>
      <c r="B1088" s="6" t="s">
        <v>188</v>
      </c>
      <c r="C1088" s="6" t="s">
        <v>166</v>
      </c>
      <c r="D1088">
        <v>260.43204100000003</v>
      </c>
      <c r="E1088" s="6" t="s">
        <v>110</v>
      </c>
      <c r="F1088" s="6" t="s">
        <v>130</v>
      </c>
      <c r="G1088">
        <v>20260723</v>
      </c>
    </row>
    <row r="1089" spans="1:7" x14ac:dyDescent="0.2">
      <c r="A1089" s="6" t="s">
        <v>196</v>
      </c>
      <c r="B1089" s="6" t="s">
        <v>188</v>
      </c>
      <c r="C1089" s="6" t="s">
        <v>166</v>
      </c>
      <c r="E1089" s="6" t="s">
        <v>132</v>
      </c>
      <c r="F1089" s="6" t="s">
        <v>131</v>
      </c>
      <c r="G1089">
        <v>20260723</v>
      </c>
    </row>
    <row r="1090" spans="1:7" x14ac:dyDescent="0.2">
      <c r="A1090" s="6" t="s">
        <v>196</v>
      </c>
      <c r="B1090" s="6" t="s">
        <v>188</v>
      </c>
      <c r="C1090" s="6" t="s">
        <v>166</v>
      </c>
      <c r="D1090">
        <v>22.723972</v>
      </c>
      <c r="E1090" s="6" t="s">
        <v>134</v>
      </c>
      <c r="F1090" s="6" t="s">
        <v>133</v>
      </c>
      <c r="G1090">
        <v>20260723</v>
      </c>
    </row>
    <row r="1091" spans="1:7" x14ac:dyDescent="0.2">
      <c r="A1091" s="6" t="s">
        <v>196</v>
      </c>
      <c r="B1091" s="6" t="s">
        <v>188</v>
      </c>
      <c r="C1091" s="6" t="s">
        <v>166</v>
      </c>
      <c r="D1091">
        <v>1804.1933959999999</v>
      </c>
      <c r="E1091" s="6" t="s">
        <v>136</v>
      </c>
      <c r="F1091" s="6" t="s">
        <v>135</v>
      </c>
      <c r="G1091">
        <v>20260723</v>
      </c>
    </row>
    <row r="1092" spans="1:7" x14ac:dyDescent="0.2">
      <c r="A1092" s="6" t="s">
        <v>196</v>
      </c>
      <c r="B1092" s="6" t="s">
        <v>188</v>
      </c>
      <c r="C1092" s="6" t="s">
        <v>166</v>
      </c>
      <c r="D1092">
        <v>2842.188572</v>
      </c>
      <c r="E1092" s="6" t="s">
        <v>138</v>
      </c>
      <c r="F1092" s="6" t="s">
        <v>137</v>
      </c>
      <c r="G1092">
        <v>20260723</v>
      </c>
    </row>
    <row r="1093" spans="1:7" x14ac:dyDescent="0.2">
      <c r="A1093" s="6" t="s">
        <v>196</v>
      </c>
      <c r="B1093" s="6" t="s">
        <v>188</v>
      </c>
      <c r="C1093" s="6" t="s">
        <v>166</v>
      </c>
      <c r="D1093">
        <v>3883.4976710000001</v>
      </c>
      <c r="E1093" s="6" t="s">
        <v>140</v>
      </c>
      <c r="F1093" s="6" t="s">
        <v>139</v>
      </c>
      <c r="G1093">
        <v>20260723</v>
      </c>
    </row>
    <row r="1094" spans="1:7" x14ac:dyDescent="0.2">
      <c r="A1094" s="6" t="s">
        <v>196</v>
      </c>
      <c r="B1094" s="6" t="s">
        <v>188</v>
      </c>
      <c r="C1094" s="6" t="s">
        <v>166</v>
      </c>
      <c r="D1094">
        <v>1840.4042400000001</v>
      </c>
      <c r="E1094" s="6" t="s">
        <v>142</v>
      </c>
      <c r="F1094" s="6" t="s">
        <v>141</v>
      </c>
      <c r="G1094">
        <v>20260723</v>
      </c>
    </row>
    <row r="1095" spans="1:7" x14ac:dyDescent="0.2">
      <c r="A1095" s="6" t="s">
        <v>196</v>
      </c>
      <c r="B1095" s="6" t="s">
        <v>188</v>
      </c>
      <c r="C1095" s="6" t="s">
        <v>166</v>
      </c>
      <c r="D1095">
        <v>809.26097700000003</v>
      </c>
      <c r="E1095" s="6" t="s">
        <v>52</v>
      </c>
      <c r="F1095" s="6" t="s">
        <v>143</v>
      </c>
      <c r="G1095">
        <v>20260723</v>
      </c>
    </row>
    <row r="1096" spans="1:7" x14ac:dyDescent="0.2">
      <c r="A1096" s="6" t="s">
        <v>196</v>
      </c>
      <c r="B1096" s="6" t="s">
        <v>188</v>
      </c>
      <c r="C1096" s="6" t="s">
        <v>166</v>
      </c>
      <c r="D1096">
        <v>4244.9728420000001</v>
      </c>
      <c r="E1096" s="6" t="s">
        <v>145</v>
      </c>
      <c r="F1096" s="6" t="s">
        <v>144</v>
      </c>
      <c r="G1096">
        <v>20260723</v>
      </c>
    </row>
    <row r="1097" spans="1:7" x14ac:dyDescent="0.2">
      <c r="A1097" s="6" t="s">
        <v>196</v>
      </c>
      <c r="B1097" s="6" t="s">
        <v>188</v>
      </c>
      <c r="C1097" s="6" t="s">
        <v>166</v>
      </c>
      <c r="D1097">
        <v>5880.8236029999998</v>
      </c>
      <c r="E1097" s="6" t="s">
        <v>147</v>
      </c>
      <c r="F1097" s="6" t="s">
        <v>146</v>
      </c>
      <c r="G1097">
        <v>20260723</v>
      </c>
    </row>
    <row r="1098" spans="1:7" x14ac:dyDescent="0.2">
      <c r="A1098" s="6" t="s">
        <v>196</v>
      </c>
      <c r="B1098" s="6" t="s">
        <v>188</v>
      </c>
      <c r="C1098" s="6" t="s">
        <v>166</v>
      </c>
      <c r="D1098">
        <v>2081.9694979999999</v>
      </c>
      <c r="E1098" s="6" t="s">
        <v>149</v>
      </c>
      <c r="F1098" s="6" t="s">
        <v>148</v>
      </c>
      <c r="G1098">
        <v>20260723</v>
      </c>
    </row>
    <row r="1099" spans="1:7" x14ac:dyDescent="0.2">
      <c r="A1099" s="6" t="s">
        <v>196</v>
      </c>
      <c r="B1099" s="6" t="s">
        <v>188</v>
      </c>
      <c r="C1099" s="6" t="s">
        <v>166</v>
      </c>
      <c r="D1099">
        <v>501.48713600000002</v>
      </c>
      <c r="E1099" s="6" t="s">
        <v>151</v>
      </c>
      <c r="F1099" s="6" t="s">
        <v>150</v>
      </c>
      <c r="G1099">
        <v>20260723</v>
      </c>
    </row>
    <row r="1100" spans="1:7" x14ac:dyDescent="0.2">
      <c r="A1100" s="6" t="s">
        <v>196</v>
      </c>
      <c r="B1100" s="6" t="s">
        <v>188</v>
      </c>
      <c r="C1100" s="6" t="s">
        <v>166</v>
      </c>
      <c r="D1100">
        <v>2275.8371649999999</v>
      </c>
      <c r="E1100" s="6" t="s">
        <v>153</v>
      </c>
      <c r="F1100" s="6" t="s">
        <v>152</v>
      </c>
      <c r="G1100">
        <v>20260723</v>
      </c>
    </row>
    <row r="1101" spans="1:7" x14ac:dyDescent="0.2">
      <c r="A1101" s="6" t="s">
        <v>196</v>
      </c>
      <c r="B1101" s="6" t="s">
        <v>188</v>
      </c>
      <c r="C1101" s="6" t="s">
        <v>166</v>
      </c>
      <c r="D1101">
        <v>4150.9455420000004</v>
      </c>
      <c r="E1101" s="6" t="s">
        <v>155</v>
      </c>
      <c r="F1101" s="6" t="s">
        <v>154</v>
      </c>
      <c r="G1101">
        <v>20260723</v>
      </c>
    </row>
    <row r="1102" spans="1:7" x14ac:dyDescent="0.2">
      <c r="A1102" s="6" t="s">
        <v>196</v>
      </c>
      <c r="B1102" s="6" t="s">
        <v>188</v>
      </c>
      <c r="C1102" s="6" t="s">
        <v>166</v>
      </c>
      <c r="D1102">
        <v>62.435558999999998</v>
      </c>
      <c r="E1102" s="6" t="s">
        <v>157</v>
      </c>
      <c r="F1102" s="6" t="s">
        <v>156</v>
      </c>
      <c r="G1102">
        <v>20260723</v>
      </c>
    </row>
    <row r="1103" spans="1:7" x14ac:dyDescent="0.2">
      <c r="A1103" s="6" t="s">
        <v>196</v>
      </c>
      <c r="B1103" s="6" t="s">
        <v>188</v>
      </c>
      <c r="C1103" s="6" t="s">
        <v>166</v>
      </c>
      <c r="D1103">
        <v>4088.509982</v>
      </c>
      <c r="E1103" s="6" t="s">
        <v>159</v>
      </c>
      <c r="F1103" s="6" t="s">
        <v>158</v>
      </c>
      <c r="G1103">
        <v>20260723</v>
      </c>
    </row>
    <row r="1104" spans="1:7" x14ac:dyDescent="0.2">
      <c r="A1104" s="6" t="s">
        <v>196</v>
      </c>
      <c r="B1104" s="6" t="s">
        <v>188</v>
      </c>
      <c r="C1104" s="6" t="s">
        <v>166</v>
      </c>
      <c r="D1104">
        <v>1336.4992070000001</v>
      </c>
      <c r="E1104" s="6" t="s">
        <v>161</v>
      </c>
      <c r="F1104" s="6" t="s">
        <v>160</v>
      </c>
      <c r="G1104">
        <v>20260723</v>
      </c>
    </row>
    <row r="1105" spans="1:7" x14ac:dyDescent="0.2">
      <c r="A1105" s="6" t="s">
        <v>196</v>
      </c>
      <c r="B1105" s="6" t="s">
        <v>188</v>
      </c>
      <c r="C1105" s="6" t="s">
        <v>166</v>
      </c>
      <c r="D1105">
        <v>286003.51959699998</v>
      </c>
      <c r="E1105" s="6" t="s">
        <v>163</v>
      </c>
      <c r="F1105" s="6" t="s">
        <v>162</v>
      </c>
      <c r="G1105">
        <v>20260723</v>
      </c>
    </row>
    <row r="1106" spans="1:7" x14ac:dyDescent="0.2">
      <c r="A1106" s="6" t="s">
        <v>196</v>
      </c>
      <c r="B1106" s="6" t="s">
        <v>188</v>
      </c>
      <c r="C1106" s="6" t="s">
        <v>166</v>
      </c>
      <c r="D1106">
        <v>37022.741010999998</v>
      </c>
      <c r="E1106" s="6" t="s">
        <v>165</v>
      </c>
      <c r="F1106" s="6" t="s">
        <v>164</v>
      </c>
      <c r="G1106">
        <v>20260723</v>
      </c>
    </row>
    <row r="1107" spans="1:7" x14ac:dyDescent="0.2">
      <c r="A1107" s="6" t="s">
        <v>196</v>
      </c>
      <c r="B1107" s="6" t="s">
        <v>189</v>
      </c>
      <c r="C1107" s="6" t="s">
        <v>166</v>
      </c>
      <c r="E1107" s="6" t="s">
        <v>12</v>
      </c>
      <c r="F1107" s="6" t="s">
        <v>11</v>
      </c>
      <c r="G1107">
        <v>20260723</v>
      </c>
    </row>
    <row r="1108" spans="1:7" x14ac:dyDescent="0.2">
      <c r="A1108" s="6" t="s">
        <v>196</v>
      </c>
      <c r="B1108" s="6" t="s">
        <v>189</v>
      </c>
      <c r="C1108" s="6" t="s">
        <v>166</v>
      </c>
      <c r="E1108" s="6" t="s">
        <v>16</v>
      </c>
      <c r="F1108" s="6" t="s">
        <v>15</v>
      </c>
      <c r="G1108">
        <v>20260723</v>
      </c>
    </row>
    <row r="1109" spans="1:7" x14ac:dyDescent="0.2">
      <c r="A1109" s="6" t="s">
        <v>196</v>
      </c>
      <c r="B1109" s="6" t="s">
        <v>189</v>
      </c>
      <c r="C1109" s="6" t="s">
        <v>166</v>
      </c>
      <c r="E1109" s="6" t="s">
        <v>18</v>
      </c>
      <c r="F1109" s="6" t="s">
        <v>17</v>
      </c>
      <c r="G1109">
        <v>20260723</v>
      </c>
    </row>
    <row r="1110" spans="1:7" x14ac:dyDescent="0.2">
      <c r="A1110" s="6" t="s">
        <v>196</v>
      </c>
      <c r="B1110" s="6" t="s">
        <v>189</v>
      </c>
      <c r="C1110" s="6" t="s">
        <v>166</v>
      </c>
      <c r="D1110">
        <v>6.4804E-2</v>
      </c>
      <c r="E1110" s="6" t="s">
        <v>20</v>
      </c>
      <c r="F1110" s="6" t="s">
        <v>19</v>
      </c>
      <c r="G1110">
        <v>20260723</v>
      </c>
    </row>
    <row r="1111" spans="1:7" x14ac:dyDescent="0.2">
      <c r="A1111" s="6" t="s">
        <v>196</v>
      </c>
      <c r="B1111" s="6" t="s">
        <v>189</v>
      </c>
      <c r="C1111" s="6" t="s">
        <v>166</v>
      </c>
      <c r="D1111">
        <v>648.35195299999998</v>
      </c>
      <c r="E1111" s="6" t="s">
        <v>22</v>
      </c>
      <c r="F1111" s="6" t="s">
        <v>21</v>
      </c>
      <c r="G1111">
        <v>20260723</v>
      </c>
    </row>
    <row r="1112" spans="1:7" x14ac:dyDescent="0.2">
      <c r="A1112" s="6" t="s">
        <v>196</v>
      </c>
      <c r="B1112" s="6" t="s">
        <v>189</v>
      </c>
      <c r="C1112" s="6" t="s">
        <v>166</v>
      </c>
      <c r="D1112">
        <v>0</v>
      </c>
      <c r="E1112" s="6" t="s">
        <v>24</v>
      </c>
      <c r="F1112" s="6" t="s">
        <v>23</v>
      </c>
      <c r="G1112">
        <v>20260723</v>
      </c>
    </row>
    <row r="1113" spans="1:7" x14ac:dyDescent="0.2">
      <c r="A1113" s="6" t="s">
        <v>196</v>
      </c>
      <c r="B1113" s="6" t="s">
        <v>189</v>
      </c>
      <c r="C1113" s="6" t="s">
        <v>166</v>
      </c>
      <c r="D1113">
        <v>1498.492782</v>
      </c>
      <c r="E1113" s="6" t="s">
        <v>26</v>
      </c>
      <c r="F1113" s="6" t="s">
        <v>25</v>
      </c>
      <c r="G1113">
        <v>20260723</v>
      </c>
    </row>
    <row r="1114" spans="1:7" x14ac:dyDescent="0.2">
      <c r="A1114" s="6" t="s">
        <v>196</v>
      </c>
      <c r="B1114" s="6" t="s">
        <v>189</v>
      </c>
      <c r="C1114" s="6" t="s">
        <v>166</v>
      </c>
      <c r="D1114">
        <v>254440.74834699999</v>
      </c>
      <c r="E1114" s="6" t="s">
        <v>28</v>
      </c>
      <c r="F1114" s="6" t="s">
        <v>27</v>
      </c>
      <c r="G1114">
        <v>20260723</v>
      </c>
    </row>
    <row r="1115" spans="1:7" x14ac:dyDescent="0.2">
      <c r="A1115" s="6" t="s">
        <v>196</v>
      </c>
      <c r="B1115" s="6" t="s">
        <v>189</v>
      </c>
      <c r="C1115" s="6" t="s">
        <v>166</v>
      </c>
      <c r="D1115">
        <v>7778.0684879999999</v>
      </c>
      <c r="E1115" s="6" t="s">
        <v>30</v>
      </c>
      <c r="F1115" s="6" t="s">
        <v>29</v>
      </c>
      <c r="G1115">
        <v>20260723</v>
      </c>
    </row>
    <row r="1116" spans="1:7" x14ac:dyDescent="0.2">
      <c r="A1116" s="6" t="s">
        <v>196</v>
      </c>
      <c r="B1116" s="6" t="s">
        <v>189</v>
      </c>
      <c r="C1116" s="6" t="s">
        <v>166</v>
      </c>
      <c r="D1116">
        <v>12889.556892000001</v>
      </c>
      <c r="E1116" s="6" t="s">
        <v>32</v>
      </c>
      <c r="F1116" s="6" t="s">
        <v>31</v>
      </c>
      <c r="G1116">
        <v>20260723</v>
      </c>
    </row>
    <row r="1117" spans="1:7" x14ac:dyDescent="0.2">
      <c r="A1117" s="6" t="s">
        <v>196</v>
      </c>
      <c r="B1117" s="6" t="s">
        <v>189</v>
      </c>
      <c r="C1117" s="6" t="s">
        <v>166</v>
      </c>
      <c r="D1117">
        <v>10707.459570000001</v>
      </c>
      <c r="E1117" s="6" t="s">
        <v>34</v>
      </c>
      <c r="F1117" s="6" t="s">
        <v>33</v>
      </c>
      <c r="G1117">
        <v>20260723</v>
      </c>
    </row>
    <row r="1118" spans="1:7" x14ac:dyDescent="0.2">
      <c r="A1118" s="6" t="s">
        <v>196</v>
      </c>
      <c r="B1118" s="6" t="s">
        <v>189</v>
      </c>
      <c r="C1118" s="6" t="s">
        <v>166</v>
      </c>
      <c r="D1118">
        <v>8527.6869829999996</v>
      </c>
      <c r="E1118" s="6" t="s">
        <v>36</v>
      </c>
      <c r="F1118" s="6" t="s">
        <v>35</v>
      </c>
      <c r="G1118">
        <v>20260723</v>
      </c>
    </row>
    <row r="1119" spans="1:7" x14ac:dyDescent="0.2">
      <c r="A1119" s="6" t="s">
        <v>196</v>
      </c>
      <c r="B1119" s="6" t="s">
        <v>189</v>
      </c>
      <c r="C1119" s="6" t="s">
        <v>166</v>
      </c>
      <c r="D1119">
        <v>2179.772586</v>
      </c>
      <c r="E1119" s="6" t="s">
        <v>38</v>
      </c>
      <c r="F1119" s="6" t="s">
        <v>37</v>
      </c>
      <c r="G1119">
        <v>20260723</v>
      </c>
    </row>
    <row r="1120" spans="1:7" x14ac:dyDescent="0.2">
      <c r="A1120" s="6" t="s">
        <v>196</v>
      </c>
      <c r="B1120" s="6" t="s">
        <v>189</v>
      </c>
      <c r="C1120" s="6" t="s">
        <v>166</v>
      </c>
      <c r="D1120">
        <v>204425.92592499999</v>
      </c>
      <c r="E1120" s="6" t="s">
        <v>40</v>
      </c>
      <c r="F1120" s="6" t="s">
        <v>39</v>
      </c>
      <c r="G1120">
        <v>20260723</v>
      </c>
    </row>
    <row r="1121" spans="1:7" x14ac:dyDescent="0.2">
      <c r="A1121" s="6" t="s">
        <v>196</v>
      </c>
      <c r="B1121" s="6" t="s">
        <v>189</v>
      </c>
      <c r="C1121" s="6" t="s">
        <v>166</v>
      </c>
      <c r="D1121">
        <v>141540.79559600001</v>
      </c>
      <c r="E1121" s="6" t="s">
        <v>42</v>
      </c>
      <c r="F1121" s="6" t="s">
        <v>41</v>
      </c>
      <c r="G1121">
        <v>20260723</v>
      </c>
    </row>
    <row r="1122" spans="1:7" x14ac:dyDescent="0.2">
      <c r="A1122" s="6" t="s">
        <v>196</v>
      </c>
      <c r="B1122" s="6" t="s">
        <v>189</v>
      </c>
      <c r="C1122" s="6" t="s">
        <v>166</v>
      </c>
      <c r="D1122">
        <v>60594.161779000002</v>
      </c>
      <c r="E1122" s="6" t="s">
        <v>44</v>
      </c>
      <c r="F1122" s="6" t="s">
        <v>43</v>
      </c>
      <c r="G1122">
        <v>20260723</v>
      </c>
    </row>
    <row r="1123" spans="1:7" x14ac:dyDescent="0.2">
      <c r="A1123" s="6" t="s">
        <v>196</v>
      </c>
      <c r="B1123" s="6" t="s">
        <v>189</v>
      </c>
      <c r="C1123" s="6" t="s">
        <v>166</v>
      </c>
      <c r="D1123">
        <v>1238.3468049999999</v>
      </c>
      <c r="E1123" s="6" t="s">
        <v>46</v>
      </c>
      <c r="F1123" s="6" t="s">
        <v>45</v>
      </c>
      <c r="G1123">
        <v>20260723</v>
      </c>
    </row>
    <row r="1124" spans="1:7" x14ac:dyDescent="0.2">
      <c r="A1124" s="6" t="s">
        <v>196</v>
      </c>
      <c r="B1124" s="6" t="s">
        <v>189</v>
      </c>
      <c r="C1124" s="6" t="s">
        <v>166</v>
      </c>
      <c r="D1124">
        <v>1052.6217469999999</v>
      </c>
      <c r="E1124" s="6" t="s">
        <v>48</v>
      </c>
      <c r="F1124" s="6" t="s">
        <v>47</v>
      </c>
      <c r="G1124">
        <v>20260723</v>
      </c>
    </row>
    <row r="1125" spans="1:7" x14ac:dyDescent="0.2">
      <c r="A1125" s="6" t="s">
        <v>196</v>
      </c>
      <c r="B1125" s="6" t="s">
        <v>189</v>
      </c>
      <c r="C1125" s="6" t="s">
        <v>166</v>
      </c>
      <c r="D1125">
        <v>15422.855141</v>
      </c>
      <c r="E1125" s="6" t="s">
        <v>50</v>
      </c>
      <c r="F1125" s="6" t="s">
        <v>49</v>
      </c>
      <c r="G1125">
        <v>20260723</v>
      </c>
    </row>
    <row r="1126" spans="1:7" x14ac:dyDescent="0.2">
      <c r="A1126" s="6" t="s">
        <v>196</v>
      </c>
      <c r="B1126" s="6" t="s">
        <v>189</v>
      </c>
      <c r="C1126" s="6" t="s">
        <v>166</v>
      </c>
      <c r="D1126">
        <v>1081.8016070000001</v>
      </c>
      <c r="E1126" s="6" t="s">
        <v>52</v>
      </c>
      <c r="F1126" s="6" t="s">
        <v>51</v>
      </c>
      <c r="G1126">
        <v>20260723</v>
      </c>
    </row>
    <row r="1127" spans="1:7" x14ac:dyDescent="0.2">
      <c r="A1127" s="6" t="s">
        <v>196</v>
      </c>
      <c r="B1127" s="6" t="s">
        <v>189</v>
      </c>
      <c r="C1127" s="6" t="s">
        <v>166</v>
      </c>
      <c r="D1127">
        <v>1833.7691219999999</v>
      </c>
      <c r="E1127" s="6" t="s">
        <v>54</v>
      </c>
      <c r="F1127" s="6" t="s">
        <v>53</v>
      </c>
      <c r="G1127">
        <v>20260723</v>
      </c>
    </row>
    <row r="1128" spans="1:7" x14ac:dyDescent="0.2">
      <c r="A1128" s="6" t="s">
        <v>196</v>
      </c>
      <c r="B1128" s="6" t="s">
        <v>189</v>
      </c>
      <c r="C1128" s="6" t="s">
        <v>166</v>
      </c>
      <c r="D1128">
        <v>301.31160299999999</v>
      </c>
      <c r="E1128" s="6" t="s">
        <v>56</v>
      </c>
      <c r="F1128" s="6" t="s">
        <v>55</v>
      </c>
      <c r="G1128">
        <v>20260723</v>
      </c>
    </row>
    <row r="1129" spans="1:7" x14ac:dyDescent="0.2">
      <c r="A1129" s="6" t="s">
        <v>196</v>
      </c>
      <c r="B1129" s="6" t="s">
        <v>189</v>
      </c>
      <c r="C1129" s="6" t="s">
        <v>166</v>
      </c>
      <c r="D1129">
        <v>44485.611521999999</v>
      </c>
      <c r="E1129" s="6" t="s">
        <v>58</v>
      </c>
      <c r="F1129" s="6" t="s">
        <v>57</v>
      </c>
      <c r="G1129">
        <v>20260723</v>
      </c>
    </row>
    <row r="1130" spans="1:7" x14ac:dyDescent="0.2">
      <c r="A1130" s="6" t="s">
        <v>196</v>
      </c>
      <c r="B1130" s="6" t="s">
        <v>189</v>
      </c>
      <c r="C1130" s="6" t="s">
        <v>166</v>
      </c>
      <c r="D1130">
        <v>36761.537447000002</v>
      </c>
      <c r="E1130" s="6" t="s">
        <v>60</v>
      </c>
      <c r="F1130" s="6" t="s">
        <v>59</v>
      </c>
      <c r="G1130">
        <v>20260723</v>
      </c>
    </row>
    <row r="1131" spans="1:7" x14ac:dyDescent="0.2">
      <c r="A1131" s="6" t="s">
        <v>196</v>
      </c>
      <c r="B1131" s="6" t="s">
        <v>189</v>
      </c>
      <c r="C1131" s="6" t="s">
        <v>166</v>
      </c>
      <c r="D1131">
        <v>2776.9476300000001</v>
      </c>
      <c r="E1131" s="6" t="s">
        <v>62</v>
      </c>
      <c r="F1131" s="6" t="s">
        <v>61</v>
      </c>
      <c r="G1131">
        <v>20260723</v>
      </c>
    </row>
    <row r="1132" spans="1:7" x14ac:dyDescent="0.2">
      <c r="A1132" s="6" t="s">
        <v>196</v>
      </c>
      <c r="B1132" s="6" t="s">
        <v>189</v>
      </c>
      <c r="C1132" s="6" t="s">
        <v>166</v>
      </c>
      <c r="D1132">
        <v>17281.314832</v>
      </c>
      <c r="E1132" s="6" t="s">
        <v>64</v>
      </c>
      <c r="F1132" s="6" t="s">
        <v>63</v>
      </c>
      <c r="G1132">
        <v>20260723</v>
      </c>
    </row>
    <row r="1133" spans="1:7" x14ac:dyDescent="0.2">
      <c r="A1133" s="6" t="s">
        <v>196</v>
      </c>
      <c r="B1133" s="6" t="s">
        <v>189</v>
      </c>
      <c r="C1133" s="6" t="s">
        <v>166</v>
      </c>
      <c r="D1133">
        <v>16703.274986</v>
      </c>
      <c r="E1133" s="6" t="s">
        <v>66</v>
      </c>
      <c r="F1133" s="6" t="s">
        <v>65</v>
      </c>
      <c r="G1133">
        <v>20260723</v>
      </c>
    </row>
    <row r="1134" spans="1:7" x14ac:dyDescent="0.2">
      <c r="A1134" s="6" t="s">
        <v>196</v>
      </c>
      <c r="B1134" s="6" t="s">
        <v>189</v>
      </c>
      <c r="C1134" s="6" t="s">
        <v>166</v>
      </c>
      <c r="D1134">
        <v>7764.6111609999998</v>
      </c>
      <c r="E1134" s="6" t="s">
        <v>68</v>
      </c>
      <c r="F1134" s="6" t="s">
        <v>67</v>
      </c>
      <c r="G1134">
        <v>20260723</v>
      </c>
    </row>
    <row r="1135" spans="1:7" x14ac:dyDescent="0.2">
      <c r="A1135" s="6" t="s">
        <v>196</v>
      </c>
      <c r="B1135" s="6" t="s">
        <v>189</v>
      </c>
      <c r="C1135" s="6" t="s">
        <v>166</v>
      </c>
      <c r="D1135">
        <v>5068.932358</v>
      </c>
      <c r="E1135" s="6" t="s">
        <v>70</v>
      </c>
      <c r="F1135" s="6" t="s">
        <v>69</v>
      </c>
      <c r="G1135">
        <v>20260723</v>
      </c>
    </row>
    <row r="1136" spans="1:7" x14ac:dyDescent="0.2">
      <c r="A1136" s="6" t="s">
        <v>196</v>
      </c>
      <c r="B1136" s="6" t="s">
        <v>189</v>
      </c>
      <c r="C1136" s="6" t="s">
        <v>166</v>
      </c>
      <c r="D1136">
        <v>4630.7908889999999</v>
      </c>
      <c r="E1136" s="6" t="s">
        <v>72</v>
      </c>
      <c r="F1136" s="6" t="s">
        <v>71</v>
      </c>
      <c r="G1136">
        <v>20260723</v>
      </c>
    </row>
    <row r="1137" spans="1:7" x14ac:dyDescent="0.2">
      <c r="A1137" s="6" t="s">
        <v>196</v>
      </c>
      <c r="B1137" s="6" t="s">
        <v>189</v>
      </c>
      <c r="C1137" s="6" t="s">
        <v>166</v>
      </c>
      <c r="D1137">
        <v>438.14146699999998</v>
      </c>
      <c r="E1137" s="6" t="s">
        <v>74</v>
      </c>
      <c r="F1137" s="6" t="s">
        <v>73</v>
      </c>
      <c r="G1137">
        <v>20260723</v>
      </c>
    </row>
    <row r="1138" spans="1:7" x14ac:dyDescent="0.2">
      <c r="A1138" s="6" t="s">
        <v>196</v>
      </c>
      <c r="B1138" s="6" t="s">
        <v>189</v>
      </c>
      <c r="C1138" s="6" t="s">
        <v>166</v>
      </c>
      <c r="D1138">
        <v>2699.6623260000001</v>
      </c>
      <c r="E1138" s="6" t="s">
        <v>76</v>
      </c>
      <c r="F1138" s="6" t="s">
        <v>75</v>
      </c>
      <c r="G1138">
        <v>20260723</v>
      </c>
    </row>
    <row r="1139" spans="1:7" x14ac:dyDescent="0.2">
      <c r="A1139" s="6" t="s">
        <v>196</v>
      </c>
      <c r="B1139" s="6" t="s">
        <v>189</v>
      </c>
      <c r="C1139" s="6" t="s">
        <v>166</v>
      </c>
      <c r="D1139">
        <v>275.64568000000003</v>
      </c>
      <c r="E1139" s="6" t="s">
        <v>78</v>
      </c>
      <c r="F1139" s="6" t="s">
        <v>77</v>
      </c>
      <c r="G1139">
        <v>20260723</v>
      </c>
    </row>
    <row r="1140" spans="1:7" x14ac:dyDescent="0.2">
      <c r="A1140" s="6" t="s">
        <v>196</v>
      </c>
      <c r="B1140" s="6" t="s">
        <v>189</v>
      </c>
      <c r="C1140" s="6" t="s">
        <v>166</v>
      </c>
      <c r="D1140">
        <v>2424.016646</v>
      </c>
      <c r="E1140" s="6" t="s">
        <v>80</v>
      </c>
      <c r="F1140" s="6" t="s">
        <v>79</v>
      </c>
      <c r="G1140">
        <v>20260723</v>
      </c>
    </row>
    <row r="1141" spans="1:7" x14ac:dyDescent="0.2">
      <c r="A1141" s="6" t="s">
        <v>196</v>
      </c>
      <c r="B1141" s="6" t="s">
        <v>189</v>
      </c>
      <c r="C1141" s="6" t="s">
        <v>166</v>
      </c>
      <c r="D1141">
        <v>-3.9835219999999998</v>
      </c>
      <c r="E1141" s="6" t="s">
        <v>82</v>
      </c>
      <c r="F1141" s="6" t="s">
        <v>81</v>
      </c>
      <c r="G1141">
        <v>20260723</v>
      </c>
    </row>
    <row r="1142" spans="1:7" x14ac:dyDescent="0.2">
      <c r="A1142" s="6" t="s">
        <v>196</v>
      </c>
      <c r="B1142" s="6" t="s">
        <v>189</v>
      </c>
      <c r="C1142" s="6" t="s">
        <v>166</v>
      </c>
      <c r="D1142">
        <v>420.08220799999998</v>
      </c>
      <c r="E1142" s="6" t="s">
        <v>84</v>
      </c>
      <c r="F1142" s="6" t="s">
        <v>83</v>
      </c>
      <c r="G1142">
        <v>20260723</v>
      </c>
    </row>
    <row r="1143" spans="1:7" x14ac:dyDescent="0.2">
      <c r="A1143" s="6" t="s">
        <v>196</v>
      </c>
      <c r="B1143" s="6" t="s">
        <v>189</v>
      </c>
      <c r="C1143" s="6" t="s">
        <v>166</v>
      </c>
      <c r="D1143">
        <v>3464.3426410000002</v>
      </c>
      <c r="E1143" s="6" t="s">
        <v>86</v>
      </c>
      <c r="F1143" s="6" t="s">
        <v>85</v>
      </c>
      <c r="G1143">
        <v>20260723</v>
      </c>
    </row>
    <row r="1144" spans="1:7" x14ac:dyDescent="0.2">
      <c r="A1144" s="6" t="s">
        <v>196</v>
      </c>
      <c r="B1144" s="6" t="s">
        <v>189</v>
      </c>
      <c r="C1144" s="6" t="s">
        <v>166</v>
      </c>
      <c r="D1144">
        <v>712.49551099999996</v>
      </c>
      <c r="E1144" s="6" t="s">
        <v>88</v>
      </c>
      <c r="F1144" s="6" t="s">
        <v>87</v>
      </c>
      <c r="G1144">
        <v>20260723</v>
      </c>
    </row>
    <row r="1145" spans="1:7" x14ac:dyDescent="0.2">
      <c r="A1145" s="6" t="s">
        <v>196</v>
      </c>
      <c r="B1145" s="6" t="s">
        <v>189</v>
      </c>
      <c r="C1145" s="6" t="s">
        <v>166</v>
      </c>
      <c r="D1145">
        <v>1894.8398850000001</v>
      </c>
      <c r="E1145" s="6" t="s">
        <v>90</v>
      </c>
      <c r="F1145" s="6" t="s">
        <v>89</v>
      </c>
      <c r="G1145">
        <v>20260723</v>
      </c>
    </row>
    <row r="1146" spans="1:7" x14ac:dyDescent="0.2">
      <c r="A1146" s="6" t="s">
        <v>196</v>
      </c>
      <c r="B1146" s="6" t="s">
        <v>189</v>
      </c>
      <c r="C1146" s="6" t="s">
        <v>166</v>
      </c>
      <c r="D1146">
        <v>434.959678</v>
      </c>
      <c r="E1146" s="6" t="s">
        <v>92</v>
      </c>
      <c r="F1146" s="6" t="s">
        <v>91</v>
      </c>
      <c r="G1146">
        <v>20260723</v>
      </c>
    </row>
    <row r="1147" spans="1:7" x14ac:dyDescent="0.2">
      <c r="A1147" s="6" t="s">
        <v>196</v>
      </c>
      <c r="B1147" s="6" t="s">
        <v>189</v>
      </c>
      <c r="C1147" s="6" t="s">
        <v>166</v>
      </c>
      <c r="D1147">
        <v>0.95697600000000005</v>
      </c>
      <c r="E1147" s="6" t="s">
        <v>94</v>
      </c>
      <c r="F1147" s="6" t="s">
        <v>93</v>
      </c>
      <c r="G1147">
        <v>20260723</v>
      </c>
    </row>
    <row r="1148" spans="1:7" x14ac:dyDescent="0.2">
      <c r="A1148" s="6" t="s">
        <v>196</v>
      </c>
      <c r="B1148" s="6" t="s">
        <v>189</v>
      </c>
      <c r="C1148" s="6" t="s">
        <v>166</v>
      </c>
      <c r="D1148">
        <v>6537.4000690000003</v>
      </c>
      <c r="E1148" s="6" t="s">
        <v>96</v>
      </c>
      <c r="F1148" s="6" t="s">
        <v>95</v>
      </c>
      <c r="G1148">
        <v>20260723</v>
      </c>
    </row>
    <row r="1149" spans="1:7" x14ac:dyDescent="0.2">
      <c r="A1149" s="6" t="s">
        <v>196</v>
      </c>
      <c r="B1149" s="6" t="s">
        <v>189</v>
      </c>
      <c r="C1149" s="6" t="s">
        <v>166</v>
      </c>
      <c r="D1149">
        <v>770.40182200000004</v>
      </c>
      <c r="E1149" s="6" t="s">
        <v>98</v>
      </c>
      <c r="F1149" s="6" t="s">
        <v>97</v>
      </c>
      <c r="G1149">
        <v>20260723</v>
      </c>
    </row>
    <row r="1150" spans="1:7" x14ac:dyDescent="0.2">
      <c r="A1150" s="6" t="s">
        <v>196</v>
      </c>
      <c r="B1150" s="6" t="s">
        <v>189</v>
      </c>
      <c r="C1150" s="6" t="s">
        <v>166</v>
      </c>
      <c r="D1150">
        <v>359834.896809</v>
      </c>
      <c r="E1150" s="6" t="s">
        <v>100</v>
      </c>
      <c r="F1150" s="6" t="s">
        <v>99</v>
      </c>
      <c r="G1150">
        <v>20260723</v>
      </c>
    </row>
    <row r="1151" spans="1:7" x14ac:dyDescent="0.2">
      <c r="A1151" s="6" t="s">
        <v>196</v>
      </c>
      <c r="B1151" s="6" t="s">
        <v>189</v>
      </c>
      <c r="C1151" s="6" t="s">
        <v>166</v>
      </c>
      <c r="E1151" s="6" t="s">
        <v>102</v>
      </c>
      <c r="F1151" s="6" t="s">
        <v>101</v>
      </c>
      <c r="G1151">
        <v>20260723</v>
      </c>
    </row>
    <row r="1152" spans="1:7" x14ac:dyDescent="0.2">
      <c r="A1152" s="6" t="s">
        <v>196</v>
      </c>
      <c r="B1152" s="6" t="s">
        <v>189</v>
      </c>
      <c r="C1152" s="6" t="s">
        <v>166</v>
      </c>
      <c r="D1152">
        <v>25637.555734000001</v>
      </c>
      <c r="E1152" s="6" t="s">
        <v>167</v>
      </c>
      <c r="F1152" s="6" t="s">
        <v>103</v>
      </c>
      <c r="G1152">
        <v>20260723</v>
      </c>
    </row>
    <row r="1153" spans="1:7" x14ac:dyDescent="0.2">
      <c r="A1153" s="6" t="s">
        <v>196</v>
      </c>
      <c r="B1153" s="6" t="s">
        <v>189</v>
      </c>
      <c r="C1153" s="6" t="s">
        <v>166</v>
      </c>
      <c r="D1153">
        <v>22238.208909000001</v>
      </c>
      <c r="E1153" s="6" t="s">
        <v>168</v>
      </c>
      <c r="F1153" s="6" t="s">
        <v>104</v>
      </c>
      <c r="G1153">
        <v>20260723</v>
      </c>
    </row>
    <row r="1154" spans="1:7" x14ac:dyDescent="0.2">
      <c r="A1154" s="6" t="s">
        <v>196</v>
      </c>
      <c r="B1154" s="6" t="s">
        <v>189</v>
      </c>
      <c r="C1154" s="6" t="s">
        <v>166</v>
      </c>
      <c r="D1154">
        <v>0</v>
      </c>
      <c r="E1154" s="6" t="s">
        <v>106</v>
      </c>
      <c r="F1154" s="6" t="s">
        <v>105</v>
      </c>
      <c r="G1154">
        <v>20260723</v>
      </c>
    </row>
    <row r="1155" spans="1:7" x14ac:dyDescent="0.2">
      <c r="A1155" s="6" t="s">
        <v>196</v>
      </c>
      <c r="B1155" s="6" t="s">
        <v>189</v>
      </c>
      <c r="C1155" s="6" t="s">
        <v>166</v>
      </c>
      <c r="D1155">
        <v>20605.860617999999</v>
      </c>
      <c r="E1155" s="6" t="s">
        <v>108</v>
      </c>
      <c r="F1155" s="6" t="s">
        <v>107</v>
      </c>
      <c r="G1155">
        <v>20260723</v>
      </c>
    </row>
    <row r="1156" spans="1:7" x14ac:dyDescent="0.2">
      <c r="A1156" s="6" t="s">
        <v>196</v>
      </c>
      <c r="B1156" s="6" t="s">
        <v>189</v>
      </c>
      <c r="C1156" s="6" t="s">
        <v>166</v>
      </c>
      <c r="D1156">
        <v>1632.348291</v>
      </c>
      <c r="E1156" s="6" t="s">
        <v>110</v>
      </c>
      <c r="F1156" s="6" t="s">
        <v>109</v>
      </c>
      <c r="G1156">
        <v>20260723</v>
      </c>
    </row>
    <row r="1157" spans="1:7" x14ac:dyDescent="0.2">
      <c r="A1157" s="6" t="s">
        <v>196</v>
      </c>
      <c r="B1157" s="6" t="s">
        <v>189</v>
      </c>
      <c r="C1157" s="6" t="s">
        <v>166</v>
      </c>
      <c r="D1157">
        <v>3399.3468290000001</v>
      </c>
      <c r="E1157" s="6" t="s">
        <v>112</v>
      </c>
      <c r="F1157" s="6" t="s">
        <v>111</v>
      </c>
      <c r="G1157">
        <v>20260723</v>
      </c>
    </row>
    <row r="1158" spans="1:7" x14ac:dyDescent="0.2">
      <c r="A1158" s="6" t="s">
        <v>196</v>
      </c>
      <c r="B1158" s="6" t="s">
        <v>189</v>
      </c>
      <c r="C1158" s="6" t="s">
        <v>166</v>
      </c>
      <c r="D1158">
        <v>0</v>
      </c>
      <c r="E1158" s="6" t="s">
        <v>106</v>
      </c>
      <c r="F1158" s="6" t="s">
        <v>113</v>
      </c>
      <c r="G1158">
        <v>20260723</v>
      </c>
    </row>
    <row r="1159" spans="1:7" x14ac:dyDescent="0.2">
      <c r="A1159" s="6" t="s">
        <v>196</v>
      </c>
      <c r="B1159" s="6" t="s">
        <v>189</v>
      </c>
      <c r="C1159" s="6" t="s">
        <v>166</v>
      </c>
      <c r="D1159">
        <v>3134.785938</v>
      </c>
      <c r="E1159" s="6" t="s">
        <v>108</v>
      </c>
      <c r="F1159" s="6" t="s">
        <v>114</v>
      </c>
      <c r="G1159">
        <v>20260723</v>
      </c>
    </row>
    <row r="1160" spans="1:7" x14ac:dyDescent="0.2">
      <c r="A1160" s="6" t="s">
        <v>196</v>
      </c>
      <c r="B1160" s="6" t="s">
        <v>189</v>
      </c>
      <c r="C1160" s="6" t="s">
        <v>166</v>
      </c>
      <c r="D1160">
        <v>264.56089200000002</v>
      </c>
      <c r="E1160" s="6" t="s">
        <v>110</v>
      </c>
      <c r="F1160" s="6" t="s">
        <v>115</v>
      </c>
      <c r="G1160">
        <v>20260723</v>
      </c>
    </row>
    <row r="1161" spans="1:7" x14ac:dyDescent="0.2">
      <c r="A1161" s="6" t="s">
        <v>196</v>
      </c>
      <c r="B1161" s="6" t="s">
        <v>189</v>
      </c>
      <c r="C1161" s="6" t="s">
        <v>166</v>
      </c>
      <c r="D1161">
        <v>215625.77294600001</v>
      </c>
      <c r="E1161" s="6" t="s">
        <v>117</v>
      </c>
      <c r="F1161" s="6" t="s">
        <v>116</v>
      </c>
      <c r="G1161">
        <v>20260723</v>
      </c>
    </row>
    <row r="1162" spans="1:7" x14ac:dyDescent="0.2">
      <c r="A1162" s="6" t="s">
        <v>196</v>
      </c>
      <c r="B1162" s="6" t="s">
        <v>189</v>
      </c>
      <c r="C1162" s="6" t="s">
        <v>166</v>
      </c>
      <c r="D1162">
        <v>12129.145423</v>
      </c>
      <c r="E1162" s="6" t="s">
        <v>119</v>
      </c>
      <c r="F1162" s="6" t="s">
        <v>118</v>
      </c>
      <c r="G1162">
        <v>20260723</v>
      </c>
    </row>
    <row r="1163" spans="1:7" x14ac:dyDescent="0.2">
      <c r="A1163" s="6" t="s">
        <v>196</v>
      </c>
      <c r="B1163" s="6" t="s">
        <v>189</v>
      </c>
      <c r="C1163" s="6" t="s">
        <v>166</v>
      </c>
      <c r="D1163">
        <v>0</v>
      </c>
      <c r="E1163" s="6" t="s">
        <v>106</v>
      </c>
      <c r="F1163" s="6" t="s">
        <v>120</v>
      </c>
      <c r="G1163">
        <v>20260723</v>
      </c>
    </row>
    <row r="1164" spans="1:7" x14ac:dyDescent="0.2">
      <c r="A1164" s="6" t="s">
        <v>196</v>
      </c>
      <c r="B1164" s="6" t="s">
        <v>189</v>
      </c>
      <c r="C1164" s="6" t="s">
        <v>166</v>
      </c>
      <c r="D1164">
        <v>10960.902784</v>
      </c>
      <c r="E1164" s="6" t="s">
        <v>108</v>
      </c>
      <c r="F1164" s="6" t="s">
        <v>121</v>
      </c>
      <c r="G1164">
        <v>20260723</v>
      </c>
    </row>
    <row r="1165" spans="1:7" x14ac:dyDescent="0.2">
      <c r="A1165" s="6" t="s">
        <v>196</v>
      </c>
      <c r="B1165" s="6" t="s">
        <v>189</v>
      </c>
      <c r="C1165" s="6" t="s">
        <v>166</v>
      </c>
      <c r="D1165">
        <v>1168.2426390000001</v>
      </c>
      <c r="E1165" s="6" t="s">
        <v>110</v>
      </c>
      <c r="F1165" s="6" t="s">
        <v>122</v>
      </c>
      <c r="G1165">
        <v>20260723</v>
      </c>
    </row>
    <row r="1166" spans="1:7" x14ac:dyDescent="0.2">
      <c r="A1166" s="6" t="s">
        <v>196</v>
      </c>
      <c r="B1166" s="6" t="s">
        <v>189</v>
      </c>
      <c r="C1166" s="6" t="s">
        <v>166</v>
      </c>
      <c r="D1166">
        <v>203496.62752400001</v>
      </c>
      <c r="E1166" s="6" t="s">
        <v>169</v>
      </c>
      <c r="F1166" s="6" t="s">
        <v>123</v>
      </c>
      <c r="G1166">
        <v>20260723</v>
      </c>
    </row>
    <row r="1167" spans="1:7" x14ac:dyDescent="0.2">
      <c r="A1167" s="6" t="s">
        <v>196</v>
      </c>
      <c r="B1167" s="6" t="s">
        <v>189</v>
      </c>
      <c r="C1167" s="6" t="s">
        <v>166</v>
      </c>
      <c r="D1167">
        <v>0</v>
      </c>
      <c r="E1167" s="6" t="s">
        <v>106</v>
      </c>
      <c r="F1167" s="6" t="s">
        <v>124</v>
      </c>
      <c r="G1167">
        <v>20260723</v>
      </c>
    </row>
    <row r="1168" spans="1:7" x14ac:dyDescent="0.2">
      <c r="A1168" s="6" t="s">
        <v>196</v>
      </c>
      <c r="B1168" s="6" t="s">
        <v>189</v>
      </c>
      <c r="C1168" s="6" t="s">
        <v>166</v>
      </c>
      <c r="D1168">
        <v>200982.181939</v>
      </c>
      <c r="E1168" s="6" t="s">
        <v>108</v>
      </c>
      <c r="F1168" s="6" t="s">
        <v>125</v>
      </c>
      <c r="G1168">
        <v>20260723</v>
      </c>
    </row>
    <row r="1169" spans="1:7" x14ac:dyDescent="0.2">
      <c r="A1169" s="6" t="s">
        <v>196</v>
      </c>
      <c r="B1169" s="6" t="s">
        <v>189</v>
      </c>
      <c r="C1169" s="6" t="s">
        <v>166</v>
      </c>
      <c r="D1169">
        <v>2514.4455840000001</v>
      </c>
      <c r="E1169" s="6" t="s">
        <v>110</v>
      </c>
      <c r="F1169" s="6" t="s">
        <v>126</v>
      </c>
      <c r="G1169">
        <v>20260723</v>
      </c>
    </row>
    <row r="1170" spans="1:7" x14ac:dyDescent="0.2">
      <c r="A1170" s="6" t="s">
        <v>196</v>
      </c>
      <c r="B1170" s="6" t="s">
        <v>189</v>
      </c>
      <c r="C1170" s="6" t="s">
        <v>166</v>
      </c>
      <c r="D1170">
        <v>43460.017594999998</v>
      </c>
      <c r="E1170" s="6" t="s">
        <v>170</v>
      </c>
      <c r="F1170" s="6" t="s">
        <v>127</v>
      </c>
      <c r="G1170">
        <v>20260723</v>
      </c>
    </row>
    <row r="1171" spans="1:7" x14ac:dyDescent="0.2">
      <c r="A1171" s="6" t="s">
        <v>196</v>
      </c>
      <c r="B1171" s="6" t="s">
        <v>189</v>
      </c>
      <c r="C1171" s="6" t="s">
        <v>166</v>
      </c>
      <c r="D1171">
        <v>13836.388212</v>
      </c>
      <c r="E1171" s="6" t="s">
        <v>106</v>
      </c>
      <c r="F1171" s="6" t="s">
        <v>128</v>
      </c>
      <c r="G1171">
        <v>20260723</v>
      </c>
    </row>
    <row r="1172" spans="1:7" x14ac:dyDescent="0.2">
      <c r="A1172" s="6" t="s">
        <v>196</v>
      </c>
      <c r="B1172" s="6" t="s">
        <v>189</v>
      </c>
      <c r="C1172" s="6" t="s">
        <v>166</v>
      </c>
      <c r="D1172">
        <v>29328.955511</v>
      </c>
      <c r="E1172" s="6" t="s">
        <v>108</v>
      </c>
      <c r="F1172" s="6" t="s">
        <v>129</v>
      </c>
      <c r="G1172">
        <v>20260723</v>
      </c>
    </row>
    <row r="1173" spans="1:7" x14ac:dyDescent="0.2">
      <c r="A1173" s="6" t="s">
        <v>196</v>
      </c>
      <c r="B1173" s="6" t="s">
        <v>189</v>
      </c>
      <c r="C1173" s="6" t="s">
        <v>166</v>
      </c>
      <c r="D1173">
        <v>294.67387200000002</v>
      </c>
      <c r="E1173" s="6" t="s">
        <v>110</v>
      </c>
      <c r="F1173" s="6" t="s">
        <v>130</v>
      </c>
      <c r="G1173">
        <v>20260723</v>
      </c>
    </row>
    <row r="1174" spans="1:7" x14ac:dyDescent="0.2">
      <c r="A1174" s="6" t="s">
        <v>196</v>
      </c>
      <c r="B1174" s="6" t="s">
        <v>189</v>
      </c>
      <c r="C1174" s="6" t="s">
        <v>166</v>
      </c>
      <c r="E1174" s="6" t="s">
        <v>132</v>
      </c>
      <c r="F1174" s="6" t="s">
        <v>131</v>
      </c>
      <c r="G1174">
        <v>20260723</v>
      </c>
    </row>
    <row r="1175" spans="1:7" x14ac:dyDescent="0.2">
      <c r="A1175" s="6" t="s">
        <v>196</v>
      </c>
      <c r="B1175" s="6" t="s">
        <v>189</v>
      </c>
      <c r="C1175" s="6" t="s">
        <v>166</v>
      </c>
      <c r="D1175">
        <v>14.212163</v>
      </c>
      <c r="E1175" s="6" t="s">
        <v>134</v>
      </c>
      <c r="F1175" s="6" t="s">
        <v>133</v>
      </c>
      <c r="G1175">
        <v>20260723</v>
      </c>
    </row>
    <row r="1176" spans="1:7" x14ac:dyDescent="0.2">
      <c r="A1176" s="6" t="s">
        <v>196</v>
      </c>
      <c r="B1176" s="6" t="s">
        <v>189</v>
      </c>
      <c r="C1176" s="6" t="s">
        <v>166</v>
      </c>
      <c r="D1176">
        <v>1428.9606980000001</v>
      </c>
      <c r="E1176" s="6" t="s">
        <v>136</v>
      </c>
      <c r="F1176" s="6" t="s">
        <v>135</v>
      </c>
      <c r="G1176">
        <v>20260723</v>
      </c>
    </row>
    <row r="1177" spans="1:7" x14ac:dyDescent="0.2">
      <c r="A1177" s="6" t="s">
        <v>196</v>
      </c>
      <c r="B1177" s="6" t="s">
        <v>189</v>
      </c>
      <c r="C1177" s="6" t="s">
        <v>166</v>
      </c>
      <c r="D1177">
        <v>3042.800921</v>
      </c>
      <c r="E1177" s="6" t="s">
        <v>138</v>
      </c>
      <c r="F1177" s="6" t="s">
        <v>137</v>
      </c>
      <c r="G1177">
        <v>20260723</v>
      </c>
    </row>
    <row r="1178" spans="1:7" x14ac:dyDescent="0.2">
      <c r="A1178" s="6" t="s">
        <v>196</v>
      </c>
      <c r="B1178" s="6" t="s">
        <v>189</v>
      </c>
      <c r="C1178" s="6" t="s">
        <v>166</v>
      </c>
      <c r="D1178">
        <v>4625.9619030000003</v>
      </c>
      <c r="E1178" s="6" t="s">
        <v>140</v>
      </c>
      <c r="F1178" s="6" t="s">
        <v>139</v>
      </c>
      <c r="G1178">
        <v>20260723</v>
      </c>
    </row>
    <row r="1179" spans="1:7" x14ac:dyDescent="0.2">
      <c r="A1179" s="6" t="s">
        <v>196</v>
      </c>
      <c r="B1179" s="6" t="s">
        <v>189</v>
      </c>
      <c r="C1179" s="6" t="s">
        <v>166</v>
      </c>
      <c r="D1179">
        <v>1431.799023</v>
      </c>
      <c r="E1179" s="6" t="s">
        <v>142</v>
      </c>
      <c r="F1179" s="6" t="s">
        <v>141</v>
      </c>
      <c r="G1179">
        <v>20260723</v>
      </c>
    </row>
    <row r="1180" spans="1:7" x14ac:dyDescent="0.2">
      <c r="A1180" s="6" t="s">
        <v>196</v>
      </c>
      <c r="B1180" s="6" t="s">
        <v>189</v>
      </c>
      <c r="C1180" s="6" t="s">
        <v>166</v>
      </c>
      <c r="D1180">
        <v>813.08385999999996</v>
      </c>
      <c r="E1180" s="6" t="s">
        <v>52</v>
      </c>
      <c r="F1180" s="6" t="s">
        <v>143</v>
      </c>
      <c r="G1180">
        <v>20260723</v>
      </c>
    </row>
    <row r="1181" spans="1:7" x14ac:dyDescent="0.2">
      <c r="A1181" s="6" t="s">
        <v>196</v>
      </c>
      <c r="B1181" s="6" t="s">
        <v>189</v>
      </c>
      <c r="C1181" s="6" t="s">
        <v>166</v>
      </c>
      <c r="D1181">
        <v>6294.8526549999997</v>
      </c>
      <c r="E1181" s="6" t="s">
        <v>145</v>
      </c>
      <c r="F1181" s="6" t="s">
        <v>144</v>
      </c>
      <c r="G1181">
        <v>20260723</v>
      </c>
    </row>
    <row r="1182" spans="1:7" x14ac:dyDescent="0.2">
      <c r="A1182" s="6" t="s">
        <v>196</v>
      </c>
      <c r="B1182" s="6" t="s">
        <v>189</v>
      </c>
      <c r="C1182" s="6" t="s">
        <v>166</v>
      </c>
      <c r="D1182">
        <v>6436.5701719999997</v>
      </c>
      <c r="E1182" s="6" t="s">
        <v>147</v>
      </c>
      <c r="F1182" s="6" t="s">
        <v>146</v>
      </c>
      <c r="G1182">
        <v>20260723</v>
      </c>
    </row>
    <row r="1183" spans="1:7" x14ac:dyDescent="0.2">
      <c r="A1183" s="6" t="s">
        <v>196</v>
      </c>
      <c r="B1183" s="6" t="s">
        <v>189</v>
      </c>
      <c r="C1183" s="6" t="s">
        <v>166</v>
      </c>
      <c r="D1183">
        <v>2417.7684559999998</v>
      </c>
      <c r="E1183" s="6" t="s">
        <v>149</v>
      </c>
      <c r="F1183" s="6" t="s">
        <v>148</v>
      </c>
      <c r="G1183">
        <v>20260723</v>
      </c>
    </row>
    <row r="1184" spans="1:7" x14ac:dyDescent="0.2">
      <c r="A1184" s="6" t="s">
        <v>196</v>
      </c>
      <c r="B1184" s="6" t="s">
        <v>189</v>
      </c>
      <c r="C1184" s="6" t="s">
        <v>166</v>
      </c>
      <c r="D1184">
        <v>1009.683395</v>
      </c>
      <c r="E1184" s="6" t="s">
        <v>151</v>
      </c>
      <c r="F1184" s="6" t="s">
        <v>150</v>
      </c>
      <c r="G1184">
        <v>20260723</v>
      </c>
    </row>
    <row r="1185" spans="1:7" x14ac:dyDescent="0.2">
      <c r="A1185" s="6" t="s">
        <v>196</v>
      </c>
      <c r="B1185" s="6" t="s">
        <v>189</v>
      </c>
      <c r="C1185" s="6" t="s">
        <v>166</v>
      </c>
      <c r="D1185">
        <v>2206.508104</v>
      </c>
      <c r="E1185" s="6" t="s">
        <v>153</v>
      </c>
      <c r="F1185" s="6" t="s">
        <v>152</v>
      </c>
      <c r="G1185">
        <v>20260723</v>
      </c>
    </row>
    <row r="1186" spans="1:7" x14ac:dyDescent="0.2">
      <c r="A1186" s="6" t="s">
        <v>196</v>
      </c>
      <c r="B1186" s="6" t="s">
        <v>189</v>
      </c>
      <c r="C1186" s="6" t="s">
        <v>166</v>
      </c>
      <c r="D1186">
        <v>5751.9222650000002</v>
      </c>
      <c r="E1186" s="6" t="s">
        <v>155</v>
      </c>
      <c r="F1186" s="6" t="s">
        <v>154</v>
      </c>
      <c r="G1186">
        <v>20260723</v>
      </c>
    </row>
    <row r="1187" spans="1:7" x14ac:dyDescent="0.2">
      <c r="A1187" s="6" t="s">
        <v>196</v>
      </c>
      <c r="B1187" s="6" t="s">
        <v>189</v>
      </c>
      <c r="C1187" s="6" t="s">
        <v>166</v>
      </c>
      <c r="D1187">
        <v>62.393794999999997</v>
      </c>
      <c r="E1187" s="6" t="s">
        <v>157</v>
      </c>
      <c r="F1187" s="6" t="s">
        <v>156</v>
      </c>
      <c r="G1187">
        <v>20260723</v>
      </c>
    </row>
    <row r="1188" spans="1:7" x14ac:dyDescent="0.2">
      <c r="A1188" s="6" t="s">
        <v>196</v>
      </c>
      <c r="B1188" s="6" t="s">
        <v>189</v>
      </c>
      <c r="C1188" s="6" t="s">
        <v>166</v>
      </c>
      <c r="D1188">
        <v>5689.5284700000002</v>
      </c>
      <c r="E1188" s="6" t="s">
        <v>159</v>
      </c>
      <c r="F1188" s="6" t="s">
        <v>158</v>
      </c>
      <c r="G1188">
        <v>20260723</v>
      </c>
    </row>
    <row r="1189" spans="1:7" x14ac:dyDescent="0.2">
      <c r="A1189" s="6" t="s">
        <v>196</v>
      </c>
      <c r="B1189" s="6" t="s">
        <v>189</v>
      </c>
      <c r="C1189" s="6" t="s">
        <v>166</v>
      </c>
      <c r="D1189">
        <v>1511.8418730000001</v>
      </c>
      <c r="E1189" s="6" t="s">
        <v>161</v>
      </c>
      <c r="F1189" s="6" t="s">
        <v>160</v>
      </c>
      <c r="G1189">
        <v>20260723</v>
      </c>
    </row>
    <row r="1190" spans="1:7" x14ac:dyDescent="0.2">
      <c r="A1190" s="6" t="s">
        <v>196</v>
      </c>
      <c r="B1190" s="6" t="s">
        <v>189</v>
      </c>
      <c r="C1190" s="6" t="s">
        <v>166</v>
      </c>
      <c r="D1190">
        <v>321709.31203299999</v>
      </c>
      <c r="E1190" s="6" t="s">
        <v>163</v>
      </c>
      <c r="F1190" s="6" t="s">
        <v>162</v>
      </c>
      <c r="G1190">
        <v>20260723</v>
      </c>
    </row>
    <row r="1191" spans="1:7" x14ac:dyDescent="0.2">
      <c r="A1191" s="6" t="s">
        <v>196</v>
      </c>
      <c r="B1191" s="6" t="s">
        <v>189</v>
      </c>
      <c r="C1191" s="6" t="s">
        <v>166</v>
      </c>
      <c r="D1191">
        <v>38125.585034999996</v>
      </c>
      <c r="E1191" s="6" t="s">
        <v>165</v>
      </c>
      <c r="F1191" s="6" t="s">
        <v>164</v>
      </c>
      <c r="G1191">
        <v>20260723</v>
      </c>
    </row>
    <row r="1192" spans="1:7" x14ac:dyDescent="0.2">
      <c r="A1192" s="6" t="s">
        <v>196</v>
      </c>
      <c r="B1192" s="6" t="s">
        <v>190</v>
      </c>
      <c r="C1192" s="6" t="s">
        <v>166</v>
      </c>
      <c r="E1192" s="6" t="s">
        <v>12</v>
      </c>
      <c r="F1192" s="6" t="s">
        <v>11</v>
      </c>
      <c r="G1192">
        <v>20260723</v>
      </c>
    </row>
    <row r="1193" spans="1:7" x14ac:dyDescent="0.2">
      <c r="A1193" s="6" t="s">
        <v>196</v>
      </c>
      <c r="B1193" s="6" t="s">
        <v>190</v>
      </c>
      <c r="C1193" s="6" t="s">
        <v>166</v>
      </c>
      <c r="E1193" s="6" t="s">
        <v>16</v>
      </c>
      <c r="F1193" s="6" t="s">
        <v>15</v>
      </c>
      <c r="G1193">
        <v>20260723</v>
      </c>
    </row>
    <row r="1194" spans="1:7" x14ac:dyDescent="0.2">
      <c r="A1194" s="6" t="s">
        <v>196</v>
      </c>
      <c r="B1194" s="6" t="s">
        <v>190</v>
      </c>
      <c r="C1194" s="6" t="s">
        <v>166</v>
      </c>
      <c r="E1194" s="6" t="s">
        <v>18</v>
      </c>
      <c r="F1194" s="6" t="s">
        <v>17</v>
      </c>
      <c r="G1194">
        <v>20260723</v>
      </c>
    </row>
    <row r="1195" spans="1:7" x14ac:dyDescent="0.2">
      <c r="A1195" s="6" t="s">
        <v>196</v>
      </c>
      <c r="B1195" s="6" t="s">
        <v>190</v>
      </c>
      <c r="C1195" s="6" t="s">
        <v>166</v>
      </c>
      <c r="D1195">
        <v>3.3265999999999997E-2</v>
      </c>
      <c r="E1195" s="6" t="s">
        <v>20</v>
      </c>
      <c r="F1195" s="6" t="s">
        <v>19</v>
      </c>
      <c r="G1195">
        <v>20260723</v>
      </c>
    </row>
    <row r="1196" spans="1:7" x14ac:dyDescent="0.2">
      <c r="A1196" s="6" t="s">
        <v>196</v>
      </c>
      <c r="B1196" s="6" t="s">
        <v>190</v>
      </c>
      <c r="C1196" s="6" t="s">
        <v>166</v>
      </c>
      <c r="D1196">
        <v>614.52589799999998</v>
      </c>
      <c r="E1196" s="6" t="s">
        <v>22</v>
      </c>
      <c r="F1196" s="6" t="s">
        <v>21</v>
      </c>
      <c r="G1196">
        <v>20260723</v>
      </c>
    </row>
    <row r="1197" spans="1:7" x14ac:dyDescent="0.2">
      <c r="A1197" s="6" t="s">
        <v>196</v>
      </c>
      <c r="B1197" s="6" t="s">
        <v>190</v>
      </c>
      <c r="C1197" s="6" t="s">
        <v>166</v>
      </c>
      <c r="D1197">
        <v>0</v>
      </c>
      <c r="E1197" s="6" t="s">
        <v>24</v>
      </c>
      <c r="F1197" s="6" t="s">
        <v>23</v>
      </c>
      <c r="G1197">
        <v>20260723</v>
      </c>
    </row>
    <row r="1198" spans="1:7" x14ac:dyDescent="0.2">
      <c r="A1198" s="6" t="s">
        <v>196</v>
      </c>
      <c r="B1198" s="6" t="s">
        <v>190</v>
      </c>
      <c r="C1198" s="6" t="s">
        <v>166</v>
      </c>
      <c r="D1198">
        <v>1527.9226619999999</v>
      </c>
      <c r="E1198" s="6" t="s">
        <v>26</v>
      </c>
      <c r="F1198" s="6" t="s">
        <v>25</v>
      </c>
      <c r="G1198">
        <v>20260723</v>
      </c>
    </row>
    <row r="1199" spans="1:7" x14ac:dyDescent="0.2">
      <c r="A1199" s="6" t="s">
        <v>196</v>
      </c>
      <c r="B1199" s="6" t="s">
        <v>190</v>
      </c>
      <c r="C1199" s="6" t="s">
        <v>166</v>
      </c>
      <c r="D1199">
        <v>255947.10436100001</v>
      </c>
      <c r="E1199" s="6" t="s">
        <v>28</v>
      </c>
      <c r="F1199" s="6" t="s">
        <v>27</v>
      </c>
      <c r="G1199">
        <v>20260723</v>
      </c>
    </row>
    <row r="1200" spans="1:7" x14ac:dyDescent="0.2">
      <c r="A1200" s="6" t="s">
        <v>196</v>
      </c>
      <c r="B1200" s="6" t="s">
        <v>190</v>
      </c>
      <c r="C1200" s="6" t="s">
        <v>166</v>
      </c>
      <c r="D1200">
        <v>8145.4212870000001</v>
      </c>
      <c r="E1200" s="6" t="s">
        <v>30</v>
      </c>
      <c r="F1200" s="6" t="s">
        <v>29</v>
      </c>
      <c r="G1200">
        <v>20260723</v>
      </c>
    </row>
    <row r="1201" spans="1:7" x14ac:dyDescent="0.2">
      <c r="A1201" s="6" t="s">
        <v>196</v>
      </c>
      <c r="B1201" s="6" t="s">
        <v>190</v>
      </c>
      <c r="C1201" s="6" t="s">
        <v>166</v>
      </c>
      <c r="D1201">
        <v>12287.15878</v>
      </c>
      <c r="E1201" s="6" t="s">
        <v>32</v>
      </c>
      <c r="F1201" s="6" t="s">
        <v>31</v>
      </c>
      <c r="G1201">
        <v>20260723</v>
      </c>
    </row>
    <row r="1202" spans="1:7" x14ac:dyDescent="0.2">
      <c r="A1202" s="6" t="s">
        <v>196</v>
      </c>
      <c r="B1202" s="6" t="s">
        <v>190</v>
      </c>
      <c r="C1202" s="6" t="s">
        <v>166</v>
      </c>
      <c r="D1202">
        <v>10556.447631999999</v>
      </c>
      <c r="E1202" s="6" t="s">
        <v>34</v>
      </c>
      <c r="F1202" s="6" t="s">
        <v>33</v>
      </c>
      <c r="G1202">
        <v>20260723</v>
      </c>
    </row>
    <row r="1203" spans="1:7" x14ac:dyDescent="0.2">
      <c r="A1203" s="6" t="s">
        <v>196</v>
      </c>
      <c r="B1203" s="6" t="s">
        <v>190</v>
      </c>
      <c r="C1203" s="6" t="s">
        <v>166</v>
      </c>
      <c r="D1203">
        <v>8067.325621</v>
      </c>
      <c r="E1203" s="6" t="s">
        <v>36</v>
      </c>
      <c r="F1203" s="6" t="s">
        <v>35</v>
      </c>
      <c r="G1203">
        <v>20260723</v>
      </c>
    </row>
    <row r="1204" spans="1:7" x14ac:dyDescent="0.2">
      <c r="A1204" s="6" t="s">
        <v>196</v>
      </c>
      <c r="B1204" s="6" t="s">
        <v>190</v>
      </c>
      <c r="C1204" s="6" t="s">
        <v>166</v>
      </c>
      <c r="D1204">
        <v>2489.12201</v>
      </c>
      <c r="E1204" s="6" t="s">
        <v>38</v>
      </c>
      <c r="F1204" s="6" t="s">
        <v>37</v>
      </c>
      <c r="G1204">
        <v>20260723</v>
      </c>
    </row>
    <row r="1205" spans="1:7" x14ac:dyDescent="0.2">
      <c r="A1205" s="6" t="s">
        <v>196</v>
      </c>
      <c r="B1205" s="6" t="s">
        <v>190</v>
      </c>
      <c r="C1205" s="6" t="s">
        <v>166</v>
      </c>
      <c r="D1205">
        <v>204120.65604</v>
      </c>
      <c r="E1205" s="6" t="s">
        <v>40</v>
      </c>
      <c r="F1205" s="6" t="s">
        <v>39</v>
      </c>
      <c r="G1205">
        <v>20260723</v>
      </c>
    </row>
    <row r="1206" spans="1:7" x14ac:dyDescent="0.2">
      <c r="A1206" s="6" t="s">
        <v>196</v>
      </c>
      <c r="B1206" s="6" t="s">
        <v>190</v>
      </c>
      <c r="C1206" s="6" t="s">
        <v>166</v>
      </c>
      <c r="D1206">
        <v>142940.03485299999</v>
      </c>
      <c r="E1206" s="6" t="s">
        <v>42</v>
      </c>
      <c r="F1206" s="6" t="s">
        <v>41</v>
      </c>
      <c r="G1206">
        <v>20260723</v>
      </c>
    </row>
    <row r="1207" spans="1:7" x14ac:dyDescent="0.2">
      <c r="A1207" s="6" t="s">
        <v>196</v>
      </c>
      <c r="B1207" s="6" t="s">
        <v>190</v>
      </c>
      <c r="C1207" s="6" t="s">
        <v>166</v>
      </c>
      <c r="D1207">
        <v>58595.982748000002</v>
      </c>
      <c r="E1207" s="6" t="s">
        <v>44</v>
      </c>
      <c r="F1207" s="6" t="s">
        <v>43</v>
      </c>
      <c r="G1207">
        <v>20260723</v>
      </c>
    </row>
    <row r="1208" spans="1:7" x14ac:dyDescent="0.2">
      <c r="A1208" s="6" t="s">
        <v>196</v>
      </c>
      <c r="B1208" s="6" t="s">
        <v>190</v>
      </c>
      <c r="C1208" s="6" t="s">
        <v>166</v>
      </c>
      <c r="D1208">
        <v>1971.99665</v>
      </c>
      <c r="E1208" s="6" t="s">
        <v>46</v>
      </c>
      <c r="F1208" s="6" t="s">
        <v>45</v>
      </c>
      <c r="G1208">
        <v>20260723</v>
      </c>
    </row>
    <row r="1209" spans="1:7" x14ac:dyDescent="0.2">
      <c r="A1209" s="6" t="s">
        <v>196</v>
      </c>
      <c r="B1209" s="6" t="s">
        <v>190</v>
      </c>
      <c r="C1209" s="6" t="s">
        <v>166</v>
      </c>
      <c r="D1209">
        <v>612.64178900000002</v>
      </c>
      <c r="E1209" s="6" t="s">
        <v>48</v>
      </c>
      <c r="F1209" s="6" t="s">
        <v>47</v>
      </c>
      <c r="G1209">
        <v>20260723</v>
      </c>
    </row>
    <row r="1210" spans="1:7" x14ac:dyDescent="0.2">
      <c r="A1210" s="6" t="s">
        <v>196</v>
      </c>
      <c r="B1210" s="6" t="s">
        <v>190</v>
      </c>
      <c r="C1210" s="6" t="s">
        <v>166</v>
      </c>
      <c r="D1210">
        <v>17506.745585000001</v>
      </c>
      <c r="E1210" s="6" t="s">
        <v>50</v>
      </c>
      <c r="F1210" s="6" t="s">
        <v>49</v>
      </c>
      <c r="G1210">
        <v>20260723</v>
      </c>
    </row>
    <row r="1211" spans="1:7" x14ac:dyDescent="0.2">
      <c r="A1211" s="6" t="s">
        <v>196</v>
      </c>
      <c r="B1211" s="6" t="s">
        <v>190</v>
      </c>
      <c r="C1211" s="6" t="s">
        <v>166</v>
      </c>
      <c r="D1211">
        <v>1670.8656510000001</v>
      </c>
      <c r="E1211" s="6" t="s">
        <v>52</v>
      </c>
      <c r="F1211" s="6" t="s">
        <v>51</v>
      </c>
      <c r="G1211">
        <v>20260723</v>
      </c>
    </row>
    <row r="1212" spans="1:7" x14ac:dyDescent="0.2">
      <c r="A1212" s="6" t="s">
        <v>196</v>
      </c>
      <c r="B1212" s="6" t="s">
        <v>190</v>
      </c>
      <c r="C1212" s="6" t="s">
        <v>166</v>
      </c>
      <c r="D1212">
        <v>1472.1473639999999</v>
      </c>
      <c r="E1212" s="6" t="s">
        <v>54</v>
      </c>
      <c r="F1212" s="6" t="s">
        <v>53</v>
      </c>
      <c r="G1212">
        <v>20260723</v>
      </c>
    </row>
    <row r="1213" spans="1:7" x14ac:dyDescent="0.2">
      <c r="A1213" s="6" t="s">
        <v>196</v>
      </c>
      <c r="B1213" s="6" t="s">
        <v>190</v>
      </c>
      <c r="C1213" s="6" t="s">
        <v>166</v>
      </c>
      <c r="D1213">
        <v>187.66202000000001</v>
      </c>
      <c r="E1213" s="6" t="s">
        <v>56</v>
      </c>
      <c r="F1213" s="6" t="s">
        <v>55</v>
      </c>
      <c r="G1213">
        <v>20260723</v>
      </c>
    </row>
    <row r="1214" spans="1:7" x14ac:dyDescent="0.2">
      <c r="A1214" s="6" t="s">
        <v>196</v>
      </c>
      <c r="B1214" s="6" t="s">
        <v>190</v>
      </c>
      <c r="C1214" s="6" t="s">
        <v>166</v>
      </c>
      <c r="D1214">
        <v>45122.018183</v>
      </c>
      <c r="E1214" s="6" t="s">
        <v>58</v>
      </c>
      <c r="F1214" s="6" t="s">
        <v>57</v>
      </c>
      <c r="G1214">
        <v>20260723</v>
      </c>
    </row>
    <row r="1215" spans="1:7" x14ac:dyDescent="0.2">
      <c r="A1215" s="6" t="s">
        <v>196</v>
      </c>
      <c r="B1215" s="6" t="s">
        <v>190</v>
      </c>
      <c r="C1215" s="6" t="s">
        <v>166</v>
      </c>
      <c r="D1215">
        <v>41943.706209000004</v>
      </c>
      <c r="E1215" s="6" t="s">
        <v>60</v>
      </c>
      <c r="F1215" s="6" t="s">
        <v>59</v>
      </c>
      <c r="G1215">
        <v>20260723</v>
      </c>
    </row>
    <row r="1216" spans="1:7" x14ac:dyDescent="0.2">
      <c r="A1216" s="6" t="s">
        <v>196</v>
      </c>
      <c r="B1216" s="6" t="s">
        <v>190</v>
      </c>
      <c r="C1216" s="6" t="s">
        <v>166</v>
      </c>
      <c r="D1216">
        <v>2969.5956329999999</v>
      </c>
      <c r="E1216" s="6" t="s">
        <v>62</v>
      </c>
      <c r="F1216" s="6" t="s">
        <v>61</v>
      </c>
      <c r="G1216">
        <v>20260723</v>
      </c>
    </row>
    <row r="1217" spans="1:7" x14ac:dyDescent="0.2">
      <c r="A1217" s="6" t="s">
        <v>196</v>
      </c>
      <c r="B1217" s="6" t="s">
        <v>190</v>
      </c>
      <c r="C1217" s="6" t="s">
        <v>166</v>
      </c>
      <c r="D1217">
        <v>18439.601900000001</v>
      </c>
      <c r="E1217" s="6" t="s">
        <v>64</v>
      </c>
      <c r="F1217" s="6" t="s">
        <v>63</v>
      </c>
      <c r="G1217">
        <v>20260723</v>
      </c>
    </row>
    <row r="1218" spans="1:7" x14ac:dyDescent="0.2">
      <c r="A1218" s="6" t="s">
        <v>196</v>
      </c>
      <c r="B1218" s="6" t="s">
        <v>190</v>
      </c>
      <c r="C1218" s="6" t="s">
        <v>166</v>
      </c>
      <c r="D1218">
        <v>20534.508675000001</v>
      </c>
      <c r="E1218" s="6" t="s">
        <v>66</v>
      </c>
      <c r="F1218" s="6" t="s">
        <v>65</v>
      </c>
      <c r="G1218">
        <v>20260723</v>
      </c>
    </row>
    <row r="1219" spans="1:7" x14ac:dyDescent="0.2">
      <c r="A1219" s="6" t="s">
        <v>196</v>
      </c>
      <c r="B1219" s="6" t="s">
        <v>190</v>
      </c>
      <c r="C1219" s="6" t="s">
        <v>166</v>
      </c>
      <c r="D1219">
        <v>14923.170451</v>
      </c>
      <c r="E1219" s="6" t="s">
        <v>68</v>
      </c>
      <c r="F1219" s="6" t="s">
        <v>67</v>
      </c>
      <c r="G1219">
        <v>20260723</v>
      </c>
    </row>
    <row r="1220" spans="1:7" x14ac:dyDescent="0.2">
      <c r="A1220" s="6" t="s">
        <v>196</v>
      </c>
      <c r="B1220" s="6" t="s">
        <v>190</v>
      </c>
      <c r="C1220" s="6" t="s">
        <v>166</v>
      </c>
      <c r="D1220">
        <v>10959.962390999999</v>
      </c>
      <c r="E1220" s="6" t="s">
        <v>70</v>
      </c>
      <c r="F1220" s="6" t="s">
        <v>69</v>
      </c>
      <c r="G1220">
        <v>20260723</v>
      </c>
    </row>
    <row r="1221" spans="1:7" x14ac:dyDescent="0.2">
      <c r="A1221" s="6" t="s">
        <v>196</v>
      </c>
      <c r="B1221" s="6" t="s">
        <v>190</v>
      </c>
      <c r="C1221" s="6" t="s">
        <v>166</v>
      </c>
      <c r="D1221">
        <v>9979.6937849999995</v>
      </c>
      <c r="E1221" s="6" t="s">
        <v>72</v>
      </c>
      <c r="F1221" s="6" t="s">
        <v>71</v>
      </c>
      <c r="G1221">
        <v>20260723</v>
      </c>
    </row>
    <row r="1222" spans="1:7" x14ac:dyDescent="0.2">
      <c r="A1222" s="6" t="s">
        <v>196</v>
      </c>
      <c r="B1222" s="6" t="s">
        <v>190</v>
      </c>
      <c r="C1222" s="6" t="s">
        <v>166</v>
      </c>
      <c r="D1222">
        <v>980.26860599999998</v>
      </c>
      <c r="E1222" s="6" t="s">
        <v>74</v>
      </c>
      <c r="F1222" s="6" t="s">
        <v>73</v>
      </c>
      <c r="G1222">
        <v>20260723</v>
      </c>
    </row>
    <row r="1223" spans="1:7" x14ac:dyDescent="0.2">
      <c r="A1223" s="6" t="s">
        <v>196</v>
      </c>
      <c r="B1223" s="6" t="s">
        <v>190</v>
      </c>
      <c r="C1223" s="6" t="s">
        <v>166</v>
      </c>
      <c r="D1223">
        <v>3913.423182</v>
      </c>
      <c r="E1223" s="6" t="s">
        <v>76</v>
      </c>
      <c r="F1223" s="6" t="s">
        <v>75</v>
      </c>
      <c r="G1223">
        <v>20260723</v>
      </c>
    </row>
    <row r="1224" spans="1:7" x14ac:dyDescent="0.2">
      <c r="A1224" s="6" t="s">
        <v>196</v>
      </c>
      <c r="B1224" s="6" t="s">
        <v>190</v>
      </c>
      <c r="C1224" s="6" t="s">
        <v>166</v>
      </c>
      <c r="D1224">
        <v>313.183854</v>
      </c>
      <c r="E1224" s="6" t="s">
        <v>78</v>
      </c>
      <c r="F1224" s="6" t="s">
        <v>77</v>
      </c>
      <c r="G1224">
        <v>20260723</v>
      </c>
    </row>
    <row r="1225" spans="1:7" x14ac:dyDescent="0.2">
      <c r="A1225" s="6" t="s">
        <v>196</v>
      </c>
      <c r="B1225" s="6" t="s">
        <v>190</v>
      </c>
      <c r="C1225" s="6" t="s">
        <v>166</v>
      </c>
      <c r="D1225">
        <v>3600.2393280000001</v>
      </c>
      <c r="E1225" s="6" t="s">
        <v>80</v>
      </c>
      <c r="F1225" s="6" t="s">
        <v>79</v>
      </c>
      <c r="G1225">
        <v>20260723</v>
      </c>
    </row>
    <row r="1226" spans="1:7" x14ac:dyDescent="0.2">
      <c r="A1226" s="6" t="s">
        <v>196</v>
      </c>
      <c r="B1226" s="6" t="s">
        <v>190</v>
      </c>
      <c r="C1226" s="6" t="s">
        <v>166</v>
      </c>
      <c r="D1226">
        <v>49.784880000000001</v>
      </c>
      <c r="E1226" s="6" t="s">
        <v>82</v>
      </c>
      <c r="F1226" s="6" t="s">
        <v>81</v>
      </c>
      <c r="G1226">
        <v>20260723</v>
      </c>
    </row>
    <row r="1227" spans="1:7" x14ac:dyDescent="0.2">
      <c r="A1227" s="6" t="s">
        <v>196</v>
      </c>
      <c r="B1227" s="6" t="s">
        <v>190</v>
      </c>
      <c r="C1227" s="6" t="s">
        <v>166</v>
      </c>
      <c r="D1227">
        <v>146.645398</v>
      </c>
      <c r="E1227" s="6" t="s">
        <v>84</v>
      </c>
      <c r="F1227" s="6" t="s">
        <v>83</v>
      </c>
      <c r="G1227">
        <v>20260723</v>
      </c>
    </row>
    <row r="1228" spans="1:7" x14ac:dyDescent="0.2">
      <c r="A1228" s="6" t="s">
        <v>196</v>
      </c>
      <c r="B1228" s="6" t="s">
        <v>190</v>
      </c>
      <c r="C1228" s="6" t="s">
        <v>166</v>
      </c>
      <c r="D1228">
        <v>3045.9510810000002</v>
      </c>
      <c r="E1228" s="6" t="s">
        <v>86</v>
      </c>
      <c r="F1228" s="6" t="s">
        <v>85</v>
      </c>
      <c r="G1228">
        <v>20260723</v>
      </c>
    </row>
    <row r="1229" spans="1:7" x14ac:dyDescent="0.2">
      <c r="A1229" s="6" t="s">
        <v>196</v>
      </c>
      <c r="B1229" s="6" t="s">
        <v>190</v>
      </c>
      <c r="C1229" s="6" t="s">
        <v>166</v>
      </c>
      <c r="D1229">
        <v>779.57860100000005</v>
      </c>
      <c r="E1229" s="6" t="s">
        <v>88</v>
      </c>
      <c r="F1229" s="6" t="s">
        <v>87</v>
      </c>
      <c r="G1229">
        <v>20260723</v>
      </c>
    </row>
    <row r="1230" spans="1:7" x14ac:dyDescent="0.2">
      <c r="A1230" s="6" t="s">
        <v>196</v>
      </c>
      <c r="B1230" s="6" t="s">
        <v>190</v>
      </c>
      <c r="C1230" s="6" t="s">
        <v>166</v>
      </c>
      <c r="D1230">
        <v>1824.6865399999999</v>
      </c>
      <c r="E1230" s="6" t="s">
        <v>90</v>
      </c>
      <c r="F1230" s="6" t="s">
        <v>89</v>
      </c>
      <c r="G1230">
        <v>20260723</v>
      </c>
    </row>
    <row r="1231" spans="1:7" x14ac:dyDescent="0.2">
      <c r="A1231" s="6" t="s">
        <v>196</v>
      </c>
      <c r="B1231" s="6" t="s">
        <v>190</v>
      </c>
      <c r="C1231" s="6" t="s">
        <v>166</v>
      </c>
      <c r="D1231">
        <v>509.44710900000001</v>
      </c>
      <c r="E1231" s="6" t="s">
        <v>92</v>
      </c>
      <c r="F1231" s="6" t="s">
        <v>91</v>
      </c>
      <c r="G1231">
        <v>20260723</v>
      </c>
    </row>
    <row r="1232" spans="1:7" x14ac:dyDescent="0.2">
      <c r="A1232" s="6" t="s">
        <v>196</v>
      </c>
      <c r="B1232" s="6" t="s">
        <v>190</v>
      </c>
      <c r="C1232" s="6" t="s">
        <v>166</v>
      </c>
      <c r="D1232">
        <v>0.03</v>
      </c>
      <c r="E1232" s="6" t="s">
        <v>94</v>
      </c>
      <c r="F1232" s="6" t="s">
        <v>93</v>
      </c>
      <c r="G1232">
        <v>20260723</v>
      </c>
    </row>
    <row r="1233" spans="1:7" x14ac:dyDescent="0.2">
      <c r="A1233" s="6" t="s">
        <v>196</v>
      </c>
      <c r="B1233" s="6" t="s">
        <v>190</v>
      </c>
      <c r="C1233" s="6" t="s">
        <v>166</v>
      </c>
      <c r="D1233">
        <v>5113.5463920000002</v>
      </c>
      <c r="E1233" s="6" t="s">
        <v>96</v>
      </c>
      <c r="F1233" s="6" t="s">
        <v>95</v>
      </c>
      <c r="G1233">
        <v>20260723</v>
      </c>
    </row>
    <row r="1234" spans="1:7" x14ac:dyDescent="0.2">
      <c r="A1234" s="6" t="s">
        <v>196</v>
      </c>
      <c r="B1234" s="6" t="s">
        <v>190</v>
      </c>
      <c r="C1234" s="6" t="s">
        <v>166</v>
      </c>
      <c r="D1234">
        <v>717.51888599999995</v>
      </c>
      <c r="E1234" s="6" t="s">
        <v>98</v>
      </c>
      <c r="F1234" s="6" t="s">
        <v>97</v>
      </c>
      <c r="G1234">
        <v>20260723</v>
      </c>
    </row>
    <row r="1235" spans="1:7" x14ac:dyDescent="0.2">
      <c r="A1235" s="6" t="s">
        <v>196</v>
      </c>
      <c r="B1235" s="6" t="s">
        <v>190</v>
      </c>
      <c r="C1235" s="6" t="s">
        <v>166</v>
      </c>
      <c r="D1235">
        <v>372215.88504099997</v>
      </c>
      <c r="E1235" s="6" t="s">
        <v>100</v>
      </c>
      <c r="F1235" s="6" t="s">
        <v>99</v>
      </c>
      <c r="G1235">
        <v>20260723</v>
      </c>
    </row>
    <row r="1236" spans="1:7" x14ac:dyDescent="0.2">
      <c r="A1236" s="6" t="s">
        <v>196</v>
      </c>
      <c r="B1236" s="6" t="s">
        <v>190</v>
      </c>
      <c r="C1236" s="6" t="s">
        <v>166</v>
      </c>
      <c r="E1236" s="6" t="s">
        <v>102</v>
      </c>
      <c r="F1236" s="6" t="s">
        <v>101</v>
      </c>
      <c r="G1236">
        <v>20260723</v>
      </c>
    </row>
    <row r="1237" spans="1:7" x14ac:dyDescent="0.2">
      <c r="A1237" s="6" t="s">
        <v>196</v>
      </c>
      <c r="B1237" s="6" t="s">
        <v>190</v>
      </c>
      <c r="C1237" s="6" t="s">
        <v>166</v>
      </c>
      <c r="D1237">
        <v>30281.491107999998</v>
      </c>
      <c r="E1237" s="6" t="s">
        <v>167</v>
      </c>
      <c r="F1237" s="6" t="s">
        <v>103</v>
      </c>
      <c r="G1237">
        <v>20260723</v>
      </c>
    </row>
    <row r="1238" spans="1:7" x14ac:dyDescent="0.2">
      <c r="A1238" s="6" t="s">
        <v>196</v>
      </c>
      <c r="B1238" s="6" t="s">
        <v>190</v>
      </c>
      <c r="C1238" s="6" t="s">
        <v>166</v>
      </c>
      <c r="D1238">
        <v>26317.441470000002</v>
      </c>
      <c r="E1238" s="6" t="s">
        <v>168</v>
      </c>
      <c r="F1238" s="6" t="s">
        <v>104</v>
      </c>
      <c r="G1238">
        <v>20260723</v>
      </c>
    </row>
    <row r="1239" spans="1:7" x14ac:dyDescent="0.2">
      <c r="A1239" s="6" t="s">
        <v>196</v>
      </c>
      <c r="B1239" s="6" t="s">
        <v>190</v>
      </c>
      <c r="C1239" s="6" t="s">
        <v>166</v>
      </c>
      <c r="D1239">
        <v>0</v>
      </c>
      <c r="E1239" s="6" t="s">
        <v>106</v>
      </c>
      <c r="F1239" s="6" t="s">
        <v>105</v>
      </c>
      <c r="G1239">
        <v>20260723</v>
      </c>
    </row>
    <row r="1240" spans="1:7" x14ac:dyDescent="0.2">
      <c r="A1240" s="6" t="s">
        <v>196</v>
      </c>
      <c r="B1240" s="6" t="s">
        <v>190</v>
      </c>
      <c r="C1240" s="6" t="s">
        <v>166</v>
      </c>
      <c r="D1240">
        <v>24994.770042</v>
      </c>
      <c r="E1240" s="6" t="s">
        <v>108</v>
      </c>
      <c r="F1240" s="6" t="s">
        <v>107</v>
      </c>
      <c r="G1240">
        <v>20260723</v>
      </c>
    </row>
    <row r="1241" spans="1:7" x14ac:dyDescent="0.2">
      <c r="A1241" s="6" t="s">
        <v>196</v>
      </c>
      <c r="B1241" s="6" t="s">
        <v>190</v>
      </c>
      <c r="C1241" s="6" t="s">
        <v>166</v>
      </c>
      <c r="D1241">
        <v>1322.6714280000001</v>
      </c>
      <c r="E1241" s="6" t="s">
        <v>110</v>
      </c>
      <c r="F1241" s="6" t="s">
        <v>109</v>
      </c>
      <c r="G1241">
        <v>20260723</v>
      </c>
    </row>
    <row r="1242" spans="1:7" x14ac:dyDescent="0.2">
      <c r="A1242" s="6" t="s">
        <v>196</v>
      </c>
      <c r="B1242" s="6" t="s">
        <v>190</v>
      </c>
      <c r="C1242" s="6" t="s">
        <v>166</v>
      </c>
      <c r="D1242">
        <v>3964.0496330000001</v>
      </c>
      <c r="E1242" s="6" t="s">
        <v>112</v>
      </c>
      <c r="F1242" s="6" t="s">
        <v>111</v>
      </c>
      <c r="G1242">
        <v>20260723</v>
      </c>
    </row>
    <row r="1243" spans="1:7" x14ac:dyDescent="0.2">
      <c r="A1243" s="6" t="s">
        <v>196</v>
      </c>
      <c r="B1243" s="6" t="s">
        <v>190</v>
      </c>
      <c r="C1243" s="6" t="s">
        <v>166</v>
      </c>
      <c r="D1243">
        <v>0</v>
      </c>
      <c r="E1243" s="6" t="s">
        <v>106</v>
      </c>
      <c r="F1243" s="6" t="s">
        <v>113</v>
      </c>
      <c r="G1243">
        <v>20260723</v>
      </c>
    </row>
    <row r="1244" spans="1:7" x14ac:dyDescent="0.2">
      <c r="A1244" s="6" t="s">
        <v>196</v>
      </c>
      <c r="B1244" s="6" t="s">
        <v>190</v>
      </c>
      <c r="C1244" s="6" t="s">
        <v>166</v>
      </c>
      <c r="D1244">
        <v>3694.7436899999998</v>
      </c>
      <c r="E1244" s="6" t="s">
        <v>108</v>
      </c>
      <c r="F1244" s="6" t="s">
        <v>114</v>
      </c>
      <c r="G1244">
        <v>20260723</v>
      </c>
    </row>
    <row r="1245" spans="1:7" x14ac:dyDescent="0.2">
      <c r="A1245" s="6" t="s">
        <v>196</v>
      </c>
      <c r="B1245" s="6" t="s">
        <v>190</v>
      </c>
      <c r="C1245" s="6" t="s">
        <v>166</v>
      </c>
      <c r="D1245">
        <v>269.30594400000001</v>
      </c>
      <c r="E1245" s="6" t="s">
        <v>110</v>
      </c>
      <c r="F1245" s="6" t="s">
        <v>115</v>
      </c>
      <c r="G1245">
        <v>20260723</v>
      </c>
    </row>
    <row r="1246" spans="1:7" x14ac:dyDescent="0.2">
      <c r="A1246" s="6" t="s">
        <v>196</v>
      </c>
      <c r="B1246" s="6" t="s">
        <v>190</v>
      </c>
      <c r="C1246" s="6" t="s">
        <v>166</v>
      </c>
      <c r="D1246">
        <v>221865.55387999999</v>
      </c>
      <c r="E1246" s="6" t="s">
        <v>117</v>
      </c>
      <c r="F1246" s="6" t="s">
        <v>116</v>
      </c>
      <c r="G1246">
        <v>20260723</v>
      </c>
    </row>
    <row r="1247" spans="1:7" x14ac:dyDescent="0.2">
      <c r="A1247" s="6" t="s">
        <v>196</v>
      </c>
      <c r="B1247" s="6" t="s">
        <v>190</v>
      </c>
      <c r="C1247" s="6" t="s">
        <v>166</v>
      </c>
      <c r="D1247">
        <v>12788.551982999999</v>
      </c>
      <c r="E1247" s="6" t="s">
        <v>119</v>
      </c>
      <c r="F1247" s="6" t="s">
        <v>118</v>
      </c>
      <c r="G1247">
        <v>20260723</v>
      </c>
    </row>
    <row r="1248" spans="1:7" x14ac:dyDescent="0.2">
      <c r="A1248" s="6" t="s">
        <v>196</v>
      </c>
      <c r="B1248" s="6" t="s">
        <v>190</v>
      </c>
      <c r="C1248" s="6" t="s">
        <v>166</v>
      </c>
      <c r="D1248">
        <v>0</v>
      </c>
      <c r="E1248" s="6" t="s">
        <v>106</v>
      </c>
      <c r="F1248" s="6" t="s">
        <v>120</v>
      </c>
      <c r="G1248">
        <v>20260723</v>
      </c>
    </row>
    <row r="1249" spans="1:7" x14ac:dyDescent="0.2">
      <c r="A1249" s="6" t="s">
        <v>196</v>
      </c>
      <c r="B1249" s="6" t="s">
        <v>190</v>
      </c>
      <c r="C1249" s="6" t="s">
        <v>166</v>
      </c>
      <c r="D1249">
        <v>11518.846108</v>
      </c>
      <c r="E1249" s="6" t="s">
        <v>108</v>
      </c>
      <c r="F1249" s="6" t="s">
        <v>121</v>
      </c>
      <c r="G1249">
        <v>20260723</v>
      </c>
    </row>
    <row r="1250" spans="1:7" x14ac:dyDescent="0.2">
      <c r="A1250" s="6" t="s">
        <v>196</v>
      </c>
      <c r="B1250" s="6" t="s">
        <v>190</v>
      </c>
      <c r="C1250" s="6" t="s">
        <v>166</v>
      </c>
      <c r="D1250">
        <v>1269.7058689999999</v>
      </c>
      <c r="E1250" s="6" t="s">
        <v>110</v>
      </c>
      <c r="F1250" s="6" t="s">
        <v>122</v>
      </c>
      <c r="G1250">
        <v>20260723</v>
      </c>
    </row>
    <row r="1251" spans="1:7" x14ac:dyDescent="0.2">
      <c r="A1251" s="6" t="s">
        <v>196</v>
      </c>
      <c r="B1251" s="6" t="s">
        <v>190</v>
      </c>
      <c r="C1251" s="6" t="s">
        <v>166</v>
      </c>
      <c r="D1251">
        <v>209077.001903</v>
      </c>
      <c r="E1251" s="6" t="s">
        <v>169</v>
      </c>
      <c r="F1251" s="6" t="s">
        <v>123</v>
      </c>
      <c r="G1251">
        <v>20260723</v>
      </c>
    </row>
    <row r="1252" spans="1:7" x14ac:dyDescent="0.2">
      <c r="A1252" s="6" t="s">
        <v>196</v>
      </c>
      <c r="B1252" s="6" t="s">
        <v>190</v>
      </c>
      <c r="C1252" s="6" t="s">
        <v>166</v>
      </c>
      <c r="D1252">
        <v>0</v>
      </c>
      <c r="E1252" s="6" t="s">
        <v>106</v>
      </c>
      <c r="F1252" s="6" t="s">
        <v>124</v>
      </c>
      <c r="G1252">
        <v>20260723</v>
      </c>
    </row>
    <row r="1253" spans="1:7" x14ac:dyDescent="0.2">
      <c r="A1253" s="6" t="s">
        <v>196</v>
      </c>
      <c r="B1253" s="6" t="s">
        <v>190</v>
      </c>
      <c r="C1253" s="6" t="s">
        <v>166</v>
      </c>
      <c r="D1253">
        <v>206254.80013300001</v>
      </c>
      <c r="E1253" s="6" t="s">
        <v>108</v>
      </c>
      <c r="F1253" s="6" t="s">
        <v>125</v>
      </c>
      <c r="G1253">
        <v>20260723</v>
      </c>
    </row>
    <row r="1254" spans="1:7" x14ac:dyDescent="0.2">
      <c r="A1254" s="6" t="s">
        <v>196</v>
      </c>
      <c r="B1254" s="6" t="s">
        <v>190</v>
      </c>
      <c r="C1254" s="6" t="s">
        <v>166</v>
      </c>
      <c r="D1254">
        <v>2822.2017689999998</v>
      </c>
      <c r="E1254" s="6" t="s">
        <v>110</v>
      </c>
      <c r="F1254" s="6" t="s">
        <v>126</v>
      </c>
      <c r="G1254">
        <v>20260723</v>
      </c>
    </row>
    <row r="1255" spans="1:7" x14ac:dyDescent="0.2">
      <c r="A1255" s="6" t="s">
        <v>196</v>
      </c>
      <c r="B1255" s="6" t="s">
        <v>190</v>
      </c>
      <c r="C1255" s="6" t="s">
        <v>166</v>
      </c>
      <c r="D1255">
        <v>44150.461833000001</v>
      </c>
      <c r="E1255" s="6" t="s">
        <v>170</v>
      </c>
      <c r="F1255" s="6" t="s">
        <v>127</v>
      </c>
      <c r="G1255">
        <v>20260723</v>
      </c>
    </row>
    <row r="1256" spans="1:7" x14ac:dyDescent="0.2">
      <c r="A1256" s="6" t="s">
        <v>196</v>
      </c>
      <c r="B1256" s="6" t="s">
        <v>190</v>
      </c>
      <c r="C1256" s="6" t="s">
        <v>166</v>
      </c>
      <c r="D1256">
        <v>13117.335428</v>
      </c>
      <c r="E1256" s="6" t="s">
        <v>106</v>
      </c>
      <c r="F1256" s="6" t="s">
        <v>128</v>
      </c>
      <c r="G1256">
        <v>20260723</v>
      </c>
    </row>
    <row r="1257" spans="1:7" x14ac:dyDescent="0.2">
      <c r="A1257" s="6" t="s">
        <v>196</v>
      </c>
      <c r="B1257" s="6" t="s">
        <v>190</v>
      </c>
      <c r="C1257" s="6" t="s">
        <v>166</v>
      </c>
      <c r="D1257">
        <v>30671.866295</v>
      </c>
      <c r="E1257" s="6" t="s">
        <v>108</v>
      </c>
      <c r="F1257" s="6" t="s">
        <v>129</v>
      </c>
      <c r="G1257">
        <v>20260723</v>
      </c>
    </row>
    <row r="1258" spans="1:7" x14ac:dyDescent="0.2">
      <c r="A1258" s="6" t="s">
        <v>196</v>
      </c>
      <c r="B1258" s="6" t="s">
        <v>190</v>
      </c>
      <c r="C1258" s="6" t="s">
        <v>166</v>
      </c>
      <c r="D1258">
        <v>361.26011</v>
      </c>
      <c r="E1258" s="6" t="s">
        <v>110</v>
      </c>
      <c r="F1258" s="6" t="s">
        <v>130</v>
      </c>
      <c r="G1258">
        <v>20260723</v>
      </c>
    </row>
    <row r="1259" spans="1:7" x14ac:dyDescent="0.2">
      <c r="A1259" s="6" t="s">
        <v>196</v>
      </c>
      <c r="B1259" s="6" t="s">
        <v>190</v>
      </c>
      <c r="C1259" s="6" t="s">
        <v>166</v>
      </c>
      <c r="E1259" s="6" t="s">
        <v>132</v>
      </c>
      <c r="F1259" s="6" t="s">
        <v>131</v>
      </c>
      <c r="G1259">
        <v>20260723</v>
      </c>
    </row>
    <row r="1260" spans="1:7" x14ac:dyDescent="0.2">
      <c r="A1260" s="6" t="s">
        <v>196</v>
      </c>
      <c r="B1260" s="6" t="s">
        <v>190</v>
      </c>
      <c r="C1260" s="6" t="s">
        <v>166</v>
      </c>
      <c r="D1260">
        <v>42.887191999999999</v>
      </c>
      <c r="E1260" s="6" t="s">
        <v>134</v>
      </c>
      <c r="F1260" s="6" t="s">
        <v>133</v>
      </c>
      <c r="G1260">
        <v>20260723</v>
      </c>
    </row>
    <row r="1261" spans="1:7" x14ac:dyDescent="0.2">
      <c r="A1261" s="6" t="s">
        <v>196</v>
      </c>
      <c r="B1261" s="6" t="s">
        <v>190</v>
      </c>
      <c r="C1261" s="6" t="s">
        <v>166</v>
      </c>
      <c r="D1261">
        <v>1258.1076700000001</v>
      </c>
      <c r="E1261" s="6" t="s">
        <v>136</v>
      </c>
      <c r="F1261" s="6" t="s">
        <v>135</v>
      </c>
      <c r="G1261">
        <v>20260723</v>
      </c>
    </row>
    <row r="1262" spans="1:7" x14ac:dyDescent="0.2">
      <c r="A1262" s="6" t="s">
        <v>196</v>
      </c>
      <c r="B1262" s="6" t="s">
        <v>190</v>
      </c>
      <c r="C1262" s="6" t="s">
        <v>166</v>
      </c>
      <c r="D1262">
        <v>3103.3150340000002</v>
      </c>
      <c r="E1262" s="6" t="s">
        <v>138</v>
      </c>
      <c r="F1262" s="6" t="s">
        <v>137</v>
      </c>
      <c r="G1262">
        <v>20260723</v>
      </c>
    </row>
    <row r="1263" spans="1:7" x14ac:dyDescent="0.2">
      <c r="A1263" s="6" t="s">
        <v>196</v>
      </c>
      <c r="B1263" s="6" t="s">
        <v>190</v>
      </c>
      <c r="C1263" s="6" t="s">
        <v>166</v>
      </c>
      <c r="D1263">
        <v>4594.5072909999999</v>
      </c>
      <c r="E1263" s="6" t="s">
        <v>140</v>
      </c>
      <c r="F1263" s="6" t="s">
        <v>139</v>
      </c>
      <c r="G1263">
        <v>20260723</v>
      </c>
    </row>
    <row r="1264" spans="1:7" x14ac:dyDescent="0.2">
      <c r="A1264" s="6" t="s">
        <v>196</v>
      </c>
      <c r="B1264" s="6" t="s">
        <v>190</v>
      </c>
      <c r="C1264" s="6" t="s">
        <v>166</v>
      </c>
      <c r="D1264">
        <v>1125.11796</v>
      </c>
      <c r="E1264" s="6" t="s">
        <v>142</v>
      </c>
      <c r="F1264" s="6" t="s">
        <v>141</v>
      </c>
      <c r="G1264">
        <v>20260723</v>
      </c>
    </row>
    <row r="1265" spans="1:7" x14ac:dyDescent="0.2">
      <c r="A1265" s="6" t="s">
        <v>196</v>
      </c>
      <c r="B1265" s="6" t="s">
        <v>190</v>
      </c>
      <c r="C1265" s="6" t="s">
        <v>166</v>
      </c>
      <c r="D1265">
        <v>1182.6959879999999</v>
      </c>
      <c r="E1265" s="6" t="s">
        <v>52</v>
      </c>
      <c r="F1265" s="6" t="s">
        <v>143</v>
      </c>
      <c r="G1265">
        <v>20260723</v>
      </c>
    </row>
    <row r="1266" spans="1:7" x14ac:dyDescent="0.2">
      <c r="A1266" s="6" t="s">
        <v>196</v>
      </c>
      <c r="B1266" s="6" t="s">
        <v>190</v>
      </c>
      <c r="C1266" s="6" t="s">
        <v>166</v>
      </c>
      <c r="D1266">
        <v>8107.9093659999999</v>
      </c>
      <c r="E1266" s="6" t="s">
        <v>145</v>
      </c>
      <c r="F1266" s="6" t="s">
        <v>144</v>
      </c>
      <c r="G1266">
        <v>20260723</v>
      </c>
    </row>
    <row r="1267" spans="1:7" x14ac:dyDescent="0.2">
      <c r="A1267" s="6" t="s">
        <v>196</v>
      </c>
      <c r="B1267" s="6" t="s">
        <v>190</v>
      </c>
      <c r="C1267" s="6" t="s">
        <v>166</v>
      </c>
      <c r="D1267">
        <v>6029.3145729999997</v>
      </c>
      <c r="E1267" s="6" t="s">
        <v>147</v>
      </c>
      <c r="F1267" s="6" t="s">
        <v>146</v>
      </c>
      <c r="G1267">
        <v>20260723</v>
      </c>
    </row>
    <row r="1268" spans="1:7" x14ac:dyDescent="0.2">
      <c r="A1268" s="6" t="s">
        <v>196</v>
      </c>
      <c r="B1268" s="6" t="s">
        <v>190</v>
      </c>
      <c r="C1268" s="6" t="s">
        <v>166</v>
      </c>
      <c r="D1268">
        <v>2758.1820010000001</v>
      </c>
      <c r="E1268" s="6" t="s">
        <v>149</v>
      </c>
      <c r="F1268" s="6" t="s">
        <v>148</v>
      </c>
      <c r="G1268">
        <v>20260723</v>
      </c>
    </row>
    <row r="1269" spans="1:7" x14ac:dyDescent="0.2">
      <c r="A1269" s="6" t="s">
        <v>196</v>
      </c>
      <c r="B1269" s="6" t="s">
        <v>190</v>
      </c>
      <c r="C1269" s="6" t="s">
        <v>166</v>
      </c>
      <c r="D1269">
        <v>1163.934728</v>
      </c>
      <c r="E1269" s="6" t="s">
        <v>151</v>
      </c>
      <c r="F1269" s="6" t="s">
        <v>150</v>
      </c>
      <c r="G1269">
        <v>20260723</v>
      </c>
    </row>
    <row r="1270" spans="1:7" x14ac:dyDescent="0.2">
      <c r="A1270" s="6" t="s">
        <v>196</v>
      </c>
      <c r="B1270" s="6" t="s">
        <v>190</v>
      </c>
      <c r="C1270" s="6" t="s">
        <v>166</v>
      </c>
      <c r="D1270">
        <v>2549.5848000000001</v>
      </c>
      <c r="E1270" s="6" t="s">
        <v>153</v>
      </c>
      <c r="F1270" s="6" t="s">
        <v>152</v>
      </c>
      <c r="G1270">
        <v>20260723</v>
      </c>
    </row>
    <row r="1271" spans="1:7" x14ac:dyDescent="0.2">
      <c r="A1271" s="6" t="s">
        <v>196</v>
      </c>
      <c r="B1271" s="6" t="s">
        <v>190</v>
      </c>
      <c r="C1271" s="6" t="s">
        <v>166</v>
      </c>
      <c r="D1271">
        <v>6153.2798819999998</v>
      </c>
      <c r="E1271" s="6" t="s">
        <v>155</v>
      </c>
      <c r="F1271" s="6" t="s">
        <v>154</v>
      </c>
      <c r="G1271">
        <v>20260723</v>
      </c>
    </row>
    <row r="1272" spans="1:7" x14ac:dyDescent="0.2">
      <c r="A1272" s="6" t="s">
        <v>196</v>
      </c>
      <c r="B1272" s="6" t="s">
        <v>190</v>
      </c>
      <c r="C1272" s="6" t="s">
        <v>166</v>
      </c>
      <c r="D1272">
        <v>62.417993000000003</v>
      </c>
      <c r="E1272" s="6" t="s">
        <v>157</v>
      </c>
      <c r="F1272" s="6" t="s">
        <v>156</v>
      </c>
      <c r="G1272">
        <v>20260723</v>
      </c>
    </row>
    <row r="1273" spans="1:7" x14ac:dyDescent="0.2">
      <c r="A1273" s="6" t="s">
        <v>196</v>
      </c>
      <c r="B1273" s="6" t="s">
        <v>190</v>
      </c>
      <c r="C1273" s="6" t="s">
        <v>166</v>
      </c>
      <c r="D1273">
        <v>6090.8618889999998</v>
      </c>
      <c r="E1273" s="6" t="s">
        <v>159</v>
      </c>
      <c r="F1273" s="6" t="s">
        <v>158</v>
      </c>
      <c r="G1273">
        <v>20260723</v>
      </c>
    </row>
    <row r="1274" spans="1:7" x14ac:dyDescent="0.2">
      <c r="A1274" s="6" t="s">
        <v>196</v>
      </c>
      <c r="B1274" s="6" t="s">
        <v>190</v>
      </c>
      <c r="C1274" s="6" t="s">
        <v>166</v>
      </c>
      <c r="D1274">
        <v>1451.855129</v>
      </c>
      <c r="E1274" s="6" t="s">
        <v>161</v>
      </c>
      <c r="F1274" s="6" t="s">
        <v>160</v>
      </c>
      <c r="G1274">
        <v>20260723</v>
      </c>
    </row>
    <row r="1275" spans="1:7" x14ac:dyDescent="0.2">
      <c r="A1275" s="6" t="s">
        <v>196</v>
      </c>
      <c r="B1275" s="6" t="s">
        <v>190</v>
      </c>
      <c r="C1275" s="6" t="s">
        <v>166</v>
      </c>
      <c r="D1275">
        <v>335818.19812900003</v>
      </c>
      <c r="E1275" s="6" t="s">
        <v>163</v>
      </c>
      <c r="F1275" s="6" t="s">
        <v>162</v>
      </c>
      <c r="G1275">
        <v>20260723</v>
      </c>
    </row>
    <row r="1276" spans="1:7" x14ac:dyDescent="0.2">
      <c r="A1276" s="6" t="s">
        <v>196</v>
      </c>
      <c r="B1276" s="6" t="s">
        <v>190</v>
      </c>
      <c r="C1276" s="6" t="s">
        <v>166</v>
      </c>
      <c r="D1276">
        <v>36397.686943000001</v>
      </c>
      <c r="E1276" s="6" t="s">
        <v>165</v>
      </c>
      <c r="F1276" s="6" t="s">
        <v>164</v>
      </c>
      <c r="G1276">
        <v>20260723</v>
      </c>
    </row>
    <row r="1277" spans="1:7" x14ac:dyDescent="0.2">
      <c r="A1277" s="6" t="s">
        <v>196</v>
      </c>
      <c r="B1277" s="6" t="s">
        <v>191</v>
      </c>
      <c r="C1277" s="6" t="s">
        <v>166</v>
      </c>
      <c r="E1277" s="6" t="s">
        <v>12</v>
      </c>
      <c r="F1277" s="6" t="s">
        <v>11</v>
      </c>
      <c r="G1277">
        <v>20260723</v>
      </c>
    </row>
    <row r="1278" spans="1:7" x14ac:dyDescent="0.2">
      <c r="A1278" s="6" t="s">
        <v>196</v>
      </c>
      <c r="B1278" s="6" t="s">
        <v>191</v>
      </c>
      <c r="C1278" s="6" t="s">
        <v>166</v>
      </c>
      <c r="E1278" s="6" t="s">
        <v>16</v>
      </c>
      <c r="F1278" s="6" t="s">
        <v>15</v>
      </c>
      <c r="G1278">
        <v>20260723</v>
      </c>
    </row>
    <row r="1279" spans="1:7" x14ac:dyDescent="0.2">
      <c r="A1279" s="6" t="s">
        <v>196</v>
      </c>
      <c r="B1279" s="6" t="s">
        <v>191</v>
      </c>
      <c r="C1279" s="6" t="s">
        <v>166</v>
      </c>
      <c r="E1279" s="6" t="s">
        <v>18</v>
      </c>
      <c r="F1279" s="6" t="s">
        <v>17</v>
      </c>
      <c r="G1279">
        <v>20260723</v>
      </c>
    </row>
    <row r="1280" spans="1:7" x14ac:dyDescent="0.2">
      <c r="A1280" s="6" t="s">
        <v>196</v>
      </c>
      <c r="B1280" s="6" t="s">
        <v>191</v>
      </c>
      <c r="C1280" s="6" t="s">
        <v>166</v>
      </c>
      <c r="D1280">
        <v>113.91738700000001</v>
      </c>
      <c r="E1280" s="6" t="s">
        <v>20</v>
      </c>
      <c r="F1280" s="6" t="s">
        <v>19</v>
      </c>
      <c r="G1280">
        <v>20260723</v>
      </c>
    </row>
    <row r="1281" spans="1:7" x14ac:dyDescent="0.2">
      <c r="A1281" s="6" t="s">
        <v>196</v>
      </c>
      <c r="B1281" s="6" t="s">
        <v>191</v>
      </c>
      <c r="C1281" s="6" t="s">
        <v>166</v>
      </c>
      <c r="D1281">
        <v>618.81821000000002</v>
      </c>
      <c r="E1281" s="6" t="s">
        <v>22</v>
      </c>
      <c r="F1281" s="6" t="s">
        <v>21</v>
      </c>
      <c r="G1281">
        <v>20260723</v>
      </c>
    </row>
    <row r="1282" spans="1:7" x14ac:dyDescent="0.2">
      <c r="A1282" s="6" t="s">
        <v>196</v>
      </c>
      <c r="B1282" s="6" t="s">
        <v>191</v>
      </c>
      <c r="C1282" s="6" t="s">
        <v>166</v>
      </c>
      <c r="D1282">
        <v>0</v>
      </c>
      <c r="E1282" s="6" t="s">
        <v>24</v>
      </c>
      <c r="F1282" s="6" t="s">
        <v>23</v>
      </c>
      <c r="G1282">
        <v>20260723</v>
      </c>
    </row>
    <row r="1283" spans="1:7" x14ac:dyDescent="0.2">
      <c r="A1283" s="6" t="s">
        <v>196</v>
      </c>
      <c r="B1283" s="6" t="s">
        <v>191</v>
      </c>
      <c r="C1283" s="6" t="s">
        <v>166</v>
      </c>
      <c r="D1283">
        <v>1532.443223</v>
      </c>
      <c r="E1283" s="6" t="s">
        <v>26</v>
      </c>
      <c r="F1283" s="6" t="s">
        <v>25</v>
      </c>
      <c r="G1283">
        <v>20260723</v>
      </c>
    </row>
    <row r="1284" spans="1:7" x14ac:dyDescent="0.2">
      <c r="A1284" s="6" t="s">
        <v>196</v>
      </c>
      <c r="B1284" s="6" t="s">
        <v>191</v>
      </c>
      <c r="C1284" s="6" t="s">
        <v>166</v>
      </c>
      <c r="D1284">
        <v>250242.13306200001</v>
      </c>
      <c r="E1284" s="6" t="s">
        <v>28</v>
      </c>
      <c r="F1284" s="6" t="s">
        <v>27</v>
      </c>
      <c r="G1284">
        <v>20260723</v>
      </c>
    </row>
    <row r="1285" spans="1:7" x14ac:dyDescent="0.2">
      <c r="A1285" s="6" t="s">
        <v>196</v>
      </c>
      <c r="B1285" s="6" t="s">
        <v>191</v>
      </c>
      <c r="C1285" s="6" t="s">
        <v>166</v>
      </c>
      <c r="D1285">
        <v>8469.5909269999993</v>
      </c>
      <c r="E1285" s="6" t="s">
        <v>30</v>
      </c>
      <c r="F1285" s="6" t="s">
        <v>29</v>
      </c>
      <c r="G1285">
        <v>20260723</v>
      </c>
    </row>
    <row r="1286" spans="1:7" x14ac:dyDescent="0.2">
      <c r="A1286" s="6" t="s">
        <v>196</v>
      </c>
      <c r="B1286" s="6" t="s">
        <v>191</v>
      </c>
      <c r="C1286" s="6" t="s">
        <v>166</v>
      </c>
      <c r="D1286">
        <v>13589.038696</v>
      </c>
      <c r="E1286" s="6" t="s">
        <v>32</v>
      </c>
      <c r="F1286" s="6" t="s">
        <v>31</v>
      </c>
      <c r="G1286">
        <v>20260723</v>
      </c>
    </row>
    <row r="1287" spans="1:7" x14ac:dyDescent="0.2">
      <c r="A1287" s="6" t="s">
        <v>196</v>
      </c>
      <c r="B1287" s="6" t="s">
        <v>191</v>
      </c>
      <c r="C1287" s="6" t="s">
        <v>166</v>
      </c>
      <c r="D1287">
        <v>12116.898931</v>
      </c>
      <c r="E1287" s="6" t="s">
        <v>34</v>
      </c>
      <c r="F1287" s="6" t="s">
        <v>33</v>
      </c>
      <c r="G1287">
        <v>20260723</v>
      </c>
    </row>
    <row r="1288" spans="1:7" x14ac:dyDescent="0.2">
      <c r="A1288" s="6" t="s">
        <v>196</v>
      </c>
      <c r="B1288" s="6" t="s">
        <v>191</v>
      </c>
      <c r="C1288" s="6" t="s">
        <v>166</v>
      </c>
      <c r="D1288">
        <v>9396.3143660000005</v>
      </c>
      <c r="E1288" s="6" t="s">
        <v>36</v>
      </c>
      <c r="F1288" s="6" t="s">
        <v>35</v>
      </c>
      <c r="G1288">
        <v>20260723</v>
      </c>
    </row>
    <row r="1289" spans="1:7" x14ac:dyDescent="0.2">
      <c r="A1289" s="6" t="s">
        <v>196</v>
      </c>
      <c r="B1289" s="6" t="s">
        <v>191</v>
      </c>
      <c r="C1289" s="6" t="s">
        <v>166</v>
      </c>
      <c r="D1289">
        <v>2720.5845650000001</v>
      </c>
      <c r="E1289" s="6" t="s">
        <v>38</v>
      </c>
      <c r="F1289" s="6" t="s">
        <v>37</v>
      </c>
      <c r="G1289">
        <v>20260723</v>
      </c>
    </row>
    <row r="1290" spans="1:7" x14ac:dyDescent="0.2">
      <c r="A1290" s="6" t="s">
        <v>196</v>
      </c>
      <c r="B1290" s="6" t="s">
        <v>191</v>
      </c>
      <c r="C1290" s="6" t="s">
        <v>166</v>
      </c>
      <c r="D1290">
        <v>192702.790691</v>
      </c>
      <c r="E1290" s="6" t="s">
        <v>40</v>
      </c>
      <c r="F1290" s="6" t="s">
        <v>39</v>
      </c>
      <c r="G1290">
        <v>20260723</v>
      </c>
    </row>
    <row r="1291" spans="1:7" x14ac:dyDescent="0.2">
      <c r="A1291" s="6" t="s">
        <v>196</v>
      </c>
      <c r="B1291" s="6" t="s">
        <v>191</v>
      </c>
      <c r="C1291" s="6" t="s">
        <v>166</v>
      </c>
      <c r="D1291">
        <v>132280.98196500001</v>
      </c>
      <c r="E1291" s="6" t="s">
        <v>42</v>
      </c>
      <c r="F1291" s="6" t="s">
        <v>41</v>
      </c>
      <c r="G1291">
        <v>20260723</v>
      </c>
    </row>
    <row r="1292" spans="1:7" x14ac:dyDescent="0.2">
      <c r="A1292" s="6" t="s">
        <v>196</v>
      </c>
      <c r="B1292" s="6" t="s">
        <v>191</v>
      </c>
      <c r="C1292" s="6" t="s">
        <v>166</v>
      </c>
      <c r="D1292">
        <v>58654.411258</v>
      </c>
      <c r="E1292" s="6" t="s">
        <v>44</v>
      </c>
      <c r="F1292" s="6" t="s">
        <v>43</v>
      </c>
      <c r="G1292">
        <v>20260723</v>
      </c>
    </row>
    <row r="1293" spans="1:7" x14ac:dyDescent="0.2">
      <c r="A1293" s="6" t="s">
        <v>196</v>
      </c>
      <c r="B1293" s="6" t="s">
        <v>191</v>
      </c>
      <c r="C1293" s="6" t="s">
        <v>166</v>
      </c>
      <c r="D1293">
        <v>1388.4836089999999</v>
      </c>
      <c r="E1293" s="6" t="s">
        <v>46</v>
      </c>
      <c r="F1293" s="6" t="s">
        <v>45</v>
      </c>
      <c r="G1293">
        <v>20260723</v>
      </c>
    </row>
    <row r="1294" spans="1:7" x14ac:dyDescent="0.2">
      <c r="A1294" s="6" t="s">
        <v>196</v>
      </c>
      <c r="B1294" s="6" t="s">
        <v>191</v>
      </c>
      <c r="C1294" s="6" t="s">
        <v>166</v>
      </c>
      <c r="D1294">
        <v>378.91819400000003</v>
      </c>
      <c r="E1294" s="6" t="s">
        <v>48</v>
      </c>
      <c r="F1294" s="6" t="s">
        <v>47</v>
      </c>
      <c r="G1294">
        <v>20260723</v>
      </c>
    </row>
    <row r="1295" spans="1:7" x14ac:dyDescent="0.2">
      <c r="A1295" s="6" t="s">
        <v>196</v>
      </c>
      <c r="B1295" s="6" t="s">
        <v>191</v>
      </c>
      <c r="C1295" s="6" t="s">
        <v>166</v>
      </c>
      <c r="D1295">
        <v>21333.076743000001</v>
      </c>
      <c r="E1295" s="6" t="s">
        <v>50</v>
      </c>
      <c r="F1295" s="6" t="s">
        <v>49</v>
      </c>
      <c r="G1295">
        <v>20260723</v>
      </c>
    </row>
    <row r="1296" spans="1:7" x14ac:dyDescent="0.2">
      <c r="A1296" s="6" t="s">
        <v>196</v>
      </c>
      <c r="B1296" s="6" t="s">
        <v>191</v>
      </c>
      <c r="C1296" s="6" t="s">
        <v>166</v>
      </c>
      <c r="D1296">
        <v>711.89409599999999</v>
      </c>
      <c r="E1296" s="6" t="s">
        <v>52</v>
      </c>
      <c r="F1296" s="6" t="s">
        <v>51</v>
      </c>
      <c r="G1296">
        <v>20260723</v>
      </c>
    </row>
    <row r="1297" spans="1:7" x14ac:dyDescent="0.2">
      <c r="A1297" s="6" t="s">
        <v>196</v>
      </c>
      <c r="B1297" s="6" t="s">
        <v>191</v>
      </c>
      <c r="C1297" s="6" t="s">
        <v>166</v>
      </c>
      <c r="D1297">
        <v>1301.684833</v>
      </c>
      <c r="E1297" s="6" t="s">
        <v>54</v>
      </c>
      <c r="F1297" s="6" t="s">
        <v>53</v>
      </c>
      <c r="G1297">
        <v>20260723</v>
      </c>
    </row>
    <row r="1298" spans="1:7" x14ac:dyDescent="0.2">
      <c r="A1298" s="6" t="s">
        <v>196</v>
      </c>
      <c r="B1298" s="6" t="s">
        <v>191</v>
      </c>
      <c r="C1298" s="6" t="s">
        <v>166</v>
      </c>
      <c r="D1298">
        <v>17.158147</v>
      </c>
      <c r="E1298" s="6" t="s">
        <v>56</v>
      </c>
      <c r="F1298" s="6" t="s">
        <v>55</v>
      </c>
      <c r="G1298">
        <v>20260723</v>
      </c>
    </row>
    <row r="1299" spans="1:7" x14ac:dyDescent="0.2">
      <c r="A1299" s="6" t="s">
        <v>196</v>
      </c>
      <c r="B1299" s="6" t="s">
        <v>191</v>
      </c>
      <c r="C1299" s="6" t="s">
        <v>166</v>
      </c>
      <c r="D1299">
        <v>51249.460776</v>
      </c>
      <c r="E1299" s="6" t="s">
        <v>58</v>
      </c>
      <c r="F1299" s="6" t="s">
        <v>57</v>
      </c>
      <c r="G1299">
        <v>20260723</v>
      </c>
    </row>
    <row r="1300" spans="1:7" x14ac:dyDescent="0.2">
      <c r="A1300" s="6" t="s">
        <v>196</v>
      </c>
      <c r="B1300" s="6" t="s">
        <v>191</v>
      </c>
      <c r="C1300" s="6" t="s">
        <v>166</v>
      </c>
      <c r="D1300">
        <v>41897.226477999997</v>
      </c>
      <c r="E1300" s="6" t="s">
        <v>60</v>
      </c>
      <c r="F1300" s="6" t="s">
        <v>59</v>
      </c>
      <c r="G1300">
        <v>20260723</v>
      </c>
    </row>
    <row r="1301" spans="1:7" x14ac:dyDescent="0.2">
      <c r="A1301" s="6" t="s">
        <v>196</v>
      </c>
      <c r="B1301" s="6" t="s">
        <v>191</v>
      </c>
      <c r="C1301" s="6" t="s">
        <v>166</v>
      </c>
      <c r="D1301">
        <v>3114.4249239999999</v>
      </c>
      <c r="E1301" s="6" t="s">
        <v>62</v>
      </c>
      <c r="F1301" s="6" t="s">
        <v>61</v>
      </c>
      <c r="G1301">
        <v>20260723</v>
      </c>
    </row>
    <row r="1302" spans="1:7" x14ac:dyDescent="0.2">
      <c r="A1302" s="6" t="s">
        <v>196</v>
      </c>
      <c r="B1302" s="6" t="s">
        <v>191</v>
      </c>
      <c r="C1302" s="6" t="s">
        <v>166</v>
      </c>
      <c r="D1302">
        <v>18363.264756</v>
      </c>
      <c r="E1302" s="6" t="s">
        <v>64</v>
      </c>
      <c r="F1302" s="6" t="s">
        <v>63</v>
      </c>
      <c r="G1302">
        <v>20260723</v>
      </c>
    </row>
    <row r="1303" spans="1:7" x14ac:dyDescent="0.2">
      <c r="A1303" s="6" t="s">
        <v>196</v>
      </c>
      <c r="B1303" s="6" t="s">
        <v>191</v>
      </c>
      <c r="C1303" s="6" t="s">
        <v>166</v>
      </c>
      <c r="D1303">
        <v>20419.536798000001</v>
      </c>
      <c r="E1303" s="6" t="s">
        <v>66</v>
      </c>
      <c r="F1303" s="6" t="s">
        <v>65</v>
      </c>
      <c r="G1303">
        <v>20260723</v>
      </c>
    </row>
    <row r="1304" spans="1:7" x14ac:dyDescent="0.2">
      <c r="A1304" s="6" t="s">
        <v>196</v>
      </c>
      <c r="B1304" s="6" t="s">
        <v>191</v>
      </c>
      <c r="C1304" s="6" t="s">
        <v>166</v>
      </c>
      <c r="D1304">
        <v>19395.937000999998</v>
      </c>
      <c r="E1304" s="6" t="s">
        <v>68</v>
      </c>
      <c r="F1304" s="6" t="s">
        <v>67</v>
      </c>
      <c r="G1304">
        <v>20260723</v>
      </c>
    </row>
    <row r="1305" spans="1:7" x14ac:dyDescent="0.2">
      <c r="A1305" s="6" t="s">
        <v>196</v>
      </c>
      <c r="B1305" s="6" t="s">
        <v>191</v>
      </c>
      <c r="C1305" s="6" t="s">
        <v>166</v>
      </c>
      <c r="D1305">
        <v>12280.79171</v>
      </c>
      <c r="E1305" s="6" t="s">
        <v>70</v>
      </c>
      <c r="F1305" s="6" t="s">
        <v>69</v>
      </c>
      <c r="G1305">
        <v>20260723</v>
      </c>
    </row>
    <row r="1306" spans="1:7" x14ac:dyDescent="0.2">
      <c r="A1306" s="6" t="s">
        <v>196</v>
      </c>
      <c r="B1306" s="6" t="s">
        <v>191</v>
      </c>
      <c r="C1306" s="6" t="s">
        <v>166</v>
      </c>
      <c r="D1306">
        <v>11343.351256</v>
      </c>
      <c r="E1306" s="6" t="s">
        <v>72</v>
      </c>
      <c r="F1306" s="6" t="s">
        <v>71</v>
      </c>
      <c r="G1306">
        <v>20260723</v>
      </c>
    </row>
    <row r="1307" spans="1:7" x14ac:dyDescent="0.2">
      <c r="A1307" s="6" t="s">
        <v>196</v>
      </c>
      <c r="B1307" s="6" t="s">
        <v>191</v>
      </c>
      <c r="C1307" s="6" t="s">
        <v>166</v>
      </c>
      <c r="D1307">
        <v>937.44045200000005</v>
      </c>
      <c r="E1307" s="6" t="s">
        <v>74</v>
      </c>
      <c r="F1307" s="6" t="s">
        <v>73</v>
      </c>
      <c r="G1307">
        <v>20260723</v>
      </c>
    </row>
    <row r="1308" spans="1:7" x14ac:dyDescent="0.2">
      <c r="A1308" s="6" t="s">
        <v>196</v>
      </c>
      <c r="B1308" s="6" t="s">
        <v>191</v>
      </c>
      <c r="C1308" s="6" t="s">
        <v>166</v>
      </c>
      <c r="D1308">
        <v>7104.8504709999997</v>
      </c>
      <c r="E1308" s="6" t="s">
        <v>76</v>
      </c>
      <c r="F1308" s="6" t="s">
        <v>75</v>
      </c>
      <c r="G1308">
        <v>20260723</v>
      </c>
    </row>
    <row r="1309" spans="1:7" x14ac:dyDescent="0.2">
      <c r="A1309" s="6" t="s">
        <v>196</v>
      </c>
      <c r="B1309" s="6" t="s">
        <v>191</v>
      </c>
      <c r="C1309" s="6" t="s">
        <v>166</v>
      </c>
      <c r="D1309">
        <v>355.29104000000001</v>
      </c>
      <c r="E1309" s="6" t="s">
        <v>78</v>
      </c>
      <c r="F1309" s="6" t="s">
        <v>77</v>
      </c>
      <c r="G1309">
        <v>20260723</v>
      </c>
    </row>
    <row r="1310" spans="1:7" x14ac:dyDescent="0.2">
      <c r="A1310" s="6" t="s">
        <v>196</v>
      </c>
      <c r="B1310" s="6" t="s">
        <v>191</v>
      </c>
      <c r="C1310" s="6" t="s">
        <v>166</v>
      </c>
      <c r="D1310">
        <v>6749.5594309999997</v>
      </c>
      <c r="E1310" s="6" t="s">
        <v>80</v>
      </c>
      <c r="F1310" s="6" t="s">
        <v>79</v>
      </c>
      <c r="G1310">
        <v>20260723</v>
      </c>
    </row>
    <row r="1311" spans="1:7" x14ac:dyDescent="0.2">
      <c r="A1311" s="6" t="s">
        <v>196</v>
      </c>
      <c r="B1311" s="6" t="s">
        <v>191</v>
      </c>
      <c r="C1311" s="6" t="s">
        <v>166</v>
      </c>
      <c r="D1311">
        <v>10.29482</v>
      </c>
      <c r="E1311" s="6" t="s">
        <v>82</v>
      </c>
      <c r="F1311" s="6" t="s">
        <v>81</v>
      </c>
      <c r="G1311">
        <v>20260723</v>
      </c>
    </row>
    <row r="1312" spans="1:7" x14ac:dyDescent="0.2">
      <c r="A1312" s="6" t="s">
        <v>196</v>
      </c>
      <c r="B1312" s="6" t="s">
        <v>191</v>
      </c>
      <c r="C1312" s="6" t="s">
        <v>166</v>
      </c>
      <c r="D1312">
        <v>284.83539400000001</v>
      </c>
      <c r="E1312" s="6" t="s">
        <v>84</v>
      </c>
      <c r="F1312" s="6" t="s">
        <v>83</v>
      </c>
      <c r="G1312">
        <v>20260723</v>
      </c>
    </row>
    <row r="1313" spans="1:7" x14ac:dyDescent="0.2">
      <c r="A1313" s="6" t="s">
        <v>196</v>
      </c>
      <c r="B1313" s="6" t="s">
        <v>191</v>
      </c>
      <c r="C1313" s="6" t="s">
        <v>166</v>
      </c>
      <c r="D1313">
        <v>4109.865914</v>
      </c>
      <c r="E1313" s="6" t="s">
        <v>86</v>
      </c>
      <c r="F1313" s="6" t="s">
        <v>85</v>
      </c>
      <c r="G1313">
        <v>20260723</v>
      </c>
    </row>
    <row r="1314" spans="1:7" x14ac:dyDescent="0.2">
      <c r="A1314" s="6" t="s">
        <v>196</v>
      </c>
      <c r="B1314" s="6" t="s">
        <v>191</v>
      </c>
      <c r="C1314" s="6" t="s">
        <v>166</v>
      </c>
      <c r="D1314">
        <v>1156.857694</v>
      </c>
      <c r="E1314" s="6" t="s">
        <v>88</v>
      </c>
      <c r="F1314" s="6" t="s">
        <v>87</v>
      </c>
      <c r="G1314">
        <v>20260723</v>
      </c>
    </row>
    <row r="1315" spans="1:7" x14ac:dyDescent="0.2">
      <c r="A1315" s="6" t="s">
        <v>196</v>
      </c>
      <c r="B1315" s="6" t="s">
        <v>191</v>
      </c>
      <c r="C1315" s="6" t="s">
        <v>166</v>
      </c>
      <c r="D1315">
        <v>1923.2500379999999</v>
      </c>
      <c r="E1315" s="6" t="s">
        <v>90</v>
      </c>
      <c r="F1315" s="6" t="s">
        <v>89</v>
      </c>
      <c r="G1315">
        <v>20260723</v>
      </c>
    </row>
    <row r="1316" spans="1:7" x14ac:dyDescent="0.2">
      <c r="A1316" s="6" t="s">
        <v>196</v>
      </c>
      <c r="B1316" s="6" t="s">
        <v>191</v>
      </c>
      <c r="C1316" s="6" t="s">
        <v>166</v>
      </c>
      <c r="D1316">
        <v>417.78464600000001</v>
      </c>
      <c r="E1316" s="6" t="s">
        <v>92</v>
      </c>
      <c r="F1316" s="6" t="s">
        <v>91</v>
      </c>
      <c r="G1316">
        <v>20260723</v>
      </c>
    </row>
    <row r="1317" spans="1:7" x14ac:dyDescent="0.2">
      <c r="A1317" s="6" t="s">
        <v>196</v>
      </c>
      <c r="B1317" s="6" t="s">
        <v>191</v>
      </c>
      <c r="C1317" s="6" t="s">
        <v>166</v>
      </c>
      <c r="D1317">
        <v>7.6499999999999999E-2</v>
      </c>
      <c r="E1317" s="6" t="s">
        <v>94</v>
      </c>
      <c r="F1317" s="6" t="s">
        <v>93</v>
      </c>
      <c r="G1317">
        <v>20260723</v>
      </c>
    </row>
    <row r="1318" spans="1:7" x14ac:dyDescent="0.2">
      <c r="A1318" s="6" t="s">
        <v>196</v>
      </c>
      <c r="B1318" s="6" t="s">
        <v>191</v>
      </c>
      <c r="C1318" s="6" t="s">
        <v>166</v>
      </c>
      <c r="D1318">
        <v>4968.7280199999996</v>
      </c>
      <c r="E1318" s="6" t="s">
        <v>96</v>
      </c>
      <c r="F1318" s="6" t="s">
        <v>95</v>
      </c>
      <c r="G1318">
        <v>20260723</v>
      </c>
    </row>
    <row r="1319" spans="1:7" x14ac:dyDescent="0.2">
      <c r="A1319" s="6" t="s">
        <v>196</v>
      </c>
      <c r="B1319" s="6" t="s">
        <v>191</v>
      </c>
      <c r="C1319" s="6" t="s">
        <v>166</v>
      </c>
      <c r="D1319">
        <v>802.53320199999996</v>
      </c>
      <c r="E1319" s="6" t="s">
        <v>98</v>
      </c>
      <c r="F1319" s="6" t="s">
        <v>97</v>
      </c>
      <c r="G1319">
        <v>20260723</v>
      </c>
    </row>
    <row r="1320" spans="1:7" x14ac:dyDescent="0.2">
      <c r="A1320" s="6" t="s">
        <v>196</v>
      </c>
      <c r="B1320" s="6" t="s">
        <v>191</v>
      </c>
      <c r="C1320" s="6" t="s">
        <v>166</v>
      </c>
      <c r="D1320">
        <v>378713.86754299997</v>
      </c>
      <c r="E1320" s="6" t="s">
        <v>100</v>
      </c>
      <c r="F1320" s="6" t="s">
        <v>99</v>
      </c>
      <c r="G1320">
        <v>20260723</v>
      </c>
    </row>
    <row r="1321" spans="1:7" x14ac:dyDescent="0.2">
      <c r="A1321" s="6" t="s">
        <v>196</v>
      </c>
      <c r="B1321" s="6" t="s">
        <v>191</v>
      </c>
      <c r="C1321" s="6" t="s">
        <v>166</v>
      </c>
      <c r="E1321" s="6" t="s">
        <v>102</v>
      </c>
      <c r="F1321" s="6" t="s">
        <v>101</v>
      </c>
      <c r="G1321">
        <v>20260723</v>
      </c>
    </row>
    <row r="1322" spans="1:7" x14ac:dyDescent="0.2">
      <c r="A1322" s="6" t="s">
        <v>196</v>
      </c>
      <c r="B1322" s="6" t="s">
        <v>191</v>
      </c>
      <c r="C1322" s="6" t="s">
        <v>166</v>
      </c>
      <c r="D1322">
        <v>34428.763285000001</v>
      </c>
      <c r="E1322" s="6" t="s">
        <v>167</v>
      </c>
      <c r="F1322" s="6" t="s">
        <v>103</v>
      </c>
      <c r="G1322">
        <v>20260723</v>
      </c>
    </row>
    <row r="1323" spans="1:7" x14ac:dyDescent="0.2">
      <c r="A1323" s="6" t="s">
        <v>196</v>
      </c>
      <c r="B1323" s="6" t="s">
        <v>191</v>
      </c>
      <c r="C1323" s="6" t="s">
        <v>166</v>
      </c>
      <c r="D1323">
        <v>30444.767143000001</v>
      </c>
      <c r="E1323" s="6" t="s">
        <v>168</v>
      </c>
      <c r="F1323" s="6" t="s">
        <v>104</v>
      </c>
      <c r="G1323">
        <v>20260723</v>
      </c>
    </row>
    <row r="1324" spans="1:7" x14ac:dyDescent="0.2">
      <c r="A1324" s="6" t="s">
        <v>196</v>
      </c>
      <c r="B1324" s="6" t="s">
        <v>191</v>
      </c>
      <c r="C1324" s="6" t="s">
        <v>166</v>
      </c>
      <c r="D1324">
        <v>0</v>
      </c>
      <c r="E1324" s="6" t="s">
        <v>106</v>
      </c>
      <c r="F1324" s="6" t="s">
        <v>105</v>
      </c>
      <c r="G1324">
        <v>20260723</v>
      </c>
    </row>
    <row r="1325" spans="1:7" x14ac:dyDescent="0.2">
      <c r="A1325" s="6" t="s">
        <v>196</v>
      </c>
      <c r="B1325" s="6" t="s">
        <v>191</v>
      </c>
      <c r="C1325" s="6" t="s">
        <v>166</v>
      </c>
      <c r="D1325">
        <v>28833.144467999999</v>
      </c>
      <c r="E1325" s="6" t="s">
        <v>108</v>
      </c>
      <c r="F1325" s="6" t="s">
        <v>107</v>
      </c>
      <c r="G1325">
        <v>20260723</v>
      </c>
    </row>
    <row r="1326" spans="1:7" x14ac:dyDescent="0.2">
      <c r="A1326" s="6" t="s">
        <v>196</v>
      </c>
      <c r="B1326" s="6" t="s">
        <v>191</v>
      </c>
      <c r="C1326" s="6" t="s">
        <v>166</v>
      </c>
      <c r="D1326">
        <v>1611.6226750000001</v>
      </c>
      <c r="E1326" s="6" t="s">
        <v>110</v>
      </c>
      <c r="F1326" s="6" t="s">
        <v>109</v>
      </c>
      <c r="G1326">
        <v>20260723</v>
      </c>
    </row>
    <row r="1327" spans="1:7" x14ac:dyDescent="0.2">
      <c r="A1327" s="6" t="s">
        <v>196</v>
      </c>
      <c r="B1327" s="6" t="s">
        <v>191</v>
      </c>
      <c r="C1327" s="6" t="s">
        <v>166</v>
      </c>
      <c r="D1327">
        <v>3983.9961280000002</v>
      </c>
      <c r="E1327" s="6" t="s">
        <v>112</v>
      </c>
      <c r="F1327" s="6" t="s">
        <v>111</v>
      </c>
      <c r="G1327">
        <v>20260723</v>
      </c>
    </row>
    <row r="1328" spans="1:7" x14ac:dyDescent="0.2">
      <c r="A1328" s="6" t="s">
        <v>196</v>
      </c>
      <c r="B1328" s="6" t="s">
        <v>191</v>
      </c>
      <c r="C1328" s="6" t="s">
        <v>166</v>
      </c>
      <c r="D1328">
        <v>0</v>
      </c>
      <c r="E1328" s="6" t="s">
        <v>106</v>
      </c>
      <c r="F1328" s="6" t="s">
        <v>113</v>
      </c>
      <c r="G1328">
        <v>20260723</v>
      </c>
    </row>
    <row r="1329" spans="1:7" x14ac:dyDescent="0.2">
      <c r="A1329" s="6" t="s">
        <v>196</v>
      </c>
      <c r="B1329" s="6" t="s">
        <v>191</v>
      </c>
      <c r="C1329" s="6" t="s">
        <v>166</v>
      </c>
      <c r="D1329">
        <v>3682.3627740000002</v>
      </c>
      <c r="E1329" s="6" t="s">
        <v>108</v>
      </c>
      <c r="F1329" s="6" t="s">
        <v>114</v>
      </c>
      <c r="G1329">
        <v>20260723</v>
      </c>
    </row>
    <row r="1330" spans="1:7" x14ac:dyDescent="0.2">
      <c r="A1330" s="6" t="s">
        <v>196</v>
      </c>
      <c r="B1330" s="6" t="s">
        <v>191</v>
      </c>
      <c r="C1330" s="6" t="s">
        <v>166</v>
      </c>
      <c r="D1330">
        <v>301.63335499999999</v>
      </c>
      <c r="E1330" s="6" t="s">
        <v>110</v>
      </c>
      <c r="F1330" s="6" t="s">
        <v>115</v>
      </c>
      <c r="G1330">
        <v>20260723</v>
      </c>
    </row>
    <row r="1331" spans="1:7" x14ac:dyDescent="0.2">
      <c r="A1331" s="6" t="s">
        <v>196</v>
      </c>
      <c r="B1331" s="6" t="s">
        <v>191</v>
      </c>
      <c r="C1331" s="6" t="s">
        <v>166</v>
      </c>
      <c r="D1331">
        <v>210364.24678300001</v>
      </c>
      <c r="E1331" s="6" t="s">
        <v>117</v>
      </c>
      <c r="F1331" s="6" t="s">
        <v>116</v>
      </c>
      <c r="G1331">
        <v>20260723</v>
      </c>
    </row>
    <row r="1332" spans="1:7" x14ac:dyDescent="0.2">
      <c r="A1332" s="6" t="s">
        <v>196</v>
      </c>
      <c r="B1332" s="6" t="s">
        <v>191</v>
      </c>
      <c r="C1332" s="6" t="s">
        <v>166</v>
      </c>
      <c r="D1332">
        <v>13081.631899</v>
      </c>
      <c r="E1332" s="6" t="s">
        <v>119</v>
      </c>
      <c r="F1332" s="6" t="s">
        <v>118</v>
      </c>
      <c r="G1332">
        <v>20260723</v>
      </c>
    </row>
    <row r="1333" spans="1:7" x14ac:dyDescent="0.2">
      <c r="A1333" s="6" t="s">
        <v>196</v>
      </c>
      <c r="B1333" s="6" t="s">
        <v>191</v>
      </c>
      <c r="C1333" s="6" t="s">
        <v>166</v>
      </c>
      <c r="D1333">
        <v>0</v>
      </c>
      <c r="E1333" s="6" t="s">
        <v>106</v>
      </c>
      <c r="F1333" s="6" t="s">
        <v>120</v>
      </c>
      <c r="G1333">
        <v>20260723</v>
      </c>
    </row>
    <row r="1334" spans="1:7" x14ac:dyDescent="0.2">
      <c r="A1334" s="6" t="s">
        <v>196</v>
      </c>
      <c r="B1334" s="6" t="s">
        <v>191</v>
      </c>
      <c r="C1334" s="6" t="s">
        <v>166</v>
      </c>
      <c r="D1334">
        <v>11824.725218</v>
      </c>
      <c r="E1334" s="6" t="s">
        <v>108</v>
      </c>
      <c r="F1334" s="6" t="s">
        <v>121</v>
      </c>
      <c r="G1334">
        <v>20260723</v>
      </c>
    </row>
    <row r="1335" spans="1:7" x14ac:dyDescent="0.2">
      <c r="A1335" s="6" t="s">
        <v>196</v>
      </c>
      <c r="B1335" s="6" t="s">
        <v>191</v>
      </c>
      <c r="C1335" s="6" t="s">
        <v>166</v>
      </c>
      <c r="D1335">
        <v>1256.906684</v>
      </c>
      <c r="E1335" s="6" t="s">
        <v>110</v>
      </c>
      <c r="F1335" s="6" t="s">
        <v>122</v>
      </c>
      <c r="G1335">
        <v>20260723</v>
      </c>
    </row>
    <row r="1336" spans="1:7" x14ac:dyDescent="0.2">
      <c r="A1336" s="6" t="s">
        <v>196</v>
      </c>
      <c r="B1336" s="6" t="s">
        <v>191</v>
      </c>
      <c r="C1336" s="6" t="s">
        <v>166</v>
      </c>
      <c r="D1336">
        <v>197282.61488199999</v>
      </c>
      <c r="E1336" s="6" t="s">
        <v>169</v>
      </c>
      <c r="F1336" s="6" t="s">
        <v>123</v>
      </c>
      <c r="G1336">
        <v>20260723</v>
      </c>
    </row>
    <row r="1337" spans="1:7" x14ac:dyDescent="0.2">
      <c r="A1337" s="6" t="s">
        <v>196</v>
      </c>
      <c r="B1337" s="6" t="s">
        <v>191</v>
      </c>
      <c r="C1337" s="6" t="s">
        <v>166</v>
      </c>
      <c r="D1337">
        <v>0</v>
      </c>
      <c r="E1337" s="6" t="s">
        <v>106</v>
      </c>
      <c r="F1337" s="6" t="s">
        <v>124</v>
      </c>
      <c r="G1337">
        <v>20260723</v>
      </c>
    </row>
    <row r="1338" spans="1:7" x14ac:dyDescent="0.2">
      <c r="A1338" s="6" t="s">
        <v>196</v>
      </c>
      <c r="B1338" s="6" t="s">
        <v>191</v>
      </c>
      <c r="C1338" s="6" t="s">
        <v>166</v>
      </c>
      <c r="D1338">
        <v>194723.836258</v>
      </c>
      <c r="E1338" s="6" t="s">
        <v>108</v>
      </c>
      <c r="F1338" s="6" t="s">
        <v>125</v>
      </c>
      <c r="G1338">
        <v>20260723</v>
      </c>
    </row>
    <row r="1339" spans="1:7" x14ac:dyDescent="0.2">
      <c r="A1339" s="6" t="s">
        <v>196</v>
      </c>
      <c r="B1339" s="6" t="s">
        <v>191</v>
      </c>
      <c r="C1339" s="6" t="s">
        <v>166</v>
      </c>
      <c r="D1339">
        <v>2558.778624</v>
      </c>
      <c r="E1339" s="6" t="s">
        <v>110</v>
      </c>
      <c r="F1339" s="6" t="s">
        <v>126</v>
      </c>
      <c r="G1339">
        <v>20260723</v>
      </c>
    </row>
    <row r="1340" spans="1:7" x14ac:dyDescent="0.2">
      <c r="A1340" s="6" t="s">
        <v>196</v>
      </c>
      <c r="B1340" s="6" t="s">
        <v>191</v>
      </c>
      <c r="C1340" s="6" t="s">
        <v>166</v>
      </c>
      <c r="D1340">
        <v>49861.586306999998</v>
      </c>
      <c r="E1340" s="6" t="s">
        <v>170</v>
      </c>
      <c r="F1340" s="6" t="s">
        <v>127</v>
      </c>
      <c r="G1340">
        <v>20260723</v>
      </c>
    </row>
    <row r="1341" spans="1:7" x14ac:dyDescent="0.2">
      <c r="A1341" s="6" t="s">
        <v>196</v>
      </c>
      <c r="B1341" s="6" t="s">
        <v>191</v>
      </c>
      <c r="C1341" s="6" t="s">
        <v>166</v>
      </c>
      <c r="D1341">
        <v>13784.166616</v>
      </c>
      <c r="E1341" s="6" t="s">
        <v>106</v>
      </c>
      <c r="F1341" s="6" t="s">
        <v>128</v>
      </c>
      <c r="G1341">
        <v>20260723</v>
      </c>
    </row>
    <row r="1342" spans="1:7" x14ac:dyDescent="0.2">
      <c r="A1342" s="6" t="s">
        <v>196</v>
      </c>
      <c r="B1342" s="6" t="s">
        <v>191</v>
      </c>
      <c r="C1342" s="6" t="s">
        <v>166</v>
      </c>
      <c r="D1342">
        <v>35628.615567000001</v>
      </c>
      <c r="E1342" s="6" t="s">
        <v>108</v>
      </c>
      <c r="F1342" s="6" t="s">
        <v>129</v>
      </c>
      <c r="G1342">
        <v>20260723</v>
      </c>
    </row>
    <row r="1343" spans="1:7" x14ac:dyDescent="0.2">
      <c r="A1343" s="6" t="s">
        <v>196</v>
      </c>
      <c r="B1343" s="6" t="s">
        <v>191</v>
      </c>
      <c r="C1343" s="6" t="s">
        <v>166</v>
      </c>
      <c r="D1343">
        <v>448.804124</v>
      </c>
      <c r="E1343" s="6" t="s">
        <v>110</v>
      </c>
      <c r="F1343" s="6" t="s">
        <v>130</v>
      </c>
      <c r="G1343">
        <v>20260723</v>
      </c>
    </row>
    <row r="1344" spans="1:7" x14ac:dyDescent="0.2">
      <c r="A1344" s="6" t="s">
        <v>196</v>
      </c>
      <c r="B1344" s="6" t="s">
        <v>191</v>
      </c>
      <c r="C1344" s="6" t="s">
        <v>166</v>
      </c>
      <c r="E1344" s="6" t="s">
        <v>132</v>
      </c>
      <c r="F1344" s="6" t="s">
        <v>131</v>
      </c>
      <c r="G1344">
        <v>20260723</v>
      </c>
    </row>
    <row r="1345" spans="1:7" x14ac:dyDescent="0.2">
      <c r="A1345" s="6" t="s">
        <v>196</v>
      </c>
      <c r="B1345" s="6" t="s">
        <v>191</v>
      </c>
      <c r="C1345" s="6" t="s">
        <v>166</v>
      </c>
      <c r="D1345">
        <v>0</v>
      </c>
      <c r="E1345" s="6" t="s">
        <v>134</v>
      </c>
      <c r="F1345" s="6" t="s">
        <v>133</v>
      </c>
      <c r="G1345">
        <v>20260723</v>
      </c>
    </row>
    <row r="1346" spans="1:7" x14ac:dyDescent="0.2">
      <c r="A1346" s="6" t="s">
        <v>196</v>
      </c>
      <c r="B1346" s="6" t="s">
        <v>191</v>
      </c>
      <c r="C1346" s="6" t="s">
        <v>166</v>
      </c>
      <c r="D1346">
        <v>1215.2248810000001</v>
      </c>
      <c r="E1346" s="6" t="s">
        <v>136</v>
      </c>
      <c r="F1346" s="6" t="s">
        <v>135</v>
      </c>
      <c r="G1346">
        <v>20260723</v>
      </c>
    </row>
    <row r="1347" spans="1:7" x14ac:dyDescent="0.2">
      <c r="A1347" s="6" t="s">
        <v>196</v>
      </c>
      <c r="B1347" s="6" t="s">
        <v>191</v>
      </c>
      <c r="C1347" s="6" t="s">
        <v>166</v>
      </c>
      <c r="D1347">
        <v>2956.5612289999999</v>
      </c>
      <c r="E1347" s="6" t="s">
        <v>138</v>
      </c>
      <c r="F1347" s="6" t="s">
        <v>137</v>
      </c>
      <c r="G1347">
        <v>20260723</v>
      </c>
    </row>
    <row r="1348" spans="1:7" x14ac:dyDescent="0.2">
      <c r="A1348" s="6" t="s">
        <v>196</v>
      </c>
      <c r="B1348" s="6" t="s">
        <v>191</v>
      </c>
      <c r="C1348" s="6" t="s">
        <v>166</v>
      </c>
      <c r="D1348">
        <v>8665.0988410000009</v>
      </c>
      <c r="E1348" s="6" t="s">
        <v>140</v>
      </c>
      <c r="F1348" s="6" t="s">
        <v>139</v>
      </c>
      <c r="G1348">
        <v>20260723</v>
      </c>
    </row>
    <row r="1349" spans="1:7" x14ac:dyDescent="0.2">
      <c r="A1349" s="6" t="s">
        <v>196</v>
      </c>
      <c r="B1349" s="6" t="s">
        <v>191</v>
      </c>
      <c r="C1349" s="6" t="s">
        <v>166</v>
      </c>
      <c r="D1349">
        <v>1366.94091</v>
      </c>
      <c r="E1349" s="6" t="s">
        <v>142</v>
      </c>
      <c r="F1349" s="6" t="s">
        <v>141</v>
      </c>
      <c r="G1349">
        <v>20260723</v>
      </c>
    </row>
    <row r="1350" spans="1:7" x14ac:dyDescent="0.2">
      <c r="A1350" s="6" t="s">
        <v>196</v>
      </c>
      <c r="B1350" s="6" t="s">
        <v>191</v>
      </c>
      <c r="C1350" s="6" t="s">
        <v>166</v>
      </c>
      <c r="D1350">
        <v>456.95232099999998</v>
      </c>
      <c r="E1350" s="6" t="s">
        <v>52</v>
      </c>
      <c r="F1350" s="6" t="s">
        <v>143</v>
      </c>
      <c r="G1350">
        <v>20260723</v>
      </c>
    </row>
    <row r="1351" spans="1:7" x14ac:dyDescent="0.2">
      <c r="A1351" s="6" t="s">
        <v>196</v>
      </c>
      <c r="B1351" s="6" t="s">
        <v>191</v>
      </c>
      <c r="C1351" s="6" t="s">
        <v>166</v>
      </c>
      <c r="D1351">
        <v>7181.0028220000004</v>
      </c>
      <c r="E1351" s="6" t="s">
        <v>145</v>
      </c>
      <c r="F1351" s="6" t="s">
        <v>144</v>
      </c>
      <c r="G1351">
        <v>20260723</v>
      </c>
    </row>
    <row r="1352" spans="1:7" x14ac:dyDescent="0.2">
      <c r="A1352" s="6" t="s">
        <v>196</v>
      </c>
      <c r="B1352" s="6" t="s">
        <v>191</v>
      </c>
      <c r="C1352" s="6" t="s">
        <v>166</v>
      </c>
      <c r="D1352">
        <v>6339.6543970000002</v>
      </c>
      <c r="E1352" s="6" t="s">
        <v>147</v>
      </c>
      <c r="F1352" s="6" t="s">
        <v>146</v>
      </c>
      <c r="G1352">
        <v>20260723</v>
      </c>
    </row>
    <row r="1353" spans="1:7" x14ac:dyDescent="0.2">
      <c r="A1353" s="6" t="s">
        <v>196</v>
      </c>
      <c r="B1353" s="6" t="s">
        <v>191</v>
      </c>
      <c r="C1353" s="6" t="s">
        <v>166</v>
      </c>
      <c r="D1353">
        <v>2969.4486120000001</v>
      </c>
      <c r="E1353" s="6" t="s">
        <v>149</v>
      </c>
      <c r="F1353" s="6" t="s">
        <v>148</v>
      </c>
      <c r="G1353">
        <v>20260723</v>
      </c>
    </row>
    <row r="1354" spans="1:7" x14ac:dyDescent="0.2">
      <c r="A1354" s="6" t="s">
        <v>196</v>
      </c>
      <c r="B1354" s="6" t="s">
        <v>191</v>
      </c>
      <c r="C1354" s="6" t="s">
        <v>166</v>
      </c>
      <c r="D1354">
        <v>1813.1531279999999</v>
      </c>
      <c r="E1354" s="6" t="s">
        <v>151</v>
      </c>
      <c r="F1354" s="6" t="s">
        <v>150</v>
      </c>
      <c r="G1354">
        <v>20260723</v>
      </c>
    </row>
    <row r="1355" spans="1:7" x14ac:dyDescent="0.2">
      <c r="A1355" s="6" t="s">
        <v>196</v>
      </c>
      <c r="B1355" s="6" t="s">
        <v>191</v>
      </c>
      <c r="C1355" s="6" t="s">
        <v>166</v>
      </c>
      <c r="D1355">
        <v>2428.8648229999999</v>
      </c>
      <c r="E1355" s="6" t="s">
        <v>153</v>
      </c>
      <c r="F1355" s="6" t="s">
        <v>152</v>
      </c>
      <c r="G1355">
        <v>20260723</v>
      </c>
    </row>
    <row r="1356" spans="1:7" x14ac:dyDescent="0.2">
      <c r="A1356" s="6" t="s">
        <v>196</v>
      </c>
      <c r="B1356" s="6" t="s">
        <v>191</v>
      </c>
      <c r="C1356" s="6" t="s">
        <v>166</v>
      </c>
      <c r="D1356">
        <v>6052.4502380000004</v>
      </c>
      <c r="E1356" s="6" t="s">
        <v>155</v>
      </c>
      <c r="F1356" s="6" t="s">
        <v>154</v>
      </c>
      <c r="G1356">
        <v>20260723</v>
      </c>
    </row>
    <row r="1357" spans="1:7" x14ac:dyDescent="0.2">
      <c r="A1357" s="6" t="s">
        <v>196</v>
      </c>
      <c r="B1357" s="6" t="s">
        <v>191</v>
      </c>
      <c r="C1357" s="6" t="s">
        <v>166</v>
      </c>
      <c r="D1357">
        <v>62.402023999999997</v>
      </c>
      <c r="E1357" s="6" t="s">
        <v>157</v>
      </c>
      <c r="F1357" s="6" t="s">
        <v>156</v>
      </c>
      <c r="G1357">
        <v>20260723</v>
      </c>
    </row>
    <row r="1358" spans="1:7" x14ac:dyDescent="0.2">
      <c r="A1358" s="6" t="s">
        <v>196</v>
      </c>
      <c r="B1358" s="6" t="s">
        <v>191</v>
      </c>
      <c r="C1358" s="6" t="s">
        <v>166</v>
      </c>
      <c r="D1358">
        <v>5990.0482140000004</v>
      </c>
      <c r="E1358" s="6" t="s">
        <v>159</v>
      </c>
      <c r="F1358" s="6" t="s">
        <v>158</v>
      </c>
      <c r="G1358">
        <v>20260723</v>
      </c>
    </row>
    <row r="1359" spans="1:7" x14ac:dyDescent="0.2">
      <c r="A1359" s="6" t="s">
        <v>196</v>
      </c>
      <c r="B1359" s="6" t="s">
        <v>191</v>
      </c>
      <c r="C1359" s="6" t="s">
        <v>166</v>
      </c>
      <c r="D1359">
        <v>1553.4199880000001</v>
      </c>
      <c r="E1359" s="6" t="s">
        <v>161</v>
      </c>
      <c r="F1359" s="6" t="s">
        <v>160</v>
      </c>
      <c r="G1359">
        <v>20260723</v>
      </c>
    </row>
    <row r="1360" spans="1:7" x14ac:dyDescent="0.2">
      <c r="A1360" s="6" t="s">
        <v>196</v>
      </c>
      <c r="B1360" s="6" t="s">
        <v>191</v>
      </c>
      <c r="C1360" s="6" t="s">
        <v>166</v>
      </c>
      <c r="D1360">
        <v>337653.36850699998</v>
      </c>
      <c r="E1360" s="6" t="s">
        <v>163</v>
      </c>
      <c r="F1360" s="6" t="s">
        <v>162</v>
      </c>
      <c r="G1360">
        <v>20260723</v>
      </c>
    </row>
    <row r="1361" spans="1:7" x14ac:dyDescent="0.2">
      <c r="A1361" s="6" t="s">
        <v>196</v>
      </c>
      <c r="B1361" s="6" t="s">
        <v>191</v>
      </c>
      <c r="C1361" s="6" t="s">
        <v>166</v>
      </c>
      <c r="D1361">
        <v>41060.498937999997</v>
      </c>
      <c r="E1361" s="6" t="s">
        <v>165</v>
      </c>
      <c r="F1361" s="6" t="s">
        <v>164</v>
      </c>
      <c r="G1361">
        <v>20260723</v>
      </c>
    </row>
    <row r="1362" spans="1:7" x14ac:dyDescent="0.2">
      <c r="A1362" s="6" t="s">
        <v>196</v>
      </c>
      <c r="B1362" s="6" t="s">
        <v>192</v>
      </c>
      <c r="C1362" s="6" t="s">
        <v>166</v>
      </c>
      <c r="E1362" s="6" t="s">
        <v>12</v>
      </c>
      <c r="F1362" s="6" t="s">
        <v>11</v>
      </c>
      <c r="G1362">
        <v>20260723</v>
      </c>
    </row>
    <row r="1363" spans="1:7" x14ac:dyDescent="0.2">
      <c r="A1363" s="6" t="s">
        <v>196</v>
      </c>
      <c r="B1363" s="6" t="s">
        <v>192</v>
      </c>
      <c r="C1363" s="6" t="s">
        <v>166</v>
      </c>
      <c r="E1363" s="6" t="s">
        <v>16</v>
      </c>
      <c r="F1363" s="6" t="s">
        <v>15</v>
      </c>
      <c r="G1363">
        <v>20260723</v>
      </c>
    </row>
    <row r="1364" spans="1:7" x14ac:dyDescent="0.2">
      <c r="A1364" s="6" t="s">
        <v>196</v>
      </c>
      <c r="B1364" s="6" t="s">
        <v>192</v>
      </c>
      <c r="C1364" s="6" t="s">
        <v>166</v>
      </c>
      <c r="E1364" s="6" t="s">
        <v>18</v>
      </c>
      <c r="F1364" s="6" t="s">
        <v>17</v>
      </c>
      <c r="G1364">
        <v>20260723</v>
      </c>
    </row>
    <row r="1365" spans="1:7" x14ac:dyDescent="0.2">
      <c r="A1365" s="6" t="s">
        <v>196</v>
      </c>
      <c r="B1365" s="6" t="s">
        <v>192</v>
      </c>
      <c r="C1365" s="6" t="s">
        <v>166</v>
      </c>
      <c r="D1365">
        <v>0.45438699999999999</v>
      </c>
      <c r="E1365" s="6" t="s">
        <v>20</v>
      </c>
      <c r="F1365" s="6" t="s">
        <v>19</v>
      </c>
      <c r="G1365">
        <v>20260723</v>
      </c>
    </row>
    <row r="1366" spans="1:7" x14ac:dyDescent="0.2">
      <c r="A1366" s="6" t="s">
        <v>196</v>
      </c>
      <c r="B1366" s="6" t="s">
        <v>192</v>
      </c>
      <c r="C1366" s="6" t="s">
        <v>166</v>
      </c>
      <c r="D1366">
        <v>845.34210599999994</v>
      </c>
      <c r="E1366" s="6" t="s">
        <v>22</v>
      </c>
      <c r="F1366" s="6" t="s">
        <v>21</v>
      </c>
      <c r="G1366">
        <v>20260723</v>
      </c>
    </row>
    <row r="1367" spans="1:7" x14ac:dyDescent="0.2">
      <c r="A1367" s="6" t="s">
        <v>196</v>
      </c>
      <c r="B1367" s="6" t="s">
        <v>192</v>
      </c>
      <c r="C1367" s="6" t="s">
        <v>166</v>
      </c>
      <c r="D1367">
        <v>0</v>
      </c>
      <c r="E1367" s="6" t="s">
        <v>24</v>
      </c>
      <c r="F1367" s="6" t="s">
        <v>23</v>
      </c>
      <c r="G1367">
        <v>20260723</v>
      </c>
    </row>
    <row r="1368" spans="1:7" x14ac:dyDescent="0.2">
      <c r="A1368" s="6" t="s">
        <v>196</v>
      </c>
      <c r="B1368" s="6" t="s">
        <v>192</v>
      </c>
      <c r="C1368" s="6" t="s">
        <v>166</v>
      </c>
      <c r="D1368">
        <v>1880.0104220000001</v>
      </c>
      <c r="E1368" s="6" t="s">
        <v>26</v>
      </c>
      <c r="F1368" s="6" t="s">
        <v>25</v>
      </c>
      <c r="G1368">
        <v>20260723</v>
      </c>
    </row>
    <row r="1369" spans="1:7" x14ac:dyDescent="0.2">
      <c r="A1369" s="6" t="s">
        <v>196</v>
      </c>
      <c r="B1369" s="6" t="s">
        <v>192</v>
      </c>
      <c r="C1369" s="6" t="s">
        <v>166</v>
      </c>
      <c r="D1369">
        <v>203876.26759900001</v>
      </c>
      <c r="E1369" s="6" t="s">
        <v>28</v>
      </c>
      <c r="F1369" s="6" t="s">
        <v>27</v>
      </c>
      <c r="G1369">
        <v>20260723</v>
      </c>
    </row>
    <row r="1370" spans="1:7" x14ac:dyDescent="0.2">
      <c r="A1370" s="6" t="s">
        <v>196</v>
      </c>
      <c r="B1370" s="6" t="s">
        <v>192</v>
      </c>
      <c r="C1370" s="6" t="s">
        <v>166</v>
      </c>
      <c r="D1370">
        <v>7728.7032399999998</v>
      </c>
      <c r="E1370" s="6" t="s">
        <v>30</v>
      </c>
      <c r="F1370" s="6" t="s">
        <v>29</v>
      </c>
      <c r="G1370">
        <v>20260723</v>
      </c>
    </row>
    <row r="1371" spans="1:7" x14ac:dyDescent="0.2">
      <c r="A1371" s="6" t="s">
        <v>196</v>
      </c>
      <c r="B1371" s="6" t="s">
        <v>192</v>
      </c>
      <c r="C1371" s="6" t="s">
        <v>166</v>
      </c>
      <c r="D1371">
        <v>12764.771204999999</v>
      </c>
      <c r="E1371" s="6" t="s">
        <v>32</v>
      </c>
      <c r="F1371" s="6" t="s">
        <v>31</v>
      </c>
      <c r="G1371">
        <v>20260723</v>
      </c>
    </row>
    <row r="1372" spans="1:7" x14ac:dyDescent="0.2">
      <c r="A1372" s="6" t="s">
        <v>196</v>
      </c>
      <c r="B1372" s="6" t="s">
        <v>192</v>
      </c>
      <c r="C1372" s="6" t="s">
        <v>166</v>
      </c>
      <c r="D1372">
        <v>8907.1589160000003</v>
      </c>
      <c r="E1372" s="6" t="s">
        <v>34</v>
      </c>
      <c r="F1372" s="6" t="s">
        <v>33</v>
      </c>
      <c r="G1372">
        <v>20260723</v>
      </c>
    </row>
    <row r="1373" spans="1:7" x14ac:dyDescent="0.2">
      <c r="A1373" s="6" t="s">
        <v>196</v>
      </c>
      <c r="B1373" s="6" t="s">
        <v>192</v>
      </c>
      <c r="C1373" s="6" t="s">
        <v>166</v>
      </c>
      <c r="D1373">
        <v>6238.3959409999998</v>
      </c>
      <c r="E1373" s="6" t="s">
        <v>36</v>
      </c>
      <c r="F1373" s="6" t="s">
        <v>35</v>
      </c>
      <c r="G1373">
        <v>20260723</v>
      </c>
    </row>
    <row r="1374" spans="1:7" x14ac:dyDescent="0.2">
      <c r="A1374" s="6" t="s">
        <v>196</v>
      </c>
      <c r="B1374" s="6" t="s">
        <v>192</v>
      </c>
      <c r="C1374" s="6" t="s">
        <v>166</v>
      </c>
      <c r="D1374">
        <v>2668.7629750000001</v>
      </c>
      <c r="E1374" s="6" t="s">
        <v>38</v>
      </c>
      <c r="F1374" s="6" t="s">
        <v>37</v>
      </c>
      <c r="G1374">
        <v>20260723</v>
      </c>
    </row>
    <row r="1375" spans="1:7" x14ac:dyDescent="0.2">
      <c r="A1375" s="6" t="s">
        <v>196</v>
      </c>
      <c r="B1375" s="6" t="s">
        <v>192</v>
      </c>
      <c r="C1375" s="6" t="s">
        <v>166</v>
      </c>
      <c r="D1375">
        <v>148664.866446</v>
      </c>
      <c r="E1375" s="6" t="s">
        <v>40</v>
      </c>
      <c r="F1375" s="6" t="s">
        <v>39</v>
      </c>
      <c r="G1375">
        <v>20260723</v>
      </c>
    </row>
    <row r="1376" spans="1:7" x14ac:dyDescent="0.2">
      <c r="A1376" s="6" t="s">
        <v>196</v>
      </c>
      <c r="B1376" s="6" t="s">
        <v>192</v>
      </c>
      <c r="C1376" s="6" t="s">
        <v>166</v>
      </c>
      <c r="D1376">
        <v>97089.014521999998</v>
      </c>
      <c r="E1376" s="6" t="s">
        <v>42</v>
      </c>
      <c r="F1376" s="6" t="s">
        <v>41</v>
      </c>
      <c r="G1376">
        <v>20260723</v>
      </c>
    </row>
    <row r="1377" spans="1:7" x14ac:dyDescent="0.2">
      <c r="A1377" s="6" t="s">
        <v>196</v>
      </c>
      <c r="B1377" s="6" t="s">
        <v>192</v>
      </c>
      <c r="C1377" s="6" t="s">
        <v>166</v>
      </c>
      <c r="D1377">
        <v>50374.567317000001</v>
      </c>
      <c r="E1377" s="6" t="s">
        <v>44</v>
      </c>
      <c r="F1377" s="6" t="s">
        <v>43</v>
      </c>
      <c r="G1377">
        <v>20260723</v>
      </c>
    </row>
    <row r="1378" spans="1:7" x14ac:dyDescent="0.2">
      <c r="A1378" s="6" t="s">
        <v>196</v>
      </c>
      <c r="B1378" s="6" t="s">
        <v>192</v>
      </c>
      <c r="C1378" s="6" t="s">
        <v>166</v>
      </c>
      <c r="D1378">
        <v>888.104421</v>
      </c>
      <c r="E1378" s="6" t="s">
        <v>46</v>
      </c>
      <c r="F1378" s="6" t="s">
        <v>45</v>
      </c>
      <c r="G1378">
        <v>20260723</v>
      </c>
    </row>
    <row r="1379" spans="1:7" x14ac:dyDescent="0.2">
      <c r="A1379" s="6" t="s">
        <v>196</v>
      </c>
      <c r="B1379" s="6" t="s">
        <v>192</v>
      </c>
      <c r="C1379" s="6" t="s">
        <v>166</v>
      </c>
      <c r="D1379">
        <v>313.18018499999999</v>
      </c>
      <c r="E1379" s="6" t="s">
        <v>48</v>
      </c>
      <c r="F1379" s="6" t="s">
        <v>47</v>
      </c>
      <c r="G1379">
        <v>20260723</v>
      </c>
    </row>
    <row r="1380" spans="1:7" x14ac:dyDescent="0.2">
      <c r="A1380" s="6" t="s">
        <v>196</v>
      </c>
      <c r="B1380" s="6" t="s">
        <v>192</v>
      </c>
      <c r="C1380" s="6" t="s">
        <v>166</v>
      </c>
      <c r="D1380">
        <v>23002.511538999999</v>
      </c>
      <c r="E1380" s="6" t="s">
        <v>50</v>
      </c>
      <c r="F1380" s="6" t="s">
        <v>49</v>
      </c>
      <c r="G1380">
        <v>20260723</v>
      </c>
    </row>
    <row r="1381" spans="1:7" x14ac:dyDescent="0.2">
      <c r="A1381" s="6" t="s">
        <v>196</v>
      </c>
      <c r="B1381" s="6" t="s">
        <v>192</v>
      </c>
      <c r="C1381" s="6" t="s">
        <v>166</v>
      </c>
      <c r="D1381">
        <v>1809.52368</v>
      </c>
      <c r="E1381" s="6" t="s">
        <v>52</v>
      </c>
      <c r="F1381" s="6" t="s">
        <v>51</v>
      </c>
      <c r="G1381">
        <v>20260723</v>
      </c>
    </row>
    <row r="1382" spans="1:7" x14ac:dyDescent="0.2">
      <c r="A1382" s="6" t="s">
        <v>196</v>
      </c>
      <c r="B1382" s="6" t="s">
        <v>192</v>
      </c>
      <c r="C1382" s="6" t="s">
        <v>166</v>
      </c>
      <c r="D1382">
        <v>973.60191499999996</v>
      </c>
      <c r="E1382" s="6" t="s">
        <v>54</v>
      </c>
      <c r="F1382" s="6" t="s">
        <v>53</v>
      </c>
      <c r="G1382">
        <v>20260723</v>
      </c>
    </row>
    <row r="1383" spans="1:7" x14ac:dyDescent="0.2">
      <c r="A1383" s="6" t="s">
        <v>196</v>
      </c>
      <c r="B1383" s="6" t="s">
        <v>192</v>
      </c>
      <c r="C1383" s="6" t="s">
        <v>166</v>
      </c>
      <c r="D1383">
        <v>25.130651</v>
      </c>
      <c r="E1383" s="6" t="s">
        <v>56</v>
      </c>
      <c r="F1383" s="6" t="s">
        <v>55</v>
      </c>
      <c r="G1383">
        <v>20260723</v>
      </c>
    </row>
    <row r="1384" spans="1:7" x14ac:dyDescent="0.2">
      <c r="A1384" s="6" t="s">
        <v>196</v>
      </c>
      <c r="B1384" s="6" t="s">
        <v>192</v>
      </c>
      <c r="C1384" s="6" t="s">
        <v>166</v>
      </c>
      <c r="D1384">
        <v>45522.986009</v>
      </c>
      <c r="E1384" s="6" t="s">
        <v>58</v>
      </c>
      <c r="F1384" s="6" t="s">
        <v>57</v>
      </c>
      <c r="G1384">
        <v>20260723</v>
      </c>
    </row>
    <row r="1385" spans="1:7" x14ac:dyDescent="0.2">
      <c r="A1385" s="6" t="s">
        <v>196</v>
      </c>
      <c r="B1385" s="6" t="s">
        <v>192</v>
      </c>
      <c r="C1385" s="6" t="s">
        <v>166</v>
      </c>
      <c r="D1385">
        <v>37296.173439999999</v>
      </c>
      <c r="E1385" s="6" t="s">
        <v>60</v>
      </c>
      <c r="F1385" s="6" t="s">
        <v>59</v>
      </c>
      <c r="G1385">
        <v>20260723</v>
      </c>
    </row>
    <row r="1386" spans="1:7" x14ac:dyDescent="0.2">
      <c r="A1386" s="6" t="s">
        <v>196</v>
      </c>
      <c r="B1386" s="6" t="s">
        <v>192</v>
      </c>
      <c r="C1386" s="6" t="s">
        <v>166</v>
      </c>
      <c r="D1386">
        <v>2697.3913819999998</v>
      </c>
      <c r="E1386" s="6" t="s">
        <v>62</v>
      </c>
      <c r="F1386" s="6" t="s">
        <v>61</v>
      </c>
      <c r="G1386">
        <v>20260723</v>
      </c>
    </row>
    <row r="1387" spans="1:7" x14ac:dyDescent="0.2">
      <c r="A1387" s="6" t="s">
        <v>196</v>
      </c>
      <c r="B1387" s="6" t="s">
        <v>192</v>
      </c>
      <c r="C1387" s="6" t="s">
        <v>166</v>
      </c>
      <c r="D1387">
        <v>15469.188442999999</v>
      </c>
      <c r="E1387" s="6" t="s">
        <v>64</v>
      </c>
      <c r="F1387" s="6" t="s">
        <v>63</v>
      </c>
      <c r="G1387">
        <v>20260723</v>
      </c>
    </row>
    <row r="1388" spans="1:7" x14ac:dyDescent="0.2">
      <c r="A1388" s="6" t="s">
        <v>196</v>
      </c>
      <c r="B1388" s="6" t="s">
        <v>192</v>
      </c>
      <c r="C1388" s="6" t="s">
        <v>166</v>
      </c>
      <c r="D1388">
        <v>19129.593614000001</v>
      </c>
      <c r="E1388" s="6" t="s">
        <v>66</v>
      </c>
      <c r="F1388" s="6" t="s">
        <v>65</v>
      </c>
      <c r="G1388">
        <v>20260723</v>
      </c>
    </row>
    <row r="1389" spans="1:7" x14ac:dyDescent="0.2">
      <c r="A1389" s="6" t="s">
        <v>196</v>
      </c>
      <c r="B1389" s="6" t="s">
        <v>192</v>
      </c>
      <c r="C1389" s="6" t="s">
        <v>166</v>
      </c>
      <c r="D1389">
        <v>21369.305009</v>
      </c>
      <c r="E1389" s="6" t="s">
        <v>68</v>
      </c>
      <c r="F1389" s="6" t="s">
        <v>67</v>
      </c>
      <c r="G1389">
        <v>20260723</v>
      </c>
    </row>
    <row r="1390" spans="1:7" x14ac:dyDescent="0.2">
      <c r="A1390" s="6" t="s">
        <v>196</v>
      </c>
      <c r="B1390" s="6" t="s">
        <v>192</v>
      </c>
      <c r="C1390" s="6" t="s">
        <v>166</v>
      </c>
      <c r="D1390">
        <v>13371.145864</v>
      </c>
      <c r="E1390" s="6" t="s">
        <v>70</v>
      </c>
      <c r="F1390" s="6" t="s">
        <v>69</v>
      </c>
      <c r="G1390">
        <v>20260723</v>
      </c>
    </row>
    <row r="1391" spans="1:7" x14ac:dyDescent="0.2">
      <c r="A1391" s="6" t="s">
        <v>196</v>
      </c>
      <c r="B1391" s="6" t="s">
        <v>192</v>
      </c>
      <c r="C1391" s="6" t="s">
        <v>166</v>
      </c>
      <c r="D1391">
        <v>12530.694675999999</v>
      </c>
      <c r="E1391" s="6" t="s">
        <v>72</v>
      </c>
      <c r="F1391" s="6" t="s">
        <v>71</v>
      </c>
      <c r="G1391">
        <v>20260723</v>
      </c>
    </row>
    <row r="1392" spans="1:7" x14ac:dyDescent="0.2">
      <c r="A1392" s="6" t="s">
        <v>196</v>
      </c>
      <c r="B1392" s="6" t="s">
        <v>192</v>
      </c>
      <c r="C1392" s="6" t="s">
        <v>166</v>
      </c>
      <c r="D1392">
        <v>840.451188</v>
      </c>
      <c r="E1392" s="6" t="s">
        <v>74</v>
      </c>
      <c r="F1392" s="6" t="s">
        <v>73</v>
      </c>
      <c r="G1392">
        <v>20260723</v>
      </c>
    </row>
    <row r="1393" spans="1:7" x14ac:dyDescent="0.2">
      <c r="A1393" s="6" t="s">
        <v>196</v>
      </c>
      <c r="B1393" s="6" t="s">
        <v>192</v>
      </c>
      <c r="C1393" s="6" t="s">
        <v>166</v>
      </c>
      <c r="D1393">
        <v>8015.0096409999996</v>
      </c>
      <c r="E1393" s="6" t="s">
        <v>76</v>
      </c>
      <c r="F1393" s="6" t="s">
        <v>75</v>
      </c>
      <c r="G1393">
        <v>20260723</v>
      </c>
    </row>
    <row r="1394" spans="1:7" x14ac:dyDescent="0.2">
      <c r="A1394" s="6" t="s">
        <v>196</v>
      </c>
      <c r="B1394" s="6" t="s">
        <v>192</v>
      </c>
      <c r="C1394" s="6" t="s">
        <v>166</v>
      </c>
      <c r="D1394">
        <v>331.79560500000002</v>
      </c>
      <c r="E1394" s="6" t="s">
        <v>78</v>
      </c>
      <c r="F1394" s="6" t="s">
        <v>77</v>
      </c>
      <c r="G1394">
        <v>20260723</v>
      </c>
    </row>
    <row r="1395" spans="1:7" x14ac:dyDescent="0.2">
      <c r="A1395" s="6" t="s">
        <v>196</v>
      </c>
      <c r="B1395" s="6" t="s">
        <v>192</v>
      </c>
      <c r="C1395" s="6" t="s">
        <v>166</v>
      </c>
      <c r="D1395">
        <v>7683.2140369999997</v>
      </c>
      <c r="E1395" s="6" t="s">
        <v>80</v>
      </c>
      <c r="F1395" s="6" t="s">
        <v>79</v>
      </c>
      <c r="G1395">
        <v>20260723</v>
      </c>
    </row>
    <row r="1396" spans="1:7" x14ac:dyDescent="0.2">
      <c r="A1396" s="6" t="s">
        <v>196</v>
      </c>
      <c r="B1396" s="6" t="s">
        <v>192</v>
      </c>
      <c r="C1396" s="6" t="s">
        <v>166</v>
      </c>
      <c r="D1396">
        <v>-16.850497000000001</v>
      </c>
      <c r="E1396" s="6" t="s">
        <v>82</v>
      </c>
      <c r="F1396" s="6" t="s">
        <v>81</v>
      </c>
      <c r="G1396">
        <v>20260723</v>
      </c>
    </row>
    <row r="1397" spans="1:7" x14ac:dyDescent="0.2">
      <c r="A1397" s="6" t="s">
        <v>196</v>
      </c>
      <c r="B1397" s="6" t="s">
        <v>192</v>
      </c>
      <c r="C1397" s="6" t="s">
        <v>166</v>
      </c>
      <c r="D1397">
        <v>337.819007</v>
      </c>
      <c r="E1397" s="6" t="s">
        <v>84</v>
      </c>
      <c r="F1397" s="6" t="s">
        <v>83</v>
      </c>
      <c r="G1397">
        <v>20260723</v>
      </c>
    </row>
    <row r="1398" spans="1:7" x14ac:dyDescent="0.2">
      <c r="A1398" s="6" t="s">
        <v>196</v>
      </c>
      <c r="B1398" s="6" t="s">
        <v>192</v>
      </c>
      <c r="C1398" s="6" t="s">
        <v>166</v>
      </c>
      <c r="D1398">
        <v>4837.7477419999996</v>
      </c>
      <c r="E1398" s="6" t="s">
        <v>86</v>
      </c>
      <c r="F1398" s="6" t="s">
        <v>85</v>
      </c>
      <c r="G1398">
        <v>20260723</v>
      </c>
    </row>
    <row r="1399" spans="1:7" x14ac:dyDescent="0.2">
      <c r="A1399" s="6" t="s">
        <v>196</v>
      </c>
      <c r="B1399" s="6" t="s">
        <v>192</v>
      </c>
      <c r="C1399" s="6" t="s">
        <v>166</v>
      </c>
      <c r="D1399">
        <v>1451.450687</v>
      </c>
      <c r="E1399" s="6" t="s">
        <v>88</v>
      </c>
      <c r="F1399" s="6" t="s">
        <v>87</v>
      </c>
      <c r="G1399">
        <v>20260723</v>
      </c>
    </row>
    <row r="1400" spans="1:7" x14ac:dyDescent="0.2">
      <c r="A1400" s="6" t="s">
        <v>196</v>
      </c>
      <c r="B1400" s="6" t="s">
        <v>192</v>
      </c>
      <c r="C1400" s="6" t="s">
        <v>166</v>
      </c>
      <c r="D1400">
        <v>2376.0313660000002</v>
      </c>
      <c r="E1400" s="6" t="s">
        <v>90</v>
      </c>
      <c r="F1400" s="6" t="s">
        <v>89</v>
      </c>
      <c r="G1400">
        <v>20260723</v>
      </c>
    </row>
    <row r="1401" spans="1:7" x14ac:dyDescent="0.2">
      <c r="A1401" s="6" t="s">
        <v>196</v>
      </c>
      <c r="B1401" s="6" t="s">
        <v>192</v>
      </c>
      <c r="C1401" s="6" t="s">
        <v>166</v>
      </c>
      <c r="D1401">
        <v>433.66918299999998</v>
      </c>
      <c r="E1401" s="6" t="s">
        <v>92</v>
      </c>
      <c r="F1401" s="6" t="s">
        <v>91</v>
      </c>
      <c r="G1401">
        <v>20260723</v>
      </c>
    </row>
    <row r="1402" spans="1:7" x14ac:dyDescent="0.2">
      <c r="A1402" s="6" t="s">
        <v>196</v>
      </c>
      <c r="B1402" s="6" t="s">
        <v>192</v>
      </c>
      <c r="C1402" s="6" t="s">
        <v>166</v>
      </c>
      <c r="D1402">
        <v>3.1550000000000002E-2</v>
      </c>
      <c r="E1402" s="6" t="s">
        <v>94</v>
      </c>
      <c r="F1402" s="6" t="s">
        <v>93</v>
      </c>
      <c r="G1402">
        <v>20260723</v>
      </c>
    </row>
    <row r="1403" spans="1:7" x14ac:dyDescent="0.2">
      <c r="A1403" s="6" t="s">
        <v>196</v>
      </c>
      <c r="B1403" s="6" t="s">
        <v>192</v>
      </c>
      <c r="C1403" s="6" t="s">
        <v>166</v>
      </c>
      <c r="D1403">
        <v>5199.6556490000003</v>
      </c>
      <c r="E1403" s="6" t="s">
        <v>96</v>
      </c>
      <c r="F1403" s="6" t="s">
        <v>95</v>
      </c>
      <c r="G1403">
        <v>20260723</v>
      </c>
    </row>
    <row r="1404" spans="1:7" x14ac:dyDescent="0.2">
      <c r="A1404" s="6" t="s">
        <v>196</v>
      </c>
      <c r="B1404" s="6" t="s">
        <v>192</v>
      </c>
      <c r="C1404" s="6" t="s">
        <v>166</v>
      </c>
      <c r="D1404">
        <v>719.52130199999999</v>
      </c>
      <c r="E1404" s="6" t="s">
        <v>98</v>
      </c>
      <c r="F1404" s="6" t="s">
        <v>97</v>
      </c>
      <c r="G1404">
        <v>20260723</v>
      </c>
    </row>
    <row r="1405" spans="1:7" x14ac:dyDescent="0.2">
      <c r="A1405" s="6" t="s">
        <v>196</v>
      </c>
      <c r="B1405" s="6" t="s">
        <v>192</v>
      </c>
      <c r="C1405" s="6" t="s">
        <v>166</v>
      </c>
      <c r="D1405">
        <v>326146.46545100003</v>
      </c>
      <c r="E1405" s="6" t="s">
        <v>100</v>
      </c>
      <c r="F1405" s="6" t="s">
        <v>99</v>
      </c>
      <c r="G1405">
        <v>20260723</v>
      </c>
    </row>
    <row r="1406" spans="1:7" x14ac:dyDescent="0.2">
      <c r="A1406" s="6" t="s">
        <v>196</v>
      </c>
      <c r="B1406" s="6" t="s">
        <v>192</v>
      </c>
      <c r="C1406" s="6" t="s">
        <v>166</v>
      </c>
      <c r="E1406" s="6" t="s">
        <v>102</v>
      </c>
      <c r="F1406" s="6" t="s">
        <v>101</v>
      </c>
      <c r="G1406">
        <v>20260723</v>
      </c>
    </row>
    <row r="1407" spans="1:7" x14ac:dyDescent="0.2">
      <c r="A1407" s="6" t="s">
        <v>196</v>
      </c>
      <c r="B1407" s="6" t="s">
        <v>192</v>
      </c>
      <c r="C1407" s="6" t="s">
        <v>166</v>
      </c>
      <c r="D1407">
        <v>34128.848849000002</v>
      </c>
      <c r="E1407" s="6" t="s">
        <v>167</v>
      </c>
      <c r="F1407" s="6" t="s">
        <v>103</v>
      </c>
      <c r="G1407">
        <v>20260723</v>
      </c>
    </row>
    <row r="1408" spans="1:7" x14ac:dyDescent="0.2">
      <c r="A1408" s="6" t="s">
        <v>196</v>
      </c>
      <c r="B1408" s="6" t="s">
        <v>192</v>
      </c>
      <c r="C1408" s="6" t="s">
        <v>166</v>
      </c>
      <c r="D1408">
        <v>30496.464277999999</v>
      </c>
      <c r="E1408" s="6" t="s">
        <v>168</v>
      </c>
      <c r="F1408" s="6" t="s">
        <v>104</v>
      </c>
      <c r="G1408">
        <v>20260723</v>
      </c>
    </row>
    <row r="1409" spans="1:7" x14ac:dyDescent="0.2">
      <c r="A1409" s="6" t="s">
        <v>196</v>
      </c>
      <c r="B1409" s="6" t="s">
        <v>192</v>
      </c>
      <c r="C1409" s="6" t="s">
        <v>166</v>
      </c>
      <c r="D1409">
        <v>0</v>
      </c>
      <c r="E1409" s="6" t="s">
        <v>106</v>
      </c>
      <c r="F1409" s="6" t="s">
        <v>105</v>
      </c>
      <c r="G1409">
        <v>20260723</v>
      </c>
    </row>
    <row r="1410" spans="1:7" x14ac:dyDescent="0.2">
      <c r="A1410" s="6" t="s">
        <v>196</v>
      </c>
      <c r="B1410" s="6" t="s">
        <v>192</v>
      </c>
      <c r="C1410" s="6" t="s">
        <v>166</v>
      </c>
      <c r="D1410">
        <v>29017.069530000001</v>
      </c>
      <c r="E1410" s="6" t="s">
        <v>108</v>
      </c>
      <c r="F1410" s="6" t="s">
        <v>107</v>
      </c>
      <c r="G1410">
        <v>20260723</v>
      </c>
    </row>
    <row r="1411" spans="1:7" x14ac:dyDescent="0.2">
      <c r="A1411" s="6" t="s">
        <v>196</v>
      </c>
      <c r="B1411" s="6" t="s">
        <v>192</v>
      </c>
      <c r="C1411" s="6" t="s">
        <v>166</v>
      </c>
      <c r="D1411">
        <v>1479.394749</v>
      </c>
      <c r="E1411" s="6" t="s">
        <v>110</v>
      </c>
      <c r="F1411" s="6" t="s">
        <v>109</v>
      </c>
      <c r="G1411">
        <v>20260723</v>
      </c>
    </row>
    <row r="1412" spans="1:7" x14ac:dyDescent="0.2">
      <c r="A1412" s="6" t="s">
        <v>196</v>
      </c>
      <c r="B1412" s="6" t="s">
        <v>192</v>
      </c>
      <c r="C1412" s="6" t="s">
        <v>166</v>
      </c>
      <c r="D1412">
        <v>3632.3845689999998</v>
      </c>
      <c r="E1412" s="6" t="s">
        <v>112</v>
      </c>
      <c r="F1412" s="6" t="s">
        <v>111</v>
      </c>
      <c r="G1412">
        <v>20260723</v>
      </c>
    </row>
    <row r="1413" spans="1:7" x14ac:dyDescent="0.2">
      <c r="A1413" s="6" t="s">
        <v>196</v>
      </c>
      <c r="B1413" s="6" t="s">
        <v>192</v>
      </c>
      <c r="C1413" s="6" t="s">
        <v>166</v>
      </c>
      <c r="D1413">
        <v>0</v>
      </c>
      <c r="E1413" s="6" t="s">
        <v>106</v>
      </c>
      <c r="F1413" s="6" t="s">
        <v>113</v>
      </c>
      <c r="G1413">
        <v>20260723</v>
      </c>
    </row>
    <row r="1414" spans="1:7" x14ac:dyDescent="0.2">
      <c r="A1414" s="6" t="s">
        <v>196</v>
      </c>
      <c r="B1414" s="6" t="s">
        <v>192</v>
      </c>
      <c r="C1414" s="6" t="s">
        <v>166</v>
      </c>
      <c r="D1414">
        <v>3391.7046059999998</v>
      </c>
      <c r="E1414" s="6" t="s">
        <v>108</v>
      </c>
      <c r="F1414" s="6" t="s">
        <v>114</v>
      </c>
      <c r="G1414">
        <v>20260723</v>
      </c>
    </row>
    <row r="1415" spans="1:7" x14ac:dyDescent="0.2">
      <c r="A1415" s="6" t="s">
        <v>196</v>
      </c>
      <c r="B1415" s="6" t="s">
        <v>192</v>
      </c>
      <c r="C1415" s="6" t="s">
        <v>166</v>
      </c>
      <c r="D1415">
        <v>240.67996299999999</v>
      </c>
      <c r="E1415" s="6" t="s">
        <v>110</v>
      </c>
      <c r="F1415" s="6" t="s">
        <v>115</v>
      </c>
      <c r="G1415">
        <v>20260723</v>
      </c>
    </row>
    <row r="1416" spans="1:7" x14ac:dyDescent="0.2">
      <c r="A1416" s="6" t="s">
        <v>196</v>
      </c>
      <c r="B1416" s="6" t="s">
        <v>192</v>
      </c>
      <c r="C1416" s="6" t="s">
        <v>166</v>
      </c>
      <c r="D1416">
        <v>165039.20939199999</v>
      </c>
      <c r="E1416" s="6" t="s">
        <v>117</v>
      </c>
      <c r="F1416" s="6" t="s">
        <v>116</v>
      </c>
      <c r="G1416">
        <v>20260723</v>
      </c>
    </row>
    <row r="1417" spans="1:7" x14ac:dyDescent="0.2">
      <c r="A1417" s="6" t="s">
        <v>196</v>
      </c>
      <c r="B1417" s="6" t="s">
        <v>192</v>
      </c>
      <c r="C1417" s="6" t="s">
        <v>166</v>
      </c>
      <c r="D1417">
        <v>10246.145208</v>
      </c>
      <c r="E1417" s="6" t="s">
        <v>119</v>
      </c>
      <c r="F1417" s="6" t="s">
        <v>118</v>
      </c>
      <c r="G1417">
        <v>20260723</v>
      </c>
    </row>
    <row r="1418" spans="1:7" x14ac:dyDescent="0.2">
      <c r="A1418" s="6" t="s">
        <v>196</v>
      </c>
      <c r="B1418" s="6" t="s">
        <v>192</v>
      </c>
      <c r="C1418" s="6" t="s">
        <v>166</v>
      </c>
      <c r="D1418">
        <v>0</v>
      </c>
      <c r="E1418" s="6" t="s">
        <v>106</v>
      </c>
      <c r="F1418" s="6" t="s">
        <v>120</v>
      </c>
      <c r="G1418">
        <v>20260723</v>
      </c>
    </row>
    <row r="1419" spans="1:7" x14ac:dyDescent="0.2">
      <c r="A1419" s="6" t="s">
        <v>196</v>
      </c>
      <c r="B1419" s="6" t="s">
        <v>192</v>
      </c>
      <c r="C1419" s="6" t="s">
        <v>166</v>
      </c>
      <c r="D1419">
        <v>9027.9241110000003</v>
      </c>
      <c r="E1419" s="6" t="s">
        <v>108</v>
      </c>
      <c r="F1419" s="6" t="s">
        <v>121</v>
      </c>
      <c r="G1419">
        <v>20260723</v>
      </c>
    </row>
    <row r="1420" spans="1:7" x14ac:dyDescent="0.2">
      <c r="A1420" s="6" t="s">
        <v>196</v>
      </c>
      <c r="B1420" s="6" t="s">
        <v>192</v>
      </c>
      <c r="C1420" s="6" t="s">
        <v>166</v>
      </c>
      <c r="D1420">
        <v>1218.221096</v>
      </c>
      <c r="E1420" s="6" t="s">
        <v>110</v>
      </c>
      <c r="F1420" s="6" t="s">
        <v>122</v>
      </c>
      <c r="G1420">
        <v>20260723</v>
      </c>
    </row>
    <row r="1421" spans="1:7" x14ac:dyDescent="0.2">
      <c r="A1421" s="6" t="s">
        <v>196</v>
      </c>
      <c r="B1421" s="6" t="s">
        <v>192</v>
      </c>
      <c r="C1421" s="6" t="s">
        <v>166</v>
      </c>
      <c r="D1421">
        <v>154793.06418399999</v>
      </c>
      <c r="E1421" s="6" t="s">
        <v>169</v>
      </c>
      <c r="F1421" s="6" t="s">
        <v>123</v>
      </c>
      <c r="G1421">
        <v>20260723</v>
      </c>
    </row>
    <row r="1422" spans="1:7" x14ac:dyDescent="0.2">
      <c r="A1422" s="6" t="s">
        <v>196</v>
      </c>
      <c r="B1422" s="6" t="s">
        <v>192</v>
      </c>
      <c r="C1422" s="6" t="s">
        <v>166</v>
      </c>
      <c r="D1422">
        <v>0</v>
      </c>
      <c r="E1422" s="6" t="s">
        <v>106</v>
      </c>
      <c r="F1422" s="6" t="s">
        <v>124</v>
      </c>
      <c r="G1422">
        <v>20260723</v>
      </c>
    </row>
    <row r="1423" spans="1:7" x14ac:dyDescent="0.2">
      <c r="A1423" s="6" t="s">
        <v>196</v>
      </c>
      <c r="B1423" s="6" t="s">
        <v>192</v>
      </c>
      <c r="C1423" s="6" t="s">
        <v>166</v>
      </c>
      <c r="D1423">
        <v>152292.72775399999</v>
      </c>
      <c r="E1423" s="6" t="s">
        <v>108</v>
      </c>
      <c r="F1423" s="6" t="s">
        <v>125</v>
      </c>
      <c r="G1423">
        <v>20260723</v>
      </c>
    </row>
    <row r="1424" spans="1:7" x14ac:dyDescent="0.2">
      <c r="A1424" s="6" t="s">
        <v>196</v>
      </c>
      <c r="B1424" s="6" t="s">
        <v>192</v>
      </c>
      <c r="C1424" s="6" t="s">
        <v>166</v>
      </c>
      <c r="D1424">
        <v>2500.3364299999998</v>
      </c>
      <c r="E1424" s="6" t="s">
        <v>110</v>
      </c>
      <c r="F1424" s="6" t="s">
        <v>126</v>
      </c>
      <c r="G1424">
        <v>20260723</v>
      </c>
    </row>
    <row r="1425" spans="1:7" x14ac:dyDescent="0.2">
      <c r="A1425" s="6" t="s">
        <v>196</v>
      </c>
      <c r="B1425" s="6" t="s">
        <v>192</v>
      </c>
      <c r="C1425" s="6" t="s">
        <v>166</v>
      </c>
      <c r="D1425">
        <v>44197.036502000003</v>
      </c>
      <c r="E1425" s="6" t="s">
        <v>170</v>
      </c>
      <c r="F1425" s="6" t="s">
        <v>127</v>
      </c>
      <c r="G1425">
        <v>20260723</v>
      </c>
    </row>
    <row r="1426" spans="1:7" x14ac:dyDescent="0.2">
      <c r="A1426" s="6" t="s">
        <v>196</v>
      </c>
      <c r="B1426" s="6" t="s">
        <v>192</v>
      </c>
      <c r="C1426" s="6" t="s">
        <v>166</v>
      </c>
      <c r="D1426">
        <v>12058.607549</v>
      </c>
      <c r="E1426" s="6" t="s">
        <v>106</v>
      </c>
      <c r="F1426" s="6" t="s">
        <v>128</v>
      </c>
      <c r="G1426">
        <v>20260723</v>
      </c>
    </row>
    <row r="1427" spans="1:7" x14ac:dyDescent="0.2">
      <c r="A1427" s="6" t="s">
        <v>196</v>
      </c>
      <c r="B1427" s="6" t="s">
        <v>192</v>
      </c>
      <c r="C1427" s="6" t="s">
        <v>166</v>
      </c>
      <c r="D1427">
        <v>31672.670501000001</v>
      </c>
      <c r="E1427" s="6" t="s">
        <v>108</v>
      </c>
      <c r="F1427" s="6" t="s">
        <v>129</v>
      </c>
      <c r="G1427">
        <v>20260723</v>
      </c>
    </row>
    <row r="1428" spans="1:7" x14ac:dyDescent="0.2">
      <c r="A1428" s="6" t="s">
        <v>196</v>
      </c>
      <c r="B1428" s="6" t="s">
        <v>192</v>
      </c>
      <c r="C1428" s="6" t="s">
        <v>166</v>
      </c>
      <c r="D1428">
        <v>465.75845199999998</v>
      </c>
      <c r="E1428" s="6" t="s">
        <v>110</v>
      </c>
      <c r="F1428" s="6" t="s">
        <v>130</v>
      </c>
      <c r="G1428">
        <v>20260723</v>
      </c>
    </row>
    <row r="1429" spans="1:7" x14ac:dyDescent="0.2">
      <c r="A1429" s="6" t="s">
        <v>196</v>
      </c>
      <c r="B1429" s="6" t="s">
        <v>192</v>
      </c>
      <c r="C1429" s="6" t="s">
        <v>166</v>
      </c>
      <c r="E1429" s="6" t="s">
        <v>132</v>
      </c>
      <c r="F1429" s="6" t="s">
        <v>131</v>
      </c>
      <c r="G1429">
        <v>20260723</v>
      </c>
    </row>
    <row r="1430" spans="1:7" x14ac:dyDescent="0.2">
      <c r="A1430" s="6" t="s">
        <v>196</v>
      </c>
      <c r="B1430" s="6" t="s">
        <v>192</v>
      </c>
      <c r="C1430" s="6" t="s">
        <v>166</v>
      </c>
      <c r="D1430">
        <v>1.98299</v>
      </c>
      <c r="E1430" s="6" t="s">
        <v>134</v>
      </c>
      <c r="F1430" s="6" t="s">
        <v>133</v>
      </c>
      <c r="G1430">
        <v>20260723</v>
      </c>
    </row>
    <row r="1431" spans="1:7" x14ac:dyDescent="0.2">
      <c r="A1431" s="6" t="s">
        <v>196</v>
      </c>
      <c r="B1431" s="6" t="s">
        <v>192</v>
      </c>
      <c r="C1431" s="6" t="s">
        <v>166</v>
      </c>
      <c r="D1431">
        <v>935.51378999999997</v>
      </c>
      <c r="E1431" s="6" t="s">
        <v>136</v>
      </c>
      <c r="F1431" s="6" t="s">
        <v>135</v>
      </c>
      <c r="G1431">
        <v>20260723</v>
      </c>
    </row>
    <row r="1432" spans="1:7" x14ac:dyDescent="0.2">
      <c r="A1432" s="6" t="s">
        <v>196</v>
      </c>
      <c r="B1432" s="6" t="s">
        <v>192</v>
      </c>
      <c r="C1432" s="6" t="s">
        <v>166</v>
      </c>
      <c r="D1432">
        <v>2318.9943069999999</v>
      </c>
      <c r="E1432" s="6" t="s">
        <v>138</v>
      </c>
      <c r="F1432" s="6" t="s">
        <v>137</v>
      </c>
      <c r="G1432">
        <v>20260723</v>
      </c>
    </row>
    <row r="1433" spans="1:7" x14ac:dyDescent="0.2">
      <c r="A1433" s="6" t="s">
        <v>196</v>
      </c>
      <c r="B1433" s="6" t="s">
        <v>192</v>
      </c>
      <c r="C1433" s="6" t="s">
        <v>166</v>
      </c>
      <c r="D1433">
        <v>8650.5831049999997</v>
      </c>
      <c r="E1433" s="6" t="s">
        <v>140</v>
      </c>
      <c r="F1433" s="6" t="s">
        <v>139</v>
      </c>
      <c r="G1433">
        <v>20260723</v>
      </c>
    </row>
    <row r="1434" spans="1:7" x14ac:dyDescent="0.2">
      <c r="A1434" s="6" t="s">
        <v>196</v>
      </c>
      <c r="B1434" s="6" t="s">
        <v>192</v>
      </c>
      <c r="C1434" s="6" t="s">
        <v>166</v>
      </c>
      <c r="D1434">
        <v>1265.8791670000001</v>
      </c>
      <c r="E1434" s="6" t="s">
        <v>142</v>
      </c>
      <c r="F1434" s="6" t="s">
        <v>141</v>
      </c>
      <c r="G1434">
        <v>20260723</v>
      </c>
    </row>
    <row r="1435" spans="1:7" x14ac:dyDescent="0.2">
      <c r="A1435" s="6" t="s">
        <v>196</v>
      </c>
      <c r="B1435" s="6" t="s">
        <v>192</v>
      </c>
      <c r="C1435" s="6" t="s">
        <v>166</v>
      </c>
      <c r="D1435">
        <v>1645.881846</v>
      </c>
      <c r="E1435" s="6" t="s">
        <v>52</v>
      </c>
      <c r="F1435" s="6" t="s">
        <v>143</v>
      </c>
      <c r="G1435">
        <v>20260723</v>
      </c>
    </row>
    <row r="1436" spans="1:7" x14ac:dyDescent="0.2">
      <c r="A1436" s="6" t="s">
        <v>196</v>
      </c>
      <c r="B1436" s="6" t="s">
        <v>192</v>
      </c>
      <c r="C1436" s="6" t="s">
        <v>166</v>
      </c>
      <c r="D1436">
        <v>8212.8001769999992</v>
      </c>
      <c r="E1436" s="6" t="s">
        <v>145</v>
      </c>
      <c r="F1436" s="6" t="s">
        <v>144</v>
      </c>
      <c r="G1436">
        <v>20260723</v>
      </c>
    </row>
    <row r="1437" spans="1:7" x14ac:dyDescent="0.2">
      <c r="A1437" s="6" t="s">
        <v>196</v>
      </c>
      <c r="B1437" s="6" t="s">
        <v>192</v>
      </c>
      <c r="C1437" s="6" t="s">
        <v>166</v>
      </c>
      <c r="D1437">
        <v>6018.0703919999996</v>
      </c>
      <c r="E1437" s="6" t="s">
        <v>147</v>
      </c>
      <c r="F1437" s="6" t="s">
        <v>146</v>
      </c>
      <c r="G1437">
        <v>20260723</v>
      </c>
    </row>
    <row r="1438" spans="1:7" x14ac:dyDescent="0.2">
      <c r="A1438" s="6" t="s">
        <v>196</v>
      </c>
      <c r="B1438" s="6" t="s">
        <v>192</v>
      </c>
      <c r="C1438" s="6" t="s">
        <v>166</v>
      </c>
      <c r="D1438">
        <v>3270.9628029999999</v>
      </c>
      <c r="E1438" s="6" t="s">
        <v>149</v>
      </c>
      <c r="F1438" s="6" t="s">
        <v>148</v>
      </c>
      <c r="G1438">
        <v>20260723</v>
      </c>
    </row>
    <row r="1439" spans="1:7" x14ac:dyDescent="0.2">
      <c r="A1439" s="6" t="s">
        <v>196</v>
      </c>
      <c r="B1439" s="6" t="s">
        <v>192</v>
      </c>
      <c r="C1439" s="6" t="s">
        <v>166</v>
      </c>
      <c r="D1439">
        <v>2272.594822</v>
      </c>
      <c r="E1439" s="6" t="s">
        <v>151</v>
      </c>
      <c r="F1439" s="6" t="s">
        <v>150</v>
      </c>
      <c r="G1439">
        <v>20260723</v>
      </c>
    </row>
    <row r="1440" spans="1:7" x14ac:dyDescent="0.2">
      <c r="A1440" s="6" t="s">
        <v>196</v>
      </c>
      <c r="B1440" s="6" t="s">
        <v>192</v>
      </c>
      <c r="C1440" s="6" t="s">
        <v>166</v>
      </c>
      <c r="D1440">
        <v>2682.7082529999998</v>
      </c>
      <c r="E1440" s="6" t="s">
        <v>153</v>
      </c>
      <c r="F1440" s="6" t="s">
        <v>152</v>
      </c>
      <c r="G1440">
        <v>20260723</v>
      </c>
    </row>
    <row r="1441" spans="1:7" x14ac:dyDescent="0.2">
      <c r="A1441" s="6" t="s">
        <v>196</v>
      </c>
      <c r="B1441" s="6" t="s">
        <v>192</v>
      </c>
      <c r="C1441" s="6" t="s">
        <v>166</v>
      </c>
      <c r="D1441">
        <v>5419.3816100000004</v>
      </c>
      <c r="E1441" s="6" t="s">
        <v>155</v>
      </c>
      <c r="F1441" s="6" t="s">
        <v>154</v>
      </c>
      <c r="G1441">
        <v>20260723</v>
      </c>
    </row>
    <row r="1442" spans="1:7" x14ac:dyDescent="0.2">
      <c r="A1442" s="6" t="s">
        <v>196</v>
      </c>
      <c r="B1442" s="6" t="s">
        <v>192</v>
      </c>
      <c r="C1442" s="6" t="s">
        <v>166</v>
      </c>
      <c r="D1442">
        <v>62.411966999999997</v>
      </c>
      <c r="E1442" s="6" t="s">
        <v>157</v>
      </c>
      <c r="F1442" s="6" t="s">
        <v>156</v>
      </c>
      <c r="G1442">
        <v>20260723</v>
      </c>
    </row>
    <row r="1443" spans="1:7" x14ac:dyDescent="0.2">
      <c r="A1443" s="6" t="s">
        <v>196</v>
      </c>
      <c r="B1443" s="6" t="s">
        <v>192</v>
      </c>
      <c r="C1443" s="6" t="s">
        <v>166</v>
      </c>
      <c r="D1443">
        <v>5356.9696430000004</v>
      </c>
      <c r="E1443" s="6" t="s">
        <v>159</v>
      </c>
      <c r="F1443" s="6" t="s">
        <v>158</v>
      </c>
      <c r="G1443">
        <v>20260723</v>
      </c>
    </row>
    <row r="1444" spans="1:7" x14ac:dyDescent="0.2">
      <c r="A1444" s="6" t="s">
        <v>196</v>
      </c>
      <c r="B1444" s="6" t="s">
        <v>192</v>
      </c>
      <c r="C1444" s="6" t="s">
        <v>166</v>
      </c>
      <c r="D1444">
        <v>1833.556071</v>
      </c>
      <c r="E1444" s="6" t="s">
        <v>161</v>
      </c>
      <c r="F1444" s="6" t="s">
        <v>160</v>
      </c>
      <c r="G1444">
        <v>20260723</v>
      </c>
    </row>
    <row r="1445" spans="1:7" x14ac:dyDescent="0.2">
      <c r="A1445" s="6" t="s">
        <v>196</v>
      </c>
      <c r="B1445" s="6" t="s">
        <v>192</v>
      </c>
      <c r="C1445" s="6" t="s">
        <v>166</v>
      </c>
      <c r="D1445">
        <v>287894.004074</v>
      </c>
      <c r="E1445" s="6" t="s">
        <v>163</v>
      </c>
      <c r="F1445" s="6" t="s">
        <v>162</v>
      </c>
      <c r="G1445">
        <v>20260723</v>
      </c>
    </row>
    <row r="1446" spans="1:7" x14ac:dyDescent="0.2">
      <c r="A1446" s="6" t="s">
        <v>196</v>
      </c>
      <c r="B1446" s="6" t="s">
        <v>192</v>
      </c>
      <c r="C1446" s="6" t="s">
        <v>166</v>
      </c>
      <c r="D1446">
        <v>38252.461378</v>
      </c>
      <c r="E1446" s="6" t="s">
        <v>165</v>
      </c>
      <c r="F1446" s="6" t="s">
        <v>164</v>
      </c>
      <c r="G1446">
        <v>20260723</v>
      </c>
    </row>
    <row r="1447" spans="1:7" x14ac:dyDescent="0.2">
      <c r="A1447" s="6" t="s">
        <v>196</v>
      </c>
      <c r="B1447" s="6" t="s">
        <v>193</v>
      </c>
      <c r="C1447" s="6" t="s">
        <v>166</v>
      </c>
      <c r="E1447" s="6" t="s">
        <v>12</v>
      </c>
      <c r="F1447" s="6" t="s">
        <v>11</v>
      </c>
      <c r="G1447">
        <v>20260723</v>
      </c>
    </row>
    <row r="1448" spans="1:7" x14ac:dyDescent="0.2">
      <c r="A1448" s="6" t="s">
        <v>196</v>
      </c>
      <c r="B1448" s="6" t="s">
        <v>193</v>
      </c>
      <c r="C1448" s="6" t="s">
        <v>166</v>
      </c>
      <c r="E1448" s="6" t="s">
        <v>16</v>
      </c>
      <c r="F1448" s="6" t="s">
        <v>15</v>
      </c>
      <c r="G1448">
        <v>20260723</v>
      </c>
    </row>
    <row r="1449" spans="1:7" x14ac:dyDescent="0.2">
      <c r="A1449" s="6" t="s">
        <v>196</v>
      </c>
      <c r="B1449" s="6" t="s">
        <v>193</v>
      </c>
      <c r="C1449" s="6" t="s">
        <v>166</v>
      </c>
      <c r="E1449" s="6" t="s">
        <v>18</v>
      </c>
      <c r="F1449" s="6" t="s">
        <v>17</v>
      </c>
      <c r="G1449">
        <v>20260723</v>
      </c>
    </row>
    <row r="1450" spans="1:7" x14ac:dyDescent="0.2">
      <c r="A1450" s="6" t="s">
        <v>196</v>
      </c>
      <c r="B1450" s="6" t="s">
        <v>193</v>
      </c>
      <c r="C1450" s="6" t="s">
        <v>166</v>
      </c>
      <c r="D1450">
        <v>0.96935899999999997</v>
      </c>
      <c r="E1450" s="6" t="s">
        <v>20</v>
      </c>
      <c r="F1450" s="6" t="s">
        <v>19</v>
      </c>
      <c r="G1450">
        <v>20260723</v>
      </c>
    </row>
    <row r="1451" spans="1:7" x14ac:dyDescent="0.2">
      <c r="A1451" s="6" t="s">
        <v>196</v>
      </c>
      <c r="B1451" s="6" t="s">
        <v>193</v>
      </c>
      <c r="C1451" s="6" t="s">
        <v>166</v>
      </c>
      <c r="D1451">
        <v>719.68928900000003</v>
      </c>
      <c r="E1451" s="6" t="s">
        <v>22</v>
      </c>
      <c r="F1451" s="6" t="s">
        <v>21</v>
      </c>
      <c r="G1451">
        <v>20260723</v>
      </c>
    </row>
    <row r="1452" spans="1:7" x14ac:dyDescent="0.2">
      <c r="A1452" s="6" t="s">
        <v>196</v>
      </c>
      <c r="B1452" s="6" t="s">
        <v>193</v>
      </c>
      <c r="C1452" s="6" t="s">
        <v>166</v>
      </c>
      <c r="D1452">
        <v>2.4962200000000001</v>
      </c>
      <c r="E1452" s="6" t="s">
        <v>24</v>
      </c>
      <c r="F1452" s="6" t="s">
        <v>23</v>
      </c>
      <c r="G1452">
        <v>20260723</v>
      </c>
    </row>
    <row r="1453" spans="1:7" x14ac:dyDescent="0.2">
      <c r="A1453" s="6" t="s">
        <v>196</v>
      </c>
      <c r="B1453" s="6" t="s">
        <v>193</v>
      </c>
      <c r="C1453" s="6" t="s">
        <v>166</v>
      </c>
      <c r="D1453">
        <v>1296.071643</v>
      </c>
      <c r="E1453" s="6" t="s">
        <v>26</v>
      </c>
      <c r="F1453" s="6" t="s">
        <v>25</v>
      </c>
      <c r="G1453">
        <v>20260723</v>
      </c>
    </row>
    <row r="1454" spans="1:7" x14ac:dyDescent="0.2">
      <c r="A1454" s="6" t="s">
        <v>196</v>
      </c>
      <c r="B1454" s="6" t="s">
        <v>193</v>
      </c>
      <c r="C1454" s="6" t="s">
        <v>166</v>
      </c>
      <c r="D1454">
        <v>208761.70900999999</v>
      </c>
      <c r="E1454" s="6" t="s">
        <v>28</v>
      </c>
      <c r="F1454" s="6" t="s">
        <v>27</v>
      </c>
      <c r="G1454">
        <v>20260723</v>
      </c>
    </row>
    <row r="1455" spans="1:7" x14ac:dyDescent="0.2">
      <c r="A1455" s="6" t="s">
        <v>196</v>
      </c>
      <c r="B1455" s="6" t="s">
        <v>193</v>
      </c>
      <c r="C1455" s="6" t="s">
        <v>166</v>
      </c>
      <c r="D1455">
        <v>6565.5066210000005</v>
      </c>
      <c r="E1455" s="6" t="s">
        <v>30</v>
      </c>
      <c r="F1455" s="6" t="s">
        <v>29</v>
      </c>
      <c r="G1455">
        <v>20260723</v>
      </c>
    </row>
    <row r="1456" spans="1:7" x14ac:dyDescent="0.2">
      <c r="A1456" s="6" t="s">
        <v>196</v>
      </c>
      <c r="B1456" s="6" t="s">
        <v>193</v>
      </c>
      <c r="C1456" s="6" t="s">
        <v>166</v>
      </c>
      <c r="D1456">
        <v>14292.934590000001</v>
      </c>
      <c r="E1456" s="6" t="s">
        <v>32</v>
      </c>
      <c r="F1456" s="6" t="s">
        <v>31</v>
      </c>
      <c r="G1456">
        <v>20260723</v>
      </c>
    </row>
    <row r="1457" spans="1:7" x14ac:dyDescent="0.2">
      <c r="A1457" s="6" t="s">
        <v>196</v>
      </c>
      <c r="B1457" s="6" t="s">
        <v>193</v>
      </c>
      <c r="C1457" s="6" t="s">
        <v>166</v>
      </c>
      <c r="D1457">
        <v>10578.705824000001</v>
      </c>
      <c r="E1457" s="6" t="s">
        <v>34</v>
      </c>
      <c r="F1457" s="6" t="s">
        <v>33</v>
      </c>
      <c r="G1457">
        <v>20260723</v>
      </c>
    </row>
    <row r="1458" spans="1:7" x14ac:dyDescent="0.2">
      <c r="A1458" s="6" t="s">
        <v>196</v>
      </c>
      <c r="B1458" s="6" t="s">
        <v>193</v>
      </c>
      <c r="C1458" s="6" t="s">
        <v>166</v>
      </c>
      <c r="D1458">
        <v>6453.1746130000001</v>
      </c>
      <c r="E1458" s="6" t="s">
        <v>36</v>
      </c>
      <c r="F1458" s="6" t="s">
        <v>35</v>
      </c>
      <c r="G1458">
        <v>20260723</v>
      </c>
    </row>
    <row r="1459" spans="1:7" x14ac:dyDescent="0.2">
      <c r="A1459" s="6" t="s">
        <v>196</v>
      </c>
      <c r="B1459" s="6" t="s">
        <v>193</v>
      </c>
      <c r="C1459" s="6" t="s">
        <v>166</v>
      </c>
      <c r="D1459">
        <v>4125.5312100000001</v>
      </c>
      <c r="E1459" s="6" t="s">
        <v>38</v>
      </c>
      <c r="F1459" s="6" t="s">
        <v>37</v>
      </c>
      <c r="G1459">
        <v>20260723</v>
      </c>
    </row>
    <row r="1460" spans="1:7" x14ac:dyDescent="0.2">
      <c r="A1460" s="6" t="s">
        <v>196</v>
      </c>
      <c r="B1460" s="6" t="s">
        <v>193</v>
      </c>
      <c r="C1460" s="6" t="s">
        <v>166</v>
      </c>
      <c r="D1460">
        <v>153160.71560699999</v>
      </c>
      <c r="E1460" s="6" t="s">
        <v>40</v>
      </c>
      <c r="F1460" s="6" t="s">
        <v>39</v>
      </c>
      <c r="G1460">
        <v>20260723</v>
      </c>
    </row>
    <row r="1461" spans="1:7" x14ac:dyDescent="0.2">
      <c r="A1461" s="6" t="s">
        <v>196</v>
      </c>
      <c r="B1461" s="6" t="s">
        <v>193</v>
      </c>
      <c r="C1461" s="6" t="s">
        <v>166</v>
      </c>
      <c r="D1461">
        <v>102150.160231</v>
      </c>
      <c r="E1461" s="6" t="s">
        <v>42</v>
      </c>
      <c r="F1461" s="6" t="s">
        <v>41</v>
      </c>
      <c r="G1461">
        <v>20260723</v>
      </c>
    </row>
    <row r="1462" spans="1:7" x14ac:dyDescent="0.2">
      <c r="A1462" s="6" t="s">
        <v>196</v>
      </c>
      <c r="B1462" s="6" t="s">
        <v>193</v>
      </c>
      <c r="C1462" s="6" t="s">
        <v>166</v>
      </c>
      <c r="D1462">
        <v>49726.900750000001</v>
      </c>
      <c r="E1462" s="6" t="s">
        <v>44</v>
      </c>
      <c r="F1462" s="6" t="s">
        <v>43</v>
      </c>
      <c r="G1462">
        <v>20260723</v>
      </c>
    </row>
    <row r="1463" spans="1:7" x14ac:dyDescent="0.2">
      <c r="A1463" s="6" t="s">
        <v>196</v>
      </c>
      <c r="B1463" s="6" t="s">
        <v>193</v>
      </c>
      <c r="C1463" s="6" t="s">
        <v>166</v>
      </c>
      <c r="D1463">
        <v>789.67326700000001</v>
      </c>
      <c r="E1463" s="6" t="s">
        <v>46</v>
      </c>
      <c r="F1463" s="6" t="s">
        <v>45</v>
      </c>
      <c r="G1463">
        <v>20260723</v>
      </c>
    </row>
    <row r="1464" spans="1:7" x14ac:dyDescent="0.2">
      <c r="A1464" s="6" t="s">
        <v>196</v>
      </c>
      <c r="B1464" s="6" t="s">
        <v>193</v>
      </c>
      <c r="C1464" s="6" t="s">
        <v>166</v>
      </c>
      <c r="D1464">
        <v>493.981359</v>
      </c>
      <c r="E1464" s="6" t="s">
        <v>48</v>
      </c>
      <c r="F1464" s="6" t="s">
        <v>47</v>
      </c>
      <c r="G1464">
        <v>20260723</v>
      </c>
    </row>
    <row r="1465" spans="1:7" x14ac:dyDescent="0.2">
      <c r="A1465" s="6" t="s">
        <v>196</v>
      </c>
      <c r="B1465" s="6" t="s">
        <v>193</v>
      </c>
      <c r="C1465" s="6" t="s">
        <v>166</v>
      </c>
      <c r="D1465">
        <v>21745.222323999998</v>
      </c>
      <c r="E1465" s="6" t="s">
        <v>50</v>
      </c>
      <c r="F1465" s="6" t="s">
        <v>49</v>
      </c>
      <c r="G1465">
        <v>20260723</v>
      </c>
    </row>
    <row r="1466" spans="1:7" x14ac:dyDescent="0.2">
      <c r="A1466" s="6" t="s">
        <v>196</v>
      </c>
      <c r="B1466" s="6" t="s">
        <v>193</v>
      </c>
      <c r="C1466" s="6" t="s">
        <v>166</v>
      </c>
      <c r="D1466">
        <v>1261.3659170000001</v>
      </c>
      <c r="E1466" s="6" t="s">
        <v>52</v>
      </c>
      <c r="F1466" s="6" t="s">
        <v>51</v>
      </c>
      <c r="G1466">
        <v>20260723</v>
      </c>
    </row>
    <row r="1467" spans="1:7" x14ac:dyDescent="0.2">
      <c r="A1467" s="6" t="s">
        <v>196</v>
      </c>
      <c r="B1467" s="6" t="s">
        <v>193</v>
      </c>
      <c r="C1467" s="6" t="s">
        <v>166</v>
      </c>
      <c r="D1467">
        <v>1143.7677409999999</v>
      </c>
      <c r="E1467" s="6" t="s">
        <v>54</v>
      </c>
      <c r="F1467" s="6" t="s">
        <v>53</v>
      </c>
      <c r="G1467">
        <v>20260723</v>
      </c>
    </row>
    <row r="1468" spans="1:7" x14ac:dyDescent="0.2">
      <c r="A1468" s="6" t="s">
        <v>196</v>
      </c>
      <c r="B1468" s="6" t="s">
        <v>193</v>
      </c>
      <c r="C1468" s="6" t="s">
        <v>166</v>
      </c>
      <c r="D1468">
        <v>13.490386000000001</v>
      </c>
      <c r="E1468" s="6" t="s">
        <v>56</v>
      </c>
      <c r="F1468" s="6" t="s">
        <v>55</v>
      </c>
      <c r="G1468">
        <v>20260723</v>
      </c>
    </row>
    <row r="1469" spans="1:7" x14ac:dyDescent="0.2">
      <c r="A1469" s="6" t="s">
        <v>196</v>
      </c>
      <c r="B1469" s="6" t="s">
        <v>193</v>
      </c>
      <c r="C1469" s="6" t="s">
        <v>166</v>
      </c>
      <c r="D1469">
        <v>51100.910991999997</v>
      </c>
      <c r="E1469" s="6" t="s">
        <v>58</v>
      </c>
      <c r="F1469" s="6" t="s">
        <v>57</v>
      </c>
      <c r="G1469">
        <v>20260723</v>
      </c>
    </row>
    <row r="1470" spans="1:7" x14ac:dyDescent="0.2">
      <c r="A1470" s="6" t="s">
        <v>196</v>
      </c>
      <c r="B1470" s="6" t="s">
        <v>193</v>
      </c>
      <c r="C1470" s="6" t="s">
        <v>166</v>
      </c>
      <c r="D1470">
        <v>39471.191223000002</v>
      </c>
      <c r="E1470" s="6" t="s">
        <v>60</v>
      </c>
      <c r="F1470" s="6" t="s">
        <v>59</v>
      </c>
      <c r="G1470">
        <v>20260723</v>
      </c>
    </row>
    <row r="1471" spans="1:7" x14ac:dyDescent="0.2">
      <c r="A1471" s="6" t="s">
        <v>196</v>
      </c>
      <c r="B1471" s="6" t="s">
        <v>193</v>
      </c>
      <c r="C1471" s="6" t="s">
        <v>166</v>
      </c>
      <c r="D1471">
        <v>2588.2570679999999</v>
      </c>
      <c r="E1471" s="6" t="s">
        <v>62</v>
      </c>
      <c r="F1471" s="6" t="s">
        <v>61</v>
      </c>
      <c r="G1471">
        <v>20260723</v>
      </c>
    </row>
    <row r="1472" spans="1:7" x14ac:dyDescent="0.2">
      <c r="A1472" s="6" t="s">
        <v>196</v>
      </c>
      <c r="B1472" s="6" t="s">
        <v>193</v>
      </c>
      <c r="C1472" s="6" t="s">
        <v>166</v>
      </c>
      <c r="D1472">
        <v>15942.298537999999</v>
      </c>
      <c r="E1472" s="6" t="s">
        <v>64</v>
      </c>
      <c r="F1472" s="6" t="s">
        <v>63</v>
      </c>
      <c r="G1472">
        <v>20260723</v>
      </c>
    </row>
    <row r="1473" spans="1:7" x14ac:dyDescent="0.2">
      <c r="A1473" s="6" t="s">
        <v>196</v>
      </c>
      <c r="B1473" s="6" t="s">
        <v>193</v>
      </c>
      <c r="C1473" s="6" t="s">
        <v>166</v>
      </c>
      <c r="D1473">
        <v>20940.635616</v>
      </c>
      <c r="E1473" s="6" t="s">
        <v>66</v>
      </c>
      <c r="F1473" s="6" t="s">
        <v>65</v>
      </c>
      <c r="G1473">
        <v>20260723</v>
      </c>
    </row>
    <row r="1474" spans="1:7" x14ac:dyDescent="0.2">
      <c r="A1474" s="6" t="s">
        <v>196</v>
      </c>
      <c r="B1474" s="6" t="s">
        <v>193</v>
      </c>
      <c r="C1474" s="6" t="s">
        <v>166</v>
      </c>
      <c r="D1474">
        <v>22260.464076</v>
      </c>
      <c r="E1474" s="6" t="s">
        <v>68</v>
      </c>
      <c r="F1474" s="6" t="s">
        <v>67</v>
      </c>
      <c r="G1474">
        <v>20260723</v>
      </c>
    </row>
    <row r="1475" spans="1:7" x14ac:dyDescent="0.2">
      <c r="A1475" s="6" t="s">
        <v>196</v>
      </c>
      <c r="B1475" s="6" t="s">
        <v>193</v>
      </c>
      <c r="C1475" s="6" t="s">
        <v>166</v>
      </c>
      <c r="D1475">
        <v>14003.046587999999</v>
      </c>
      <c r="E1475" s="6" t="s">
        <v>70</v>
      </c>
      <c r="F1475" s="6" t="s">
        <v>69</v>
      </c>
      <c r="G1475">
        <v>20260723</v>
      </c>
    </row>
    <row r="1476" spans="1:7" x14ac:dyDescent="0.2">
      <c r="A1476" s="6" t="s">
        <v>196</v>
      </c>
      <c r="B1476" s="6" t="s">
        <v>193</v>
      </c>
      <c r="C1476" s="6" t="s">
        <v>166</v>
      </c>
      <c r="D1476">
        <v>13150.889526999999</v>
      </c>
      <c r="E1476" s="6" t="s">
        <v>72</v>
      </c>
      <c r="F1476" s="6" t="s">
        <v>71</v>
      </c>
      <c r="G1476">
        <v>20260723</v>
      </c>
    </row>
    <row r="1477" spans="1:7" x14ac:dyDescent="0.2">
      <c r="A1477" s="6" t="s">
        <v>196</v>
      </c>
      <c r="B1477" s="6" t="s">
        <v>193</v>
      </c>
      <c r="C1477" s="6" t="s">
        <v>166</v>
      </c>
      <c r="D1477">
        <v>852.157061</v>
      </c>
      <c r="E1477" s="6" t="s">
        <v>74</v>
      </c>
      <c r="F1477" s="6" t="s">
        <v>73</v>
      </c>
      <c r="G1477">
        <v>20260723</v>
      </c>
    </row>
    <row r="1478" spans="1:7" x14ac:dyDescent="0.2">
      <c r="A1478" s="6" t="s">
        <v>196</v>
      </c>
      <c r="B1478" s="6" t="s">
        <v>193</v>
      </c>
      <c r="C1478" s="6" t="s">
        <v>166</v>
      </c>
      <c r="D1478">
        <v>8277.7477479999998</v>
      </c>
      <c r="E1478" s="6" t="s">
        <v>76</v>
      </c>
      <c r="F1478" s="6" t="s">
        <v>75</v>
      </c>
      <c r="G1478">
        <v>20260723</v>
      </c>
    </row>
    <row r="1479" spans="1:7" x14ac:dyDescent="0.2">
      <c r="A1479" s="6" t="s">
        <v>196</v>
      </c>
      <c r="B1479" s="6" t="s">
        <v>193</v>
      </c>
      <c r="C1479" s="6" t="s">
        <v>166</v>
      </c>
      <c r="D1479">
        <v>390.76743900000002</v>
      </c>
      <c r="E1479" s="6" t="s">
        <v>78</v>
      </c>
      <c r="F1479" s="6" t="s">
        <v>77</v>
      </c>
      <c r="G1479">
        <v>20260723</v>
      </c>
    </row>
    <row r="1480" spans="1:7" x14ac:dyDescent="0.2">
      <c r="A1480" s="6" t="s">
        <v>196</v>
      </c>
      <c r="B1480" s="6" t="s">
        <v>193</v>
      </c>
      <c r="C1480" s="6" t="s">
        <v>166</v>
      </c>
      <c r="D1480">
        <v>7886.9803069999998</v>
      </c>
      <c r="E1480" s="6" t="s">
        <v>80</v>
      </c>
      <c r="F1480" s="6" t="s">
        <v>79</v>
      </c>
      <c r="G1480">
        <v>20260723</v>
      </c>
    </row>
    <row r="1481" spans="1:7" x14ac:dyDescent="0.2">
      <c r="A1481" s="6" t="s">
        <v>196</v>
      </c>
      <c r="B1481" s="6" t="s">
        <v>193</v>
      </c>
      <c r="C1481" s="6" t="s">
        <v>166</v>
      </c>
      <c r="D1481">
        <v>-20.330259000000002</v>
      </c>
      <c r="E1481" s="6" t="s">
        <v>82</v>
      </c>
      <c r="F1481" s="6" t="s">
        <v>81</v>
      </c>
      <c r="G1481">
        <v>20260723</v>
      </c>
    </row>
    <row r="1482" spans="1:7" x14ac:dyDescent="0.2">
      <c r="A1482" s="6" t="s">
        <v>196</v>
      </c>
      <c r="B1482" s="6" t="s">
        <v>193</v>
      </c>
      <c r="C1482" s="6" t="s">
        <v>166</v>
      </c>
      <c r="D1482">
        <v>354.598296</v>
      </c>
      <c r="E1482" s="6" t="s">
        <v>84</v>
      </c>
      <c r="F1482" s="6" t="s">
        <v>83</v>
      </c>
      <c r="G1482">
        <v>20260723</v>
      </c>
    </row>
    <row r="1483" spans="1:7" x14ac:dyDescent="0.2">
      <c r="A1483" s="6" t="s">
        <v>196</v>
      </c>
      <c r="B1483" s="6" t="s">
        <v>193</v>
      </c>
      <c r="C1483" s="6" t="s">
        <v>166</v>
      </c>
      <c r="D1483">
        <v>5501.9022859999995</v>
      </c>
      <c r="E1483" s="6" t="s">
        <v>86</v>
      </c>
      <c r="F1483" s="6" t="s">
        <v>85</v>
      </c>
      <c r="G1483">
        <v>20260723</v>
      </c>
    </row>
    <row r="1484" spans="1:7" x14ac:dyDescent="0.2">
      <c r="A1484" s="6" t="s">
        <v>196</v>
      </c>
      <c r="B1484" s="6" t="s">
        <v>193</v>
      </c>
      <c r="C1484" s="6" t="s">
        <v>166</v>
      </c>
      <c r="D1484">
        <v>1416.2363190000001</v>
      </c>
      <c r="E1484" s="6" t="s">
        <v>88</v>
      </c>
      <c r="F1484" s="6" t="s">
        <v>87</v>
      </c>
      <c r="G1484">
        <v>20260723</v>
      </c>
    </row>
    <row r="1485" spans="1:7" x14ac:dyDescent="0.2">
      <c r="A1485" s="6" t="s">
        <v>196</v>
      </c>
      <c r="B1485" s="6" t="s">
        <v>193</v>
      </c>
      <c r="C1485" s="6" t="s">
        <v>166</v>
      </c>
      <c r="D1485">
        <v>3154.953047</v>
      </c>
      <c r="E1485" s="6" t="s">
        <v>90</v>
      </c>
      <c r="F1485" s="6" t="s">
        <v>89</v>
      </c>
      <c r="G1485">
        <v>20260723</v>
      </c>
    </row>
    <row r="1486" spans="1:7" x14ac:dyDescent="0.2">
      <c r="A1486" s="6" t="s">
        <v>196</v>
      </c>
      <c r="B1486" s="6" t="s">
        <v>193</v>
      </c>
      <c r="C1486" s="6" t="s">
        <v>166</v>
      </c>
      <c r="D1486">
        <v>356.85519599999998</v>
      </c>
      <c r="E1486" s="6" t="s">
        <v>92</v>
      </c>
      <c r="F1486" s="6" t="s">
        <v>91</v>
      </c>
      <c r="G1486">
        <v>20260723</v>
      </c>
    </row>
    <row r="1487" spans="1:7" x14ac:dyDescent="0.2">
      <c r="A1487" s="6" t="s">
        <v>196</v>
      </c>
      <c r="B1487" s="6" t="s">
        <v>193</v>
      </c>
      <c r="C1487" s="6" t="s">
        <v>166</v>
      </c>
      <c r="D1487">
        <v>1.1839729999999999</v>
      </c>
      <c r="E1487" s="6" t="s">
        <v>94</v>
      </c>
      <c r="F1487" s="6" t="s">
        <v>93</v>
      </c>
      <c r="G1487">
        <v>20260723</v>
      </c>
    </row>
    <row r="1488" spans="1:7" x14ac:dyDescent="0.2">
      <c r="A1488" s="6" t="s">
        <v>196</v>
      </c>
      <c r="B1488" s="6" t="s">
        <v>193</v>
      </c>
      <c r="C1488" s="6" t="s">
        <v>166</v>
      </c>
      <c r="D1488">
        <v>5485.0918320000001</v>
      </c>
      <c r="E1488" s="6" t="s">
        <v>96</v>
      </c>
      <c r="F1488" s="6" t="s">
        <v>95</v>
      </c>
      <c r="G1488">
        <v>20260723</v>
      </c>
    </row>
    <row r="1489" spans="1:7" x14ac:dyDescent="0.2">
      <c r="A1489" s="6" t="s">
        <v>196</v>
      </c>
      <c r="B1489" s="6" t="s">
        <v>193</v>
      </c>
      <c r="C1489" s="6" t="s">
        <v>166</v>
      </c>
      <c r="D1489">
        <v>863.76309400000002</v>
      </c>
      <c r="E1489" s="6" t="s">
        <v>98</v>
      </c>
      <c r="F1489" s="6" t="s">
        <v>97</v>
      </c>
      <c r="G1489">
        <v>20260723</v>
      </c>
    </row>
    <row r="1490" spans="1:7" x14ac:dyDescent="0.2">
      <c r="A1490" s="6" t="s">
        <v>196</v>
      </c>
      <c r="B1490" s="6" t="s">
        <v>193</v>
      </c>
      <c r="C1490" s="6" t="s">
        <v>166</v>
      </c>
      <c r="D1490">
        <v>340748.08585600002</v>
      </c>
      <c r="E1490" s="6" t="s">
        <v>100</v>
      </c>
      <c r="F1490" s="6" t="s">
        <v>99</v>
      </c>
      <c r="G1490">
        <v>20260723</v>
      </c>
    </row>
    <row r="1491" spans="1:7" x14ac:dyDescent="0.2">
      <c r="A1491" s="6" t="s">
        <v>196</v>
      </c>
      <c r="B1491" s="6" t="s">
        <v>193</v>
      </c>
      <c r="C1491" s="6" t="s">
        <v>166</v>
      </c>
      <c r="E1491" s="6" t="s">
        <v>102</v>
      </c>
      <c r="F1491" s="6" t="s">
        <v>101</v>
      </c>
      <c r="G1491">
        <v>20260723</v>
      </c>
    </row>
    <row r="1492" spans="1:7" x14ac:dyDescent="0.2">
      <c r="A1492" s="6" t="s">
        <v>196</v>
      </c>
      <c r="B1492" s="6" t="s">
        <v>193</v>
      </c>
      <c r="C1492" s="6" t="s">
        <v>166</v>
      </c>
      <c r="D1492">
        <v>35567.245348999997</v>
      </c>
      <c r="E1492" s="6" t="s">
        <v>167</v>
      </c>
      <c r="F1492" s="6" t="s">
        <v>103</v>
      </c>
      <c r="G1492">
        <v>20260723</v>
      </c>
    </row>
    <row r="1493" spans="1:7" x14ac:dyDescent="0.2">
      <c r="A1493" s="6" t="s">
        <v>196</v>
      </c>
      <c r="B1493" s="6" t="s">
        <v>193</v>
      </c>
      <c r="C1493" s="6" t="s">
        <v>166</v>
      </c>
      <c r="D1493">
        <v>31737.837746000001</v>
      </c>
      <c r="E1493" s="6" t="s">
        <v>168</v>
      </c>
      <c r="F1493" s="6" t="s">
        <v>104</v>
      </c>
      <c r="G1493">
        <v>20260723</v>
      </c>
    </row>
    <row r="1494" spans="1:7" x14ac:dyDescent="0.2">
      <c r="A1494" s="6" t="s">
        <v>196</v>
      </c>
      <c r="B1494" s="6" t="s">
        <v>193</v>
      </c>
      <c r="C1494" s="6" t="s">
        <v>166</v>
      </c>
      <c r="D1494">
        <v>0</v>
      </c>
      <c r="E1494" s="6" t="s">
        <v>106</v>
      </c>
      <c r="F1494" s="6" t="s">
        <v>105</v>
      </c>
      <c r="G1494">
        <v>20260723</v>
      </c>
    </row>
    <row r="1495" spans="1:7" x14ac:dyDescent="0.2">
      <c r="A1495" s="6" t="s">
        <v>196</v>
      </c>
      <c r="B1495" s="6" t="s">
        <v>193</v>
      </c>
      <c r="C1495" s="6" t="s">
        <v>166</v>
      </c>
      <c r="D1495">
        <v>30133.127361999999</v>
      </c>
      <c r="E1495" s="6" t="s">
        <v>108</v>
      </c>
      <c r="F1495" s="6" t="s">
        <v>107</v>
      </c>
      <c r="G1495">
        <v>20260723</v>
      </c>
    </row>
    <row r="1496" spans="1:7" x14ac:dyDescent="0.2">
      <c r="A1496" s="6" t="s">
        <v>196</v>
      </c>
      <c r="B1496" s="6" t="s">
        <v>193</v>
      </c>
      <c r="C1496" s="6" t="s">
        <v>166</v>
      </c>
      <c r="D1496">
        <v>1604.710384</v>
      </c>
      <c r="E1496" s="6" t="s">
        <v>110</v>
      </c>
      <c r="F1496" s="6" t="s">
        <v>109</v>
      </c>
      <c r="G1496">
        <v>20260723</v>
      </c>
    </row>
    <row r="1497" spans="1:7" x14ac:dyDescent="0.2">
      <c r="A1497" s="6" t="s">
        <v>196</v>
      </c>
      <c r="B1497" s="6" t="s">
        <v>193</v>
      </c>
      <c r="C1497" s="6" t="s">
        <v>166</v>
      </c>
      <c r="D1497">
        <v>3829.4066710000002</v>
      </c>
      <c r="E1497" s="6" t="s">
        <v>112</v>
      </c>
      <c r="F1497" s="6" t="s">
        <v>111</v>
      </c>
      <c r="G1497">
        <v>20260723</v>
      </c>
    </row>
    <row r="1498" spans="1:7" x14ac:dyDescent="0.2">
      <c r="A1498" s="6" t="s">
        <v>196</v>
      </c>
      <c r="B1498" s="6" t="s">
        <v>193</v>
      </c>
      <c r="C1498" s="6" t="s">
        <v>166</v>
      </c>
      <c r="D1498">
        <v>0</v>
      </c>
      <c r="E1498" s="6" t="s">
        <v>106</v>
      </c>
      <c r="F1498" s="6" t="s">
        <v>113</v>
      </c>
      <c r="G1498">
        <v>20260723</v>
      </c>
    </row>
    <row r="1499" spans="1:7" x14ac:dyDescent="0.2">
      <c r="A1499" s="6" t="s">
        <v>196</v>
      </c>
      <c r="B1499" s="6" t="s">
        <v>193</v>
      </c>
      <c r="C1499" s="6" t="s">
        <v>166</v>
      </c>
      <c r="D1499">
        <v>3554.7943690000002</v>
      </c>
      <c r="E1499" s="6" t="s">
        <v>108</v>
      </c>
      <c r="F1499" s="6" t="s">
        <v>114</v>
      </c>
      <c r="G1499">
        <v>20260723</v>
      </c>
    </row>
    <row r="1500" spans="1:7" x14ac:dyDescent="0.2">
      <c r="A1500" s="6" t="s">
        <v>196</v>
      </c>
      <c r="B1500" s="6" t="s">
        <v>193</v>
      </c>
      <c r="C1500" s="6" t="s">
        <v>166</v>
      </c>
      <c r="D1500">
        <v>274.612303</v>
      </c>
      <c r="E1500" s="6" t="s">
        <v>110</v>
      </c>
      <c r="F1500" s="6" t="s">
        <v>115</v>
      </c>
      <c r="G1500">
        <v>20260723</v>
      </c>
    </row>
    <row r="1501" spans="1:7" x14ac:dyDescent="0.2">
      <c r="A1501" s="6" t="s">
        <v>196</v>
      </c>
      <c r="B1501" s="6" t="s">
        <v>193</v>
      </c>
      <c r="C1501" s="6" t="s">
        <v>166</v>
      </c>
      <c r="D1501">
        <v>171444.39807299999</v>
      </c>
      <c r="E1501" s="6" t="s">
        <v>117</v>
      </c>
      <c r="F1501" s="6" t="s">
        <v>116</v>
      </c>
      <c r="G1501">
        <v>20260723</v>
      </c>
    </row>
    <row r="1502" spans="1:7" x14ac:dyDescent="0.2">
      <c r="A1502" s="6" t="s">
        <v>196</v>
      </c>
      <c r="B1502" s="6" t="s">
        <v>193</v>
      </c>
      <c r="C1502" s="6" t="s">
        <v>166</v>
      </c>
      <c r="D1502">
        <v>10729.793813</v>
      </c>
      <c r="E1502" s="6" t="s">
        <v>119</v>
      </c>
      <c r="F1502" s="6" t="s">
        <v>118</v>
      </c>
      <c r="G1502">
        <v>20260723</v>
      </c>
    </row>
    <row r="1503" spans="1:7" x14ac:dyDescent="0.2">
      <c r="A1503" s="6" t="s">
        <v>196</v>
      </c>
      <c r="B1503" s="6" t="s">
        <v>193</v>
      </c>
      <c r="C1503" s="6" t="s">
        <v>166</v>
      </c>
      <c r="D1503">
        <v>0</v>
      </c>
      <c r="E1503" s="6" t="s">
        <v>106</v>
      </c>
      <c r="F1503" s="6" t="s">
        <v>120</v>
      </c>
      <c r="G1503">
        <v>20260723</v>
      </c>
    </row>
    <row r="1504" spans="1:7" x14ac:dyDescent="0.2">
      <c r="A1504" s="6" t="s">
        <v>196</v>
      </c>
      <c r="B1504" s="6" t="s">
        <v>193</v>
      </c>
      <c r="C1504" s="6" t="s">
        <v>166</v>
      </c>
      <c r="D1504">
        <v>9520.4726790000004</v>
      </c>
      <c r="E1504" s="6" t="s">
        <v>108</v>
      </c>
      <c r="F1504" s="6" t="s">
        <v>121</v>
      </c>
      <c r="G1504">
        <v>20260723</v>
      </c>
    </row>
    <row r="1505" spans="1:7" x14ac:dyDescent="0.2">
      <c r="A1505" s="6" t="s">
        <v>196</v>
      </c>
      <c r="B1505" s="6" t="s">
        <v>193</v>
      </c>
      <c r="C1505" s="6" t="s">
        <v>166</v>
      </c>
      <c r="D1505">
        <v>1209.321132</v>
      </c>
      <c r="E1505" s="6" t="s">
        <v>110</v>
      </c>
      <c r="F1505" s="6" t="s">
        <v>122</v>
      </c>
      <c r="G1505">
        <v>20260723</v>
      </c>
    </row>
    <row r="1506" spans="1:7" x14ac:dyDescent="0.2">
      <c r="A1506" s="6" t="s">
        <v>196</v>
      </c>
      <c r="B1506" s="6" t="s">
        <v>193</v>
      </c>
      <c r="C1506" s="6" t="s">
        <v>166</v>
      </c>
      <c r="D1506">
        <v>160714.60426200001</v>
      </c>
      <c r="E1506" s="6" t="s">
        <v>169</v>
      </c>
      <c r="F1506" s="6" t="s">
        <v>123</v>
      </c>
      <c r="G1506">
        <v>20260723</v>
      </c>
    </row>
    <row r="1507" spans="1:7" x14ac:dyDescent="0.2">
      <c r="A1507" s="6" t="s">
        <v>196</v>
      </c>
      <c r="B1507" s="6" t="s">
        <v>193</v>
      </c>
      <c r="C1507" s="6" t="s">
        <v>166</v>
      </c>
      <c r="D1507">
        <v>0</v>
      </c>
      <c r="E1507" s="6" t="s">
        <v>106</v>
      </c>
      <c r="F1507" s="6" t="s">
        <v>124</v>
      </c>
      <c r="G1507">
        <v>20260723</v>
      </c>
    </row>
    <row r="1508" spans="1:7" x14ac:dyDescent="0.2">
      <c r="A1508" s="6" t="s">
        <v>196</v>
      </c>
      <c r="B1508" s="6" t="s">
        <v>193</v>
      </c>
      <c r="C1508" s="6" t="s">
        <v>166</v>
      </c>
      <c r="D1508">
        <v>158527.311147</v>
      </c>
      <c r="E1508" s="6" t="s">
        <v>108</v>
      </c>
      <c r="F1508" s="6" t="s">
        <v>125</v>
      </c>
      <c r="G1508">
        <v>20260723</v>
      </c>
    </row>
    <row r="1509" spans="1:7" x14ac:dyDescent="0.2">
      <c r="A1509" s="6" t="s">
        <v>196</v>
      </c>
      <c r="B1509" s="6" t="s">
        <v>193</v>
      </c>
      <c r="C1509" s="6" t="s">
        <v>166</v>
      </c>
      <c r="D1509">
        <v>2187.2931149999999</v>
      </c>
      <c r="E1509" s="6" t="s">
        <v>110</v>
      </c>
      <c r="F1509" s="6" t="s">
        <v>126</v>
      </c>
      <c r="G1509">
        <v>20260723</v>
      </c>
    </row>
    <row r="1510" spans="1:7" x14ac:dyDescent="0.2">
      <c r="A1510" s="6" t="s">
        <v>196</v>
      </c>
      <c r="B1510" s="6" t="s">
        <v>193</v>
      </c>
      <c r="C1510" s="6" t="s">
        <v>166</v>
      </c>
      <c r="D1510">
        <v>49554.814082999997</v>
      </c>
      <c r="E1510" s="6" t="s">
        <v>170</v>
      </c>
      <c r="F1510" s="6" t="s">
        <v>127</v>
      </c>
      <c r="G1510">
        <v>20260723</v>
      </c>
    </row>
    <row r="1511" spans="1:7" x14ac:dyDescent="0.2">
      <c r="A1511" s="6" t="s">
        <v>196</v>
      </c>
      <c r="B1511" s="6" t="s">
        <v>193</v>
      </c>
      <c r="C1511" s="6" t="s">
        <v>166</v>
      </c>
      <c r="D1511">
        <v>13529.491603</v>
      </c>
      <c r="E1511" s="6" t="s">
        <v>106</v>
      </c>
      <c r="F1511" s="6" t="s">
        <v>128</v>
      </c>
      <c r="G1511">
        <v>20260723</v>
      </c>
    </row>
    <row r="1512" spans="1:7" x14ac:dyDescent="0.2">
      <c r="A1512" s="6" t="s">
        <v>196</v>
      </c>
      <c r="B1512" s="6" t="s">
        <v>193</v>
      </c>
      <c r="C1512" s="6" t="s">
        <v>166</v>
      </c>
      <c r="D1512">
        <v>35446.689029000001</v>
      </c>
      <c r="E1512" s="6" t="s">
        <v>108</v>
      </c>
      <c r="F1512" s="6" t="s">
        <v>129</v>
      </c>
      <c r="G1512">
        <v>20260723</v>
      </c>
    </row>
    <row r="1513" spans="1:7" x14ac:dyDescent="0.2">
      <c r="A1513" s="6" t="s">
        <v>196</v>
      </c>
      <c r="B1513" s="6" t="s">
        <v>193</v>
      </c>
      <c r="C1513" s="6" t="s">
        <v>166</v>
      </c>
      <c r="D1513">
        <v>578.63345200000003</v>
      </c>
      <c r="E1513" s="6" t="s">
        <v>110</v>
      </c>
      <c r="F1513" s="6" t="s">
        <v>130</v>
      </c>
      <c r="G1513">
        <v>20260723</v>
      </c>
    </row>
    <row r="1514" spans="1:7" x14ac:dyDescent="0.2">
      <c r="A1514" s="6" t="s">
        <v>196</v>
      </c>
      <c r="B1514" s="6" t="s">
        <v>193</v>
      </c>
      <c r="C1514" s="6" t="s">
        <v>166</v>
      </c>
      <c r="E1514" s="6" t="s">
        <v>132</v>
      </c>
      <c r="F1514" s="6" t="s">
        <v>131</v>
      </c>
      <c r="G1514">
        <v>20260723</v>
      </c>
    </row>
    <row r="1515" spans="1:7" x14ac:dyDescent="0.2">
      <c r="A1515" s="6" t="s">
        <v>196</v>
      </c>
      <c r="B1515" s="6" t="s">
        <v>193</v>
      </c>
      <c r="C1515" s="6" t="s">
        <v>166</v>
      </c>
      <c r="D1515">
        <v>0.74612000000000001</v>
      </c>
      <c r="E1515" s="6" t="s">
        <v>134</v>
      </c>
      <c r="F1515" s="6" t="s">
        <v>133</v>
      </c>
      <c r="G1515">
        <v>20260723</v>
      </c>
    </row>
    <row r="1516" spans="1:7" x14ac:dyDescent="0.2">
      <c r="A1516" s="6" t="s">
        <v>196</v>
      </c>
      <c r="B1516" s="6" t="s">
        <v>193</v>
      </c>
      <c r="C1516" s="6" t="s">
        <v>166</v>
      </c>
      <c r="D1516">
        <v>1018.549085</v>
      </c>
      <c r="E1516" s="6" t="s">
        <v>136</v>
      </c>
      <c r="F1516" s="6" t="s">
        <v>135</v>
      </c>
      <c r="G1516">
        <v>20260723</v>
      </c>
    </row>
    <row r="1517" spans="1:7" x14ac:dyDescent="0.2">
      <c r="A1517" s="6" t="s">
        <v>196</v>
      </c>
      <c r="B1517" s="6" t="s">
        <v>193</v>
      </c>
      <c r="C1517" s="6" t="s">
        <v>166</v>
      </c>
      <c r="D1517">
        <v>2424.0450529999998</v>
      </c>
      <c r="E1517" s="6" t="s">
        <v>138</v>
      </c>
      <c r="F1517" s="6" t="s">
        <v>137</v>
      </c>
      <c r="G1517">
        <v>20260723</v>
      </c>
    </row>
    <row r="1518" spans="1:7" x14ac:dyDescent="0.2">
      <c r="A1518" s="6" t="s">
        <v>196</v>
      </c>
      <c r="B1518" s="6" t="s">
        <v>193</v>
      </c>
      <c r="C1518" s="6" t="s">
        <v>166</v>
      </c>
      <c r="D1518">
        <v>8746.9351200000001</v>
      </c>
      <c r="E1518" s="6" t="s">
        <v>140</v>
      </c>
      <c r="F1518" s="6" t="s">
        <v>139</v>
      </c>
      <c r="G1518">
        <v>20260723</v>
      </c>
    </row>
    <row r="1519" spans="1:7" x14ac:dyDescent="0.2">
      <c r="A1519" s="6" t="s">
        <v>196</v>
      </c>
      <c r="B1519" s="6" t="s">
        <v>193</v>
      </c>
      <c r="C1519" s="6" t="s">
        <v>166</v>
      </c>
      <c r="D1519">
        <v>1677.1997490000001</v>
      </c>
      <c r="E1519" s="6" t="s">
        <v>142</v>
      </c>
      <c r="F1519" s="6" t="s">
        <v>141</v>
      </c>
      <c r="G1519">
        <v>20260723</v>
      </c>
    </row>
    <row r="1520" spans="1:7" x14ac:dyDescent="0.2">
      <c r="A1520" s="6" t="s">
        <v>196</v>
      </c>
      <c r="B1520" s="6" t="s">
        <v>193</v>
      </c>
      <c r="C1520" s="6" t="s">
        <v>166</v>
      </c>
      <c r="D1520">
        <v>1331.8908960000001</v>
      </c>
      <c r="E1520" s="6" t="s">
        <v>52</v>
      </c>
      <c r="F1520" s="6" t="s">
        <v>143</v>
      </c>
      <c r="G1520">
        <v>20260723</v>
      </c>
    </row>
    <row r="1521" spans="1:7" x14ac:dyDescent="0.2">
      <c r="A1521" s="6" t="s">
        <v>196</v>
      </c>
      <c r="B1521" s="6" t="s">
        <v>193</v>
      </c>
      <c r="C1521" s="6" t="s">
        <v>166</v>
      </c>
      <c r="D1521">
        <v>6717.7821629999999</v>
      </c>
      <c r="E1521" s="6" t="s">
        <v>145</v>
      </c>
      <c r="F1521" s="6" t="s">
        <v>144</v>
      </c>
      <c r="G1521">
        <v>20260723</v>
      </c>
    </row>
    <row r="1522" spans="1:7" x14ac:dyDescent="0.2">
      <c r="A1522" s="6" t="s">
        <v>196</v>
      </c>
      <c r="B1522" s="6" t="s">
        <v>193</v>
      </c>
      <c r="C1522" s="6" t="s">
        <v>166</v>
      </c>
      <c r="D1522">
        <v>5680.8446510000003</v>
      </c>
      <c r="E1522" s="6" t="s">
        <v>147</v>
      </c>
      <c r="F1522" s="6" t="s">
        <v>146</v>
      </c>
      <c r="G1522">
        <v>20260723</v>
      </c>
    </row>
    <row r="1523" spans="1:7" x14ac:dyDescent="0.2">
      <c r="A1523" s="6" t="s">
        <v>196</v>
      </c>
      <c r="B1523" s="6" t="s">
        <v>193</v>
      </c>
      <c r="C1523" s="6" t="s">
        <v>166</v>
      </c>
      <c r="D1523">
        <v>3563.2507580000001</v>
      </c>
      <c r="E1523" s="6" t="s">
        <v>149</v>
      </c>
      <c r="F1523" s="6" t="s">
        <v>148</v>
      </c>
      <c r="G1523">
        <v>20260723</v>
      </c>
    </row>
    <row r="1524" spans="1:7" x14ac:dyDescent="0.2">
      <c r="A1524" s="6" t="s">
        <v>196</v>
      </c>
      <c r="B1524" s="6" t="s">
        <v>193</v>
      </c>
      <c r="C1524" s="6" t="s">
        <v>166</v>
      </c>
      <c r="D1524">
        <v>2693.0240090000002</v>
      </c>
      <c r="E1524" s="6" t="s">
        <v>151</v>
      </c>
      <c r="F1524" s="6" t="s">
        <v>150</v>
      </c>
      <c r="G1524">
        <v>20260723</v>
      </c>
    </row>
    <row r="1525" spans="1:7" x14ac:dyDescent="0.2">
      <c r="A1525" s="6" t="s">
        <v>196</v>
      </c>
      <c r="B1525" s="6" t="s">
        <v>193</v>
      </c>
      <c r="C1525" s="6" t="s">
        <v>166</v>
      </c>
      <c r="D1525">
        <v>3390.6008409999999</v>
      </c>
      <c r="E1525" s="6" t="s">
        <v>153</v>
      </c>
      <c r="F1525" s="6" t="s">
        <v>152</v>
      </c>
      <c r="G1525">
        <v>20260723</v>
      </c>
    </row>
    <row r="1526" spans="1:7" x14ac:dyDescent="0.2">
      <c r="A1526" s="6" t="s">
        <v>196</v>
      </c>
      <c r="B1526" s="6" t="s">
        <v>193</v>
      </c>
      <c r="C1526" s="6" t="s">
        <v>166</v>
      </c>
      <c r="D1526">
        <v>5550.9909180000004</v>
      </c>
      <c r="E1526" s="6" t="s">
        <v>155</v>
      </c>
      <c r="F1526" s="6" t="s">
        <v>154</v>
      </c>
      <c r="G1526">
        <v>20260723</v>
      </c>
    </row>
    <row r="1527" spans="1:7" x14ac:dyDescent="0.2">
      <c r="A1527" s="6" t="s">
        <v>196</v>
      </c>
      <c r="B1527" s="6" t="s">
        <v>193</v>
      </c>
      <c r="C1527" s="6" t="s">
        <v>166</v>
      </c>
      <c r="D1527">
        <v>62.412405999999997</v>
      </c>
      <c r="E1527" s="6" t="s">
        <v>157</v>
      </c>
      <c r="F1527" s="6" t="s">
        <v>156</v>
      </c>
      <c r="G1527">
        <v>20260723</v>
      </c>
    </row>
    <row r="1528" spans="1:7" x14ac:dyDescent="0.2">
      <c r="A1528" s="6" t="s">
        <v>196</v>
      </c>
      <c r="B1528" s="6" t="s">
        <v>193</v>
      </c>
      <c r="C1528" s="6" t="s">
        <v>166</v>
      </c>
      <c r="D1528">
        <v>5488.578512</v>
      </c>
      <c r="E1528" s="6" t="s">
        <v>159</v>
      </c>
      <c r="F1528" s="6" t="s">
        <v>158</v>
      </c>
      <c r="G1528">
        <v>20260723</v>
      </c>
    </row>
    <row r="1529" spans="1:7" x14ac:dyDescent="0.2">
      <c r="A1529" s="6" t="s">
        <v>196</v>
      </c>
      <c r="B1529" s="6" t="s">
        <v>193</v>
      </c>
      <c r="C1529" s="6" t="s">
        <v>166</v>
      </c>
      <c r="D1529">
        <v>1847.4067379999999</v>
      </c>
      <c r="E1529" s="6" t="s">
        <v>161</v>
      </c>
      <c r="F1529" s="6" t="s">
        <v>160</v>
      </c>
      <c r="G1529">
        <v>20260723</v>
      </c>
    </row>
    <row r="1530" spans="1:7" x14ac:dyDescent="0.2">
      <c r="A1530" s="6" t="s">
        <v>196</v>
      </c>
      <c r="B1530" s="6" t="s">
        <v>193</v>
      </c>
      <c r="C1530" s="6" t="s">
        <v>166</v>
      </c>
      <c r="D1530">
        <v>301209.72267400002</v>
      </c>
      <c r="E1530" s="6" t="s">
        <v>163</v>
      </c>
      <c r="F1530" s="6" t="s">
        <v>162</v>
      </c>
      <c r="G1530">
        <v>20260723</v>
      </c>
    </row>
    <row r="1531" spans="1:7" x14ac:dyDescent="0.2">
      <c r="A1531" s="6" t="s">
        <v>196</v>
      </c>
      <c r="B1531" s="6" t="s">
        <v>193</v>
      </c>
      <c r="C1531" s="6" t="s">
        <v>166</v>
      </c>
      <c r="D1531">
        <v>39538.362988000001</v>
      </c>
      <c r="E1531" s="6" t="s">
        <v>165</v>
      </c>
      <c r="F1531" s="6" t="s">
        <v>164</v>
      </c>
      <c r="G1531">
        <v>20260723</v>
      </c>
    </row>
    <row r="1532" spans="1:7" x14ac:dyDescent="0.2">
      <c r="A1532" s="6" t="s">
        <v>196</v>
      </c>
      <c r="B1532" s="6" t="s">
        <v>194</v>
      </c>
      <c r="C1532" s="6" t="s">
        <v>166</v>
      </c>
      <c r="E1532" s="6" t="s">
        <v>12</v>
      </c>
      <c r="F1532" s="6" t="s">
        <v>11</v>
      </c>
      <c r="G1532">
        <v>20260723</v>
      </c>
    </row>
    <row r="1533" spans="1:7" x14ac:dyDescent="0.2">
      <c r="A1533" s="6" t="s">
        <v>196</v>
      </c>
      <c r="B1533" s="6" t="s">
        <v>194</v>
      </c>
      <c r="C1533" s="6" t="s">
        <v>166</v>
      </c>
      <c r="E1533" s="6" t="s">
        <v>16</v>
      </c>
      <c r="F1533" s="6" t="s">
        <v>15</v>
      </c>
      <c r="G1533">
        <v>20260723</v>
      </c>
    </row>
    <row r="1534" spans="1:7" x14ac:dyDescent="0.2">
      <c r="A1534" s="6" t="s">
        <v>196</v>
      </c>
      <c r="B1534" s="6" t="s">
        <v>194</v>
      </c>
      <c r="C1534" s="6" t="s">
        <v>166</v>
      </c>
      <c r="E1534" s="6" t="s">
        <v>18</v>
      </c>
      <c r="F1534" s="6" t="s">
        <v>17</v>
      </c>
      <c r="G1534">
        <v>20260723</v>
      </c>
    </row>
    <row r="1535" spans="1:7" x14ac:dyDescent="0.2">
      <c r="A1535" s="6" t="s">
        <v>196</v>
      </c>
      <c r="B1535" s="6" t="s">
        <v>194</v>
      </c>
      <c r="C1535" s="6" t="s">
        <v>166</v>
      </c>
      <c r="D1535">
        <v>3.6750050000000001</v>
      </c>
      <c r="E1535" s="6" t="s">
        <v>20</v>
      </c>
      <c r="F1535" s="6" t="s">
        <v>19</v>
      </c>
      <c r="G1535">
        <v>20260723</v>
      </c>
    </row>
    <row r="1536" spans="1:7" x14ac:dyDescent="0.2">
      <c r="A1536" s="6" t="s">
        <v>196</v>
      </c>
      <c r="B1536" s="6" t="s">
        <v>194</v>
      </c>
      <c r="C1536" s="6" t="s">
        <v>166</v>
      </c>
      <c r="D1536">
        <v>666.72644400000001</v>
      </c>
      <c r="E1536" s="6" t="s">
        <v>22</v>
      </c>
      <c r="F1536" s="6" t="s">
        <v>21</v>
      </c>
      <c r="G1536">
        <v>20260723</v>
      </c>
    </row>
    <row r="1537" spans="1:7" x14ac:dyDescent="0.2">
      <c r="A1537" s="6" t="s">
        <v>196</v>
      </c>
      <c r="B1537" s="6" t="s">
        <v>194</v>
      </c>
      <c r="C1537" s="6" t="s">
        <v>166</v>
      </c>
      <c r="D1537">
        <v>37.77637</v>
      </c>
      <c r="E1537" s="6" t="s">
        <v>24</v>
      </c>
      <c r="F1537" s="6" t="s">
        <v>23</v>
      </c>
      <c r="G1537">
        <v>20260723</v>
      </c>
    </row>
    <row r="1538" spans="1:7" x14ac:dyDescent="0.2">
      <c r="A1538" s="6" t="s">
        <v>196</v>
      </c>
      <c r="B1538" s="6" t="s">
        <v>194</v>
      </c>
      <c r="C1538" s="6" t="s">
        <v>166</v>
      </c>
      <c r="D1538">
        <v>1267.997693</v>
      </c>
      <c r="E1538" s="6" t="s">
        <v>26</v>
      </c>
      <c r="F1538" s="6" t="s">
        <v>25</v>
      </c>
      <c r="G1538">
        <v>20260723</v>
      </c>
    </row>
    <row r="1539" spans="1:7" x14ac:dyDescent="0.2">
      <c r="A1539" s="6" t="s">
        <v>196</v>
      </c>
      <c r="B1539" s="6" t="s">
        <v>194</v>
      </c>
      <c r="C1539" s="6" t="s">
        <v>166</v>
      </c>
      <c r="D1539">
        <v>209609.72954199999</v>
      </c>
      <c r="E1539" s="6" t="s">
        <v>28</v>
      </c>
      <c r="F1539" s="6" t="s">
        <v>27</v>
      </c>
      <c r="G1539">
        <v>20260723</v>
      </c>
    </row>
    <row r="1540" spans="1:7" x14ac:dyDescent="0.2">
      <c r="A1540" s="6" t="s">
        <v>196</v>
      </c>
      <c r="B1540" s="6" t="s">
        <v>194</v>
      </c>
      <c r="C1540" s="6" t="s">
        <v>166</v>
      </c>
      <c r="D1540">
        <v>6418.9858050000003</v>
      </c>
      <c r="E1540" s="6" t="s">
        <v>30</v>
      </c>
      <c r="F1540" s="6" t="s">
        <v>29</v>
      </c>
      <c r="G1540">
        <v>20260723</v>
      </c>
    </row>
    <row r="1541" spans="1:7" x14ac:dyDescent="0.2">
      <c r="A1541" s="6" t="s">
        <v>196</v>
      </c>
      <c r="B1541" s="6" t="s">
        <v>194</v>
      </c>
      <c r="C1541" s="6" t="s">
        <v>166</v>
      </c>
      <c r="D1541">
        <v>13212.230206</v>
      </c>
      <c r="E1541" s="6" t="s">
        <v>32</v>
      </c>
      <c r="F1541" s="6" t="s">
        <v>31</v>
      </c>
      <c r="G1541">
        <v>20260723</v>
      </c>
    </row>
    <row r="1542" spans="1:7" x14ac:dyDescent="0.2">
      <c r="A1542" s="6" t="s">
        <v>196</v>
      </c>
      <c r="B1542" s="6" t="s">
        <v>194</v>
      </c>
      <c r="C1542" s="6" t="s">
        <v>166</v>
      </c>
      <c r="D1542">
        <v>10878.316982</v>
      </c>
      <c r="E1542" s="6" t="s">
        <v>34</v>
      </c>
      <c r="F1542" s="6" t="s">
        <v>33</v>
      </c>
      <c r="G1542">
        <v>20260723</v>
      </c>
    </row>
    <row r="1543" spans="1:7" x14ac:dyDescent="0.2">
      <c r="A1543" s="6" t="s">
        <v>196</v>
      </c>
      <c r="B1543" s="6" t="s">
        <v>194</v>
      </c>
      <c r="C1543" s="6" t="s">
        <v>166</v>
      </c>
      <c r="D1543">
        <v>6508.4440409999997</v>
      </c>
      <c r="E1543" s="6" t="s">
        <v>36</v>
      </c>
      <c r="F1543" s="6" t="s">
        <v>35</v>
      </c>
      <c r="G1543">
        <v>20260723</v>
      </c>
    </row>
    <row r="1544" spans="1:7" x14ac:dyDescent="0.2">
      <c r="A1544" s="6" t="s">
        <v>196</v>
      </c>
      <c r="B1544" s="6" t="s">
        <v>194</v>
      </c>
      <c r="C1544" s="6" t="s">
        <v>166</v>
      </c>
      <c r="D1544">
        <v>4369.872942</v>
      </c>
      <c r="E1544" s="6" t="s">
        <v>38</v>
      </c>
      <c r="F1544" s="6" t="s">
        <v>37</v>
      </c>
      <c r="G1544">
        <v>20260723</v>
      </c>
    </row>
    <row r="1545" spans="1:7" x14ac:dyDescent="0.2">
      <c r="A1545" s="6" t="s">
        <v>196</v>
      </c>
      <c r="B1545" s="6" t="s">
        <v>194</v>
      </c>
      <c r="C1545" s="6" t="s">
        <v>166</v>
      </c>
      <c r="D1545">
        <v>155271.44823899999</v>
      </c>
      <c r="E1545" s="6" t="s">
        <v>40</v>
      </c>
      <c r="F1545" s="6" t="s">
        <v>39</v>
      </c>
      <c r="G1545">
        <v>20260723</v>
      </c>
    </row>
    <row r="1546" spans="1:7" x14ac:dyDescent="0.2">
      <c r="A1546" s="6" t="s">
        <v>196</v>
      </c>
      <c r="B1546" s="6" t="s">
        <v>194</v>
      </c>
      <c r="C1546" s="6" t="s">
        <v>166</v>
      </c>
      <c r="D1546">
        <v>102989.685289</v>
      </c>
      <c r="E1546" s="6" t="s">
        <v>42</v>
      </c>
      <c r="F1546" s="6" t="s">
        <v>41</v>
      </c>
      <c r="G1546">
        <v>20260723</v>
      </c>
    </row>
    <row r="1547" spans="1:7" x14ac:dyDescent="0.2">
      <c r="A1547" s="6" t="s">
        <v>196</v>
      </c>
      <c r="B1547" s="6" t="s">
        <v>194</v>
      </c>
      <c r="C1547" s="6" t="s">
        <v>166</v>
      </c>
      <c r="D1547">
        <v>50561.642021</v>
      </c>
      <c r="E1547" s="6" t="s">
        <v>44</v>
      </c>
      <c r="F1547" s="6" t="s">
        <v>43</v>
      </c>
      <c r="G1547">
        <v>20260723</v>
      </c>
    </row>
    <row r="1548" spans="1:7" x14ac:dyDescent="0.2">
      <c r="A1548" s="6" t="s">
        <v>196</v>
      </c>
      <c r="B1548" s="6" t="s">
        <v>194</v>
      </c>
      <c r="C1548" s="6" t="s">
        <v>166</v>
      </c>
      <c r="D1548">
        <v>870.88239199999998</v>
      </c>
      <c r="E1548" s="6" t="s">
        <v>46</v>
      </c>
      <c r="F1548" s="6" t="s">
        <v>45</v>
      </c>
      <c r="G1548">
        <v>20260723</v>
      </c>
    </row>
    <row r="1549" spans="1:7" x14ac:dyDescent="0.2">
      <c r="A1549" s="6" t="s">
        <v>196</v>
      </c>
      <c r="B1549" s="6" t="s">
        <v>194</v>
      </c>
      <c r="C1549" s="6" t="s">
        <v>166</v>
      </c>
      <c r="D1549">
        <v>849.23853699999995</v>
      </c>
      <c r="E1549" s="6" t="s">
        <v>48</v>
      </c>
      <c r="F1549" s="6" t="s">
        <v>47</v>
      </c>
      <c r="G1549">
        <v>20260723</v>
      </c>
    </row>
    <row r="1550" spans="1:7" x14ac:dyDescent="0.2">
      <c r="A1550" s="6" t="s">
        <v>196</v>
      </c>
      <c r="B1550" s="6" t="s">
        <v>194</v>
      </c>
      <c r="C1550" s="6" t="s">
        <v>166</v>
      </c>
      <c r="D1550">
        <v>21812.344449</v>
      </c>
      <c r="E1550" s="6" t="s">
        <v>50</v>
      </c>
      <c r="F1550" s="6" t="s">
        <v>49</v>
      </c>
      <c r="G1550">
        <v>20260723</v>
      </c>
    </row>
    <row r="1551" spans="1:7" x14ac:dyDescent="0.2">
      <c r="A1551" s="6" t="s">
        <v>196</v>
      </c>
      <c r="B1551" s="6" t="s">
        <v>194</v>
      </c>
      <c r="C1551" s="6" t="s">
        <v>166</v>
      </c>
      <c r="D1551">
        <v>1051.442374</v>
      </c>
      <c r="E1551" s="6" t="s">
        <v>52</v>
      </c>
      <c r="F1551" s="6" t="s">
        <v>51</v>
      </c>
      <c r="G1551">
        <v>20260723</v>
      </c>
    </row>
    <row r="1552" spans="1:7" x14ac:dyDescent="0.2">
      <c r="A1552" s="6" t="s">
        <v>196</v>
      </c>
      <c r="B1552" s="6" t="s">
        <v>194</v>
      </c>
      <c r="C1552" s="6" t="s">
        <v>166</v>
      </c>
      <c r="D1552">
        <v>940.40911000000006</v>
      </c>
      <c r="E1552" s="6" t="s">
        <v>54</v>
      </c>
      <c r="F1552" s="6" t="s">
        <v>53</v>
      </c>
      <c r="G1552">
        <v>20260723</v>
      </c>
    </row>
    <row r="1553" spans="1:7" x14ac:dyDescent="0.2">
      <c r="A1553" s="6" t="s">
        <v>196</v>
      </c>
      <c r="B1553" s="6" t="s">
        <v>194</v>
      </c>
      <c r="C1553" s="6" t="s">
        <v>166</v>
      </c>
      <c r="D1553">
        <v>24.552377</v>
      </c>
      <c r="E1553" s="6" t="s">
        <v>56</v>
      </c>
      <c r="F1553" s="6" t="s">
        <v>55</v>
      </c>
      <c r="G1553">
        <v>20260723</v>
      </c>
    </row>
    <row r="1554" spans="1:7" x14ac:dyDescent="0.2">
      <c r="A1554" s="6" t="s">
        <v>196</v>
      </c>
      <c r="B1554" s="6" t="s">
        <v>194</v>
      </c>
      <c r="C1554" s="6" t="s">
        <v>166</v>
      </c>
      <c r="D1554">
        <v>57505.076265999996</v>
      </c>
      <c r="E1554" s="6" t="s">
        <v>58</v>
      </c>
      <c r="F1554" s="6" t="s">
        <v>57</v>
      </c>
      <c r="G1554">
        <v>20260723</v>
      </c>
    </row>
    <row r="1555" spans="1:7" x14ac:dyDescent="0.2">
      <c r="A1555" s="6" t="s">
        <v>196</v>
      </c>
      <c r="B1555" s="6" t="s">
        <v>194</v>
      </c>
      <c r="C1555" s="6" t="s">
        <v>166</v>
      </c>
      <c r="D1555">
        <v>40151.455908000004</v>
      </c>
      <c r="E1555" s="6" t="s">
        <v>60</v>
      </c>
      <c r="F1555" s="6" t="s">
        <v>59</v>
      </c>
      <c r="G1555">
        <v>20260723</v>
      </c>
    </row>
    <row r="1556" spans="1:7" x14ac:dyDescent="0.2">
      <c r="A1556" s="6" t="s">
        <v>196</v>
      </c>
      <c r="B1556" s="6" t="s">
        <v>194</v>
      </c>
      <c r="C1556" s="6" t="s">
        <v>166</v>
      </c>
      <c r="D1556">
        <v>2429.4055279999998</v>
      </c>
      <c r="E1556" s="6" t="s">
        <v>62</v>
      </c>
      <c r="F1556" s="6" t="s">
        <v>61</v>
      </c>
      <c r="G1556">
        <v>20260723</v>
      </c>
    </row>
    <row r="1557" spans="1:7" x14ac:dyDescent="0.2">
      <c r="A1557" s="6" t="s">
        <v>196</v>
      </c>
      <c r="B1557" s="6" t="s">
        <v>194</v>
      </c>
      <c r="C1557" s="6" t="s">
        <v>166</v>
      </c>
      <c r="D1557">
        <v>17431.643773</v>
      </c>
      <c r="E1557" s="6" t="s">
        <v>64</v>
      </c>
      <c r="F1557" s="6" t="s">
        <v>63</v>
      </c>
      <c r="G1557">
        <v>20260723</v>
      </c>
    </row>
    <row r="1558" spans="1:7" x14ac:dyDescent="0.2">
      <c r="A1558" s="6" t="s">
        <v>196</v>
      </c>
      <c r="B1558" s="6" t="s">
        <v>194</v>
      </c>
      <c r="C1558" s="6" t="s">
        <v>166</v>
      </c>
      <c r="D1558">
        <v>20290.406606</v>
      </c>
      <c r="E1558" s="6" t="s">
        <v>66</v>
      </c>
      <c r="F1558" s="6" t="s">
        <v>65</v>
      </c>
      <c r="G1558">
        <v>20260723</v>
      </c>
    </row>
    <row r="1559" spans="1:7" x14ac:dyDescent="0.2">
      <c r="A1559" s="6" t="s">
        <v>196</v>
      </c>
      <c r="B1559" s="6" t="s">
        <v>194</v>
      </c>
      <c r="C1559" s="6" t="s">
        <v>166</v>
      </c>
      <c r="D1559">
        <v>23662.479571</v>
      </c>
      <c r="E1559" s="6" t="s">
        <v>68</v>
      </c>
      <c r="F1559" s="6" t="s">
        <v>67</v>
      </c>
      <c r="G1559">
        <v>20260723</v>
      </c>
    </row>
    <row r="1560" spans="1:7" x14ac:dyDescent="0.2">
      <c r="A1560" s="6" t="s">
        <v>196</v>
      </c>
      <c r="B1560" s="6" t="s">
        <v>194</v>
      </c>
      <c r="C1560" s="6" t="s">
        <v>166</v>
      </c>
      <c r="D1560">
        <v>14960.012397</v>
      </c>
      <c r="E1560" s="6" t="s">
        <v>70</v>
      </c>
      <c r="F1560" s="6" t="s">
        <v>69</v>
      </c>
      <c r="G1560">
        <v>20260723</v>
      </c>
    </row>
    <row r="1561" spans="1:7" x14ac:dyDescent="0.2">
      <c r="A1561" s="6" t="s">
        <v>196</v>
      </c>
      <c r="B1561" s="6" t="s">
        <v>194</v>
      </c>
      <c r="C1561" s="6" t="s">
        <v>166</v>
      </c>
      <c r="D1561">
        <v>14106.014995</v>
      </c>
      <c r="E1561" s="6" t="s">
        <v>72</v>
      </c>
      <c r="F1561" s="6" t="s">
        <v>71</v>
      </c>
      <c r="G1561">
        <v>20260723</v>
      </c>
    </row>
    <row r="1562" spans="1:7" x14ac:dyDescent="0.2">
      <c r="A1562" s="6" t="s">
        <v>196</v>
      </c>
      <c r="B1562" s="6" t="s">
        <v>194</v>
      </c>
      <c r="C1562" s="6" t="s">
        <v>166</v>
      </c>
      <c r="D1562">
        <v>853.99740099999997</v>
      </c>
      <c r="E1562" s="6" t="s">
        <v>74</v>
      </c>
      <c r="F1562" s="6" t="s">
        <v>73</v>
      </c>
      <c r="G1562">
        <v>20260723</v>
      </c>
    </row>
    <row r="1563" spans="1:7" x14ac:dyDescent="0.2">
      <c r="A1563" s="6" t="s">
        <v>196</v>
      </c>
      <c r="B1563" s="6" t="s">
        <v>194</v>
      </c>
      <c r="C1563" s="6" t="s">
        <v>166</v>
      </c>
      <c r="D1563">
        <v>8721.3304559999997</v>
      </c>
      <c r="E1563" s="6" t="s">
        <v>76</v>
      </c>
      <c r="F1563" s="6" t="s">
        <v>75</v>
      </c>
      <c r="G1563">
        <v>20260723</v>
      </c>
    </row>
    <row r="1564" spans="1:7" x14ac:dyDescent="0.2">
      <c r="A1564" s="6" t="s">
        <v>196</v>
      </c>
      <c r="B1564" s="6" t="s">
        <v>194</v>
      </c>
      <c r="C1564" s="6" t="s">
        <v>166</v>
      </c>
      <c r="D1564">
        <v>421.54795000000001</v>
      </c>
      <c r="E1564" s="6" t="s">
        <v>78</v>
      </c>
      <c r="F1564" s="6" t="s">
        <v>77</v>
      </c>
      <c r="G1564">
        <v>20260723</v>
      </c>
    </row>
    <row r="1565" spans="1:7" x14ac:dyDescent="0.2">
      <c r="A1565" s="6" t="s">
        <v>196</v>
      </c>
      <c r="B1565" s="6" t="s">
        <v>194</v>
      </c>
      <c r="C1565" s="6" t="s">
        <v>166</v>
      </c>
      <c r="D1565">
        <v>8299.7825069999999</v>
      </c>
      <c r="E1565" s="6" t="s">
        <v>80</v>
      </c>
      <c r="F1565" s="6" t="s">
        <v>79</v>
      </c>
      <c r="G1565">
        <v>20260723</v>
      </c>
    </row>
    <row r="1566" spans="1:7" x14ac:dyDescent="0.2">
      <c r="A1566" s="6" t="s">
        <v>196</v>
      </c>
      <c r="B1566" s="6" t="s">
        <v>194</v>
      </c>
      <c r="C1566" s="6" t="s">
        <v>166</v>
      </c>
      <c r="D1566">
        <v>-18.863281000000001</v>
      </c>
      <c r="E1566" s="6" t="s">
        <v>82</v>
      </c>
      <c r="F1566" s="6" t="s">
        <v>81</v>
      </c>
      <c r="G1566">
        <v>20260723</v>
      </c>
    </row>
    <row r="1567" spans="1:7" x14ac:dyDescent="0.2">
      <c r="A1567" s="6" t="s">
        <v>196</v>
      </c>
      <c r="B1567" s="6" t="s">
        <v>194</v>
      </c>
      <c r="C1567" s="6" t="s">
        <v>166</v>
      </c>
      <c r="D1567">
        <v>290.42304300000001</v>
      </c>
      <c r="E1567" s="6" t="s">
        <v>84</v>
      </c>
      <c r="F1567" s="6" t="s">
        <v>83</v>
      </c>
      <c r="G1567">
        <v>20260723</v>
      </c>
    </row>
    <row r="1568" spans="1:7" x14ac:dyDescent="0.2">
      <c r="A1568" s="6" t="s">
        <v>196</v>
      </c>
      <c r="B1568" s="6" t="s">
        <v>194</v>
      </c>
      <c r="C1568" s="6" t="s">
        <v>166</v>
      </c>
      <c r="D1568">
        <v>5813.2615509999996</v>
      </c>
      <c r="E1568" s="6" t="s">
        <v>86</v>
      </c>
      <c r="F1568" s="6" t="s">
        <v>85</v>
      </c>
      <c r="G1568">
        <v>20260723</v>
      </c>
    </row>
    <row r="1569" spans="1:7" x14ac:dyDescent="0.2">
      <c r="A1569" s="6" t="s">
        <v>196</v>
      </c>
      <c r="B1569" s="6" t="s">
        <v>194</v>
      </c>
      <c r="C1569" s="6" t="s">
        <v>166</v>
      </c>
      <c r="D1569">
        <v>1277.96534</v>
      </c>
      <c r="E1569" s="6" t="s">
        <v>88</v>
      </c>
      <c r="F1569" s="6" t="s">
        <v>87</v>
      </c>
      <c r="G1569">
        <v>20260723</v>
      </c>
    </row>
    <row r="1570" spans="1:7" x14ac:dyDescent="0.2">
      <c r="A1570" s="6" t="s">
        <v>196</v>
      </c>
      <c r="B1570" s="6" t="s">
        <v>194</v>
      </c>
      <c r="C1570" s="6" t="s">
        <v>166</v>
      </c>
      <c r="D1570">
        <v>2285.4343239999998</v>
      </c>
      <c r="E1570" s="6" t="s">
        <v>90</v>
      </c>
      <c r="F1570" s="6" t="s">
        <v>89</v>
      </c>
      <c r="G1570">
        <v>20260723</v>
      </c>
    </row>
    <row r="1571" spans="1:7" x14ac:dyDescent="0.2">
      <c r="A1571" s="6" t="s">
        <v>196</v>
      </c>
      <c r="B1571" s="6" t="s">
        <v>194</v>
      </c>
      <c r="C1571" s="6" t="s">
        <v>166</v>
      </c>
      <c r="D1571">
        <v>458.047462</v>
      </c>
      <c r="E1571" s="6" t="s">
        <v>92</v>
      </c>
      <c r="F1571" s="6" t="s">
        <v>91</v>
      </c>
      <c r="G1571">
        <v>20260723</v>
      </c>
    </row>
    <row r="1572" spans="1:7" x14ac:dyDescent="0.2">
      <c r="A1572" s="6" t="s">
        <v>196</v>
      </c>
      <c r="B1572" s="6" t="s">
        <v>194</v>
      </c>
      <c r="C1572" s="6" t="s">
        <v>166</v>
      </c>
      <c r="D1572">
        <v>0.58836599999999994</v>
      </c>
      <c r="E1572" s="6" t="s">
        <v>94</v>
      </c>
      <c r="F1572" s="6" t="s">
        <v>93</v>
      </c>
      <c r="G1572">
        <v>20260723</v>
      </c>
    </row>
    <row r="1573" spans="1:7" x14ac:dyDescent="0.2">
      <c r="A1573" s="6" t="s">
        <v>196</v>
      </c>
      <c r="B1573" s="6" t="s">
        <v>194</v>
      </c>
      <c r="C1573" s="6" t="s">
        <v>166</v>
      </c>
      <c r="D1573">
        <v>4814.7797140000002</v>
      </c>
      <c r="E1573" s="6" t="s">
        <v>96</v>
      </c>
      <c r="F1573" s="6" t="s">
        <v>95</v>
      </c>
      <c r="G1573">
        <v>20260723</v>
      </c>
    </row>
    <row r="1574" spans="1:7" x14ac:dyDescent="0.2">
      <c r="A1574" s="6" t="s">
        <v>196</v>
      </c>
      <c r="B1574" s="6" t="s">
        <v>194</v>
      </c>
      <c r="C1574" s="6" t="s">
        <v>166</v>
      </c>
      <c r="D1574">
        <v>769.35008600000003</v>
      </c>
      <c r="E1574" s="6" t="s">
        <v>98</v>
      </c>
      <c r="F1574" s="6" t="s">
        <v>97</v>
      </c>
      <c r="G1574">
        <v>20260723</v>
      </c>
    </row>
    <row r="1575" spans="1:7" x14ac:dyDescent="0.2">
      <c r="A1575" s="6" t="s">
        <v>196</v>
      </c>
      <c r="B1575" s="6" t="s">
        <v>194</v>
      </c>
      <c r="C1575" s="6" t="s">
        <v>166</v>
      </c>
      <c r="D1575">
        <v>348614.76668599999</v>
      </c>
      <c r="E1575" s="6" t="s">
        <v>100</v>
      </c>
      <c r="F1575" s="6" t="s">
        <v>99</v>
      </c>
      <c r="G1575">
        <v>20260723</v>
      </c>
    </row>
    <row r="1576" spans="1:7" x14ac:dyDescent="0.2">
      <c r="A1576" s="6" t="s">
        <v>196</v>
      </c>
      <c r="B1576" s="6" t="s">
        <v>194</v>
      </c>
      <c r="C1576" s="6" t="s">
        <v>166</v>
      </c>
      <c r="E1576" s="6" t="s">
        <v>102</v>
      </c>
      <c r="F1576" s="6" t="s">
        <v>101</v>
      </c>
      <c r="G1576">
        <v>20260723</v>
      </c>
    </row>
    <row r="1577" spans="1:7" x14ac:dyDescent="0.2">
      <c r="A1577" s="6" t="s">
        <v>196</v>
      </c>
      <c r="B1577" s="6" t="s">
        <v>194</v>
      </c>
      <c r="C1577" s="6" t="s">
        <v>166</v>
      </c>
      <c r="D1577">
        <v>37435.042528999998</v>
      </c>
      <c r="E1577" s="6" t="s">
        <v>167</v>
      </c>
      <c r="F1577" s="6" t="s">
        <v>103</v>
      </c>
      <c r="G1577">
        <v>20260723</v>
      </c>
    </row>
    <row r="1578" spans="1:7" x14ac:dyDescent="0.2">
      <c r="A1578" s="6" t="s">
        <v>196</v>
      </c>
      <c r="B1578" s="6" t="s">
        <v>194</v>
      </c>
      <c r="C1578" s="6" t="s">
        <v>166</v>
      </c>
      <c r="D1578">
        <v>33594.315268999999</v>
      </c>
      <c r="E1578" s="6" t="s">
        <v>168</v>
      </c>
      <c r="F1578" s="6" t="s">
        <v>104</v>
      </c>
      <c r="G1578">
        <v>20260723</v>
      </c>
    </row>
    <row r="1579" spans="1:7" x14ac:dyDescent="0.2">
      <c r="A1579" s="6" t="s">
        <v>196</v>
      </c>
      <c r="B1579" s="6" t="s">
        <v>194</v>
      </c>
      <c r="C1579" s="6" t="s">
        <v>166</v>
      </c>
      <c r="D1579">
        <v>0</v>
      </c>
      <c r="E1579" s="6" t="s">
        <v>106</v>
      </c>
      <c r="F1579" s="6" t="s">
        <v>105</v>
      </c>
      <c r="G1579">
        <v>20260723</v>
      </c>
    </row>
    <row r="1580" spans="1:7" x14ac:dyDescent="0.2">
      <c r="A1580" s="6" t="s">
        <v>196</v>
      </c>
      <c r="B1580" s="6" t="s">
        <v>194</v>
      </c>
      <c r="C1580" s="6" t="s">
        <v>166</v>
      </c>
      <c r="D1580">
        <v>31857.576666000001</v>
      </c>
      <c r="E1580" s="6" t="s">
        <v>108</v>
      </c>
      <c r="F1580" s="6" t="s">
        <v>107</v>
      </c>
      <c r="G1580">
        <v>20260723</v>
      </c>
    </row>
    <row r="1581" spans="1:7" x14ac:dyDescent="0.2">
      <c r="A1581" s="6" t="s">
        <v>196</v>
      </c>
      <c r="B1581" s="6" t="s">
        <v>194</v>
      </c>
      <c r="C1581" s="6" t="s">
        <v>166</v>
      </c>
      <c r="D1581">
        <v>1736.738603</v>
      </c>
      <c r="E1581" s="6" t="s">
        <v>110</v>
      </c>
      <c r="F1581" s="6" t="s">
        <v>109</v>
      </c>
      <c r="G1581">
        <v>20260723</v>
      </c>
    </row>
    <row r="1582" spans="1:7" x14ac:dyDescent="0.2">
      <c r="A1582" s="6" t="s">
        <v>196</v>
      </c>
      <c r="B1582" s="6" t="s">
        <v>194</v>
      </c>
      <c r="C1582" s="6" t="s">
        <v>166</v>
      </c>
      <c r="D1582">
        <v>3840.7272589999998</v>
      </c>
      <c r="E1582" s="6" t="s">
        <v>112</v>
      </c>
      <c r="F1582" s="6" t="s">
        <v>111</v>
      </c>
      <c r="G1582">
        <v>20260723</v>
      </c>
    </row>
    <row r="1583" spans="1:7" x14ac:dyDescent="0.2">
      <c r="A1583" s="6" t="s">
        <v>196</v>
      </c>
      <c r="B1583" s="6" t="s">
        <v>194</v>
      </c>
      <c r="C1583" s="6" t="s">
        <v>166</v>
      </c>
      <c r="D1583">
        <v>0</v>
      </c>
      <c r="E1583" s="6" t="s">
        <v>106</v>
      </c>
      <c r="F1583" s="6" t="s">
        <v>113</v>
      </c>
      <c r="G1583">
        <v>20260723</v>
      </c>
    </row>
    <row r="1584" spans="1:7" x14ac:dyDescent="0.2">
      <c r="A1584" s="6" t="s">
        <v>196</v>
      </c>
      <c r="B1584" s="6" t="s">
        <v>194</v>
      </c>
      <c r="C1584" s="6" t="s">
        <v>166</v>
      </c>
      <c r="D1584">
        <v>3523.4095349999998</v>
      </c>
      <c r="E1584" s="6" t="s">
        <v>108</v>
      </c>
      <c r="F1584" s="6" t="s">
        <v>114</v>
      </c>
      <c r="G1584">
        <v>20260723</v>
      </c>
    </row>
    <row r="1585" spans="1:7" x14ac:dyDescent="0.2">
      <c r="A1585" s="6" t="s">
        <v>196</v>
      </c>
      <c r="B1585" s="6" t="s">
        <v>194</v>
      </c>
      <c r="C1585" s="6" t="s">
        <v>166</v>
      </c>
      <c r="D1585">
        <v>317.317724</v>
      </c>
      <c r="E1585" s="6" t="s">
        <v>110</v>
      </c>
      <c r="F1585" s="6" t="s">
        <v>115</v>
      </c>
      <c r="G1585">
        <v>20260723</v>
      </c>
    </row>
    <row r="1586" spans="1:7" x14ac:dyDescent="0.2">
      <c r="A1586" s="6" t="s">
        <v>196</v>
      </c>
      <c r="B1586" s="6" t="s">
        <v>194</v>
      </c>
      <c r="C1586" s="6" t="s">
        <v>166</v>
      </c>
      <c r="D1586">
        <v>173581.74447400001</v>
      </c>
      <c r="E1586" s="6" t="s">
        <v>117</v>
      </c>
      <c r="F1586" s="6" t="s">
        <v>116</v>
      </c>
      <c r="G1586">
        <v>20260723</v>
      </c>
    </row>
    <row r="1587" spans="1:7" x14ac:dyDescent="0.2">
      <c r="A1587" s="6" t="s">
        <v>196</v>
      </c>
      <c r="B1587" s="6" t="s">
        <v>194</v>
      </c>
      <c r="C1587" s="6" t="s">
        <v>166</v>
      </c>
      <c r="D1587">
        <v>11032.527507000001</v>
      </c>
      <c r="E1587" s="6" t="s">
        <v>119</v>
      </c>
      <c r="F1587" s="6" t="s">
        <v>118</v>
      </c>
      <c r="G1587">
        <v>20260723</v>
      </c>
    </row>
    <row r="1588" spans="1:7" x14ac:dyDescent="0.2">
      <c r="A1588" s="6" t="s">
        <v>196</v>
      </c>
      <c r="B1588" s="6" t="s">
        <v>194</v>
      </c>
      <c r="C1588" s="6" t="s">
        <v>166</v>
      </c>
      <c r="D1588">
        <v>0</v>
      </c>
      <c r="E1588" s="6" t="s">
        <v>106</v>
      </c>
      <c r="F1588" s="6" t="s">
        <v>120</v>
      </c>
      <c r="G1588">
        <v>20260723</v>
      </c>
    </row>
    <row r="1589" spans="1:7" x14ac:dyDescent="0.2">
      <c r="A1589" s="6" t="s">
        <v>196</v>
      </c>
      <c r="B1589" s="6" t="s">
        <v>194</v>
      </c>
      <c r="C1589" s="6" t="s">
        <v>166</v>
      </c>
      <c r="D1589">
        <v>9702.706983</v>
      </c>
      <c r="E1589" s="6" t="s">
        <v>108</v>
      </c>
      <c r="F1589" s="6" t="s">
        <v>121</v>
      </c>
      <c r="G1589">
        <v>20260723</v>
      </c>
    </row>
    <row r="1590" spans="1:7" x14ac:dyDescent="0.2">
      <c r="A1590" s="6" t="s">
        <v>196</v>
      </c>
      <c r="B1590" s="6" t="s">
        <v>194</v>
      </c>
      <c r="C1590" s="6" t="s">
        <v>166</v>
      </c>
      <c r="D1590">
        <v>1329.8205250000001</v>
      </c>
      <c r="E1590" s="6" t="s">
        <v>110</v>
      </c>
      <c r="F1590" s="6" t="s">
        <v>122</v>
      </c>
      <c r="G1590">
        <v>20260723</v>
      </c>
    </row>
    <row r="1591" spans="1:7" x14ac:dyDescent="0.2">
      <c r="A1591" s="6" t="s">
        <v>196</v>
      </c>
      <c r="B1591" s="6" t="s">
        <v>194</v>
      </c>
      <c r="C1591" s="6" t="s">
        <v>166</v>
      </c>
      <c r="D1591">
        <v>162549.21696600001</v>
      </c>
      <c r="E1591" s="6" t="s">
        <v>169</v>
      </c>
      <c r="F1591" s="6" t="s">
        <v>123</v>
      </c>
      <c r="G1591">
        <v>20260723</v>
      </c>
    </row>
    <row r="1592" spans="1:7" x14ac:dyDescent="0.2">
      <c r="A1592" s="6" t="s">
        <v>196</v>
      </c>
      <c r="B1592" s="6" t="s">
        <v>194</v>
      </c>
      <c r="C1592" s="6" t="s">
        <v>166</v>
      </c>
      <c r="D1592">
        <v>0</v>
      </c>
      <c r="E1592" s="6" t="s">
        <v>106</v>
      </c>
      <c r="F1592" s="6" t="s">
        <v>124</v>
      </c>
      <c r="G1592">
        <v>20260723</v>
      </c>
    </row>
    <row r="1593" spans="1:7" x14ac:dyDescent="0.2">
      <c r="A1593" s="6" t="s">
        <v>196</v>
      </c>
      <c r="B1593" s="6" t="s">
        <v>194</v>
      </c>
      <c r="C1593" s="6" t="s">
        <v>166</v>
      </c>
      <c r="D1593">
        <v>160284.587241</v>
      </c>
      <c r="E1593" s="6" t="s">
        <v>108</v>
      </c>
      <c r="F1593" s="6" t="s">
        <v>125</v>
      </c>
      <c r="G1593">
        <v>20260723</v>
      </c>
    </row>
    <row r="1594" spans="1:7" x14ac:dyDescent="0.2">
      <c r="A1594" s="6" t="s">
        <v>196</v>
      </c>
      <c r="B1594" s="6" t="s">
        <v>194</v>
      </c>
      <c r="C1594" s="6" t="s">
        <v>166</v>
      </c>
      <c r="D1594">
        <v>2264.6297239999999</v>
      </c>
      <c r="E1594" s="6" t="s">
        <v>110</v>
      </c>
      <c r="F1594" s="6" t="s">
        <v>126</v>
      </c>
      <c r="G1594">
        <v>20260723</v>
      </c>
    </row>
    <row r="1595" spans="1:7" x14ac:dyDescent="0.2">
      <c r="A1595" s="6" t="s">
        <v>196</v>
      </c>
      <c r="B1595" s="6" t="s">
        <v>194</v>
      </c>
      <c r="C1595" s="6" t="s">
        <v>166</v>
      </c>
      <c r="D1595">
        <v>55706.278346999999</v>
      </c>
      <c r="E1595" s="6" t="s">
        <v>170</v>
      </c>
      <c r="F1595" s="6" t="s">
        <v>127</v>
      </c>
      <c r="G1595">
        <v>20260723</v>
      </c>
    </row>
    <row r="1596" spans="1:7" x14ac:dyDescent="0.2">
      <c r="A1596" s="6" t="s">
        <v>196</v>
      </c>
      <c r="B1596" s="6" t="s">
        <v>194</v>
      </c>
      <c r="C1596" s="6" t="s">
        <v>166</v>
      </c>
      <c r="D1596">
        <v>15675.198159</v>
      </c>
      <c r="E1596" s="6" t="s">
        <v>106</v>
      </c>
      <c r="F1596" s="6" t="s">
        <v>128</v>
      </c>
      <c r="G1596">
        <v>20260723</v>
      </c>
    </row>
    <row r="1597" spans="1:7" x14ac:dyDescent="0.2">
      <c r="A1597" s="6" t="s">
        <v>196</v>
      </c>
      <c r="B1597" s="6" t="s">
        <v>194</v>
      </c>
      <c r="C1597" s="6" t="s">
        <v>166</v>
      </c>
      <c r="D1597">
        <v>39368.021852999998</v>
      </c>
      <c r="E1597" s="6" t="s">
        <v>108</v>
      </c>
      <c r="F1597" s="6" t="s">
        <v>129</v>
      </c>
      <c r="G1597">
        <v>20260723</v>
      </c>
    </row>
    <row r="1598" spans="1:7" x14ac:dyDescent="0.2">
      <c r="A1598" s="6" t="s">
        <v>196</v>
      </c>
      <c r="B1598" s="6" t="s">
        <v>194</v>
      </c>
      <c r="C1598" s="6" t="s">
        <v>166</v>
      </c>
      <c r="D1598">
        <v>663.05833500000006</v>
      </c>
      <c r="E1598" s="6" t="s">
        <v>110</v>
      </c>
      <c r="F1598" s="6" t="s">
        <v>130</v>
      </c>
      <c r="G1598">
        <v>20260723</v>
      </c>
    </row>
    <row r="1599" spans="1:7" x14ac:dyDescent="0.2">
      <c r="A1599" s="6" t="s">
        <v>196</v>
      </c>
      <c r="B1599" s="6" t="s">
        <v>194</v>
      </c>
      <c r="C1599" s="6" t="s">
        <v>166</v>
      </c>
      <c r="E1599" s="6" t="s">
        <v>132</v>
      </c>
      <c r="F1599" s="6" t="s">
        <v>131</v>
      </c>
      <c r="G1599">
        <v>20260723</v>
      </c>
    </row>
    <row r="1600" spans="1:7" x14ac:dyDescent="0.2">
      <c r="A1600" s="6" t="s">
        <v>196</v>
      </c>
      <c r="B1600" s="6" t="s">
        <v>194</v>
      </c>
      <c r="C1600" s="6" t="s">
        <v>166</v>
      </c>
      <c r="D1600">
        <v>20.826910000000002</v>
      </c>
      <c r="E1600" s="6" t="s">
        <v>134</v>
      </c>
      <c r="F1600" s="6" t="s">
        <v>133</v>
      </c>
      <c r="G1600">
        <v>20260723</v>
      </c>
    </row>
    <row r="1601" spans="1:7" x14ac:dyDescent="0.2">
      <c r="A1601" s="6" t="s">
        <v>196</v>
      </c>
      <c r="B1601" s="6" t="s">
        <v>194</v>
      </c>
      <c r="C1601" s="6" t="s">
        <v>166</v>
      </c>
      <c r="D1601">
        <v>1039.28235</v>
      </c>
      <c r="E1601" s="6" t="s">
        <v>136</v>
      </c>
      <c r="F1601" s="6" t="s">
        <v>135</v>
      </c>
      <c r="G1601">
        <v>20260723</v>
      </c>
    </row>
    <row r="1602" spans="1:7" x14ac:dyDescent="0.2">
      <c r="A1602" s="6" t="s">
        <v>196</v>
      </c>
      <c r="B1602" s="6" t="s">
        <v>194</v>
      </c>
      <c r="C1602" s="6" t="s">
        <v>166</v>
      </c>
      <c r="D1602">
        <v>2428.631621</v>
      </c>
      <c r="E1602" s="6" t="s">
        <v>138</v>
      </c>
      <c r="F1602" s="6" t="s">
        <v>137</v>
      </c>
      <c r="G1602">
        <v>20260723</v>
      </c>
    </row>
    <row r="1603" spans="1:7" x14ac:dyDescent="0.2">
      <c r="A1603" s="6" t="s">
        <v>196</v>
      </c>
      <c r="B1603" s="6" t="s">
        <v>194</v>
      </c>
      <c r="C1603" s="6" t="s">
        <v>166</v>
      </c>
      <c r="D1603">
        <v>8664.7586659999997</v>
      </c>
      <c r="E1603" s="6" t="s">
        <v>140</v>
      </c>
      <c r="F1603" s="6" t="s">
        <v>139</v>
      </c>
      <c r="G1603">
        <v>20260723</v>
      </c>
    </row>
    <row r="1604" spans="1:7" x14ac:dyDescent="0.2">
      <c r="A1604" s="6" t="s">
        <v>196</v>
      </c>
      <c r="B1604" s="6" t="s">
        <v>194</v>
      </c>
      <c r="C1604" s="6" t="s">
        <v>166</v>
      </c>
      <c r="D1604">
        <v>1585.0347280000001</v>
      </c>
      <c r="E1604" s="6" t="s">
        <v>142</v>
      </c>
      <c r="F1604" s="6" t="s">
        <v>141</v>
      </c>
      <c r="G1604">
        <v>20260723</v>
      </c>
    </row>
    <row r="1605" spans="1:7" x14ac:dyDescent="0.2">
      <c r="A1605" s="6" t="s">
        <v>196</v>
      </c>
      <c r="B1605" s="6" t="s">
        <v>194</v>
      </c>
      <c r="C1605" s="6" t="s">
        <v>166</v>
      </c>
      <c r="D1605">
        <v>948.20959100000005</v>
      </c>
      <c r="E1605" s="6" t="s">
        <v>52</v>
      </c>
      <c r="F1605" s="6" t="s">
        <v>143</v>
      </c>
      <c r="G1605">
        <v>20260723</v>
      </c>
    </row>
    <row r="1606" spans="1:7" x14ac:dyDescent="0.2">
      <c r="A1606" s="6" t="s">
        <v>196</v>
      </c>
      <c r="B1606" s="6" t="s">
        <v>194</v>
      </c>
      <c r="C1606" s="6" t="s">
        <v>166</v>
      </c>
      <c r="D1606">
        <v>6069.8884749999997</v>
      </c>
      <c r="E1606" s="6" t="s">
        <v>145</v>
      </c>
      <c r="F1606" s="6" t="s">
        <v>144</v>
      </c>
      <c r="G1606">
        <v>20260723</v>
      </c>
    </row>
    <row r="1607" spans="1:7" x14ac:dyDescent="0.2">
      <c r="A1607" s="6" t="s">
        <v>196</v>
      </c>
      <c r="B1607" s="6" t="s">
        <v>194</v>
      </c>
      <c r="C1607" s="6" t="s">
        <v>166</v>
      </c>
      <c r="D1607">
        <v>5717.560684</v>
      </c>
      <c r="E1607" s="6" t="s">
        <v>147</v>
      </c>
      <c r="F1607" s="6" t="s">
        <v>146</v>
      </c>
      <c r="G1607">
        <v>20260723</v>
      </c>
    </row>
    <row r="1608" spans="1:7" x14ac:dyDescent="0.2">
      <c r="A1608" s="6" t="s">
        <v>196</v>
      </c>
      <c r="B1608" s="6" t="s">
        <v>194</v>
      </c>
      <c r="C1608" s="6" t="s">
        <v>166</v>
      </c>
      <c r="D1608">
        <v>3741.247793</v>
      </c>
      <c r="E1608" s="6" t="s">
        <v>149</v>
      </c>
      <c r="F1608" s="6" t="s">
        <v>148</v>
      </c>
      <c r="G1608">
        <v>20260723</v>
      </c>
    </row>
    <row r="1609" spans="1:7" x14ac:dyDescent="0.2">
      <c r="A1609" s="6" t="s">
        <v>196</v>
      </c>
      <c r="B1609" s="6" t="s">
        <v>194</v>
      </c>
      <c r="C1609" s="6" t="s">
        <v>166</v>
      </c>
      <c r="D1609">
        <v>2943.988006</v>
      </c>
      <c r="E1609" s="6" t="s">
        <v>151</v>
      </c>
      <c r="F1609" s="6" t="s">
        <v>150</v>
      </c>
      <c r="G1609">
        <v>20260723</v>
      </c>
    </row>
    <row r="1610" spans="1:7" x14ac:dyDescent="0.2">
      <c r="A1610" s="6" t="s">
        <v>196</v>
      </c>
      <c r="B1610" s="6" t="s">
        <v>194</v>
      </c>
      <c r="C1610" s="6" t="s">
        <v>166</v>
      </c>
      <c r="D1610">
        <v>2482.1714320000001</v>
      </c>
      <c r="E1610" s="6" t="s">
        <v>153</v>
      </c>
      <c r="F1610" s="6" t="s">
        <v>152</v>
      </c>
      <c r="G1610">
        <v>20260723</v>
      </c>
    </row>
    <row r="1611" spans="1:7" x14ac:dyDescent="0.2">
      <c r="A1611" s="6" t="s">
        <v>196</v>
      </c>
      <c r="B1611" s="6" t="s">
        <v>194</v>
      </c>
      <c r="C1611" s="6" t="s">
        <v>166</v>
      </c>
      <c r="D1611">
        <v>5266.6562739999999</v>
      </c>
      <c r="E1611" s="6" t="s">
        <v>155</v>
      </c>
      <c r="F1611" s="6" t="s">
        <v>154</v>
      </c>
      <c r="G1611">
        <v>20260723</v>
      </c>
    </row>
    <row r="1612" spans="1:7" x14ac:dyDescent="0.2">
      <c r="A1612" s="6" t="s">
        <v>196</v>
      </c>
      <c r="B1612" s="6" t="s">
        <v>194</v>
      </c>
      <c r="C1612" s="6" t="s">
        <v>166</v>
      </c>
      <c r="D1612">
        <v>64.176831000000007</v>
      </c>
      <c r="E1612" s="6" t="s">
        <v>157</v>
      </c>
      <c r="F1612" s="6" t="s">
        <v>156</v>
      </c>
      <c r="G1612">
        <v>20260723</v>
      </c>
    </row>
    <row r="1613" spans="1:7" x14ac:dyDescent="0.2">
      <c r="A1613" s="6" t="s">
        <v>196</v>
      </c>
      <c r="B1613" s="6" t="s">
        <v>194</v>
      </c>
      <c r="C1613" s="6" t="s">
        <v>166</v>
      </c>
      <c r="D1613">
        <v>5202.4794430000002</v>
      </c>
      <c r="E1613" s="6" t="s">
        <v>159</v>
      </c>
      <c r="F1613" s="6" t="s">
        <v>158</v>
      </c>
      <c r="G1613">
        <v>20260723</v>
      </c>
    </row>
    <row r="1614" spans="1:7" x14ac:dyDescent="0.2">
      <c r="A1614" s="6" t="s">
        <v>196</v>
      </c>
      <c r="B1614" s="6" t="s">
        <v>194</v>
      </c>
      <c r="C1614" s="6" t="s">
        <v>166</v>
      </c>
      <c r="D1614">
        <v>1881.5559270000001</v>
      </c>
      <c r="E1614" s="6" t="s">
        <v>161</v>
      </c>
      <c r="F1614" s="6" t="s">
        <v>160</v>
      </c>
      <c r="G1614">
        <v>20260723</v>
      </c>
    </row>
    <row r="1615" spans="1:7" x14ac:dyDescent="0.2">
      <c r="A1615" s="6" t="s">
        <v>196</v>
      </c>
      <c r="B1615" s="6" t="s">
        <v>194</v>
      </c>
      <c r="C1615" s="6" t="s">
        <v>166</v>
      </c>
      <c r="D1615">
        <v>309512.877806</v>
      </c>
      <c r="E1615" s="6" t="s">
        <v>163</v>
      </c>
      <c r="F1615" s="6" t="s">
        <v>162</v>
      </c>
      <c r="G1615">
        <v>20260723</v>
      </c>
    </row>
    <row r="1616" spans="1:7" x14ac:dyDescent="0.2">
      <c r="A1616" s="6" t="s">
        <v>196</v>
      </c>
      <c r="B1616" s="6" t="s">
        <v>194</v>
      </c>
      <c r="C1616" s="6" t="s">
        <v>166</v>
      </c>
      <c r="D1616">
        <v>39101.889791000001</v>
      </c>
      <c r="E1616" s="6" t="s">
        <v>165</v>
      </c>
      <c r="F1616" s="6" t="s">
        <v>164</v>
      </c>
      <c r="G1616">
        <v>20260723</v>
      </c>
    </row>
    <row r="1617" spans="1:7" x14ac:dyDescent="0.2">
      <c r="A1617" s="6" t="s">
        <v>196</v>
      </c>
      <c r="B1617" s="6" t="s">
        <v>195</v>
      </c>
      <c r="C1617" s="6" t="s">
        <v>166</v>
      </c>
      <c r="E1617" s="6" t="s">
        <v>12</v>
      </c>
      <c r="F1617" s="6" t="s">
        <v>11</v>
      </c>
      <c r="G1617">
        <v>20260723</v>
      </c>
    </row>
    <row r="1618" spans="1:7" x14ac:dyDescent="0.2">
      <c r="A1618" s="6" t="s">
        <v>196</v>
      </c>
      <c r="B1618" s="6" t="s">
        <v>195</v>
      </c>
      <c r="C1618" s="6" t="s">
        <v>166</v>
      </c>
      <c r="E1618" s="6" t="s">
        <v>16</v>
      </c>
      <c r="F1618" s="6" t="s">
        <v>15</v>
      </c>
      <c r="G1618">
        <v>20260723</v>
      </c>
    </row>
    <row r="1619" spans="1:7" x14ac:dyDescent="0.2">
      <c r="A1619" s="6" t="s">
        <v>196</v>
      </c>
      <c r="B1619" s="6" t="s">
        <v>195</v>
      </c>
      <c r="C1619" s="6" t="s">
        <v>166</v>
      </c>
      <c r="E1619" s="6" t="s">
        <v>18</v>
      </c>
      <c r="F1619" s="6" t="s">
        <v>17</v>
      </c>
      <c r="G1619">
        <v>20260723</v>
      </c>
    </row>
    <row r="1620" spans="1:7" x14ac:dyDescent="0.2">
      <c r="A1620" s="6" t="s">
        <v>196</v>
      </c>
      <c r="B1620" s="6" t="s">
        <v>195</v>
      </c>
      <c r="C1620" s="6" t="s">
        <v>166</v>
      </c>
      <c r="D1620">
        <v>0.53337100000000004</v>
      </c>
      <c r="E1620" s="6" t="s">
        <v>20</v>
      </c>
      <c r="F1620" s="6" t="s">
        <v>19</v>
      </c>
      <c r="G1620">
        <v>20260723</v>
      </c>
    </row>
    <row r="1621" spans="1:7" x14ac:dyDescent="0.2">
      <c r="A1621" s="6" t="s">
        <v>196</v>
      </c>
      <c r="B1621" s="6" t="s">
        <v>195</v>
      </c>
      <c r="C1621" s="6" t="s">
        <v>166</v>
      </c>
      <c r="D1621">
        <v>687.10313599999995</v>
      </c>
      <c r="E1621" s="6" t="s">
        <v>22</v>
      </c>
      <c r="F1621" s="6" t="s">
        <v>21</v>
      </c>
      <c r="G1621">
        <v>20260723</v>
      </c>
    </row>
    <row r="1622" spans="1:7" x14ac:dyDescent="0.2">
      <c r="A1622" s="6" t="s">
        <v>196</v>
      </c>
      <c r="B1622" s="6" t="s">
        <v>195</v>
      </c>
      <c r="C1622" s="6" t="s">
        <v>166</v>
      </c>
      <c r="D1622">
        <v>70.301421000000005</v>
      </c>
      <c r="E1622" s="6" t="s">
        <v>24</v>
      </c>
      <c r="F1622" s="6" t="s">
        <v>23</v>
      </c>
      <c r="G1622">
        <v>20260723</v>
      </c>
    </row>
    <row r="1623" spans="1:7" x14ac:dyDescent="0.2">
      <c r="A1623" s="6" t="s">
        <v>196</v>
      </c>
      <c r="B1623" s="6" t="s">
        <v>195</v>
      </c>
      <c r="C1623" s="6" t="s">
        <v>166</v>
      </c>
      <c r="D1623">
        <v>1240.752403</v>
      </c>
      <c r="E1623" s="6" t="s">
        <v>26</v>
      </c>
      <c r="F1623" s="6" t="s">
        <v>25</v>
      </c>
      <c r="G1623">
        <v>20260723</v>
      </c>
    </row>
    <row r="1624" spans="1:7" x14ac:dyDescent="0.2">
      <c r="A1624" s="6" t="s">
        <v>196</v>
      </c>
      <c r="B1624" s="6" t="s">
        <v>195</v>
      </c>
      <c r="C1624" s="6" t="s">
        <v>166</v>
      </c>
      <c r="D1624">
        <v>218378.64670300001</v>
      </c>
      <c r="E1624" s="6" t="s">
        <v>28</v>
      </c>
      <c r="F1624" s="6" t="s">
        <v>27</v>
      </c>
      <c r="G1624">
        <v>20260723</v>
      </c>
    </row>
    <row r="1625" spans="1:7" x14ac:dyDescent="0.2">
      <c r="A1625" s="6" t="s">
        <v>196</v>
      </c>
      <c r="B1625" s="6" t="s">
        <v>195</v>
      </c>
      <c r="C1625" s="6" t="s">
        <v>166</v>
      </c>
      <c r="D1625">
        <v>6052.8363200000003</v>
      </c>
      <c r="E1625" s="6" t="s">
        <v>30</v>
      </c>
      <c r="F1625" s="6" t="s">
        <v>29</v>
      </c>
      <c r="G1625">
        <v>20260723</v>
      </c>
    </row>
    <row r="1626" spans="1:7" x14ac:dyDescent="0.2">
      <c r="A1626" s="6" t="s">
        <v>196</v>
      </c>
      <c r="B1626" s="6" t="s">
        <v>195</v>
      </c>
      <c r="C1626" s="6" t="s">
        <v>166</v>
      </c>
      <c r="D1626">
        <v>13661.138369</v>
      </c>
      <c r="E1626" s="6" t="s">
        <v>32</v>
      </c>
      <c r="F1626" s="6" t="s">
        <v>31</v>
      </c>
      <c r="G1626">
        <v>20260723</v>
      </c>
    </row>
    <row r="1627" spans="1:7" x14ac:dyDescent="0.2">
      <c r="A1627" s="6" t="s">
        <v>196</v>
      </c>
      <c r="B1627" s="6" t="s">
        <v>195</v>
      </c>
      <c r="C1627" s="6" t="s">
        <v>166</v>
      </c>
      <c r="D1627">
        <v>11846.316228</v>
      </c>
      <c r="E1627" s="6" t="s">
        <v>34</v>
      </c>
      <c r="F1627" s="6" t="s">
        <v>33</v>
      </c>
      <c r="G1627">
        <v>20260723</v>
      </c>
    </row>
    <row r="1628" spans="1:7" x14ac:dyDescent="0.2">
      <c r="A1628" s="6" t="s">
        <v>196</v>
      </c>
      <c r="B1628" s="6" t="s">
        <v>195</v>
      </c>
      <c r="C1628" s="6" t="s">
        <v>166</v>
      </c>
      <c r="D1628">
        <v>7338.1882009999999</v>
      </c>
      <c r="E1628" s="6" t="s">
        <v>36</v>
      </c>
      <c r="F1628" s="6" t="s">
        <v>35</v>
      </c>
      <c r="G1628">
        <v>20260723</v>
      </c>
    </row>
    <row r="1629" spans="1:7" x14ac:dyDescent="0.2">
      <c r="A1629" s="6" t="s">
        <v>196</v>
      </c>
      <c r="B1629" s="6" t="s">
        <v>195</v>
      </c>
      <c r="C1629" s="6" t="s">
        <v>166</v>
      </c>
      <c r="D1629">
        <v>4508.1280280000001</v>
      </c>
      <c r="E1629" s="6" t="s">
        <v>38</v>
      </c>
      <c r="F1629" s="6" t="s">
        <v>37</v>
      </c>
      <c r="G1629">
        <v>20260723</v>
      </c>
    </row>
    <row r="1630" spans="1:7" x14ac:dyDescent="0.2">
      <c r="A1630" s="6" t="s">
        <v>196</v>
      </c>
      <c r="B1630" s="6" t="s">
        <v>195</v>
      </c>
      <c r="C1630" s="6" t="s">
        <v>166</v>
      </c>
      <c r="D1630">
        <v>160793.572831</v>
      </c>
      <c r="E1630" s="6" t="s">
        <v>40</v>
      </c>
      <c r="F1630" s="6" t="s">
        <v>39</v>
      </c>
      <c r="G1630">
        <v>20260723</v>
      </c>
    </row>
    <row r="1631" spans="1:7" x14ac:dyDescent="0.2">
      <c r="A1631" s="6" t="s">
        <v>196</v>
      </c>
      <c r="B1631" s="6" t="s">
        <v>195</v>
      </c>
      <c r="C1631" s="6" t="s">
        <v>166</v>
      </c>
      <c r="D1631">
        <v>106675.908581</v>
      </c>
      <c r="E1631" s="6" t="s">
        <v>42</v>
      </c>
      <c r="F1631" s="6" t="s">
        <v>41</v>
      </c>
      <c r="G1631">
        <v>20260723</v>
      </c>
    </row>
    <row r="1632" spans="1:7" x14ac:dyDescent="0.2">
      <c r="A1632" s="6" t="s">
        <v>196</v>
      </c>
      <c r="B1632" s="6" t="s">
        <v>195</v>
      </c>
      <c r="C1632" s="6" t="s">
        <v>166</v>
      </c>
      <c r="D1632">
        <v>52286.056385000004</v>
      </c>
      <c r="E1632" s="6" t="s">
        <v>44</v>
      </c>
      <c r="F1632" s="6" t="s">
        <v>43</v>
      </c>
      <c r="G1632">
        <v>20260723</v>
      </c>
    </row>
    <row r="1633" spans="1:7" x14ac:dyDescent="0.2">
      <c r="A1633" s="6" t="s">
        <v>196</v>
      </c>
      <c r="B1633" s="6" t="s">
        <v>195</v>
      </c>
      <c r="C1633" s="6" t="s">
        <v>166</v>
      </c>
      <c r="D1633">
        <v>575.839247</v>
      </c>
      <c r="E1633" s="6" t="s">
        <v>46</v>
      </c>
      <c r="F1633" s="6" t="s">
        <v>45</v>
      </c>
      <c r="G1633">
        <v>20260723</v>
      </c>
    </row>
    <row r="1634" spans="1:7" x14ac:dyDescent="0.2">
      <c r="A1634" s="6" t="s">
        <v>196</v>
      </c>
      <c r="B1634" s="6" t="s">
        <v>195</v>
      </c>
      <c r="C1634" s="6" t="s">
        <v>166</v>
      </c>
      <c r="D1634">
        <v>1255.7686189999999</v>
      </c>
      <c r="E1634" s="6" t="s">
        <v>48</v>
      </c>
      <c r="F1634" s="6" t="s">
        <v>47</v>
      </c>
      <c r="G1634">
        <v>20260723</v>
      </c>
    </row>
    <row r="1635" spans="1:7" x14ac:dyDescent="0.2">
      <c r="A1635" s="6" t="s">
        <v>196</v>
      </c>
      <c r="B1635" s="6" t="s">
        <v>195</v>
      </c>
      <c r="C1635" s="6" t="s">
        <v>166</v>
      </c>
      <c r="D1635">
        <v>24016.31062</v>
      </c>
      <c r="E1635" s="6" t="s">
        <v>50</v>
      </c>
      <c r="F1635" s="6" t="s">
        <v>49</v>
      </c>
      <c r="G1635">
        <v>20260723</v>
      </c>
    </row>
    <row r="1636" spans="1:7" x14ac:dyDescent="0.2">
      <c r="A1636" s="6" t="s">
        <v>196</v>
      </c>
      <c r="B1636" s="6" t="s">
        <v>195</v>
      </c>
      <c r="C1636" s="6" t="s">
        <v>166</v>
      </c>
      <c r="D1636">
        <v>898.725863</v>
      </c>
      <c r="E1636" s="6" t="s">
        <v>52</v>
      </c>
      <c r="F1636" s="6" t="s">
        <v>51</v>
      </c>
      <c r="G1636">
        <v>20260723</v>
      </c>
    </row>
    <row r="1637" spans="1:7" x14ac:dyDescent="0.2">
      <c r="A1637" s="6" t="s">
        <v>196</v>
      </c>
      <c r="B1637" s="6" t="s">
        <v>195</v>
      </c>
      <c r="C1637" s="6" t="s">
        <v>166</v>
      </c>
      <c r="D1637">
        <v>1037.6063019999999</v>
      </c>
      <c r="E1637" s="6" t="s">
        <v>54</v>
      </c>
      <c r="F1637" s="6" t="s">
        <v>53</v>
      </c>
      <c r="G1637">
        <v>20260723</v>
      </c>
    </row>
    <row r="1638" spans="1:7" x14ac:dyDescent="0.2">
      <c r="A1638" s="6" t="s">
        <v>196</v>
      </c>
      <c r="B1638" s="6" t="s">
        <v>195</v>
      </c>
      <c r="C1638" s="6" t="s">
        <v>166</v>
      </c>
      <c r="D1638">
        <v>72.140168000000003</v>
      </c>
      <c r="E1638" s="6" t="s">
        <v>56</v>
      </c>
      <c r="F1638" s="6" t="s">
        <v>55</v>
      </c>
      <c r="G1638">
        <v>20260723</v>
      </c>
    </row>
    <row r="1639" spans="1:7" x14ac:dyDescent="0.2">
      <c r="A1639" s="6" t="s">
        <v>196</v>
      </c>
      <c r="B1639" s="6" t="s">
        <v>195</v>
      </c>
      <c r="C1639" s="6" t="s">
        <v>166</v>
      </c>
      <c r="D1639">
        <v>62894.145193999997</v>
      </c>
      <c r="E1639" s="6" t="s">
        <v>58</v>
      </c>
      <c r="F1639" s="6" t="s">
        <v>57</v>
      </c>
      <c r="G1639">
        <v>20260723</v>
      </c>
    </row>
    <row r="1640" spans="1:7" x14ac:dyDescent="0.2">
      <c r="A1640" s="6" t="s">
        <v>196</v>
      </c>
      <c r="B1640" s="6" t="s">
        <v>195</v>
      </c>
      <c r="C1640" s="6" t="s">
        <v>166</v>
      </c>
      <c r="D1640">
        <v>39579.995526999999</v>
      </c>
      <c r="E1640" s="6" t="s">
        <v>60</v>
      </c>
      <c r="F1640" s="6" t="s">
        <v>59</v>
      </c>
      <c r="G1640">
        <v>20260723</v>
      </c>
    </row>
    <row r="1641" spans="1:7" x14ac:dyDescent="0.2">
      <c r="A1641" s="6" t="s">
        <v>196</v>
      </c>
      <c r="B1641" s="6" t="s">
        <v>195</v>
      </c>
      <c r="C1641" s="6" t="s">
        <v>166</v>
      </c>
      <c r="D1641">
        <v>2550.093715</v>
      </c>
      <c r="E1641" s="6" t="s">
        <v>62</v>
      </c>
      <c r="F1641" s="6" t="s">
        <v>61</v>
      </c>
      <c r="G1641">
        <v>20260723</v>
      </c>
    </row>
    <row r="1642" spans="1:7" x14ac:dyDescent="0.2">
      <c r="A1642" s="6" t="s">
        <v>196</v>
      </c>
      <c r="B1642" s="6" t="s">
        <v>195</v>
      </c>
      <c r="C1642" s="6" t="s">
        <v>166</v>
      </c>
      <c r="D1642">
        <v>16037.757165000001</v>
      </c>
      <c r="E1642" s="6" t="s">
        <v>64</v>
      </c>
      <c r="F1642" s="6" t="s">
        <v>63</v>
      </c>
      <c r="G1642">
        <v>20260723</v>
      </c>
    </row>
    <row r="1643" spans="1:7" x14ac:dyDescent="0.2">
      <c r="A1643" s="6" t="s">
        <v>196</v>
      </c>
      <c r="B1643" s="6" t="s">
        <v>195</v>
      </c>
      <c r="C1643" s="6" t="s">
        <v>166</v>
      </c>
      <c r="D1643">
        <v>20992.144647000001</v>
      </c>
      <c r="E1643" s="6" t="s">
        <v>66</v>
      </c>
      <c r="F1643" s="6" t="s">
        <v>65</v>
      </c>
      <c r="G1643">
        <v>20260723</v>
      </c>
    </row>
    <row r="1644" spans="1:7" x14ac:dyDescent="0.2">
      <c r="A1644" s="6" t="s">
        <v>196</v>
      </c>
      <c r="B1644" s="6" t="s">
        <v>195</v>
      </c>
      <c r="C1644" s="6" t="s">
        <v>166</v>
      </c>
      <c r="D1644">
        <v>23627.669175999999</v>
      </c>
      <c r="E1644" s="6" t="s">
        <v>68</v>
      </c>
      <c r="F1644" s="6" t="s">
        <v>67</v>
      </c>
      <c r="G1644">
        <v>20260723</v>
      </c>
    </row>
    <row r="1645" spans="1:7" x14ac:dyDescent="0.2">
      <c r="A1645" s="6" t="s">
        <v>196</v>
      </c>
      <c r="B1645" s="6" t="s">
        <v>195</v>
      </c>
      <c r="C1645" s="6" t="s">
        <v>166</v>
      </c>
      <c r="D1645">
        <v>15639.010328</v>
      </c>
      <c r="E1645" s="6" t="s">
        <v>70</v>
      </c>
      <c r="F1645" s="6" t="s">
        <v>69</v>
      </c>
      <c r="G1645">
        <v>20260723</v>
      </c>
    </row>
    <row r="1646" spans="1:7" x14ac:dyDescent="0.2">
      <c r="A1646" s="6" t="s">
        <v>196</v>
      </c>
      <c r="B1646" s="6" t="s">
        <v>195</v>
      </c>
      <c r="C1646" s="6" t="s">
        <v>166</v>
      </c>
      <c r="D1646">
        <v>14747.044779</v>
      </c>
      <c r="E1646" s="6" t="s">
        <v>72</v>
      </c>
      <c r="F1646" s="6" t="s">
        <v>71</v>
      </c>
      <c r="G1646">
        <v>20260723</v>
      </c>
    </row>
    <row r="1647" spans="1:7" x14ac:dyDescent="0.2">
      <c r="A1647" s="6" t="s">
        <v>196</v>
      </c>
      <c r="B1647" s="6" t="s">
        <v>195</v>
      </c>
      <c r="C1647" s="6" t="s">
        <v>166</v>
      </c>
      <c r="D1647">
        <v>891.96554900000001</v>
      </c>
      <c r="E1647" s="6" t="s">
        <v>74</v>
      </c>
      <c r="F1647" s="6" t="s">
        <v>73</v>
      </c>
      <c r="G1647">
        <v>20260723</v>
      </c>
    </row>
    <row r="1648" spans="1:7" x14ac:dyDescent="0.2">
      <c r="A1648" s="6" t="s">
        <v>196</v>
      </c>
      <c r="B1648" s="6" t="s">
        <v>195</v>
      </c>
      <c r="C1648" s="6" t="s">
        <v>166</v>
      </c>
      <c r="D1648">
        <v>8013.6356830000004</v>
      </c>
      <c r="E1648" s="6" t="s">
        <v>76</v>
      </c>
      <c r="F1648" s="6" t="s">
        <v>75</v>
      </c>
      <c r="G1648">
        <v>20260723</v>
      </c>
    </row>
    <row r="1649" spans="1:7" x14ac:dyDescent="0.2">
      <c r="A1649" s="6" t="s">
        <v>196</v>
      </c>
      <c r="B1649" s="6" t="s">
        <v>195</v>
      </c>
      <c r="C1649" s="6" t="s">
        <v>166</v>
      </c>
      <c r="D1649">
        <v>408.77174200000002</v>
      </c>
      <c r="E1649" s="6" t="s">
        <v>78</v>
      </c>
      <c r="F1649" s="6" t="s">
        <v>77</v>
      </c>
      <c r="G1649">
        <v>20260723</v>
      </c>
    </row>
    <row r="1650" spans="1:7" x14ac:dyDescent="0.2">
      <c r="A1650" s="6" t="s">
        <v>196</v>
      </c>
      <c r="B1650" s="6" t="s">
        <v>195</v>
      </c>
      <c r="C1650" s="6" t="s">
        <v>166</v>
      </c>
      <c r="D1650">
        <v>7604.8639400000002</v>
      </c>
      <c r="E1650" s="6" t="s">
        <v>80</v>
      </c>
      <c r="F1650" s="6" t="s">
        <v>79</v>
      </c>
      <c r="G1650">
        <v>20260723</v>
      </c>
    </row>
    <row r="1651" spans="1:7" x14ac:dyDescent="0.2">
      <c r="A1651" s="6" t="s">
        <v>196</v>
      </c>
      <c r="B1651" s="6" t="s">
        <v>195</v>
      </c>
      <c r="C1651" s="6" t="s">
        <v>166</v>
      </c>
      <c r="D1651">
        <v>-24.976835000000001</v>
      </c>
      <c r="E1651" s="6" t="s">
        <v>82</v>
      </c>
      <c r="F1651" s="6" t="s">
        <v>81</v>
      </c>
      <c r="G1651">
        <v>20260723</v>
      </c>
    </row>
    <row r="1652" spans="1:7" x14ac:dyDescent="0.2">
      <c r="A1652" s="6" t="s">
        <v>196</v>
      </c>
      <c r="B1652" s="6" t="s">
        <v>195</v>
      </c>
      <c r="C1652" s="6" t="s">
        <v>166</v>
      </c>
      <c r="D1652">
        <v>271.45813900000002</v>
      </c>
      <c r="E1652" s="6" t="s">
        <v>84</v>
      </c>
      <c r="F1652" s="6" t="s">
        <v>83</v>
      </c>
      <c r="G1652">
        <v>20260723</v>
      </c>
    </row>
    <row r="1653" spans="1:7" x14ac:dyDescent="0.2">
      <c r="A1653" s="6" t="s">
        <v>196</v>
      </c>
      <c r="B1653" s="6" t="s">
        <v>195</v>
      </c>
      <c r="C1653" s="6" t="s">
        <v>166</v>
      </c>
      <c r="D1653">
        <v>6434.6114029999999</v>
      </c>
      <c r="E1653" s="6" t="s">
        <v>86</v>
      </c>
      <c r="F1653" s="6" t="s">
        <v>85</v>
      </c>
      <c r="G1653">
        <v>20260723</v>
      </c>
    </row>
    <row r="1654" spans="1:7" x14ac:dyDescent="0.2">
      <c r="A1654" s="6" t="s">
        <v>196</v>
      </c>
      <c r="B1654" s="6" t="s">
        <v>195</v>
      </c>
      <c r="C1654" s="6" t="s">
        <v>166</v>
      </c>
      <c r="D1654">
        <v>1822.6815590000001</v>
      </c>
      <c r="E1654" s="6" t="s">
        <v>88</v>
      </c>
      <c r="F1654" s="6" t="s">
        <v>87</v>
      </c>
      <c r="G1654">
        <v>20260723</v>
      </c>
    </row>
    <row r="1655" spans="1:7" x14ac:dyDescent="0.2">
      <c r="A1655" s="6" t="s">
        <v>196</v>
      </c>
      <c r="B1655" s="6" t="s">
        <v>195</v>
      </c>
      <c r="C1655" s="6" t="s">
        <v>166</v>
      </c>
      <c r="D1655">
        <v>2618.3015740000001</v>
      </c>
      <c r="E1655" s="6" t="s">
        <v>90</v>
      </c>
      <c r="F1655" s="6" t="s">
        <v>89</v>
      </c>
      <c r="G1655">
        <v>20260723</v>
      </c>
    </row>
    <row r="1656" spans="1:7" x14ac:dyDescent="0.2">
      <c r="A1656" s="6" t="s">
        <v>196</v>
      </c>
      <c r="B1656" s="6" t="s">
        <v>195</v>
      </c>
      <c r="C1656" s="6" t="s">
        <v>166</v>
      </c>
      <c r="D1656">
        <v>711.73902999999996</v>
      </c>
      <c r="E1656" s="6" t="s">
        <v>92</v>
      </c>
      <c r="F1656" s="6" t="s">
        <v>91</v>
      </c>
      <c r="G1656">
        <v>20260723</v>
      </c>
    </row>
    <row r="1657" spans="1:7" x14ac:dyDescent="0.2">
      <c r="A1657" s="6" t="s">
        <v>196</v>
      </c>
      <c r="B1657" s="6" t="s">
        <v>195</v>
      </c>
      <c r="C1657" s="6" t="s">
        <v>166</v>
      </c>
      <c r="D1657">
        <v>0.230716</v>
      </c>
      <c r="E1657" s="6" t="s">
        <v>94</v>
      </c>
      <c r="F1657" s="6" t="s">
        <v>93</v>
      </c>
      <c r="G1657">
        <v>20260723</v>
      </c>
    </row>
    <row r="1658" spans="1:7" x14ac:dyDescent="0.2">
      <c r="A1658" s="6" t="s">
        <v>196</v>
      </c>
      <c r="B1658" s="6" t="s">
        <v>195</v>
      </c>
      <c r="C1658" s="6" t="s">
        <v>166</v>
      </c>
      <c r="D1658">
        <v>4255.4296279999999</v>
      </c>
      <c r="E1658" s="6" t="s">
        <v>96</v>
      </c>
      <c r="F1658" s="6" t="s">
        <v>95</v>
      </c>
      <c r="G1658">
        <v>20260723</v>
      </c>
    </row>
    <row r="1659" spans="1:7" x14ac:dyDescent="0.2">
      <c r="A1659" s="6" t="s">
        <v>196</v>
      </c>
      <c r="B1659" s="6" t="s">
        <v>195</v>
      </c>
      <c r="C1659" s="6" t="s">
        <v>166</v>
      </c>
      <c r="D1659">
        <v>816.81903599999998</v>
      </c>
      <c r="E1659" s="6" t="s">
        <v>98</v>
      </c>
      <c r="F1659" s="6" t="s">
        <v>97</v>
      </c>
      <c r="G1659">
        <v>20260723</v>
      </c>
    </row>
    <row r="1660" spans="1:7" x14ac:dyDescent="0.2">
      <c r="A1660" s="6" t="s">
        <v>196</v>
      </c>
      <c r="B1660" s="6" t="s">
        <v>195</v>
      </c>
      <c r="C1660" s="6" t="s">
        <v>166</v>
      </c>
      <c r="D1660">
        <v>363410.41801600001</v>
      </c>
      <c r="E1660" s="6" t="s">
        <v>100</v>
      </c>
      <c r="F1660" s="6" t="s">
        <v>99</v>
      </c>
      <c r="G1660">
        <v>20260723</v>
      </c>
    </row>
    <row r="1661" spans="1:7" x14ac:dyDescent="0.2">
      <c r="A1661" s="6" t="s">
        <v>196</v>
      </c>
      <c r="B1661" s="6" t="s">
        <v>195</v>
      </c>
      <c r="C1661" s="6" t="s">
        <v>166</v>
      </c>
      <c r="E1661" s="6" t="s">
        <v>102</v>
      </c>
      <c r="F1661" s="6" t="s">
        <v>101</v>
      </c>
      <c r="G1661">
        <v>20260723</v>
      </c>
    </row>
    <row r="1662" spans="1:7" x14ac:dyDescent="0.2">
      <c r="A1662" s="6" t="s">
        <v>196</v>
      </c>
      <c r="B1662" s="6" t="s">
        <v>195</v>
      </c>
      <c r="C1662" s="6" t="s">
        <v>166</v>
      </c>
      <c r="D1662">
        <v>39050.332903000002</v>
      </c>
      <c r="E1662" s="6" t="s">
        <v>167</v>
      </c>
      <c r="F1662" s="6" t="s">
        <v>103</v>
      </c>
      <c r="G1662">
        <v>20260723</v>
      </c>
    </row>
    <row r="1663" spans="1:7" x14ac:dyDescent="0.2">
      <c r="A1663" s="6" t="s">
        <v>196</v>
      </c>
      <c r="B1663" s="6" t="s">
        <v>195</v>
      </c>
      <c r="C1663" s="6" t="s">
        <v>166</v>
      </c>
      <c r="D1663">
        <v>34947.716767999998</v>
      </c>
      <c r="E1663" s="6" t="s">
        <v>168</v>
      </c>
      <c r="F1663" s="6" t="s">
        <v>104</v>
      </c>
      <c r="G1663">
        <v>20260723</v>
      </c>
    </row>
    <row r="1664" spans="1:7" x14ac:dyDescent="0.2">
      <c r="A1664" s="6" t="s">
        <v>196</v>
      </c>
      <c r="B1664" s="6" t="s">
        <v>195</v>
      </c>
      <c r="C1664" s="6" t="s">
        <v>166</v>
      </c>
      <c r="D1664">
        <v>0</v>
      </c>
      <c r="E1664" s="6" t="s">
        <v>106</v>
      </c>
      <c r="F1664" s="6" t="s">
        <v>105</v>
      </c>
      <c r="G1664">
        <v>20260723</v>
      </c>
    </row>
    <row r="1665" spans="1:7" x14ac:dyDescent="0.2">
      <c r="A1665" s="6" t="s">
        <v>196</v>
      </c>
      <c r="B1665" s="6" t="s">
        <v>195</v>
      </c>
      <c r="C1665" s="6" t="s">
        <v>166</v>
      </c>
      <c r="D1665">
        <v>33334.234320000003</v>
      </c>
      <c r="E1665" s="6" t="s">
        <v>108</v>
      </c>
      <c r="F1665" s="6" t="s">
        <v>107</v>
      </c>
      <c r="G1665">
        <v>20260723</v>
      </c>
    </row>
    <row r="1666" spans="1:7" x14ac:dyDescent="0.2">
      <c r="A1666" s="6" t="s">
        <v>196</v>
      </c>
      <c r="B1666" s="6" t="s">
        <v>195</v>
      </c>
      <c r="C1666" s="6" t="s">
        <v>166</v>
      </c>
      <c r="D1666">
        <v>1613.482448</v>
      </c>
      <c r="E1666" s="6" t="s">
        <v>110</v>
      </c>
      <c r="F1666" s="6" t="s">
        <v>109</v>
      </c>
      <c r="G1666">
        <v>20260723</v>
      </c>
    </row>
    <row r="1667" spans="1:7" x14ac:dyDescent="0.2">
      <c r="A1667" s="6" t="s">
        <v>196</v>
      </c>
      <c r="B1667" s="6" t="s">
        <v>195</v>
      </c>
      <c r="C1667" s="6" t="s">
        <v>166</v>
      </c>
      <c r="D1667">
        <v>4102.6162359999998</v>
      </c>
      <c r="E1667" s="6" t="s">
        <v>112</v>
      </c>
      <c r="F1667" s="6" t="s">
        <v>111</v>
      </c>
      <c r="G1667">
        <v>20260723</v>
      </c>
    </row>
    <row r="1668" spans="1:7" x14ac:dyDescent="0.2">
      <c r="A1668" s="6" t="s">
        <v>196</v>
      </c>
      <c r="B1668" s="6" t="s">
        <v>195</v>
      </c>
      <c r="C1668" s="6" t="s">
        <v>166</v>
      </c>
      <c r="D1668">
        <v>0</v>
      </c>
      <c r="E1668" s="6" t="s">
        <v>106</v>
      </c>
      <c r="F1668" s="6" t="s">
        <v>113</v>
      </c>
      <c r="G1668">
        <v>20260723</v>
      </c>
    </row>
    <row r="1669" spans="1:7" x14ac:dyDescent="0.2">
      <c r="A1669" s="6" t="s">
        <v>196</v>
      </c>
      <c r="B1669" s="6" t="s">
        <v>195</v>
      </c>
      <c r="C1669" s="6" t="s">
        <v>166</v>
      </c>
      <c r="D1669">
        <v>3762.1317450000001</v>
      </c>
      <c r="E1669" s="6" t="s">
        <v>108</v>
      </c>
      <c r="F1669" s="6" t="s">
        <v>114</v>
      </c>
      <c r="G1669">
        <v>20260723</v>
      </c>
    </row>
    <row r="1670" spans="1:7" x14ac:dyDescent="0.2">
      <c r="A1670" s="6" t="s">
        <v>196</v>
      </c>
      <c r="B1670" s="6" t="s">
        <v>195</v>
      </c>
      <c r="C1670" s="6" t="s">
        <v>166</v>
      </c>
      <c r="D1670">
        <v>340.48448999999999</v>
      </c>
      <c r="E1670" s="6" t="s">
        <v>110</v>
      </c>
      <c r="F1670" s="6" t="s">
        <v>115</v>
      </c>
      <c r="G1670">
        <v>20260723</v>
      </c>
    </row>
    <row r="1671" spans="1:7" x14ac:dyDescent="0.2">
      <c r="A1671" s="6" t="s">
        <v>196</v>
      </c>
      <c r="B1671" s="6" t="s">
        <v>195</v>
      </c>
      <c r="C1671" s="6" t="s">
        <v>166</v>
      </c>
      <c r="D1671">
        <v>167358.00084699999</v>
      </c>
      <c r="E1671" s="6" t="s">
        <v>117</v>
      </c>
      <c r="F1671" s="6" t="s">
        <v>116</v>
      </c>
      <c r="G1671">
        <v>20260723</v>
      </c>
    </row>
    <row r="1672" spans="1:7" x14ac:dyDescent="0.2">
      <c r="A1672" s="6" t="s">
        <v>196</v>
      </c>
      <c r="B1672" s="6" t="s">
        <v>195</v>
      </c>
      <c r="C1672" s="6" t="s">
        <v>166</v>
      </c>
      <c r="D1672">
        <v>6766.6051310000003</v>
      </c>
      <c r="E1672" s="6" t="s">
        <v>119</v>
      </c>
      <c r="F1672" s="6" t="s">
        <v>118</v>
      </c>
      <c r="G1672">
        <v>20260723</v>
      </c>
    </row>
    <row r="1673" spans="1:7" x14ac:dyDescent="0.2">
      <c r="A1673" s="6" t="s">
        <v>196</v>
      </c>
      <c r="B1673" s="6" t="s">
        <v>195</v>
      </c>
      <c r="C1673" s="6" t="s">
        <v>166</v>
      </c>
      <c r="D1673">
        <v>0</v>
      </c>
      <c r="E1673" s="6" t="s">
        <v>106</v>
      </c>
      <c r="F1673" s="6" t="s">
        <v>120</v>
      </c>
      <c r="G1673">
        <v>20260723</v>
      </c>
    </row>
    <row r="1674" spans="1:7" x14ac:dyDescent="0.2">
      <c r="A1674" s="6" t="s">
        <v>196</v>
      </c>
      <c r="B1674" s="6" t="s">
        <v>195</v>
      </c>
      <c r="C1674" s="6" t="s">
        <v>166</v>
      </c>
      <c r="D1674">
        <v>3225.1391149999999</v>
      </c>
      <c r="E1674" s="6" t="s">
        <v>108</v>
      </c>
      <c r="F1674" s="6" t="s">
        <v>121</v>
      </c>
      <c r="G1674">
        <v>20260723</v>
      </c>
    </row>
    <row r="1675" spans="1:7" x14ac:dyDescent="0.2">
      <c r="A1675" s="6" t="s">
        <v>196</v>
      </c>
      <c r="B1675" s="6" t="s">
        <v>195</v>
      </c>
      <c r="C1675" s="6" t="s">
        <v>166</v>
      </c>
      <c r="D1675">
        <v>3541.4660159999999</v>
      </c>
      <c r="E1675" s="6" t="s">
        <v>110</v>
      </c>
      <c r="F1675" s="6" t="s">
        <v>122</v>
      </c>
      <c r="G1675">
        <v>20260723</v>
      </c>
    </row>
    <row r="1676" spans="1:7" x14ac:dyDescent="0.2">
      <c r="A1676" s="6" t="s">
        <v>196</v>
      </c>
      <c r="B1676" s="6" t="s">
        <v>195</v>
      </c>
      <c r="C1676" s="6" t="s">
        <v>166</v>
      </c>
      <c r="D1676">
        <v>160591.395716</v>
      </c>
      <c r="E1676" s="6" t="s">
        <v>169</v>
      </c>
      <c r="F1676" s="6" t="s">
        <v>123</v>
      </c>
      <c r="G1676">
        <v>20260723</v>
      </c>
    </row>
    <row r="1677" spans="1:7" x14ac:dyDescent="0.2">
      <c r="A1677" s="6" t="s">
        <v>196</v>
      </c>
      <c r="B1677" s="6" t="s">
        <v>195</v>
      </c>
      <c r="C1677" s="6" t="s">
        <v>166</v>
      </c>
      <c r="D1677">
        <v>0</v>
      </c>
      <c r="E1677" s="6" t="s">
        <v>106</v>
      </c>
      <c r="F1677" s="6" t="s">
        <v>124</v>
      </c>
      <c r="G1677">
        <v>20260723</v>
      </c>
    </row>
    <row r="1678" spans="1:7" x14ac:dyDescent="0.2">
      <c r="A1678" s="6" t="s">
        <v>196</v>
      </c>
      <c r="B1678" s="6" t="s">
        <v>195</v>
      </c>
      <c r="C1678" s="6" t="s">
        <v>166</v>
      </c>
      <c r="D1678">
        <v>157902.086885</v>
      </c>
      <c r="E1678" s="6" t="s">
        <v>108</v>
      </c>
      <c r="F1678" s="6" t="s">
        <v>125</v>
      </c>
      <c r="G1678">
        <v>20260723</v>
      </c>
    </row>
    <row r="1679" spans="1:7" x14ac:dyDescent="0.2">
      <c r="A1679" s="6" t="s">
        <v>196</v>
      </c>
      <c r="B1679" s="6" t="s">
        <v>195</v>
      </c>
      <c r="C1679" s="6" t="s">
        <v>166</v>
      </c>
      <c r="D1679">
        <v>2689.3088320000002</v>
      </c>
      <c r="E1679" s="6" t="s">
        <v>110</v>
      </c>
      <c r="F1679" s="6" t="s">
        <v>126</v>
      </c>
      <c r="G1679">
        <v>20260723</v>
      </c>
    </row>
    <row r="1680" spans="1:7" x14ac:dyDescent="0.2">
      <c r="A1680" s="6" t="s">
        <v>196</v>
      </c>
      <c r="B1680" s="6" t="s">
        <v>195</v>
      </c>
      <c r="C1680" s="6" t="s">
        <v>166</v>
      </c>
      <c r="D1680">
        <v>60956.208210999997</v>
      </c>
      <c r="E1680" s="6" t="s">
        <v>170</v>
      </c>
      <c r="F1680" s="6" t="s">
        <v>127</v>
      </c>
      <c r="G1680">
        <v>20260723</v>
      </c>
    </row>
    <row r="1681" spans="1:7" x14ac:dyDescent="0.2">
      <c r="A1681" s="6" t="s">
        <v>196</v>
      </c>
      <c r="B1681" s="6" t="s">
        <v>195</v>
      </c>
      <c r="C1681" s="6" t="s">
        <v>166</v>
      </c>
      <c r="D1681">
        <v>17006.67771</v>
      </c>
      <c r="E1681" s="6" t="s">
        <v>106</v>
      </c>
      <c r="F1681" s="6" t="s">
        <v>128</v>
      </c>
      <c r="G1681">
        <v>20260723</v>
      </c>
    </row>
    <row r="1682" spans="1:7" x14ac:dyDescent="0.2">
      <c r="A1682" s="6" t="s">
        <v>196</v>
      </c>
      <c r="B1682" s="6" t="s">
        <v>195</v>
      </c>
      <c r="C1682" s="6" t="s">
        <v>166</v>
      </c>
      <c r="D1682">
        <v>43224.756952000003</v>
      </c>
      <c r="E1682" s="6" t="s">
        <v>108</v>
      </c>
      <c r="F1682" s="6" t="s">
        <v>129</v>
      </c>
      <c r="G1682">
        <v>20260723</v>
      </c>
    </row>
    <row r="1683" spans="1:7" x14ac:dyDescent="0.2">
      <c r="A1683" s="6" t="s">
        <v>196</v>
      </c>
      <c r="B1683" s="6" t="s">
        <v>195</v>
      </c>
      <c r="C1683" s="6" t="s">
        <v>166</v>
      </c>
      <c r="D1683">
        <v>724.77354800000001</v>
      </c>
      <c r="E1683" s="6" t="s">
        <v>110</v>
      </c>
      <c r="F1683" s="6" t="s">
        <v>130</v>
      </c>
      <c r="G1683">
        <v>20260723</v>
      </c>
    </row>
    <row r="1684" spans="1:7" x14ac:dyDescent="0.2">
      <c r="A1684" s="6" t="s">
        <v>196</v>
      </c>
      <c r="B1684" s="6" t="s">
        <v>195</v>
      </c>
      <c r="C1684" s="6" t="s">
        <v>166</v>
      </c>
      <c r="E1684" s="6" t="s">
        <v>132</v>
      </c>
      <c r="F1684" s="6" t="s">
        <v>131</v>
      </c>
      <c r="G1684">
        <v>20260723</v>
      </c>
    </row>
    <row r="1685" spans="1:7" x14ac:dyDescent="0.2">
      <c r="A1685" s="6" t="s">
        <v>196</v>
      </c>
      <c r="B1685" s="6" t="s">
        <v>195</v>
      </c>
      <c r="C1685" s="6" t="s">
        <v>166</v>
      </c>
      <c r="D1685">
        <v>16.74146</v>
      </c>
      <c r="E1685" s="6" t="s">
        <v>134</v>
      </c>
      <c r="F1685" s="6" t="s">
        <v>133</v>
      </c>
      <c r="G1685">
        <v>20260723</v>
      </c>
    </row>
    <row r="1686" spans="1:7" x14ac:dyDescent="0.2">
      <c r="A1686" s="6" t="s">
        <v>196</v>
      </c>
      <c r="B1686" s="6" t="s">
        <v>195</v>
      </c>
      <c r="C1686" s="6" t="s">
        <v>166</v>
      </c>
      <c r="D1686">
        <v>1035.481947</v>
      </c>
      <c r="E1686" s="6" t="s">
        <v>136</v>
      </c>
      <c r="F1686" s="6" t="s">
        <v>135</v>
      </c>
      <c r="G1686">
        <v>20260723</v>
      </c>
    </row>
    <row r="1687" spans="1:7" x14ac:dyDescent="0.2">
      <c r="A1687" s="6" t="s">
        <v>196</v>
      </c>
      <c r="B1687" s="6" t="s">
        <v>195</v>
      </c>
      <c r="C1687" s="6" t="s">
        <v>166</v>
      </c>
      <c r="D1687">
        <v>2402.3412979999998</v>
      </c>
      <c r="E1687" s="6" t="s">
        <v>138</v>
      </c>
      <c r="F1687" s="6" t="s">
        <v>137</v>
      </c>
      <c r="G1687">
        <v>20260723</v>
      </c>
    </row>
    <row r="1688" spans="1:7" x14ac:dyDescent="0.2">
      <c r="A1688" s="6" t="s">
        <v>196</v>
      </c>
      <c r="B1688" s="6" t="s">
        <v>195</v>
      </c>
      <c r="C1688" s="6" t="s">
        <v>166</v>
      </c>
      <c r="D1688">
        <v>8346.6364900000008</v>
      </c>
      <c r="E1688" s="6" t="s">
        <v>140</v>
      </c>
      <c r="F1688" s="6" t="s">
        <v>139</v>
      </c>
      <c r="G1688">
        <v>20260723</v>
      </c>
    </row>
    <row r="1689" spans="1:7" x14ac:dyDescent="0.2">
      <c r="A1689" s="6" t="s">
        <v>196</v>
      </c>
      <c r="B1689" s="6" t="s">
        <v>195</v>
      </c>
      <c r="C1689" s="6" t="s">
        <v>166</v>
      </c>
      <c r="D1689">
        <v>2268.8540870000002</v>
      </c>
      <c r="E1689" s="6" t="s">
        <v>142</v>
      </c>
      <c r="F1689" s="6" t="s">
        <v>141</v>
      </c>
      <c r="G1689">
        <v>20260723</v>
      </c>
    </row>
    <row r="1690" spans="1:7" x14ac:dyDescent="0.2">
      <c r="A1690" s="6" t="s">
        <v>196</v>
      </c>
      <c r="B1690" s="6" t="s">
        <v>195</v>
      </c>
      <c r="C1690" s="6" t="s">
        <v>166</v>
      </c>
      <c r="D1690">
        <v>1179.0646059999999</v>
      </c>
      <c r="E1690" s="6" t="s">
        <v>52</v>
      </c>
      <c r="F1690" s="6" t="s">
        <v>143</v>
      </c>
      <c r="G1690">
        <v>20260723</v>
      </c>
    </row>
    <row r="1691" spans="1:7" x14ac:dyDescent="0.2">
      <c r="A1691" s="6" t="s">
        <v>196</v>
      </c>
      <c r="B1691" s="6" t="s">
        <v>195</v>
      </c>
      <c r="C1691" s="6" t="s">
        <v>166</v>
      </c>
      <c r="D1691">
        <v>6713.9312040000004</v>
      </c>
      <c r="E1691" s="6" t="s">
        <v>145</v>
      </c>
      <c r="F1691" s="6" t="s">
        <v>144</v>
      </c>
      <c r="G1691">
        <v>20260723</v>
      </c>
    </row>
    <row r="1692" spans="1:7" x14ac:dyDescent="0.2">
      <c r="A1692" s="6" t="s">
        <v>196</v>
      </c>
      <c r="B1692" s="6" t="s">
        <v>195</v>
      </c>
      <c r="C1692" s="6" t="s">
        <v>166</v>
      </c>
      <c r="D1692">
        <v>5774.5174749999996</v>
      </c>
      <c r="E1692" s="6" t="s">
        <v>147</v>
      </c>
      <c r="F1692" s="6" t="s">
        <v>146</v>
      </c>
      <c r="G1692">
        <v>20260723</v>
      </c>
    </row>
    <row r="1693" spans="1:7" x14ac:dyDescent="0.2">
      <c r="A1693" s="6" t="s">
        <v>196</v>
      </c>
      <c r="B1693" s="6" t="s">
        <v>195</v>
      </c>
      <c r="C1693" s="6" t="s">
        <v>166</v>
      </c>
      <c r="D1693">
        <v>3646.6102700000001</v>
      </c>
      <c r="E1693" s="6" t="s">
        <v>149</v>
      </c>
      <c r="F1693" s="6" t="s">
        <v>148</v>
      </c>
      <c r="G1693">
        <v>20260723</v>
      </c>
    </row>
    <row r="1694" spans="1:7" x14ac:dyDescent="0.2">
      <c r="A1694" s="6" t="s">
        <v>196</v>
      </c>
      <c r="B1694" s="6" t="s">
        <v>195</v>
      </c>
      <c r="C1694" s="6" t="s">
        <v>166</v>
      </c>
      <c r="D1694">
        <v>3596.481366</v>
      </c>
      <c r="E1694" s="6" t="s">
        <v>151</v>
      </c>
      <c r="F1694" s="6" t="s">
        <v>150</v>
      </c>
      <c r="G1694">
        <v>20260723</v>
      </c>
    </row>
    <row r="1695" spans="1:7" x14ac:dyDescent="0.2">
      <c r="A1695" s="6" t="s">
        <v>196</v>
      </c>
      <c r="B1695" s="6" t="s">
        <v>195</v>
      </c>
      <c r="C1695" s="6" t="s">
        <v>166</v>
      </c>
      <c r="D1695">
        <v>2652.335028</v>
      </c>
      <c r="E1695" s="6" t="s">
        <v>153</v>
      </c>
      <c r="F1695" s="6" t="s">
        <v>152</v>
      </c>
      <c r="G1695">
        <v>20260723</v>
      </c>
    </row>
    <row r="1696" spans="1:7" x14ac:dyDescent="0.2">
      <c r="A1696" s="6" t="s">
        <v>196</v>
      </c>
      <c r="B1696" s="6" t="s">
        <v>195</v>
      </c>
      <c r="C1696" s="6" t="s">
        <v>166</v>
      </c>
      <c r="D1696">
        <v>6226.8443989999996</v>
      </c>
      <c r="E1696" s="6" t="s">
        <v>155</v>
      </c>
      <c r="F1696" s="6" t="s">
        <v>154</v>
      </c>
      <c r="G1696">
        <v>20260723</v>
      </c>
    </row>
    <row r="1697" spans="1:7" x14ac:dyDescent="0.2">
      <c r="A1697" s="6" t="s">
        <v>196</v>
      </c>
      <c r="B1697" s="6" t="s">
        <v>195</v>
      </c>
      <c r="C1697" s="6" t="s">
        <v>166</v>
      </c>
      <c r="D1697">
        <v>170.99195</v>
      </c>
      <c r="E1697" s="6" t="s">
        <v>157</v>
      </c>
      <c r="F1697" s="6" t="s">
        <v>156</v>
      </c>
      <c r="G1697">
        <v>20260723</v>
      </c>
    </row>
    <row r="1698" spans="1:7" x14ac:dyDescent="0.2">
      <c r="A1698" s="6" t="s">
        <v>196</v>
      </c>
      <c r="B1698" s="6" t="s">
        <v>195</v>
      </c>
      <c r="C1698" s="6" t="s">
        <v>166</v>
      </c>
      <c r="D1698">
        <v>6055.852449</v>
      </c>
      <c r="E1698" s="6" t="s">
        <v>159</v>
      </c>
      <c r="F1698" s="6" t="s">
        <v>158</v>
      </c>
      <c r="G1698">
        <v>20260723</v>
      </c>
    </row>
    <row r="1699" spans="1:7" x14ac:dyDescent="0.2">
      <c r="A1699" s="6" t="s">
        <v>196</v>
      </c>
      <c r="B1699" s="6" t="s">
        <v>195</v>
      </c>
      <c r="C1699" s="6" t="s">
        <v>166</v>
      </c>
      <c r="D1699">
        <v>2008.7608110000001</v>
      </c>
      <c r="E1699" s="6" t="s">
        <v>161</v>
      </c>
      <c r="F1699" s="6" t="s">
        <v>160</v>
      </c>
      <c r="G1699">
        <v>20260723</v>
      </c>
    </row>
    <row r="1700" spans="1:7" x14ac:dyDescent="0.2">
      <c r="A1700" s="6" t="s">
        <v>196</v>
      </c>
      <c r="B1700" s="6" t="s">
        <v>195</v>
      </c>
      <c r="C1700" s="6" t="s">
        <v>166</v>
      </c>
      <c r="D1700">
        <v>313233.14265699999</v>
      </c>
      <c r="E1700" s="6" t="s">
        <v>163</v>
      </c>
      <c r="F1700" s="6" t="s">
        <v>162</v>
      </c>
      <c r="G1700">
        <v>20260723</v>
      </c>
    </row>
    <row r="1701" spans="1:7" x14ac:dyDescent="0.2">
      <c r="A1701" s="6" t="s">
        <v>196</v>
      </c>
      <c r="B1701" s="6" t="s">
        <v>195</v>
      </c>
      <c r="C1701" s="6" t="s">
        <v>166</v>
      </c>
      <c r="D1701">
        <v>50177.275795000001</v>
      </c>
      <c r="E1701" s="6" t="s">
        <v>165</v>
      </c>
      <c r="F1701" s="6" t="s">
        <v>164</v>
      </c>
      <c r="G1701">
        <v>20260723</v>
      </c>
    </row>
    <row r="1702" spans="1:7" x14ac:dyDescent="0.2">
      <c r="A1702" s="6" t="s">
        <v>198</v>
      </c>
      <c r="B1702" s="6" t="s">
        <v>180</v>
      </c>
      <c r="C1702" s="6" t="s">
        <v>166</v>
      </c>
      <c r="E1702" s="6" t="s">
        <v>12</v>
      </c>
      <c r="F1702" s="6" t="s">
        <v>11</v>
      </c>
      <c r="G1702">
        <v>20260723</v>
      </c>
    </row>
    <row r="1703" spans="1:7" x14ac:dyDescent="0.2">
      <c r="A1703" s="6" t="s">
        <v>198</v>
      </c>
      <c r="B1703" s="6" t="s">
        <v>180</v>
      </c>
      <c r="C1703" s="6" t="s">
        <v>166</v>
      </c>
      <c r="E1703" s="6" t="s">
        <v>16</v>
      </c>
      <c r="F1703" s="6" t="s">
        <v>15</v>
      </c>
      <c r="G1703">
        <v>20260723</v>
      </c>
    </row>
    <row r="1704" spans="1:7" x14ac:dyDescent="0.2">
      <c r="A1704" s="6" t="s">
        <v>198</v>
      </c>
      <c r="B1704" s="6" t="s">
        <v>180</v>
      </c>
      <c r="C1704" s="6" t="s">
        <v>166</v>
      </c>
      <c r="E1704" s="6" t="s">
        <v>18</v>
      </c>
      <c r="F1704" s="6" t="s">
        <v>17</v>
      </c>
      <c r="G1704">
        <v>20260723</v>
      </c>
    </row>
    <row r="1705" spans="1:7" x14ac:dyDescent="0.2">
      <c r="A1705" s="6" t="s">
        <v>198</v>
      </c>
      <c r="B1705" s="6" t="s">
        <v>180</v>
      </c>
      <c r="C1705" s="6" t="s">
        <v>166</v>
      </c>
      <c r="D1705">
        <v>6.5389999999999997E-3</v>
      </c>
      <c r="E1705" s="6" t="s">
        <v>20</v>
      </c>
      <c r="F1705" s="6" t="s">
        <v>19</v>
      </c>
      <c r="G1705">
        <v>20260723</v>
      </c>
    </row>
    <row r="1706" spans="1:7" x14ac:dyDescent="0.2">
      <c r="A1706" s="6" t="s">
        <v>198</v>
      </c>
      <c r="B1706" s="6" t="s">
        <v>180</v>
      </c>
      <c r="C1706" s="6" t="s">
        <v>166</v>
      </c>
      <c r="D1706">
        <v>8.0773469999999996</v>
      </c>
      <c r="E1706" s="6" t="s">
        <v>22</v>
      </c>
      <c r="F1706" s="6" t="s">
        <v>21</v>
      </c>
      <c r="G1706">
        <v>20260723</v>
      </c>
    </row>
    <row r="1707" spans="1:7" x14ac:dyDescent="0.2">
      <c r="A1707" s="6" t="s">
        <v>198</v>
      </c>
      <c r="B1707" s="6" t="s">
        <v>180</v>
      </c>
      <c r="C1707" s="6" t="s">
        <v>166</v>
      </c>
      <c r="D1707">
        <v>0</v>
      </c>
      <c r="E1707" s="6" t="s">
        <v>24</v>
      </c>
      <c r="F1707" s="6" t="s">
        <v>23</v>
      </c>
      <c r="G1707">
        <v>20260723</v>
      </c>
    </row>
    <row r="1708" spans="1:7" x14ac:dyDescent="0.2">
      <c r="A1708" s="6" t="s">
        <v>198</v>
      </c>
      <c r="B1708" s="6" t="s">
        <v>180</v>
      </c>
      <c r="C1708" s="6" t="s">
        <v>166</v>
      </c>
      <c r="D1708">
        <v>52.377482999999998</v>
      </c>
      <c r="E1708" s="6" t="s">
        <v>26</v>
      </c>
      <c r="F1708" s="6" t="s">
        <v>25</v>
      </c>
      <c r="G1708">
        <v>20260723</v>
      </c>
    </row>
    <row r="1709" spans="1:7" x14ac:dyDescent="0.2">
      <c r="A1709" s="6" t="s">
        <v>198</v>
      </c>
      <c r="B1709" s="6" t="s">
        <v>180</v>
      </c>
      <c r="C1709" s="6" t="s">
        <v>166</v>
      </c>
      <c r="D1709">
        <v>2280.8338749999998</v>
      </c>
      <c r="E1709" s="6" t="s">
        <v>28</v>
      </c>
      <c r="F1709" s="6" t="s">
        <v>27</v>
      </c>
      <c r="G1709">
        <v>20260723</v>
      </c>
    </row>
    <row r="1710" spans="1:7" x14ac:dyDescent="0.2">
      <c r="A1710" s="6" t="s">
        <v>198</v>
      </c>
      <c r="B1710" s="6" t="s">
        <v>180</v>
      </c>
      <c r="C1710" s="6" t="s">
        <v>166</v>
      </c>
      <c r="D1710">
        <v>94.164018999999996</v>
      </c>
      <c r="E1710" s="6" t="s">
        <v>30</v>
      </c>
      <c r="F1710" s="6" t="s">
        <v>29</v>
      </c>
      <c r="G1710">
        <v>20260723</v>
      </c>
    </row>
    <row r="1711" spans="1:7" x14ac:dyDescent="0.2">
      <c r="A1711" s="6" t="s">
        <v>198</v>
      </c>
      <c r="B1711" s="6" t="s">
        <v>180</v>
      </c>
      <c r="C1711" s="6" t="s">
        <v>166</v>
      </c>
      <c r="D1711">
        <v>152.27766500000001</v>
      </c>
      <c r="E1711" s="6" t="s">
        <v>32</v>
      </c>
      <c r="F1711" s="6" t="s">
        <v>31</v>
      </c>
      <c r="G1711">
        <v>20260723</v>
      </c>
    </row>
    <row r="1712" spans="1:7" x14ac:dyDescent="0.2">
      <c r="A1712" s="6" t="s">
        <v>198</v>
      </c>
      <c r="B1712" s="6" t="s">
        <v>180</v>
      </c>
      <c r="C1712" s="6" t="s">
        <v>166</v>
      </c>
      <c r="D1712">
        <v>99.464179000000001</v>
      </c>
      <c r="E1712" s="6" t="s">
        <v>34</v>
      </c>
      <c r="F1712" s="6" t="s">
        <v>33</v>
      </c>
      <c r="G1712">
        <v>20260723</v>
      </c>
    </row>
    <row r="1713" spans="1:7" x14ac:dyDescent="0.2">
      <c r="A1713" s="6" t="s">
        <v>198</v>
      </c>
      <c r="B1713" s="6" t="s">
        <v>180</v>
      </c>
      <c r="C1713" s="6" t="s">
        <v>166</v>
      </c>
      <c r="D1713">
        <v>64.671395000000004</v>
      </c>
      <c r="E1713" s="6" t="s">
        <v>36</v>
      </c>
      <c r="F1713" s="6" t="s">
        <v>35</v>
      </c>
      <c r="G1713">
        <v>20260723</v>
      </c>
    </row>
    <row r="1714" spans="1:7" x14ac:dyDescent="0.2">
      <c r="A1714" s="6" t="s">
        <v>198</v>
      </c>
      <c r="B1714" s="6" t="s">
        <v>180</v>
      </c>
      <c r="C1714" s="6" t="s">
        <v>166</v>
      </c>
      <c r="D1714">
        <v>34.792783999999997</v>
      </c>
      <c r="E1714" s="6" t="s">
        <v>38</v>
      </c>
      <c r="F1714" s="6" t="s">
        <v>37</v>
      </c>
      <c r="G1714">
        <v>20260723</v>
      </c>
    </row>
    <row r="1715" spans="1:7" x14ac:dyDescent="0.2">
      <c r="A1715" s="6" t="s">
        <v>198</v>
      </c>
      <c r="B1715" s="6" t="s">
        <v>180</v>
      </c>
      <c r="C1715" s="6" t="s">
        <v>166</v>
      </c>
      <c r="D1715">
        <v>1645.385428</v>
      </c>
      <c r="E1715" s="6" t="s">
        <v>40</v>
      </c>
      <c r="F1715" s="6" t="s">
        <v>39</v>
      </c>
      <c r="G1715">
        <v>20260723</v>
      </c>
    </row>
    <row r="1716" spans="1:7" x14ac:dyDescent="0.2">
      <c r="A1716" s="6" t="s">
        <v>198</v>
      </c>
      <c r="B1716" s="6" t="s">
        <v>180</v>
      </c>
      <c r="C1716" s="6" t="s">
        <v>166</v>
      </c>
      <c r="D1716">
        <v>1286.9118679999999</v>
      </c>
      <c r="E1716" s="6" t="s">
        <v>42</v>
      </c>
      <c r="F1716" s="6" t="s">
        <v>41</v>
      </c>
      <c r="G1716">
        <v>20260723</v>
      </c>
    </row>
    <row r="1717" spans="1:7" x14ac:dyDescent="0.2">
      <c r="A1717" s="6" t="s">
        <v>198</v>
      </c>
      <c r="B1717" s="6" t="s">
        <v>180</v>
      </c>
      <c r="C1717" s="6" t="s">
        <v>166</v>
      </c>
      <c r="D1717">
        <v>299.86028800000003</v>
      </c>
      <c r="E1717" s="6" t="s">
        <v>44</v>
      </c>
      <c r="F1717" s="6" t="s">
        <v>43</v>
      </c>
      <c r="G1717">
        <v>20260723</v>
      </c>
    </row>
    <row r="1718" spans="1:7" x14ac:dyDescent="0.2">
      <c r="A1718" s="6" t="s">
        <v>198</v>
      </c>
      <c r="B1718" s="6" t="s">
        <v>180</v>
      </c>
      <c r="C1718" s="6" t="s">
        <v>166</v>
      </c>
      <c r="D1718">
        <v>48.454163999999999</v>
      </c>
      <c r="E1718" s="6" t="s">
        <v>46</v>
      </c>
      <c r="F1718" s="6" t="s">
        <v>45</v>
      </c>
      <c r="G1718">
        <v>20260723</v>
      </c>
    </row>
    <row r="1719" spans="1:7" x14ac:dyDescent="0.2">
      <c r="A1719" s="6" t="s">
        <v>198</v>
      </c>
      <c r="B1719" s="6" t="s">
        <v>180</v>
      </c>
      <c r="C1719" s="6" t="s">
        <v>166</v>
      </c>
      <c r="D1719">
        <v>10.159108</v>
      </c>
      <c r="E1719" s="6" t="s">
        <v>48</v>
      </c>
      <c r="F1719" s="6" t="s">
        <v>47</v>
      </c>
      <c r="G1719">
        <v>20260723</v>
      </c>
    </row>
    <row r="1720" spans="1:7" x14ac:dyDescent="0.2">
      <c r="A1720" s="6" t="s">
        <v>198</v>
      </c>
      <c r="B1720" s="6" t="s">
        <v>180</v>
      </c>
      <c r="C1720" s="6" t="s">
        <v>166</v>
      </c>
      <c r="D1720">
        <v>132.34377699999999</v>
      </c>
      <c r="E1720" s="6" t="s">
        <v>50</v>
      </c>
      <c r="F1720" s="6" t="s">
        <v>49</v>
      </c>
      <c r="G1720">
        <v>20260723</v>
      </c>
    </row>
    <row r="1721" spans="1:7" x14ac:dyDescent="0.2">
      <c r="A1721" s="6" t="s">
        <v>198</v>
      </c>
      <c r="B1721" s="6" t="s">
        <v>180</v>
      </c>
      <c r="C1721" s="6" t="s">
        <v>166</v>
      </c>
      <c r="D1721">
        <v>0.30609199999999998</v>
      </c>
      <c r="E1721" s="6" t="s">
        <v>52</v>
      </c>
      <c r="F1721" s="6" t="s">
        <v>51</v>
      </c>
      <c r="G1721">
        <v>20260723</v>
      </c>
    </row>
    <row r="1722" spans="1:7" x14ac:dyDescent="0.2">
      <c r="A1722" s="6" t="s">
        <v>198</v>
      </c>
      <c r="B1722" s="6" t="s">
        <v>180</v>
      </c>
      <c r="C1722" s="6" t="s">
        <v>166</v>
      </c>
      <c r="D1722">
        <v>156.89271500000001</v>
      </c>
      <c r="E1722" s="6" t="s">
        <v>54</v>
      </c>
      <c r="F1722" s="6" t="s">
        <v>53</v>
      </c>
      <c r="G1722">
        <v>20260723</v>
      </c>
    </row>
    <row r="1723" spans="1:7" x14ac:dyDescent="0.2">
      <c r="A1723" s="6" t="s">
        <v>198</v>
      </c>
      <c r="B1723" s="6" t="s">
        <v>180</v>
      </c>
      <c r="C1723" s="6" t="s">
        <v>166</v>
      </c>
      <c r="D1723">
        <v>0</v>
      </c>
      <c r="E1723" s="6" t="s">
        <v>56</v>
      </c>
      <c r="F1723" s="6" t="s">
        <v>55</v>
      </c>
      <c r="G1723">
        <v>20260723</v>
      </c>
    </row>
    <row r="1724" spans="1:7" x14ac:dyDescent="0.2">
      <c r="A1724" s="6" t="s">
        <v>198</v>
      </c>
      <c r="B1724" s="6" t="s">
        <v>180</v>
      </c>
      <c r="C1724" s="6" t="s">
        <v>166</v>
      </c>
      <c r="D1724">
        <v>59.234603999999997</v>
      </c>
      <c r="E1724" s="6" t="s">
        <v>58</v>
      </c>
      <c r="F1724" s="6" t="s">
        <v>57</v>
      </c>
      <c r="G1724">
        <v>20260723</v>
      </c>
    </row>
    <row r="1725" spans="1:7" x14ac:dyDescent="0.2">
      <c r="A1725" s="6" t="s">
        <v>198</v>
      </c>
      <c r="B1725" s="6" t="s">
        <v>180</v>
      </c>
      <c r="C1725" s="6" t="s">
        <v>166</v>
      </c>
      <c r="D1725">
        <v>83.955505000000002</v>
      </c>
      <c r="E1725" s="6" t="s">
        <v>60</v>
      </c>
      <c r="F1725" s="6" t="s">
        <v>59</v>
      </c>
      <c r="G1725">
        <v>20260723</v>
      </c>
    </row>
    <row r="1726" spans="1:7" x14ac:dyDescent="0.2">
      <c r="A1726" s="6" t="s">
        <v>198</v>
      </c>
      <c r="B1726" s="6" t="s">
        <v>180</v>
      </c>
      <c r="C1726" s="6" t="s">
        <v>166</v>
      </c>
      <c r="D1726">
        <v>61.193683</v>
      </c>
      <c r="E1726" s="6" t="s">
        <v>62</v>
      </c>
      <c r="F1726" s="6" t="s">
        <v>61</v>
      </c>
      <c r="G1726">
        <v>20260723</v>
      </c>
    </row>
    <row r="1727" spans="1:7" x14ac:dyDescent="0.2">
      <c r="A1727" s="6" t="s">
        <v>198</v>
      </c>
      <c r="B1727" s="6" t="s">
        <v>180</v>
      </c>
      <c r="C1727" s="6" t="s">
        <v>166</v>
      </c>
      <c r="D1727">
        <v>0.121742</v>
      </c>
      <c r="E1727" s="6" t="s">
        <v>64</v>
      </c>
      <c r="F1727" s="6" t="s">
        <v>63</v>
      </c>
      <c r="G1727">
        <v>20260723</v>
      </c>
    </row>
    <row r="1728" spans="1:7" x14ac:dyDescent="0.2">
      <c r="A1728" s="6" t="s">
        <v>198</v>
      </c>
      <c r="B1728" s="6" t="s">
        <v>180</v>
      </c>
      <c r="C1728" s="6" t="s">
        <v>166</v>
      </c>
      <c r="D1728">
        <v>22.640080000000001</v>
      </c>
      <c r="E1728" s="6" t="s">
        <v>66</v>
      </c>
      <c r="F1728" s="6" t="s">
        <v>65</v>
      </c>
      <c r="G1728">
        <v>20260723</v>
      </c>
    </row>
    <row r="1729" spans="1:7" x14ac:dyDescent="0.2">
      <c r="A1729" s="6" t="s">
        <v>198</v>
      </c>
      <c r="B1729" s="6" t="s">
        <v>180</v>
      </c>
      <c r="C1729" s="6" t="s">
        <v>166</v>
      </c>
      <c r="D1729">
        <v>299.16009500000001</v>
      </c>
      <c r="E1729" s="6" t="s">
        <v>68</v>
      </c>
      <c r="F1729" s="6" t="s">
        <v>67</v>
      </c>
      <c r="G1729">
        <v>20260723</v>
      </c>
    </row>
    <row r="1730" spans="1:7" x14ac:dyDescent="0.2">
      <c r="A1730" s="6" t="s">
        <v>198</v>
      </c>
      <c r="B1730" s="6" t="s">
        <v>180</v>
      </c>
      <c r="C1730" s="6" t="s">
        <v>166</v>
      </c>
      <c r="D1730">
        <v>299.42809099999999</v>
      </c>
      <c r="E1730" s="6" t="s">
        <v>70</v>
      </c>
      <c r="F1730" s="6" t="s">
        <v>69</v>
      </c>
      <c r="G1730">
        <v>20260723</v>
      </c>
    </row>
    <row r="1731" spans="1:7" x14ac:dyDescent="0.2">
      <c r="A1731" s="6" t="s">
        <v>198</v>
      </c>
      <c r="B1731" s="6" t="s">
        <v>180</v>
      </c>
      <c r="C1731" s="6" t="s">
        <v>166</v>
      </c>
      <c r="D1731">
        <v>296.88107200000002</v>
      </c>
      <c r="E1731" s="6" t="s">
        <v>72</v>
      </c>
      <c r="F1731" s="6" t="s">
        <v>71</v>
      </c>
      <c r="G1731">
        <v>20260723</v>
      </c>
    </row>
    <row r="1732" spans="1:7" x14ac:dyDescent="0.2">
      <c r="A1732" s="6" t="s">
        <v>198</v>
      </c>
      <c r="B1732" s="6" t="s">
        <v>180</v>
      </c>
      <c r="C1732" s="6" t="s">
        <v>166</v>
      </c>
      <c r="D1732">
        <v>2.5470190000000001</v>
      </c>
      <c r="E1732" s="6" t="s">
        <v>74</v>
      </c>
      <c r="F1732" s="6" t="s">
        <v>73</v>
      </c>
      <c r="G1732">
        <v>20260723</v>
      </c>
    </row>
    <row r="1733" spans="1:7" x14ac:dyDescent="0.2">
      <c r="A1733" s="6" t="s">
        <v>198</v>
      </c>
      <c r="B1733" s="6" t="s">
        <v>180</v>
      </c>
      <c r="C1733" s="6" t="s">
        <v>166</v>
      </c>
      <c r="D1733">
        <v>-0.25283099999999997</v>
      </c>
      <c r="E1733" s="6" t="s">
        <v>76</v>
      </c>
      <c r="F1733" s="6" t="s">
        <v>75</v>
      </c>
      <c r="G1733">
        <v>20260723</v>
      </c>
    </row>
    <row r="1734" spans="1:7" x14ac:dyDescent="0.2">
      <c r="A1734" s="6" t="s">
        <v>198</v>
      </c>
      <c r="B1734" s="6" t="s">
        <v>180</v>
      </c>
      <c r="C1734" s="6" t="s">
        <v>166</v>
      </c>
      <c r="D1734">
        <v>-2.8746000000000001E-2</v>
      </c>
      <c r="E1734" s="6" t="s">
        <v>78</v>
      </c>
      <c r="F1734" s="6" t="s">
        <v>77</v>
      </c>
      <c r="G1734">
        <v>20260723</v>
      </c>
    </row>
    <row r="1735" spans="1:7" x14ac:dyDescent="0.2">
      <c r="A1735" s="6" t="s">
        <v>198</v>
      </c>
      <c r="B1735" s="6" t="s">
        <v>180</v>
      </c>
      <c r="C1735" s="6" t="s">
        <v>166</v>
      </c>
      <c r="D1735">
        <v>-0.22408500000000001</v>
      </c>
      <c r="E1735" s="6" t="s">
        <v>80</v>
      </c>
      <c r="F1735" s="6" t="s">
        <v>79</v>
      </c>
      <c r="G1735">
        <v>20260723</v>
      </c>
    </row>
    <row r="1736" spans="1:7" x14ac:dyDescent="0.2">
      <c r="A1736" s="6" t="s">
        <v>198</v>
      </c>
      <c r="B1736" s="6" t="s">
        <v>180</v>
      </c>
      <c r="C1736" s="6" t="s">
        <v>166</v>
      </c>
      <c r="D1736">
        <v>-1.5165E-2</v>
      </c>
      <c r="E1736" s="6" t="s">
        <v>82</v>
      </c>
      <c r="F1736" s="6" t="s">
        <v>81</v>
      </c>
      <c r="G1736">
        <v>20260723</v>
      </c>
    </row>
    <row r="1737" spans="1:7" x14ac:dyDescent="0.2">
      <c r="A1737" s="6" t="s">
        <v>198</v>
      </c>
      <c r="B1737" s="6" t="s">
        <v>180</v>
      </c>
      <c r="C1737" s="6" t="s">
        <v>166</v>
      </c>
      <c r="D1737">
        <v>136.385254</v>
      </c>
      <c r="E1737" s="6" t="s">
        <v>84</v>
      </c>
      <c r="F1737" s="6" t="s">
        <v>83</v>
      </c>
      <c r="G1737">
        <v>20260723</v>
      </c>
    </row>
    <row r="1738" spans="1:7" x14ac:dyDescent="0.2">
      <c r="A1738" s="6" t="s">
        <v>198</v>
      </c>
      <c r="B1738" s="6" t="s">
        <v>180</v>
      </c>
      <c r="C1738" s="6" t="s">
        <v>166</v>
      </c>
      <c r="D1738">
        <v>128.27950799999999</v>
      </c>
      <c r="E1738" s="6" t="s">
        <v>86</v>
      </c>
      <c r="F1738" s="6" t="s">
        <v>85</v>
      </c>
      <c r="G1738">
        <v>20260723</v>
      </c>
    </row>
    <row r="1739" spans="1:7" x14ac:dyDescent="0.2">
      <c r="A1739" s="6" t="s">
        <v>198</v>
      </c>
      <c r="B1739" s="6" t="s">
        <v>180</v>
      </c>
      <c r="C1739" s="6" t="s">
        <v>166</v>
      </c>
      <c r="D1739">
        <v>32.358452</v>
      </c>
      <c r="E1739" s="6" t="s">
        <v>88</v>
      </c>
      <c r="F1739" s="6" t="s">
        <v>87</v>
      </c>
      <c r="G1739">
        <v>20260723</v>
      </c>
    </row>
    <row r="1740" spans="1:7" x14ac:dyDescent="0.2">
      <c r="A1740" s="6" t="s">
        <v>198</v>
      </c>
      <c r="B1740" s="6" t="s">
        <v>180</v>
      </c>
      <c r="C1740" s="6" t="s">
        <v>166</v>
      </c>
      <c r="D1740">
        <v>46.350178999999997</v>
      </c>
      <c r="E1740" s="6" t="s">
        <v>90</v>
      </c>
      <c r="F1740" s="6" t="s">
        <v>89</v>
      </c>
      <c r="G1740">
        <v>20260723</v>
      </c>
    </row>
    <row r="1741" spans="1:7" x14ac:dyDescent="0.2">
      <c r="A1741" s="6" t="s">
        <v>198</v>
      </c>
      <c r="B1741" s="6" t="s">
        <v>180</v>
      </c>
      <c r="C1741" s="6" t="s">
        <v>166</v>
      </c>
      <c r="D1741">
        <v>0.42598399999999997</v>
      </c>
      <c r="E1741" s="6" t="s">
        <v>92</v>
      </c>
      <c r="F1741" s="6" t="s">
        <v>91</v>
      </c>
      <c r="G1741">
        <v>20260723</v>
      </c>
    </row>
    <row r="1742" spans="1:7" x14ac:dyDescent="0.2">
      <c r="A1742" s="6" t="s">
        <v>198</v>
      </c>
      <c r="B1742" s="6" t="s">
        <v>180</v>
      </c>
      <c r="C1742" s="6" t="s">
        <v>166</v>
      </c>
      <c r="D1742">
        <v>7.6694959999999996</v>
      </c>
      <c r="E1742" s="6" t="s">
        <v>94</v>
      </c>
      <c r="F1742" s="6" t="s">
        <v>93</v>
      </c>
      <c r="G1742">
        <v>20260723</v>
      </c>
    </row>
    <row r="1743" spans="1:7" x14ac:dyDescent="0.2">
      <c r="A1743" s="6" t="s">
        <v>198</v>
      </c>
      <c r="B1743" s="6" t="s">
        <v>180</v>
      </c>
      <c r="C1743" s="6" t="s">
        <v>166</v>
      </c>
      <c r="D1743">
        <v>76.511536000000007</v>
      </c>
      <c r="E1743" s="6" t="s">
        <v>96</v>
      </c>
      <c r="F1743" s="6" t="s">
        <v>95</v>
      </c>
      <c r="G1743">
        <v>20260723</v>
      </c>
    </row>
    <row r="1744" spans="1:7" x14ac:dyDescent="0.2">
      <c r="A1744" s="6" t="s">
        <v>198</v>
      </c>
      <c r="B1744" s="6" t="s">
        <v>180</v>
      </c>
      <c r="C1744" s="6" t="s">
        <v>166</v>
      </c>
      <c r="D1744">
        <v>5.4258470000000001</v>
      </c>
      <c r="E1744" s="6" t="s">
        <v>98</v>
      </c>
      <c r="F1744" s="6" t="s">
        <v>97</v>
      </c>
      <c r="G1744">
        <v>20260723</v>
      </c>
    </row>
    <row r="1745" spans="1:7" x14ac:dyDescent="0.2">
      <c r="A1745" s="6" t="s">
        <v>198</v>
      </c>
      <c r="B1745" s="6" t="s">
        <v>180</v>
      </c>
      <c r="C1745" s="6" t="s">
        <v>166</v>
      </c>
      <c r="D1745">
        <v>3217.051704</v>
      </c>
      <c r="E1745" s="6" t="s">
        <v>100</v>
      </c>
      <c r="F1745" s="6" t="s">
        <v>99</v>
      </c>
      <c r="G1745">
        <v>20260723</v>
      </c>
    </row>
    <row r="1746" spans="1:7" x14ac:dyDescent="0.2">
      <c r="A1746" s="6" t="s">
        <v>198</v>
      </c>
      <c r="B1746" s="6" t="s">
        <v>180</v>
      </c>
      <c r="C1746" s="6" t="s">
        <v>166</v>
      </c>
      <c r="E1746" s="6" t="s">
        <v>102</v>
      </c>
      <c r="F1746" s="6" t="s">
        <v>101</v>
      </c>
      <c r="G1746">
        <v>20260723</v>
      </c>
    </row>
    <row r="1747" spans="1:7" x14ac:dyDescent="0.2">
      <c r="A1747" s="6" t="s">
        <v>198</v>
      </c>
      <c r="B1747" s="6" t="s">
        <v>180</v>
      </c>
      <c r="C1747" s="6" t="s">
        <v>166</v>
      </c>
      <c r="D1747">
        <v>1170.1166700000001</v>
      </c>
      <c r="E1747" s="6" t="s">
        <v>167</v>
      </c>
      <c r="F1747" s="6" t="s">
        <v>103</v>
      </c>
      <c r="G1747">
        <v>20260723</v>
      </c>
    </row>
    <row r="1748" spans="1:7" x14ac:dyDescent="0.2">
      <c r="A1748" s="6" t="s">
        <v>198</v>
      </c>
      <c r="B1748" s="6" t="s">
        <v>180</v>
      </c>
      <c r="C1748" s="6" t="s">
        <v>166</v>
      </c>
      <c r="D1748">
        <v>1143.9080059999999</v>
      </c>
      <c r="E1748" s="6" t="s">
        <v>168</v>
      </c>
      <c r="F1748" s="6" t="s">
        <v>104</v>
      </c>
      <c r="G1748">
        <v>20260723</v>
      </c>
    </row>
    <row r="1749" spans="1:7" x14ac:dyDescent="0.2">
      <c r="A1749" s="6" t="s">
        <v>198</v>
      </c>
      <c r="B1749" s="6" t="s">
        <v>180</v>
      </c>
      <c r="C1749" s="6" t="s">
        <v>166</v>
      </c>
      <c r="D1749">
        <v>0</v>
      </c>
      <c r="E1749" s="6" t="s">
        <v>106</v>
      </c>
      <c r="F1749" s="6" t="s">
        <v>105</v>
      </c>
      <c r="G1749">
        <v>20260723</v>
      </c>
    </row>
    <row r="1750" spans="1:7" x14ac:dyDescent="0.2">
      <c r="A1750" s="6" t="s">
        <v>198</v>
      </c>
      <c r="B1750" s="6" t="s">
        <v>180</v>
      </c>
      <c r="C1750" s="6" t="s">
        <v>166</v>
      </c>
      <c r="D1750">
        <v>1079.0401340000001</v>
      </c>
      <c r="E1750" s="6" t="s">
        <v>108</v>
      </c>
      <c r="F1750" s="6" t="s">
        <v>107</v>
      </c>
      <c r="G1750">
        <v>20260723</v>
      </c>
    </row>
    <row r="1751" spans="1:7" x14ac:dyDescent="0.2">
      <c r="A1751" s="6" t="s">
        <v>198</v>
      </c>
      <c r="B1751" s="6" t="s">
        <v>180</v>
      </c>
      <c r="C1751" s="6" t="s">
        <v>166</v>
      </c>
      <c r="D1751">
        <v>64.867872000000006</v>
      </c>
      <c r="E1751" s="6" t="s">
        <v>110</v>
      </c>
      <c r="F1751" s="6" t="s">
        <v>109</v>
      </c>
      <c r="G1751">
        <v>20260723</v>
      </c>
    </row>
    <row r="1752" spans="1:7" x14ac:dyDescent="0.2">
      <c r="A1752" s="6" t="s">
        <v>198</v>
      </c>
      <c r="B1752" s="6" t="s">
        <v>180</v>
      </c>
      <c r="C1752" s="6" t="s">
        <v>166</v>
      </c>
      <c r="D1752">
        <v>26.208663999999999</v>
      </c>
      <c r="E1752" s="6" t="s">
        <v>112</v>
      </c>
      <c r="F1752" s="6" t="s">
        <v>111</v>
      </c>
      <c r="G1752">
        <v>20260723</v>
      </c>
    </row>
    <row r="1753" spans="1:7" x14ac:dyDescent="0.2">
      <c r="A1753" s="6" t="s">
        <v>198</v>
      </c>
      <c r="B1753" s="6" t="s">
        <v>180</v>
      </c>
      <c r="C1753" s="6" t="s">
        <v>166</v>
      </c>
      <c r="D1753">
        <v>8.2999999999999998E-5</v>
      </c>
      <c r="E1753" s="6" t="s">
        <v>106</v>
      </c>
      <c r="F1753" s="6" t="s">
        <v>113</v>
      </c>
      <c r="G1753">
        <v>20260723</v>
      </c>
    </row>
    <row r="1754" spans="1:7" x14ac:dyDescent="0.2">
      <c r="A1754" s="6" t="s">
        <v>198</v>
      </c>
      <c r="B1754" s="6" t="s">
        <v>180</v>
      </c>
      <c r="C1754" s="6" t="s">
        <v>166</v>
      </c>
      <c r="D1754">
        <v>22.958444</v>
      </c>
      <c r="E1754" s="6" t="s">
        <v>108</v>
      </c>
      <c r="F1754" s="6" t="s">
        <v>114</v>
      </c>
      <c r="G1754">
        <v>20260723</v>
      </c>
    </row>
    <row r="1755" spans="1:7" x14ac:dyDescent="0.2">
      <c r="A1755" s="6" t="s">
        <v>198</v>
      </c>
      <c r="B1755" s="6" t="s">
        <v>180</v>
      </c>
      <c r="C1755" s="6" t="s">
        <v>166</v>
      </c>
      <c r="D1755">
        <v>3.2501370000000001</v>
      </c>
      <c r="E1755" s="6" t="s">
        <v>110</v>
      </c>
      <c r="F1755" s="6" t="s">
        <v>115</v>
      </c>
      <c r="G1755">
        <v>20260723</v>
      </c>
    </row>
    <row r="1756" spans="1:7" x14ac:dyDescent="0.2">
      <c r="A1756" s="6" t="s">
        <v>198</v>
      </c>
      <c r="B1756" s="6" t="s">
        <v>180</v>
      </c>
      <c r="C1756" s="6" t="s">
        <v>166</v>
      </c>
      <c r="D1756">
        <v>456.96448700000002</v>
      </c>
      <c r="E1756" s="6" t="s">
        <v>117</v>
      </c>
      <c r="F1756" s="6" t="s">
        <v>116</v>
      </c>
      <c r="G1756">
        <v>20260723</v>
      </c>
    </row>
    <row r="1757" spans="1:7" x14ac:dyDescent="0.2">
      <c r="A1757" s="6" t="s">
        <v>198</v>
      </c>
      <c r="B1757" s="6" t="s">
        <v>180</v>
      </c>
      <c r="C1757" s="6" t="s">
        <v>166</v>
      </c>
      <c r="D1757">
        <v>-0.68436600000000003</v>
      </c>
      <c r="E1757" s="6" t="s">
        <v>119</v>
      </c>
      <c r="F1757" s="6" t="s">
        <v>118</v>
      </c>
      <c r="G1757">
        <v>20260723</v>
      </c>
    </row>
    <row r="1758" spans="1:7" x14ac:dyDescent="0.2">
      <c r="A1758" s="6" t="s">
        <v>198</v>
      </c>
      <c r="B1758" s="6" t="s">
        <v>180</v>
      </c>
      <c r="C1758" s="6" t="s">
        <v>166</v>
      </c>
      <c r="D1758">
        <v>0</v>
      </c>
      <c r="E1758" s="6" t="s">
        <v>106</v>
      </c>
      <c r="F1758" s="6" t="s">
        <v>120</v>
      </c>
      <c r="G1758">
        <v>20260723</v>
      </c>
    </row>
    <row r="1759" spans="1:7" x14ac:dyDescent="0.2">
      <c r="A1759" s="6" t="s">
        <v>198</v>
      </c>
      <c r="B1759" s="6" t="s">
        <v>180</v>
      </c>
      <c r="C1759" s="6" t="s">
        <v>166</v>
      </c>
      <c r="D1759">
        <v>-0.89385199999999998</v>
      </c>
      <c r="E1759" s="6" t="s">
        <v>108</v>
      </c>
      <c r="F1759" s="6" t="s">
        <v>121</v>
      </c>
      <c r="G1759">
        <v>20260723</v>
      </c>
    </row>
    <row r="1760" spans="1:7" x14ac:dyDescent="0.2">
      <c r="A1760" s="6" t="s">
        <v>198</v>
      </c>
      <c r="B1760" s="6" t="s">
        <v>180</v>
      </c>
      <c r="C1760" s="6" t="s">
        <v>166</v>
      </c>
      <c r="D1760">
        <v>0.20948600000000001</v>
      </c>
      <c r="E1760" s="6" t="s">
        <v>110</v>
      </c>
      <c r="F1760" s="6" t="s">
        <v>122</v>
      </c>
      <c r="G1760">
        <v>20260723</v>
      </c>
    </row>
    <row r="1761" spans="1:7" x14ac:dyDescent="0.2">
      <c r="A1761" s="6" t="s">
        <v>198</v>
      </c>
      <c r="B1761" s="6" t="s">
        <v>180</v>
      </c>
      <c r="C1761" s="6" t="s">
        <v>166</v>
      </c>
      <c r="D1761">
        <v>457.64885299999997</v>
      </c>
      <c r="E1761" s="6" t="s">
        <v>169</v>
      </c>
      <c r="F1761" s="6" t="s">
        <v>123</v>
      </c>
      <c r="G1761">
        <v>20260723</v>
      </c>
    </row>
    <row r="1762" spans="1:7" x14ac:dyDescent="0.2">
      <c r="A1762" s="6" t="s">
        <v>198</v>
      </c>
      <c r="B1762" s="6" t="s">
        <v>180</v>
      </c>
      <c r="C1762" s="6" t="s">
        <v>166</v>
      </c>
      <c r="D1762">
        <v>4.7595999999999999E-2</v>
      </c>
      <c r="E1762" s="6" t="s">
        <v>106</v>
      </c>
      <c r="F1762" s="6" t="s">
        <v>124</v>
      </c>
      <c r="G1762">
        <v>20260723</v>
      </c>
    </row>
    <row r="1763" spans="1:7" x14ac:dyDescent="0.2">
      <c r="A1763" s="6" t="s">
        <v>198</v>
      </c>
      <c r="B1763" s="6" t="s">
        <v>180</v>
      </c>
      <c r="C1763" s="6" t="s">
        <v>166</v>
      </c>
      <c r="D1763">
        <v>443.51813399999998</v>
      </c>
      <c r="E1763" s="6" t="s">
        <v>108</v>
      </c>
      <c r="F1763" s="6" t="s">
        <v>125</v>
      </c>
      <c r="G1763">
        <v>20260723</v>
      </c>
    </row>
    <row r="1764" spans="1:7" x14ac:dyDescent="0.2">
      <c r="A1764" s="6" t="s">
        <v>198</v>
      </c>
      <c r="B1764" s="6" t="s">
        <v>180</v>
      </c>
      <c r="C1764" s="6" t="s">
        <v>166</v>
      </c>
      <c r="D1764">
        <v>14.083121999999999</v>
      </c>
      <c r="E1764" s="6" t="s">
        <v>110</v>
      </c>
      <c r="F1764" s="6" t="s">
        <v>126</v>
      </c>
      <c r="G1764">
        <v>20260723</v>
      </c>
    </row>
    <row r="1765" spans="1:7" x14ac:dyDescent="0.2">
      <c r="A1765" s="6" t="s">
        <v>198</v>
      </c>
      <c r="B1765" s="6" t="s">
        <v>180</v>
      </c>
      <c r="C1765" s="6" t="s">
        <v>166</v>
      </c>
      <c r="D1765">
        <v>56.588853</v>
      </c>
      <c r="E1765" s="6" t="s">
        <v>170</v>
      </c>
      <c r="F1765" s="6" t="s">
        <v>127</v>
      </c>
      <c r="G1765">
        <v>20260723</v>
      </c>
    </row>
    <row r="1766" spans="1:7" x14ac:dyDescent="0.2">
      <c r="A1766" s="6" t="s">
        <v>198</v>
      </c>
      <c r="B1766" s="6" t="s">
        <v>180</v>
      </c>
      <c r="C1766" s="6" t="s">
        <v>166</v>
      </c>
      <c r="D1766">
        <v>1.641823</v>
      </c>
      <c r="E1766" s="6" t="s">
        <v>106</v>
      </c>
      <c r="F1766" s="6" t="s">
        <v>128</v>
      </c>
      <c r="G1766">
        <v>20260723</v>
      </c>
    </row>
    <row r="1767" spans="1:7" x14ac:dyDescent="0.2">
      <c r="A1767" s="6" t="s">
        <v>198</v>
      </c>
      <c r="B1767" s="6" t="s">
        <v>180</v>
      </c>
      <c r="C1767" s="6" t="s">
        <v>166</v>
      </c>
      <c r="D1767">
        <v>54.478135999999999</v>
      </c>
      <c r="E1767" s="6" t="s">
        <v>108</v>
      </c>
      <c r="F1767" s="6" t="s">
        <v>129</v>
      </c>
      <c r="G1767">
        <v>20260723</v>
      </c>
    </row>
    <row r="1768" spans="1:7" x14ac:dyDescent="0.2">
      <c r="A1768" s="6" t="s">
        <v>198</v>
      </c>
      <c r="B1768" s="6" t="s">
        <v>180</v>
      </c>
      <c r="C1768" s="6" t="s">
        <v>166</v>
      </c>
      <c r="D1768">
        <v>0.46889399999999998</v>
      </c>
      <c r="E1768" s="6" t="s">
        <v>110</v>
      </c>
      <c r="F1768" s="6" t="s">
        <v>130</v>
      </c>
      <c r="G1768">
        <v>20260723</v>
      </c>
    </row>
    <row r="1769" spans="1:7" x14ac:dyDescent="0.2">
      <c r="A1769" s="6" t="s">
        <v>198</v>
      </c>
      <c r="B1769" s="6" t="s">
        <v>180</v>
      </c>
      <c r="C1769" s="6" t="s">
        <v>166</v>
      </c>
      <c r="E1769" s="6" t="s">
        <v>132</v>
      </c>
      <c r="F1769" s="6" t="s">
        <v>131</v>
      </c>
      <c r="G1769">
        <v>20260723</v>
      </c>
    </row>
    <row r="1770" spans="1:7" x14ac:dyDescent="0.2">
      <c r="A1770" s="6" t="s">
        <v>198</v>
      </c>
      <c r="B1770" s="6" t="s">
        <v>180</v>
      </c>
      <c r="C1770" s="6" t="s">
        <v>166</v>
      </c>
      <c r="D1770">
        <v>0.19034200000000001</v>
      </c>
      <c r="E1770" s="6" t="s">
        <v>134</v>
      </c>
      <c r="F1770" s="6" t="s">
        <v>133</v>
      </c>
      <c r="G1770">
        <v>20260723</v>
      </c>
    </row>
    <row r="1771" spans="1:7" x14ac:dyDescent="0.2">
      <c r="A1771" s="6" t="s">
        <v>198</v>
      </c>
      <c r="B1771" s="6" t="s">
        <v>180</v>
      </c>
      <c r="C1771" s="6" t="s">
        <v>166</v>
      </c>
      <c r="D1771">
        <v>2.9155540000000002</v>
      </c>
      <c r="E1771" s="6" t="s">
        <v>136</v>
      </c>
      <c r="F1771" s="6" t="s">
        <v>135</v>
      </c>
      <c r="G1771">
        <v>20260723</v>
      </c>
    </row>
    <row r="1772" spans="1:7" x14ac:dyDescent="0.2">
      <c r="A1772" s="6" t="s">
        <v>198</v>
      </c>
      <c r="B1772" s="6" t="s">
        <v>180</v>
      </c>
      <c r="C1772" s="6" t="s">
        <v>166</v>
      </c>
      <c r="D1772">
        <v>1.3748370000000001</v>
      </c>
      <c r="E1772" s="6" t="s">
        <v>138</v>
      </c>
      <c r="F1772" s="6" t="s">
        <v>137</v>
      </c>
      <c r="G1772">
        <v>20260723</v>
      </c>
    </row>
    <row r="1773" spans="1:7" x14ac:dyDescent="0.2">
      <c r="A1773" s="6" t="s">
        <v>198</v>
      </c>
      <c r="B1773" s="6" t="s">
        <v>180</v>
      </c>
      <c r="C1773" s="6" t="s">
        <v>166</v>
      </c>
      <c r="D1773">
        <v>11.709685</v>
      </c>
      <c r="E1773" s="6" t="s">
        <v>140</v>
      </c>
      <c r="F1773" s="6" t="s">
        <v>139</v>
      </c>
      <c r="G1773">
        <v>20260723</v>
      </c>
    </row>
    <row r="1774" spans="1:7" x14ac:dyDescent="0.2">
      <c r="A1774" s="6" t="s">
        <v>198</v>
      </c>
      <c r="B1774" s="6" t="s">
        <v>180</v>
      </c>
      <c r="C1774" s="6" t="s">
        <v>166</v>
      </c>
      <c r="D1774">
        <v>41.225437999999997</v>
      </c>
      <c r="E1774" s="6" t="s">
        <v>142</v>
      </c>
      <c r="F1774" s="6" t="s">
        <v>141</v>
      </c>
      <c r="G1774">
        <v>20260723</v>
      </c>
    </row>
    <row r="1775" spans="1:7" x14ac:dyDescent="0.2">
      <c r="A1775" s="6" t="s">
        <v>198</v>
      </c>
      <c r="B1775" s="6" t="s">
        <v>180</v>
      </c>
      <c r="C1775" s="6" t="s">
        <v>166</v>
      </c>
      <c r="D1775">
        <v>6.1766969999999999</v>
      </c>
      <c r="E1775" s="6" t="s">
        <v>52</v>
      </c>
      <c r="F1775" s="6" t="s">
        <v>143</v>
      </c>
      <c r="G1775">
        <v>20260723</v>
      </c>
    </row>
    <row r="1776" spans="1:7" x14ac:dyDescent="0.2">
      <c r="A1776" s="6" t="s">
        <v>198</v>
      </c>
      <c r="B1776" s="6" t="s">
        <v>180</v>
      </c>
      <c r="C1776" s="6" t="s">
        <v>166</v>
      </c>
      <c r="D1776">
        <v>19.362342000000002</v>
      </c>
      <c r="E1776" s="6" t="s">
        <v>145</v>
      </c>
      <c r="F1776" s="6" t="s">
        <v>144</v>
      </c>
      <c r="G1776">
        <v>20260723</v>
      </c>
    </row>
    <row r="1777" spans="1:7" x14ac:dyDescent="0.2">
      <c r="A1777" s="6" t="s">
        <v>198</v>
      </c>
      <c r="B1777" s="6" t="s">
        <v>180</v>
      </c>
      <c r="C1777" s="6" t="s">
        <v>166</v>
      </c>
      <c r="D1777">
        <v>1.2271000000000001E-2</v>
      </c>
      <c r="E1777" s="6" t="s">
        <v>147</v>
      </c>
      <c r="F1777" s="6" t="s">
        <v>146</v>
      </c>
      <c r="G1777">
        <v>20260723</v>
      </c>
    </row>
    <row r="1778" spans="1:7" x14ac:dyDescent="0.2">
      <c r="A1778" s="6" t="s">
        <v>198</v>
      </c>
      <c r="B1778" s="6" t="s">
        <v>180</v>
      </c>
      <c r="C1778" s="6" t="s">
        <v>166</v>
      </c>
      <c r="D1778">
        <v>49.876851000000002</v>
      </c>
      <c r="E1778" s="6" t="s">
        <v>149</v>
      </c>
      <c r="F1778" s="6" t="s">
        <v>148</v>
      </c>
      <c r="G1778">
        <v>20260723</v>
      </c>
    </row>
    <row r="1779" spans="1:7" x14ac:dyDescent="0.2">
      <c r="A1779" s="6" t="s">
        <v>198</v>
      </c>
      <c r="B1779" s="6" t="s">
        <v>180</v>
      </c>
      <c r="C1779" s="6" t="s">
        <v>166</v>
      </c>
      <c r="D1779">
        <v>37.213766999999997</v>
      </c>
      <c r="E1779" s="6" t="s">
        <v>151</v>
      </c>
      <c r="F1779" s="6" t="s">
        <v>150</v>
      </c>
      <c r="G1779">
        <v>20260723</v>
      </c>
    </row>
    <row r="1780" spans="1:7" x14ac:dyDescent="0.2">
      <c r="A1780" s="6" t="s">
        <v>198</v>
      </c>
      <c r="B1780" s="6" t="s">
        <v>180</v>
      </c>
      <c r="C1780" s="6" t="s">
        <v>166</v>
      </c>
      <c r="D1780">
        <v>34.809384999999999</v>
      </c>
      <c r="E1780" s="6" t="s">
        <v>153</v>
      </c>
      <c r="F1780" s="6" t="s">
        <v>152</v>
      </c>
      <c r="G1780">
        <v>20260723</v>
      </c>
    </row>
    <row r="1781" spans="1:7" x14ac:dyDescent="0.2">
      <c r="A1781" s="6" t="s">
        <v>198</v>
      </c>
      <c r="B1781" s="6" t="s">
        <v>180</v>
      </c>
      <c r="C1781" s="6" t="s">
        <v>166</v>
      </c>
      <c r="D1781">
        <v>37.148980000000002</v>
      </c>
      <c r="E1781" s="6" t="s">
        <v>155</v>
      </c>
      <c r="F1781" s="6" t="s">
        <v>154</v>
      </c>
      <c r="G1781">
        <v>20260723</v>
      </c>
    </row>
    <row r="1782" spans="1:7" x14ac:dyDescent="0.2">
      <c r="A1782" s="6" t="s">
        <v>198</v>
      </c>
      <c r="B1782" s="6" t="s">
        <v>180</v>
      </c>
      <c r="C1782" s="6" t="s">
        <v>166</v>
      </c>
      <c r="D1782">
        <v>0</v>
      </c>
      <c r="E1782" s="6" t="s">
        <v>157</v>
      </c>
      <c r="F1782" s="6" t="s">
        <v>156</v>
      </c>
      <c r="G1782">
        <v>20260723</v>
      </c>
    </row>
    <row r="1783" spans="1:7" x14ac:dyDescent="0.2">
      <c r="A1783" s="6" t="s">
        <v>198</v>
      </c>
      <c r="B1783" s="6" t="s">
        <v>180</v>
      </c>
      <c r="C1783" s="6" t="s">
        <v>166</v>
      </c>
      <c r="D1783">
        <v>37.148980000000002</v>
      </c>
      <c r="E1783" s="6" t="s">
        <v>159</v>
      </c>
      <c r="F1783" s="6" t="s">
        <v>158</v>
      </c>
      <c r="G1783">
        <v>20260723</v>
      </c>
    </row>
    <row r="1784" spans="1:7" x14ac:dyDescent="0.2">
      <c r="A1784" s="6" t="s">
        <v>198</v>
      </c>
      <c r="B1784" s="6" t="s">
        <v>180</v>
      </c>
      <c r="C1784" s="6" t="s">
        <v>166</v>
      </c>
      <c r="D1784">
        <v>5.3382100000000001</v>
      </c>
      <c r="E1784" s="6" t="s">
        <v>161</v>
      </c>
      <c r="F1784" s="6" t="s">
        <v>160</v>
      </c>
      <c r="G1784">
        <v>20260723</v>
      </c>
    </row>
    <row r="1785" spans="1:7" x14ac:dyDescent="0.2">
      <c r="A1785" s="6" t="s">
        <v>198</v>
      </c>
      <c r="B1785" s="6" t="s">
        <v>180</v>
      </c>
      <c r="C1785" s="6" t="s">
        <v>166</v>
      </c>
      <c r="D1785">
        <v>1931.024367</v>
      </c>
      <c r="E1785" s="6" t="s">
        <v>163</v>
      </c>
      <c r="F1785" s="6" t="s">
        <v>162</v>
      </c>
      <c r="G1785">
        <v>20260723</v>
      </c>
    </row>
    <row r="1786" spans="1:7" x14ac:dyDescent="0.2">
      <c r="A1786" s="6" t="s">
        <v>198</v>
      </c>
      <c r="B1786" s="6" t="s">
        <v>180</v>
      </c>
      <c r="C1786" s="6" t="s">
        <v>166</v>
      </c>
      <c r="D1786">
        <v>1286.027337</v>
      </c>
      <c r="E1786" s="6" t="s">
        <v>165</v>
      </c>
      <c r="F1786" s="6" t="s">
        <v>164</v>
      </c>
      <c r="G1786">
        <v>20260723</v>
      </c>
    </row>
    <row r="1787" spans="1:7" x14ac:dyDescent="0.2">
      <c r="A1787" s="6" t="s">
        <v>198</v>
      </c>
      <c r="B1787" s="6" t="s">
        <v>185</v>
      </c>
      <c r="C1787" s="6" t="s">
        <v>166</v>
      </c>
      <c r="E1787" s="6" t="s">
        <v>12</v>
      </c>
      <c r="F1787" s="6" t="s">
        <v>11</v>
      </c>
      <c r="G1787">
        <v>20260723</v>
      </c>
    </row>
    <row r="1788" spans="1:7" x14ac:dyDescent="0.2">
      <c r="A1788" s="6" t="s">
        <v>198</v>
      </c>
      <c r="B1788" s="6" t="s">
        <v>185</v>
      </c>
      <c r="C1788" s="6" t="s">
        <v>166</v>
      </c>
      <c r="E1788" s="6" t="s">
        <v>16</v>
      </c>
      <c r="F1788" s="6" t="s">
        <v>15</v>
      </c>
      <c r="G1788">
        <v>20260723</v>
      </c>
    </row>
    <row r="1789" spans="1:7" x14ac:dyDescent="0.2">
      <c r="A1789" s="6" t="s">
        <v>198</v>
      </c>
      <c r="B1789" s="6" t="s">
        <v>185</v>
      </c>
      <c r="C1789" s="6" t="s">
        <v>166</v>
      </c>
      <c r="E1789" s="6" t="s">
        <v>18</v>
      </c>
      <c r="F1789" s="6" t="s">
        <v>17</v>
      </c>
      <c r="G1789">
        <v>20260723</v>
      </c>
    </row>
    <row r="1790" spans="1:7" x14ac:dyDescent="0.2">
      <c r="A1790" s="6" t="s">
        <v>198</v>
      </c>
      <c r="B1790" s="6" t="s">
        <v>185</v>
      </c>
      <c r="C1790" s="6" t="s">
        <v>166</v>
      </c>
      <c r="D1790">
        <v>6.4400000000000004E-4</v>
      </c>
      <c r="E1790" s="6" t="s">
        <v>20</v>
      </c>
      <c r="F1790" s="6" t="s">
        <v>19</v>
      </c>
      <c r="G1790">
        <v>20260723</v>
      </c>
    </row>
    <row r="1791" spans="1:7" x14ac:dyDescent="0.2">
      <c r="A1791" s="6" t="s">
        <v>198</v>
      </c>
      <c r="B1791" s="6" t="s">
        <v>185</v>
      </c>
      <c r="C1791" s="6" t="s">
        <v>166</v>
      </c>
      <c r="D1791">
        <v>7.7313140000000002</v>
      </c>
      <c r="E1791" s="6" t="s">
        <v>22</v>
      </c>
      <c r="F1791" s="6" t="s">
        <v>21</v>
      </c>
      <c r="G1791">
        <v>20260723</v>
      </c>
    </row>
    <row r="1792" spans="1:7" x14ac:dyDescent="0.2">
      <c r="A1792" s="6" t="s">
        <v>198</v>
      </c>
      <c r="B1792" s="6" t="s">
        <v>185</v>
      </c>
      <c r="C1792" s="6" t="s">
        <v>166</v>
      </c>
      <c r="D1792">
        <v>0</v>
      </c>
      <c r="E1792" s="6" t="s">
        <v>24</v>
      </c>
      <c r="F1792" s="6" t="s">
        <v>23</v>
      </c>
      <c r="G1792">
        <v>20260723</v>
      </c>
    </row>
    <row r="1793" spans="1:7" x14ac:dyDescent="0.2">
      <c r="A1793" s="6" t="s">
        <v>198</v>
      </c>
      <c r="B1793" s="6" t="s">
        <v>185</v>
      </c>
      <c r="C1793" s="6" t="s">
        <v>166</v>
      </c>
      <c r="D1793">
        <v>55.418835999999999</v>
      </c>
      <c r="E1793" s="6" t="s">
        <v>26</v>
      </c>
      <c r="F1793" s="6" t="s">
        <v>25</v>
      </c>
      <c r="G1793">
        <v>20260723</v>
      </c>
    </row>
    <row r="1794" spans="1:7" x14ac:dyDescent="0.2">
      <c r="A1794" s="6" t="s">
        <v>198</v>
      </c>
      <c r="B1794" s="6" t="s">
        <v>185</v>
      </c>
      <c r="C1794" s="6" t="s">
        <v>166</v>
      </c>
      <c r="D1794">
        <v>2435.2848009999998</v>
      </c>
      <c r="E1794" s="6" t="s">
        <v>28</v>
      </c>
      <c r="F1794" s="6" t="s">
        <v>27</v>
      </c>
      <c r="G1794">
        <v>20260723</v>
      </c>
    </row>
    <row r="1795" spans="1:7" x14ac:dyDescent="0.2">
      <c r="A1795" s="6" t="s">
        <v>198</v>
      </c>
      <c r="B1795" s="6" t="s">
        <v>185</v>
      </c>
      <c r="C1795" s="6" t="s">
        <v>166</v>
      </c>
      <c r="D1795">
        <v>102.15971500000001</v>
      </c>
      <c r="E1795" s="6" t="s">
        <v>30</v>
      </c>
      <c r="F1795" s="6" t="s">
        <v>29</v>
      </c>
      <c r="G1795">
        <v>20260723</v>
      </c>
    </row>
    <row r="1796" spans="1:7" x14ac:dyDescent="0.2">
      <c r="A1796" s="6" t="s">
        <v>198</v>
      </c>
      <c r="B1796" s="6" t="s">
        <v>185</v>
      </c>
      <c r="C1796" s="6" t="s">
        <v>166</v>
      </c>
      <c r="D1796">
        <v>177.67894899999999</v>
      </c>
      <c r="E1796" s="6" t="s">
        <v>32</v>
      </c>
      <c r="F1796" s="6" t="s">
        <v>31</v>
      </c>
      <c r="G1796">
        <v>20260723</v>
      </c>
    </row>
    <row r="1797" spans="1:7" x14ac:dyDescent="0.2">
      <c r="A1797" s="6" t="s">
        <v>198</v>
      </c>
      <c r="B1797" s="6" t="s">
        <v>185</v>
      </c>
      <c r="C1797" s="6" t="s">
        <v>166</v>
      </c>
      <c r="D1797">
        <v>98.880599000000004</v>
      </c>
      <c r="E1797" s="6" t="s">
        <v>34</v>
      </c>
      <c r="F1797" s="6" t="s">
        <v>33</v>
      </c>
      <c r="G1797">
        <v>20260723</v>
      </c>
    </row>
    <row r="1798" spans="1:7" x14ac:dyDescent="0.2">
      <c r="A1798" s="6" t="s">
        <v>198</v>
      </c>
      <c r="B1798" s="6" t="s">
        <v>185</v>
      </c>
      <c r="C1798" s="6" t="s">
        <v>166</v>
      </c>
      <c r="D1798">
        <v>51.289810000000003</v>
      </c>
      <c r="E1798" s="6" t="s">
        <v>36</v>
      </c>
      <c r="F1798" s="6" t="s">
        <v>35</v>
      </c>
      <c r="G1798">
        <v>20260723</v>
      </c>
    </row>
    <row r="1799" spans="1:7" x14ac:dyDescent="0.2">
      <c r="A1799" s="6" t="s">
        <v>198</v>
      </c>
      <c r="B1799" s="6" t="s">
        <v>185</v>
      </c>
      <c r="C1799" s="6" t="s">
        <v>166</v>
      </c>
      <c r="D1799">
        <v>47.590788000000003</v>
      </c>
      <c r="E1799" s="6" t="s">
        <v>38</v>
      </c>
      <c r="F1799" s="6" t="s">
        <v>37</v>
      </c>
      <c r="G1799">
        <v>20260723</v>
      </c>
    </row>
    <row r="1800" spans="1:7" x14ac:dyDescent="0.2">
      <c r="A1800" s="6" t="s">
        <v>198</v>
      </c>
      <c r="B1800" s="6" t="s">
        <v>185</v>
      </c>
      <c r="C1800" s="6" t="s">
        <v>166</v>
      </c>
      <c r="D1800">
        <v>1828.510751</v>
      </c>
      <c r="E1800" s="6" t="s">
        <v>40</v>
      </c>
      <c r="F1800" s="6" t="s">
        <v>39</v>
      </c>
      <c r="G1800">
        <v>20260723</v>
      </c>
    </row>
    <row r="1801" spans="1:7" x14ac:dyDescent="0.2">
      <c r="A1801" s="6" t="s">
        <v>198</v>
      </c>
      <c r="B1801" s="6" t="s">
        <v>185</v>
      </c>
      <c r="C1801" s="6" t="s">
        <v>166</v>
      </c>
      <c r="D1801">
        <v>1402.565511</v>
      </c>
      <c r="E1801" s="6" t="s">
        <v>42</v>
      </c>
      <c r="F1801" s="6" t="s">
        <v>41</v>
      </c>
      <c r="G1801">
        <v>20260723</v>
      </c>
    </row>
    <row r="1802" spans="1:7" x14ac:dyDescent="0.2">
      <c r="A1802" s="6" t="s">
        <v>198</v>
      </c>
      <c r="B1802" s="6" t="s">
        <v>185</v>
      </c>
      <c r="C1802" s="6" t="s">
        <v>166</v>
      </c>
      <c r="D1802">
        <v>420.83152699999999</v>
      </c>
      <c r="E1802" s="6" t="s">
        <v>44</v>
      </c>
      <c r="F1802" s="6" t="s">
        <v>43</v>
      </c>
      <c r="G1802">
        <v>20260723</v>
      </c>
    </row>
    <row r="1803" spans="1:7" x14ac:dyDescent="0.2">
      <c r="A1803" s="6" t="s">
        <v>198</v>
      </c>
      <c r="B1803" s="6" t="s">
        <v>185</v>
      </c>
      <c r="C1803" s="6" t="s">
        <v>166</v>
      </c>
      <c r="D1803">
        <v>5.1137119999999996</v>
      </c>
      <c r="E1803" s="6" t="s">
        <v>46</v>
      </c>
      <c r="F1803" s="6" t="s">
        <v>45</v>
      </c>
      <c r="G1803">
        <v>20260723</v>
      </c>
    </row>
    <row r="1804" spans="1:7" x14ac:dyDescent="0.2">
      <c r="A1804" s="6" t="s">
        <v>198</v>
      </c>
      <c r="B1804" s="6" t="s">
        <v>185</v>
      </c>
      <c r="C1804" s="6" t="s">
        <v>166</v>
      </c>
      <c r="D1804">
        <v>0</v>
      </c>
      <c r="E1804" s="6" t="s">
        <v>48</v>
      </c>
      <c r="F1804" s="6" t="s">
        <v>47</v>
      </c>
      <c r="G1804">
        <v>20260723</v>
      </c>
    </row>
    <row r="1805" spans="1:7" x14ac:dyDescent="0.2">
      <c r="A1805" s="6" t="s">
        <v>198</v>
      </c>
      <c r="B1805" s="6" t="s">
        <v>185</v>
      </c>
      <c r="C1805" s="6" t="s">
        <v>166</v>
      </c>
      <c r="D1805">
        <v>135.14202700000001</v>
      </c>
      <c r="E1805" s="6" t="s">
        <v>50</v>
      </c>
      <c r="F1805" s="6" t="s">
        <v>49</v>
      </c>
      <c r="G1805">
        <v>20260723</v>
      </c>
    </row>
    <row r="1806" spans="1:7" x14ac:dyDescent="0.2">
      <c r="A1806" s="6" t="s">
        <v>198</v>
      </c>
      <c r="B1806" s="6" t="s">
        <v>185</v>
      </c>
      <c r="C1806" s="6" t="s">
        <v>166</v>
      </c>
      <c r="D1806">
        <v>2.6279940000000002</v>
      </c>
      <c r="E1806" s="6" t="s">
        <v>52</v>
      </c>
      <c r="F1806" s="6" t="s">
        <v>51</v>
      </c>
      <c r="G1806">
        <v>20260723</v>
      </c>
    </row>
    <row r="1807" spans="1:7" x14ac:dyDescent="0.2">
      <c r="A1807" s="6" t="s">
        <v>198</v>
      </c>
      <c r="B1807" s="6" t="s">
        <v>185</v>
      </c>
      <c r="C1807" s="6" t="s">
        <v>166</v>
      </c>
      <c r="D1807">
        <v>90.284768</v>
      </c>
      <c r="E1807" s="6" t="s">
        <v>54</v>
      </c>
      <c r="F1807" s="6" t="s">
        <v>53</v>
      </c>
      <c r="G1807">
        <v>20260723</v>
      </c>
    </row>
    <row r="1808" spans="1:7" x14ac:dyDescent="0.2">
      <c r="A1808" s="6" t="s">
        <v>198</v>
      </c>
      <c r="B1808" s="6" t="s">
        <v>185</v>
      </c>
      <c r="C1808" s="6" t="s">
        <v>166</v>
      </c>
      <c r="D1808">
        <v>0</v>
      </c>
      <c r="E1808" s="6" t="s">
        <v>56</v>
      </c>
      <c r="F1808" s="6" t="s">
        <v>55</v>
      </c>
      <c r="G1808">
        <v>20260723</v>
      </c>
    </row>
    <row r="1809" spans="1:7" x14ac:dyDescent="0.2">
      <c r="A1809" s="6" t="s">
        <v>198</v>
      </c>
      <c r="B1809" s="6" t="s">
        <v>185</v>
      </c>
      <c r="C1809" s="6" t="s">
        <v>166</v>
      </c>
      <c r="D1809">
        <v>84.321476000000004</v>
      </c>
      <c r="E1809" s="6" t="s">
        <v>58</v>
      </c>
      <c r="F1809" s="6" t="s">
        <v>57</v>
      </c>
      <c r="G1809">
        <v>20260723</v>
      </c>
    </row>
    <row r="1810" spans="1:7" x14ac:dyDescent="0.2">
      <c r="A1810" s="6" t="s">
        <v>198</v>
      </c>
      <c r="B1810" s="6" t="s">
        <v>185</v>
      </c>
      <c r="C1810" s="6" t="s">
        <v>166</v>
      </c>
      <c r="D1810">
        <v>40.441654999999997</v>
      </c>
      <c r="E1810" s="6" t="s">
        <v>60</v>
      </c>
      <c r="F1810" s="6" t="s">
        <v>59</v>
      </c>
      <c r="G1810">
        <v>20260723</v>
      </c>
    </row>
    <row r="1811" spans="1:7" x14ac:dyDescent="0.2">
      <c r="A1811" s="6" t="s">
        <v>198</v>
      </c>
      <c r="B1811" s="6" t="s">
        <v>185</v>
      </c>
      <c r="C1811" s="6" t="s">
        <v>166</v>
      </c>
      <c r="D1811">
        <v>0.54546899999999998</v>
      </c>
      <c r="E1811" s="6" t="s">
        <v>62</v>
      </c>
      <c r="F1811" s="6" t="s">
        <v>61</v>
      </c>
      <c r="G1811">
        <v>20260723</v>
      </c>
    </row>
    <row r="1812" spans="1:7" x14ac:dyDescent="0.2">
      <c r="A1812" s="6" t="s">
        <v>198</v>
      </c>
      <c r="B1812" s="6" t="s">
        <v>185</v>
      </c>
      <c r="C1812" s="6" t="s">
        <v>166</v>
      </c>
      <c r="D1812">
        <v>0.50558000000000003</v>
      </c>
      <c r="E1812" s="6" t="s">
        <v>64</v>
      </c>
      <c r="F1812" s="6" t="s">
        <v>63</v>
      </c>
      <c r="G1812">
        <v>20260723</v>
      </c>
    </row>
    <row r="1813" spans="1:7" x14ac:dyDescent="0.2">
      <c r="A1813" s="6" t="s">
        <v>198</v>
      </c>
      <c r="B1813" s="6" t="s">
        <v>185</v>
      </c>
      <c r="C1813" s="6" t="s">
        <v>166</v>
      </c>
      <c r="D1813">
        <v>39.390605999999998</v>
      </c>
      <c r="E1813" s="6" t="s">
        <v>66</v>
      </c>
      <c r="F1813" s="6" t="s">
        <v>65</v>
      </c>
      <c r="G1813">
        <v>20260723</v>
      </c>
    </row>
    <row r="1814" spans="1:7" x14ac:dyDescent="0.2">
      <c r="A1814" s="6" t="s">
        <v>198</v>
      </c>
      <c r="B1814" s="6" t="s">
        <v>185</v>
      </c>
      <c r="C1814" s="6" t="s">
        <v>166</v>
      </c>
      <c r="D1814">
        <v>382.36187699999999</v>
      </c>
      <c r="E1814" s="6" t="s">
        <v>68</v>
      </c>
      <c r="F1814" s="6" t="s">
        <v>67</v>
      </c>
      <c r="G1814">
        <v>20260723</v>
      </c>
    </row>
    <row r="1815" spans="1:7" x14ac:dyDescent="0.2">
      <c r="A1815" s="6" t="s">
        <v>198</v>
      </c>
      <c r="B1815" s="6" t="s">
        <v>185</v>
      </c>
      <c r="C1815" s="6" t="s">
        <v>166</v>
      </c>
      <c r="D1815">
        <v>383.85283199999998</v>
      </c>
      <c r="E1815" s="6" t="s">
        <v>70</v>
      </c>
      <c r="F1815" s="6" t="s">
        <v>69</v>
      </c>
      <c r="G1815">
        <v>20260723</v>
      </c>
    </row>
    <row r="1816" spans="1:7" x14ac:dyDescent="0.2">
      <c r="A1816" s="6" t="s">
        <v>198</v>
      </c>
      <c r="B1816" s="6" t="s">
        <v>185</v>
      </c>
      <c r="C1816" s="6" t="s">
        <v>166</v>
      </c>
      <c r="D1816">
        <v>381.83238699999998</v>
      </c>
      <c r="E1816" s="6" t="s">
        <v>72</v>
      </c>
      <c r="F1816" s="6" t="s">
        <v>71</v>
      </c>
      <c r="G1816">
        <v>20260723</v>
      </c>
    </row>
    <row r="1817" spans="1:7" x14ac:dyDescent="0.2">
      <c r="A1817" s="6" t="s">
        <v>198</v>
      </c>
      <c r="B1817" s="6" t="s">
        <v>185</v>
      </c>
      <c r="C1817" s="6" t="s">
        <v>166</v>
      </c>
      <c r="D1817">
        <v>2.020445</v>
      </c>
      <c r="E1817" s="6" t="s">
        <v>74</v>
      </c>
      <c r="F1817" s="6" t="s">
        <v>73</v>
      </c>
      <c r="G1817">
        <v>20260723</v>
      </c>
    </row>
    <row r="1818" spans="1:7" x14ac:dyDescent="0.2">
      <c r="A1818" s="6" t="s">
        <v>198</v>
      </c>
      <c r="B1818" s="6" t="s">
        <v>185</v>
      </c>
      <c r="C1818" s="6" t="s">
        <v>166</v>
      </c>
      <c r="D1818">
        <v>-1.480145</v>
      </c>
      <c r="E1818" s="6" t="s">
        <v>76</v>
      </c>
      <c r="F1818" s="6" t="s">
        <v>75</v>
      </c>
      <c r="G1818">
        <v>20260723</v>
      </c>
    </row>
    <row r="1819" spans="1:7" x14ac:dyDescent="0.2">
      <c r="A1819" s="6" t="s">
        <v>198</v>
      </c>
      <c r="B1819" s="6" t="s">
        <v>185</v>
      </c>
      <c r="C1819" s="6" t="s">
        <v>166</v>
      </c>
      <c r="D1819">
        <v>2.7369999999999998E-2</v>
      </c>
      <c r="E1819" s="6" t="s">
        <v>78</v>
      </c>
      <c r="F1819" s="6" t="s">
        <v>77</v>
      </c>
      <c r="G1819">
        <v>20260723</v>
      </c>
    </row>
    <row r="1820" spans="1:7" x14ac:dyDescent="0.2">
      <c r="A1820" s="6" t="s">
        <v>198</v>
      </c>
      <c r="B1820" s="6" t="s">
        <v>185</v>
      </c>
      <c r="C1820" s="6" t="s">
        <v>166</v>
      </c>
      <c r="D1820">
        <v>-1.507514</v>
      </c>
      <c r="E1820" s="6" t="s">
        <v>80</v>
      </c>
      <c r="F1820" s="6" t="s">
        <v>79</v>
      </c>
      <c r="G1820">
        <v>20260723</v>
      </c>
    </row>
    <row r="1821" spans="1:7" x14ac:dyDescent="0.2">
      <c r="A1821" s="6" t="s">
        <v>198</v>
      </c>
      <c r="B1821" s="6" t="s">
        <v>185</v>
      </c>
      <c r="C1821" s="6" t="s">
        <v>166</v>
      </c>
      <c r="D1821">
        <v>-1.0810999999999999E-2</v>
      </c>
      <c r="E1821" s="6" t="s">
        <v>82</v>
      </c>
      <c r="F1821" s="6" t="s">
        <v>81</v>
      </c>
      <c r="G1821">
        <v>20260723</v>
      </c>
    </row>
    <row r="1822" spans="1:7" x14ac:dyDescent="0.2">
      <c r="A1822" s="6" t="s">
        <v>198</v>
      </c>
      <c r="B1822" s="6" t="s">
        <v>185</v>
      </c>
      <c r="C1822" s="6" t="s">
        <v>166</v>
      </c>
      <c r="D1822">
        <v>115.177229</v>
      </c>
      <c r="E1822" s="6" t="s">
        <v>84</v>
      </c>
      <c r="F1822" s="6" t="s">
        <v>83</v>
      </c>
      <c r="G1822">
        <v>20260723</v>
      </c>
    </row>
    <row r="1823" spans="1:7" x14ac:dyDescent="0.2">
      <c r="A1823" s="6" t="s">
        <v>198</v>
      </c>
      <c r="B1823" s="6" t="s">
        <v>185</v>
      </c>
      <c r="C1823" s="6" t="s">
        <v>166</v>
      </c>
      <c r="D1823">
        <v>148.62644499999999</v>
      </c>
      <c r="E1823" s="6" t="s">
        <v>86</v>
      </c>
      <c r="F1823" s="6" t="s">
        <v>85</v>
      </c>
      <c r="G1823">
        <v>20260723</v>
      </c>
    </row>
    <row r="1824" spans="1:7" x14ac:dyDescent="0.2">
      <c r="A1824" s="6" t="s">
        <v>198</v>
      </c>
      <c r="B1824" s="6" t="s">
        <v>185</v>
      </c>
      <c r="C1824" s="6" t="s">
        <v>166</v>
      </c>
      <c r="D1824">
        <v>18.55132</v>
      </c>
      <c r="E1824" s="6" t="s">
        <v>88</v>
      </c>
      <c r="F1824" s="6" t="s">
        <v>87</v>
      </c>
      <c r="G1824">
        <v>20260723</v>
      </c>
    </row>
    <row r="1825" spans="1:7" x14ac:dyDescent="0.2">
      <c r="A1825" s="6" t="s">
        <v>198</v>
      </c>
      <c r="B1825" s="6" t="s">
        <v>185</v>
      </c>
      <c r="C1825" s="6" t="s">
        <v>166</v>
      </c>
      <c r="D1825">
        <v>75.011647999999994</v>
      </c>
      <c r="E1825" s="6" t="s">
        <v>90</v>
      </c>
      <c r="F1825" s="6" t="s">
        <v>89</v>
      </c>
      <c r="G1825">
        <v>20260723</v>
      </c>
    </row>
    <row r="1826" spans="1:7" x14ac:dyDescent="0.2">
      <c r="A1826" s="6" t="s">
        <v>198</v>
      </c>
      <c r="B1826" s="6" t="s">
        <v>185</v>
      </c>
      <c r="C1826" s="6" t="s">
        <v>166</v>
      </c>
      <c r="D1826">
        <v>0.35704599999999997</v>
      </c>
      <c r="E1826" s="6" t="s">
        <v>92</v>
      </c>
      <c r="F1826" s="6" t="s">
        <v>91</v>
      </c>
      <c r="G1826">
        <v>20260723</v>
      </c>
    </row>
    <row r="1827" spans="1:7" x14ac:dyDescent="0.2">
      <c r="A1827" s="6" t="s">
        <v>198</v>
      </c>
      <c r="B1827" s="6" t="s">
        <v>185</v>
      </c>
      <c r="C1827" s="6" t="s">
        <v>166</v>
      </c>
      <c r="D1827">
        <v>0</v>
      </c>
      <c r="E1827" s="6" t="s">
        <v>94</v>
      </c>
      <c r="F1827" s="6" t="s">
        <v>93</v>
      </c>
      <c r="G1827">
        <v>20260723</v>
      </c>
    </row>
    <row r="1828" spans="1:7" x14ac:dyDescent="0.2">
      <c r="A1828" s="6" t="s">
        <v>198</v>
      </c>
      <c r="B1828" s="6" t="s">
        <v>185</v>
      </c>
      <c r="C1828" s="6" t="s">
        <v>166</v>
      </c>
      <c r="D1828">
        <v>123.19886099999999</v>
      </c>
      <c r="E1828" s="6" t="s">
        <v>96</v>
      </c>
      <c r="F1828" s="6" t="s">
        <v>95</v>
      </c>
      <c r="G1828">
        <v>20260723</v>
      </c>
    </row>
    <row r="1829" spans="1:7" x14ac:dyDescent="0.2">
      <c r="A1829" s="6" t="s">
        <v>198</v>
      </c>
      <c r="B1829" s="6" t="s">
        <v>185</v>
      </c>
      <c r="C1829" s="6" t="s">
        <v>166</v>
      </c>
      <c r="D1829">
        <v>3.8622709999999998</v>
      </c>
      <c r="E1829" s="6" t="s">
        <v>98</v>
      </c>
      <c r="F1829" s="6" t="s">
        <v>97</v>
      </c>
      <c r="G1829">
        <v>20260723</v>
      </c>
    </row>
    <row r="1830" spans="1:7" x14ac:dyDescent="0.2">
      <c r="A1830" s="6" t="s">
        <v>198</v>
      </c>
      <c r="B1830" s="6" t="s">
        <v>185</v>
      </c>
      <c r="C1830" s="6" t="s">
        <v>166</v>
      </c>
      <c r="D1830">
        <v>3490.3454219999999</v>
      </c>
      <c r="E1830" s="6" t="s">
        <v>100</v>
      </c>
      <c r="F1830" s="6" t="s">
        <v>99</v>
      </c>
      <c r="G1830">
        <v>20260723</v>
      </c>
    </row>
    <row r="1831" spans="1:7" x14ac:dyDescent="0.2">
      <c r="A1831" s="6" t="s">
        <v>198</v>
      </c>
      <c r="B1831" s="6" t="s">
        <v>185</v>
      </c>
      <c r="C1831" s="6" t="s">
        <v>166</v>
      </c>
      <c r="E1831" s="6" t="s">
        <v>102</v>
      </c>
      <c r="F1831" s="6" t="s">
        <v>101</v>
      </c>
      <c r="G1831">
        <v>20260723</v>
      </c>
    </row>
    <row r="1832" spans="1:7" x14ac:dyDescent="0.2">
      <c r="A1832" s="6" t="s">
        <v>198</v>
      </c>
      <c r="B1832" s="6" t="s">
        <v>185</v>
      </c>
      <c r="C1832" s="6" t="s">
        <v>166</v>
      </c>
      <c r="D1832">
        <v>1236.502798</v>
      </c>
      <c r="E1832" s="6" t="s">
        <v>167</v>
      </c>
      <c r="F1832" s="6" t="s">
        <v>103</v>
      </c>
      <c r="G1832">
        <v>20260723</v>
      </c>
    </row>
    <row r="1833" spans="1:7" x14ac:dyDescent="0.2">
      <c r="A1833" s="6" t="s">
        <v>198</v>
      </c>
      <c r="B1833" s="6" t="s">
        <v>185</v>
      </c>
      <c r="C1833" s="6" t="s">
        <v>166</v>
      </c>
      <c r="D1833">
        <v>1193.459752</v>
      </c>
      <c r="E1833" s="6" t="s">
        <v>168</v>
      </c>
      <c r="F1833" s="6" t="s">
        <v>104</v>
      </c>
      <c r="G1833">
        <v>20260723</v>
      </c>
    </row>
    <row r="1834" spans="1:7" x14ac:dyDescent="0.2">
      <c r="A1834" s="6" t="s">
        <v>198</v>
      </c>
      <c r="B1834" s="6" t="s">
        <v>185</v>
      </c>
      <c r="C1834" s="6" t="s">
        <v>166</v>
      </c>
      <c r="D1834">
        <v>0</v>
      </c>
      <c r="E1834" s="6" t="s">
        <v>106</v>
      </c>
      <c r="F1834" s="6" t="s">
        <v>105</v>
      </c>
      <c r="G1834">
        <v>20260723</v>
      </c>
    </row>
    <row r="1835" spans="1:7" x14ac:dyDescent="0.2">
      <c r="A1835" s="6" t="s">
        <v>198</v>
      </c>
      <c r="B1835" s="6" t="s">
        <v>185</v>
      </c>
      <c r="C1835" s="6" t="s">
        <v>166</v>
      </c>
      <c r="D1835">
        <v>1130.7271760000001</v>
      </c>
      <c r="E1835" s="6" t="s">
        <v>108</v>
      </c>
      <c r="F1835" s="6" t="s">
        <v>107</v>
      </c>
      <c r="G1835">
        <v>20260723</v>
      </c>
    </row>
    <row r="1836" spans="1:7" x14ac:dyDescent="0.2">
      <c r="A1836" s="6" t="s">
        <v>198</v>
      </c>
      <c r="B1836" s="6" t="s">
        <v>185</v>
      </c>
      <c r="C1836" s="6" t="s">
        <v>166</v>
      </c>
      <c r="D1836">
        <v>62.732574999999997</v>
      </c>
      <c r="E1836" s="6" t="s">
        <v>110</v>
      </c>
      <c r="F1836" s="6" t="s">
        <v>109</v>
      </c>
      <c r="G1836">
        <v>20260723</v>
      </c>
    </row>
    <row r="1837" spans="1:7" x14ac:dyDescent="0.2">
      <c r="A1837" s="6" t="s">
        <v>198</v>
      </c>
      <c r="B1837" s="6" t="s">
        <v>185</v>
      </c>
      <c r="C1837" s="6" t="s">
        <v>166</v>
      </c>
      <c r="D1837">
        <v>43.043045999999997</v>
      </c>
      <c r="E1837" s="6" t="s">
        <v>112</v>
      </c>
      <c r="F1837" s="6" t="s">
        <v>111</v>
      </c>
      <c r="G1837">
        <v>20260723</v>
      </c>
    </row>
    <row r="1838" spans="1:7" x14ac:dyDescent="0.2">
      <c r="A1838" s="6" t="s">
        <v>198</v>
      </c>
      <c r="B1838" s="6" t="s">
        <v>185</v>
      </c>
      <c r="C1838" s="6" t="s">
        <v>166</v>
      </c>
      <c r="D1838">
        <v>0</v>
      </c>
      <c r="E1838" s="6" t="s">
        <v>106</v>
      </c>
      <c r="F1838" s="6" t="s">
        <v>113</v>
      </c>
      <c r="G1838">
        <v>20260723</v>
      </c>
    </row>
    <row r="1839" spans="1:7" x14ac:dyDescent="0.2">
      <c r="A1839" s="6" t="s">
        <v>198</v>
      </c>
      <c r="B1839" s="6" t="s">
        <v>185</v>
      </c>
      <c r="C1839" s="6" t="s">
        <v>166</v>
      </c>
      <c r="D1839">
        <v>39.637918999999997</v>
      </c>
      <c r="E1839" s="6" t="s">
        <v>108</v>
      </c>
      <c r="F1839" s="6" t="s">
        <v>114</v>
      </c>
      <c r="G1839">
        <v>20260723</v>
      </c>
    </row>
    <row r="1840" spans="1:7" x14ac:dyDescent="0.2">
      <c r="A1840" s="6" t="s">
        <v>198</v>
      </c>
      <c r="B1840" s="6" t="s">
        <v>185</v>
      </c>
      <c r="C1840" s="6" t="s">
        <v>166</v>
      </c>
      <c r="D1840">
        <v>3.4051269999999998</v>
      </c>
      <c r="E1840" s="6" t="s">
        <v>110</v>
      </c>
      <c r="F1840" s="6" t="s">
        <v>115</v>
      </c>
      <c r="G1840">
        <v>20260723</v>
      </c>
    </row>
    <row r="1841" spans="1:7" x14ac:dyDescent="0.2">
      <c r="A1841" s="6" t="s">
        <v>198</v>
      </c>
      <c r="B1841" s="6" t="s">
        <v>185</v>
      </c>
      <c r="C1841" s="6" t="s">
        <v>166</v>
      </c>
      <c r="D1841">
        <v>394.44877700000001</v>
      </c>
      <c r="E1841" s="6" t="s">
        <v>117</v>
      </c>
      <c r="F1841" s="6" t="s">
        <v>116</v>
      </c>
      <c r="G1841">
        <v>20260723</v>
      </c>
    </row>
    <row r="1842" spans="1:7" x14ac:dyDescent="0.2">
      <c r="A1842" s="6" t="s">
        <v>198</v>
      </c>
      <c r="B1842" s="6" t="s">
        <v>185</v>
      </c>
      <c r="C1842" s="6" t="s">
        <v>166</v>
      </c>
      <c r="D1842">
        <v>-7.2733999999999993E-2</v>
      </c>
      <c r="E1842" s="6" t="s">
        <v>119</v>
      </c>
      <c r="F1842" s="6" t="s">
        <v>118</v>
      </c>
      <c r="G1842">
        <v>20260723</v>
      </c>
    </row>
    <row r="1843" spans="1:7" x14ac:dyDescent="0.2">
      <c r="A1843" s="6" t="s">
        <v>198</v>
      </c>
      <c r="B1843" s="6" t="s">
        <v>185</v>
      </c>
      <c r="C1843" s="6" t="s">
        <v>166</v>
      </c>
      <c r="D1843">
        <v>0</v>
      </c>
      <c r="E1843" s="6" t="s">
        <v>106</v>
      </c>
      <c r="F1843" s="6" t="s">
        <v>120</v>
      </c>
      <c r="G1843">
        <v>20260723</v>
      </c>
    </row>
    <row r="1844" spans="1:7" x14ac:dyDescent="0.2">
      <c r="A1844" s="6" t="s">
        <v>198</v>
      </c>
      <c r="B1844" s="6" t="s">
        <v>185</v>
      </c>
      <c r="C1844" s="6" t="s">
        <v>166</v>
      </c>
      <c r="D1844">
        <v>-0.36543700000000001</v>
      </c>
      <c r="E1844" s="6" t="s">
        <v>108</v>
      </c>
      <c r="F1844" s="6" t="s">
        <v>121</v>
      </c>
      <c r="G1844">
        <v>20260723</v>
      </c>
    </row>
    <row r="1845" spans="1:7" x14ac:dyDescent="0.2">
      <c r="A1845" s="6" t="s">
        <v>198</v>
      </c>
      <c r="B1845" s="6" t="s">
        <v>185</v>
      </c>
      <c r="C1845" s="6" t="s">
        <v>166</v>
      </c>
      <c r="D1845">
        <v>0.29270299999999999</v>
      </c>
      <c r="E1845" s="6" t="s">
        <v>110</v>
      </c>
      <c r="F1845" s="6" t="s">
        <v>122</v>
      </c>
      <c r="G1845">
        <v>20260723</v>
      </c>
    </row>
    <row r="1846" spans="1:7" x14ac:dyDescent="0.2">
      <c r="A1846" s="6" t="s">
        <v>198</v>
      </c>
      <c r="B1846" s="6" t="s">
        <v>185</v>
      </c>
      <c r="C1846" s="6" t="s">
        <v>166</v>
      </c>
      <c r="D1846">
        <v>394.52150999999998</v>
      </c>
      <c r="E1846" s="6" t="s">
        <v>169</v>
      </c>
      <c r="F1846" s="6" t="s">
        <v>123</v>
      </c>
      <c r="G1846">
        <v>20260723</v>
      </c>
    </row>
    <row r="1847" spans="1:7" x14ac:dyDescent="0.2">
      <c r="A1847" s="6" t="s">
        <v>198</v>
      </c>
      <c r="B1847" s="6" t="s">
        <v>185</v>
      </c>
      <c r="C1847" s="6" t="s">
        <v>166</v>
      </c>
      <c r="D1847">
        <v>0</v>
      </c>
      <c r="E1847" s="6" t="s">
        <v>106</v>
      </c>
      <c r="F1847" s="6" t="s">
        <v>124</v>
      </c>
      <c r="G1847">
        <v>20260723</v>
      </c>
    </row>
    <row r="1848" spans="1:7" x14ac:dyDescent="0.2">
      <c r="A1848" s="6" t="s">
        <v>198</v>
      </c>
      <c r="B1848" s="6" t="s">
        <v>185</v>
      </c>
      <c r="C1848" s="6" t="s">
        <v>166</v>
      </c>
      <c r="D1848">
        <v>381.63195100000002</v>
      </c>
      <c r="E1848" s="6" t="s">
        <v>108</v>
      </c>
      <c r="F1848" s="6" t="s">
        <v>125</v>
      </c>
      <c r="G1848">
        <v>20260723</v>
      </c>
    </row>
    <row r="1849" spans="1:7" x14ac:dyDescent="0.2">
      <c r="A1849" s="6" t="s">
        <v>198</v>
      </c>
      <c r="B1849" s="6" t="s">
        <v>185</v>
      </c>
      <c r="C1849" s="6" t="s">
        <v>166</v>
      </c>
      <c r="D1849">
        <v>12.889559</v>
      </c>
      <c r="E1849" s="6" t="s">
        <v>110</v>
      </c>
      <c r="F1849" s="6" t="s">
        <v>126</v>
      </c>
      <c r="G1849">
        <v>20260723</v>
      </c>
    </row>
    <row r="1850" spans="1:7" x14ac:dyDescent="0.2">
      <c r="A1850" s="6" t="s">
        <v>198</v>
      </c>
      <c r="B1850" s="6" t="s">
        <v>185</v>
      </c>
      <c r="C1850" s="6" t="s">
        <v>166</v>
      </c>
      <c r="D1850">
        <v>83.231245999999999</v>
      </c>
      <c r="E1850" s="6" t="s">
        <v>170</v>
      </c>
      <c r="F1850" s="6" t="s">
        <v>127</v>
      </c>
      <c r="G1850">
        <v>20260723</v>
      </c>
    </row>
    <row r="1851" spans="1:7" x14ac:dyDescent="0.2">
      <c r="A1851" s="6" t="s">
        <v>198</v>
      </c>
      <c r="B1851" s="6" t="s">
        <v>185</v>
      </c>
      <c r="C1851" s="6" t="s">
        <v>166</v>
      </c>
      <c r="D1851">
        <v>7.0469559999999998</v>
      </c>
      <c r="E1851" s="6" t="s">
        <v>106</v>
      </c>
      <c r="F1851" s="6" t="s">
        <v>128</v>
      </c>
      <c r="G1851">
        <v>20260723</v>
      </c>
    </row>
    <row r="1852" spans="1:7" x14ac:dyDescent="0.2">
      <c r="A1852" s="6" t="s">
        <v>198</v>
      </c>
      <c r="B1852" s="6" t="s">
        <v>185</v>
      </c>
      <c r="C1852" s="6" t="s">
        <v>166</v>
      </c>
      <c r="D1852">
        <v>75.246055999999996</v>
      </c>
      <c r="E1852" s="6" t="s">
        <v>108</v>
      </c>
      <c r="F1852" s="6" t="s">
        <v>129</v>
      </c>
      <c r="G1852">
        <v>20260723</v>
      </c>
    </row>
    <row r="1853" spans="1:7" x14ac:dyDescent="0.2">
      <c r="A1853" s="6" t="s">
        <v>198</v>
      </c>
      <c r="B1853" s="6" t="s">
        <v>185</v>
      </c>
      <c r="C1853" s="6" t="s">
        <v>166</v>
      </c>
      <c r="D1853">
        <v>0.93823400000000001</v>
      </c>
      <c r="E1853" s="6" t="s">
        <v>110</v>
      </c>
      <c r="F1853" s="6" t="s">
        <v>130</v>
      </c>
      <c r="G1853">
        <v>20260723</v>
      </c>
    </row>
    <row r="1854" spans="1:7" x14ac:dyDescent="0.2">
      <c r="A1854" s="6" t="s">
        <v>198</v>
      </c>
      <c r="B1854" s="6" t="s">
        <v>185</v>
      </c>
      <c r="C1854" s="6" t="s">
        <v>166</v>
      </c>
      <c r="E1854" s="6" t="s">
        <v>132</v>
      </c>
      <c r="F1854" s="6" t="s">
        <v>131</v>
      </c>
      <c r="G1854">
        <v>20260723</v>
      </c>
    </row>
    <row r="1855" spans="1:7" x14ac:dyDescent="0.2">
      <c r="A1855" s="6" t="s">
        <v>198</v>
      </c>
      <c r="B1855" s="6" t="s">
        <v>185</v>
      </c>
      <c r="C1855" s="6" t="s">
        <v>166</v>
      </c>
      <c r="D1855">
        <v>0</v>
      </c>
      <c r="E1855" s="6" t="s">
        <v>134</v>
      </c>
      <c r="F1855" s="6" t="s">
        <v>133</v>
      </c>
      <c r="G1855">
        <v>20260723</v>
      </c>
    </row>
    <row r="1856" spans="1:7" x14ac:dyDescent="0.2">
      <c r="A1856" s="6" t="s">
        <v>198</v>
      </c>
      <c r="B1856" s="6" t="s">
        <v>185</v>
      </c>
      <c r="C1856" s="6" t="s">
        <v>166</v>
      </c>
      <c r="D1856">
        <v>2.8944809999999999</v>
      </c>
      <c r="E1856" s="6" t="s">
        <v>136</v>
      </c>
      <c r="F1856" s="6" t="s">
        <v>135</v>
      </c>
      <c r="G1856">
        <v>20260723</v>
      </c>
    </row>
    <row r="1857" spans="1:7" x14ac:dyDescent="0.2">
      <c r="A1857" s="6" t="s">
        <v>198</v>
      </c>
      <c r="B1857" s="6" t="s">
        <v>185</v>
      </c>
      <c r="C1857" s="6" t="s">
        <v>166</v>
      </c>
      <c r="D1857">
        <v>2.0018310000000001</v>
      </c>
      <c r="E1857" s="6" t="s">
        <v>138</v>
      </c>
      <c r="F1857" s="6" t="s">
        <v>137</v>
      </c>
      <c r="G1857">
        <v>20260723</v>
      </c>
    </row>
    <row r="1858" spans="1:7" x14ac:dyDescent="0.2">
      <c r="A1858" s="6" t="s">
        <v>198</v>
      </c>
      <c r="B1858" s="6" t="s">
        <v>185</v>
      </c>
      <c r="C1858" s="6" t="s">
        <v>166</v>
      </c>
      <c r="D1858">
        <v>12.467205999999999</v>
      </c>
      <c r="E1858" s="6" t="s">
        <v>140</v>
      </c>
      <c r="F1858" s="6" t="s">
        <v>139</v>
      </c>
      <c r="G1858">
        <v>20260723</v>
      </c>
    </row>
    <row r="1859" spans="1:7" x14ac:dyDescent="0.2">
      <c r="A1859" s="6" t="s">
        <v>198</v>
      </c>
      <c r="B1859" s="6" t="s">
        <v>185</v>
      </c>
      <c r="C1859" s="6" t="s">
        <v>166</v>
      </c>
      <c r="D1859">
        <v>49.401673000000002</v>
      </c>
      <c r="E1859" s="6" t="s">
        <v>142</v>
      </c>
      <c r="F1859" s="6" t="s">
        <v>141</v>
      </c>
      <c r="G1859">
        <v>20260723</v>
      </c>
    </row>
    <row r="1860" spans="1:7" x14ac:dyDescent="0.2">
      <c r="A1860" s="6" t="s">
        <v>198</v>
      </c>
      <c r="B1860" s="6" t="s">
        <v>185</v>
      </c>
      <c r="C1860" s="6" t="s">
        <v>166</v>
      </c>
      <c r="D1860">
        <v>0.56698300000000001</v>
      </c>
      <c r="E1860" s="6" t="s">
        <v>52</v>
      </c>
      <c r="F1860" s="6" t="s">
        <v>143</v>
      </c>
      <c r="G1860">
        <v>20260723</v>
      </c>
    </row>
    <row r="1861" spans="1:7" x14ac:dyDescent="0.2">
      <c r="A1861" s="6" t="s">
        <v>198</v>
      </c>
      <c r="B1861" s="6" t="s">
        <v>185</v>
      </c>
      <c r="C1861" s="6" t="s">
        <v>166</v>
      </c>
      <c r="D1861">
        <v>19.455746000000001</v>
      </c>
      <c r="E1861" s="6" t="s">
        <v>145</v>
      </c>
      <c r="F1861" s="6" t="s">
        <v>144</v>
      </c>
      <c r="G1861">
        <v>20260723</v>
      </c>
    </row>
    <row r="1862" spans="1:7" x14ac:dyDescent="0.2">
      <c r="A1862" s="6" t="s">
        <v>198</v>
      </c>
      <c r="B1862" s="6" t="s">
        <v>185</v>
      </c>
      <c r="C1862" s="6" t="s">
        <v>166</v>
      </c>
      <c r="D1862">
        <v>22.236155</v>
      </c>
      <c r="E1862" s="6" t="s">
        <v>147</v>
      </c>
      <c r="F1862" s="6" t="s">
        <v>146</v>
      </c>
      <c r="G1862">
        <v>20260723</v>
      </c>
    </row>
    <row r="1863" spans="1:7" x14ac:dyDescent="0.2">
      <c r="A1863" s="6" t="s">
        <v>198</v>
      </c>
      <c r="B1863" s="6" t="s">
        <v>185</v>
      </c>
      <c r="C1863" s="6" t="s">
        <v>166</v>
      </c>
      <c r="D1863">
        <v>86.125702000000004</v>
      </c>
      <c r="E1863" s="6" t="s">
        <v>149</v>
      </c>
      <c r="F1863" s="6" t="s">
        <v>148</v>
      </c>
      <c r="G1863">
        <v>20260723</v>
      </c>
    </row>
    <row r="1864" spans="1:7" x14ac:dyDescent="0.2">
      <c r="A1864" s="6" t="s">
        <v>198</v>
      </c>
      <c r="B1864" s="6" t="s">
        <v>185</v>
      </c>
      <c r="C1864" s="6" t="s">
        <v>166</v>
      </c>
      <c r="D1864">
        <v>18.538305000000001</v>
      </c>
      <c r="E1864" s="6" t="s">
        <v>151</v>
      </c>
      <c r="F1864" s="6" t="s">
        <v>150</v>
      </c>
      <c r="G1864">
        <v>20260723</v>
      </c>
    </row>
    <row r="1865" spans="1:7" x14ac:dyDescent="0.2">
      <c r="A1865" s="6" t="s">
        <v>198</v>
      </c>
      <c r="B1865" s="6" t="s">
        <v>185</v>
      </c>
      <c r="C1865" s="6" t="s">
        <v>166</v>
      </c>
      <c r="D1865">
        <v>43.085177000000002</v>
      </c>
      <c r="E1865" s="6" t="s">
        <v>153</v>
      </c>
      <c r="F1865" s="6" t="s">
        <v>152</v>
      </c>
      <c r="G1865">
        <v>20260723</v>
      </c>
    </row>
    <row r="1866" spans="1:7" x14ac:dyDescent="0.2">
      <c r="A1866" s="6" t="s">
        <v>198</v>
      </c>
      <c r="B1866" s="6" t="s">
        <v>185</v>
      </c>
      <c r="C1866" s="6" t="s">
        <v>166</v>
      </c>
      <c r="D1866">
        <v>25.740549999999999</v>
      </c>
      <c r="E1866" s="6" t="s">
        <v>155</v>
      </c>
      <c r="F1866" s="6" t="s">
        <v>154</v>
      </c>
      <c r="G1866">
        <v>20260723</v>
      </c>
    </row>
    <row r="1867" spans="1:7" x14ac:dyDescent="0.2">
      <c r="A1867" s="6" t="s">
        <v>198</v>
      </c>
      <c r="B1867" s="6" t="s">
        <v>185</v>
      </c>
      <c r="C1867" s="6" t="s">
        <v>166</v>
      </c>
      <c r="D1867">
        <v>0</v>
      </c>
      <c r="E1867" s="6" t="s">
        <v>157</v>
      </c>
      <c r="F1867" s="6" t="s">
        <v>156</v>
      </c>
      <c r="G1867">
        <v>20260723</v>
      </c>
    </row>
    <row r="1868" spans="1:7" x14ac:dyDescent="0.2">
      <c r="A1868" s="6" t="s">
        <v>198</v>
      </c>
      <c r="B1868" s="6" t="s">
        <v>185</v>
      </c>
      <c r="C1868" s="6" t="s">
        <v>166</v>
      </c>
      <c r="D1868">
        <v>25.740549999999999</v>
      </c>
      <c r="E1868" s="6" t="s">
        <v>159</v>
      </c>
      <c r="F1868" s="6" t="s">
        <v>158</v>
      </c>
      <c r="G1868">
        <v>20260723</v>
      </c>
    </row>
    <row r="1869" spans="1:7" x14ac:dyDescent="0.2">
      <c r="A1869" s="6" t="s">
        <v>198</v>
      </c>
      <c r="B1869" s="6" t="s">
        <v>185</v>
      </c>
      <c r="C1869" s="6" t="s">
        <v>166</v>
      </c>
      <c r="D1869">
        <v>4.5248270000000002</v>
      </c>
      <c r="E1869" s="6" t="s">
        <v>161</v>
      </c>
      <c r="F1869" s="6" t="s">
        <v>160</v>
      </c>
      <c r="G1869">
        <v>20260723</v>
      </c>
    </row>
    <row r="1870" spans="1:7" x14ac:dyDescent="0.2">
      <c r="A1870" s="6" t="s">
        <v>198</v>
      </c>
      <c r="B1870" s="6" t="s">
        <v>185</v>
      </c>
      <c r="C1870" s="6" t="s">
        <v>166</v>
      </c>
      <c r="D1870">
        <v>2001.2214570000001</v>
      </c>
      <c r="E1870" s="6" t="s">
        <v>163</v>
      </c>
      <c r="F1870" s="6" t="s">
        <v>162</v>
      </c>
      <c r="G1870">
        <v>20260723</v>
      </c>
    </row>
    <row r="1871" spans="1:7" x14ac:dyDescent="0.2">
      <c r="A1871" s="6" t="s">
        <v>198</v>
      </c>
      <c r="B1871" s="6" t="s">
        <v>185</v>
      </c>
      <c r="C1871" s="6" t="s">
        <v>166</v>
      </c>
      <c r="D1871">
        <v>1489.1239639999999</v>
      </c>
      <c r="E1871" s="6" t="s">
        <v>165</v>
      </c>
      <c r="F1871" s="6" t="s">
        <v>164</v>
      </c>
      <c r="G1871">
        <v>20260723</v>
      </c>
    </row>
    <row r="1872" spans="1:7" x14ac:dyDescent="0.2">
      <c r="A1872" s="6" t="s">
        <v>198</v>
      </c>
      <c r="B1872" s="6" t="s">
        <v>188</v>
      </c>
      <c r="C1872" s="6" t="s">
        <v>166</v>
      </c>
      <c r="E1872" s="6" t="s">
        <v>12</v>
      </c>
      <c r="F1872" s="6" t="s">
        <v>11</v>
      </c>
      <c r="G1872">
        <v>20260723</v>
      </c>
    </row>
    <row r="1873" spans="1:7" x14ac:dyDescent="0.2">
      <c r="A1873" s="6" t="s">
        <v>198</v>
      </c>
      <c r="B1873" s="6" t="s">
        <v>188</v>
      </c>
      <c r="C1873" s="6" t="s">
        <v>166</v>
      </c>
      <c r="E1873" s="6" t="s">
        <v>16</v>
      </c>
      <c r="F1873" s="6" t="s">
        <v>15</v>
      </c>
      <c r="G1873">
        <v>20260723</v>
      </c>
    </row>
    <row r="1874" spans="1:7" x14ac:dyDescent="0.2">
      <c r="A1874" s="6" t="s">
        <v>198</v>
      </c>
      <c r="B1874" s="6" t="s">
        <v>188</v>
      </c>
      <c r="C1874" s="6" t="s">
        <v>166</v>
      </c>
      <c r="E1874" s="6" t="s">
        <v>18</v>
      </c>
      <c r="F1874" s="6" t="s">
        <v>17</v>
      </c>
      <c r="G1874">
        <v>20260723</v>
      </c>
    </row>
    <row r="1875" spans="1:7" x14ac:dyDescent="0.2">
      <c r="A1875" s="6" t="s">
        <v>198</v>
      </c>
      <c r="B1875" s="6" t="s">
        <v>188</v>
      </c>
      <c r="C1875" s="6" t="s">
        <v>166</v>
      </c>
      <c r="D1875">
        <v>0</v>
      </c>
      <c r="E1875" s="6" t="s">
        <v>20</v>
      </c>
      <c r="F1875" s="6" t="s">
        <v>19</v>
      </c>
      <c r="G1875">
        <v>20260723</v>
      </c>
    </row>
    <row r="1876" spans="1:7" x14ac:dyDescent="0.2">
      <c r="A1876" s="6" t="s">
        <v>198</v>
      </c>
      <c r="B1876" s="6" t="s">
        <v>188</v>
      </c>
      <c r="C1876" s="6" t="s">
        <v>166</v>
      </c>
      <c r="D1876">
        <v>9.3505760000000002</v>
      </c>
      <c r="E1876" s="6" t="s">
        <v>22</v>
      </c>
      <c r="F1876" s="6" t="s">
        <v>21</v>
      </c>
      <c r="G1876">
        <v>20260723</v>
      </c>
    </row>
    <row r="1877" spans="1:7" x14ac:dyDescent="0.2">
      <c r="A1877" s="6" t="s">
        <v>198</v>
      </c>
      <c r="B1877" s="6" t="s">
        <v>188</v>
      </c>
      <c r="C1877" s="6" t="s">
        <v>166</v>
      </c>
      <c r="D1877">
        <v>0</v>
      </c>
      <c r="E1877" s="6" t="s">
        <v>24</v>
      </c>
      <c r="F1877" s="6" t="s">
        <v>23</v>
      </c>
      <c r="G1877">
        <v>20260723</v>
      </c>
    </row>
    <row r="1878" spans="1:7" x14ac:dyDescent="0.2">
      <c r="A1878" s="6" t="s">
        <v>198</v>
      </c>
      <c r="B1878" s="6" t="s">
        <v>188</v>
      </c>
      <c r="C1878" s="6" t="s">
        <v>166</v>
      </c>
      <c r="D1878">
        <v>61.975178999999997</v>
      </c>
      <c r="E1878" s="6" t="s">
        <v>26</v>
      </c>
      <c r="F1878" s="6" t="s">
        <v>25</v>
      </c>
      <c r="G1878">
        <v>20260723</v>
      </c>
    </row>
    <row r="1879" spans="1:7" x14ac:dyDescent="0.2">
      <c r="A1879" s="6" t="s">
        <v>198</v>
      </c>
      <c r="B1879" s="6" t="s">
        <v>188</v>
      </c>
      <c r="C1879" s="6" t="s">
        <v>166</v>
      </c>
      <c r="D1879">
        <v>2342.5636629999999</v>
      </c>
      <c r="E1879" s="6" t="s">
        <v>28</v>
      </c>
      <c r="F1879" s="6" t="s">
        <v>27</v>
      </c>
      <c r="G1879">
        <v>20260723</v>
      </c>
    </row>
    <row r="1880" spans="1:7" x14ac:dyDescent="0.2">
      <c r="A1880" s="6" t="s">
        <v>198</v>
      </c>
      <c r="B1880" s="6" t="s">
        <v>188</v>
      </c>
      <c r="C1880" s="6" t="s">
        <v>166</v>
      </c>
      <c r="D1880">
        <v>108.96396900000001</v>
      </c>
      <c r="E1880" s="6" t="s">
        <v>30</v>
      </c>
      <c r="F1880" s="6" t="s">
        <v>29</v>
      </c>
      <c r="G1880">
        <v>20260723</v>
      </c>
    </row>
    <row r="1881" spans="1:7" x14ac:dyDescent="0.2">
      <c r="A1881" s="6" t="s">
        <v>198</v>
      </c>
      <c r="B1881" s="6" t="s">
        <v>188</v>
      </c>
      <c r="C1881" s="6" t="s">
        <v>166</v>
      </c>
      <c r="D1881">
        <v>183.80502200000001</v>
      </c>
      <c r="E1881" s="6" t="s">
        <v>32</v>
      </c>
      <c r="F1881" s="6" t="s">
        <v>31</v>
      </c>
      <c r="G1881">
        <v>20260723</v>
      </c>
    </row>
    <row r="1882" spans="1:7" x14ac:dyDescent="0.2">
      <c r="A1882" s="6" t="s">
        <v>198</v>
      </c>
      <c r="B1882" s="6" t="s">
        <v>188</v>
      </c>
      <c r="C1882" s="6" t="s">
        <v>166</v>
      </c>
      <c r="D1882">
        <v>128.58362700000001</v>
      </c>
      <c r="E1882" s="6" t="s">
        <v>34</v>
      </c>
      <c r="F1882" s="6" t="s">
        <v>33</v>
      </c>
      <c r="G1882">
        <v>20260723</v>
      </c>
    </row>
    <row r="1883" spans="1:7" x14ac:dyDescent="0.2">
      <c r="A1883" s="6" t="s">
        <v>198</v>
      </c>
      <c r="B1883" s="6" t="s">
        <v>188</v>
      </c>
      <c r="C1883" s="6" t="s">
        <v>166</v>
      </c>
      <c r="D1883">
        <v>59.527397000000001</v>
      </c>
      <c r="E1883" s="6" t="s">
        <v>36</v>
      </c>
      <c r="F1883" s="6" t="s">
        <v>35</v>
      </c>
      <c r="G1883">
        <v>20260723</v>
      </c>
    </row>
    <row r="1884" spans="1:7" x14ac:dyDescent="0.2">
      <c r="A1884" s="6" t="s">
        <v>198</v>
      </c>
      <c r="B1884" s="6" t="s">
        <v>188</v>
      </c>
      <c r="C1884" s="6" t="s">
        <v>166</v>
      </c>
      <c r="D1884">
        <v>69.056229999999999</v>
      </c>
      <c r="E1884" s="6" t="s">
        <v>38</v>
      </c>
      <c r="F1884" s="6" t="s">
        <v>37</v>
      </c>
      <c r="G1884">
        <v>20260723</v>
      </c>
    </row>
    <row r="1885" spans="1:7" x14ac:dyDescent="0.2">
      <c r="A1885" s="6" t="s">
        <v>198</v>
      </c>
      <c r="B1885" s="6" t="s">
        <v>188</v>
      </c>
      <c r="C1885" s="6" t="s">
        <v>166</v>
      </c>
      <c r="D1885">
        <v>1735.1220390000001</v>
      </c>
      <c r="E1885" s="6" t="s">
        <v>40</v>
      </c>
      <c r="F1885" s="6" t="s">
        <v>39</v>
      </c>
      <c r="G1885">
        <v>20260723</v>
      </c>
    </row>
    <row r="1886" spans="1:7" x14ac:dyDescent="0.2">
      <c r="A1886" s="6" t="s">
        <v>198</v>
      </c>
      <c r="B1886" s="6" t="s">
        <v>188</v>
      </c>
      <c r="C1886" s="6" t="s">
        <v>166</v>
      </c>
      <c r="D1886">
        <v>1356.6108999999999</v>
      </c>
      <c r="E1886" s="6" t="s">
        <v>42</v>
      </c>
      <c r="F1886" s="6" t="s">
        <v>41</v>
      </c>
      <c r="G1886">
        <v>20260723</v>
      </c>
    </row>
    <row r="1887" spans="1:7" x14ac:dyDescent="0.2">
      <c r="A1887" s="6" t="s">
        <v>198</v>
      </c>
      <c r="B1887" s="6" t="s">
        <v>188</v>
      </c>
      <c r="C1887" s="6" t="s">
        <v>166</v>
      </c>
      <c r="D1887">
        <v>375.35596900000002</v>
      </c>
      <c r="E1887" s="6" t="s">
        <v>44</v>
      </c>
      <c r="F1887" s="6" t="s">
        <v>43</v>
      </c>
      <c r="G1887">
        <v>20260723</v>
      </c>
    </row>
    <row r="1888" spans="1:7" x14ac:dyDescent="0.2">
      <c r="A1888" s="6" t="s">
        <v>198</v>
      </c>
      <c r="B1888" s="6" t="s">
        <v>188</v>
      </c>
      <c r="C1888" s="6" t="s">
        <v>166</v>
      </c>
      <c r="D1888">
        <v>3.15517</v>
      </c>
      <c r="E1888" s="6" t="s">
        <v>46</v>
      </c>
      <c r="F1888" s="6" t="s">
        <v>45</v>
      </c>
      <c r="G1888">
        <v>20260723</v>
      </c>
    </row>
    <row r="1889" spans="1:7" x14ac:dyDescent="0.2">
      <c r="A1889" s="6" t="s">
        <v>198</v>
      </c>
      <c r="B1889" s="6" t="s">
        <v>188</v>
      </c>
      <c r="C1889" s="6" t="s">
        <v>166</v>
      </c>
      <c r="D1889">
        <v>0</v>
      </c>
      <c r="E1889" s="6" t="s">
        <v>48</v>
      </c>
      <c r="F1889" s="6" t="s">
        <v>47</v>
      </c>
      <c r="G1889">
        <v>20260723</v>
      </c>
    </row>
    <row r="1890" spans="1:7" x14ac:dyDescent="0.2">
      <c r="A1890" s="6" t="s">
        <v>198</v>
      </c>
      <c r="B1890" s="6" t="s">
        <v>188</v>
      </c>
      <c r="C1890" s="6" t="s">
        <v>166</v>
      </c>
      <c r="D1890">
        <v>145.725188</v>
      </c>
      <c r="E1890" s="6" t="s">
        <v>50</v>
      </c>
      <c r="F1890" s="6" t="s">
        <v>49</v>
      </c>
      <c r="G1890">
        <v>20260723</v>
      </c>
    </row>
    <row r="1891" spans="1:7" x14ac:dyDescent="0.2">
      <c r="A1891" s="6" t="s">
        <v>198</v>
      </c>
      <c r="B1891" s="6" t="s">
        <v>188</v>
      </c>
      <c r="C1891" s="6" t="s">
        <v>166</v>
      </c>
      <c r="D1891">
        <v>2.2897759999999998</v>
      </c>
      <c r="E1891" s="6" t="s">
        <v>52</v>
      </c>
      <c r="F1891" s="6" t="s">
        <v>51</v>
      </c>
      <c r="G1891">
        <v>20260723</v>
      </c>
    </row>
    <row r="1892" spans="1:7" x14ac:dyDescent="0.2">
      <c r="A1892" s="6" t="s">
        <v>198</v>
      </c>
      <c r="B1892" s="6" t="s">
        <v>188</v>
      </c>
      <c r="C1892" s="6" t="s">
        <v>166</v>
      </c>
      <c r="D1892">
        <v>38.074055999999999</v>
      </c>
      <c r="E1892" s="6" t="s">
        <v>54</v>
      </c>
      <c r="F1892" s="6" t="s">
        <v>53</v>
      </c>
      <c r="G1892">
        <v>20260723</v>
      </c>
    </row>
    <row r="1893" spans="1:7" x14ac:dyDescent="0.2">
      <c r="A1893" s="6" t="s">
        <v>198</v>
      </c>
      <c r="B1893" s="6" t="s">
        <v>188</v>
      </c>
      <c r="C1893" s="6" t="s">
        <v>166</v>
      </c>
      <c r="D1893">
        <v>0</v>
      </c>
      <c r="E1893" s="6" t="s">
        <v>56</v>
      </c>
      <c r="F1893" s="6" t="s">
        <v>55</v>
      </c>
      <c r="G1893">
        <v>20260723</v>
      </c>
    </row>
    <row r="1894" spans="1:7" x14ac:dyDescent="0.2">
      <c r="A1894" s="6" t="s">
        <v>198</v>
      </c>
      <c r="B1894" s="6" t="s">
        <v>188</v>
      </c>
      <c r="C1894" s="6" t="s">
        <v>166</v>
      </c>
      <c r="D1894">
        <v>107.141521</v>
      </c>
      <c r="E1894" s="6" t="s">
        <v>58</v>
      </c>
      <c r="F1894" s="6" t="s">
        <v>57</v>
      </c>
      <c r="G1894">
        <v>20260723</v>
      </c>
    </row>
    <row r="1895" spans="1:7" x14ac:dyDescent="0.2">
      <c r="A1895" s="6" t="s">
        <v>198</v>
      </c>
      <c r="B1895" s="6" t="s">
        <v>188</v>
      </c>
      <c r="C1895" s="6" t="s">
        <v>166</v>
      </c>
      <c r="D1895">
        <v>128.41531499999999</v>
      </c>
      <c r="E1895" s="6" t="s">
        <v>60</v>
      </c>
      <c r="F1895" s="6" t="s">
        <v>59</v>
      </c>
      <c r="G1895">
        <v>20260723</v>
      </c>
    </row>
    <row r="1896" spans="1:7" x14ac:dyDescent="0.2">
      <c r="A1896" s="6" t="s">
        <v>198</v>
      </c>
      <c r="B1896" s="6" t="s">
        <v>188</v>
      </c>
      <c r="C1896" s="6" t="s">
        <v>166</v>
      </c>
      <c r="D1896">
        <v>0.84073699999999996</v>
      </c>
      <c r="E1896" s="6" t="s">
        <v>62</v>
      </c>
      <c r="F1896" s="6" t="s">
        <v>61</v>
      </c>
      <c r="G1896">
        <v>20260723</v>
      </c>
    </row>
    <row r="1897" spans="1:7" x14ac:dyDescent="0.2">
      <c r="A1897" s="6" t="s">
        <v>198</v>
      </c>
      <c r="B1897" s="6" t="s">
        <v>188</v>
      </c>
      <c r="C1897" s="6" t="s">
        <v>166</v>
      </c>
      <c r="D1897">
        <v>8.9534000000000002E-2</v>
      </c>
      <c r="E1897" s="6" t="s">
        <v>64</v>
      </c>
      <c r="F1897" s="6" t="s">
        <v>63</v>
      </c>
      <c r="G1897">
        <v>20260723</v>
      </c>
    </row>
    <row r="1898" spans="1:7" x14ac:dyDescent="0.2">
      <c r="A1898" s="6" t="s">
        <v>198</v>
      </c>
      <c r="B1898" s="6" t="s">
        <v>188</v>
      </c>
      <c r="C1898" s="6" t="s">
        <v>166</v>
      </c>
      <c r="D1898">
        <v>127.485045</v>
      </c>
      <c r="E1898" s="6" t="s">
        <v>66</v>
      </c>
      <c r="F1898" s="6" t="s">
        <v>65</v>
      </c>
      <c r="G1898">
        <v>20260723</v>
      </c>
    </row>
    <row r="1899" spans="1:7" x14ac:dyDescent="0.2">
      <c r="A1899" s="6" t="s">
        <v>198</v>
      </c>
      <c r="B1899" s="6" t="s">
        <v>188</v>
      </c>
      <c r="C1899" s="6" t="s">
        <v>166</v>
      </c>
      <c r="D1899">
        <v>562.14483700000005</v>
      </c>
      <c r="E1899" s="6" t="s">
        <v>68</v>
      </c>
      <c r="F1899" s="6" t="s">
        <v>67</v>
      </c>
      <c r="G1899">
        <v>20260723</v>
      </c>
    </row>
    <row r="1900" spans="1:7" x14ac:dyDescent="0.2">
      <c r="A1900" s="6" t="s">
        <v>198</v>
      </c>
      <c r="B1900" s="6" t="s">
        <v>188</v>
      </c>
      <c r="C1900" s="6" t="s">
        <v>166</v>
      </c>
      <c r="D1900">
        <v>562.57963500000005</v>
      </c>
      <c r="E1900" s="6" t="s">
        <v>70</v>
      </c>
      <c r="F1900" s="6" t="s">
        <v>69</v>
      </c>
      <c r="G1900">
        <v>20260723</v>
      </c>
    </row>
    <row r="1901" spans="1:7" x14ac:dyDescent="0.2">
      <c r="A1901" s="6" t="s">
        <v>198</v>
      </c>
      <c r="B1901" s="6" t="s">
        <v>188</v>
      </c>
      <c r="C1901" s="6" t="s">
        <v>166</v>
      </c>
      <c r="D1901">
        <v>559.50045799999998</v>
      </c>
      <c r="E1901" s="6" t="s">
        <v>72</v>
      </c>
      <c r="F1901" s="6" t="s">
        <v>71</v>
      </c>
      <c r="G1901">
        <v>20260723</v>
      </c>
    </row>
    <row r="1902" spans="1:7" x14ac:dyDescent="0.2">
      <c r="A1902" s="6" t="s">
        <v>198</v>
      </c>
      <c r="B1902" s="6" t="s">
        <v>188</v>
      </c>
      <c r="C1902" s="6" t="s">
        <v>166</v>
      </c>
      <c r="D1902">
        <v>3.0791770000000001</v>
      </c>
      <c r="E1902" s="6" t="s">
        <v>74</v>
      </c>
      <c r="F1902" s="6" t="s">
        <v>73</v>
      </c>
      <c r="G1902">
        <v>20260723</v>
      </c>
    </row>
    <row r="1903" spans="1:7" x14ac:dyDescent="0.2">
      <c r="A1903" s="6" t="s">
        <v>198</v>
      </c>
      <c r="B1903" s="6" t="s">
        <v>188</v>
      </c>
      <c r="C1903" s="6" t="s">
        <v>166</v>
      </c>
      <c r="D1903">
        <v>-0.41071099999999999</v>
      </c>
      <c r="E1903" s="6" t="s">
        <v>76</v>
      </c>
      <c r="F1903" s="6" t="s">
        <v>75</v>
      </c>
      <c r="G1903">
        <v>20260723</v>
      </c>
    </row>
    <row r="1904" spans="1:7" x14ac:dyDescent="0.2">
      <c r="A1904" s="6" t="s">
        <v>198</v>
      </c>
      <c r="B1904" s="6" t="s">
        <v>188</v>
      </c>
      <c r="C1904" s="6" t="s">
        <v>166</v>
      </c>
      <c r="D1904">
        <v>-6.9818000000000005E-2</v>
      </c>
      <c r="E1904" s="6" t="s">
        <v>78</v>
      </c>
      <c r="F1904" s="6" t="s">
        <v>77</v>
      </c>
      <c r="G1904">
        <v>20260723</v>
      </c>
    </row>
    <row r="1905" spans="1:7" x14ac:dyDescent="0.2">
      <c r="A1905" s="6" t="s">
        <v>198</v>
      </c>
      <c r="B1905" s="6" t="s">
        <v>188</v>
      </c>
      <c r="C1905" s="6" t="s">
        <v>166</v>
      </c>
      <c r="D1905">
        <v>-0.340893</v>
      </c>
      <c r="E1905" s="6" t="s">
        <v>80</v>
      </c>
      <c r="F1905" s="6" t="s">
        <v>79</v>
      </c>
      <c r="G1905">
        <v>20260723</v>
      </c>
    </row>
    <row r="1906" spans="1:7" x14ac:dyDescent="0.2">
      <c r="A1906" s="6" t="s">
        <v>198</v>
      </c>
      <c r="B1906" s="6" t="s">
        <v>188</v>
      </c>
      <c r="C1906" s="6" t="s">
        <v>166</v>
      </c>
      <c r="D1906">
        <v>-2.4087000000000001E-2</v>
      </c>
      <c r="E1906" s="6" t="s">
        <v>82</v>
      </c>
      <c r="F1906" s="6" t="s">
        <v>81</v>
      </c>
      <c r="G1906">
        <v>20260723</v>
      </c>
    </row>
    <row r="1907" spans="1:7" x14ac:dyDescent="0.2">
      <c r="A1907" s="6" t="s">
        <v>198</v>
      </c>
      <c r="B1907" s="6" t="s">
        <v>188</v>
      </c>
      <c r="C1907" s="6" t="s">
        <v>166</v>
      </c>
      <c r="D1907">
        <v>95.402760999999998</v>
      </c>
      <c r="E1907" s="6" t="s">
        <v>84</v>
      </c>
      <c r="F1907" s="6" t="s">
        <v>83</v>
      </c>
      <c r="G1907">
        <v>20260723</v>
      </c>
    </row>
    <row r="1908" spans="1:7" x14ac:dyDescent="0.2">
      <c r="A1908" s="6" t="s">
        <v>198</v>
      </c>
      <c r="B1908" s="6" t="s">
        <v>188</v>
      </c>
      <c r="C1908" s="6" t="s">
        <v>166</v>
      </c>
      <c r="D1908">
        <v>146.77787699999999</v>
      </c>
      <c r="E1908" s="6" t="s">
        <v>86</v>
      </c>
      <c r="F1908" s="6" t="s">
        <v>85</v>
      </c>
      <c r="G1908">
        <v>20260723</v>
      </c>
    </row>
    <row r="1909" spans="1:7" x14ac:dyDescent="0.2">
      <c r="A1909" s="6" t="s">
        <v>198</v>
      </c>
      <c r="B1909" s="6" t="s">
        <v>188</v>
      </c>
      <c r="C1909" s="6" t="s">
        <v>166</v>
      </c>
      <c r="D1909">
        <v>24.777049000000002</v>
      </c>
      <c r="E1909" s="6" t="s">
        <v>88</v>
      </c>
      <c r="F1909" s="6" t="s">
        <v>87</v>
      </c>
      <c r="G1909">
        <v>20260723</v>
      </c>
    </row>
    <row r="1910" spans="1:7" x14ac:dyDescent="0.2">
      <c r="A1910" s="6" t="s">
        <v>198</v>
      </c>
      <c r="B1910" s="6" t="s">
        <v>188</v>
      </c>
      <c r="C1910" s="6" t="s">
        <v>166</v>
      </c>
      <c r="D1910">
        <v>65.476481000000007</v>
      </c>
      <c r="E1910" s="6" t="s">
        <v>90</v>
      </c>
      <c r="F1910" s="6" t="s">
        <v>89</v>
      </c>
      <c r="G1910">
        <v>20260723</v>
      </c>
    </row>
    <row r="1911" spans="1:7" x14ac:dyDescent="0.2">
      <c r="A1911" s="6" t="s">
        <v>198</v>
      </c>
      <c r="B1911" s="6" t="s">
        <v>188</v>
      </c>
      <c r="C1911" s="6" t="s">
        <v>166</v>
      </c>
      <c r="D1911">
        <v>0.29728599999999999</v>
      </c>
      <c r="E1911" s="6" t="s">
        <v>92</v>
      </c>
      <c r="F1911" s="6" t="s">
        <v>91</v>
      </c>
      <c r="G1911">
        <v>20260723</v>
      </c>
    </row>
    <row r="1912" spans="1:7" x14ac:dyDescent="0.2">
      <c r="A1912" s="6" t="s">
        <v>198</v>
      </c>
      <c r="B1912" s="6" t="s">
        <v>188</v>
      </c>
      <c r="C1912" s="6" t="s">
        <v>166</v>
      </c>
      <c r="D1912">
        <v>0</v>
      </c>
      <c r="E1912" s="6" t="s">
        <v>94</v>
      </c>
      <c r="F1912" s="6" t="s">
        <v>93</v>
      </c>
      <c r="G1912">
        <v>20260723</v>
      </c>
    </row>
    <row r="1913" spans="1:7" x14ac:dyDescent="0.2">
      <c r="A1913" s="6" t="s">
        <v>198</v>
      </c>
      <c r="B1913" s="6" t="s">
        <v>188</v>
      </c>
      <c r="C1913" s="6" t="s">
        <v>166</v>
      </c>
      <c r="D1913">
        <v>178.791234</v>
      </c>
      <c r="E1913" s="6" t="s">
        <v>96</v>
      </c>
      <c r="F1913" s="6" t="s">
        <v>95</v>
      </c>
      <c r="G1913">
        <v>20260723</v>
      </c>
    </row>
    <row r="1914" spans="1:7" x14ac:dyDescent="0.2">
      <c r="A1914" s="6" t="s">
        <v>198</v>
      </c>
      <c r="B1914" s="6" t="s">
        <v>188</v>
      </c>
      <c r="C1914" s="6" t="s">
        <v>166</v>
      </c>
      <c r="D1914">
        <v>4.201047</v>
      </c>
      <c r="E1914" s="6" t="s">
        <v>98</v>
      </c>
      <c r="F1914" s="6" t="s">
        <v>97</v>
      </c>
      <c r="G1914">
        <v>20260723</v>
      </c>
    </row>
    <row r="1915" spans="1:7" x14ac:dyDescent="0.2">
      <c r="A1915" s="6" t="s">
        <v>198</v>
      </c>
      <c r="B1915" s="6" t="s">
        <v>188</v>
      </c>
      <c r="C1915" s="6" t="s">
        <v>166</v>
      </c>
      <c r="D1915">
        <v>3727.3148390000001</v>
      </c>
      <c r="E1915" s="6" t="s">
        <v>100</v>
      </c>
      <c r="F1915" s="6" t="s">
        <v>99</v>
      </c>
      <c r="G1915">
        <v>20260723</v>
      </c>
    </row>
    <row r="1916" spans="1:7" x14ac:dyDescent="0.2">
      <c r="A1916" s="6" t="s">
        <v>198</v>
      </c>
      <c r="B1916" s="6" t="s">
        <v>188</v>
      </c>
      <c r="C1916" s="6" t="s">
        <v>166</v>
      </c>
      <c r="E1916" s="6" t="s">
        <v>102</v>
      </c>
      <c r="F1916" s="6" t="s">
        <v>101</v>
      </c>
      <c r="G1916">
        <v>20260723</v>
      </c>
    </row>
    <row r="1917" spans="1:7" x14ac:dyDescent="0.2">
      <c r="A1917" s="6" t="s">
        <v>198</v>
      </c>
      <c r="B1917" s="6" t="s">
        <v>188</v>
      </c>
      <c r="C1917" s="6" t="s">
        <v>166</v>
      </c>
      <c r="D1917">
        <v>1440.358958</v>
      </c>
      <c r="E1917" s="6" t="s">
        <v>167</v>
      </c>
      <c r="F1917" s="6" t="s">
        <v>103</v>
      </c>
      <c r="G1917">
        <v>20260723</v>
      </c>
    </row>
    <row r="1918" spans="1:7" x14ac:dyDescent="0.2">
      <c r="A1918" s="6" t="s">
        <v>198</v>
      </c>
      <c r="B1918" s="6" t="s">
        <v>188</v>
      </c>
      <c r="C1918" s="6" t="s">
        <v>166</v>
      </c>
      <c r="D1918">
        <v>1392.2007209999999</v>
      </c>
      <c r="E1918" s="6" t="s">
        <v>168</v>
      </c>
      <c r="F1918" s="6" t="s">
        <v>104</v>
      </c>
      <c r="G1918">
        <v>20260723</v>
      </c>
    </row>
    <row r="1919" spans="1:7" x14ac:dyDescent="0.2">
      <c r="A1919" s="6" t="s">
        <v>198</v>
      </c>
      <c r="B1919" s="6" t="s">
        <v>188</v>
      </c>
      <c r="C1919" s="6" t="s">
        <v>166</v>
      </c>
      <c r="D1919">
        <v>0</v>
      </c>
      <c r="E1919" s="6" t="s">
        <v>106</v>
      </c>
      <c r="F1919" s="6" t="s">
        <v>105</v>
      </c>
      <c r="G1919">
        <v>20260723</v>
      </c>
    </row>
    <row r="1920" spans="1:7" x14ac:dyDescent="0.2">
      <c r="A1920" s="6" t="s">
        <v>198</v>
      </c>
      <c r="B1920" s="6" t="s">
        <v>188</v>
      </c>
      <c r="C1920" s="6" t="s">
        <v>166</v>
      </c>
      <c r="D1920">
        <v>1312.9003849999999</v>
      </c>
      <c r="E1920" s="6" t="s">
        <v>108</v>
      </c>
      <c r="F1920" s="6" t="s">
        <v>107</v>
      </c>
      <c r="G1920">
        <v>20260723</v>
      </c>
    </row>
    <row r="1921" spans="1:7" x14ac:dyDescent="0.2">
      <c r="A1921" s="6" t="s">
        <v>198</v>
      </c>
      <c r="B1921" s="6" t="s">
        <v>188</v>
      </c>
      <c r="C1921" s="6" t="s">
        <v>166</v>
      </c>
      <c r="D1921">
        <v>79.300336000000001</v>
      </c>
      <c r="E1921" s="6" t="s">
        <v>110</v>
      </c>
      <c r="F1921" s="6" t="s">
        <v>109</v>
      </c>
      <c r="G1921">
        <v>20260723</v>
      </c>
    </row>
    <row r="1922" spans="1:7" x14ac:dyDescent="0.2">
      <c r="A1922" s="6" t="s">
        <v>198</v>
      </c>
      <c r="B1922" s="6" t="s">
        <v>188</v>
      </c>
      <c r="C1922" s="6" t="s">
        <v>166</v>
      </c>
      <c r="D1922">
        <v>48.158237</v>
      </c>
      <c r="E1922" s="6" t="s">
        <v>112</v>
      </c>
      <c r="F1922" s="6" t="s">
        <v>111</v>
      </c>
      <c r="G1922">
        <v>20260723</v>
      </c>
    </row>
    <row r="1923" spans="1:7" x14ac:dyDescent="0.2">
      <c r="A1923" s="6" t="s">
        <v>198</v>
      </c>
      <c r="B1923" s="6" t="s">
        <v>188</v>
      </c>
      <c r="C1923" s="6" t="s">
        <v>166</v>
      </c>
      <c r="D1923">
        <v>0</v>
      </c>
      <c r="E1923" s="6" t="s">
        <v>106</v>
      </c>
      <c r="F1923" s="6" t="s">
        <v>113</v>
      </c>
      <c r="G1923">
        <v>20260723</v>
      </c>
    </row>
    <row r="1924" spans="1:7" x14ac:dyDescent="0.2">
      <c r="A1924" s="6" t="s">
        <v>198</v>
      </c>
      <c r="B1924" s="6" t="s">
        <v>188</v>
      </c>
      <c r="C1924" s="6" t="s">
        <v>166</v>
      </c>
      <c r="D1924">
        <v>43.184060000000002</v>
      </c>
      <c r="E1924" s="6" t="s">
        <v>108</v>
      </c>
      <c r="F1924" s="6" t="s">
        <v>114</v>
      </c>
      <c r="G1924">
        <v>20260723</v>
      </c>
    </row>
    <row r="1925" spans="1:7" x14ac:dyDescent="0.2">
      <c r="A1925" s="6" t="s">
        <v>198</v>
      </c>
      <c r="B1925" s="6" t="s">
        <v>188</v>
      </c>
      <c r="C1925" s="6" t="s">
        <v>166</v>
      </c>
      <c r="D1925">
        <v>4.9741770000000001</v>
      </c>
      <c r="E1925" s="6" t="s">
        <v>110</v>
      </c>
      <c r="F1925" s="6" t="s">
        <v>115</v>
      </c>
      <c r="G1925">
        <v>20260723</v>
      </c>
    </row>
    <row r="1926" spans="1:7" x14ac:dyDescent="0.2">
      <c r="A1926" s="6" t="s">
        <v>198</v>
      </c>
      <c r="B1926" s="6" t="s">
        <v>188</v>
      </c>
      <c r="C1926" s="6" t="s">
        <v>166</v>
      </c>
      <c r="D1926">
        <v>427.570199</v>
      </c>
      <c r="E1926" s="6" t="s">
        <v>117</v>
      </c>
      <c r="F1926" s="6" t="s">
        <v>116</v>
      </c>
      <c r="G1926">
        <v>20260723</v>
      </c>
    </row>
    <row r="1927" spans="1:7" x14ac:dyDescent="0.2">
      <c r="A1927" s="6" t="s">
        <v>198</v>
      </c>
      <c r="B1927" s="6" t="s">
        <v>188</v>
      </c>
      <c r="C1927" s="6" t="s">
        <v>166</v>
      </c>
      <c r="D1927">
        <v>0.25509999999999999</v>
      </c>
      <c r="E1927" s="6" t="s">
        <v>119</v>
      </c>
      <c r="F1927" s="6" t="s">
        <v>118</v>
      </c>
      <c r="G1927">
        <v>20260723</v>
      </c>
    </row>
    <row r="1928" spans="1:7" x14ac:dyDescent="0.2">
      <c r="A1928" s="6" t="s">
        <v>198</v>
      </c>
      <c r="B1928" s="6" t="s">
        <v>188</v>
      </c>
      <c r="C1928" s="6" t="s">
        <v>166</v>
      </c>
      <c r="D1928">
        <v>0</v>
      </c>
      <c r="E1928" s="6" t="s">
        <v>106</v>
      </c>
      <c r="F1928" s="6" t="s">
        <v>120</v>
      </c>
      <c r="G1928">
        <v>20260723</v>
      </c>
    </row>
    <row r="1929" spans="1:7" x14ac:dyDescent="0.2">
      <c r="A1929" s="6" t="s">
        <v>198</v>
      </c>
      <c r="B1929" s="6" t="s">
        <v>188</v>
      </c>
      <c r="C1929" s="6" t="s">
        <v>166</v>
      </c>
      <c r="D1929">
        <v>1.341E-2</v>
      </c>
      <c r="E1929" s="6" t="s">
        <v>108</v>
      </c>
      <c r="F1929" s="6" t="s">
        <v>121</v>
      </c>
      <c r="G1929">
        <v>20260723</v>
      </c>
    </row>
    <row r="1930" spans="1:7" x14ac:dyDescent="0.2">
      <c r="A1930" s="6" t="s">
        <v>198</v>
      </c>
      <c r="B1930" s="6" t="s">
        <v>188</v>
      </c>
      <c r="C1930" s="6" t="s">
        <v>166</v>
      </c>
      <c r="D1930">
        <v>0.24168999999999999</v>
      </c>
      <c r="E1930" s="6" t="s">
        <v>110</v>
      </c>
      <c r="F1930" s="6" t="s">
        <v>122</v>
      </c>
      <c r="G1930">
        <v>20260723</v>
      </c>
    </row>
    <row r="1931" spans="1:7" x14ac:dyDescent="0.2">
      <c r="A1931" s="6" t="s">
        <v>198</v>
      </c>
      <c r="B1931" s="6" t="s">
        <v>188</v>
      </c>
      <c r="C1931" s="6" t="s">
        <v>166</v>
      </c>
      <c r="D1931">
        <v>427.31509899999998</v>
      </c>
      <c r="E1931" s="6" t="s">
        <v>169</v>
      </c>
      <c r="F1931" s="6" t="s">
        <v>123</v>
      </c>
      <c r="G1931">
        <v>20260723</v>
      </c>
    </row>
    <row r="1932" spans="1:7" x14ac:dyDescent="0.2">
      <c r="A1932" s="6" t="s">
        <v>198</v>
      </c>
      <c r="B1932" s="6" t="s">
        <v>188</v>
      </c>
      <c r="C1932" s="6" t="s">
        <v>166</v>
      </c>
      <c r="D1932">
        <v>0</v>
      </c>
      <c r="E1932" s="6" t="s">
        <v>106</v>
      </c>
      <c r="F1932" s="6" t="s">
        <v>124</v>
      </c>
      <c r="G1932">
        <v>20260723</v>
      </c>
    </row>
    <row r="1933" spans="1:7" x14ac:dyDescent="0.2">
      <c r="A1933" s="6" t="s">
        <v>198</v>
      </c>
      <c r="B1933" s="6" t="s">
        <v>188</v>
      </c>
      <c r="C1933" s="6" t="s">
        <v>166</v>
      </c>
      <c r="D1933">
        <v>414.010313</v>
      </c>
      <c r="E1933" s="6" t="s">
        <v>108</v>
      </c>
      <c r="F1933" s="6" t="s">
        <v>125</v>
      </c>
      <c r="G1933">
        <v>20260723</v>
      </c>
    </row>
    <row r="1934" spans="1:7" x14ac:dyDescent="0.2">
      <c r="A1934" s="6" t="s">
        <v>198</v>
      </c>
      <c r="B1934" s="6" t="s">
        <v>188</v>
      </c>
      <c r="C1934" s="6" t="s">
        <v>166</v>
      </c>
      <c r="D1934">
        <v>13.304785000000001</v>
      </c>
      <c r="E1934" s="6" t="s">
        <v>110</v>
      </c>
      <c r="F1934" s="6" t="s">
        <v>126</v>
      </c>
      <c r="G1934">
        <v>20260723</v>
      </c>
    </row>
    <row r="1935" spans="1:7" x14ac:dyDescent="0.2">
      <c r="A1935" s="6" t="s">
        <v>198</v>
      </c>
      <c r="B1935" s="6" t="s">
        <v>188</v>
      </c>
      <c r="C1935" s="6" t="s">
        <v>166</v>
      </c>
      <c r="D1935">
        <v>105.34739500000001</v>
      </c>
      <c r="E1935" s="6" t="s">
        <v>170</v>
      </c>
      <c r="F1935" s="6" t="s">
        <v>127</v>
      </c>
      <c r="G1935">
        <v>20260723</v>
      </c>
    </row>
    <row r="1936" spans="1:7" x14ac:dyDescent="0.2">
      <c r="A1936" s="6" t="s">
        <v>198</v>
      </c>
      <c r="B1936" s="6" t="s">
        <v>188</v>
      </c>
      <c r="C1936" s="6" t="s">
        <v>166</v>
      </c>
      <c r="D1936">
        <v>5.8941E-2</v>
      </c>
      <c r="E1936" s="6" t="s">
        <v>106</v>
      </c>
      <c r="F1936" s="6" t="s">
        <v>128</v>
      </c>
      <c r="G1936">
        <v>20260723</v>
      </c>
    </row>
    <row r="1937" spans="1:7" x14ac:dyDescent="0.2">
      <c r="A1937" s="6" t="s">
        <v>198</v>
      </c>
      <c r="B1937" s="6" t="s">
        <v>188</v>
      </c>
      <c r="C1937" s="6" t="s">
        <v>166</v>
      </c>
      <c r="D1937">
        <v>102.933356</v>
      </c>
      <c r="E1937" s="6" t="s">
        <v>108</v>
      </c>
      <c r="F1937" s="6" t="s">
        <v>129</v>
      </c>
      <c r="G1937">
        <v>20260723</v>
      </c>
    </row>
    <row r="1938" spans="1:7" x14ac:dyDescent="0.2">
      <c r="A1938" s="6" t="s">
        <v>198</v>
      </c>
      <c r="B1938" s="6" t="s">
        <v>188</v>
      </c>
      <c r="C1938" s="6" t="s">
        <v>166</v>
      </c>
      <c r="D1938">
        <v>2.3550970000000002</v>
      </c>
      <c r="E1938" s="6" t="s">
        <v>110</v>
      </c>
      <c r="F1938" s="6" t="s">
        <v>130</v>
      </c>
      <c r="G1938">
        <v>20260723</v>
      </c>
    </row>
    <row r="1939" spans="1:7" x14ac:dyDescent="0.2">
      <c r="A1939" s="6" t="s">
        <v>198</v>
      </c>
      <c r="B1939" s="6" t="s">
        <v>188</v>
      </c>
      <c r="C1939" s="6" t="s">
        <v>166</v>
      </c>
      <c r="E1939" s="6" t="s">
        <v>132</v>
      </c>
      <c r="F1939" s="6" t="s">
        <v>131</v>
      </c>
      <c r="G1939">
        <v>20260723</v>
      </c>
    </row>
    <row r="1940" spans="1:7" x14ac:dyDescent="0.2">
      <c r="A1940" s="6" t="s">
        <v>198</v>
      </c>
      <c r="B1940" s="6" t="s">
        <v>188</v>
      </c>
      <c r="C1940" s="6" t="s">
        <v>166</v>
      </c>
      <c r="D1940">
        <v>0</v>
      </c>
      <c r="E1940" s="6" t="s">
        <v>134</v>
      </c>
      <c r="F1940" s="6" t="s">
        <v>133</v>
      </c>
      <c r="G1940">
        <v>20260723</v>
      </c>
    </row>
    <row r="1941" spans="1:7" x14ac:dyDescent="0.2">
      <c r="A1941" s="6" t="s">
        <v>198</v>
      </c>
      <c r="B1941" s="6" t="s">
        <v>188</v>
      </c>
      <c r="C1941" s="6" t="s">
        <v>166</v>
      </c>
      <c r="D1941">
        <v>3.4130539999999998</v>
      </c>
      <c r="E1941" s="6" t="s">
        <v>136</v>
      </c>
      <c r="F1941" s="6" t="s">
        <v>135</v>
      </c>
      <c r="G1941">
        <v>20260723</v>
      </c>
    </row>
    <row r="1942" spans="1:7" x14ac:dyDescent="0.2">
      <c r="A1942" s="6" t="s">
        <v>198</v>
      </c>
      <c r="B1942" s="6" t="s">
        <v>188</v>
      </c>
      <c r="C1942" s="6" t="s">
        <v>166</v>
      </c>
      <c r="D1942">
        <v>2.1205609999999999</v>
      </c>
      <c r="E1942" s="6" t="s">
        <v>138</v>
      </c>
      <c r="F1942" s="6" t="s">
        <v>137</v>
      </c>
      <c r="G1942">
        <v>20260723</v>
      </c>
    </row>
    <row r="1943" spans="1:7" x14ac:dyDescent="0.2">
      <c r="A1943" s="6" t="s">
        <v>198</v>
      </c>
      <c r="B1943" s="6" t="s">
        <v>188</v>
      </c>
      <c r="C1943" s="6" t="s">
        <v>166</v>
      </c>
      <c r="D1943">
        <v>15.244717</v>
      </c>
      <c r="E1943" s="6" t="s">
        <v>140</v>
      </c>
      <c r="F1943" s="6" t="s">
        <v>139</v>
      </c>
      <c r="G1943">
        <v>20260723</v>
      </c>
    </row>
    <row r="1944" spans="1:7" x14ac:dyDescent="0.2">
      <c r="A1944" s="6" t="s">
        <v>198</v>
      </c>
      <c r="B1944" s="6" t="s">
        <v>188</v>
      </c>
      <c r="C1944" s="6" t="s">
        <v>166</v>
      </c>
      <c r="D1944">
        <v>53.316085999999999</v>
      </c>
      <c r="E1944" s="6" t="s">
        <v>142</v>
      </c>
      <c r="F1944" s="6" t="s">
        <v>141</v>
      </c>
      <c r="G1944">
        <v>20260723</v>
      </c>
    </row>
    <row r="1945" spans="1:7" x14ac:dyDescent="0.2">
      <c r="A1945" s="6" t="s">
        <v>198</v>
      </c>
      <c r="B1945" s="6" t="s">
        <v>188</v>
      </c>
      <c r="C1945" s="6" t="s">
        <v>166</v>
      </c>
      <c r="D1945">
        <v>0.46715600000000002</v>
      </c>
      <c r="E1945" s="6" t="s">
        <v>52</v>
      </c>
      <c r="F1945" s="6" t="s">
        <v>143</v>
      </c>
      <c r="G1945">
        <v>20260723</v>
      </c>
    </row>
    <row r="1946" spans="1:7" x14ac:dyDescent="0.2">
      <c r="A1946" s="6" t="s">
        <v>198</v>
      </c>
      <c r="B1946" s="6" t="s">
        <v>188</v>
      </c>
      <c r="C1946" s="6" t="s">
        <v>166</v>
      </c>
      <c r="D1946">
        <v>2.8857000000000001E-2</v>
      </c>
      <c r="E1946" s="6" t="s">
        <v>145</v>
      </c>
      <c r="F1946" s="6" t="s">
        <v>144</v>
      </c>
      <c r="G1946">
        <v>20260723</v>
      </c>
    </row>
    <row r="1947" spans="1:7" x14ac:dyDescent="0.2">
      <c r="A1947" s="6" t="s">
        <v>198</v>
      </c>
      <c r="B1947" s="6" t="s">
        <v>188</v>
      </c>
      <c r="C1947" s="6" t="s">
        <v>166</v>
      </c>
      <c r="D1947">
        <v>8.5153730000000003</v>
      </c>
      <c r="E1947" s="6" t="s">
        <v>147</v>
      </c>
      <c r="F1947" s="6" t="s">
        <v>146</v>
      </c>
      <c r="G1947">
        <v>20260723</v>
      </c>
    </row>
    <row r="1948" spans="1:7" x14ac:dyDescent="0.2">
      <c r="A1948" s="6" t="s">
        <v>198</v>
      </c>
      <c r="B1948" s="6" t="s">
        <v>188</v>
      </c>
      <c r="C1948" s="6" t="s">
        <v>166</v>
      </c>
      <c r="D1948">
        <v>69.429841999999994</v>
      </c>
      <c r="E1948" s="6" t="s">
        <v>149</v>
      </c>
      <c r="F1948" s="6" t="s">
        <v>148</v>
      </c>
      <c r="G1948">
        <v>20260723</v>
      </c>
    </row>
    <row r="1949" spans="1:7" x14ac:dyDescent="0.2">
      <c r="A1949" s="6" t="s">
        <v>198</v>
      </c>
      <c r="B1949" s="6" t="s">
        <v>188</v>
      </c>
      <c r="C1949" s="6" t="s">
        <v>166</v>
      </c>
      <c r="D1949">
        <v>19.779057000000002</v>
      </c>
      <c r="E1949" s="6" t="s">
        <v>151</v>
      </c>
      <c r="F1949" s="6" t="s">
        <v>150</v>
      </c>
      <c r="G1949">
        <v>20260723</v>
      </c>
    </row>
    <row r="1950" spans="1:7" x14ac:dyDescent="0.2">
      <c r="A1950" s="6" t="s">
        <v>198</v>
      </c>
      <c r="B1950" s="6" t="s">
        <v>188</v>
      </c>
      <c r="C1950" s="6" t="s">
        <v>166</v>
      </c>
      <c r="D1950">
        <v>45.890971999999998</v>
      </c>
      <c r="E1950" s="6" t="s">
        <v>153</v>
      </c>
      <c r="F1950" s="6" t="s">
        <v>152</v>
      </c>
      <c r="G1950">
        <v>20260723</v>
      </c>
    </row>
    <row r="1951" spans="1:7" x14ac:dyDescent="0.2">
      <c r="A1951" s="6" t="s">
        <v>198</v>
      </c>
      <c r="B1951" s="6" t="s">
        <v>188</v>
      </c>
      <c r="C1951" s="6" t="s">
        <v>166</v>
      </c>
      <c r="D1951">
        <v>29.52636</v>
      </c>
      <c r="E1951" s="6" t="s">
        <v>155</v>
      </c>
      <c r="F1951" s="6" t="s">
        <v>154</v>
      </c>
      <c r="G1951">
        <v>20260723</v>
      </c>
    </row>
    <row r="1952" spans="1:7" x14ac:dyDescent="0.2">
      <c r="A1952" s="6" t="s">
        <v>198</v>
      </c>
      <c r="B1952" s="6" t="s">
        <v>188</v>
      </c>
      <c r="C1952" s="6" t="s">
        <v>166</v>
      </c>
      <c r="D1952">
        <v>0</v>
      </c>
      <c r="E1952" s="6" t="s">
        <v>157</v>
      </c>
      <c r="F1952" s="6" t="s">
        <v>156</v>
      </c>
      <c r="G1952">
        <v>20260723</v>
      </c>
    </row>
    <row r="1953" spans="1:7" x14ac:dyDescent="0.2">
      <c r="A1953" s="6" t="s">
        <v>198</v>
      </c>
      <c r="B1953" s="6" t="s">
        <v>188</v>
      </c>
      <c r="C1953" s="6" t="s">
        <v>166</v>
      </c>
      <c r="D1953">
        <v>29.52636</v>
      </c>
      <c r="E1953" s="6" t="s">
        <v>159</v>
      </c>
      <c r="F1953" s="6" t="s">
        <v>158</v>
      </c>
      <c r="G1953">
        <v>20260723</v>
      </c>
    </row>
    <row r="1954" spans="1:7" x14ac:dyDescent="0.2">
      <c r="A1954" s="6" t="s">
        <v>198</v>
      </c>
      <c r="B1954" s="6" t="s">
        <v>188</v>
      </c>
      <c r="C1954" s="6" t="s">
        <v>166</v>
      </c>
      <c r="D1954">
        <v>4.6220879999999998</v>
      </c>
      <c r="E1954" s="6" t="s">
        <v>161</v>
      </c>
      <c r="F1954" s="6" t="s">
        <v>160</v>
      </c>
      <c r="G1954">
        <v>20260723</v>
      </c>
    </row>
    <row r="1955" spans="1:7" x14ac:dyDescent="0.2">
      <c r="A1955" s="6" t="s">
        <v>198</v>
      </c>
      <c r="B1955" s="6" t="s">
        <v>188</v>
      </c>
      <c r="C1955" s="6" t="s">
        <v>166</v>
      </c>
      <c r="D1955">
        <v>2225.6306760000002</v>
      </c>
      <c r="E1955" s="6" t="s">
        <v>163</v>
      </c>
      <c r="F1955" s="6" t="s">
        <v>162</v>
      </c>
      <c r="G1955">
        <v>20260723</v>
      </c>
    </row>
    <row r="1956" spans="1:7" x14ac:dyDescent="0.2">
      <c r="A1956" s="6" t="s">
        <v>198</v>
      </c>
      <c r="B1956" s="6" t="s">
        <v>188</v>
      </c>
      <c r="C1956" s="6" t="s">
        <v>166</v>
      </c>
      <c r="D1956">
        <v>1501.684162</v>
      </c>
      <c r="E1956" s="6" t="s">
        <v>165</v>
      </c>
      <c r="F1956" s="6" t="s">
        <v>164</v>
      </c>
      <c r="G1956">
        <v>20260723</v>
      </c>
    </row>
    <row r="1957" spans="1:7" x14ac:dyDescent="0.2">
      <c r="A1957" s="6" t="s">
        <v>198</v>
      </c>
      <c r="B1957" s="6" t="s">
        <v>189</v>
      </c>
      <c r="C1957" s="6" t="s">
        <v>166</v>
      </c>
      <c r="E1957" s="6" t="s">
        <v>12</v>
      </c>
      <c r="F1957" s="6" t="s">
        <v>11</v>
      </c>
      <c r="G1957">
        <v>20260723</v>
      </c>
    </row>
    <row r="1958" spans="1:7" x14ac:dyDescent="0.2">
      <c r="A1958" s="6" t="s">
        <v>198</v>
      </c>
      <c r="B1958" s="6" t="s">
        <v>189</v>
      </c>
      <c r="C1958" s="6" t="s">
        <v>166</v>
      </c>
      <c r="E1958" s="6" t="s">
        <v>16</v>
      </c>
      <c r="F1958" s="6" t="s">
        <v>15</v>
      </c>
      <c r="G1958">
        <v>20260723</v>
      </c>
    </row>
    <row r="1959" spans="1:7" x14ac:dyDescent="0.2">
      <c r="A1959" s="6" t="s">
        <v>198</v>
      </c>
      <c r="B1959" s="6" t="s">
        <v>189</v>
      </c>
      <c r="C1959" s="6" t="s">
        <v>166</v>
      </c>
      <c r="E1959" s="6" t="s">
        <v>18</v>
      </c>
      <c r="F1959" s="6" t="s">
        <v>17</v>
      </c>
      <c r="G1959">
        <v>20260723</v>
      </c>
    </row>
    <row r="1960" spans="1:7" x14ac:dyDescent="0.2">
      <c r="A1960" s="6" t="s">
        <v>198</v>
      </c>
      <c r="B1960" s="6" t="s">
        <v>189</v>
      </c>
      <c r="C1960" s="6" t="s">
        <v>166</v>
      </c>
      <c r="D1960">
        <v>0</v>
      </c>
      <c r="E1960" s="6" t="s">
        <v>20</v>
      </c>
      <c r="F1960" s="6" t="s">
        <v>19</v>
      </c>
      <c r="G1960">
        <v>20260723</v>
      </c>
    </row>
    <row r="1961" spans="1:7" x14ac:dyDescent="0.2">
      <c r="A1961" s="6" t="s">
        <v>198</v>
      </c>
      <c r="B1961" s="6" t="s">
        <v>189</v>
      </c>
      <c r="C1961" s="6" t="s">
        <v>166</v>
      </c>
      <c r="D1961">
        <v>9.9319799999999994</v>
      </c>
      <c r="E1961" s="6" t="s">
        <v>22</v>
      </c>
      <c r="F1961" s="6" t="s">
        <v>21</v>
      </c>
      <c r="G1961">
        <v>20260723</v>
      </c>
    </row>
    <row r="1962" spans="1:7" x14ac:dyDescent="0.2">
      <c r="A1962" s="6" t="s">
        <v>198</v>
      </c>
      <c r="B1962" s="6" t="s">
        <v>189</v>
      </c>
      <c r="C1962" s="6" t="s">
        <v>166</v>
      </c>
      <c r="D1962">
        <v>0</v>
      </c>
      <c r="E1962" s="6" t="s">
        <v>24</v>
      </c>
      <c r="F1962" s="6" t="s">
        <v>23</v>
      </c>
      <c r="G1962">
        <v>20260723</v>
      </c>
    </row>
    <row r="1963" spans="1:7" x14ac:dyDescent="0.2">
      <c r="A1963" s="6" t="s">
        <v>198</v>
      </c>
      <c r="B1963" s="6" t="s">
        <v>189</v>
      </c>
      <c r="C1963" s="6" t="s">
        <v>166</v>
      </c>
      <c r="D1963">
        <v>83.915225000000007</v>
      </c>
      <c r="E1963" s="6" t="s">
        <v>26</v>
      </c>
      <c r="F1963" s="6" t="s">
        <v>25</v>
      </c>
      <c r="G1963">
        <v>20260723</v>
      </c>
    </row>
    <row r="1964" spans="1:7" x14ac:dyDescent="0.2">
      <c r="A1964" s="6" t="s">
        <v>198</v>
      </c>
      <c r="B1964" s="6" t="s">
        <v>189</v>
      </c>
      <c r="C1964" s="6" t="s">
        <v>166</v>
      </c>
      <c r="D1964">
        <v>2661.2532860000001</v>
      </c>
      <c r="E1964" s="6" t="s">
        <v>28</v>
      </c>
      <c r="F1964" s="6" t="s">
        <v>27</v>
      </c>
      <c r="G1964">
        <v>20260723</v>
      </c>
    </row>
    <row r="1965" spans="1:7" x14ac:dyDescent="0.2">
      <c r="A1965" s="6" t="s">
        <v>198</v>
      </c>
      <c r="B1965" s="6" t="s">
        <v>189</v>
      </c>
      <c r="C1965" s="6" t="s">
        <v>166</v>
      </c>
      <c r="D1965">
        <v>113.39269</v>
      </c>
      <c r="E1965" s="6" t="s">
        <v>30</v>
      </c>
      <c r="F1965" s="6" t="s">
        <v>29</v>
      </c>
      <c r="G1965">
        <v>20260723</v>
      </c>
    </row>
    <row r="1966" spans="1:7" x14ac:dyDescent="0.2">
      <c r="A1966" s="6" t="s">
        <v>198</v>
      </c>
      <c r="B1966" s="6" t="s">
        <v>189</v>
      </c>
      <c r="C1966" s="6" t="s">
        <v>166</v>
      </c>
      <c r="D1966">
        <v>155.27172200000001</v>
      </c>
      <c r="E1966" s="6" t="s">
        <v>32</v>
      </c>
      <c r="F1966" s="6" t="s">
        <v>31</v>
      </c>
      <c r="G1966">
        <v>20260723</v>
      </c>
    </row>
    <row r="1967" spans="1:7" x14ac:dyDescent="0.2">
      <c r="A1967" s="6" t="s">
        <v>198</v>
      </c>
      <c r="B1967" s="6" t="s">
        <v>189</v>
      </c>
      <c r="C1967" s="6" t="s">
        <v>166</v>
      </c>
      <c r="D1967">
        <v>216.620597</v>
      </c>
      <c r="E1967" s="6" t="s">
        <v>34</v>
      </c>
      <c r="F1967" s="6" t="s">
        <v>33</v>
      </c>
      <c r="G1967">
        <v>20260723</v>
      </c>
    </row>
    <row r="1968" spans="1:7" x14ac:dyDescent="0.2">
      <c r="A1968" s="6" t="s">
        <v>198</v>
      </c>
      <c r="B1968" s="6" t="s">
        <v>189</v>
      </c>
      <c r="C1968" s="6" t="s">
        <v>166</v>
      </c>
      <c r="D1968">
        <v>72.802171000000001</v>
      </c>
      <c r="E1968" s="6" t="s">
        <v>36</v>
      </c>
      <c r="F1968" s="6" t="s">
        <v>35</v>
      </c>
      <c r="G1968">
        <v>20260723</v>
      </c>
    </row>
    <row r="1969" spans="1:7" x14ac:dyDescent="0.2">
      <c r="A1969" s="6" t="s">
        <v>198</v>
      </c>
      <c r="B1969" s="6" t="s">
        <v>189</v>
      </c>
      <c r="C1969" s="6" t="s">
        <v>166</v>
      </c>
      <c r="D1969">
        <v>143.81842499999999</v>
      </c>
      <c r="E1969" s="6" t="s">
        <v>38</v>
      </c>
      <c r="F1969" s="6" t="s">
        <v>37</v>
      </c>
      <c r="G1969">
        <v>20260723</v>
      </c>
    </row>
    <row r="1970" spans="1:7" x14ac:dyDescent="0.2">
      <c r="A1970" s="6" t="s">
        <v>198</v>
      </c>
      <c r="B1970" s="6" t="s">
        <v>189</v>
      </c>
      <c r="C1970" s="6" t="s">
        <v>166</v>
      </c>
      <c r="D1970">
        <v>1966.9869940000001</v>
      </c>
      <c r="E1970" s="6" t="s">
        <v>40</v>
      </c>
      <c r="F1970" s="6" t="s">
        <v>39</v>
      </c>
      <c r="G1970">
        <v>20260723</v>
      </c>
    </row>
    <row r="1971" spans="1:7" x14ac:dyDescent="0.2">
      <c r="A1971" s="6" t="s">
        <v>198</v>
      </c>
      <c r="B1971" s="6" t="s">
        <v>189</v>
      </c>
      <c r="C1971" s="6" t="s">
        <v>166</v>
      </c>
      <c r="D1971">
        <v>1512.6471079999999</v>
      </c>
      <c r="E1971" s="6" t="s">
        <v>42</v>
      </c>
      <c r="F1971" s="6" t="s">
        <v>41</v>
      </c>
      <c r="G1971">
        <v>20260723</v>
      </c>
    </row>
    <row r="1972" spans="1:7" x14ac:dyDescent="0.2">
      <c r="A1972" s="6" t="s">
        <v>198</v>
      </c>
      <c r="B1972" s="6" t="s">
        <v>189</v>
      </c>
      <c r="C1972" s="6" t="s">
        <v>166</v>
      </c>
      <c r="D1972">
        <v>453.28580899999997</v>
      </c>
      <c r="E1972" s="6" t="s">
        <v>44</v>
      </c>
      <c r="F1972" s="6" t="s">
        <v>43</v>
      </c>
      <c r="G1972">
        <v>20260723</v>
      </c>
    </row>
    <row r="1973" spans="1:7" x14ac:dyDescent="0.2">
      <c r="A1973" s="6" t="s">
        <v>198</v>
      </c>
      <c r="B1973" s="6" t="s">
        <v>189</v>
      </c>
      <c r="C1973" s="6" t="s">
        <v>166</v>
      </c>
      <c r="D1973">
        <v>1.054076</v>
      </c>
      <c r="E1973" s="6" t="s">
        <v>46</v>
      </c>
      <c r="F1973" s="6" t="s">
        <v>45</v>
      </c>
      <c r="G1973">
        <v>20260723</v>
      </c>
    </row>
    <row r="1974" spans="1:7" x14ac:dyDescent="0.2">
      <c r="A1974" s="6" t="s">
        <v>198</v>
      </c>
      <c r="B1974" s="6" t="s">
        <v>189</v>
      </c>
      <c r="C1974" s="6" t="s">
        <v>166</v>
      </c>
      <c r="D1974">
        <v>0</v>
      </c>
      <c r="E1974" s="6" t="s">
        <v>48</v>
      </c>
      <c r="F1974" s="6" t="s">
        <v>47</v>
      </c>
      <c r="G1974">
        <v>20260723</v>
      </c>
    </row>
    <row r="1975" spans="1:7" x14ac:dyDescent="0.2">
      <c r="A1975" s="6" t="s">
        <v>198</v>
      </c>
      <c r="B1975" s="6" t="s">
        <v>189</v>
      </c>
      <c r="C1975" s="6" t="s">
        <v>166</v>
      </c>
      <c r="D1975">
        <v>172.60015000000001</v>
      </c>
      <c r="E1975" s="6" t="s">
        <v>50</v>
      </c>
      <c r="F1975" s="6" t="s">
        <v>49</v>
      </c>
      <c r="G1975">
        <v>20260723</v>
      </c>
    </row>
    <row r="1976" spans="1:7" x14ac:dyDescent="0.2">
      <c r="A1976" s="6" t="s">
        <v>198</v>
      </c>
      <c r="B1976" s="6" t="s">
        <v>189</v>
      </c>
      <c r="C1976" s="6" t="s">
        <v>166</v>
      </c>
      <c r="D1976">
        <v>6.8306740000000001</v>
      </c>
      <c r="E1976" s="6" t="s">
        <v>52</v>
      </c>
      <c r="F1976" s="6" t="s">
        <v>51</v>
      </c>
      <c r="G1976">
        <v>20260723</v>
      </c>
    </row>
    <row r="1977" spans="1:7" x14ac:dyDescent="0.2">
      <c r="A1977" s="6" t="s">
        <v>198</v>
      </c>
      <c r="B1977" s="6" t="s">
        <v>189</v>
      </c>
      <c r="C1977" s="6" t="s">
        <v>166</v>
      </c>
      <c r="D1977">
        <v>29.550459</v>
      </c>
      <c r="E1977" s="6" t="s">
        <v>54</v>
      </c>
      <c r="F1977" s="6" t="s">
        <v>53</v>
      </c>
      <c r="G1977">
        <v>20260723</v>
      </c>
    </row>
    <row r="1978" spans="1:7" x14ac:dyDescent="0.2">
      <c r="A1978" s="6" t="s">
        <v>198</v>
      </c>
      <c r="B1978" s="6" t="s">
        <v>189</v>
      </c>
      <c r="C1978" s="6" t="s">
        <v>166</v>
      </c>
      <c r="D1978">
        <v>0</v>
      </c>
      <c r="E1978" s="6" t="s">
        <v>56</v>
      </c>
      <c r="F1978" s="6" t="s">
        <v>55</v>
      </c>
      <c r="G1978">
        <v>20260723</v>
      </c>
    </row>
    <row r="1979" spans="1:7" x14ac:dyDescent="0.2">
      <c r="A1979" s="6" t="s">
        <v>198</v>
      </c>
      <c r="B1979" s="6" t="s">
        <v>189</v>
      </c>
      <c r="C1979" s="6" t="s">
        <v>166</v>
      </c>
      <c r="D1979">
        <v>163.95202699999999</v>
      </c>
      <c r="E1979" s="6" t="s">
        <v>58</v>
      </c>
      <c r="F1979" s="6" t="s">
        <v>57</v>
      </c>
      <c r="G1979">
        <v>20260723</v>
      </c>
    </row>
    <row r="1980" spans="1:7" x14ac:dyDescent="0.2">
      <c r="A1980" s="6" t="s">
        <v>198</v>
      </c>
      <c r="B1980" s="6" t="s">
        <v>189</v>
      </c>
      <c r="C1980" s="6" t="s">
        <v>166</v>
      </c>
      <c r="D1980">
        <v>173.430947</v>
      </c>
      <c r="E1980" s="6" t="s">
        <v>60</v>
      </c>
      <c r="F1980" s="6" t="s">
        <v>59</v>
      </c>
      <c r="G1980">
        <v>20260723</v>
      </c>
    </row>
    <row r="1981" spans="1:7" x14ac:dyDescent="0.2">
      <c r="A1981" s="6" t="s">
        <v>198</v>
      </c>
      <c r="B1981" s="6" t="s">
        <v>189</v>
      </c>
      <c r="C1981" s="6" t="s">
        <v>166</v>
      </c>
      <c r="D1981">
        <v>0.98798699999999995</v>
      </c>
      <c r="E1981" s="6" t="s">
        <v>62</v>
      </c>
      <c r="F1981" s="6" t="s">
        <v>61</v>
      </c>
      <c r="G1981">
        <v>20260723</v>
      </c>
    </row>
    <row r="1982" spans="1:7" x14ac:dyDescent="0.2">
      <c r="A1982" s="6" t="s">
        <v>198</v>
      </c>
      <c r="B1982" s="6" t="s">
        <v>189</v>
      </c>
      <c r="C1982" s="6" t="s">
        <v>166</v>
      </c>
      <c r="D1982">
        <v>8.3909999999999998E-2</v>
      </c>
      <c r="E1982" s="6" t="s">
        <v>64</v>
      </c>
      <c r="F1982" s="6" t="s">
        <v>63</v>
      </c>
      <c r="G1982">
        <v>20260723</v>
      </c>
    </row>
    <row r="1983" spans="1:7" x14ac:dyDescent="0.2">
      <c r="A1983" s="6" t="s">
        <v>198</v>
      </c>
      <c r="B1983" s="6" t="s">
        <v>189</v>
      </c>
      <c r="C1983" s="6" t="s">
        <v>166</v>
      </c>
      <c r="D1983">
        <v>172.359049</v>
      </c>
      <c r="E1983" s="6" t="s">
        <v>66</v>
      </c>
      <c r="F1983" s="6" t="s">
        <v>65</v>
      </c>
      <c r="G1983">
        <v>20260723</v>
      </c>
    </row>
    <row r="1984" spans="1:7" x14ac:dyDescent="0.2">
      <c r="A1984" s="6" t="s">
        <v>198</v>
      </c>
      <c r="B1984" s="6" t="s">
        <v>189</v>
      </c>
      <c r="C1984" s="6" t="s">
        <v>166</v>
      </c>
      <c r="D1984">
        <v>643.32570299999998</v>
      </c>
      <c r="E1984" s="6" t="s">
        <v>68</v>
      </c>
      <c r="F1984" s="6" t="s">
        <v>67</v>
      </c>
      <c r="G1984">
        <v>20260723</v>
      </c>
    </row>
    <row r="1985" spans="1:7" x14ac:dyDescent="0.2">
      <c r="A1985" s="6" t="s">
        <v>198</v>
      </c>
      <c r="B1985" s="6" t="s">
        <v>189</v>
      </c>
      <c r="C1985" s="6" t="s">
        <v>166</v>
      </c>
      <c r="D1985">
        <v>644.42960800000003</v>
      </c>
      <c r="E1985" s="6" t="s">
        <v>70</v>
      </c>
      <c r="F1985" s="6" t="s">
        <v>69</v>
      </c>
      <c r="G1985">
        <v>20260723</v>
      </c>
    </row>
    <row r="1986" spans="1:7" x14ac:dyDescent="0.2">
      <c r="A1986" s="6" t="s">
        <v>198</v>
      </c>
      <c r="B1986" s="6" t="s">
        <v>189</v>
      </c>
      <c r="C1986" s="6" t="s">
        <v>166</v>
      </c>
      <c r="D1986">
        <v>639.30391999999995</v>
      </c>
      <c r="E1986" s="6" t="s">
        <v>72</v>
      </c>
      <c r="F1986" s="6" t="s">
        <v>71</v>
      </c>
      <c r="G1986">
        <v>20260723</v>
      </c>
    </row>
    <row r="1987" spans="1:7" x14ac:dyDescent="0.2">
      <c r="A1987" s="6" t="s">
        <v>198</v>
      </c>
      <c r="B1987" s="6" t="s">
        <v>189</v>
      </c>
      <c r="C1987" s="6" t="s">
        <v>166</v>
      </c>
      <c r="D1987">
        <v>5.1256880000000002</v>
      </c>
      <c r="E1987" s="6" t="s">
        <v>74</v>
      </c>
      <c r="F1987" s="6" t="s">
        <v>73</v>
      </c>
      <c r="G1987">
        <v>20260723</v>
      </c>
    </row>
    <row r="1988" spans="1:7" x14ac:dyDescent="0.2">
      <c r="A1988" s="6" t="s">
        <v>198</v>
      </c>
      <c r="B1988" s="6" t="s">
        <v>189</v>
      </c>
      <c r="C1988" s="6" t="s">
        <v>166</v>
      </c>
      <c r="D1988">
        <v>-1.0932310000000001</v>
      </c>
      <c r="E1988" s="6" t="s">
        <v>76</v>
      </c>
      <c r="F1988" s="6" t="s">
        <v>75</v>
      </c>
      <c r="G1988">
        <v>20260723</v>
      </c>
    </row>
    <row r="1989" spans="1:7" x14ac:dyDescent="0.2">
      <c r="A1989" s="6" t="s">
        <v>198</v>
      </c>
      <c r="B1989" s="6" t="s">
        <v>189</v>
      </c>
      <c r="C1989" s="6" t="s">
        <v>166</v>
      </c>
      <c r="D1989">
        <v>-5.3713999999999998E-2</v>
      </c>
      <c r="E1989" s="6" t="s">
        <v>78</v>
      </c>
      <c r="F1989" s="6" t="s">
        <v>77</v>
      </c>
      <c r="G1989">
        <v>20260723</v>
      </c>
    </row>
    <row r="1990" spans="1:7" x14ac:dyDescent="0.2">
      <c r="A1990" s="6" t="s">
        <v>198</v>
      </c>
      <c r="B1990" s="6" t="s">
        <v>189</v>
      </c>
      <c r="C1990" s="6" t="s">
        <v>166</v>
      </c>
      <c r="D1990">
        <v>-1.0395160000000001</v>
      </c>
      <c r="E1990" s="6" t="s">
        <v>80</v>
      </c>
      <c r="F1990" s="6" t="s">
        <v>79</v>
      </c>
      <c r="G1990">
        <v>20260723</v>
      </c>
    </row>
    <row r="1991" spans="1:7" x14ac:dyDescent="0.2">
      <c r="A1991" s="6" t="s">
        <v>198</v>
      </c>
      <c r="B1991" s="6" t="s">
        <v>189</v>
      </c>
      <c r="C1991" s="6" t="s">
        <v>166</v>
      </c>
      <c r="D1991">
        <v>-1.0673999999999999E-2</v>
      </c>
      <c r="E1991" s="6" t="s">
        <v>82</v>
      </c>
      <c r="F1991" s="6" t="s">
        <v>81</v>
      </c>
      <c r="G1991">
        <v>20260723</v>
      </c>
    </row>
    <row r="1992" spans="1:7" x14ac:dyDescent="0.2">
      <c r="A1992" s="6" t="s">
        <v>198</v>
      </c>
      <c r="B1992" s="6" t="s">
        <v>189</v>
      </c>
      <c r="C1992" s="6" t="s">
        <v>166</v>
      </c>
      <c r="D1992">
        <v>55.499248999999999</v>
      </c>
      <c r="E1992" s="6" t="s">
        <v>84</v>
      </c>
      <c r="F1992" s="6" t="s">
        <v>83</v>
      </c>
      <c r="G1992">
        <v>20260723</v>
      </c>
    </row>
    <row r="1993" spans="1:7" x14ac:dyDescent="0.2">
      <c r="A1993" s="6" t="s">
        <v>198</v>
      </c>
      <c r="B1993" s="6" t="s">
        <v>189</v>
      </c>
      <c r="C1993" s="6" t="s">
        <v>166</v>
      </c>
      <c r="D1993">
        <v>157.3973</v>
      </c>
      <c r="E1993" s="6" t="s">
        <v>86</v>
      </c>
      <c r="F1993" s="6" t="s">
        <v>85</v>
      </c>
      <c r="G1993">
        <v>20260723</v>
      </c>
    </row>
    <row r="1994" spans="1:7" x14ac:dyDescent="0.2">
      <c r="A1994" s="6" t="s">
        <v>198</v>
      </c>
      <c r="B1994" s="6" t="s">
        <v>189</v>
      </c>
      <c r="C1994" s="6" t="s">
        <v>166</v>
      </c>
      <c r="D1994">
        <v>39.796360999999997</v>
      </c>
      <c r="E1994" s="6" t="s">
        <v>88</v>
      </c>
      <c r="F1994" s="6" t="s">
        <v>87</v>
      </c>
      <c r="G1994">
        <v>20260723</v>
      </c>
    </row>
    <row r="1995" spans="1:7" x14ac:dyDescent="0.2">
      <c r="A1995" s="6" t="s">
        <v>198</v>
      </c>
      <c r="B1995" s="6" t="s">
        <v>189</v>
      </c>
      <c r="C1995" s="6" t="s">
        <v>166</v>
      </c>
      <c r="D1995">
        <v>59.498641999999997</v>
      </c>
      <c r="E1995" s="6" t="s">
        <v>90</v>
      </c>
      <c r="F1995" s="6" t="s">
        <v>89</v>
      </c>
      <c r="G1995">
        <v>20260723</v>
      </c>
    </row>
    <row r="1996" spans="1:7" x14ac:dyDescent="0.2">
      <c r="A1996" s="6" t="s">
        <v>198</v>
      </c>
      <c r="B1996" s="6" t="s">
        <v>189</v>
      </c>
      <c r="C1996" s="6" t="s">
        <v>166</v>
      </c>
      <c r="D1996">
        <v>0.36113800000000001</v>
      </c>
      <c r="E1996" s="6" t="s">
        <v>92</v>
      </c>
      <c r="F1996" s="6" t="s">
        <v>91</v>
      </c>
      <c r="G1996">
        <v>20260723</v>
      </c>
    </row>
    <row r="1997" spans="1:7" x14ac:dyDescent="0.2">
      <c r="A1997" s="6" t="s">
        <v>198</v>
      </c>
      <c r="B1997" s="6" t="s">
        <v>189</v>
      </c>
      <c r="C1997" s="6" t="s">
        <v>166</v>
      </c>
      <c r="D1997">
        <v>0</v>
      </c>
      <c r="E1997" s="6" t="s">
        <v>94</v>
      </c>
      <c r="F1997" s="6" t="s">
        <v>93</v>
      </c>
      <c r="G1997">
        <v>20260723</v>
      </c>
    </row>
    <row r="1998" spans="1:7" x14ac:dyDescent="0.2">
      <c r="A1998" s="6" t="s">
        <v>198</v>
      </c>
      <c r="B1998" s="6" t="s">
        <v>189</v>
      </c>
      <c r="C1998" s="6" t="s">
        <v>166</v>
      </c>
      <c r="D1998">
        <v>215.16404399999999</v>
      </c>
      <c r="E1998" s="6" t="s">
        <v>96</v>
      </c>
      <c r="F1998" s="6" t="s">
        <v>95</v>
      </c>
      <c r="G1998">
        <v>20260723</v>
      </c>
    </row>
    <row r="1999" spans="1:7" x14ac:dyDescent="0.2">
      <c r="A1999" s="6" t="s">
        <v>198</v>
      </c>
      <c r="B1999" s="6" t="s">
        <v>189</v>
      </c>
      <c r="C1999" s="6" t="s">
        <v>166</v>
      </c>
      <c r="D1999">
        <v>7.0435670000000004</v>
      </c>
      <c r="E1999" s="6" t="s">
        <v>98</v>
      </c>
      <c r="F1999" s="6" t="s">
        <v>97</v>
      </c>
      <c r="G1999">
        <v>20260723</v>
      </c>
    </row>
    <row r="2000" spans="1:7" x14ac:dyDescent="0.2">
      <c r="A2000" s="6" t="s">
        <v>198</v>
      </c>
      <c r="B2000" s="6" t="s">
        <v>189</v>
      </c>
      <c r="C2000" s="6" t="s">
        <v>166</v>
      </c>
      <c r="D2000">
        <v>4270.569469</v>
      </c>
      <c r="E2000" s="6" t="s">
        <v>100</v>
      </c>
      <c r="F2000" s="6" t="s">
        <v>99</v>
      </c>
      <c r="G2000">
        <v>20260723</v>
      </c>
    </row>
    <row r="2001" spans="1:7" x14ac:dyDescent="0.2">
      <c r="A2001" s="6" t="s">
        <v>198</v>
      </c>
      <c r="B2001" s="6" t="s">
        <v>189</v>
      </c>
      <c r="C2001" s="6" t="s">
        <v>166</v>
      </c>
      <c r="E2001" s="6" t="s">
        <v>102</v>
      </c>
      <c r="F2001" s="6" t="s">
        <v>101</v>
      </c>
      <c r="G2001">
        <v>20260723</v>
      </c>
    </row>
    <row r="2002" spans="1:7" x14ac:dyDescent="0.2">
      <c r="A2002" s="6" t="s">
        <v>198</v>
      </c>
      <c r="B2002" s="6" t="s">
        <v>189</v>
      </c>
      <c r="C2002" s="6" t="s">
        <v>166</v>
      </c>
      <c r="D2002">
        <v>1557.409036</v>
      </c>
      <c r="E2002" s="6" t="s">
        <v>167</v>
      </c>
      <c r="F2002" s="6" t="s">
        <v>103</v>
      </c>
      <c r="G2002">
        <v>20260723</v>
      </c>
    </row>
    <row r="2003" spans="1:7" x14ac:dyDescent="0.2">
      <c r="A2003" s="6" t="s">
        <v>198</v>
      </c>
      <c r="B2003" s="6" t="s">
        <v>189</v>
      </c>
      <c r="C2003" s="6" t="s">
        <v>166</v>
      </c>
      <c r="D2003">
        <v>1510.420846</v>
      </c>
      <c r="E2003" s="6" t="s">
        <v>168</v>
      </c>
      <c r="F2003" s="6" t="s">
        <v>104</v>
      </c>
      <c r="G2003">
        <v>20260723</v>
      </c>
    </row>
    <row r="2004" spans="1:7" x14ac:dyDescent="0.2">
      <c r="A2004" s="6" t="s">
        <v>198</v>
      </c>
      <c r="B2004" s="6" t="s">
        <v>189</v>
      </c>
      <c r="C2004" s="6" t="s">
        <v>166</v>
      </c>
      <c r="D2004">
        <v>0</v>
      </c>
      <c r="E2004" s="6" t="s">
        <v>106</v>
      </c>
      <c r="F2004" s="6" t="s">
        <v>105</v>
      </c>
      <c r="G2004">
        <v>20260723</v>
      </c>
    </row>
    <row r="2005" spans="1:7" x14ac:dyDescent="0.2">
      <c r="A2005" s="6" t="s">
        <v>198</v>
      </c>
      <c r="B2005" s="6" t="s">
        <v>189</v>
      </c>
      <c r="C2005" s="6" t="s">
        <v>166</v>
      </c>
      <c r="D2005">
        <v>1424.4458179999999</v>
      </c>
      <c r="E2005" s="6" t="s">
        <v>108</v>
      </c>
      <c r="F2005" s="6" t="s">
        <v>107</v>
      </c>
      <c r="G2005">
        <v>20260723</v>
      </c>
    </row>
    <row r="2006" spans="1:7" x14ac:dyDescent="0.2">
      <c r="A2006" s="6" t="s">
        <v>198</v>
      </c>
      <c r="B2006" s="6" t="s">
        <v>189</v>
      </c>
      <c r="C2006" s="6" t="s">
        <v>166</v>
      </c>
      <c r="D2006">
        <v>85.975027999999995</v>
      </c>
      <c r="E2006" s="6" t="s">
        <v>110</v>
      </c>
      <c r="F2006" s="6" t="s">
        <v>109</v>
      </c>
      <c r="G2006">
        <v>20260723</v>
      </c>
    </row>
    <row r="2007" spans="1:7" x14ac:dyDescent="0.2">
      <c r="A2007" s="6" t="s">
        <v>198</v>
      </c>
      <c r="B2007" s="6" t="s">
        <v>189</v>
      </c>
      <c r="C2007" s="6" t="s">
        <v>166</v>
      </c>
      <c r="D2007">
        <v>46.988190000000003</v>
      </c>
      <c r="E2007" s="6" t="s">
        <v>112</v>
      </c>
      <c r="F2007" s="6" t="s">
        <v>111</v>
      </c>
      <c r="G2007">
        <v>20260723</v>
      </c>
    </row>
    <row r="2008" spans="1:7" x14ac:dyDescent="0.2">
      <c r="A2008" s="6" t="s">
        <v>198</v>
      </c>
      <c r="B2008" s="6" t="s">
        <v>189</v>
      </c>
      <c r="C2008" s="6" t="s">
        <v>166</v>
      </c>
      <c r="D2008">
        <v>0</v>
      </c>
      <c r="E2008" s="6" t="s">
        <v>106</v>
      </c>
      <c r="F2008" s="6" t="s">
        <v>113</v>
      </c>
      <c r="G2008">
        <v>20260723</v>
      </c>
    </row>
    <row r="2009" spans="1:7" x14ac:dyDescent="0.2">
      <c r="A2009" s="6" t="s">
        <v>198</v>
      </c>
      <c r="B2009" s="6" t="s">
        <v>189</v>
      </c>
      <c r="C2009" s="6" t="s">
        <v>166</v>
      </c>
      <c r="D2009">
        <v>42.747703000000001</v>
      </c>
      <c r="E2009" s="6" t="s">
        <v>108</v>
      </c>
      <c r="F2009" s="6" t="s">
        <v>114</v>
      </c>
      <c r="G2009">
        <v>20260723</v>
      </c>
    </row>
    <row r="2010" spans="1:7" x14ac:dyDescent="0.2">
      <c r="A2010" s="6" t="s">
        <v>198</v>
      </c>
      <c r="B2010" s="6" t="s">
        <v>189</v>
      </c>
      <c r="C2010" s="6" t="s">
        <v>166</v>
      </c>
      <c r="D2010">
        <v>4.2404869999999999</v>
      </c>
      <c r="E2010" s="6" t="s">
        <v>110</v>
      </c>
      <c r="F2010" s="6" t="s">
        <v>115</v>
      </c>
      <c r="G2010">
        <v>20260723</v>
      </c>
    </row>
    <row r="2011" spans="1:7" x14ac:dyDescent="0.2">
      <c r="A2011" s="6" t="s">
        <v>198</v>
      </c>
      <c r="B2011" s="6" t="s">
        <v>189</v>
      </c>
      <c r="C2011" s="6" t="s">
        <v>166</v>
      </c>
      <c r="D2011">
        <v>483.328374</v>
      </c>
      <c r="E2011" s="6" t="s">
        <v>117</v>
      </c>
      <c r="F2011" s="6" t="s">
        <v>116</v>
      </c>
      <c r="G2011">
        <v>20260723</v>
      </c>
    </row>
    <row r="2012" spans="1:7" x14ac:dyDescent="0.2">
      <c r="A2012" s="6" t="s">
        <v>198</v>
      </c>
      <c r="B2012" s="6" t="s">
        <v>189</v>
      </c>
      <c r="C2012" s="6" t="s">
        <v>166</v>
      </c>
      <c r="D2012">
        <v>-0.54306900000000002</v>
      </c>
      <c r="E2012" s="6" t="s">
        <v>119</v>
      </c>
      <c r="F2012" s="6" t="s">
        <v>118</v>
      </c>
      <c r="G2012">
        <v>20260723</v>
      </c>
    </row>
    <row r="2013" spans="1:7" x14ac:dyDescent="0.2">
      <c r="A2013" s="6" t="s">
        <v>198</v>
      </c>
      <c r="B2013" s="6" t="s">
        <v>189</v>
      </c>
      <c r="C2013" s="6" t="s">
        <v>166</v>
      </c>
      <c r="D2013">
        <v>0</v>
      </c>
      <c r="E2013" s="6" t="s">
        <v>106</v>
      </c>
      <c r="F2013" s="6" t="s">
        <v>120</v>
      </c>
      <c r="G2013">
        <v>20260723</v>
      </c>
    </row>
    <row r="2014" spans="1:7" x14ac:dyDescent="0.2">
      <c r="A2014" s="6" t="s">
        <v>198</v>
      </c>
      <c r="B2014" s="6" t="s">
        <v>189</v>
      </c>
      <c r="C2014" s="6" t="s">
        <v>166</v>
      </c>
      <c r="D2014">
        <v>-0.65226099999999998</v>
      </c>
      <c r="E2014" s="6" t="s">
        <v>108</v>
      </c>
      <c r="F2014" s="6" t="s">
        <v>121</v>
      </c>
      <c r="G2014">
        <v>20260723</v>
      </c>
    </row>
    <row r="2015" spans="1:7" x14ac:dyDescent="0.2">
      <c r="A2015" s="6" t="s">
        <v>198</v>
      </c>
      <c r="B2015" s="6" t="s">
        <v>189</v>
      </c>
      <c r="C2015" s="6" t="s">
        <v>166</v>
      </c>
      <c r="D2015">
        <v>0.109192</v>
      </c>
      <c r="E2015" s="6" t="s">
        <v>110</v>
      </c>
      <c r="F2015" s="6" t="s">
        <v>122</v>
      </c>
      <c r="G2015">
        <v>20260723</v>
      </c>
    </row>
    <row r="2016" spans="1:7" x14ac:dyDescent="0.2">
      <c r="A2016" s="6" t="s">
        <v>198</v>
      </c>
      <c r="B2016" s="6" t="s">
        <v>189</v>
      </c>
      <c r="C2016" s="6" t="s">
        <v>166</v>
      </c>
      <c r="D2016">
        <v>483.871444</v>
      </c>
      <c r="E2016" s="6" t="s">
        <v>169</v>
      </c>
      <c r="F2016" s="6" t="s">
        <v>123</v>
      </c>
      <c r="G2016">
        <v>20260723</v>
      </c>
    </row>
    <row r="2017" spans="1:7" x14ac:dyDescent="0.2">
      <c r="A2017" s="6" t="s">
        <v>198</v>
      </c>
      <c r="B2017" s="6" t="s">
        <v>189</v>
      </c>
      <c r="C2017" s="6" t="s">
        <v>166</v>
      </c>
      <c r="D2017">
        <v>0</v>
      </c>
      <c r="E2017" s="6" t="s">
        <v>106</v>
      </c>
      <c r="F2017" s="6" t="s">
        <v>124</v>
      </c>
      <c r="G2017">
        <v>20260723</v>
      </c>
    </row>
    <row r="2018" spans="1:7" x14ac:dyDescent="0.2">
      <c r="A2018" s="6" t="s">
        <v>198</v>
      </c>
      <c r="B2018" s="6" t="s">
        <v>189</v>
      </c>
      <c r="C2018" s="6" t="s">
        <v>166</v>
      </c>
      <c r="D2018">
        <v>467.24759299999999</v>
      </c>
      <c r="E2018" s="6" t="s">
        <v>108</v>
      </c>
      <c r="F2018" s="6" t="s">
        <v>125</v>
      </c>
      <c r="G2018">
        <v>20260723</v>
      </c>
    </row>
    <row r="2019" spans="1:7" x14ac:dyDescent="0.2">
      <c r="A2019" s="6" t="s">
        <v>198</v>
      </c>
      <c r="B2019" s="6" t="s">
        <v>189</v>
      </c>
      <c r="C2019" s="6" t="s">
        <v>166</v>
      </c>
      <c r="D2019">
        <v>16.623850999999998</v>
      </c>
      <c r="E2019" s="6" t="s">
        <v>110</v>
      </c>
      <c r="F2019" s="6" t="s">
        <v>126</v>
      </c>
      <c r="G2019">
        <v>20260723</v>
      </c>
    </row>
    <row r="2020" spans="1:7" x14ac:dyDescent="0.2">
      <c r="A2020" s="6" t="s">
        <v>198</v>
      </c>
      <c r="B2020" s="6" t="s">
        <v>189</v>
      </c>
      <c r="C2020" s="6" t="s">
        <v>166</v>
      </c>
      <c r="D2020">
        <v>154.342445</v>
      </c>
      <c r="E2020" s="6" t="s">
        <v>170</v>
      </c>
      <c r="F2020" s="6" t="s">
        <v>127</v>
      </c>
      <c r="G2020">
        <v>20260723</v>
      </c>
    </row>
    <row r="2021" spans="1:7" x14ac:dyDescent="0.2">
      <c r="A2021" s="6" t="s">
        <v>198</v>
      </c>
      <c r="B2021" s="6" t="s">
        <v>189</v>
      </c>
      <c r="C2021" s="6" t="s">
        <v>166</v>
      </c>
      <c r="D2021">
        <v>41.460627000000002</v>
      </c>
      <c r="E2021" s="6" t="s">
        <v>106</v>
      </c>
      <c r="F2021" s="6" t="s">
        <v>128</v>
      </c>
      <c r="G2021">
        <v>20260723</v>
      </c>
    </row>
    <row r="2022" spans="1:7" x14ac:dyDescent="0.2">
      <c r="A2022" s="6" t="s">
        <v>198</v>
      </c>
      <c r="B2022" s="6" t="s">
        <v>189</v>
      </c>
      <c r="C2022" s="6" t="s">
        <v>166</v>
      </c>
      <c r="D2022">
        <v>110.142686</v>
      </c>
      <c r="E2022" s="6" t="s">
        <v>108</v>
      </c>
      <c r="F2022" s="6" t="s">
        <v>129</v>
      </c>
      <c r="G2022">
        <v>20260723</v>
      </c>
    </row>
    <row r="2023" spans="1:7" x14ac:dyDescent="0.2">
      <c r="A2023" s="6" t="s">
        <v>198</v>
      </c>
      <c r="B2023" s="6" t="s">
        <v>189</v>
      </c>
      <c r="C2023" s="6" t="s">
        <v>166</v>
      </c>
      <c r="D2023">
        <v>2.7391320000000001</v>
      </c>
      <c r="E2023" s="6" t="s">
        <v>110</v>
      </c>
      <c r="F2023" s="6" t="s">
        <v>130</v>
      </c>
      <c r="G2023">
        <v>20260723</v>
      </c>
    </row>
    <row r="2024" spans="1:7" x14ac:dyDescent="0.2">
      <c r="A2024" s="6" t="s">
        <v>198</v>
      </c>
      <c r="B2024" s="6" t="s">
        <v>189</v>
      </c>
      <c r="C2024" s="6" t="s">
        <v>166</v>
      </c>
      <c r="E2024" s="6" t="s">
        <v>132</v>
      </c>
      <c r="F2024" s="6" t="s">
        <v>131</v>
      </c>
      <c r="G2024">
        <v>20260723</v>
      </c>
    </row>
    <row r="2025" spans="1:7" x14ac:dyDescent="0.2">
      <c r="A2025" s="6" t="s">
        <v>198</v>
      </c>
      <c r="B2025" s="6" t="s">
        <v>189</v>
      </c>
      <c r="C2025" s="6" t="s">
        <v>166</v>
      </c>
      <c r="D2025">
        <v>0</v>
      </c>
      <c r="E2025" s="6" t="s">
        <v>134</v>
      </c>
      <c r="F2025" s="6" t="s">
        <v>133</v>
      </c>
      <c r="G2025">
        <v>20260723</v>
      </c>
    </row>
    <row r="2026" spans="1:7" x14ac:dyDescent="0.2">
      <c r="A2026" s="6" t="s">
        <v>198</v>
      </c>
      <c r="B2026" s="6" t="s">
        <v>189</v>
      </c>
      <c r="C2026" s="6" t="s">
        <v>166</v>
      </c>
      <c r="D2026">
        <v>3.6935180000000001</v>
      </c>
      <c r="E2026" s="6" t="s">
        <v>136</v>
      </c>
      <c r="F2026" s="6" t="s">
        <v>135</v>
      </c>
      <c r="G2026">
        <v>20260723</v>
      </c>
    </row>
    <row r="2027" spans="1:7" x14ac:dyDescent="0.2">
      <c r="A2027" s="6" t="s">
        <v>198</v>
      </c>
      <c r="B2027" s="6" t="s">
        <v>189</v>
      </c>
      <c r="C2027" s="6" t="s">
        <v>166</v>
      </c>
      <c r="D2027">
        <v>2.3484720000000001</v>
      </c>
      <c r="E2027" s="6" t="s">
        <v>138</v>
      </c>
      <c r="F2027" s="6" t="s">
        <v>137</v>
      </c>
      <c r="G2027">
        <v>20260723</v>
      </c>
    </row>
    <row r="2028" spans="1:7" x14ac:dyDescent="0.2">
      <c r="A2028" s="6" t="s">
        <v>198</v>
      </c>
      <c r="B2028" s="6" t="s">
        <v>189</v>
      </c>
      <c r="C2028" s="6" t="s">
        <v>166</v>
      </c>
      <c r="D2028">
        <v>23.628685999999998</v>
      </c>
      <c r="E2028" s="6" t="s">
        <v>140</v>
      </c>
      <c r="F2028" s="6" t="s">
        <v>139</v>
      </c>
      <c r="G2028">
        <v>20260723</v>
      </c>
    </row>
    <row r="2029" spans="1:7" x14ac:dyDescent="0.2">
      <c r="A2029" s="6" t="s">
        <v>198</v>
      </c>
      <c r="B2029" s="6" t="s">
        <v>189</v>
      </c>
      <c r="C2029" s="6" t="s">
        <v>166</v>
      </c>
      <c r="D2029">
        <v>57.536952999999997</v>
      </c>
      <c r="E2029" s="6" t="s">
        <v>142</v>
      </c>
      <c r="F2029" s="6" t="s">
        <v>141</v>
      </c>
      <c r="G2029">
        <v>20260723</v>
      </c>
    </row>
    <row r="2030" spans="1:7" x14ac:dyDescent="0.2">
      <c r="A2030" s="6" t="s">
        <v>198</v>
      </c>
      <c r="B2030" s="6" t="s">
        <v>189</v>
      </c>
      <c r="C2030" s="6" t="s">
        <v>166</v>
      </c>
      <c r="D2030">
        <v>9.2147000000000007E-2</v>
      </c>
      <c r="E2030" s="6" t="s">
        <v>52</v>
      </c>
      <c r="F2030" s="6" t="s">
        <v>143</v>
      </c>
      <c r="G2030">
        <v>20260723</v>
      </c>
    </row>
    <row r="2031" spans="1:7" x14ac:dyDescent="0.2">
      <c r="A2031" s="6" t="s">
        <v>198</v>
      </c>
      <c r="B2031" s="6" t="s">
        <v>189</v>
      </c>
      <c r="C2031" s="6" t="s">
        <v>166</v>
      </c>
      <c r="D2031">
        <v>0.827102</v>
      </c>
      <c r="E2031" s="6" t="s">
        <v>145</v>
      </c>
      <c r="F2031" s="6" t="s">
        <v>144</v>
      </c>
      <c r="G2031">
        <v>20260723</v>
      </c>
    </row>
    <row r="2032" spans="1:7" x14ac:dyDescent="0.2">
      <c r="A2032" s="6" t="s">
        <v>198</v>
      </c>
      <c r="B2032" s="6" t="s">
        <v>189</v>
      </c>
      <c r="C2032" s="6" t="s">
        <v>166</v>
      </c>
      <c r="D2032">
        <v>24.455203999999998</v>
      </c>
      <c r="E2032" s="6" t="s">
        <v>147</v>
      </c>
      <c r="F2032" s="6" t="s">
        <v>146</v>
      </c>
      <c r="G2032">
        <v>20260723</v>
      </c>
    </row>
    <row r="2033" spans="1:7" x14ac:dyDescent="0.2">
      <c r="A2033" s="6" t="s">
        <v>198</v>
      </c>
      <c r="B2033" s="6" t="s">
        <v>189</v>
      </c>
      <c r="C2033" s="6" t="s">
        <v>166</v>
      </c>
      <c r="D2033">
        <v>104.43689999999999</v>
      </c>
      <c r="E2033" s="6" t="s">
        <v>149</v>
      </c>
      <c r="F2033" s="6" t="s">
        <v>148</v>
      </c>
      <c r="G2033">
        <v>20260723</v>
      </c>
    </row>
    <row r="2034" spans="1:7" x14ac:dyDescent="0.2">
      <c r="A2034" s="6" t="s">
        <v>198</v>
      </c>
      <c r="B2034" s="6" t="s">
        <v>189</v>
      </c>
      <c r="C2034" s="6" t="s">
        <v>166</v>
      </c>
      <c r="D2034">
        <v>17.883182000000001</v>
      </c>
      <c r="E2034" s="6" t="s">
        <v>151</v>
      </c>
      <c r="F2034" s="6" t="s">
        <v>150</v>
      </c>
      <c r="G2034">
        <v>20260723</v>
      </c>
    </row>
    <row r="2035" spans="1:7" x14ac:dyDescent="0.2">
      <c r="A2035" s="6" t="s">
        <v>198</v>
      </c>
      <c r="B2035" s="6" t="s">
        <v>189</v>
      </c>
      <c r="C2035" s="6" t="s">
        <v>166</v>
      </c>
      <c r="D2035">
        <v>61.588172</v>
      </c>
      <c r="E2035" s="6" t="s">
        <v>153</v>
      </c>
      <c r="F2035" s="6" t="s">
        <v>152</v>
      </c>
      <c r="G2035">
        <v>20260723</v>
      </c>
    </row>
    <row r="2036" spans="1:7" x14ac:dyDescent="0.2">
      <c r="A2036" s="6" t="s">
        <v>198</v>
      </c>
      <c r="B2036" s="6" t="s">
        <v>189</v>
      </c>
      <c r="C2036" s="6" t="s">
        <v>166</v>
      </c>
      <c r="D2036">
        <v>30.134442</v>
      </c>
      <c r="E2036" s="6" t="s">
        <v>155</v>
      </c>
      <c r="F2036" s="6" t="s">
        <v>154</v>
      </c>
      <c r="G2036">
        <v>20260723</v>
      </c>
    </row>
    <row r="2037" spans="1:7" x14ac:dyDescent="0.2">
      <c r="A2037" s="6" t="s">
        <v>198</v>
      </c>
      <c r="B2037" s="6" t="s">
        <v>189</v>
      </c>
      <c r="C2037" s="6" t="s">
        <v>166</v>
      </c>
      <c r="D2037">
        <v>0</v>
      </c>
      <c r="E2037" s="6" t="s">
        <v>157</v>
      </c>
      <c r="F2037" s="6" t="s">
        <v>156</v>
      </c>
      <c r="G2037">
        <v>20260723</v>
      </c>
    </row>
    <row r="2038" spans="1:7" x14ac:dyDescent="0.2">
      <c r="A2038" s="6" t="s">
        <v>198</v>
      </c>
      <c r="B2038" s="6" t="s">
        <v>189</v>
      </c>
      <c r="C2038" s="6" t="s">
        <v>166</v>
      </c>
      <c r="D2038">
        <v>30.134442</v>
      </c>
      <c r="E2038" s="6" t="s">
        <v>159</v>
      </c>
      <c r="F2038" s="6" t="s">
        <v>158</v>
      </c>
      <c r="G2038">
        <v>20260723</v>
      </c>
    </row>
    <row r="2039" spans="1:7" x14ac:dyDescent="0.2">
      <c r="A2039" s="6" t="s">
        <v>198</v>
      </c>
      <c r="B2039" s="6" t="s">
        <v>189</v>
      </c>
      <c r="C2039" s="6" t="s">
        <v>166</v>
      </c>
      <c r="D2039">
        <v>4.2863579999999999</v>
      </c>
      <c r="E2039" s="6" t="s">
        <v>161</v>
      </c>
      <c r="F2039" s="6" t="s">
        <v>160</v>
      </c>
      <c r="G2039">
        <v>20260723</v>
      </c>
    </row>
    <row r="2040" spans="1:7" x14ac:dyDescent="0.2">
      <c r="A2040" s="6" t="s">
        <v>198</v>
      </c>
      <c r="B2040" s="6" t="s">
        <v>189</v>
      </c>
      <c r="C2040" s="6" t="s">
        <v>166</v>
      </c>
      <c r="D2040">
        <v>2525.9909899999998</v>
      </c>
      <c r="E2040" s="6" t="s">
        <v>163</v>
      </c>
      <c r="F2040" s="6" t="s">
        <v>162</v>
      </c>
      <c r="G2040">
        <v>20260723</v>
      </c>
    </row>
    <row r="2041" spans="1:7" x14ac:dyDescent="0.2">
      <c r="A2041" s="6" t="s">
        <v>198</v>
      </c>
      <c r="B2041" s="6" t="s">
        <v>189</v>
      </c>
      <c r="C2041" s="6" t="s">
        <v>166</v>
      </c>
      <c r="D2041">
        <v>1744.578479</v>
      </c>
      <c r="E2041" s="6" t="s">
        <v>165</v>
      </c>
      <c r="F2041" s="6" t="s">
        <v>164</v>
      </c>
      <c r="G2041">
        <v>20260723</v>
      </c>
    </row>
    <row r="2042" spans="1:7" x14ac:dyDescent="0.2">
      <c r="A2042" s="6" t="s">
        <v>198</v>
      </c>
      <c r="B2042" s="6" t="s">
        <v>190</v>
      </c>
      <c r="C2042" s="6" t="s">
        <v>166</v>
      </c>
      <c r="E2042" s="6" t="s">
        <v>12</v>
      </c>
      <c r="F2042" s="6" t="s">
        <v>11</v>
      </c>
      <c r="G2042">
        <v>20260723</v>
      </c>
    </row>
    <row r="2043" spans="1:7" x14ac:dyDescent="0.2">
      <c r="A2043" s="6" t="s">
        <v>198</v>
      </c>
      <c r="B2043" s="6" t="s">
        <v>190</v>
      </c>
      <c r="C2043" s="6" t="s">
        <v>166</v>
      </c>
      <c r="E2043" s="6" t="s">
        <v>16</v>
      </c>
      <c r="F2043" s="6" t="s">
        <v>15</v>
      </c>
      <c r="G2043">
        <v>20260723</v>
      </c>
    </row>
    <row r="2044" spans="1:7" x14ac:dyDescent="0.2">
      <c r="A2044" s="6" t="s">
        <v>198</v>
      </c>
      <c r="B2044" s="6" t="s">
        <v>190</v>
      </c>
      <c r="C2044" s="6" t="s">
        <v>166</v>
      </c>
      <c r="E2044" s="6" t="s">
        <v>18</v>
      </c>
      <c r="F2044" s="6" t="s">
        <v>17</v>
      </c>
      <c r="G2044">
        <v>20260723</v>
      </c>
    </row>
    <row r="2045" spans="1:7" x14ac:dyDescent="0.2">
      <c r="A2045" s="6" t="s">
        <v>198</v>
      </c>
      <c r="B2045" s="6" t="s">
        <v>190</v>
      </c>
      <c r="C2045" s="6" t="s">
        <v>166</v>
      </c>
      <c r="D2045">
        <v>0</v>
      </c>
      <c r="E2045" s="6" t="s">
        <v>20</v>
      </c>
      <c r="F2045" s="6" t="s">
        <v>19</v>
      </c>
      <c r="G2045">
        <v>20260723</v>
      </c>
    </row>
    <row r="2046" spans="1:7" x14ac:dyDescent="0.2">
      <c r="A2046" s="6" t="s">
        <v>198</v>
      </c>
      <c r="B2046" s="6" t="s">
        <v>190</v>
      </c>
      <c r="C2046" s="6" t="s">
        <v>166</v>
      </c>
      <c r="D2046">
        <v>10.625567</v>
      </c>
      <c r="E2046" s="6" t="s">
        <v>22</v>
      </c>
      <c r="F2046" s="6" t="s">
        <v>21</v>
      </c>
      <c r="G2046">
        <v>20260723</v>
      </c>
    </row>
    <row r="2047" spans="1:7" x14ac:dyDescent="0.2">
      <c r="A2047" s="6" t="s">
        <v>198</v>
      </c>
      <c r="B2047" s="6" t="s">
        <v>190</v>
      </c>
      <c r="C2047" s="6" t="s">
        <v>166</v>
      </c>
      <c r="D2047">
        <v>0</v>
      </c>
      <c r="E2047" s="6" t="s">
        <v>24</v>
      </c>
      <c r="F2047" s="6" t="s">
        <v>23</v>
      </c>
      <c r="G2047">
        <v>20260723</v>
      </c>
    </row>
    <row r="2048" spans="1:7" x14ac:dyDescent="0.2">
      <c r="A2048" s="6" t="s">
        <v>198</v>
      </c>
      <c r="B2048" s="6" t="s">
        <v>190</v>
      </c>
      <c r="C2048" s="6" t="s">
        <v>166</v>
      </c>
      <c r="D2048">
        <v>81.142506999999995</v>
      </c>
      <c r="E2048" s="6" t="s">
        <v>26</v>
      </c>
      <c r="F2048" s="6" t="s">
        <v>25</v>
      </c>
      <c r="G2048">
        <v>20260723</v>
      </c>
    </row>
    <row r="2049" spans="1:7" x14ac:dyDescent="0.2">
      <c r="A2049" s="6" t="s">
        <v>198</v>
      </c>
      <c r="B2049" s="6" t="s">
        <v>190</v>
      </c>
      <c r="C2049" s="6" t="s">
        <v>166</v>
      </c>
      <c r="D2049">
        <v>2896.0496290000001</v>
      </c>
      <c r="E2049" s="6" t="s">
        <v>28</v>
      </c>
      <c r="F2049" s="6" t="s">
        <v>27</v>
      </c>
      <c r="G2049">
        <v>20260723</v>
      </c>
    </row>
    <row r="2050" spans="1:7" x14ac:dyDescent="0.2">
      <c r="A2050" s="6" t="s">
        <v>198</v>
      </c>
      <c r="B2050" s="6" t="s">
        <v>190</v>
      </c>
      <c r="C2050" s="6" t="s">
        <v>166</v>
      </c>
      <c r="D2050">
        <v>122.300102</v>
      </c>
      <c r="E2050" s="6" t="s">
        <v>30</v>
      </c>
      <c r="F2050" s="6" t="s">
        <v>29</v>
      </c>
      <c r="G2050">
        <v>20260723</v>
      </c>
    </row>
    <row r="2051" spans="1:7" x14ac:dyDescent="0.2">
      <c r="A2051" s="6" t="s">
        <v>198</v>
      </c>
      <c r="B2051" s="6" t="s">
        <v>190</v>
      </c>
      <c r="C2051" s="6" t="s">
        <v>166</v>
      </c>
      <c r="D2051">
        <v>181.60064299999999</v>
      </c>
      <c r="E2051" s="6" t="s">
        <v>32</v>
      </c>
      <c r="F2051" s="6" t="s">
        <v>31</v>
      </c>
      <c r="G2051">
        <v>20260723</v>
      </c>
    </row>
    <row r="2052" spans="1:7" x14ac:dyDescent="0.2">
      <c r="A2052" s="6" t="s">
        <v>198</v>
      </c>
      <c r="B2052" s="6" t="s">
        <v>190</v>
      </c>
      <c r="C2052" s="6" t="s">
        <v>166</v>
      </c>
      <c r="D2052">
        <v>207.140355</v>
      </c>
      <c r="E2052" s="6" t="s">
        <v>34</v>
      </c>
      <c r="F2052" s="6" t="s">
        <v>33</v>
      </c>
      <c r="G2052">
        <v>20260723</v>
      </c>
    </row>
    <row r="2053" spans="1:7" x14ac:dyDescent="0.2">
      <c r="A2053" s="6" t="s">
        <v>198</v>
      </c>
      <c r="B2053" s="6" t="s">
        <v>190</v>
      </c>
      <c r="C2053" s="6" t="s">
        <v>166</v>
      </c>
      <c r="D2053">
        <v>61.194388000000004</v>
      </c>
      <c r="E2053" s="6" t="s">
        <v>36</v>
      </c>
      <c r="F2053" s="6" t="s">
        <v>35</v>
      </c>
      <c r="G2053">
        <v>20260723</v>
      </c>
    </row>
    <row r="2054" spans="1:7" x14ac:dyDescent="0.2">
      <c r="A2054" s="6" t="s">
        <v>198</v>
      </c>
      <c r="B2054" s="6" t="s">
        <v>190</v>
      </c>
      <c r="C2054" s="6" t="s">
        <v>166</v>
      </c>
      <c r="D2054">
        <v>145.945967</v>
      </c>
      <c r="E2054" s="6" t="s">
        <v>38</v>
      </c>
      <c r="F2054" s="6" t="s">
        <v>37</v>
      </c>
      <c r="G2054">
        <v>20260723</v>
      </c>
    </row>
    <row r="2055" spans="1:7" x14ac:dyDescent="0.2">
      <c r="A2055" s="6" t="s">
        <v>198</v>
      </c>
      <c r="B2055" s="6" t="s">
        <v>190</v>
      </c>
      <c r="C2055" s="6" t="s">
        <v>166</v>
      </c>
      <c r="D2055">
        <v>2121.5612820000001</v>
      </c>
      <c r="E2055" s="6" t="s">
        <v>40</v>
      </c>
      <c r="F2055" s="6" t="s">
        <v>39</v>
      </c>
      <c r="G2055">
        <v>20260723</v>
      </c>
    </row>
    <row r="2056" spans="1:7" x14ac:dyDescent="0.2">
      <c r="A2056" s="6" t="s">
        <v>198</v>
      </c>
      <c r="B2056" s="6" t="s">
        <v>190</v>
      </c>
      <c r="C2056" s="6" t="s">
        <v>166</v>
      </c>
      <c r="D2056">
        <v>1615.3795090000001</v>
      </c>
      <c r="E2056" s="6" t="s">
        <v>42</v>
      </c>
      <c r="F2056" s="6" t="s">
        <v>41</v>
      </c>
      <c r="G2056">
        <v>20260723</v>
      </c>
    </row>
    <row r="2057" spans="1:7" x14ac:dyDescent="0.2">
      <c r="A2057" s="6" t="s">
        <v>198</v>
      </c>
      <c r="B2057" s="6" t="s">
        <v>190</v>
      </c>
      <c r="C2057" s="6" t="s">
        <v>166</v>
      </c>
      <c r="D2057">
        <v>506.11001299999998</v>
      </c>
      <c r="E2057" s="6" t="s">
        <v>44</v>
      </c>
      <c r="F2057" s="6" t="s">
        <v>43</v>
      </c>
      <c r="G2057">
        <v>20260723</v>
      </c>
    </row>
    <row r="2058" spans="1:7" x14ac:dyDescent="0.2">
      <c r="A2058" s="6" t="s">
        <v>198</v>
      </c>
      <c r="B2058" s="6" t="s">
        <v>190</v>
      </c>
      <c r="C2058" s="6" t="s">
        <v>166</v>
      </c>
      <c r="D2058">
        <v>7.1760000000000004E-2</v>
      </c>
      <c r="E2058" s="6" t="s">
        <v>46</v>
      </c>
      <c r="F2058" s="6" t="s">
        <v>45</v>
      </c>
      <c r="G2058">
        <v>20260723</v>
      </c>
    </row>
    <row r="2059" spans="1:7" x14ac:dyDescent="0.2">
      <c r="A2059" s="6" t="s">
        <v>198</v>
      </c>
      <c r="B2059" s="6" t="s">
        <v>190</v>
      </c>
      <c r="C2059" s="6" t="s">
        <v>166</v>
      </c>
      <c r="D2059">
        <v>0</v>
      </c>
      <c r="E2059" s="6" t="s">
        <v>48</v>
      </c>
      <c r="F2059" s="6" t="s">
        <v>47</v>
      </c>
      <c r="G2059">
        <v>20260723</v>
      </c>
    </row>
    <row r="2060" spans="1:7" x14ac:dyDescent="0.2">
      <c r="A2060" s="6" t="s">
        <v>198</v>
      </c>
      <c r="B2060" s="6" t="s">
        <v>190</v>
      </c>
      <c r="C2060" s="6" t="s">
        <v>166</v>
      </c>
      <c r="D2060">
        <v>219.48539299999999</v>
      </c>
      <c r="E2060" s="6" t="s">
        <v>50</v>
      </c>
      <c r="F2060" s="6" t="s">
        <v>49</v>
      </c>
      <c r="G2060">
        <v>20260723</v>
      </c>
    </row>
    <row r="2061" spans="1:7" x14ac:dyDescent="0.2">
      <c r="A2061" s="6" t="s">
        <v>198</v>
      </c>
      <c r="B2061" s="6" t="s">
        <v>190</v>
      </c>
      <c r="C2061" s="6" t="s">
        <v>166</v>
      </c>
      <c r="D2061">
        <v>8.4391169999999995</v>
      </c>
      <c r="E2061" s="6" t="s">
        <v>52</v>
      </c>
      <c r="F2061" s="6" t="s">
        <v>51</v>
      </c>
      <c r="G2061">
        <v>20260723</v>
      </c>
    </row>
    <row r="2062" spans="1:7" x14ac:dyDescent="0.2">
      <c r="A2062" s="6" t="s">
        <v>198</v>
      </c>
      <c r="B2062" s="6" t="s">
        <v>190</v>
      </c>
      <c r="C2062" s="6" t="s">
        <v>166</v>
      </c>
      <c r="D2062">
        <v>35.522736999999999</v>
      </c>
      <c r="E2062" s="6" t="s">
        <v>54</v>
      </c>
      <c r="F2062" s="6" t="s">
        <v>53</v>
      </c>
      <c r="G2062">
        <v>20260723</v>
      </c>
    </row>
    <row r="2063" spans="1:7" x14ac:dyDescent="0.2">
      <c r="A2063" s="6" t="s">
        <v>198</v>
      </c>
      <c r="B2063" s="6" t="s">
        <v>190</v>
      </c>
      <c r="C2063" s="6" t="s">
        <v>166</v>
      </c>
      <c r="D2063">
        <v>0</v>
      </c>
      <c r="E2063" s="6" t="s">
        <v>56</v>
      </c>
      <c r="F2063" s="6" t="s">
        <v>55</v>
      </c>
      <c r="G2063">
        <v>20260723</v>
      </c>
    </row>
    <row r="2064" spans="1:7" x14ac:dyDescent="0.2">
      <c r="A2064" s="6" t="s">
        <v>198</v>
      </c>
      <c r="B2064" s="6" t="s">
        <v>190</v>
      </c>
      <c r="C2064" s="6" t="s">
        <v>166</v>
      </c>
      <c r="D2064">
        <v>206.12547900000001</v>
      </c>
      <c r="E2064" s="6" t="s">
        <v>58</v>
      </c>
      <c r="F2064" s="6" t="s">
        <v>57</v>
      </c>
      <c r="G2064">
        <v>20260723</v>
      </c>
    </row>
    <row r="2065" spans="1:7" x14ac:dyDescent="0.2">
      <c r="A2065" s="6" t="s">
        <v>198</v>
      </c>
      <c r="B2065" s="6" t="s">
        <v>190</v>
      </c>
      <c r="C2065" s="6" t="s">
        <v>166</v>
      </c>
      <c r="D2065">
        <v>153.7028</v>
      </c>
      <c r="E2065" s="6" t="s">
        <v>60</v>
      </c>
      <c r="F2065" s="6" t="s">
        <v>59</v>
      </c>
      <c r="G2065">
        <v>20260723</v>
      </c>
    </row>
    <row r="2066" spans="1:7" x14ac:dyDescent="0.2">
      <c r="A2066" s="6" t="s">
        <v>198</v>
      </c>
      <c r="B2066" s="6" t="s">
        <v>190</v>
      </c>
      <c r="C2066" s="6" t="s">
        <v>166</v>
      </c>
      <c r="D2066">
        <v>1.1055680000000001</v>
      </c>
      <c r="E2066" s="6" t="s">
        <v>62</v>
      </c>
      <c r="F2066" s="6" t="s">
        <v>61</v>
      </c>
      <c r="G2066">
        <v>20260723</v>
      </c>
    </row>
    <row r="2067" spans="1:7" x14ac:dyDescent="0.2">
      <c r="A2067" s="6" t="s">
        <v>198</v>
      </c>
      <c r="B2067" s="6" t="s">
        <v>190</v>
      </c>
      <c r="C2067" s="6" t="s">
        <v>166</v>
      </c>
      <c r="D2067">
        <v>0.67916399999999999</v>
      </c>
      <c r="E2067" s="6" t="s">
        <v>64</v>
      </c>
      <c r="F2067" s="6" t="s">
        <v>63</v>
      </c>
      <c r="G2067">
        <v>20260723</v>
      </c>
    </row>
    <row r="2068" spans="1:7" x14ac:dyDescent="0.2">
      <c r="A2068" s="6" t="s">
        <v>198</v>
      </c>
      <c r="B2068" s="6" t="s">
        <v>190</v>
      </c>
      <c r="C2068" s="6" t="s">
        <v>166</v>
      </c>
      <c r="D2068">
        <v>151.91806700000001</v>
      </c>
      <c r="E2068" s="6" t="s">
        <v>66</v>
      </c>
      <c r="F2068" s="6" t="s">
        <v>65</v>
      </c>
      <c r="G2068">
        <v>20260723</v>
      </c>
    </row>
    <row r="2069" spans="1:7" x14ac:dyDescent="0.2">
      <c r="A2069" s="6" t="s">
        <v>198</v>
      </c>
      <c r="B2069" s="6" t="s">
        <v>190</v>
      </c>
      <c r="C2069" s="6" t="s">
        <v>166</v>
      </c>
      <c r="D2069">
        <v>662.20149200000003</v>
      </c>
      <c r="E2069" s="6" t="s">
        <v>68</v>
      </c>
      <c r="F2069" s="6" t="s">
        <v>67</v>
      </c>
      <c r="G2069">
        <v>20260723</v>
      </c>
    </row>
    <row r="2070" spans="1:7" x14ac:dyDescent="0.2">
      <c r="A2070" s="6" t="s">
        <v>198</v>
      </c>
      <c r="B2070" s="6" t="s">
        <v>190</v>
      </c>
      <c r="C2070" s="6" t="s">
        <v>166</v>
      </c>
      <c r="D2070">
        <v>663.76645800000006</v>
      </c>
      <c r="E2070" s="6" t="s">
        <v>70</v>
      </c>
      <c r="F2070" s="6" t="s">
        <v>69</v>
      </c>
      <c r="G2070">
        <v>20260723</v>
      </c>
    </row>
    <row r="2071" spans="1:7" x14ac:dyDescent="0.2">
      <c r="A2071" s="6" t="s">
        <v>198</v>
      </c>
      <c r="B2071" s="6" t="s">
        <v>190</v>
      </c>
      <c r="C2071" s="6" t="s">
        <v>166</v>
      </c>
      <c r="D2071">
        <v>659.910618</v>
      </c>
      <c r="E2071" s="6" t="s">
        <v>72</v>
      </c>
      <c r="F2071" s="6" t="s">
        <v>71</v>
      </c>
      <c r="G2071">
        <v>20260723</v>
      </c>
    </row>
    <row r="2072" spans="1:7" x14ac:dyDescent="0.2">
      <c r="A2072" s="6" t="s">
        <v>198</v>
      </c>
      <c r="B2072" s="6" t="s">
        <v>190</v>
      </c>
      <c r="C2072" s="6" t="s">
        <v>166</v>
      </c>
      <c r="D2072">
        <v>3.8558400000000002</v>
      </c>
      <c r="E2072" s="6" t="s">
        <v>74</v>
      </c>
      <c r="F2072" s="6" t="s">
        <v>73</v>
      </c>
      <c r="G2072">
        <v>20260723</v>
      </c>
    </row>
    <row r="2073" spans="1:7" x14ac:dyDescent="0.2">
      <c r="A2073" s="6" t="s">
        <v>198</v>
      </c>
      <c r="B2073" s="6" t="s">
        <v>190</v>
      </c>
      <c r="C2073" s="6" t="s">
        <v>166</v>
      </c>
      <c r="D2073">
        <v>-1.552389</v>
      </c>
      <c r="E2073" s="6" t="s">
        <v>76</v>
      </c>
      <c r="F2073" s="6" t="s">
        <v>75</v>
      </c>
      <c r="G2073">
        <v>20260723</v>
      </c>
    </row>
    <row r="2074" spans="1:7" x14ac:dyDescent="0.2">
      <c r="A2074" s="6" t="s">
        <v>198</v>
      </c>
      <c r="B2074" s="6" t="s">
        <v>190</v>
      </c>
      <c r="C2074" s="6" t="s">
        <v>166</v>
      </c>
      <c r="D2074">
        <v>-5.4628000000000003E-2</v>
      </c>
      <c r="E2074" s="6" t="s">
        <v>78</v>
      </c>
      <c r="F2074" s="6" t="s">
        <v>77</v>
      </c>
      <c r="G2074">
        <v>20260723</v>
      </c>
    </row>
    <row r="2075" spans="1:7" x14ac:dyDescent="0.2">
      <c r="A2075" s="6" t="s">
        <v>198</v>
      </c>
      <c r="B2075" s="6" t="s">
        <v>190</v>
      </c>
      <c r="C2075" s="6" t="s">
        <v>166</v>
      </c>
      <c r="D2075">
        <v>-1.4977609999999999</v>
      </c>
      <c r="E2075" s="6" t="s">
        <v>80</v>
      </c>
      <c r="F2075" s="6" t="s">
        <v>79</v>
      </c>
      <c r="G2075">
        <v>20260723</v>
      </c>
    </row>
    <row r="2076" spans="1:7" x14ac:dyDescent="0.2">
      <c r="A2076" s="6" t="s">
        <v>198</v>
      </c>
      <c r="B2076" s="6" t="s">
        <v>190</v>
      </c>
      <c r="C2076" s="6" t="s">
        <v>166</v>
      </c>
      <c r="D2076">
        <v>-1.2577E-2</v>
      </c>
      <c r="E2076" s="6" t="s">
        <v>82</v>
      </c>
      <c r="F2076" s="6" t="s">
        <v>81</v>
      </c>
      <c r="G2076">
        <v>20260723</v>
      </c>
    </row>
    <row r="2077" spans="1:7" x14ac:dyDescent="0.2">
      <c r="A2077" s="6" t="s">
        <v>198</v>
      </c>
      <c r="B2077" s="6" t="s">
        <v>190</v>
      </c>
      <c r="C2077" s="6" t="s">
        <v>166</v>
      </c>
      <c r="D2077">
        <v>53.618186999999999</v>
      </c>
      <c r="E2077" s="6" t="s">
        <v>84</v>
      </c>
      <c r="F2077" s="6" t="s">
        <v>83</v>
      </c>
      <c r="G2077">
        <v>20260723</v>
      </c>
    </row>
    <row r="2078" spans="1:7" x14ac:dyDescent="0.2">
      <c r="A2078" s="6" t="s">
        <v>198</v>
      </c>
      <c r="B2078" s="6" t="s">
        <v>190</v>
      </c>
      <c r="C2078" s="6" t="s">
        <v>166</v>
      </c>
      <c r="D2078">
        <v>285.78750200000002</v>
      </c>
      <c r="E2078" s="6" t="s">
        <v>86</v>
      </c>
      <c r="F2078" s="6" t="s">
        <v>85</v>
      </c>
      <c r="G2078">
        <v>20260723</v>
      </c>
    </row>
    <row r="2079" spans="1:7" x14ac:dyDescent="0.2">
      <c r="A2079" s="6" t="s">
        <v>198</v>
      </c>
      <c r="B2079" s="6" t="s">
        <v>190</v>
      </c>
      <c r="C2079" s="6" t="s">
        <v>166</v>
      </c>
      <c r="D2079">
        <v>13.174474</v>
      </c>
      <c r="E2079" s="6" t="s">
        <v>88</v>
      </c>
      <c r="F2079" s="6" t="s">
        <v>87</v>
      </c>
      <c r="G2079">
        <v>20260723</v>
      </c>
    </row>
    <row r="2080" spans="1:7" x14ac:dyDescent="0.2">
      <c r="A2080" s="6" t="s">
        <v>198</v>
      </c>
      <c r="B2080" s="6" t="s">
        <v>190</v>
      </c>
      <c r="C2080" s="6" t="s">
        <v>166</v>
      </c>
      <c r="D2080">
        <v>76.440566000000004</v>
      </c>
      <c r="E2080" s="6" t="s">
        <v>90</v>
      </c>
      <c r="F2080" s="6" t="s">
        <v>89</v>
      </c>
      <c r="G2080">
        <v>20260723</v>
      </c>
    </row>
    <row r="2081" spans="1:7" x14ac:dyDescent="0.2">
      <c r="A2081" s="6" t="s">
        <v>198</v>
      </c>
      <c r="B2081" s="6" t="s">
        <v>190</v>
      </c>
      <c r="C2081" s="6" t="s">
        <v>166</v>
      </c>
      <c r="D2081">
        <v>0.34772500000000001</v>
      </c>
      <c r="E2081" s="6" t="s">
        <v>92</v>
      </c>
      <c r="F2081" s="6" t="s">
        <v>91</v>
      </c>
      <c r="G2081">
        <v>20260723</v>
      </c>
    </row>
    <row r="2082" spans="1:7" x14ac:dyDescent="0.2">
      <c r="A2082" s="6" t="s">
        <v>198</v>
      </c>
      <c r="B2082" s="6" t="s">
        <v>190</v>
      </c>
      <c r="C2082" s="6" t="s">
        <v>166</v>
      </c>
      <c r="D2082">
        <v>0</v>
      </c>
      <c r="E2082" s="6" t="s">
        <v>94</v>
      </c>
      <c r="F2082" s="6" t="s">
        <v>93</v>
      </c>
      <c r="G2082">
        <v>20260723</v>
      </c>
    </row>
    <row r="2083" spans="1:7" x14ac:dyDescent="0.2">
      <c r="A2083" s="6" t="s">
        <v>198</v>
      </c>
      <c r="B2083" s="6" t="s">
        <v>190</v>
      </c>
      <c r="C2083" s="6" t="s">
        <v>166</v>
      </c>
      <c r="D2083">
        <v>183.05137300000001</v>
      </c>
      <c r="E2083" s="6" t="s">
        <v>96</v>
      </c>
      <c r="F2083" s="6" t="s">
        <v>95</v>
      </c>
      <c r="G2083">
        <v>20260723</v>
      </c>
    </row>
    <row r="2084" spans="1:7" x14ac:dyDescent="0.2">
      <c r="A2084" s="6" t="s">
        <v>198</v>
      </c>
      <c r="B2084" s="6" t="s">
        <v>190</v>
      </c>
      <c r="C2084" s="6" t="s">
        <v>166</v>
      </c>
      <c r="D2084">
        <v>5.6303369999999999</v>
      </c>
      <c r="E2084" s="6" t="s">
        <v>98</v>
      </c>
      <c r="F2084" s="6" t="s">
        <v>97</v>
      </c>
      <c r="G2084">
        <v>20260723</v>
      </c>
    </row>
    <row r="2085" spans="1:7" x14ac:dyDescent="0.2">
      <c r="A2085" s="6" t="s">
        <v>198</v>
      </c>
      <c r="B2085" s="6" t="s">
        <v>190</v>
      </c>
      <c r="C2085" s="6" t="s">
        <v>166</v>
      </c>
      <c r="D2085">
        <v>4627.8976039999998</v>
      </c>
      <c r="E2085" s="6" t="s">
        <v>100</v>
      </c>
      <c r="F2085" s="6" t="s">
        <v>99</v>
      </c>
      <c r="G2085">
        <v>20260723</v>
      </c>
    </row>
    <row r="2086" spans="1:7" x14ac:dyDescent="0.2">
      <c r="A2086" s="6" t="s">
        <v>198</v>
      </c>
      <c r="B2086" s="6" t="s">
        <v>190</v>
      </c>
      <c r="C2086" s="6" t="s">
        <v>166</v>
      </c>
      <c r="E2086" s="6" t="s">
        <v>102</v>
      </c>
      <c r="F2086" s="6" t="s">
        <v>101</v>
      </c>
      <c r="G2086">
        <v>20260723</v>
      </c>
    </row>
    <row r="2087" spans="1:7" x14ac:dyDescent="0.2">
      <c r="A2087" s="6" t="s">
        <v>198</v>
      </c>
      <c r="B2087" s="6" t="s">
        <v>190</v>
      </c>
      <c r="C2087" s="6" t="s">
        <v>166</v>
      </c>
      <c r="D2087">
        <v>1616.2603120000001</v>
      </c>
      <c r="E2087" s="6" t="s">
        <v>167</v>
      </c>
      <c r="F2087" s="6" t="s">
        <v>103</v>
      </c>
      <c r="G2087">
        <v>20260723</v>
      </c>
    </row>
    <row r="2088" spans="1:7" x14ac:dyDescent="0.2">
      <c r="A2088" s="6" t="s">
        <v>198</v>
      </c>
      <c r="B2088" s="6" t="s">
        <v>190</v>
      </c>
      <c r="C2088" s="6" t="s">
        <v>166</v>
      </c>
      <c r="D2088">
        <v>1572.3835529999999</v>
      </c>
      <c r="E2088" s="6" t="s">
        <v>168</v>
      </c>
      <c r="F2088" s="6" t="s">
        <v>104</v>
      </c>
      <c r="G2088">
        <v>20260723</v>
      </c>
    </row>
    <row r="2089" spans="1:7" x14ac:dyDescent="0.2">
      <c r="A2089" s="6" t="s">
        <v>198</v>
      </c>
      <c r="B2089" s="6" t="s">
        <v>190</v>
      </c>
      <c r="C2089" s="6" t="s">
        <v>166</v>
      </c>
      <c r="D2089">
        <v>0</v>
      </c>
      <c r="E2089" s="6" t="s">
        <v>106</v>
      </c>
      <c r="F2089" s="6" t="s">
        <v>105</v>
      </c>
      <c r="G2089">
        <v>20260723</v>
      </c>
    </row>
    <row r="2090" spans="1:7" x14ac:dyDescent="0.2">
      <c r="A2090" s="6" t="s">
        <v>198</v>
      </c>
      <c r="B2090" s="6" t="s">
        <v>190</v>
      </c>
      <c r="C2090" s="6" t="s">
        <v>166</v>
      </c>
      <c r="D2090">
        <v>1487.7324000000001</v>
      </c>
      <c r="E2090" s="6" t="s">
        <v>108</v>
      </c>
      <c r="F2090" s="6" t="s">
        <v>107</v>
      </c>
      <c r="G2090">
        <v>20260723</v>
      </c>
    </row>
    <row r="2091" spans="1:7" x14ac:dyDescent="0.2">
      <c r="A2091" s="6" t="s">
        <v>198</v>
      </c>
      <c r="B2091" s="6" t="s">
        <v>190</v>
      </c>
      <c r="C2091" s="6" t="s">
        <v>166</v>
      </c>
      <c r="D2091">
        <v>84.651154000000005</v>
      </c>
      <c r="E2091" s="6" t="s">
        <v>110</v>
      </c>
      <c r="F2091" s="6" t="s">
        <v>109</v>
      </c>
      <c r="G2091">
        <v>20260723</v>
      </c>
    </row>
    <row r="2092" spans="1:7" x14ac:dyDescent="0.2">
      <c r="A2092" s="6" t="s">
        <v>198</v>
      </c>
      <c r="B2092" s="6" t="s">
        <v>190</v>
      </c>
      <c r="C2092" s="6" t="s">
        <v>166</v>
      </c>
      <c r="D2092">
        <v>43.876758000000002</v>
      </c>
      <c r="E2092" s="6" t="s">
        <v>112</v>
      </c>
      <c r="F2092" s="6" t="s">
        <v>111</v>
      </c>
      <c r="G2092">
        <v>20260723</v>
      </c>
    </row>
    <row r="2093" spans="1:7" x14ac:dyDescent="0.2">
      <c r="A2093" s="6" t="s">
        <v>198</v>
      </c>
      <c r="B2093" s="6" t="s">
        <v>190</v>
      </c>
      <c r="C2093" s="6" t="s">
        <v>166</v>
      </c>
      <c r="D2093">
        <v>0</v>
      </c>
      <c r="E2093" s="6" t="s">
        <v>106</v>
      </c>
      <c r="F2093" s="6" t="s">
        <v>113</v>
      </c>
      <c r="G2093">
        <v>20260723</v>
      </c>
    </row>
    <row r="2094" spans="1:7" x14ac:dyDescent="0.2">
      <c r="A2094" s="6" t="s">
        <v>198</v>
      </c>
      <c r="B2094" s="6" t="s">
        <v>190</v>
      </c>
      <c r="C2094" s="6" t="s">
        <v>166</v>
      </c>
      <c r="D2094">
        <v>40.028436999999997</v>
      </c>
      <c r="E2094" s="6" t="s">
        <v>108</v>
      </c>
      <c r="F2094" s="6" t="s">
        <v>114</v>
      </c>
      <c r="G2094">
        <v>20260723</v>
      </c>
    </row>
    <row r="2095" spans="1:7" x14ac:dyDescent="0.2">
      <c r="A2095" s="6" t="s">
        <v>198</v>
      </c>
      <c r="B2095" s="6" t="s">
        <v>190</v>
      </c>
      <c r="C2095" s="6" t="s">
        <v>166</v>
      </c>
      <c r="D2095">
        <v>3.8483209999999999</v>
      </c>
      <c r="E2095" s="6" t="s">
        <v>110</v>
      </c>
      <c r="F2095" s="6" t="s">
        <v>115</v>
      </c>
      <c r="G2095">
        <v>20260723</v>
      </c>
    </row>
    <row r="2096" spans="1:7" x14ac:dyDescent="0.2">
      <c r="A2096" s="6" t="s">
        <v>198</v>
      </c>
      <c r="B2096" s="6" t="s">
        <v>190</v>
      </c>
      <c r="C2096" s="6" t="s">
        <v>166</v>
      </c>
      <c r="D2096">
        <v>507.35488199999998</v>
      </c>
      <c r="E2096" s="6" t="s">
        <v>117</v>
      </c>
      <c r="F2096" s="6" t="s">
        <v>116</v>
      </c>
      <c r="G2096">
        <v>20260723</v>
      </c>
    </row>
    <row r="2097" spans="1:7" x14ac:dyDescent="0.2">
      <c r="A2097" s="6" t="s">
        <v>198</v>
      </c>
      <c r="B2097" s="6" t="s">
        <v>190</v>
      </c>
      <c r="C2097" s="6" t="s">
        <v>166</v>
      </c>
      <c r="D2097">
        <v>-0.56699900000000003</v>
      </c>
      <c r="E2097" s="6" t="s">
        <v>119</v>
      </c>
      <c r="F2097" s="6" t="s">
        <v>118</v>
      </c>
      <c r="G2097">
        <v>20260723</v>
      </c>
    </row>
    <row r="2098" spans="1:7" x14ac:dyDescent="0.2">
      <c r="A2098" s="6" t="s">
        <v>198</v>
      </c>
      <c r="B2098" s="6" t="s">
        <v>190</v>
      </c>
      <c r="C2098" s="6" t="s">
        <v>166</v>
      </c>
      <c r="D2098">
        <v>0</v>
      </c>
      <c r="E2098" s="6" t="s">
        <v>106</v>
      </c>
      <c r="F2098" s="6" t="s">
        <v>120</v>
      </c>
      <c r="G2098">
        <v>20260723</v>
      </c>
    </row>
    <row r="2099" spans="1:7" x14ac:dyDescent="0.2">
      <c r="A2099" s="6" t="s">
        <v>198</v>
      </c>
      <c r="B2099" s="6" t="s">
        <v>190</v>
      </c>
      <c r="C2099" s="6" t="s">
        <v>166</v>
      </c>
      <c r="D2099">
        <v>-0.67288499999999996</v>
      </c>
      <c r="E2099" s="6" t="s">
        <v>108</v>
      </c>
      <c r="F2099" s="6" t="s">
        <v>121</v>
      </c>
      <c r="G2099">
        <v>20260723</v>
      </c>
    </row>
    <row r="2100" spans="1:7" x14ac:dyDescent="0.2">
      <c r="A2100" s="6" t="s">
        <v>198</v>
      </c>
      <c r="B2100" s="6" t="s">
        <v>190</v>
      </c>
      <c r="C2100" s="6" t="s">
        <v>166</v>
      </c>
      <c r="D2100">
        <v>0.10588599999999999</v>
      </c>
      <c r="E2100" s="6" t="s">
        <v>110</v>
      </c>
      <c r="F2100" s="6" t="s">
        <v>122</v>
      </c>
      <c r="G2100">
        <v>20260723</v>
      </c>
    </row>
    <row r="2101" spans="1:7" x14ac:dyDescent="0.2">
      <c r="A2101" s="6" t="s">
        <v>198</v>
      </c>
      <c r="B2101" s="6" t="s">
        <v>190</v>
      </c>
      <c r="C2101" s="6" t="s">
        <v>166</v>
      </c>
      <c r="D2101">
        <v>507.92188099999998</v>
      </c>
      <c r="E2101" s="6" t="s">
        <v>169</v>
      </c>
      <c r="F2101" s="6" t="s">
        <v>123</v>
      </c>
      <c r="G2101">
        <v>20260723</v>
      </c>
    </row>
    <row r="2102" spans="1:7" x14ac:dyDescent="0.2">
      <c r="A2102" s="6" t="s">
        <v>198</v>
      </c>
      <c r="B2102" s="6" t="s">
        <v>190</v>
      </c>
      <c r="C2102" s="6" t="s">
        <v>166</v>
      </c>
      <c r="D2102">
        <v>0</v>
      </c>
      <c r="E2102" s="6" t="s">
        <v>106</v>
      </c>
      <c r="F2102" s="6" t="s">
        <v>124</v>
      </c>
      <c r="G2102">
        <v>20260723</v>
      </c>
    </row>
    <row r="2103" spans="1:7" x14ac:dyDescent="0.2">
      <c r="A2103" s="6" t="s">
        <v>198</v>
      </c>
      <c r="B2103" s="6" t="s">
        <v>190</v>
      </c>
      <c r="C2103" s="6" t="s">
        <v>166</v>
      </c>
      <c r="D2103">
        <v>492.10193900000002</v>
      </c>
      <c r="E2103" s="6" t="s">
        <v>108</v>
      </c>
      <c r="F2103" s="6" t="s">
        <v>125</v>
      </c>
      <c r="G2103">
        <v>20260723</v>
      </c>
    </row>
    <row r="2104" spans="1:7" x14ac:dyDescent="0.2">
      <c r="A2104" s="6" t="s">
        <v>198</v>
      </c>
      <c r="B2104" s="6" t="s">
        <v>190</v>
      </c>
      <c r="C2104" s="6" t="s">
        <v>166</v>
      </c>
      <c r="D2104">
        <v>15.819943</v>
      </c>
      <c r="E2104" s="6" t="s">
        <v>110</v>
      </c>
      <c r="F2104" s="6" t="s">
        <v>126</v>
      </c>
      <c r="G2104">
        <v>20260723</v>
      </c>
    </row>
    <row r="2105" spans="1:7" x14ac:dyDescent="0.2">
      <c r="A2105" s="6" t="s">
        <v>198</v>
      </c>
      <c r="B2105" s="6" t="s">
        <v>190</v>
      </c>
      <c r="C2105" s="6" t="s">
        <v>166</v>
      </c>
      <c r="D2105">
        <v>196.11466999999999</v>
      </c>
      <c r="E2105" s="6" t="s">
        <v>170</v>
      </c>
      <c r="F2105" s="6" t="s">
        <v>127</v>
      </c>
      <c r="G2105">
        <v>20260723</v>
      </c>
    </row>
    <row r="2106" spans="1:7" x14ac:dyDescent="0.2">
      <c r="A2106" s="6" t="s">
        <v>198</v>
      </c>
      <c r="B2106" s="6" t="s">
        <v>190</v>
      </c>
      <c r="C2106" s="6" t="s">
        <v>166</v>
      </c>
      <c r="D2106">
        <v>4.9369999999999997E-2</v>
      </c>
      <c r="E2106" s="6" t="s">
        <v>106</v>
      </c>
      <c r="F2106" s="6" t="s">
        <v>128</v>
      </c>
      <c r="G2106">
        <v>20260723</v>
      </c>
    </row>
    <row r="2107" spans="1:7" x14ac:dyDescent="0.2">
      <c r="A2107" s="6" t="s">
        <v>198</v>
      </c>
      <c r="B2107" s="6" t="s">
        <v>190</v>
      </c>
      <c r="C2107" s="6" t="s">
        <v>166</v>
      </c>
      <c r="D2107">
        <v>193.01683399999999</v>
      </c>
      <c r="E2107" s="6" t="s">
        <v>108</v>
      </c>
      <c r="F2107" s="6" t="s">
        <v>129</v>
      </c>
      <c r="G2107">
        <v>20260723</v>
      </c>
    </row>
    <row r="2108" spans="1:7" x14ac:dyDescent="0.2">
      <c r="A2108" s="6" t="s">
        <v>198</v>
      </c>
      <c r="B2108" s="6" t="s">
        <v>190</v>
      </c>
      <c r="C2108" s="6" t="s">
        <v>166</v>
      </c>
      <c r="D2108">
        <v>3.0484659999999999</v>
      </c>
      <c r="E2108" s="6" t="s">
        <v>110</v>
      </c>
      <c r="F2108" s="6" t="s">
        <v>130</v>
      </c>
      <c r="G2108">
        <v>20260723</v>
      </c>
    </row>
    <row r="2109" spans="1:7" x14ac:dyDescent="0.2">
      <c r="A2109" s="6" t="s">
        <v>198</v>
      </c>
      <c r="B2109" s="6" t="s">
        <v>190</v>
      </c>
      <c r="C2109" s="6" t="s">
        <v>166</v>
      </c>
      <c r="E2109" s="6" t="s">
        <v>132</v>
      </c>
      <c r="F2109" s="6" t="s">
        <v>131</v>
      </c>
      <c r="G2109">
        <v>20260723</v>
      </c>
    </row>
    <row r="2110" spans="1:7" x14ac:dyDescent="0.2">
      <c r="A2110" s="6" t="s">
        <v>198</v>
      </c>
      <c r="B2110" s="6" t="s">
        <v>190</v>
      </c>
      <c r="C2110" s="6" t="s">
        <v>166</v>
      </c>
      <c r="D2110">
        <v>0</v>
      </c>
      <c r="E2110" s="6" t="s">
        <v>134</v>
      </c>
      <c r="F2110" s="6" t="s">
        <v>133</v>
      </c>
      <c r="G2110">
        <v>20260723</v>
      </c>
    </row>
    <row r="2111" spans="1:7" x14ac:dyDescent="0.2">
      <c r="A2111" s="6" t="s">
        <v>198</v>
      </c>
      <c r="B2111" s="6" t="s">
        <v>190</v>
      </c>
      <c r="C2111" s="6" t="s">
        <v>166</v>
      </c>
      <c r="D2111">
        <v>8.3661510000000003</v>
      </c>
      <c r="E2111" s="6" t="s">
        <v>136</v>
      </c>
      <c r="F2111" s="6" t="s">
        <v>135</v>
      </c>
      <c r="G2111">
        <v>20260723</v>
      </c>
    </row>
    <row r="2112" spans="1:7" x14ac:dyDescent="0.2">
      <c r="A2112" s="6" t="s">
        <v>198</v>
      </c>
      <c r="B2112" s="6" t="s">
        <v>190</v>
      </c>
      <c r="C2112" s="6" t="s">
        <v>166</v>
      </c>
      <c r="D2112">
        <v>2.5647310000000001</v>
      </c>
      <c r="E2112" s="6" t="s">
        <v>138</v>
      </c>
      <c r="F2112" s="6" t="s">
        <v>137</v>
      </c>
      <c r="G2112">
        <v>20260723</v>
      </c>
    </row>
    <row r="2113" spans="1:7" x14ac:dyDescent="0.2">
      <c r="A2113" s="6" t="s">
        <v>198</v>
      </c>
      <c r="B2113" s="6" t="s">
        <v>190</v>
      </c>
      <c r="C2113" s="6" t="s">
        <v>166</v>
      </c>
      <c r="D2113">
        <v>29.558084999999998</v>
      </c>
      <c r="E2113" s="6" t="s">
        <v>140</v>
      </c>
      <c r="F2113" s="6" t="s">
        <v>139</v>
      </c>
      <c r="G2113">
        <v>20260723</v>
      </c>
    </row>
    <row r="2114" spans="1:7" x14ac:dyDescent="0.2">
      <c r="A2114" s="6" t="s">
        <v>198</v>
      </c>
      <c r="B2114" s="6" t="s">
        <v>190</v>
      </c>
      <c r="C2114" s="6" t="s">
        <v>166</v>
      </c>
      <c r="D2114">
        <v>58.312151</v>
      </c>
      <c r="E2114" s="6" t="s">
        <v>142</v>
      </c>
      <c r="F2114" s="6" t="s">
        <v>141</v>
      </c>
      <c r="G2114">
        <v>20260723</v>
      </c>
    </row>
    <row r="2115" spans="1:7" x14ac:dyDescent="0.2">
      <c r="A2115" s="6" t="s">
        <v>198</v>
      </c>
      <c r="B2115" s="6" t="s">
        <v>190</v>
      </c>
      <c r="C2115" s="6" t="s">
        <v>166</v>
      </c>
      <c r="D2115">
        <v>0.220085</v>
      </c>
      <c r="E2115" s="6" t="s">
        <v>52</v>
      </c>
      <c r="F2115" s="6" t="s">
        <v>143</v>
      </c>
      <c r="G2115">
        <v>20260723</v>
      </c>
    </row>
    <row r="2116" spans="1:7" x14ac:dyDescent="0.2">
      <c r="A2116" s="6" t="s">
        <v>198</v>
      </c>
      <c r="B2116" s="6" t="s">
        <v>190</v>
      </c>
      <c r="C2116" s="6" t="s">
        <v>166</v>
      </c>
      <c r="D2116">
        <v>0.227857</v>
      </c>
      <c r="E2116" s="6" t="s">
        <v>145</v>
      </c>
      <c r="F2116" s="6" t="s">
        <v>144</v>
      </c>
      <c r="G2116">
        <v>20260723</v>
      </c>
    </row>
    <row r="2117" spans="1:7" x14ac:dyDescent="0.2">
      <c r="A2117" s="6" t="s">
        <v>198</v>
      </c>
      <c r="B2117" s="6" t="s">
        <v>190</v>
      </c>
      <c r="C2117" s="6" t="s">
        <v>166</v>
      </c>
      <c r="D2117">
        <v>11.343569</v>
      </c>
      <c r="E2117" s="6" t="s">
        <v>147</v>
      </c>
      <c r="F2117" s="6" t="s">
        <v>146</v>
      </c>
      <c r="G2117">
        <v>20260723</v>
      </c>
    </row>
    <row r="2118" spans="1:7" x14ac:dyDescent="0.2">
      <c r="A2118" s="6" t="s">
        <v>198</v>
      </c>
      <c r="B2118" s="6" t="s">
        <v>190</v>
      </c>
      <c r="C2118" s="6" t="s">
        <v>166</v>
      </c>
      <c r="D2118">
        <v>250.678033</v>
      </c>
      <c r="E2118" s="6" t="s">
        <v>149</v>
      </c>
      <c r="F2118" s="6" t="s">
        <v>148</v>
      </c>
      <c r="G2118">
        <v>20260723</v>
      </c>
    </row>
    <row r="2119" spans="1:7" x14ac:dyDescent="0.2">
      <c r="A2119" s="6" t="s">
        <v>198</v>
      </c>
      <c r="B2119" s="6" t="s">
        <v>190</v>
      </c>
      <c r="C2119" s="6" t="s">
        <v>166</v>
      </c>
      <c r="D2119">
        <v>30.200137000000002</v>
      </c>
      <c r="E2119" s="6" t="s">
        <v>151</v>
      </c>
      <c r="F2119" s="6" t="s">
        <v>150</v>
      </c>
      <c r="G2119">
        <v>20260723</v>
      </c>
    </row>
    <row r="2120" spans="1:7" x14ac:dyDescent="0.2">
      <c r="A2120" s="6" t="s">
        <v>198</v>
      </c>
      <c r="B2120" s="6" t="s">
        <v>190</v>
      </c>
      <c r="C2120" s="6" t="s">
        <v>166</v>
      </c>
      <c r="D2120">
        <v>65.888479000000004</v>
      </c>
      <c r="E2120" s="6" t="s">
        <v>153</v>
      </c>
      <c r="F2120" s="6" t="s">
        <v>152</v>
      </c>
      <c r="G2120">
        <v>20260723</v>
      </c>
    </row>
    <row r="2121" spans="1:7" x14ac:dyDescent="0.2">
      <c r="A2121" s="6" t="s">
        <v>198</v>
      </c>
      <c r="B2121" s="6" t="s">
        <v>190</v>
      </c>
      <c r="C2121" s="6" t="s">
        <v>166</v>
      </c>
      <c r="D2121">
        <v>24.959726</v>
      </c>
      <c r="E2121" s="6" t="s">
        <v>155</v>
      </c>
      <c r="F2121" s="6" t="s">
        <v>154</v>
      </c>
      <c r="G2121">
        <v>20260723</v>
      </c>
    </row>
    <row r="2122" spans="1:7" x14ac:dyDescent="0.2">
      <c r="A2122" s="6" t="s">
        <v>198</v>
      </c>
      <c r="B2122" s="6" t="s">
        <v>190</v>
      </c>
      <c r="C2122" s="6" t="s">
        <v>166</v>
      </c>
      <c r="D2122">
        <v>0</v>
      </c>
      <c r="E2122" s="6" t="s">
        <v>157</v>
      </c>
      <c r="F2122" s="6" t="s">
        <v>156</v>
      </c>
      <c r="G2122">
        <v>20260723</v>
      </c>
    </row>
    <row r="2123" spans="1:7" x14ac:dyDescent="0.2">
      <c r="A2123" s="6" t="s">
        <v>198</v>
      </c>
      <c r="B2123" s="6" t="s">
        <v>190</v>
      </c>
      <c r="C2123" s="6" t="s">
        <v>166</v>
      </c>
      <c r="D2123">
        <v>24.959726</v>
      </c>
      <c r="E2123" s="6" t="s">
        <v>159</v>
      </c>
      <c r="F2123" s="6" t="s">
        <v>158</v>
      </c>
      <c r="G2123">
        <v>20260723</v>
      </c>
    </row>
    <row r="2124" spans="1:7" x14ac:dyDescent="0.2">
      <c r="A2124" s="6" t="s">
        <v>198</v>
      </c>
      <c r="B2124" s="6" t="s">
        <v>190</v>
      </c>
      <c r="C2124" s="6" t="s">
        <v>166</v>
      </c>
      <c r="D2124">
        <v>9.9739660000000008</v>
      </c>
      <c r="E2124" s="6" t="s">
        <v>161</v>
      </c>
      <c r="F2124" s="6" t="s">
        <v>160</v>
      </c>
      <c r="G2124">
        <v>20260723</v>
      </c>
    </row>
    <row r="2125" spans="1:7" x14ac:dyDescent="0.2">
      <c r="A2125" s="6" t="s">
        <v>198</v>
      </c>
      <c r="B2125" s="6" t="s">
        <v>190</v>
      </c>
      <c r="C2125" s="6" t="s">
        <v>166</v>
      </c>
      <c r="D2125">
        <v>2812.0228339999999</v>
      </c>
      <c r="E2125" s="6" t="s">
        <v>163</v>
      </c>
      <c r="F2125" s="6" t="s">
        <v>162</v>
      </c>
      <c r="G2125">
        <v>20260723</v>
      </c>
    </row>
    <row r="2126" spans="1:7" x14ac:dyDescent="0.2">
      <c r="A2126" s="6" t="s">
        <v>198</v>
      </c>
      <c r="B2126" s="6" t="s">
        <v>190</v>
      </c>
      <c r="C2126" s="6" t="s">
        <v>166</v>
      </c>
      <c r="D2126">
        <v>1815.8748049999999</v>
      </c>
      <c r="E2126" s="6" t="s">
        <v>165</v>
      </c>
      <c r="F2126" s="6" t="s">
        <v>164</v>
      </c>
      <c r="G2126">
        <v>20260723</v>
      </c>
    </row>
    <row r="2127" spans="1:7" x14ac:dyDescent="0.2">
      <c r="A2127" s="6" t="s">
        <v>198</v>
      </c>
      <c r="B2127" s="6" t="s">
        <v>191</v>
      </c>
      <c r="C2127" s="6" t="s">
        <v>166</v>
      </c>
      <c r="E2127" s="6" t="s">
        <v>12</v>
      </c>
      <c r="F2127" s="6" t="s">
        <v>11</v>
      </c>
      <c r="G2127">
        <v>20260723</v>
      </c>
    </row>
    <row r="2128" spans="1:7" x14ac:dyDescent="0.2">
      <c r="A2128" s="6" t="s">
        <v>198</v>
      </c>
      <c r="B2128" s="6" t="s">
        <v>191</v>
      </c>
      <c r="C2128" s="6" t="s">
        <v>166</v>
      </c>
      <c r="E2128" s="6" t="s">
        <v>16</v>
      </c>
      <c r="F2128" s="6" t="s">
        <v>15</v>
      </c>
      <c r="G2128">
        <v>20260723</v>
      </c>
    </row>
    <row r="2129" spans="1:7" x14ac:dyDescent="0.2">
      <c r="A2129" s="6" t="s">
        <v>198</v>
      </c>
      <c r="B2129" s="6" t="s">
        <v>191</v>
      </c>
      <c r="C2129" s="6" t="s">
        <v>166</v>
      </c>
      <c r="E2129" s="6" t="s">
        <v>18</v>
      </c>
      <c r="F2129" s="6" t="s">
        <v>17</v>
      </c>
      <c r="G2129">
        <v>20260723</v>
      </c>
    </row>
    <row r="2130" spans="1:7" x14ac:dyDescent="0.2">
      <c r="A2130" s="6" t="s">
        <v>198</v>
      </c>
      <c r="B2130" s="6" t="s">
        <v>191</v>
      </c>
      <c r="C2130" s="6" t="s">
        <v>166</v>
      </c>
      <c r="D2130">
        <v>0</v>
      </c>
      <c r="E2130" s="6" t="s">
        <v>20</v>
      </c>
      <c r="F2130" s="6" t="s">
        <v>19</v>
      </c>
      <c r="G2130">
        <v>20260723</v>
      </c>
    </row>
    <row r="2131" spans="1:7" x14ac:dyDescent="0.2">
      <c r="A2131" s="6" t="s">
        <v>198</v>
      </c>
      <c r="B2131" s="6" t="s">
        <v>191</v>
      </c>
      <c r="C2131" s="6" t="s">
        <v>166</v>
      </c>
      <c r="D2131">
        <v>9.4029640000000008</v>
      </c>
      <c r="E2131" s="6" t="s">
        <v>22</v>
      </c>
      <c r="F2131" s="6" t="s">
        <v>21</v>
      </c>
      <c r="G2131">
        <v>20260723</v>
      </c>
    </row>
    <row r="2132" spans="1:7" x14ac:dyDescent="0.2">
      <c r="A2132" s="6" t="s">
        <v>198</v>
      </c>
      <c r="B2132" s="6" t="s">
        <v>191</v>
      </c>
      <c r="C2132" s="6" t="s">
        <v>166</v>
      </c>
      <c r="D2132">
        <v>0</v>
      </c>
      <c r="E2132" s="6" t="s">
        <v>24</v>
      </c>
      <c r="F2132" s="6" t="s">
        <v>23</v>
      </c>
      <c r="G2132">
        <v>20260723</v>
      </c>
    </row>
    <row r="2133" spans="1:7" x14ac:dyDescent="0.2">
      <c r="A2133" s="6" t="s">
        <v>198</v>
      </c>
      <c r="B2133" s="6" t="s">
        <v>191</v>
      </c>
      <c r="C2133" s="6" t="s">
        <v>166</v>
      </c>
      <c r="D2133">
        <v>95.780173000000005</v>
      </c>
      <c r="E2133" s="6" t="s">
        <v>26</v>
      </c>
      <c r="F2133" s="6" t="s">
        <v>25</v>
      </c>
      <c r="G2133">
        <v>20260723</v>
      </c>
    </row>
    <row r="2134" spans="1:7" x14ac:dyDescent="0.2">
      <c r="A2134" s="6" t="s">
        <v>198</v>
      </c>
      <c r="B2134" s="6" t="s">
        <v>191</v>
      </c>
      <c r="C2134" s="6" t="s">
        <v>166</v>
      </c>
      <c r="D2134">
        <v>3051.4685679999998</v>
      </c>
      <c r="E2134" s="6" t="s">
        <v>28</v>
      </c>
      <c r="F2134" s="6" t="s">
        <v>27</v>
      </c>
      <c r="G2134">
        <v>20260723</v>
      </c>
    </row>
    <row r="2135" spans="1:7" x14ac:dyDescent="0.2">
      <c r="A2135" s="6" t="s">
        <v>198</v>
      </c>
      <c r="B2135" s="6" t="s">
        <v>191</v>
      </c>
      <c r="C2135" s="6" t="s">
        <v>166</v>
      </c>
      <c r="D2135">
        <v>129.50905800000001</v>
      </c>
      <c r="E2135" s="6" t="s">
        <v>30</v>
      </c>
      <c r="F2135" s="6" t="s">
        <v>29</v>
      </c>
      <c r="G2135">
        <v>20260723</v>
      </c>
    </row>
    <row r="2136" spans="1:7" x14ac:dyDescent="0.2">
      <c r="A2136" s="6" t="s">
        <v>198</v>
      </c>
      <c r="B2136" s="6" t="s">
        <v>191</v>
      </c>
      <c r="C2136" s="6" t="s">
        <v>166</v>
      </c>
      <c r="D2136">
        <v>224.09983199999999</v>
      </c>
      <c r="E2136" s="6" t="s">
        <v>32</v>
      </c>
      <c r="F2136" s="6" t="s">
        <v>31</v>
      </c>
      <c r="G2136">
        <v>20260723</v>
      </c>
    </row>
    <row r="2137" spans="1:7" x14ac:dyDescent="0.2">
      <c r="A2137" s="6" t="s">
        <v>198</v>
      </c>
      <c r="B2137" s="6" t="s">
        <v>191</v>
      </c>
      <c r="C2137" s="6" t="s">
        <v>166</v>
      </c>
      <c r="D2137">
        <v>242.265704</v>
      </c>
      <c r="E2137" s="6" t="s">
        <v>34</v>
      </c>
      <c r="F2137" s="6" t="s">
        <v>33</v>
      </c>
      <c r="G2137">
        <v>20260723</v>
      </c>
    </row>
    <row r="2138" spans="1:7" x14ac:dyDescent="0.2">
      <c r="A2138" s="6" t="s">
        <v>198</v>
      </c>
      <c r="B2138" s="6" t="s">
        <v>191</v>
      </c>
      <c r="C2138" s="6" t="s">
        <v>166</v>
      </c>
      <c r="D2138">
        <v>86.216977999999997</v>
      </c>
      <c r="E2138" s="6" t="s">
        <v>36</v>
      </c>
      <c r="F2138" s="6" t="s">
        <v>35</v>
      </c>
      <c r="G2138">
        <v>20260723</v>
      </c>
    </row>
    <row r="2139" spans="1:7" x14ac:dyDescent="0.2">
      <c r="A2139" s="6" t="s">
        <v>198</v>
      </c>
      <c r="B2139" s="6" t="s">
        <v>191</v>
      </c>
      <c r="C2139" s="6" t="s">
        <v>166</v>
      </c>
      <c r="D2139">
        <v>156.04872599999999</v>
      </c>
      <c r="E2139" s="6" t="s">
        <v>38</v>
      </c>
      <c r="F2139" s="6" t="s">
        <v>37</v>
      </c>
      <c r="G2139">
        <v>20260723</v>
      </c>
    </row>
    <row r="2140" spans="1:7" x14ac:dyDescent="0.2">
      <c r="A2140" s="6" t="s">
        <v>198</v>
      </c>
      <c r="B2140" s="6" t="s">
        <v>191</v>
      </c>
      <c r="C2140" s="6" t="s">
        <v>166</v>
      </c>
      <c r="D2140">
        <v>2116.7674160000001</v>
      </c>
      <c r="E2140" s="6" t="s">
        <v>40</v>
      </c>
      <c r="F2140" s="6" t="s">
        <v>39</v>
      </c>
      <c r="G2140">
        <v>20260723</v>
      </c>
    </row>
    <row r="2141" spans="1:7" x14ac:dyDescent="0.2">
      <c r="A2141" s="6" t="s">
        <v>198</v>
      </c>
      <c r="B2141" s="6" t="s">
        <v>191</v>
      </c>
      <c r="C2141" s="6" t="s">
        <v>166</v>
      </c>
      <c r="D2141">
        <v>1618.172634</v>
      </c>
      <c r="E2141" s="6" t="s">
        <v>42</v>
      </c>
      <c r="F2141" s="6" t="s">
        <v>41</v>
      </c>
      <c r="G2141">
        <v>20260723</v>
      </c>
    </row>
    <row r="2142" spans="1:7" x14ac:dyDescent="0.2">
      <c r="A2142" s="6" t="s">
        <v>198</v>
      </c>
      <c r="B2142" s="6" t="s">
        <v>191</v>
      </c>
      <c r="C2142" s="6" t="s">
        <v>166</v>
      </c>
      <c r="D2142">
        <v>481.93894699999998</v>
      </c>
      <c r="E2142" s="6" t="s">
        <v>44</v>
      </c>
      <c r="F2142" s="6" t="s">
        <v>43</v>
      </c>
      <c r="G2142">
        <v>20260723</v>
      </c>
    </row>
    <row r="2143" spans="1:7" x14ac:dyDescent="0.2">
      <c r="A2143" s="6" t="s">
        <v>198</v>
      </c>
      <c r="B2143" s="6" t="s">
        <v>191</v>
      </c>
      <c r="C2143" s="6" t="s">
        <v>166</v>
      </c>
      <c r="D2143">
        <v>16.655835</v>
      </c>
      <c r="E2143" s="6" t="s">
        <v>46</v>
      </c>
      <c r="F2143" s="6" t="s">
        <v>45</v>
      </c>
      <c r="G2143">
        <v>20260723</v>
      </c>
    </row>
    <row r="2144" spans="1:7" x14ac:dyDescent="0.2">
      <c r="A2144" s="6" t="s">
        <v>198</v>
      </c>
      <c r="B2144" s="6" t="s">
        <v>191</v>
      </c>
      <c r="C2144" s="6" t="s">
        <v>166</v>
      </c>
      <c r="D2144">
        <v>0</v>
      </c>
      <c r="E2144" s="6" t="s">
        <v>48</v>
      </c>
      <c r="F2144" s="6" t="s">
        <v>47</v>
      </c>
      <c r="G2144">
        <v>20260723</v>
      </c>
    </row>
    <row r="2145" spans="1:7" x14ac:dyDescent="0.2">
      <c r="A2145" s="6" t="s">
        <v>198</v>
      </c>
      <c r="B2145" s="6" t="s">
        <v>191</v>
      </c>
      <c r="C2145" s="6" t="s">
        <v>166</v>
      </c>
      <c r="D2145">
        <v>275.61587200000002</v>
      </c>
      <c r="E2145" s="6" t="s">
        <v>50</v>
      </c>
      <c r="F2145" s="6" t="s">
        <v>49</v>
      </c>
      <c r="G2145">
        <v>20260723</v>
      </c>
    </row>
    <row r="2146" spans="1:7" x14ac:dyDescent="0.2">
      <c r="A2146" s="6" t="s">
        <v>198</v>
      </c>
      <c r="B2146" s="6" t="s">
        <v>191</v>
      </c>
      <c r="C2146" s="6" t="s">
        <v>166</v>
      </c>
      <c r="D2146">
        <v>9.1789050000000003</v>
      </c>
      <c r="E2146" s="6" t="s">
        <v>52</v>
      </c>
      <c r="F2146" s="6" t="s">
        <v>51</v>
      </c>
      <c r="G2146">
        <v>20260723</v>
      </c>
    </row>
    <row r="2147" spans="1:7" x14ac:dyDescent="0.2">
      <c r="A2147" s="6" t="s">
        <v>198</v>
      </c>
      <c r="B2147" s="6" t="s">
        <v>191</v>
      </c>
      <c r="C2147" s="6" t="s">
        <v>166</v>
      </c>
      <c r="D2147">
        <v>54.031782</v>
      </c>
      <c r="E2147" s="6" t="s">
        <v>54</v>
      </c>
      <c r="F2147" s="6" t="s">
        <v>53</v>
      </c>
      <c r="G2147">
        <v>20260723</v>
      </c>
    </row>
    <row r="2148" spans="1:7" x14ac:dyDescent="0.2">
      <c r="A2148" s="6" t="s">
        <v>198</v>
      </c>
      <c r="B2148" s="6" t="s">
        <v>191</v>
      </c>
      <c r="C2148" s="6" t="s">
        <v>166</v>
      </c>
      <c r="D2148">
        <v>0</v>
      </c>
      <c r="E2148" s="6" t="s">
        <v>56</v>
      </c>
      <c r="F2148" s="6" t="s">
        <v>55</v>
      </c>
      <c r="G2148">
        <v>20260723</v>
      </c>
    </row>
    <row r="2149" spans="1:7" x14ac:dyDescent="0.2">
      <c r="A2149" s="6" t="s">
        <v>198</v>
      </c>
      <c r="B2149" s="6" t="s">
        <v>191</v>
      </c>
      <c r="C2149" s="6" t="s">
        <v>166</v>
      </c>
      <c r="D2149">
        <v>355.561331</v>
      </c>
      <c r="E2149" s="6" t="s">
        <v>58</v>
      </c>
      <c r="F2149" s="6" t="s">
        <v>57</v>
      </c>
      <c r="G2149">
        <v>20260723</v>
      </c>
    </row>
    <row r="2150" spans="1:7" x14ac:dyDescent="0.2">
      <c r="A2150" s="6" t="s">
        <v>198</v>
      </c>
      <c r="B2150" s="6" t="s">
        <v>191</v>
      </c>
      <c r="C2150" s="6" t="s">
        <v>166</v>
      </c>
      <c r="D2150">
        <v>144.57422099999999</v>
      </c>
      <c r="E2150" s="6" t="s">
        <v>60</v>
      </c>
      <c r="F2150" s="6" t="s">
        <v>59</v>
      </c>
      <c r="G2150">
        <v>20260723</v>
      </c>
    </row>
    <row r="2151" spans="1:7" x14ac:dyDescent="0.2">
      <c r="A2151" s="6" t="s">
        <v>198</v>
      </c>
      <c r="B2151" s="6" t="s">
        <v>191</v>
      </c>
      <c r="C2151" s="6" t="s">
        <v>166</v>
      </c>
      <c r="D2151">
        <v>2.059634</v>
      </c>
      <c r="E2151" s="6" t="s">
        <v>62</v>
      </c>
      <c r="F2151" s="6" t="s">
        <v>61</v>
      </c>
      <c r="G2151">
        <v>20260723</v>
      </c>
    </row>
    <row r="2152" spans="1:7" x14ac:dyDescent="0.2">
      <c r="A2152" s="6" t="s">
        <v>198</v>
      </c>
      <c r="B2152" s="6" t="s">
        <v>191</v>
      </c>
      <c r="C2152" s="6" t="s">
        <v>166</v>
      </c>
      <c r="D2152">
        <v>2.3246519999999999</v>
      </c>
      <c r="E2152" s="6" t="s">
        <v>64</v>
      </c>
      <c r="F2152" s="6" t="s">
        <v>63</v>
      </c>
      <c r="G2152">
        <v>20260723</v>
      </c>
    </row>
    <row r="2153" spans="1:7" x14ac:dyDescent="0.2">
      <c r="A2153" s="6" t="s">
        <v>198</v>
      </c>
      <c r="B2153" s="6" t="s">
        <v>191</v>
      </c>
      <c r="C2153" s="6" t="s">
        <v>166</v>
      </c>
      <c r="D2153">
        <v>140.18993399999999</v>
      </c>
      <c r="E2153" s="6" t="s">
        <v>66</v>
      </c>
      <c r="F2153" s="6" t="s">
        <v>65</v>
      </c>
      <c r="G2153">
        <v>20260723</v>
      </c>
    </row>
    <row r="2154" spans="1:7" x14ac:dyDescent="0.2">
      <c r="A2154" s="6" t="s">
        <v>198</v>
      </c>
      <c r="B2154" s="6" t="s">
        <v>191</v>
      </c>
      <c r="C2154" s="6" t="s">
        <v>166</v>
      </c>
      <c r="D2154">
        <v>849.46822999999995</v>
      </c>
      <c r="E2154" s="6" t="s">
        <v>68</v>
      </c>
      <c r="F2154" s="6" t="s">
        <v>67</v>
      </c>
      <c r="G2154">
        <v>20260723</v>
      </c>
    </row>
    <row r="2155" spans="1:7" x14ac:dyDescent="0.2">
      <c r="A2155" s="6" t="s">
        <v>198</v>
      </c>
      <c r="B2155" s="6" t="s">
        <v>191</v>
      </c>
      <c r="C2155" s="6" t="s">
        <v>166</v>
      </c>
      <c r="D2155">
        <v>850.87124800000004</v>
      </c>
      <c r="E2155" s="6" t="s">
        <v>70</v>
      </c>
      <c r="F2155" s="6" t="s">
        <v>69</v>
      </c>
      <c r="G2155">
        <v>20260723</v>
      </c>
    </row>
    <row r="2156" spans="1:7" x14ac:dyDescent="0.2">
      <c r="A2156" s="6" t="s">
        <v>198</v>
      </c>
      <c r="B2156" s="6" t="s">
        <v>191</v>
      </c>
      <c r="C2156" s="6" t="s">
        <v>166</v>
      </c>
      <c r="D2156">
        <v>846.17012799999998</v>
      </c>
      <c r="E2156" s="6" t="s">
        <v>72</v>
      </c>
      <c r="F2156" s="6" t="s">
        <v>71</v>
      </c>
      <c r="G2156">
        <v>20260723</v>
      </c>
    </row>
    <row r="2157" spans="1:7" x14ac:dyDescent="0.2">
      <c r="A2157" s="6" t="s">
        <v>198</v>
      </c>
      <c r="B2157" s="6" t="s">
        <v>191</v>
      </c>
      <c r="C2157" s="6" t="s">
        <v>166</v>
      </c>
      <c r="D2157">
        <v>4.7011209999999997</v>
      </c>
      <c r="E2157" s="6" t="s">
        <v>74</v>
      </c>
      <c r="F2157" s="6" t="s">
        <v>73</v>
      </c>
      <c r="G2157">
        <v>20260723</v>
      </c>
    </row>
    <row r="2158" spans="1:7" x14ac:dyDescent="0.2">
      <c r="A2158" s="6" t="s">
        <v>198</v>
      </c>
      <c r="B2158" s="6" t="s">
        <v>191</v>
      </c>
      <c r="C2158" s="6" t="s">
        <v>166</v>
      </c>
      <c r="D2158">
        <v>-1.2322409999999999</v>
      </c>
      <c r="E2158" s="6" t="s">
        <v>76</v>
      </c>
      <c r="F2158" s="6" t="s">
        <v>75</v>
      </c>
      <c r="G2158">
        <v>20260723</v>
      </c>
    </row>
    <row r="2159" spans="1:7" x14ac:dyDescent="0.2">
      <c r="A2159" s="6" t="s">
        <v>198</v>
      </c>
      <c r="B2159" s="6" t="s">
        <v>191</v>
      </c>
      <c r="C2159" s="6" t="s">
        <v>166</v>
      </c>
      <c r="D2159">
        <v>-5.3733000000000003E-2</v>
      </c>
      <c r="E2159" s="6" t="s">
        <v>78</v>
      </c>
      <c r="F2159" s="6" t="s">
        <v>77</v>
      </c>
      <c r="G2159">
        <v>20260723</v>
      </c>
    </row>
    <row r="2160" spans="1:7" x14ac:dyDescent="0.2">
      <c r="A2160" s="6" t="s">
        <v>198</v>
      </c>
      <c r="B2160" s="6" t="s">
        <v>191</v>
      </c>
      <c r="C2160" s="6" t="s">
        <v>166</v>
      </c>
      <c r="D2160">
        <v>-1.1785079999999999</v>
      </c>
      <c r="E2160" s="6" t="s">
        <v>80</v>
      </c>
      <c r="F2160" s="6" t="s">
        <v>79</v>
      </c>
      <c r="G2160">
        <v>20260723</v>
      </c>
    </row>
    <row r="2161" spans="1:7" x14ac:dyDescent="0.2">
      <c r="A2161" s="6" t="s">
        <v>198</v>
      </c>
      <c r="B2161" s="6" t="s">
        <v>191</v>
      </c>
      <c r="C2161" s="6" t="s">
        <v>166</v>
      </c>
      <c r="D2161">
        <v>-0.17077700000000001</v>
      </c>
      <c r="E2161" s="6" t="s">
        <v>82</v>
      </c>
      <c r="F2161" s="6" t="s">
        <v>81</v>
      </c>
      <c r="G2161">
        <v>20260723</v>
      </c>
    </row>
    <row r="2162" spans="1:7" x14ac:dyDescent="0.2">
      <c r="A2162" s="6" t="s">
        <v>198</v>
      </c>
      <c r="B2162" s="6" t="s">
        <v>191</v>
      </c>
      <c r="C2162" s="6" t="s">
        <v>166</v>
      </c>
      <c r="D2162">
        <v>56.426540000000003</v>
      </c>
      <c r="E2162" s="6" t="s">
        <v>84</v>
      </c>
      <c r="F2162" s="6" t="s">
        <v>83</v>
      </c>
      <c r="G2162">
        <v>20260723</v>
      </c>
    </row>
    <row r="2163" spans="1:7" x14ac:dyDescent="0.2">
      <c r="A2163" s="6" t="s">
        <v>198</v>
      </c>
      <c r="B2163" s="6" t="s">
        <v>191</v>
      </c>
      <c r="C2163" s="6" t="s">
        <v>166</v>
      </c>
      <c r="D2163">
        <v>331.08826199999999</v>
      </c>
      <c r="E2163" s="6" t="s">
        <v>86</v>
      </c>
      <c r="F2163" s="6" t="s">
        <v>85</v>
      </c>
      <c r="G2163">
        <v>20260723</v>
      </c>
    </row>
    <row r="2164" spans="1:7" x14ac:dyDescent="0.2">
      <c r="A2164" s="6" t="s">
        <v>198</v>
      </c>
      <c r="B2164" s="6" t="s">
        <v>191</v>
      </c>
      <c r="C2164" s="6" t="s">
        <v>166</v>
      </c>
      <c r="D2164">
        <v>55.019348999999998</v>
      </c>
      <c r="E2164" s="6" t="s">
        <v>88</v>
      </c>
      <c r="F2164" s="6" t="s">
        <v>87</v>
      </c>
      <c r="G2164">
        <v>20260723</v>
      </c>
    </row>
    <row r="2165" spans="1:7" x14ac:dyDescent="0.2">
      <c r="A2165" s="6" t="s">
        <v>198</v>
      </c>
      <c r="B2165" s="6" t="s">
        <v>191</v>
      </c>
      <c r="C2165" s="6" t="s">
        <v>166</v>
      </c>
      <c r="D2165">
        <v>50.573670999999997</v>
      </c>
      <c r="E2165" s="6" t="s">
        <v>90</v>
      </c>
      <c r="F2165" s="6" t="s">
        <v>89</v>
      </c>
      <c r="G2165">
        <v>20260723</v>
      </c>
    </row>
    <row r="2166" spans="1:7" x14ac:dyDescent="0.2">
      <c r="A2166" s="6" t="s">
        <v>198</v>
      </c>
      <c r="B2166" s="6" t="s">
        <v>191</v>
      </c>
      <c r="C2166" s="6" t="s">
        <v>166</v>
      </c>
      <c r="D2166">
        <v>0.40651999999999999</v>
      </c>
      <c r="E2166" s="6" t="s">
        <v>92</v>
      </c>
      <c r="F2166" s="6" t="s">
        <v>91</v>
      </c>
      <c r="G2166">
        <v>20260723</v>
      </c>
    </row>
    <row r="2167" spans="1:7" x14ac:dyDescent="0.2">
      <c r="A2167" s="6" t="s">
        <v>198</v>
      </c>
      <c r="B2167" s="6" t="s">
        <v>191</v>
      </c>
      <c r="C2167" s="6" t="s">
        <v>166</v>
      </c>
      <c r="D2167">
        <v>0</v>
      </c>
      <c r="E2167" s="6" t="s">
        <v>94</v>
      </c>
      <c r="F2167" s="6" t="s">
        <v>93</v>
      </c>
      <c r="G2167">
        <v>20260723</v>
      </c>
    </row>
    <row r="2168" spans="1:7" x14ac:dyDescent="0.2">
      <c r="A2168" s="6" t="s">
        <v>198</v>
      </c>
      <c r="B2168" s="6" t="s">
        <v>191</v>
      </c>
      <c r="C2168" s="6" t="s">
        <v>166</v>
      </c>
      <c r="D2168">
        <v>181.27614199999999</v>
      </c>
      <c r="E2168" s="6" t="s">
        <v>96</v>
      </c>
      <c r="F2168" s="6" t="s">
        <v>95</v>
      </c>
      <c r="G2168">
        <v>20260723</v>
      </c>
    </row>
    <row r="2169" spans="1:7" x14ac:dyDescent="0.2">
      <c r="A2169" s="6" t="s">
        <v>198</v>
      </c>
      <c r="B2169" s="6" t="s">
        <v>191</v>
      </c>
      <c r="C2169" s="6" t="s">
        <v>166</v>
      </c>
      <c r="D2169">
        <v>16.435500000000001</v>
      </c>
      <c r="E2169" s="6" t="s">
        <v>98</v>
      </c>
      <c r="F2169" s="6" t="s">
        <v>97</v>
      </c>
      <c r="G2169">
        <v>20260723</v>
      </c>
    </row>
    <row r="2170" spans="1:7" x14ac:dyDescent="0.2">
      <c r="A2170" s="6" t="s">
        <v>198</v>
      </c>
      <c r="B2170" s="6" t="s">
        <v>191</v>
      </c>
      <c r="C2170" s="6" t="s">
        <v>166</v>
      </c>
      <c r="D2170">
        <v>5197.4814710000001</v>
      </c>
      <c r="E2170" s="6" t="s">
        <v>100</v>
      </c>
      <c r="F2170" s="6" t="s">
        <v>99</v>
      </c>
      <c r="G2170">
        <v>20260723</v>
      </c>
    </row>
    <row r="2171" spans="1:7" x14ac:dyDescent="0.2">
      <c r="A2171" s="6" t="s">
        <v>198</v>
      </c>
      <c r="B2171" s="6" t="s">
        <v>191</v>
      </c>
      <c r="C2171" s="6" t="s">
        <v>166</v>
      </c>
      <c r="E2171" s="6" t="s">
        <v>102</v>
      </c>
      <c r="F2171" s="6" t="s">
        <v>101</v>
      </c>
      <c r="G2171">
        <v>20260723</v>
      </c>
    </row>
    <row r="2172" spans="1:7" x14ac:dyDescent="0.2">
      <c r="A2172" s="6" t="s">
        <v>198</v>
      </c>
      <c r="B2172" s="6" t="s">
        <v>191</v>
      </c>
      <c r="C2172" s="6" t="s">
        <v>166</v>
      </c>
      <c r="D2172">
        <v>1871.2837079999999</v>
      </c>
      <c r="E2172" s="6" t="s">
        <v>167</v>
      </c>
      <c r="F2172" s="6" t="s">
        <v>103</v>
      </c>
      <c r="G2172">
        <v>20260723</v>
      </c>
    </row>
    <row r="2173" spans="1:7" x14ac:dyDescent="0.2">
      <c r="A2173" s="6" t="s">
        <v>198</v>
      </c>
      <c r="B2173" s="6" t="s">
        <v>191</v>
      </c>
      <c r="C2173" s="6" t="s">
        <v>166</v>
      </c>
      <c r="D2173">
        <v>1827.9085560000001</v>
      </c>
      <c r="E2173" s="6" t="s">
        <v>168</v>
      </c>
      <c r="F2173" s="6" t="s">
        <v>104</v>
      </c>
      <c r="G2173">
        <v>20260723</v>
      </c>
    </row>
    <row r="2174" spans="1:7" x14ac:dyDescent="0.2">
      <c r="A2174" s="6" t="s">
        <v>198</v>
      </c>
      <c r="B2174" s="6" t="s">
        <v>191</v>
      </c>
      <c r="C2174" s="6" t="s">
        <v>166</v>
      </c>
      <c r="D2174">
        <v>0</v>
      </c>
      <c r="E2174" s="6" t="s">
        <v>106</v>
      </c>
      <c r="F2174" s="6" t="s">
        <v>105</v>
      </c>
      <c r="G2174">
        <v>20260723</v>
      </c>
    </row>
    <row r="2175" spans="1:7" x14ac:dyDescent="0.2">
      <c r="A2175" s="6" t="s">
        <v>198</v>
      </c>
      <c r="B2175" s="6" t="s">
        <v>191</v>
      </c>
      <c r="C2175" s="6" t="s">
        <v>166</v>
      </c>
      <c r="D2175">
        <v>1728.3318200000001</v>
      </c>
      <c r="E2175" s="6" t="s">
        <v>108</v>
      </c>
      <c r="F2175" s="6" t="s">
        <v>107</v>
      </c>
      <c r="G2175">
        <v>20260723</v>
      </c>
    </row>
    <row r="2176" spans="1:7" x14ac:dyDescent="0.2">
      <c r="A2176" s="6" t="s">
        <v>198</v>
      </c>
      <c r="B2176" s="6" t="s">
        <v>191</v>
      </c>
      <c r="C2176" s="6" t="s">
        <v>166</v>
      </c>
      <c r="D2176">
        <v>99.576735999999997</v>
      </c>
      <c r="E2176" s="6" t="s">
        <v>110</v>
      </c>
      <c r="F2176" s="6" t="s">
        <v>109</v>
      </c>
      <c r="G2176">
        <v>20260723</v>
      </c>
    </row>
    <row r="2177" spans="1:7" x14ac:dyDescent="0.2">
      <c r="A2177" s="6" t="s">
        <v>198</v>
      </c>
      <c r="B2177" s="6" t="s">
        <v>191</v>
      </c>
      <c r="C2177" s="6" t="s">
        <v>166</v>
      </c>
      <c r="D2177">
        <v>43.375152999999997</v>
      </c>
      <c r="E2177" s="6" t="s">
        <v>112</v>
      </c>
      <c r="F2177" s="6" t="s">
        <v>111</v>
      </c>
      <c r="G2177">
        <v>20260723</v>
      </c>
    </row>
    <row r="2178" spans="1:7" x14ac:dyDescent="0.2">
      <c r="A2178" s="6" t="s">
        <v>198</v>
      </c>
      <c r="B2178" s="6" t="s">
        <v>191</v>
      </c>
      <c r="C2178" s="6" t="s">
        <v>166</v>
      </c>
      <c r="D2178">
        <v>0</v>
      </c>
      <c r="E2178" s="6" t="s">
        <v>106</v>
      </c>
      <c r="F2178" s="6" t="s">
        <v>113</v>
      </c>
      <c r="G2178">
        <v>20260723</v>
      </c>
    </row>
    <row r="2179" spans="1:7" x14ac:dyDescent="0.2">
      <c r="A2179" s="6" t="s">
        <v>198</v>
      </c>
      <c r="B2179" s="6" t="s">
        <v>191</v>
      </c>
      <c r="C2179" s="6" t="s">
        <v>166</v>
      </c>
      <c r="D2179">
        <v>38.730918000000003</v>
      </c>
      <c r="E2179" s="6" t="s">
        <v>108</v>
      </c>
      <c r="F2179" s="6" t="s">
        <v>114</v>
      </c>
      <c r="G2179">
        <v>20260723</v>
      </c>
    </row>
    <row r="2180" spans="1:7" x14ac:dyDescent="0.2">
      <c r="A2180" s="6" t="s">
        <v>198</v>
      </c>
      <c r="B2180" s="6" t="s">
        <v>191</v>
      </c>
      <c r="C2180" s="6" t="s">
        <v>166</v>
      </c>
      <c r="D2180">
        <v>4.6442350000000001</v>
      </c>
      <c r="E2180" s="6" t="s">
        <v>110</v>
      </c>
      <c r="F2180" s="6" t="s">
        <v>115</v>
      </c>
      <c r="G2180">
        <v>20260723</v>
      </c>
    </row>
    <row r="2181" spans="1:7" x14ac:dyDescent="0.2">
      <c r="A2181" s="6" t="s">
        <v>198</v>
      </c>
      <c r="B2181" s="6" t="s">
        <v>191</v>
      </c>
      <c r="C2181" s="6" t="s">
        <v>166</v>
      </c>
      <c r="D2181">
        <v>486.43370399999998</v>
      </c>
      <c r="E2181" s="6" t="s">
        <v>117</v>
      </c>
      <c r="F2181" s="6" t="s">
        <v>116</v>
      </c>
      <c r="G2181">
        <v>20260723</v>
      </c>
    </row>
    <row r="2182" spans="1:7" x14ac:dyDescent="0.2">
      <c r="A2182" s="6" t="s">
        <v>198</v>
      </c>
      <c r="B2182" s="6" t="s">
        <v>191</v>
      </c>
      <c r="C2182" s="6" t="s">
        <v>166</v>
      </c>
      <c r="D2182">
        <v>-1.0101640000000001</v>
      </c>
      <c r="E2182" s="6" t="s">
        <v>119</v>
      </c>
      <c r="F2182" s="6" t="s">
        <v>118</v>
      </c>
      <c r="G2182">
        <v>20260723</v>
      </c>
    </row>
    <row r="2183" spans="1:7" x14ac:dyDescent="0.2">
      <c r="A2183" s="6" t="s">
        <v>198</v>
      </c>
      <c r="B2183" s="6" t="s">
        <v>191</v>
      </c>
      <c r="C2183" s="6" t="s">
        <v>166</v>
      </c>
      <c r="D2183">
        <v>0</v>
      </c>
      <c r="E2183" s="6" t="s">
        <v>106</v>
      </c>
      <c r="F2183" s="6" t="s">
        <v>120</v>
      </c>
      <c r="G2183">
        <v>20260723</v>
      </c>
    </row>
    <row r="2184" spans="1:7" x14ac:dyDescent="0.2">
      <c r="A2184" s="6" t="s">
        <v>198</v>
      </c>
      <c r="B2184" s="6" t="s">
        <v>191</v>
      </c>
      <c r="C2184" s="6" t="s">
        <v>166</v>
      </c>
      <c r="D2184">
        <v>-1.242572</v>
      </c>
      <c r="E2184" s="6" t="s">
        <v>108</v>
      </c>
      <c r="F2184" s="6" t="s">
        <v>121</v>
      </c>
      <c r="G2184">
        <v>20260723</v>
      </c>
    </row>
    <row r="2185" spans="1:7" x14ac:dyDescent="0.2">
      <c r="A2185" s="6" t="s">
        <v>198</v>
      </c>
      <c r="B2185" s="6" t="s">
        <v>191</v>
      </c>
      <c r="C2185" s="6" t="s">
        <v>166</v>
      </c>
      <c r="D2185">
        <v>0.232407</v>
      </c>
      <c r="E2185" s="6" t="s">
        <v>110</v>
      </c>
      <c r="F2185" s="6" t="s">
        <v>122</v>
      </c>
      <c r="G2185">
        <v>20260723</v>
      </c>
    </row>
    <row r="2186" spans="1:7" x14ac:dyDescent="0.2">
      <c r="A2186" s="6" t="s">
        <v>198</v>
      </c>
      <c r="B2186" s="6" t="s">
        <v>191</v>
      </c>
      <c r="C2186" s="6" t="s">
        <v>166</v>
      </c>
      <c r="D2186">
        <v>487.44386800000001</v>
      </c>
      <c r="E2186" s="6" t="s">
        <v>169</v>
      </c>
      <c r="F2186" s="6" t="s">
        <v>123</v>
      </c>
      <c r="G2186">
        <v>20260723</v>
      </c>
    </row>
    <row r="2187" spans="1:7" x14ac:dyDescent="0.2">
      <c r="A2187" s="6" t="s">
        <v>198</v>
      </c>
      <c r="B2187" s="6" t="s">
        <v>191</v>
      </c>
      <c r="C2187" s="6" t="s">
        <v>166</v>
      </c>
      <c r="D2187">
        <v>0</v>
      </c>
      <c r="E2187" s="6" t="s">
        <v>106</v>
      </c>
      <c r="F2187" s="6" t="s">
        <v>124</v>
      </c>
      <c r="G2187">
        <v>20260723</v>
      </c>
    </row>
    <row r="2188" spans="1:7" x14ac:dyDescent="0.2">
      <c r="A2188" s="6" t="s">
        <v>198</v>
      </c>
      <c r="B2188" s="6" t="s">
        <v>191</v>
      </c>
      <c r="C2188" s="6" t="s">
        <v>166</v>
      </c>
      <c r="D2188">
        <v>473.50090399999999</v>
      </c>
      <c r="E2188" s="6" t="s">
        <v>108</v>
      </c>
      <c r="F2188" s="6" t="s">
        <v>125</v>
      </c>
      <c r="G2188">
        <v>20260723</v>
      </c>
    </row>
    <row r="2189" spans="1:7" x14ac:dyDescent="0.2">
      <c r="A2189" s="6" t="s">
        <v>198</v>
      </c>
      <c r="B2189" s="6" t="s">
        <v>191</v>
      </c>
      <c r="C2189" s="6" t="s">
        <v>166</v>
      </c>
      <c r="D2189">
        <v>13.942964</v>
      </c>
      <c r="E2189" s="6" t="s">
        <v>110</v>
      </c>
      <c r="F2189" s="6" t="s">
        <v>126</v>
      </c>
      <c r="G2189">
        <v>20260723</v>
      </c>
    </row>
    <row r="2190" spans="1:7" x14ac:dyDescent="0.2">
      <c r="A2190" s="6" t="s">
        <v>198</v>
      </c>
      <c r="B2190" s="6" t="s">
        <v>191</v>
      </c>
      <c r="C2190" s="6" t="s">
        <v>166</v>
      </c>
      <c r="D2190">
        <v>348.67230999999998</v>
      </c>
      <c r="E2190" s="6" t="s">
        <v>170</v>
      </c>
      <c r="F2190" s="6" t="s">
        <v>127</v>
      </c>
      <c r="G2190">
        <v>20260723</v>
      </c>
    </row>
    <row r="2191" spans="1:7" x14ac:dyDescent="0.2">
      <c r="A2191" s="6" t="s">
        <v>198</v>
      </c>
      <c r="B2191" s="6" t="s">
        <v>191</v>
      </c>
      <c r="C2191" s="6" t="s">
        <v>166</v>
      </c>
      <c r="D2191">
        <v>3.6088000000000002E-2</v>
      </c>
      <c r="E2191" s="6" t="s">
        <v>106</v>
      </c>
      <c r="F2191" s="6" t="s">
        <v>128</v>
      </c>
      <c r="G2191">
        <v>20260723</v>
      </c>
    </row>
    <row r="2192" spans="1:7" x14ac:dyDescent="0.2">
      <c r="A2192" s="6" t="s">
        <v>198</v>
      </c>
      <c r="B2192" s="6" t="s">
        <v>191</v>
      </c>
      <c r="C2192" s="6" t="s">
        <v>166</v>
      </c>
      <c r="D2192">
        <v>344.63390700000002</v>
      </c>
      <c r="E2192" s="6" t="s">
        <v>108</v>
      </c>
      <c r="F2192" s="6" t="s">
        <v>129</v>
      </c>
      <c r="G2192">
        <v>20260723</v>
      </c>
    </row>
    <row r="2193" spans="1:7" x14ac:dyDescent="0.2">
      <c r="A2193" s="6" t="s">
        <v>198</v>
      </c>
      <c r="B2193" s="6" t="s">
        <v>191</v>
      </c>
      <c r="C2193" s="6" t="s">
        <v>166</v>
      </c>
      <c r="D2193">
        <v>4.0023150000000003</v>
      </c>
      <c r="E2193" s="6" t="s">
        <v>110</v>
      </c>
      <c r="F2193" s="6" t="s">
        <v>130</v>
      </c>
      <c r="G2193">
        <v>20260723</v>
      </c>
    </row>
    <row r="2194" spans="1:7" x14ac:dyDescent="0.2">
      <c r="A2194" s="6" t="s">
        <v>198</v>
      </c>
      <c r="B2194" s="6" t="s">
        <v>191</v>
      </c>
      <c r="C2194" s="6" t="s">
        <v>166</v>
      </c>
      <c r="E2194" s="6" t="s">
        <v>132</v>
      </c>
      <c r="F2194" s="6" t="s">
        <v>131</v>
      </c>
      <c r="G2194">
        <v>20260723</v>
      </c>
    </row>
    <row r="2195" spans="1:7" x14ac:dyDescent="0.2">
      <c r="A2195" s="6" t="s">
        <v>198</v>
      </c>
      <c r="B2195" s="6" t="s">
        <v>191</v>
      </c>
      <c r="C2195" s="6" t="s">
        <v>166</v>
      </c>
      <c r="D2195">
        <v>0</v>
      </c>
      <c r="E2195" s="6" t="s">
        <v>134</v>
      </c>
      <c r="F2195" s="6" t="s">
        <v>133</v>
      </c>
      <c r="G2195">
        <v>20260723</v>
      </c>
    </row>
    <row r="2196" spans="1:7" x14ac:dyDescent="0.2">
      <c r="A2196" s="6" t="s">
        <v>198</v>
      </c>
      <c r="B2196" s="6" t="s">
        <v>191</v>
      </c>
      <c r="C2196" s="6" t="s">
        <v>166</v>
      </c>
      <c r="D2196">
        <v>6.8820680000000003</v>
      </c>
      <c r="E2196" s="6" t="s">
        <v>136</v>
      </c>
      <c r="F2196" s="6" t="s">
        <v>135</v>
      </c>
      <c r="G2196">
        <v>20260723</v>
      </c>
    </row>
    <row r="2197" spans="1:7" x14ac:dyDescent="0.2">
      <c r="A2197" s="6" t="s">
        <v>198</v>
      </c>
      <c r="B2197" s="6" t="s">
        <v>191</v>
      </c>
      <c r="C2197" s="6" t="s">
        <v>166</v>
      </c>
      <c r="D2197">
        <v>3.1303610000000002</v>
      </c>
      <c r="E2197" s="6" t="s">
        <v>138</v>
      </c>
      <c r="F2197" s="6" t="s">
        <v>137</v>
      </c>
      <c r="G2197">
        <v>20260723</v>
      </c>
    </row>
    <row r="2198" spans="1:7" x14ac:dyDescent="0.2">
      <c r="A2198" s="6" t="s">
        <v>198</v>
      </c>
      <c r="B2198" s="6" t="s">
        <v>191</v>
      </c>
      <c r="C2198" s="6" t="s">
        <v>166</v>
      </c>
      <c r="D2198">
        <v>31.111809000000001</v>
      </c>
      <c r="E2198" s="6" t="s">
        <v>140</v>
      </c>
      <c r="F2198" s="6" t="s">
        <v>139</v>
      </c>
      <c r="G2198">
        <v>20260723</v>
      </c>
    </row>
    <row r="2199" spans="1:7" x14ac:dyDescent="0.2">
      <c r="A2199" s="6" t="s">
        <v>198</v>
      </c>
      <c r="B2199" s="6" t="s">
        <v>191</v>
      </c>
      <c r="C2199" s="6" t="s">
        <v>166</v>
      </c>
      <c r="D2199">
        <v>57.802604000000002</v>
      </c>
      <c r="E2199" s="6" t="s">
        <v>142</v>
      </c>
      <c r="F2199" s="6" t="s">
        <v>141</v>
      </c>
      <c r="G2199">
        <v>20260723</v>
      </c>
    </row>
    <row r="2200" spans="1:7" x14ac:dyDescent="0.2">
      <c r="A2200" s="6" t="s">
        <v>198</v>
      </c>
      <c r="B2200" s="6" t="s">
        <v>191</v>
      </c>
      <c r="C2200" s="6" t="s">
        <v>166</v>
      </c>
      <c r="D2200">
        <v>2.390358</v>
      </c>
      <c r="E2200" s="6" t="s">
        <v>52</v>
      </c>
      <c r="F2200" s="6" t="s">
        <v>143</v>
      </c>
      <c r="G2200">
        <v>20260723</v>
      </c>
    </row>
    <row r="2201" spans="1:7" x14ac:dyDescent="0.2">
      <c r="A2201" s="6" t="s">
        <v>198</v>
      </c>
      <c r="B2201" s="6" t="s">
        <v>191</v>
      </c>
      <c r="C2201" s="6" t="s">
        <v>166</v>
      </c>
      <c r="D2201">
        <v>0.13195000000000001</v>
      </c>
      <c r="E2201" s="6" t="s">
        <v>145</v>
      </c>
      <c r="F2201" s="6" t="s">
        <v>144</v>
      </c>
      <c r="G2201">
        <v>20260723</v>
      </c>
    </row>
    <row r="2202" spans="1:7" x14ac:dyDescent="0.2">
      <c r="A2202" s="6" t="s">
        <v>198</v>
      </c>
      <c r="B2202" s="6" t="s">
        <v>191</v>
      </c>
      <c r="C2202" s="6" t="s">
        <v>166</v>
      </c>
      <c r="D2202">
        <v>21.380009999999999</v>
      </c>
      <c r="E2202" s="6" t="s">
        <v>147</v>
      </c>
      <c r="F2202" s="6" t="s">
        <v>146</v>
      </c>
      <c r="G2202">
        <v>20260723</v>
      </c>
    </row>
    <row r="2203" spans="1:7" x14ac:dyDescent="0.2">
      <c r="A2203" s="6" t="s">
        <v>198</v>
      </c>
      <c r="B2203" s="6" t="s">
        <v>191</v>
      </c>
      <c r="C2203" s="6" t="s">
        <v>166</v>
      </c>
      <c r="D2203">
        <v>242.14522600000001</v>
      </c>
      <c r="E2203" s="6" t="s">
        <v>149</v>
      </c>
      <c r="F2203" s="6" t="s">
        <v>148</v>
      </c>
      <c r="G2203">
        <v>20260723</v>
      </c>
    </row>
    <row r="2204" spans="1:7" x14ac:dyDescent="0.2">
      <c r="A2204" s="6" t="s">
        <v>198</v>
      </c>
      <c r="B2204" s="6" t="s">
        <v>191</v>
      </c>
      <c r="C2204" s="6" t="s">
        <v>166</v>
      </c>
      <c r="D2204">
        <v>49.171422</v>
      </c>
      <c r="E2204" s="6" t="s">
        <v>151</v>
      </c>
      <c r="F2204" s="6" t="s">
        <v>150</v>
      </c>
      <c r="G2204">
        <v>20260723</v>
      </c>
    </row>
    <row r="2205" spans="1:7" x14ac:dyDescent="0.2">
      <c r="A2205" s="6" t="s">
        <v>198</v>
      </c>
      <c r="B2205" s="6" t="s">
        <v>191</v>
      </c>
      <c r="C2205" s="6" t="s">
        <v>166</v>
      </c>
      <c r="D2205">
        <v>74.681258999999997</v>
      </c>
      <c r="E2205" s="6" t="s">
        <v>153</v>
      </c>
      <c r="F2205" s="6" t="s">
        <v>152</v>
      </c>
      <c r="G2205">
        <v>20260723</v>
      </c>
    </row>
    <row r="2206" spans="1:7" x14ac:dyDescent="0.2">
      <c r="A2206" s="6" t="s">
        <v>198</v>
      </c>
      <c r="B2206" s="6" t="s">
        <v>191</v>
      </c>
      <c r="C2206" s="6" t="s">
        <v>166</v>
      </c>
      <c r="D2206">
        <v>32.383577000000002</v>
      </c>
      <c r="E2206" s="6" t="s">
        <v>155</v>
      </c>
      <c r="F2206" s="6" t="s">
        <v>154</v>
      </c>
      <c r="G2206">
        <v>20260723</v>
      </c>
    </row>
    <row r="2207" spans="1:7" x14ac:dyDescent="0.2">
      <c r="A2207" s="6" t="s">
        <v>198</v>
      </c>
      <c r="B2207" s="6" t="s">
        <v>191</v>
      </c>
      <c r="C2207" s="6" t="s">
        <v>166</v>
      </c>
      <c r="D2207">
        <v>0</v>
      </c>
      <c r="E2207" s="6" t="s">
        <v>157</v>
      </c>
      <c r="F2207" s="6" t="s">
        <v>156</v>
      </c>
      <c r="G2207">
        <v>20260723</v>
      </c>
    </row>
    <row r="2208" spans="1:7" x14ac:dyDescent="0.2">
      <c r="A2208" s="6" t="s">
        <v>198</v>
      </c>
      <c r="B2208" s="6" t="s">
        <v>191</v>
      </c>
      <c r="C2208" s="6" t="s">
        <v>166</v>
      </c>
      <c r="D2208">
        <v>32.383577000000002</v>
      </c>
      <c r="E2208" s="6" t="s">
        <v>159</v>
      </c>
      <c r="F2208" s="6" t="s">
        <v>158</v>
      </c>
      <c r="G2208">
        <v>20260723</v>
      </c>
    </row>
    <row r="2209" spans="1:7" x14ac:dyDescent="0.2">
      <c r="A2209" s="6" t="s">
        <v>198</v>
      </c>
      <c r="B2209" s="6" t="s">
        <v>191</v>
      </c>
      <c r="C2209" s="6" t="s">
        <v>166</v>
      </c>
      <c r="D2209">
        <v>25.811014</v>
      </c>
      <c r="E2209" s="6" t="s">
        <v>161</v>
      </c>
      <c r="F2209" s="6" t="s">
        <v>160</v>
      </c>
      <c r="G2209">
        <v>20260723</v>
      </c>
    </row>
    <row r="2210" spans="1:7" x14ac:dyDescent="0.2">
      <c r="A2210" s="6" t="s">
        <v>198</v>
      </c>
      <c r="B2210" s="6" t="s">
        <v>191</v>
      </c>
      <c r="C2210" s="6" t="s">
        <v>166</v>
      </c>
      <c r="D2210">
        <v>3253.41138</v>
      </c>
      <c r="E2210" s="6" t="s">
        <v>163</v>
      </c>
      <c r="F2210" s="6" t="s">
        <v>162</v>
      </c>
      <c r="G2210">
        <v>20260723</v>
      </c>
    </row>
    <row r="2211" spans="1:7" x14ac:dyDescent="0.2">
      <c r="A2211" s="6" t="s">
        <v>198</v>
      </c>
      <c r="B2211" s="6" t="s">
        <v>191</v>
      </c>
      <c r="C2211" s="6" t="s">
        <v>166</v>
      </c>
      <c r="D2211">
        <v>1944.070091</v>
      </c>
      <c r="E2211" s="6" t="s">
        <v>165</v>
      </c>
      <c r="F2211" s="6" t="s">
        <v>164</v>
      </c>
      <c r="G2211">
        <v>20260723</v>
      </c>
    </row>
    <row r="2212" spans="1:7" x14ac:dyDescent="0.2">
      <c r="A2212" s="6" t="s">
        <v>198</v>
      </c>
      <c r="B2212" s="6" t="s">
        <v>192</v>
      </c>
      <c r="C2212" s="6" t="s">
        <v>166</v>
      </c>
      <c r="E2212" s="6" t="s">
        <v>12</v>
      </c>
      <c r="F2212" s="6" t="s">
        <v>11</v>
      </c>
      <c r="G2212">
        <v>20260723</v>
      </c>
    </row>
    <row r="2213" spans="1:7" x14ac:dyDescent="0.2">
      <c r="A2213" s="6" t="s">
        <v>198</v>
      </c>
      <c r="B2213" s="6" t="s">
        <v>192</v>
      </c>
      <c r="C2213" s="6" t="s">
        <v>166</v>
      </c>
      <c r="E2213" s="6" t="s">
        <v>16</v>
      </c>
      <c r="F2213" s="6" t="s">
        <v>15</v>
      </c>
      <c r="G2213">
        <v>20260723</v>
      </c>
    </row>
    <row r="2214" spans="1:7" x14ac:dyDescent="0.2">
      <c r="A2214" s="6" t="s">
        <v>198</v>
      </c>
      <c r="B2214" s="6" t="s">
        <v>192</v>
      </c>
      <c r="C2214" s="6" t="s">
        <v>166</v>
      </c>
      <c r="E2214" s="6" t="s">
        <v>18</v>
      </c>
      <c r="F2214" s="6" t="s">
        <v>17</v>
      </c>
      <c r="G2214">
        <v>20260723</v>
      </c>
    </row>
    <row r="2215" spans="1:7" x14ac:dyDescent="0.2">
      <c r="A2215" s="6" t="s">
        <v>198</v>
      </c>
      <c r="B2215" s="6" t="s">
        <v>192</v>
      </c>
      <c r="C2215" s="6" t="s">
        <v>166</v>
      </c>
      <c r="D2215">
        <v>0</v>
      </c>
      <c r="E2215" s="6" t="s">
        <v>20</v>
      </c>
      <c r="F2215" s="6" t="s">
        <v>19</v>
      </c>
      <c r="G2215">
        <v>20260723</v>
      </c>
    </row>
    <row r="2216" spans="1:7" x14ac:dyDescent="0.2">
      <c r="A2216" s="6" t="s">
        <v>198</v>
      </c>
      <c r="B2216" s="6" t="s">
        <v>192</v>
      </c>
      <c r="C2216" s="6" t="s">
        <v>166</v>
      </c>
      <c r="D2216">
        <v>9.4056940000000004</v>
      </c>
      <c r="E2216" s="6" t="s">
        <v>22</v>
      </c>
      <c r="F2216" s="6" t="s">
        <v>21</v>
      </c>
      <c r="G2216">
        <v>20260723</v>
      </c>
    </row>
    <row r="2217" spans="1:7" x14ac:dyDescent="0.2">
      <c r="A2217" s="6" t="s">
        <v>198</v>
      </c>
      <c r="B2217" s="6" t="s">
        <v>192</v>
      </c>
      <c r="C2217" s="6" t="s">
        <v>166</v>
      </c>
      <c r="D2217">
        <v>0</v>
      </c>
      <c r="E2217" s="6" t="s">
        <v>24</v>
      </c>
      <c r="F2217" s="6" t="s">
        <v>23</v>
      </c>
      <c r="G2217">
        <v>20260723</v>
      </c>
    </row>
    <row r="2218" spans="1:7" x14ac:dyDescent="0.2">
      <c r="A2218" s="6" t="s">
        <v>198</v>
      </c>
      <c r="B2218" s="6" t="s">
        <v>192</v>
      </c>
      <c r="C2218" s="6" t="s">
        <v>166</v>
      </c>
      <c r="D2218">
        <v>102.73616800000001</v>
      </c>
      <c r="E2218" s="6" t="s">
        <v>26</v>
      </c>
      <c r="F2218" s="6" t="s">
        <v>25</v>
      </c>
      <c r="G2218">
        <v>20260723</v>
      </c>
    </row>
    <row r="2219" spans="1:7" x14ac:dyDescent="0.2">
      <c r="A2219" s="6" t="s">
        <v>198</v>
      </c>
      <c r="B2219" s="6" t="s">
        <v>192</v>
      </c>
      <c r="C2219" s="6" t="s">
        <v>166</v>
      </c>
      <c r="D2219">
        <v>3082.7642930000002</v>
      </c>
      <c r="E2219" s="6" t="s">
        <v>28</v>
      </c>
      <c r="F2219" s="6" t="s">
        <v>27</v>
      </c>
      <c r="G2219">
        <v>20260723</v>
      </c>
    </row>
    <row r="2220" spans="1:7" x14ac:dyDescent="0.2">
      <c r="A2220" s="6" t="s">
        <v>198</v>
      </c>
      <c r="B2220" s="6" t="s">
        <v>192</v>
      </c>
      <c r="C2220" s="6" t="s">
        <v>166</v>
      </c>
      <c r="D2220">
        <v>128.96942899999999</v>
      </c>
      <c r="E2220" s="6" t="s">
        <v>30</v>
      </c>
      <c r="F2220" s="6" t="s">
        <v>29</v>
      </c>
      <c r="G2220">
        <v>20260723</v>
      </c>
    </row>
    <row r="2221" spans="1:7" x14ac:dyDescent="0.2">
      <c r="A2221" s="6" t="s">
        <v>198</v>
      </c>
      <c r="B2221" s="6" t="s">
        <v>192</v>
      </c>
      <c r="C2221" s="6" t="s">
        <v>166</v>
      </c>
      <c r="D2221">
        <v>328.28491000000002</v>
      </c>
      <c r="E2221" s="6" t="s">
        <v>32</v>
      </c>
      <c r="F2221" s="6" t="s">
        <v>31</v>
      </c>
      <c r="G2221">
        <v>20260723</v>
      </c>
    </row>
    <row r="2222" spans="1:7" x14ac:dyDescent="0.2">
      <c r="A2222" s="6" t="s">
        <v>198</v>
      </c>
      <c r="B2222" s="6" t="s">
        <v>192</v>
      </c>
      <c r="C2222" s="6" t="s">
        <v>166</v>
      </c>
      <c r="D2222">
        <v>145.029427</v>
      </c>
      <c r="E2222" s="6" t="s">
        <v>34</v>
      </c>
      <c r="F2222" s="6" t="s">
        <v>33</v>
      </c>
      <c r="G2222">
        <v>20260723</v>
      </c>
    </row>
    <row r="2223" spans="1:7" x14ac:dyDescent="0.2">
      <c r="A2223" s="6" t="s">
        <v>198</v>
      </c>
      <c r="B2223" s="6" t="s">
        <v>192</v>
      </c>
      <c r="C2223" s="6" t="s">
        <v>166</v>
      </c>
      <c r="D2223">
        <v>51.126175000000003</v>
      </c>
      <c r="E2223" s="6" t="s">
        <v>36</v>
      </c>
      <c r="F2223" s="6" t="s">
        <v>35</v>
      </c>
      <c r="G2223">
        <v>20260723</v>
      </c>
    </row>
    <row r="2224" spans="1:7" x14ac:dyDescent="0.2">
      <c r="A2224" s="6" t="s">
        <v>198</v>
      </c>
      <c r="B2224" s="6" t="s">
        <v>192</v>
      </c>
      <c r="C2224" s="6" t="s">
        <v>166</v>
      </c>
      <c r="D2224">
        <v>93.903251999999995</v>
      </c>
      <c r="E2224" s="6" t="s">
        <v>38</v>
      </c>
      <c r="F2224" s="6" t="s">
        <v>37</v>
      </c>
      <c r="G2224">
        <v>20260723</v>
      </c>
    </row>
    <row r="2225" spans="1:7" x14ac:dyDescent="0.2">
      <c r="A2225" s="6" t="s">
        <v>198</v>
      </c>
      <c r="B2225" s="6" t="s">
        <v>192</v>
      </c>
      <c r="C2225" s="6" t="s">
        <v>166</v>
      </c>
      <c r="D2225">
        <v>2137.0842120000002</v>
      </c>
      <c r="E2225" s="6" t="s">
        <v>40</v>
      </c>
      <c r="F2225" s="6" t="s">
        <v>39</v>
      </c>
      <c r="G2225">
        <v>20260723</v>
      </c>
    </row>
    <row r="2226" spans="1:7" x14ac:dyDescent="0.2">
      <c r="A2226" s="6" t="s">
        <v>198</v>
      </c>
      <c r="B2226" s="6" t="s">
        <v>192</v>
      </c>
      <c r="C2226" s="6" t="s">
        <v>166</v>
      </c>
      <c r="D2226">
        <v>1720.943614</v>
      </c>
      <c r="E2226" s="6" t="s">
        <v>42</v>
      </c>
      <c r="F2226" s="6" t="s">
        <v>41</v>
      </c>
      <c r="G2226">
        <v>20260723</v>
      </c>
    </row>
    <row r="2227" spans="1:7" x14ac:dyDescent="0.2">
      <c r="A2227" s="6" t="s">
        <v>198</v>
      </c>
      <c r="B2227" s="6" t="s">
        <v>192</v>
      </c>
      <c r="C2227" s="6" t="s">
        <v>166</v>
      </c>
      <c r="D2227">
        <v>402.49130200000002</v>
      </c>
      <c r="E2227" s="6" t="s">
        <v>44</v>
      </c>
      <c r="F2227" s="6" t="s">
        <v>43</v>
      </c>
      <c r="G2227">
        <v>20260723</v>
      </c>
    </row>
    <row r="2228" spans="1:7" x14ac:dyDescent="0.2">
      <c r="A2228" s="6" t="s">
        <v>198</v>
      </c>
      <c r="B2228" s="6" t="s">
        <v>192</v>
      </c>
      <c r="C2228" s="6" t="s">
        <v>166</v>
      </c>
      <c r="D2228">
        <v>13.649295</v>
      </c>
      <c r="E2228" s="6" t="s">
        <v>46</v>
      </c>
      <c r="F2228" s="6" t="s">
        <v>45</v>
      </c>
      <c r="G2228">
        <v>20260723</v>
      </c>
    </row>
    <row r="2229" spans="1:7" x14ac:dyDescent="0.2">
      <c r="A2229" s="6" t="s">
        <v>198</v>
      </c>
      <c r="B2229" s="6" t="s">
        <v>192</v>
      </c>
      <c r="C2229" s="6" t="s">
        <v>166</v>
      </c>
      <c r="D2229">
        <v>0</v>
      </c>
      <c r="E2229" s="6" t="s">
        <v>48</v>
      </c>
      <c r="F2229" s="6" t="s">
        <v>47</v>
      </c>
      <c r="G2229">
        <v>20260723</v>
      </c>
    </row>
    <row r="2230" spans="1:7" x14ac:dyDescent="0.2">
      <c r="A2230" s="6" t="s">
        <v>198</v>
      </c>
      <c r="B2230" s="6" t="s">
        <v>192</v>
      </c>
      <c r="C2230" s="6" t="s">
        <v>166</v>
      </c>
      <c r="D2230">
        <v>241.619516</v>
      </c>
      <c r="E2230" s="6" t="s">
        <v>50</v>
      </c>
      <c r="F2230" s="6" t="s">
        <v>49</v>
      </c>
      <c r="G2230">
        <v>20260723</v>
      </c>
    </row>
    <row r="2231" spans="1:7" x14ac:dyDescent="0.2">
      <c r="A2231" s="6" t="s">
        <v>198</v>
      </c>
      <c r="B2231" s="6" t="s">
        <v>192</v>
      </c>
      <c r="C2231" s="6" t="s">
        <v>166</v>
      </c>
      <c r="D2231">
        <v>15.028112999999999</v>
      </c>
      <c r="E2231" s="6" t="s">
        <v>52</v>
      </c>
      <c r="F2231" s="6" t="s">
        <v>51</v>
      </c>
      <c r="G2231">
        <v>20260723</v>
      </c>
    </row>
    <row r="2232" spans="1:7" x14ac:dyDescent="0.2">
      <c r="A2232" s="6" t="s">
        <v>198</v>
      </c>
      <c r="B2232" s="6" t="s">
        <v>192</v>
      </c>
      <c r="C2232" s="6" t="s">
        <v>166</v>
      </c>
      <c r="D2232">
        <v>86.748686000000006</v>
      </c>
      <c r="E2232" s="6" t="s">
        <v>54</v>
      </c>
      <c r="F2232" s="6" t="s">
        <v>53</v>
      </c>
      <c r="G2232">
        <v>20260723</v>
      </c>
    </row>
    <row r="2233" spans="1:7" x14ac:dyDescent="0.2">
      <c r="A2233" s="6" t="s">
        <v>198</v>
      </c>
      <c r="B2233" s="6" t="s">
        <v>192</v>
      </c>
      <c r="C2233" s="6" t="s">
        <v>166</v>
      </c>
      <c r="D2233">
        <v>0</v>
      </c>
      <c r="E2233" s="6" t="s">
        <v>56</v>
      </c>
      <c r="F2233" s="6" t="s">
        <v>55</v>
      </c>
      <c r="G2233">
        <v>20260723</v>
      </c>
    </row>
    <row r="2234" spans="1:7" x14ac:dyDescent="0.2">
      <c r="A2234" s="6" t="s">
        <v>198</v>
      </c>
      <c r="B2234" s="6" t="s">
        <v>192</v>
      </c>
      <c r="C2234" s="6" t="s">
        <v>166</v>
      </c>
      <c r="D2234">
        <v>383.13407999999998</v>
      </c>
      <c r="E2234" s="6" t="s">
        <v>58</v>
      </c>
      <c r="F2234" s="6" t="s">
        <v>57</v>
      </c>
      <c r="G2234">
        <v>20260723</v>
      </c>
    </row>
    <row r="2235" spans="1:7" x14ac:dyDescent="0.2">
      <c r="A2235" s="6" t="s">
        <v>198</v>
      </c>
      <c r="B2235" s="6" t="s">
        <v>192</v>
      </c>
      <c r="C2235" s="6" t="s">
        <v>166</v>
      </c>
      <c r="D2235">
        <v>156.908601</v>
      </c>
      <c r="E2235" s="6" t="s">
        <v>60</v>
      </c>
      <c r="F2235" s="6" t="s">
        <v>59</v>
      </c>
      <c r="G2235">
        <v>20260723</v>
      </c>
    </row>
    <row r="2236" spans="1:7" x14ac:dyDescent="0.2">
      <c r="A2236" s="6" t="s">
        <v>198</v>
      </c>
      <c r="B2236" s="6" t="s">
        <v>192</v>
      </c>
      <c r="C2236" s="6" t="s">
        <v>166</v>
      </c>
      <c r="D2236">
        <v>2.1184569999999998</v>
      </c>
      <c r="E2236" s="6" t="s">
        <v>62</v>
      </c>
      <c r="F2236" s="6" t="s">
        <v>61</v>
      </c>
      <c r="G2236">
        <v>20260723</v>
      </c>
    </row>
    <row r="2237" spans="1:7" x14ac:dyDescent="0.2">
      <c r="A2237" s="6" t="s">
        <v>198</v>
      </c>
      <c r="B2237" s="6" t="s">
        <v>192</v>
      </c>
      <c r="C2237" s="6" t="s">
        <v>166</v>
      </c>
      <c r="D2237">
        <v>0.57543999999999995</v>
      </c>
      <c r="E2237" s="6" t="s">
        <v>64</v>
      </c>
      <c r="F2237" s="6" t="s">
        <v>63</v>
      </c>
      <c r="G2237">
        <v>20260723</v>
      </c>
    </row>
    <row r="2238" spans="1:7" x14ac:dyDescent="0.2">
      <c r="A2238" s="6" t="s">
        <v>198</v>
      </c>
      <c r="B2238" s="6" t="s">
        <v>192</v>
      </c>
      <c r="C2238" s="6" t="s">
        <v>166</v>
      </c>
      <c r="D2238">
        <v>154.21470400000001</v>
      </c>
      <c r="E2238" s="6" t="s">
        <v>66</v>
      </c>
      <c r="F2238" s="6" t="s">
        <v>65</v>
      </c>
      <c r="G2238">
        <v>20260723</v>
      </c>
    </row>
    <row r="2239" spans="1:7" x14ac:dyDescent="0.2">
      <c r="A2239" s="6" t="s">
        <v>198</v>
      </c>
      <c r="B2239" s="6" t="s">
        <v>192</v>
      </c>
      <c r="C2239" s="6" t="s">
        <v>166</v>
      </c>
      <c r="D2239">
        <v>763.30354999999997</v>
      </c>
      <c r="E2239" s="6" t="s">
        <v>68</v>
      </c>
      <c r="F2239" s="6" t="s">
        <v>67</v>
      </c>
      <c r="G2239">
        <v>20260723</v>
      </c>
    </row>
    <row r="2240" spans="1:7" x14ac:dyDescent="0.2">
      <c r="A2240" s="6" t="s">
        <v>198</v>
      </c>
      <c r="B2240" s="6" t="s">
        <v>192</v>
      </c>
      <c r="C2240" s="6" t="s">
        <v>166</v>
      </c>
      <c r="D2240">
        <v>765.30079899999998</v>
      </c>
      <c r="E2240" s="6" t="s">
        <v>70</v>
      </c>
      <c r="F2240" s="6" t="s">
        <v>69</v>
      </c>
      <c r="G2240">
        <v>20260723</v>
      </c>
    </row>
    <row r="2241" spans="1:7" x14ac:dyDescent="0.2">
      <c r="A2241" s="6" t="s">
        <v>198</v>
      </c>
      <c r="B2241" s="6" t="s">
        <v>192</v>
      </c>
      <c r="C2241" s="6" t="s">
        <v>166</v>
      </c>
      <c r="D2241">
        <v>760.67469200000005</v>
      </c>
      <c r="E2241" s="6" t="s">
        <v>72</v>
      </c>
      <c r="F2241" s="6" t="s">
        <v>71</v>
      </c>
      <c r="G2241">
        <v>20260723</v>
      </c>
    </row>
    <row r="2242" spans="1:7" x14ac:dyDescent="0.2">
      <c r="A2242" s="6" t="s">
        <v>198</v>
      </c>
      <c r="B2242" s="6" t="s">
        <v>192</v>
      </c>
      <c r="C2242" s="6" t="s">
        <v>166</v>
      </c>
      <c r="D2242">
        <v>4.6261060000000001</v>
      </c>
      <c r="E2242" s="6" t="s">
        <v>74</v>
      </c>
      <c r="F2242" s="6" t="s">
        <v>73</v>
      </c>
      <c r="G2242">
        <v>20260723</v>
      </c>
    </row>
    <row r="2243" spans="1:7" x14ac:dyDescent="0.2">
      <c r="A2243" s="6" t="s">
        <v>198</v>
      </c>
      <c r="B2243" s="6" t="s">
        <v>192</v>
      </c>
      <c r="C2243" s="6" t="s">
        <v>166</v>
      </c>
      <c r="D2243">
        <v>-1.645224</v>
      </c>
      <c r="E2243" s="6" t="s">
        <v>76</v>
      </c>
      <c r="F2243" s="6" t="s">
        <v>75</v>
      </c>
      <c r="G2243">
        <v>20260723</v>
      </c>
    </row>
    <row r="2244" spans="1:7" x14ac:dyDescent="0.2">
      <c r="A2244" s="6" t="s">
        <v>198</v>
      </c>
      <c r="B2244" s="6" t="s">
        <v>192</v>
      </c>
      <c r="C2244" s="6" t="s">
        <v>166</v>
      </c>
      <c r="D2244">
        <v>-5.9373000000000002E-2</v>
      </c>
      <c r="E2244" s="6" t="s">
        <v>78</v>
      </c>
      <c r="F2244" s="6" t="s">
        <v>77</v>
      </c>
      <c r="G2244">
        <v>20260723</v>
      </c>
    </row>
    <row r="2245" spans="1:7" x14ac:dyDescent="0.2">
      <c r="A2245" s="6" t="s">
        <v>198</v>
      </c>
      <c r="B2245" s="6" t="s">
        <v>192</v>
      </c>
      <c r="C2245" s="6" t="s">
        <v>166</v>
      </c>
      <c r="D2245">
        <v>-1.5858509999999999</v>
      </c>
      <c r="E2245" s="6" t="s">
        <v>80</v>
      </c>
      <c r="F2245" s="6" t="s">
        <v>79</v>
      </c>
      <c r="G2245">
        <v>20260723</v>
      </c>
    </row>
    <row r="2246" spans="1:7" x14ac:dyDescent="0.2">
      <c r="A2246" s="6" t="s">
        <v>198</v>
      </c>
      <c r="B2246" s="6" t="s">
        <v>192</v>
      </c>
      <c r="C2246" s="6" t="s">
        <v>166</v>
      </c>
      <c r="D2246">
        <v>-0.35202499999999998</v>
      </c>
      <c r="E2246" s="6" t="s">
        <v>82</v>
      </c>
      <c r="F2246" s="6" t="s">
        <v>81</v>
      </c>
      <c r="G2246">
        <v>20260723</v>
      </c>
    </row>
    <row r="2247" spans="1:7" x14ac:dyDescent="0.2">
      <c r="A2247" s="6" t="s">
        <v>198</v>
      </c>
      <c r="B2247" s="6" t="s">
        <v>192</v>
      </c>
      <c r="C2247" s="6" t="s">
        <v>166</v>
      </c>
      <c r="D2247">
        <v>0.228271</v>
      </c>
      <c r="E2247" s="6" t="s">
        <v>84</v>
      </c>
      <c r="F2247" s="6" t="s">
        <v>83</v>
      </c>
      <c r="G2247">
        <v>20260723</v>
      </c>
    </row>
    <row r="2248" spans="1:7" x14ac:dyDescent="0.2">
      <c r="A2248" s="6" t="s">
        <v>198</v>
      </c>
      <c r="B2248" s="6" t="s">
        <v>192</v>
      </c>
      <c r="C2248" s="6" t="s">
        <v>166</v>
      </c>
      <c r="D2248">
        <v>144.64646500000001</v>
      </c>
      <c r="E2248" s="6" t="s">
        <v>86</v>
      </c>
      <c r="F2248" s="6" t="s">
        <v>85</v>
      </c>
      <c r="G2248">
        <v>20260723</v>
      </c>
    </row>
    <row r="2249" spans="1:7" x14ac:dyDescent="0.2">
      <c r="A2249" s="6" t="s">
        <v>198</v>
      </c>
      <c r="B2249" s="6" t="s">
        <v>192</v>
      </c>
      <c r="C2249" s="6" t="s">
        <v>166</v>
      </c>
      <c r="D2249">
        <v>21.046361000000001</v>
      </c>
      <c r="E2249" s="6" t="s">
        <v>88</v>
      </c>
      <c r="F2249" s="6" t="s">
        <v>87</v>
      </c>
      <c r="G2249">
        <v>20260723</v>
      </c>
    </row>
    <row r="2250" spans="1:7" x14ac:dyDescent="0.2">
      <c r="A2250" s="6" t="s">
        <v>198</v>
      </c>
      <c r="B2250" s="6" t="s">
        <v>192</v>
      </c>
      <c r="C2250" s="6" t="s">
        <v>166</v>
      </c>
      <c r="D2250">
        <v>54.700991999999999</v>
      </c>
      <c r="E2250" s="6" t="s">
        <v>90</v>
      </c>
      <c r="F2250" s="6" t="s">
        <v>89</v>
      </c>
      <c r="G2250">
        <v>20260723</v>
      </c>
    </row>
    <row r="2251" spans="1:7" x14ac:dyDescent="0.2">
      <c r="A2251" s="6" t="s">
        <v>198</v>
      </c>
      <c r="B2251" s="6" t="s">
        <v>192</v>
      </c>
      <c r="C2251" s="6" t="s">
        <v>166</v>
      </c>
      <c r="D2251">
        <v>0.31880599999999998</v>
      </c>
      <c r="E2251" s="6" t="s">
        <v>92</v>
      </c>
      <c r="F2251" s="6" t="s">
        <v>91</v>
      </c>
      <c r="G2251">
        <v>20260723</v>
      </c>
    </row>
    <row r="2252" spans="1:7" x14ac:dyDescent="0.2">
      <c r="A2252" s="6" t="s">
        <v>198</v>
      </c>
      <c r="B2252" s="6" t="s">
        <v>192</v>
      </c>
      <c r="C2252" s="6" t="s">
        <v>166</v>
      </c>
      <c r="D2252">
        <v>0</v>
      </c>
      <c r="E2252" s="6" t="s">
        <v>94</v>
      </c>
      <c r="F2252" s="6" t="s">
        <v>93</v>
      </c>
      <c r="G2252">
        <v>20260723</v>
      </c>
    </row>
    <row r="2253" spans="1:7" x14ac:dyDescent="0.2">
      <c r="A2253" s="6" t="s">
        <v>198</v>
      </c>
      <c r="B2253" s="6" t="s">
        <v>192</v>
      </c>
      <c r="C2253" s="6" t="s">
        <v>166</v>
      </c>
      <c r="D2253">
        <v>196.36632399999999</v>
      </c>
      <c r="E2253" s="6" t="s">
        <v>96</v>
      </c>
      <c r="F2253" s="6" t="s">
        <v>95</v>
      </c>
      <c r="G2253">
        <v>20260723</v>
      </c>
    </row>
    <row r="2254" spans="1:7" x14ac:dyDescent="0.2">
      <c r="A2254" s="6" t="s">
        <v>198</v>
      </c>
      <c r="B2254" s="6" t="s">
        <v>192</v>
      </c>
      <c r="C2254" s="6" t="s">
        <v>166</v>
      </c>
      <c r="D2254">
        <v>3.2106279999999998</v>
      </c>
      <c r="E2254" s="6" t="s">
        <v>98</v>
      </c>
      <c r="F2254" s="6" t="s">
        <v>97</v>
      </c>
      <c r="G2254">
        <v>20260723</v>
      </c>
    </row>
    <row r="2255" spans="1:7" x14ac:dyDescent="0.2">
      <c r="A2255" s="6" t="s">
        <v>198</v>
      </c>
      <c r="B2255" s="6" t="s">
        <v>192</v>
      </c>
      <c r="C2255" s="6" t="s">
        <v>166</v>
      </c>
      <c r="D2255">
        <v>4918.7702360000003</v>
      </c>
      <c r="E2255" s="6" t="s">
        <v>100</v>
      </c>
      <c r="F2255" s="6" t="s">
        <v>99</v>
      </c>
      <c r="G2255">
        <v>20260723</v>
      </c>
    </row>
    <row r="2256" spans="1:7" x14ac:dyDescent="0.2">
      <c r="A2256" s="6" t="s">
        <v>198</v>
      </c>
      <c r="B2256" s="6" t="s">
        <v>192</v>
      </c>
      <c r="C2256" s="6" t="s">
        <v>166</v>
      </c>
      <c r="E2256" s="6" t="s">
        <v>102</v>
      </c>
      <c r="F2256" s="6" t="s">
        <v>101</v>
      </c>
      <c r="G2256">
        <v>20260723</v>
      </c>
    </row>
    <row r="2257" spans="1:7" x14ac:dyDescent="0.2">
      <c r="A2257" s="6" t="s">
        <v>198</v>
      </c>
      <c r="B2257" s="6" t="s">
        <v>192</v>
      </c>
      <c r="C2257" s="6" t="s">
        <v>166</v>
      </c>
      <c r="D2257">
        <v>1762.8287969999999</v>
      </c>
      <c r="E2257" s="6" t="s">
        <v>167</v>
      </c>
      <c r="F2257" s="6" t="s">
        <v>103</v>
      </c>
      <c r="G2257">
        <v>20260723</v>
      </c>
    </row>
    <row r="2258" spans="1:7" x14ac:dyDescent="0.2">
      <c r="A2258" s="6" t="s">
        <v>198</v>
      </c>
      <c r="B2258" s="6" t="s">
        <v>192</v>
      </c>
      <c r="C2258" s="6" t="s">
        <v>166</v>
      </c>
      <c r="D2258">
        <v>1708.3036420000001</v>
      </c>
      <c r="E2258" s="6" t="s">
        <v>168</v>
      </c>
      <c r="F2258" s="6" t="s">
        <v>104</v>
      </c>
      <c r="G2258">
        <v>20260723</v>
      </c>
    </row>
    <row r="2259" spans="1:7" x14ac:dyDescent="0.2">
      <c r="A2259" s="6" t="s">
        <v>198</v>
      </c>
      <c r="B2259" s="6" t="s">
        <v>192</v>
      </c>
      <c r="C2259" s="6" t="s">
        <v>166</v>
      </c>
      <c r="D2259">
        <v>0</v>
      </c>
      <c r="E2259" s="6" t="s">
        <v>106</v>
      </c>
      <c r="F2259" s="6" t="s">
        <v>105</v>
      </c>
      <c r="G2259">
        <v>20260723</v>
      </c>
    </row>
    <row r="2260" spans="1:7" x14ac:dyDescent="0.2">
      <c r="A2260" s="6" t="s">
        <v>198</v>
      </c>
      <c r="B2260" s="6" t="s">
        <v>192</v>
      </c>
      <c r="C2260" s="6" t="s">
        <v>166</v>
      </c>
      <c r="D2260">
        <v>1624.060825</v>
      </c>
      <c r="E2260" s="6" t="s">
        <v>108</v>
      </c>
      <c r="F2260" s="6" t="s">
        <v>107</v>
      </c>
      <c r="G2260">
        <v>20260723</v>
      </c>
    </row>
    <row r="2261" spans="1:7" x14ac:dyDescent="0.2">
      <c r="A2261" s="6" t="s">
        <v>198</v>
      </c>
      <c r="B2261" s="6" t="s">
        <v>192</v>
      </c>
      <c r="C2261" s="6" t="s">
        <v>166</v>
      </c>
      <c r="D2261">
        <v>84.242817000000002</v>
      </c>
      <c r="E2261" s="6" t="s">
        <v>110</v>
      </c>
      <c r="F2261" s="6" t="s">
        <v>109</v>
      </c>
      <c r="G2261">
        <v>20260723</v>
      </c>
    </row>
    <row r="2262" spans="1:7" x14ac:dyDescent="0.2">
      <c r="A2262" s="6" t="s">
        <v>198</v>
      </c>
      <c r="B2262" s="6" t="s">
        <v>192</v>
      </c>
      <c r="C2262" s="6" t="s">
        <v>166</v>
      </c>
      <c r="D2262">
        <v>54.525156000000003</v>
      </c>
      <c r="E2262" s="6" t="s">
        <v>112</v>
      </c>
      <c r="F2262" s="6" t="s">
        <v>111</v>
      </c>
      <c r="G2262">
        <v>20260723</v>
      </c>
    </row>
    <row r="2263" spans="1:7" x14ac:dyDescent="0.2">
      <c r="A2263" s="6" t="s">
        <v>198</v>
      </c>
      <c r="B2263" s="6" t="s">
        <v>192</v>
      </c>
      <c r="C2263" s="6" t="s">
        <v>166</v>
      </c>
      <c r="D2263">
        <v>0</v>
      </c>
      <c r="E2263" s="6" t="s">
        <v>106</v>
      </c>
      <c r="F2263" s="6" t="s">
        <v>113</v>
      </c>
      <c r="G2263">
        <v>20260723</v>
      </c>
    </row>
    <row r="2264" spans="1:7" x14ac:dyDescent="0.2">
      <c r="A2264" s="6" t="s">
        <v>198</v>
      </c>
      <c r="B2264" s="6" t="s">
        <v>192</v>
      </c>
      <c r="C2264" s="6" t="s">
        <v>166</v>
      </c>
      <c r="D2264">
        <v>50.881182000000003</v>
      </c>
      <c r="E2264" s="6" t="s">
        <v>108</v>
      </c>
      <c r="F2264" s="6" t="s">
        <v>114</v>
      </c>
      <c r="G2264">
        <v>20260723</v>
      </c>
    </row>
    <row r="2265" spans="1:7" x14ac:dyDescent="0.2">
      <c r="A2265" s="6" t="s">
        <v>198</v>
      </c>
      <c r="B2265" s="6" t="s">
        <v>192</v>
      </c>
      <c r="C2265" s="6" t="s">
        <v>166</v>
      </c>
      <c r="D2265">
        <v>3.643974</v>
      </c>
      <c r="E2265" s="6" t="s">
        <v>110</v>
      </c>
      <c r="F2265" s="6" t="s">
        <v>115</v>
      </c>
      <c r="G2265">
        <v>20260723</v>
      </c>
    </row>
    <row r="2266" spans="1:7" x14ac:dyDescent="0.2">
      <c r="A2266" s="6" t="s">
        <v>198</v>
      </c>
      <c r="B2266" s="6" t="s">
        <v>192</v>
      </c>
      <c r="C2266" s="6" t="s">
        <v>166</v>
      </c>
      <c r="D2266">
        <v>480.26025399999997</v>
      </c>
      <c r="E2266" s="6" t="s">
        <v>117</v>
      </c>
      <c r="F2266" s="6" t="s">
        <v>116</v>
      </c>
      <c r="G2266">
        <v>20260723</v>
      </c>
    </row>
    <row r="2267" spans="1:7" x14ac:dyDescent="0.2">
      <c r="A2267" s="6" t="s">
        <v>198</v>
      </c>
      <c r="B2267" s="6" t="s">
        <v>192</v>
      </c>
      <c r="C2267" s="6" t="s">
        <v>166</v>
      </c>
      <c r="D2267">
        <v>-0.47311999999999999</v>
      </c>
      <c r="E2267" s="6" t="s">
        <v>119</v>
      </c>
      <c r="F2267" s="6" t="s">
        <v>118</v>
      </c>
      <c r="G2267">
        <v>20260723</v>
      </c>
    </row>
    <row r="2268" spans="1:7" x14ac:dyDescent="0.2">
      <c r="A2268" s="6" t="s">
        <v>198</v>
      </c>
      <c r="B2268" s="6" t="s">
        <v>192</v>
      </c>
      <c r="C2268" s="6" t="s">
        <v>166</v>
      </c>
      <c r="D2268">
        <v>0</v>
      </c>
      <c r="E2268" s="6" t="s">
        <v>106</v>
      </c>
      <c r="F2268" s="6" t="s">
        <v>120</v>
      </c>
      <c r="G2268">
        <v>20260723</v>
      </c>
    </row>
    <row r="2269" spans="1:7" x14ac:dyDescent="0.2">
      <c r="A2269" s="6" t="s">
        <v>198</v>
      </c>
      <c r="B2269" s="6" t="s">
        <v>192</v>
      </c>
      <c r="C2269" s="6" t="s">
        <v>166</v>
      </c>
      <c r="D2269">
        <v>-0.57243500000000003</v>
      </c>
      <c r="E2269" s="6" t="s">
        <v>108</v>
      </c>
      <c r="F2269" s="6" t="s">
        <v>121</v>
      </c>
      <c r="G2269">
        <v>20260723</v>
      </c>
    </row>
    <row r="2270" spans="1:7" x14ac:dyDescent="0.2">
      <c r="A2270" s="6" t="s">
        <v>198</v>
      </c>
      <c r="B2270" s="6" t="s">
        <v>192</v>
      </c>
      <c r="C2270" s="6" t="s">
        <v>166</v>
      </c>
      <c r="D2270">
        <v>9.9315000000000001E-2</v>
      </c>
      <c r="E2270" s="6" t="s">
        <v>110</v>
      </c>
      <c r="F2270" s="6" t="s">
        <v>122</v>
      </c>
      <c r="G2270">
        <v>20260723</v>
      </c>
    </row>
    <row r="2271" spans="1:7" x14ac:dyDescent="0.2">
      <c r="A2271" s="6" t="s">
        <v>198</v>
      </c>
      <c r="B2271" s="6" t="s">
        <v>192</v>
      </c>
      <c r="C2271" s="6" t="s">
        <v>166</v>
      </c>
      <c r="D2271">
        <v>480.73337400000003</v>
      </c>
      <c r="E2271" s="6" t="s">
        <v>169</v>
      </c>
      <c r="F2271" s="6" t="s">
        <v>123</v>
      </c>
      <c r="G2271">
        <v>20260723</v>
      </c>
    </row>
    <row r="2272" spans="1:7" x14ac:dyDescent="0.2">
      <c r="A2272" s="6" t="s">
        <v>198</v>
      </c>
      <c r="B2272" s="6" t="s">
        <v>192</v>
      </c>
      <c r="C2272" s="6" t="s">
        <v>166</v>
      </c>
      <c r="D2272">
        <v>0</v>
      </c>
      <c r="E2272" s="6" t="s">
        <v>106</v>
      </c>
      <c r="F2272" s="6" t="s">
        <v>124</v>
      </c>
      <c r="G2272">
        <v>20260723</v>
      </c>
    </row>
    <row r="2273" spans="1:7" x14ac:dyDescent="0.2">
      <c r="A2273" s="6" t="s">
        <v>198</v>
      </c>
      <c r="B2273" s="6" t="s">
        <v>192</v>
      </c>
      <c r="C2273" s="6" t="s">
        <v>166</v>
      </c>
      <c r="D2273">
        <v>458.59729600000003</v>
      </c>
      <c r="E2273" s="6" t="s">
        <v>108</v>
      </c>
      <c r="F2273" s="6" t="s">
        <v>125</v>
      </c>
      <c r="G2273">
        <v>20260723</v>
      </c>
    </row>
    <row r="2274" spans="1:7" x14ac:dyDescent="0.2">
      <c r="A2274" s="6" t="s">
        <v>198</v>
      </c>
      <c r="B2274" s="6" t="s">
        <v>192</v>
      </c>
      <c r="C2274" s="6" t="s">
        <v>166</v>
      </c>
      <c r="D2274">
        <v>22.136078000000001</v>
      </c>
      <c r="E2274" s="6" t="s">
        <v>110</v>
      </c>
      <c r="F2274" s="6" t="s">
        <v>126</v>
      </c>
      <c r="G2274">
        <v>20260723</v>
      </c>
    </row>
    <row r="2275" spans="1:7" x14ac:dyDescent="0.2">
      <c r="A2275" s="6" t="s">
        <v>198</v>
      </c>
      <c r="B2275" s="6" t="s">
        <v>192</v>
      </c>
      <c r="C2275" s="6" t="s">
        <v>166</v>
      </c>
      <c r="D2275">
        <v>350.90094099999999</v>
      </c>
      <c r="E2275" s="6" t="s">
        <v>170</v>
      </c>
      <c r="F2275" s="6" t="s">
        <v>127</v>
      </c>
      <c r="G2275">
        <v>20260723</v>
      </c>
    </row>
    <row r="2276" spans="1:7" x14ac:dyDescent="0.2">
      <c r="A2276" s="6" t="s">
        <v>198</v>
      </c>
      <c r="B2276" s="6" t="s">
        <v>192</v>
      </c>
      <c r="C2276" s="6" t="s">
        <v>166</v>
      </c>
      <c r="D2276">
        <v>3.7642000000000002E-2</v>
      </c>
      <c r="E2276" s="6" t="s">
        <v>106</v>
      </c>
      <c r="F2276" s="6" t="s">
        <v>128</v>
      </c>
      <c r="G2276">
        <v>20260723</v>
      </c>
    </row>
    <row r="2277" spans="1:7" x14ac:dyDescent="0.2">
      <c r="A2277" s="6" t="s">
        <v>198</v>
      </c>
      <c r="B2277" s="6" t="s">
        <v>192</v>
      </c>
      <c r="C2277" s="6" t="s">
        <v>166</v>
      </c>
      <c r="D2277">
        <v>345.82386500000001</v>
      </c>
      <c r="E2277" s="6" t="s">
        <v>108</v>
      </c>
      <c r="F2277" s="6" t="s">
        <v>129</v>
      </c>
      <c r="G2277">
        <v>20260723</v>
      </c>
    </row>
    <row r="2278" spans="1:7" x14ac:dyDescent="0.2">
      <c r="A2278" s="6" t="s">
        <v>198</v>
      </c>
      <c r="B2278" s="6" t="s">
        <v>192</v>
      </c>
      <c r="C2278" s="6" t="s">
        <v>166</v>
      </c>
      <c r="D2278">
        <v>5.0394329999999998</v>
      </c>
      <c r="E2278" s="6" t="s">
        <v>110</v>
      </c>
      <c r="F2278" s="6" t="s">
        <v>130</v>
      </c>
      <c r="G2278">
        <v>20260723</v>
      </c>
    </row>
    <row r="2279" spans="1:7" x14ac:dyDescent="0.2">
      <c r="A2279" s="6" t="s">
        <v>198</v>
      </c>
      <c r="B2279" s="6" t="s">
        <v>192</v>
      </c>
      <c r="C2279" s="6" t="s">
        <v>166</v>
      </c>
      <c r="E2279" s="6" t="s">
        <v>132</v>
      </c>
      <c r="F2279" s="6" t="s">
        <v>131</v>
      </c>
      <c r="G2279">
        <v>20260723</v>
      </c>
    </row>
    <row r="2280" spans="1:7" x14ac:dyDescent="0.2">
      <c r="A2280" s="6" t="s">
        <v>198</v>
      </c>
      <c r="B2280" s="6" t="s">
        <v>192</v>
      </c>
      <c r="C2280" s="6" t="s">
        <v>166</v>
      </c>
      <c r="D2280">
        <v>0</v>
      </c>
      <c r="E2280" s="6" t="s">
        <v>134</v>
      </c>
      <c r="F2280" s="6" t="s">
        <v>133</v>
      </c>
      <c r="G2280">
        <v>20260723</v>
      </c>
    </row>
    <row r="2281" spans="1:7" x14ac:dyDescent="0.2">
      <c r="A2281" s="6" t="s">
        <v>198</v>
      </c>
      <c r="B2281" s="6" t="s">
        <v>192</v>
      </c>
      <c r="C2281" s="6" t="s">
        <v>166</v>
      </c>
      <c r="D2281">
        <v>4.8968870000000004</v>
      </c>
      <c r="E2281" s="6" t="s">
        <v>136</v>
      </c>
      <c r="F2281" s="6" t="s">
        <v>135</v>
      </c>
      <c r="G2281">
        <v>20260723</v>
      </c>
    </row>
    <row r="2282" spans="1:7" x14ac:dyDescent="0.2">
      <c r="A2282" s="6" t="s">
        <v>198</v>
      </c>
      <c r="B2282" s="6" t="s">
        <v>192</v>
      </c>
      <c r="C2282" s="6" t="s">
        <v>166</v>
      </c>
      <c r="D2282">
        <v>4.029274</v>
      </c>
      <c r="E2282" s="6" t="s">
        <v>138</v>
      </c>
      <c r="F2282" s="6" t="s">
        <v>137</v>
      </c>
      <c r="G2282">
        <v>20260723</v>
      </c>
    </row>
    <row r="2283" spans="1:7" x14ac:dyDescent="0.2">
      <c r="A2283" s="6" t="s">
        <v>198</v>
      </c>
      <c r="B2283" s="6" t="s">
        <v>192</v>
      </c>
      <c r="C2283" s="6" t="s">
        <v>166</v>
      </c>
      <c r="D2283">
        <v>35.241722000000003</v>
      </c>
      <c r="E2283" s="6" t="s">
        <v>140</v>
      </c>
      <c r="F2283" s="6" t="s">
        <v>139</v>
      </c>
      <c r="G2283">
        <v>20260723</v>
      </c>
    </row>
    <row r="2284" spans="1:7" x14ac:dyDescent="0.2">
      <c r="A2284" s="6" t="s">
        <v>198</v>
      </c>
      <c r="B2284" s="6" t="s">
        <v>192</v>
      </c>
      <c r="C2284" s="6" t="s">
        <v>166</v>
      </c>
      <c r="D2284">
        <v>62.338647000000002</v>
      </c>
      <c r="E2284" s="6" t="s">
        <v>142</v>
      </c>
      <c r="F2284" s="6" t="s">
        <v>141</v>
      </c>
      <c r="G2284">
        <v>20260723</v>
      </c>
    </row>
    <row r="2285" spans="1:7" x14ac:dyDescent="0.2">
      <c r="A2285" s="6" t="s">
        <v>198</v>
      </c>
      <c r="B2285" s="6" t="s">
        <v>192</v>
      </c>
      <c r="C2285" s="6" t="s">
        <v>166</v>
      </c>
      <c r="D2285">
        <v>0.68591999999999997</v>
      </c>
      <c r="E2285" s="6" t="s">
        <v>52</v>
      </c>
      <c r="F2285" s="6" t="s">
        <v>143</v>
      </c>
      <c r="G2285">
        <v>20260723</v>
      </c>
    </row>
    <row r="2286" spans="1:7" x14ac:dyDescent="0.2">
      <c r="A2286" s="6" t="s">
        <v>198</v>
      </c>
      <c r="B2286" s="6" t="s">
        <v>192</v>
      </c>
      <c r="C2286" s="6" t="s">
        <v>166</v>
      </c>
      <c r="D2286">
        <v>2.4822280000000001</v>
      </c>
      <c r="E2286" s="6" t="s">
        <v>145</v>
      </c>
      <c r="F2286" s="6" t="s">
        <v>144</v>
      </c>
      <c r="G2286">
        <v>20260723</v>
      </c>
    </row>
    <row r="2287" spans="1:7" x14ac:dyDescent="0.2">
      <c r="A2287" s="6" t="s">
        <v>198</v>
      </c>
      <c r="B2287" s="6" t="s">
        <v>192</v>
      </c>
      <c r="C2287" s="6" t="s">
        <v>166</v>
      </c>
      <c r="D2287">
        <v>20.912306999999998</v>
      </c>
      <c r="E2287" s="6" t="s">
        <v>147</v>
      </c>
      <c r="F2287" s="6" t="s">
        <v>146</v>
      </c>
      <c r="G2287">
        <v>20260723</v>
      </c>
    </row>
    <row r="2288" spans="1:7" x14ac:dyDescent="0.2">
      <c r="A2288" s="6" t="s">
        <v>198</v>
      </c>
      <c r="B2288" s="6" t="s">
        <v>192</v>
      </c>
      <c r="C2288" s="6" t="s">
        <v>166</v>
      </c>
      <c r="D2288">
        <v>115.300228</v>
      </c>
      <c r="E2288" s="6" t="s">
        <v>149</v>
      </c>
      <c r="F2288" s="6" t="s">
        <v>148</v>
      </c>
      <c r="G2288">
        <v>20260723</v>
      </c>
    </row>
    <row r="2289" spans="1:7" x14ac:dyDescent="0.2">
      <c r="A2289" s="6" t="s">
        <v>198</v>
      </c>
      <c r="B2289" s="6" t="s">
        <v>192</v>
      </c>
      <c r="C2289" s="6" t="s">
        <v>166</v>
      </c>
      <c r="D2289">
        <v>28.042111999999999</v>
      </c>
      <c r="E2289" s="6" t="s">
        <v>151</v>
      </c>
      <c r="F2289" s="6" t="s">
        <v>150</v>
      </c>
      <c r="G2289">
        <v>20260723</v>
      </c>
    </row>
    <row r="2290" spans="1:7" x14ac:dyDescent="0.2">
      <c r="A2290" s="6" t="s">
        <v>198</v>
      </c>
      <c r="B2290" s="6" t="s">
        <v>192</v>
      </c>
      <c r="C2290" s="6" t="s">
        <v>166</v>
      </c>
      <c r="D2290">
        <v>64.777736000000004</v>
      </c>
      <c r="E2290" s="6" t="s">
        <v>153</v>
      </c>
      <c r="F2290" s="6" t="s">
        <v>152</v>
      </c>
      <c r="G2290">
        <v>20260723</v>
      </c>
    </row>
    <row r="2291" spans="1:7" x14ac:dyDescent="0.2">
      <c r="A2291" s="6" t="s">
        <v>198</v>
      </c>
      <c r="B2291" s="6" t="s">
        <v>192</v>
      </c>
      <c r="C2291" s="6" t="s">
        <v>166</v>
      </c>
      <c r="D2291">
        <v>34.504264999999997</v>
      </c>
      <c r="E2291" s="6" t="s">
        <v>155</v>
      </c>
      <c r="F2291" s="6" t="s">
        <v>154</v>
      </c>
      <c r="G2291">
        <v>20260723</v>
      </c>
    </row>
    <row r="2292" spans="1:7" x14ac:dyDescent="0.2">
      <c r="A2292" s="6" t="s">
        <v>198</v>
      </c>
      <c r="B2292" s="6" t="s">
        <v>192</v>
      </c>
      <c r="C2292" s="6" t="s">
        <v>166</v>
      </c>
      <c r="D2292">
        <v>0</v>
      </c>
      <c r="E2292" s="6" t="s">
        <v>157</v>
      </c>
      <c r="F2292" s="6" t="s">
        <v>156</v>
      </c>
      <c r="G2292">
        <v>20260723</v>
      </c>
    </row>
    <row r="2293" spans="1:7" x14ac:dyDescent="0.2">
      <c r="A2293" s="6" t="s">
        <v>198</v>
      </c>
      <c r="B2293" s="6" t="s">
        <v>192</v>
      </c>
      <c r="C2293" s="6" t="s">
        <v>166</v>
      </c>
      <c r="D2293">
        <v>34.504264999999997</v>
      </c>
      <c r="E2293" s="6" t="s">
        <v>159</v>
      </c>
      <c r="F2293" s="6" t="s">
        <v>158</v>
      </c>
      <c r="G2293">
        <v>20260723</v>
      </c>
    </row>
    <row r="2294" spans="1:7" x14ac:dyDescent="0.2">
      <c r="A2294" s="6" t="s">
        <v>198</v>
      </c>
      <c r="B2294" s="6" t="s">
        <v>192</v>
      </c>
      <c r="C2294" s="6" t="s">
        <v>166</v>
      </c>
      <c r="D2294">
        <v>10.720704</v>
      </c>
      <c r="E2294" s="6" t="s">
        <v>161</v>
      </c>
      <c r="F2294" s="6" t="s">
        <v>160</v>
      </c>
      <c r="G2294">
        <v>20260723</v>
      </c>
    </row>
    <row r="2295" spans="1:7" x14ac:dyDescent="0.2">
      <c r="A2295" s="6" t="s">
        <v>198</v>
      </c>
      <c r="B2295" s="6" t="s">
        <v>192</v>
      </c>
      <c r="C2295" s="6" t="s">
        <v>166</v>
      </c>
      <c r="D2295">
        <v>2977.9220230000001</v>
      </c>
      <c r="E2295" s="6" t="s">
        <v>163</v>
      </c>
      <c r="F2295" s="6" t="s">
        <v>162</v>
      </c>
      <c r="G2295">
        <v>20260723</v>
      </c>
    </row>
    <row r="2296" spans="1:7" x14ac:dyDescent="0.2">
      <c r="A2296" s="6" t="s">
        <v>198</v>
      </c>
      <c r="B2296" s="6" t="s">
        <v>192</v>
      </c>
      <c r="C2296" s="6" t="s">
        <v>166</v>
      </c>
      <c r="D2296">
        <v>1940.848213</v>
      </c>
      <c r="E2296" s="6" t="s">
        <v>165</v>
      </c>
      <c r="F2296" s="6" t="s">
        <v>164</v>
      </c>
      <c r="G2296">
        <v>20260723</v>
      </c>
    </row>
    <row r="2297" spans="1:7" x14ac:dyDescent="0.2">
      <c r="A2297" s="6" t="s">
        <v>198</v>
      </c>
      <c r="B2297" s="6" t="s">
        <v>193</v>
      </c>
      <c r="C2297" s="6" t="s">
        <v>166</v>
      </c>
      <c r="E2297" s="6" t="s">
        <v>12</v>
      </c>
      <c r="F2297" s="6" t="s">
        <v>11</v>
      </c>
      <c r="G2297">
        <v>20260723</v>
      </c>
    </row>
    <row r="2298" spans="1:7" x14ac:dyDescent="0.2">
      <c r="A2298" s="6" t="s">
        <v>198</v>
      </c>
      <c r="B2298" s="6" t="s">
        <v>193</v>
      </c>
      <c r="C2298" s="6" t="s">
        <v>166</v>
      </c>
      <c r="E2298" s="6" t="s">
        <v>16</v>
      </c>
      <c r="F2298" s="6" t="s">
        <v>15</v>
      </c>
      <c r="G2298">
        <v>20260723</v>
      </c>
    </row>
    <row r="2299" spans="1:7" x14ac:dyDescent="0.2">
      <c r="A2299" s="6" t="s">
        <v>198</v>
      </c>
      <c r="B2299" s="6" t="s">
        <v>193</v>
      </c>
      <c r="C2299" s="6" t="s">
        <v>166</v>
      </c>
      <c r="E2299" s="6" t="s">
        <v>18</v>
      </c>
      <c r="F2299" s="6" t="s">
        <v>17</v>
      </c>
      <c r="G2299">
        <v>20260723</v>
      </c>
    </row>
    <row r="2300" spans="1:7" x14ac:dyDescent="0.2">
      <c r="A2300" s="6" t="s">
        <v>198</v>
      </c>
      <c r="B2300" s="6" t="s">
        <v>193</v>
      </c>
      <c r="C2300" s="6" t="s">
        <v>166</v>
      </c>
      <c r="D2300">
        <v>0</v>
      </c>
      <c r="E2300" s="6" t="s">
        <v>20</v>
      </c>
      <c r="F2300" s="6" t="s">
        <v>19</v>
      </c>
      <c r="G2300">
        <v>20260723</v>
      </c>
    </row>
    <row r="2301" spans="1:7" x14ac:dyDescent="0.2">
      <c r="A2301" s="6" t="s">
        <v>198</v>
      </c>
      <c r="B2301" s="6" t="s">
        <v>193</v>
      </c>
      <c r="C2301" s="6" t="s">
        <v>166</v>
      </c>
      <c r="D2301">
        <v>11.835936</v>
      </c>
      <c r="E2301" s="6" t="s">
        <v>22</v>
      </c>
      <c r="F2301" s="6" t="s">
        <v>21</v>
      </c>
      <c r="G2301">
        <v>20260723</v>
      </c>
    </row>
    <row r="2302" spans="1:7" x14ac:dyDescent="0.2">
      <c r="A2302" s="6" t="s">
        <v>198</v>
      </c>
      <c r="B2302" s="6" t="s">
        <v>193</v>
      </c>
      <c r="C2302" s="6" t="s">
        <v>166</v>
      </c>
      <c r="D2302">
        <v>0</v>
      </c>
      <c r="E2302" s="6" t="s">
        <v>24</v>
      </c>
      <c r="F2302" s="6" t="s">
        <v>23</v>
      </c>
      <c r="G2302">
        <v>20260723</v>
      </c>
    </row>
    <row r="2303" spans="1:7" x14ac:dyDescent="0.2">
      <c r="A2303" s="6" t="s">
        <v>198</v>
      </c>
      <c r="B2303" s="6" t="s">
        <v>193</v>
      </c>
      <c r="C2303" s="6" t="s">
        <v>166</v>
      </c>
      <c r="D2303">
        <v>115.76476599999999</v>
      </c>
      <c r="E2303" s="6" t="s">
        <v>26</v>
      </c>
      <c r="F2303" s="6" t="s">
        <v>25</v>
      </c>
      <c r="G2303">
        <v>20260723</v>
      </c>
    </row>
    <row r="2304" spans="1:7" x14ac:dyDescent="0.2">
      <c r="A2304" s="6" t="s">
        <v>198</v>
      </c>
      <c r="B2304" s="6" t="s">
        <v>193</v>
      </c>
      <c r="C2304" s="6" t="s">
        <v>166</v>
      </c>
      <c r="D2304">
        <v>3540.9251129999998</v>
      </c>
      <c r="E2304" s="6" t="s">
        <v>28</v>
      </c>
      <c r="F2304" s="6" t="s">
        <v>27</v>
      </c>
      <c r="G2304">
        <v>20260723</v>
      </c>
    </row>
    <row r="2305" spans="1:7" x14ac:dyDescent="0.2">
      <c r="A2305" s="6" t="s">
        <v>198</v>
      </c>
      <c r="B2305" s="6" t="s">
        <v>193</v>
      </c>
      <c r="C2305" s="6" t="s">
        <v>166</v>
      </c>
      <c r="D2305">
        <v>126.231193</v>
      </c>
      <c r="E2305" s="6" t="s">
        <v>30</v>
      </c>
      <c r="F2305" s="6" t="s">
        <v>29</v>
      </c>
      <c r="G2305">
        <v>20260723</v>
      </c>
    </row>
    <row r="2306" spans="1:7" x14ac:dyDescent="0.2">
      <c r="A2306" s="6" t="s">
        <v>198</v>
      </c>
      <c r="B2306" s="6" t="s">
        <v>193</v>
      </c>
      <c r="C2306" s="6" t="s">
        <v>166</v>
      </c>
      <c r="D2306">
        <v>389.402984</v>
      </c>
      <c r="E2306" s="6" t="s">
        <v>32</v>
      </c>
      <c r="F2306" s="6" t="s">
        <v>31</v>
      </c>
      <c r="G2306">
        <v>20260723</v>
      </c>
    </row>
    <row r="2307" spans="1:7" x14ac:dyDescent="0.2">
      <c r="A2307" s="6" t="s">
        <v>198</v>
      </c>
      <c r="B2307" s="6" t="s">
        <v>193</v>
      </c>
      <c r="C2307" s="6" t="s">
        <v>166</v>
      </c>
      <c r="D2307">
        <v>136.24827400000001</v>
      </c>
      <c r="E2307" s="6" t="s">
        <v>34</v>
      </c>
      <c r="F2307" s="6" t="s">
        <v>33</v>
      </c>
      <c r="G2307">
        <v>20260723</v>
      </c>
    </row>
    <row r="2308" spans="1:7" x14ac:dyDescent="0.2">
      <c r="A2308" s="6" t="s">
        <v>198</v>
      </c>
      <c r="B2308" s="6" t="s">
        <v>193</v>
      </c>
      <c r="C2308" s="6" t="s">
        <v>166</v>
      </c>
      <c r="D2308">
        <v>64.583741000000003</v>
      </c>
      <c r="E2308" s="6" t="s">
        <v>36</v>
      </c>
      <c r="F2308" s="6" t="s">
        <v>35</v>
      </c>
      <c r="G2308">
        <v>20260723</v>
      </c>
    </row>
    <row r="2309" spans="1:7" x14ac:dyDescent="0.2">
      <c r="A2309" s="6" t="s">
        <v>198</v>
      </c>
      <c r="B2309" s="6" t="s">
        <v>193</v>
      </c>
      <c r="C2309" s="6" t="s">
        <v>166</v>
      </c>
      <c r="D2309">
        <v>71.664534000000003</v>
      </c>
      <c r="E2309" s="6" t="s">
        <v>38</v>
      </c>
      <c r="F2309" s="6" t="s">
        <v>37</v>
      </c>
      <c r="G2309">
        <v>20260723</v>
      </c>
    </row>
    <row r="2310" spans="1:7" x14ac:dyDescent="0.2">
      <c r="A2310" s="6" t="s">
        <v>198</v>
      </c>
      <c r="B2310" s="6" t="s">
        <v>193</v>
      </c>
      <c r="C2310" s="6" t="s">
        <v>166</v>
      </c>
      <c r="D2310">
        <v>2410.7484039999999</v>
      </c>
      <c r="E2310" s="6" t="s">
        <v>40</v>
      </c>
      <c r="F2310" s="6" t="s">
        <v>39</v>
      </c>
      <c r="G2310">
        <v>20260723</v>
      </c>
    </row>
    <row r="2311" spans="1:7" x14ac:dyDescent="0.2">
      <c r="A2311" s="6" t="s">
        <v>198</v>
      </c>
      <c r="B2311" s="6" t="s">
        <v>193</v>
      </c>
      <c r="C2311" s="6" t="s">
        <v>166</v>
      </c>
      <c r="D2311">
        <v>1893.762455</v>
      </c>
      <c r="E2311" s="6" t="s">
        <v>42</v>
      </c>
      <c r="F2311" s="6" t="s">
        <v>41</v>
      </c>
      <c r="G2311">
        <v>20260723</v>
      </c>
    </row>
    <row r="2312" spans="1:7" x14ac:dyDescent="0.2">
      <c r="A2312" s="6" t="s">
        <v>198</v>
      </c>
      <c r="B2312" s="6" t="s">
        <v>193</v>
      </c>
      <c r="C2312" s="6" t="s">
        <v>166</v>
      </c>
      <c r="D2312">
        <v>484.280214</v>
      </c>
      <c r="E2312" s="6" t="s">
        <v>44</v>
      </c>
      <c r="F2312" s="6" t="s">
        <v>43</v>
      </c>
      <c r="G2312">
        <v>20260723</v>
      </c>
    </row>
    <row r="2313" spans="1:7" x14ac:dyDescent="0.2">
      <c r="A2313" s="6" t="s">
        <v>198</v>
      </c>
      <c r="B2313" s="6" t="s">
        <v>193</v>
      </c>
      <c r="C2313" s="6" t="s">
        <v>166</v>
      </c>
      <c r="D2313">
        <v>32.705734</v>
      </c>
      <c r="E2313" s="6" t="s">
        <v>46</v>
      </c>
      <c r="F2313" s="6" t="s">
        <v>45</v>
      </c>
      <c r="G2313">
        <v>20260723</v>
      </c>
    </row>
    <row r="2314" spans="1:7" x14ac:dyDescent="0.2">
      <c r="A2314" s="6" t="s">
        <v>198</v>
      </c>
      <c r="B2314" s="6" t="s">
        <v>193</v>
      </c>
      <c r="C2314" s="6" t="s">
        <v>166</v>
      </c>
      <c r="D2314">
        <v>0</v>
      </c>
      <c r="E2314" s="6" t="s">
        <v>48</v>
      </c>
      <c r="F2314" s="6" t="s">
        <v>47</v>
      </c>
      <c r="G2314">
        <v>20260723</v>
      </c>
    </row>
    <row r="2315" spans="1:7" x14ac:dyDescent="0.2">
      <c r="A2315" s="6" t="s">
        <v>198</v>
      </c>
      <c r="B2315" s="6" t="s">
        <v>193</v>
      </c>
      <c r="C2315" s="6" t="s">
        <v>166</v>
      </c>
      <c r="D2315">
        <v>350.73359599999998</v>
      </c>
      <c r="E2315" s="6" t="s">
        <v>50</v>
      </c>
      <c r="F2315" s="6" t="s">
        <v>49</v>
      </c>
      <c r="G2315">
        <v>20260723</v>
      </c>
    </row>
    <row r="2316" spans="1:7" x14ac:dyDescent="0.2">
      <c r="A2316" s="6" t="s">
        <v>198</v>
      </c>
      <c r="B2316" s="6" t="s">
        <v>193</v>
      </c>
      <c r="C2316" s="6" t="s">
        <v>166</v>
      </c>
      <c r="D2316">
        <v>3.7942450000000001</v>
      </c>
      <c r="E2316" s="6" t="s">
        <v>52</v>
      </c>
      <c r="F2316" s="6" t="s">
        <v>51</v>
      </c>
      <c r="G2316">
        <v>20260723</v>
      </c>
    </row>
    <row r="2317" spans="1:7" x14ac:dyDescent="0.2">
      <c r="A2317" s="6" t="s">
        <v>198</v>
      </c>
      <c r="B2317" s="6" t="s">
        <v>193</v>
      </c>
      <c r="C2317" s="6" t="s">
        <v>166</v>
      </c>
      <c r="D2317">
        <v>123.766417</v>
      </c>
      <c r="E2317" s="6" t="s">
        <v>54</v>
      </c>
      <c r="F2317" s="6" t="s">
        <v>53</v>
      </c>
      <c r="G2317">
        <v>20260723</v>
      </c>
    </row>
    <row r="2318" spans="1:7" x14ac:dyDescent="0.2">
      <c r="A2318" s="6" t="s">
        <v>198</v>
      </c>
      <c r="B2318" s="6" t="s">
        <v>193</v>
      </c>
      <c r="C2318" s="6" t="s">
        <v>166</v>
      </c>
      <c r="D2318">
        <v>0</v>
      </c>
      <c r="E2318" s="6" t="s">
        <v>56</v>
      </c>
      <c r="F2318" s="6" t="s">
        <v>55</v>
      </c>
      <c r="G2318">
        <v>20260723</v>
      </c>
    </row>
    <row r="2319" spans="1:7" x14ac:dyDescent="0.2">
      <c r="A2319" s="6" t="s">
        <v>198</v>
      </c>
      <c r="B2319" s="6" t="s">
        <v>193</v>
      </c>
      <c r="C2319" s="6" t="s">
        <v>166</v>
      </c>
      <c r="D2319">
        <v>537.38433599999996</v>
      </c>
      <c r="E2319" s="6" t="s">
        <v>58</v>
      </c>
      <c r="F2319" s="6" t="s">
        <v>57</v>
      </c>
      <c r="G2319">
        <v>20260723</v>
      </c>
    </row>
    <row r="2320" spans="1:7" x14ac:dyDescent="0.2">
      <c r="A2320" s="6" t="s">
        <v>198</v>
      </c>
      <c r="B2320" s="6" t="s">
        <v>193</v>
      </c>
      <c r="C2320" s="6" t="s">
        <v>166</v>
      </c>
      <c r="D2320">
        <v>184.390017</v>
      </c>
      <c r="E2320" s="6" t="s">
        <v>60</v>
      </c>
      <c r="F2320" s="6" t="s">
        <v>59</v>
      </c>
      <c r="G2320">
        <v>20260723</v>
      </c>
    </row>
    <row r="2321" spans="1:7" x14ac:dyDescent="0.2">
      <c r="A2321" s="6" t="s">
        <v>198</v>
      </c>
      <c r="B2321" s="6" t="s">
        <v>193</v>
      </c>
      <c r="C2321" s="6" t="s">
        <v>166</v>
      </c>
      <c r="D2321">
        <v>1.7560929999999999</v>
      </c>
      <c r="E2321" s="6" t="s">
        <v>62</v>
      </c>
      <c r="F2321" s="6" t="s">
        <v>61</v>
      </c>
      <c r="G2321">
        <v>20260723</v>
      </c>
    </row>
    <row r="2322" spans="1:7" x14ac:dyDescent="0.2">
      <c r="A2322" s="6" t="s">
        <v>198</v>
      </c>
      <c r="B2322" s="6" t="s">
        <v>193</v>
      </c>
      <c r="C2322" s="6" t="s">
        <v>166</v>
      </c>
      <c r="D2322">
        <v>6.8900000000000003E-3</v>
      </c>
      <c r="E2322" s="6" t="s">
        <v>64</v>
      </c>
      <c r="F2322" s="6" t="s">
        <v>63</v>
      </c>
      <c r="G2322">
        <v>20260723</v>
      </c>
    </row>
    <row r="2323" spans="1:7" x14ac:dyDescent="0.2">
      <c r="A2323" s="6" t="s">
        <v>198</v>
      </c>
      <c r="B2323" s="6" t="s">
        <v>193</v>
      </c>
      <c r="C2323" s="6" t="s">
        <v>166</v>
      </c>
      <c r="D2323">
        <v>182.62703300000001</v>
      </c>
      <c r="E2323" s="6" t="s">
        <v>66</v>
      </c>
      <c r="F2323" s="6" t="s">
        <v>65</v>
      </c>
      <c r="G2323">
        <v>20260723</v>
      </c>
    </row>
    <row r="2324" spans="1:7" x14ac:dyDescent="0.2">
      <c r="A2324" s="6" t="s">
        <v>198</v>
      </c>
      <c r="B2324" s="6" t="s">
        <v>193</v>
      </c>
      <c r="C2324" s="6" t="s">
        <v>166</v>
      </c>
      <c r="D2324">
        <v>694.32102499999996</v>
      </c>
      <c r="E2324" s="6" t="s">
        <v>68</v>
      </c>
      <c r="F2324" s="6" t="s">
        <v>67</v>
      </c>
      <c r="G2324">
        <v>20260723</v>
      </c>
    </row>
    <row r="2325" spans="1:7" x14ac:dyDescent="0.2">
      <c r="A2325" s="6" t="s">
        <v>198</v>
      </c>
      <c r="B2325" s="6" t="s">
        <v>193</v>
      </c>
      <c r="C2325" s="6" t="s">
        <v>166</v>
      </c>
      <c r="D2325">
        <v>695.44390599999997</v>
      </c>
      <c r="E2325" s="6" t="s">
        <v>70</v>
      </c>
      <c r="F2325" s="6" t="s">
        <v>69</v>
      </c>
      <c r="G2325">
        <v>20260723</v>
      </c>
    </row>
    <row r="2326" spans="1:7" x14ac:dyDescent="0.2">
      <c r="A2326" s="6" t="s">
        <v>198</v>
      </c>
      <c r="B2326" s="6" t="s">
        <v>193</v>
      </c>
      <c r="C2326" s="6" t="s">
        <v>166</v>
      </c>
      <c r="D2326">
        <v>690.40441599999997</v>
      </c>
      <c r="E2326" s="6" t="s">
        <v>72</v>
      </c>
      <c r="F2326" s="6" t="s">
        <v>71</v>
      </c>
      <c r="G2326">
        <v>20260723</v>
      </c>
    </row>
    <row r="2327" spans="1:7" x14ac:dyDescent="0.2">
      <c r="A2327" s="6" t="s">
        <v>198</v>
      </c>
      <c r="B2327" s="6" t="s">
        <v>193</v>
      </c>
      <c r="C2327" s="6" t="s">
        <v>166</v>
      </c>
      <c r="D2327">
        <v>5.0394889999999997</v>
      </c>
      <c r="E2327" s="6" t="s">
        <v>74</v>
      </c>
      <c r="F2327" s="6" t="s">
        <v>73</v>
      </c>
      <c r="G2327">
        <v>20260723</v>
      </c>
    </row>
    <row r="2328" spans="1:7" x14ac:dyDescent="0.2">
      <c r="A2328" s="6" t="s">
        <v>198</v>
      </c>
      <c r="B2328" s="6" t="s">
        <v>193</v>
      </c>
      <c r="C2328" s="6" t="s">
        <v>166</v>
      </c>
      <c r="D2328">
        <v>-0.53152699999999997</v>
      </c>
      <c r="E2328" s="6" t="s">
        <v>76</v>
      </c>
      <c r="F2328" s="6" t="s">
        <v>75</v>
      </c>
      <c r="G2328">
        <v>20260723</v>
      </c>
    </row>
    <row r="2329" spans="1:7" x14ac:dyDescent="0.2">
      <c r="A2329" s="6" t="s">
        <v>198</v>
      </c>
      <c r="B2329" s="6" t="s">
        <v>193</v>
      </c>
      <c r="C2329" s="6" t="s">
        <v>166</v>
      </c>
      <c r="D2329">
        <v>-7.0805000000000007E-2</v>
      </c>
      <c r="E2329" s="6" t="s">
        <v>78</v>
      </c>
      <c r="F2329" s="6" t="s">
        <v>77</v>
      </c>
      <c r="G2329">
        <v>20260723</v>
      </c>
    </row>
    <row r="2330" spans="1:7" x14ac:dyDescent="0.2">
      <c r="A2330" s="6" t="s">
        <v>198</v>
      </c>
      <c r="B2330" s="6" t="s">
        <v>193</v>
      </c>
      <c r="C2330" s="6" t="s">
        <v>166</v>
      </c>
      <c r="D2330">
        <v>-0.46072200000000002</v>
      </c>
      <c r="E2330" s="6" t="s">
        <v>80</v>
      </c>
      <c r="F2330" s="6" t="s">
        <v>79</v>
      </c>
      <c r="G2330">
        <v>20260723</v>
      </c>
    </row>
    <row r="2331" spans="1:7" x14ac:dyDescent="0.2">
      <c r="A2331" s="6" t="s">
        <v>198</v>
      </c>
      <c r="B2331" s="6" t="s">
        <v>193</v>
      </c>
      <c r="C2331" s="6" t="s">
        <v>166</v>
      </c>
      <c r="D2331">
        <v>-0.59135400000000005</v>
      </c>
      <c r="E2331" s="6" t="s">
        <v>82</v>
      </c>
      <c r="F2331" s="6" t="s">
        <v>81</v>
      </c>
      <c r="G2331">
        <v>20260723</v>
      </c>
    </row>
    <row r="2332" spans="1:7" x14ac:dyDescent="0.2">
      <c r="A2332" s="6" t="s">
        <v>198</v>
      </c>
      <c r="B2332" s="6" t="s">
        <v>193</v>
      </c>
      <c r="C2332" s="6" t="s">
        <v>166</v>
      </c>
      <c r="D2332">
        <v>0</v>
      </c>
      <c r="E2332" s="6" t="s">
        <v>84</v>
      </c>
      <c r="F2332" s="6" t="s">
        <v>83</v>
      </c>
      <c r="G2332">
        <v>20260723</v>
      </c>
    </row>
    <row r="2333" spans="1:7" x14ac:dyDescent="0.2">
      <c r="A2333" s="6" t="s">
        <v>198</v>
      </c>
      <c r="B2333" s="6" t="s">
        <v>193</v>
      </c>
      <c r="C2333" s="6" t="s">
        <v>166</v>
      </c>
      <c r="D2333">
        <v>168.96004199999999</v>
      </c>
      <c r="E2333" s="6" t="s">
        <v>86</v>
      </c>
      <c r="F2333" s="6" t="s">
        <v>85</v>
      </c>
      <c r="G2333">
        <v>20260723</v>
      </c>
    </row>
    <row r="2334" spans="1:7" x14ac:dyDescent="0.2">
      <c r="A2334" s="6" t="s">
        <v>198</v>
      </c>
      <c r="B2334" s="6" t="s">
        <v>193</v>
      </c>
      <c r="C2334" s="6" t="s">
        <v>166</v>
      </c>
      <c r="D2334">
        <v>22.939112000000002</v>
      </c>
      <c r="E2334" s="6" t="s">
        <v>88</v>
      </c>
      <c r="F2334" s="6" t="s">
        <v>87</v>
      </c>
      <c r="G2334">
        <v>20260723</v>
      </c>
    </row>
    <row r="2335" spans="1:7" x14ac:dyDescent="0.2">
      <c r="A2335" s="6" t="s">
        <v>198</v>
      </c>
      <c r="B2335" s="6" t="s">
        <v>193</v>
      </c>
      <c r="C2335" s="6" t="s">
        <v>166</v>
      </c>
      <c r="D2335">
        <v>145.41408000000001</v>
      </c>
      <c r="E2335" s="6" t="s">
        <v>90</v>
      </c>
      <c r="F2335" s="6" t="s">
        <v>89</v>
      </c>
      <c r="G2335">
        <v>20260723</v>
      </c>
    </row>
    <row r="2336" spans="1:7" x14ac:dyDescent="0.2">
      <c r="A2336" s="6" t="s">
        <v>198</v>
      </c>
      <c r="B2336" s="6" t="s">
        <v>193</v>
      </c>
      <c r="C2336" s="6" t="s">
        <v>166</v>
      </c>
      <c r="D2336">
        <v>0.27835199999999999</v>
      </c>
      <c r="E2336" s="6" t="s">
        <v>92</v>
      </c>
      <c r="F2336" s="6" t="s">
        <v>91</v>
      </c>
      <c r="G2336">
        <v>20260723</v>
      </c>
    </row>
    <row r="2337" spans="1:7" x14ac:dyDescent="0.2">
      <c r="A2337" s="6" t="s">
        <v>198</v>
      </c>
      <c r="B2337" s="6" t="s">
        <v>193</v>
      </c>
      <c r="C2337" s="6" t="s">
        <v>166</v>
      </c>
      <c r="D2337">
        <v>10.225994</v>
      </c>
      <c r="E2337" s="6" t="s">
        <v>94</v>
      </c>
      <c r="F2337" s="6" t="s">
        <v>93</v>
      </c>
      <c r="G2337">
        <v>20260723</v>
      </c>
    </row>
    <row r="2338" spans="1:7" x14ac:dyDescent="0.2">
      <c r="A2338" s="6" t="s">
        <v>198</v>
      </c>
      <c r="B2338" s="6" t="s">
        <v>193</v>
      </c>
      <c r="C2338" s="6" t="s">
        <v>166</v>
      </c>
      <c r="D2338">
        <v>202.74503200000001</v>
      </c>
      <c r="E2338" s="6" t="s">
        <v>96</v>
      </c>
      <c r="F2338" s="6" t="s">
        <v>95</v>
      </c>
      <c r="G2338">
        <v>20260723</v>
      </c>
    </row>
    <row r="2339" spans="1:7" x14ac:dyDescent="0.2">
      <c r="A2339" s="6" t="s">
        <v>198</v>
      </c>
      <c r="B2339" s="6" t="s">
        <v>193</v>
      </c>
      <c r="C2339" s="6" t="s">
        <v>166</v>
      </c>
      <c r="D2339">
        <v>6.6445119999999998</v>
      </c>
      <c r="E2339" s="6" t="s">
        <v>98</v>
      </c>
      <c r="F2339" s="6" t="s">
        <v>97</v>
      </c>
      <c r="G2339">
        <v>20260723</v>
      </c>
    </row>
    <row r="2340" spans="1:7" x14ac:dyDescent="0.2">
      <c r="A2340" s="6" t="s">
        <v>198</v>
      </c>
      <c r="B2340" s="6" t="s">
        <v>193</v>
      </c>
      <c r="C2340" s="6" t="s">
        <v>166</v>
      </c>
      <c r="D2340">
        <v>5641.8283160000001</v>
      </c>
      <c r="E2340" s="6" t="s">
        <v>100</v>
      </c>
      <c r="F2340" s="6" t="s">
        <v>99</v>
      </c>
      <c r="G2340">
        <v>20260723</v>
      </c>
    </row>
    <row r="2341" spans="1:7" x14ac:dyDescent="0.2">
      <c r="A2341" s="6" t="s">
        <v>198</v>
      </c>
      <c r="B2341" s="6" t="s">
        <v>193</v>
      </c>
      <c r="C2341" s="6" t="s">
        <v>166</v>
      </c>
      <c r="E2341" s="6" t="s">
        <v>102</v>
      </c>
      <c r="F2341" s="6" t="s">
        <v>101</v>
      </c>
      <c r="G2341">
        <v>20260723</v>
      </c>
    </row>
    <row r="2342" spans="1:7" x14ac:dyDescent="0.2">
      <c r="A2342" s="6" t="s">
        <v>198</v>
      </c>
      <c r="B2342" s="6" t="s">
        <v>193</v>
      </c>
      <c r="C2342" s="6" t="s">
        <v>166</v>
      </c>
      <c r="D2342">
        <v>1888.0738859999999</v>
      </c>
      <c r="E2342" s="6" t="s">
        <v>167</v>
      </c>
      <c r="F2342" s="6" t="s">
        <v>103</v>
      </c>
      <c r="G2342">
        <v>20260723</v>
      </c>
    </row>
    <row r="2343" spans="1:7" x14ac:dyDescent="0.2">
      <c r="A2343" s="6" t="s">
        <v>198</v>
      </c>
      <c r="B2343" s="6" t="s">
        <v>193</v>
      </c>
      <c r="C2343" s="6" t="s">
        <v>166</v>
      </c>
      <c r="D2343">
        <v>1818.578931</v>
      </c>
      <c r="E2343" s="6" t="s">
        <v>168</v>
      </c>
      <c r="F2343" s="6" t="s">
        <v>104</v>
      </c>
      <c r="G2343">
        <v>20260723</v>
      </c>
    </row>
    <row r="2344" spans="1:7" x14ac:dyDescent="0.2">
      <c r="A2344" s="6" t="s">
        <v>198</v>
      </c>
      <c r="B2344" s="6" t="s">
        <v>193</v>
      </c>
      <c r="C2344" s="6" t="s">
        <v>166</v>
      </c>
      <c r="D2344">
        <v>0</v>
      </c>
      <c r="E2344" s="6" t="s">
        <v>106</v>
      </c>
      <c r="F2344" s="6" t="s">
        <v>105</v>
      </c>
      <c r="G2344">
        <v>20260723</v>
      </c>
    </row>
    <row r="2345" spans="1:7" x14ac:dyDescent="0.2">
      <c r="A2345" s="6" t="s">
        <v>198</v>
      </c>
      <c r="B2345" s="6" t="s">
        <v>193</v>
      </c>
      <c r="C2345" s="6" t="s">
        <v>166</v>
      </c>
      <c r="D2345">
        <v>1727.7569920000001</v>
      </c>
      <c r="E2345" s="6" t="s">
        <v>108</v>
      </c>
      <c r="F2345" s="6" t="s">
        <v>107</v>
      </c>
      <c r="G2345">
        <v>20260723</v>
      </c>
    </row>
    <row r="2346" spans="1:7" x14ac:dyDescent="0.2">
      <c r="A2346" s="6" t="s">
        <v>198</v>
      </c>
      <c r="B2346" s="6" t="s">
        <v>193</v>
      </c>
      <c r="C2346" s="6" t="s">
        <v>166</v>
      </c>
      <c r="D2346">
        <v>90.821939999999998</v>
      </c>
      <c r="E2346" s="6" t="s">
        <v>110</v>
      </c>
      <c r="F2346" s="6" t="s">
        <v>109</v>
      </c>
      <c r="G2346">
        <v>20260723</v>
      </c>
    </row>
    <row r="2347" spans="1:7" x14ac:dyDescent="0.2">
      <c r="A2347" s="6" t="s">
        <v>198</v>
      </c>
      <c r="B2347" s="6" t="s">
        <v>193</v>
      </c>
      <c r="C2347" s="6" t="s">
        <v>166</v>
      </c>
      <c r="D2347">
        <v>69.494954000000007</v>
      </c>
      <c r="E2347" s="6" t="s">
        <v>112</v>
      </c>
      <c r="F2347" s="6" t="s">
        <v>111</v>
      </c>
      <c r="G2347">
        <v>20260723</v>
      </c>
    </row>
    <row r="2348" spans="1:7" x14ac:dyDescent="0.2">
      <c r="A2348" s="6" t="s">
        <v>198</v>
      </c>
      <c r="B2348" s="6" t="s">
        <v>193</v>
      </c>
      <c r="C2348" s="6" t="s">
        <v>166</v>
      </c>
      <c r="D2348">
        <v>0</v>
      </c>
      <c r="E2348" s="6" t="s">
        <v>106</v>
      </c>
      <c r="F2348" s="6" t="s">
        <v>113</v>
      </c>
      <c r="G2348">
        <v>20260723</v>
      </c>
    </row>
    <row r="2349" spans="1:7" x14ac:dyDescent="0.2">
      <c r="A2349" s="6" t="s">
        <v>198</v>
      </c>
      <c r="B2349" s="6" t="s">
        <v>193</v>
      </c>
      <c r="C2349" s="6" t="s">
        <v>166</v>
      </c>
      <c r="D2349">
        <v>65.282734000000005</v>
      </c>
      <c r="E2349" s="6" t="s">
        <v>108</v>
      </c>
      <c r="F2349" s="6" t="s">
        <v>114</v>
      </c>
      <c r="G2349">
        <v>20260723</v>
      </c>
    </row>
    <row r="2350" spans="1:7" x14ac:dyDescent="0.2">
      <c r="A2350" s="6" t="s">
        <v>198</v>
      </c>
      <c r="B2350" s="6" t="s">
        <v>193</v>
      </c>
      <c r="C2350" s="6" t="s">
        <v>166</v>
      </c>
      <c r="D2350">
        <v>4.2122200000000003</v>
      </c>
      <c r="E2350" s="6" t="s">
        <v>110</v>
      </c>
      <c r="F2350" s="6" t="s">
        <v>115</v>
      </c>
      <c r="G2350">
        <v>20260723</v>
      </c>
    </row>
    <row r="2351" spans="1:7" x14ac:dyDescent="0.2">
      <c r="A2351" s="6" t="s">
        <v>198</v>
      </c>
      <c r="B2351" s="6" t="s">
        <v>193</v>
      </c>
      <c r="C2351" s="6" t="s">
        <v>166</v>
      </c>
      <c r="D2351">
        <v>498.64482700000002</v>
      </c>
      <c r="E2351" s="6" t="s">
        <v>117</v>
      </c>
      <c r="F2351" s="6" t="s">
        <v>116</v>
      </c>
      <c r="G2351">
        <v>20260723</v>
      </c>
    </row>
    <row r="2352" spans="1:7" x14ac:dyDescent="0.2">
      <c r="A2352" s="6" t="s">
        <v>198</v>
      </c>
      <c r="B2352" s="6" t="s">
        <v>193</v>
      </c>
      <c r="C2352" s="6" t="s">
        <v>166</v>
      </c>
      <c r="D2352">
        <v>-0.88448899999999997</v>
      </c>
      <c r="E2352" s="6" t="s">
        <v>119</v>
      </c>
      <c r="F2352" s="6" t="s">
        <v>118</v>
      </c>
      <c r="G2352">
        <v>20260723</v>
      </c>
    </row>
    <row r="2353" spans="1:7" x14ac:dyDescent="0.2">
      <c r="A2353" s="6" t="s">
        <v>198</v>
      </c>
      <c r="B2353" s="6" t="s">
        <v>193</v>
      </c>
      <c r="C2353" s="6" t="s">
        <v>166</v>
      </c>
      <c r="D2353">
        <v>0</v>
      </c>
      <c r="E2353" s="6" t="s">
        <v>106</v>
      </c>
      <c r="F2353" s="6" t="s">
        <v>120</v>
      </c>
      <c r="G2353">
        <v>20260723</v>
      </c>
    </row>
    <row r="2354" spans="1:7" x14ac:dyDescent="0.2">
      <c r="A2354" s="6" t="s">
        <v>198</v>
      </c>
      <c r="B2354" s="6" t="s">
        <v>193</v>
      </c>
      <c r="C2354" s="6" t="s">
        <v>166</v>
      </c>
      <c r="D2354">
        <v>-1.072573</v>
      </c>
      <c r="E2354" s="6" t="s">
        <v>108</v>
      </c>
      <c r="F2354" s="6" t="s">
        <v>121</v>
      </c>
      <c r="G2354">
        <v>20260723</v>
      </c>
    </row>
    <row r="2355" spans="1:7" x14ac:dyDescent="0.2">
      <c r="A2355" s="6" t="s">
        <v>198</v>
      </c>
      <c r="B2355" s="6" t="s">
        <v>193</v>
      </c>
      <c r="C2355" s="6" t="s">
        <v>166</v>
      </c>
      <c r="D2355">
        <v>0.188084</v>
      </c>
      <c r="E2355" s="6" t="s">
        <v>110</v>
      </c>
      <c r="F2355" s="6" t="s">
        <v>122</v>
      </c>
      <c r="G2355">
        <v>20260723</v>
      </c>
    </row>
    <row r="2356" spans="1:7" x14ac:dyDescent="0.2">
      <c r="A2356" s="6" t="s">
        <v>198</v>
      </c>
      <c r="B2356" s="6" t="s">
        <v>193</v>
      </c>
      <c r="C2356" s="6" t="s">
        <v>166</v>
      </c>
      <c r="D2356">
        <v>499.529315</v>
      </c>
      <c r="E2356" s="6" t="s">
        <v>169</v>
      </c>
      <c r="F2356" s="6" t="s">
        <v>123</v>
      </c>
      <c r="G2356">
        <v>20260723</v>
      </c>
    </row>
    <row r="2357" spans="1:7" x14ac:dyDescent="0.2">
      <c r="A2357" s="6" t="s">
        <v>198</v>
      </c>
      <c r="B2357" s="6" t="s">
        <v>193</v>
      </c>
      <c r="C2357" s="6" t="s">
        <v>166</v>
      </c>
      <c r="D2357">
        <v>0</v>
      </c>
      <c r="E2357" s="6" t="s">
        <v>106</v>
      </c>
      <c r="F2357" s="6" t="s">
        <v>124</v>
      </c>
      <c r="G2357">
        <v>20260723</v>
      </c>
    </row>
    <row r="2358" spans="1:7" x14ac:dyDescent="0.2">
      <c r="A2358" s="6" t="s">
        <v>198</v>
      </c>
      <c r="B2358" s="6" t="s">
        <v>193</v>
      </c>
      <c r="C2358" s="6" t="s">
        <v>166</v>
      </c>
      <c r="D2358">
        <v>478.87970000000001</v>
      </c>
      <c r="E2358" s="6" t="s">
        <v>108</v>
      </c>
      <c r="F2358" s="6" t="s">
        <v>125</v>
      </c>
      <c r="G2358">
        <v>20260723</v>
      </c>
    </row>
    <row r="2359" spans="1:7" x14ac:dyDescent="0.2">
      <c r="A2359" s="6" t="s">
        <v>198</v>
      </c>
      <c r="B2359" s="6" t="s">
        <v>193</v>
      </c>
      <c r="C2359" s="6" t="s">
        <v>166</v>
      </c>
      <c r="D2359">
        <v>20.649616000000002</v>
      </c>
      <c r="E2359" s="6" t="s">
        <v>110</v>
      </c>
      <c r="F2359" s="6" t="s">
        <v>126</v>
      </c>
      <c r="G2359">
        <v>20260723</v>
      </c>
    </row>
    <row r="2360" spans="1:7" x14ac:dyDescent="0.2">
      <c r="A2360" s="6" t="s">
        <v>198</v>
      </c>
      <c r="B2360" s="6" t="s">
        <v>193</v>
      </c>
      <c r="C2360" s="6" t="s">
        <v>166</v>
      </c>
      <c r="D2360">
        <v>491.19205599999998</v>
      </c>
      <c r="E2360" s="6" t="s">
        <v>170</v>
      </c>
      <c r="F2360" s="6" t="s">
        <v>127</v>
      </c>
      <c r="G2360">
        <v>20260723</v>
      </c>
    </row>
    <row r="2361" spans="1:7" x14ac:dyDescent="0.2">
      <c r="A2361" s="6" t="s">
        <v>198</v>
      </c>
      <c r="B2361" s="6" t="s">
        <v>193</v>
      </c>
      <c r="C2361" s="6" t="s">
        <v>166</v>
      </c>
      <c r="D2361">
        <v>3.7761999999999997E-2</v>
      </c>
      <c r="E2361" s="6" t="s">
        <v>106</v>
      </c>
      <c r="F2361" s="6" t="s">
        <v>128</v>
      </c>
      <c r="G2361">
        <v>20260723</v>
      </c>
    </row>
    <row r="2362" spans="1:7" x14ac:dyDescent="0.2">
      <c r="A2362" s="6" t="s">
        <v>198</v>
      </c>
      <c r="B2362" s="6" t="s">
        <v>193</v>
      </c>
      <c r="C2362" s="6" t="s">
        <v>166</v>
      </c>
      <c r="D2362">
        <v>484.63516900000002</v>
      </c>
      <c r="E2362" s="6" t="s">
        <v>108</v>
      </c>
      <c r="F2362" s="6" t="s">
        <v>129</v>
      </c>
      <c r="G2362">
        <v>20260723</v>
      </c>
    </row>
    <row r="2363" spans="1:7" x14ac:dyDescent="0.2">
      <c r="A2363" s="6" t="s">
        <v>198</v>
      </c>
      <c r="B2363" s="6" t="s">
        <v>193</v>
      </c>
      <c r="C2363" s="6" t="s">
        <v>166</v>
      </c>
      <c r="D2363">
        <v>6.5191249999999998</v>
      </c>
      <c r="E2363" s="6" t="s">
        <v>110</v>
      </c>
      <c r="F2363" s="6" t="s">
        <v>130</v>
      </c>
      <c r="G2363">
        <v>20260723</v>
      </c>
    </row>
    <row r="2364" spans="1:7" x14ac:dyDescent="0.2">
      <c r="A2364" s="6" t="s">
        <v>198</v>
      </c>
      <c r="B2364" s="6" t="s">
        <v>193</v>
      </c>
      <c r="C2364" s="6" t="s">
        <v>166</v>
      </c>
      <c r="E2364" s="6" t="s">
        <v>132</v>
      </c>
      <c r="F2364" s="6" t="s">
        <v>131</v>
      </c>
      <c r="G2364">
        <v>20260723</v>
      </c>
    </row>
    <row r="2365" spans="1:7" x14ac:dyDescent="0.2">
      <c r="A2365" s="6" t="s">
        <v>198</v>
      </c>
      <c r="B2365" s="6" t="s">
        <v>193</v>
      </c>
      <c r="C2365" s="6" t="s">
        <v>166</v>
      </c>
      <c r="D2365">
        <v>84.095224000000002</v>
      </c>
      <c r="E2365" s="6" t="s">
        <v>134</v>
      </c>
      <c r="F2365" s="6" t="s">
        <v>133</v>
      </c>
      <c r="G2365">
        <v>20260723</v>
      </c>
    </row>
    <row r="2366" spans="1:7" x14ac:dyDescent="0.2">
      <c r="A2366" s="6" t="s">
        <v>198</v>
      </c>
      <c r="B2366" s="6" t="s">
        <v>193</v>
      </c>
      <c r="C2366" s="6" t="s">
        <v>166</v>
      </c>
      <c r="D2366">
        <v>3.413119</v>
      </c>
      <c r="E2366" s="6" t="s">
        <v>136</v>
      </c>
      <c r="F2366" s="6" t="s">
        <v>135</v>
      </c>
      <c r="G2366">
        <v>20260723</v>
      </c>
    </row>
    <row r="2367" spans="1:7" x14ac:dyDescent="0.2">
      <c r="A2367" s="6" t="s">
        <v>198</v>
      </c>
      <c r="B2367" s="6" t="s">
        <v>193</v>
      </c>
      <c r="C2367" s="6" t="s">
        <v>166</v>
      </c>
      <c r="D2367">
        <v>4.4546729999999997</v>
      </c>
      <c r="E2367" s="6" t="s">
        <v>138</v>
      </c>
      <c r="F2367" s="6" t="s">
        <v>137</v>
      </c>
      <c r="G2367">
        <v>20260723</v>
      </c>
    </row>
    <row r="2368" spans="1:7" x14ac:dyDescent="0.2">
      <c r="A2368" s="6" t="s">
        <v>198</v>
      </c>
      <c r="B2368" s="6" t="s">
        <v>193</v>
      </c>
      <c r="C2368" s="6" t="s">
        <v>166</v>
      </c>
      <c r="D2368">
        <v>37.337772999999999</v>
      </c>
      <c r="E2368" s="6" t="s">
        <v>140</v>
      </c>
      <c r="F2368" s="6" t="s">
        <v>139</v>
      </c>
      <c r="G2368">
        <v>20260723</v>
      </c>
    </row>
    <row r="2369" spans="1:7" x14ac:dyDescent="0.2">
      <c r="A2369" s="6" t="s">
        <v>198</v>
      </c>
      <c r="B2369" s="6" t="s">
        <v>193</v>
      </c>
      <c r="C2369" s="6" t="s">
        <v>166</v>
      </c>
      <c r="D2369">
        <v>55.445242999999998</v>
      </c>
      <c r="E2369" s="6" t="s">
        <v>142</v>
      </c>
      <c r="F2369" s="6" t="s">
        <v>141</v>
      </c>
      <c r="G2369">
        <v>20260723</v>
      </c>
    </row>
    <row r="2370" spans="1:7" x14ac:dyDescent="0.2">
      <c r="A2370" s="6" t="s">
        <v>198</v>
      </c>
      <c r="B2370" s="6" t="s">
        <v>193</v>
      </c>
      <c r="C2370" s="6" t="s">
        <v>166</v>
      </c>
      <c r="D2370">
        <v>1.818616</v>
      </c>
      <c r="E2370" s="6" t="s">
        <v>52</v>
      </c>
      <c r="F2370" s="6" t="s">
        <v>143</v>
      </c>
      <c r="G2370">
        <v>20260723</v>
      </c>
    </row>
    <row r="2371" spans="1:7" x14ac:dyDescent="0.2">
      <c r="A2371" s="6" t="s">
        <v>198</v>
      </c>
      <c r="B2371" s="6" t="s">
        <v>193</v>
      </c>
      <c r="C2371" s="6" t="s">
        <v>166</v>
      </c>
      <c r="D2371">
        <v>0.83062199999999997</v>
      </c>
      <c r="E2371" s="6" t="s">
        <v>145</v>
      </c>
      <c r="F2371" s="6" t="s">
        <v>144</v>
      </c>
      <c r="G2371">
        <v>20260723</v>
      </c>
    </row>
    <row r="2372" spans="1:7" x14ac:dyDescent="0.2">
      <c r="A2372" s="6" t="s">
        <v>198</v>
      </c>
      <c r="B2372" s="6" t="s">
        <v>193</v>
      </c>
      <c r="C2372" s="6" t="s">
        <v>166</v>
      </c>
      <c r="D2372">
        <v>47.740627000000003</v>
      </c>
      <c r="E2372" s="6" t="s">
        <v>147</v>
      </c>
      <c r="F2372" s="6" t="s">
        <v>146</v>
      </c>
      <c r="G2372">
        <v>20260723</v>
      </c>
    </row>
    <row r="2373" spans="1:7" x14ac:dyDescent="0.2">
      <c r="A2373" s="6" t="s">
        <v>198</v>
      </c>
      <c r="B2373" s="6" t="s">
        <v>193</v>
      </c>
      <c r="C2373" s="6" t="s">
        <v>166</v>
      </c>
      <c r="D2373">
        <v>98.079404999999994</v>
      </c>
      <c r="E2373" s="6" t="s">
        <v>149</v>
      </c>
      <c r="F2373" s="6" t="s">
        <v>148</v>
      </c>
      <c r="G2373">
        <v>20260723</v>
      </c>
    </row>
    <row r="2374" spans="1:7" x14ac:dyDescent="0.2">
      <c r="A2374" s="6" t="s">
        <v>198</v>
      </c>
      <c r="B2374" s="6" t="s">
        <v>193</v>
      </c>
      <c r="C2374" s="6" t="s">
        <v>166</v>
      </c>
      <c r="D2374">
        <v>43.816882999999997</v>
      </c>
      <c r="E2374" s="6" t="s">
        <v>151</v>
      </c>
      <c r="F2374" s="6" t="s">
        <v>150</v>
      </c>
      <c r="G2374">
        <v>20260723</v>
      </c>
    </row>
    <row r="2375" spans="1:7" x14ac:dyDescent="0.2">
      <c r="A2375" s="6" t="s">
        <v>198</v>
      </c>
      <c r="B2375" s="6" t="s">
        <v>193</v>
      </c>
      <c r="C2375" s="6" t="s">
        <v>166</v>
      </c>
      <c r="D2375">
        <v>86.837472000000005</v>
      </c>
      <c r="E2375" s="6" t="s">
        <v>153</v>
      </c>
      <c r="F2375" s="6" t="s">
        <v>152</v>
      </c>
      <c r="G2375">
        <v>20260723</v>
      </c>
    </row>
    <row r="2376" spans="1:7" x14ac:dyDescent="0.2">
      <c r="A2376" s="6" t="s">
        <v>198</v>
      </c>
      <c r="B2376" s="6" t="s">
        <v>193</v>
      </c>
      <c r="C2376" s="6" t="s">
        <v>166</v>
      </c>
      <c r="D2376">
        <v>35.188645999999999</v>
      </c>
      <c r="E2376" s="6" t="s">
        <v>155</v>
      </c>
      <c r="F2376" s="6" t="s">
        <v>154</v>
      </c>
      <c r="G2376">
        <v>20260723</v>
      </c>
    </row>
    <row r="2377" spans="1:7" x14ac:dyDescent="0.2">
      <c r="A2377" s="6" t="s">
        <v>198</v>
      </c>
      <c r="B2377" s="6" t="s">
        <v>193</v>
      </c>
      <c r="C2377" s="6" t="s">
        <v>166</v>
      </c>
      <c r="D2377">
        <v>0.21474599999999999</v>
      </c>
      <c r="E2377" s="6" t="s">
        <v>157</v>
      </c>
      <c r="F2377" s="6" t="s">
        <v>156</v>
      </c>
      <c r="G2377">
        <v>20260723</v>
      </c>
    </row>
    <row r="2378" spans="1:7" x14ac:dyDescent="0.2">
      <c r="A2378" s="6" t="s">
        <v>198</v>
      </c>
      <c r="B2378" s="6" t="s">
        <v>193</v>
      </c>
      <c r="C2378" s="6" t="s">
        <v>166</v>
      </c>
      <c r="D2378">
        <v>34.9739</v>
      </c>
      <c r="E2378" s="6" t="s">
        <v>159</v>
      </c>
      <c r="F2378" s="6" t="s">
        <v>158</v>
      </c>
      <c r="G2378">
        <v>20260723</v>
      </c>
    </row>
    <row r="2379" spans="1:7" x14ac:dyDescent="0.2">
      <c r="A2379" s="6" t="s">
        <v>198</v>
      </c>
      <c r="B2379" s="6" t="s">
        <v>193</v>
      </c>
      <c r="C2379" s="6" t="s">
        <v>166</v>
      </c>
      <c r="D2379">
        <v>15.119267000000001</v>
      </c>
      <c r="E2379" s="6" t="s">
        <v>161</v>
      </c>
      <c r="F2379" s="6" t="s">
        <v>160</v>
      </c>
      <c r="G2379">
        <v>20260723</v>
      </c>
    </row>
    <row r="2380" spans="1:7" x14ac:dyDescent="0.2">
      <c r="A2380" s="6" t="s">
        <v>198</v>
      </c>
      <c r="B2380" s="6" t="s">
        <v>193</v>
      </c>
      <c r="C2380" s="6" t="s">
        <v>166</v>
      </c>
      <c r="D2380">
        <v>3392.088338</v>
      </c>
      <c r="E2380" s="6" t="s">
        <v>163</v>
      </c>
      <c r="F2380" s="6" t="s">
        <v>162</v>
      </c>
      <c r="G2380">
        <v>20260723</v>
      </c>
    </row>
    <row r="2381" spans="1:7" x14ac:dyDescent="0.2">
      <c r="A2381" s="6" t="s">
        <v>198</v>
      </c>
      <c r="B2381" s="6" t="s">
        <v>193</v>
      </c>
      <c r="C2381" s="6" t="s">
        <v>166</v>
      </c>
      <c r="D2381">
        <v>2249.7399789999999</v>
      </c>
      <c r="E2381" s="6" t="s">
        <v>165</v>
      </c>
      <c r="F2381" s="6" t="s">
        <v>164</v>
      </c>
      <c r="G2381">
        <v>20260723</v>
      </c>
    </row>
    <row r="2382" spans="1:7" x14ac:dyDescent="0.2">
      <c r="A2382" s="6" t="s">
        <v>198</v>
      </c>
      <c r="B2382" s="6" t="s">
        <v>194</v>
      </c>
      <c r="C2382" s="6" t="s">
        <v>166</v>
      </c>
      <c r="E2382" s="6" t="s">
        <v>12</v>
      </c>
      <c r="F2382" s="6" t="s">
        <v>11</v>
      </c>
      <c r="G2382">
        <v>20260723</v>
      </c>
    </row>
    <row r="2383" spans="1:7" x14ac:dyDescent="0.2">
      <c r="A2383" s="6" t="s">
        <v>198</v>
      </c>
      <c r="B2383" s="6" t="s">
        <v>194</v>
      </c>
      <c r="C2383" s="6" t="s">
        <v>166</v>
      </c>
      <c r="E2383" s="6" t="s">
        <v>16</v>
      </c>
      <c r="F2383" s="6" t="s">
        <v>15</v>
      </c>
      <c r="G2383">
        <v>20260723</v>
      </c>
    </row>
    <row r="2384" spans="1:7" x14ac:dyDescent="0.2">
      <c r="A2384" s="6" t="s">
        <v>198</v>
      </c>
      <c r="B2384" s="6" t="s">
        <v>194</v>
      </c>
      <c r="C2384" s="6" t="s">
        <v>166</v>
      </c>
      <c r="E2384" s="6" t="s">
        <v>18</v>
      </c>
      <c r="F2384" s="6" t="s">
        <v>17</v>
      </c>
      <c r="G2384">
        <v>20260723</v>
      </c>
    </row>
    <row r="2385" spans="1:7" x14ac:dyDescent="0.2">
      <c r="A2385" s="6" t="s">
        <v>198</v>
      </c>
      <c r="B2385" s="6" t="s">
        <v>194</v>
      </c>
      <c r="C2385" s="6" t="s">
        <v>166</v>
      </c>
      <c r="D2385">
        <v>0</v>
      </c>
      <c r="E2385" s="6" t="s">
        <v>20</v>
      </c>
      <c r="F2385" s="6" t="s">
        <v>19</v>
      </c>
      <c r="G2385">
        <v>20260723</v>
      </c>
    </row>
    <row r="2386" spans="1:7" x14ac:dyDescent="0.2">
      <c r="A2386" s="6" t="s">
        <v>198</v>
      </c>
      <c r="B2386" s="6" t="s">
        <v>194</v>
      </c>
      <c r="C2386" s="6" t="s">
        <v>166</v>
      </c>
      <c r="D2386">
        <v>12.097966</v>
      </c>
      <c r="E2386" s="6" t="s">
        <v>22</v>
      </c>
      <c r="F2386" s="6" t="s">
        <v>21</v>
      </c>
      <c r="G2386">
        <v>20260723</v>
      </c>
    </row>
    <row r="2387" spans="1:7" x14ac:dyDescent="0.2">
      <c r="A2387" s="6" t="s">
        <v>198</v>
      </c>
      <c r="B2387" s="6" t="s">
        <v>194</v>
      </c>
      <c r="C2387" s="6" t="s">
        <v>166</v>
      </c>
      <c r="D2387">
        <v>0</v>
      </c>
      <c r="E2387" s="6" t="s">
        <v>24</v>
      </c>
      <c r="F2387" s="6" t="s">
        <v>23</v>
      </c>
      <c r="G2387">
        <v>20260723</v>
      </c>
    </row>
    <row r="2388" spans="1:7" x14ac:dyDescent="0.2">
      <c r="A2388" s="6" t="s">
        <v>198</v>
      </c>
      <c r="B2388" s="6" t="s">
        <v>194</v>
      </c>
      <c r="C2388" s="6" t="s">
        <v>166</v>
      </c>
      <c r="D2388">
        <v>114.29697400000001</v>
      </c>
      <c r="E2388" s="6" t="s">
        <v>26</v>
      </c>
      <c r="F2388" s="6" t="s">
        <v>25</v>
      </c>
      <c r="G2388">
        <v>20260723</v>
      </c>
    </row>
    <row r="2389" spans="1:7" x14ac:dyDescent="0.2">
      <c r="A2389" s="6" t="s">
        <v>198</v>
      </c>
      <c r="B2389" s="6" t="s">
        <v>194</v>
      </c>
      <c r="C2389" s="6" t="s">
        <v>166</v>
      </c>
      <c r="D2389">
        <v>3709.8771390000002</v>
      </c>
      <c r="E2389" s="6" t="s">
        <v>28</v>
      </c>
      <c r="F2389" s="6" t="s">
        <v>27</v>
      </c>
      <c r="G2389">
        <v>20260723</v>
      </c>
    </row>
    <row r="2390" spans="1:7" x14ac:dyDescent="0.2">
      <c r="A2390" s="6" t="s">
        <v>198</v>
      </c>
      <c r="B2390" s="6" t="s">
        <v>194</v>
      </c>
      <c r="C2390" s="6" t="s">
        <v>166</v>
      </c>
      <c r="D2390">
        <v>107.775141</v>
      </c>
      <c r="E2390" s="6" t="s">
        <v>30</v>
      </c>
      <c r="F2390" s="6" t="s">
        <v>29</v>
      </c>
      <c r="G2390">
        <v>20260723</v>
      </c>
    </row>
    <row r="2391" spans="1:7" x14ac:dyDescent="0.2">
      <c r="A2391" s="6" t="s">
        <v>198</v>
      </c>
      <c r="B2391" s="6" t="s">
        <v>194</v>
      </c>
      <c r="C2391" s="6" t="s">
        <v>166</v>
      </c>
      <c r="D2391">
        <v>423.73915299999999</v>
      </c>
      <c r="E2391" s="6" t="s">
        <v>32</v>
      </c>
      <c r="F2391" s="6" t="s">
        <v>31</v>
      </c>
      <c r="G2391">
        <v>20260723</v>
      </c>
    </row>
    <row r="2392" spans="1:7" x14ac:dyDescent="0.2">
      <c r="A2392" s="6" t="s">
        <v>198</v>
      </c>
      <c r="B2392" s="6" t="s">
        <v>194</v>
      </c>
      <c r="C2392" s="6" t="s">
        <v>166</v>
      </c>
      <c r="D2392">
        <v>138.42895200000001</v>
      </c>
      <c r="E2392" s="6" t="s">
        <v>34</v>
      </c>
      <c r="F2392" s="6" t="s">
        <v>33</v>
      </c>
      <c r="G2392">
        <v>20260723</v>
      </c>
    </row>
    <row r="2393" spans="1:7" x14ac:dyDescent="0.2">
      <c r="A2393" s="6" t="s">
        <v>198</v>
      </c>
      <c r="B2393" s="6" t="s">
        <v>194</v>
      </c>
      <c r="C2393" s="6" t="s">
        <v>166</v>
      </c>
      <c r="D2393">
        <v>59.650770999999999</v>
      </c>
      <c r="E2393" s="6" t="s">
        <v>36</v>
      </c>
      <c r="F2393" s="6" t="s">
        <v>35</v>
      </c>
      <c r="G2393">
        <v>20260723</v>
      </c>
    </row>
    <row r="2394" spans="1:7" x14ac:dyDescent="0.2">
      <c r="A2394" s="6" t="s">
        <v>198</v>
      </c>
      <c r="B2394" s="6" t="s">
        <v>194</v>
      </c>
      <c r="C2394" s="6" t="s">
        <v>166</v>
      </c>
      <c r="D2394">
        <v>78.778181000000004</v>
      </c>
      <c r="E2394" s="6" t="s">
        <v>38</v>
      </c>
      <c r="F2394" s="6" t="s">
        <v>37</v>
      </c>
      <c r="G2394">
        <v>20260723</v>
      </c>
    </row>
    <row r="2395" spans="1:7" x14ac:dyDescent="0.2">
      <c r="A2395" s="6" t="s">
        <v>198</v>
      </c>
      <c r="B2395" s="6" t="s">
        <v>194</v>
      </c>
      <c r="C2395" s="6" t="s">
        <v>166</v>
      </c>
      <c r="D2395">
        <v>2549.4743669999998</v>
      </c>
      <c r="E2395" s="6" t="s">
        <v>40</v>
      </c>
      <c r="F2395" s="6" t="s">
        <v>39</v>
      </c>
      <c r="G2395">
        <v>20260723</v>
      </c>
    </row>
    <row r="2396" spans="1:7" x14ac:dyDescent="0.2">
      <c r="A2396" s="6" t="s">
        <v>198</v>
      </c>
      <c r="B2396" s="6" t="s">
        <v>194</v>
      </c>
      <c r="C2396" s="6" t="s">
        <v>166</v>
      </c>
      <c r="D2396">
        <v>2018.459337</v>
      </c>
      <c r="E2396" s="6" t="s">
        <v>42</v>
      </c>
      <c r="F2396" s="6" t="s">
        <v>41</v>
      </c>
      <c r="G2396">
        <v>20260723</v>
      </c>
    </row>
    <row r="2397" spans="1:7" x14ac:dyDescent="0.2">
      <c r="A2397" s="6" t="s">
        <v>198</v>
      </c>
      <c r="B2397" s="6" t="s">
        <v>194</v>
      </c>
      <c r="C2397" s="6" t="s">
        <v>166</v>
      </c>
      <c r="D2397">
        <v>465.16880700000002</v>
      </c>
      <c r="E2397" s="6" t="s">
        <v>44</v>
      </c>
      <c r="F2397" s="6" t="s">
        <v>43</v>
      </c>
      <c r="G2397">
        <v>20260723</v>
      </c>
    </row>
    <row r="2398" spans="1:7" x14ac:dyDescent="0.2">
      <c r="A2398" s="6" t="s">
        <v>198</v>
      </c>
      <c r="B2398" s="6" t="s">
        <v>194</v>
      </c>
      <c r="C2398" s="6" t="s">
        <v>166</v>
      </c>
      <c r="D2398">
        <v>65.846222999999995</v>
      </c>
      <c r="E2398" s="6" t="s">
        <v>46</v>
      </c>
      <c r="F2398" s="6" t="s">
        <v>45</v>
      </c>
      <c r="G2398">
        <v>20260723</v>
      </c>
    </row>
    <row r="2399" spans="1:7" x14ac:dyDescent="0.2">
      <c r="A2399" s="6" t="s">
        <v>198</v>
      </c>
      <c r="B2399" s="6" t="s">
        <v>194</v>
      </c>
      <c r="C2399" s="6" t="s">
        <v>166</v>
      </c>
      <c r="D2399">
        <v>0</v>
      </c>
      <c r="E2399" s="6" t="s">
        <v>48</v>
      </c>
      <c r="F2399" s="6" t="s">
        <v>47</v>
      </c>
      <c r="G2399">
        <v>20260723</v>
      </c>
    </row>
    <row r="2400" spans="1:7" x14ac:dyDescent="0.2">
      <c r="A2400" s="6" t="s">
        <v>198</v>
      </c>
      <c r="B2400" s="6" t="s">
        <v>194</v>
      </c>
      <c r="C2400" s="6" t="s">
        <v>166</v>
      </c>
      <c r="D2400">
        <v>396.67124100000001</v>
      </c>
      <c r="E2400" s="6" t="s">
        <v>50</v>
      </c>
      <c r="F2400" s="6" t="s">
        <v>49</v>
      </c>
      <c r="G2400">
        <v>20260723</v>
      </c>
    </row>
    <row r="2401" spans="1:7" x14ac:dyDescent="0.2">
      <c r="A2401" s="6" t="s">
        <v>198</v>
      </c>
      <c r="B2401" s="6" t="s">
        <v>194</v>
      </c>
      <c r="C2401" s="6" t="s">
        <v>166</v>
      </c>
      <c r="D2401">
        <v>4.0395950000000003</v>
      </c>
      <c r="E2401" s="6" t="s">
        <v>52</v>
      </c>
      <c r="F2401" s="6" t="s">
        <v>51</v>
      </c>
      <c r="G2401">
        <v>20260723</v>
      </c>
    </row>
    <row r="2402" spans="1:7" x14ac:dyDescent="0.2">
      <c r="A2402" s="6" t="s">
        <v>198</v>
      </c>
      <c r="B2402" s="6" t="s">
        <v>194</v>
      </c>
      <c r="C2402" s="6" t="s">
        <v>166</v>
      </c>
      <c r="D2402">
        <v>89.748690999999994</v>
      </c>
      <c r="E2402" s="6" t="s">
        <v>54</v>
      </c>
      <c r="F2402" s="6" t="s">
        <v>53</v>
      </c>
      <c r="G2402">
        <v>20260723</v>
      </c>
    </row>
    <row r="2403" spans="1:7" x14ac:dyDescent="0.2">
      <c r="A2403" s="6" t="s">
        <v>198</v>
      </c>
      <c r="B2403" s="6" t="s">
        <v>194</v>
      </c>
      <c r="C2403" s="6" t="s">
        <v>166</v>
      </c>
      <c r="D2403">
        <v>0</v>
      </c>
      <c r="E2403" s="6" t="s">
        <v>56</v>
      </c>
      <c r="F2403" s="6" t="s">
        <v>55</v>
      </c>
      <c r="G2403">
        <v>20260723</v>
      </c>
    </row>
    <row r="2404" spans="1:7" x14ac:dyDescent="0.2">
      <c r="A2404" s="6" t="s">
        <v>198</v>
      </c>
      <c r="B2404" s="6" t="s">
        <v>194</v>
      </c>
      <c r="C2404" s="6" t="s">
        <v>166</v>
      </c>
      <c r="D2404">
        <v>683.59462699999995</v>
      </c>
      <c r="E2404" s="6" t="s">
        <v>58</v>
      </c>
      <c r="F2404" s="6" t="s">
        <v>57</v>
      </c>
      <c r="G2404">
        <v>20260723</v>
      </c>
    </row>
    <row r="2405" spans="1:7" x14ac:dyDescent="0.2">
      <c r="A2405" s="6" t="s">
        <v>198</v>
      </c>
      <c r="B2405" s="6" t="s">
        <v>194</v>
      </c>
      <c r="C2405" s="6" t="s">
        <v>166</v>
      </c>
      <c r="D2405">
        <v>154.923654</v>
      </c>
      <c r="E2405" s="6" t="s">
        <v>60</v>
      </c>
      <c r="F2405" s="6" t="s">
        <v>59</v>
      </c>
      <c r="G2405">
        <v>20260723</v>
      </c>
    </row>
    <row r="2406" spans="1:7" x14ac:dyDescent="0.2">
      <c r="A2406" s="6" t="s">
        <v>198</v>
      </c>
      <c r="B2406" s="6" t="s">
        <v>194</v>
      </c>
      <c r="C2406" s="6" t="s">
        <v>166</v>
      </c>
      <c r="D2406">
        <v>0.52697499999999997</v>
      </c>
      <c r="E2406" s="6" t="s">
        <v>62</v>
      </c>
      <c r="F2406" s="6" t="s">
        <v>61</v>
      </c>
      <c r="G2406">
        <v>20260723</v>
      </c>
    </row>
    <row r="2407" spans="1:7" x14ac:dyDescent="0.2">
      <c r="A2407" s="6" t="s">
        <v>198</v>
      </c>
      <c r="B2407" s="6" t="s">
        <v>194</v>
      </c>
      <c r="C2407" s="6" t="s">
        <v>166</v>
      </c>
      <c r="D2407">
        <v>3.2439999999999999E-3</v>
      </c>
      <c r="E2407" s="6" t="s">
        <v>64</v>
      </c>
      <c r="F2407" s="6" t="s">
        <v>63</v>
      </c>
      <c r="G2407">
        <v>20260723</v>
      </c>
    </row>
    <row r="2408" spans="1:7" x14ac:dyDescent="0.2">
      <c r="A2408" s="6" t="s">
        <v>198</v>
      </c>
      <c r="B2408" s="6" t="s">
        <v>194</v>
      </c>
      <c r="C2408" s="6" t="s">
        <v>166</v>
      </c>
      <c r="D2408">
        <v>154.39343500000001</v>
      </c>
      <c r="E2408" s="6" t="s">
        <v>66</v>
      </c>
      <c r="F2408" s="6" t="s">
        <v>65</v>
      </c>
      <c r="G2408">
        <v>20260723</v>
      </c>
    </row>
    <row r="2409" spans="1:7" x14ac:dyDescent="0.2">
      <c r="A2409" s="6" t="s">
        <v>198</v>
      </c>
      <c r="B2409" s="6" t="s">
        <v>194</v>
      </c>
      <c r="C2409" s="6" t="s">
        <v>166</v>
      </c>
      <c r="D2409">
        <v>649.06828499999995</v>
      </c>
      <c r="E2409" s="6" t="s">
        <v>68</v>
      </c>
      <c r="F2409" s="6" t="s">
        <v>67</v>
      </c>
      <c r="G2409">
        <v>20260723</v>
      </c>
    </row>
    <row r="2410" spans="1:7" x14ac:dyDescent="0.2">
      <c r="A2410" s="6" t="s">
        <v>198</v>
      </c>
      <c r="B2410" s="6" t="s">
        <v>194</v>
      </c>
      <c r="C2410" s="6" t="s">
        <v>166</v>
      </c>
      <c r="D2410">
        <v>654.37239499999998</v>
      </c>
      <c r="E2410" s="6" t="s">
        <v>70</v>
      </c>
      <c r="F2410" s="6" t="s">
        <v>69</v>
      </c>
      <c r="G2410">
        <v>20260723</v>
      </c>
    </row>
    <row r="2411" spans="1:7" x14ac:dyDescent="0.2">
      <c r="A2411" s="6" t="s">
        <v>198</v>
      </c>
      <c r="B2411" s="6" t="s">
        <v>194</v>
      </c>
      <c r="C2411" s="6" t="s">
        <v>166</v>
      </c>
      <c r="D2411">
        <v>648.109825</v>
      </c>
      <c r="E2411" s="6" t="s">
        <v>72</v>
      </c>
      <c r="F2411" s="6" t="s">
        <v>71</v>
      </c>
      <c r="G2411">
        <v>20260723</v>
      </c>
    </row>
    <row r="2412" spans="1:7" x14ac:dyDescent="0.2">
      <c r="A2412" s="6" t="s">
        <v>198</v>
      </c>
      <c r="B2412" s="6" t="s">
        <v>194</v>
      </c>
      <c r="C2412" s="6" t="s">
        <v>166</v>
      </c>
      <c r="D2412">
        <v>6.2625700000000002</v>
      </c>
      <c r="E2412" s="6" t="s">
        <v>74</v>
      </c>
      <c r="F2412" s="6" t="s">
        <v>73</v>
      </c>
      <c r="G2412">
        <v>20260723</v>
      </c>
    </row>
    <row r="2413" spans="1:7" x14ac:dyDescent="0.2">
      <c r="A2413" s="6" t="s">
        <v>198</v>
      </c>
      <c r="B2413" s="6" t="s">
        <v>194</v>
      </c>
      <c r="C2413" s="6" t="s">
        <v>166</v>
      </c>
      <c r="D2413">
        <v>-1.502434</v>
      </c>
      <c r="E2413" s="6" t="s">
        <v>76</v>
      </c>
      <c r="F2413" s="6" t="s">
        <v>75</v>
      </c>
      <c r="G2413">
        <v>20260723</v>
      </c>
    </row>
    <row r="2414" spans="1:7" x14ac:dyDescent="0.2">
      <c r="A2414" s="6" t="s">
        <v>198</v>
      </c>
      <c r="B2414" s="6" t="s">
        <v>194</v>
      </c>
      <c r="C2414" s="6" t="s">
        <v>166</v>
      </c>
      <c r="D2414">
        <v>-7.4203000000000005E-2</v>
      </c>
      <c r="E2414" s="6" t="s">
        <v>78</v>
      </c>
      <c r="F2414" s="6" t="s">
        <v>77</v>
      </c>
      <c r="G2414">
        <v>20260723</v>
      </c>
    </row>
    <row r="2415" spans="1:7" x14ac:dyDescent="0.2">
      <c r="A2415" s="6" t="s">
        <v>198</v>
      </c>
      <c r="B2415" s="6" t="s">
        <v>194</v>
      </c>
      <c r="C2415" s="6" t="s">
        <v>166</v>
      </c>
      <c r="D2415">
        <v>-1.428231</v>
      </c>
      <c r="E2415" s="6" t="s">
        <v>80</v>
      </c>
      <c r="F2415" s="6" t="s">
        <v>79</v>
      </c>
      <c r="G2415">
        <v>20260723</v>
      </c>
    </row>
    <row r="2416" spans="1:7" x14ac:dyDescent="0.2">
      <c r="A2416" s="6" t="s">
        <v>198</v>
      </c>
      <c r="B2416" s="6" t="s">
        <v>194</v>
      </c>
      <c r="C2416" s="6" t="s">
        <v>166</v>
      </c>
      <c r="D2416">
        <v>-3.8016770000000002</v>
      </c>
      <c r="E2416" s="6" t="s">
        <v>82</v>
      </c>
      <c r="F2416" s="6" t="s">
        <v>81</v>
      </c>
      <c r="G2416">
        <v>20260723</v>
      </c>
    </row>
    <row r="2417" spans="1:7" x14ac:dyDescent="0.2">
      <c r="A2417" s="6" t="s">
        <v>198</v>
      </c>
      <c r="B2417" s="6" t="s">
        <v>194</v>
      </c>
      <c r="C2417" s="6" t="s">
        <v>166</v>
      </c>
      <c r="D2417">
        <v>0</v>
      </c>
      <c r="E2417" s="6" t="s">
        <v>84</v>
      </c>
      <c r="F2417" s="6" t="s">
        <v>83</v>
      </c>
      <c r="G2417">
        <v>20260723</v>
      </c>
    </row>
    <row r="2418" spans="1:7" x14ac:dyDescent="0.2">
      <c r="A2418" s="6" t="s">
        <v>198</v>
      </c>
      <c r="B2418" s="6" t="s">
        <v>194</v>
      </c>
      <c r="C2418" s="6" t="s">
        <v>166</v>
      </c>
      <c r="D2418">
        <v>171.886518</v>
      </c>
      <c r="E2418" s="6" t="s">
        <v>86</v>
      </c>
      <c r="F2418" s="6" t="s">
        <v>85</v>
      </c>
      <c r="G2418">
        <v>20260723</v>
      </c>
    </row>
    <row r="2419" spans="1:7" x14ac:dyDescent="0.2">
      <c r="A2419" s="6" t="s">
        <v>198</v>
      </c>
      <c r="B2419" s="6" t="s">
        <v>194</v>
      </c>
      <c r="C2419" s="6" t="s">
        <v>166</v>
      </c>
      <c r="D2419">
        <v>51.395820000000001</v>
      </c>
      <c r="E2419" s="6" t="s">
        <v>88</v>
      </c>
      <c r="F2419" s="6" t="s">
        <v>87</v>
      </c>
      <c r="G2419">
        <v>20260723</v>
      </c>
    </row>
    <row r="2420" spans="1:7" x14ac:dyDescent="0.2">
      <c r="A2420" s="6" t="s">
        <v>198</v>
      </c>
      <c r="B2420" s="6" t="s">
        <v>194</v>
      </c>
      <c r="C2420" s="6" t="s">
        <v>166</v>
      </c>
      <c r="D2420">
        <v>56.253563</v>
      </c>
      <c r="E2420" s="6" t="s">
        <v>90</v>
      </c>
      <c r="F2420" s="6" t="s">
        <v>89</v>
      </c>
      <c r="G2420">
        <v>20260723</v>
      </c>
    </row>
    <row r="2421" spans="1:7" x14ac:dyDescent="0.2">
      <c r="A2421" s="6" t="s">
        <v>198</v>
      </c>
      <c r="B2421" s="6" t="s">
        <v>194</v>
      </c>
      <c r="C2421" s="6" t="s">
        <v>166</v>
      </c>
      <c r="D2421">
        <v>0.26867799999999997</v>
      </c>
      <c r="E2421" s="6" t="s">
        <v>92</v>
      </c>
      <c r="F2421" s="6" t="s">
        <v>91</v>
      </c>
      <c r="G2421">
        <v>20260723</v>
      </c>
    </row>
    <row r="2422" spans="1:7" x14ac:dyDescent="0.2">
      <c r="A2422" s="6" t="s">
        <v>198</v>
      </c>
      <c r="B2422" s="6" t="s">
        <v>194</v>
      </c>
      <c r="C2422" s="6" t="s">
        <v>166</v>
      </c>
      <c r="D2422">
        <v>33.234482</v>
      </c>
      <c r="E2422" s="6" t="s">
        <v>94</v>
      </c>
      <c r="F2422" s="6" t="s">
        <v>93</v>
      </c>
      <c r="G2422">
        <v>20260723</v>
      </c>
    </row>
    <row r="2423" spans="1:7" x14ac:dyDescent="0.2">
      <c r="A2423" s="6" t="s">
        <v>198</v>
      </c>
      <c r="B2423" s="6" t="s">
        <v>194</v>
      </c>
      <c r="C2423" s="6" t="s">
        <v>166</v>
      </c>
      <c r="D2423">
        <v>235.02056300000001</v>
      </c>
      <c r="E2423" s="6" t="s">
        <v>96</v>
      </c>
      <c r="F2423" s="6" t="s">
        <v>95</v>
      </c>
      <c r="G2423">
        <v>20260723</v>
      </c>
    </row>
    <row r="2424" spans="1:7" x14ac:dyDescent="0.2">
      <c r="A2424" s="6" t="s">
        <v>198</v>
      </c>
      <c r="B2424" s="6" t="s">
        <v>194</v>
      </c>
      <c r="C2424" s="6" t="s">
        <v>166</v>
      </c>
      <c r="D2424">
        <v>6.5635269999999997</v>
      </c>
      <c r="E2424" s="6" t="s">
        <v>98</v>
      </c>
      <c r="F2424" s="6" t="s">
        <v>97</v>
      </c>
      <c r="G2424">
        <v>20260723</v>
      </c>
    </row>
    <row r="2425" spans="1:7" x14ac:dyDescent="0.2">
      <c r="A2425" s="6" t="s">
        <v>198</v>
      </c>
      <c r="B2425" s="6" t="s">
        <v>194</v>
      </c>
      <c r="C2425" s="6" t="s">
        <v>166</v>
      </c>
      <c r="D2425">
        <v>5878.4817970000004</v>
      </c>
      <c r="E2425" s="6" t="s">
        <v>100</v>
      </c>
      <c r="F2425" s="6" t="s">
        <v>99</v>
      </c>
      <c r="G2425">
        <v>20260723</v>
      </c>
    </row>
    <row r="2426" spans="1:7" x14ac:dyDescent="0.2">
      <c r="A2426" s="6" t="s">
        <v>198</v>
      </c>
      <c r="B2426" s="6" t="s">
        <v>194</v>
      </c>
      <c r="C2426" s="6" t="s">
        <v>166</v>
      </c>
      <c r="E2426" s="6" t="s">
        <v>102</v>
      </c>
      <c r="F2426" s="6" t="s">
        <v>101</v>
      </c>
      <c r="G2426">
        <v>20260723</v>
      </c>
    </row>
    <row r="2427" spans="1:7" x14ac:dyDescent="0.2">
      <c r="A2427" s="6" t="s">
        <v>198</v>
      </c>
      <c r="B2427" s="6" t="s">
        <v>194</v>
      </c>
      <c r="C2427" s="6" t="s">
        <v>166</v>
      </c>
      <c r="D2427">
        <v>1864.4363679999999</v>
      </c>
      <c r="E2427" s="6" t="s">
        <v>167</v>
      </c>
      <c r="F2427" s="6" t="s">
        <v>103</v>
      </c>
      <c r="G2427">
        <v>20260723</v>
      </c>
    </row>
    <row r="2428" spans="1:7" x14ac:dyDescent="0.2">
      <c r="A2428" s="6" t="s">
        <v>198</v>
      </c>
      <c r="B2428" s="6" t="s">
        <v>194</v>
      </c>
      <c r="C2428" s="6" t="s">
        <v>166</v>
      </c>
      <c r="D2428">
        <v>1786.3159000000001</v>
      </c>
      <c r="E2428" s="6" t="s">
        <v>168</v>
      </c>
      <c r="F2428" s="6" t="s">
        <v>104</v>
      </c>
      <c r="G2428">
        <v>20260723</v>
      </c>
    </row>
    <row r="2429" spans="1:7" x14ac:dyDescent="0.2">
      <c r="A2429" s="6" t="s">
        <v>198</v>
      </c>
      <c r="B2429" s="6" t="s">
        <v>194</v>
      </c>
      <c r="C2429" s="6" t="s">
        <v>166</v>
      </c>
      <c r="D2429">
        <v>0</v>
      </c>
      <c r="E2429" s="6" t="s">
        <v>106</v>
      </c>
      <c r="F2429" s="6" t="s">
        <v>105</v>
      </c>
      <c r="G2429">
        <v>20260723</v>
      </c>
    </row>
    <row r="2430" spans="1:7" x14ac:dyDescent="0.2">
      <c r="A2430" s="6" t="s">
        <v>198</v>
      </c>
      <c r="B2430" s="6" t="s">
        <v>194</v>
      </c>
      <c r="C2430" s="6" t="s">
        <v>166</v>
      </c>
      <c r="D2430">
        <v>1694.450953</v>
      </c>
      <c r="E2430" s="6" t="s">
        <v>108</v>
      </c>
      <c r="F2430" s="6" t="s">
        <v>107</v>
      </c>
      <c r="G2430">
        <v>20260723</v>
      </c>
    </row>
    <row r="2431" spans="1:7" x14ac:dyDescent="0.2">
      <c r="A2431" s="6" t="s">
        <v>198</v>
      </c>
      <c r="B2431" s="6" t="s">
        <v>194</v>
      </c>
      <c r="C2431" s="6" t="s">
        <v>166</v>
      </c>
      <c r="D2431">
        <v>91.864947000000001</v>
      </c>
      <c r="E2431" s="6" t="s">
        <v>110</v>
      </c>
      <c r="F2431" s="6" t="s">
        <v>109</v>
      </c>
      <c r="G2431">
        <v>20260723</v>
      </c>
    </row>
    <row r="2432" spans="1:7" x14ac:dyDescent="0.2">
      <c r="A2432" s="6" t="s">
        <v>198</v>
      </c>
      <c r="B2432" s="6" t="s">
        <v>194</v>
      </c>
      <c r="C2432" s="6" t="s">
        <v>166</v>
      </c>
      <c r="D2432">
        <v>78.120468000000002</v>
      </c>
      <c r="E2432" s="6" t="s">
        <v>112</v>
      </c>
      <c r="F2432" s="6" t="s">
        <v>111</v>
      </c>
      <c r="G2432">
        <v>20260723</v>
      </c>
    </row>
    <row r="2433" spans="1:7" x14ac:dyDescent="0.2">
      <c r="A2433" s="6" t="s">
        <v>198</v>
      </c>
      <c r="B2433" s="6" t="s">
        <v>194</v>
      </c>
      <c r="C2433" s="6" t="s">
        <v>166</v>
      </c>
      <c r="D2433">
        <v>0</v>
      </c>
      <c r="E2433" s="6" t="s">
        <v>106</v>
      </c>
      <c r="F2433" s="6" t="s">
        <v>113</v>
      </c>
      <c r="G2433">
        <v>20260723</v>
      </c>
    </row>
    <row r="2434" spans="1:7" x14ac:dyDescent="0.2">
      <c r="A2434" s="6" t="s">
        <v>198</v>
      </c>
      <c r="B2434" s="6" t="s">
        <v>194</v>
      </c>
      <c r="C2434" s="6" t="s">
        <v>166</v>
      </c>
      <c r="D2434">
        <v>73.358005000000006</v>
      </c>
      <c r="E2434" s="6" t="s">
        <v>108</v>
      </c>
      <c r="F2434" s="6" t="s">
        <v>114</v>
      </c>
      <c r="G2434">
        <v>20260723</v>
      </c>
    </row>
    <row r="2435" spans="1:7" x14ac:dyDescent="0.2">
      <c r="A2435" s="6" t="s">
        <v>198</v>
      </c>
      <c r="B2435" s="6" t="s">
        <v>194</v>
      </c>
      <c r="C2435" s="6" t="s">
        <v>166</v>
      </c>
      <c r="D2435">
        <v>4.7624630000000003</v>
      </c>
      <c r="E2435" s="6" t="s">
        <v>110</v>
      </c>
      <c r="F2435" s="6" t="s">
        <v>115</v>
      </c>
      <c r="G2435">
        <v>20260723</v>
      </c>
    </row>
    <row r="2436" spans="1:7" x14ac:dyDescent="0.2">
      <c r="A2436" s="6" t="s">
        <v>198</v>
      </c>
      <c r="B2436" s="6" t="s">
        <v>194</v>
      </c>
      <c r="C2436" s="6" t="s">
        <v>166</v>
      </c>
      <c r="D2436">
        <v>479.256439</v>
      </c>
      <c r="E2436" s="6" t="s">
        <v>117</v>
      </c>
      <c r="F2436" s="6" t="s">
        <v>116</v>
      </c>
      <c r="G2436">
        <v>20260723</v>
      </c>
    </row>
    <row r="2437" spans="1:7" x14ac:dyDescent="0.2">
      <c r="A2437" s="6" t="s">
        <v>198</v>
      </c>
      <c r="B2437" s="6" t="s">
        <v>194</v>
      </c>
      <c r="C2437" s="6" t="s">
        <v>166</v>
      </c>
      <c r="D2437">
        <v>-0.75706300000000004</v>
      </c>
      <c r="E2437" s="6" t="s">
        <v>119</v>
      </c>
      <c r="F2437" s="6" t="s">
        <v>118</v>
      </c>
      <c r="G2437">
        <v>20260723</v>
      </c>
    </row>
    <row r="2438" spans="1:7" x14ac:dyDescent="0.2">
      <c r="A2438" s="6" t="s">
        <v>198</v>
      </c>
      <c r="B2438" s="6" t="s">
        <v>194</v>
      </c>
      <c r="C2438" s="6" t="s">
        <v>166</v>
      </c>
      <c r="D2438">
        <v>0</v>
      </c>
      <c r="E2438" s="6" t="s">
        <v>106</v>
      </c>
      <c r="F2438" s="6" t="s">
        <v>120</v>
      </c>
      <c r="G2438">
        <v>20260723</v>
      </c>
    </row>
    <row r="2439" spans="1:7" x14ac:dyDescent="0.2">
      <c r="A2439" s="6" t="s">
        <v>198</v>
      </c>
      <c r="B2439" s="6" t="s">
        <v>194</v>
      </c>
      <c r="C2439" s="6" t="s">
        <v>166</v>
      </c>
      <c r="D2439">
        <v>-0.96058500000000002</v>
      </c>
      <c r="E2439" s="6" t="s">
        <v>108</v>
      </c>
      <c r="F2439" s="6" t="s">
        <v>121</v>
      </c>
      <c r="G2439">
        <v>20260723</v>
      </c>
    </row>
    <row r="2440" spans="1:7" x14ac:dyDescent="0.2">
      <c r="A2440" s="6" t="s">
        <v>198</v>
      </c>
      <c r="B2440" s="6" t="s">
        <v>194</v>
      </c>
      <c r="C2440" s="6" t="s">
        <v>166</v>
      </c>
      <c r="D2440">
        <v>0.20352100000000001</v>
      </c>
      <c r="E2440" s="6" t="s">
        <v>110</v>
      </c>
      <c r="F2440" s="6" t="s">
        <v>122</v>
      </c>
      <c r="G2440">
        <v>20260723</v>
      </c>
    </row>
    <row r="2441" spans="1:7" x14ac:dyDescent="0.2">
      <c r="A2441" s="6" t="s">
        <v>198</v>
      </c>
      <c r="B2441" s="6" t="s">
        <v>194</v>
      </c>
      <c r="C2441" s="6" t="s">
        <v>166</v>
      </c>
      <c r="D2441">
        <v>480.01350200000002</v>
      </c>
      <c r="E2441" s="6" t="s">
        <v>169</v>
      </c>
      <c r="F2441" s="6" t="s">
        <v>123</v>
      </c>
      <c r="G2441">
        <v>20260723</v>
      </c>
    </row>
    <row r="2442" spans="1:7" x14ac:dyDescent="0.2">
      <c r="A2442" s="6" t="s">
        <v>198</v>
      </c>
      <c r="B2442" s="6" t="s">
        <v>194</v>
      </c>
      <c r="C2442" s="6" t="s">
        <v>166</v>
      </c>
      <c r="D2442">
        <v>0</v>
      </c>
      <c r="E2442" s="6" t="s">
        <v>106</v>
      </c>
      <c r="F2442" s="6" t="s">
        <v>124</v>
      </c>
      <c r="G2442">
        <v>20260723</v>
      </c>
    </row>
    <row r="2443" spans="1:7" x14ac:dyDescent="0.2">
      <c r="A2443" s="6" t="s">
        <v>198</v>
      </c>
      <c r="B2443" s="6" t="s">
        <v>194</v>
      </c>
      <c r="C2443" s="6" t="s">
        <v>166</v>
      </c>
      <c r="D2443">
        <v>453.088369</v>
      </c>
      <c r="E2443" s="6" t="s">
        <v>108</v>
      </c>
      <c r="F2443" s="6" t="s">
        <v>125</v>
      </c>
      <c r="G2443">
        <v>20260723</v>
      </c>
    </row>
    <row r="2444" spans="1:7" x14ac:dyDescent="0.2">
      <c r="A2444" s="6" t="s">
        <v>198</v>
      </c>
      <c r="B2444" s="6" t="s">
        <v>194</v>
      </c>
      <c r="C2444" s="6" t="s">
        <v>166</v>
      </c>
      <c r="D2444">
        <v>26.925132999999999</v>
      </c>
      <c r="E2444" s="6" t="s">
        <v>110</v>
      </c>
      <c r="F2444" s="6" t="s">
        <v>126</v>
      </c>
      <c r="G2444">
        <v>20260723</v>
      </c>
    </row>
    <row r="2445" spans="1:7" x14ac:dyDescent="0.2">
      <c r="A2445" s="6" t="s">
        <v>198</v>
      </c>
      <c r="B2445" s="6" t="s">
        <v>194</v>
      </c>
      <c r="C2445" s="6" t="s">
        <v>166</v>
      </c>
      <c r="D2445">
        <v>636.27854000000002</v>
      </c>
      <c r="E2445" s="6" t="s">
        <v>170</v>
      </c>
      <c r="F2445" s="6" t="s">
        <v>127</v>
      </c>
      <c r="G2445">
        <v>20260723</v>
      </c>
    </row>
    <row r="2446" spans="1:7" x14ac:dyDescent="0.2">
      <c r="A2446" s="6" t="s">
        <v>198</v>
      </c>
      <c r="B2446" s="6" t="s">
        <v>194</v>
      </c>
      <c r="C2446" s="6" t="s">
        <v>166</v>
      </c>
      <c r="D2446">
        <v>1.3781E-2</v>
      </c>
      <c r="E2446" s="6" t="s">
        <v>106</v>
      </c>
      <c r="F2446" s="6" t="s">
        <v>128</v>
      </c>
      <c r="G2446">
        <v>20260723</v>
      </c>
    </row>
    <row r="2447" spans="1:7" x14ac:dyDescent="0.2">
      <c r="A2447" s="6" t="s">
        <v>198</v>
      </c>
      <c r="B2447" s="6" t="s">
        <v>194</v>
      </c>
      <c r="C2447" s="6" t="s">
        <v>166</v>
      </c>
      <c r="D2447">
        <v>628.56130099999996</v>
      </c>
      <c r="E2447" s="6" t="s">
        <v>108</v>
      </c>
      <c r="F2447" s="6" t="s">
        <v>129</v>
      </c>
      <c r="G2447">
        <v>20260723</v>
      </c>
    </row>
    <row r="2448" spans="1:7" x14ac:dyDescent="0.2">
      <c r="A2448" s="6" t="s">
        <v>198</v>
      </c>
      <c r="B2448" s="6" t="s">
        <v>194</v>
      </c>
      <c r="C2448" s="6" t="s">
        <v>166</v>
      </c>
      <c r="D2448">
        <v>7.7034589999999996</v>
      </c>
      <c r="E2448" s="6" t="s">
        <v>110</v>
      </c>
      <c r="F2448" s="6" t="s">
        <v>130</v>
      </c>
      <c r="G2448">
        <v>20260723</v>
      </c>
    </row>
    <row r="2449" spans="1:7" x14ac:dyDescent="0.2">
      <c r="A2449" s="6" t="s">
        <v>198</v>
      </c>
      <c r="B2449" s="6" t="s">
        <v>194</v>
      </c>
      <c r="C2449" s="6" t="s">
        <v>166</v>
      </c>
      <c r="E2449" s="6" t="s">
        <v>132</v>
      </c>
      <c r="F2449" s="6" t="s">
        <v>131</v>
      </c>
      <c r="G2449">
        <v>20260723</v>
      </c>
    </row>
    <row r="2450" spans="1:7" x14ac:dyDescent="0.2">
      <c r="A2450" s="6" t="s">
        <v>198</v>
      </c>
      <c r="B2450" s="6" t="s">
        <v>194</v>
      </c>
      <c r="C2450" s="6" t="s">
        <v>166</v>
      </c>
      <c r="D2450">
        <v>84.095224000000002</v>
      </c>
      <c r="E2450" s="6" t="s">
        <v>134</v>
      </c>
      <c r="F2450" s="6" t="s">
        <v>133</v>
      </c>
      <c r="G2450">
        <v>20260723</v>
      </c>
    </row>
    <row r="2451" spans="1:7" x14ac:dyDescent="0.2">
      <c r="A2451" s="6" t="s">
        <v>198</v>
      </c>
      <c r="B2451" s="6" t="s">
        <v>194</v>
      </c>
      <c r="C2451" s="6" t="s">
        <v>166</v>
      </c>
      <c r="D2451">
        <v>3.6936939999999998</v>
      </c>
      <c r="E2451" s="6" t="s">
        <v>136</v>
      </c>
      <c r="F2451" s="6" t="s">
        <v>135</v>
      </c>
      <c r="G2451">
        <v>20260723</v>
      </c>
    </row>
    <row r="2452" spans="1:7" x14ac:dyDescent="0.2">
      <c r="A2452" s="6" t="s">
        <v>198</v>
      </c>
      <c r="B2452" s="6" t="s">
        <v>194</v>
      </c>
      <c r="C2452" s="6" t="s">
        <v>166</v>
      </c>
      <c r="D2452">
        <v>5.3548619999999998</v>
      </c>
      <c r="E2452" s="6" t="s">
        <v>138</v>
      </c>
      <c r="F2452" s="6" t="s">
        <v>137</v>
      </c>
      <c r="G2452">
        <v>20260723</v>
      </c>
    </row>
    <row r="2453" spans="1:7" x14ac:dyDescent="0.2">
      <c r="A2453" s="6" t="s">
        <v>198</v>
      </c>
      <c r="B2453" s="6" t="s">
        <v>194</v>
      </c>
      <c r="C2453" s="6" t="s">
        <v>166</v>
      </c>
      <c r="D2453">
        <v>25.058644999999999</v>
      </c>
      <c r="E2453" s="6" t="s">
        <v>140</v>
      </c>
      <c r="F2453" s="6" t="s">
        <v>139</v>
      </c>
      <c r="G2453">
        <v>20260723</v>
      </c>
    </row>
    <row r="2454" spans="1:7" x14ac:dyDescent="0.2">
      <c r="A2454" s="6" t="s">
        <v>198</v>
      </c>
      <c r="B2454" s="6" t="s">
        <v>194</v>
      </c>
      <c r="C2454" s="6" t="s">
        <v>166</v>
      </c>
      <c r="D2454">
        <v>61.344724999999997</v>
      </c>
      <c r="E2454" s="6" t="s">
        <v>142</v>
      </c>
      <c r="F2454" s="6" t="s">
        <v>141</v>
      </c>
      <c r="G2454">
        <v>20260723</v>
      </c>
    </row>
    <row r="2455" spans="1:7" x14ac:dyDescent="0.2">
      <c r="A2455" s="6" t="s">
        <v>198</v>
      </c>
      <c r="B2455" s="6" t="s">
        <v>194</v>
      </c>
      <c r="C2455" s="6" t="s">
        <v>166</v>
      </c>
      <c r="D2455">
        <v>2.1143670000000001</v>
      </c>
      <c r="E2455" s="6" t="s">
        <v>52</v>
      </c>
      <c r="F2455" s="6" t="s">
        <v>143</v>
      </c>
      <c r="G2455">
        <v>20260723</v>
      </c>
    </row>
    <row r="2456" spans="1:7" x14ac:dyDescent="0.2">
      <c r="A2456" s="6" t="s">
        <v>198</v>
      </c>
      <c r="B2456" s="6" t="s">
        <v>194</v>
      </c>
      <c r="C2456" s="6" t="s">
        <v>166</v>
      </c>
      <c r="D2456">
        <v>0.84997199999999995</v>
      </c>
      <c r="E2456" s="6" t="s">
        <v>145</v>
      </c>
      <c r="F2456" s="6" t="s">
        <v>144</v>
      </c>
      <c r="G2456">
        <v>20260723</v>
      </c>
    </row>
    <row r="2457" spans="1:7" x14ac:dyDescent="0.2">
      <c r="A2457" s="6" t="s">
        <v>198</v>
      </c>
      <c r="B2457" s="6" t="s">
        <v>194</v>
      </c>
      <c r="C2457" s="6" t="s">
        <v>166</v>
      </c>
      <c r="D2457">
        <v>25.538228</v>
      </c>
      <c r="E2457" s="6" t="s">
        <v>147</v>
      </c>
      <c r="F2457" s="6" t="s">
        <v>146</v>
      </c>
      <c r="G2457">
        <v>20260723</v>
      </c>
    </row>
    <row r="2458" spans="1:7" x14ac:dyDescent="0.2">
      <c r="A2458" s="6" t="s">
        <v>198</v>
      </c>
      <c r="B2458" s="6" t="s">
        <v>194</v>
      </c>
      <c r="C2458" s="6" t="s">
        <v>166</v>
      </c>
      <c r="D2458">
        <v>82.796869000000001</v>
      </c>
      <c r="E2458" s="6" t="s">
        <v>149</v>
      </c>
      <c r="F2458" s="6" t="s">
        <v>148</v>
      </c>
      <c r="G2458">
        <v>20260723</v>
      </c>
    </row>
    <row r="2459" spans="1:7" x14ac:dyDescent="0.2">
      <c r="A2459" s="6" t="s">
        <v>198</v>
      </c>
      <c r="B2459" s="6" t="s">
        <v>194</v>
      </c>
      <c r="C2459" s="6" t="s">
        <v>166</v>
      </c>
      <c r="D2459">
        <v>65.317423000000005</v>
      </c>
      <c r="E2459" s="6" t="s">
        <v>151</v>
      </c>
      <c r="F2459" s="6" t="s">
        <v>150</v>
      </c>
      <c r="G2459">
        <v>20260723</v>
      </c>
    </row>
    <row r="2460" spans="1:7" x14ac:dyDescent="0.2">
      <c r="A2460" s="6" t="s">
        <v>198</v>
      </c>
      <c r="B2460" s="6" t="s">
        <v>194</v>
      </c>
      <c r="C2460" s="6" t="s">
        <v>166</v>
      </c>
      <c r="D2460">
        <v>94.311565000000002</v>
      </c>
      <c r="E2460" s="6" t="s">
        <v>153</v>
      </c>
      <c r="F2460" s="6" t="s">
        <v>152</v>
      </c>
      <c r="G2460">
        <v>20260723</v>
      </c>
    </row>
    <row r="2461" spans="1:7" x14ac:dyDescent="0.2">
      <c r="A2461" s="6" t="s">
        <v>198</v>
      </c>
      <c r="B2461" s="6" t="s">
        <v>194</v>
      </c>
      <c r="C2461" s="6" t="s">
        <v>166</v>
      </c>
      <c r="D2461">
        <v>34.218214000000003</v>
      </c>
      <c r="E2461" s="6" t="s">
        <v>155</v>
      </c>
      <c r="F2461" s="6" t="s">
        <v>154</v>
      </c>
      <c r="G2461">
        <v>20260723</v>
      </c>
    </row>
    <row r="2462" spans="1:7" x14ac:dyDescent="0.2">
      <c r="A2462" s="6" t="s">
        <v>198</v>
      </c>
      <c r="B2462" s="6" t="s">
        <v>194</v>
      </c>
      <c r="C2462" s="6" t="s">
        <v>166</v>
      </c>
      <c r="D2462">
        <v>0.31956200000000001</v>
      </c>
      <c r="E2462" s="6" t="s">
        <v>157</v>
      </c>
      <c r="F2462" s="6" t="s">
        <v>156</v>
      </c>
      <c r="G2462">
        <v>20260723</v>
      </c>
    </row>
    <row r="2463" spans="1:7" x14ac:dyDescent="0.2">
      <c r="A2463" s="6" t="s">
        <v>198</v>
      </c>
      <c r="B2463" s="6" t="s">
        <v>194</v>
      </c>
      <c r="C2463" s="6" t="s">
        <v>166</v>
      </c>
      <c r="D2463">
        <v>33.898651999999998</v>
      </c>
      <c r="E2463" s="6" t="s">
        <v>159</v>
      </c>
      <c r="F2463" s="6" t="s">
        <v>158</v>
      </c>
      <c r="G2463">
        <v>20260723</v>
      </c>
    </row>
    <row r="2464" spans="1:7" x14ac:dyDescent="0.2">
      <c r="A2464" s="6" t="s">
        <v>198</v>
      </c>
      <c r="B2464" s="6" t="s">
        <v>194</v>
      </c>
      <c r="C2464" s="6" t="s">
        <v>166</v>
      </c>
      <c r="D2464">
        <v>18.949745</v>
      </c>
      <c r="E2464" s="6" t="s">
        <v>161</v>
      </c>
      <c r="F2464" s="6" t="s">
        <v>160</v>
      </c>
      <c r="G2464">
        <v>20260723</v>
      </c>
    </row>
    <row r="2465" spans="1:7" x14ac:dyDescent="0.2">
      <c r="A2465" s="6" t="s">
        <v>198</v>
      </c>
      <c r="B2465" s="6" t="s">
        <v>194</v>
      </c>
      <c r="C2465" s="6" t="s">
        <v>166</v>
      </c>
      <c r="D2465">
        <v>3483.6148819999999</v>
      </c>
      <c r="E2465" s="6" t="s">
        <v>163</v>
      </c>
      <c r="F2465" s="6" t="s">
        <v>162</v>
      </c>
      <c r="G2465">
        <v>20260723</v>
      </c>
    </row>
    <row r="2466" spans="1:7" x14ac:dyDescent="0.2">
      <c r="A2466" s="6" t="s">
        <v>198</v>
      </c>
      <c r="B2466" s="6" t="s">
        <v>194</v>
      </c>
      <c r="C2466" s="6" t="s">
        <v>166</v>
      </c>
      <c r="D2466">
        <v>2394.8669150000001</v>
      </c>
      <c r="E2466" s="6" t="s">
        <v>165</v>
      </c>
      <c r="F2466" s="6" t="s">
        <v>164</v>
      </c>
      <c r="G2466">
        <v>20260723</v>
      </c>
    </row>
    <row r="2467" spans="1:7" x14ac:dyDescent="0.2">
      <c r="A2467" s="6" t="s">
        <v>198</v>
      </c>
      <c r="B2467" s="6" t="s">
        <v>195</v>
      </c>
      <c r="C2467" s="6" t="s">
        <v>166</v>
      </c>
      <c r="E2467" s="6" t="s">
        <v>12</v>
      </c>
      <c r="F2467" s="6" t="s">
        <v>11</v>
      </c>
      <c r="G2467">
        <v>20260723</v>
      </c>
    </row>
    <row r="2468" spans="1:7" x14ac:dyDescent="0.2">
      <c r="A2468" s="6" t="s">
        <v>198</v>
      </c>
      <c r="B2468" s="6" t="s">
        <v>195</v>
      </c>
      <c r="C2468" s="6" t="s">
        <v>166</v>
      </c>
      <c r="E2468" s="6" t="s">
        <v>16</v>
      </c>
      <c r="F2468" s="6" t="s">
        <v>15</v>
      </c>
      <c r="G2468">
        <v>20260723</v>
      </c>
    </row>
    <row r="2469" spans="1:7" x14ac:dyDescent="0.2">
      <c r="A2469" s="6" t="s">
        <v>198</v>
      </c>
      <c r="B2469" s="6" t="s">
        <v>195</v>
      </c>
      <c r="C2469" s="6" t="s">
        <v>166</v>
      </c>
      <c r="E2469" s="6" t="s">
        <v>18</v>
      </c>
      <c r="F2469" s="6" t="s">
        <v>17</v>
      </c>
      <c r="G2469">
        <v>20260723</v>
      </c>
    </row>
    <row r="2470" spans="1:7" x14ac:dyDescent="0.2">
      <c r="A2470" s="6" t="s">
        <v>198</v>
      </c>
      <c r="B2470" s="6" t="s">
        <v>195</v>
      </c>
      <c r="C2470" s="6" t="s">
        <v>166</v>
      </c>
      <c r="D2470">
        <v>0</v>
      </c>
      <c r="E2470" s="6" t="s">
        <v>20</v>
      </c>
      <c r="F2470" s="6" t="s">
        <v>19</v>
      </c>
      <c r="G2470">
        <v>20260723</v>
      </c>
    </row>
    <row r="2471" spans="1:7" x14ac:dyDescent="0.2">
      <c r="A2471" s="6" t="s">
        <v>198</v>
      </c>
      <c r="B2471" s="6" t="s">
        <v>195</v>
      </c>
      <c r="C2471" s="6" t="s">
        <v>166</v>
      </c>
      <c r="D2471">
        <v>12.131423</v>
      </c>
      <c r="E2471" s="6" t="s">
        <v>22</v>
      </c>
      <c r="F2471" s="6" t="s">
        <v>21</v>
      </c>
      <c r="G2471">
        <v>20260723</v>
      </c>
    </row>
    <row r="2472" spans="1:7" x14ac:dyDescent="0.2">
      <c r="A2472" s="6" t="s">
        <v>198</v>
      </c>
      <c r="B2472" s="6" t="s">
        <v>195</v>
      </c>
      <c r="C2472" s="6" t="s">
        <v>166</v>
      </c>
      <c r="D2472">
        <v>0</v>
      </c>
      <c r="E2472" s="6" t="s">
        <v>24</v>
      </c>
      <c r="F2472" s="6" t="s">
        <v>23</v>
      </c>
      <c r="G2472">
        <v>20260723</v>
      </c>
    </row>
    <row r="2473" spans="1:7" x14ac:dyDescent="0.2">
      <c r="A2473" s="6" t="s">
        <v>198</v>
      </c>
      <c r="B2473" s="6" t="s">
        <v>195</v>
      </c>
      <c r="C2473" s="6" t="s">
        <v>166</v>
      </c>
      <c r="D2473">
        <v>115.997788</v>
      </c>
      <c r="E2473" s="6" t="s">
        <v>26</v>
      </c>
      <c r="F2473" s="6" t="s">
        <v>25</v>
      </c>
      <c r="G2473">
        <v>20260723</v>
      </c>
    </row>
    <row r="2474" spans="1:7" x14ac:dyDescent="0.2">
      <c r="A2474" s="6" t="s">
        <v>198</v>
      </c>
      <c r="B2474" s="6" t="s">
        <v>195</v>
      </c>
      <c r="C2474" s="6" t="s">
        <v>166</v>
      </c>
      <c r="D2474">
        <v>4201.3410039999999</v>
      </c>
      <c r="E2474" s="6" t="s">
        <v>28</v>
      </c>
      <c r="F2474" s="6" t="s">
        <v>27</v>
      </c>
      <c r="G2474">
        <v>20260723</v>
      </c>
    </row>
    <row r="2475" spans="1:7" x14ac:dyDescent="0.2">
      <c r="A2475" s="6" t="s">
        <v>198</v>
      </c>
      <c r="B2475" s="6" t="s">
        <v>195</v>
      </c>
      <c r="C2475" s="6" t="s">
        <v>166</v>
      </c>
      <c r="D2475">
        <v>108.93315699999999</v>
      </c>
      <c r="E2475" s="6" t="s">
        <v>30</v>
      </c>
      <c r="F2475" s="6" t="s">
        <v>29</v>
      </c>
      <c r="G2475">
        <v>20260723</v>
      </c>
    </row>
    <row r="2476" spans="1:7" x14ac:dyDescent="0.2">
      <c r="A2476" s="6" t="s">
        <v>198</v>
      </c>
      <c r="B2476" s="6" t="s">
        <v>195</v>
      </c>
      <c r="C2476" s="6" t="s">
        <v>166</v>
      </c>
      <c r="D2476">
        <v>396.63333799999998</v>
      </c>
      <c r="E2476" s="6" t="s">
        <v>32</v>
      </c>
      <c r="F2476" s="6" t="s">
        <v>31</v>
      </c>
      <c r="G2476">
        <v>20260723</v>
      </c>
    </row>
    <row r="2477" spans="1:7" x14ac:dyDescent="0.2">
      <c r="A2477" s="6" t="s">
        <v>198</v>
      </c>
      <c r="B2477" s="6" t="s">
        <v>195</v>
      </c>
      <c r="C2477" s="6" t="s">
        <v>166</v>
      </c>
      <c r="D2477">
        <v>146.14675600000001</v>
      </c>
      <c r="E2477" s="6" t="s">
        <v>34</v>
      </c>
      <c r="F2477" s="6" t="s">
        <v>33</v>
      </c>
      <c r="G2477">
        <v>20260723</v>
      </c>
    </row>
    <row r="2478" spans="1:7" x14ac:dyDescent="0.2">
      <c r="A2478" s="6" t="s">
        <v>198</v>
      </c>
      <c r="B2478" s="6" t="s">
        <v>195</v>
      </c>
      <c r="C2478" s="6" t="s">
        <v>166</v>
      </c>
      <c r="D2478">
        <v>71.347750000000005</v>
      </c>
      <c r="E2478" s="6" t="s">
        <v>36</v>
      </c>
      <c r="F2478" s="6" t="s">
        <v>35</v>
      </c>
      <c r="G2478">
        <v>20260723</v>
      </c>
    </row>
    <row r="2479" spans="1:7" x14ac:dyDescent="0.2">
      <c r="A2479" s="6" t="s">
        <v>198</v>
      </c>
      <c r="B2479" s="6" t="s">
        <v>195</v>
      </c>
      <c r="C2479" s="6" t="s">
        <v>166</v>
      </c>
      <c r="D2479">
        <v>74.799004999999994</v>
      </c>
      <c r="E2479" s="6" t="s">
        <v>38</v>
      </c>
      <c r="F2479" s="6" t="s">
        <v>37</v>
      </c>
      <c r="G2479">
        <v>20260723</v>
      </c>
    </row>
    <row r="2480" spans="1:7" x14ac:dyDescent="0.2">
      <c r="A2480" s="6" t="s">
        <v>198</v>
      </c>
      <c r="B2480" s="6" t="s">
        <v>195</v>
      </c>
      <c r="C2480" s="6" t="s">
        <v>166</v>
      </c>
      <c r="D2480">
        <v>2871.4142069999998</v>
      </c>
      <c r="E2480" s="6" t="s">
        <v>40</v>
      </c>
      <c r="F2480" s="6" t="s">
        <v>39</v>
      </c>
      <c r="G2480">
        <v>20260723</v>
      </c>
    </row>
    <row r="2481" spans="1:7" x14ac:dyDescent="0.2">
      <c r="A2481" s="6" t="s">
        <v>198</v>
      </c>
      <c r="B2481" s="6" t="s">
        <v>195</v>
      </c>
      <c r="C2481" s="6" t="s">
        <v>166</v>
      </c>
      <c r="D2481">
        <v>2219.318996</v>
      </c>
      <c r="E2481" s="6" t="s">
        <v>42</v>
      </c>
      <c r="F2481" s="6" t="s">
        <v>41</v>
      </c>
      <c r="G2481">
        <v>20260723</v>
      </c>
    </row>
    <row r="2482" spans="1:7" x14ac:dyDescent="0.2">
      <c r="A2482" s="6" t="s">
        <v>198</v>
      </c>
      <c r="B2482" s="6" t="s">
        <v>195</v>
      </c>
      <c r="C2482" s="6" t="s">
        <v>166</v>
      </c>
      <c r="D2482">
        <v>540.87135699999999</v>
      </c>
      <c r="E2482" s="6" t="s">
        <v>44</v>
      </c>
      <c r="F2482" s="6" t="s">
        <v>43</v>
      </c>
      <c r="G2482">
        <v>20260723</v>
      </c>
    </row>
    <row r="2483" spans="1:7" x14ac:dyDescent="0.2">
      <c r="A2483" s="6" t="s">
        <v>198</v>
      </c>
      <c r="B2483" s="6" t="s">
        <v>195</v>
      </c>
      <c r="C2483" s="6" t="s">
        <v>166</v>
      </c>
      <c r="D2483">
        <v>111.223855</v>
      </c>
      <c r="E2483" s="6" t="s">
        <v>46</v>
      </c>
      <c r="F2483" s="6" t="s">
        <v>45</v>
      </c>
      <c r="G2483">
        <v>20260723</v>
      </c>
    </row>
    <row r="2484" spans="1:7" x14ac:dyDescent="0.2">
      <c r="A2484" s="6" t="s">
        <v>198</v>
      </c>
      <c r="B2484" s="6" t="s">
        <v>195</v>
      </c>
      <c r="C2484" s="6" t="s">
        <v>166</v>
      </c>
      <c r="D2484">
        <v>0</v>
      </c>
      <c r="E2484" s="6" t="s">
        <v>48</v>
      </c>
      <c r="F2484" s="6" t="s">
        <v>47</v>
      </c>
      <c r="G2484">
        <v>20260723</v>
      </c>
    </row>
    <row r="2485" spans="1:7" x14ac:dyDescent="0.2">
      <c r="A2485" s="6" t="s">
        <v>198</v>
      </c>
      <c r="B2485" s="6" t="s">
        <v>195</v>
      </c>
      <c r="C2485" s="6" t="s">
        <v>166</v>
      </c>
      <c r="D2485">
        <v>558.15895999999998</v>
      </c>
      <c r="E2485" s="6" t="s">
        <v>50</v>
      </c>
      <c r="F2485" s="6" t="s">
        <v>49</v>
      </c>
      <c r="G2485">
        <v>20260723</v>
      </c>
    </row>
    <row r="2486" spans="1:7" x14ac:dyDescent="0.2">
      <c r="A2486" s="6" t="s">
        <v>198</v>
      </c>
      <c r="B2486" s="6" t="s">
        <v>195</v>
      </c>
      <c r="C2486" s="6" t="s">
        <v>166</v>
      </c>
      <c r="D2486">
        <v>10.284129</v>
      </c>
      <c r="E2486" s="6" t="s">
        <v>52</v>
      </c>
      <c r="F2486" s="6" t="s">
        <v>51</v>
      </c>
      <c r="G2486">
        <v>20260723</v>
      </c>
    </row>
    <row r="2487" spans="1:7" x14ac:dyDescent="0.2">
      <c r="A2487" s="6" t="s">
        <v>198</v>
      </c>
      <c r="B2487" s="6" t="s">
        <v>195</v>
      </c>
      <c r="C2487" s="6" t="s">
        <v>166</v>
      </c>
      <c r="D2487">
        <v>109.770456</v>
      </c>
      <c r="E2487" s="6" t="s">
        <v>54</v>
      </c>
      <c r="F2487" s="6" t="s">
        <v>53</v>
      </c>
      <c r="G2487">
        <v>20260723</v>
      </c>
    </row>
    <row r="2488" spans="1:7" x14ac:dyDescent="0.2">
      <c r="A2488" s="6" t="s">
        <v>198</v>
      </c>
      <c r="B2488" s="6" t="s">
        <v>195</v>
      </c>
      <c r="C2488" s="6" t="s">
        <v>166</v>
      </c>
      <c r="D2488">
        <v>0</v>
      </c>
      <c r="E2488" s="6" t="s">
        <v>56</v>
      </c>
      <c r="F2488" s="6" t="s">
        <v>55</v>
      </c>
      <c r="G2488">
        <v>20260723</v>
      </c>
    </row>
    <row r="2489" spans="1:7" x14ac:dyDescent="0.2">
      <c r="A2489" s="6" t="s">
        <v>198</v>
      </c>
      <c r="B2489" s="6" t="s">
        <v>195</v>
      </c>
      <c r="C2489" s="6" t="s">
        <v>166</v>
      </c>
      <c r="D2489">
        <v>819.65617099999997</v>
      </c>
      <c r="E2489" s="6" t="s">
        <v>58</v>
      </c>
      <c r="F2489" s="6" t="s">
        <v>57</v>
      </c>
      <c r="G2489">
        <v>20260723</v>
      </c>
    </row>
    <row r="2490" spans="1:7" x14ac:dyDescent="0.2">
      <c r="A2490" s="6" t="s">
        <v>198</v>
      </c>
      <c r="B2490" s="6" t="s">
        <v>195</v>
      </c>
      <c r="C2490" s="6" t="s">
        <v>166</v>
      </c>
      <c r="D2490">
        <v>141.58062000000001</v>
      </c>
      <c r="E2490" s="6" t="s">
        <v>60</v>
      </c>
      <c r="F2490" s="6" t="s">
        <v>59</v>
      </c>
      <c r="G2490">
        <v>20260723</v>
      </c>
    </row>
    <row r="2491" spans="1:7" x14ac:dyDescent="0.2">
      <c r="A2491" s="6" t="s">
        <v>198</v>
      </c>
      <c r="B2491" s="6" t="s">
        <v>195</v>
      </c>
      <c r="C2491" s="6" t="s">
        <v>166</v>
      </c>
      <c r="D2491">
        <v>0.48011199999999998</v>
      </c>
      <c r="E2491" s="6" t="s">
        <v>62</v>
      </c>
      <c r="F2491" s="6" t="s">
        <v>61</v>
      </c>
      <c r="G2491">
        <v>20260723</v>
      </c>
    </row>
    <row r="2492" spans="1:7" x14ac:dyDescent="0.2">
      <c r="A2492" s="6" t="s">
        <v>198</v>
      </c>
      <c r="B2492" s="6" t="s">
        <v>195</v>
      </c>
      <c r="C2492" s="6" t="s">
        <v>166</v>
      </c>
      <c r="D2492">
        <v>4.4580000000000002E-3</v>
      </c>
      <c r="E2492" s="6" t="s">
        <v>64</v>
      </c>
      <c r="F2492" s="6" t="s">
        <v>63</v>
      </c>
      <c r="G2492">
        <v>20260723</v>
      </c>
    </row>
    <row r="2493" spans="1:7" x14ac:dyDescent="0.2">
      <c r="A2493" s="6" t="s">
        <v>198</v>
      </c>
      <c r="B2493" s="6" t="s">
        <v>195</v>
      </c>
      <c r="C2493" s="6" t="s">
        <v>166</v>
      </c>
      <c r="D2493">
        <v>141.09604999999999</v>
      </c>
      <c r="E2493" s="6" t="s">
        <v>66</v>
      </c>
      <c r="F2493" s="6" t="s">
        <v>65</v>
      </c>
      <c r="G2493">
        <v>20260723</v>
      </c>
    </row>
    <row r="2494" spans="1:7" x14ac:dyDescent="0.2">
      <c r="A2494" s="6" t="s">
        <v>198</v>
      </c>
      <c r="B2494" s="6" t="s">
        <v>195</v>
      </c>
      <c r="C2494" s="6" t="s">
        <v>166</v>
      </c>
      <c r="D2494">
        <v>639.26414299999999</v>
      </c>
      <c r="E2494" s="6" t="s">
        <v>68</v>
      </c>
      <c r="F2494" s="6" t="s">
        <v>67</v>
      </c>
      <c r="G2494">
        <v>20260723</v>
      </c>
    </row>
    <row r="2495" spans="1:7" x14ac:dyDescent="0.2">
      <c r="A2495" s="6" t="s">
        <v>198</v>
      </c>
      <c r="B2495" s="6" t="s">
        <v>195</v>
      </c>
      <c r="C2495" s="6" t="s">
        <v>166</v>
      </c>
      <c r="D2495">
        <v>646.40920300000005</v>
      </c>
      <c r="E2495" s="6" t="s">
        <v>70</v>
      </c>
      <c r="F2495" s="6" t="s">
        <v>69</v>
      </c>
      <c r="G2495">
        <v>20260723</v>
      </c>
    </row>
    <row r="2496" spans="1:7" x14ac:dyDescent="0.2">
      <c r="A2496" s="6" t="s">
        <v>198</v>
      </c>
      <c r="B2496" s="6" t="s">
        <v>195</v>
      </c>
      <c r="C2496" s="6" t="s">
        <v>166</v>
      </c>
      <c r="D2496">
        <v>639.29643499999997</v>
      </c>
      <c r="E2496" s="6" t="s">
        <v>72</v>
      </c>
      <c r="F2496" s="6" t="s">
        <v>71</v>
      </c>
      <c r="G2496">
        <v>20260723</v>
      </c>
    </row>
    <row r="2497" spans="1:7" x14ac:dyDescent="0.2">
      <c r="A2497" s="6" t="s">
        <v>198</v>
      </c>
      <c r="B2497" s="6" t="s">
        <v>195</v>
      </c>
      <c r="C2497" s="6" t="s">
        <v>166</v>
      </c>
      <c r="D2497">
        <v>7.112768</v>
      </c>
      <c r="E2497" s="6" t="s">
        <v>74</v>
      </c>
      <c r="F2497" s="6" t="s">
        <v>73</v>
      </c>
      <c r="G2497">
        <v>20260723</v>
      </c>
    </row>
    <row r="2498" spans="1:7" x14ac:dyDescent="0.2">
      <c r="A2498" s="6" t="s">
        <v>198</v>
      </c>
      <c r="B2498" s="6" t="s">
        <v>195</v>
      </c>
      <c r="C2498" s="6" t="s">
        <v>166</v>
      </c>
      <c r="D2498">
        <v>-3.2223449999999998</v>
      </c>
      <c r="E2498" s="6" t="s">
        <v>76</v>
      </c>
      <c r="F2498" s="6" t="s">
        <v>75</v>
      </c>
      <c r="G2498">
        <v>20260723</v>
      </c>
    </row>
    <row r="2499" spans="1:7" x14ac:dyDescent="0.2">
      <c r="A2499" s="6" t="s">
        <v>198</v>
      </c>
      <c r="B2499" s="6" t="s">
        <v>195</v>
      </c>
      <c r="C2499" s="6" t="s">
        <v>166</v>
      </c>
      <c r="D2499">
        <v>-7.288E-2</v>
      </c>
      <c r="E2499" s="6" t="s">
        <v>78</v>
      </c>
      <c r="F2499" s="6" t="s">
        <v>77</v>
      </c>
      <c r="G2499">
        <v>20260723</v>
      </c>
    </row>
    <row r="2500" spans="1:7" x14ac:dyDescent="0.2">
      <c r="A2500" s="6" t="s">
        <v>198</v>
      </c>
      <c r="B2500" s="6" t="s">
        <v>195</v>
      </c>
      <c r="C2500" s="6" t="s">
        <v>166</v>
      </c>
      <c r="D2500">
        <v>-3.1494659999999999</v>
      </c>
      <c r="E2500" s="6" t="s">
        <v>80</v>
      </c>
      <c r="F2500" s="6" t="s">
        <v>79</v>
      </c>
      <c r="G2500">
        <v>20260723</v>
      </c>
    </row>
    <row r="2501" spans="1:7" x14ac:dyDescent="0.2">
      <c r="A2501" s="6" t="s">
        <v>198</v>
      </c>
      <c r="B2501" s="6" t="s">
        <v>195</v>
      </c>
      <c r="C2501" s="6" t="s">
        <v>166</v>
      </c>
      <c r="D2501">
        <v>-3.922714</v>
      </c>
      <c r="E2501" s="6" t="s">
        <v>82</v>
      </c>
      <c r="F2501" s="6" t="s">
        <v>81</v>
      </c>
      <c r="G2501">
        <v>20260723</v>
      </c>
    </row>
    <row r="2502" spans="1:7" x14ac:dyDescent="0.2">
      <c r="A2502" s="6" t="s">
        <v>198</v>
      </c>
      <c r="B2502" s="6" t="s">
        <v>195</v>
      </c>
      <c r="C2502" s="6" t="s">
        <v>166</v>
      </c>
      <c r="D2502">
        <v>0</v>
      </c>
      <c r="E2502" s="6" t="s">
        <v>84</v>
      </c>
      <c r="F2502" s="6" t="s">
        <v>83</v>
      </c>
      <c r="G2502">
        <v>20260723</v>
      </c>
    </row>
    <row r="2503" spans="1:7" x14ac:dyDescent="0.2">
      <c r="A2503" s="6" t="s">
        <v>198</v>
      </c>
      <c r="B2503" s="6" t="s">
        <v>195</v>
      </c>
      <c r="C2503" s="6" t="s">
        <v>166</v>
      </c>
      <c r="D2503">
        <v>174.69299100000001</v>
      </c>
      <c r="E2503" s="6" t="s">
        <v>86</v>
      </c>
      <c r="F2503" s="6" t="s">
        <v>85</v>
      </c>
      <c r="G2503">
        <v>20260723</v>
      </c>
    </row>
    <row r="2504" spans="1:7" x14ac:dyDescent="0.2">
      <c r="A2504" s="6" t="s">
        <v>198</v>
      </c>
      <c r="B2504" s="6" t="s">
        <v>195</v>
      </c>
      <c r="C2504" s="6" t="s">
        <v>166</v>
      </c>
      <c r="D2504">
        <v>53.228163000000002</v>
      </c>
      <c r="E2504" s="6" t="s">
        <v>88</v>
      </c>
      <c r="F2504" s="6" t="s">
        <v>87</v>
      </c>
      <c r="G2504">
        <v>20260723</v>
      </c>
    </row>
    <row r="2505" spans="1:7" x14ac:dyDescent="0.2">
      <c r="A2505" s="6" t="s">
        <v>198</v>
      </c>
      <c r="B2505" s="6" t="s">
        <v>195</v>
      </c>
      <c r="C2505" s="6" t="s">
        <v>166</v>
      </c>
      <c r="D2505">
        <v>65.601018999999994</v>
      </c>
      <c r="E2505" s="6" t="s">
        <v>90</v>
      </c>
      <c r="F2505" s="6" t="s">
        <v>89</v>
      </c>
      <c r="G2505">
        <v>20260723</v>
      </c>
    </row>
    <row r="2506" spans="1:7" x14ac:dyDescent="0.2">
      <c r="A2506" s="6" t="s">
        <v>198</v>
      </c>
      <c r="B2506" s="6" t="s">
        <v>195</v>
      </c>
      <c r="C2506" s="6" t="s">
        <v>166</v>
      </c>
      <c r="D2506">
        <v>0.24775</v>
      </c>
      <c r="E2506" s="6" t="s">
        <v>92</v>
      </c>
      <c r="F2506" s="6" t="s">
        <v>91</v>
      </c>
      <c r="G2506">
        <v>20260723</v>
      </c>
    </row>
    <row r="2507" spans="1:7" x14ac:dyDescent="0.2">
      <c r="A2507" s="6" t="s">
        <v>198</v>
      </c>
      <c r="B2507" s="6" t="s">
        <v>195</v>
      </c>
      <c r="C2507" s="6" t="s">
        <v>166</v>
      </c>
      <c r="D2507">
        <v>0</v>
      </c>
      <c r="E2507" s="6" t="s">
        <v>94</v>
      </c>
      <c r="F2507" s="6" t="s">
        <v>93</v>
      </c>
      <c r="G2507">
        <v>20260723</v>
      </c>
    </row>
    <row r="2508" spans="1:7" x14ac:dyDescent="0.2">
      <c r="A2508" s="6" t="s">
        <v>198</v>
      </c>
      <c r="B2508" s="6" t="s">
        <v>195</v>
      </c>
      <c r="C2508" s="6" t="s">
        <v>166</v>
      </c>
      <c r="D2508">
        <v>258.55381899999998</v>
      </c>
      <c r="E2508" s="6" t="s">
        <v>96</v>
      </c>
      <c r="F2508" s="6" t="s">
        <v>95</v>
      </c>
      <c r="G2508">
        <v>20260723</v>
      </c>
    </row>
    <row r="2509" spans="1:7" x14ac:dyDescent="0.2">
      <c r="A2509" s="6" t="s">
        <v>198</v>
      </c>
      <c r="B2509" s="6" t="s">
        <v>195</v>
      </c>
      <c r="C2509" s="6" t="s">
        <v>166</v>
      </c>
      <c r="D2509">
        <v>4.4471410000000002</v>
      </c>
      <c r="E2509" s="6" t="s">
        <v>98</v>
      </c>
      <c r="F2509" s="6" t="s">
        <v>97</v>
      </c>
      <c r="G2509">
        <v>20260723</v>
      </c>
    </row>
    <row r="2510" spans="1:7" x14ac:dyDescent="0.2">
      <c r="A2510" s="6" t="s">
        <v>198</v>
      </c>
      <c r="B2510" s="6" t="s">
        <v>195</v>
      </c>
      <c r="C2510" s="6" t="s">
        <v>166</v>
      </c>
      <c r="D2510">
        <v>6486.7420330000004</v>
      </c>
      <c r="E2510" s="6" t="s">
        <v>100</v>
      </c>
      <c r="F2510" s="6" t="s">
        <v>99</v>
      </c>
      <c r="G2510">
        <v>20260723</v>
      </c>
    </row>
    <row r="2511" spans="1:7" x14ac:dyDescent="0.2">
      <c r="A2511" s="6" t="s">
        <v>198</v>
      </c>
      <c r="B2511" s="6" t="s">
        <v>195</v>
      </c>
      <c r="C2511" s="6" t="s">
        <v>166</v>
      </c>
      <c r="E2511" s="6" t="s">
        <v>102</v>
      </c>
      <c r="F2511" s="6" t="s">
        <v>101</v>
      </c>
      <c r="G2511">
        <v>20260723</v>
      </c>
    </row>
    <row r="2512" spans="1:7" x14ac:dyDescent="0.2">
      <c r="A2512" s="6" t="s">
        <v>198</v>
      </c>
      <c r="B2512" s="6" t="s">
        <v>195</v>
      </c>
      <c r="C2512" s="6" t="s">
        <v>166</v>
      </c>
      <c r="D2512">
        <v>2044.090428</v>
      </c>
      <c r="E2512" s="6" t="s">
        <v>167</v>
      </c>
      <c r="F2512" s="6" t="s">
        <v>103</v>
      </c>
      <c r="G2512">
        <v>20260723</v>
      </c>
    </row>
    <row r="2513" spans="1:7" x14ac:dyDescent="0.2">
      <c r="A2513" s="6" t="s">
        <v>198</v>
      </c>
      <c r="B2513" s="6" t="s">
        <v>195</v>
      </c>
      <c r="C2513" s="6" t="s">
        <v>166</v>
      </c>
      <c r="D2513">
        <v>1957.9443249999999</v>
      </c>
      <c r="E2513" s="6" t="s">
        <v>168</v>
      </c>
      <c r="F2513" s="6" t="s">
        <v>104</v>
      </c>
      <c r="G2513">
        <v>20260723</v>
      </c>
    </row>
    <row r="2514" spans="1:7" x14ac:dyDescent="0.2">
      <c r="A2514" s="6" t="s">
        <v>198</v>
      </c>
      <c r="B2514" s="6" t="s">
        <v>195</v>
      </c>
      <c r="C2514" s="6" t="s">
        <v>166</v>
      </c>
      <c r="D2514">
        <v>0</v>
      </c>
      <c r="E2514" s="6" t="s">
        <v>106</v>
      </c>
      <c r="F2514" s="6" t="s">
        <v>105</v>
      </c>
      <c r="G2514">
        <v>20260723</v>
      </c>
    </row>
    <row r="2515" spans="1:7" x14ac:dyDescent="0.2">
      <c r="A2515" s="6" t="s">
        <v>198</v>
      </c>
      <c r="B2515" s="6" t="s">
        <v>195</v>
      </c>
      <c r="C2515" s="6" t="s">
        <v>166</v>
      </c>
      <c r="D2515">
        <v>1852.218402</v>
      </c>
      <c r="E2515" s="6" t="s">
        <v>108</v>
      </c>
      <c r="F2515" s="6" t="s">
        <v>107</v>
      </c>
      <c r="G2515">
        <v>20260723</v>
      </c>
    </row>
    <row r="2516" spans="1:7" x14ac:dyDescent="0.2">
      <c r="A2516" s="6" t="s">
        <v>198</v>
      </c>
      <c r="B2516" s="6" t="s">
        <v>195</v>
      </c>
      <c r="C2516" s="6" t="s">
        <v>166</v>
      </c>
      <c r="D2516">
        <v>105.72592299999999</v>
      </c>
      <c r="E2516" s="6" t="s">
        <v>110</v>
      </c>
      <c r="F2516" s="6" t="s">
        <v>109</v>
      </c>
      <c r="G2516">
        <v>20260723</v>
      </c>
    </row>
    <row r="2517" spans="1:7" x14ac:dyDescent="0.2">
      <c r="A2517" s="6" t="s">
        <v>198</v>
      </c>
      <c r="B2517" s="6" t="s">
        <v>195</v>
      </c>
      <c r="C2517" s="6" t="s">
        <v>166</v>
      </c>
      <c r="D2517">
        <v>86.146101999999999</v>
      </c>
      <c r="E2517" s="6" t="s">
        <v>112</v>
      </c>
      <c r="F2517" s="6" t="s">
        <v>111</v>
      </c>
      <c r="G2517">
        <v>20260723</v>
      </c>
    </row>
    <row r="2518" spans="1:7" x14ac:dyDescent="0.2">
      <c r="A2518" s="6" t="s">
        <v>198</v>
      </c>
      <c r="B2518" s="6" t="s">
        <v>195</v>
      </c>
      <c r="C2518" s="6" t="s">
        <v>166</v>
      </c>
      <c r="D2518">
        <v>0</v>
      </c>
      <c r="E2518" s="6" t="s">
        <v>106</v>
      </c>
      <c r="F2518" s="6" t="s">
        <v>113</v>
      </c>
      <c r="G2518">
        <v>20260723</v>
      </c>
    </row>
    <row r="2519" spans="1:7" x14ac:dyDescent="0.2">
      <c r="A2519" s="6" t="s">
        <v>198</v>
      </c>
      <c r="B2519" s="6" t="s">
        <v>195</v>
      </c>
      <c r="C2519" s="6" t="s">
        <v>166</v>
      </c>
      <c r="D2519">
        <v>81.091479000000007</v>
      </c>
      <c r="E2519" s="6" t="s">
        <v>108</v>
      </c>
      <c r="F2519" s="6" t="s">
        <v>114</v>
      </c>
      <c r="G2519">
        <v>20260723</v>
      </c>
    </row>
    <row r="2520" spans="1:7" x14ac:dyDescent="0.2">
      <c r="A2520" s="6" t="s">
        <v>198</v>
      </c>
      <c r="B2520" s="6" t="s">
        <v>195</v>
      </c>
      <c r="C2520" s="6" t="s">
        <v>166</v>
      </c>
      <c r="D2520">
        <v>5.0546239999999996</v>
      </c>
      <c r="E2520" s="6" t="s">
        <v>110</v>
      </c>
      <c r="F2520" s="6" t="s">
        <v>115</v>
      </c>
      <c r="G2520">
        <v>20260723</v>
      </c>
    </row>
    <row r="2521" spans="1:7" x14ac:dyDescent="0.2">
      <c r="A2521" s="6" t="s">
        <v>198</v>
      </c>
      <c r="B2521" s="6" t="s">
        <v>195</v>
      </c>
      <c r="C2521" s="6" t="s">
        <v>166</v>
      </c>
      <c r="D2521">
        <v>442.686667</v>
      </c>
      <c r="E2521" s="6" t="s">
        <v>117</v>
      </c>
      <c r="F2521" s="6" t="s">
        <v>116</v>
      </c>
      <c r="G2521">
        <v>20260723</v>
      </c>
    </row>
    <row r="2522" spans="1:7" x14ac:dyDescent="0.2">
      <c r="A2522" s="6" t="s">
        <v>198</v>
      </c>
      <c r="B2522" s="6" t="s">
        <v>195</v>
      </c>
      <c r="C2522" s="6" t="s">
        <v>166</v>
      </c>
      <c r="D2522">
        <v>-0.56108499999999994</v>
      </c>
      <c r="E2522" s="6" t="s">
        <v>119</v>
      </c>
      <c r="F2522" s="6" t="s">
        <v>118</v>
      </c>
      <c r="G2522">
        <v>20260723</v>
      </c>
    </row>
    <row r="2523" spans="1:7" x14ac:dyDescent="0.2">
      <c r="A2523" s="6" t="s">
        <v>198</v>
      </c>
      <c r="B2523" s="6" t="s">
        <v>195</v>
      </c>
      <c r="C2523" s="6" t="s">
        <v>166</v>
      </c>
      <c r="D2523">
        <v>0</v>
      </c>
      <c r="E2523" s="6" t="s">
        <v>106</v>
      </c>
      <c r="F2523" s="6" t="s">
        <v>120</v>
      </c>
      <c r="G2523">
        <v>20260723</v>
      </c>
    </row>
    <row r="2524" spans="1:7" x14ac:dyDescent="0.2">
      <c r="A2524" s="6" t="s">
        <v>198</v>
      </c>
      <c r="B2524" s="6" t="s">
        <v>195</v>
      </c>
      <c r="C2524" s="6" t="s">
        <v>166</v>
      </c>
      <c r="D2524">
        <v>-0.72047700000000003</v>
      </c>
      <c r="E2524" s="6" t="s">
        <v>108</v>
      </c>
      <c r="F2524" s="6" t="s">
        <v>121</v>
      </c>
      <c r="G2524">
        <v>20260723</v>
      </c>
    </row>
    <row r="2525" spans="1:7" x14ac:dyDescent="0.2">
      <c r="A2525" s="6" t="s">
        <v>198</v>
      </c>
      <c r="B2525" s="6" t="s">
        <v>195</v>
      </c>
      <c r="C2525" s="6" t="s">
        <v>166</v>
      </c>
      <c r="D2525">
        <v>0.159391</v>
      </c>
      <c r="E2525" s="6" t="s">
        <v>110</v>
      </c>
      <c r="F2525" s="6" t="s">
        <v>122</v>
      </c>
      <c r="G2525">
        <v>20260723</v>
      </c>
    </row>
    <row r="2526" spans="1:7" x14ac:dyDescent="0.2">
      <c r="A2526" s="6" t="s">
        <v>198</v>
      </c>
      <c r="B2526" s="6" t="s">
        <v>195</v>
      </c>
      <c r="C2526" s="6" t="s">
        <v>166</v>
      </c>
      <c r="D2526">
        <v>443.24775199999999</v>
      </c>
      <c r="E2526" s="6" t="s">
        <v>169</v>
      </c>
      <c r="F2526" s="6" t="s">
        <v>123</v>
      </c>
      <c r="G2526">
        <v>20260723</v>
      </c>
    </row>
    <row r="2527" spans="1:7" x14ac:dyDescent="0.2">
      <c r="A2527" s="6" t="s">
        <v>198</v>
      </c>
      <c r="B2527" s="6" t="s">
        <v>195</v>
      </c>
      <c r="C2527" s="6" t="s">
        <v>166</v>
      </c>
      <c r="D2527">
        <v>0</v>
      </c>
      <c r="E2527" s="6" t="s">
        <v>106</v>
      </c>
      <c r="F2527" s="6" t="s">
        <v>124</v>
      </c>
      <c r="G2527">
        <v>20260723</v>
      </c>
    </row>
    <row r="2528" spans="1:7" x14ac:dyDescent="0.2">
      <c r="A2528" s="6" t="s">
        <v>198</v>
      </c>
      <c r="B2528" s="6" t="s">
        <v>195</v>
      </c>
      <c r="C2528" s="6" t="s">
        <v>166</v>
      </c>
      <c r="D2528">
        <v>414.65050200000002</v>
      </c>
      <c r="E2528" s="6" t="s">
        <v>108</v>
      </c>
      <c r="F2528" s="6" t="s">
        <v>125</v>
      </c>
      <c r="G2528">
        <v>20260723</v>
      </c>
    </row>
    <row r="2529" spans="1:7" x14ac:dyDescent="0.2">
      <c r="A2529" s="6" t="s">
        <v>198</v>
      </c>
      <c r="B2529" s="6" t="s">
        <v>195</v>
      </c>
      <c r="C2529" s="6" t="s">
        <v>166</v>
      </c>
      <c r="D2529">
        <v>28.597249000000001</v>
      </c>
      <c r="E2529" s="6" t="s">
        <v>110</v>
      </c>
      <c r="F2529" s="6" t="s">
        <v>126</v>
      </c>
      <c r="G2529">
        <v>20260723</v>
      </c>
    </row>
    <row r="2530" spans="1:7" x14ac:dyDescent="0.2">
      <c r="A2530" s="6" t="s">
        <v>198</v>
      </c>
      <c r="B2530" s="6" t="s">
        <v>195</v>
      </c>
      <c r="C2530" s="6" t="s">
        <v>166</v>
      </c>
      <c r="D2530">
        <v>773.77504699999997</v>
      </c>
      <c r="E2530" s="6" t="s">
        <v>170</v>
      </c>
      <c r="F2530" s="6" t="s">
        <v>127</v>
      </c>
      <c r="G2530">
        <v>20260723</v>
      </c>
    </row>
    <row r="2531" spans="1:7" x14ac:dyDescent="0.2">
      <c r="A2531" s="6" t="s">
        <v>198</v>
      </c>
      <c r="B2531" s="6" t="s">
        <v>195</v>
      </c>
      <c r="C2531" s="6" t="s">
        <v>166</v>
      </c>
      <c r="D2531">
        <v>1.5624000000000001E-2</v>
      </c>
      <c r="E2531" s="6" t="s">
        <v>106</v>
      </c>
      <c r="F2531" s="6" t="s">
        <v>128</v>
      </c>
      <c r="G2531">
        <v>20260723</v>
      </c>
    </row>
    <row r="2532" spans="1:7" x14ac:dyDescent="0.2">
      <c r="A2532" s="6" t="s">
        <v>198</v>
      </c>
      <c r="B2532" s="6" t="s">
        <v>195</v>
      </c>
      <c r="C2532" s="6" t="s">
        <v>166</v>
      </c>
      <c r="D2532">
        <v>765.86201300000005</v>
      </c>
      <c r="E2532" s="6" t="s">
        <v>108</v>
      </c>
      <c r="F2532" s="6" t="s">
        <v>129</v>
      </c>
      <c r="G2532">
        <v>20260723</v>
      </c>
    </row>
    <row r="2533" spans="1:7" x14ac:dyDescent="0.2">
      <c r="A2533" s="6" t="s">
        <v>198</v>
      </c>
      <c r="B2533" s="6" t="s">
        <v>195</v>
      </c>
      <c r="C2533" s="6" t="s">
        <v>166</v>
      </c>
      <c r="D2533">
        <v>7.8975460000000002</v>
      </c>
      <c r="E2533" s="6" t="s">
        <v>110</v>
      </c>
      <c r="F2533" s="6" t="s">
        <v>130</v>
      </c>
      <c r="G2533">
        <v>20260723</v>
      </c>
    </row>
    <row r="2534" spans="1:7" x14ac:dyDescent="0.2">
      <c r="A2534" s="6" t="s">
        <v>198</v>
      </c>
      <c r="B2534" s="6" t="s">
        <v>195</v>
      </c>
      <c r="C2534" s="6" t="s">
        <v>166</v>
      </c>
      <c r="E2534" s="6" t="s">
        <v>132</v>
      </c>
      <c r="F2534" s="6" t="s">
        <v>131</v>
      </c>
      <c r="G2534">
        <v>20260723</v>
      </c>
    </row>
    <row r="2535" spans="1:7" x14ac:dyDescent="0.2">
      <c r="A2535" s="6" t="s">
        <v>198</v>
      </c>
      <c r="B2535" s="6" t="s">
        <v>195</v>
      </c>
      <c r="C2535" s="6" t="s">
        <v>166</v>
      </c>
      <c r="D2535">
        <v>91.400302999999994</v>
      </c>
      <c r="E2535" s="6" t="s">
        <v>134</v>
      </c>
      <c r="F2535" s="6" t="s">
        <v>133</v>
      </c>
      <c r="G2535">
        <v>20260723</v>
      </c>
    </row>
    <row r="2536" spans="1:7" x14ac:dyDescent="0.2">
      <c r="A2536" s="6" t="s">
        <v>198</v>
      </c>
      <c r="B2536" s="6" t="s">
        <v>195</v>
      </c>
      <c r="C2536" s="6" t="s">
        <v>166</v>
      </c>
      <c r="D2536">
        <v>3.918472</v>
      </c>
      <c r="E2536" s="6" t="s">
        <v>136</v>
      </c>
      <c r="F2536" s="6" t="s">
        <v>135</v>
      </c>
      <c r="G2536">
        <v>20260723</v>
      </c>
    </row>
    <row r="2537" spans="1:7" x14ac:dyDescent="0.2">
      <c r="A2537" s="6" t="s">
        <v>198</v>
      </c>
      <c r="B2537" s="6" t="s">
        <v>195</v>
      </c>
      <c r="C2537" s="6" t="s">
        <v>166</v>
      </c>
      <c r="D2537">
        <v>5.6518090000000001</v>
      </c>
      <c r="E2537" s="6" t="s">
        <v>138</v>
      </c>
      <c r="F2537" s="6" t="s">
        <v>137</v>
      </c>
      <c r="G2537">
        <v>20260723</v>
      </c>
    </row>
    <row r="2538" spans="1:7" x14ac:dyDescent="0.2">
      <c r="A2538" s="6" t="s">
        <v>198</v>
      </c>
      <c r="B2538" s="6" t="s">
        <v>195</v>
      </c>
      <c r="C2538" s="6" t="s">
        <v>166</v>
      </c>
      <c r="D2538">
        <v>38.907108000000001</v>
      </c>
      <c r="E2538" s="6" t="s">
        <v>140</v>
      </c>
      <c r="F2538" s="6" t="s">
        <v>139</v>
      </c>
      <c r="G2538">
        <v>20260723</v>
      </c>
    </row>
    <row r="2539" spans="1:7" x14ac:dyDescent="0.2">
      <c r="A2539" s="6" t="s">
        <v>198</v>
      </c>
      <c r="B2539" s="6" t="s">
        <v>195</v>
      </c>
      <c r="C2539" s="6" t="s">
        <v>166</v>
      </c>
      <c r="D2539">
        <v>75.934793999999997</v>
      </c>
      <c r="E2539" s="6" t="s">
        <v>142</v>
      </c>
      <c r="F2539" s="6" t="s">
        <v>141</v>
      </c>
      <c r="G2539">
        <v>20260723</v>
      </c>
    </row>
    <row r="2540" spans="1:7" x14ac:dyDescent="0.2">
      <c r="A2540" s="6" t="s">
        <v>198</v>
      </c>
      <c r="B2540" s="6" t="s">
        <v>195</v>
      </c>
      <c r="C2540" s="6" t="s">
        <v>166</v>
      </c>
      <c r="D2540">
        <v>0.153775</v>
      </c>
      <c r="E2540" s="6" t="s">
        <v>52</v>
      </c>
      <c r="F2540" s="6" t="s">
        <v>143</v>
      </c>
      <c r="G2540">
        <v>20260723</v>
      </c>
    </row>
    <row r="2541" spans="1:7" x14ac:dyDescent="0.2">
      <c r="A2541" s="6" t="s">
        <v>198</v>
      </c>
      <c r="B2541" s="6" t="s">
        <v>195</v>
      </c>
      <c r="C2541" s="6" t="s">
        <v>166</v>
      </c>
      <c r="D2541">
        <v>0.37887700000000002</v>
      </c>
      <c r="E2541" s="6" t="s">
        <v>145</v>
      </c>
      <c r="F2541" s="6" t="s">
        <v>144</v>
      </c>
      <c r="G2541">
        <v>20260723</v>
      </c>
    </row>
    <row r="2542" spans="1:7" x14ac:dyDescent="0.2">
      <c r="A2542" s="6" t="s">
        <v>198</v>
      </c>
      <c r="B2542" s="6" t="s">
        <v>195</v>
      </c>
      <c r="C2542" s="6" t="s">
        <v>166</v>
      </c>
      <c r="D2542">
        <v>23.997942999999999</v>
      </c>
      <c r="E2542" s="6" t="s">
        <v>147</v>
      </c>
      <c r="F2542" s="6" t="s">
        <v>146</v>
      </c>
      <c r="G2542">
        <v>20260723</v>
      </c>
    </row>
    <row r="2543" spans="1:7" x14ac:dyDescent="0.2">
      <c r="A2543" s="6" t="s">
        <v>198</v>
      </c>
      <c r="B2543" s="6" t="s">
        <v>195</v>
      </c>
      <c r="C2543" s="6" t="s">
        <v>166</v>
      </c>
      <c r="D2543">
        <v>82.732968999999997</v>
      </c>
      <c r="E2543" s="6" t="s">
        <v>149</v>
      </c>
      <c r="F2543" s="6" t="s">
        <v>148</v>
      </c>
      <c r="G2543">
        <v>20260723</v>
      </c>
    </row>
    <row r="2544" spans="1:7" x14ac:dyDescent="0.2">
      <c r="A2544" s="6" t="s">
        <v>198</v>
      </c>
      <c r="B2544" s="6" t="s">
        <v>195</v>
      </c>
      <c r="C2544" s="6" t="s">
        <v>166</v>
      </c>
      <c r="D2544">
        <v>62.212591000000003</v>
      </c>
      <c r="E2544" s="6" t="s">
        <v>151</v>
      </c>
      <c r="F2544" s="6" t="s">
        <v>150</v>
      </c>
      <c r="G2544">
        <v>20260723</v>
      </c>
    </row>
    <row r="2545" spans="1:7" x14ac:dyDescent="0.2">
      <c r="A2545" s="6" t="s">
        <v>198</v>
      </c>
      <c r="B2545" s="6" t="s">
        <v>195</v>
      </c>
      <c r="C2545" s="6" t="s">
        <v>166</v>
      </c>
      <c r="D2545">
        <v>118.69995299999999</v>
      </c>
      <c r="E2545" s="6" t="s">
        <v>153</v>
      </c>
      <c r="F2545" s="6" t="s">
        <v>152</v>
      </c>
      <c r="G2545">
        <v>20260723</v>
      </c>
    </row>
    <row r="2546" spans="1:7" x14ac:dyDescent="0.2">
      <c r="A2546" s="6" t="s">
        <v>198</v>
      </c>
      <c r="B2546" s="6" t="s">
        <v>195</v>
      </c>
      <c r="C2546" s="6" t="s">
        <v>166</v>
      </c>
      <c r="D2546">
        <v>32.797088000000002</v>
      </c>
      <c r="E2546" s="6" t="s">
        <v>155</v>
      </c>
      <c r="F2546" s="6" t="s">
        <v>154</v>
      </c>
      <c r="G2546">
        <v>20260723</v>
      </c>
    </row>
    <row r="2547" spans="1:7" x14ac:dyDescent="0.2">
      <c r="A2547" s="6" t="s">
        <v>198</v>
      </c>
      <c r="B2547" s="6" t="s">
        <v>195</v>
      </c>
      <c r="C2547" s="6" t="s">
        <v>166</v>
      </c>
      <c r="D2547">
        <v>0.83086199999999999</v>
      </c>
      <c r="E2547" s="6" t="s">
        <v>157</v>
      </c>
      <c r="F2547" s="6" t="s">
        <v>156</v>
      </c>
      <c r="G2547">
        <v>20260723</v>
      </c>
    </row>
    <row r="2548" spans="1:7" x14ac:dyDescent="0.2">
      <c r="A2548" s="6" t="s">
        <v>198</v>
      </c>
      <c r="B2548" s="6" t="s">
        <v>195</v>
      </c>
      <c r="C2548" s="6" t="s">
        <v>166</v>
      </c>
      <c r="D2548">
        <v>31.966225999999999</v>
      </c>
      <c r="E2548" s="6" t="s">
        <v>159</v>
      </c>
      <c r="F2548" s="6" t="s">
        <v>158</v>
      </c>
      <c r="G2548">
        <v>20260723</v>
      </c>
    </row>
    <row r="2549" spans="1:7" x14ac:dyDescent="0.2">
      <c r="A2549" s="6" t="s">
        <v>198</v>
      </c>
      <c r="B2549" s="6" t="s">
        <v>195</v>
      </c>
      <c r="C2549" s="6" t="s">
        <v>166</v>
      </c>
      <c r="D2549">
        <v>21.328135</v>
      </c>
      <c r="E2549" s="6" t="s">
        <v>161</v>
      </c>
      <c r="F2549" s="6" t="s">
        <v>160</v>
      </c>
      <c r="G2549">
        <v>20260723</v>
      </c>
    </row>
    <row r="2550" spans="1:7" x14ac:dyDescent="0.2">
      <c r="A2550" s="6" t="s">
        <v>198</v>
      </c>
      <c r="B2550" s="6" t="s">
        <v>195</v>
      </c>
      <c r="C2550" s="6" t="s">
        <v>166</v>
      </c>
      <c r="D2550">
        <v>3818.6657230000001</v>
      </c>
      <c r="E2550" s="6" t="s">
        <v>163</v>
      </c>
      <c r="F2550" s="6" t="s">
        <v>162</v>
      </c>
      <c r="G2550">
        <v>20260723</v>
      </c>
    </row>
    <row r="2551" spans="1:7" x14ac:dyDescent="0.2">
      <c r="A2551" s="6" t="s">
        <v>198</v>
      </c>
      <c r="B2551" s="6" t="s">
        <v>195</v>
      </c>
      <c r="C2551" s="6" t="s">
        <v>166</v>
      </c>
      <c r="D2551">
        <v>2668.0759400000002</v>
      </c>
      <c r="E2551" s="6" t="s">
        <v>165</v>
      </c>
      <c r="F2551" s="6" t="s">
        <v>164</v>
      </c>
      <c r="G2551">
        <v>20260723</v>
      </c>
    </row>
    <row r="2552" spans="1:7" x14ac:dyDescent="0.2">
      <c r="A2552" s="6" t="s">
        <v>199</v>
      </c>
      <c r="B2552" s="6" t="s">
        <v>180</v>
      </c>
      <c r="C2552" s="6" t="s">
        <v>166</v>
      </c>
      <c r="E2552" s="6" t="s">
        <v>12</v>
      </c>
      <c r="F2552" s="6" t="s">
        <v>11</v>
      </c>
      <c r="G2552">
        <v>20260723</v>
      </c>
    </row>
    <row r="2553" spans="1:7" x14ac:dyDescent="0.2">
      <c r="A2553" s="6" t="s">
        <v>199</v>
      </c>
      <c r="B2553" s="6" t="s">
        <v>180</v>
      </c>
      <c r="C2553" s="6" t="s">
        <v>166</v>
      </c>
      <c r="E2553" s="6" t="s">
        <v>16</v>
      </c>
      <c r="F2553" s="6" t="s">
        <v>15</v>
      </c>
      <c r="G2553">
        <v>20260723</v>
      </c>
    </row>
    <row r="2554" spans="1:7" x14ac:dyDescent="0.2">
      <c r="A2554" s="6" t="s">
        <v>199</v>
      </c>
      <c r="B2554" s="6" t="s">
        <v>180</v>
      </c>
      <c r="C2554" s="6" t="s">
        <v>166</v>
      </c>
      <c r="E2554" s="6" t="s">
        <v>18</v>
      </c>
      <c r="F2554" s="6" t="s">
        <v>17</v>
      </c>
      <c r="G2554">
        <v>20260723</v>
      </c>
    </row>
    <row r="2555" spans="1:7" x14ac:dyDescent="0.2">
      <c r="A2555" s="6" t="s">
        <v>199</v>
      </c>
      <c r="B2555" s="6" t="s">
        <v>180</v>
      </c>
      <c r="C2555" s="6" t="s">
        <v>166</v>
      </c>
      <c r="D2555">
        <v>0</v>
      </c>
      <c r="E2555" s="6" t="s">
        <v>20</v>
      </c>
      <c r="F2555" s="6" t="s">
        <v>19</v>
      </c>
      <c r="G2555">
        <v>20260723</v>
      </c>
    </row>
    <row r="2556" spans="1:7" x14ac:dyDescent="0.2">
      <c r="A2556" s="6" t="s">
        <v>199</v>
      </c>
      <c r="B2556" s="6" t="s">
        <v>180</v>
      </c>
      <c r="C2556" s="6" t="s">
        <v>166</v>
      </c>
      <c r="D2556">
        <v>30.250292000000002</v>
      </c>
      <c r="E2556" s="6" t="s">
        <v>22</v>
      </c>
      <c r="F2556" s="6" t="s">
        <v>21</v>
      </c>
      <c r="G2556">
        <v>20260723</v>
      </c>
    </row>
    <row r="2557" spans="1:7" x14ac:dyDescent="0.2">
      <c r="A2557" s="6" t="s">
        <v>199</v>
      </c>
      <c r="B2557" s="6" t="s">
        <v>180</v>
      </c>
      <c r="C2557" s="6" t="s">
        <v>166</v>
      </c>
      <c r="D2557">
        <v>0</v>
      </c>
      <c r="E2557" s="6" t="s">
        <v>24</v>
      </c>
      <c r="F2557" s="6" t="s">
        <v>23</v>
      </c>
      <c r="G2557">
        <v>20260723</v>
      </c>
    </row>
    <row r="2558" spans="1:7" x14ac:dyDescent="0.2">
      <c r="A2558" s="6" t="s">
        <v>199</v>
      </c>
      <c r="B2558" s="6" t="s">
        <v>180</v>
      </c>
      <c r="C2558" s="6" t="s">
        <v>166</v>
      </c>
      <c r="D2558">
        <v>204.494012</v>
      </c>
      <c r="E2558" s="6" t="s">
        <v>26</v>
      </c>
      <c r="F2558" s="6" t="s">
        <v>25</v>
      </c>
      <c r="G2558">
        <v>20260723</v>
      </c>
    </row>
    <row r="2559" spans="1:7" x14ac:dyDescent="0.2">
      <c r="A2559" s="6" t="s">
        <v>199</v>
      </c>
      <c r="B2559" s="6" t="s">
        <v>180</v>
      </c>
      <c r="C2559" s="6" t="s">
        <v>166</v>
      </c>
      <c r="D2559">
        <v>4174.9925700000003</v>
      </c>
      <c r="E2559" s="6" t="s">
        <v>28</v>
      </c>
      <c r="F2559" s="6" t="s">
        <v>27</v>
      </c>
      <c r="G2559">
        <v>20260723</v>
      </c>
    </row>
    <row r="2560" spans="1:7" x14ac:dyDescent="0.2">
      <c r="A2560" s="6" t="s">
        <v>199</v>
      </c>
      <c r="B2560" s="6" t="s">
        <v>180</v>
      </c>
      <c r="C2560" s="6" t="s">
        <v>166</v>
      </c>
      <c r="D2560">
        <v>341.72085700000002</v>
      </c>
      <c r="E2560" s="6" t="s">
        <v>30</v>
      </c>
      <c r="F2560" s="6" t="s">
        <v>29</v>
      </c>
      <c r="G2560">
        <v>20260723</v>
      </c>
    </row>
    <row r="2561" spans="1:7" x14ac:dyDescent="0.2">
      <c r="A2561" s="6" t="s">
        <v>199</v>
      </c>
      <c r="B2561" s="6" t="s">
        <v>180</v>
      </c>
      <c r="C2561" s="6" t="s">
        <v>166</v>
      </c>
      <c r="D2561">
        <v>154.522334</v>
      </c>
      <c r="E2561" s="6" t="s">
        <v>32</v>
      </c>
      <c r="F2561" s="6" t="s">
        <v>31</v>
      </c>
      <c r="G2561">
        <v>20260723</v>
      </c>
    </row>
    <row r="2562" spans="1:7" x14ac:dyDescent="0.2">
      <c r="A2562" s="6" t="s">
        <v>199</v>
      </c>
      <c r="B2562" s="6" t="s">
        <v>180</v>
      </c>
      <c r="C2562" s="6" t="s">
        <v>166</v>
      </c>
      <c r="D2562">
        <v>247.58695700000001</v>
      </c>
      <c r="E2562" s="6" t="s">
        <v>34</v>
      </c>
      <c r="F2562" s="6" t="s">
        <v>33</v>
      </c>
      <c r="G2562">
        <v>20260723</v>
      </c>
    </row>
    <row r="2563" spans="1:7" x14ac:dyDescent="0.2">
      <c r="A2563" s="6" t="s">
        <v>199</v>
      </c>
      <c r="B2563" s="6" t="s">
        <v>180</v>
      </c>
      <c r="C2563" s="6" t="s">
        <v>166</v>
      </c>
      <c r="D2563">
        <v>142.24818500000001</v>
      </c>
      <c r="E2563" s="6" t="s">
        <v>36</v>
      </c>
      <c r="F2563" s="6" t="s">
        <v>35</v>
      </c>
      <c r="G2563">
        <v>20260723</v>
      </c>
    </row>
    <row r="2564" spans="1:7" x14ac:dyDescent="0.2">
      <c r="A2564" s="6" t="s">
        <v>199</v>
      </c>
      <c r="B2564" s="6" t="s">
        <v>180</v>
      </c>
      <c r="C2564" s="6" t="s">
        <v>166</v>
      </c>
      <c r="D2564">
        <v>105.33877200000001</v>
      </c>
      <c r="E2564" s="6" t="s">
        <v>38</v>
      </c>
      <c r="F2564" s="6" t="s">
        <v>37</v>
      </c>
      <c r="G2564">
        <v>20260723</v>
      </c>
    </row>
    <row r="2565" spans="1:7" x14ac:dyDescent="0.2">
      <c r="A2565" s="6" t="s">
        <v>199</v>
      </c>
      <c r="B2565" s="6" t="s">
        <v>180</v>
      </c>
      <c r="C2565" s="6" t="s">
        <v>166</v>
      </c>
      <c r="D2565">
        <v>2795.64993</v>
      </c>
      <c r="E2565" s="6" t="s">
        <v>40</v>
      </c>
      <c r="F2565" s="6" t="s">
        <v>39</v>
      </c>
      <c r="G2565">
        <v>20260723</v>
      </c>
    </row>
    <row r="2566" spans="1:7" x14ac:dyDescent="0.2">
      <c r="A2566" s="6" t="s">
        <v>199</v>
      </c>
      <c r="B2566" s="6" t="s">
        <v>180</v>
      </c>
      <c r="C2566" s="6" t="s">
        <v>166</v>
      </c>
      <c r="D2566">
        <v>2690.2768999999998</v>
      </c>
      <c r="E2566" s="6" t="s">
        <v>42</v>
      </c>
      <c r="F2566" s="6" t="s">
        <v>41</v>
      </c>
      <c r="G2566">
        <v>20260723</v>
      </c>
    </row>
    <row r="2567" spans="1:7" x14ac:dyDescent="0.2">
      <c r="A2567" s="6" t="s">
        <v>199</v>
      </c>
      <c r="B2567" s="6" t="s">
        <v>180</v>
      </c>
      <c r="C2567" s="6" t="s">
        <v>166</v>
      </c>
      <c r="D2567">
        <v>100.121893</v>
      </c>
      <c r="E2567" s="6" t="s">
        <v>44</v>
      </c>
      <c r="F2567" s="6" t="s">
        <v>43</v>
      </c>
      <c r="G2567">
        <v>20260723</v>
      </c>
    </row>
    <row r="2568" spans="1:7" x14ac:dyDescent="0.2">
      <c r="A2568" s="6" t="s">
        <v>199</v>
      </c>
      <c r="B2568" s="6" t="s">
        <v>180</v>
      </c>
      <c r="C2568" s="6" t="s">
        <v>166</v>
      </c>
      <c r="D2568">
        <v>5.2511369999999999</v>
      </c>
      <c r="E2568" s="6" t="s">
        <v>46</v>
      </c>
      <c r="F2568" s="6" t="s">
        <v>45</v>
      </c>
      <c r="G2568">
        <v>20260723</v>
      </c>
    </row>
    <row r="2569" spans="1:7" x14ac:dyDescent="0.2">
      <c r="A2569" s="6" t="s">
        <v>199</v>
      </c>
      <c r="B2569" s="6" t="s">
        <v>180</v>
      </c>
      <c r="C2569" s="6" t="s">
        <v>166</v>
      </c>
      <c r="D2569">
        <v>0</v>
      </c>
      <c r="E2569" s="6" t="s">
        <v>48</v>
      </c>
      <c r="F2569" s="6" t="s">
        <v>47</v>
      </c>
      <c r="G2569">
        <v>20260723</v>
      </c>
    </row>
    <row r="2570" spans="1:7" x14ac:dyDescent="0.2">
      <c r="A2570" s="6" t="s">
        <v>199</v>
      </c>
      <c r="B2570" s="6" t="s">
        <v>180</v>
      </c>
      <c r="C2570" s="6" t="s">
        <v>166</v>
      </c>
      <c r="D2570">
        <v>329.90376400000002</v>
      </c>
      <c r="E2570" s="6" t="s">
        <v>50</v>
      </c>
      <c r="F2570" s="6" t="s">
        <v>49</v>
      </c>
      <c r="G2570">
        <v>20260723</v>
      </c>
    </row>
    <row r="2571" spans="1:7" x14ac:dyDescent="0.2">
      <c r="A2571" s="6" t="s">
        <v>199</v>
      </c>
      <c r="B2571" s="6" t="s">
        <v>180</v>
      </c>
      <c r="C2571" s="6" t="s">
        <v>166</v>
      </c>
      <c r="D2571">
        <v>0.61229599999999995</v>
      </c>
      <c r="E2571" s="6" t="s">
        <v>52</v>
      </c>
      <c r="F2571" s="6" t="s">
        <v>51</v>
      </c>
      <c r="G2571">
        <v>20260723</v>
      </c>
    </row>
    <row r="2572" spans="1:7" x14ac:dyDescent="0.2">
      <c r="A2572" s="6" t="s">
        <v>199</v>
      </c>
      <c r="B2572" s="6" t="s">
        <v>180</v>
      </c>
      <c r="C2572" s="6" t="s">
        <v>166</v>
      </c>
      <c r="D2572">
        <v>304.31145199999997</v>
      </c>
      <c r="E2572" s="6" t="s">
        <v>54</v>
      </c>
      <c r="F2572" s="6" t="s">
        <v>53</v>
      </c>
      <c r="G2572">
        <v>20260723</v>
      </c>
    </row>
    <row r="2573" spans="1:7" x14ac:dyDescent="0.2">
      <c r="A2573" s="6" t="s">
        <v>199</v>
      </c>
      <c r="B2573" s="6" t="s">
        <v>180</v>
      </c>
      <c r="C2573" s="6" t="s">
        <v>166</v>
      </c>
      <c r="D2573">
        <v>0.684979</v>
      </c>
      <c r="E2573" s="6" t="s">
        <v>56</v>
      </c>
      <c r="F2573" s="6" t="s">
        <v>55</v>
      </c>
      <c r="G2573">
        <v>20260723</v>
      </c>
    </row>
    <row r="2574" spans="1:7" x14ac:dyDescent="0.2">
      <c r="A2574" s="6" t="s">
        <v>199</v>
      </c>
      <c r="B2574" s="6" t="s">
        <v>180</v>
      </c>
      <c r="C2574" s="6" t="s">
        <v>166</v>
      </c>
      <c r="D2574">
        <v>174.92791199999999</v>
      </c>
      <c r="E2574" s="6" t="s">
        <v>58</v>
      </c>
      <c r="F2574" s="6" t="s">
        <v>57</v>
      </c>
      <c r="G2574">
        <v>20260723</v>
      </c>
    </row>
    <row r="2575" spans="1:7" x14ac:dyDescent="0.2">
      <c r="A2575" s="6" t="s">
        <v>199</v>
      </c>
      <c r="B2575" s="6" t="s">
        <v>180</v>
      </c>
      <c r="C2575" s="6" t="s">
        <v>166</v>
      </c>
      <c r="D2575">
        <v>284.264162</v>
      </c>
      <c r="E2575" s="6" t="s">
        <v>60</v>
      </c>
      <c r="F2575" s="6" t="s">
        <v>59</v>
      </c>
      <c r="G2575">
        <v>20260723</v>
      </c>
    </row>
    <row r="2576" spans="1:7" x14ac:dyDescent="0.2">
      <c r="A2576" s="6" t="s">
        <v>199</v>
      </c>
      <c r="B2576" s="6" t="s">
        <v>180</v>
      </c>
      <c r="C2576" s="6" t="s">
        <v>166</v>
      </c>
      <c r="D2576">
        <v>48.537556000000002</v>
      </c>
      <c r="E2576" s="6" t="s">
        <v>62</v>
      </c>
      <c r="F2576" s="6" t="s">
        <v>61</v>
      </c>
      <c r="G2576">
        <v>20260723</v>
      </c>
    </row>
    <row r="2577" spans="1:7" x14ac:dyDescent="0.2">
      <c r="A2577" s="6" t="s">
        <v>199</v>
      </c>
      <c r="B2577" s="6" t="s">
        <v>180</v>
      </c>
      <c r="C2577" s="6" t="s">
        <v>166</v>
      </c>
      <c r="D2577">
        <v>2.144498</v>
      </c>
      <c r="E2577" s="6" t="s">
        <v>64</v>
      </c>
      <c r="F2577" s="6" t="s">
        <v>63</v>
      </c>
      <c r="G2577">
        <v>20260723</v>
      </c>
    </row>
    <row r="2578" spans="1:7" x14ac:dyDescent="0.2">
      <c r="A2578" s="6" t="s">
        <v>199</v>
      </c>
      <c r="B2578" s="6" t="s">
        <v>180</v>
      </c>
      <c r="C2578" s="6" t="s">
        <v>166</v>
      </c>
      <c r="D2578">
        <v>233.58210800000001</v>
      </c>
      <c r="E2578" s="6" t="s">
        <v>66</v>
      </c>
      <c r="F2578" s="6" t="s">
        <v>65</v>
      </c>
      <c r="G2578">
        <v>20260723</v>
      </c>
    </row>
    <row r="2579" spans="1:7" x14ac:dyDescent="0.2">
      <c r="A2579" s="6" t="s">
        <v>199</v>
      </c>
      <c r="B2579" s="6" t="s">
        <v>180</v>
      </c>
      <c r="C2579" s="6" t="s">
        <v>166</v>
      </c>
      <c r="D2579">
        <v>135.121105</v>
      </c>
      <c r="E2579" s="6" t="s">
        <v>68</v>
      </c>
      <c r="F2579" s="6" t="s">
        <v>67</v>
      </c>
      <c r="G2579">
        <v>20260723</v>
      </c>
    </row>
    <row r="2580" spans="1:7" x14ac:dyDescent="0.2">
      <c r="A2580" s="6" t="s">
        <v>199</v>
      </c>
      <c r="B2580" s="6" t="s">
        <v>180</v>
      </c>
      <c r="C2580" s="6" t="s">
        <v>166</v>
      </c>
      <c r="D2580">
        <v>83.077973</v>
      </c>
      <c r="E2580" s="6" t="s">
        <v>70</v>
      </c>
      <c r="F2580" s="6" t="s">
        <v>69</v>
      </c>
      <c r="G2580">
        <v>20260723</v>
      </c>
    </row>
    <row r="2581" spans="1:7" x14ac:dyDescent="0.2">
      <c r="A2581" s="6" t="s">
        <v>199</v>
      </c>
      <c r="B2581" s="6" t="s">
        <v>180</v>
      </c>
      <c r="C2581" s="6" t="s">
        <v>166</v>
      </c>
      <c r="D2581">
        <v>81.880758</v>
      </c>
      <c r="E2581" s="6" t="s">
        <v>72</v>
      </c>
      <c r="F2581" s="6" t="s">
        <v>71</v>
      </c>
      <c r="G2581">
        <v>20260723</v>
      </c>
    </row>
    <row r="2582" spans="1:7" x14ac:dyDescent="0.2">
      <c r="A2582" s="6" t="s">
        <v>199</v>
      </c>
      <c r="B2582" s="6" t="s">
        <v>180</v>
      </c>
      <c r="C2582" s="6" t="s">
        <v>166</v>
      </c>
      <c r="D2582">
        <v>1.1972149999999999</v>
      </c>
      <c r="E2582" s="6" t="s">
        <v>74</v>
      </c>
      <c r="F2582" s="6" t="s">
        <v>73</v>
      </c>
      <c r="G2582">
        <v>20260723</v>
      </c>
    </row>
    <row r="2583" spans="1:7" x14ac:dyDescent="0.2">
      <c r="A2583" s="6" t="s">
        <v>199</v>
      </c>
      <c r="B2583" s="6" t="s">
        <v>180</v>
      </c>
      <c r="C2583" s="6" t="s">
        <v>166</v>
      </c>
      <c r="D2583">
        <v>52.053713999999999</v>
      </c>
      <c r="E2583" s="6" t="s">
        <v>76</v>
      </c>
      <c r="F2583" s="6" t="s">
        <v>75</v>
      </c>
      <c r="G2583">
        <v>20260723</v>
      </c>
    </row>
    <row r="2584" spans="1:7" x14ac:dyDescent="0.2">
      <c r="A2584" s="6" t="s">
        <v>199</v>
      </c>
      <c r="B2584" s="6" t="s">
        <v>180</v>
      </c>
      <c r="C2584" s="6" t="s">
        <v>166</v>
      </c>
      <c r="D2584">
        <v>2.6029999999999998E-3</v>
      </c>
      <c r="E2584" s="6" t="s">
        <v>78</v>
      </c>
      <c r="F2584" s="6" t="s">
        <v>77</v>
      </c>
      <c r="G2584">
        <v>20260723</v>
      </c>
    </row>
    <row r="2585" spans="1:7" x14ac:dyDescent="0.2">
      <c r="A2585" s="6" t="s">
        <v>199</v>
      </c>
      <c r="B2585" s="6" t="s">
        <v>180</v>
      </c>
      <c r="C2585" s="6" t="s">
        <v>166</v>
      </c>
      <c r="D2585">
        <v>52.051110999999999</v>
      </c>
      <c r="E2585" s="6" t="s">
        <v>80</v>
      </c>
      <c r="F2585" s="6" t="s">
        <v>79</v>
      </c>
      <c r="G2585">
        <v>20260723</v>
      </c>
    </row>
    <row r="2586" spans="1:7" x14ac:dyDescent="0.2">
      <c r="A2586" s="6" t="s">
        <v>199</v>
      </c>
      <c r="B2586" s="6" t="s">
        <v>180</v>
      </c>
      <c r="C2586" s="6" t="s">
        <v>166</v>
      </c>
      <c r="D2586">
        <v>-1.0581999999999999E-2</v>
      </c>
      <c r="E2586" s="6" t="s">
        <v>82</v>
      </c>
      <c r="F2586" s="6" t="s">
        <v>81</v>
      </c>
      <c r="G2586">
        <v>20260723</v>
      </c>
    </row>
    <row r="2587" spans="1:7" x14ac:dyDescent="0.2">
      <c r="A2587" s="6" t="s">
        <v>199</v>
      </c>
      <c r="B2587" s="6" t="s">
        <v>180</v>
      </c>
      <c r="C2587" s="6" t="s">
        <v>166</v>
      </c>
      <c r="D2587">
        <v>2.9527999999999999E-2</v>
      </c>
      <c r="E2587" s="6" t="s">
        <v>84</v>
      </c>
      <c r="F2587" s="6" t="s">
        <v>83</v>
      </c>
      <c r="G2587">
        <v>20260723</v>
      </c>
    </row>
    <row r="2588" spans="1:7" x14ac:dyDescent="0.2">
      <c r="A2588" s="6" t="s">
        <v>199</v>
      </c>
      <c r="B2588" s="6" t="s">
        <v>180</v>
      </c>
      <c r="C2588" s="6" t="s">
        <v>166</v>
      </c>
      <c r="D2588">
        <v>59.616998000000002</v>
      </c>
      <c r="E2588" s="6" t="s">
        <v>86</v>
      </c>
      <c r="F2588" s="6" t="s">
        <v>85</v>
      </c>
      <c r="G2588">
        <v>20260723</v>
      </c>
    </row>
    <row r="2589" spans="1:7" x14ac:dyDescent="0.2">
      <c r="A2589" s="6" t="s">
        <v>199</v>
      </c>
      <c r="B2589" s="6" t="s">
        <v>180</v>
      </c>
      <c r="C2589" s="6" t="s">
        <v>166</v>
      </c>
      <c r="D2589">
        <v>28.518098999999999</v>
      </c>
      <c r="E2589" s="6" t="s">
        <v>88</v>
      </c>
      <c r="F2589" s="6" t="s">
        <v>87</v>
      </c>
      <c r="G2589">
        <v>20260723</v>
      </c>
    </row>
    <row r="2590" spans="1:7" x14ac:dyDescent="0.2">
      <c r="A2590" s="6" t="s">
        <v>199</v>
      </c>
      <c r="B2590" s="6" t="s">
        <v>180</v>
      </c>
      <c r="C2590" s="6" t="s">
        <v>166</v>
      </c>
      <c r="D2590">
        <v>47.027513999999996</v>
      </c>
      <c r="E2590" s="6" t="s">
        <v>90</v>
      </c>
      <c r="F2590" s="6" t="s">
        <v>89</v>
      </c>
      <c r="G2590">
        <v>20260723</v>
      </c>
    </row>
    <row r="2591" spans="1:7" x14ac:dyDescent="0.2">
      <c r="A2591" s="6" t="s">
        <v>199</v>
      </c>
      <c r="B2591" s="6" t="s">
        <v>180</v>
      </c>
      <c r="C2591" s="6" t="s">
        <v>166</v>
      </c>
      <c r="D2591">
        <v>0</v>
      </c>
      <c r="E2591" s="6" t="s">
        <v>92</v>
      </c>
      <c r="F2591" s="6" t="s">
        <v>91</v>
      </c>
      <c r="G2591">
        <v>20260723</v>
      </c>
    </row>
    <row r="2592" spans="1:7" x14ac:dyDescent="0.2">
      <c r="A2592" s="6" t="s">
        <v>199</v>
      </c>
      <c r="B2592" s="6" t="s">
        <v>180</v>
      </c>
      <c r="C2592" s="6" t="s">
        <v>166</v>
      </c>
      <c r="D2592">
        <v>0</v>
      </c>
      <c r="E2592" s="6" t="s">
        <v>94</v>
      </c>
      <c r="F2592" s="6" t="s">
        <v>93</v>
      </c>
      <c r="G2592">
        <v>20260723</v>
      </c>
    </row>
    <row r="2593" spans="1:7" x14ac:dyDescent="0.2">
      <c r="A2593" s="6" t="s">
        <v>199</v>
      </c>
      <c r="B2593" s="6" t="s">
        <v>180</v>
      </c>
      <c r="C2593" s="6" t="s">
        <v>166</v>
      </c>
      <c r="D2593">
        <v>76.685085000000001</v>
      </c>
      <c r="E2593" s="6" t="s">
        <v>96</v>
      </c>
      <c r="F2593" s="6" t="s">
        <v>95</v>
      </c>
      <c r="G2593">
        <v>20260723</v>
      </c>
    </row>
    <row r="2594" spans="1:7" x14ac:dyDescent="0.2">
      <c r="A2594" s="6" t="s">
        <v>199</v>
      </c>
      <c r="B2594" s="6" t="s">
        <v>180</v>
      </c>
      <c r="C2594" s="6" t="s">
        <v>166</v>
      </c>
      <c r="D2594">
        <v>8.6859940000000009</v>
      </c>
      <c r="E2594" s="6" t="s">
        <v>98</v>
      </c>
      <c r="F2594" s="6" t="s">
        <v>97</v>
      </c>
      <c r="G2594">
        <v>20260723</v>
      </c>
    </row>
    <row r="2595" spans="1:7" x14ac:dyDescent="0.2">
      <c r="A2595" s="6" t="s">
        <v>199</v>
      </c>
      <c r="B2595" s="6" t="s">
        <v>180</v>
      </c>
      <c r="C2595" s="6" t="s">
        <v>166</v>
      </c>
      <c r="D2595">
        <v>5224.6132699999998</v>
      </c>
      <c r="E2595" s="6" t="s">
        <v>100</v>
      </c>
      <c r="F2595" s="6" t="s">
        <v>99</v>
      </c>
      <c r="G2595">
        <v>20260723</v>
      </c>
    </row>
    <row r="2596" spans="1:7" x14ac:dyDescent="0.2">
      <c r="A2596" s="6" t="s">
        <v>199</v>
      </c>
      <c r="B2596" s="6" t="s">
        <v>180</v>
      </c>
      <c r="C2596" s="6" t="s">
        <v>166</v>
      </c>
      <c r="E2596" s="6" t="s">
        <v>102</v>
      </c>
      <c r="F2596" s="6" t="s">
        <v>101</v>
      </c>
      <c r="G2596">
        <v>20260723</v>
      </c>
    </row>
    <row r="2597" spans="1:7" x14ac:dyDescent="0.2">
      <c r="A2597" s="6" t="s">
        <v>199</v>
      </c>
      <c r="B2597" s="6" t="s">
        <v>180</v>
      </c>
      <c r="C2597" s="6" t="s">
        <v>166</v>
      </c>
      <c r="D2597">
        <v>850.24795200000005</v>
      </c>
      <c r="E2597" s="6" t="s">
        <v>167</v>
      </c>
      <c r="F2597" s="6" t="s">
        <v>103</v>
      </c>
      <c r="G2597">
        <v>20260723</v>
      </c>
    </row>
    <row r="2598" spans="1:7" x14ac:dyDescent="0.2">
      <c r="A2598" s="6" t="s">
        <v>199</v>
      </c>
      <c r="B2598" s="6" t="s">
        <v>180</v>
      </c>
      <c r="C2598" s="6" t="s">
        <v>166</v>
      </c>
      <c r="D2598">
        <v>802.565335</v>
      </c>
      <c r="E2598" s="6" t="s">
        <v>168</v>
      </c>
      <c r="F2598" s="6" t="s">
        <v>104</v>
      </c>
      <c r="G2598">
        <v>20260723</v>
      </c>
    </row>
    <row r="2599" spans="1:7" x14ac:dyDescent="0.2">
      <c r="A2599" s="6" t="s">
        <v>199</v>
      </c>
      <c r="B2599" s="6" t="s">
        <v>180</v>
      </c>
      <c r="C2599" s="6" t="s">
        <v>166</v>
      </c>
      <c r="D2599">
        <v>0</v>
      </c>
      <c r="E2599" s="6" t="s">
        <v>106</v>
      </c>
      <c r="F2599" s="6" t="s">
        <v>105</v>
      </c>
      <c r="G2599">
        <v>20260723</v>
      </c>
    </row>
    <row r="2600" spans="1:7" x14ac:dyDescent="0.2">
      <c r="A2600" s="6" t="s">
        <v>199</v>
      </c>
      <c r="B2600" s="6" t="s">
        <v>180</v>
      </c>
      <c r="C2600" s="6" t="s">
        <v>166</v>
      </c>
      <c r="D2600">
        <v>729.18216900000004</v>
      </c>
      <c r="E2600" s="6" t="s">
        <v>108</v>
      </c>
      <c r="F2600" s="6" t="s">
        <v>107</v>
      </c>
      <c r="G2600">
        <v>20260723</v>
      </c>
    </row>
    <row r="2601" spans="1:7" x14ac:dyDescent="0.2">
      <c r="A2601" s="6" t="s">
        <v>199</v>
      </c>
      <c r="B2601" s="6" t="s">
        <v>180</v>
      </c>
      <c r="C2601" s="6" t="s">
        <v>166</v>
      </c>
      <c r="D2601">
        <v>73.383166000000003</v>
      </c>
      <c r="E2601" s="6" t="s">
        <v>110</v>
      </c>
      <c r="F2601" s="6" t="s">
        <v>109</v>
      </c>
      <c r="G2601">
        <v>20260723</v>
      </c>
    </row>
    <row r="2602" spans="1:7" x14ac:dyDescent="0.2">
      <c r="A2602" s="6" t="s">
        <v>199</v>
      </c>
      <c r="B2602" s="6" t="s">
        <v>180</v>
      </c>
      <c r="C2602" s="6" t="s">
        <v>166</v>
      </c>
      <c r="D2602">
        <v>47.682616000000003</v>
      </c>
      <c r="E2602" s="6" t="s">
        <v>112</v>
      </c>
      <c r="F2602" s="6" t="s">
        <v>111</v>
      </c>
      <c r="G2602">
        <v>20260723</v>
      </c>
    </row>
    <row r="2603" spans="1:7" x14ac:dyDescent="0.2">
      <c r="A2603" s="6" t="s">
        <v>199</v>
      </c>
      <c r="B2603" s="6" t="s">
        <v>180</v>
      </c>
      <c r="C2603" s="6" t="s">
        <v>166</v>
      </c>
      <c r="D2603">
        <v>0</v>
      </c>
      <c r="E2603" s="6" t="s">
        <v>106</v>
      </c>
      <c r="F2603" s="6" t="s">
        <v>113</v>
      </c>
      <c r="G2603">
        <v>20260723</v>
      </c>
    </row>
    <row r="2604" spans="1:7" x14ac:dyDescent="0.2">
      <c r="A2604" s="6" t="s">
        <v>199</v>
      </c>
      <c r="B2604" s="6" t="s">
        <v>180</v>
      </c>
      <c r="C2604" s="6" t="s">
        <v>166</v>
      </c>
      <c r="D2604">
        <v>39.353482999999997</v>
      </c>
      <c r="E2604" s="6" t="s">
        <v>108</v>
      </c>
      <c r="F2604" s="6" t="s">
        <v>114</v>
      </c>
      <c r="G2604">
        <v>20260723</v>
      </c>
    </row>
    <row r="2605" spans="1:7" x14ac:dyDescent="0.2">
      <c r="A2605" s="6" t="s">
        <v>199</v>
      </c>
      <c r="B2605" s="6" t="s">
        <v>180</v>
      </c>
      <c r="C2605" s="6" t="s">
        <v>166</v>
      </c>
      <c r="D2605">
        <v>8.3291330000000006</v>
      </c>
      <c r="E2605" s="6" t="s">
        <v>110</v>
      </c>
      <c r="F2605" s="6" t="s">
        <v>115</v>
      </c>
      <c r="G2605">
        <v>20260723</v>
      </c>
    </row>
    <row r="2606" spans="1:7" x14ac:dyDescent="0.2">
      <c r="A2606" s="6" t="s">
        <v>199</v>
      </c>
      <c r="B2606" s="6" t="s">
        <v>180</v>
      </c>
      <c r="C2606" s="6" t="s">
        <v>166</v>
      </c>
      <c r="D2606">
        <v>2180.1677079999999</v>
      </c>
      <c r="E2606" s="6" t="s">
        <v>117</v>
      </c>
      <c r="F2606" s="6" t="s">
        <v>116</v>
      </c>
      <c r="G2606">
        <v>20260723</v>
      </c>
    </row>
    <row r="2607" spans="1:7" x14ac:dyDescent="0.2">
      <c r="A2607" s="6" t="s">
        <v>199</v>
      </c>
      <c r="B2607" s="6" t="s">
        <v>180</v>
      </c>
      <c r="C2607" s="6" t="s">
        <v>166</v>
      </c>
      <c r="D2607">
        <v>2.4219680000000001</v>
      </c>
      <c r="E2607" s="6" t="s">
        <v>119</v>
      </c>
      <c r="F2607" s="6" t="s">
        <v>118</v>
      </c>
      <c r="G2607">
        <v>20260723</v>
      </c>
    </row>
    <row r="2608" spans="1:7" x14ac:dyDescent="0.2">
      <c r="A2608" s="6" t="s">
        <v>199</v>
      </c>
      <c r="B2608" s="6" t="s">
        <v>180</v>
      </c>
      <c r="C2608" s="6" t="s">
        <v>166</v>
      </c>
      <c r="D2608">
        <v>0</v>
      </c>
      <c r="E2608" s="6" t="s">
        <v>106</v>
      </c>
      <c r="F2608" s="6" t="s">
        <v>120</v>
      </c>
      <c r="G2608">
        <v>20260723</v>
      </c>
    </row>
    <row r="2609" spans="1:7" x14ac:dyDescent="0.2">
      <c r="A2609" s="6" t="s">
        <v>199</v>
      </c>
      <c r="B2609" s="6" t="s">
        <v>180</v>
      </c>
      <c r="C2609" s="6" t="s">
        <v>166</v>
      </c>
      <c r="D2609">
        <v>2.3186960000000001</v>
      </c>
      <c r="E2609" s="6" t="s">
        <v>108</v>
      </c>
      <c r="F2609" s="6" t="s">
        <v>121</v>
      </c>
      <c r="G2609">
        <v>20260723</v>
      </c>
    </row>
    <row r="2610" spans="1:7" x14ac:dyDescent="0.2">
      <c r="A2610" s="6" t="s">
        <v>199</v>
      </c>
      <c r="B2610" s="6" t="s">
        <v>180</v>
      </c>
      <c r="C2610" s="6" t="s">
        <v>166</v>
      </c>
      <c r="D2610">
        <v>0.103273</v>
      </c>
      <c r="E2610" s="6" t="s">
        <v>110</v>
      </c>
      <c r="F2610" s="6" t="s">
        <v>122</v>
      </c>
      <c r="G2610">
        <v>20260723</v>
      </c>
    </row>
    <row r="2611" spans="1:7" x14ac:dyDescent="0.2">
      <c r="A2611" s="6" t="s">
        <v>199</v>
      </c>
      <c r="B2611" s="6" t="s">
        <v>180</v>
      </c>
      <c r="C2611" s="6" t="s">
        <v>166</v>
      </c>
      <c r="D2611">
        <v>2177.7457399999998</v>
      </c>
      <c r="E2611" s="6" t="s">
        <v>169</v>
      </c>
      <c r="F2611" s="6" t="s">
        <v>123</v>
      </c>
      <c r="G2611">
        <v>20260723</v>
      </c>
    </row>
    <row r="2612" spans="1:7" x14ac:dyDescent="0.2">
      <c r="A2612" s="6" t="s">
        <v>199</v>
      </c>
      <c r="B2612" s="6" t="s">
        <v>180</v>
      </c>
      <c r="C2612" s="6" t="s">
        <v>166</v>
      </c>
      <c r="D2612">
        <v>0</v>
      </c>
      <c r="E2612" s="6" t="s">
        <v>106</v>
      </c>
      <c r="F2612" s="6" t="s">
        <v>124</v>
      </c>
      <c r="G2612">
        <v>20260723</v>
      </c>
    </row>
    <row r="2613" spans="1:7" x14ac:dyDescent="0.2">
      <c r="A2613" s="6" t="s">
        <v>199</v>
      </c>
      <c r="B2613" s="6" t="s">
        <v>180</v>
      </c>
      <c r="C2613" s="6" t="s">
        <v>166</v>
      </c>
      <c r="D2613">
        <v>2136.9221219999999</v>
      </c>
      <c r="E2613" s="6" t="s">
        <v>108</v>
      </c>
      <c r="F2613" s="6" t="s">
        <v>125</v>
      </c>
      <c r="G2613">
        <v>20260723</v>
      </c>
    </row>
    <row r="2614" spans="1:7" x14ac:dyDescent="0.2">
      <c r="A2614" s="6" t="s">
        <v>199</v>
      </c>
      <c r="B2614" s="6" t="s">
        <v>180</v>
      </c>
      <c r="C2614" s="6" t="s">
        <v>166</v>
      </c>
      <c r="D2614">
        <v>40.823618000000003</v>
      </c>
      <c r="E2614" s="6" t="s">
        <v>110</v>
      </c>
      <c r="F2614" s="6" t="s">
        <v>126</v>
      </c>
      <c r="G2614">
        <v>20260723</v>
      </c>
    </row>
    <row r="2615" spans="1:7" x14ac:dyDescent="0.2">
      <c r="A2615" s="6" t="s">
        <v>199</v>
      </c>
      <c r="B2615" s="6" t="s">
        <v>180</v>
      </c>
      <c r="C2615" s="6" t="s">
        <v>166</v>
      </c>
      <c r="D2615">
        <v>176.33113399999999</v>
      </c>
      <c r="E2615" s="6" t="s">
        <v>170</v>
      </c>
      <c r="F2615" s="6" t="s">
        <v>127</v>
      </c>
      <c r="G2615">
        <v>20260723</v>
      </c>
    </row>
    <row r="2616" spans="1:7" x14ac:dyDescent="0.2">
      <c r="A2616" s="6" t="s">
        <v>199</v>
      </c>
      <c r="B2616" s="6" t="s">
        <v>180</v>
      </c>
      <c r="C2616" s="6" t="s">
        <v>166</v>
      </c>
      <c r="D2616">
        <v>25.102339000000001</v>
      </c>
      <c r="E2616" s="6" t="s">
        <v>106</v>
      </c>
      <c r="F2616" s="6" t="s">
        <v>128</v>
      </c>
      <c r="G2616">
        <v>20260723</v>
      </c>
    </row>
    <row r="2617" spans="1:7" x14ac:dyDescent="0.2">
      <c r="A2617" s="6" t="s">
        <v>199</v>
      </c>
      <c r="B2617" s="6" t="s">
        <v>180</v>
      </c>
      <c r="C2617" s="6" t="s">
        <v>166</v>
      </c>
      <c r="D2617">
        <v>149.04660000000001</v>
      </c>
      <c r="E2617" s="6" t="s">
        <v>108</v>
      </c>
      <c r="F2617" s="6" t="s">
        <v>129</v>
      </c>
      <c r="G2617">
        <v>20260723</v>
      </c>
    </row>
    <row r="2618" spans="1:7" x14ac:dyDescent="0.2">
      <c r="A2618" s="6" t="s">
        <v>199</v>
      </c>
      <c r="B2618" s="6" t="s">
        <v>180</v>
      </c>
      <c r="C2618" s="6" t="s">
        <v>166</v>
      </c>
      <c r="D2618">
        <v>2.1821950000000001</v>
      </c>
      <c r="E2618" s="6" t="s">
        <v>110</v>
      </c>
      <c r="F2618" s="6" t="s">
        <v>130</v>
      </c>
      <c r="G2618">
        <v>20260723</v>
      </c>
    </row>
    <row r="2619" spans="1:7" x14ac:dyDescent="0.2">
      <c r="A2619" s="6" t="s">
        <v>199</v>
      </c>
      <c r="B2619" s="6" t="s">
        <v>180</v>
      </c>
      <c r="C2619" s="6" t="s">
        <v>166</v>
      </c>
      <c r="E2619" s="6" t="s">
        <v>132</v>
      </c>
      <c r="F2619" s="6" t="s">
        <v>131</v>
      </c>
      <c r="G2619">
        <v>20260723</v>
      </c>
    </row>
    <row r="2620" spans="1:7" x14ac:dyDescent="0.2">
      <c r="A2620" s="6" t="s">
        <v>199</v>
      </c>
      <c r="B2620" s="6" t="s">
        <v>180</v>
      </c>
      <c r="C2620" s="6" t="s">
        <v>166</v>
      </c>
      <c r="D2620">
        <v>0</v>
      </c>
      <c r="E2620" s="6" t="s">
        <v>134</v>
      </c>
      <c r="F2620" s="6" t="s">
        <v>133</v>
      </c>
      <c r="G2620">
        <v>20260723</v>
      </c>
    </row>
    <row r="2621" spans="1:7" x14ac:dyDescent="0.2">
      <c r="A2621" s="6" t="s">
        <v>199</v>
      </c>
      <c r="B2621" s="6" t="s">
        <v>180</v>
      </c>
      <c r="C2621" s="6" t="s">
        <v>166</v>
      </c>
      <c r="D2621">
        <v>22.503855999999999</v>
      </c>
      <c r="E2621" s="6" t="s">
        <v>136</v>
      </c>
      <c r="F2621" s="6" t="s">
        <v>135</v>
      </c>
      <c r="G2621">
        <v>20260723</v>
      </c>
    </row>
    <row r="2622" spans="1:7" x14ac:dyDescent="0.2">
      <c r="A2622" s="6" t="s">
        <v>199</v>
      </c>
      <c r="B2622" s="6" t="s">
        <v>180</v>
      </c>
      <c r="C2622" s="6" t="s">
        <v>166</v>
      </c>
      <c r="D2622">
        <v>12.227136</v>
      </c>
      <c r="E2622" s="6" t="s">
        <v>138</v>
      </c>
      <c r="F2622" s="6" t="s">
        <v>137</v>
      </c>
      <c r="G2622">
        <v>20260723</v>
      </c>
    </row>
    <row r="2623" spans="1:7" x14ac:dyDescent="0.2">
      <c r="A2623" s="6" t="s">
        <v>199</v>
      </c>
      <c r="B2623" s="6" t="s">
        <v>180</v>
      </c>
      <c r="C2623" s="6" t="s">
        <v>166</v>
      </c>
      <c r="D2623">
        <v>64.094532999999998</v>
      </c>
      <c r="E2623" s="6" t="s">
        <v>140</v>
      </c>
      <c r="F2623" s="6" t="s">
        <v>139</v>
      </c>
      <c r="G2623">
        <v>20260723</v>
      </c>
    </row>
    <row r="2624" spans="1:7" x14ac:dyDescent="0.2">
      <c r="A2624" s="6" t="s">
        <v>199</v>
      </c>
      <c r="B2624" s="6" t="s">
        <v>180</v>
      </c>
      <c r="C2624" s="6" t="s">
        <v>166</v>
      </c>
      <c r="D2624">
        <v>130.070695</v>
      </c>
      <c r="E2624" s="6" t="s">
        <v>142</v>
      </c>
      <c r="F2624" s="6" t="s">
        <v>141</v>
      </c>
      <c r="G2624">
        <v>20260723</v>
      </c>
    </row>
    <row r="2625" spans="1:7" x14ac:dyDescent="0.2">
      <c r="A2625" s="6" t="s">
        <v>199</v>
      </c>
      <c r="B2625" s="6" t="s">
        <v>180</v>
      </c>
      <c r="C2625" s="6" t="s">
        <v>166</v>
      </c>
      <c r="D2625">
        <v>0</v>
      </c>
      <c r="E2625" s="6" t="s">
        <v>52</v>
      </c>
      <c r="F2625" s="6" t="s">
        <v>143</v>
      </c>
      <c r="G2625">
        <v>20260723</v>
      </c>
    </row>
    <row r="2626" spans="1:7" x14ac:dyDescent="0.2">
      <c r="A2626" s="6" t="s">
        <v>199</v>
      </c>
      <c r="B2626" s="6" t="s">
        <v>180</v>
      </c>
      <c r="C2626" s="6" t="s">
        <v>166</v>
      </c>
      <c r="D2626">
        <v>21.969248</v>
      </c>
      <c r="E2626" s="6" t="s">
        <v>145</v>
      </c>
      <c r="F2626" s="6" t="s">
        <v>144</v>
      </c>
      <c r="G2626">
        <v>20260723</v>
      </c>
    </row>
    <row r="2627" spans="1:7" x14ac:dyDescent="0.2">
      <c r="A2627" s="6" t="s">
        <v>199</v>
      </c>
      <c r="B2627" s="6" t="s">
        <v>180</v>
      </c>
      <c r="C2627" s="6" t="s">
        <v>166</v>
      </c>
      <c r="D2627">
        <v>13.521068</v>
      </c>
      <c r="E2627" s="6" t="s">
        <v>147</v>
      </c>
      <c r="F2627" s="6" t="s">
        <v>146</v>
      </c>
      <c r="G2627">
        <v>20260723</v>
      </c>
    </row>
    <row r="2628" spans="1:7" x14ac:dyDescent="0.2">
      <c r="A2628" s="6" t="s">
        <v>199</v>
      </c>
      <c r="B2628" s="6" t="s">
        <v>180</v>
      </c>
      <c r="C2628" s="6" t="s">
        <v>166</v>
      </c>
      <c r="D2628">
        <v>44.194437999999998</v>
      </c>
      <c r="E2628" s="6" t="s">
        <v>149</v>
      </c>
      <c r="F2628" s="6" t="s">
        <v>148</v>
      </c>
      <c r="G2628">
        <v>20260723</v>
      </c>
    </row>
    <row r="2629" spans="1:7" x14ac:dyDescent="0.2">
      <c r="A2629" s="6" t="s">
        <v>199</v>
      </c>
      <c r="B2629" s="6" t="s">
        <v>180</v>
      </c>
      <c r="C2629" s="6" t="s">
        <v>166</v>
      </c>
      <c r="D2629">
        <v>26.005818999999999</v>
      </c>
      <c r="E2629" s="6" t="s">
        <v>151</v>
      </c>
      <c r="F2629" s="6" t="s">
        <v>150</v>
      </c>
      <c r="G2629">
        <v>20260723</v>
      </c>
    </row>
    <row r="2630" spans="1:7" x14ac:dyDescent="0.2">
      <c r="A2630" s="6" t="s">
        <v>199</v>
      </c>
      <c r="B2630" s="6" t="s">
        <v>180</v>
      </c>
      <c r="C2630" s="6" t="s">
        <v>166</v>
      </c>
      <c r="D2630">
        <v>64.123645999999994</v>
      </c>
      <c r="E2630" s="6" t="s">
        <v>153</v>
      </c>
      <c r="F2630" s="6" t="s">
        <v>152</v>
      </c>
      <c r="G2630">
        <v>20260723</v>
      </c>
    </row>
    <row r="2631" spans="1:7" x14ac:dyDescent="0.2">
      <c r="A2631" s="6" t="s">
        <v>199</v>
      </c>
      <c r="B2631" s="6" t="s">
        <v>180</v>
      </c>
      <c r="C2631" s="6" t="s">
        <v>166</v>
      </c>
      <c r="D2631">
        <v>2.793177</v>
      </c>
      <c r="E2631" s="6" t="s">
        <v>155</v>
      </c>
      <c r="F2631" s="6" t="s">
        <v>154</v>
      </c>
      <c r="G2631">
        <v>20260723</v>
      </c>
    </row>
    <row r="2632" spans="1:7" x14ac:dyDescent="0.2">
      <c r="A2632" s="6" t="s">
        <v>199</v>
      </c>
      <c r="B2632" s="6" t="s">
        <v>180</v>
      </c>
      <c r="C2632" s="6" t="s">
        <v>166</v>
      </c>
      <c r="D2632">
        <v>0</v>
      </c>
      <c r="E2632" s="6" t="s">
        <v>157</v>
      </c>
      <c r="F2632" s="6" t="s">
        <v>156</v>
      </c>
      <c r="G2632">
        <v>20260723</v>
      </c>
    </row>
    <row r="2633" spans="1:7" x14ac:dyDescent="0.2">
      <c r="A2633" s="6" t="s">
        <v>199</v>
      </c>
      <c r="B2633" s="6" t="s">
        <v>180</v>
      </c>
      <c r="C2633" s="6" t="s">
        <v>166</v>
      </c>
      <c r="D2633">
        <v>2.793177</v>
      </c>
      <c r="E2633" s="6" t="s">
        <v>159</v>
      </c>
      <c r="F2633" s="6" t="s">
        <v>158</v>
      </c>
      <c r="G2633">
        <v>20260723</v>
      </c>
    </row>
    <row r="2634" spans="1:7" x14ac:dyDescent="0.2">
      <c r="A2634" s="6" t="s">
        <v>199</v>
      </c>
      <c r="B2634" s="6" t="s">
        <v>180</v>
      </c>
      <c r="C2634" s="6" t="s">
        <v>166</v>
      </c>
      <c r="D2634">
        <v>70.040424999999999</v>
      </c>
      <c r="E2634" s="6" t="s">
        <v>161</v>
      </c>
      <c r="F2634" s="6" t="s">
        <v>160</v>
      </c>
      <c r="G2634">
        <v>20260723</v>
      </c>
    </row>
    <row r="2635" spans="1:7" x14ac:dyDescent="0.2">
      <c r="A2635" s="6" t="s">
        <v>199</v>
      </c>
      <c r="B2635" s="6" t="s">
        <v>180</v>
      </c>
      <c r="C2635" s="6" t="s">
        <v>166</v>
      </c>
      <c r="D2635">
        <v>3678.2908630000002</v>
      </c>
      <c r="E2635" s="6" t="s">
        <v>163</v>
      </c>
      <c r="F2635" s="6" t="s">
        <v>162</v>
      </c>
      <c r="G2635">
        <v>20260723</v>
      </c>
    </row>
    <row r="2636" spans="1:7" x14ac:dyDescent="0.2">
      <c r="A2636" s="6" t="s">
        <v>199</v>
      </c>
      <c r="B2636" s="6" t="s">
        <v>180</v>
      </c>
      <c r="C2636" s="6" t="s">
        <v>166</v>
      </c>
      <c r="D2636">
        <v>1546.322435</v>
      </c>
      <c r="E2636" s="6" t="s">
        <v>165</v>
      </c>
      <c r="F2636" s="6" t="s">
        <v>164</v>
      </c>
      <c r="G2636">
        <v>20260723</v>
      </c>
    </row>
    <row r="2637" spans="1:7" x14ac:dyDescent="0.2">
      <c r="A2637" s="6" t="s">
        <v>199</v>
      </c>
      <c r="B2637" s="6" t="s">
        <v>185</v>
      </c>
      <c r="C2637" s="6" t="s">
        <v>166</v>
      </c>
      <c r="E2637" s="6" t="s">
        <v>12</v>
      </c>
      <c r="F2637" s="6" t="s">
        <v>11</v>
      </c>
      <c r="G2637">
        <v>20260723</v>
      </c>
    </row>
    <row r="2638" spans="1:7" x14ac:dyDescent="0.2">
      <c r="A2638" s="6" t="s">
        <v>199</v>
      </c>
      <c r="B2638" s="6" t="s">
        <v>185</v>
      </c>
      <c r="C2638" s="6" t="s">
        <v>166</v>
      </c>
      <c r="E2638" s="6" t="s">
        <v>16</v>
      </c>
      <c r="F2638" s="6" t="s">
        <v>15</v>
      </c>
      <c r="G2638">
        <v>20260723</v>
      </c>
    </row>
    <row r="2639" spans="1:7" x14ac:dyDescent="0.2">
      <c r="A2639" s="6" t="s">
        <v>199</v>
      </c>
      <c r="B2639" s="6" t="s">
        <v>185</v>
      </c>
      <c r="C2639" s="6" t="s">
        <v>166</v>
      </c>
      <c r="E2639" s="6" t="s">
        <v>18</v>
      </c>
      <c r="F2639" s="6" t="s">
        <v>17</v>
      </c>
      <c r="G2639">
        <v>20260723</v>
      </c>
    </row>
    <row r="2640" spans="1:7" x14ac:dyDescent="0.2">
      <c r="A2640" s="6" t="s">
        <v>199</v>
      </c>
      <c r="B2640" s="6" t="s">
        <v>185</v>
      </c>
      <c r="C2640" s="6" t="s">
        <v>166</v>
      </c>
      <c r="D2640">
        <v>0</v>
      </c>
      <c r="E2640" s="6" t="s">
        <v>20</v>
      </c>
      <c r="F2640" s="6" t="s">
        <v>19</v>
      </c>
      <c r="G2640">
        <v>20260723</v>
      </c>
    </row>
    <row r="2641" spans="1:7" x14ac:dyDescent="0.2">
      <c r="A2641" s="6" t="s">
        <v>199</v>
      </c>
      <c r="B2641" s="6" t="s">
        <v>185</v>
      </c>
      <c r="C2641" s="6" t="s">
        <v>166</v>
      </c>
      <c r="D2641">
        <v>25.891425000000002</v>
      </c>
      <c r="E2641" s="6" t="s">
        <v>22</v>
      </c>
      <c r="F2641" s="6" t="s">
        <v>21</v>
      </c>
      <c r="G2641">
        <v>20260723</v>
      </c>
    </row>
    <row r="2642" spans="1:7" x14ac:dyDescent="0.2">
      <c r="A2642" s="6" t="s">
        <v>199</v>
      </c>
      <c r="B2642" s="6" t="s">
        <v>185</v>
      </c>
      <c r="C2642" s="6" t="s">
        <v>166</v>
      </c>
      <c r="D2642">
        <v>0</v>
      </c>
      <c r="E2642" s="6" t="s">
        <v>24</v>
      </c>
      <c r="F2642" s="6" t="s">
        <v>23</v>
      </c>
      <c r="G2642">
        <v>20260723</v>
      </c>
    </row>
    <row r="2643" spans="1:7" x14ac:dyDescent="0.2">
      <c r="A2643" s="6" t="s">
        <v>199</v>
      </c>
      <c r="B2643" s="6" t="s">
        <v>185</v>
      </c>
      <c r="C2643" s="6" t="s">
        <v>166</v>
      </c>
      <c r="D2643">
        <v>198.3828</v>
      </c>
      <c r="E2643" s="6" t="s">
        <v>26</v>
      </c>
      <c r="F2643" s="6" t="s">
        <v>25</v>
      </c>
      <c r="G2643">
        <v>20260723</v>
      </c>
    </row>
    <row r="2644" spans="1:7" x14ac:dyDescent="0.2">
      <c r="A2644" s="6" t="s">
        <v>199</v>
      </c>
      <c r="B2644" s="6" t="s">
        <v>185</v>
      </c>
      <c r="C2644" s="6" t="s">
        <v>166</v>
      </c>
      <c r="D2644">
        <v>4303.9444489999996</v>
      </c>
      <c r="E2644" s="6" t="s">
        <v>28</v>
      </c>
      <c r="F2644" s="6" t="s">
        <v>27</v>
      </c>
      <c r="G2644">
        <v>20260723</v>
      </c>
    </row>
    <row r="2645" spans="1:7" x14ac:dyDescent="0.2">
      <c r="A2645" s="6" t="s">
        <v>199</v>
      </c>
      <c r="B2645" s="6" t="s">
        <v>185</v>
      </c>
      <c r="C2645" s="6" t="s">
        <v>166</v>
      </c>
      <c r="D2645">
        <v>372.55779100000001</v>
      </c>
      <c r="E2645" s="6" t="s">
        <v>30</v>
      </c>
      <c r="F2645" s="6" t="s">
        <v>29</v>
      </c>
      <c r="G2645">
        <v>20260723</v>
      </c>
    </row>
    <row r="2646" spans="1:7" x14ac:dyDescent="0.2">
      <c r="A2646" s="6" t="s">
        <v>199</v>
      </c>
      <c r="B2646" s="6" t="s">
        <v>185</v>
      </c>
      <c r="C2646" s="6" t="s">
        <v>166</v>
      </c>
      <c r="D2646">
        <v>138.151736</v>
      </c>
      <c r="E2646" s="6" t="s">
        <v>32</v>
      </c>
      <c r="F2646" s="6" t="s">
        <v>31</v>
      </c>
      <c r="G2646">
        <v>20260723</v>
      </c>
    </row>
    <row r="2647" spans="1:7" x14ac:dyDescent="0.2">
      <c r="A2647" s="6" t="s">
        <v>199</v>
      </c>
      <c r="B2647" s="6" t="s">
        <v>185</v>
      </c>
      <c r="C2647" s="6" t="s">
        <v>166</v>
      </c>
      <c r="D2647">
        <v>212.42899399999999</v>
      </c>
      <c r="E2647" s="6" t="s">
        <v>34</v>
      </c>
      <c r="F2647" s="6" t="s">
        <v>33</v>
      </c>
      <c r="G2647">
        <v>20260723</v>
      </c>
    </row>
    <row r="2648" spans="1:7" x14ac:dyDescent="0.2">
      <c r="A2648" s="6" t="s">
        <v>199</v>
      </c>
      <c r="B2648" s="6" t="s">
        <v>185</v>
      </c>
      <c r="C2648" s="6" t="s">
        <v>166</v>
      </c>
      <c r="D2648">
        <v>130.79338899999999</v>
      </c>
      <c r="E2648" s="6" t="s">
        <v>36</v>
      </c>
      <c r="F2648" s="6" t="s">
        <v>35</v>
      </c>
      <c r="G2648">
        <v>20260723</v>
      </c>
    </row>
    <row r="2649" spans="1:7" x14ac:dyDescent="0.2">
      <c r="A2649" s="6" t="s">
        <v>199</v>
      </c>
      <c r="B2649" s="6" t="s">
        <v>185</v>
      </c>
      <c r="C2649" s="6" t="s">
        <v>166</v>
      </c>
      <c r="D2649">
        <v>81.635604999999998</v>
      </c>
      <c r="E2649" s="6" t="s">
        <v>38</v>
      </c>
      <c r="F2649" s="6" t="s">
        <v>37</v>
      </c>
      <c r="G2649">
        <v>20260723</v>
      </c>
    </row>
    <row r="2650" spans="1:7" x14ac:dyDescent="0.2">
      <c r="A2650" s="6" t="s">
        <v>199</v>
      </c>
      <c r="B2650" s="6" t="s">
        <v>185</v>
      </c>
      <c r="C2650" s="6" t="s">
        <v>166</v>
      </c>
      <c r="D2650">
        <v>3053.4805059999999</v>
      </c>
      <c r="E2650" s="6" t="s">
        <v>40</v>
      </c>
      <c r="F2650" s="6" t="s">
        <v>39</v>
      </c>
      <c r="G2650">
        <v>20260723</v>
      </c>
    </row>
    <row r="2651" spans="1:7" x14ac:dyDescent="0.2">
      <c r="A2651" s="6" t="s">
        <v>199</v>
      </c>
      <c r="B2651" s="6" t="s">
        <v>185</v>
      </c>
      <c r="C2651" s="6" t="s">
        <v>166</v>
      </c>
      <c r="D2651">
        <v>2960.0984490000001</v>
      </c>
      <c r="E2651" s="6" t="s">
        <v>42</v>
      </c>
      <c r="F2651" s="6" t="s">
        <v>41</v>
      </c>
      <c r="G2651">
        <v>20260723</v>
      </c>
    </row>
    <row r="2652" spans="1:7" x14ac:dyDescent="0.2">
      <c r="A2652" s="6" t="s">
        <v>199</v>
      </c>
      <c r="B2652" s="6" t="s">
        <v>185</v>
      </c>
      <c r="C2652" s="6" t="s">
        <v>166</v>
      </c>
      <c r="D2652">
        <v>88.088098000000002</v>
      </c>
      <c r="E2652" s="6" t="s">
        <v>44</v>
      </c>
      <c r="F2652" s="6" t="s">
        <v>43</v>
      </c>
      <c r="G2652">
        <v>20260723</v>
      </c>
    </row>
    <row r="2653" spans="1:7" x14ac:dyDescent="0.2">
      <c r="A2653" s="6" t="s">
        <v>199</v>
      </c>
      <c r="B2653" s="6" t="s">
        <v>185</v>
      </c>
      <c r="C2653" s="6" t="s">
        <v>166</v>
      </c>
      <c r="D2653">
        <v>5.2939579999999999</v>
      </c>
      <c r="E2653" s="6" t="s">
        <v>46</v>
      </c>
      <c r="F2653" s="6" t="s">
        <v>45</v>
      </c>
      <c r="G2653">
        <v>20260723</v>
      </c>
    </row>
    <row r="2654" spans="1:7" x14ac:dyDescent="0.2">
      <c r="A2654" s="6" t="s">
        <v>199</v>
      </c>
      <c r="B2654" s="6" t="s">
        <v>185</v>
      </c>
      <c r="C2654" s="6" t="s">
        <v>166</v>
      </c>
      <c r="D2654">
        <v>0</v>
      </c>
      <c r="E2654" s="6" t="s">
        <v>48</v>
      </c>
      <c r="F2654" s="6" t="s">
        <v>47</v>
      </c>
      <c r="G2654">
        <v>20260723</v>
      </c>
    </row>
    <row r="2655" spans="1:7" x14ac:dyDescent="0.2">
      <c r="A2655" s="6" t="s">
        <v>199</v>
      </c>
      <c r="B2655" s="6" t="s">
        <v>185</v>
      </c>
      <c r="C2655" s="6" t="s">
        <v>166</v>
      </c>
      <c r="D2655">
        <v>325.433243</v>
      </c>
      <c r="E2655" s="6" t="s">
        <v>50</v>
      </c>
      <c r="F2655" s="6" t="s">
        <v>49</v>
      </c>
      <c r="G2655">
        <v>20260723</v>
      </c>
    </row>
    <row r="2656" spans="1:7" x14ac:dyDescent="0.2">
      <c r="A2656" s="6" t="s">
        <v>199</v>
      </c>
      <c r="B2656" s="6" t="s">
        <v>185</v>
      </c>
      <c r="C2656" s="6" t="s">
        <v>166</v>
      </c>
      <c r="D2656">
        <v>0.93100799999999995</v>
      </c>
      <c r="E2656" s="6" t="s">
        <v>52</v>
      </c>
      <c r="F2656" s="6" t="s">
        <v>51</v>
      </c>
      <c r="G2656">
        <v>20260723</v>
      </c>
    </row>
    <row r="2657" spans="1:7" x14ac:dyDescent="0.2">
      <c r="A2657" s="6" t="s">
        <v>199</v>
      </c>
      <c r="B2657" s="6" t="s">
        <v>185</v>
      </c>
      <c r="C2657" s="6" t="s">
        <v>166</v>
      </c>
      <c r="D2657">
        <v>200.35203799999999</v>
      </c>
      <c r="E2657" s="6" t="s">
        <v>54</v>
      </c>
      <c r="F2657" s="6" t="s">
        <v>53</v>
      </c>
      <c r="G2657">
        <v>20260723</v>
      </c>
    </row>
    <row r="2658" spans="1:7" x14ac:dyDescent="0.2">
      <c r="A2658" s="6" t="s">
        <v>199</v>
      </c>
      <c r="B2658" s="6" t="s">
        <v>185</v>
      </c>
      <c r="C2658" s="6" t="s">
        <v>166</v>
      </c>
      <c r="D2658">
        <v>0.60913399999999995</v>
      </c>
      <c r="E2658" s="6" t="s">
        <v>56</v>
      </c>
      <c r="F2658" s="6" t="s">
        <v>55</v>
      </c>
      <c r="G2658">
        <v>20260723</v>
      </c>
    </row>
    <row r="2659" spans="1:7" x14ac:dyDescent="0.2">
      <c r="A2659" s="6" t="s">
        <v>199</v>
      </c>
      <c r="B2659" s="6" t="s">
        <v>185</v>
      </c>
      <c r="C2659" s="6" t="s">
        <v>166</v>
      </c>
      <c r="D2659">
        <v>231.82920799999999</v>
      </c>
      <c r="E2659" s="6" t="s">
        <v>58</v>
      </c>
      <c r="F2659" s="6" t="s">
        <v>57</v>
      </c>
      <c r="G2659">
        <v>20260723</v>
      </c>
    </row>
    <row r="2660" spans="1:7" x14ac:dyDescent="0.2">
      <c r="A2660" s="6" t="s">
        <v>199</v>
      </c>
      <c r="B2660" s="6" t="s">
        <v>185</v>
      </c>
      <c r="C2660" s="6" t="s">
        <v>166</v>
      </c>
      <c r="D2660">
        <v>328.05562500000002</v>
      </c>
      <c r="E2660" s="6" t="s">
        <v>60</v>
      </c>
      <c r="F2660" s="6" t="s">
        <v>59</v>
      </c>
      <c r="G2660">
        <v>20260723</v>
      </c>
    </row>
    <row r="2661" spans="1:7" x14ac:dyDescent="0.2">
      <c r="A2661" s="6" t="s">
        <v>199</v>
      </c>
      <c r="B2661" s="6" t="s">
        <v>185</v>
      </c>
      <c r="C2661" s="6" t="s">
        <v>166</v>
      </c>
      <c r="D2661">
        <v>43.558607000000002</v>
      </c>
      <c r="E2661" s="6" t="s">
        <v>62</v>
      </c>
      <c r="F2661" s="6" t="s">
        <v>61</v>
      </c>
      <c r="G2661">
        <v>20260723</v>
      </c>
    </row>
    <row r="2662" spans="1:7" x14ac:dyDescent="0.2">
      <c r="A2662" s="6" t="s">
        <v>199</v>
      </c>
      <c r="B2662" s="6" t="s">
        <v>185</v>
      </c>
      <c r="C2662" s="6" t="s">
        <v>166</v>
      </c>
      <c r="D2662">
        <v>1.851315</v>
      </c>
      <c r="E2662" s="6" t="s">
        <v>64</v>
      </c>
      <c r="F2662" s="6" t="s">
        <v>63</v>
      </c>
      <c r="G2662">
        <v>20260723</v>
      </c>
    </row>
    <row r="2663" spans="1:7" x14ac:dyDescent="0.2">
      <c r="A2663" s="6" t="s">
        <v>199</v>
      </c>
      <c r="B2663" s="6" t="s">
        <v>185</v>
      </c>
      <c r="C2663" s="6" t="s">
        <v>166</v>
      </c>
      <c r="D2663">
        <v>282.64570300000003</v>
      </c>
      <c r="E2663" s="6" t="s">
        <v>66</v>
      </c>
      <c r="F2663" s="6" t="s">
        <v>65</v>
      </c>
      <c r="G2663">
        <v>20260723</v>
      </c>
    </row>
    <row r="2664" spans="1:7" x14ac:dyDescent="0.2">
      <c r="A2664" s="6" t="s">
        <v>199</v>
      </c>
      <c r="B2664" s="6" t="s">
        <v>185</v>
      </c>
      <c r="C2664" s="6" t="s">
        <v>166</v>
      </c>
      <c r="D2664">
        <v>106.98778799999999</v>
      </c>
      <c r="E2664" s="6" t="s">
        <v>68</v>
      </c>
      <c r="F2664" s="6" t="s">
        <v>67</v>
      </c>
      <c r="G2664">
        <v>20260723</v>
      </c>
    </row>
    <row r="2665" spans="1:7" x14ac:dyDescent="0.2">
      <c r="A2665" s="6" t="s">
        <v>199</v>
      </c>
      <c r="B2665" s="6" t="s">
        <v>185</v>
      </c>
      <c r="C2665" s="6" t="s">
        <v>166</v>
      </c>
      <c r="D2665">
        <v>93.393604999999994</v>
      </c>
      <c r="E2665" s="6" t="s">
        <v>70</v>
      </c>
      <c r="F2665" s="6" t="s">
        <v>69</v>
      </c>
      <c r="G2665">
        <v>20260723</v>
      </c>
    </row>
    <row r="2666" spans="1:7" x14ac:dyDescent="0.2">
      <c r="A2666" s="6" t="s">
        <v>199</v>
      </c>
      <c r="B2666" s="6" t="s">
        <v>185</v>
      </c>
      <c r="C2666" s="6" t="s">
        <v>166</v>
      </c>
      <c r="D2666">
        <v>94.168137999999999</v>
      </c>
      <c r="E2666" s="6" t="s">
        <v>72</v>
      </c>
      <c r="F2666" s="6" t="s">
        <v>71</v>
      </c>
      <c r="G2666">
        <v>20260723</v>
      </c>
    </row>
    <row r="2667" spans="1:7" x14ac:dyDescent="0.2">
      <c r="A2667" s="6" t="s">
        <v>199</v>
      </c>
      <c r="B2667" s="6" t="s">
        <v>185</v>
      </c>
      <c r="C2667" s="6" t="s">
        <v>166</v>
      </c>
      <c r="D2667">
        <v>-0.77453300000000003</v>
      </c>
      <c r="E2667" s="6" t="s">
        <v>74</v>
      </c>
      <c r="F2667" s="6" t="s">
        <v>73</v>
      </c>
      <c r="G2667">
        <v>20260723</v>
      </c>
    </row>
    <row r="2668" spans="1:7" x14ac:dyDescent="0.2">
      <c r="A2668" s="6" t="s">
        <v>199</v>
      </c>
      <c r="B2668" s="6" t="s">
        <v>185</v>
      </c>
      <c r="C2668" s="6" t="s">
        <v>166</v>
      </c>
      <c r="D2668">
        <v>13.603634</v>
      </c>
      <c r="E2668" s="6" t="s">
        <v>76</v>
      </c>
      <c r="F2668" s="6" t="s">
        <v>75</v>
      </c>
      <c r="G2668">
        <v>20260723</v>
      </c>
    </row>
    <row r="2669" spans="1:7" x14ac:dyDescent="0.2">
      <c r="A2669" s="6" t="s">
        <v>199</v>
      </c>
      <c r="B2669" s="6" t="s">
        <v>185</v>
      </c>
      <c r="C2669" s="6" t="s">
        <v>166</v>
      </c>
      <c r="D2669">
        <v>1.4239999999999999E-3</v>
      </c>
      <c r="E2669" s="6" t="s">
        <v>78</v>
      </c>
      <c r="F2669" s="6" t="s">
        <v>77</v>
      </c>
      <c r="G2669">
        <v>20260723</v>
      </c>
    </row>
    <row r="2670" spans="1:7" x14ac:dyDescent="0.2">
      <c r="A2670" s="6" t="s">
        <v>199</v>
      </c>
      <c r="B2670" s="6" t="s">
        <v>185</v>
      </c>
      <c r="C2670" s="6" t="s">
        <v>166</v>
      </c>
      <c r="D2670">
        <v>13.602209999999999</v>
      </c>
      <c r="E2670" s="6" t="s">
        <v>80</v>
      </c>
      <c r="F2670" s="6" t="s">
        <v>79</v>
      </c>
      <c r="G2670">
        <v>20260723</v>
      </c>
    </row>
    <row r="2671" spans="1:7" x14ac:dyDescent="0.2">
      <c r="A2671" s="6" t="s">
        <v>199</v>
      </c>
      <c r="B2671" s="6" t="s">
        <v>185</v>
      </c>
      <c r="C2671" s="6" t="s">
        <v>166</v>
      </c>
      <c r="D2671">
        <v>-9.4500000000000001E-3</v>
      </c>
      <c r="E2671" s="6" t="s">
        <v>82</v>
      </c>
      <c r="F2671" s="6" t="s">
        <v>81</v>
      </c>
      <c r="G2671">
        <v>20260723</v>
      </c>
    </row>
    <row r="2672" spans="1:7" x14ac:dyDescent="0.2">
      <c r="A2672" s="6" t="s">
        <v>199</v>
      </c>
      <c r="B2672" s="6" t="s">
        <v>185</v>
      </c>
      <c r="C2672" s="6" t="s">
        <v>166</v>
      </c>
      <c r="D2672">
        <v>3.6815000000000001E-2</v>
      </c>
      <c r="E2672" s="6" t="s">
        <v>84</v>
      </c>
      <c r="F2672" s="6" t="s">
        <v>83</v>
      </c>
      <c r="G2672">
        <v>20260723</v>
      </c>
    </row>
    <row r="2673" spans="1:7" x14ac:dyDescent="0.2">
      <c r="A2673" s="6" t="s">
        <v>199</v>
      </c>
      <c r="B2673" s="6" t="s">
        <v>185</v>
      </c>
      <c r="C2673" s="6" t="s">
        <v>166</v>
      </c>
      <c r="D2673">
        <v>66.534015999999994</v>
      </c>
      <c r="E2673" s="6" t="s">
        <v>86</v>
      </c>
      <c r="F2673" s="6" t="s">
        <v>85</v>
      </c>
      <c r="G2673">
        <v>20260723</v>
      </c>
    </row>
    <row r="2674" spans="1:7" x14ac:dyDescent="0.2">
      <c r="A2674" s="6" t="s">
        <v>199</v>
      </c>
      <c r="B2674" s="6" t="s">
        <v>185</v>
      </c>
      <c r="C2674" s="6" t="s">
        <v>166</v>
      </c>
      <c r="D2674">
        <v>31.757397999999998</v>
      </c>
      <c r="E2674" s="6" t="s">
        <v>88</v>
      </c>
      <c r="F2674" s="6" t="s">
        <v>87</v>
      </c>
      <c r="G2674">
        <v>20260723</v>
      </c>
    </row>
    <row r="2675" spans="1:7" x14ac:dyDescent="0.2">
      <c r="A2675" s="6" t="s">
        <v>199</v>
      </c>
      <c r="B2675" s="6" t="s">
        <v>185</v>
      </c>
      <c r="C2675" s="6" t="s">
        <v>166</v>
      </c>
      <c r="D2675">
        <v>49.739727999999999</v>
      </c>
      <c r="E2675" s="6" t="s">
        <v>90</v>
      </c>
      <c r="F2675" s="6" t="s">
        <v>89</v>
      </c>
      <c r="G2675">
        <v>20260723</v>
      </c>
    </row>
    <row r="2676" spans="1:7" x14ac:dyDescent="0.2">
      <c r="A2676" s="6" t="s">
        <v>199</v>
      </c>
      <c r="B2676" s="6" t="s">
        <v>185</v>
      </c>
      <c r="C2676" s="6" t="s">
        <v>166</v>
      </c>
      <c r="D2676">
        <v>0</v>
      </c>
      <c r="E2676" s="6" t="s">
        <v>92</v>
      </c>
      <c r="F2676" s="6" t="s">
        <v>91</v>
      </c>
      <c r="G2676">
        <v>20260723</v>
      </c>
    </row>
    <row r="2677" spans="1:7" x14ac:dyDescent="0.2">
      <c r="A2677" s="6" t="s">
        <v>199</v>
      </c>
      <c r="B2677" s="6" t="s">
        <v>185</v>
      </c>
      <c r="C2677" s="6" t="s">
        <v>166</v>
      </c>
      <c r="D2677">
        <v>0</v>
      </c>
      <c r="E2677" s="6" t="s">
        <v>94</v>
      </c>
      <c r="F2677" s="6" t="s">
        <v>93</v>
      </c>
      <c r="G2677">
        <v>20260723</v>
      </c>
    </row>
    <row r="2678" spans="1:7" x14ac:dyDescent="0.2">
      <c r="A2678" s="6" t="s">
        <v>199</v>
      </c>
      <c r="B2678" s="6" t="s">
        <v>185</v>
      </c>
      <c r="C2678" s="6" t="s">
        <v>166</v>
      </c>
      <c r="D2678">
        <v>46.002144999999999</v>
      </c>
      <c r="E2678" s="6" t="s">
        <v>96</v>
      </c>
      <c r="F2678" s="6" t="s">
        <v>95</v>
      </c>
      <c r="G2678">
        <v>20260723</v>
      </c>
    </row>
    <row r="2679" spans="1:7" x14ac:dyDescent="0.2">
      <c r="A2679" s="6" t="s">
        <v>199</v>
      </c>
      <c r="B2679" s="6" t="s">
        <v>185</v>
      </c>
      <c r="C2679" s="6" t="s">
        <v>166</v>
      </c>
      <c r="D2679">
        <v>7.3380029999999996</v>
      </c>
      <c r="E2679" s="6" t="s">
        <v>98</v>
      </c>
      <c r="F2679" s="6" t="s">
        <v>97</v>
      </c>
      <c r="G2679">
        <v>20260723</v>
      </c>
    </row>
    <row r="2680" spans="1:7" x14ac:dyDescent="0.2">
      <c r="A2680" s="6" t="s">
        <v>199</v>
      </c>
      <c r="B2680" s="6" t="s">
        <v>185</v>
      </c>
      <c r="C2680" s="6" t="s">
        <v>166</v>
      </c>
      <c r="D2680">
        <v>5396.499401</v>
      </c>
      <c r="E2680" s="6" t="s">
        <v>100</v>
      </c>
      <c r="F2680" s="6" t="s">
        <v>99</v>
      </c>
      <c r="G2680">
        <v>20260723</v>
      </c>
    </row>
    <row r="2681" spans="1:7" x14ac:dyDescent="0.2">
      <c r="A2681" s="6" t="s">
        <v>199</v>
      </c>
      <c r="B2681" s="6" t="s">
        <v>185</v>
      </c>
      <c r="C2681" s="6" t="s">
        <v>166</v>
      </c>
      <c r="E2681" s="6" t="s">
        <v>102</v>
      </c>
      <c r="F2681" s="6" t="s">
        <v>101</v>
      </c>
      <c r="G2681">
        <v>20260723</v>
      </c>
    </row>
    <row r="2682" spans="1:7" x14ac:dyDescent="0.2">
      <c r="A2682" s="6" t="s">
        <v>199</v>
      </c>
      <c r="B2682" s="6" t="s">
        <v>185</v>
      </c>
      <c r="C2682" s="6" t="s">
        <v>166</v>
      </c>
      <c r="D2682">
        <v>881.97408399999995</v>
      </c>
      <c r="E2682" s="6" t="s">
        <v>167</v>
      </c>
      <c r="F2682" s="6" t="s">
        <v>103</v>
      </c>
      <c r="G2682">
        <v>20260723</v>
      </c>
    </row>
    <row r="2683" spans="1:7" x14ac:dyDescent="0.2">
      <c r="A2683" s="6" t="s">
        <v>199</v>
      </c>
      <c r="B2683" s="6" t="s">
        <v>185</v>
      </c>
      <c r="C2683" s="6" t="s">
        <v>166</v>
      </c>
      <c r="D2683">
        <v>845.12186499999996</v>
      </c>
      <c r="E2683" s="6" t="s">
        <v>168</v>
      </c>
      <c r="F2683" s="6" t="s">
        <v>104</v>
      </c>
      <c r="G2683">
        <v>20260723</v>
      </c>
    </row>
    <row r="2684" spans="1:7" x14ac:dyDescent="0.2">
      <c r="A2684" s="6" t="s">
        <v>199</v>
      </c>
      <c r="B2684" s="6" t="s">
        <v>185</v>
      </c>
      <c r="C2684" s="6" t="s">
        <v>166</v>
      </c>
      <c r="D2684">
        <v>0</v>
      </c>
      <c r="E2684" s="6" t="s">
        <v>106</v>
      </c>
      <c r="F2684" s="6" t="s">
        <v>105</v>
      </c>
      <c r="G2684">
        <v>20260723</v>
      </c>
    </row>
    <row r="2685" spans="1:7" x14ac:dyDescent="0.2">
      <c r="A2685" s="6" t="s">
        <v>199</v>
      </c>
      <c r="B2685" s="6" t="s">
        <v>185</v>
      </c>
      <c r="C2685" s="6" t="s">
        <v>166</v>
      </c>
      <c r="D2685">
        <v>765.13561500000003</v>
      </c>
      <c r="E2685" s="6" t="s">
        <v>108</v>
      </c>
      <c r="F2685" s="6" t="s">
        <v>107</v>
      </c>
      <c r="G2685">
        <v>20260723</v>
      </c>
    </row>
    <row r="2686" spans="1:7" x14ac:dyDescent="0.2">
      <c r="A2686" s="6" t="s">
        <v>199</v>
      </c>
      <c r="B2686" s="6" t="s">
        <v>185</v>
      </c>
      <c r="C2686" s="6" t="s">
        <v>166</v>
      </c>
      <c r="D2686">
        <v>79.986249999999998</v>
      </c>
      <c r="E2686" s="6" t="s">
        <v>110</v>
      </c>
      <c r="F2686" s="6" t="s">
        <v>109</v>
      </c>
      <c r="G2686">
        <v>20260723</v>
      </c>
    </row>
    <row r="2687" spans="1:7" x14ac:dyDescent="0.2">
      <c r="A2687" s="6" t="s">
        <v>199</v>
      </c>
      <c r="B2687" s="6" t="s">
        <v>185</v>
      </c>
      <c r="C2687" s="6" t="s">
        <v>166</v>
      </c>
      <c r="D2687">
        <v>36.852218999999998</v>
      </c>
      <c r="E2687" s="6" t="s">
        <v>112</v>
      </c>
      <c r="F2687" s="6" t="s">
        <v>111</v>
      </c>
      <c r="G2687">
        <v>20260723</v>
      </c>
    </row>
    <row r="2688" spans="1:7" x14ac:dyDescent="0.2">
      <c r="A2688" s="6" t="s">
        <v>199</v>
      </c>
      <c r="B2688" s="6" t="s">
        <v>185</v>
      </c>
      <c r="C2688" s="6" t="s">
        <v>166</v>
      </c>
      <c r="D2688">
        <v>0</v>
      </c>
      <c r="E2688" s="6" t="s">
        <v>106</v>
      </c>
      <c r="F2688" s="6" t="s">
        <v>113</v>
      </c>
      <c r="G2688">
        <v>20260723</v>
      </c>
    </row>
    <row r="2689" spans="1:7" x14ac:dyDescent="0.2">
      <c r="A2689" s="6" t="s">
        <v>199</v>
      </c>
      <c r="B2689" s="6" t="s">
        <v>185</v>
      </c>
      <c r="C2689" s="6" t="s">
        <v>166</v>
      </c>
      <c r="D2689">
        <v>27.247381000000001</v>
      </c>
      <c r="E2689" s="6" t="s">
        <v>108</v>
      </c>
      <c r="F2689" s="6" t="s">
        <v>114</v>
      </c>
      <c r="G2689">
        <v>20260723</v>
      </c>
    </row>
    <row r="2690" spans="1:7" x14ac:dyDescent="0.2">
      <c r="A2690" s="6" t="s">
        <v>199</v>
      </c>
      <c r="B2690" s="6" t="s">
        <v>185</v>
      </c>
      <c r="C2690" s="6" t="s">
        <v>166</v>
      </c>
      <c r="D2690">
        <v>9.6048380000000009</v>
      </c>
      <c r="E2690" s="6" t="s">
        <v>110</v>
      </c>
      <c r="F2690" s="6" t="s">
        <v>115</v>
      </c>
      <c r="G2690">
        <v>20260723</v>
      </c>
    </row>
    <row r="2691" spans="1:7" x14ac:dyDescent="0.2">
      <c r="A2691" s="6" t="s">
        <v>199</v>
      </c>
      <c r="B2691" s="6" t="s">
        <v>185</v>
      </c>
      <c r="C2691" s="6" t="s">
        <v>166</v>
      </c>
      <c r="D2691">
        <v>2277.6675700000001</v>
      </c>
      <c r="E2691" s="6" t="s">
        <v>117</v>
      </c>
      <c r="F2691" s="6" t="s">
        <v>116</v>
      </c>
      <c r="G2691">
        <v>20260723</v>
      </c>
    </row>
    <row r="2692" spans="1:7" x14ac:dyDescent="0.2">
      <c r="A2692" s="6" t="s">
        <v>199</v>
      </c>
      <c r="B2692" s="6" t="s">
        <v>185</v>
      </c>
      <c r="C2692" s="6" t="s">
        <v>166</v>
      </c>
      <c r="D2692">
        <v>1.6746129999999999</v>
      </c>
      <c r="E2692" s="6" t="s">
        <v>119</v>
      </c>
      <c r="F2692" s="6" t="s">
        <v>118</v>
      </c>
      <c r="G2692">
        <v>20260723</v>
      </c>
    </row>
    <row r="2693" spans="1:7" x14ac:dyDescent="0.2">
      <c r="A2693" s="6" t="s">
        <v>199</v>
      </c>
      <c r="B2693" s="6" t="s">
        <v>185</v>
      </c>
      <c r="C2693" s="6" t="s">
        <v>166</v>
      </c>
      <c r="D2693">
        <v>0</v>
      </c>
      <c r="E2693" s="6" t="s">
        <v>106</v>
      </c>
      <c r="F2693" s="6" t="s">
        <v>120</v>
      </c>
      <c r="G2693">
        <v>20260723</v>
      </c>
    </row>
    <row r="2694" spans="1:7" x14ac:dyDescent="0.2">
      <c r="A2694" s="6" t="s">
        <v>199</v>
      </c>
      <c r="B2694" s="6" t="s">
        <v>185</v>
      </c>
      <c r="C2694" s="6" t="s">
        <v>166</v>
      </c>
      <c r="D2694">
        <v>1.4960789999999999</v>
      </c>
      <c r="E2694" s="6" t="s">
        <v>108</v>
      </c>
      <c r="F2694" s="6" t="s">
        <v>121</v>
      </c>
      <c r="G2694">
        <v>20260723</v>
      </c>
    </row>
    <row r="2695" spans="1:7" x14ac:dyDescent="0.2">
      <c r="A2695" s="6" t="s">
        <v>199</v>
      </c>
      <c r="B2695" s="6" t="s">
        <v>185</v>
      </c>
      <c r="C2695" s="6" t="s">
        <v>166</v>
      </c>
      <c r="D2695">
        <v>0.178534</v>
      </c>
      <c r="E2695" s="6" t="s">
        <v>110</v>
      </c>
      <c r="F2695" s="6" t="s">
        <v>122</v>
      </c>
      <c r="G2695">
        <v>20260723</v>
      </c>
    </row>
    <row r="2696" spans="1:7" x14ac:dyDescent="0.2">
      <c r="A2696" s="6" t="s">
        <v>199</v>
      </c>
      <c r="B2696" s="6" t="s">
        <v>185</v>
      </c>
      <c r="C2696" s="6" t="s">
        <v>166</v>
      </c>
      <c r="D2696">
        <v>2275.9929569999999</v>
      </c>
      <c r="E2696" s="6" t="s">
        <v>169</v>
      </c>
      <c r="F2696" s="6" t="s">
        <v>123</v>
      </c>
      <c r="G2696">
        <v>20260723</v>
      </c>
    </row>
    <row r="2697" spans="1:7" x14ac:dyDescent="0.2">
      <c r="A2697" s="6" t="s">
        <v>199</v>
      </c>
      <c r="B2697" s="6" t="s">
        <v>185</v>
      </c>
      <c r="C2697" s="6" t="s">
        <v>166</v>
      </c>
      <c r="D2697">
        <v>0</v>
      </c>
      <c r="E2697" s="6" t="s">
        <v>106</v>
      </c>
      <c r="F2697" s="6" t="s">
        <v>124</v>
      </c>
      <c r="G2697">
        <v>20260723</v>
      </c>
    </row>
    <row r="2698" spans="1:7" x14ac:dyDescent="0.2">
      <c r="A2698" s="6" t="s">
        <v>199</v>
      </c>
      <c r="B2698" s="6" t="s">
        <v>185</v>
      </c>
      <c r="C2698" s="6" t="s">
        <v>166</v>
      </c>
      <c r="D2698">
        <v>2238.662296</v>
      </c>
      <c r="E2698" s="6" t="s">
        <v>108</v>
      </c>
      <c r="F2698" s="6" t="s">
        <v>125</v>
      </c>
      <c r="G2698">
        <v>20260723</v>
      </c>
    </row>
    <row r="2699" spans="1:7" x14ac:dyDescent="0.2">
      <c r="A2699" s="6" t="s">
        <v>199</v>
      </c>
      <c r="B2699" s="6" t="s">
        <v>185</v>
      </c>
      <c r="C2699" s="6" t="s">
        <v>166</v>
      </c>
      <c r="D2699">
        <v>37.330660999999999</v>
      </c>
      <c r="E2699" s="6" t="s">
        <v>110</v>
      </c>
      <c r="F2699" s="6" t="s">
        <v>126</v>
      </c>
      <c r="G2699">
        <v>20260723</v>
      </c>
    </row>
    <row r="2700" spans="1:7" x14ac:dyDescent="0.2">
      <c r="A2700" s="6" t="s">
        <v>199</v>
      </c>
      <c r="B2700" s="6" t="s">
        <v>185</v>
      </c>
      <c r="C2700" s="6" t="s">
        <v>166</v>
      </c>
      <c r="D2700">
        <v>231.293631</v>
      </c>
      <c r="E2700" s="6" t="s">
        <v>170</v>
      </c>
      <c r="F2700" s="6" t="s">
        <v>127</v>
      </c>
      <c r="G2700">
        <v>20260723</v>
      </c>
    </row>
    <row r="2701" spans="1:7" x14ac:dyDescent="0.2">
      <c r="A2701" s="6" t="s">
        <v>199</v>
      </c>
      <c r="B2701" s="6" t="s">
        <v>185</v>
      </c>
      <c r="C2701" s="6" t="s">
        <v>166</v>
      </c>
      <c r="D2701">
        <v>55.364871000000001</v>
      </c>
      <c r="E2701" s="6" t="s">
        <v>106</v>
      </c>
      <c r="F2701" s="6" t="s">
        <v>128</v>
      </c>
      <c r="G2701">
        <v>20260723</v>
      </c>
    </row>
    <row r="2702" spans="1:7" x14ac:dyDescent="0.2">
      <c r="A2702" s="6" t="s">
        <v>199</v>
      </c>
      <c r="B2702" s="6" t="s">
        <v>185</v>
      </c>
      <c r="C2702" s="6" t="s">
        <v>166</v>
      </c>
      <c r="D2702">
        <v>172.794578</v>
      </c>
      <c r="E2702" s="6" t="s">
        <v>108</v>
      </c>
      <c r="F2702" s="6" t="s">
        <v>129</v>
      </c>
      <c r="G2702">
        <v>20260723</v>
      </c>
    </row>
    <row r="2703" spans="1:7" x14ac:dyDescent="0.2">
      <c r="A2703" s="6" t="s">
        <v>199</v>
      </c>
      <c r="B2703" s="6" t="s">
        <v>185</v>
      </c>
      <c r="C2703" s="6" t="s">
        <v>166</v>
      </c>
      <c r="D2703">
        <v>3.134182</v>
      </c>
      <c r="E2703" s="6" t="s">
        <v>110</v>
      </c>
      <c r="F2703" s="6" t="s">
        <v>130</v>
      </c>
      <c r="G2703">
        <v>20260723</v>
      </c>
    </row>
    <row r="2704" spans="1:7" x14ac:dyDescent="0.2">
      <c r="A2704" s="6" t="s">
        <v>199</v>
      </c>
      <c r="B2704" s="6" t="s">
        <v>185</v>
      </c>
      <c r="C2704" s="6" t="s">
        <v>166</v>
      </c>
      <c r="E2704" s="6" t="s">
        <v>132</v>
      </c>
      <c r="F2704" s="6" t="s">
        <v>131</v>
      </c>
      <c r="G2704">
        <v>20260723</v>
      </c>
    </row>
    <row r="2705" spans="1:7" x14ac:dyDescent="0.2">
      <c r="A2705" s="6" t="s">
        <v>199</v>
      </c>
      <c r="B2705" s="6" t="s">
        <v>185</v>
      </c>
      <c r="C2705" s="6" t="s">
        <v>166</v>
      </c>
      <c r="D2705">
        <v>0</v>
      </c>
      <c r="E2705" s="6" t="s">
        <v>134</v>
      </c>
      <c r="F2705" s="6" t="s">
        <v>133</v>
      </c>
      <c r="G2705">
        <v>20260723</v>
      </c>
    </row>
    <row r="2706" spans="1:7" x14ac:dyDescent="0.2">
      <c r="A2706" s="6" t="s">
        <v>199</v>
      </c>
      <c r="B2706" s="6" t="s">
        <v>185</v>
      </c>
      <c r="C2706" s="6" t="s">
        <v>166</v>
      </c>
      <c r="D2706">
        <v>27.149082</v>
      </c>
      <c r="E2706" s="6" t="s">
        <v>136</v>
      </c>
      <c r="F2706" s="6" t="s">
        <v>135</v>
      </c>
      <c r="G2706">
        <v>20260723</v>
      </c>
    </row>
    <row r="2707" spans="1:7" x14ac:dyDescent="0.2">
      <c r="A2707" s="6" t="s">
        <v>199</v>
      </c>
      <c r="B2707" s="6" t="s">
        <v>185</v>
      </c>
      <c r="C2707" s="6" t="s">
        <v>166</v>
      </c>
      <c r="D2707">
        <v>2.7379579999999999</v>
      </c>
      <c r="E2707" s="6" t="s">
        <v>138</v>
      </c>
      <c r="F2707" s="6" t="s">
        <v>137</v>
      </c>
      <c r="G2707">
        <v>20260723</v>
      </c>
    </row>
    <row r="2708" spans="1:7" x14ac:dyDescent="0.2">
      <c r="A2708" s="6" t="s">
        <v>199</v>
      </c>
      <c r="B2708" s="6" t="s">
        <v>185</v>
      </c>
      <c r="C2708" s="6" t="s">
        <v>166</v>
      </c>
      <c r="D2708">
        <v>25.067439</v>
      </c>
      <c r="E2708" s="6" t="s">
        <v>140</v>
      </c>
      <c r="F2708" s="6" t="s">
        <v>139</v>
      </c>
      <c r="G2708">
        <v>20260723</v>
      </c>
    </row>
    <row r="2709" spans="1:7" x14ac:dyDescent="0.2">
      <c r="A2709" s="6" t="s">
        <v>199</v>
      </c>
      <c r="B2709" s="6" t="s">
        <v>185</v>
      </c>
      <c r="C2709" s="6" t="s">
        <v>166</v>
      </c>
      <c r="D2709">
        <v>120.04197000000001</v>
      </c>
      <c r="E2709" s="6" t="s">
        <v>142</v>
      </c>
      <c r="F2709" s="6" t="s">
        <v>141</v>
      </c>
      <c r="G2709">
        <v>20260723</v>
      </c>
    </row>
    <row r="2710" spans="1:7" x14ac:dyDescent="0.2">
      <c r="A2710" s="6" t="s">
        <v>199</v>
      </c>
      <c r="B2710" s="6" t="s">
        <v>185</v>
      </c>
      <c r="C2710" s="6" t="s">
        <v>166</v>
      </c>
      <c r="D2710">
        <v>0.26869700000000002</v>
      </c>
      <c r="E2710" s="6" t="s">
        <v>52</v>
      </c>
      <c r="F2710" s="6" t="s">
        <v>143</v>
      </c>
      <c r="G2710">
        <v>20260723</v>
      </c>
    </row>
    <row r="2711" spans="1:7" x14ac:dyDescent="0.2">
      <c r="A2711" s="6" t="s">
        <v>199</v>
      </c>
      <c r="B2711" s="6" t="s">
        <v>185</v>
      </c>
      <c r="C2711" s="6" t="s">
        <v>166</v>
      </c>
      <c r="D2711">
        <v>27.502241999999999</v>
      </c>
      <c r="E2711" s="6" t="s">
        <v>145</v>
      </c>
      <c r="F2711" s="6" t="s">
        <v>144</v>
      </c>
      <c r="G2711">
        <v>20260723</v>
      </c>
    </row>
    <row r="2712" spans="1:7" x14ac:dyDescent="0.2">
      <c r="A2712" s="6" t="s">
        <v>199</v>
      </c>
      <c r="B2712" s="6" t="s">
        <v>185</v>
      </c>
      <c r="C2712" s="6" t="s">
        <v>166</v>
      </c>
      <c r="D2712">
        <v>12.566388</v>
      </c>
      <c r="E2712" s="6" t="s">
        <v>147</v>
      </c>
      <c r="F2712" s="6" t="s">
        <v>146</v>
      </c>
      <c r="G2712">
        <v>20260723</v>
      </c>
    </row>
    <row r="2713" spans="1:7" x14ac:dyDescent="0.2">
      <c r="A2713" s="6" t="s">
        <v>199</v>
      </c>
      <c r="B2713" s="6" t="s">
        <v>185</v>
      </c>
      <c r="C2713" s="6" t="s">
        <v>166</v>
      </c>
      <c r="D2713">
        <v>39.137025999999999</v>
      </c>
      <c r="E2713" s="6" t="s">
        <v>149</v>
      </c>
      <c r="F2713" s="6" t="s">
        <v>148</v>
      </c>
      <c r="G2713">
        <v>20260723</v>
      </c>
    </row>
    <row r="2714" spans="1:7" x14ac:dyDescent="0.2">
      <c r="A2714" s="6" t="s">
        <v>199</v>
      </c>
      <c r="B2714" s="6" t="s">
        <v>185</v>
      </c>
      <c r="C2714" s="6" t="s">
        <v>166</v>
      </c>
      <c r="D2714">
        <v>29.706364000000001</v>
      </c>
      <c r="E2714" s="6" t="s">
        <v>151</v>
      </c>
      <c r="F2714" s="6" t="s">
        <v>150</v>
      </c>
      <c r="G2714">
        <v>20260723</v>
      </c>
    </row>
    <row r="2715" spans="1:7" x14ac:dyDescent="0.2">
      <c r="A2715" s="6" t="s">
        <v>199</v>
      </c>
      <c r="B2715" s="6" t="s">
        <v>185</v>
      </c>
      <c r="C2715" s="6" t="s">
        <v>166</v>
      </c>
      <c r="D2715">
        <v>60.930320999999999</v>
      </c>
      <c r="E2715" s="6" t="s">
        <v>153</v>
      </c>
      <c r="F2715" s="6" t="s">
        <v>152</v>
      </c>
      <c r="G2715">
        <v>20260723</v>
      </c>
    </row>
    <row r="2716" spans="1:7" x14ac:dyDescent="0.2">
      <c r="A2716" s="6" t="s">
        <v>199</v>
      </c>
      <c r="B2716" s="6" t="s">
        <v>185</v>
      </c>
      <c r="C2716" s="6" t="s">
        <v>166</v>
      </c>
      <c r="D2716">
        <v>0.80645199999999995</v>
      </c>
      <c r="E2716" s="6" t="s">
        <v>155</v>
      </c>
      <c r="F2716" s="6" t="s">
        <v>154</v>
      </c>
      <c r="G2716">
        <v>20260723</v>
      </c>
    </row>
    <row r="2717" spans="1:7" x14ac:dyDescent="0.2">
      <c r="A2717" s="6" t="s">
        <v>199</v>
      </c>
      <c r="B2717" s="6" t="s">
        <v>185</v>
      </c>
      <c r="C2717" s="6" t="s">
        <v>166</v>
      </c>
      <c r="D2717">
        <v>0</v>
      </c>
      <c r="E2717" s="6" t="s">
        <v>157</v>
      </c>
      <c r="F2717" s="6" t="s">
        <v>156</v>
      </c>
      <c r="G2717">
        <v>20260723</v>
      </c>
    </row>
    <row r="2718" spans="1:7" x14ac:dyDescent="0.2">
      <c r="A2718" s="6" t="s">
        <v>199</v>
      </c>
      <c r="B2718" s="6" t="s">
        <v>185</v>
      </c>
      <c r="C2718" s="6" t="s">
        <v>166</v>
      </c>
      <c r="D2718">
        <v>0.80645199999999995</v>
      </c>
      <c r="E2718" s="6" t="s">
        <v>159</v>
      </c>
      <c r="F2718" s="6" t="s">
        <v>158</v>
      </c>
      <c r="G2718">
        <v>20260723</v>
      </c>
    </row>
    <row r="2719" spans="1:7" x14ac:dyDescent="0.2">
      <c r="A2719" s="6" t="s">
        <v>199</v>
      </c>
      <c r="B2719" s="6" t="s">
        <v>185</v>
      </c>
      <c r="C2719" s="6" t="s">
        <v>166</v>
      </c>
      <c r="D2719">
        <v>73.482894000000002</v>
      </c>
      <c r="E2719" s="6" t="s">
        <v>161</v>
      </c>
      <c r="F2719" s="6" t="s">
        <v>160</v>
      </c>
      <c r="G2719">
        <v>20260723</v>
      </c>
    </row>
    <row r="2720" spans="1:7" x14ac:dyDescent="0.2">
      <c r="A2720" s="6" t="s">
        <v>199</v>
      </c>
      <c r="B2720" s="6" t="s">
        <v>185</v>
      </c>
      <c r="C2720" s="6" t="s">
        <v>166</v>
      </c>
      <c r="D2720">
        <v>3810.3321190000001</v>
      </c>
      <c r="E2720" s="6" t="s">
        <v>163</v>
      </c>
      <c r="F2720" s="6" t="s">
        <v>162</v>
      </c>
      <c r="G2720">
        <v>20260723</v>
      </c>
    </row>
    <row r="2721" spans="1:7" x14ac:dyDescent="0.2">
      <c r="A2721" s="6" t="s">
        <v>199</v>
      </c>
      <c r="B2721" s="6" t="s">
        <v>185</v>
      </c>
      <c r="C2721" s="6" t="s">
        <v>166</v>
      </c>
      <c r="D2721">
        <v>1586.1672819999999</v>
      </c>
      <c r="E2721" s="6" t="s">
        <v>165</v>
      </c>
      <c r="F2721" s="6" t="s">
        <v>164</v>
      </c>
      <c r="G2721">
        <v>20260723</v>
      </c>
    </row>
    <row r="2722" spans="1:7" x14ac:dyDescent="0.2">
      <c r="A2722" s="6" t="s">
        <v>199</v>
      </c>
      <c r="B2722" s="6" t="s">
        <v>188</v>
      </c>
      <c r="C2722" s="6" t="s">
        <v>166</v>
      </c>
      <c r="E2722" s="6" t="s">
        <v>12</v>
      </c>
      <c r="F2722" s="6" t="s">
        <v>11</v>
      </c>
      <c r="G2722">
        <v>20260723</v>
      </c>
    </row>
    <row r="2723" spans="1:7" x14ac:dyDescent="0.2">
      <c r="A2723" s="6" t="s">
        <v>199</v>
      </c>
      <c r="B2723" s="6" t="s">
        <v>188</v>
      </c>
      <c r="C2723" s="6" t="s">
        <v>166</v>
      </c>
      <c r="E2723" s="6" t="s">
        <v>16</v>
      </c>
      <c r="F2723" s="6" t="s">
        <v>15</v>
      </c>
      <c r="G2723">
        <v>20260723</v>
      </c>
    </row>
    <row r="2724" spans="1:7" x14ac:dyDescent="0.2">
      <c r="A2724" s="6" t="s">
        <v>199</v>
      </c>
      <c r="B2724" s="6" t="s">
        <v>188</v>
      </c>
      <c r="C2724" s="6" t="s">
        <v>166</v>
      </c>
      <c r="E2724" s="6" t="s">
        <v>18</v>
      </c>
      <c r="F2724" s="6" t="s">
        <v>17</v>
      </c>
      <c r="G2724">
        <v>20260723</v>
      </c>
    </row>
    <row r="2725" spans="1:7" x14ac:dyDescent="0.2">
      <c r="A2725" s="6" t="s">
        <v>199</v>
      </c>
      <c r="B2725" s="6" t="s">
        <v>188</v>
      </c>
      <c r="C2725" s="6" t="s">
        <v>166</v>
      </c>
      <c r="D2725">
        <v>0</v>
      </c>
      <c r="E2725" s="6" t="s">
        <v>20</v>
      </c>
      <c r="F2725" s="6" t="s">
        <v>19</v>
      </c>
      <c r="G2725">
        <v>20260723</v>
      </c>
    </row>
    <row r="2726" spans="1:7" x14ac:dyDescent="0.2">
      <c r="A2726" s="6" t="s">
        <v>199</v>
      </c>
      <c r="B2726" s="6" t="s">
        <v>188</v>
      </c>
      <c r="C2726" s="6" t="s">
        <v>166</v>
      </c>
      <c r="D2726">
        <v>28.433530999999999</v>
      </c>
      <c r="E2726" s="6" t="s">
        <v>22</v>
      </c>
      <c r="F2726" s="6" t="s">
        <v>21</v>
      </c>
      <c r="G2726">
        <v>20260723</v>
      </c>
    </row>
    <row r="2727" spans="1:7" x14ac:dyDescent="0.2">
      <c r="A2727" s="6" t="s">
        <v>199</v>
      </c>
      <c r="B2727" s="6" t="s">
        <v>188</v>
      </c>
      <c r="C2727" s="6" t="s">
        <v>166</v>
      </c>
      <c r="D2727">
        <v>0</v>
      </c>
      <c r="E2727" s="6" t="s">
        <v>24</v>
      </c>
      <c r="F2727" s="6" t="s">
        <v>23</v>
      </c>
      <c r="G2727">
        <v>20260723</v>
      </c>
    </row>
    <row r="2728" spans="1:7" x14ac:dyDescent="0.2">
      <c r="A2728" s="6" t="s">
        <v>199</v>
      </c>
      <c r="B2728" s="6" t="s">
        <v>188</v>
      </c>
      <c r="C2728" s="6" t="s">
        <v>166</v>
      </c>
      <c r="D2728">
        <v>216.15074000000001</v>
      </c>
      <c r="E2728" s="6" t="s">
        <v>26</v>
      </c>
      <c r="F2728" s="6" t="s">
        <v>25</v>
      </c>
      <c r="G2728">
        <v>20260723</v>
      </c>
    </row>
    <row r="2729" spans="1:7" x14ac:dyDescent="0.2">
      <c r="A2729" s="6" t="s">
        <v>199</v>
      </c>
      <c r="B2729" s="6" t="s">
        <v>188</v>
      </c>
      <c r="C2729" s="6" t="s">
        <v>166</v>
      </c>
      <c r="D2729">
        <v>4274.2997690000002</v>
      </c>
      <c r="E2729" s="6" t="s">
        <v>28</v>
      </c>
      <c r="F2729" s="6" t="s">
        <v>27</v>
      </c>
      <c r="G2729">
        <v>20260723</v>
      </c>
    </row>
    <row r="2730" spans="1:7" x14ac:dyDescent="0.2">
      <c r="A2730" s="6" t="s">
        <v>199</v>
      </c>
      <c r="B2730" s="6" t="s">
        <v>188</v>
      </c>
      <c r="C2730" s="6" t="s">
        <v>166</v>
      </c>
      <c r="D2730">
        <v>376.08024899999998</v>
      </c>
      <c r="E2730" s="6" t="s">
        <v>30</v>
      </c>
      <c r="F2730" s="6" t="s">
        <v>29</v>
      </c>
      <c r="G2730">
        <v>20260723</v>
      </c>
    </row>
    <row r="2731" spans="1:7" x14ac:dyDescent="0.2">
      <c r="A2731" s="6" t="s">
        <v>199</v>
      </c>
      <c r="B2731" s="6" t="s">
        <v>188</v>
      </c>
      <c r="C2731" s="6" t="s">
        <v>166</v>
      </c>
      <c r="D2731">
        <v>145.409494</v>
      </c>
      <c r="E2731" s="6" t="s">
        <v>32</v>
      </c>
      <c r="F2731" s="6" t="s">
        <v>31</v>
      </c>
      <c r="G2731">
        <v>20260723</v>
      </c>
    </row>
    <row r="2732" spans="1:7" x14ac:dyDescent="0.2">
      <c r="A2732" s="6" t="s">
        <v>199</v>
      </c>
      <c r="B2732" s="6" t="s">
        <v>188</v>
      </c>
      <c r="C2732" s="6" t="s">
        <v>166</v>
      </c>
      <c r="D2732">
        <v>224.287183</v>
      </c>
      <c r="E2732" s="6" t="s">
        <v>34</v>
      </c>
      <c r="F2732" s="6" t="s">
        <v>33</v>
      </c>
      <c r="G2732">
        <v>20260723</v>
      </c>
    </row>
    <row r="2733" spans="1:7" x14ac:dyDescent="0.2">
      <c r="A2733" s="6" t="s">
        <v>199</v>
      </c>
      <c r="B2733" s="6" t="s">
        <v>188</v>
      </c>
      <c r="C2733" s="6" t="s">
        <v>166</v>
      </c>
      <c r="D2733">
        <v>132.47638799999999</v>
      </c>
      <c r="E2733" s="6" t="s">
        <v>36</v>
      </c>
      <c r="F2733" s="6" t="s">
        <v>35</v>
      </c>
      <c r="G2733">
        <v>20260723</v>
      </c>
    </row>
    <row r="2734" spans="1:7" x14ac:dyDescent="0.2">
      <c r="A2734" s="6" t="s">
        <v>199</v>
      </c>
      <c r="B2734" s="6" t="s">
        <v>188</v>
      </c>
      <c r="C2734" s="6" t="s">
        <v>166</v>
      </c>
      <c r="D2734">
        <v>91.810794999999999</v>
      </c>
      <c r="E2734" s="6" t="s">
        <v>38</v>
      </c>
      <c r="F2734" s="6" t="s">
        <v>37</v>
      </c>
      <c r="G2734">
        <v>20260723</v>
      </c>
    </row>
    <row r="2735" spans="1:7" x14ac:dyDescent="0.2">
      <c r="A2735" s="6" t="s">
        <v>199</v>
      </c>
      <c r="B2735" s="6" t="s">
        <v>188</v>
      </c>
      <c r="C2735" s="6" t="s">
        <v>166</v>
      </c>
      <c r="D2735">
        <v>3117.4016790000001</v>
      </c>
      <c r="E2735" s="6" t="s">
        <v>40</v>
      </c>
      <c r="F2735" s="6" t="s">
        <v>39</v>
      </c>
      <c r="G2735">
        <v>20260723</v>
      </c>
    </row>
    <row r="2736" spans="1:7" x14ac:dyDescent="0.2">
      <c r="A2736" s="6" t="s">
        <v>199</v>
      </c>
      <c r="B2736" s="6" t="s">
        <v>188</v>
      </c>
      <c r="C2736" s="6" t="s">
        <v>166</v>
      </c>
      <c r="D2736">
        <v>2967.618129</v>
      </c>
      <c r="E2736" s="6" t="s">
        <v>42</v>
      </c>
      <c r="F2736" s="6" t="s">
        <v>41</v>
      </c>
      <c r="G2736">
        <v>20260723</v>
      </c>
    </row>
    <row r="2737" spans="1:7" x14ac:dyDescent="0.2">
      <c r="A2737" s="6" t="s">
        <v>199</v>
      </c>
      <c r="B2737" s="6" t="s">
        <v>188</v>
      </c>
      <c r="C2737" s="6" t="s">
        <v>166</v>
      </c>
      <c r="D2737">
        <v>144.271208</v>
      </c>
      <c r="E2737" s="6" t="s">
        <v>44</v>
      </c>
      <c r="F2737" s="6" t="s">
        <v>43</v>
      </c>
      <c r="G2737">
        <v>20260723</v>
      </c>
    </row>
    <row r="2738" spans="1:7" x14ac:dyDescent="0.2">
      <c r="A2738" s="6" t="s">
        <v>199</v>
      </c>
      <c r="B2738" s="6" t="s">
        <v>188</v>
      </c>
      <c r="C2738" s="6" t="s">
        <v>166</v>
      </c>
      <c r="D2738">
        <v>5.5123410000000002</v>
      </c>
      <c r="E2738" s="6" t="s">
        <v>46</v>
      </c>
      <c r="F2738" s="6" t="s">
        <v>45</v>
      </c>
      <c r="G2738">
        <v>20260723</v>
      </c>
    </row>
    <row r="2739" spans="1:7" x14ac:dyDescent="0.2">
      <c r="A2739" s="6" t="s">
        <v>199</v>
      </c>
      <c r="B2739" s="6" t="s">
        <v>188</v>
      </c>
      <c r="C2739" s="6" t="s">
        <v>166</v>
      </c>
      <c r="D2739">
        <v>0</v>
      </c>
      <c r="E2739" s="6" t="s">
        <v>48</v>
      </c>
      <c r="F2739" s="6" t="s">
        <v>47</v>
      </c>
      <c r="G2739">
        <v>20260723</v>
      </c>
    </row>
    <row r="2740" spans="1:7" x14ac:dyDescent="0.2">
      <c r="A2740" s="6" t="s">
        <v>199</v>
      </c>
      <c r="B2740" s="6" t="s">
        <v>188</v>
      </c>
      <c r="C2740" s="6" t="s">
        <v>166</v>
      </c>
      <c r="D2740">
        <v>282.04279700000001</v>
      </c>
      <c r="E2740" s="6" t="s">
        <v>50</v>
      </c>
      <c r="F2740" s="6" t="s">
        <v>49</v>
      </c>
      <c r="G2740">
        <v>20260723</v>
      </c>
    </row>
    <row r="2741" spans="1:7" x14ac:dyDescent="0.2">
      <c r="A2741" s="6" t="s">
        <v>199</v>
      </c>
      <c r="B2741" s="6" t="s">
        <v>188</v>
      </c>
      <c r="C2741" s="6" t="s">
        <v>166</v>
      </c>
      <c r="D2741">
        <v>0.95811299999999999</v>
      </c>
      <c r="E2741" s="6" t="s">
        <v>52</v>
      </c>
      <c r="F2741" s="6" t="s">
        <v>51</v>
      </c>
      <c r="G2741">
        <v>20260723</v>
      </c>
    </row>
    <row r="2742" spans="1:7" x14ac:dyDescent="0.2">
      <c r="A2742" s="6" t="s">
        <v>199</v>
      </c>
      <c r="B2742" s="6" t="s">
        <v>188</v>
      </c>
      <c r="C2742" s="6" t="s">
        <v>166</v>
      </c>
      <c r="D2742">
        <v>128.00762599999999</v>
      </c>
      <c r="E2742" s="6" t="s">
        <v>54</v>
      </c>
      <c r="F2742" s="6" t="s">
        <v>53</v>
      </c>
      <c r="G2742">
        <v>20260723</v>
      </c>
    </row>
    <row r="2743" spans="1:7" x14ac:dyDescent="0.2">
      <c r="A2743" s="6" t="s">
        <v>199</v>
      </c>
      <c r="B2743" s="6" t="s">
        <v>188</v>
      </c>
      <c r="C2743" s="6" t="s">
        <v>166</v>
      </c>
      <c r="D2743">
        <v>0.11262800000000001</v>
      </c>
      <c r="E2743" s="6" t="s">
        <v>56</v>
      </c>
      <c r="F2743" s="6" t="s">
        <v>55</v>
      </c>
      <c r="G2743">
        <v>20260723</v>
      </c>
    </row>
    <row r="2744" spans="1:7" x14ac:dyDescent="0.2">
      <c r="A2744" s="6" t="s">
        <v>199</v>
      </c>
      <c r="B2744" s="6" t="s">
        <v>188</v>
      </c>
      <c r="C2744" s="6" t="s">
        <v>166</v>
      </c>
      <c r="D2744">
        <v>254.09522000000001</v>
      </c>
      <c r="E2744" s="6" t="s">
        <v>58</v>
      </c>
      <c r="F2744" s="6" t="s">
        <v>57</v>
      </c>
      <c r="G2744">
        <v>20260723</v>
      </c>
    </row>
    <row r="2745" spans="1:7" x14ac:dyDescent="0.2">
      <c r="A2745" s="6" t="s">
        <v>199</v>
      </c>
      <c r="B2745" s="6" t="s">
        <v>188</v>
      </c>
      <c r="C2745" s="6" t="s">
        <v>166</v>
      </c>
      <c r="D2745">
        <v>358.27614399999999</v>
      </c>
      <c r="E2745" s="6" t="s">
        <v>60</v>
      </c>
      <c r="F2745" s="6" t="s">
        <v>59</v>
      </c>
      <c r="G2745">
        <v>20260723</v>
      </c>
    </row>
    <row r="2746" spans="1:7" x14ac:dyDescent="0.2">
      <c r="A2746" s="6" t="s">
        <v>199</v>
      </c>
      <c r="B2746" s="6" t="s">
        <v>188</v>
      </c>
      <c r="C2746" s="6" t="s">
        <v>166</v>
      </c>
      <c r="D2746">
        <v>41.212719999999997</v>
      </c>
      <c r="E2746" s="6" t="s">
        <v>62</v>
      </c>
      <c r="F2746" s="6" t="s">
        <v>61</v>
      </c>
      <c r="G2746">
        <v>20260723</v>
      </c>
    </row>
    <row r="2747" spans="1:7" x14ac:dyDescent="0.2">
      <c r="A2747" s="6" t="s">
        <v>199</v>
      </c>
      <c r="B2747" s="6" t="s">
        <v>188</v>
      </c>
      <c r="C2747" s="6" t="s">
        <v>166</v>
      </c>
      <c r="D2747">
        <v>1.7706</v>
      </c>
      <c r="E2747" s="6" t="s">
        <v>64</v>
      </c>
      <c r="F2747" s="6" t="s">
        <v>63</v>
      </c>
      <c r="G2747">
        <v>20260723</v>
      </c>
    </row>
    <row r="2748" spans="1:7" x14ac:dyDescent="0.2">
      <c r="A2748" s="6" t="s">
        <v>199</v>
      </c>
      <c r="B2748" s="6" t="s">
        <v>188</v>
      </c>
      <c r="C2748" s="6" t="s">
        <v>166</v>
      </c>
      <c r="D2748">
        <v>315.292824</v>
      </c>
      <c r="E2748" s="6" t="s">
        <v>66</v>
      </c>
      <c r="F2748" s="6" t="s">
        <v>65</v>
      </c>
      <c r="G2748">
        <v>20260723</v>
      </c>
    </row>
    <row r="2749" spans="1:7" x14ac:dyDescent="0.2">
      <c r="A2749" s="6" t="s">
        <v>199</v>
      </c>
      <c r="B2749" s="6" t="s">
        <v>188</v>
      </c>
      <c r="C2749" s="6" t="s">
        <v>166</v>
      </c>
      <c r="D2749">
        <v>92.010068000000004</v>
      </c>
      <c r="E2749" s="6" t="s">
        <v>68</v>
      </c>
      <c r="F2749" s="6" t="s">
        <v>67</v>
      </c>
      <c r="G2749">
        <v>20260723</v>
      </c>
    </row>
    <row r="2750" spans="1:7" x14ac:dyDescent="0.2">
      <c r="A2750" s="6" t="s">
        <v>199</v>
      </c>
      <c r="B2750" s="6" t="s">
        <v>188</v>
      </c>
      <c r="C2750" s="6" t="s">
        <v>166</v>
      </c>
      <c r="D2750">
        <v>78.643389999999997</v>
      </c>
      <c r="E2750" s="6" t="s">
        <v>70</v>
      </c>
      <c r="F2750" s="6" t="s">
        <v>69</v>
      </c>
      <c r="G2750">
        <v>20260723</v>
      </c>
    </row>
    <row r="2751" spans="1:7" x14ac:dyDescent="0.2">
      <c r="A2751" s="6" t="s">
        <v>199</v>
      </c>
      <c r="B2751" s="6" t="s">
        <v>188</v>
      </c>
      <c r="C2751" s="6" t="s">
        <v>166</v>
      </c>
      <c r="D2751">
        <v>79.094626000000005</v>
      </c>
      <c r="E2751" s="6" t="s">
        <v>72</v>
      </c>
      <c r="F2751" s="6" t="s">
        <v>71</v>
      </c>
      <c r="G2751">
        <v>20260723</v>
      </c>
    </row>
    <row r="2752" spans="1:7" x14ac:dyDescent="0.2">
      <c r="A2752" s="6" t="s">
        <v>199</v>
      </c>
      <c r="B2752" s="6" t="s">
        <v>188</v>
      </c>
      <c r="C2752" s="6" t="s">
        <v>166</v>
      </c>
      <c r="D2752">
        <v>-0.451237</v>
      </c>
      <c r="E2752" s="6" t="s">
        <v>74</v>
      </c>
      <c r="F2752" s="6" t="s">
        <v>73</v>
      </c>
      <c r="G2752">
        <v>20260723</v>
      </c>
    </row>
    <row r="2753" spans="1:7" x14ac:dyDescent="0.2">
      <c r="A2753" s="6" t="s">
        <v>199</v>
      </c>
      <c r="B2753" s="6" t="s">
        <v>188</v>
      </c>
      <c r="C2753" s="6" t="s">
        <v>166</v>
      </c>
      <c r="D2753">
        <v>13.375358</v>
      </c>
      <c r="E2753" s="6" t="s">
        <v>76</v>
      </c>
      <c r="F2753" s="6" t="s">
        <v>75</v>
      </c>
      <c r="G2753">
        <v>20260723</v>
      </c>
    </row>
    <row r="2754" spans="1:7" x14ac:dyDescent="0.2">
      <c r="A2754" s="6" t="s">
        <v>199</v>
      </c>
      <c r="B2754" s="6" t="s">
        <v>188</v>
      </c>
      <c r="C2754" s="6" t="s">
        <v>166</v>
      </c>
      <c r="D2754">
        <v>1.4920000000000001E-3</v>
      </c>
      <c r="E2754" s="6" t="s">
        <v>78</v>
      </c>
      <c r="F2754" s="6" t="s">
        <v>77</v>
      </c>
      <c r="G2754">
        <v>20260723</v>
      </c>
    </row>
    <row r="2755" spans="1:7" x14ac:dyDescent="0.2">
      <c r="A2755" s="6" t="s">
        <v>199</v>
      </c>
      <c r="B2755" s="6" t="s">
        <v>188</v>
      </c>
      <c r="C2755" s="6" t="s">
        <v>166</v>
      </c>
      <c r="D2755">
        <v>13.373866</v>
      </c>
      <c r="E2755" s="6" t="s">
        <v>80</v>
      </c>
      <c r="F2755" s="6" t="s">
        <v>79</v>
      </c>
      <c r="G2755">
        <v>20260723</v>
      </c>
    </row>
    <row r="2756" spans="1:7" x14ac:dyDescent="0.2">
      <c r="A2756" s="6" t="s">
        <v>199</v>
      </c>
      <c r="B2756" s="6" t="s">
        <v>188</v>
      </c>
      <c r="C2756" s="6" t="s">
        <v>166</v>
      </c>
      <c r="D2756">
        <v>-8.6800000000000002E-3</v>
      </c>
      <c r="E2756" s="6" t="s">
        <v>82</v>
      </c>
      <c r="F2756" s="6" t="s">
        <v>81</v>
      </c>
      <c r="G2756">
        <v>20260723</v>
      </c>
    </row>
    <row r="2757" spans="1:7" x14ac:dyDescent="0.2">
      <c r="A2757" s="6" t="s">
        <v>199</v>
      </c>
      <c r="B2757" s="6" t="s">
        <v>188</v>
      </c>
      <c r="C2757" s="6" t="s">
        <v>166</v>
      </c>
      <c r="D2757">
        <v>2.3118E-2</v>
      </c>
      <c r="E2757" s="6" t="s">
        <v>84</v>
      </c>
      <c r="F2757" s="6" t="s">
        <v>83</v>
      </c>
      <c r="G2757">
        <v>20260723</v>
      </c>
    </row>
    <row r="2758" spans="1:7" x14ac:dyDescent="0.2">
      <c r="A2758" s="6" t="s">
        <v>199</v>
      </c>
      <c r="B2758" s="6" t="s">
        <v>188</v>
      </c>
      <c r="C2758" s="6" t="s">
        <v>166</v>
      </c>
      <c r="D2758">
        <v>80.995819999999995</v>
      </c>
      <c r="E2758" s="6" t="s">
        <v>86</v>
      </c>
      <c r="F2758" s="6" t="s">
        <v>85</v>
      </c>
      <c r="G2758">
        <v>20260723</v>
      </c>
    </row>
    <row r="2759" spans="1:7" x14ac:dyDescent="0.2">
      <c r="A2759" s="6" t="s">
        <v>199</v>
      </c>
      <c r="B2759" s="6" t="s">
        <v>188</v>
      </c>
      <c r="C2759" s="6" t="s">
        <v>166</v>
      </c>
      <c r="D2759">
        <v>28.673456000000002</v>
      </c>
      <c r="E2759" s="6" t="s">
        <v>88</v>
      </c>
      <c r="F2759" s="6" t="s">
        <v>87</v>
      </c>
      <c r="G2759">
        <v>20260723</v>
      </c>
    </row>
    <row r="2760" spans="1:7" x14ac:dyDescent="0.2">
      <c r="A2760" s="6" t="s">
        <v>199</v>
      </c>
      <c r="B2760" s="6" t="s">
        <v>188</v>
      </c>
      <c r="C2760" s="6" t="s">
        <v>166</v>
      </c>
      <c r="D2760">
        <v>60.113047000000002</v>
      </c>
      <c r="E2760" s="6" t="s">
        <v>90</v>
      </c>
      <c r="F2760" s="6" t="s">
        <v>89</v>
      </c>
      <c r="G2760">
        <v>20260723</v>
      </c>
    </row>
    <row r="2761" spans="1:7" x14ac:dyDescent="0.2">
      <c r="A2761" s="6" t="s">
        <v>199</v>
      </c>
      <c r="B2761" s="6" t="s">
        <v>188</v>
      </c>
      <c r="C2761" s="6" t="s">
        <v>166</v>
      </c>
      <c r="D2761">
        <v>0</v>
      </c>
      <c r="E2761" s="6" t="s">
        <v>92</v>
      </c>
      <c r="F2761" s="6" t="s">
        <v>91</v>
      </c>
      <c r="G2761">
        <v>20260723</v>
      </c>
    </row>
    <row r="2762" spans="1:7" x14ac:dyDescent="0.2">
      <c r="A2762" s="6" t="s">
        <v>199</v>
      </c>
      <c r="B2762" s="6" t="s">
        <v>188</v>
      </c>
      <c r="C2762" s="6" t="s">
        <v>166</v>
      </c>
      <c r="D2762">
        <v>0</v>
      </c>
      <c r="E2762" s="6" t="s">
        <v>94</v>
      </c>
      <c r="F2762" s="6" t="s">
        <v>93</v>
      </c>
      <c r="G2762">
        <v>20260723</v>
      </c>
    </row>
    <row r="2763" spans="1:7" x14ac:dyDescent="0.2">
      <c r="A2763" s="6" t="s">
        <v>199</v>
      </c>
      <c r="B2763" s="6" t="s">
        <v>188</v>
      </c>
      <c r="C2763" s="6" t="s">
        <v>166</v>
      </c>
      <c r="D2763">
        <v>93.821259999999995</v>
      </c>
      <c r="E2763" s="6" t="s">
        <v>96</v>
      </c>
      <c r="F2763" s="6" t="s">
        <v>95</v>
      </c>
      <c r="G2763">
        <v>20260723</v>
      </c>
    </row>
    <row r="2764" spans="1:7" x14ac:dyDescent="0.2">
      <c r="A2764" s="6" t="s">
        <v>199</v>
      </c>
      <c r="B2764" s="6" t="s">
        <v>188</v>
      </c>
      <c r="C2764" s="6" t="s">
        <v>166</v>
      </c>
      <c r="D2764">
        <v>10.791168000000001</v>
      </c>
      <c r="E2764" s="6" t="s">
        <v>98</v>
      </c>
      <c r="F2764" s="6" t="s">
        <v>97</v>
      </c>
      <c r="G2764">
        <v>20260723</v>
      </c>
    </row>
    <row r="2765" spans="1:7" x14ac:dyDescent="0.2">
      <c r="A2765" s="6" t="s">
        <v>199</v>
      </c>
      <c r="B2765" s="6" t="s">
        <v>188</v>
      </c>
      <c r="C2765" s="6" t="s">
        <v>166</v>
      </c>
      <c r="D2765">
        <v>5497.6833420000003</v>
      </c>
      <c r="E2765" s="6" t="s">
        <v>100</v>
      </c>
      <c r="F2765" s="6" t="s">
        <v>99</v>
      </c>
      <c r="G2765">
        <v>20260723</v>
      </c>
    </row>
    <row r="2766" spans="1:7" x14ac:dyDescent="0.2">
      <c r="A2766" s="6" t="s">
        <v>199</v>
      </c>
      <c r="B2766" s="6" t="s">
        <v>188</v>
      </c>
      <c r="C2766" s="6" t="s">
        <v>166</v>
      </c>
      <c r="E2766" s="6" t="s">
        <v>102</v>
      </c>
      <c r="F2766" s="6" t="s">
        <v>101</v>
      </c>
      <c r="G2766">
        <v>20260723</v>
      </c>
    </row>
    <row r="2767" spans="1:7" x14ac:dyDescent="0.2">
      <c r="A2767" s="6" t="s">
        <v>199</v>
      </c>
      <c r="B2767" s="6" t="s">
        <v>188</v>
      </c>
      <c r="C2767" s="6" t="s">
        <v>166</v>
      </c>
      <c r="D2767">
        <v>903.72859100000005</v>
      </c>
      <c r="E2767" s="6" t="s">
        <v>167</v>
      </c>
      <c r="F2767" s="6" t="s">
        <v>103</v>
      </c>
      <c r="G2767">
        <v>20260723</v>
      </c>
    </row>
    <row r="2768" spans="1:7" x14ac:dyDescent="0.2">
      <c r="A2768" s="6" t="s">
        <v>199</v>
      </c>
      <c r="B2768" s="6" t="s">
        <v>188</v>
      </c>
      <c r="C2768" s="6" t="s">
        <v>166</v>
      </c>
      <c r="D2768">
        <v>866.56107699999995</v>
      </c>
      <c r="E2768" s="6" t="s">
        <v>168</v>
      </c>
      <c r="F2768" s="6" t="s">
        <v>104</v>
      </c>
      <c r="G2768">
        <v>20260723</v>
      </c>
    </row>
    <row r="2769" spans="1:7" x14ac:dyDescent="0.2">
      <c r="A2769" s="6" t="s">
        <v>199</v>
      </c>
      <c r="B2769" s="6" t="s">
        <v>188</v>
      </c>
      <c r="C2769" s="6" t="s">
        <v>166</v>
      </c>
      <c r="D2769">
        <v>0</v>
      </c>
      <c r="E2769" s="6" t="s">
        <v>106</v>
      </c>
      <c r="F2769" s="6" t="s">
        <v>105</v>
      </c>
      <c r="G2769">
        <v>20260723</v>
      </c>
    </row>
    <row r="2770" spans="1:7" x14ac:dyDescent="0.2">
      <c r="A2770" s="6" t="s">
        <v>199</v>
      </c>
      <c r="B2770" s="6" t="s">
        <v>188</v>
      </c>
      <c r="C2770" s="6" t="s">
        <v>166</v>
      </c>
      <c r="D2770">
        <v>781.28961200000003</v>
      </c>
      <c r="E2770" s="6" t="s">
        <v>108</v>
      </c>
      <c r="F2770" s="6" t="s">
        <v>107</v>
      </c>
      <c r="G2770">
        <v>20260723</v>
      </c>
    </row>
    <row r="2771" spans="1:7" x14ac:dyDescent="0.2">
      <c r="A2771" s="6" t="s">
        <v>199</v>
      </c>
      <c r="B2771" s="6" t="s">
        <v>188</v>
      </c>
      <c r="C2771" s="6" t="s">
        <v>166</v>
      </c>
      <c r="D2771">
        <v>85.271465000000006</v>
      </c>
      <c r="E2771" s="6" t="s">
        <v>110</v>
      </c>
      <c r="F2771" s="6" t="s">
        <v>109</v>
      </c>
      <c r="G2771">
        <v>20260723</v>
      </c>
    </row>
    <row r="2772" spans="1:7" x14ac:dyDescent="0.2">
      <c r="A2772" s="6" t="s">
        <v>199</v>
      </c>
      <c r="B2772" s="6" t="s">
        <v>188</v>
      </c>
      <c r="C2772" s="6" t="s">
        <v>166</v>
      </c>
      <c r="D2772">
        <v>37.167513</v>
      </c>
      <c r="E2772" s="6" t="s">
        <v>112</v>
      </c>
      <c r="F2772" s="6" t="s">
        <v>111</v>
      </c>
      <c r="G2772">
        <v>20260723</v>
      </c>
    </row>
    <row r="2773" spans="1:7" x14ac:dyDescent="0.2">
      <c r="A2773" s="6" t="s">
        <v>199</v>
      </c>
      <c r="B2773" s="6" t="s">
        <v>188</v>
      </c>
      <c r="C2773" s="6" t="s">
        <v>166</v>
      </c>
      <c r="D2773">
        <v>0</v>
      </c>
      <c r="E2773" s="6" t="s">
        <v>106</v>
      </c>
      <c r="F2773" s="6" t="s">
        <v>113</v>
      </c>
      <c r="G2773">
        <v>20260723</v>
      </c>
    </row>
    <row r="2774" spans="1:7" x14ac:dyDescent="0.2">
      <c r="A2774" s="6" t="s">
        <v>199</v>
      </c>
      <c r="B2774" s="6" t="s">
        <v>188</v>
      </c>
      <c r="C2774" s="6" t="s">
        <v>166</v>
      </c>
      <c r="D2774">
        <v>27.618371</v>
      </c>
      <c r="E2774" s="6" t="s">
        <v>108</v>
      </c>
      <c r="F2774" s="6" t="s">
        <v>114</v>
      </c>
      <c r="G2774">
        <v>20260723</v>
      </c>
    </row>
    <row r="2775" spans="1:7" x14ac:dyDescent="0.2">
      <c r="A2775" s="6" t="s">
        <v>199</v>
      </c>
      <c r="B2775" s="6" t="s">
        <v>188</v>
      </c>
      <c r="C2775" s="6" t="s">
        <v>166</v>
      </c>
      <c r="D2775">
        <v>9.5491419999999998</v>
      </c>
      <c r="E2775" s="6" t="s">
        <v>110</v>
      </c>
      <c r="F2775" s="6" t="s">
        <v>115</v>
      </c>
      <c r="G2775">
        <v>20260723</v>
      </c>
    </row>
    <row r="2776" spans="1:7" x14ac:dyDescent="0.2">
      <c r="A2776" s="6" t="s">
        <v>199</v>
      </c>
      <c r="B2776" s="6" t="s">
        <v>188</v>
      </c>
      <c r="C2776" s="6" t="s">
        <v>166</v>
      </c>
      <c r="D2776">
        <v>2340.9894210000002</v>
      </c>
      <c r="E2776" s="6" t="s">
        <v>117</v>
      </c>
      <c r="F2776" s="6" t="s">
        <v>116</v>
      </c>
      <c r="G2776">
        <v>20260723</v>
      </c>
    </row>
    <row r="2777" spans="1:7" x14ac:dyDescent="0.2">
      <c r="A2777" s="6" t="s">
        <v>199</v>
      </c>
      <c r="B2777" s="6" t="s">
        <v>188</v>
      </c>
      <c r="C2777" s="6" t="s">
        <v>166</v>
      </c>
      <c r="D2777">
        <v>3.8117999999999999E-2</v>
      </c>
      <c r="E2777" s="6" t="s">
        <v>119</v>
      </c>
      <c r="F2777" s="6" t="s">
        <v>118</v>
      </c>
      <c r="G2777">
        <v>20260723</v>
      </c>
    </row>
    <row r="2778" spans="1:7" x14ac:dyDescent="0.2">
      <c r="A2778" s="6" t="s">
        <v>199</v>
      </c>
      <c r="B2778" s="6" t="s">
        <v>188</v>
      </c>
      <c r="C2778" s="6" t="s">
        <v>166</v>
      </c>
      <c r="D2778">
        <v>0</v>
      </c>
      <c r="E2778" s="6" t="s">
        <v>106</v>
      </c>
      <c r="F2778" s="6" t="s">
        <v>120</v>
      </c>
      <c r="G2778">
        <v>20260723</v>
      </c>
    </row>
    <row r="2779" spans="1:7" x14ac:dyDescent="0.2">
      <c r="A2779" s="6" t="s">
        <v>199</v>
      </c>
      <c r="B2779" s="6" t="s">
        <v>188</v>
      </c>
      <c r="C2779" s="6" t="s">
        <v>166</v>
      </c>
      <c r="D2779">
        <v>3.0391999999999999E-2</v>
      </c>
      <c r="E2779" s="6" t="s">
        <v>108</v>
      </c>
      <c r="F2779" s="6" t="s">
        <v>121</v>
      </c>
      <c r="G2779">
        <v>20260723</v>
      </c>
    </row>
    <row r="2780" spans="1:7" x14ac:dyDescent="0.2">
      <c r="A2780" s="6" t="s">
        <v>199</v>
      </c>
      <c r="B2780" s="6" t="s">
        <v>188</v>
      </c>
      <c r="C2780" s="6" t="s">
        <v>166</v>
      </c>
      <c r="D2780">
        <v>7.7250000000000001E-3</v>
      </c>
      <c r="E2780" s="6" t="s">
        <v>110</v>
      </c>
      <c r="F2780" s="6" t="s">
        <v>122</v>
      </c>
      <c r="G2780">
        <v>20260723</v>
      </c>
    </row>
    <row r="2781" spans="1:7" x14ac:dyDescent="0.2">
      <c r="A2781" s="6" t="s">
        <v>199</v>
      </c>
      <c r="B2781" s="6" t="s">
        <v>188</v>
      </c>
      <c r="C2781" s="6" t="s">
        <v>166</v>
      </c>
      <c r="D2781">
        <v>2340.9513029999998</v>
      </c>
      <c r="E2781" s="6" t="s">
        <v>169</v>
      </c>
      <c r="F2781" s="6" t="s">
        <v>123</v>
      </c>
      <c r="G2781">
        <v>20260723</v>
      </c>
    </row>
    <row r="2782" spans="1:7" x14ac:dyDescent="0.2">
      <c r="A2782" s="6" t="s">
        <v>199</v>
      </c>
      <c r="B2782" s="6" t="s">
        <v>188</v>
      </c>
      <c r="C2782" s="6" t="s">
        <v>166</v>
      </c>
      <c r="D2782">
        <v>0</v>
      </c>
      <c r="E2782" s="6" t="s">
        <v>106</v>
      </c>
      <c r="F2782" s="6" t="s">
        <v>124</v>
      </c>
      <c r="G2782">
        <v>20260723</v>
      </c>
    </row>
    <row r="2783" spans="1:7" x14ac:dyDescent="0.2">
      <c r="A2783" s="6" t="s">
        <v>199</v>
      </c>
      <c r="B2783" s="6" t="s">
        <v>188</v>
      </c>
      <c r="C2783" s="6" t="s">
        <v>166</v>
      </c>
      <c r="D2783">
        <v>2300.5303669999998</v>
      </c>
      <c r="E2783" s="6" t="s">
        <v>108</v>
      </c>
      <c r="F2783" s="6" t="s">
        <v>125</v>
      </c>
      <c r="G2783">
        <v>20260723</v>
      </c>
    </row>
    <row r="2784" spans="1:7" x14ac:dyDescent="0.2">
      <c r="A2784" s="6" t="s">
        <v>199</v>
      </c>
      <c r="B2784" s="6" t="s">
        <v>188</v>
      </c>
      <c r="C2784" s="6" t="s">
        <v>166</v>
      </c>
      <c r="D2784">
        <v>40.420935999999998</v>
      </c>
      <c r="E2784" s="6" t="s">
        <v>110</v>
      </c>
      <c r="F2784" s="6" t="s">
        <v>126</v>
      </c>
      <c r="G2784">
        <v>20260723</v>
      </c>
    </row>
    <row r="2785" spans="1:7" x14ac:dyDescent="0.2">
      <c r="A2785" s="6" t="s">
        <v>199</v>
      </c>
      <c r="B2785" s="6" t="s">
        <v>188</v>
      </c>
      <c r="C2785" s="6" t="s">
        <v>166</v>
      </c>
      <c r="D2785">
        <v>250.90157300000001</v>
      </c>
      <c r="E2785" s="6" t="s">
        <v>170</v>
      </c>
      <c r="F2785" s="6" t="s">
        <v>127</v>
      </c>
      <c r="G2785">
        <v>20260723</v>
      </c>
    </row>
    <row r="2786" spans="1:7" x14ac:dyDescent="0.2">
      <c r="A2786" s="6" t="s">
        <v>199</v>
      </c>
      <c r="B2786" s="6" t="s">
        <v>188</v>
      </c>
      <c r="C2786" s="6" t="s">
        <v>166</v>
      </c>
      <c r="D2786">
        <v>73.191981999999996</v>
      </c>
      <c r="E2786" s="6" t="s">
        <v>106</v>
      </c>
      <c r="F2786" s="6" t="s">
        <v>128</v>
      </c>
      <c r="G2786">
        <v>20260723</v>
      </c>
    </row>
    <row r="2787" spans="1:7" x14ac:dyDescent="0.2">
      <c r="A2787" s="6" t="s">
        <v>199</v>
      </c>
      <c r="B2787" s="6" t="s">
        <v>188</v>
      </c>
      <c r="C2787" s="6" t="s">
        <v>166</v>
      </c>
      <c r="D2787">
        <v>173.65285600000001</v>
      </c>
      <c r="E2787" s="6" t="s">
        <v>108</v>
      </c>
      <c r="F2787" s="6" t="s">
        <v>129</v>
      </c>
      <c r="G2787">
        <v>20260723</v>
      </c>
    </row>
    <row r="2788" spans="1:7" x14ac:dyDescent="0.2">
      <c r="A2788" s="6" t="s">
        <v>199</v>
      </c>
      <c r="B2788" s="6" t="s">
        <v>188</v>
      </c>
      <c r="C2788" s="6" t="s">
        <v>166</v>
      </c>
      <c r="D2788">
        <v>4.0567359999999999</v>
      </c>
      <c r="E2788" s="6" t="s">
        <v>110</v>
      </c>
      <c r="F2788" s="6" t="s">
        <v>130</v>
      </c>
      <c r="G2788">
        <v>20260723</v>
      </c>
    </row>
    <row r="2789" spans="1:7" x14ac:dyDescent="0.2">
      <c r="A2789" s="6" t="s">
        <v>199</v>
      </c>
      <c r="B2789" s="6" t="s">
        <v>188</v>
      </c>
      <c r="C2789" s="6" t="s">
        <v>166</v>
      </c>
      <c r="E2789" s="6" t="s">
        <v>132</v>
      </c>
      <c r="F2789" s="6" t="s">
        <v>131</v>
      </c>
      <c r="G2789">
        <v>20260723</v>
      </c>
    </row>
    <row r="2790" spans="1:7" x14ac:dyDescent="0.2">
      <c r="A2790" s="6" t="s">
        <v>199</v>
      </c>
      <c r="B2790" s="6" t="s">
        <v>188</v>
      </c>
      <c r="C2790" s="6" t="s">
        <v>166</v>
      </c>
      <c r="D2790">
        <v>0</v>
      </c>
      <c r="E2790" s="6" t="s">
        <v>134</v>
      </c>
      <c r="F2790" s="6" t="s">
        <v>133</v>
      </c>
      <c r="G2790">
        <v>20260723</v>
      </c>
    </row>
    <row r="2791" spans="1:7" x14ac:dyDescent="0.2">
      <c r="A2791" s="6" t="s">
        <v>199</v>
      </c>
      <c r="B2791" s="6" t="s">
        <v>188</v>
      </c>
      <c r="C2791" s="6" t="s">
        <v>166</v>
      </c>
      <c r="D2791">
        <v>25.669748999999999</v>
      </c>
      <c r="E2791" s="6" t="s">
        <v>136</v>
      </c>
      <c r="F2791" s="6" t="s">
        <v>135</v>
      </c>
      <c r="G2791">
        <v>20260723</v>
      </c>
    </row>
    <row r="2792" spans="1:7" x14ac:dyDescent="0.2">
      <c r="A2792" s="6" t="s">
        <v>199</v>
      </c>
      <c r="B2792" s="6" t="s">
        <v>188</v>
      </c>
      <c r="C2792" s="6" t="s">
        <v>166</v>
      </c>
      <c r="D2792">
        <v>2.7375029999999998</v>
      </c>
      <c r="E2792" s="6" t="s">
        <v>138</v>
      </c>
      <c r="F2792" s="6" t="s">
        <v>137</v>
      </c>
      <c r="G2792">
        <v>20260723</v>
      </c>
    </row>
    <row r="2793" spans="1:7" x14ac:dyDescent="0.2">
      <c r="A2793" s="6" t="s">
        <v>199</v>
      </c>
      <c r="B2793" s="6" t="s">
        <v>188</v>
      </c>
      <c r="C2793" s="6" t="s">
        <v>166</v>
      </c>
      <c r="D2793">
        <v>24.083714000000001</v>
      </c>
      <c r="E2793" s="6" t="s">
        <v>140</v>
      </c>
      <c r="F2793" s="6" t="s">
        <v>139</v>
      </c>
      <c r="G2793">
        <v>20260723</v>
      </c>
    </row>
    <row r="2794" spans="1:7" x14ac:dyDescent="0.2">
      <c r="A2794" s="6" t="s">
        <v>199</v>
      </c>
      <c r="B2794" s="6" t="s">
        <v>188</v>
      </c>
      <c r="C2794" s="6" t="s">
        <v>166</v>
      </c>
      <c r="D2794">
        <v>110.153898</v>
      </c>
      <c r="E2794" s="6" t="s">
        <v>142</v>
      </c>
      <c r="F2794" s="6" t="s">
        <v>141</v>
      </c>
      <c r="G2794">
        <v>20260723</v>
      </c>
    </row>
    <row r="2795" spans="1:7" x14ac:dyDescent="0.2">
      <c r="A2795" s="6" t="s">
        <v>199</v>
      </c>
      <c r="B2795" s="6" t="s">
        <v>188</v>
      </c>
      <c r="C2795" s="6" t="s">
        <v>166</v>
      </c>
      <c r="D2795">
        <v>0.36818099999999998</v>
      </c>
      <c r="E2795" s="6" t="s">
        <v>52</v>
      </c>
      <c r="F2795" s="6" t="s">
        <v>143</v>
      </c>
      <c r="G2795">
        <v>20260723</v>
      </c>
    </row>
    <row r="2796" spans="1:7" x14ac:dyDescent="0.2">
      <c r="A2796" s="6" t="s">
        <v>199</v>
      </c>
      <c r="B2796" s="6" t="s">
        <v>188</v>
      </c>
      <c r="C2796" s="6" t="s">
        <v>166</v>
      </c>
      <c r="D2796">
        <v>43.609726999999999</v>
      </c>
      <c r="E2796" s="6" t="s">
        <v>145</v>
      </c>
      <c r="F2796" s="6" t="s">
        <v>144</v>
      </c>
      <c r="G2796">
        <v>20260723</v>
      </c>
    </row>
    <row r="2797" spans="1:7" x14ac:dyDescent="0.2">
      <c r="A2797" s="6" t="s">
        <v>199</v>
      </c>
      <c r="B2797" s="6" t="s">
        <v>188</v>
      </c>
      <c r="C2797" s="6" t="s">
        <v>166</v>
      </c>
      <c r="D2797">
        <v>14.888363</v>
      </c>
      <c r="E2797" s="6" t="s">
        <v>147</v>
      </c>
      <c r="F2797" s="6" t="s">
        <v>146</v>
      </c>
      <c r="G2797">
        <v>20260723</v>
      </c>
    </row>
    <row r="2798" spans="1:7" x14ac:dyDescent="0.2">
      <c r="A2798" s="6" t="s">
        <v>199</v>
      </c>
      <c r="B2798" s="6" t="s">
        <v>188</v>
      </c>
      <c r="C2798" s="6" t="s">
        <v>166</v>
      </c>
      <c r="D2798">
        <v>39.110213000000002</v>
      </c>
      <c r="E2798" s="6" t="s">
        <v>149</v>
      </c>
      <c r="F2798" s="6" t="s">
        <v>148</v>
      </c>
      <c r="G2798">
        <v>20260723</v>
      </c>
    </row>
    <row r="2799" spans="1:7" x14ac:dyDescent="0.2">
      <c r="A2799" s="6" t="s">
        <v>199</v>
      </c>
      <c r="B2799" s="6" t="s">
        <v>188</v>
      </c>
      <c r="C2799" s="6" t="s">
        <v>166</v>
      </c>
      <c r="D2799">
        <v>23.909309</v>
      </c>
      <c r="E2799" s="6" t="s">
        <v>151</v>
      </c>
      <c r="F2799" s="6" t="s">
        <v>150</v>
      </c>
      <c r="G2799">
        <v>20260723</v>
      </c>
    </row>
    <row r="2800" spans="1:7" x14ac:dyDescent="0.2">
      <c r="A2800" s="6" t="s">
        <v>199</v>
      </c>
      <c r="B2800" s="6" t="s">
        <v>188</v>
      </c>
      <c r="C2800" s="6" t="s">
        <v>166</v>
      </c>
      <c r="D2800">
        <v>59.585149000000001</v>
      </c>
      <c r="E2800" s="6" t="s">
        <v>153</v>
      </c>
      <c r="F2800" s="6" t="s">
        <v>152</v>
      </c>
      <c r="G2800">
        <v>20260723</v>
      </c>
    </row>
    <row r="2801" spans="1:7" x14ac:dyDescent="0.2">
      <c r="A2801" s="6" t="s">
        <v>199</v>
      </c>
      <c r="B2801" s="6" t="s">
        <v>188</v>
      </c>
      <c r="C2801" s="6" t="s">
        <v>166</v>
      </c>
      <c r="D2801">
        <v>0.80944400000000005</v>
      </c>
      <c r="E2801" s="6" t="s">
        <v>155</v>
      </c>
      <c r="F2801" s="6" t="s">
        <v>154</v>
      </c>
      <c r="G2801">
        <v>20260723</v>
      </c>
    </row>
    <row r="2802" spans="1:7" x14ac:dyDescent="0.2">
      <c r="A2802" s="6" t="s">
        <v>199</v>
      </c>
      <c r="B2802" s="6" t="s">
        <v>188</v>
      </c>
      <c r="C2802" s="6" t="s">
        <v>166</v>
      </c>
      <c r="D2802">
        <v>0</v>
      </c>
      <c r="E2802" s="6" t="s">
        <v>157</v>
      </c>
      <c r="F2802" s="6" t="s">
        <v>156</v>
      </c>
      <c r="G2802">
        <v>20260723</v>
      </c>
    </row>
    <row r="2803" spans="1:7" x14ac:dyDescent="0.2">
      <c r="A2803" s="6" t="s">
        <v>199</v>
      </c>
      <c r="B2803" s="6" t="s">
        <v>188</v>
      </c>
      <c r="C2803" s="6" t="s">
        <v>166</v>
      </c>
      <c r="D2803">
        <v>0.80944400000000005</v>
      </c>
      <c r="E2803" s="6" t="s">
        <v>159</v>
      </c>
      <c r="F2803" s="6" t="s">
        <v>158</v>
      </c>
      <c r="G2803">
        <v>20260723</v>
      </c>
    </row>
    <row r="2804" spans="1:7" x14ac:dyDescent="0.2">
      <c r="A2804" s="6" t="s">
        <v>199</v>
      </c>
      <c r="B2804" s="6" t="s">
        <v>188</v>
      </c>
      <c r="C2804" s="6" t="s">
        <v>166</v>
      </c>
      <c r="D2804">
        <v>76.128010000000003</v>
      </c>
      <c r="E2804" s="6" t="s">
        <v>161</v>
      </c>
      <c r="F2804" s="6" t="s">
        <v>160</v>
      </c>
      <c r="G2804">
        <v>20260723</v>
      </c>
    </row>
    <row r="2805" spans="1:7" x14ac:dyDescent="0.2">
      <c r="A2805" s="6" t="s">
        <v>199</v>
      </c>
      <c r="B2805" s="6" t="s">
        <v>188</v>
      </c>
      <c r="C2805" s="6" t="s">
        <v>166</v>
      </c>
      <c r="D2805">
        <v>3916.6728450000001</v>
      </c>
      <c r="E2805" s="6" t="s">
        <v>163</v>
      </c>
      <c r="F2805" s="6" t="s">
        <v>162</v>
      </c>
      <c r="G2805">
        <v>20260723</v>
      </c>
    </row>
    <row r="2806" spans="1:7" x14ac:dyDescent="0.2">
      <c r="A2806" s="6" t="s">
        <v>199</v>
      </c>
      <c r="B2806" s="6" t="s">
        <v>188</v>
      </c>
      <c r="C2806" s="6" t="s">
        <v>166</v>
      </c>
      <c r="D2806">
        <v>1581.0104960000001</v>
      </c>
      <c r="E2806" s="6" t="s">
        <v>165</v>
      </c>
      <c r="F2806" s="6" t="s">
        <v>164</v>
      </c>
      <c r="G2806">
        <v>20260723</v>
      </c>
    </row>
    <row r="2807" spans="1:7" x14ac:dyDescent="0.2">
      <c r="A2807" s="6" t="s">
        <v>199</v>
      </c>
      <c r="B2807" s="6" t="s">
        <v>189</v>
      </c>
      <c r="C2807" s="6" t="s">
        <v>166</v>
      </c>
      <c r="E2807" s="6" t="s">
        <v>12</v>
      </c>
      <c r="F2807" s="6" t="s">
        <v>11</v>
      </c>
      <c r="G2807">
        <v>20260723</v>
      </c>
    </row>
    <row r="2808" spans="1:7" x14ac:dyDescent="0.2">
      <c r="A2808" s="6" t="s">
        <v>199</v>
      </c>
      <c r="B2808" s="6" t="s">
        <v>189</v>
      </c>
      <c r="C2808" s="6" t="s">
        <v>166</v>
      </c>
      <c r="E2808" s="6" t="s">
        <v>16</v>
      </c>
      <c r="F2808" s="6" t="s">
        <v>15</v>
      </c>
      <c r="G2808">
        <v>20260723</v>
      </c>
    </row>
    <row r="2809" spans="1:7" x14ac:dyDescent="0.2">
      <c r="A2809" s="6" t="s">
        <v>199</v>
      </c>
      <c r="B2809" s="6" t="s">
        <v>189</v>
      </c>
      <c r="C2809" s="6" t="s">
        <v>166</v>
      </c>
      <c r="E2809" s="6" t="s">
        <v>18</v>
      </c>
      <c r="F2809" s="6" t="s">
        <v>17</v>
      </c>
      <c r="G2809">
        <v>20260723</v>
      </c>
    </row>
    <row r="2810" spans="1:7" x14ac:dyDescent="0.2">
      <c r="A2810" s="6" t="s">
        <v>199</v>
      </c>
      <c r="B2810" s="6" t="s">
        <v>189</v>
      </c>
      <c r="C2810" s="6" t="s">
        <v>166</v>
      </c>
      <c r="D2810">
        <v>0</v>
      </c>
      <c r="E2810" s="6" t="s">
        <v>20</v>
      </c>
      <c r="F2810" s="6" t="s">
        <v>19</v>
      </c>
      <c r="G2810">
        <v>20260723</v>
      </c>
    </row>
    <row r="2811" spans="1:7" x14ac:dyDescent="0.2">
      <c r="A2811" s="6" t="s">
        <v>199</v>
      </c>
      <c r="B2811" s="6" t="s">
        <v>189</v>
      </c>
      <c r="C2811" s="6" t="s">
        <v>166</v>
      </c>
      <c r="D2811">
        <v>49.524757000000001</v>
      </c>
      <c r="E2811" s="6" t="s">
        <v>22</v>
      </c>
      <c r="F2811" s="6" t="s">
        <v>21</v>
      </c>
      <c r="G2811">
        <v>20260723</v>
      </c>
    </row>
    <row r="2812" spans="1:7" x14ac:dyDescent="0.2">
      <c r="A2812" s="6" t="s">
        <v>199</v>
      </c>
      <c r="B2812" s="6" t="s">
        <v>189</v>
      </c>
      <c r="C2812" s="6" t="s">
        <v>166</v>
      </c>
      <c r="D2812">
        <v>0</v>
      </c>
      <c r="E2812" s="6" t="s">
        <v>24</v>
      </c>
      <c r="F2812" s="6" t="s">
        <v>23</v>
      </c>
      <c r="G2812">
        <v>20260723</v>
      </c>
    </row>
    <row r="2813" spans="1:7" x14ac:dyDescent="0.2">
      <c r="A2813" s="6" t="s">
        <v>199</v>
      </c>
      <c r="B2813" s="6" t="s">
        <v>189</v>
      </c>
      <c r="C2813" s="6" t="s">
        <v>166</v>
      </c>
      <c r="D2813">
        <v>269.013013</v>
      </c>
      <c r="E2813" s="6" t="s">
        <v>26</v>
      </c>
      <c r="F2813" s="6" t="s">
        <v>25</v>
      </c>
      <c r="G2813">
        <v>20260723</v>
      </c>
    </row>
    <row r="2814" spans="1:7" x14ac:dyDescent="0.2">
      <c r="A2814" s="6" t="s">
        <v>199</v>
      </c>
      <c r="B2814" s="6" t="s">
        <v>189</v>
      </c>
      <c r="C2814" s="6" t="s">
        <v>166</v>
      </c>
      <c r="D2814">
        <v>4619.2521210000004</v>
      </c>
      <c r="E2814" s="6" t="s">
        <v>28</v>
      </c>
      <c r="F2814" s="6" t="s">
        <v>27</v>
      </c>
      <c r="G2814">
        <v>20260723</v>
      </c>
    </row>
    <row r="2815" spans="1:7" x14ac:dyDescent="0.2">
      <c r="A2815" s="6" t="s">
        <v>199</v>
      </c>
      <c r="B2815" s="6" t="s">
        <v>189</v>
      </c>
      <c r="C2815" s="6" t="s">
        <v>166</v>
      </c>
      <c r="D2815">
        <v>391.45684999999997</v>
      </c>
      <c r="E2815" s="6" t="s">
        <v>30</v>
      </c>
      <c r="F2815" s="6" t="s">
        <v>29</v>
      </c>
      <c r="G2815">
        <v>20260723</v>
      </c>
    </row>
    <row r="2816" spans="1:7" x14ac:dyDescent="0.2">
      <c r="A2816" s="6" t="s">
        <v>199</v>
      </c>
      <c r="B2816" s="6" t="s">
        <v>189</v>
      </c>
      <c r="C2816" s="6" t="s">
        <v>166</v>
      </c>
      <c r="D2816">
        <v>176.51461499999999</v>
      </c>
      <c r="E2816" s="6" t="s">
        <v>32</v>
      </c>
      <c r="F2816" s="6" t="s">
        <v>31</v>
      </c>
      <c r="G2816">
        <v>20260723</v>
      </c>
    </row>
    <row r="2817" spans="1:7" x14ac:dyDescent="0.2">
      <c r="A2817" s="6" t="s">
        <v>199</v>
      </c>
      <c r="B2817" s="6" t="s">
        <v>189</v>
      </c>
      <c r="C2817" s="6" t="s">
        <v>166</v>
      </c>
      <c r="D2817">
        <v>256.25949600000001</v>
      </c>
      <c r="E2817" s="6" t="s">
        <v>34</v>
      </c>
      <c r="F2817" s="6" t="s">
        <v>33</v>
      </c>
      <c r="G2817">
        <v>20260723</v>
      </c>
    </row>
    <row r="2818" spans="1:7" x14ac:dyDescent="0.2">
      <c r="A2818" s="6" t="s">
        <v>199</v>
      </c>
      <c r="B2818" s="6" t="s">
        <v>189</v>
      </c>
      <c r="C2818" s="6" t="s">
        <v>166</v>
      </c>
      <c r="D2818">
        <v>159.64237700000001</v>
      </c>
      <c r="E2818" s="6" t="s">
        <v>36</v>
      </c>
      <c r="F2818" s="6" t="s">
        <v>35</v>
      </c>
      <c r="G2818">
        <v>20260723</v>
      </c>
    </row>
    <row r="2819" spans="1:7" x14ac:dyDescent="0.2">
      <c r="A2819" s="6" t="s">
        <v>199</v>
      </c>
      <c r="B2819" s="6" t="s">
        <v>189</v>
      </c>
      <c r="C2819" s="6" t="s">
        <v>166</v>
      </c>
      <c r="D2819">
        <v>96.617118000000005</v>
      </c>
      <c r="E2819" s="6" t="s">
        <v>38</v>
      </c>
      <c r="F2819" s="6" t="s">
        <v>37</v>
      </c>
      <c r="G2819">
        <v>20260723</v>
      </c>
    </row>
    <row r="2820" spans="1:7" x14ac:dyDescent="0.2">
      <c r="A2820" s="6" t="s">
        <v>199</v>
      </c>
      <c r="B2820" s="6" t="s">
        <v>189</v>
      </c>
      <c r="C2820" s="6" t="s">
        <v>166</v>
      </c>
      <c r="D2820">
        <v>3378.3738560000002</v>
      </c>
      <c r="E2820" s="6" t="s">
        <v>40</v>
      </c>
      <c r="F2820" s="6" t="s">
        <v>39</v>
      </c>
      <c r="G2820">
        <v>20260723</v>
      </c>
    </row>
    <row r="2821" spans="1:7" x14ac:dyDescent="0.2">
      <c r="A2821" s="6" t="s">
        <v>199</v>
      </c>
      <c r="B2821" s="6" t="s">
        <v>189</v>
      </c>
      <c r="C2821" s="6" t="s">
        <v>166</v>
      </c>
      <c r="D2821">
        <v>3196.1655740000001</v>
      </c>
      <c r="E2821" s="6" t="s">
        <v>42</v>
      </c>
      <c r="F2821" s="6" t="s">
        <v>41</v>
      </c>
      <c r="G2821">
        <v>20260723</v>
      </c>
    </row>
    <row r="2822" spans="1:7" x14ac:dyDescent="0.2">
      <c r="A2822" s="6" t="s">
        <v>199</v>
      </c>
      <c r="B2822" s="6" t="s">
        <v>189</v>
      </c>
      <c r="C2822" s="6" t="s">
        <v>166</v>
      </c>
      <c r="D2822">
        <v>176.73273800000001</v>
      </c>
      <c r="E2822" s="6" t="s">
        <v>44</v>
      </c>
      <c r="F2822" s="6" t="s">
        <v>43</v>
      </c>
      <c r="G2822">
        <v>20260723</v>
      </c>
    </row>
    <row r="2823" spans="1:7" x14ac:dyDescent="0.2">
      <c r="A2823" s="6" t="s">
        <v>199</v>
      </c>
      <c r="B2823" s="6" t="s">
        <v>189</v>
      </c>
      <c r="C2823" s="6" t="s">
        <v>166</v>
      </c>
      <c r="D2823">
        <v>5.4755440000000002</v>
      </c>
      <c r="E2823" s="6" t="s">
        <v>46</v>
      </c>
      <c r="F2823" s="6" t="s">
        <v>45</v>
      </c>
      <c r="G2823">
        <v>20260723</v>
      </c>
    </row>
    <row r="2824" spans="1:7" x14ac:dyDescent="0.2">
      <c r="A2824" s="6" t="s">
        <v>199</v>
      </c>
      <c r="B2824" s="6" t="s">
        <v>189</v>
      </c>
      <c r="C2824" s="6" t="s">
        <v>166</v>
      </c>
      <c r="D2824">
        <v>0</v>
      </c>
      <c r="E2824" s="6" t="s">
        <v>48</v>
      </c>
      <c r="F2824" s="6" t="s">
        <v>47</v>
      </c>
      <c r="G2824">
        <v>20260723</v>
      </c>
    </row>
    <row r="2825" spans="1:7" x14ac:dyDescent="0.2">
      <c r="A2825" s="6" t="s">
        <v>199</v>
      </c>
      <c r="B2825" s="6" t="s">
        <v>189</v>
      </c>
      <c r="C2825" s="6" t="s">
        <v>166</v>
      </c>
      <c r="D2825">
        <v>244.764895</v>
      </c>
      <c r="E2825" s="6" t="s">
        <v>50</v>
      </c>
      <c r="F2825" s="6" t="s">
        <v>49</v>
      </c>
      <c r="G2825">
        <v>20260723</v>
      </c>
    </row>
    <row r="2826" spans="1:7" x14ac:dyDescent="0.2">
      <c r="A2826" s="6" t="s">
        <v>199</v>
      </c>
      <c r="B2826" s="6" t="s">
        <v>189</v>
      </c>
      <c r="C2826" s="6" t="s">
        <v>166</v>
      </c>
      <c r="D2826">
        <v>1.6524730000000001</v>
      </c>
      <c r="E2826" s="6" t="s">
        <v>52</v>
      </c>
      <c r="F2826" s="6" t="s">
        <v>51</v>
      </c>
      <c r="G2826">
        <v>20260723</v>
      </c>
    </row>
    <row r="2827" spans="1:7" x14ac:dyDescent="0.2">
      <c r="A2827" s="6" t="s">
        <v>199</v>
      </c>
      <c r="B2827" s="6" t="s">
        <v>189</v>
      </c>
      <c r="C2827" s="6" t="s">
        <v>166</v>
      </c>
      <c r="D2827">
        <v>170.21223699999999</v>
      </c>
      <c r="E2827" s="6" t="s">
        <v>54</v>
      </c>
      <c r="F2827" s="6" t="s">
        <v>53</v>
      </c>
      <c r="G2827">
        <v>20260723</v>
      </c>
    </row>
    <row r="2828" spans="1:7" x14ac:dyDescent="0.2">
      <c r="A2828" s="6" t="s">
        <v>199</v>
      </c>
      <c r="B2828" s="6" t="s">
        <v>189</v>
      </c>
      <c r="C2828" s="6" t="s">
        <v>166</v>
      </c>
      <c r="D2828">
        <v>1.7698999999999999E-2</v>
      </c>
      <c r="E2828" s="6" t="s">
        <v>56</v>
      </c>
      <c r="F2828" s="6" t="s">
        <v>55</v>
      </c>
      <c r="G2828">
        <v>20260723</v>
      </c>
    </row>
    <row r="2829" spans="1:7" x14ac:dyDescent="0.2">
      <c r="A2829" s="6" t="s">
        <v>199</v>
      </c>
      <c r="B2829" s="6" t="s">
        <v>189</v>
      </c>
      <c r="C2829" s="6" t="s">
        <v>166</v>
      </c>
      <c r="D2829">
        <v>295.43420300000002</v>
      </c>
      <c r="E2829" s="6" t="s">
        <v>58</v>
      </c>
      <c r="F2829" s="6" t="s">
        <v>57</v>
      </c>
      <c r="G2829">
        <v>20260723</v>
      </c>
    </row>
    <row r="2830" spans="1:7" x14ac:dyDescent="0.2">
      <c r="A2830" s="6" t="s">
        <v>199</v>
      </c>
      <c r="B2830" s="6" t="s">
        <v>189</v>
      </c>
      <c r="C2830" s="6" t="s">
        <v>166</v>
      </c>
      <c r="D2830">
        <v>334.79049199999997</v>
      </c>
      <c r="E2830" s="6" t="s">
        <v>60</v>
      </c>
      <c r="F2830" s="6" t="s">
        <v>59</v>
      </c>
      <c r="G2830">
        <v>20260723</v>
      </c>
    </row>
    <row r="2831" spans="1:7" x14ac:dyDescent="0.2">
      <c r="A2831" s="6" t="s">
        <v>199</v>
      </c>
      <c r="B2831" s="6" t="s">
        <v>189</v>
      </c>
      <c r="C2831" s="6" t="s">
        <v>166</v>
      </c>
      <c r="D2831">
        <v>37.835819000000001</v>
      </c>
      <c r="E2831" s="6" t="s">
        <v>62</v>
      </c>
      <c r="F2831" s="6" t="s">
        <v>61</v>
      </c>
      <c r="G2831">
        <v>20260723</v>
      </c>
    </row>
    <row r="2832" spans="1:7" x14ac:dyDescent="0.2">
      <c r="A2832" s="6" t="s">
        <v>199</v>
      </c>
      <c r="B2832" s="6" t="s">
        <v>189</v>
      </c>
      <c r="C2832" s="6" t="s">
        <v>166</v>
      </c>
      <c r="D2832">
        <v>1.455009</v>
      </c>
      <c r="E2832" s="6" t="s">
        <v>64</v>
      </c>
      <c r="F2832" s="6" t="s">
        <v>63</v>
      </c>
      <c r="G2832">
        <v>20260723</v>
      </c>
    </row>
    <row r="2833" spans="1:7" x14ac:dyDescent="0.2">
      <c r="A2833" s="6" t="s">
        <v>199</v>
      </c>
      <c r="B2833" s="6" t="s">
        <v>189</v>
      </c>
      <c r="C2833" s="6" t="s">
        <v>166</v>
      </c>
      <c r="D2833">
        <v>295.499664</v>
      </c>
      <c r="E2833" s="6" t="s">
        <v>66</v>
      </c>
      <c r="F2833" s="6" t="s">
        <v>65</v>
      </c>
      <c r="G2833">
        <v>20260723</v>
      </c>
    </row>
    <row r="2834" spans="1:7" x14ac:dyDescent="0.2">
      <c r="A2834" s="6" t="s">
        <v>199</v>
      </c>
      <c r="B2834" s="6" t="s">
        <v>189</v>
      </c>
      <c r="C2834" s="6" t="s">
        <v>166</v>
      </c>
      <c r="D2834">
        <v>101.520645</v>
      </c>
      <c r="E2834" s="6" t="s">
        <v>68</v>
      </c>
      <c r="F2834" s="6" t="s">
        <v>67</v>
      </c>
      <c r="G2834">
        <v>20260723</v>
      </c>
    </row>
    <row r="2835" spans="1:7" x14ac:dyDescent="0.2">
      <c r="A2835" s="6" t="s">
        <v>199</v>
      </c>
      <c r="B2835" s="6" t="s">
        <v>189</v>
      </c>
      <c r="C2835" s="6" t="s">
        <v>166</v>
      </c>
      <c r="D2835">
        <v>87.084458999999995</v>
      </c>
      <c r="E2835" s="6" t="s">
        <v>70</v>
      </c>
      <c r="F2835" s="6" t="s">
        <v>69</v>
      </c>
      <c r="G2835">
        <v>20260723</v>
      </c>
    </row>
    <row r="2836" spans="1:7" x14ac:dyDescent="0.2">
      <c r="A2836" s="6" t="s">
        <v>199</v>
      </c>
      <c r="B2836" s="6" t="s">
        <v>189</v>
      </c>
      <c r="C2836" s="6" t="s">
        <v>166</v>
      </c>
      <c r="D2836">
        <v>87.165118000000007</v>
      </c>
      <c r="E2836" s="6" t="s">
        <v>72</v>
      </c>
      <c r="F2836" s="6" t="s">
        <v>71</v>
      </c>
      <c r="G2836">
        <v>20260723</v>
      </c>
    </row>
    <row r="2837" spans="1:7" x14ac:dyDescent="0.2">
      <c r="A2837" s="6" t="s">
        <v>199</v>
      </c>
      <c r="B2837" s="6" t="s">
        <v>189</v>
      </c>
      <c r="C2837" s="6" t="s">
        <v>166</v>
      </c>
      <c r="D2837">
        <v>-8.0658999999999995E-2</v>
      </c>
      <c r="E2837" s="6" t="s">
        <v>74</v>
      </c>
      <c r="F2837" s="6" t="s">
        <v>73</v>
      </c>
      <c r="G2837">
        <v>20260723</v>
      </c>
    </row>
    <row r="2838" spans="1:7" x14ac:dyDescent="0.2">
      <c r="A2838" s="6" t="s">
        <v>199</v>
      </c>
      <c r="B2838" s="6" t="s">
        <v>189</v>
      </c>
      <c r="C2838" s="6" t="s">
        <v>166</v>
      </c>
      <c r="D2838">
        <v>14.444464</v>
      </c>
      <c r="E2838" s="6" t="s">
        <v>76</v>
      </c>
      <c r="F2838" s="6" t="s">
        <v>75</v>
      </c>
      <c r="G2838">
        <v>20260723</v>
      </c>
    </row>
    <row r="2839" spans="1:7" x14ac:dyDescent="0.2">
      <c r="A2839" s="6" t="s">
        <v>199</v>
      </c>
      <c r="B2839" s="6" t="s">
        <v>189</v>
      </c>
      <c r="C2839" s="6" t="s">
        <v>166</v>
      </c>
      <c r="D2839">
        <v>1.294E-3</v>
      </c>
      <c r="E2839" s="6" t="s">
        <v>78</v>
      </c>
      <c r="F2839" s="6" t="s">
        <v>77</v>
      </c>
      <c r="G2839">
        <v>20260723</v>
      </c>
    </row>
    <row r="2840" spans="1:7" x14ac:dyDescent="0.2">
      <c r="A2840" s="6" t="s">
        <v>199</v>
      </c>
      <c r="B2840" s="6" t="s">
        <v>189</v>
      </c>
      <c r="C2840" s="6" t="s">
        <v>166</v>
      </c>
      <c r="D2840">
        <v>14.44317</v>
      </c>
      <c r="E2840" s="6" t="s">
        <v>80</v>
      </c>
      <c r="F2840" s="6" t="s">
        <v>79</v>
      </c>
      <c r="G2840">
        <v>20260723</v>
      </c>
    </row>
    <row r="2841" spans="1:7" x14ac:dyDescent="0.2">
      <c r="A2841" s="6" t="s">
        <v>199</v>
      </c>
      <c r="B2841" s="6" t="s">
        <v>189</v>
      </c>
      <c r="C2841" s="6" t="s">
        <v>166</v>
      </c>
      <c r="D2841">
        <v>-8.2780000000000006E-3</v>
      </c>
      <c r="E2841" s="6" t="s">
        <v>82</v>
      </c>
      <c r="F2841" s="6" t="s">
        <v>81</v>
      </c>
      <c r="G2841">
        <v>20260723</v>
      </c>
    </row>
    <row r="2842" spans="1:7" x14ac:dyDescent="0.2">
      <c r="A2842" s="6" t="s">
        <v>199</v>
      </c>
      <c r="B2842" s="6" t="s">
        <v>189</v>
      </c>
      <c r="C2842" s="6" t="s">
        <v>166</v>
      </c>
      <c r="D2842">
        <v>0</v>
      </c>
      <c r="E2842" s="6" t="s">
        <v>84</v>
      </c>
      <c r="F2842" s="6" t="s">
        <v>83</v>
      </c>
      <c r="G2842">
        <v>20260723</v>
      </c>
    </row>
    <row r="2843" spans="1:7" x14ac:dyDescent="0.2">
      <c r="A2843" s="6" t="s">
        <v>199</v>
      </c>
      <c r="B2843" s="6" t="s">
        <v>189</v>
      </c>
      <c r="C2843" s="6" t="s">
        <v>166</v>
      </c>
      <c r="D2843">
        <v>76.382446999999999</v>
      </c>
      <c r="E2843" s="6" t="s">
        <v>86</v>
      </c>
      <c r="F2843" s="6" t="s">
        <v>85</v>
      </c>
      <c r="G2843">
        <v>20260723</v>
      </c>
    </row>
    <row r="2844" spans="1:7" x14ac:dyDescent="0.2">
      <c r="A2844" s="6" t="s">
        <v>199</v>
      </c>
      <c r="B2844" s="6" t="s">
        <v>189</v>
      </c>
      <c r="C2844" s="6" t="s">
        <v>166</v>
      </c>
      <c r="D2844">
        <v>40.646599999999999</v>
      </c>
      <c r="E2844" s="6" t="s">
        <v>88</v>
      </c>
      <c r="F2844" s="6" t="s">
        <v>87</v>
      </c>
      <c r="G2844">
        <v>20260723</v>
      </c>
    </row>
    <row r="2845" spans="1:7" x14ac:dyDescent="0.2">
      <c r="A2845" s="6" t="s">
        <v>199</v>
      </c>
      <c r="B2845" s="6" t="s">
        <v>189</v>
      </c>
      <c r="C2845" s="6" t="s">
        <v>166</v>
      </c>
      <c r="D2845">
        <v>80.819027000000006</v>
      </c>
      <c r="E2845" s="6" t="s">
        <v>90</v>
      </c>
      <c r="F2845" s="6" t="s">
        <v>89</v>
      </c>
      <c r="G2845">
        <v>20260723</v>
      </c>
    </row>
    <row r="2846" spans="1:7" x14ac:dyDescent="0.2">
      <c r="A2846" s="6" t="s">
        <v>199</v>
      </c>
      <c r="B2846" s="6" t="s">
        <v>189</v>
      </c>
      <c r="C2846" s="6" t="s">
        <v>166</v>
      </c>
      <c r="D2846">
        <v>0</v>
      </c>
      <c r="E2846" s="6" t="s">
        <v>92</v>
      </c>
      <c r="F2846" s="6" t="s">
        <v>91</v>
      </c>
      <c r="G2846">
        <v>20260723</v>
      </c>
    </row>
    <row r="2847" spans="1:7" x14ac:dyDescent="0.2">
      <c r="A2847" s="6" t="s">
        <v>199</v>
      </c>
      <c r="B2847" s="6" t="s">
        <v>189</v>
      </c>
      <c r="C2847" s="6" t="s">
        <v>166</v>
      </c>
      <c r="D2847">
        <v>0</v>
      </c>
      <c r="E2847" s="6" t="s">
        <v>94</v>
      </c>
      <c r="F2847" s="6" t="s">
        <v>93</v>
      </c>
      <c r="G2847">
        <v>20260723</v>
      </c>
    </row>
    <row r="2848" spans="1:7" x14ac:dyDescent="0.2">
      <c r="A2848" s="6" t="s">
        <v>199</v>
      </c>
      <c r="B2848" s="6" t="s">
        <v>189</v>
      </c>
      <c r="C2848" s="6" t="s">
        <v>166</v>
      </c>
      <c r="D2848">
        <v>73.027229000000005</v>
      </c>
      <c r="E2848" s="6" t="s">
        <v>96</v>
      </c>
      <c r="F2848" s="6" t="s">
        <v>95</v>
      </c>
      <c r="G2848">
        <v>20260723</v>
      </c>
    </row>
    <row r="2849" spans="1:7" x14ac:dyDescent="0.2">
      <c r="A2849" s="6" t="s">
        <v>199</v>
      </c>
      <c r="B2849" s="6" t="s">
        <v>189</v>
      </c>
      <c r="C2849" s="6" t="s">
        <v>166</v>
      </c>
      <c r="D2849">
        <v>10.468855</v>
      </c>
      <c r="E2849" s="6" t="s">
        <v>98</v>
      </c>
      <c r="F2849" s="6" t="s">
        <v>97</v>
      </c>
      <c r="G2849">
        <v>20260723</v>
      </c>
    </row>
    <row r="2850" spans="1:7" x14ac:dyDescent="0.2">
      <c r="A2850" s="6" t="s">
        <v>199</v>
      </c>
      <c r="B2850" s="6" t="s">
        <v>189</v>
      </c>
      <c r="C2850" s="6" t="s">
        <v>166</v>
      </c>
      <c r="D2850">
        <v>5950.8793880000003</v>
      </c>
      <c r="E2850" s="6" t="s">
        <v>100</v>
      </c>
      <c r="F2850" s="6" t="s">
        <v>99</v>
      </c>
      <c r="G2850">
        <v>20260723</v>
      </c>
    </row>
    <row r="2851" spans="1:7" x14ac:dyDescent="0.2">
      <c r="A2851" s="6" t="s">
        <v>199</v>
      </c>
      <c r="B2851" s="6" t="s">
        <v>189</v>
      </c>
      <c r="C2851" s="6" t="s">
        <v>166</v>
      </c>
      <c r="E2851" s="6" t="s">
        <v>102</v>
      </c>
      <c r="F2851" s="6" t="s">
        <v>101</v>
      </c>
      <c r="G2851">
        <v>20260723</v>
      </c>
    </row>
    <row r="2852" spans="1:7" x14ac:dyDescent="0.2">
      <c r="A2852" s="6" t="s">
        <v>199</v>
      </c>
      <c r="B2852" s="6" t="s">
        <v>189</v>
      </c>
      <c r="C2852" s="6" t="s">
        <v>166</v>
      </c>
      <c r="D2852">
        <v>957.04638299999999</v>
      </c>
      <c r="E2852" s="6" t="s">
        <v>167</v>
      </c>
      <c r="F2852" s="6" t="s">
        <v>103</v>
      </c>
      <c r="G2852">
        <v>20260723</v>
      </c>
    </row>
    <row r="2853" spans="1:7" x14ac:dyDescent="0.2">
      <c r="A2853" s="6" t="s">
        <v>199</v>
      </c>
      <c r="B2853" s="6" t="s">
        <v>189</v>
      </c>
      <c r="C2853" s="6" t="s">
        <v>166</v>
      </c>
      <c r="D2853">
        <v>918.30495699999994</v>
      </c>
      <c r="E2853" s="6" t="s">
        <v>168</v>
      </c>
      <c r="F2853" s="6" t="s">
        <v>104</v>
      </c>
      <c r="G2853">
        <v>20260723</v>
      </c>
    </row>
    <row r="2854" spans="1:7" x14ac:dyDescent="0.2">
      <c r="A2854" s="6" t="s">
        <v>199</v>
      </c>
      <c r="B2854" s="6" t="s">
        <v>189</v>
      </c>
      <c r="C2854" s="6" t="s">
        <v>166</v>
      </c>
      <c r="D2854">
        <v>0</v>
      </c>
      <c r="E2854" s="6" t="s">
        <v>106</v>
      </c>
      <c r="F2854" s="6" t="s">
        <v>105</v>
      </c>
      <c r="G2854">
        <v>20260723</v>
      </c>
    </row>
    <row r="2855" spans="1:7" x14ac:dyDescent="0.2">
      <c r="A2855" s="6" t="s">
        <v>199</v>
      </c>
      <c r="B2855" s="6" t="s">
        <v>189</v>
      </c>
      <c r="C2855" s="6" t="s">
        <v>166</v>
      </c>
      <c r="D2855">
        <v>826.32193400000006</v>
      </c>
      <c r="E2855" s="6" t="s">
        <v>108</v>
      </c>
      <c r="F2855" s="6" t="s">
        <v>107</v>
      </c>
      <c r="G2855">
        <v>20260723</v>
      </c>
    </row>
    <row r="2856" spans="1:7" x14ac:dyDescent="0.2">
      <c r="A2856" s="6" t="s">
        <v>199</v>
      </c>
      <c r="B2856" s="6" t="s">
        <v>189</v>
      </c>
      <c r="C2856" s="6" t="s">
        <v>166</v>
      </c>
      <c r="D2856">
        <v>91.983023000000003</v>
      </c>
      <c r="E2856" s="6" t="s">
        <v>110</v>
      </c>
      <c r="F2856" s="6" t="s">
        <v>109</v>
      </c>
      <c r="G2856">
        <v>20260723</v>
      </c>
    </row>
    <row r="2857" spans="1:7" x14ac:dyDescent="0.2">
      <c r="A2857" s="6" t="s">
        <v>199</v>
      </c>
      <c r="B2857" s="6" t="s">
        <v>189</v>
      </c>
      <c r="C2857" s="6" t="s">
        <v>166</v>
      </c>
      <c r="D2857">
        <v>38.741425999999997</v>
      </c>
      <c r="E2857" s="6" t="s">
        <v>112</v>
      </c>
      <c r="F2857" s="6" t="s">
        <v>111</v>
      </c>
      <c r="G2857">
        <v>20260723</v>
      </c>
    </row>
    <row r="2858" spans="1:7" x14ac:dyDescent="0.2">
      <c r="A2858" s="6" t="s">
        <v>199</v>
      </c>
      <c r="B2858" s="6" t="s">
        <v>189</v>
      </c>
      <c r="C2858" s="6" t="s">
        <v>166</v>
      </c>
      <c r="D2858">
        <v>0</v>
      </c>
      <c r="E2858" s="6" t="s">
        <v>106</v>
      </c>
      <c r="F2858" s="6" t="s">
        <v>113</v>
      </c>
      <c r="G2858">
        <v>20260723</v>
      </c>
    </row>
    <row r="2859" spans="1:7" x14ac:dyDescent="0.2">
      <c r="A2859" s="6" t="s">
        <v>199</v>
      </c>
      <c r="B2859" s="6" t="s">
        <v>189</v>
      </c>
      <c r="C2859" s="6" t="s">
        <v>166</v>
      </c>
      <c r="D2859">
        <v>28.613695</v>
      </c>
      <c r="E2859" s="6" t="s">
        <v>108</v>
      </c>
      <c r="F2859" s="6" t="s">
        <v>114</v>
      </c>
      <c r="G2859">
        <v>20260723</v>
      </c>
    </row>
    <row r="2860" spans="1:7" x14ac:dyDescent="0.2">
      <c r="A2860" s="6" t="s">
        <v>199</v>
      </c>
      <c r="B2860" s="6" t="s">
        <v>189</v>
      </c>
      <c r="C2860" s="6" t="s">
        <v>166</v>
      </c>
      <c r="D2860">
        <v>10.127731000000001</v>
      </c>
      <c r="E2860" s="6" t="s">
        <v>110</v>
      </c>
      <c r="F2860" s="6" t="s">
        <v>115</v>
      </c>
      <c r="G2860">
        <v>20260723</v>
      </c>
    </row>
    <row r="2861" spans="1:7" x14ac:dyDescent="0.2">
      <c r="A2861" s="6" t="s">
        <v>199</v>
      </c>
      <c r="B2861" s="6" t="s">
        <v>189</v>
      </c>
      <c r="C2861" s="6" t="s">
        <v>166</v>
      </c>
      <c r="D2861">
        <v>2654.34645</v>
      </c>
      <c r="E2861" s="6" t="s">
        <v>117</v>
      </c>
      <c r="F2861" s="6" t="s">
        <v>116</v>
      </c>
      <c r="G2861">
        <v>20260723</v>
      </c>
    </row>
    <row r="2862" spans="1:7" x14ac:dyDescent="0.2">
      <c r="A2862" s="6" t="s">
        <v>199</v>
      </c>
      <c r="B2862" s="6" t="s">
        <v>189</v>
      </c>
      <c r="C2862" s="6" t="s">
        <v>166</v>
      </c>
      <c r="D2862">
        <v>3.7712000000000002E-2</v>
      </c>
      <c r="E2862" s="6" t="s">
        <v>119</v>
      </c>
      <c r="F2862" s="6" t="s">
        <v>118</v>
      </c>
      <c r="G2862">
        <v>20260723</v>
      </c>
    </row>
    <row r="2863" spans="1:7" x14ac:dyDescent="0.2">
      <c r="A2863" s="6" t="s">
        <v>199</v>
      </c>
      <c r="B2863" s="6" t="s">
        <v>189</v>
      </c>
      <c r="C2863" s="6" t="s">
        <v>166</v>
      </c>
      <c r="D2863">
        <v>0</v>
      </c>
      <c r="E2863" s="6" t="s">
        <v>106</v>
      </c>
      <c r="F2863" s="6" t="s">
        <v>120</v>
      </c>
      <c r="G2863">
        <v>20260723</v>
      </c>
    </row>
    <row r="2864" spans="1:7" x14ac:dyDescent="0.2">
      <c r="A2864" s="6" t="s">
        <v>199</v>
      </c>
      <c r="B2864" s="6" t="s">
        <v>189</v>
      </c>
      <c r="C2864" s="6" t="s">
        <v>166</v>
      </c>
      <c r="D2864">
        <v>2.2863000000000001E-2</v>
      </c>
      <c r="E2864" s="6" t="s">
        <v>108</v>
      </c>
      <c r="F2864" s="6" t="s">
        <v>121</v>
      </c>
      <c r="G2864">
        <v>20260723</v>
      </c>
    </row>
    <row r="2865" spans="1:7" x14ac:dyDescent="0.2">
      <c r="A2865" s="6" t="s">
        <v>199</v>
      </c>
      <c r="B2865" s="6" t="s">
        <v>189</v>
      </c>
      <c r="C2865" s="6" t="s">
        <v>166</v>
      </c>
      <c r="D2865">
        <v>1.4848999999999999E-2</v>
      </c>
      <c r="E2865" s="6" t="s">
        <v>110</v>
      </c>
      <c r="F2865" s="6" t="s">
        <v>122</v>
      </c>
      <c r="G2865">
        <v>20260723</v>
      </c>
    </row>
    <row r="2866" spans="1:7" x14ac:dyDescent="0.2">
      <c r="A2866" s="6" t="s">
        <v>199</v>
      </c>
      <c r="B2866" s="6" t="s">
        <v>189</v>
      </c>
      <c r="C2866" s="6" t="s">
        <v>166</v>
      </c>
      <c r="D2866">
        <v>2654.3087369999998</v>
      </c>
      <c r="E2866" s="6" t="s">
        <v>169</v>
      </c>
      <c r="F2866" s="6" t="s">
        <v>123</v>
      </c>
      <c r="G2866">
        <v>20260723</v>
      </c>
    </row>
    <row r="2867" spans="1:7" x14ac:dyDescent="0.2">
      <c r="A2867" s="6" t="s">
        <v>199</v>
      </c>
      <c r="B2867" s="6" t="s">
        <v>189</v>
      </c>
      <c r="C2867" s="6" t="s">
        <v>166</v>
      </c>
      <c r="D2867">
        <v>0</v>
      </c>
      <c r="E2867" s="6" t="s">
        <v>106</v>
      </c>
      <c r="F2867" s="6" t="s">
        <v>124</v>
      </c>
      <c r="G2867">
        <v>20260723</v>
      </c>
    </row>
    <row r="2868" spans="1:7" x14ac:dyDescent="0.2">
      <c r="A2868" s="6" t="s">
        <v>199</v>
      </c>
      <c r="B2868" s="6" t="s">
        <v>189</v>
      </c>
      <c r="C2868" s="6" t="s">
        <v>166</v>
      </c>
      <c r="D2868">
        <v>2611.185833</v>
      </c>
      <c r="E2868" s="6" t="s">
        <v>108</v>
      </c>
      <c r="F2868" s="6" t="s">
        <v>125</v>
      </c>
      <c r="G2868">
        <v>20260723</v>
      </c>
    </row>
    <row r="2869" spans="1:7" x14ac:dyDescent="0.2">
      <c r="A2869" s="6" t="s">
        <v>199</v>
      </c>
      <c r="B2869" s="6" t="s">
        <v>189</v>
      </c>
      <c r="C2869" s="6" t="s">
        <v>166</v>
      </c>
      <c r="D2869">
        <v>43.122905000000003</v>
      </c>
      <c r="E2869" s="6" t="s">
        <v>110</v>
      </c>
      <c r="F2869" s="6" t="s">
        <v>126</v>
      </c>
      <c r="G2869">
        <v>20260723</v>
      </c>
    </row>
    <row r="2870" spans="1:7" x14ac:dyDescent="0.2">
      <c r="A2870" s="6" t="s">
        <v>199</v>
      </c>
      <c r="B2870" s="6" t="s">
        <v>189</v>
      </c>
      <c r="C2870" s="6" t="s">
        <v>166</v>
      </c>
      <c r="D2870">
        <v>286.88099899999997</v>
      </c>
      <c r="E2870" s="6" t="s">
        <v>170</v>
      </c>
      <c r="F2870" s="6" t="s">
        <v>127</v>
      </c>
      <c r="G2870">
        <v>20260723</v>
      </c>
    </row>
    <row r="2871" spans="1:7" x14ac:dyDescent="0.2">
      <c r="A2871" s="6" t="s">
        <v>199</v>
      </c>
      <c r="B2871" s="6" t="s">
        <v>189</v>
      </c>
      <c r="C2871" s="6" t="s">
        <v>166</v>
      </c>
      <c r="D2871">
        <v>81.37997</v>
      </c>
      <c r="E2871" s="6" t="s">
        <v>106</v>
      </c>
      <c r="F2871" s="6" t="s">
        <v>128</v>
      </c>
      <c r="G2871">
        <v>20260723</v>
      </c>
    </row>
    <row r="2872" spans="1:7" x14ac:dyDescent="0.2">
      <c r="A2872" s="6" t="s">
        <v>199</v>
      </c>
      <c r="B2872" s="6" t="s">
        <v>189</v>
      </c>
      <c r="C2872" s="6" t="s">
        <v>166</v>
      </c>
      <c r="D2872">
        <v>199.58930100000001</v>
      </c>
      <c r="E2872" s="6" t="s">
        <v>108</v>
      </c>
      <c r="F2872" s="6" t="s">
        <v>129</v>
      </c>
      <c r="G2872">
        <v>20260723</v>
      </c>
    </row>
    <row r="2873" spans="1:7" x14ac:dyDescent="0.2">
      <c r="A2873" s="6" t="s">
        <v>199</v>
      </c>
      <c r="B2873" s="6" t="s">
        <v>189</v>
      </c>
      <c r="C2873" s="6" t="s">
        <v>166</v>
      </c>
      <c r="D2873">
        <v>5.9117280000000001</v>
      </c>
      <c r="E2873" s="6" t="s">
        <v>110</v>
      </c>
      <c r="F2873" s="6" t="s">
        <v>130</v>
      </c>
      <c r="G2873">
        <v>20260723</v>
      </c>
    </row>
    <row r="2874" spans="1:7" x14ac:dyDescent="0.2">
      <c r="A2874" s="6" t="s">
        <v>199</v>
      </c>
      <c r="B2874" s="6" t="s">
        <v>189</v>
      </c>
      <c r="C2874" s="6" t="s">
        <v>166</v>
      </c>
      <c r="E2874" s="6" t="s">
        <v>132</v>
      </c>
      <c r="F2874" s="6" t="s">
        <v>131</v>
      </c>
      <c r="G2874">
        <v>20260723</v>
      </c>
    </row>
    <row r="2875" spans="1:7" x14ac:dyDescent="0.2">
      <c r="A2875" s="6" t="s">
        <v>199</v>
      </c>
      <c r="B2875" s="6" t="s">
        <v>189</v>
      </c>
      <c r="C2875" s="6" t="s">
        <v>166</v>
      </c>
      <c r="D2875">
        <v>0</v>
      </c>
      <c r="E2875" s="6" t="s">
        <v>134</v>
      </c>
      <c r="F2875" s="6" t="s">
        <v>133</v>
      </c>
      <c r="G2875">
        <v>20260723</v>
      </c>
    </row>
    <row r="2876" spans="1:7" x14ac:dyDescent="0.2">
      <c r="A2876" s="6" t="s">
        <v>199</v>
      </c>
      <c r="B2876" s="6" t="s">
        <v>189</v>
      </c>
      <c r="C2876" s="6" t="s">
        <v>166</v>
      </c>
      <c r="D2876">
        <v>22.987807</v>
      </c>
      <c r="E2876" s="6" t="s">
        <v>136</v>
      </c>
      <c r="F2876" s="6" t="s">
        <v>135</v>
      </c>
      <c r="G2876">
        <v>20260723</v>
      </c>
    </row>
    <row r="2877" spans="1:7" x14ac:dyDescent="0.2">
      <c r="A2877" s="6" t="s">
        <v>199</v>
      </c>
      <c r="B2877" s="6" t="s">
        <v>189</v>
      </c>
      <c r="C2877" s="6" t="s">
        <v>166</v>
      </c>
      <c r="D2877">
        <v>2.776357</v>
      </c>
      <c r="E2877" s="6" t="s">
        <v>138</v>
      </c>
      <c r="F2877" s="6" t="s">
        <v>137</v>
      </c>
      <c r="G2877">
        <v>20260723</v>
      </c>
    </row>
    <row r="2878" spans="1:7" x14ac:dyDescent="0.2">
      <c r="A2878" s="6" t="s">
        <v>199</v>
      </c>
      <c r="B2878" s="6" t="s">
        <v>189</v>
      </c>
      <c r="C2878" s="6" t="s">
        <v>166</v>
      </c>
      <c r="D2878">
        <v>24.234634</v>
      </c>
      <c r="E2878" s="6" t="s">
        <v>140</v>
      </c>
      <c r="F2878" s="6" t="s">
        <v>139</v>
      </c>
      <c r="G2878">
        <v>20260723</v>
      </c>
    </row>
    <row r="2879" spans="1:7" x14ac:dyDescent="0.2">
      <c r="A2879" s="6" t="s">
        <v>199</v>
      </c>
      <c r="B2879" s="6" t="s">
        <v>189</v>
      </c>
      <c r="C2879" s="6" t="s">
        <v>166</v>
      </c>
      <c r="D2879">
        <v>111.670683</v>
      </c>
      <c r="E2879" s="6" t="s">
        <v>142</v>
      </c>
      <c r="F2879" s="6" t="s">
        <v>141</v>
      </c>
      <c r="G2879">
        <v>20260723</v>
      </c>
    </row>
    <row r="2880" spans="1:7" x14ac:dyDescent="0.2">
      <c r="A2880" s="6" t="s">
        <v>199</v>
      </c>
      <c r="B2880" s="6" t="s">
        <v>189</v>
      </c>
      <c r="C2880" s="6" t="s">
        <v>166</v>
      </c>
      <c r="D2880">
        <v>0.75609000000000004</v>
      </c>
      <c r="E2880" s="6" t="s">
        <v>52</v>
      </c>
      <c r="F2880" s="6" t="s">
        <v>143</v>
      </c>
      <c r="G2880">
        <v>20260723</v>
      </c>
    </row>
    <row r="2881" spans="1:7" x14ac:dyDescent="0.2">
      <c r="A2881" s="6" t="s">
        <v>199</v>
      </c>
      <c r="B2881" s="6" t="s">
        <v>189</v>
      </c>
      <c r="C2881" s="6" t="s">
        <v>166</v>
      </c>
      <c r="D2881">
        <v>33.840184000000001</v>
      </c>
      <c r="E2881" s="6" t="s">
        <v>145</v>
      </c>
      <c r="F2881" s="6" t="s">
        <v>144</v>
      </c>
      <c r="G2881">
        <v>20260723</v>
      </c>
    </row>
    <row r="2882" spans="1:7" x14ac:dyDescent="0.2">
      <c r="A2882" s="6" t="s">
        <v>199</v>
      </c>
      <c r="B2882" s="6" t="s">
        <v>189</v>
      </c>
      <c r="C2882" s="6" t="s">
        <v>166</v>
      </c>
      <c r="D2882">
        <v>63.782530999999999</v>
      </c>
      <c r="E2882" s="6" t="s">
        <v>147</v>
      </c>
      <c r="F2882" s="6" t="s">
        <v>146</v>
      </c>
      <c r="G2882">
        <v>20260723</v>
      </c>
    </row>
    <row r="2883" spans="1:7" x14ac:dyDescent="0.2">
      <c r="A2883" s="6" t="s">
        <v>199</v>
      </c>
      <c r="B2883" s="6" t="s">
        <v>189</v>
      </c>
      <c r="C2883" s="6" t="s">
        <v>166</v>
      </c>
      <c r="D2883">
        <v>50.038882999999998</v>
      </c>
      <c r="E2883" s="6" t="s">
        <v>149</v>
      </c>
      <c r="F2883" s="6" t="s">
        <v>148</v>
      </c>
      <c r="G2883">
        <v>20260723</v>
      </c>
    </row>
    <row r="2884" spans="1:7" x14ac:dyDescent="0.2">
      <c r="A2884" s="6" t="s">
        <v>199</v>
      </c>
      <c r="B2884" s="6" t="s">
        <v>189</v>
      </c>
      <c r="C2884" s="6" t="s">
        <v>166</v>
      </c>
      <c r="D2884">
        <v>38.207790000000003</v>
      </c>
      <c r="E2884" s="6" t="s">
        <v>151</v>
      </c>
      <c r="F2884" s="6" t="s">
        <v>150</v>
      </c>
      <c r="G2884">
        <v>20260723</v>
      </c>
    </row>
    <row r="2885" spans="1:7" x14ac:dyDescent="0.2">
      <c r="A2885" s="6" t="s">
        <v>199</v>
      </c>
      <c r="B2885" s="6" t="s">
        <v>189</v>
      </c>
      <c r="C2885" s="6" t="s">
        <v>166</v>
      </c>
      <c r="D2885">
        <v>65.451166000000001</v>
      </c>
      <c r="E2885" s="6" t="s">
        <v>153</v>
      </c>
      <c r="F2885" s="6" t="s">
        <v>152</v>
      </c>
      <c r="G2885">
        <v>20260723</v>
      </c>
    </row>
    <row r="2886" spans="1:7" x14ac:dyDescent="0.2">
      <c r="A2886" s="6" t="s">
        <v>199</v>
      </c>
      <c r="B2886" s="6" t="s">
        <v>189</v>
      </c>
      <c r="C2886" s="6" t="s">
        <v>166</v>
      </c>
      <c r="D2886">
        <v>3.387324</v>
      </c>
      <c r="E2886" s="6" t="s">
        <v>155</v>
      </c>
      <c r="F2886" s="6" t="s">
        <v>154</v>
      </c>
      <c r="G2886">
        <v>20260723</v>
      </c>
    </row>
    <row r="2887" spans="1:7" x14ac:dyDescent="0.2">
      <c r="A2887" s="6" t="s">
        <v>199</v>
      </c>
      <c r="B2887" s="6" t="s">
        <v>189</v>
      </c>
      <c r="C2887" s="6" t="s">
        <v>166</v>
      </c>
      <c r="D2887">
        <v>0</v>
      </c>
      <c r="E2887" s="6" t="s">
        <v>157</v>
      </c>
      <c r="F2887" s="6" t="s">
        <v>156</v>
      </c>
      <c r="G2887">
        <v>20260723</v>
      </c>
    </row>
    <row r="2888" spans="1:7" x14ac:dyDescent="0.2">
      <c r="A2888" s="6" t="s">
        <v>199</v>
      </c>
      <c r="B2888" s="6" t="s">
        <v>189</v>
      </c>
      <c r="C2888" s="6" t="s">
        <v>166</v>
      </c>
      <c r="D2888">
        <v>3.387324</v>
      </c>
      <c r="E2888" s="6" t="s">
        <v>159</v>
      </c>
      <c r="F2888" s="6" t="s">
        <v>158</v>
      </c>
      <c r="G2888">
        <v>20260723</v>
      </c>
    </row>
    <row r="2889" spans="1:7" x14ac:dyDescent="0.2">
      <c r="A2889" s="6" t="s">
        <v>199</v>
      </c>
      <c r="B2889" s="6" t="s">
        <v>189</v>
      </c>
      <c r="C2889" s="6" t="s">
        <v>166</v>
      </c>
      <c r="D2889">
        <v>70.084879000000001</v>
      </c>
      <c r="E2889" s="6" t="s">
        <v>161</v>
      </c>
      <c r="F2889" s="6" t="s">
        <v>160</v>
      </c>
      <c r="G2889">
        <v>20260723</v>
      </c>
    </row>
    <row r="2890" spans="1:7" x14ac:dyDescent="0.2">
      <c r="A2890" s="6" t="s">
        <v>199</v>
      </c>
      <c r="B2890" s="6" t="s">
        <v>189</v>
      </c>
      <c r="C2890" s="6" t="s">
        <v>166</v>
      </c>
      <c r="D2890">
        <v>4385.4921590000004</v>
      </c>
      <c r="E2890" s="6" t="s">
        <v>163</v>
      </c>
      <c r="F2890" s="6" t="s">
        <v>162</v>
      </c>
      <c r="G2890">
        <v>20260723</v>
      </c>
    </row>
    <row r="2891" spans="1:7" x14ac:dyDescent="0.2">
      <c r="A2891" s="6" t="s">
        <v>199</v>
      </c>
      <c r="B2891" s="6" t="s">
        <v>189</v>
      </c>
      <c r="C2891" s="6" t="s">
        <v>166</v>
      </c>
      <c r="D2891">
        <v>1565.3872289999999</v>
      </c>
      <c r="E2891" s="6" t="s">
        <v>165</v>
      </c>
      <c r="F2891" s="6" t="s">
        <v>164</v>
      </c>
      <c r="G2891">
        <v>20260723</v>
      </c>
    </row>
    <row r="2892" spans="1:7" x14ac:dyDescent="0.2">
      <c r="A2892" s="6" t="s">
        <v>199</v>
      </c>
      <c r="B2892" s="6" t="s">
        <v>190</v>
      </c>
      <c r="C2892" s="6" t="s">
        <v>166</v>
      </c>
      <c r="E2892" s="6" t="s">
        <v>12</v>
      </c>
      <c r="F2892" s="6" t="s">
        <v>11</v>
      </c>
      <c r="G2892">
        <v>20260723</v>
      </c>
    </row>
    <row r="2893" spans="1:7" x14ac:dyDescent="0.2">
      <c r="A2893" s="6" t="s">
        <v>199</v>
      </c>
      <c r="B2893" s="6" t="s">
        <v>190</v>
      </c>
      <c r="C2893" s="6" t="s">
        <v>166</v>
      </c>
      <c r="E2893" s="6" t="s">
        <v>16</v>
      </c>
      <c r="F2893" s="6" t="s">
        <v>15</v>
      </c>
      <c r="G2893">
        <v>20260723</v>
      </c>
    </row>
    <row r="2894" spans="1:7" x14ac:dyDescent="0.2">
      <c r="A2894" s="6" t="s">
        <v>199</v>
      </c>
      <c r="B2894" s="6" t="s">
        <v>190</v>
      </c>
      <c r="C2894" s="6" t="s">
        <v>166</v>
      </c>
      <c r="E2894" s="6" t="s">
        <v>18</v>
      </c>
      <c r="F2894" s="6" t="s">
        <v>17</v>
      </c>
      <c r="G2894">
        <v>20260723</v>
      </c>
    </row>
    <row r="2895" spans="1:7" x14ac:dyDescent="0.2">
      <c r="A2895" s="6" t="s">
        <v>199</v>
      </c>
      <c r="B2895" s="6" t="s">
        <v>190</v>
      </c>
      <c r="C2895" s="6" t="s">
        <v>166</v>
      </c>
      <c r="D2895">
        <v>0</v>
      </c>
      <c r="E2895" s="6" t="s">
        <v>20</v>
      </c>
      <c r="F2895" s="6" t="s">
        <v>19</v>
      </c>
      <c r="G2895">
        <v>20260723</v>
      </c>
    </row>
    <row r="2896" spans="1:7" x14ac:dyDescent="0.2">
      <c r="A2896" s="6" t="s">
        <v>199</v>
      </c>
      <c r="B2896" s="6" t="s">
        <v>190</v>
      </c>
      <c r="C2896" s="6" t="s">
        <v>166</v>
      </c>
      <c r="D2896">
        <v>44.433194999999998</v>
      </c>
      <c r="E2896" s="6" t="s">
        <v>22</v>
      </c>
      <c r="F2896" s="6" t="s">
        <v>21</v>
      </c>
      <c r="G2896">
        <v>20260723</v>
      </c>
    </row>
    <row r="2897" spans="1:7" x14ac:dyDescent="0.2">
      <c r="A2897" s="6" t="s">
        <v>199</v>
      </c>
      <c r="B2897" s="6" t="s">
        <v>190</v>
      </c>
      <c r="C2897" s="6" t="s">
        <v>166</v>
      </c>
      <c r="D2897">
        <v>0</v>
      </c>
      <c r="E2897" s="6" t="s">
        <v>24</v>
      </c>
      <c r="F2897" s="6" t="s">
        <v>23</v>
      </c>
      <c r="G2897">
        <v>20260723</v>
      </c>
    </row>
    <row r="2898" spans="1:7" x14ac:dyDescent="0.2">
      <c r="A2898" s="6" t="s">
        <v>199</v>
      </c>
      <c r="B2898" s="6" t="s">
        <v>190</v>
      </c>
      <c r="C2898" s="6" t="s">
        <v>166</v>
      </c>
      <c r="D2898">
        <v>260.09427099999999</v>
      </c>
      <c r="E2898" s="6" t="s">
        <v>26</v>
      </c>
      <c r="F2898" s="6" t="s">
        <v>25</v>
      </c>
      <c r="G2898">
        <v>20260723</v>
      </c>
    </row>
    <row r="2899" spans="1:7" x14ac:dyDescent="0.2">
      <c r="A2899" s="6" t="s">
        <v>199</v>
      </c>
      <c r="B2899" s="6" t="s">
        <v>190</v>
      </c>
      <c r="C2899" s="6" t="s">
        <v>166</v>
      </c>
      <c r="D2899">
        <v>4659.9065680000003</v>
      </c>
      <c r="E2899" s="6" t="s">
        <v>28</v>
      </c>
      <c r="F2899" s="6" t="s">
        <v>27</v>
      </c>
      <c r="G2899">
        <v>20260723</v>
      </c>
    </row>
    <row r="2900" spans="1:7" x14ac:dyDescent="0.2">
      <c r="A2900" s="6" t="s">
        <v>199</v>
      </c>
      <c r="B2900" s="6" t="s">
        <v>190</v>
      </c>
      <c r="C2900" s="6" t="s">
        <v>166</v>
      </c>
      <c r="D2900">
        <v>414.29313300000001</v>
      </c>
      <c r="E2900" s="6" t="s">
        <v>30</v>
      </c>
      <c r="F2900" s="6" t="s">
        <v>29</v>
      </c>
      <c r="G2900">
        <v>20260723</v>
      </c>
    </row>
    <row r="2901" spans="1:7" x14ac:dyDescent="0.2">
      <c r="A2901" s="6" t="s">
        <v>199</v>
      </c>
      <c r="B2901" s="6" t="s">
        <v>190</v>
      </c>
      <c r="C2901" s="6" t="s">
        <v>166</v>
      </c>
      <c r="D2901">
        <v>411.55608000000001</v>
      </c>
      <c r="E2901" s="6" t="s">
        <v>32</v>
      </c>
      <c r="F2901" s="6" t="s">
        <v>31</v>
      </c>
      <c r="G2901">
        <v>20260723</v>
      </c>
    </row>
    <row r="2902" spans="1:7" x14ac:dyDescent="0.2">
      <c r="A2902" s="6" t="s">
        <v>199</v>
      </c>
      <c r="B2902" s="6" t="s">
        <v>190</v>
      </c>
      <c r="C2902" s="6" t="s">
        <v>166</v>
      </c>
      <c r="D2902">
        <v>96.755768000000003</v>
      </c>
      <c r="E2902" s="6" t="s">
        <v>34</v>
      </c>
      <c r="F2902" s="6" t="s">
        <v>33</v>
      </c>
      <c r="G2902">
        <v>20260723</v>
      </c>
    </row>
    <row r="2903" spans="1:7" x14ac:dyDescent="0.2">
      <c r="A2903" s="6" t="s">
        <v>199</v>
      </c>
      <c r="B2903" s="6" t="s">
        <v>190</v>
      </c>
      <c r="C2903" s="6" t="s">
        <v>166</v>
      </c>
      <c r="D2903">
        <v>93.773229000000001</v>
      </c>
      <c r="E2903" s="6" t="s">
        <v>36</v>
      </c>
      <c r="F2903" s="6" t="s">
        <v>35</v>
      </c>
      <c r="G2903">
        <v>20260723</v>
      </c>
    </row>
    <row r="2904" spans="1:7" x14ac:dyDescent="0.2">
      <c r="A2904" s="6" t="s">
        <v>199</v>
      </c>
      <c r="B2904" s="6" t="s">
        <v>190</v>
      </c>
      <c r="C2904" s="6" t="s">
        <v>166</v>
      </c>
      <c r="D2904">
        <v>2.9825390000000001</v>
      </c>
      <c r="E2904" s="6" t="s">
        <v>38</v>
      </c>
      <c r="F2904" s="6" t="s">
        <v>37</v>
      </c>
      <c r="G2904">
        <v>20260723</v>
      </c>
    </row>
    <row r="2905" spans="1:7" x14ac:dyDescent="0.2">
      <c r="A2905" s="6" t="s">
        <v>199</v>
      </c>
      <c r="B2905" s="6" t="s">
        <v>190</v>
      </c>
      <c r="C2905" s="6" t="s">
        <v>166</v>
      </c>
      <c r="D2905">
        <v>3249.168091</v>
      </c>
      <c r="E2905" s="6" t="s">
        <v>40</v>
      </c>
      <c r="F2905" s="6" t="s">
        <v>39</v>
      </c>
      <c r="G2905">
        <v>20260723</v>
      </c>
    </row>
    <row r="2906" spans="1:7" x14ac:dyDescent="0.2">
      <c r="A2906" s="6" t="s">
        <v>199</v>
      </c>
      <c r="B2906" s="6" t="s">
        <v>190</v>
      </c>
      <c r="C2906" s="6" t="s">
        <v>166</v>
      </c>
      <c r="D2906">
        <v>3033.1567810000001</v>
      </c>
      <c r="E2906" s="6" t="s">
        <v>42</v>
      </c>
      <c r="F2906" s="6" t="s">
        <v>41</v>
      </c>
      <c r="G2906">
        <v>20260723</v>
      </c>
    </row>
    <row r="2907" spans="1:7" x14ac:dyDescent="0.2">
      <c r="A2907" s="6" t="s">
        <v>199</v>
      </c>
      <c r="B2907" s="6" t="s">
        <v>190</v>
      </c>
      <c r="C2907" s="6" t="s">
        <v>166</v>
      </c>
      <c r="D2907">
        <v>213.622265</v>
      </c>
      <c r="E2907" s="6" t="s">
        <v>44</v>
      </c>
      <c r="F2907" s="6" t="s">
        <v>43</v>
      </c>
      <c r="G2907">
        <v>20260723</v>
      </c>
    </row>
    <row r="2908" spans="1:7" x14ac:dyDescent="0.2">
      <c r="A2908" s="6" t="s">
        <v>199</v>
      </c>
      <c r="B2908" s="6" t="s">
        <v>190</v>
      </c>
      <c r="C2908" s="6" t="s">
        <v>166</v>
      </c>
      <c r="D2908">
        <v>2.389046</v>
      </c>
      <c r="E2908" s="6" t="s">
        <v>46</v>
      </c>
      <c r="F2908" s="6" t="s">
        <v>45</v>
      </c>
      <c r="G2908">
        <v>20260723</v>
      </c>
    </row>
    <row r="2909" spans="1:7" x14ac:dyDescent="0.2">
      <c r="A2909" s="6" t="s">
        <v>199</v>
      </c>
      <c r="B2909" s="6" t="s">
        <v>190</v>
      </c>
      <c r="C2909" s="6" t="s">
        <v>166</v>
      </c>
      <c r="D2909">
        <v>0</v>
      </c>
      <c r="E2909" s="6" t="s">
        <v>48</v>
      </c>
      <c r="F2909" s="6" t="s">
        <v>47</v>
      </c>
      <c r="G2909">
        <v>20260723</v>
      </c>
    </row>
    <row r="2910" spans="1:7" x14ac:dyDescent="0.2">
      <c r="A2910" s="6" t="s">
        <v>199</v>
      </c>
      <c r="B2910" s="6" t="s">
        <v>190</v>
      </c>
      <c r="C2910" s="6" t="s">
        <v>166</v>
      </c>
      <c r="D2910">
        <v>308.10835400000002</v>
      </c>
      <c r="E2910" s="6" t="s">
        <v>50</v>
      </c>
      <c r="F2910" s="6" t="s">
        <v>49</v>
      </c>
      <c r="G2910">
        <v>20260723</v>
      </c>
    </row>
    <row r="2911" spans="1:7" x14ac:dyDescent="0.2">
      <c r="A2911" s="6" t="s">
        <v>199</v>
      </c>
      <c r="B2911" s="6" t="s">
        <v>190</v>
      </c>
      <c r="C2911" s="6" t="s">
        <v>166</v>
      </c>
      <c r="D2911">
        <v>1.5400039999999999</v>
      </c>
      <c r="E2911" s="6" t="s">
        <v>52</v>
      </c>
      <c r="F2911" s="6" t="s">
        <v>51</v>
      </c>
      <c r="G2911">
        <v>20260723</v>
      </c>
    </row>
    <row r="2912" spans="1:7" x14ac:dyDescent="0.2">
      <c r="A2912" s="6" t="s">
        <v>199</v>
      </c>
      <c r="B2912" s="6" t="s">
        <v>190</v>
      </c>
      <c r="C2912" s="6" t="s">
        <v>166</v>
      </c>
      <c r="D2912">
        <v>178.45387299999999</v>
      </c>
      <c r="E2912" s="6" t="s">
        <v>54</v>
      </c>
      <c r="F2912" s="6" t="s">
        <v>53</v>
      </c>
      <c r="G2912">
        <v>20260723</v>
      </c>
    </row>
    <row r="2913" spans="1:7" x14ac:dyDescent="0.2">
      <c r="A2913" s="6" t="s">
        <v>199</v>
      </c>
      <c r="B2913" s="6" t="s">
        <v>190</v>
      </c>
      <c r="C2913" s="6" t="s">
        <v>166</v>
      </c>
      <c r="D2913">
        <v>3.1266000000000002E-2</v>
      </c>
      <c r="E2913" s="6" t="s">
        <v>56</v>
      </c>
      <c r="F2913" s="6" t="s">
        <v>55</v>
      </c>
      <c r="G2913">
        <v>20260723</v>
      </c>
    </row>
    <row r="2914" spans="1:7" x14ac:dyDescent="0.2">
      <c r="A2914" s="6" t="s">
        <v>199</v>
      </c>
      <c r="B2914" s="6" t="s">
        <v>190</v>
      </c>
      <c r="C2914" s="6" t="s">
        <v>166</v>
      </c>
      <c r="D2914">
        <v>293.83414299999998</v>
      </c>
      <c r="E2914" s="6" t="s">
        <v>58</v>
      </c>
      <c r="F2914" s="6" t="s">
        <v>57</v>
      </c>
      <c r="G2914">
        <v>20260723</v>
      </c>
    </row>
    <row r="2915" spans="1:7" x14ac:dyDescent="0.2">
      <c r="A2915" s="6" t="s">
        <v>199</v>
      </c>
      <c r="B2915" s="6" t="s">
        <v>190</v>
      </c>
      <c r="C2915" s="6" t="s">
        <v>166</v>
      </c>
      <c r="D2915">
        <v>270.40285799999998</v>
      </c>
      <c r="E2915" s="6" t="s">
        <v>60</v>
      </c>
      <c r="F2915" s="6" t="s">
        <v>59</v>
      </c>
      <c r="G2915">
        <v>20260723</v>
      </c>
    </row>
    <row r="2916" spans="1:7" x14ac:dyDescent="0.2">
      <c r="A2916" s="6" t="s">
        <v>199</v>
      </c>
      <c r="B2916" s="6" t="s">
        <v>190</v>
      </c>
      <c r="C2916" s="6" t="s">
        <v>166</v>
      </c>
      <c r="D2916">
        <v>41.162365999999999</v>
      </c>
      <c r="E2916" s="6" t="s">
        <v>62</v>
      </c>
      <c r="F2916" s="6" t="s">
        <v>61</v>
      </c>
      <c r="G2916">
        <v>20260723</v>
      </c>
    </row>
    <row r="2917" spans="1:7" x14ac:dyDescent="0.2">
      <c r="A2917" s="6" t="s">
        <v>199</v>
      </c>
      <c r="B2917" s="6" t="s">
        <v>190</v>
      </c>
      <c r="C2917" s="6" t="s">
        <v>166</v>
      </c>
      <c r="D2917">
        <v>1.2860879999999999</v>
      </c>
      <c r="E2917" s="6" t="s">
        <v>64</v>
      </c>
      <c r="F2917" s="6" t="s">
        <v>63</v>
      </c>
      <c r="G2917">
        <v>20260723</v>
      </c>
    </row>
    <row r="2918" spans="1:7" x14ac:dyDescent="0.2">
      <c r="A2918" s="6" t="s">
        <v>199</v>
      </c>
      <c r="B2918" s="6" t="s">
        <v>190</v>
      </c>
      <c r="C2918" s="6" t="s">
        <v>166</v>
      </c>
      <c r="D2918">
        <v>227.95440300000001</v>
      </c>
      <c r="E2918" s="6" t="s">
        <v>66</v>
      </c>
      <c r="F2918" s="6" t="s">
        <v>65</v>
      </c>
      <c r="G2918">
        <v>20260723</v>
      </c>
    </row>
    <row r="2919" spans="1:7" x14ac:dyDescent="0.2">
      <c r="A2919" s="6" t="s">
        <v>199</v>
      </c>
      <c r="B2919" s="6" t="s">
        <v>190</v>
      </c>
      <c r="C2919" s="6" t="s">
        <v>166</v>
      </c>
      <c r="D2919">
        <v>174.424668</v>
      </c>
      <c r="E2919" s="6" t="s">
        <v>68</v>
      </c>
      <c r="F2919" s="6" t="s">
        <v>67</v>
      </c>
      <c r="G2919">
        <v>20260723</v>
      </c>
    </row>
    <row r="2920" spans="1:7" x14ac:dyDescent="0.2">
      <c r="A2920" s="6" t="s">
        <v>199</v>
      </c>
      <c r="B2920" s="6" t="s">
        <v>190</v>
      </c>
      <c r="C2920" s="6" t="s">
        <v>166</v>
      </c>
      <c r="D2920">
        <v>159.84635</v>
      </c>
      <c r="E2920" s="6" t="s">
        <v>70</v>
      </c>
      <c r="F2920" s="6" t="s">
        <v>69</v>
      </c>
      <c r="G2920">
        <v>20260723</v>
      </c>
    </row>
    <row r="2921" spans="1:7" x14ac:dyDescent="0.2">
      <c r="A2921" s="6" t="s">
        <v>199</v>
      </c>
      <c r="B2921" s="6" t="s">
        <v>190</v>
      </c>
      <c r="C2921" s="6" t="s">
        <v>166</v>
      </c>
      <c r="D2921">
        <v>159.11110400000001</v>
      </c>
      <c r="E2921" s="6" t="s">
        <v>72</v>
      </c>
      <c r="F2921" s="6" t="s">
        <v>71</v>
      </c>
      <c r="G2921">
        <v>20260723</v>
      </c>
    </row>
    <row r="2922" spans="1:7" x14ac:dyDescent="0.2">
      <c r="A2922" s="6" t="s">
        <v>199</v>
      </c>
      <c r="B2922" s="6" t="s">
        <v>190</v>
      </c>
      <c r="C2922" s="6" t="s">
        <v>166</v>
      </c>
      <c r="D2922">
        <v>0.73524599999999996</v>
      </c>
      <c r="E2922" s="6" t="s">
        <v>74</v>
      </c>
      <c r="F2922" s="6" t="s">
        <v>73</v>
      </c>
      <c r="G2922">
        <v>20260723</v>
      </c>
    </row>
    <row r="2923" spans="1:7" x14ac:dyDescent="0.2">
      <c r="A2923" s="6" t="s">
        <v>199</v>
      </c>
      <c r="B2923" s="6" t="s">
        <v>190</v>
      </c>
      <c r="C2923" s="6" t="s">
        <v>166</v>
      </c>
      <c r="D2923">
        <v>14.589997</v>
      </c>
      <c r="E2923" s="6" t="s">
        <v>76</v>
      </c>
      <c r="F2923" s="6" t="s">
        <v>75</v>
      </c>
      <c r="G2923">
        <v>20260723</v>
      </c>
    </row>
    <row r="2924" spans="1:7" x14ac:dyDescent="0.2">
      <c r="A2924" s="6" t="s">
        <v>199</v>
      </c>
      <c r="B2924" s="6" t="s">
        <v>190</v>
      </c>
      <c r="C2924" s="6" t="s">
        <v>166</v>
      </c>
      <c r="D2924">
        <v>5.6249999999999998E-3</v>
      </c>
      <c r="E2924" s="6" t="s">
        <v>78</v>
      </c>
      <c r="F2924" s="6" t="s">
        <v>77</v>
      </c>
      <c r="G2924">
        <v>20260723</v>
      </c>
    </row>
    <row r="2925" spans="1:7" x14ac:dyDescent="0.2">
      <c r="A2925" s="6" t="s">
        <v>199</v>
      </c>
      <c r="B2925" s="6" t="s">
        <v>190</v>
      </c>
      <c r="C2925" s="6" t="s">
        <v>166</v>
      </c>
      <c r="D2925">
        <v>14.584372999999999</v>
      </c>
      <c r="E2925" s="6" t="s">
        <v>80</v>
      </c>
      <c r="F2925" s="6" t="s">
        <v>79</v>
      </c>
      <c r="G2925">
        <v>20260723</v>
      </c>
    </row>
    <row r="2926" spans="1:7" x14ac:dyDescent="0.2">
      <c r="A2926" s="6" t="s">
        <v>199</v>
      </c>
      <c r="B2926" s="6" t="s">
        <v>190</v>
      </c>
      <c r="C2926" s="6" t="s">
        <v>166</v>
      </c>
      <c r="D2926">
        <v>-1.1677999999999999E-2</v>
      </c>
      <c r="E2926" s="6" t="s">
        <v>82</v>
      </c>
      <c r="F2926" s="6" t="s">
        <v>81</v>
      </c>
      <c r="G2926">
        <v>20260723</v>
      </c>
    </row>
    <row r="2927" spans="1:7" x14ac:dyDescent="0.2">
      <c r="A2927" s="6" t="s">
        <v>199</v>
      </c>
      <c r="B2927" s="6" t="s">
        <v>190</v>
      </c>
      <c r="C2927" s="6" t="s">
        <v>166</v>
      </c>
      <c r="D2927">
        <v>0</v>
      </c>
      <c r="E2927" s="6" t="s">
        <v>84</v>
      </c>
      <c r="F2927" s="6" t="s">
        <v>83</v>
      </c>
      <c r="G2927">
        <v>20260723</v>
      </c>
    </row>
    <row r="2928" spans="1:7" x14ac:dyDescent="0.2">
      <c r="A2928" s="6" t="s">
        <v>199</v>
      </c>
      <c r="B2928" s="6" t="s">
        <v>190</v>
      </c>
      <c r="C2928" s="6" t="s">
        <v>166</v>
      </c>
      <c r="D2928">
        <v>77.595665999999994</v>
      </c>
      <c r="E2928" s="6" t="s">
        <v>86</v>
      </c>
      <c r="F2928" s="6" t="s">
        <v>85</v>
      </c>
      <c r="G2928">
        <v>20260723</v>
      </c>
    </row>
    <row r="2929" spans="1:7" x14ac:dyDescent="0.2">
      <c r="A2929" s="6" t="s">
        <v>199</v>
      </c>
      <c r="B2929" s="6" t="s">
        <v>190</v>
      </c>
      <c r="C2929" s="6" t="s">
        <v>166</v>
      </c>
      <c r="D2929">
        <v>52.410462000000003</v>
      </c>
      <c r="E2929" s="6" t="s">
        <v>88</v>
      </c>
      <c r="F2929" s="6" t="s">
        <v>87</v>
      </c>
      <c r="G2929">
        <v>20260723</v>
      </c>
    </row>
    <row r="2930" spans="1:7" x14ac:dyDescent="0.2">
      <c r="A2930" s="6" t="s">
        <v>199</v>
      </c>
      <c r="B2930" s="6" t="s">
        <v>190</v>
      </c>
      <c r="C2930" s="6" t="s">
        <v>166</v>
      </c>
      <c r="D2930">
        <v>114.844921</v>
      </c>
      <c r="E2930" s="6" t="s">
        <v>90</v>
      </c>
      <c r="F2930" s="6" t="s">
        <v>89</v>
      </c>
      <c r="G2930">
        <v>20260723</v>
      </c>
    </row>
    <row r="2931" spans="1:7" x14ac:dyDescent="0.2">
      <c r="A2931" s="6" t="s">
        <v>199</v>
      </c>
      <c r="B2931" s="6" t="s">
        <v>190</v>
      </c>
      <c r="C2931" s="6" t="s">
        <v>166</v>
      </c>
      <c r="D2931">
        <v>0</v>
      </c>
      <c r="E2931" s="6" t="s">
        <v>92</v>
      </c>
      <c r="F2931" s="6" t="s">
        <v>91</v>
      </c>
      <c r="G2931">
        <v>20260723</v>
      </c>
    </row>
    <row r="2932" spans="1:7" x14ac:dyDescent="0.2">
      <c r="A2932" s="6" t="s">
        <v>199</v>
      </c>
      <c r="B2932" s="6" t="s">
        <v>190</v>
      </c>
      <c r="C2932" s="6" t="s">
        <v>166</v>
      </c>
      <c r="D2932">
        <v>0</v>
      </c>
      <c r="E2932" s="6" t="s">
        <v>94</v>
      </c>
      <c r="F2932" s="6" t="s">
        <v>93</v>
      </c>
      <c r="G2932">
        <v>20260723</v>
      </c>
    </row>
    <row r="2933" spans="1:7" x14ac:dyDescent="0.2">
      <c r="A2933" s="6" t="s">
        <v>199</v>
      </c>
      <c r="B2933" s="6" t="s">
        <v>190</v>
      </c>
      <c r="C2933" s="6" t="s">
        <v>166</v>
      </c>
      <c r="D2933">
        <v>154.970032</v>
      </c>
      <c r="E2933" s="6" t="s">
        <v>96</v>
      </c>
      <c r="F2933" s="6" t="s">
        <v>95</v>
      </c>
      <c r="G2933">
        <v>20260723</v>
      </c>
    </row>
    <row r="2934" spans="1:7" x14ac:dyDescent="0.2">
      <c r="A2934" s="6" t="s">
        <v>199</v>
      </c>
      <c r="B2934" s="6" t="s">
        <v>190</v>
      </c>
      <c r="C2934" s="6" t="s">
        <v>166</v>
      </c>
      <c r="D2934">
        <v>25.663332</v>
      </c>
      <c r="E2934" s="6" t="s">
        <v>98</v>
      </c>
      <c r="F2934" s="6" t="s">
        <v>97</v>
      </c>
      <c r="G2934">
        <v>20260723</v>
      </c>
    </row>
    <row r="2935" spans="1:7" x14ac:dyDescent="0.2">
      <c r="A2935" s="6" t="s">
        <v>199</v>
      </c>
      <c r="B2935" s="6" t="s">
        <v>190</v>
      </c>
      <c r="C2935" s="6" t="s">
        <v>166</v>
      </c>
      <c r="D2935">
        <v>6128.5801160000001</v>
      </c>
      <c r="E2935" s="6" t="s">
        <v>100</v>
      </c>
      <c r="F2935" s="6" t="s">
        <v>99</v>
      </c>
      <c r="G2935">
        <v>20260723</v>
      </c>
    </row>
    <row r="2936" spans="1:7" x14ac:dyDescent="0.2">
      <c r="A2936" s="6" t="s">
        <v>199</v>
      </c>
      <c r="B2936" s="6" t="s">
        <v>190</v>
      </c>
      <c r="C2936" s="6" t="s">
        <v>166</v>
      </c>
      <c r="E2936" s="6" t="s">
        <v>102</v>
      </c>
      <c r="F2936" s="6" t="s">
        <v>101</v>
      </c>
      <c r="G2936">
        <v>20260723</v>
      </c>
    </row>
    <row r="2937" spans="1:7" x14ac:dyDescent="0.2">
      <c r="A2937" s="6" t="s">
        <v>199</v>
      </c>
      <c r="B2937" s="6" t="s">
        <v>190</v>
      </c>
      <c r="C2937" s="6" t="s">
        <v>166</v>
      </c>
      <c r="D2937">
        <v>1059.7542350000001</v>
      </c>
      <c r="E2937" s="6" t="s">
        <v>167</v>
      </c>
      <c r="F2937" s="6" t="s">
        <v>103</v>
      </c>
      <c r="G2937">
        <v>20260723</v>
      </c>
    </row>
    <row r="2938" spans="1:7" x14ac:dyDescent="0.2">
      <c r="A2938" s="6" t="s">
        <v>199</v>
      </c>
      <c r="B2938" s="6" t="s">
        <v>190</v>
      </c>
      <c r="C2938" s="6" t="s">
        <v>166</v>
      </c>
      <c r="D2938">
        <v>1021.0200180000001</v>
      </c>
      <c r="E2938" s="6" t="s">
        <v>168</v>
      </c>
      <c r="F2938" s="6" t="s">
        <v>104</v>
      </c>
      <c r="G2938">
        <v>20260723</v>
      </c>
    </row>
    <row r="2939" spans="1:7" x14ac:dyDescent="0.2">
      <c r="A2939" s="6" t="s">
        <v>199</v>
      </c>
      <c r="B2939" s="6" t="s">
        <v>190</v>
      </c>
      <c r="C2939" s="6" t="s">
        <v>166</v>
      </c>
      <c r="D2939">
        <v>0</v>
      </c>
      <c r="E2939" s="6" t="s">
        <v>106</v>
      </c>
      <c r="F2939" s="6" t="s">
        <v>105</v>
      </c>
      <c r="G2939">
        <v>20260723</v>
      </c>
    </row>
    <row r="2940" spans="1:7" x14ac:dyDescent="0.2">
      <c r="A2940" s="6" t="s">
        <v>199</v>
      </c>
      <c r="B2940" s="6" t="s">
        <v>190</v>
      </c>
      <c r="C2940" s="6" t="s">
        <v>166</v>
      </c>
      <c r="D2940">
        <v>934.79486899999995</v>
      </c>
      <c r="E2940" s="6" t="s">
        <v>108</v>
      </c>
      <c r="F2940" s="6" t="s">
        <v>107</v>
      </c>
      <c r="G2940">
        <v>20260723</v>
      </c>
    </row>
    <row r="2941" spans="1:7" x14ac:dyDescent="0.2">
      <c r="A2941" s="6" t="s">
        <v>199</v>
      </c>
      <c r="B2941" s="6" t="s">
        <v>190</v>
      </c>
      <c r="C2941" s="6" t="s">
        <v>166</v>
      </c>
      <c r="D2941">
        <v>86.225148000000004</v>
      </c>
      <c r="E2941" s="6" t="s">
        <v>110</v>
      </c>
      <c r="F2941" s="6" t="s">
        <v>109</v>
      </c>
      <c r="G2941">
        <v>20260723</v>
      </c>
    </row>
    <row r="2942" spans="1:7" x14ac:dyDescent="0.2">
      <c r="A2942" s="6" t="s">
        <v>199</v>
      </c>
      <c r="B2942" s="6" t="s">
        <v>190</v>
      </c>
      <c r="C2942" s="6" t="s">
        <v>166</v>
      </c>
      <c r="D2942">
        <v>38.734217000000001</v>
      </c>
      <c r="E2942" s="6" t="s">
        <v>112</v>
      </c>
      <c r="F2942" s="6" t="s">
        <v>111</v>
      </c>
      <c r="G2942">
        <v>20260723</v>
      </c>
    </row>
    <row r="2943" spans="1:7" x14ac:dyDescent="0.2">
      <c r="A2943" s="6" t="s">
        <v>199</v>
      </c>
      <c r="B2943" s="6" t="s">
        <v>190</v>
      </c>
      <c r="C2943" s="6" t="s">
        <v>166</v>
      </c>
      <c r="D2943">
        <v>0</v>
      </c>
      <c r="E2943" s="6" t="s">
        <v>106</v>
      </c>
      <c r="F2943" s="6" t="s">
        <v>113</v>
      </c>
      <c r="G2943">
        <v>20260723</v>
      </c>
    </row>
    <row r="2944" spans="1:7" x14ac:dyDescent="0.2">
      <c r="A2944" s="6" t="s">
        <v>199</v>
      </c>
      <c r="B2944" s="6" t="s">
        <v>190</v>
      </c>
      <c r="C2944" s="6" t="s">
        <v>166</v>
      </c>
      <c r="D2944">
        <v>29.376774999999999</v>
      </c>
      <c r="E2944" s="6" t="s">
        <v>108</v>
      </c>
      <c r="F2944" s="6" t="s">
        <v>114</v>
      </c>
      <c r="G2944">
        <v>20260723</v>
      </c>
    </row>
    <row r="2945" spans="1:7" x14ac:dyDescent="0.2">
      <c r="A2945" s="6" t="s">
        <v>199</v>
      </c>
      <c r="B2945" s="6" t="s">
        <v>190</v>
      </c>
      <c r="C2945" s="6" t="s">
        <v>166</v>
      </c>
      <c r="D2945">
        <v>9.3574420000000007</v>
      </c>
      <c r="E2945" s="6" t="s">
        <v>110</v>
      </c>
      <c r="F2945" s="6" t="s">
        <v>115</v>
      </c>
      <c r="G2945">
        <v>20260723</v>
      </c>
    </row>
    <row r="2946" spans="1:7" x14ac:dyDescent="0.2">
      <c r="A2946" s="6" t="s">
        <v>199</v>
      </c>
      <c r="B2946" s="6" t="s">
        <v>190</v>
      </c>
      <c r="C2946" s="6" t="s">
        <v>166</v>
      </c>
      <c r="D2946">
        <v>2545.5105469999999</v>
      </c>
      <c r="E2946" s="6" t="s">
        <v>117</v>
      </c>
      <c r="F2946" s="6" t="s">
        <v>116</v>
      </c>
      <c r="G2946">
        <v>20260723</v>
      </c>
    </row>
    <row r="2947" spans="1:7" x14ac:dyDescent="0.2">
      <c r="A2947" s="6" t="s">
        <v>199</v>
      </c>
      <c r="B2947" s="6" t="s">
        <v>190</v>
      </c>
      <c r="C2947" s="6" t="s">
        <v>166</v>
      </c>
      <c r="D2947">
        <v>7.9959999999999996E-3</v>
      </c>
      <c r="E2947" s="6" t="s">
        <v>119</v>
      </c>
      <c r="F2947" s="6" t="s">
        <v>118</v>
      </c>
      <c r="G2947">
        <v>20260723</v>
      </c>
    </row>
    <row r="2948" spans="1:7" x14ac:dyDescent="0.2">
      <c r="A2948" s="6" t="s">
        <v>199</v>
      </c>
      <c r="B2948" s="6" t="s">
        <v>190</v>
      </c>
      <c r="C2948" s="6" t="s">
        <v>166</v>
      </c>
      <c r="D2948">
        <v>0</v>
      </c>
      <c r="E2948" s="6" t="s">
        <v>106</v>
      </c>
      <c r="F2948" s="6" t="s">
        <v>120</v>
      </c>
      <c r="G2948">
        <v>20260723</v>
      </c>
    </row>
    <row r="2949" spans="1:7" x14ac:dyDescent="0.2">
      <c r="A2949" s="6" t="s">
        <v>199</v>
      </c>
      <c r="B2949" s="6" t="s">
        <v>190</v>
      </c>
      <c r="C2949" s="6" t="s">
        <v>166</v>
      </c>
      <c r="D2949">
        <v>-4.934E-3</v>
      </c>
      <c r="E2949" s="6" t="s">
        <v>108</v>
      </c>
      <c r="F2949" s="6" t="s">
        <v>121</v>
      </c>
      <c r="G2949">
        <v>20260723</v>
      </c>
    </row>
    <row r="2950" spans="1:7" x14ac:dyDescent="0.2">
      <c r="A2950" s="6" t="s">
        <v>199</v>
      </c>
      <c r="B2950" s="6" t="s">
        <v>190</v>
      </c>
      <c r="C2950" s="6" t="s">
        <v>166</v>
      </c>
      <c r="D2950">
        <v>1.2930000000000001E-2</v>
      </c>
      <c r="E2950" s="6" t="s">
        <v>110</v>
      </c>
      <c r="F2950" s="6" t="s">
        <v>122</v>
      </c>
      <c r="G2950">
        <v>20260723</v>
      </c>
    </row>
    <row r="2951" spans="1:7" x14ac:dyDescent="0.2">
      <c r="A2951" s="6" t="s">
        <v>199</v>
      </c>
      <c r="B2951" s="6" t="s">
        <v>190</v>
      </c>
      <c r="C2951" s="6" t="s">
        <v>166</v>
      </c>
      <c r="D2951">
        <v>2545.502551</v>
      </c>
      <c r="E2951" s="6" t="s">
        <v>169</v>
      </c>
      <c r="F2951" s="6" t="s">
        <v>123</v>
      </c>
      <c r="G2951">
        <v>20260723</v>
      </c>
    </row>
    <row r="2952" spans="1:7" x14ac:dyDescent="0.2">
      <c r="A2952" s="6" t="s">
        <v>199</v>
      </c>
      <c r="B2952" s="6" t="s">
        <v>190</v>
      </c>
      <c r="C2952" s="6" t="s">
        <v>166</v>
      </c>
      <c r="D2952">
        <v>0</v>
      </c>
      <c r="E2952" s="6" t="s">
        <v>106</v>
      </c>
      <c r="F2952" s="6" t="s">
        <v>124</v>
      </c>
      <c r="G2952">
        <v>20260723</v>
      </c>
    </row>
    <row r="2953" spans="1:7" x14ac:dyDescent="0.2">
      <c r="A2953" s="6" t="s">
        <v>199</v>
      </c>
      <c r="B2953" s="6" t="s">
        <v>190</v>
      </c>
      <c r="C2953" s="6" t="s">
        <v>166</v>
      </c>
      <c r="D2953">
        <v>2509.3567840000001</v>
      </c>
      <c r="E2953" s="6" t="s">
        <v>108</v>
      </c>
      <c r="F2953" s="6" t="s">
        <v>125</v>
      </c>
      <c r="G2953">
        <v>20260723</v>
      </c>
    </row>
    <row r="2954" spans="1:7" x14ac:dyDescent="0.2">
      <c r="A2954" s="6" t="s">
        <v>199</v>
      </c>
      <c r="B2954" s="6" t="s">
        <v>190</v>
      </c>
      <c r="C2954" s="6" t="s">
        <v>166</v>
      </c>
      <c r="D2954">
        <v>36.145766999999999</v>
      </c>
      <c r="E2954" s="6" t="s">
        <v>110</v>
      </c>
      <c r="F2954" s="6" t="s">
        <v>126</v>
      </c>
      <c r="G2954">
        <v>20260723</v>
      </c>
    </row>
    <row r="2955" spans="1:7" x14ac:dyDescent="0.2">
      <c r="A2955" s="6" t="s">
        <v>199</v>
      </c>
      <c r="B2955" s="6" t="s">
        <v>190</v>
      </c>
      <c r="C2955" s="6" t="s">
        <v>166</v>
      </c>
      <c r="D2955">
        <v>284.65072199999997</v>
      </c>
      <c r="E2955" s="6" t="s">
        <v>170</v>
      </c>
      <c r="F2955" s="6" t="s">
        <v>127</v>
      </c>
      <c r="G2955">
        <v>20260723</v>
      </c>
    </row>
    <row r="2956" spans="1:7" x14ac:dyDescent="0.2">
      <c r="A2956" s="6" t="s">
        <v>199</v>
      </c>
      <c r="B2956" s="6" t="s">
        <v>190</v>
      </c>
      <c r="C2956" s="6" t="s">
        <v>166</v>
      </c>
      <c r="D2956">
        <v>77.668323999999998</v>
      </c>
      <c r="E2956" s="6" t="s">
        <v>106</v>
      </c>
      <c r="F2956" s="6" t="s">
        <v>128</v>
      </c>
      <c r="G2956">
        <v>20260723</v>
      </c>
    </row>
    <row r="2957" spans="1:7" x14ac:dyDescent="0.2">
      <c r="A2957" s="6" t="s">
        <v>199</v>
      </c>
      <c r="B2957" s="6" t="s">
        <v>190</v>
      </c>
      <c r="C2957" s="6" t="s">
        <v>166</v>
      </c>
      <c r="D2957">
        <v>200.200411</v>
      </c>
      <c r="E2957" s="6" t="s">
        <v>108</v>
      </c>
      <c r="F2957" s="6" t="s">
        <v>129</v>
      </c>
      <c r="G2957">
        <v>20260723</v>
      </c>
    </row>
    <row r="2958" spans="1:7" x14ac:dyDescent="0.2">
      <c r="A2958" s="6" t="s">
        <v>199</v>
      </c>
      <c r="B2958" s="6" t="s">
        <v>190</v>
      </c>
      <c r="C2958" s="6" t="s">
        <v>166</v>
      </c>
      <c r="D2958">
        <v>6.781987</v>
      </c>
      <c r="E2958" s="6" t="s">
        <v>110</v>
      </c>
      <c r="F2958" s="6" t="s">
        <v>130</v>
      </c>
      <c r="G2958">
        <v>20260723</v>
      </c>
    </row>
    <row r="2959" spans="1:7" x14ac:dyDescent="0.2">
      <c r="A2959" s="6" t="s">
        <v>199</v>
      </c>
      <c r="B2959" s="6" t="s">
        <v>190</v>
      </c>
      <c r="C2959" s="6" t="s">
        <v>166</v>
      </c>
      <c r="E2959" s="6" t="s">
        <v>132</v>
      </c>
      <c r="F2959" s="6" t="s">
        <v>131</v>
      </c>
      <c r="G2959">
        <v>20260723</v>
      </c>
    </row>
    <row r="2960" spans="1:7" x14ac:dyDescent="0.2">
      <c r="A2960" s="6" t="s">
        <v>199</v>
      </c>
      <c r="B2960" s="6" t="s">
        <v>190</v>
      </c>
      <c r="C2960" s="6" t="s">
        <v>166</v>
      </c>
      <c r="D2960">
        <v>0</v>
      </c>
      <c r="E2960" s="6" t="s">
        <v>134</v>
      </c>
      <c r="F2960" s="6" t="s">
        <v>133</v>
      </c>
      <c r="G2960">
        <v>20260723</v>
      </c>
    </row>
    <row r="2961" spans="1:7" x14ac:dyDescent="0.2">
      <c r="A2961" s="6" t="s">
        <v>199</v>
      </c>
      <c r="B2961" s="6" t="s">
        <v>190</v>
      </c>
      <c r="C2961" s="6" t="s">
        <v>166</v>
      </c>
      <c r="D2961">
        <v>20.019772</v>
      </c>
      <c r="E2961" s="6" t="s">
        <v>136</v>
      </c>
      <c r="F2961" s="6" t="s">
        <v>135</v>
      </c>
      <c r="G2961">
        <v>20260723</v>
      </c>
    </row>
    <row r="2962" spans="1:7" x14ac:dyDescent="0.2">
      <c r="A2962" s="6" t="s">
        <v>199</v>
      </c>
      <c r="B2962" s="6" t="s">
        <v>190</v>
      </c>
      <c r="C2962" s="6" t="s">
        <v>166</v>
      </c>
      <c r="D2962">
        <v>2.5506690000000001</v>
      </c>
      <c r="E2962" s="6" t="s">
        <v>138</v>
      </c>
      <c r="F2962" s="6" t="s">
        <v>137</v>
      </c>
      <c r="G2962">
        <v>20260723</v>
      </c>
    </row>
    <row r="2963" spans="1:7" x14ac:dyDescent="0.2">
      <c r="A2963" s="6" t="s">
        <v>199</v>
      </c>
      <c r="B2963" s="6" t="s">
        <v>190</v>
      </c>
      <c r="C2963" s="6" t="s">
        <v>166</v>
      </c>
      <c r="D2963">
        <v>25.321033</v>
      </c>
      <c r="E2963" s="6" t="s">
        <v>140</v>
      </c>
      <c r="F2963" s="6" t="s">
        <v>139</v>
      </c>
      <c r="G2963">
        <v>20260723</v>
      </c>
    </row>
    <row r="2964" spans="1:7" x14ac:dyDescent="0.2">
      <c r="A2964" s="6" t="s">
        <v>199</v>
      </c>
      <c r="B2964" s="6" t="s">
        <v>190</v>
      </c>
      <c r="C2964" s="6" t="s">
        <v>166</v>
      </c>
      <c r="D2964">
        <v>120.187578</v>
      </c>
      <c r="E2964" s="6" t="s">
        <v>142</v>
      </c>
      <c r="F2964" s="6" t="s">
        <v>141</v>
      </c>
      <c r="G2964">
        <v>20260723</v>
      </c>
    </row>
    <row r="2965" spans="1:7" x14ac:dyDescent="0.2">
      <c r="A2965" s="6" t="s">
        <v>199</v>
      </c>
      <c r="B2965" s="6" t="s">
        <v>190</v>
      </c>
      <c r="C2965" s="6" t="s">
        <v>166</v>
      </c>
      <c r="D2965">
        <v>1.1373519999999999</v>
      </c>
      <c r="E2965" s="6" t="s">
        <v>52</v>
      </c>
      <c r="F2965" s="6" t="s">
        <v>143</v>
      </c>
      <c r="G2965">
        <v>20260723</v>
      </c>
    </row>
    <row r="2966" spans="1:7" x14ac:dyDescent="0.2">
      <c r="A2966" s="6" t="s">
        <v>199</v>
      </c>
      <c r="B2966" s="6" t="s">
        <v>190</v>
      </c>
      <c r="C2966" s="6" t="s">
        <v>166</v>
      </c>
      <c r="D2966">
        <v>33.459663999999997</v>
      </c>
      <c r="E2966" s="6" t="s">
        <v>145</v>
      </c>
      <c r="F2966" s="6" t="s">
        <v>144</v>
      </c>
      <c r="G2966">
        <v>20260723</v>
      </c>
    </row>
    <row r="2967" spans="1:7" x14ac:dyDescent="0.2">
      <c r="A2967" s="6" t="s">
        <v>199</v>
      </c>
      <c r="B2967" s="6" t="s">
        <v>190</v>
      </c>
      <c r="C2967" s="6" t="s">
        <v>166</v>
      </c>
      <c r="D2967">
        <v>65.598267000000007</v>
      </c>
      <c r="E2967" s="6" t="s">
        <v>147</v>
      </c>
      <c r="F2967" s="6" t="s">
        <v>146</v>
      </c>
      <c r="G2967">
        <v>20260723</v>
      </c>
    </row>
    <row r="2968" spans="1:7" x14ac:dyDescent="0.2">
      <c r="A2968" s="6" t="s">
        <v>199</v>
      </c>
      <c r="B2968" s="6" t="s">
        <v>190</v>
      </c>
      <c r="C2968" s="6" t="s">
        <v>166</v>
      </c>
      <c r="D2968">
        <v>44.453183000000003</v>
      </c>
      <c r="E2968" s="6" t="s">
        <v>149</v>
      </c>
      <c r="F2968" s="6" t="s">
        <v>148</v>
      </c>
      <c r="G2968">
        <v>20260723</v>
      </c>
    </row>
    <row r="2969" spans="1:7" x14ac:dyDescent="0.2">
      <c r="A2969" s="6" t="s">
        <v>199</v>
      </c>
      <c r="B2969" s="6" t="s">
        <v>190</v>
      </c>
      <c r="C2969" s="6" t="s">
        <v>166</v>
      </c>
      <c r="D2969">
        <v>51.266387000000002</v>
      </c>
      <c r="E2969" s="6" t="s">
        <v>151</v>
      </c>
      <c r="F2969" s="6" t="s">
        <v>150</v>
      </c>
      <c r="G2969">
        <v>20260723</v>
      </c>
    </row>
    <row r="2970" spans="1:7" x14ac:dyDescent="0.2">
      <c r="A2970" s="6" t="s">
        <v>199</v>
      </c>
      <c r="B2970" s="6" t="s">
        <v>190</v>
      </c>
      <c r="C2970" s="6" t="s">
        <v>166</v>
      </c>
      <c r="D2970">
        <v>68.110065000000006</v>
      </c>
      <c r="E2970" s="6" t="s">
        <v>153</v>
      </c>
      <c r="F2970" s="6" t="s">
        <v>152</v>
      </c>
      <c r="G2970">
        <v>20260723</v>
      </c>
    </row>
    <row r="2971" spans="1:7" x14ac:dyDescent="0.2">
      <c r="A2971" s="6" t="s">
        <v>199</v>
      </c>
      <c r="B2971" s="6" t="s">
        <v>190</v>
      </c>
      <c r="C2971" s="6" t="s">
        <v>166</v>
      </c>
      <c r="D2971">
        <v>15.786946</v>
      </c>
      <c r="E2971" s="6" t="s">
        <v>155</v>
      </c>
      <c r="F2971" s="6" t="s">
        <v>154</v>
      </c>
      <c r="G2971">
        <v>20260723</v>
      </c>
    </row>
    <row r="2972" spans="1:7" x14ac:dyDescent="0.2">
      <c r="A2972" s="6" t="s">
        <v>199</v>
      </c>
      <c r="B2972" s="6" t="s">
        <v>190</v>
      </c>
      <c r="C2972" s="6" t="s">
        <v>166</v>
      </c>
      <c r="D2972">
        <v>0</v>
      </c>
      <c r="E2972" s="6" t="s">
        <v>157</v>
      </c>
      <c r="F2972" s="6" t="s">
        <v>156</v>
      </c>
      <c r="G2972">
        <v>20260723</v>
      </c>
    </row>
    <row r="2973" spans="1:7" x14ac:dyDescent="0.2">
      <c r="A2973" s="6" t="s">
        <v>199</v>
      </c>
      <c r="B2973" s="6" t="s">
        <v>190</v>
      </c>
      <c r="C2973" s="6" t="s">
        <v>166</v>
      </c>
      <c r="D2973">
        <v>15.786946</v>
      </c>
      <c r="E2973" s="6" t="s">
        <v>159</v>
      </c>
      <c r="F2973" s="6" t="s">
        <v>158</v>
      </c>
      <c r="G2973">
        <v>20260723</v>
      </c>
    </row>
    <row r="2974" spans="1:7" x14ac:dyDescent="0.2">
      <c r="A2974" s="6" t="s">
        <v>199</v>
      </c>
      <c r="B2974" s="6" t="s">
        <v>190</v>
      </c>
      <c r="C2974" s="6" t="s">
        <v>166</v>
      </c>
      <c r="D2974">
        <v>63.630907000000001</v>
      </c>
      <c r="E2974" s="6" t="s">
        <v>161</v>
      </c>
      <c r="F2974" s="6" t="s">
        <v>160</v>
      </c>
      <c r="G2974">
        <v>20260723</v>
      </c>
    </row>
    <row r="2975" spans="1:7" x14ac:dyDescent="0.2">
      <c r="A2975" s="6" t="s">
        <v>199</v>
      </c>
      <c r="B2975" s="6" t="s">
        <v>190</v>
      </c>
      <c r="C2975" s="6" t="s">
        <v>166</v>
      </c>
      <c r="D2975">
        <v>4401.4373260000002</v>
      </c>
      <c r="E2975" s="6" t="s">
        <v>163</v>
      </c>
      <c r="F2975" s="6" t="s">
        <v>162</v>
      </c>
      <c r="G2975">
        <v>20260723</v>
      </c>
    </row>
    <row r="2976" spans="1:7" x14ac:dyDescent="0.2">
      <c r="A2976" s="6" t="s">
        <v>199</v>
      </c>
      <c r="B2976" s="6" t="s">
        <v>190</v>
      </c>
      <c r="C2976" s="6" t="s">
        <v>166</v>
      </c>
      <c r="D2976">
        <v>1727.1427900000001</v>
      </c>
      <c r="E2976" s="6" t="s">
        <v>165</v>
      </c>
      <c r="F2976" s="6" t="s">
        <v>164</v>
      </c>
      <c r="G2976">
        <v>20260723</v>
      </c>
    </row>
    <row r="2977" spans="1:7" x14ac:dyDescent="0.2">
      <c r="A2977" s="6" t="s">
        <v>199</v>
      </c>
      <c r="B2977" s="6" t="s">
        <v>191</v>
      </c>
      <c r="C2977" s="6" t="s">
        <v>166</v>
      </c>
      <c r="E2977" s="6" t="s">
        <v>12</v>
      </c>
      <c r="F2977" s="6" t="s">
        <v>11</v>
      </c>
      <c r="G2977">
        <v>20260723</v>
      </c>
    </row>
    <row r="2978" spans="1:7" x14ac:dyDescent="0.2">
      <c r="A2978" s="6" t="s">
        <v>199</v>
      </c>
      <c r="B2978" s="6" t="s">
        <v>191</v>
      </c>
      <c r="C2978" s="6" t="s">
        <v>166</v>
      </c>
      <c r="E2978" s="6" t="s">
        <v>16</v>
      </c>
      <c r="F2978" s="6" t="s">
        <v>15</v>
      </c>
      <c r="G2978">
        <v>20260723</v>
      </c>
    </row>
    <row r="2979" spans="1:7" x14ac:dyDescent="0.2">
      <c r="A2979" s="6" t="s">
        <v>199</v>
      </c>
      <c r="B2979" s="6" t="s">
        <v>191</v>
      </c>
      <c r="C2979" s="6" t="s">
        <v>166</v>
      </c>
      <c r="E2979" s="6" t="s">
        <v>18</v>
      </c>
      <c r="F2979" s="6" t="s">
        <v>17</v>
      </c>
      <c r="G2979">
        <v>20260723</v>
      </c>
    </row>
    <row r="2980" spans="1:7" x14ac:dyDescent="0.2">
      <c r="A2980" s="6" t="s">
        <v>199</v>
      </c>
      <c r="B2980" s="6" t="s">
        <v>191</v>
      </c>
      <c r="C2980" s="6" t="s">
        <v>166</v>
      </c>
      <c r="D2980">
        <v>0</v>
      </c>
      <c r="E2980" s="6" t="s">
        <v>20</v>
      </c>
      <c r="F2980" s="6" t="s">
        <v>19</v>
      </c>
      <c r="G2980">
        <v>20260723</v>
      </c>
    </row>
    <row r="2981" spans="1:7" x14ac:dyDescent="0.2">
      <c r="A2981" s="6" t="s">
        <v>199</v>
      </c>
      <c r="B2981" s="6" t="s">
        <v>191</v>
      </c>
      <c r="C2981" s="6" t="s">
        <v>166</v>
      </c>
      <c r="D2981">
        <v>47.079205000000002</v>
      </c>
      <c r="E2981" s="6" t="s">
        <v>22</v>
      </c>
      <c r="F2981" s="6" t="s">
        <v>21</v>
      </c>
      <c r="G2981">
        <v>20260723</v>
      </c>
    </row>
    <row r="2982" spans="1:7" x14ac:dyDescent="0.2">
      <c r="A2982" s="6" t="s">
        <v>199</v>
      </c>
      <c r="B2982" s="6" t="s">
        <v>191</v>
      </c>
      <c r="C2982" s="6" t="s">
        <v>166</v>
      </c>
      <c r="D2982">
        <v>0</v>
      </c>
      <c r="E2982" s="6" t="s">
        <v>24</v>
      </c>
      <c r="F2982" s="6" t="s">
        <v>23</v>
      </c>
      <c r="G2982">
        <v>20260723</v>
      </c>
    </row>
    <row r="2983" spans="1:7" x14ac:dyDescent="0.2">
      <c r="A2983" s="6" t="s">
        <v>199</v>
      </c>
      <c r="B2983" s="6" t="s">
        <v>191</v>
      </c>
      <c r="C2983" s="6" t="s">
        <v>166</v>
      </c>
      <c r="D2983">
        <v>264.82300600000002</v>
      </c>
      <c r="E2983" s="6" t="s">
        <v>26</v>
      </c>
      <c r="F2983" s="6" t="s">
        <v>25</v>
      </c>
      <c r="G2983">
        <v>20260723</v>
      </c>
    </row>
    <row r="2984" spans="1:7" x14ac:dyDescent="0.2">
      <c r="A2984" s="6" t="s">
        <v>199</v>
      </c>
      <c r="B2984" s="6" t="s">
        <v>191</v>
      </c>
      <c r="C2984" s="6" t="s">
        <v>166</v>
      </c>
      <c r="D2984">
        <v>4709.3460349999996</v>
      </c>
      <c r="E2984" s="6" t="s">
        <v>28</v>
      </c>
      <c r="F2984" s="6" t="s">
        <v>27</v>
      </c>
      <c r="G2984">
        <v>20260723</v>
      </c>
    </row>
    <row r="2985" spans="1:7" x14ac:dyDescent="0.2">
      <c r="A2985" s="6" t="s">
        <v>199</v>
      </c>
      <c r="B2985" s="6" t="s">
        <v>191</v>
      </c>
      <c r="C2985" s="6" t="s">
        <v>166</v>
      </c>
      <c r="D2985">
        <v>442.27062799999999</v>
      </c>
      <c r="E2985" s="6" t="s">
        <v>30</v>
      </c>
      <c r="F2985" s="6" t="s">
        <v>29</v>
      </c>
      <c r="G2985">
        <v>20260723</v>
      </c>
    </row>
    <row r="2986" spans="1:7" x14ac:dyDescent="0.2">
      <c r="A2986" s="6" t="s">
        <v>199</v>
      </c>
      <c r="B2986" s="6" t="s">
        <v>191</v>
      </c>
      <c r="C2986" s="6" t="s">
        <v>166</v>
      </c>
      <c r="D2986">
        <v>423.71688999999998</v>
      </c>
      <c r="E2986" s="6" t="s">
        <v>32</v>
      </c>
      <c r="F2986" s="6" t="s">
        <v>31</v>
      </c>
      <c r="G2986">
        <v>20260723</v>
      </c>
    </row>
    <row r="2987" spans="1:7" x14ac:dyDescent="0.2">
      <c r="A2987" s="6" t="s">
        <v>199</v>
      </c>
      <c r="B2987" s="6" t="s">
        <v>191</v>
      </c>
      <c r="C2987" s="6" t="s">
        <v>166</v>
      </c>
      <c r="D2987">
        <v>150.622568</v>
      </c>
      <c r="E2987" s="6" t="s">
        <v>34</v>
      </c>
      <c r="F2987" s="6" t="s">
        <v>33</v>
      </c>
      <c r="G2987">
        <v>20260723</v>
      </c>
    </row>
    <row r="2988" spans="1:7" x14ac:dyDescent="0.2">
      <c r="A2988" s="6" t="s">
        <v>199</v>
      </c>
      <c r="B2988" s="6" t="s">
        <v>191</v>
      </c>
      <c r="C2988" s="6" t="s">
        <v>166</v>
      </c>
      <c r="D2988">
        <v>136.82161199999999</v>
      </c>
      <c r="E2988" s="6" t="s">
        <v>36</v>
      </c>
      <c r="F2988" s="6" t="s">
        <v>35</v>
      </c>
      <c r="G2988">
        <v>20260723</v>
      </c>
    </row>
    <row r="2989" spans="1:7" x14ac:dyDescent="0.2">
      <c r="A2989" s="6" t="s">
        <v>199</v>
      </c>
      <c r="B2989" s="6" t="s">
        <v>191</v>
      </c>
      <c r="C2989" s="6" t="s">
        <v>166</v>
      </c>
      <c r="D2989">
        <v>13.800955999999999</v>
      </c>
      <c r="E2989" s="6" t="s">
        <v>38</v>
      </c>
      <c r="F2989" s="6" t="s">
        <v>37</v>
      </c>
      <c r="G2989">
        <v>20260723</v>
      </c>
    </row>
    <row r="2990" spans="1:7" x14ac:dyDescent="0.2">
      <c r="A2990" s="6" t="s">
        <v>199</v>
      </c>
      <c r="B2990" s="6" t="s">
        <v>191</v>
      </c>
      <c r="C2990" s="6" t="s">
        <v>166</v>
      </c>
      <c r="D2990">
        <v>3222.3601330000001</v>
      </c>
      <c r="E2990" s="6" t="s">
        <v>40</v>
      </c>
      <c r="F2990" s="6" t="s">
        <v>39</v>
      </c>
      <c r="G2990">
        <v>20260723</v>
      </c>
    </row>
    <row r="2991" spans="1:7" x14ac:dyDescent="0.2">
      <c r="A2991" s="6" t="s">
        <v>199</v>
      </c>
      <c r="B2991" s="6" t="s">
        <v>191</v>
      </c>
      <c r="C2991" s="6" t="s">
        <v>166</v>
      </c>
      <c r="D2991">
        <v>2935.4622089999998</v>
      </c>
      <c r="E2991" s="6" t="s">
        <v>42</v>
      </c>
      <c r="F2991" s="6" t="s">
        <v>41</v>
      </c>
      <c r="G2991">
        <v>20260723</v>
      </c>
    </row>
    <row r="2992" spans="1:7" x14ac:dyDescent="0.2">
      <c r="A2992" s="6" t="s">
        <v>199</v>
      </c>
      <c r="B2992" s="6" t="s">
        <v>191</v>
      </c>
      <c r="C2992" s="6" t="s">
        <v>166</v>
      </c>
      <c r="D2992">
        <v>282.55084199999999</v>
      </c>
      <c r="E2992" s="6" t="s">
        <v>44</v>
      </c>
      <c r="F2992" s="6" t="s">
        <v>43</v>
      </c>
      <c r="G2992">
        <v>20260723</v>
      </c>
    </row>
    <row r="2993" spans="1:7" x14ac:dyDescent="0.2">
      <c r="A2993" s="6" t="s">
        <v>199</v>
      </c>
      <c r="B2993" s="6" t="s">
        <v>191</v>
      </c>
      <c r="C2993" s="6" t="s">
        <v>166</v>
      </c>
      <c r="D2993">
        <v>4.3470810000000002</v>
      </c>
      <c r="E2993" s="6" t="s">
        <v>46</v>
      </c>
      <c r="F2993" s="6" t="s">
        <v>45</v>
      </c>
      <c r="G2993">
        <v>20260723</v>
      </c>
    </row>
    <row r="2994" spans="1:7" x14ac:dyDescent="0.2">
      <c r="A2994" s="6" t="s">
        <v>199</v>
      </c>
      <c r="B2994" s="6" t="s">
        <v>191</v>
      </c>
      <c r="C2994" s="6" t="s">
        <v>166</v>
      </c>
      <c r="D2994">
        <v>0</v>
      </c>
      <c r="E2994" s="6" t="s">
        <v>48</v>
      </c>
      <c r="F2994" s="6" t="s">
        <v>47</v>
      </c>
      <c r="G2994">
        <v>20260723</v>
      </c>
    </row>
    <row r="2995" spans="1:7" x14ac:dyDescent="0.2">
      <c r="A2995" s="6" t="s">
        <v>199</v>
      </c>
      <c r="B2995" s="6" t="s">
        <v>191</v>
      </c>
      <c r="C2995" s="6" t="s">
        <v>166</v>
      </c>
      <c r="D2995">
        <v>353.305297</v>
      </c>
      <c r="E2995" s="6" t="s">
        <v>50</v>
      </c>
      <c r="F2995" s="6" t="s">
        <v>49</v>
      </c>
      <c r="G2995">
        <v>20260723</v>
      </c>
    </row>
    <row r="2996" spans="1:7" x14ac:dyDescent="0.2">
      <c r="A2996" s="6" t="s">
        <v>199</v>
      </c>
      <c r="B2996" s="6" t="s">
        <v>191</v>
      </c>
      <c r="C2996" s="6" t="s">
        <v>166</v>
      </c>
      <c r="D2996">
        <v>2.7714340000000002</v>
      </c>
      <c r="E2996" s="6" t="s">
        <v>52</v>
      </c>
      <c r="F2996" s="6" t="s">
        <v>51</v>
      </c>
      <c r="G2996">
        <v>20260723</v>
      </c>
    </row>
    <row r="2997" spans="1:7" x14ac:dyDescent="0.2">
      <c r="A2997" s="6" t="s">
        <v>199</v>
      </c>
      <c r="B2997" s="6" t="s">
        <v>191</v>
      </c>
      <c r="C2997" s="6" t="s">
        <v>166</v>
      </c>
      <c r="D2997">
        <v>114.297979</v>
      </c>
      <c r="E2997" s="6" t="s">
        <v>54</v>
      </c>
      <c r="F2997" s="6" t="s">
        <v>53</v>
      </c>
      <c r="G2997">
        <v>20260723</v>
      </c>
    </row>
    <row r="2998" spans="1:7" x14ac:dyDescent="0.2">
      <c r="A2998" s="6" t="s">
        <v>199</v>
      </c>
      <c r="B2998" s="6" t="s">
        <v>191</v>
      </c>
      <c r="C2998" s="6" t="s">
        <v>166</v>
      </c>
      <c r="D2998">
        <v>1.1050000000000001E-3</v>
      </c>
      <c r="E2998" s="6" t="s">
        <v>56</v>
      </c>
      <c r="F2998" s="6" t="s">
        <v>55</v>
      </c>
      <c r="G2998">
        <v>20260723</v>
      </c>
    </row>
    <row r="2999" spans="1:7" x14ac:dyDescent="0.2">
      <c r="A2999" s="6" t="s">
        <v>199</v>
      </c>
      <c r="B2999" s="6" t="s">
        <v>191</v>
      </c>
      <c r="C2999" s="6" t="s">
        <v>166</v>
      </c>
      <c r="D2999">
        <v>318.19817399999999</v>
      </c>
      <c r="E2999" s="6" t="s">
        <v>58</v>
      </c>
      <c r="F2999" s="6" t="s">
        <v>57</v>
      </c>
      <c r="G2999">
        <v>20260723</v>
      </c>
    </row>
    <row r="3000" spans="1:7" x14ac:dyDescent="0.2">
      <c r="A3000" s="6" t="s">
        <v>199</v>
      </c>
      <c r="B3000" s="6" t="s">
        <v>191</v>
      </c>
      <c r="C3000" s="6" t="s">
        <v>166</v>
      </c>
      <c r="D3000">
        <v>263.95718199999999</v>
      </c>
      <c r="E3000" s="6" t="s">
        <v>60</v>
      </c>
      <c r="F3000" s="6" t="s">
        <v>59</v>
      </c>
      <c r="G3000">
        <v>20260723</v>
      </c>
    </row>
    <row r="3001" spans="1:7" x14ac:dyDescent="0.2">
      <c r="A3001" s="6" t="s">
        <v>199</v>
      </c>
      <c r="B3001" s="6" t="s">
        <v>191</v>
      </c>
      <c r="C3001" s="6" t="s">
        <v>166</v>
      </c>
      <c r="D3001">
        <v>34.429031000000002</v>
      </c>
      <c r="E3001" s="6" t="s">
        <v>62</v>
      </c>
      <c r="F3001" s="6" t="s">
        <v>61</v>
      </c>
      <c r="G3001">
        <v>20260723</v>
      </c>
    </row>
    <row r="3002" spans="1:7" x14ac:dyDescent="0.2">
      <c r="A3002" s="6" t="s">
        <v>199</v>
      </c>
      <c r="B3002" s="6" t="s">
        <v>191</v>
      </c>
      <c r="C3002" s="6" t="s">
        <v>166</v>
      </c>
      <c r="D3002">
        <v>1.1442559999999999</v>
      </c>
      <c r="E3002" s="6" t="s">
        <v>64</v>
      </c>
      <c r="F3002" s="6" t="s">
        <v>63</v>
      </c>
      <c r="G3002">
        <v>20260723</v>
      </c>
    </row>
    <row r="3003" spans="1:7" x14ac:dyDescent="0.2">
      <c r="A3003" s="6" t="s">
        <v>199</v>
      </c>
      <c r="B3003" s="6" t="s">
        <v>191</v>
      </c>
      <c r="C3003" s="6" t="s">
        <v>166</v>
      </c>
      <c r="D3003">
        <v>228.38389599999999</v>
      </c>
      <c r="E3003" s="6" t="s">
        <v>66</v>
      </c>
      <c r="F3003" s="6" t="s">
        <v>65</v>
      </c>
      <c r="G3003">
        <v>20260723</v>
      </c>
    </row>
    <row r="3004" spans="1:7" x14ac:dyDescent="0.2">
      <c r="A3004" s="6" t="s">
        <v>199</v>
      </c>
      <c r="B3004" s="6" t="s">
        <v>191</v>
      </c>
      <c r="C3004" s="6" t="s">
        <v>166</v>
      </c>
      <c r="D3004">
        <v>136.33085700000001</v>
      </c>
      <c r="E3004" s="6" t="s">
        <v>68</v>
      </c>
      <c r="F3004" s="6" t="s">
        <v>67</v>
      </c>
      <c r="G3004">
        <v>20260723</v>
      </c>
    </row>
    <row r="3005" spans="1:7" x14ac:dyDescent="0.2">
      <c r="A3005" s="6" t="s">
        <v>199</v>
      </c>
      <c r="B3005" s="6" t="s">
        <v>191</v>
      </c>
      <c r="C3005" s="6" t="s">
        <v>166</v>
      </c>
      <c r="D3005">
        <v>121.33523</v>
      </c>
      <c r="E3005" s="6" t="s">
        <v>70</v>
      </c>
      <c r="F3005" s="6" t="s">
        <v>69</v>
      </c>
      <c r="G3005">
        <v>20260723</v>
      </c>
    </row>
    <row r="3006" spans="1:7" x14ac:dyDescent="0.2">
      <c r="A3006" s="6" t="s">
        <v>199</v>
      </c>
      <c r="B3006" s="6" t="s">
        <v>191</v>
      </c>
      <c r="C3006" s="6" t="s">
        <v>166</v>
      </c>
      <c r="D3006">
        <v>120.545013</v>
      </c>
      <c r="E3006" s="6" t="s">
        <v>72</v>
      </c>
      <c r="F3006" s="6" t="s">
        <v>71</v>
      </c>
      <c r="G3006">
        <v>20260723</v>
      </c>
    </row>
    <row r="3007" spans="1:7" x14ac:dyDescent="0.2">
      <c r="A3007" s="6" t="s">
        <v>199</v>
      </c>
      <c r="B3007" s="6" t="s">
        <v>191</v>
      </c>
      <c r="C3007" s="6" t="s">
        <v>166</v>
      </c>
      <c r="D3007">
        <v>0.79021600000000003</v>
      </c>
      <c r="E3007" s="6" t="s">
        <v>74</v>
      </c>
      <c r="F3007" s="6" t="s">
        <v>73</v>
      </c>
      <c r="G3007">
        <v>20260723</v>
      </c>
    </row>
    <row r="3008" spans="1:7" x14ac:dyDescent="0.2">
      <c r="A3008" s="6" t="s">
        <v>199</v>
      </c>
      <c r="B3008" s="6" t="s">
        <v>191</v>
      </c>
      <c r="C3008" s="6" t="s">
        <v>166</v>
      </c>
      <c r="D3008">
        <v>15.028646</v>
      </c>
      <c r="E3008" s="6" t="s">
        <v>76</v>
      </c>
      <c r="F3008" s="6" t="s">
        <v>75</v>
      </c>
      <c r="G3008">
        <v>20260723</v>
      </c>
    </row>
    <row r="3009" spans="1:7" x14ac:dyDescent="0.2">
      <c r="A3009" s="6" t="s">
        <v>199</v>
      </c>
      <c r="B3009" s="6" t="s">
        <v>191</v>
      </c>
      <c r="C3009" s="6" t="s">
        <v>166</v>
      </c>
      <c r="D3009">
        <v>6.0769999999999999E-3</v>
      </c>
      <c r="E3009" s="6" t="s">
        <v>78</v>
      </c>
      <c r="F3009" s="6" t="s">
        <v>77</v>
      </c>
      <c r="G3009">
        <v>20260723</v>
      </c>
    </row>
    <row r="3010" spans="1:7" x14ac:dyDescent="0.2">
      <c r="A3010" s="6" t="s">
        <v>199</v>
      </c>
      <c r="B3010" s="6" t="s">
        <v>191</v>
      </c>
      <c r="C3010" s="6" t="s">
        <v>166</v>
      </c>
      <c r="D3010">
        <v>15.022569000000001</v>
      </c>
      <c r="E3010" s="6" t="s">
        <v>80</v>
      </c>
      <c r="F3010" s="6" t="s">
        <v>79</v>
      </c>
      <c r="G3010">
        <v>20260723</v>
      </c>
    </row>
    <row r="3011" spans="1:7" x14ac:dyDescent="0.2">
      <c r="A3011" s="6" t="s">
        <v>199</v>
      </c>
      <c r="B3011" s="6" t="s">
        <v>191</v>
      </c>
      <c r="C3011" s="6" t="s">
        <v>166</v>
      </c>
      <c r="D3011">
        <v>-3.3019E-2</v>
      </c>
      <c r="E3011" s="6" t="s">
        <v>82</v>
      </c>
      <c r="F3011" s="6" t="s">
        <v>81</v>
      </c>
      <c r="G3011">
        <v>20260723</v>
      </c>
    </row>
    <row r="3012" spans="1:7" x14ac:dyDescent="0.2">
      <c r="A3012" s="6" t="s">
        <v>199</v>
      </c>
      <c r="B3012" s="6" t="s">
        <v>191</v>
      </c>
      <c r="C3012" s="6" t="s">
        <v>166</v>
      </c>
      <c r="D3012">
        <v>0</v>
      </c>
      <c r="E3012" s="6" t="s">
        <v>84</v>
      </c>
      <c r="F3012" s="6" t="s">
        <v>83</v>
      </c>
      <c r="G3012">
        <v>20260723</v>
      </c>
    </row>
    <row r="3013" spans="1:7" x14ac:dyDescent="0.2">
      <c r="A3013" s="6" t="s">
        <v>199</v>
      </c>
      <c r="B3013" s="6" t="s">
        <v>191</v>
      </c>
      <c r="C3013" s="6" t="s">
        <v>166</v>
      </c>
      <c r="D3013">
        <v>80.558869000000001</v>
      </c>
      <c r="E3013" s="6" t="s">
        <v>86</v>
      </c>
      <c r="F3013" s="6" t="s">
        <v>85</v>
      </c>
      <c r="G3013">
        <v>20260723</v>
      </c>
    </row>
    <row r="3014" spans="1:7" x14ac:dyDescent="0.2">
      <c r="A3014" s="6" t="s">
        <v>199</v>
      </c>
      <c r="B3014" s="6" t="s">
        <v>191</v>
      </c>
      <c r="C3014" s="6" t="s">
        <v>166</v>
      </c>
      <c r="D3014">
        <v>66.825102999999999</v>
      </c>
      <c r="E3014" s="6" t="s">
        <v>88</v>
      </c>
      <c r="F3014" s="6" t="s">
        <v>87</v>
      </c>
      <c r="G3014">
        <v>20260723</v>
      </c>
    </row>
    <row r="3015" spans="1:7" x14ac:dyDescent="0.2">
      <c r="A3015" s="6" t="s">
        <v>199</v>
      </c>
      <c r="B3015" s="6" t="s">
        <v>191</v>
      </c>
      <c r="C3015" s="6" t="s">
        <v>166</v>
      </c>
      <c r="D3015">
        <v>98.724149999999995</v>
      </c>
      <c r="E3015" s="6" t="s">
        <v>90</v>
      </c>
      <c r="F3015" s="6" t="s">
        <v>89</v>
      </c>
      <c r="G3015">
        <v>20260723</v>
      </c>
    </row>
    <row r="3016" spans="1:7" x14ac:dyDescent="0.2">
      <c r="A3016" s="6" t="s">
        <v>199</v>
      </c>
      <c r="B3016" s="6" t="s">
        <v>191</v>
      </c>
      <c r="C3016" s="6" t="s">
        <v>166</v>
      </c>
      <c r="D3016">
        <v>0</v>
      </c>
      <c r="E3016" s="6" t="s">
        <v>92</v>
      </c>
      <c r="F3016" s="6" t="s">
        <v>91</v>
      </c>
      <c r="G3016">
        <v>20260723</v>
      </c>
    </row>
    <row r="3017" spans="1:7" x14ac:dyDescent="0.2">
      <c r="A3017" s="6" t="s">
        <v>199</v>
      </c>
      <c r="B3017" s="6" t="s">
        <v>191</v>
      </c>
      <c r="C3017" s="6" t="s">
        <v>166</v>
      </c>
      <c r="D3017">
        <v>0</v>
      </c>
      <c r="E3017" s="6" t="s">
        <v>94</v>
      </c>
      <c r="F3017" s="6" t="s">
        <v>93</v>
      </c>
      <c r="G3017">
        <v>20260723</v>
      </c>
    </row>
    <row r="3018" spans="1:7" x14ac:dyDescent="0.2">
      <c r="A3018" s="6" t="s">
        <v>199</v>
      </c>
      <c r="B3018" s="6" t="s">
        <v>191</v>
      </c>
      <c r="C3018" s="6" t="s">
        <v>166</v>
      </c>
      <c r="D3018">
        <v>195.70748399999999</v>
      </c>
      <c r="E3018" s="6" t="s">
        <v>96</v>
      </c>
      <c r="F3018" s="6" t="s">
        <v>95</v>
      </c>
      <c r="G3018">
        <v>20260723</v>
      </c>
    </row>
    <row r="3019" spans="1:7" x14ac:dyDescent="0.2">
      <c r="A3019" s="6" t="s">
        <v>199</v>
      </c>
      <c r="B3019" s="6" t="s">
        <v>191</v>
      </c>
      <c r="C3019" s="6" t="s">
        <v>166</v>
      </c>
      <c r="D3019">
        <v>18.650824</v>
      </c>
      <c r="E3019" s="6" t="s">
        <v>98</v>
      </c>
      <c r="F3019" s="6" t="s">
        <v>97</v>
      </c>
      <c r="G3019">
        <v>20260723</v>
      </c>
    </row>
    <row r="3020" spans="1:7" x14ac:dyDescent="0.2">
      <c r="A3020" s="6" t="s">
        <v>199</v>
      </c>
      <c r="B3020" s="6" t="s">
        <v>191</v>
      </c>
      <c r="C3020" s="6" t="s">
        <v>166</v>
      </c>
      <c r="D3020">
        <v>6200.2008880000003</v>
      </c>
      <c r="E3020" s="6" t="s">
        <v>100</v>
      </c>
      <c r="F3020" s="6" t="s">
        <v>99</v>
      </c>
      <c r="G3020">
        <v>20260723</v>
      </c>
    </row>
    <row r="3021" spans="1:7" x14ac:dyDescent="0.2">
      <c r="A3021" s="6" t="s">
        <v>199</v>
      </c>
      <c r="B3021" s="6" t="s">
        <v>191</v>
      </c>
      <c r="C3021" s="6" t="s">
        <v>166</v>
      </c>
      <c r="E3021" s="6" t="s">
        <v>102</v>
      </c>
      <c r="F3021" s="6" t="s">
        <v>101</v>
      </c>
      <c r="G3021">
        <v>20260723</v>
      </c>
    </row>
    <row r="3022" spans="1:7" x14ac:dyDescent="0.2">
      <c r="A3022" s="6" t="s">
        <v>199</v>
      </c>
      <c r="B3022" s="6" t="s">
        <v>191</v>
      </c>
      <c r="C3022" s="6" t="s">
        <v>166</v>
      </c>
      <c r="D3022">
        <v>1075.6525349999999</v>
      </c>
      <c r="E3022" s="6" t="s">
        <v>167</v>
      </c>
      <c r="F3022" s="6" t="s">
        <v>103</v>
      </c>
      <c r="G3022">
        <v>20260723</v>
      </c>
    </row>
    <row r="3023" spans="1:7" x14ac:dyDescent="0.2">
      <c r="A3023" s="6" t="s">
        <v>199</v>
      </c>
      <c r="B3023" s="6" t="s">
        <v>191</v>
      </c>
      <c r="C3023" s="6" t="s">
        <v>166</v>
      </c>
      <c r="D3023">
        <v>1034.8012490000001</v>
      </c>
      <c r="E3023" s="6" t="s">
        <v>168</v>
      </c>
      <c r="F3023" s="6" t="s">
        <v>104</v>
      </c>
      <c r="G3023">
        <v>20260723</v>
      </c>
    </row>
    <row r="3024" spans="1:7" x14ac:dyDescent="0.2">
      <c r="A3024" s="6" t="s">
        <v>199</v>
      </c>
      <c r="B3024" s="6" t="s">
        <v>191</v>
      </c>
      <c r="C3024" s="6" t="s">
        <v>166</v>
      </c>
      <c r="D3024">
        <v>0</v>
      </c>
      <c r="E3024" s="6" t="s">
        <v>106</v>
      </c>
      <c r="F3024" s="6" t="s">
        <v>105</v>
      </c>
      <c r="G3024">
        <v>20260723</v>
      </c>
    </row>
    <row r="3025" spans="1:7" x14ac:dyDescent="0.2">
      <c r="A3025" s="6" t="s">
        <v>199</v>
      </c>
      <c r="B3025" s="6" t="s">
        <v>191</v>
      </c>
      <c r="C3025" s="6" t="s">
        <v>166</v>
      </c>
      <c r="D3025">
        <v>939.94955400000003</v>
      </c>
      <c r="E3025" s="6" t="s">
        <v>108</v>
      </c>
      <c r="F3025" s="6" t="s">
        <v>107</v>
      </c>
      <c r="G3025">
        <v>20260723</v>
      </c>
    </row>
    <row r="3026" spans="1:7" x14ac:dyDescent="0.2">
      <c r="A3026" s="6" t="s">
        <v>199</v>
      </c>
      <c r="B3026" s="6" t="s">
        <v>191</v>
      </c>
      <c r="C3026" s="6" t="s">
        <v>166</v>
      </c>
      <c r="D3026">
        <v>94.851695000000007</v>
      </c>
      <c r="E3026" s="6" t="s">
        <v>110</v>
      </c>
      <c r="F3026" s="6" t="s">
        <v>109</v>
      </c>
      <c r="G3026">
        <v>20260723</v>
      </c>
    </row>
    <row r="3027" spans="1:7" x14ac:dyDescent="0.2">
      <c r="A3027" s="6" t="s">
        <v>199</v>
      </c>
      <c r="B3027" s="6" t="s">
        <v>191</v>
      </c>
      <c r="C3027" s="6" t="s">
        <v>166</v>
      </c>
      <c r="D3027">
        <v>40.851286000000002</v>
      </c>
      <c r="E3027" s="6" t="s">
        <v>112</v>
      </c>
      <c r="F3027" s="6" t="s">
        <v>111</v>
      </c>
      <c r="G3027">
        <v>20260723</v>
      </c>
    </row>
    <row r="3028" spans="1:7" x14ac:dyDescent="0.2">
      <c r="A3028" s="6" t="s">
        <v>199</v>
      </c>
      <c r="B3028" s="6" t="s">
        <v>191</v>
      </c>
      <c r="C3028" s="6" t="s">
        <v>166</v>
      </c>
      <c r="D3028">
        <v>0</v>
      </c>
      <c r="E3028" s="6" t="s">
        <v>106</v>
      </c>
      <c r="F3028" s="6" t="s">
        <v>113</v>
      </c>
      <c r="G3028">
        <v>20260723</v>
      </c>
    </row>
    <row r="3029" spans="1:7" x14ac:dyDescent="0.2">
      <c r="A3029" s="6" t="s">
        <v>199</v>
      </c>
      <c r="B3029" s="6" t="s">
        <v>191</v>
      </c>
      <c r="C3029" s="6" t="s">
        <v>166</v>
      </c>
      <c r="D3029">
        <v>31.214414999999999</v>
      </c>
      <c r="E3029" s="6" t="s">
        <v>108</v>
      </c>
      <c r="F3029" s="6" t="s">
        <v>114</v>
      </c>
      <c r="G3029">
        <v>20260723</v>
      </c>
    </row>
    <row r="3030" spans="1:7" x14ac:dyDescent="0.2">
      <c r="A3030" s="6" t="s">
        <v>199</v>
      </c>
      <c r="B3030" s="6" t="s">
        <v>191</v>
      </c>
      <c r="C3030" s="6" t="s">
        <v>166</v>
      </c>
      <c r="D3030">
        <v>9.6368709999999993</v>
      </c>
      <c r="E3030" s="6" t="s">
        <v>110</v>
      </c>
      <c r="F3030" s="6" t="s">
        <v>115</v>
      </c>
      <c r="G3030">
        <v>20260723</v>
      </c>
    </row>
    <row r="3031" spans="1:7" x14ac:dyDescent="0.2">
      <c r="A3031" s="6" t="s">
        <v>199</v>
      </c>
      <c r="B3031" s="6" t="s">
        <v>191</v>
      </c>
      <c r="C3031" s="6" t="s">
        <v>166</v>
      </c>
      <c r="D3031">
        <v>2479.360561</v>
      </c>
      <c r="E3031" s="6" t="s">
        <v>117</v>
      </c>
      <c r="F3031" s="6" t="s">
        <v>116</v>
      </c>
      <c r="G3031">
        <v>20260723</v>
      </c>
    </row>
    <row r="3032" spans="1:7" x14ac:dyDescent="0.2">
      <c r="A3032" s="6" t="s">
        <v>199</v>
      </c>
      <c r="B3032" s="6" t="s">
        <v>191</v>
      </c>
      <c r="C3032" s="6" t="s">
        <v>166</v>
      </c>
      <c r="D3032">
        <v>1.7390000000000001E-3</v>
      </c>
      <c r="E3032" s="6" t="s">
        <v>119</v>
      </c>
      <c r="F3032" s="6" t="s">
        <v>118</v>
      </c>
      <c r="G3032">
        <v>20260723</v>
      </c>
    </row>
    <row r="3033" spans="1:7" x14ac:dyDescent="0.2">
      <c r="A3033" s="6" t="s">
        <v>199</v>
      </c>
      <c r="B3033" s="6" t="s">
        <v>191</v>
      </c>
      <c r="C3033" s="6" t="s">
        <v>166</v>
      </c>
      <c r="D3033">
        <v>0</v>
      </c>
      <c r="E3033" s="6" t="s">
        <v>106</v>
      </c>
      <c r="F3033" s="6" t="s">
        <v>120</v>
      </c>
      <c r="G3033">
        <v>20260723</v>
      </c>
    </row>
    <row r="3034" spans="1:7" x14ac:dyDescent="0.2">
      <c r="A3034" s="6" t="s">
        <v>199</v>
      </c>
      <c r="B3034" s="6" t="s">
        <v>191</v>
      </c>
      <c r="C3034" s="6" t="s">
        <v>166</v>
      </c>
      <c r="D3034">
        <v>-1.0801E-2</v>
      </c>
      <c r="E3034" s="6" t="s">
        <v>108</v>
      </c>
      <c r="F3034" s="6" t="s">
        <v>121</v>
      </c>
      <c r="G3034">
        <v>20260723</v>
      </c>
    </row>
    <row r="3035" spans="1:7" x14ac:dyDescent="0.2">
      <c r="A3035" s="6" t="s">
        <v>199</v>
      </c>
      <c r="B3035" s="6" t="s">
        <v>191</v>
      </c>
      <c r="C3035" s="6" t="s">
        <v>166</v>
      </c>
      <c r="D3035">
        <v>1.2540000000000001E-2</v>
      </c>
      <c r="E3035" s="6" t="s">
        <v>110</v>
      </c>
      <c r="F3035" s="6" t="s">
        <v>122</v>
      </c>
      <c r="G3035">
        <v>20260723</v>
      </c>
    </row>
    <row r="3036" spans="1:7" x14ac:dyDescent="0.2">
      <c r="A3036" s="6" t="s">
        <v>199</v>
      </c>
      <c r="B3036" s="6" t="s">
        <v>191</v>
      </c>
      <c r="C3036" s="6" t="s">
        <v>166</v>
      </c>
      <c r="D3036">
        <v>2479.3588209999998</v>
      </c>
      <c r="E3036" s="6" t="s">
        <v>169</v>
      </c>
      <c r="F3036" s="6" t="s">
        <v>123</v>
      </c>
      <c r="G3036">
        <v>20260723</v>
      </c>
    </row>
    <row r="3037" spans="1:7" x14ac:dyDescent="0.2">
      <c r="A3037" s="6" t="s">
        <v>199</v>
      </c>
      <c r="B3037" s="6" t="s">
        <v>191</v>
      </c>
      <c r="C3037" s="6" t="s">
        <v>166</v>
      </c>
      <c r="D3037">
        <v>0</v>
      </c>
      <c r="E3037" s="6" t="s">
        <v>106</v>
      </c>
      <c r="F3037" s="6" t="s">
        <v>124</v>
      </c>
      <c r="G3037">
        <v>20260723</v>
      </c>
    </row>
    <row r="3038" spans="1:7" x14ac:dyDescent="0.2">
      <c r="A3038" s="6" t="s">
        <v>199</v>
      </c>
      <c r="B3038" s="6" t="s">
        <v>191</v>
      </c>
      <c r="C3038" s="6" t="s">
        <v>166</v>
      </c>
      <c r="D3038">
        <v>2445.1713920000002</v>
      </c>
      <c r="E3038" s="6" t="s">
        <v>108</v>
      </c>
      <c r="F3038" s="6" t="s">
        <v>125</v>
      </c>
      <c r="G3038">
        <v>20260723</v>
      </c>
    </row>
    <row r="3039" spans="1:7" x14ac:dyDescent="0.2">
      <c r="A3039" s="6" t="s">
        <v>199</v>
      </c>
      <c r="B3039" s="6" t="s">
        <v>191</v>
      </c>
      <c r="C3039" s="6" t="s">
        <v>166</v>
      </c>
      <c r="D3039">
        <v>34.187429000000002</v>
      </c>
      <c r="E3039" s="6" t="s">
        <v>110</v>
      </c>
      <c r="F3039" s="6" t="s">
        <v>126</v>
      </c>
      <c r="G3039">
        <v>20260723</v>
      </c>
    </row>
    <row r="3040" spans="1:7" x14ac:dyDescent="0.2">
      <c r="A3040" s="6" t="s">
        <v>199</v>
      </c>
      <c r="B3040" s="6" t="s">
        <v>191</v>
      </c>
      <c r="C3040" s="6" t="s">
        <v>166</v>
      </c>
      <c r="D3040">
        <v>305.58893</v>
      </c>
      <c r="E3040" s="6" t="s">
        <v>170</v>
      </c>
      <c r="F3040" s="6" t="s">
        <v>127</v>
      </c>
      <c r="G3040">
        <v>20260723</v>
      </c>
    </row>
    <row r="3041" spans="1:7" x14ac:dyDescent="0.2">
      <c r="A3041" s="6" t="s">
        <v>199</v>
      </c>
      <c r="B3041" s="6" t="s">
        <v>191</v>
      </c>
      <c r="C3041" s="6" t="s">
        <v>166</v>
      </c>
      <c r="D3041">
        <v>75.014045999999993</v>
      </c>
      <c r="E3041" s="6" t="s">
        <v>106</v>
      </c>
      <c r="F3041" s="6" t="s">
        <v>128</v>
      </c>
      <c r="G3041">
        <v>20260723</v>
      </c>
    </row>
    <row r="3042" spans="1:7" x14ac:dyDescent="0.2">
      <c r="A3042" s="6" t="s">
        <v>199</v>
      </c>
      <c r="B3042" s="6" t="s">
        <v>191</v>
      </c>
      <c r="C3042" s="6" t="s">
        <v>166</v>
      </c>
      <c r="D3042">
        <v>222.450197</v>
      </c>
      <c r="E3042" s="6" t="s">
        <v>108</v>
      </c>
      <c r="F3042" s="6" t="s">
        <v>129</v>
      </c>
      <c r="G3042">
        <v>20260723</v>
      </c>
    </row>
    <row r="3043" spans="1:7" x14ac:dyDescent="0.2">
      <c r="A3043" s="6" t="s">
        <v>199</v>
      </c>
      <c r="B3043" s="6" t="s">
        <v>191</v>
      </c>
      <c r="C3043" s="6" t="s">
        <v>166</v>
      </c>
      <c r="D3043">
        <v>8.1246869999999998</v>
      </c>
      <c r="E3043" s="6" t="s">
        <v>110</v>
      </c>
      <c r="F3043" s="6" t="s">
        <v>130</v>
      </c>
      <c r="G3043">
        <v>20260723</v>
      </c>
    </row>
    <row r="3044" spans="1:7" x14ac:dyDescent="0.2">
      <c r="A3044" s="6" t="s">
        <v>199</v>
      </c>
      <c r="B3044" s="6" t="s">
        <v>191</v>
      </c>
      <c r="C3044" s="6" t="s">
        <v>166</v>
      </c>
      <c r="E3044" s="6" t="s">
        <v>132</v>
      </c>
      <c r="F3044" s="6" t="s">
        <v>131</v>
      </c>
      <c r="G3044">
        <v>20260723</v>
      </c>
    </row>
    <row r="3045" spans="1:7" x14ac:dyDescent="0.2">
      <c r="A3045" s="6" t="s">
        <v>199</v>
      </c>
      <c r="B3045" s="6" t="s">
        <v>191</v>
      </c>
      <c r="C3045" s="6" t="s">
        <v>166</v>
      </c>
      <c r="D3045">
        <v>0</v>
      </c>
      <c r="E3045" s="6" t="s">
        <v>134</v>
      </c>
      <c r="F3045" s="6" t="s">
        <v>133</v>
      </c>
      <c r="G3045">
        <v>20260723</v>
      </c>
    </row>
    <row r="3046" spans="1:7" x14ac:dyDescent="0.2">
      <c r="A3046" s="6" t="s">
        <v>199</v>
      </c>
      <c r="B3046" s="6" t="s">
        <v>191</v>
      </c>
      <c r="C3046" s="6" t="s">
        <v>166</v>
      </c>
      <c r="D3046">
        <v>17.343803999999999</v>
      </c>
      <c r="E3046" s="6" t="s">
        <v>136</v>
      </c>
      <c r="F3046" s="6" t="s">
        <v>135</v>
      </c>
      <c r="G3046">
        <v>20260723</v>
      </c>
    </row>
    <row r="3047" spans="1:7" x14ac:dyDescent="0.2">
      <c r="A3047" s="6" t="s">
        <v>199</v>
      </c>
      <c r="B3047" s="6" t="s">
        <v>191</v>
      </c>
      <c r="C3047" s="6" t="s">
        <v>166</v>
      </c>
      <c r="D3047">
        <v>2.5233110000000001</v>
      </c>
      <c r="E3047" s="6" t="s">
        <v>138</v>
      </c>
      <c r="F3047" s="6" t="s">
        <v>137</v>
      </c>
      <c r="G3047">
        <v>20260723</v>
      </c>
    </row>
    <row r="3048" spans="1:7" x14ac:dyDescent="0.2">
      <c r="A3048" s="6" t="s">
        <v>199</v>
      </c>
      <c r="B3048" s="6" t="s">
        <v>191</v>
      </c>
      <c r="C3048" s="6" t="s">
        <v>166</v>
      </c>
      <c r="D3048">
        <v>27.209696000000001</v>
      </c>
      <c r="E3048" s="6" t="s">
        <v>140</v>
      </c>
      <c r="F3048" s="6" t="s">
        <v>139</v>
      </c>
      <c r="G3048">
        <v>20260723</v>
      </c>
    </row>
    <row r="3049" spans="1:7" x14ac:dyDescent="0.2">
      <c r="A3049" s="6" t="s">
        <v>199</v>
      </c>
      <c r="B3049" s="6" t="s">
        <v>191</v>
      </c>
      <c r="C3049" s="6" t="s">
        <v>166</v>
      </c>
      <c r="D3049">
        <v>119.482364</v>
      </c>
      <c r="E3049" s="6" t="s">
        <v>142</v>
      </c>
      <c r="F3049" s="6" t="s">
        <v>141</v>
      </c>
      <c r="G3049">
        <v>20260723</v>
      </c>
    </row>
    <row r="3050" spans="1:7" x14ac:dyDescent="0.2">
      <c r="A3050" s="6" t="s">
        <v>199</v>
      </c>
      <c r="B3050" s="6" t="s">
        <v>191</v>
      </c>
      <c r="C3050" s="6" t="s">
        <v>166</v>
      </c>
      <c r="D3050">
        <v>0.86022399999999999</v>
      </c>
      <c r="E3050" s="6" t="s">
        <v>52</v>
      </c>
      <c r="F3050" s="6" t="s">
        <v>143</v>
      </c>
      <c r="G3050">
        <v>20260723</v>
      </c>
    </row>
    <row r="3051" spans="1:7" x14ac:dyDescent="0.2">
      <c r="A3051" s="6" t="s">
        <v>199</v>
      </c>
      <c r="B3051" s="6" t="s">
        <v>191</v>
      </c>
      <c r="C3051" s="6" t="s">
        <v>166</v>
      </c>
      <c r="D3051">
        <v>20.634682000000002</v>
      </c>
      <c r="E3051" s="6" t="s">
        <v>145</v>
      </c>
      <c r="F3051" s="6" t="s">
        <v>144</v>
      </c>
      <c r="G3051">
        <v>20260723</v>
      </c>
    </row>
    <row r="3052" spans="1:7" x14ac:dyDescent="0.2">
      <c r="A3052" s="6" t="s">
        <v>199</v>
      </c>
      <c r="B3052" s="6" t="s">
        <v>191</v>
      </c>
      <c r="C3052" s="6" t="s">
        <v>166</v>
      </c>
      <c r="D3052">
        <v>75.685942999999995</v>
      </c>
      <c r="E3052" s="6" t="s">
        <v>147</v>
      </c>
      <c r="F3052" s="6" t="s">
        <v>146</v>
      </c>
      <c r="G3052">
        <v>20260723</v>
      </c>
    </row>
    <row r="3053" spans="1:7" x14ac:dyDescent="0.2">
      <c r="A3053" s="6" t="s">
        <v>199</v>
      </c>
      <c r="B3053" s="6" t="s">
        <v>191</v>
      </c>
      <c r="C3053" s="6" t="s">
        <v>166</v>
      </c>
      <c r="D3053">
        <v>66.275219000000007</v>
      </c>
      <c r="E3053" s="6" t="s">
        <v>149</v>
      </c>
      <c r="F3053" s="6" t="s">
        <v>148</v>
      </c>
      <c r="G3053">
        <v>20260723</v>
      </c>
    </row>
    <row r="3054" spans="1:7" x14ac:dyDescent="0.2">
      <c r="A3054" s="6" t="s">
        <v>199</v>
      </c>
      <c r="B3054" s="6" t="s">
        <v>191</v>
      </c>
      <c r="C3054" s="6" t="s">
        <v>166</v>
      </c>
      <c r="D3054">
        <v>57.886647000000004</v>
      </c>
      <c r="E3054" s="6" t="s">
        <v>151</v>
      </c>
      <c r="F3054" s="6" t="s">
        <v>150</v>
      </c>
      <c r="G3054">
        <v>20260723</v>
      </c>
    </row>
    <row r="3055" spans="1:7" x14ac:dyDescent="0.2">
      <c r="A3055" s="6" t="s">
        <v>199</v>
      </c>
      <c r="B3055" s="6" t="s">
        <v>191</v>
      </c>
      <c r="C3055" s="6" t="s">
        <v>166</v>
      </c>
      <c r="D3055">
        <v>81.285154000000006</v>
      </c>
      <c r="E3055" s="6" t="s">
        <v>153</v>
      </c>
      <c r="F3055" s="6" t="s">
        <v>152</v>
      </c>
      <c r="G3055">
        <v>20260723</v>
      </c>
    </row>
    <row r="3056" spans="1:7" x14ac:dyDescent="0.2">
      <c r="A3056" s="6" t="s">
        <v>199</v>
      </c>
      <c r="B3056" s="6" t="s">
        <v>191</v>
      </c>
      <c r="C3056" s="6" t="s">
        <v>166</v>
      </c>
      <c r="D3056">
        <v>15.871403000000001</v>
      </c>
      <c r="E3056" s="6" t="s">
        <v>155</v>
      </c>
      <c r="F3056" s="6" t="s">
        <v>154</v>
      </c>
      <c r="G3056">
        <v>20260723</v>
      </c>
    </row>
    <row r="3057" spans="1:7" x14ac:dyDescent="0.2">
      <c r="A3057" s="6" t="s">
        <v>199</v>
      </c>
      <c r="B3057" s="6" t="s">
        <v>191</v>
      </c>
      <c r="C3057" s="6" t="s">
        <v>166</v>
      </c>
      <c r="D3057">
        <v>0</v>
      </c>
      <c r="E3057" s="6" t="s">
        <v>157</v>
      </c>
      <c r="F3057" s="6" t="s">
        <v>156</v>
      </c>
      <c r="G3057">
        <v>20260723</v>
      </c>
    </row>
    <row r="3058" spans="1:7" x14ac:dyDescent="0.2">
      <c r="A3058" s="6" t="s">
        <v>199</v>
      </c>
      <c r="B3058" s="6" t="s">
        <v>191</v>
      </c>
      <c r="C3058" s="6" t="s">
        <v>166</v>
      </c>
      <c r="D3058">
        <v>15.871403000000001</v>
      </c>
      <c r="E3058" s="6" t="s">
        <v>159</v>
      </c>
      <c r="F3058" s="6" t="s">
        <v>158</v>
      </c>
      <c r="G3058">
        <v>20260723</v>
      </c>
    </row>
    <row r="3059" spans="1:7" x14ac:dyDescent="0.2">
      <c r="A3059" s="6" t="s">
        <v>199</v>
      </c>
      <c r="B3059" s="6" t="s">
        <v>191</v>
      </c>
      <c r="C3059" s="6" t="s">
        <v>166</v>
      </c>
      <c r="D3059">
        <v>62.591602000000002</v>
      </c>
      <c r="E3059" s="6" t="s">
        <v>161</v>
      </c>
      <c r="F3059" s="6" t="s">
        <v>160</v>
      </c>
      <c r="G3059">
        <v>20260723</v>
      </c>
    </row>
    <row r="3060" spans="1:7" x14ac:dyDescent="0.2">
      <c r="A3060" s="6" t="s">
        <v>199</v>
      </c>
      <c r="B3060" s="6" t="s">
        <v>191</v>
      </c>
      <c r="C3060" s="6" t="s">
        <v>166</v>
      </c>
      <c r="D3060">
        <v>4408.252074</v>
      </c>
      <c r="E3060" s="6" t="s">
        <v>163</v>
      </c>
      <c r="F3060" s="6" t="s">
        <v>162</v>
      </c>
      <c r="G3060">
        <v>20260723</v>
      </c>
    </row>
    <row r="3061" spans="1:7" x14ac:dyDescent="0.2">
      <c r="A3061" s="6" t="s">
        <v>199</v>
      </c>
      <c r="B3061" s="6" t="s">
        <v>191</v>
      </c>
      <c r="C3061" s="6" t="s">
        <v>166</v>
      </c>
      <c r="D3061">
        <v>1791.9488140000001</v>
      </c>
      <c r="E3061" s="6" t="s">
        <v>165</v>
      </c>
      <c r="F3061" s="6" t="s">
        <v>164</v>
      </c>
      <c r="G3061">
        <v>20260723</v>
      </c>
    </row>
    <row r="3062" spans="1:7" x14ac:dyDescent="0.2">
      <c r="A3062" s="6" t="s">
        <v>199</v>
      </c>
      <c r="B3062" s="6" t="s">
        <v>192</v>
      </c>
      <c r="C3062" s="6" t="s">
        <v>166</v>
      </c>
      <c r="E3062" s="6" t="s">
        <v>12</v>
      </c>
      <c r="F3062" s="6" t="s">
        <v>11</v>
      </c>
      <c r="G3062">
        <v>20260723</v>
      </c>
    </row>
    <row r="3063" spans="1:7" x14ac:dyDescent="0.2">
      <c r="A3063" s="6" t="s">
        <v>199</v>
      </c>
      <c r="B3063" s="6" t="s">
        <v>192</v>
      </c>
      <c r="C3063" s="6" t="s">
        <v>166</v>
      </c>
      <c r="E3063" s="6" t="s">
        <v>16</v>
      </c>
      <c r="F3063" s="6" t="s">
        <v>15</v>
      </c>
      <c r="G3063">
        <v>20260723</v>
      </c>
    </row>
    <row r="3064" spans="1:7" x14ac:dyDescent="0.2">
      <c r="A3064" s="6" t="s">
        <v>199</v>
      </c>
      <c r="B3064" s="6" t="s">
        <v>192</v>
      </c>
      <c r="C3064" s="6" t="s">
        <v>166</v>
      </c>
      <c r="E3064" s="6" t="s">
        <v>18</v>
      </c>
      <c r="F3064" s="6" t="s">
        <v>17</v>
      </c>
      <c r="G3064">
        <v>20260723</v>
      </c>
    </row>
    <row r="3065" spans="1:7" x14ac:dyDescent="0.2">
      <c r="A3065" s="6" t="s">
        <v>199</v>
      </c>
      <c r="B3065" s="6" t="s">
        <v>192</v>
      </c>
      <c r="C3065" s="6" t="s">
        <v>166</v>
      </c>
      <c r="D3065">
        <v>0</v>
      </c>
      <c r="E3065" s="6" t="s">
        <v>20</v>
      </c>
      <c r="F3065" s="6" t="s">
        <v>19</v>
      </c>
      <c r="G3065">
        <v>20260723</v>
      </c>
    </row>
    <row r="3066" spans="1:7" x14ac:dyDescent="0.2">
      <c r="A3066" s="6" t="s">
        <v>199</v>
      </c>
      <c r="B3066" s="6" t="s">
        <v>192</v>
      </c>
      <c r="C3066" s="6" t="s">
        <v>166</v>
      </c>
      <c r="D3066">
        <v>68.683831999999995</v>
      </c>
      <c r="E3066" s="6" t="s">
        <v>22</v>
      </c>
      <c r="F3066" s="6" t="s">
        <v>21</v>
      </c>
      <c r="G3066">
        <v>20260723</v>
      </c>
    </row>
    <row r="3067" spans="1:7" x14ac:dyDescent="0.2">
      <c r="A3067" s="6" t="s">
        <v>199</v>
      </c>
      <c r="B3067" s="6" t="s">
        <v>192</v>
      </c>
      <c r="C3067" s="6" t="s">
        <v>166</v>
      </c>
      <c r="D3067">
        <v>0</v>
      </c>
      <c r="E3067" s="6" t="s">
        <v>24</v>
      </c>
      <c r="F3067" s="6" t="s">
        <v>23</v>
      </c>
      <c r="G3067">
        <v>20260723</v>
      </c>
    </row>
    <row r="3068" spans="1:7" x14ac:dyDescent="0.2">
      <c r="A3068" s="6" t="s">
        <v>199</v>
      </c>
      <c r="B3068" s="6" t="s">
        <v>192</v>
      </c>
      <c r="C3068" s="6" t="s">
        <v>166</v>
      </c>
      <c r="D3068">
        <v>265.25792100000001</v>
      </c>
      <c r="E3068" s="6" t="s">
        <v>26</v>
      </c>
      <c r="F3068" s="6" t="s">
        <v>25</v>
      </c>
      <c r="G3068">
        <v>20260723</v>
      </c>
    </row>
    <row r="3069" spans="1:7" x14ac:dyDescent="0.2">
      <c r="A3069" s="6" t="s">
        <v>199</v>
      </c>
      <c r="B3069" s="6" t="s">
        <v>192</v>
      </c>
      <c r="C3069" s="6" t="s">
        <v>166</v>
      </c>
      <c r="D3069">
        <v>4260.3202380000002</v>
      </c>
      <c r="E3069" s="6" t="s">
        <v>28</v>
      </c>
      <c r="F3069" s="6" t="s">
        <v>27</v>
      </c>
      <c r="G3069">
        <v>20260723</v>
      </c>
    </row>
    <row r="3070" spans="1:7" x14ac:dyDescent="0.2">
      <c r="A3070" s="6" t="s">
        <v>199</v>
      </c>
      <c r="B3070" s="6" t="s">
        <v>192</v>
      </c>
      <c r="C3070" s="6" t="s">
        <v>166</v>
      </c>
      <c r="D3070">
        <v>474.47515299999998</v>
      </c>
      <c r="E3070" s="6" t="s">
        <v>30</v>
      </c>
      <c r="F3070" s="6" t="s">
        <v>29</v>
      </c>
      <c r="G3070">
        <v>20260723</v>
      </c>
    </row>
    <row r="3071" spans="1:7" x14ac:dyDescent="0.2">
      <c r="A3071" s="6" t="s">
        <v>199</v>
      </c>
      <c r="B3071" s="6" t="s">
        <v>192</v>
      </c>
      <c r="C3071" s="6" t="s">
        <v>166</v>
      </c>
      <c r="D3071">
        <v>459.63495999999998</v>
      </c>
      <c r="E3071" s="6" t="s">
        <v>32</v>
      </c>
      <c r="F3071" s="6" t="s">
        <v>31</v>
      </c>
      <c r="G3071">
        <v>20260723</v>
      </c>
    </row>
    <row r="3072" spans="1:7" x14ac:dyDescent="0.2">
      <c r="A3072" s="6" t="s">
        <v>199</v>
      </c>
      <c r="B3072" s="6" t="s">
        <v>192</v>
      </c>
      <c r="C3072" s="6" t="s">
        <v>166</v>
      </c>
      <c r="D3072">
        <v>124.56094400000001</v>
      </c>
      <c r="E3072" s="6" t="s">
        <v>34</v>
      </c>
      <c r="F3072" s="6" t="s">
        <v>33</v>
      </c>
      <c r="G3072">
        <v>20260723</v>
      </c>
    </row>
    <row r="3073" spans="1:7" x14ac:dyDescent="0.2">
      <c r="A3073" s="6" t="s">
        <v>199</v>
      </c>
      <c r="B3073" s="6" t="s">
        <v>192</v>
      </c>
      <c r="C3073" s="6" t="s">
        <v>166</v>
      </c>
      <c r="D3073">
        <v>110.83856900000001</v>
      </c>
      <c r="E3073" s="6" t="s">
        <v>36</v>
      </c>
      <c r="F3073" s="6" t="s">
        <v>35</v>
      </c>
      <c r="G3073">
        <v>20260723</v>
      </c>
    </row>
    <row r="3074" spans="1:7" x14ac:dyDescent="0.2">
      <c r="A3074" s="6" t="s">
        <v>199</v>
      </c>
      <c r="B3074" s="6" t="s">
        <v>192</v>
      </c>
      <c r="C3074" s="6" t="s">
        <v>166</v>
      </c>
      <c r="D3074">
        <v>13.722375</v>
      </c>
      <c r="E3074" s="6" t="s">
        <v>38</v>
      </c>
      <c r="F3074" s="6" t="s">
        <v>37</v>
      </c>
      <c r="G3074">
        <v>20260723</v>
      </c>
    </row>
    <row r="3075" spans="1:7" x14ac:dyDescent="0.2">
      <c r="A3075" s="6" t="s">
        <v>199</v>
      </c>
      <c r="B3075" s="6" t="s">
        <v>192</v>
      </c>
      <c r="C3075" s="6" t="s">
        <v>166</v>
      </c>
      <c r="D3075">
        <v>2763.4875149999998</v>
      </c>
      <c r="E3075" s="6" t="s">
        <v>40</v>
      </c>
      <c r="F3075" s="6" t="s">
        <v>39</v>
      </c>
      <c r="G3075">
        <v>20260723</v>
      </c>
    </row>
    <row r="3076" spans="1:7" x14ac:dyDescent="0.2">
      <c r="A3076" s="6" t="s">
        <v>199</v>
      </c>
      <c r="B3076" s="6" t="s">
        <v>192</v>
      </c>
      <c r="C3076" s="6" t="s">
        <v>166</v>
      </c>
      <c r="D3076">
        <v>2534.7203800000002</v>
      </c>
      <c r="E3076" s="6" t="s">
        <v>42</v>
      </c>
      <c r="F3076" s="6" t="s">
        <v>41</v>
      </c>
      <c r="G3076">
        <v>20260723</v>
      </c>
    </row>
    <row r="3077" spans="1:7" x14ac:dyDescent="0.2">
      <c r="A3077" s="6" t="s">
        <v>199</v>
      </c>
      <c r="B3077" s="6" t="s">
        <v>192</v>
      </c>
      <c r="C3077" s="6" t="s">
        <v>166</v>
      </c>
      <c r="D3077">
        <v>225.32549700000001</v>
      </c>
      <c r="E3077" s="6" t="s">
        <v>44</v>
      </c>
      <c r="F3077" s="6" t="s">
        <v>43</v>
      </c>
      <c r="G3077">
        <v>20260723</v>
      </c>
    </row>
    <row r="3078" spans="1:7" x14ac:dyDescent="0.2">
      <c r="A3078" s="6" t="s">
        <v>199</v>
      </c>
      <c r="B3078" s="6" t="s">
        <v>192</v>
      </c>
      <c r="C3078" s="6" t="s">
        <v>166</v>
      </c>
      <c r="D3078">
        <v>3.4416389999999999</v>
      </c>
      <c r="E3078" s="6" t="s">
        <v>46</v>
      </c>
      <c r="F3078" s="6" t="s">
        <v>45</v>
      </c>
      <c r="G3078">
        <v>20260723</v>
      </c>
    </row>
    <row r="3079" spans="1:7" x14ac:dyDescent="0.2">
      <c r="A3079" s="6" t="s">
        <v>199</v>
      </c>
      <c r="B3079" s="6" t="s">
        <v>192</v>
      </c>
      <c r="C3079" s="6" t="s">
        <v>166</v>
      </c>
      <c r="D3079">
        <v>0</v>
      </c>
      <c r="E3079" s="6" t="s">
        <v>48</v>
      </c>
      <c r="F3079" s="6" t="s">
        <v>47</v>
      </c>
      <c r="G3079">
        <v>20260723</v>
      </c>
    </row>
    <row r="3080" spans="1:7" x14ac:dyDescent="0.2">
      <c r="A3080" s="6" t="s">
        <v>199</v>
      </c>
      <c r="B3080" s="6" t="s">
        <v>192</v>
      </c>
      <c r="C3080" s="6" t="s">
        <v>166</v>
      </c>
      <c r="D3080">
        <v>307.53504600000002</v>
      </c>
      <c r="E3080" s="6" t="s">
        <v>50</v>
      </c>
      <c r="F3080" s="6" t="s">
        <v>49</v>
      </c>
      <c r="G3080">
        <v>20260723</v>
      </c>
    </row>
    <row r="3081" spans="1:7" x14ac:dyDescent="0.2">
      <c r="A3081" s="6" t="s">
        <v>199</v>
      </c>
      <c r="B3081" s="6" t="s">
        <v>192</v>
      </c>
      <c r="C3081" s="6" t="s">
        <v>166</v>
      </c>
      <c r="D3081">
        <v>3.9453809999999998</v>
      </c>
      <c r="E3081" s="6" t="s">
        <v>52</v>
      </c>
      <c r="F3081" s="6" t="s">
        <v>51</v>
      </c>
      <c r="G3081">
        <v>20260723</v>
      </c>
    </row>
    <row r="3082" spans="1:7" x14ac:dyDescent="0.2">
      <c r="A3082" s="6" t="s">
        <v>199</v>
      </c>
      <c r="B3082" s="6" t="s">
        <v>192</v>
      </c>
      <c r="C3082" s="6" t="s">
        <v>166</v>
      </c>
      <c r="D3082">
        <v>126.68069300000001</v>
      </c>
      <c r="E3082" s="6" t="s">
        <v>54</v>
      </c>
      <c r="F3082" s="6" t="s">
        <v>53</v>
      </c>
      <c r="G3082">
        <v>20260723</v>
      </c>
    </row>
    <row r="3083" spans="1:7" x14ac:dyDescent="0.2">
      <c r="A3083" s="6" t="s">
        <v>199</v>
      </c>
      <c r="B3083" s="6" t="s">
        <v>192</v>
      </c>
      <c r="C3083" s="6" t="s">
        <v>166</v>
      </c>
      <c r="D3083">
        <v>5.4500000000000002E-4</v>
      </c>
      <c r="E3083" s="6" t="s">
        <v>56</v>
      </c>
      <c r="F3083" s="6" t="s">
        <v>55</v>
      </c>
      <c r="G3083">
        <v>20260723</v>
      </c>
    </row>
    <row r="3084" spans="1:7" x14ac:dyDescent="0.2">
      <c r="A3084" s="6" t="s">
        <v>199</v>
      </c>
      <c r="B3084" s="6" t="s">
        <v>192</v>
      </c>
      <c r="C3084" s="6" t="s">
        <v>166</v>
      </c>
      <c r="D3084">
        <v>269.28679699999998</v>
      </c>
      <c r="E3084" s="6" t="s">
        <v>58</v>
      </c>
      <c r="F3084" s="6" t="s">
        <v>57</v>
      </c>
      <c r="G3084">
        <v>20260723</v>
      </c>
    </row>
    <row r="3085" spans="1:7" x14ac:dyDescent="0.2">
      <c r="A3085" s="6" t="s">
        <v>199</v>
      </c>
      <c r="B3085" s="6" t="s">
        <v>192</v>
      </c>
      <c r="C3085" s="6" t="s">
        <v>166</v>
      </c>
      <c r="D3085">
        <v>254.639725</v>
      </c>
      <c r="E3085" s="6" t="s">
        <v>60</v>
      </c>
      <c r="F3085" s="6" t="s">
        <v>59</v>
      </c>
      <c r="G3085">
        <v>20260723</v>
      </c>
    </row>
    <row r="3086" spans="1:7" x14ac:dyDescent="0.2">
      <c r="A3086" s="6" t="s">
        <v>199</v>
      </c>
      <c r="B3086" s="6" t="s">
        <v>192</v>
      </c>
      <c r="C3086" s="6" t="s">
        <v>166</v>
      </c>
      <c r="D3086">
        <v>32.028964000000002</v>
      </c>
      <c r="E3086" s="6" t="s">
        <v>62</v>
      </c>
      <c r="F3086" s="6" t="s">
        <v>61</v>
      </c>
      <c r="G3086">
        <v>20260723</v>
      </c>
    </row>
    <row r="3087" spans="1:7" x14ac:dyDescent="0.2">
      <c r="A3087" s="6" t="s">
        <v>199</v>
      </c>
      <c r="B3087" s="6" t="s">
        <v>192</v>
      </c>
      <c r="C3087" s="6" t="s">
        <v>166</v>
      </c>
      <c r="D3087">
        <v>0.92893700000000001</v>
      </c>
      <c r="E3087" s="6" t="s">
        <v>64</v>
      </c>
      <c r="F3087" s="6" t="s">
        <v>63</v>
      </c>
      <c r="G3087">
        <v>20260723</v>
      </c>
    </row>
    <row r="3088" spans="1:7" x14ac:dyDescent="0.2">
      <c r="A3088" s="6" t="s">
        <v>199</v>
      </c>
      <c r="B3088" s="6" t="s">
        <v>192</v>
      </c>
      <c r="C3088" s="6" t="s">
        <v>166</v>
      </c>
      <c r="D3088">
        <v>221.68182400000001</v>
      </c>
      <c r="E3088" s="6" t="s">
        <v>66</v>
      </c>
      <c r="F3088" s="6" t="s">
        <v>65</v>
      </c>
      <c r="G3088">
        <v>20260723</v>
      </c>
    </row>
    <row r="3089" spans="1:7" x14ac:dyDescent="0.2">
      <c r="A3089" s="6" t="s">
        <v>199</v>
      </c>
      <c r="B3089" s="6" t="s">
        <v>192</v>
      </c>
      <c r="C3089" s="6" t="s">
        <v>166</v>
      </c>
      <c r="D3089">
        <v>171.467727</v>
      </c>
      <c r="E3089" s="6" t="s">
        <v>68</v>
      </c>
      <c r="F3089" s="6" t="s">
        <v>67</v>
      </c>
      <c r="G3089">
        <v>20260723</v>
      </c>
    </row>
    <row r="3090" spans="1:7" x14ac:dyDescent="0.2">
      <c r="A3090" s="6" t="s">
        <v>199</v>
      </c>
      <c r="B3090" s="6" t="s">
        <v>192</v>
      </c>
      <c r="C3090" s="6" t="s">
        <v>166</v>
      </c>
      <c r="D3090">
        <v>115.021271</v>
      </c>
      <c r="E3090" s="6" t="s">
        <v>70</v>
      </c>
      <c r="F3090" s="6" t="s">
        <v>69</v>
      </c>
      <c r="G3090">
        <v>20260723</v>
      </c>
    </row>
    <row r="3091" spans="1:7" x14ac:dyDescent="0.2">
      <c r="A3091" s="6" t="s">
        <v>199</v>
      </c>
      <c r="B3091" s="6" t="s">
        <v>192</v>
      </c>
      <c r="C3091" s="6" t="s">
        <v>166</v>
      </c>
      <c r="D3091">
        <v>114.737207</v>
      </c>
      <c r="E3091" s="6" t="s">
        <v>72</v>
      </c>
      <c r="F3091" s="6" t="s">
        <v>71</v>
      </c>
      <c r="G3091">
        <v>20260723</v>
      </c>
    </row>
    <row r="3092" spans="1:7" x14ac:dyDescent="0.2">
      <c r="A3092" s="6" t="s">
        <v>199</v>
      </c>
      <c r="B3092" s="6" t="s">
        <v>192</v>
      </c>
      <c r="C3092" s="6" t="s">
        <v>166</v>
      </c>
      <c r="D3092">
        <v>0.28406399999999998</v>
      </c>
      <c r="E3092" s="6" t="s">
        <v>74</v>
      </c>
      <c r="F3092" s="6" t="s">
        <v>73</v>
      </c>
      <c r="G3092">
        <v>20260723</v>
      </c>
    </row>
    <row r="3093" spans="1:7" x14ac:dyDescent="0.2">
      <c r="A3093" s="6" t="s">
        <v>199</v>
      </c>
      <c r="B3093" s="6" t="s">
        <v>192</v>
      </c>
      <c r="C3093" s="6" t="s">
        <v>166</v>
      </c>
      <c r="D3093">
        <v>56.453763000000002</v>
      </c>
      <c r="E3093" s="6" t="s">
        <v>76</v>
      </c>
      <c r="F3093" s="6" t="s">
        <v>75</v>
      </c>
      <c r="G3093">
        <v>20260723</v>
      </c>
    </row>
    <row r="3094" spans="1:7" x14ac:dyDescent="0.2">
      <c r="A3094" s="6" t="s">
        <v>199</v>
      </c>
      <c r="B3094" s="6" t="s">
        <v>192</v>
      </c>
      <c r="C3094" s="6" t="s">
        <v>166</v>
      </c>
      <c r="D3094">
        <v>1.683E-3</v>
      </c>
      <c r="E3094" s="6" t="s">
        <v>78</v>
      </c>
      <c r="F3094" s="6" t="s">
        <v>77</v>
      </c>
      <c r="G3094">
        <v>20260723</v>
      </c>
    </row>
    <row r="3095" spans="1:7" x14ac:dyDescent="0.2">
      <c r="A3095" s="6" t="s">
        <v>199</v>
      </c>
      <c r="B3095" s="6" t="s">
        <v>192</v>
      </c>
      <c r="C3095" s="6" t="s">
        <v>166</v>
      </c>
      <c r="D3095">
        <v>56.452080000000002</v>
      </c>
      <c r="E3095" s="6" t="s">
        <v>80</v>
      </c>
      <c r="F3095" s="6" t="s">
        <v>79</v>
      </c>
      <c r="G3095">
        <v>20260723</v>
      </c>
    </row>
    <row r="3096" spans="1:7" x14ac:dyDescent="0.2">
      <c r="A3096" s="6" t="s">
        <v>199</v>
      </c>
      <c r="B3096" s="6" t="s">
        <v>192</v>
      </c>
      <c r="C3096" s="6" t="s">
        <v>166</v>
      </c>
      <c r="D3096">
        <v>-7.3080000000000003E-3</v>
      </c>
      <c r="E3096" s="6" t="s">
        <v>82</v>
      </c>
      <c r="F3096" s="6" t="s">
        <v>81</v>
      </c>
      <c r="G3096">
        <v>20260723</v>
      </c>
    </row>
    <row r="3097" spans="1:7" x14ac:dyDescent="0.2">
      <c r="A3097" s="6" t="s">
        <v>199</v>
      </c>
      <c r="B3097" s="6" t="s">
        <v>192</v>
      </c>
      <c r="C3097" s="6" t="s">
        <v>166</v>
      </c>
      <c r="D3097">
        <v>0</v>
      </c>
      <c r="E3097" s="6" t="s">
        <v>84</v>
      </c>
      <c r="F3097" s="6" t="s">
        <v>83</v>
      </c>
      <c r="G3097">
        <v>20260723</v>
      </c>
    </row>
    <row r="3098" spans="1:7" x14ac:dyDescent="0.2">
      <c r="A3098" s="6" t="s">
        <v>199</v>
      </c>
      <c r="B3098" s="6" t="s">
        <v>192</v>
      </c>
      <c r="C3098" s="6" t="s">
        <v>166</v>
      </c>
      <c r="D3098">
        <v>97.187207000000001</v>
      </c>
      <c r="E3098" s="6" t="s">
        <v>86</v>
      </c>
      <c r="F3098" s="6" t="s">
        <v>85</v>
      </c>
      <c r="G3098">
        <v>20260723</v>
      </c>
    </row>
    <row r="3099" spans="1:7" x14ac:dyDescent="0.2">
      <c r="A3099" s="6" t="s">
        <v>199</v>
      </c>
      <c r="B3099" s="6" t="s">
        <v>192</v>
      </c>
      <c r="C3099" s="6" t="s">
        <v>166</v>
      </c>
      <c r="D3099">
        <v>43.627872000000004</v>
      </c>
      <c r="E3099" s="6" t="s">
        <v>88</v>
      </c>
      <c r="F3099" s="6" t="s">
        <v>87</v>
      </c>
      <c r="G3099">
        <v>20260723</v>
      </c>
    </row>
    <row r="3100" spans="1:7" x14ac:dyDescent="0.2">
      <c r="A3100" s="6" t="s">
        <v>199</v>
      </c>
      <c r="B3100" s="6" t="s">
        <v>192</v>
      </c>
      <c r="C3100" s="6" t="s">
        <v>166</v>
      </c>
      <c r="D3100">
        <v>99.804271999999997</v>
      </c>
      <c r="E3100" s="6" t="s">
        <v>90</v>
      </c>
      <c r="F3100" s="6" t="s">
        <v>89</v>
      </c>
      <c r="G3100">
        <v>20260723</v>
      </c>
    </row>
    <row r="3101" spans="1:7" x14ac:dyDescent="0.2">
      <c r="A3101" s="6" t="s">
        <v>199</v>
      </c>
      <c r="B3101" s="6" t="s">
        <v>192</v>
      </c>
      <c r="C3101" s="6" t="s">
        <v>166</v>
      </c>
      <c r="D3101">
        <v>7.4250000000000002E-3</v>
      </c>
      <c r="E3101" s="6" t="s">
        <v>92</v>
      </c>
      <c r="F3101" s="6" t="s">
        <v>91</v>
      </c>
      <c r="G3101">
        <v>20260723</v>
      </c>
    </row>
    <row r="3102" spans="1:7" x14ac:dyDescent="0.2">
      <c r="A3102" s="6" t="s">
        <v>199</v>
      </c>
      <c r="B3102" s="6" t="s">
        <v>192</v>
      </c>
      <c r="C3102" s="6" t="s">
        <v>166</v>
      </c>
      <c r="D3102">
        <v>0</v>
      </c>
      <c r="E3102" s="6" t="s">
        <v>94</v>
      </c>
      <c r="F3102" s="6" t="s">
        <v>93</v>
      </c>
      <c r="G3102">
        <v>20260723</v>
      </c>
    </row>
    <row r="3103" spans="1:7" x14ac:dyDescent="0.2">
      <c r="A3103" s="6" t="s">
        <v>199</v>
      </c>
      <c r="B3103" s="6" t="s">
        <v>192</v>
      </c>
      <c r="C3103" s="6" t="s">
        <v>166</v>
      </c>
      <c r="D3103">
        <v>254.41380599999999</v>
      </c>
      <c r="E3103" s="6" t="s">
        <v>96</v>
      </c>
      <c r="F3103" s="6" t="s">
        <v>95</v>
      </c>
      <c r="G3103">
        <v>20260723</v>
      </c>
    </row>
    <row r="3104" spans="1:7" x14ac:dyDescent="0.2">
      <c r="A3104" s="6" t="s">
        <v>199</v>
      </c>
      <c r="B3104" s="6" t="s">
        <v>192</v>
      </c>
      <c r="C3104" s="6" t="s">
        <v>166</v>
      </c>
      <c r="D3104">
        <v>25.080123</v>
      </c>
      <c r="E3104" s="6" t="s">
        <v>98</v>
      </c>
      <c r="F3104" s="6" t="s">
        <v>97</v>
      </c>
      <c r="G3104">
        <v>20260723</v>
      </c>
    </row>
    <row r="3105" spans="1:7" x14ac:dyDescent="0.2">
      <c r="A3105" s="6" t="s">
        <v>199</v>
      </c>
      <c r="B3105" s="6" t="s">
        <v>192</v>
      </c>
      <c r="C3105" s="6" t="s">
        <v>166</v>
      </c>
      <c r="D3105">
        <v>5809.7769449999996</v>
      </c>
      <c r="E3105" s="6" t="s">
        <v>100</v>
      </c>
      <c r="F3105" s="6" t="s">
        <v>99</v>
      </c>
      <c r="G3105">
        <v>20260723</v>
      </c>
    </row>
    <row r="3106" spans="1:7" x14ac:dyDescent="0.2">
      <c r="A3106" s="6" t="s">
        <v>199</v>
      </c>
      <c r="B3106" s="6" t="s">
        <v>192</v>
      </c>
      <c r="C3106" s="6" t="s">
        <v>166</v>
      </c>
      <c r="E3106" s="6" t="s">
        <v>102</v>
      </c>
      <c r="F3106" s="6" t="s">
        <v>101</v>
      </c>
      <c r="G3106">
        <v>20260723</v>
      </c>
    </row>
    <row r="3107" spans="1:7" x14ac:dyDescent="0.2">
      <c r="A3107" s="6" t="s">
        <v>199</v>
      </c>
      <c r="B3107" s="6" t="s">
        <v>192</v>
      </c>
      <c r="C3107" s="6" t="s">
        <v>166</v>
      </c>
      <c r="D3107">
        <v>1041.340379</v>
      </c>
      <c r="E3107" s="6" t="s">
        <v>167</v>
      </c>
      <c r="F3107" s="6" t="s">
        <v>103</v>
      </c>
      <c r="G3107">
        <v>20260723</v>
      </c>
    </row>
    <row r="3108" spans="1:7" x14ac:dyDescent="0.2">
      <c r="A3108" s="6" t="s">
        <v>199</v>
      </c>
      <c r="B3108" s="6" t="s">
        <v>192</v>
      </c>
      <c r="C3108" s="6" t="s">
        <v>166</v>
      </c>
      <c r="D3108">
        <v>1004.2462839999999</v>
      </c>
      <c r="E3108" s="6" t="s">
        <v>168</v>
      </c>
      <c r="F3108" s="6" t="s">
        <v>104</v>
      </c>
      <c r="G3108">
        <v>20260723</v>
      </c>
    </row>
    <row r="3109" spans="1:7" x14ac:dyDescent="0.2">
      <c r="A3109" s="6" t="s">
        <v>199</v>
      </c>
      <c r="B3109" s="6" t="s">
        <v>192</v>
      </c>
      <c r="C3109" s="6" t="s">
        <v>166</v>
      </c>
      <c r="D3109">
        <v>0</v>
      </c>
      <c r="E3109" s="6" t="s">
        <v>106</v>
      </c>
      <c r="F3109" s="6" t="s">
        <v>105</v>
      </c>
      <c r="G3109">
        <v>20260723</v>
      </c>
    </row>
    <row r="3110" spans="1:7" x14ac:dyDescent="0.2">
      <c r="A3110" s="6" t="s">
        <v>199</v>
      </c>
      <c r="B3110" s="6" t="s">
        <v>192</v>
      </c>
      <c r="C3110" s="6" t="s">
        <v>166</v>
      </c>
      <c r="D3110">
        <v>929.67530099999999</v>
      </c>
      <c r="E3110" s="6" t="s">
        <v>108</v>
      </c>
      <c r="F3110" s="6" t="s">
        <v>107</v>
      </c>
      <c r="G3110">
        <v>20260723</v>
      </c>
    </row>
    <row r="3111" spans="1:7" x14ac:dyDescent="0.2">
      <c r="A3111" s="6" t="s">
        <v>199</v>
      </c>
      <c r="B3111" s="6" t="s">
        <v>192</v>
      </c>
      <c r="C3111" s="6" t="s">
        <v>166</v>
      </c>
      <c r="D3111">
        <v>74.570982999999998</v>
      </c>
      <c r="E3111" s="6" t="s">
        <v>110</v>
      </c>
      <c r="F3111" s="6" t="s">
        <v>109</v>
      </c>
      <c r="G3111">
        <v>20260723</v>
      </c>
    </row>
    <row r="3112" spans="1:7" x14ac:dyDescent="0.2">
      <c r="A3112" s="6" t="s">
        <v>199</v>
      </c>
      <c r="B3112" s="6" t="s">
        <v>192</v>
      </c>
      <c r="C3112" s="6" t="s">
        <v>166</v>
      </c>
      <c r="D3112">
        <v>37.094093999999998</v>
      </c>
      <c r="E3112" s="6" t="s">
        <v>112</v>
      </c>
      <c r="F3112" s="6" t="s">
        <v>111</v>
      </c>
      <c r="G3112">
        <v>20260723</v>
      </c>
    </row>
    <row r="3113" spans="1:7" x14ac:dyDescent="0.2">
      <c r="A3113" s="6" t="s">
        <v>199</v>
      </c>
      <c r="B3113" s="6" t="s">
        <v>192</v>
      </c>
      <c r="C3113" s="6" t="s">
        <v>166</v>
      </c>
      <c r="D3113">
        <v>0</v>
      </c>
      <c r="E3113" s="6" t="s">
        <v>106</v>
      </c>
      <c r="F3113" s="6" t="s">
        <v>113</v>
      </c>
      <c r="G3113">
        <v>20260723</v>
      </c>
    </row>
    <row r="3114" spans="1:7" x14ac:dyDescent="0.2">
      <c r="A3114" s="6" t="s">
        <v>199</v>
      </c>
      <c r="B3114" s="6" t="s">
        <v>192</v>
      </c>
      <c r="C3114" s="6" t="s">
        <v>166</v>
      </c>
      <c r="D3114">
        <v>29.230357000000001</v>
      </c>
      <c r="E3114" s="6" t="s">
        <v>108</v>
      </c>
      <c r="F3114" s="6" t="s">
        <v>114</v>
      </c>
      <c r="G3114">
        <v>20260723</v>
      </c>
    </row>
    <row r="3115" spans="1:7" x14ac:dyDescent="0.2">
      <c r="A3115" s="6" t="s">
        <v>199</v>
      </c>
      <c r="B3115" s="6" t="s">
        <v>192</v>
      </c>
      <c r="C3115" s="6" t="s">
        <v>166</v>
      </c>
      <c r="D3115">
        <v>7.8637379999999997</v>
      </c>
      <c r="E3115" s="6" t="s">
        <v>110</v>
      </c>
      <c r="F3115" s="6" t="s">
        <v>115</v>
      </c>
      <c r="G3115">
        <v>20260723</v>
      </c>
    </row>
    <row r="3116" spans="1:7" x14ac:dyDescent="0.2">
      <c r="A3116" s="6" t="s">
        <v>199</v>
      </c>
      <c r="B3116" s="6" t="s">
        <v>192</v>
      </c>
      <c r="C3116" s="6" t="s">
        <v>166</v>
      </c>
      <c r="D3116">
        <v>2046.2108470000001</v>
      </c>
      <c r="E3116" s="6" t="s">
        <v>117</v>
      </c>
      <c r="F3116" s="6" t="s">
        <v>116</v>
      </c>
      <c r="G3116">
        <v>20260723</v>
      </c>
    </row>
    <row r="3117" spans="1:7" x14ac:dyDescent="0.2">
      <c r="A3117" s="6" t="s">
        <v>199</v>
      </c>
      <c r="B3117" s="6" t="s">
        <v>192</v>
      </c>
      <c r="C3117" s="6" t="s">
        <v>166</v>
      </c>
      <c r="D3117">
        <v>-2.0156E-2</v>
      </c>
      <c r="E3117" s="6" t="s">
        <v>119</v>
      </c>
      <c r="F3117" s="6" t="s">
        <v>118</v>
      </c>
      <c r="G3117">
        <v>20260723</v>
      </c>
    </row>
    <row r="3118" spans="1:7" x14ac:dyDescent="0.2">
      <c r="A3118" s="6" t="s">
        <v>199</v>
      </c>
      <c r="B3118" s="6" t="s">
        <v>192</v>
      </c>
      <c r="C3118" s="6" t="s">
        <v>166</v>
      </c>
      <c r="D3118">
        <v>0</v>
      </c>
      <c r="E3118" s="6" t="s">
        <v>106</v>
      </c>
      <c r="F3118" s="6" t="s">
        <v>120</v>
      </c>
      <c r="G3118">
        <v>20260723</v>
      </c>
    </row>
    <row r="3119" spans="1:7" x14ac:dyDescent="0.2">
      <c r="A3119" s="6" t="s">
        <v>199</v>
      </c>
      <c r="B3119" s="6" t="s">
        <v>192</v>
      </c>
      <c r="C3119" s="6" t="s">
        <v>166</v>
      </c>
      <c r="D3119">
        <v>-2.9881000000000001E-2</v>
      </c>
      <c r="E3119" s="6" t="s">
        <v>108</v>
      </c>
      <c r="F3119" s="6" t="s">
        <v>121</v>
      </c>
      <c r="G3119">
        <v>20260723</v>
      </c>
    </row>
    <row r="3120" spans="1:7" x14ac:dyDescent="0.2">
      <c r="A3120" s="6" t="s">
        <v>199</v>
      </c>
      <c r="B3120" s="6" t="s">
        <v>192</v>
      </c>
      <c r="C3120" s="6" t="s">
        <v>166</v>
      </c>
      <c r="D3120">
        <v>9.7249999999999993E-3</v>
      </c>
      <c r="E3120" s="6" t="s">
        <v>110</v>
      </c>
      <c r="F3120" s="6" t="s">
        <v>122</v>
      </c>
      <c r="G3120">
        <v>20260723</v>
      </c>
    </row>
    <row r="3121" spans="1:7" x14ac:dyDescent="0.2">
      <c r="A3121" s="6" t="s">
        <v>199</v>
      </c>
      <c r="B3121" s="6" t="s">
        <v>192</v>
      </c>
      <c r="C3121" s="6" t="s">
        <v>166</v>
      </c>
      <c r="D3121">
        <v>2046.2310030000001</v>
      </c>
      <c r="E3121" s="6" t="s">
        <v>169</v>
      </c>
      <c r="F3121" s="6" t="s">
        <v>123</v>
      </c>
      <c r="G3121">
        <v>20260723</v>
      </c>
    </row>
    <row r="3122" spans="1:7" x14ac:dyDescent="0.2">
      <c r="A3122" s="6" t="s">
        <v>199</v>
      </c>
      <c r="B3122" s="6" t="s">
        <v>192</v>
      </c>
      <c r="C3122" s="6" t="s">
        <v>166</v>
      </c>
      <c r="D3122">
        <v>0</v>
      </c>
      <c r="E3122" s="6" t="s">
        <v>106</v>
      </c>
      <c r="F3122" s="6" t="s">
        <v>124</v>
      </c>
      <c r="G3122">
        <v>20260723</v>
      </c>
    </row>
    <row r="3123" spans="1:7" x14ac:dyDescent="0.2">
      <c r="A3123" s="6" t="s">
        <v>199</v>
      </c>
      <c r="B3123" s="6" t="s">
        <v>192</v>
      </c>
      <c r="C3123" s="6" t="s">
        <v>166</v>
      </c>
      <c r="D3123">
        <v>2007.0629690000001</v>
      </c>
      <c r="E3123" s="6" t="s">
        <v>108</v>
      </c>
      <c r="F3123" s="6" t="s">
        <v>125</v>
      </c>
      <c r="G3123">
        <v>20260723</v>
      </c>
    </row>
    <row r="3124" spans="1:7" x14ac:dyDescent="0.2">
      <c r="A3124" s="6" t="s">
        <v>199</v>
      </c>
      <c r="B3124" s="6" t="s">
        <v>192</v>
      </c>
      <c r="C3124" s="6" t="s">
        <v>166</v>
      </c>
      <c r="D3124">
        <v>39.168033000000001</v>
      </c>
      <c r="E3124" s="6" t="s">
        <v>110</v>
      </c>
      <c r="F3124" s="6" t="s">
        <v>126</v>
      </c>
      <c r="G3124">
        <v>20260723</v>
      </c>
    </row>
    <row r="3125" spans="1:7" x14ac:dyDescent="0.2">
      <c r="A3125" s="6" t="s">
        <v>199</v>
      </c>
      <c r="B3125" s="6" t="s">
        <v>192</v>
      </c>
      <c r="C3125" s="6" t="s">
        <v>166</v>
      </c>
      <c r="D3125">
        <v>272.84500500000001</v>
      </c>
      <c r="E3125" s="6" t="s">
        <v>170</v>
      </c>
      <c r="F3125" s="6" t="s">
        <v>127</v>
      </c>
      <c r="G3125">
        <v>20260723</v>
      </c>
    </row>
    <row r="3126" spans="1:7" x14ac:dyDescent="0.2">
      <c r="A3126" s="6" t="s">
        <v>199</v>
      </c>
      <c r="B3126" s="6" t="s">
        <v>192</v>
      </c>
      <c r="C3126" s="6" t="s">
        <v>166</v>
      </c>
      <c r="D3126">
        <v>50.934942999999997</v>
      </c>
      <c r="E3126" s="6" t="s">
        <v>106</v>
      </c>
      <c r="F3126" s="6" t="s">
        <v>128</v>
      </c>
      <c r="G3126">
        <v>20260723</v>
      </c>
    </row>
    <row r="3127" spans="1:7" x14ac:dyDescent="0.2">
      <c r="A3127" s="6" t="s">
        <v>199</v>
      </c>
      <c r="B3127" s="6" t="s">
        <v>192</v>
      </c>
      <c r="C3127" s="6" t="s">
        <v>166</v>
      </c>
      <c r="D3127">
        <v>213.54723799999999</v>
      </c>
      <c r="E3127" s="6" t="s">
        <v>108</v>
      </c>
      <c r="F3127" s="6" t="s">
        <v>129</v>
      </c>
      <c r="G3127">
        <v>20260723</v>
      </c>
    </row>
    <row r="3128" spans="1:7" x14ac:dyDescent="0.2">
      <c r="A3128" s="6" t="s">
        <v>199</v>
      </c>
      <c r="B3128" s="6" t="s">
        <v>192</v>
      </c>
      <c r="C3128" s="6" t="s">
        <v>166</v>
      </c>
      <c r="D3128">
        <v>8.3628239999999998</v>
      </c>
      <c r="E3128" s="6" t="s">
        <v>110</v>
      </c>
      <c r="F3128" s="6" t="s">
        <v>130</v>
      </c>
      <c r="G3128">
        <v>20260723</v>
      </c>
    </row>
    <row r="3129" spans="1:7" x14ac:dyDescent="0.2">
      <c r="A3129" s="6" t="s">
        <v>199</v>
      </c>
      <c r="B3129" s="6" t="s">
        <v>192</v>
      </c>
      <c r="C3129" s="6" t="s">
        <v>166</v>
      </c>
      <c r="E3129" s="6" t="s">
        <v>132</v>
      </c>
      <c r="F3129" s="6" t="s">
        <v>131</v>
      </c>
      <c r="G3129">
        <v>20260723</v>
      </c>
    </row>
    <row r="3130" spans="1:7" x14ac:dyDescent="0.2">
      <c r="A3130" s="6" t="s">
        <v>199</v>
      </c>
      <c r="B3130" s="6" t="s">
        <v>192</v>
      </c>
      <c r="C3130" s="6" t="s">
        <v>166</v>
      </c>
      <c r="D3130">
        <v>0</v>
      </c>
      <c r="E3130" s="6" t="s">
        <v>134</v>
      </c>
      <c r="F3130" s="6" t="s">
        <v>133</v>
      </c>
      <c r="G3130">
        <v>20260723</v>
      </c>
    </row>
    <row r="3131" spans="1:7" x14ac:dyDescent="0.2">
      <c r="A3131" s="6" t="s">
        <v>199</v>
      </c>
      <c r="B3131" s="6" t="s">
        <v>192</v>
      </c>
      <c r="C3131" s="6" t="s">
        <v>166</v>
      </c>
      <c r="D3131">
        <v>16.418206999999999</v>
      </c>
      <c r="E3131" s="6" t="s">
        <v>136</v>
      </c>
      <c r="F3131" s="6" t="s">
        <v>135</v>
      </c>
      <c r="G3131">
        <v>20260723</v>
      </c>
    </row>
    <row r="3132" spans="1:7" x14ac:dyDescent="0.2">
      <c r="A3132" s="6" t="s">
        <v>199</v>
      </c>
      <c r="B3132" s="6" t="s">
        <v>192</v>
      </c>
      <c r="C3132" s="6" t="s">
        <v>166</v>
      </c>
      <c r="D3132">
        <v>2.4262600000000001</v>
      </c>
      <c r="E3132" s="6" t="s">
        <v>138</v>
      </c>
      <c r="F3132" s="6" t="s">
        <v>137</v>
      </c>
      <c r="G3132">
        <v>20260723</v>
      </c>
    </row>
    <row r="3133" spans="1:7" x14ac:dyDescent="0.2">
      <c r="A3133" s="6" t="s">
        <v>199</v>
      </c>
      <c r="B3133" s="6" t="s">
        <v>192</v>
      </c>
      <c r="C3133" s="6" t="s">
        <v>166</v>
      </c>
      <c r="D3133">
        <v>65.878753000000003</v>
      </c>
      <c r="E3133" s="6" t="s">
        <v>140</v>
      </c>
      <c r="F3133" s="6" t="s">
        <v>139</v>
      </c>
      <c r="G3133">
        <v>20260723</v>
      </c>
    </row>
    <row r="3134" spans="1:7" x14ac:dyDescent="0.2">
      <c r="A3134" s="6" t="s">
        <v>199</v>
      </c>
      <c r="B3134" s="6" t="s">
        <v>192</v>
      </c>
      <c r="C3134" s="6" t="s">
        <v>166</v>
      </c>
      <c r="D3134">
        <v>138.44744</v>
      </c>
      <c r="E3134" s="6" t="s">
        <v>142</v>
      </c>
      <c r="F3134" s="6" t="s">
        <v>141</v>
      </c>
      <c r="G3134">
        <v>20260723</v>
      </c>
    </row>
    <row r="3135" spans="1:7" x14ac:dyDescent="0.2">
      <c r="A3135" s="6" t="s">
        <v>199</v>
      </c>
      <c r="B3135" s="6" t="s">
        <v>192</v>
      </c>
      <c r="C3135" s="6" t="s">
        <v>166</v>
      </c>
      <c r="D3135">
        <v>8.2209000000000004E-2</v>
      </c>
      <c r="E3135" s="6" t="s">
        <v>52</v>
      </c>
      <c r="F3135" s="6" t="s">
        <v>143</v>
      </c>
      <c r="G3135">
        <v>20260723</v>
      </c>
    </row>
    <row r="3136" spans="1:7" x14ac:dyDescent="0.2">
      <c r="A3136" s="6" t="s">
        <v>199</v>
      </c>
      <c r="B3136" s="6" t="s">
        <v>192</v>
      </c>
      <c r="C3136" s="6" t="s">
        <v>166</v>
      </c>
      <c r="D3136">
        <v>16.325931000000001</v>
      </c>
      <c r="E3136" s="6" t="s">
        <v>145</v>
      </c>
      <c r="F3136" s="6" t="s">
        <v>144</v>
      </c>
      <c r="G3136">
        <v>20260723</v>
      </c>
    </row>
    <row r="3137" spans="1:7" x14ac:dyDescent="0.2">
      <c r="A3137" s="6" t="s">
        <v>199</v>
      </c>
      <c r="B3137" s="6" t="s">
        <v>192</v>
      </c>
      <c r="C3137" s="6" t="s">
        <v>166</v>
      </c>
      <c r="D3137">
        <v>73.686430000000001</v>
      </c>
      <c r="E3137" s="6" t="s">
        <v>147</v>
      </c>
      <c r="F3137" s="6" t="s">
        <v>146</v>
      </c>
      <c r="G3137">
        <v>20260723</v>
      </c>
    </row>
    <row r="3138" spans="1:7" x14ac:dyDescent="0.2">
      <c r="A3138" s="6" t="s">
        <v>199</v>
      </c>
      <c r="B3138" s="6" t="s">
        <v>192</v>
      </c>
      <c r="C3138" s="6" t="s">
        <v>166</v>
      </c>
      <c r="D3138">
        <v>56.256849000000003</v>
      </c>
      <c r="E3138" s="6" t="s">
        <v>149</v>
      </c>
      <c r="F3138" s="6" t="s">
        <v>148</v>
      </c>
      <c r="G3138">
        <v>20260723</v>
      </c>
    </row>
    <row r="3139" spans="1:7" x14ac:dyDescent="0.2">
      <c r="A3139" s="6" t="s">
        <v>199</v>
      </c>
      <c r="B3139" s="6" t="s">
        <v>192</v>
      </c>
      <c r="C3139" s="6" t="s">
        <v>166</v>
      </c>
      <c r="D3139">
        <v>41.878363</v>
      </c>
      <c r="E3139" s="6" t="s">
        <v>151</v>
      </c>
      <c r="F3139" s="6" t="s">
        <v>150</v>
      </c>
      <c r="G3139">
        <v>20260723</v>
      </c>
    </row>
    <row r="3140" spans="1:7" x14ac:dyDescent="0.2">
      <c r="A3140" s="6" t="s">
        <v>199</v>
      </c>
      <c r="B3140" s="6" t="s">
        <v>192</v>
      </c>
      <c r="C3140" s="6" t="s">
        <v>166</v>
      </c>
      <c r="D3140">
        <v>90.748109999999997</v>
      </c>
      <c r="E3140" s="6" t="s">
        <v>153</v>
      </c>
      <c r="F3140" s="6" t="s">
        <v>152</v>
      </c>
      <c r="G3140">
        <v>20260723</v>
      </c>
    </row>
    <row r="3141" spans="1:7" x14ac:dyDescent="0.2">
      <c r="A3141" s="6" t="s">
        <v>199</v>
      </c>
      <c r="B3141" s="6" t="s">
        <v>192</v>
      </c>
      <c r="C3141" s="6" t="s">
        <v>166</v>
      </c>
      <c r="D3141">
        <v>40.595931999999998</v>
      </c>
      <c r="E3141" s="6" t="s">
        <v>155</v>
      </c>
      <c r="F3141" s="6" t="s">
        <v>154</v>
      </c>
      <c r="G3141">
        <v>20260723</v>
      </c>
    </row>
    <row r="3142" spans="1:7" x14ac:dyDescent="0.2">
      <c r="A3142" s="6" t="s">
        <v>199</v>
      </c>
      <c r="B3142" s="6" t="s">
        <v>192</v>
      </c>
      <c r="C3142" s="6" t="s">
        <v>166</v>
      </c>
      <c r="D3142">
        <v>0</v>
      </c>
      <c r="E3142" s="6" t="s">
        <v>157</v>
      </c>
      <c r="F3142" s="6" t="s">
        <v>156</v>
      </c>
      <c r="G3142">
        <v>20260723</v>
      </c>
    </row>
    <row r="3143" spans="1:7" x14ac:dyDescent="0.2">
      <c r="A3143" s="6" t="s">
        <v>199</v>
      </c>
      <c r="B3143" s="6" t="s">
        <v>192</v>
      </c>
      <c r="C3143" s="6" t="s">
        <v>166</v>
      </c>
      <c r="D3143">
        <v>40.595931999999998</v>
      </c>
      <c r="E3143" s="6" t="s">
        <v>159</v>
      </c>
      <c r="F3143" s="6" t="s">
        <v>158</v>
      </c>
      <c r="G3143">
        <v>20260723</v>
      </c>
    </row>
    <row r="3144" spans="1:7" x14ac:dyDescent="0.2">
      <c r="A3144" s="6" t="s">
        <v>199</v>
      </c>
      <c r="B3144" s="6" t="s">
        <v>192</v>
      </c>
      <c r="C3144" s="6" t="s">
        <v>166</v>
      </c>
      <c r="D3144">
        <v>57.903928000000001</v>
      </c>
      <c r="E3144" s="6" t="s">
        <v>161</v>
      </c>
      <c r="F3144" s="6" t="s">
        <v>160</v>
      </c>
      <c r="G3144">
        <v>20260723</v>
      </c>
    </row>
    <row r="3145" spans="1:7" x14ac:dyDescent="0.2">
      <c r="A3145" s="6" t="s">
        <v>199</v>
      </c>
      <c r="B3145" s="6" t="s">
        <v>192</v>
      </c>
      <c r="C3145" s="6" t="s">
        <v>166</v>
      </c>
      <c r="D3145">
        <v>3961.0446419999998</v>
      </c>
      <c r="E3145" s="6" t="s">
        <v>163</v>
      </c>
      <c r="F3145" s="6" t="s">
        <v>162</v>
      </c>
      <c r="G3145">
        <v>20260723</v>
      </c>
    </row>
    <row r="3146" spans="1:7" x14ac:dyDescent="0.2">
      <c r="A3146" s="6" t="s">
        <v>199</v>
      </c>
      <c r="B3146" s="6" t="s">
        <v>192</v>
      </c>
      <c r="C3146" s="6" t="s">
        <v>166</v>
      </c>
      <c r="D3146">
        <v>1848.732303</v>
      </c>
      <c r="E3146" s="6" t="s">
        <v>165</v>
      </c>
      <c r="F3146" s="6" t="s">
        <v>164</v>
      </c>
      <c r="G3146">
        <v>20260723</v>
      </c>
    </row>
    <row r="3147" spans="1:7" x14ac:dyDescent="0.2">
      <c r="A3147" s="6" t="s">
        <v>199</v>
      </c>
      <c r="B3147" s="6" t="s">
        <v>193</v>
      </c>
      <c r="C3147" s="6" t="s">
        <v>166</v>
      </c>
      <c r="E3147" s="6" t="s">
        <v>12</v>
      </c>
      <c r="F3147" s="6" t="s">
        <v>11</v>
      </c>
      <c r="G3147">
        <v>20260723</v>
      </c>
    </row>
    <row r="3148" spans="1:7" x14ac:dyDescent="0.2">
      <c r="A3148" s="6" t="s">
        <v>199</v>
      </c>
      <c r="B3148" s="6" t="s">
        <v>193</v>
      </c>
      <c r="C3148" s="6" t="s">
        <v>166</v>
      </c>
      <c r="E3148" s="6" t="s">
        <v>16</v>
      </c>
      <c r="F3148" s="6" t="s">
        <v>15</v>
      </c>
      <c r="G3148">
        <v>20260723</v>
      </c>
    </row>
    <row r="3149" spans="1:7" x14ac:dyDescent="0.2">
      <c r="A3149" s="6" t="s">
        <v>199</v>
      </c>
      <c r="B3149" s="6" t="s">
        <v>193</v>
      </c>
      <c r="C3149" s="6" t="s">
        <v>166</v>
      </c>
      <c r="E3149" s="6" t="s">
        <v>18</v>
      </c>
      <c r="F3149" s="6" t="s">
        <v>17</v>
      </c>
      <c r="G3149">
        <v>20260723</v>
      </c>
    </row>
    <row r="3150" spans="1:7" x14ac:dyDescent="0.2">
      <c r="A3150" s="6" t="s">
        <v>199</v>
      </c>
      <c r="B3150" s="6" t="s">
        <v>193</v>
      </c>
      <c r="C3150" s="6" t="s">
        <v>166</v>
      </c>
      <c r="D3150">
        <v>0</v>
      </c>
      <c r="E3150" s="6" t="s">
        <v>20</v>
      </c>
      <c r="F3150" s="6" t="s">
        <v>19</v>
      </c>
      <c r="G3150">
        <v>20260723</v>
      </c>
    </row>
    <row r="3151" spans="1:7" x14ac:dyDescent="0.2">
      <c r="A3151" s="6" t="s">
        <v>199</v>
      </c>
      <c r="B3151" s="6" t="s">
        <v>193</v>
      </c>
      <c r="C3151" s="6" t="s">
        <v>166</v>
      </c>
      <c r="D3151">
        <v>35.978940999999999</v>
      </c>
      <c r="E3151" s="6" t="s">
        <v>22</v>
      </c>
      <c r="F3151" s="6" t="s">
        <v>21</v>
      </c>
      <c r="G3151">
        <v>20260723</v>
      </c>
    </row>
    <row r="3152" spans="1:7" x14ac:dyDescent="0.2">
      <c r="A3152" s="6" t="s">
        <v>199</v>
      </c>
      <c r="B3152" s="6" t="s">
        <v>193</v>
      </c>
      <c r="C3152" s="6" t="s">
        <v>166</v>
      </c>
      <c r="D3152">
        <v>0</v>
      </c>
      <c r="E3152" s="6" t="s">
        <v>24</v>
      </c>
      <c r="F3152" s="6" t="s">
        <v>23</v>
      </c>
      <c r="G3152">
        <v>20260723</v>
      </c>
    </row>
    <row r="3153" spans="1:7" x14ac:dyDescent="0.2">
      <c r="A3153" s="6" t="s">
        <v>199</v>
      </c>
      <c r="B3153" s="6" t="s">
        <v>193</v>
      </c>
      <c r="C3153" s="6" t="s">
        <v>166</v>
      </c>
      <c r="D3153">
        <v>267.30023599999998</v>
      </c>
      <c r="E3153" s="6" t="s">
        <v>26</v>
      </c>
      <c r="F3153" s="6" t="s">
        <v>25</v>
      </c>
      <c r="G3153">
        <v>20260723</v>
      </c>
    </row>
    <row r="3154" spans="1:7" x14ac:dyDescent="0.2">
      <c r="A3154" s="6" t="s">
        <v>199</v>
      </c>
      <c r="B3154" s="6" t="s">
        <v>193</v>
      </c>
      <c r="C3154" s="6" t="s">
        <v>166</v>
      </c>
      <c r="D3154">
        <v>4596.9828479999996</v>
      </c>
      <c r="E3154" s="6" t="s">
        <v>28</v>
      </c>
      <c r="F3154" s="6" t="s">
        <v>27</v>
      </c>
      <c r="G3154">
        <v>20260723</v>
      </c>
    </row>
    <row r="3155" spans="1:7" x14ac:dyDescent="0.2">
      <c r="A3155" s="6" t="s">
        <v>199</v>
      </c>
      <c r="B3155" s="6" t="s">
        <v>193</v>
      </c>
      <c r="C3155" s="6" t="s">
        <v>166</v>
      </c>
      <c r="D3155">
        <v>485.31198799999999</v>
      </c>
      <c r="E3155" s="6" t="s">
        <v>30</v>
      </c>
      <c r="F3155" s="6" t="s">
        <v>29</v>
      </c>
      <c r="G3155">
        <v>20260723</v>
      </c>
    </row>
    <row r="3156" spans="1:7" x14ac:dyDescent="0.2">
      <c r="A3156" s="6" t="s">
        <v>199</v>
      </c>
      <c r="B3156" s="6" t="s">
        <v>193</v>
      </c>
      <c r="C3156" s="6" t="s">
        <v>166</v>
      </c>
      <c r="D3156">
        <v>485.05636399999997</v>
      </c>
      <c r="E3156" s="6" t="s">
        <v>32</v>
      </c>
      <c r="F3156" s="6" t="s">
        <v>31</v>
      </c>
      <c r="G3156">
        <v>20260723</v>
      </c>
    </row>
    <row r="3157" spans="1:7" x14ac:dyDescent="0.2">
      <c r="A3157" s="6" t="s">
        <v>199</v>
      </c>
      <c r="B3157" s="6" t="s">
        <v>193</v>
      </c>
      <c r="C3157" s="6" t="s">
        <v>166</v>
      </c>
      <c r="D3157">
        <v>162.45544699999999</v>
      </c>
      <c r="E3157" s="6" t="s">
        <v>34</v>
      </c>
      <c r="F3157" s="6" t="s">
        <v>33</v>
      </c>
      <c r="G3157">
        <v>20260723</v>
      </c>
    </row>
    <row r="3158" spans="1:7" x14ac:dyDescent="0.2">
      <c r="A3158" s="6" t="s">
        <v>199</v>
      </c>
      <c r="B3158" s="6" t="s">
        <v>193</v>
      </c>
      <c r="C3158" s="6" t="s">
        <v>166</v>
      </c>
      <c r="D3158">
        <v>156.120351</v>
      </c>
      <c r="E3158" s="6" t="s">
        <v>36</v>
      </c>
      <c r="F3158" s="6" t="s">
        <v>35</v>
      </c>
      <c r="G3158">
        <v>20260723</v>
      </c>
    </row>
    <row r="3159" spans="1:7" x14ac:dyDescent="0.2">
      <c r="A3159" s="6" t="s">
        <v>199</v>
      </c>
      <c r="B3159" s="6" t="s">
        <v>193</v>
      </c>
      <c r="C3159" s="6" t="s">
        <v>166</v>
      </c>
      <c r="D3159">
        <v>6.3350960000000001</v>
      </c>
      <c r="E3159" s="6" t="s">
        <v>38</v>
      </c>
      <c r="F3159" s="6" t="s">
        <v>37</v>
      </c>
      <c r="G3159">
        <v>20260723</v>
      </c>
    </row>
    <row r="3160" spans="1:7" x14ac:dyDescent="0.2">
      <c r="A3160" s="6" t="s">
        <v>199</v>
      </c>
      <c r="B3160" s="6" t="s">
        <v>193</v>
      </c>
      <c r="C3160" s="6" t="s">
        <v>166</v>
      </c>
      <c r="D3160">
        <v>2987.7374799999998</v>
      </c>
      <c r="E3160" s="6" t="s">
        <v>40</v>
      </c>
      <c r="F3160" s="6" t="s">
        <v>39</v>
      </c>
      <c r="G3160">
        <v>20260723</v>
      </c>
    </row>
    <row r="3161" spans="1:7" x14ac:dyDescent="0.2">
      <c r="A3161" s="6" t="s">
        <v>199</v>
      </c>
      <c r="B3161" s="6" t="s">
        <v>193</v>
      </c>
      <c r="C3161" s="6" t="s">
        <v>166</v>
      </c>
      <c r="D3161">
        <v>2714.601795</v>
      </c>
      <c r="E3161" s="6" t="s">
        <v>42</v>
      </c>
      <c r="F3161" s="6" t="s">
        <v>41</v>
      </c>
      <c r="G3161">
        <v>20260723</v>
      </c>
    </row>
    <row r="3162" spans="1:7" x14ac:dyDescent="0.2">
      <c r="A3162" s="6" t="s">
        <v>199</v>
      </c>
      <c r="B3162" s="6" t="s">
        <v>193</v>
      </c>
      <c r="C3162" s="6" t="s">
        <v>166</v>
      </c>
      <c r="D3162">
        <v>269.68989699999997</v>
      </c>
      <c r="E3162" s="6" t="s">
        <v>44</v>
      </c>
      <c r="F3162" s="6" t="s">
        <v>43</v>
      </c>
      <c r="G3162">
        <v>20260723</v>
      </c>
    </row>
    <row r="3163" spans="1:7" x14ac:dyDescent="0.2">
      <c r="A3163" s="6" t="s">
        <v>199</v>
      </c>
      <c r="B3163" s="6" t="s">
        <v>193</v>
      </c>
      <c r="C3163" s="6" t="s">
        <v>166</v>
      </c>
      <c r="D3163">
        <v>3.4457879999999999</v>
      </c>
      <c r="E3163" s="6" t="s">
        <v>46</v>
      </c>
      <c r="F3163" s="6" t="s">
        <v>45</v>
      </c>
      <c r="G3163">
        <v>20260723</v>
      </c>
    </row>
    <row r="3164" spans="1:7" x14ac:dyDescent="0.2">
      <c r="A3164" s="6" t="s">
        <v>199</v>
      </c>
      <c r="B3164" s="6" t="s">
        <v>193</v>
      </c>
      <c r="C3164" s="6" t="s">
        <v>166</v>
      </c>
      <c r="D3164">
        <v>0</v>
      </c>
      <c r="E3164" s="6" t="s">
        <v>48</v>
      </c>
      <c r="F3164" s="6" t="s">
        <v>47</v>
      </c>
      <c r="G3164">
        <v>20260723</v>
      </c>
    </row>
    <row r="3165" spans="1:7" x14ac:dyDescent="0.2">
      <c r="A3165" s="6" t="s">
        <v>199</v>
      </c>
      <c r="B3165" s="6" t="s">
        <v>193</v>
      </c>
      <c r="C3165" s="6" t="s">
        <v>166</v>
      </c>
      <c r="D3165">
        <v>275.65137499999997</v>
      </c>
      <c r="E3165" s="6" t="s">
        <v>50</v>
      </c>
      <c r="F3165" s="6" t="s">
        <v>49</v>
      </c>
      <c r="G3165">
        <v>20260723</v>
      </c>
    </row>
    <row r="3166" spans="1:7" x14ac:dyDescent="0.2">
      <c r="A3166" s="6" t="s">
        <v>199</v>
      </c>
      <c r="B3166" s="6" t="s">
        <v>193</v>
      </c>
      <c r="C3166" s="6" t="s">
        <v>166</v>
      </c>
      <c r="D3166">
        <v>1.9767129999999999</v>
      </c>
      <c r="E3166" s="6" t="s">
        <v>52</v>
      </c>
      <c r="F3166" s="6" t="s">
        <v>51</v>
      </c>
      <c r="G3166">
        <v>20260723</v>
      </c>
    </row>
    <row r="3167" spans="1:7" x14ac:dyDescent="0.2">
      <c r="A3167" s="6" t="s">
        <v>199</v>
      </c>
      <c r="B3167" s="6" t="s">
        <v>193</v>
      </c>
      <c r="C3167" s="6" t="s">
        <v>166</v>
      </c>
      <c r="D3167">
        <v>198.79293699999999</v>
      </c>
      <c r="E3167" s="6" t="s">
        <v>54</v>
      </c>
      <c r="F3167" s="6" t="s">
        <v>53</v>
      </c>
      <c r="G3167">
        <v>20260723</v>
      </c>
    </row>
    <row r="3168" spans="1:7" x14ac:dyDescent="0.2">
      <c r="A3168" s="6" t="s">
        <v>199</v>
      </c>
      <c r="B3168" s="6" t="s">
        <v>193</v>
      </c>
      <c r="C3168" s="6" t="s">
        <v>166</v>
      </c>
      <c r="D3168">
        <v>5.4500000000000002E-4</v>
      </c>
      <c r="E3168" s="6" t="s">
        <v>56</v>
      </c>
      <c r="F3168" s="6" t="s">
        <v>55</v>
      </c>
      <c r="G3168">
        <v>20260723</v>
      </c>
    </row>
    <row r="3169" spans="1:7" x14ac:dyDescent="0.2">
      <c r="A3169" s="6" t="s">
        <v>199</v>
      </c>
      <c r="B3169" s="6" t="s">
        <v>193</v>
      </c>
      <c r="C3169" s="6" t="s">
        <v>166</v>
      </c>
      <c r="D3169">
        <v>289.45365099999998</v>
      </c>
      <c r="E3169" s="6" t="s">
        <v>58</v>
      </c>
      <c r="F3169" s="6" t="s">
        <v>57</v>
      </c>
      <c r="G3169">
        <v>20260723</v>
      </c>
    </row>
    <row r="3170" spans="1:7" x14ac:dyDescent="0.2">
      <c r="A3170" s="6" t="s">
        <v>199</v>
      </c>
      <c r="B3170" s="6" t="s">
        <v>193</v>
      </c>
      <c r="C3170" s="6" t="s">
        <v>166</v>
      </c>
      <c r="D3170">
        <v>245.471396</v>
      </c>
      <c r="E3170" s="6" t="s">
        <v>60</v>
      </c>
      <c r="F3170" s="6" t="s">
        <v>59</v>
      </c>
      <c r="G3170">
        <v>20260723</v>
      </c>
    </row>
    <row r="3171" spans="1:7" x14ac:dyDescent="0.2">
      <c r="A3171" s="6" t="s">
        <v>199</v>
      </c>
      <c r="B3171" s="6" t="s">
        <v>193</v>
      </c>
      <c r="C3171" s="6" t="s">
        <v>166</v>
      </c>
      <c r="D3171">
        <v>29.598465000000001</v>
      </c>
      <c r="E3171" s="6" t="s">
        <v>62</v>
      </c>
      <c r="F3171" s="6" t="s">
        <v>61</v>
      </c>
      <c r="G3171">
        <v>20260723</v>
      </c>
    </row>
    <row r="3172" spans="1:7" x14ac:dyDescent="0.2">
      <c r="A3172" s="6" t="s">
        <v>199</v>
      </c>
      <c r="B3172" s="6" t="s">
        <v>193</v>
      </c>
      <c r="C3172" s="6" t="s">
        <v>166</v>
      </c>
      <c r="D3172">
        <v>2.057248</v>
      </c>
      <c r="E3172" s="6" t="s">
        <v>64</v>
      </c>
      <c r="F3172" s="6" t="s">
        <v>63</v>
      </c>
      <c r="G3172">
        <v>20260723</v>
      </c>
    </row>
    <row r="3173" spans="1:7" x14ac:dyDescent="0.2">
      <c r="A3173" s="6" t="s">
        <v>199</v>
      </c>
      <c r="B3173" s="6" t="s">
        <v>193</v>
      </c>
      <c r="C3173" s="6" t="s">
        <v>166</v>
      </c>
      <c r="D3173">
        <v>213.81568200000001</v>
      </c>
      <c r="E3173" s="6" t="s">
        <v>66</v>
      </c>
      <c r="F3173" s="6" t="s">
        <v>65</v>
      </c>
      <c r="G3173">
        <v>20260723</v>
      </c>
    </row>
    <row r="3174" spans="1:7" x14ac:dyDescent="0.2">
      <c r="A3174" s="6" t="s">
        <v>199</v>
      </c>
      <c r="B3174" s="6" t="s">
        <v>193</v>
      </c>
      <c r="C3174" s="6" t="s">
        <v>166</v>
      </c>
      <c r="D3174">
        <v>170.80965800000001</v>
      </c>
      <c r="E3174" s="6" t="s">
        <v>68</v>
      </c>
      <c r="F3174" s="6" t="s">
        <v>67</v>
      </c>
      <c r="G3174">
        <v>20260723</v>
      </c>
    </row>
    <row r="3175" spans="1:7" x14ac:dyDescent="0.2">
      <c r="A3175" s="6" t="s">
        <v>199</v>
      </c>
      <c r="B3175" s="6" t="s">
        <v>193</v>
      </c>
      <c r="C3175" s="6" t="s">
        <v>166</v>
      </c>
      <c r="D3175">
        <v>157.504909</v>
      </c>
      <c r="E3175" s="6" t="s">
        <v>70</v>
      </c>
      <c r="F3175" s="6" t="s">
        <v>69</v>
      </c>
      <c r="G3175">
        <v>20260723</v>
      </c>
    </row>
    <row r="3176" spans="1:7" x14ac:dyDescent="0.2">
      <c r="A3176" s="6" t="s">
        <v>199</v>
      </c>
      <c r="B3176" s="6" t="s">
        <v>193</v>
      </c>
      <c r="C3176" s="6" t="s">
        <v>166</v>
      </c>
      <c r="D3176">
        <v>156.71096900000001</v>
      </c>
      <c r="E3176" s="6" t="s">
        <v>72</v>
      </c>
      <c r="F3176" s="6" t="s">
        <v>71</v>
      </c>
      <c r="G3176">
        <v>20260723</v>
      </c>
    </row>
    <row r="3177" spans="1:7" x14ac:dyDescent="0.2">
      <c r="A3177" s="6" t="s">
        <v>199</v>
      </c>
      <c r="B3177" s="6" t="s">
        <v>193</v>
      </c>
      <c r="C3177" s="6" t="s">
        <v>166</v>
      </c>
      <c r="D3177">
        <v>0.79393999999999998</v>
      </c>
      <c r="E3177" s="6" t="s">
        <v>74</v>
      </c>
      <c r="F3177" s="6" t="s">
        <v>73</v>
      </c>
      <c r="G3177">
        <v>20260723</v>
      </c>
    </row>
    <row r="3178" spans="1:7" x14ac:dyDescent="0.2">
      <c r="A3178" s="6" t="s">
        <v>199</v>
      </c>
      <c r="B3178" s="6" t="s">
        <v>193</v>
      </c>
      <c r="C3178" s="6" t="s">
        <v>166</v>
      </c>
      <c r="D3178">
        <v>13.328632000000001</v>
      </c>
      <c r="E3178" s="6" t="s">
        <v>76</v>
      </c>
      <c r="F3178" s="6" t="s">
        <v>75</v>
      </c>
      <c r="G3178">
        <v>20260723</v>
      </c>
    </row>
    <row r="3179" spans="1:7" x14ac:dyDescent="0.2">
      <c r="A3179" s="6" t="s">
        <v>199</v>
      </c>
      <c r="B3179" s="6" t="s">
        <v>193</v>
      </c>
      <c r="C3179" s="6" t="s">
        <v>166</v>
      </c>
      <c r="D3179">
        <v>0</v>
      </c>
      <c r="E3179" s="6" t="s">
        <v>78</v>
      </c>
      <c r="F3179" s="6" t="s">
        <v>77</v>
      </c>
      <c r="G3179">
        <v>20260723</v>
      </c>
    </row>
    <row r="3180" spans="1:7" x14ac:dyDescent="0.2">
      <c r="A3180" s="6" t="s">
        <v>199</v>
      </c>
      <c r="B3180" s="6" t="s">
        <v>193</v>
      </c>
      <c r="C3180" s="6" t="s">
        <v>166</v>
      </c>
      <c r="D3180">
        <v>13.328632000000001</v>
      </c>
      <c r="E3180" s="6" t="s">
        <v>80</v>
      </c>
      <c r="F3180" s="6" t="s">
        <v>79</v>
      </c>
      <c r="G3180">
        <v>20260723</v>
      </c>
    </row>
    <row r="3181" spans="1:7" x14ac:dyDescent="0.2">
      <c r="A3181" s="6" t="s">
        <v>199</v>
      </c>
      <c r="B3181" s="6" t="s">
        <v>193</v>
      </c>
      <c r="C3181" s="6" t="s">
        <v>166</v>
      </c>
      <c r="D3181">
        <v>-2.3882E-2</v>
      </c>
      <c r="E3181" s="6" t="s">
        <v>82</v>
      </c>
      <c r="F3181" s="6" t="s">
        <v>81</v>
      </c>
      <c r="G3181">
        <v>20260723</v>
      </c>
    </row>
    <row r="3182" spans="1:7" x14ac:dyDescent="0.2">
      <c r="A3182" s="6" t="s">
        <v>199</v>
      </c>
      <c r="B3182" s="6" t="s">
        <v>193</v>
      </c>
      <c r="C3182" s="6" t="s">
        <v>166</v>
      </c>
      <c r="D3182">
        <v>0</v>
      </c>
      <c r="E3182" s="6" t="s">
        <v>84</v>
      </c>
      <c r="F3182" s="6" t="s">
        <v>83</v>
      </c>
      <c r="G3182">
        <v>20260723</v>
      </c>
    </row>
    <row r="3183" spans="1:7" x14ac:dyDescent="0.2">
      <c r="A3183" s="6" t="s">
        <v>199</v>
      </c>
      <c r="B3183" s="6" t="s">
        <v>193</v>
      </c>
      <c r="C3183" s="6" t="s">
        <v>166</v>
      </c>
      <c r="D3183">
        <v>80.101242999999997</v>
      </c>
      <c r="E3183" s="6" t="s">
        <v>86</v>
      </c>
      <c r="F3183" s="6" t="s">
        <v>85</v>
      </c>
      <c r="G3183">
        <v>20260723</v>
      </c>
    </row>
    <row r="3184" spans="1:7" x14ac:dyDescent="0.2">
      <c r="A3184" s="6" t="s">
        <v>199</v>
      </c>
      <c r="B3184" s="6" t="s">
        <v>193</v>
      </c>
      <c r="C3184" s="6" t="s">
        <v>166</v>
      </c>
      <c r="D3184">
        <v>80.911582999999993</v>
      </c>
      <c r="E3184" s="6" t="s">
        <v>88</v>
      </c>
      <c r="F3184" s="6" t="s">
        <v>87</v>
      </c>
      <c r="G3184">
        <v>20260723</v>
      </c>
    </row>
    <row r="3185" spans="1:7" x14ac:dyDescent="0.2">
      <c r="A3185" s="6" t="s">
        <v>199</v>
      </c>
      <c r="B3185" s="6" t="s">
        <v>193</v>
      </c>
      <c r="C3185" s="6" t="s">
        <v>166</v>
      </c>
      <c r="D3185">
        <v>150.44062500000001</v>
      </c>
      <c r="E3185" s="6" t="s">
        <v>90</v>
      </c>
      <c r="F3185" s="6" t="s">
        <v>89</v>
      </c>
      <c r="G3185">
        <v>20260723</v>
      </c>
    </row>
    <row r="3186" spans="1:7" x14ac:dyDescent="0.2">
      <c r="A3186" s="6" t="s">
        <v>199</v>
      </c>
      <c r="B3186" s="6" t="s">
        <v>193</v>
      </c>
      <c r="C3186" s="6" t="s">
        <v>166</v>
      </c>
      <c r="D3186">
        <v>0</v>
      </c>
      <c r="E3186" s="6" t="s">
        <v>92</v>
      </c>
      <c r="F3186" s="6" t="s">
        <v>91</v>
      </c>
      <c r="G3186">
        <v>20260723</v>
      </c>
    </row>
    <row r="3187" spans="1:7" x14ac:dyDescent="0.2">
      <c r="A3187" s="6" t="s">
        <v>199</v>
      </c>
      <c r="B3187" s="6" t="s">
        <v>193</v>
      </c>
      <c r="C3187" s="6" t="s">
        <v>166</v>
      </c>
      <c r="D3187">
        <v>0</v>
      </c>
      <c r="E3187" s="6" t="s">
        <v>94</v>
      </c>
      <c r="F3187" s="6" t="s">
        <v>93</v>
      </c>
      <c r="G3187">
        <v>20260723</v>
      </c>
    </row>
    <row r="3188" spans="1:7" x14ac:dyDescent="0.2">
      <c r="A3188" s="6" t="s">
        <v>199</v>
      </c>
      <c r="B3188" s="6" t="s">
        <v>193</v>
      </c>
      <c r="C3188" s="6" t="s">
        <v>166</v>
      </c>
      <c r="D3188">
        <v>98.077297999999999</v>
      </c>
      <c r="E3188" s="6" t="s">
        <v>96</v>
      </c>
      <c r="F3188" s="6" t="s">
        <v>95</v>
      </c>
      <c r="G3188">
        <v>20260723</v>
      </c>
    </row>
    <row r="3189" spans="1:7" x14ac:dyDescent="0.2">
      <c r="A3189" s="6" t="s">
        <v>199</v>
      </c>
      <c r="B3189" s="6" t="s">
        <v>193</v>
      </c>
      <c r="C3189" s="6" t="s">
        <v>166</v>
      </c>
      <c r="D3189">
        <v>21.109701000000001</v>
      </c>
      <c r="E3189" s="6" t="s">
        <v>98</v>
      </c>
      <c r="F3189" s="6" t="s">
        <v>97</v>
      </c>
      <c r="G3189">
        <v>20260723</v>
      </c>
    </row>
    <row r="3190" spans="1:7" x14ac:dyDescent="0.2">
      <c r="A3190" s="6" t="s">
        <v>199</v>
      </c>
      <c r="B3190" s="6" t="s">
        <v>193</v>
      </c>
      <c r="C3190" s="6" t="s">
        <v>166</v>
      </c>
      <c r="D3190">
        <v>6036.6371790000003</v>
      </c>
      <c r="E3190" s="6" t="s">
        <v>100</v>
      </c>
      <c r="F3190" s="6" t="s">
        <v>99</v>
      </c>
      <c r="G3190">
        <v>20260723</v>
      </c>
    </row>
    <row r="3191" spans="1:7" x14ac:dyDescent="0.2">
      <c r="A3191" s="6" t="s">
        <v>199</v>
      </c>
      <c r="B3191" s="6" t="s">
        <v>193</v>
      </c>
      <c r="C3191" s="6" t="s">
        <v>166</v>
      </c>
      <c r="E3191" s="6" t="s">
        <v>102</v>
      </c>
      <c r="F3191" s="6" t="s">
        <v>101</v>
      </c>
      <c r="G3191">
        <v>20260723</v>
      </c>
    </row>
    <row r="3192" spans="1:7" x14ac:dyDescent="0.2">
      <c r="A3192" s="6" t="s">
        <v>199</v>
      </c>
      <c r="B3192" s="6" t="s">
        <v>193</v>
      </c>
      <c r="C3192" s="6" t="s">
        <v>166</v>
      </c>
      <c r="D3192">
        <v>1180.935399</v>
      </c>
      <c r="E3192" s="6" t="s">
        <v>167</v>
      </c>
      <c r="F3192" s="6" t="s">
        <v>103</v>
      </c>
      <c r="G3192">
        <v>20260723</v>
      </c>
    </row>
    <row r="3193" spans="1:7" x14ac:dyDescent="0.2">
      <c r="A3193" s="6" t="s">
        <v>199</v>
      </c>
      <c r="B3193" s="6" t="s">
        <v>193</v>
      </c>
      <c r="C3193" s="6" t="s">
        <v>166</v>
      </c>
      <c r="D3193">
        <v>1142.901764</v>
      </c>
      <c r="E3193" s="6" t="s">
        <v>168</v>
      </c>
      <c r="F3193" s="6" t="s">
        <v>104</v>
      </c>
      <c r="G3193">
        <v>20260723</v>
      </c>
    </row>
    <row r="3194" spans="1:7" x14ac:dyDescent="0.2">
      <c r="A3194" s="6" t="s">
        <v>199</v>
      </c>
      <c r="B3194" s="6" t="s">
        <v>193</v>
      </c>
      <c r="C3194" s="6" t="s">
        <v>166</v>
      </c>
      <c r="D3194">
        <v>0</v>
      </c>
      <c r="E3194" s="6" t="s">
        <v>106</v>
      </c>
      <c r="F3194" s="6" t="s">
        <v>105</v>
      </c>
      <c r="G3194">
        <v>20260723</v>
      </c>
    </row>
    <row r="3195" spans="1:7" x14ac:dyDescent="0.2">
      <c r="A3195" s="6" t="s">
        <v>199</v>
      </c>
      <c r="B3195" s="6" t="s">
        <v>193</v>
      </c>
      <c r="C3195" s="6" t="s">
        <v>166</v>
      </c>
      <c r="D3195">
        <v>1059.2593919999999</v>
      </c>
      <c r="E3195" s="6" t="s">
        <v>108</v>
      </c>
      <c r="F3195" s="6" t="s">
        <v>107</v>
      </c>
      <c r="G3195">
        <v>20260723</v>
      </c>
    </row>
    <row r="3196" spans="1:7" x14ac:dyDescent="0.2">
      <c r="A3196" s="6" t="s">
        <v>199</v>
      </c>
      <c r="B3196" s="6" t="s">
        <v>193</v>
      </c>
      <c r="C3196" s="6" t="s">
        <v>166</v>
      </c>
      <c r="D3196">
        <v>83.642371999999995</v>
      </c>
      <c r="E3196" s="6" t="s">
        <v>110</v>
      </c>
      <c r="F3196" s="6" t="s">
        <v>109</v>
      </c>
      <c r="G3196">
        <v>20260723</v>
      </c>
    </row>
    <row r="3197" spans="1:7" x14ac:dyDescent="0.2">
      <c r="A3197" s="6" t="s">
        <v>199</v>
      </c>
      <c r="B3197" s="6" t="s">
        <v>193</v>
      </c>
      <c r="C3197" s="6" t="s">
        <v>166</v>
      </c>
      <c r="D3197">
        <v>38.033634999999997</v>
      </c>
      <c r="E3197" s="6" t="s">
        <v>112</v>
      </c>
      <c r="F3197" s="6" t="s">
        <v>111</v>
      </c>
      <c r="G3197">
        <v>20260723</v>
      </c>
    </row>
    <row r="3198" spans="1:7" x14ac:dyDescent="0.2">
      <c r="A3198" s="6" t="s">
        <v>199</v>
      </c>
      <c r="B3198" s="6" t="s">
        <v>193</v>
      </c>
      <c r="C3198" s="6" t="s">
        <v>166</v>
      </c>
      <c r="D3198">
        <v>0</v>
      </c>
      <c r="E3198" s="6" t="s">
        <v>106</v>
      </c>
      <c r="F3198" s="6" t="s">
        <v>113</v>
      </c>
      <c r="G3198">
        <v>20260723</v>
      </c>
    </row>
    <row r="3199" spans="1:7" x14ac:dyDescent="0.2">
      <c r="A3199" s="6" t="s">
        <v>199</v>
      </c>
      <c r="B3199" s="6" t="s">
        <v>193</v>
      </c>
      <c r="C3199" s="6" t="s">
        <v>166</v>
      </c>
      <c r="D3199">
        <v>28.935825999999999</v>
      </c>
      <c r="E3199" s="6" t="s">
        <v>108</v>
      </c>
      <c r="F3199" s="6" t="s">
        <v>114</v>
      </c>
      <c r="G3199">
        <v>20260723</v>
      </c>
    </row>
    <row r="3200" spans="1:7" x14ac:dyDescent="0.2">
      <c r="A3200" s="6" t="s">
        <v>199</v>
      </c>
      <c r="B3200" s="6" t="s">
        <v>193</v>
      </c>
      <c r="C3200" s="6" t="s">
        <v>166</v>
      </c>
      <c r="D3200">
        <v>9.0978089999999998</v>
      </c>
      <c r="E3200" s="6" t="s">
        <v>110</v>
      </c>
      <c r="F3200" s="6" t="s">
        <v>115</v>
      </c>
      <c r="G3200">
        <v>20260723</v>
      </c>
    </row>
    <row r="3201" spans="1:7" x14ac:dyDescent="0.2">
      <c r="A3201" s="6" t="s">
        <v>199</v>
      </c>
      <c r="B3201" s="6" t="s">
        <v>193</v>
      </c>
      <c r="C3201" s="6" t="s">
        <v>166</v>
      </c>
      <c r="D3201">
        <v>2112.8260049999999</v>
      </c>
      <c r="E3201" s="6" t="s">
        <v>117</v>
      </c>
      <c r="F3201" s="6" t="s">
        <v>116</v>
      </c>
      <c r="G3201">
        <v>20260723</v>
      </c>
    </row>
    <row r="3202" spans="1:7" x14ac:dyDescent="0.2">
      <c r="A3202" s="6" t="s">
        <v>199</v>
      </c>
      <c r="B3202" s="6" t="s">
        <v>193</v>
      </c>
      <c r="C3202" s="6" t="s">
        <v>166</v>
      </c>
      <c r="D3202">
        <v>-2.4219999999999998E-2</v>
      </c>
      <c r="E3202" s="6" t="s">
        <v>119</v>
      </c>
      <c r="F3202" s="6" t="s">
        <v>118</v>
      </c>
      <c r="G3202">
        <v>20260723</v>
      </c>
    </row>
    <row r="3203" spans="1:7" x14ac:dyDescent="0.2">
      <c r="A3203" s="6" t="s">
        <v>199</v>
      </c>
      <c r="B3203" s="6" t="s">
        <v>193</v>
      </c>
      <c r="C3203" s="6" t="s">
        <v>166</v>
      </c>
      <c r="D3203">
        <v>0</v>
      </c>
      <c r="E3203" s="6" t="s">
        <v>106</v>
      </c>
      <c r="F3203" s="6" t="s">
        <v>120</v>
      </c>
      <c r="G3203">
        <v>20260723</v>
      </c>
    </row>
    <row r="3204" spans="1:7" x14ac:dyDescent="0.2">
      <c r="A3204" s="6" t="s">
        <v>199</v>
      </c>
      <c r="B3204" s="6" t="s">
        <v>193</v>
      </c>
      <c r="C3204" s="6" t="s">
        <v>166</v>
      </c>
      <c r="D3204">
        <v>-3.3259999999999998E-2</v>
      </c>
      <c r="E3204" s="6" t="s">
        <v>108</v>
      </c>
      <c r="F3204" s="6" t="s">
        <v>121</v>
      </c>
      <c r="G3204">
        <v>20260723</v>
      </c>
    </row>
    <row r="3205" spans="1:7" x14ac:dyDescent="0.2">
      <c r="A3205" s="6" t="s">
        <v>199</v>
      </c>
      <c r="B3205" s="6" t="s">
        <v>193</v>
      </c>
      <c r="C3205" s="6" t="s">
        <v>166</v>
      </c>
      <c r="D3205">
        <v>9.0399999999999994E-3</v>
      </c>
      <c r="E3205" s="6" t="s">
        <v>110</v>
      </c>
      <c r="F3205" s="6" t="s">
        <v>122</v>
      </c>
      <c r="G3205">
        <v>20260723</v>
      </c>
    </row>
    <row r="3206" spans="1:7" x14ac:dyDescent="0.2">
      <c r="A3206" s="6" t="s">
        <v>199</v>
      </c>
      <c r="B3206" s="6" t="s">
        <v>193</v>
      </c>
      <c r="C3206" s="6" t="s">
        <v>166</v>
      </c>
      <c r="D3206">
        <v>2112.8502250000001</v>
      </c>
      <c r="E3206" s="6" t="s">
        <v>169</v>
      </c>
      <c r="F3206" s="6" t="s">
        <v>123</v>
      </c>
      <c r="G3206">
        <v>20260723</v>
      </c>
    </row>
    <row r="3207" spans="1:7" x14ac:dyDescent="0.2">
      <c r="A3207" s="6" t="s">
        <v>199</v>
      </c>
      <c r="B3207" s="6" t="s">
        <v>193</v>
      </c>
      <c r="C3207" s="6" t="s">
        <v>166</v>
      </c>
      <c r="D3207">
        <v>0</v>
      </c>
      <c r="E3207" s="6" t="s">
        <v>106</v>
      </c>
      <c r="F3207" s="6" t="s">
        <v>124</v>
      </c>
      <c r="G3207">
        <v>20260723</v>
      </c>
    </row>
    <row r="3208" spans="1:7" x14ac:dyDescent="0.2">
      <c r="A3208" s="6" t="s">
        <v>199</v>
      </c>
      <c r="B3208" s="6" t="s">
        <v>193</v>
      </c>
      <c r="C3208" s="6" t="s">
        <v>166</v>
      </c>
      <c r="D3208">
        <v>2078.7139090000001</v>
      </c>
      <c r="E3208" s="6" t="s">
        <v>108</v>
      </c>
      <c r="F3208" s="6" t="s">
        <v>125</v>
      </c>
      <c r="G3208">
        <v>20260723</v>
      </c>
    </row>
    <row r="3209" spans="1:7" x14ac:dyDescent="0.2">
      <c r="A3209" s="6" t="s">
        <v>199</v>
      </c>
      <c r="B3209" s="6" t="s">
        <v>193</v>
      </c>
      <c r="C3209" s="6" t="s">
        <v>166</v>
      </c>
      <c r="D3209">
        <v>34.136316999999998</v>
      </c>
      <c r="E3209" s="6" t="s">
        <v>110</v>
      </c>
      <c r="F3209" s="6" t="s">
        <v>126</v>
      </c>
      <c r="G3209">
        <v>20260723</v>
      </c>
    </row>
    <row r="3210" spans="1:7" x14ac:dyDescent="0.2">
      <c r="A3210" s="6" t="s">
        <v>199</v>
      </c>
      <c r="B3210" s="6" t="s">
        <v>193</v>
      </c>
      <c r="C3210" s="6" t="s">
        <v>166</v>
      </c>
      <c r="D3210">
        <v>295.41214400000001</v>
      </c>
      <c r="E3210" s="6" t="s">
        <v>170</v>
      </c>
      <c r="F3210" s="6" t="s">
        <v>127</v>
      </c>
      <c r="G3210">
        <v>20260723</v>
      </c>
    </row>
    <row r="3211" spans="1:7" x14ac:dyDescent="0.2">
      <c r="A3211" s="6" t="s">
        <v>199</v>
      </c>
      <c r="B3211" s="6" t="s">
        <v>193</v>
      </c>
      <c r="C3211" s="6" t="s">
        <v>166</v>
      </c>
      <c r="D3211">
        <v>41.351835999999999</v>
      </c>
      <c r="E3211" s="6" t="s">
        <v>106</v>
      </c>
      <c r="F3211" s="6" t="s">
        <v>128</v>
      </c>
      <c r="G3211">
        <v>20260723</v>
      </c>
    </row>
    <row r="3212" spans="1:7" x14ac:dyDescent="0.2">
      <c r="A3212" s="6" t="s">
        <v>199</v>
      </c>
      <c r="B3212" s="6" t="s">
        <v>193</v>
      </c>
      <c r="C3212" s="6" t="s">
        <v>166</v>
      </c>
      <c r="D3212">
        <v>242.67423700000001</v>
      </c>
      <c r="E3212" s="6" t="s">
        <v>108</v>
      </c>
      <c r="F3212" s="6" t="s">
        <v>129</v>
      </c>
      <c r="G3212">
        <v>20260723</v>
      </c>
    </row>
    <row r="3213" spans="1:7" x14ac:dyDescent="0.2">
      <c r="A3213" s="6" t="s">
        <v>199</v>
      </c>
      <c r="B3213" s="6" t="s">
        <v>193</v>
      </c>
      <c r="C3213" s="6" t="s">
        <v>166</v>
      </c>
      <c r="D3213">
        <v>11.386070999999999</v>
      </c>
      <c r="E3213" s="6" t="s">
        <v>110</v>
      </c>
      <c r="F3213" s="6" t="s">
        <v>130</v>
      </c>
      <c r="G3213">
        <v>20260723</v>
      </c>
    </row>
    <row r="3214" spans="1:7" x14ac:dyDescent="0.2">
      <c r="A3214" s="6" t="s">
        <v>199</v>
      </c>
      <c r="B3214" s="6" t="s">
        <v>193</v>
      </c>
      <c r="C3214" s="6" t="s">
        <v>166</v>
      </c>
      <c r="E3214" s="6" t="s">
        <v>132</v>
      </c>
      <c r="F3214" s="6" t="s">
        <v>131</v>
      </c>
      <c r="G3214">
        <v>20260723</v>
      </c>
    </row>
    <row r="3215" spans="1:7" x14ac:dyDescent="0.2">
      <c r="A3215" s="6" t="s">
        <v>199</v>
      </c>
      <c r="B3215" s="6" t="s">
        <v>193</v>
      </c>
      <c r="C3215" s="6" t="s">
        <v>166</v>
      </c>
      <c r="D3215">
        <v>0</v>
      </c>
      <c r="E3215" s="6" t="s">
        <v>134</v>
      </c>
      <c r="F3215" s="6" t="s">
        <v>133</v>
      </c>
      <c r="G3215">
        <v>20260723</v>
      </c>
    </row>
    <row r="3216" spans="1:7" x14ac:dyDescent="0.2">
      <c r="A3216" s="6" t="s">
        <v>199</v>
      </c>
      <c r="B3216" s="6" t="s">
        <v>193</v>
      </c>
      <c r="C3216" s="6" t="s">
        <v>166</v>
      </c>
      <c r="D3216">
        <v>20.759566</v>
      </c>
      <c r="E3216" s="6" t="s">
        <v>136</v>
      </c>
      <c r="F3216" s="6" t="s">
        <v>135</v>
      </c>
      <c r="G3216">
        <v>20260723</v>
      </c>
    </row>
    <row r="3217" spans="1:7" x14ac:dyDescent="0.2">
      <c r="A3217" s="6" t="s">
        <v>199</v>
      </c>
      <c r="B3217" s="6" t="s">
        <v>193</v>
      </c>
      <c r="C3217" s="6" t="s">
        <v>166</v>
      </c>
      <c r="D3217">
        <v>1.304081</v>
      </c>
      <c r="E3217" s="6" t="s">
        <v>138</v>
      </c>
      <c r="F3217" s="6" t="s">
        <v>137</v>
      </c>
      <c r="G3217">
        <v>20260723</v>
      </c>
    </row>
    <row r="3218" spans="1:7" x14ac:dyDescent="0.2">
      <c r="A3218" s="6" t="s">
        <v>199</v>
      </c>
      <c r="B3218" s="6" t="s">
        <v>193</v>
      </c>
      <c r="C3218" s="6" t="s">
        <v>166</v>
      </c>
      <c r="D3218">
        <v>28.384668000000001</v>
      </c>
      <c r="E3218" s="6" t="s">
        <v>140</v>
      </c>
      <c r="F3218" s="6" t="s">
        <v>139</v>
      </c>
      <c r="G3218">
        <v>20260723</v>
      </c>
    </row>
    <row r="3219" spans="1:7" x14ac:dyDescent="0.2">
      <c r="A3219" s="6" t="s">
        <v>199</v>
      </c>
      <c r="B3219" s="6" t="s">
        <v>193</v>
      </c>
      <c r="C3219" s="6" t="s">
        <v>166</v>
      </c>
      <c r="D3219">
        <v>95.935084000000003</v>
      </c>
      <c r="E3219" s="6" t="s">
        <v>142</v>
      </c>
      <c r="F3219" s="6" t="s">
        <v>141</v>
      </c>
      <c r="G3219">
        <v>20260723</v>
      </c>
    </row>
    <row r="3220" spans="1:7" x14ac:dyDescent="0.2">
      <c r="A3220" s="6" t="s">
        <v>199</v>
      </c>
      <c r="B3220" s="6" t="s">
        <v>193</v>
      </c>
      <c r="C3220" s="6" t="s">
        <v>166</v>
      </c>
      <c r="D3220">
        <v>9.1064999999999993E-2</v>
      </c>
      <c r="E3220" s="6" t="s">
        <v>52</v>
      </c>
      <c r="F3220" s="6" t="s">
        <v>143</v>
      </c>
      <c r="G3220">
        <v>20260723</v>
      </c>
    </row>
    <row r="3221" spans="1:7" x14ac:dyDescent="0.2">
      <c r="A3221" s="6" t="s">
        <v>199</v>
      </c>
      <c r="B3221" s="6" t="s">
        <v>193</v>
      </c>
      <c r="C3221" s="6" t="s">
        <v>166</v>
      </c>
      <c r="D3221">
        <v>13.473457</v>
      </c>
      <c r="E3221" s="6" t="s">
        <v>145</v>
      </c>
      <c r="F3221" s="6" t="s">
        <v>144</v>
      </c>
      <c r="G3221">
        <v>20260723</v>
      </c>
    </row>
    <row r="3222" spans="1:7" x14ac:dyDescent="0.2">
      <c r="A3222" s="6" t="s">
        <v>199</v>
      </c>
      <c r="B3222" s="6" t="s">
        <v>193</v>
      </c>
      <c r="C3222" s="6" t="s">
        <v>166</v>
      </c>
      <c r="D3222">
        <v>62.538625000000003</v>
      </c>
      <c r="E3222" s="6" t="s">
        <v>147</v>
      </c>
      <c r="F3222" s="6" t="s">
        <v>146</v>
      </c>
      <c r="G3222">
        <v>20260723</v>
      </c>
    </row>
    <row r="3223" spans="1:7" x14ac:dyDescent="0.2">
      <c r="A3223" s="6" t="s">
        <v>199</v>
      </c>
      <c r="B3223" s="6" t="s">
        <v>193</v>
      </c>
      <c r="C3223" s="6" t="s">
        <v>166</v>
      </c>
      <c r="D3223">
        <v>56.898574000000004</v>
      </c>
      <c r="E3223" s="6" t="s">
        <v>149</v>
      </c>
      <c r="F3223" s="6" t="s">
        <v>148</v>
      </c>
      <c r="G3223">
        <v>20260723</v>
      </c>
    </row>
    <row r="3224" spans="1:7" x14ac:dyDescent="0.2">
      <c r="A3224" s="6" t="s">
        <v>199</v>
      </c>
      <c r="B3224" s="6" t="s">
        <v>193</v>
      </c>
      <c r="C3224" s="6" t="s">
        <v>166</v>
      </c>
      <c r="D3224">
        <v>59.767192000000001</v>
      </c>
      <c r="E3224" s="6" t="s">
        <v>151</v>
      </c>
      <c r="F3224" s="6" t="s">
        <v>150</v>
      </c>
      <c r="G3224">
        <v>20260723</v>
      </c>
    </row>
    <row r="3225" spans="1:7" x14ac:dyDescent="0.2">
      <c r="A3225" s="6" t="s">
        <v>199</v>
      </c>
      <c r="B3225" s="6" t="s">
        <v>193</v>
      </c>
      <c r="C3225" s="6" t="s">
        <v>166</v>
      </c>
      <c r="D3225">
        <v>80.396185000000003</v>
      </c>
      <c r="E3225" s="6" t="s">
        <v>153</v>
      </c>
      <c r="F3225" s="6" t="s">
        <v>152</v>
      </c>
      <c r="G3225">
        <v>20260723</v>
      </c>
    </row>
    <row r="3226" spans="1:7" x14ac:dyDescent="0.2">
      <c r="A3226" s="6" t="s">
        <v>199</v>
      </c>
      <c r="B3226" s="6" t="s">
        <v>193</v>
      </c>
      <c r="C3226" s="6" t="s">
        <v>166</v>
      </c>
      <c r="D3226">
        <v>41.030836000000001</v>
      </c>
      <c r="E3226" s="6" t="s">
        <v>155</v>
      </c>
      <c r="F3226" s="6" t="s">
        <v>154</v>
      </c>
      <c r="G3226">
        <v>20260723</v>
      </c>
    </row>
    <row r="3227" spans="1:7" x14ac:dyDescent="0.2">
      <c r="A3227" s="6" t="s">
        <v>199</v>
      </c>
      <c r="B3227" s="6" t="s">
        <v>193</v>
      </c>
      <c r="C3227" s="6" t="s">
        <v>166</v>
      </c>
      <c r="D3227">
        <v>0</v>
      </c>
      <c r="E3227" s="6" t="s">
        <v>157</v>
      </c>
      <c r="F3227" s="6" t="s">
        <v>156</v>
      </c>
      <c r="G3227">
        <v>20260723</v>
      </c>
    </row>
    <row r="3228" spans="1:7" x14ac:dyDescent="0.2">
      <c r="A3228" s="6" t="s">
        <v>199</v>
      </c>
      <c r="B3228" s="6" t="s">
        <v>193</v>
      </c>
      <c r="C3228" s="6" t="s">
        <v>166</v>
      </c>
      <c r="D3228">
        <v>41.030836000000001</v>
      </c>
      <c r="E3228" s="6" t="s">
        <v>159</v>
      </c>
      <c r="F3228" s="6" t="s">
        <v>158</v>
      </c>
      <c r="G3228">
        <v>20260723</v>
      </c>
    </row>
    <row r="3229" spans="1:7" x14ac:dyDescent="0.2">
      <c r="A3229" s="6" t="s">
        <v>199</v>
      </c>
      <c r="B3229" s="6" t="s">
        <v>193</v>
      </c>
      <c r="C3229" s="6" t="s">
        <v>166</v>
      </c>
      <c r="D3229">
        <v>70.657043999999999</v>
      </c>
      <c r="E3229" s="6" t="s">
        <v>161</v>
      </c>
      <c r="F3229" s="6" t="s">
        <v>160</v>
      </c>
      <c r="G3229">
        <v>20260723</v>
      </c>
    </row>
    <row r="3230" spans="1:7" x14ac:dyDescent="0.2">
      <c r="A3230" s="6" t="s">
        <v>199</v>
      </c>
      <c r="B3230" s="6" t="s">
        <v>193</v>
      </c>
      <c r="C3230" s="6" t="s">
        <v>166</v>
      </c>
      <c r="D3230">
        <v>4120.4099249999999</v>
      </c>
      <c r="E3230" s="6" t="s">
        <v>163</v>
      </c>
      <c r="F3230" s="6" t="s">
        <v>162</v>
      </c>
      <c r="G3230">
        <v>20260723</v>
      </c>
    </row>
    <row r="3231" spans="1:7" x14ac:dyDescent="0.2">
      <c r="A3231" s="6" t="s">
        <v>199</v>
      </c>
      <c r="B3231" s="6" t="s">
        <v>193</v>
      </c>
      <c r="C3231" s="6" t="s">
        <v>166</v>
      </c>
      <c r="D3231">
        <v>1916.2272539999999</v>
      </c>
      <c r="E3231" s="6" t="s">
        <v>165</v>
      </c>
      <c r="F3231" s="6" t="s">
        <v>164</v>
      </c>
      <c r="G3231">
        <v>20260723</v>
      </c>
    </row>
    <row r="3232" spans="1:7" x14ac:dyDescent="0.2">
      <c r="A3232" s="6" t="s">
        <v>199</v>
      </c>
      <c r="B3232" s="6" t="s">
        <v>194</v>
      </c>
      <c r="C3232" s="6" t="s">
        <v>166</v>
      </c>
      <c r="E3232" s="6" t="s">
        <v>12</v>
      </c>
      <c r="F3232" s="6" t="s">
        <v>11</v>
      </c>
      <c r="G3232">
        <v>20260723</v>
      </c>
    </row>
    <row r="3233" spans="1:7" x14ac:dyDescent="0.2">
      <c r="A3233" s="6" t="s">
        <v>199</v>
      </c>
      <c r="B3233" s="6" t="s">
        <v>194</v>
      </c>
      <c r="C3233" s="6" t="s">
        <v>166</v>
      </c>
      <c r="E3233" s="6" t="s">
        <v>16</v>
      </c>
      <c r="F3233" s="6" t="s">
        <v>15</v>
      </c>
      <c r="G3233">
        <v>20260723</v>
      </c>
    </row>
    <row r="3234" spans="1:7" x14ac:dyDescent="0.2">
      <c r="A3234" s="6" t="s">
        <v>199</v>
      </c>
      <c r="B3234" s="6" t="s">
        <v>194</v>
      </c>
      <c r="C3234" s="6" t="s">
        <v>166</v>
      </c>
      <c r="E3234" s="6" t="s">
        <v>18</v>
      </c>
      <c r="F3234" s="6" t="s">
        <v>17</v>
      </c>
      <c r="G3234">
        <v>20260723</v>
      </c>
    </row>
    <row r="3235" spans="1:7" x14ac:dyDescent="0.2">
      <c r="A3235" s="6" t="s">
        <v>199</v>
      </c>
      <c r="B3235" s="6" t="s">
        <v>194</v>
      </c>
      <c r="C3235" s="6" t="s">
        <v>166</v>
      </c>
      <c r="D3235">
        <v>0</v>
      </c>
      <c r="E3235" s="6" t="s">
        <v>20</v>
      </c>
      <c r="F3235" s="6" t="s">
        <v>19</v>
      </c>
      <c r="G3235">
        <v>20260723</v>
      </c>
    </row>
    <row r="3236" spans="1:7" x14ac:dyDescent="0.2">
      <c r="A3236" s="6" t="s">
        <v>199</v>
      </c>
      <c r="B3236" s="6" t="s">
        <v>194</v>
      </c>
      <c r="C3236" s="6" t="s">
        <v>166</v>
      </c>
      <c r="D3236">
        <v>25.14453</v>
      </c>
      <c r="E3236" s="6" t="s">
        <v>22</v>
      </c>
      <c r="F3236" s="6" t="s">
        <v>21</v>
      </c>
      <c r="G3236">
        <v>20260723</v>
      </c>
    </row>
    <row r="3237" spans="1:7" x14ac:dyDescent="0.2">
      <c r="A3237" s="6" t="s">
        <v>199</v>
      </c>
      <c r="B3237" s="6" t="s">
        <v>194</v>
      </c>
      <c r="C3237" s="6" t="s">
        <v>166</v>
      </c>
      <c r="D3237">
        <v>0</v>
      </c>
      <c r="E3237" s="6" t="s">
        <v>24</v>
      </c>
      <c r="F3237" s="6" t="s">
        <v>23</v>
      </c>
      <c r="G3237">
        <v>20260723</v>
      </c>
    </row>
    <row r="3238" spans="1:7" x14ac:dyDescent="0.2">
      <c r="A3238" s="6" t="s">
        <v>199</v>
      </c>
      <c r="B3238" s="6" t="s">
        <v>194</v>
      </c>
      <c r="C3238" s="6" t="s">
        <v>166</v>
      </c>
      <c r="D3238">
        <v>259.24682799999999</v>
      </c>
      <c r="E3238" s="6" t="s">
        <v>26</v>
      </c>
      <c r="F3238" s="6" t="s">
        <v>25</v>
      </c>
      <c r="G3238">
        <v>20260723</v>
      </c>
    </row>
    <row r="3239" spans="1:7" x14ac:dyDescent="0.2">
      <c r="A3239" s="6" t="s">
        <v>199</v>
      </c>
      <c r="B3239" s="6" t="s">
        <v>194</v>
      </c>
      <c r="C3239" s="6" t="s">
        <v>166</v>
      </c>
      <c r="D3239">
        <v>4710.133718</v>
      </c>
      <c r="E3239" s="6" t="s">
        <v>28</v>
      </c>
      <c r="F3239" s="6" t="s">
        <v>27</v>
      </c>
      <c r="G3239">
        <v>20260723</v>
      </c>
    </row>
    <row r="3240" spans="1:7" x14ac:dyDescent="0.2">
      <c r="A3240" s="6" t="s">
        <v>199</v>
      </c>
      <c r="B3240" s="6" t="s">
        <v>194</v>
      </c>
      <c r="C3240" s="6" t="s">
        <v>166</v>
      </c>
      <c r="D3240">
        <v>462.77912500000002</v>
      </c>
      <c r="E3240" s="6" t="s">
        <v>30</v>
      </c>
      <c r="F3240" s="6" t="s">
        <v>29</v>
      </c>
      <c r="G3240">
        <v>20260723</v>
      </c>
    </row>
    <row r="3241" spans="1:7" x14ac:dyDescent="0.2">
      <c r="A3241" s="6" t="s">
        <v>199</v>
      </c>
      <c r="B3241" s="6" t="s">
        <v>194</v>
      </c>
      <c r="C3241" s="6" t="s">
        <v>166</v>
      </c>
      <c r="D3241">
        <v>571.40780400000006</v>
      </c>
      <c r="E3241" s="6" t="s">
        <v>32</v>
      </c>
      <c r="F3241" s="6" t="s">
        <v>31</v>
      </c>
      <c r="G3241">
        <v>20260723</v>
      </c>
    </row>
    <row r="3242" spans="1:7" x14ac:dyDescent="0.2">
      <c r="A3242" s="6" t="s">
        <v>199</v>
      </c>
      <c r="B3242" s="6" t="s">
        <v>194</v>
      </c>
      <c r="C3242" s="6" t="s">
        <v>166</v>
      </c>
      <c r="D3242">
        <v>213.448183</v>
      </c>
      <c r="E3242" s="6" t="s">
        <v>34</v>
      </c>
      <c r="F3242" s="6" t="s">
        <v>33</v>
      </c>
      <c r="G3242">
        <v>20260723</v>
      </c>
    </row>
    <row r="3243" spans="1:7" x14ac:dyDescent="0.2">
      <c r="A3243" s="6" t="s">
        <v>199</v>
      </c>
      <c r="B3243" s="6" t="s">
        <v>194</v>
      </c>
      <c r="C3243" s="6" t="s">
        <v>166</v>
      </c>
      <c r="D3243">
        <v>206.698241</v>
      </c>
      <c r="E3243" s="6" t="s">
        <v>36</v>
      </c>
      <c r="F3243" s="6" t="s">
        <v>35</v>
      </c>
      <c r="G3243">
        <v>20260723</v>
      </c>
    </row>
    <row r="3244" spans="1:7" x14ac:dyDescent="0.2">
      <c r="A3244" s="6" t="s">
        <v>199</v>
      </c>
      <c r="B3244" s="6" t="s">
        <v>194</v>
      </c>
      <c r="C3244" s="6" t="s">
        <v>166</v>
      </c>
      <c r="D3244">
        <v>6.7499419999999999</v>
      </c>
      <c r="E3244" s="6" t="s">
        <v>38</v>
      </c>
      <c r="F3244" s="6" t="s">
        <v>37</v>
      </c>
      <c r="G3244">
        <v>20260723</v>
      </c>
    </row>
    <row r="3245" spans="1:7" x14ac:dyDescent="0.2">
      <c r="A3245" s="6" t="s">
        <v>199</v>
      </c>
      <c r="B3245" s="6" t="s">
        <v>194</v>
      </c>
      <c r="C3245" s="6" t="s">
        <v>166</v>
      </c>
      <c r="D3245">
        <v>2957.396667</v>
      </c>
      <c r="E3245" s="6" t="s">
        <v>40</v>
      </c>
      <c r="F3245" s="6" t="s">
        <v>39</v>
      </c>
      <c r="G3245">
        <v>20260723</v>
      </c>
    </row>
    <row r="3246" spans="1:7" x14ac:dyDescent="0.2">
      <c r="A3246" s="6" t="s">
        <v>199</v>
      </c>
      <c r="B3246" s="6" t="s">
        <v>194</v>
      </c>
      <c r="C3246" s="6" t="s">
        <v>166</v>
      </c>
      <c r="D3246">
        <v>2580.8089839999998</v>
      </c>
      <c r="E3246" s="6" t="s">
        <v>42</v>
      </c>
      <c r="F3246" s="6" t="s">
        <v>41</v>
      </c>
      <c r="G3246">
        <v>20260723</v>
      </c>
    </row>
    <row r="3247" spans="1:7" x14ac:dyDescent="0.2">
      <c r="A3247" s="6" t="s">
        <v>199</v>
      </c>
      <c r="B3247" s="6" t="s">
        <v>194</v>
      </c>
      <c r="C3247" s="6" t="s">
        <v>166</v>
      </c>
      <c r="D3247">
        <v>372.67565000000002</v>
      </c>
      <c r="E3247" s="6" t="s">
        <v>44</v>
      </c>
      <c r="F3247" s="6" t="s">
        <v>43</v>
      </c>
      <c r="G3247">
        <v>20260723</v>
      </c>
    </row>
    <row r="3248" spans="1:7" x14ac:dyDescent="0.2">
      <c r="A3248" s="6" t="s">
        <v>199</v>
      </c>
      <c r="B3248" s="6" t="s">
        <v>194</v>
      </c>
      <c r="C3248" s="6" t="s">
        <v>166</v>
      </c>
      <c r="D3248">
        <v>3.9120339999999998</v>
      </c>
      <c r="E3248" s="6" t="s">
        <v>46</v>
      </c>
      <c r="F3248" s="6" t="s">
        <v>45</v>
      </c>
      <c r="G3248">
        <v>20260723</v>
      </c>
    </row>
    <row r="3249" spans="1:7" x14ac:dyDescent="0.2">
      <c r="A3249" s="6" t="s">
        <v>199</v>
      </c>
      <c r="B3249" s="6" t="s">
        <v>194</v>
      </c>
      <c r="C3249" s="6" t="s">
        <v>166</v>
      </c>
      <c r="D3249">
        <v>0</v>
      </c>
      <c r="E3249" s="6" t="s">
        <v>48</v>
      </c>
      <c r="F3249" s="6" t="s">
        <v>47</v>
      </c>
      <c r="G3249">
        <v>20260723</v>
      </c>
    </row>
    <row r="3250" spans="1:7" x14ac:dyDescent="0.2">
      <c r="A3250" s="6" t="s">
        <v>199</v>
      </c>
      <c r="B3250" s="6" t="s">
        <v>194</v>
      </c>
      <c r="C3250" s="6" t="s">
        <v>166</v>
      </c>
      <c r="D3250">
        <v>254.25879599999999</v>
      </c>
      <c r="E3250" s="6" t="s">
        <v>50</v>
      </c>
      <c r="F3250" s="6" t="s">
        <v>49</v>
      </c>
      <c r="G3250">
        <v>20260723</v>
      </c>
    </row>
    <row r="3251" spans="1:7" x14ac:dyDescent="0.2">
      <c r="A3251" s="6" t="s">
        <v>199</v>
      </c>
      <c r="B3251" s="6" t="s">
        <v>194</v>
      </c>
      <c r="C3251" s="6" t="s">
        <v>166</v>
      </c>
      <c r="D3251">
        <v>1.7649159999999999</v>
      </c>
      <c r="E3251" s="6" t="s">
        <v>52</v>
      </c>
      <c r="F3251" s="6" t="s">
        <v>51</v>
      </c>
      <c r="G3251">
        <v>20260723</v>
      </c>
    </row>
    <row r="3252" spans="1:7" x14ac:dyDescent="0.2">
      <c r="A3252" s="6" t="s">
        <v>199</v>
      </c>
      <c r="B3252" s="6" t="s">
        <v>194</v>
      </c>
      <c r="C3252" s="6" t="s">
        <v>166</v>
      </c>
      <c r="D3252">
        <v>249.07768300000001</v>
      </c>
      <c r="E3252" s="6" t="s">
        <v>54</v>
      </c>
      <c r="F3252" s="6" t="s">
        <v>53</v>
      </c>
      <c r="G3252">
        <v>20260723</v>
      </c>
    </row>
    <row r="3253" spans="1:7" x14ac:dyDescent="0.2">
      <c r="A3253" s="6" t="s">
        <v>199</v>
      </c>
      <c r="B3253" s="6" t="s">
        <v>194</v>
      </c>
      <c r="C3253" s="6" t="s">
        <v>166</v>
      </c>
      <c r="D3253">
        <v>5.4500000000000002E-4</v>
      </c>
      <c r="E3253" s="6" t="s">
        <v>56</v>
      </c>
      <c r="F3253" s="6" t="s">
        <v>55</v>
      </c>
      <c r="G3253">
        <v>20260723</v>
      </c>
    </row>
    <row r="3254" spans="1:7" x14ac:dyDescent="0.2">
      <c r="A3254" s="6" t="s">
        <v>199</v>
      </c>
      <c r="B3254" s="6" t="s">
        <v>194</v>
      </c>
      <c r="C3254" s="6" t="s">
        <v>166</v>
      </c>
      <c r="D3254">
        <v>312.315608</v>
      </c>
      <c r="E3254" s="6" t="s">
        <v>58</v>
      </c>
      <c r="F3254" s="6" t="s">
        <v>57</v>
      </c>
      <c r="G3254">
        <v>20260723</v>
      </c>
    </row>
    <row r="3255" spans="1:7" x14ac:dyDescent="0.2">
      <c r="A3255" s="6" t="s">
        <v>199</v>
      </c>
      <c r="B3255" s="6" t="s">
        <v>194</v>
      </c>
      <c r="C3255" s="6" t="s">
        <v>166</v>
      </c>
      <c r="D3255">
        <v>262.75724400000001</v>
      </c>
      <c r="E3255" s="6" t="s">
        <v>60</v>
      </c>
      <c r="F3255" s="6" t="s">
        <v>59</v>
      </c>
      <c r="G3255">
        <v>20260723</v>
      </c>
    </row>
    <row r="3256" spans="1:7" x14ac:dyDescent="0.2">
      <c r="A3256" s="6" t="s">
        <v>199</v>
      </c>
      <c r="B3256" s="6" t="s">
        <v>194</v>
      </c>
      <c r="C3256" s="6" t="s">
        <v>166</v>
      </c>
      <c r="D3256">
        <v>28.140733999999998</v>
      </c>
      <c r="E3256" s="6" t="s">
        <v>62</v>
      </c>
      <c r="F3256" s="6" t="s">
        <v>61</v>
      </c>
      <c r="G3256">
        <v>20260723</v>
      </c>
    </row>
    <row r="3257" spans="1:7" x14ac:dyDescent="0.2">
      <c r="A3257" s="6" t="s">
        <v>199</v>
      </c>
      <c r="B3257" s="6" t="s">
        <v>194</v>
      </c>
      <c r="C3257" s="6" t="s">
        <v>166</v>
      </c>
      <c r="D3257">
        <v>2.4341460000000001</v>
      </c>
      <c r="E3257" s="6" t="s">
        <v>64</v>
      </c>
      <c r="F3257" s="6" t="s">
        <v>63</v>
      </c>
      <c r="G3257">
        <v>20260723</v>
      </c>
    </row>
    <row r="3258" spans="1:7" x14ac:dyDescent="0.2">
      <c r="A3258" s="6" t="s">
        <v>199</v>
      </c>
      <c r="B3258" s="6" t="s">
        <v>194</v>
      </c>
      <c r="C3258" s="6" t="s">
        <v>166</v>
      </c>
      <c r="D3258">
        <v>232.18236300000001</v>
      </c>
      <c r="E3258" s="6" t="s">
        <v>66</v>
      </c>
      <c r="F3258" s="6" t="s">
        <v>65</v>
      </c>
      <c r="G3258">
        <v>20260723</v>
      </c>
    </row>
    <row r="3259" spans="1:7" x14ac:dyDescent="0.2">
      <c r="A3259" s="6" t="s">
        <v>199</v>
      </c>
      <c r="B3259" s="6" t="s">
        <v>194</v>
      </c>
      <c r="C3259" s="6" t="s">
        <v>166</v>
      </c>
      <c r="D3259">
        <v>177.196271</v>
      </c>
      <c r="E3259" s="6" t="s">
        <v>68</v>
      </c>
      <c r="F3259" s="6" t="s">
        <v>67</v>
      </c>
      <c r="G3259">
        <v>20260723</v>
      </c>
    </row>
    <row r="3260" spans="1:7" x14ac:dyDescent="0.2">
      <c r="A3260" s="6" t="s">
        <v>199</v>
      </c>
      <c r="B3260" s="6" t="s">
        <v>194</v>
      </c>
      <c r="C3260" s="6" t="s">
        <v>166</v>
      </c>
      <c r="D3260">
        <v>169.49274</v>
      </c>
      <c r="E3260" s="6" t="s">
        <v>70</v>
      </c>
      <c r="F3260" s="6" t="s">
        <v>69</v>
      </c>
      <c r="G3260">
        <v>20260723</v>
      </c>
    </row>
    <row r="3261" spans="1:7" x14ac:dyDescent="0.2">
      <c r="A3261" s="6" t="s">
        <v>199</v>
      </c>
      <c r="B3261" s="6" t="s">
        <v>194</v>
      </c>
      <c r="C3261" s="6" t="s">
        <v>166</v>
      </c>
      <c r="D3261">
        <v>168.698205</v>
      </c>
      <c r="E3261" s="6" t="s">
        <v>72</v>
      </c>
      <c r="F3261" s="6" t="s">
        <v>71</v>
      </c>
      <c r="G3261">
        <v>20260723</v>
      </c>
    </row>
    <row r="3262" spans="1:7" x14ac:dyDescent="0.2">
      <c r="A3262" s="6" t="s">
        <v>199</v>
      </c>
      <c r="B3262" s="6" t="s">
        <v>194</v>
      </c>
      <c r="C3262" s="6" t="s">
        <v>166</v>
      </c>
      <c r="D3262">
        <v>0.79453499999999999</v>
      </c>
      <c r="E3262" s="6" t="s">
        <v>74</v>
      </c>
      <c r="F3262" s="6" t="s">
        <v>73</v>
      </c>
      <c r="G3262">
        <v>20260723</v>
      </c>
    </row>
    <row r="3263" spans="1:7" x14ac:dyDescent="0.2">
      <c r="A3263" s="6" t="s">
        <v>199</v>
      </c>
      <c r="B3263" s="6" t="s">
        <v>194</v>
      </c>
      <c r="C3263" s="6" t="s">
        <v>166</v>
      </c>
      <c r="D3263">
        <v>7.7309239999999999</v>
      </c>
      <c r="E3263" s="6" t="s">
        <v>76</v>
      </c>
      <c r="F3263" s="6" t="s">
        <v>75</v>
      </c>
      <c r="G3263">
        <v>20260723</v>
      </c>
    </row>
    <row r="3264" spans="1:7" x14ac:dyDescent="0.2">
      <c r="A3264" s="6" t="s">
        <v>199</v>
      </c>
      <c r="B3264" s="6" t="s">
        <v>194</v>
      </c>
      <c r="C3264" s="6" t="s">
        <v>166</v>
      </c>
      <c r="D3264">
        <v>0</v>
      </c>
      <c r="E3264" s="6" t="s">
        <v>78</v>
      </c>
      <c r="F3264" s="6" t="s">
        <v>77</v>
      </c>
      <c r="G3264">
        <v>20260723</v>
      </c>
    </row>
    <row r="3265" spans="1:7" x14ac:dyDescent="0.2">
      <c r="A3265" s="6" t="s">
        <v>199</v>
      </c>
      <c r="B3265" s="6" t="s">
        <v>194</v>
      </c>
      <c r="C3265" s="6" t="s">
        <v>166</v>
      </c>
      <c r="D3265">
        <v>7.7309239999999999</v>
      </c>
      <c r="E3265" s="6" t="s">
        <v>80</v>
      </c>
      <c r="F3265" s="6" t="s">
        <v>79</v>
      </c>
      <c r="G3265">
        <v>20260723</v>
      </c>
    </row>
    <row r="3266" spans="1:7" x14ac:dyDescent="0.2">
      <c r="A3266" s="6" t="s">
        <v>199</v>
      </c>
      <c r="B3266" s="6" t="s">
        <v>194</v>
      </c>
      <c r="C3266" s="6" t="s">
        <v>166</v>
      </c>
      <c r="D3266">
        <v>-2.7393000000000001E-2</v>
      </c>
      <c r="E3266" s="6" t="s">
        <v>82</v>
      </c>
      <c r="F3266" s="6" t="s">
        <v>81</v>
      </c>
      <c r="G3266">
        <v>20260723</v>
      </c>
    </row>
    <row r="3267" spans="1:7" x14ac:dyDescent="0.2">
      <c r="A3267" s="6" t="s">
        <v>199</v>
      </c>
      <c r="B3267" s="6" t="s">
        <v>194</v>
      </c>
      <c r="C3267" s="6" t="s">
        <v>166</v>
      </c>
      <c r="D3267">
        <v>0</v>
      </c>
      <c r="E3267" s="6" t="s">
        <v>84</v>
      </c>
      <c r="F3267" s="6" t="s">
        <v>83</v>
      </c>
      <c r="G3267">
        <v>20260723</v>
      </c>
    </row>
    <row r="3268" spans="1:7" x14ac:dyDescent="0.2">
      <c r="A3268" s="6" t="s">
        <v>199</v>
      </c>
      <c r="B3268" s="6" t="s">
        <v>194</v>
      </c>
      <c r="C3268" s="6" t="s">
        <v>166</v>
      </c>
      <c r="D3268">
        <v>78.082078999999993</v>
      </c>
      <c r="E3268" s="6" t="s">
        <v>86</v>
      </c>
      <c r="F3268" s="6" t="s">
        <v>85</v>
      </c>
      <c r="G3268">
        <v>20260723</v>
      </c>
    </row>
    <row r="3269" spans="1:7" x14ac:dyDescent="0.2">
      <c r="A3269" s="6" t="s">
        <v>199</v>
      </c>
      <c r="B3269" s="6" t="s">
        <v>194</v>
      </c>
      <c r="C3269" s="6" t="s">
        <v>166</v>
      </c>
      <c r="D3269">
        <v>73.375134000000003</v>
      </c>
      <c r="E3269" s="6" t="s">
        <v>88</v>
      </c>
      <c r="F3269" s="6" t="s">
        <v>87</v>
      </c>
      <c r="G3269">
        <v>20260723</v>
      </c>
    </row>
    <row r="3270" spans="1:7" x14ac:dyDescent="0.2">
      <c r="A3270" s="6" t="s">
        <v>199</v>
      </c>
      <c r="B3270" s="6" t="s">
        <v>194</v>
      </c>
      <c r="C3270" s="6" t="s">
        <v>166</v>
      </c>
      <c r="D3270">
        <v>118.26154699999999</v>
      </c>
      <c r="E3270" s="6" t="s">
        <v>90</v>
      </c>
      <c r="F3270" s="6" t="s">
        <v>89</v>
      </c>
      <c r="G3270">
        <v>20260723</v>
      </c>
    </row>
    <row r="3271" spans="1:7" x14ac:dyDescent="0.2">
      <c r="A3271" s="6" t="s">
        <v>199</v>
      </c>
      <c r="B3271" s="6" t="s">
        <v>194</v>
      </c>
      <c r="C3271" s="6" t="s">
        <v>166</v>
      </c>
      <c r="D3271">
        <v>0</v>
      </c>
      <c r="E3271" s="6" t="s">
        <v>92</v>
      </c>
      <c r="F3271" s="6" t="s">
        <v>91</v>
      </c>
      <c r="G3271">
        <v>20260723</v>
      </c>
    </row>
    <row r="3272" spans="1:7" x14ac:dyDescent="0.2">
      <c r="A3272" s="6" t="s">
        <v>199</v>
      </c>
      <c r="B3272" s="6" t="s">
        <v>194</v>
      </c>
      <c r="C3272" s="6" t="s">
        <v>166</v>
      </c>
      <c r="D3272">
        <v>0</v>
      </c>
      <c r="E3272" s="6" t="s">
        <v>94</v>
      </c>
      <c r="F3272" s="6" t="s">
        <v>93</v>
      </c>
      <c r="G3272">
        <v>20260723</v>
      </c>
    </row>
    <row r="3273" spans="1:7" x14ac:dyDescent="0.2">
      <c r="A3273" s="6" t="s">
        <v>199</v>
      </c>
      <c r="B3273" s="6" t="s">
        <v>194</v>
      </c>
      <c r="C3273" s="6" t="s">
        <v>166</v>
      </c>
      <c r="D3273">
        <v>117.790629</v>
      </c>
      <c r="E3273" s="6" t="s">
        <v>96</v>
      </c>
      <c r="F3273" s="6" t="s">
        <v>95</v>
      </c>
      <c r="G3273">
        <v>20260723</v>
      </c>
    </row>
    <row r="3274" spans="1:7" x14ac:dyDescent="0.2">
      <c r="A3274" s="6" t="s">
        <v>199</v>
      </c>
      <c r="B3274" s="6" t="s">
        <v>194</v>
      </c>
      <c r="C3274" s="6" t="s">
        <v>166</v>
      </c>
      <c r="D3274">
        <v>30.148481</v>
      </c>
      <c r="E3274" s="6" t="s">
        <v>98</v>
      </c>
      <c r="F3274" s="6" t="s">
        <v>97</v>
      </c>
      <c r="G3274">
        <v>20260723</v>
      </c>
    </row>
    <row r="3275" spans="1:7" x14ac:dyDescent="0.2">
      <c r="A3275" s="6" t="s">
        <v>199</v>
      </c>
      <c r="B3275" s="6" t="s">
        <v>194</v>
      </c>
      <c r="C3275" s="6" t="s">
        <v>166</v>
      </c>
      <c r="D3275">
        <v>6164.4520689999999</v>
      </c>
      <c r="E3275" s="6" t="s">
        <v>100</v>
      </c>
      <c r="F3275" s="6" t="s">
        <v>99</v>
      </c>
      <c r="G3275">
        <v>20260723</v>
      </c>
    </row>
    <row r="3276" spans="1:7" x14ac:dyDescent="0.2">
      <c r="A3276" s="6" t="s">
        <v>199</v>
      </c>
      <c r="B3276" s="6" t="s">
        <v>194</v>
      </c>
      <c r="C3276" s="6" t="s">
        <v>166</v>
      </c>
      <c r="E3276" s="6" t="s">
        <v>102</v>
      </c>
      <c r="F3276" s="6" t="s">
        <v>101</v>
      </c>
      <c r="G3276">
        <v>20260723</v>
      </c>
    </row>
    <row r="3277" spans="1:7" x14ac:dyDescent="0.2">
      <c r="A3277" s="6" t="s">
        <v>199</v>
      </c>
      <c r="B3277" s="6" t="s">
        <v>194</v>
      </c>
      <c r="C3277" s="6" t="s">
        <v>166</v>
      </c>
      <c r="D3277">
        <v>1294.040448</v>
      </c>
      <c r="E3277" s="6" t="s">
        <v>167</v>
      </c>
      <c r="F3277" s="6" t="s">
        <v>103</v>
      </c>
      <c r="G3277">
        <v>20260723</v>
      </c>
    </row>
    <row r="3278" spans="1:7" x14ac:dyDescent="0.2">
      <c r="A3278" s="6" t="s">
        <v>199</v>
      </c>
      <c r="B3278" s="6" t="s">
        <v>194</v>
      </c>
      <c r="C3278" s="6" t="s">
        <v>166</v>
      </c>
      <c r="D3278">
        <v>1250.8548740000001</v>
      </c>
      <c r="E3278" s="6" t="s">
        <v>168</v>
      </c>
      <c r="F3278" s="6" t="s">
        <v>104</v>
      </c>
      <c r="G3278">
        <v>20260723</v>
      </c>
    </row>
    <row r="3279" spans="1:7" x14ac:dyDescent="0.2">
      <c r="A3279" s="6" t="s">
        <v>199</v>
      </c>
      <c r="B3279" s="6" t="s">
        <v>194</v>
      </c>
      <c r="C3279" s="6" t="s">
        <v>166</v>
      </c>
      <c r="D3279">
        <v>0</v>
      </c>
      <c r="E3279" s="6" t="s">
        <v>106</v>
      </c>
      <c r="F3279" s="6" t="s">
        <v>105</v>
      </c>
      <c r="G3279">
        <v>20260723</v>
      </c>
    </row>
    <row r="3280" spans="1:7" x14ac:dyDescent="0.2">
      <c r="A3280" s="6" t="s">
        <v>199</v>
      </c>
      <c r="B3280" s="6" t="s">
        <v>194</v>
      </c>
      <c r="C3280" s="6" t="s">
        <v>166</v>
      </c>
      <c r="D3280">
        <v>1157.4357399999999</v>
      </c>
      <c r="E3280" s="6" t="s">
        <v>108</v>
      </c>
      <c r="F3280" s="6" t="s">
        <v>107</v>
      </c>
      <c r="G3280">
        <v>20260723</v>
      </c>
    </row>
    <row r="3281" spans="1:7" x14ac:dyDescent="0.2">
      <c r="A3281" s="6" t="s">
        <v>199</v>
      </c>
      <c r="B3281" s="6" t="s">
        <v>194</v>
      </c>
      <c r="C3281" s="6" t="s">
        <v>166</v>
      </c>
      <c r="D3281">
        <v>93.419134</v>
      </c>
      <c r="E3281" s="6" t="s">
        <v>110</v>
      </c>
      <c r="F3281" s="6" t="s">
        <v>109</v>
      </c>
      <c r="G3281">
        <v>20260723</v>
      </c>
    </row>
    <row r="3282" spans="1:7" x14ac:dyDescent="0.2">
      <c r="A3282" s="6" t="s">
        <v>199</v>
      </c>
      <c r="B3282" s="6" t="s">
        <v>194</v>
      </c>
      <c r="C3282" s="6" t="s">
        <v>166</v>
      </c>
      <c r="D3282">
        <v>43.185574000000003</v>
      </c>
      <c r="E3282" s="6" t="s">
        <v>112</v>
      </c>
      <c r="F3282" s="6" t="s">
        <v>111</v>
      </c>
      <c r="G3282">
        <v>20260723</v>
      </c>
    </row>
    <row r="3283" spans="1:7" x14ac:dyDescent="0.2">
      <c r="A3283" s="6" t="s">
        <v>199</v>
      </c>
      <c r="B3283" s="6" t="s">
        <v>194</v>
      </c>
      <c r="C3283" s="6" t="s">
        <v>166</v>
      </c>
      <c r="D3283">
        <v>0</v>
      </c>
      <c r="E3283" s="6" t="s">
        <v>106</v>
      </c>
      <c r="F3283" s="6" t="s">
        <v>113</v>
      </c>
      <c r="G3283">
        <v>20260723</v>
      </c>
    </row>
    <row r="3284" spans="1:7" x14ac:dyDescent="0.2">
      <c r="A3284" s="6" t="s">
        <v>199</v>
      </c>
      <c r="B3284" s="6" t="s">
        <v>194</v>
      </c>
      <c r="C3284" s="6" t="s">
        <v>166</v>
      </c>
      <c r="D3284">
        <v>33.180328000000003</v>
      </c>
      <c r="E3284" s="6" t="s">
        <v>108</v>
      </c>
      <c r="F3284" s="6" t="s">
        <v>114</v>
      </c>
      <c r="G3284">
        <v>20260723</v>
      </c>
    </row>
    <row r="3285" spans="1:7" x14ac:dyDescent="0.2">
      <c r="A3285" s="6" t="s">
        <v>199</v>
      </c>
      <c r="B3285" s="6" t="s">
        <v>194</v>
      </c>
      <c r="C3285" s="6" t="s">
        <v>166</v>
      </c>
      <c r="D3285">
        <v>10.005246</v>
      </c>
      <c r="E3285" s="6" t="s">
        <v>110</v>
      </c>
      <c r="F3285" s="6" t="s">
        <v>115</v>
      </c>
      <c r="G3285">
        <v>20260723</v>
      </c>
    </row>
    <row r="3286" spans="1:7" x14ac:dyDescent="0.2">
      <c r="A3286" s="6" t="s">
        <v>199</v>
      </c>
      <c r="B3286" s="6" t="s">
        <v>194</v>
      </c>
      <c r="C3286" s="6" t="s">
        <v>166</v>
      </c>
      <c r="D3286">
        <v>1974.7637629999999</v>
      </c>
      <c r="E3286" s="6" t="s">
        <v>117</v>
      </c>
      <c r="F3286" s="6" t="s">
        <v>116</v>
      </c>
      <c r="G3286">
        <v>20260723</v>
      </c>
    </row>
    <row r="3287" spans="1:7" x14ac:dyDescent="0.2">
      <c r="A3287" s="6" t="s">
        <v>199</v>
      </c>
      <c r="B3287" s="6" t="s">
        <v>194</v>
      </c>
      <c r="C3287" s="6" t="s">
        <v>166</v>
      </c>
      <c r="D3287">
        <v>-2.6977000000000001E-2</v>
      </c>
      <c r="E3287" s="6" t="s">
        <v>119</v>
      </c>
      <c r="F3287" s="6" t="s">
        <v>118</v>
      </c>
      <c r="G3287">
        <v>20260723</v>
      </c>
    </row>
    <row r="3288" spans="1:7" x14ac:dyDescent="0.2">
      <c r="A3288" s="6" t="s">
        <v>199</v>
      </c>
      <c r="B3288" s="6" t="s">
        <v>194</v>
      </c>
      <c r="C3288" s="6" t="s">
        <v>166</v>
      </c>
      <c r="D3288">
        <v>0</v>
      </c>
      <c r="E3288" s="6" t="s">
        <v>106</v>
      </c>
      <c r="F3288" s="6" t="s">
        <v>120</v>
      </c>
      <c r="G3288">
        <v>20260723</v>
      </c>
    </row>
    <row r="3289" spans="1:7" x14ac:dyDescent="0.2">
      <c r="A3289" s="6" t="s">
        <v>199</v>
      </c>
      <c r="B3289" s="6" t="s">
        <v>194</v>
      </c>
      <c r="C3289" s="6" t="s">
        <v>166</v>
      </c>
      <c r="D3289">
        <v>-3.7723E-2</v>
      </c>
      <c r="E3289" s="6" t="s">
        <v>108</v>
      </c>
      <c r="F3289" s="6" t="s">
        <v>121</v>
      </c>
      <c r="G3289">
        <v>20260723</v>
      </c>
    </row>
    <row r="3290" spans="1:7" x14ac:dyDescent="0.2">
      <c r="A3290" s="6" t="s">
        <v>199</v>
      </c>
      <c r="B3290" s="6" t="s">
        <v>194</v>
      </c>
      <c r="C3290" s="6" t="s">
        <v>166</v>
      </c>
      <c r="D3290">
        <v>1.0746E-2</v>
      </c>
      <c r="E3290" s="6" t="s">
        <v>110</v>
      </c>
      <c r="F3290" s="6" t="s">
        <v>122</v>
      </c>
      <c r="G3290">
        <v>20260723</v>
      </c>
    </row>
    <row r="3291" spans="1:7" x14ac:dyDescent="0.2">
      <c r="A3291" s="6" t="s">
        <v>199</v>
      </c>
      <c r="B3291" s="6" t="s">
        <v>194</v>
      </c>
      <c r="C3291" s="6" t="s">
        <v>166</v>
      </c>
      <c r="D3291">
        <v>1974.7907399999999</v>
      </c>
      <c r="E3291" s="6" t="s">
        <v>169</v>
      </c>
      <c r="F3291" s="6" t="s">
        <v>123</v>
      </c>
      <c r="G3291">
        <v>20260723</v>
      </c>
    </row>
    <row r="3292" spans="1:7" x14ac:dyDescent="0.2">
      <c r="A3292" s="6" t="s">
        <v>199</v>
      </c>
      <c r="B3292" s="6" t="s">
        <v>194</v>
      </c>
      <c r="C3292" s="6" t="s">
        <v>166</v>
      </c>
      <c r="D3292">
        <v>0</v>
      </c>
      <c r="E3292" s="6" t="s">
        <v>106</v>
      </c>
      <c r="F3292" s="6" t="s">
        <v>124</v>
      </c>
      <c r="G3292">
        <v>20260723</v>
      </c>
    </row>
    <row r="3293" spans="1:7" x14ac:dyDescent="0.2">
      <c r="A3293" s="6" t="s">
        <v>199</v>
      </c>
      <c r="B3293" s="6" t="s">
        <v>194</v>
      </c>
      <c r="C3293" s="6" t="s">
        <v>166</v>
      </c>
      <c r="D3293">
        <v>1941.605221</v>
      </c>
      <c r="E3293" s="6" t="s">
        <v>108</v>
      </c>
      <c r="F3293" s="6" t="s">
        <v>125</v>
      </c>
      <c r="G3293">
        <v>20260723</v>
      </c>
    </row>
    <row r="3294" spans="1:7" x14ac:dyDescent="0.2">
      <c r="A3294" s="6" t="s">
        <v>199</v>
      </c>
      <c r="B3294" s="6" t="s">
        <v>194</v>
      </c>
      <c r="C3294" s="6" t="s">
        <v>166</v>
      </c>
      <c r="D3294">
        <v>33.185518000000002</v>
      </c>
      <c r="E3294" s="6" t="s">
        <v>110</v>
      </c>
      <c r="F3294" s="6" t="s">
        <v>126</v>
      </c>
      <c r="G3294">
        <v>20260723</v>
      </c>
    </row>
    <row r="3295" spans="1:7" x14ac:dyDescent="0.2">
      <c r="A3295" s="6" t="s">
        <v>199</v>
      </c>
      <c r="B3295" s="6" t="s">
        <v>194</v>
      </c>
      <c r="C3295" s="6" t="s">
        <v>166</v>
      </c>
      <c r="D3295">
        <v>315.451031</v>
      </c>
      <c r="E3295" s="6" t="s">
        <v>170</v>
      </c>
      <c r="F3295" s="6" t="s">
        <v>127</v>
      </c>
      <c r="G3295">
        <v>20260723</v>
      </c>
    </row>
    <row r="3296" spans="1:7" x14ac:dyDescent="0.2">
      <c r="A3296" s="6" t="s">
        <v>199</v>
      </c>
      <c r="B3296" s="6" t="s">
        <v>194</v>
      </c>
      <c r="C3296" s="6" t="s">
        <v>166</v>
      </c>
      <c r="D3296">
        <v>35.940396</v>
      </c>
      <c r="E3296" s="6" t="s">
        <v>106</v>
      </c>
      <c r="F3296" s="6" t="s">
        <v>128</v>
      </c>
      <c r="G3296">
        <v>20260723</v>
      </c>
    </row>
    <row r="3297" spans="1:7" x14ac:dyDescent="0.2">
      <c r="A3297" s="6" t="s">
        <v>199</v>
      </c>
      <c r="B3297" s="6" t="s">
        <v>194</v>
      </c>
      <c r="C3297" s="6" t="s">
        <v>166</v>
      </c>
      <c r="D3297">
        <v>266.64156500000001</v>
      </c>
      <c r="E3297" s="6" t="s">
        <v>108</v>
      </c>
      <c r="F3297" s="6" t="s">
        <v>129</v>
      </c>
      <c r="G3297">
        <v>20260723</v>
      </c>
    </row>
    <row r="3298" spans="1:7" x14ac:dyDescent="0.2">
      <c r="A3298" s="6" t="s">
        <v>199</v>
      </c>
      <c r="B3298" s="6" t="s">
        <v>194</v>
      </c>
      <c r="C3298" s="6" t="s">
        <v>166</v>
      </c>
      <c r="D3298">
        <v>12.869071</v>
      </c>
      <c r="E3298" s="6" t="s">
        <v>110</v>
      </c>
      <c r="F3298" s="6" t="s">
        <v>130</v>
      </c>
      <c r="G3298">
        <v>20260723</v>
      </c>
    </row>
    <row r="3299" spans="1:7" x14ac:dyDescent="0.2">
      <c r="A3299" s="6" t="s">
        <v>199</v>
      </c>
      <c r="B3299" s="6" t="s">
        <v>194</v>
      </c>
      <c r="C3299" s="6" t="s">
        <v>166</v>
      </c>
      <c r="E3299" s="6" t="s">
        <v>132</v>
      </c>
      <c r="F3299" s="6" t="s">
        <v>131</v>
      </c>
      <c r="G3299">
        <v>20260723</v>
      </c>
    </row>
    <row r="3300" spans="1:7" x14ac:dyDescent="0.2">
      <c r="A3300" s="6" t="s">
        <v>199</v>
      </c>
      <c r="B3300" s="6" t="s">
        <v>194</v>
      </c>
      <c r="C3300" s="6" t="s">
        <v>166</v>
      </c>
      <c r="D3300">
        <v>0</v>
      </c>
      <c r="E3300" s="6" t="s">
        <v>134</v>
      </c>
      <c r="F3300" s="6" t="s">
        <v>133</v>
      </c>
      <c r="G3300">
        <v>20260723</v>
      </c>
    </row>
    <row r="3301" spans="1:7" x14ac:dyDescent="0.2">
      <c r="A3301" s="6" t="s">
        <v>199</v>
      </c>
      <c r="B3301" s="6" t="s">
        <v>194</v>
      </c>
      <c r="C3301" s="6" t="s">
        <v>166</v>
      </c>
      <c r="D3301">
        <v>15.193084000000001</v>
      </c>
      <c r="E3301" s="6" t="s">
        <v>136</v>
      </c>
      <c r="F3301" s="6" t="s">
        <v>135</v>
      </c>
      <c r="G3301">
        <v>20260723</v>
      </c>
    </row>
    <row r="3302" spans="1:7" x14ac:dyDescent="0.2">
      <c r="A3302" s="6" t="s">
        <v>199</v>
      </c>
      <c r="B3302" s="6" t="s">
        <v>194</v>
      </c>
      <c r="C3302" s="6" t="s">
        <v>166</v>
      </c>
      <c r="D3302">
        <v>1.0568059999999999</v>
      </c>
      <c r="E3302" s="6" t="s">
        <v>138</v>
      </c>
      <c r="F3302" s="6" t="s">
        <v>137</v>
      </c>
      <c r="G3302">
        <v>20260723</v>
      </c>
    </row>
    <row r="3303" spans="1:7" x14ac:dyDescent="0.2">
      <c r="A3303" s="6" t="s">
        <v>199</v>
      </c>
      <c r="B3303" s="6" t="s">
        <v>194</v>
      </c>
      <c r="C3303" s="6" t="s">
        <v>166</v>
      </c>
      <c r="D3303">
        <v>27.554791999999999</v>
      </c>
      <c r="E3303" s="6" t="s">
        <v>140</v>
      </c>
      <c r="F3303" s="6" t="s">
        <v>139</v>
      </c>
      <c r="G3303">
        <v>20260723</v>
      </c>
    </row>
    <row r="3304" spans="1:7" x14ac:dyDescent="0.2">
      <c r="A3304" s="6" t="s">
        <v>199</v>
      </c>
      <c r="B3304" s="6" t="s">
        <v>194</v>
      </c>
      <c r="C3304" s="6" t="s">
        <v>166</v>
      </c>
      <c r="D3304">
        <v>110.44238799999999</v>
      </c>
      <c r="E3304" s="6" t="s">
        <v>142</v>
      </c>
      <c r="F3304" s="6" t="s">
        <v>141</v>
      </c>
      <c r="G3304">
        <v>20260723</v>
      </c>
    </row>
    <row r="3305" spans="1:7" x14ac:dyDescent="0.2">
      <c r="A3305" s="6" t="s">
        <v>199</v>
      </c>
      <c r="B3305" s="6" t="s">
        <v>194</v>
      </c>
      <c r="C3305" s="6" t="s">
        <v>166</v>
      </c>
      <c r="D3305">
        <v>0.81711</v>
      </c>
      <c r="E3305" s="6" t="s">
        <v>52</v>
      </c>
      <c r="F3305" s="6" t="s">
        <v>143</v>
      </c>
      <c r="G3305">
        <v>20260723</v>
      </c>
    </row>
    <row r="3306" spans="1:7" x14ac:dyDescent="0.2">
      <c r="A3306" s="6" t="s">
        <v>199</v>
      </c>
      <c r="B3306" s="6" t="s">
        <v>194</v>
      </c>
      <c r="C3306" s="6" t="s">
        <v>166</v>
      </c>
      <c r="D3306">
        <v>9.3080820000000006</v>
      </c>
      <c r="E3306" s="6" t="s">
        <v>145</v>
      </c>
      <c r="F3306" s="6" t="s">
        <v>144</v>
      </c>
      <c r="G3306">
        <v>20260723</v>
      </c>
    </row>
    <row r="3307" spans="1:7" x14ac:dyDescent="0.2">
      <c r="A3307" s="6" t="s">
        <v>199</v>
      </c>
      <c r="B3307" s="6" t="s">
        <v>194</v>
      </c>
      <c r="C3307" s="6" t="s">
        <v>166</v>
      </c>
      <c r="D3307">
        <v>61.451740000000001</v>
      </c>
      <c r="E3307" s="6" t="s">
        <v>147</v>
      </c>
      <c r="F3307" s="6" t="s">
        <v>146</v>
      </c>
      <c r="G3307">
        <v>20260723</v>
      </c>
    </row>
    <row r="3308" spans="1:7" x14ac:dyDescent="0.2">
      <c r="A3308" s="6" t="s">
        <v>199</v>
      </c>
      <c r="B3308" s="6" t="s">
        <v>194</v>
      </c>
      <c r="C3308" s="6" t="s">
        <v>166</v>
      </c>
      <c r="D3308">
        <v>49.371822999999999</v>
      </c>
      <c r="E3308" s="6" t="s">
        <v>149</v>
      </c>
      <c r="F3308" s="6" t="s">
        <v>148</v>
      </c>
      <c r="G3308">
        <v>20260723</v>
      </c>
    </row>
    <row r="3309" spans="1:7" x14ac:dyDescent="0.2">
      <c r="A3309" s="6" t="s">
        <v>199</v>
      </c>
      <c r="B3309" s="6" t="s">
        <v>194</v>
      </c>
      <c r="C3309" s="6" t="s">
        <v>166</v>
      </c>
      <c r="D3309">
        <v>68.878231</v>
      </c>
      <c r="E3309" s="6" t="s">
        <v>151</v>
      </c>
      <c r="F3309" s="6" t="s">
        <v>150</v>
      </c>
      <c r="G3309">
        <v>20260723</v>
      </c>
    </row>
    <row r="3310" spans="1:7" x14ac:dyDescent="0.2">
      <c r="A3310" s="6" t="s">
        <v>199</v>
      </c>
      <c r="B3310" s="6" t="s">
        <v>194</v>
      </c>
      <c r="C3310" s="6" t="s">
        <v>166</v>
      </c>
      <c r="D3310">
        <v>97.479453000000007</v>
      </c>
      <c r="E3310" s="6" t="s">
        <v>153</v>
      </c>
      <c r="F3310" s="6" t="s">
        <v>152</v>
      </c>
      <c r="G3310">
        <v>20260723</v>
      </c>
    </row>
    <row r="3311" spans="1:7" x14ac:dyDescent="0.2">
      <c r="A3311" s="6" t="s">
        <v>199</v>
      </c>
      <c r="B3311" s="6" t="s">
        <v>194</v>
      </c>
      <c r="C3311" s="6" t="s">
        <v>166</v>
      </c>
      <c r="D3311">
        <v>38.512723999999999</v>
      </c>
      <c r="E3311" s="6" t="s">
        <v>155</v>
      </c>
      <c r="F3311" s="6" t="s">
        <v>154</v>
      </c>
      <c r="G3311">
        <v>20260723</v>
      </c>
    </row>
    <row r="3312" spans="1:7" x14ac:dyDescent="0.2">
      <c r="A3312" s="6" t="s">
        <v>199</v>
      </c>
      <c r="B3312" s="6" t="s">
        <v>194</v>
      </c>
      <c r="C3312" s="6" t="s">
        <v>166</v>
      </c>
      <c r="D3312">
        <v>0</v>
      </c>
      <c r="E3312" s="6" t="s">
        <v>157</v>
      </c>
      <c r="F3312" s="6" t="s">
        <v>156</v>
      </c>
      <c r="G3312">
        <v>20260723</v>
      </c>
    </row>
    <row r="3313" spans="1:7" x14ac:dyDescent="0.2">
      <c r="A3313" s="6" t="s">
        <v>199</v>
      </c>
      <c r="B3313" s="6" t="s">
        <v>194</v>
      </c>
      <c r="C3313" s="6" t="s">
        <v>166</v>
      </c>
      <c r="D3313">
        <v>38.512723999999999</v>
      </c>
      <c r="E3313" s="6" t="s">
        <v>159</v>
      </c>
      <c r="F3313" s="6" t="s">
        <v>158</v>
      </c>
      <c r="G3313">
        <v>20260723</v>
      </c>
    </row>
    <row r="3314" spans="1:7" x14ac:dyDescent="0.2">
      <c r="A3314" s="6" t="s">
        <v>199</v>
      </c>
      <c r="B3314" s="6" t="s">
        <v>194</v>
      </c>
      <c r="C3314" s="6" t="s">
        <v>166</v>
      </c>
      <c r="D3314">
        <v>55.624519999999997</v>
      </c>
      <c r="E3314" s="6" t="s">
        <v>161</v>
      </c>
      <c r="F3314" s="6" t="s">
        <v>160</v>
      </c>
      <c r="G3314">
        <v>20260723</v>
      </c>
    </row>
    <row r="3315" spans="1:7" x14ac:dyDescent="0.2">
      <c r="A3315" s="6" t="s">
        <v>199</v>
      </c>
      <c r="B3315" s="6" t="s">
        <v>194</v>
      </c>
      <c r="C3315" s="6" t="s">
        <v>166</v>
      </c>
      <c r="D3315">
        <v>4119.9459960000004</v>
      </c>
      <c r="E3315" s="6" t="s">
        <v>163</v>
      </c>
      <c r="F3315" s="6" t="s">
        <v>162</v>
      </c>
      <c r="G3315">
        <v>20260723</v>
      </c>
    </row>
    <row r="3316" spans="1:7" x14ac:dyDescent="0.2">
      <c r="A3316" s="6" t="s">
        <v>199</v>
      </c>
      <c r="B3316" s="6" t="s">
        <v>194</v>
      </c>
      <c r="C3316" s="6" t="s">
        <v>166</v>
      </c>
      <c r="D3316">
        <v>2044.5060739999999</v>
      </c>
      <c r="E3316" s="6" t="s">
        <v>165</v>
      </c>
      <c r="F3316" s="6" t="s">
        <v>164</v>
      </c>
      <c r="G3316">
        <v>20260723</v>
      </c>
    </row>
    <row r="3317" spans="1:7" x14ac:dyDescent="0.2">
      <c r="A3317" s="6" t="s">
        <v>199</v>
      </c>
      <c r="B3317" s="6" t="s">
        <v>195</v>
      </c>
      <c r="C3317" s="6" t="s">
        <v>166</v>
      </c>
      <c r="E3317" s="6" t="s">
        <v>12</v>
      </c>
      <c r="F3317" s="6" t="s">
        <v>11</v>
      </c>
      <c r="G3317">
        <v>20260723</v>
      </c>
    </row>
    <row r="3318" spans="1:7" x14ac:dyDescent="0.2">
      <c r="A3318" s="6" t="s">
        <v>199</v>
      </c>
      <c r="B3318" s="6" t="s">
        <v>195</v>
      </c>
      <c r="C3318" s="6" t="s">
        <v>166</v>
      </c>
      <c r="E3318" s="6" t="s">
        <v>16</v>
      </c>
      <c r="F3318" s="6" t="s">
        <v>15</v>
      </c>
      <c r="G3318">
        <v>20260723</v>
      </c>
    </row>
    <row r="3319" spans="1:7" x14ac:dyDescent="0.2">
      <c r="A3319" s="6" t="s">
        <v>199</v>
      </c>
      <c r="B3319" s="6" t="s">
        <v>195</v>
      </c>
      <c r="C3319" s="6" t="s">
        <v>166</v>
      </c>
      <c r="E3319" s="6" t="s">
        <v>18</v>
      </c>
      <c r="F3319" s="6" t="s">
        <v>17</v>
      </c>
      <c r="G3319">
        <v>20260723</v>
      </c>
    </row>
    <row r="3320" spans="1:7" x14ac:dyDescent="0.2">
      <c r="A3320" s="6" t="s">
        <v>199</v>
      </c>
      <c r="B3320" s="6" t="s">
        <v>195</v>
      </c>
      <c r="C3320" s="6" t="s">
        <v>166</v>
      </c>
      <c r="D3320">
        <v>0</v>
      </c>
      <c r="E3320" s="6" t="s">
        <v>20</v>
      </c>
      <c r="F3320" s="6" t="s">
        <v>19</v>
      </c>
      <c r="G3320">
        <v>20260723</v>
      </c>
    </row>
    <row r="3321" spans="1:7" x14ac:dyDescent="0.2">
      <c r="A3321" s="6" t="s">
        <v>199</v>
      </c>
      <c r="B3321" s="6" t="s">
        <v>195</v>
      </c>
      <c r="C3321" s="6" t="s">
        <v>166</v>
      </c>
      <c r="D3321">
        <v>26.121108</v>
      </c>
      <c r="E3321" s="6" t="s">
        <v>22</v>
      </c>
      <c r="F3321" s="6" t="s">
        <v>21</v>
      </c>
      <c r="G3321">
        <v>20260723</v>
      </c>
    </row>
    <row r="3322" spans="1:7" x14ac:dyDescent="0.2">
      <c r="A3322" s="6" t="s">
        <v>199</v>
      </c>
      <c r="B3322" s="6" t="s">
        <v>195</v>
      </c>
      <c r="C3322" s="6" t="s">
        <v>166</v>
      </c>
      <c r="D3322">
        <v>0</v>
      </c>
      <c r="E3322" s="6" t="s">
        <v>24</v>
      </c>
      <c r="F3322" s="6" t="s">
        <v>23</v>
      </c>
      <c r="G3322">
        <v>20260723</v>
      </c>
    </row>
    <row r="3323" spans="1:7" x14ac:dyDescent="0.2">
      <c r="A3323" s="6" t="s">
        <v>199</v>
      </c>
      <c r="B3323" s="6" t="s">
        <v>195</v>
      </c>
      <c r="C3323" s="6" t="s">
        <v>166</v>
      </c>
      <c r="D3323">
        <v>262.69484499999999</v>
      </c>
      <c r="E3323" s="6" t="s">
        <v>26</v>
      </c>
      <c r="F3323" s="6" t="s">
        <v>25</v>
      </c>
      <c r="G3323">
        <v>20260723</v>
      </c>
    </row>
    <row r="3324" spans="1:7" x14ac:dyDescent="0.2">
      <c r="A3324" s="6" t="s">
        <v>199</v>
      </c>
      <c r="B3324" s="6" t="s">
        <v>195</v>
      </c>
      <c r="C3324" s="6" t="s">
        <v>166</v>
      </c>
      <c r="D3324">
        <v>4903.2609670000002</v>
      </c>
      <c r="E3324" s="6" t="s">
        <v>28</v>
      </c>
      <c r="F3324" s="6" t="s">
        <v>27</v>
      </c>
      <c r="G3324">
        <v>20260723</v>
      </c>
    </row>
    <row r="3325" spans="1:7" x14ac:dyDescent="0.2">
      <c r="A3325" s="6" t="s">
        <v>199</v>
      </c>
      <c r="B3325" s="6" t="s">
        <v>195</v>
      </c>
      <c r="C3325" s="6" t="s">
        <v>166</v>
      </c>
      <c r="D3325">
        <v>496.728253</v>
      </c>
      <c r="E3325" s="6" t="s">
        <v>30</v>
      </c>
      <c r="F3325" s="6" t="s">
        <v>29</v>
      </c>
      <c r="G3325">
        <v>20260723</v>
      </c>
    </row>
    <row r="3326" spans="1:7" x14ac:dyDescent="0.2">
      <c r="A3326" s="6" t="s">
        <v>199</v>
      </c>
      <c r="B3326" s="6" t="s">
        <v>195</v>
      </c>
      <c r="C3326" s="6" t="s">
        <v>166</v>
      </c>
      <c r="D3326">
        <v>572.52938900000004</v>
      </c>
      <c r="E3326" s="6" t="s">
        <v>32</v>
      </c>
      <c r="F3326" s="6" t="s">
        <v>31</v>
      </c>
      <c r="G3326">
        <v>20260723</v>
      </c>
    </row>
    <row r="3327" spans="1:7" x14ac:dyDescent="0.2">
      <c r="A3327" s="6" t="s">
        <v>199</v>
      </c>
      <c r="B3327" s="6" t="s">
        <v>195</v>
      </c>
      <c r="C3327" s="6" t="s">
        <v>166</v>
      </c>
      <c r="D3327">
        <v>335.57190800000001</v>
      </c>
      <c r="E3327" s="6" t="s">
        <v>34</v>
      </c>
      <c r="F3327" s="6" t="s">
        <v>33</v>
      </c>
      <c r="G3327">
        <v>20260723</v>
      </c>
    </row>
    <row r="3328" spans="1:7" x14ac:dyDescent="0.2">
      <c r="A3328" s="6" t="s">
        <v>199</v>
      </c>
      <c r="B3328" s="6" t="s">
        <v>195</v>
      </c>
      <c r="C3328" s="6" t="s">
        <v>166</v>
      </c>
      <c r="D3328">
        <v>329.45333799999997</v>
      </c>
      <c r="E3328" s="6" t="s">
        <v>36</v>
      </c>
      <c r="F3328" s="6" t="s">
        <v>35</v>
      </c>
      <c r="G3328">
        <v>20260723</v>
      </c>
    </row>
    <row r="3329" spans="1:7" x14ac:dyDescent="0.2">
      <c r="A3329" s="6" t="s">
        <v>199</v>
      </c>
      <c r="B3329" s="6" t="s">
        <v>195</v>
      </c>
      <c r="C3329" s="6" t="s">
        <v>166</v>
      </c>
      <c r="D3329">
        <v>6.1185700000000001</v>
      </c>
      <c r="E3329" s="6" t="s">
        <v>38</v>
      </c>
      <c r="F3329" s="6" t="s">
        <v>37</v>
      </c>
      <c r="G3329">
        <v>20260723</v>
      </c>
    </row>
    <row r="3330" spans="1:7" x14ac:dyDescent="0.2">
      <c r="A3330" s="6" t="s">
        <v>199</v>
      </c>
      <c r="B3330" s="6" t="s">
        <v>195</v>
      </c>
      <c r="C3330" s="6" t="s">
        <v>166</v>
      </c>
      <c r="D3330">
        <v>2914.2492080000002</v>
      </c>
      <c r="E3330" s="6" t="s">
        <v>40</v>
      </c>
      <c r="F3330" s="6" t="s">
        <v>39</v>
      </c>
      <c r="G3330">
        <v>20260723</v>
      </c>
    </row>
    <row r="3331" spans="1:7" x14ac:dyDescent="0.2">
      <c r="A3331" s="6" t="s">
        <v>199</v>
      </c>
      <c r="B3331" s="6" t="s">
        <v>195</v>
      </c>
      <c r="C3331" s="6" t="s">
        <v>166</v>
      </c>
      <c r="D3331">
        <v>2533.0929620000002</v>
      </c>
      <c r="E3331" s="6" t="s">
        <v>42</v>
      </c>
      <c r="F3331" s="6" t="s">
        <v>41</v>
      </c>
      <c r="G3331">
        <v>20260723</v>
      </c>
    </row>
    <row r="3332" spans="1:7" x14ac:dyDescent="0.2">
      <c r="A3332" s="6" t="s">
        <v>199</v>
      </c>
      <c r="B3332" s="6" t="s">
        <v>195</v>
      </c>
      <c r="C3332" s="6" t="s">
        <v>166</v>
      </c>
      <c r="D3332">
        <v>375.97494899999998</v>
      </c>
      <c r="E3332" s="6" t="s">
        <v>44</v>
      </c>
      <c r="F3332" s="6" t="s">
        <v>43</v>
      </c>
      <c r="G3332">
        <v>20260723</v>
      </c>
    </row>
    <row r="3333" spans="1:7" x14ac:dyDescent="0.2">
      <c r="A3333" s="6" t="s">
        <v>199</v>
      </c>
      <c r="B3333" s="6" t="s">
        <v>195</v>
      </c>
      <c r="C3333" s="6" t="s">
        <v>166</v>
      </c>
      <c r="D3333">
        <v>5.1812969999999998</v>
      </c>
      <c r="E3333" s="6" t="s">
        <v>46</v>
      </c>
      <c r="F3333" s="6" t="s">
        <v>45</v>
      </c>
      <c r="G3333">
        <v>20260723</v>
      </c>
    </row>
    <row r="3334" spans="1:7" x14ac:dyDescent="0.2">
      <c r="A3334" s="6" t="s">
        <v>199</v>
      </c>
      <c r="B3334" s="6" t="s">
        <v>195</v>
      </c>
      <c r="C3334" s="6" t="s">
        <v>166</v>
      </c>
      <c r="D3334">
        <v>0</v>
      </c>
      <c r="E3334" s="6" t="s">
        <v>48</v>
      </c>
      <c r="F3334" s="6" t="s">
        <v>47</v>
      </c>
      <c r="G3334">
        <v>20260723</v>
      </c>
    </row>
    <row r="3335" spans="1:7" x14ac:dyDescent="0.2">
      <c r="A3335" s="6" t="s">
        <v>199</v>
      </c>
      <c r="B3335" s="6" t="s">
        <v>195</v>
      </c>
      <c r="C3335" s="6" t="s">
        <v>166</v>
      </c>
      <c r="D3335">
        <v>260.77749499999999</v>
      </c>
      <c r="E3335" s="6" t="s">
        <v>50</v>
      </c>
      <c r="F3335" s="6" t="s">
        <v>49</v>
      </c>
      <c r="G3335">
        <v>20260723</v>
      </c>
    </row>
    <row r="3336" spans="1:7" x14ac:dyDescent="0.2">
      <c r="A3336" s="6" t="s">
        <v>199</v>
      </c>
      <c r="B3336" s="6" t="s">
        <v>195</v>
      </c>
      <c r="C3336" s="6" t="s">
        <v>166</v>
      </c>
      <c r="D3336">
        <v>3.2533750000000001</v>
      </c>
      <c r="E3336" s="6" t="s">
        <v>52</v>
      </c>
      <c r="F3336" s="6" t="s">
        <v>51</v>
      </c>
      <c r="G3336">
        <v>20260723</v>
      </c>
    </row>
    <row r="3337" spans="1:7" x14ac:dyDescent="0.2">
      <c r="A3337" s="6" t="s">
        <v>199</v>
      </c>
      <c r="B3337" s="6" t="s">
        <v>195</v>
      </c>
      <c r="C3337" s="6" t="s">
        <v>166</v>
      </c>
      <c r="D3337">
        <v>320.15079500000002</v>
      </c>
      <c r="E3337" s="6" t="s">
        <v>54</v>
      </c>
      <c r="F3337" s="6" t="s">
        <v>53</v>
      </c>
      <c r="G3337">
        <v>20260723</v>
      </c>
    </row>
    <row r="3338" spans="1:7" x14ac:dyDescent="0.2">
      <c r="A3338" s="6" t="s">
        <v>199</v>
      </c>
      <c r="B3338" s="6" t="s">
        <v>195</v>
      </c>
      <c r="C3338" s="6" t="s">
        <v>166</v>
      </c>
      <c r="D3338">
        <v>5.4500000000000002E-4</v>
      </c>
      <c r="E3338" s="6" t="s">
        <v>56</v>
      </c>
      <c r="F3338" s="6" t="s">
        <v>55</v>
      </c>
      <c r="G3338">
        <v>20260723</v>
      </c>
    </row>
    <row r="3339" spans="1:7" x14ac:dyDescent="0.2">
      <c r="A3339" s="6" t="s">
        <v>199</v>
      </c>
      <c r="B3339" s="6" t="s">
        <v>195</v>
      </c>
      <c r="C3339" s="6" t="s">
        <v>166</v>
      </c>
      <c r="D3339">
        <v>380.22423300000003</v>
      </c>
      <c r="E3339" s="6" t="s">
        <v>58</v>
      </c>
      <c r="F3339" s="6" t="s">
        <v>57</v>
      </c>
      <c r="G3339">
        <v>20260723</v>
      </c>
    </row>
    <row r="3340" spans="1:7" x14ac:dyDescent="0.2">
      <c r="A3340" s="6" t="s">
        <v>199</v>
      </c>
      <c r="B3340" s="6" t="s">
        <v>195</v>
      </c>
      <c r="C3340" s="6" t="s">
        <v>166</v>
      </c>
      <c r="D3340">
        <v>266.46867600000002</v>
      </c>
      <c r="E3340" s="6" t="s">
        <v>60</v>
      </c>
      <c r="F3340" s="6" t="s">
        <v>59</v>
      </c>
      <c r="G3340">
        <v>20260723</v>
      </c>
    </row>
    <row r="3341" spans="1:7" x14ac:dyDescent="0.2">
      <c r="A3341" s="6" t="s">
        <v>199</v>
      </c>
      <c r="B3341" s="6" t="s">
        <v>195</v>
      </c>
      <c r="C3341" s="6" t="s">
        <v>166</v>
      </c>
      <c r="D3341">
        <v>29.465577</v>
      </c>
      <c r="E3341" s="6" t="s">
        <v>62</v>
      </c>
      <c r="F3341" s="6" t="s">
        <v>61</v>
      </c>
      <c r="G3341">
        <v>20260723</v>
      </c>
    </row>
    <row r="3342" spans="1:7" x14ac:dyDescent="0.2">
      <c r="A3342" s="6" t="s">
        <v>199</v>
      </c>
      <c r="B3342" s="6" t="s">
        <v>195</v>
      </c>
      <c r="C3342" s="6" t="s">
        <v>166</v>
      </c>
      <c r="D3342">
        <v>0.63437399999999999</v>
      </c>
      <c r="E3342" s="6" t="s">
        <v>64</v>
      </c>
      <c r="F3342" s="6" t="s">
        <v>63</v>
      </c>
      <c r="G3342">
        <v>20260723</v>
      </c>
    </row>
    <row r="3343" spans="1:7" x14ac:dyDescent="0.2">
      <c r="A3343" s="6" t="s">
        <v>199</v>
      </c>
      <c r="B3343" s="6" t="s">
        <v>195</v>
      </c>
      <c r="C3343" s="6" t="s">
        <v>166</v>
      </c>
      <c r="D3343">
        <v>236.36872500000001</v>
      </c>
      <c r="E3343" s="6" t="s">
        <v>66</v>
      </c>
      <c r="F3343" s="6" t="s">
        <v>65</v>
      </c>
      <c r="G3343">
        <v>20260723</v>
      </c>
    </row>
    <row r="3344" spans="1:7" x14ac:dyDescent="0.2">
      <c r="A3344" s="6" t="s">
        <v>199</v>
      </c>
      <c r="B3344" s="6" t="s">
        <v>195</v>
      </c>
      <c r="C3344" s="6" t="s">
        <v>166</v>
      </c>
      <c r="D3344">
        <v>221.378803</v>
      </c>
      <c r="E3344" s="6" t="s">
        <v>68</v>
      </c>
      <c r="F3344" s="6" t="s">
        <v>67</v>
      </c>
      <c r="G3344">
        <v>20260723</v>
      </c>
    </row>
    <row r="3345" spans="1:7" x14ac:dyDescent="0.2">
      <c r="A3345" s="6" t="s">
        <v>199</v>
      </c>
      <c r="B3345" s="6" t="s">
        <v>195</v>
      </c>
      <c r="C3345" s="6" t="s">
        <v>166</v>
      </c>
      <c r="D3345">
        <v>214.94859500000001</v>
      </c>
      <c r="E3345" s="6" t="s">
        <v>70</v>
      </c>
      <c r="F3345" s="6" t="s">
        <v>69</v>
      </c>
      <c r="G3345">
        <v>20260723</v>
      </c>
    </row>
    <row r="3346" spans="1:7" x14ac:dyDescent="0.2">
      <c r="A3346" s="6" t="s">
        <v>199</v>
      </c>
      <c r="B3346" s="6" t="s">
        <v>195</v>
      </c>
      <c r="C3346" s="6" t="s">
        <v>166</v>
      </c>
      <c r="D3346">
        <v>214.98592500000001</v>
      </c>
      <c r="E3346" s="6" t="s">
        <v>72</v>
      </c>
      <c r="F3346" s="6" t="s">
        <v>71</v>
      </c>
      <c r="G3346">
        <v>20260723</v>
      </c>
    </row>
    <row r="3347" spans="1:7" x14ac:dyDescent="0.2">
      <c r="A3347" s="6" t="s">
        <v>199</v>
      </c>
      <c r="B3347" s="6" t="s">
        <v>195</v>
      </c>
      <c r="C3347" s="6" t="s">
        <v>166</v>
      </c>
      <c r="D3347">
        <v>-3.7330000000000002E-2</v>
      </c>
      <c r="E3347" s="6" t="s">
        <v>74</v>
      </c>
      <c r="F3347" s="6" t="s">
        <v>73</v>
      </c>
      <c r="G3347">
        <v>20260723</v>
      </c>
    </row>
    <row r="3348" spans="1:7" x14ac:dyDescent="0.2">
      <c r="A3348" s="6" t="s">
        <v>199</v>
      </c>
      <c r="B3348" s="6" t="s">
        <v>195</v>
      </c>
      <c r="C3348" s="6" t="s">
        <v>166</v>
      </c>
      <c r="D3348">
        <v>6.46448</v>
      </c>
      <c r="E3348" s="6" t="s">
        <v>76</v>
      </c>
      <c r="F3348" s="6" t="s">
        <v>75</v>
      </c>
      <c r="G3348">
        <v>20260723</v>
      </c>
    </row>
    <row r="3349" spans="1:7" x14ac:dyDescent="0.2">
      <c r="A3349" s="6" t="s">
        <v>199</v>
      </c>
      <c r="B3349" s="6" t="s">
        <v>195</v>
      </c>
      <c r="C3349" s="6" t="s">
        <v>166</v>
      </c>
      <c r="D3349">
        <v>0</v>
      </c>
      <c r="E3349" s="6" t="s">
        <v>78</v>
      </c>
      <c r="F3349" s="6" t="s">
        <v>77</v>
      </c>
      <c r="G3349">
        <v>20260723</v>
      </c>
    </row>
    <row r="3350" spans="1:7" x14ac:dyDescent="0.2">
      <c r="A3350" s="6" t="s">
        <v>199</v>
      </c>
      <c r="B3350" s="6" t="s">
        <v>195</v>
      </c>
      <c r="C3350" s="6" t="s">
        <v>166</v>
      </c>
      <c r="D3350">
        <v>6.46448</v>
      </c>
      <c r="E3350" s="6" t="s">
        <v>80</v>
      </c>
      <c r="F3350" s="6" t="s">
        <v>79</v>
      </c>
      <c r="G3350">
        <v>20260723</v>
      </c>
    </row>
    <row r="3351" spans="1:7" x14ac:dyDescent="0.2">
      <c r="A3351" s="6" t="s">
        <v>199</v>
      </c>
      <c r="B3351" s="6" t="s">
        <v>195</v>
      </c>
      <c r="C3351" s="6" t="s">
        <v>166</v>
      </c>
      <c r="D3351">
        <v>-3.4271999999999997E-2</v>
      </c>
      <c r="E3351" s="6" t="s">
        <v>82</v>
      </c>
      <c r="F3351" s="6" t="s">
        <v>81</v>
      </c>
      <c r="G3351">
        <v>20260723</v>
      </c>
    </row>
    <row r="3352" spans="1:7" x14ac:dyDescent="0.2">
      <c r="A3352" s="6" t="s">
        <v>199</v>
      </c>
      <c r="B3352" s="6" t="s">
        <v>195</v>
      </c>
      <c r="C3352" s="6" t="s">
        <v>166</v>
      </c>
      <c r="D3352">
        <v>0</v>
      </c>
      <c r="E3352" s="6" t="s">
        <v>84</v>
      </c>
      <c r="F3352" s="6" t="s">
        <v>83</v>
      </c>
      <c r="G3352">
        <v>20260723</v>
      </c>
    </row>
    <row r="3353" spans="1:7" x14ac:dyDescent="0.2">
      <c r="A3353" s="6" t="s">
        <v>199</v>
      </c>
      <c r="B3353" s="6" t="s">
        <v>195</v>
      </c>
      <c r="C3353" s="6" t="s">
        <v>166</v>
      </c>
      <c r="D3353">
        <v>84.054309000000003</v>
      </c>
      <c r="E3353" s="6" t="s">
        <v>86</v>
      </c>
      <c r="F3353" s="6" t="s">
        <v>85</v>
      </c>
      <c r="G3353">
        <v>20260723</v>
      </c>
    </row>
    <row r="3354" spans="1:7" x14ac:dyDescent="0.2">
      <c r="A3354" s="6" t="s">
        <v>199</v>
      </c>
      <c r="B3354" s="6" t="s">
        <v>195</v>
      </c>
      <c r="C3354" s="6" t="s">
        <v>166</v>
      </c>
      <c r="D3354">
        <v>71.555867000000006</v>
      </c>
      <c r="E3354" s="6" t="s">
        <v>88</v>
      </c>
      <c r="F3354" s="6" t="s">
        <v>87</v>
      </c>
      <c r="G3354">
        <v>20260723</v>
      </c>
    </row>
    <row r="3355" spans="1:7" x14ac:dyDescent="0.2">
      <c r="A3355" s="6" t="s">
        <v>199</v>
      </c>
      <c r="B3355" s="6" t="s">
        <v>195</v>
      </c>
      <c r="C3355" s="6" t="s">
        <v>166</v>
      </c>
      <c r="D3355">
        <v>159.16665900000001</v>
      </c>
      <c r="E3355" s="6" t="s">
        <v>90</v>
      </c>
      <c r="F3355" s="6" t="s">
        <v>89</v>
      </c>
      <c r="G3355">
        <v>20260723</v>
      </c>
    </row>
    <row r="3356" spans="1:7" x14ac:dyDescent="0.2">
      <c r="A3356" s="6" t="s">
        <v>199</v>
      </c>
      <c r="B3356" s="6" t="s">
        <v>195</v>
      </c>
      <c r="C3356" s="6" t="s">
        <v>166</v>
      </c>
      <c r="D3356">
        <v>0</v>
      </c>
      <c r="E3356" s="6" t="s">
        <v>92</v>
      </c>
      <c r="F3356" s="6" t="s">
        <v>91</v>
      </c>
      <c r="G3356">
        <v>20260723</v>
      </c>
    </row>
    <row r="3357" spans="1:7" x14ac:dyDescent="0.2">
      <c r="A3357" s="6" t="s">
        <v>199</v>
      </c>
      <c r="B3357" s="6" t="s">
        <v>195</v>
      </c>
      <c r="C3357" s="6" t="s">
        <v>166</v>
      </c>
      <c r="D3357">
        <v>0</v>
      </c>
      <c r="E3357" s="6" t="s">
        <v>94</v>
      </c>
      <c r="F3357" s="6" t="s">
        <v>93</v>
      </c>
      <c r="G3357">
        <v>20260723</v>
      </c>
    </row>
    <row r="3358" spans="1:7" x14ac:dyDescent="0.2">
      <c r="A3358" s="6" t="s">
        <v>199</v>
      </c>
      <c r="B3358" s="6" t="s">
        <v>195</v>
      </c>
      <c r="C3358" s="6" t="s">
        <v>166</v>
      </c>
      <c r="D3358">
        <v>133.717421</v>
      </c>
      <c r="E3358" s="6" t="s">
        <v>96</v>
      </c>
      <c r="F3358" s="6" t="s">
        <v>95</v>
      </c>
      <c r="G3358">
        <v>20260723</v>
      </c>
    </row>
    <row r="3359" spans="1:7" x14ac:dyDescent="0.2">
      <c r="A3359" s="6" t="s">
        <v>199</v>
      </c>
      <c r="B3359" s="6" t="s">
        <v>195</v>
      </c>
      <c r="C3359" s="6" t="s">
        <v>166</v>
      </c>
      <c r="D3359">
        <v>11.054574000000001</v>
      </c>
      <c r="E3359" s="6" t="s">
        <v>98</v>
      </c>
      <c r="F3359" s="6" t="s">
        <v>97</v>
      </c>
      <c r="G3359">
        <v>20260723</v>
      </c>
    </row>
    <row r="3360" spans="1:7" x14ac:dyDescent="0.2">
      <c r="A3360" s="6" t="s">
        <v>199</v>
      </c>
      <c r="B3360" s="6" t="s">
        <v>195</v>
      </c>
      <c r="C3360" s="6" t="s">
        <v>166</v>
      </c>
      <c r="D3360">
        <v>6519.6974609999997</v>
      </c>
      <c r="E3360" s="6" t="s">
        <v>100</v>
      </c>
      <c r="F3360" s="6" t="s">
        <v>99</v>
      </c>
      <c r="G3360">
        <v>20260723</v>
      </c>
    </row>
    <row r="3361" spans="1:7" x14ac:dyDescent="0.2">
      <c r="A3361" s="6" t="s">
        <v>199</v>
      </c>
      <c r="B3361" s="6" t="s">
        <v>195</v>
      </c>
      <c r="C3361" s="6" t="s">
        <v>166</v>
      </c>
      <c r="E3361" s="6" t="s">
        <v>102</v>
      </c>
      <c r="F3361" s="6" t="s">
        <v>101</v>
      </c>
      <c r="G3361">
        <v>20260723</v>
      </c>
    </row>
    <row r="3362" spans="1:7" x14ac:dyDescent="0.2">
      <c r="A3362" s="6" t="s">
        <v>199</v>
      </c>
      <c r="B3362" s="6" t="s">
        <v>195</v>
      </c>
      <c r="C3362" s="6" t="s">
        <v>166</v>
      </c>
      <c r="D3362">
        <v>1457.030017</v>
      </c>
      <c r="E3362" s="6" t="s">
        <v>167</v>
      </c>
      <c r="F3362" s="6" t="s">
        <v>103</v>
      </c>
      <c r="G3362">
        <v>20260723</v>
      </c>
    </row>
    <row r="3363" spans="1:7" x14ac:dyDescent="0.2">
      <c r="A3363" s="6" t="s">
        <v>199</v>
      </c>
      <c r="B3363" s="6" t="s">
        <v>195</v>
      </c>
      <c r="C3363" s="6" t="s">
        <v>166</v>
      </c>
      <c r="D3363">
        <v>1407.095333</v>
      </c>
      <c r="E3363" s="6" t="s">
        <v>168</v>
      </c>
      <c r="F3363" s="6" t="s">
        <v>104</v>
      </c>
      <c r="G3363">
        <v>20260723</v>
      </c>
    </row>
    <row r="3364" spans="1:7" x14ac:dyDescent="0.2">
      <c r="A3364" s="6" t="s">
        <v>199</v>
      </c>
      <c r="B3364" s="6" t="s">
        <v>195</v>
      </c>
      <c r="C3364" s="6" t="s">
        <v>166</v>
      </c>
      <c r="D3364">
        <v>0</v>
      </c>
      <c r="E3364" s="6" t="s">
        <v>106</v>
      </c>
      <c r="F3364" s="6" t="s">
        <v>105</v>
      </c>
      <c r="G3364">
        <v>20260723</v>
      </c>
    </row>
    <row r="3365" spans="1:7" x14ac:dyDescent="0.2">
      <c r="A3365" s="6" t="s">
        <v>199</v>
      </c>
      <c r="B3365" s="6" t="s">
        <v>195</v>
      </c>
      <c r="C3365" s="6" t="s">
        <v>166</v>
      </c>
      <c r="D3365">
        <v>1312.3054540000001</v>
      </c>
      <c r="E3365" s="6" t="s">
        <v>108</v>
      </c>
      <c r="F3365" s="6" t="s">
        <v>107</v>
      </c>
      <c r="G3365">
        <v>20260723</v>
      </c>
    </row>
    <row r="3366" spans="1:7" x14ac:dyDescent="0.2">
      <c r="A3366" s="6" t="s">
        <v>199</v>
      </c>
      <c r="B3366" s="6" t="s">
        <v>195</v>
      </c>
      <c r="C3366" s="6" t="s">
        <v>166</v>
      </c>
      <c r="D3366">
        <v>94.789878999999999</v>
      </c>
      <c r="E3366" s="6" t="s">
        <v>110</v>
      </c>
      <c r="F3366" s="6" t="s">
        <v>109</v>
      </c>
      <c r="G3366">
        <v>20260723</v>
      </c>
    </row>
    <row r="3367" spans="1:7" x14ac:dyDescent="0.2">
      <c r="A3367" s="6" t="s">
        <v>199</v>
      </c>
      <c r="B3367" s="6" t="s">
        <v>195</v>
      </c>
      <c r="C3367" s="6" t="s">
        <v>166</v>
      </c>
      <c r="D3367">
        <v>49.934683999999997</v>
      </c>
      <c r="E3367" s="6" t="s">
        <v>112</v>
      </c>
      <c r="F3367" s="6" t="s">
        <v>111</v>
      </c>
      <c r="G3367">
        <v>20260723</v>
      </c>
    </row>
    <row r="3368" spans="1:7" x14ac:dyDescent="0.2">
      <c r="A3368" s="6" t="s">
        <v>199</v>
      </c>
      <c r="B3368" s="6" t="s">
        <v>195</v>
      </c>
      <c r="C3368" s="6" t="s">
        <v>166</v>
      </c>
      <c r="D3368">
        <v>0</v>
      </c>
      <c r="E3368" s="6" t="s">
        <v>106</v>
      </c>
      <c r="F3368" s="6" t="s">
        <v>113</v>
      </c>
      <c r="G3368">
        <v>20260723</v>
      </c>
    </row>
    <row r="3369" spans="1:7" x14ac:dyDescent="0.2">
      <c r="A3369" s="6" t="s">
        <v>199</v>
      </c>
      <c r="B3369" s="6" t="s">
        <v>195</v>
      </c>
      <c r="C3369" s="6" t="s">
        <v>166</v>
      </c>
      <c r="D3369">
        <v>39.594552</v>
      </c>
      <c r="E3369" s="6" t="s">
        <v>108</v>
      </c>
      <c r="F3369" s="6" t="s">
        <v>114</v>
      </c>
      <c r="G3369">
        <v>20260723</v>
      </c>
    </row>
    <row r="3370" spans="1:7" x14ac:dyDescent="0.2">
      <c r="A3370" s="6" t="s">
        <v>199</v>
      </c>
      <c r="B3370" s="6" t="s">
        <v>195</v>
      </c>
      <c r="C3370" s="6" t="s">
        <v>166</v>
      </c>
      <c r="D3370">
        <v>10.340132000000001</v>
      </c>
      <c r="E3370" s="6" t="s">
        <v>110</v>
      </c>
      <c r="F3370" s="6" t="s">
        <v>115</v>
      </c>
      <c r="G3370">
        <v>20260723</v>
      </c>
    </row>
    <row r="3371" spans="1:7" x14ac:dyDescent="0.2">
      <c r="A3371" s="6" t="s">
        <v>199</v>
      </c>
      <c r="B3371" s="6" t="s">
        <v>195</v>
      </c>
      <c r="C3371" s="6" t="s">
        <v>166</v>
      </c>
      <c r="D3371">
        <v>1786.924397</v>
      </c>
      <c r="E3371" s="6" t="s">
        <v>117</v>
      </c>
      <c r="F3371" s="6" t="s">
        <v>116</v>
      </c>
      <c r="G3371">
        <v>20260723</v>
      </c>
    </row>
    <row r="3372" spans="1:7" x14ac:dyDescent="0.2">
      <c r="A3372" s="6" t="s">
        <v>199</v>
      </c>
      <c r="B3372" s="6" t="s">
        <v>195</v>
      </c>
      <c r="C3372" s="6" t="s">
        <v>166</v>
      </c>
      <c r="D3372">
        <v>-3.5112999999999998E-2</v>
      </c>
      <c r="E3372" s="6" t="s">
        <v>119</v>
      </c>
      <c r="F3372" s="6" t="s">
        <v>118</v>
      </c>
      <c r="G3372">
        <v>20260723</v>
      </c>
    </row>
    <row r="3373" spans="1:7" x14ac:dyDescent="0.2">
      <c r="A3373" s="6" t="s">
        <v>199</v>
      </c>
      <c r="B3373" s="6" t="s">
        <v>195</v>
      </c>
      <c r="C3373" s="6" t="s">
        <v>166</v>
      </c>
      <c r="D3373">
        <v>0</v>
      </c>
      <c r="E3373" s="6" t="s">
        <v>106</v>
      </c>
      <c r="F3373" s="6" t="s">
        <v>120</v>
      </c>
      <c r="G3373">
        <v>20260723</v>
      </c>
    </row>
    <row r="3374" spans="1:7" x14ac:dyDescent="0.2">
      <c r="A3374" s="6" t="s">
        <v>199</v>
      </c>
      <c r="B3374" s="6" t="s">
        <v>195</v>
      </c>
      <c r="C3374" s="6" t="s">
        <v>166</v>
      </c>
      <c r="D3374">
        <v>-4.8533E-2</v>
      </c>
      <c r="E3374" s="6" t="s">
        <v>108</v>
      </c>
      <c r="F3374" s="6" t="s">
        <v>121</v>
      </c>
      <c r="G3374">
        <v>20260723</v>
      </c>
    </row>
    <row r="3375" spans="1:7" x14ac:dyDescent="0.2">
      <c r="A3375" s="6" t="s">
        <v>199</v>
      </c>
      <c r="B3375" s="6" t="s">
        <v>195</v>
      </c>
      <c r="C3375" s="6" t="s">
        <v>166</v>
      </c>
      <c r="D3375">
        <v>1.342E-2</v>
      </c>
      <c r="E3375" s="6" t="s">
        <v>110</v>
      </c>
      <c r="F3375" s="6" t="s">
        <v>122</v>
      </c>
      <c r="G3375">
        <v>20260723</v>
      </c>
    </row>
    <row r="3376" spans="1:7" x14ac:dyDescent="0.2">
      <c r="A3376" s="6" t="s">
        <v>199</v>
      </c>
      <c r="B3376" s="6" t="s">
        <v>195</v>
      </c>
      <c r="C3376" s="6" t="s">
        <v>166</v>
      </c>
      <c r="D3376">
        <v>1786.9595099999999</v>
      </c>
      <c r="E3376" s="6" t="s">
        <v>169</v>
      </c>
      <c r="F3376" s="6" t="s">
        <v>123</v>
      </c>
      <c r="G3376">
        <v>20260723</v>
      </c>
    </row>
    <row r="3377" spans="1:7" x14ac:dyDescent="0.2">
      <c r="A3377" s="6" t="s">
        <v>199</v>
      </c>
      <c r="B3377" s="6" t="s">
        <v>195</v>
      </c>
      <c r="C3377" s="6" t="s">
        <v>166</v>
      </c>
      <c r="D3377">
        <v>0</v>
      </c>
      <c r="E3377" s="6" t="s">
        <v>106</v>
      </c>
      <c r="F3377" s="6" t="s">
        <v>124</v>
      </c>
      <c r="G3377">
        <v>20260723</v>
      </c>
    </row>
    <row r="3378" spans="1:7" x14ac:dyDescent="0.2">
      <c r="A3378" s="6" t="s">
        <v>199</v>
      </c>
      <c r="B3378" s="6" t="s">
        <v>195</v>
      </c>
      <c r="C3378" s="6" t="s">
        <v>166</v>
      </c>
      <c r="D3378">
        <v>1753.1642139999999</v>
      </c>
      <c r="E3378" s="6" t="s">
        <v>108</v>
      </c>
      <c r="F3378" s="6" t="s">
        <v>125</v>
      </c>
      <c r="G3378">
        <v>20260723</v>
      </c>
    </row>
    <row r="3379" spans="1:7" x14ac:dyDescent="0.2">
      <c r="A3379" s="6" t="s">
        <v>199</v>
      </c>
      <c r="B3379" s="6" t="s">
        <v>195</v>
      </c>
      <c r="C3379" s="6" t="s">
        <v>166</v>
      </c>
      <c r="D3379">
        <v>33.795296</v>
      </c>
      <c r="E3379" s="6" t="s">
        <v>110</v>
      </c>
      <c r="F3379" s="6" t="s">
        <v>126</v>
      </c>
      <c r="G3379">
        <v>20260723</v>
      </c>
    </row>
    <row r="3380" spans="1:7" x14ac:dyDescent="0.2">
      <c r="A3380" s="6" t="s">
        <v>199</v>
      </c>
      <c r="B3380" s="6" t="s">
        <v>195</v>
      </c>
      <c r="C3380" s="6" t="s">
        <v>166</v>
      </c>
      <c r="D3380">
        <v>382.98362700000001</v>
      </c>
      <c r="E3380" s="6" t="s">
        <v>170</v>
      </c>
      <c r="F3380" s="6" t="s">
        <v>127</v>
      </c>
      <c r="G3380">
        <v>20260723</v>
      </c>
    </row>
    <row r="3381" spans="1:7" x14ac:dyDescent="0.2">
      <c r="A3381" s="6" t="s">
        <v>199</v>
      </c>
      <c r="B3381" s="6" t="s">
        <v>195</v>
      </c>
      <c r="C3381" s="6" t="s">
        <v>166</v>
      </c>
      <c r="D3381">
        <v>39.825459000000002</v>
      </c>
      <c r="E3381" s="6" t="s">
        <v>106</v>
      </c>
      <c r="F3381" s="6" t="s">
        <v>128</v>
      </c>
      <c r="G3381">
        <v>20260723</v>
      </c>
    </row>
    <row r="3382" spans="1:7" x14ac:dyDescent="0.2">
      <c r="A3382" s="6" t="s">
        <v>199</v>
      </c>
      <c r="B3382" s="6" t="s">
        <v>195</v>
      </c>
      <c r="C3382" s="6" t="s">
        <v>166</v>
      </c>
      <c r="D3382">
        <v>330.75800700000002</v>
      </c>
      <c r="E3382" s="6" t="s">
        <v>108</v>
      </c>
      <c r="F3382" s="6" t="s">
        <v>129</v>
      </c>
      <c r="G3382">
        <v>20260723</v>
      </c>
    </row>
    <row r="3383" spans="1:7" x14ac:dyDescent="0.2">
      <c r="A3383" s="6" t="s">
        <v>199</v>
      </c>
      <c r="B3383" s="6" t="s">
        <v>195</v>
      </c>
      <c r="C3383" s="6" t="s">
        <v>166</v>
      </c>
      <c r="D3383">
        <v>12.400161000000001</v>
      </c>
      <c r="E3383" s="6" t="s">
        <v>110</v>
      </c>
      <c r="F3383" s="6" t="s">
        <v>130</v>
      </c>
      <c r="G3383">
        <v>20260723</v>
      </c>
    </row>
    <row r="3384" spans="1:7" x14ac:dyDescent="0.2">
      <c r="A3384" s="6" t="s">
        <v>199</v>
      </c>
      <c r="B3384" s="6" t="s">
        <v>195</v>
      </c>
      <c r="C3384" s="6" t="s">
        <v>166</v>
      </c>
      <c r="E3384" s="6" t="s">
        <v>132</v>
      </c>
      <c r="F3384" s="6" t="s">
        <v>131</v>
      </c>
      <c r="G3384">
        <v>20260723</v>
      </c>
    </row>
    <row r="3385" spans="1:7" x14ac:dyDescent="0.2">
      <c r="A3385" s="6" t="s">
        <v>199</v>
      </c>
      <c r="B3385" s="6" t="s">
        <v>195</v>
      </c>
      <c r="C3385" s="6" t="s">
        <v>166</v>
      </c>
      <c r="D3385">
        <v>0</v>
      </c>
      <c r="E3385" s="6" t="s">
        <v>134</v>
      </c>
      <c r="F3385" s="6" t="s">
        <v>133</v>
      </c>
      <c r="G3385">
        <v>20260723</v>
      </c>
    </row>
    <row r="3386" spans="1:7" x14ac:dyDescent="0.2">
      <c r="A3386" s="6" t="s">
        <v>199</v>
      </c>
      <c r="B3386" s="6" t="s">
        <v>195</v>
      </c>
      <c r="C3386" s="6" t="s">
        <v>166</v>
      </c>
      <c r="D3386">
        <v>16.627800000000001</v>
      </c>
      <c r="E3386" s="6" t="s">
        <v>136</v>
      </c>
      <c r="F3386" s="6" t="s">
        <v>135</v>
      </c>
      <c r="G3386">
        <v>20260723</v>
      </c>
    </row>
    <row r="3387" spans="1:7" x14ac:dyDescent="0.2">
      <c r="A3387" s="6" t="s">
        <v>199</v>
      </c>
      <c r="B3387" s="6" t="s">
        <v>195</v>
      </c>
      <c r="C3387" s="6" t="s">
        <v>166</v>
      </c>
      <c r="D3387">
        <v>1.209795</v>
      </c>
      <c r="E3387" s="6" t="s">
        <v>138</v>
      </c>
      <c r="F3387" s="6" t="s">
        <v>137</v>
      </c>
      <c r="G3387">
        <v>20260723</v>
      </c>
    </row>
    <row r="3388" spans="1:7" x14ac:dyDescent="0.2">
      <c r="A3388" s="6" t="s">
        <v>199</v>
      </c>
      <c r="B3388" s="6" t="s">
        <v>195</v>
      </c>
      <c r="C3388" s="6" t="s">
        <v>166</v>
      </c>
      <c r="D3388">
        <v>16.38128</v>
      </c>
      <c r="E3388" s="6" t="s">
        <v>140</v>
      </c>
      <c r="F3388" s="6" t="s">
        <v>139</v>
      </c>
      <c r="G3388">
        <v>20260723</v>
      </c>
    </row>
    <row r="3389" spans="1:7" x14ac:dyDescent="0.2">
      <c r="A3389" s="6" t="s">
        <v>199</v>
      </c>
      <c r="B3389" s="6" t="s">
        <v>195</v>
      </c>
      <c r="C3389" s="6" t="s">
        <v>166</v>
      </c>
      <c r="D3389">
        <v>154.596755</v>
      </c>
      <c r="E3389" s="6" t="s">
        <v>142</v>
      </c>
      <c r="F3389" s="6" t="s">
        <v>141</v>
      </c>
      <c r="G3389">
        <v>20260723</v>
      </c>
    </row>
    <row r="3390" spans="1:7" x14ac:dyDescent="0.2">
      <c r="A3390" s="6" t="s">
        <v>199</v>
      </c>
      <c r="B3390" s="6" t="s">
        <v>195</v>
      </c>
      <c r="C3390" s="6" t="s">
        <v>166</v>
      </c>
      <c r="D3390">
        <v>2.1294E-2</v>
      </c>
      <c r="E3390" s="6" t="s">
        <v>52</v>
      </c>
      <c r="F3390" s="6" t="s">
        <v>143</v>
      </c>
      <c r="G3390">
        <v>20260723</v>
      </c>
    </row>
    <row r="3391" spans="1:7" x14ac:dyDescent="0.2">
      <c r="A3391" s="6" t="s">
        <v>199</v>
      </c>
      <c r="B3391" s="6" t="s">
        <v>195</v>
      </c>
      <c r="C3391" s="6" t="s">
        <v>166</v>
      </c>
      <c r="D3391">
        <v>6.6476550000000003</v>
      </c>
      <c r="E3391" s="6" t="s">
        <v>145</v>
      </c>
      <c r="F3391" s="6" t="s">
        <v>144</v>
      </c>
      <c r="G3391">
        <v>20260723</v>
      </c>
    </row>
    <row r="3392" spans="1:7" x14ac:dyDescent="0.2">
      <c r="A3392" s="6" t="s">
        <v>199</v>
      </c>
      <c r="B3392" s="6" t="s">
        <v>195</v>
      </c>
      <c r="C3392" s="6" t="s">
        <v>166</v>
      </c>
      <c r="D3392">
        <v>66.269136000000003</v>
      </c>
      <c r="E3392" s="6" t="s">
        <v>147</v>
      </c>
      <c r="F3392" s="6" t="s">
        <v>146</v>
      </c>
      <c r="G3392">
        <v>20260723</v>
      </c>
    </row>
    <row r="3393" spans="1:7" x14ac:dyDescent="0.2">
      <c r="A3393" s="6" t="s">
        <v>199</v>
      </c>
      <c r="B3393" s="6" t="s">
        <v>195</v>
      </c>
      <c r="C3393" s="6" t="s">
        <v>166</v>
      </c>
      <c r="D3393">
        <v>40.027894000000003</v>
      </c>
      <c r="E3393" s="6" t="s">
        <v>149</v>
      </c>
      <c r="F3393" s="6" t="s">
        <v>148</v>
      </c>
      <c r="G3393">
        <v>20260723</v>
      </c>
    </row>
    <row r="3394" spans="1:7" x14ac:dyDescent="0.2">
      <c r="A3394" s="6" t="s">
        <v>199</v>
      </c>
      <c r="B3394" s="6" t="s">
        <v>195</v>
      </c>
      <c r="C3394" s="6" t="s">
        <v>166</v>
      </c>
      <c r="D3394">
        <v>72.299610999999999</v>
      </c>
      <c r="E3394" s="6" t="s">
        <v>151</v>
      </c>
      <c r="F3394" s="6" t="s">
        <v>150</v>
      </c>
      <c r="G3394">
        <v>20260723</v>
      </c>
    </row>
    <row r="3395" spans="1:7" x14ac:dyDescent="0.2">
      <c r="A3395" s="6" t="s">
        <v>199</v>
      </c>
      <c r="B3395" s="6" t="s">
        <v>195</v>
      </c>
      <c r="C3395" s="6" t="s">
        <v>166</v>
      </c>
      <c r="D3395">
        <v>140.96682799999999</v>
      </c>
      <c r="E3395" s="6" t="s">
        <v>153</v>
      </c>
      <c r="F3395" s="6" t="s">
        <v>152</v>
      </c>
      <c r="G3395">
        <v>20260723</v>
      </c>
    </row>
    <row r="3396" spans="1:7" x14ac:dyDescent="0.2">
      <c r="A3396" s="6" t="s">
        <v>199</v>
      </c>
      <c r="B3396" s="6" t="s">
        <v>195</v>
      </c>
      <c r="C3396" s="6" t="s">
        <v>166</v>
      </c>
      <c r="D3396">
        <v>39.806446999999999</v>
      </c>
      <c r="E3396" s="6" t="s">
        <v>155</v>
      </c>
      <c r="F3396" s="6" t="s">
        <v>154</v>
      </c>
      <c r="G3396">
        <v>20260723</v>
      </c>
    </row>
    <row r="3397" spans="1:7" x14ac:dyDescent="0.2">
      <c r="A3397" s="6" t="s">
        <v>199</v>
      </c>
      <c r="B3397" s="6" t="s">
        <v>195</v>
      </c>
      <c r="C3397" s="6" t="s">
        <v>166</v>
      </c>
      <c r="D3397">
        <v>0</v>
      </c>
      <c r="E3397" s="6" t="s">
        <v>157</v>
      </c>
      <c r="F3397" s="6" t="s">
        <v>156</v>
      </c>
      <c r="G3397">
        <v>20260723</v>
      </c>
    </row>
    <row r="3398" spans="1:7" x14ac:dyDescent="0.2">
      <c r="A3398" s="6" t="s">
        <v>199</v>
      </c>
      <c r="B3398" s="6" t="s">
        <v>195</v>
      </c>
      <c r="C3398" s="6" t="s">
        <v>166</v>
      </c>
      <c r="D3398">
        <v>39.806446999999999</v>
      </c>
      <c r="E3398" s="6" t="s">
        <v>159</v>
      </c>
      <c r="F3398" s="6" t="s">
        <v>158</v>
      </c>
      <c r="G3398">
        <v>20260723</v>
      </c>
    </row>
    <row r="3399" spans="1:7" x14ac:dyDescent="0.2">
      <c r="A3399" s="6" t="s">
        <v>199</v>
      </c>
      <c r="B3399" s="6" t="s">
        <v>195</v>
      </c>
      <c r="C3399" s="6" t="s">
        <v>166</v>
      </c>
      <c r="D3399">
        <v>67.146942999999993</v>
      </c>
      <c r="E3399" s="6" t="s">
        <v>161</v>
      </c>
      <c r="F3399" s="6" t="s">
        <v>160</v>
      </c>
      <c r="G3399">
        <v>20260723</v>
      </c>
    </row>
    <row r="3400" spans="1:7" x14ac:dyDescent="0.2">
      <c r="A3400" s="6" t="s">
        <v>199</v>
      </c>
      <c r="B3400" s="6" t="s">
        <v>195</v>
      </c>
      <c r="C3400" s="6" t="s">
        <v>166</v>
      </c>
      <c r="D3400">
        <v>4248.9394769999999</v>
      </c>
      <c r="E3400" s="6" t="s">
        <v>163</v>
      </c>
      <c r="F3400" s="6" t="s">
        <v>162</v>
      </c>
      <c r="G3400">
        <v>20260723</v>
      </c>
    </row>
    <row r="3401" spans="1:7" x14ac:dyDescent="0.2">
      <c r="A3401" s="6" t="s">
        <v>199</v>
      </c>
      <c r="B3401" s="6" t="s">
        <v>195</v>
      </c>
      <c r="C3401" s="6" t="s">
        <v>166</v>
      </c>
      <c r="D3401">
        <v>2270.7579839999999</v>
      </c>
      <c r="E3401" s="6" t="s">
        <v>165</v>
      </c>
      <c r="F3401" s="6" t="s">
        <v>164</v>
      </c>
      <c r="G3401">
        <v>20260723</v>
      </c>
    </row>
    <row r="3402" spans="1:7" x14ac:dyDescent="0.2">
      <c r="A3402" s="6" t="s">
        <v>200</v>
      </c>
      <c r="B3402" s="6" t="s">
        <v>180</v>
      </c>
      <c r="C3402" s="6" t="s">
        <v>166</v>
      </c>
      <c r="E3402" s="6" t="s">
        <v>12</v>
      </c>
      <c r="F3402" s="6" t="s">
        <v>11</v>
      </c>
      <c r="G3402">
        <v>20260723</v>
      </c>
    </row>
    <row r="3403" spans="1:7" x14ac:dyDescent="0.2">
      <c r="A3403" s="6" t="s">
        <v>200</v>
      </c>
      <c r="B3403" s="6" t="s">
        <v>180</v>
      </c>
      <c r="C3403" s="6" t="s">
        <v>166</v>
      </c>
      <c r="E3403" s="6" t="s">
        <v>16</v>
      </c>
      <c r="F3403" s="6" t="s">
        <v>15</v>
      </c>
      <c r="G3403">
        <v>20260723</v>
      </c>
    </row>
    <row r="3404" spans="1:7" x14ac:dyDescent="0.2">
      <c r="A3404" s="6" t="s">
        <v>200</v>
      </c>
      <c r="B3404" s="6" t="s">
        <v>180</v>
      </c>
      <c r="C3404" s="6" t="s">
        <v>166</v>
      </c>
      <c r="E3404" s="6" t="s">
        <v>18</v>
      </c>
      <c r="F3404" s="6" t="s">
        <v>17</v>
      </c>
      <c r="G3404">
        <v>20260723</v>
      </c>
    </row>
    <row r="3405" spans="1:7" x14ac:dyDescent="0.2">
      <c r="A3405" s="6" t="s">
        <v>200</v>
      </c>
      <c r="B3405" s="6" t="s">
        <v>180</v>
      </c>
      <c r="C3405" s="6" t="s">
        <v>166</v>
      </c>
      <c r="D3405">
        <v>0.14036199999999999</v>
      </c>
      <c r="E3405" s="6" t="s">
        <v>20</v>
      </c>
      <c r="F3405" s="6" t="s">
        <v>19</v>
      </c>
      <c r="G3405">
        <v>20260723</v>
      </c>
    </row>
    <row r="3406" spans="1:7" x14ac:dyDescent="0.2">
      <c r="A3406" s="6" t="s">
        <v>200</v>
      </c>
      <c r="B3406" s="6" t="s">
        <v>180</v>
      </c>
      <c r="C3406" s="6" t="s">
        <v>166</v>
      </c>
      <c r="D3406">
        <v>38.230516999999999</v>
      </c>
      <c r="E3406" s="6" t="s">
        <v>22</v>
      </c>
      <c r="F3406" s="6" t="s">
        <v>21</v>
      </c>
      <c r="G3406">
        <v>20260723</v>
      </c>
    </row>
    <row r="3407" spans="1:7" x14ac:dyDescent="0.2">
      <c r="A3407" s="6" t="s">
        <v>200</v>
      </c>
      <c r="B3407" s="6" t="s">
        <v>180</v>
      </c>
      <c r="C3407" s="6" t="s">
        <v>166</v>
      </c>
      <c r="D3407">
        <v>0.668068</v>
      </c>
      <c r="E3407" s="6" t="s">
        <v>24</v>
      </c>
      <c r="F3407" s="6" t="s">
        <v>23</v>
      </c>
      <c r="G3407">
        <v>20260723</v>
      </c>
    </row>
    <row r="3408" spans="1:7" x14ac:dyDescent="0.2">
      <c r="A3408" s="6" t="s">
        <v>200</v>
      </c>
      <c r="B3408" s="6" t="s">
        <v>180</v>
      </c>
      <c r="C3408" s="6" t="s">
        <v>166</v>
      </c>
      <c r="D3408">
        <v>100.46907299999999</v>
      </c>
      <c r="E3408" s="6" t="s">
        <v>26</v>
      </c>
      <c r="F3408" s="6" t="s">
        <v>25</v>
      </c>
      <c r="G3408">
        <v>20260723</v>
      </c>
    </row>
    <row r="3409" spans="1:7" x14ac:dyDescent="0.2">
      <c r="A3409" s="6" t="s">
        <v>200</v>
      </c>
      <c r="B3409" s="6" t="s">
        <v>180</v>
      </c>
      <c r="C3409" s="6" t="s">
        <v>166</v>
      </c>
      <c r="D3409">
        <v>1735.0734030000001</v>
      </c>
      <c r="E3409" s="6" t="s">
        <v>28</v>
      </c>
      <c r="F3409" s="6" t="s">
        <v>27</v>
      </c>
      <c r="G3409">
        <v>20260723</v>
      </c>
    </row>
    <row r="3410" spans="1:7" x14ac:dyDescent="0.2">
      <c r="A3410" s="6" t="s">
        <v>200</v>
      </c>
      <c r="B3410" s="6" t="s">
        <v>180</v>
      </c>
      <c r="C3410" s="6" t="s">
        <v>166</v>
      </c>
      <c r="D3410">
        <v>104.615876</v>
      </c>
      <c r="E3410" s="6" t="s">
        <v>30</v>
      </c>
      <c r="F3410" s="6" t="s">
        <v>29</v>
      </c>
      <c r="G3410">
        <v>20260723</v>
      </c>
    </row>
    <row r="3411" spans="1:7" x14ac:dyDescent="0.2">
      <c r="A3411" s="6" t="s">
        <v>200</v>
      </c>
      <c r="B3411" s="6" t="s">
        <v>180</v>
      </c>
      <c r="C3411" s="6" t="s">
        <v>166</v>
      </c>
      <c r="D3411">
        <v>184.785686</v>
      </c>
      <c r="E3411" s="6" t="s">
        <v>32</v>
      </c>
      <c r="F3411" s="6" t="s">
        <v>31</v>
      </c>
      <c r="G3411">
        <v>20260723</v>
      </c>
    </row>
    <row r="3412" spans="1:7" x14ac:dyDescent="0.2">
      <c r="A3412" s="6" t="s">
        <v>200</v>
      </c>
      <c r="B3412" s="6" t="s">
        <v>180</v>
      </c>
      <c r="C3412" s="6" t="s">
        <v>166</v>
      </c>
      <c r="D3412">
        <v>22.929106000000001</v>
      </c>
      <c r="E3412" s="6" t="s">
        <v>34</v>
      </c>
      <c r="F3412" s="6" t="s">
        <v>33</v>
      </c>
      <c r="G3412">
        <v>20260723</v>
      </c>
    </row>
    <row r="3413" spans="1:7" x14ac:dyDescent="0.2">
      <c r="A3413" s="6" t="s">
        <v>200</v>
      </c>
      <c r="B3413" s="6" t="s">
        <v>180</v>
      </c>
      <c r="C3413" s="6" t="s">
        <v>166</v>
      </c>
      <c r="D3413">
        <v>15.129629</v>
      </c>
      <c r="E3413" s="6" t="s">
        <v>36</v>
      </c>
      <c r="F3413" s="6" t="s">
        <v>35</v>
      </c>
      <c r="G3413">
        <v>20260723</v>
      </c>
    </row>
    <row r="3414" spans="1:7" x14ac:dyDescent="0.2">
      <c r="A3414" s="6" t="s">
        <v>200</v>
      </c>
      <c r="B3414" s="6" t="s">
        <v>180</v>
      </c>
      <c r="C3414" s="6" t="s">
        <v>166</v>
      </c>
      <c r="D3414">
        <v>7.7994770000000004</v>
      </c>
      <c r="E3414" s="6" t="s">
        <v>38</v>
      </c>
      <c r="F3414" s="6" t="s">
        <v>37</v>
      </c>
      <c r="G3414">
        <v>20260723</v>
      </c>
    </row>
    <row r="3415" spans="1:7" x14ac:dyDescent="0.2">
      <c r="A3415" s="6" t="s">
        <v>200</v>
      </c>
      <c r="B3415" s="6" t="s">
        <v>180</v>
      </c>
      <c r="C3415" s="6" t="s">
        <v>166</v>
      </c>
      <c r="D3415">
        <v>758.879683</v>
      </c>
      <c r="E3415" s="6" t="s">
        <v>40</v>
      </c>
      <c r="F3415" s="6" t="s">
        <v>39</v>
      </c>
      <c r="G3415">
        <v>20260723</v>
      </c>
    </row>
    <row r="3416" spans="1:7" x14ac:dyDescent="0.2">
      <c r="A3416" s="6" t="s">
        <v>200</v>
      </c>
      <c r="B3416" s="6" t="s">
        <v>180</v>
      </c>
      <c r="C3416" s="6" t="s">
        <v>166</v>
      </c>
      <c r="D3416">
        <v>237.67242999999999</v>
      </c>
      <c r="E3416" s="6" t="s">
        <v>42</v>
      </c>
      <c r="F3416" s="6" t="s">
        <v>41</v>
      </c>
      <c r="G3416">
        <v>20260723</v>
      </c>
    </row>
    <row r="3417" spans="1:7" x14ac:dyDescent="0.2">
      <c r="A3417" s="6" t="s">
        <v>200</v>
      </c>
      <c r="B3417" s="6" t="s">
        <v>180</v>
      </c>
      <c r="C3417" s="6" t="s">
        <v>166</v>
      </c>
      <c r="D3417">
        <v>501.61079999999998</v>
      </c>
      <c r="E3417" s="6" t="s">
        <v>44</v>
      </c>
      <c r="F3417" s="6" t="s">
        <v>43</v>
      </c>
      <c r="G3417">
        <v>20260723</v>
      </c>
    </row>
    <row r="3418" spans="1:7" x14ac:dyDescent="0.2">
      <c r="A3418" s="6" t="s">
        <v>200</v>
      </c>
      <c r="B3418" s="6" t="s">
        <v>180</v>
      </c>
      <c r="C3418" s="6" t="s">
        <v>166</v>
      </c>
      <c r="D3418">
        <v>19.596454000000001</v>
      </c>
      <c r="E3418" s="6" t="s">
        <v>46</v>
      </c>
      <c r="F3418" s="6" t="s">
        <v>45</v>
      </c>
      <c r="G3418">
        <v>20260723</v>
      </c>
    </row>
    <row r="3419" spans="1:7" x14ac:dyDescent="0.2">
      <c r="A3419" s="6" t="s">
        <v>200</v>
      </c>
      <c r="B3419" s="6" t="s">
        <v>180</v>
      </c>
      <c r="C3419" s="6" t="s">
        <v>166</v>
      </c>
      <c r="D3419">
        <v>0</v>
      </c>
      <c r="E3419" s="6" t="s">
        <v>48</v>
      </c>
      <c r="F3419" s="6" t="s">
        <v>47</v>
      </c>
      <c r="G3419">
        <v>20260723</v>
      </c>
    </row>
    <row r="3420" spans="1:7" x14ac:dyDescent="0.2">
      <c r="A3420" s="6" t="s">
        <v>200</v>
      </c>
      <c r="B3420" s="6" t="s">
        <v>180</v>
      </c>
      <c r="C3420" s="6" t="s">
        <v>166</v>
      </c>
      <c r="D3420">
        <v>474.65866499999998</v>
      </c>
      <c r="E3420" s="6" t="s">
        <v>50</v>
      </c>
      <c r="F3420" s="6" t="s">
        <v>49</v>
      </c>
      <c r="G3420">
        <v>20260723</v>
      </c>
    </row>
    <row r="3421" spans="1:7" x14ac:dyDescent="0.2">
      <c r="A3421" s="6" t="s">
        <v>200</v>
      </c>
      <c r="B3421" s="6" t="s">
        <v>180</v>
      </c>
      <c r="C3421" s="6" t="s">
        <v>166</v>
      </c>
      <c r="D3421">
        <v>0</v>
      </c>
      <c r="E3421" s="6" t="s">
        <v>52</v>
      </c>
      <c r="F3421" s="6" t="s">
        <v>51</v>
      </c>
      <c r="G3421">
        <v>20260723</v>
      </c>
    </row>
    <row r="3422" spans="1:7" x14ac:dyDescent="0.2">
      <c r="A3422" s="6" t="s">
        <v>200</v>
      </c>
      <c r="B3422" s="6" t="s">
        <v>180</v>
      </c>
      <c r="C3422" s="6" t="s">
        <v>166</v>
      </c>
      <c r="D3422">
        <v>188.85558700000001</v>
      </c>
      <c r="E3422" s="6" t="s">
        <v>54</v>
      </c>
      <c r="F3422" s="6" t="s">
        <v>53</v>
      </c>
      <c r="G3422">
        <v>20260723</v>
      </c>
    </row>
    <row r="3423" spans="1:7" x14ac:dyDescent="0.2">
      <c r="A3423" s="6" t="s">
        <v>200</v>
      </c>
      <c r="B3423" s="6" t="s">
        <v>180</v>
      </c>
      <c r="C3423" s="6" t="s">
        <v>166</v>
      </c>
      <c r="D3423">
        <v>0.34880100000000003</v>
      </c>
      <c r="E3423" s="6" t="s">
        <v>56</v>
      </c>
      <c r="F3423" s="6" t="s">
        <v>55</v>
      </c>
      <c r="G3423">
        <v>20260723</v>
      </c>
    </row>
    <row r="3424" spans="1:7" x14ac:dyDescent="0.2">
      <c r="A3424" s="6" t="s">
        <v>200</v>
      </c>
      <c r="B3424" s="6" t="s">
        <v>180</v>
      </c>
      <c r="C3424" s="6" t="s">
        <v>166</v>
      </c>
      <c r="D3424">
        <v>1225.638708</v>
      </c>
      <c r="E3424" s="6" t="s">
        <v>58</v>
      </c>
      <c r="F3424" s="6" t="s">
        <v>57</v>
      </c>
      <c r="G3424">
        <v>20260723</v>
      </c>
    </row>
    <row r="3425" spans="1:7" x14ac:dyDescent="0.2">
      <c r="A3425" s="6" t="s">
        <v>200</v>
      </c>
      <c r="B3425" s="6" t="s">
        <v>180</v>
      </c>
      <c r="C3425" s="6" t="s">
        <v>166</v>
      </c>
      <c r="D3425">
        <v>71.543975000000003</v>
      </c>
      <c r="E3425" s="6" t="s">
        <v>60</v>
      </c>
      <c r="F3425" s="6" t="s">
        <v>59</v>
      </c>
      <c r="G3425">
        <v>20260723</v>
      </c>
    </row>
    <row r="3426" spans="1:7" x14ac:dyDescent="0.2">
      <c r="A3426" s="6" t="s">
        <v>200</v>
      </c>
      <c r="B3426" s="6" t="s">
        <v>180</v>
      </c>
      <c r="C3426" s="6" t="s">
        <v>166</v>
      </c>
      <c r="D3426">
        <v>6.7167139999999996</v>
      </c>
      <c r="E3426" s="6" t="s">
        <v>62</v>
      </c>
      <c r="F3426" s="6" t="s">
        <v>61</v>
      </c>
      <c r="G3426">
        <v>20260723</v>
      </c>
    </row>
    <row r="3427" spans="1:7" x14ac:dyDescent="0.2">
      <c r="A3427" s="6" t="s">
        <v>200</v>
      </c>
      <c r="B3427" s="6" t="s">
        <v>180</v>
      </c>
      <c r="C3427" s="6" t="s">
        <v>166</v>
      </c>
      <c r="D3427">
        <v>2.6454179999999998</v>
      </c>
      <c r="E3427" s="6" t="s">
        <v>64</v>
      </c>
      <c r="F3427" s="6" t="s">
        <v>63</v>
      </c>
      <c r="G3427">
        <v>20260723</v>
      </c>
    </row>
    <row r="3428" spans="1:7" x14ac:dyDescent="0.2">
      <c r="A3428" s="6" t="s">
        <v>200</v>
      </c>
      <c r="B3428" s="6" t="s">
        <v>180</v>
      </c>
      <c r="C3428" s="6" t="s">
        <v>166</v>
      </c>
      <c r="D3428">
        <v>62.181843000000001</v>
      </c>
      <c r="E3428" s="6" t="s">
        <v>66</v>
      </c>
      <c r="F3428" s="6" t="s">
        <v>65</v>
      </c>
      <c r="G3428">
        <v>20260723</v>
      </c>
    </row>
    <row r="3429" spans="1:7" x14ac:dyDescent="0.2">
      <c r="A3429" s="6" t="s">
        <v>200</v>
      </c>
      <c r="B3429" s="6" t="s">
        <v>180</v>
      </c>
      <c r="C3429" s="6" t="s">
        <v>166</v>
      </c>
      <c r="D3429">
        <v>141.83370400000001</v>
      </c>
      <c r="E3429" s="6" t="s">
        <v>68</v>
      </c>
      <c r="F3429" s="6" t="s">
        <v>67</v>
      </c>
      <c r="G3429">
        <v>20260723</v>
      </c>
    </row>
    <row r="3430" spans="1:7" x14ac:dyDescent="0.2">
      <c r="A3430" s="6" t="s">
        <v>200</v>
      </c>
      <c r="B3430" s="6" t="s">
        <v>180</v>
      </c>
      <c r="C3430" s="6" t="s">
        <v>166</v>
      </c>
      <c r="D3430">
        <v>111.31359999999999</v>
      </c>
      <c r="E3430" s="6" t="s">
        <v>70</v>
      </c>
      <c r="F3430" s="6" t="s">
        <v>69</v>
      </c>
      <c r="G3430">
        <v>20260723</v>
      </c>
    </row>
    <row r="3431" spans="1:7" x14ac:dyDescent="0.2">
      <c r="A3431" s="6" t="s">
        <v>200</v>
      </c>
      <c r="B3431" s="6" t="s">
        <v>180</v>
      </c>
      <c r="C3431" s="6" t="s">
        <v>166</v>
      </c>
      <c r="D3431">
        <v>97.925265999999993</v>
      </c>
      <c r="E3431" s="6" t="s">
        <v>72</v>
      </c>
      <c r="F3431" s="6" t="s">
        <v>71</v>
      </c>
      <c r="G3431">
        <v>20260723</v>
      </c>
    </row>
    <row r="3432" spans="1:7" x14ac:dyDescent="0.2">
      <c r="A3432" s="6" t="s">
        <v>200</v>
      </c>
      <c r="B3432" s="6" t="s">
        <v>180</v>
      </c>
      <c r="C3432" s="6" t="s">
        <v>166</v>
      </c>
      <c r="D3432">
        <v>13.388334</v>
      </c>
      <c r="E3432" s="6" t="s">
        <v>74</v>
      </c>
      <c r="F3432" s="6" t="s">
        <v>73</v>
      </c>
      <c r="G3432">
        <v>20260723</v>
      </c>
    </row>
    <row r="3433" spans="1:7" x14ac:dyDescent="0.2">
      <c r="A3433" s="6" t="s">
        <v>200</v>
      </c>
      <c r="B3433" s="6" t="s">
        <v>180</v>
      </c>
      <c r="C3433" s="6" t="s">
        <v>166</v>
      </c>
      <c r="D3433">
        <v>30.894053</v>
      </c>
      <c r="E3433" s="6" t="s">
        <v>76</v>
      </c>
      <c r="F3433" s="6" t="s">
        <v>75</v>
      </c>
      <c r="G3433">
        <v>20260723</v>
      </c>
    </row>
    <row r="3434" spans="1:7" x14ac:dyDescent="0.2">
      <c r="A3434" s="6" t="s">
        <v>200</v>
      </c>
      <c r="B3434" s="6" t="s">
        <v>180</v>
      </c>
      <c r="C3434" s="6" t="s">
        <v>166</v>
      </c>
      <c r="D3434">
        <v>16.040132</v>
      </c>
      <c r="E3434" s="6" t="s">
        <v>78</v>
      </c>
      <c r="F3434" s="6" t="s">
        <v>77</v>
      </c>
      <c r="G3434">
        <v>20260723</v>
      </c>
    </row>
    <row r="3435" spans="1:7" x14ac:dyDescent="0.2">
      <c r="A3435" s="6" t="s">
        <v>200</v>
      </c>
      <c r="B3435" s="6" t="s">
        <v>180</v>
      </c>
      <c r="C3435" s="6" t="s">
        <v>166</v>
      </c>
      <c r="D3435">
        <v>14.853921</v>
      </c>
      <c r="E3435" s="6" t="s">
        <v>80</v>
      </c>
      <c r="F3435" s="6" t="s">
        <v>79</v>
      </c>
      <c r="G3435">
        <v>20260723</v>
      </c>
    </row>
    <row r="3436" spans="1:7" x14ac:dyDescent="0.2">
      <c r="A3436" s="6" t="s">
        <v>200</v>
      </c>
      <c r="B3436" s="6" t="s">
        <v>180</v>
      </c>
      <c r="C3436" s="6" t="s">
        <v>166</v>
      </c>
      <c r="D3436">
        <v>-0.373948</v>
      </c>
      <c r="E3436" s="6" t="s">
        <v>82</v>
      </c>
      <c r="F3436" s="6" t="s">
        <v>81</v>
      </c>
      <c r="G3436">
        <v>20260723</v>
      </c>
    </row>
    <row r="3437" spans="1:7" x14ac:dyDescent="0.2">
      <c r="A3437" s="6" t="s">
        <v>200</v>
      </c>
      <c r="B3437" s="6" t="s">
        <v>180</v>
      </c>
      <c r="C3437" s="6" t="s">
        <v>166</v>
      </c>
      <c r="D3437">
        <v>5.0529999999999999E-2</v>
      </c>
      <c r="E3437" s="6" t="s">
        <v>84</v>
      </c>
      <c r="F3437" s="6" t="s">
        <v>83</v>
      </c>
      <c r="G3437">
        <v>20260723</v>
      </c>
    </row>
    <row r="3438" spans="1:7" x14ac:dyDescent="0.2">
      <c r="A3438" s="6" t="s">
        <v>200</v>
      </c>
      <c r="B3438" s="6" t="s">
        <v>180</v>
      </c>
      <c r="C3438" s="6" t="s">
        <v>166</v>
      </c>
      <c r="D3438">
        <v>145.99680799999999</v>
      </c>
      <c r="E3438" s="6" t="s">
        <v>86</v>
      </c>
      <c r="F3438" s="6" t="s">
        <v>85</v>
      </c>
      <c r="G3438">
        <v>20260723</v>
      </c>
    </row>
    <row r="3439" spans="1:7" x14ac:dyDescent="0.2">
      <c r="A3439" s="6" t="s">
        <v>200</v>
      </c>
      <c r="B3439" s="6" t="s">
        <v>180</v>
      </c>
      <c r="C3439" s="6" t="s">
        <v>166</v>
      </c>
      <c r="D3439">
        <v>15.065424999999999</v>
      </c>
      <c r="E3439" s="6" t="s">
        <v>88</v>
      </c>
      <c r="F3439" s="6" t="s">
        <v>87</v>
      </c>
      <c r="G3439">
        <v>20260723</v>
      </c>
    </row>
    <row r="3440" spans="1:7" x14ac:dyDescent="0.2">
      <c r="A3440" s="6" t="s">
        <v>200</v>
      </c>
      <c r="B3440" s="6" t="s">
        <v>180</v>
      </c>
      <c r="C3440" s="6" t="s">
        <v>166</v>
      </c>
      <c r="D3440">
        <v>59.194994000000001</v>
      </c>
      <c r="E3440" s="6" t="s">
        <v>90</v>
      </c>
      <c r="F3440" s="6" t="s">
        <v>89</v>
      </c>
      <c r="G3440">
        <v>20260723</v>
      </c>
    </row>
    <row r="3441" spans="1:7" x14ac:dyDescent="0.2">
      <c r="A3441" s="6" t="s">
        <v>200</v>
      </c>
      <c r="B3441" s="6" t="s">
        <v>180</v>
      </c>
      <c r="C3441" s="6" t="s">
        <v>166</v>
      </c>
      <c r="D3441">
        <v>0.16253200000000001</v>
      </c>
      <c r="E3441" s="6" t="s">
        <v>92</v>
      </c>
      <c r="F3441" s="6" t="s">
        <v>91</v>
      </c>
      <c r="G3441">
        <v>20260723</v>
      </c>
    </row>
    <row r="3442" spans="1:7" x14ac:dyDescent="0.2">
      <c r="A3442" s="6" t="s">
        <v>200</v>
      </c>
      <c r="B3442" s="6" t="s">
        <v>180</v>
      </c>
      <c r="C3442" s="6" t="s">
        <v>166</v>
      </c>
      <c r="D3442">
        <v>0</v>
      </c>
      <c r="E3442" s="6" t="s">
        <v>94</v>
      </c>
      <c r="F3442" s="6" t="s">
        <v>93</v>
      </c>
      <c r="G3442">
        <v>20260723</v>
      </c>
    </row>
    <row r="3443" spans="1:7" x14ac:dyDescent="0.2">
      <c r="A3443" s="6" t="s">
        <v>200</v>
      </c>
      <c r="B3443" s="6" t="s">
        <v>180</v>
      </c>
      <c r="C3443" s="6" t="s">
        <v>166</v>
      </c>
      <c r="D3443">
        <v>272.326503</v>
      </c>
      <c r="E3443" s="6" t="s">
        <v>96</v>
      </c>
      <c r="F3443" s="6" t="s">
        <v>95</v>
      </c>
      <c r="G3443">
        <v>20260723</v>
      </c>
    </row>
    <row r="3444" spans="1:7" x14ac:dyDescent="0.2">
      <c r="A3444" s="6" t="s">
        <v>200</v>
      </c>
      <c r="B3444" s="6" t="s">
        <v>180</v>
      </c>
      <c r="C3444" s="6" t="s">
        <v>166</v>
      </c>
      <c r="D3444">
        <v>19.758472999999999</v>
      </c>
      <c r="E3444" s="6" t="s">
        <v>98</v>
      </c>
      <c r="F3444" s="6" t="s">
        <v>97</v>
      </c>
      <c r="G3444">
        <v>20260723</v>
      </c>
    </row>
    <row r="3445" spans="1:7" x14ac:dyDescent="0.2">
      <c r="A3445" s="6" t="s">
        <v>200</v>
      </c>
      <c r="B3445" s="6" t="s">
        <v>180</v>
      </c>
      <c r="C3445" s="6" t="s">
        <v>166</v>
      </c>
      <c r="D3445">
        <v>3826.1530750000002</v>
      </c>
      <c r="E3445" s="6" t="s">
        <v>100</v>
      </c>
      <c r="F3445" s="6" t="s">
        <v>99</v>
      </c>
      <c r="G3445">
        <v>20260723</v>
      </c>
    </row>
    <row r="3446" spans="1:7" x14ac:dyDescent="0.2">
      <c r="A3446" s="6" t="s">
        <v>200</v>
      </c>
      <c r="B3446" s="6" t="s">
        <v>180</v>
      </c>
      <c r="C3446" s="6" t="s">
        <v>166</v>
      </c>
      <c r="E3446" s="6" t="s">
        <v>102</v>
      </c>
      <c r="F3446" s="6" t="s">
        <v>101</v>
      </c>
      <c r="G3446">
        <v>20260723</v>
      </c>
    </row>
    <row r="3447" spans="1:7" x14ac:dyDescent="0.2">
      <c r="A3447" s="6" t="s">
        <v>200</v>
      </c>
      <c r="B3447" s="6" t="s">
        <v>180</v>
      </c>
      <c r="C3447" s="6" t="s">
        <v>166</v>
      </c>
      <c r="D3447">
        <v>489.544646</v>
      </c>
      <c r="E3447" s="6" t="s">
        <v>167</v>
      </c>
      <c r="F3447" s="6" t="s">
        <v>103</v>
      </c>
      <c r="G3447">
        <v>20260723</v>
      </c>
    </row>
    <row r="3448" spans="1:7" x14ac:dyDescent="0.2">
      <c r="A3448" s="6" t="s">
        <v>200</v>
      </c>
      <c r="B3448" s="6" t="s">
        <v>180</v>
      </c>
      <c r="C3448" s="6" t="s">
        <v>166</v>
      </c>
      <c r="D3448">
        <v>439.88806099999999</v>
      </c>
      <c r="E3448" s="6" t="s">
        <v>168</v>
      </c>
      <c r="F3448" s="6" t="s">
        <v>104</v>
      </c>
      <c r="G3448">
        <v>20260723</v>
      </c>
    </row>
    <row r="3449" spans="1:7" x14ac:dyDescent="0.2">
      <c r="A3449" s="6" t="s">
        <v>200</v>
      </c>
      <c r="B3449" s="6" t="s">
        <v>180</v>
      </c>
      <c r="C3449" s="6" t="s">
        <v>166</v>
      </c>
      <c r="D3449">
        <v>0</v>
      </c>
      <c r="E3449" s="6" t="s">
        <v>106</v>
      </c>
      <c r="F3449" s="6" t="s">
        <v>105</v>
      </c>
      <c r="G3449">
        <v>20260723</v>
      </c>
    </row>
    <row r="3450" spans="1:7" x14ac:dyDescent="0.2">
      <c r="A3450" s="6" t="s">
        <v>200</v>
      </c>
      <c r="B3450" s="6" t="s">
        <v>180</v>
      </c>
      <c r="C3450" s="6" t="s">
        <v>166</v>
      </c>
      <c r="D3450">
        <v>418.00794400000001</v>
      </c>
      <c r="E3450" s="6" t="s">
        <v>108</v>
      </c>
      <c r="F3450" s="6" t="s">
        <v>107</v>
      </c>
      <c r="G3450">
        <v>20260723</v>
      </c>
    </row>
    <row r="3451" spans="1:7" x14ac:dyDescent="0.2">
      <c r="A3451" s="6" t="s">
        <v>200</v>
      </c>
      <c r="B3451" s="6" t="s">
        <v>180</v>
      </c>
      <c r="C3451" s="6" t="s">
        <v>166</v>
      </c>
      <c r="D3451">
        <v>21.880116999999998</v>
      </c>
      <c r="E3451" s="6" t="s">
        <v>110</v>
      </c>
      <c r="F3451" s="6" t="s">
        <v>109</v>
      </c>
      <c r="G3451">
        <v>20260723</v>
      </c>
    </row>
    <row r="3452" spans="1:7" x14ac:dyDescent="0.2">
      <c r="A3452" s="6" t="s">
        <v>200</v>
      </c>
      <c r="B3452" s="6" t="s">
        <v>180</v>
      </c>
      <c r="C3452" s="6" t="s">
        <v>166</v>
      </c>
      <c r="D3452">
        <v>49.656585999999997</v>
      </c>
      <c r="E3452" s="6" t="s">
        <v>112</v>
      </c>
      <c r="F3452" s="6" t="s">
        <v>111</v>
      </c>
      <c r="G3452">
        <v>20260723</v>
      </c>
    </row>
    <row r="3453" spans="1:7" x14ac:dyDescent="0.2">
      <c r="A3453" s="6" t="s">
        <v>200</v>
      </c>
      <c r="B3453" s="6" t="s">
        <v>180</v>
      </c>
      <c r="C3453" s="6" t="s">
        <v>166</v>
      </c>
      <c r="D3453">
        <v>0</v>
      </c>
      <c r="E3453" s="6" t="s">
        <v>106</v>
      </c>
      <c r="F3453" s="6" t="s">
        <v>113</v>
      </c>
      <c r="G3453">
        <v>20260723</v>
      </c>
    </row>
    <row r="3454" spans="1:7" x14ac:dyDescent="0.2">
      <c r="A3454" s="6" t="s">
        <v>200</v>
      </c>
      <c r="B3454" s="6" t="s">
        <v>180</v>
      </c>
      <c r="C3454" s="6" t="s">
        <v>166</v>
      </c>
      <c r="D3454">
        <v>43.683871000000003</v>
      </c>
      <c r="E3454" s="6" t="s">
        <v>108</v>
      </c>
      <c r="F3454" s="6" t="s">
        <v>114</v>
      </c>
      <c r="G3454">
        <v>20260723</v>
      </c>
    </row>
    <row r="3455" spans="1:7" x14ac:dyDescent="0.2">
      <c r="A3455" s="6" t="s">
        <v>200</v>
      </c>
      <c r="B3455" s="6" t="s">
        <v>180</v>
      </c>
      <c r="C3455" s="6" t="s">
        <v>166</v>
      </c>
      <c r="D3455">
        <v>5.972715</v>
      </c>
      <c r="E3455" s="6" t="s">
        <v>110</v>
      </c>
      <c r="F3455" s="6" t="s">
        <v>115</v>
      </c>
      <c r="G3455">
        <v>20260723</v>
      </c>
    </row>
    <row r="3456" spans="1:7" x14ac:dyDescent="0.2">
      <c r="A3456" s="6" t="s">
        <v>200</v>
      </c>
      <c r="B3456" s="6" t="s">
        <v>180</v>
      </c>
      <c r="C3456" s="6" t="s">
        <v>166</v>
      </c>
      <c r="D3456">
        <v>503.068378</v>
      </c>
      <c r="E3456" s="6" t="s">
        <v>117</v>
      </c>
      <c r="F3456" s="6" t="s">
        <v>116</v>
      </c>
      <c r="G3456">
        <v>20260723</v>
      </c>
    </row>
    <row r="3457" spans="1:7" x14ac:dyDescent="0.2">
      <c r="A3457" s="6" t="s">
        <v>200</v>
      </c>
      <c r="B3457" s="6" t="s">
        <v>180</v>
      </c>
      <c r="C3457" s="6" t="s">
        <v>166</v>
      </c>
      <c r="D3457">
        <v>17.984279000000001</v>
      </c>
      <c r="E3457" s="6" t="s">
        <v>119</v>
      </c>
      <c r="F3457" s="6" t="s">
        <v>118</v>
      </c>
      <c r="G3457">
        <v>20260723</v>
      </c>
    </row>
    <row r="3458" spans="1:7" x14ac:dyDescent="0.2">
      <c r="A3458" s="6" t="s">
        <v>200</v>
      </c>
      <c r="B3458" s="6" t="s">
        <v>180</v>
      </c>
      <c r="C3458" s="6" t="s">
        <v>166</v>
      </c>
      <c r="D3458">
        <v>0</v>
      </c>
      <c r="E3458" s="6" t="s">
        <v>106</v>
      </c>
      <c r="F3458" s="6" t="s">
        <v>120</v>
      </c>
      <c r="G3458">
        <v>20260723</v>
      </c>
    </row>
    <row r="3459" spans="1:7" x14ac:dyDescent="0.2">
      <c r="A3459" s="6" t="s">
        <v>200</v>
      </c>
      <c r="B3459" s="6" t="s">
        <v>180</v>
      </c>
      <c r="C3459" s="6" t="s">
        <v>166</v>
      </c>
      <c r="D3459">
        <v>9.1996179999999992</v>
      </c>
      <c r="E3459" s="6" t="s">
        <v>108</v>
      </c>
      <c r="F3459" s="6" t="s">
        <v>121</v>
      </c>
      <c r="G3459">
        <v>20260723</v>
      </c>
    </row>
    <row r="3460" spans="1:7" x14ac:dyDescent="0.2">
      <c r="A3460" s="6" t="s">
        <v>200</v>
      </c>
      <c r="B3460" s="6" t="s">
        <v>180</v>
      </c>
      <c r="C3460" s="6" t="s">
        <v>166</v>
      </c>
      <c r="D3460">
        <v>8.7846609999999998</v>
      </c>
      <c r="E3460" s="6" t="s">
        <v>110</v>
      </c>
      <c r="F3460" s="6" t="s">
        <v>122</v>
      </c>
      <c r="G3460">
        <v>20260723</v>
      </c>
    </row>
    <row r="3461" spans="1:7" x14ac:dyDescent="0.2">
      <c r="A3461" s="6" t="s">
        <v>200</v>
      </c>
      <c r="B3461" s="6" t="s">
        <v>180</v>
      </c>
      <c r="C3461" s="6" t="s">
        <v>166</v>
      </c>
      <c r="D3461">
        <v>485.08409899999998</v>
      </c>
      <c r="E3461" s="6" t="s">
        <v>169</v>
      </c>
      <c r="F3461" s="6" t="s">
        <v>123</v>
      </c>
      <c r="G3461">
        <v>20260723</v>
      </c>
    </row>
    <row r="3462" spans="1:7" x14ac:dyDescent="0.2">
      <c r="A3462" s="6" t="s">
        <v>200</v>
      </c>
      <c r="B3462" s="6" t="s">
        <v>180</v>
      </c>
      <c r="C3462" s="6" t="s">
        <v>166</v>
      </c>
      <c r="D3462">
        <v>0</v>
      </c>
      <c r="E3462" s="6" t="s">
        <v>106</v>
      </c>
      <c r="F3462" s="6" t="s">
        <v>124</v>
      </c>
      <c r="G3462">
        <v>20260723</v>
      </c>
    </row>
    <row r="3463" spans="1:7" x14ac:dyDescent="0.2">
      <c r="A3463" s="6" t="s">
        <v>200</v>
      </c>
      <c r="B3463" s="6" t="s">
        <v>180</v>
      </c>
      <c r="C3463" s="6" t="s">
        <v>166</v>
      </c>
      <c r="D3463">
        <v>463.54280699999998</v>
      </c>
      <c r="E3463" s="6" t="s">
        <v>108</v>
      </c>
      <c r="F3463" s="6" t="s">
        <v>125</v>
      </c>
      <c r="G3463">
        <v>20260723</v>
      </c>
    </row>
    <row r="3464" spans="1:7" x14ac:dyDescent="0.2">
      <c r="A3464" s="6" t="s">
        <v>200</v>
      </c>
      <c r="B3464" s="6" t="s">
        <v>180</v>
      </c>
      <c r="C3464" s="6" t="s">
        <v>166</v>
      </c>
      <c r="D3464">
        <v>21.541291999999999</v>
      </c>
      <c r="E3464" s="6" t="s">
        <v>110</v>
      </c>
      <c r="F3464" s="6" t="s">
        <v>126</v>
      </c>
      <c r="G3464">
        <v>20260723</v>
      </c>
    </row>
    <row r="3465" spans="1:7" x14ac:dyDescent="0.2">
      <c r="A3465" s="6" t="s">
        <v>200</v>
      </c>
      <c r="B3465" s="6" t="s">
        <v>180</v>
      </c>
      <c r="C3465" s="6" t="s">
        <v>166</v>
      </c>
      <c r="D3465">
        <v>1165.916909</v>
      </c>
      <c r="E3465" s="6" t="s">
        <v>170</v>
      </c>
      <c r="F3465" s="6" t="s">
        <v>127</v>
      </c>
      <c r="G3465">
        <v>20260723</v>
      </c>
    </row>
    <row r="3466" spans="1:7" x14ac:dyDescent="0.2">
      <c r="A3466" s="6" t="s">
        <v>200</v>
      </c>
      <c r="B3466" s="6" t="s">
        <v>180</v>
      </c>
      <c r="C3466" s="6" t="s">
        <v>166</v>
      </c>
      <c r="D3466">
        <v>0</v>
      </c>
      <c r="E3466" s="6" t="s">
        <v>106</v>
      </c>
      <c r="F3466" s="6" t="s">
        <v>128</v>
      </c>
      <c r="G3466">
        <v>20260723</v>
      </c>
    </row>
    <row r="3467" spans="1:7" x14ac:dyDescent="0.2">
      <c r="A3467" s="6" t="s">
        <v>200</v>
      </c>
      <c r="B3467" s="6" t="s">
        <v>180</v>
      </c>
      <c r="C3467" s="6" t="s">
        <v>166</v>
      </c>
      <c r="D3467">
        <v>1123.042224</v>
      </c>
      <c r="E3467" s="6" t="s">
        <v>108</v>
      </c>
      <c r="F3467" s="6" t="s">
        <v>129</v>
      </c>
      <c r="G3467">
        <v>20260723</v>
      </c>
    </row>
    <row r="3468" spans="1:7" x14ac:dyDescent="0.2">
      <c r="A3468" s="6" t="s">
        <v>200</v>
      </c>
      <c r="B3468" s="6" t="s">
        <v>180</v>
      </c>
      <c r="C3468" s="6" t="s">
        <v>166</v>
      </c>
      <c r="D3468">
        <v>42.874685999999997</v>
      </c>
      <c r="E3468" s="6" t="s">
        <v>110</v>
      </c>
      <c r="F3468" s="6" t="s">
        <v>130</v>
      </c>
      <c r="G3468">
        <v>20260723</v>
      </c>
    </row>
    <row r="3469" spans="1:7" x14ac:dyDescent="0.2">
      <c r="A3469" s="6" t="s">
        <v>200</v>
      </c>
      <c r="B3469" s="6" t="s">
        <v>180</v>
      </c>
      <c r="C3469" s="6" t="s">
        <v>166</v>
      </c>
      <c r="E3469" s="6" t="s">
        <v>132</v>
      </c>
      <c r="F3469" s="6" t="s">
        <v>131</v>
      </c>
      <c r="G3469">
        <v>20260723</v>
      </c>
    </row>
    <row r="3470" spans="1:7" x14ac:dyDescent="0.2">
      <c r="A3470" s="6" t="s">
        <v>200</v>
      </c>
      <c r="B3470" s="6" t="s">
        <v>180</v>
      </c>
      <c r="C3470" s="6" t="s">
        <v>166</v>
      </c>
      <c r="D3470">
        <v>0.38</v>
      </c>
      <c r="E3470" s="6" t="s">
        <v>134</v>
      </c>
      <c r="F3470" s="6" t="s">
        <v>133</v>
      </c>
      <c r="G3470">
        <v>20260723</v>
      </c>
    </row>
    <row r="3471" spans="1:7" x14ac:dyDescent="0.2">
      <c r="A3471" s="6" t="s">
        <v>200</v>
      </c>
      <c r="B3471" s="6" t="s">
        <v>180</v>
      </c>
      <c r="C3471" s="6" t="s">
        <v>166</v>
      </c>
      <c r="D3471">
        <v>3.8702999999999999</v>
      </c>
      <c r="E3471" s="6" t="s">
        <v>136</v>
      </c>
      <c r="F3471" s="6" t="s">
        <v>135</v>
      </c>
      <c r="G3471">
        <v>20260723</v>
      </c>
    </row>
    <row r="3472" spans="1:7" x14ac:dyDescent="0.2">
      <c r="A3472" s="6" t="s">
        <v>200</v>
      </c>
      <c r="B3472" s="6" t="s">
        <v>180</v>
      </c>
      <c r="C3472" s="6" t="s">
        <v>166</v>
      </c>
      <c r="D3472">
        <v>16.647123000000001</v>
      </c>
      <c r="E3472" s="6" t="s">
        <v>138</v>
      </c>
      <c r="F3472" s="6" t="s">
        <v>137</v>
      </c>
      <c r="G3472">
        <v>20260723</v>
      </c>
    </row>
    <row r="3473" spans="1:7" x14ac:dyDescent="0.2">
      <c r="A3473" s="6" t="s">
        <v>200</v>
      </c>
      <c r="B3473" s="6" t="s">
        <v>180</v>
      </c>
      <c r="C3473" s="6" t="s">
        <v>166</v>
      </c>
      <c r="D3473">
        <v>8.6620910000000002</v>
      </c>
      <c r="E3473" s="6" t="s">
        <v>140</v>
      </c>
      <c r="F3473" s="6" t="s">
        <v>139</v>
      </c>
      <c r="G3473">
        <v>20260723</v>
      </c>
    </row>
    <row r="3474" spans="1:7" x14ac:dyDescent="0.2">
      <c r="A3474" s="6" t="s">
        <v>200</v>
      </c>
      <c r="B3474" s="6" t="s">
        <v>180</v>
      </c>
      <c r="C3474" s="6" t="s">
        <v>166</v>
      </c>
      <c r="D3474">
        <v>87.792180000000002</v>
      </c>
      <c r="E3474" s="6" t="s">
        <v>142</v>
      </c>
      <c r="F3474" s="6" t="s">
        <v>141</v>
      </c>
      <c r="G3474">
        <v>20260723</v>
      </c>
    </row>
    <row r="3475" spans="1:7" x14ac:dyDescent="0.2">
      <c r="A3475" s="6" t="s">
        <v>200</v>
      </c>
      <c r="B3475" s="6" t="s">
        <v>180</v>
      </c>
      <c r="C3475" s="6" t="s">
        <v>166</v>
      </c>
      <c r="D3475">
        <v>0.290466</v>
      </c>
      <c r="E3475" s="6" t="s">
        <v>52</v>
      </c>
      <c r="F3475" s="6" t="s">
        <v>143</v>
      </c>
      <c r="G3475">
        <v>20260723</v>
      </c>
    </row>
    <row r="3476" spans="1:7" x14ac:dyDescent="0.2">
      <c r="A3476" s="6" t="s">
        <v>200</v>
      </c>
      <c r="B3476" s="6" t="s">
        <v>180</v>
      </c>
      <c r="C3476" s="6" t="s">
        <v>166</v>
      </c>
      <c r="D3476">
        <v>4.651484</v>
      </c>
      <c r="E3476" s="6" t="s">
        <v>145</v>
      </c>
      <c r="F3476" s="6" t="s">
        <v>144</v>
      </c>
      <c r="G3476">
        <v>20260723</v>
      </c>
    </row>
    <row r="3477" spans="1:7" x14ac:dyDescent="0.2">
      <c r="A3477" s="6" t="s">
        <v>200</v>
      </c>
      <c r="B3477" s="6" t="s">
        <v>180</v>
      </c>
      <c r="C3477" s="6" t="s">
        <v>166</v>
      </c>
      <c r="D3477">
        <v>1.7644390000000001</v>
      </c>
      <c r="E3477" s="6" t="s">
        <v>147</v>
      </c>
      <c r="F3477" s="6" t="s">
        <v>146</v>
      </c>
      <c r="G3477">
        <v>20260723</v>
      </c>
    </row>
    <row r="3478" spans="1:7" x14ac:dyDescent="0.2">
      <c r="A3478" s="6" t="s">
        <v>200</v>
      </c>
      <c r="B3478" s="6" t="s">
        <v>180</v>
      </c>
      <c r="C3478" s="6" t="s">
        <v>166</v>
      </c>
      <c r="D3478">
        <v>61.003022000000001</v>
      </c>
      <c r="E3478" s="6" t="s">
        <v>149</v>
      </c>
      <c r="F3478" s="6" t="s">
        <v>148</v>
      </c>
      <c r="G3478">
        <v>20260723</v>
      </c>
    </row>
    <row r="3479" spans="1:7" x14ac:dyDescent="0.2">
      <c r="A3479" s="6" t="s">
        <v>200</v>
      </c>
      <c r="B3479" s="6" t="s">
        <v>180</v>
      </c>
      <c r="C3479" s="6" t="s">
        <v>166</v>
      </c>
      <c r="D3479">
        <v>57.809130000000003</v>
      </c>
      <c r="E3479" s="6" t="s">
        <v>151</v>
      </c>
      <c r="F3479" s="6" t="s">
        <v>150</v>
      </c>
      <c r="G3479">
        <v>20260723</v>
      </c>
    </row>
    <row r="3480" spans="1:7" x14ac:dyDescent="0.2">
      <c r="A3480" s="6" t="s">
        <v>200</v>
      </c>
      <c r="B3480" s="6" t="s">
        <v>180</v>
      </c>
      <c r="C3480" s="6" t="s">
        <v>166</v>
      </c>
      <c r="D3480">
        <v>32.924249000000003</v>
      </c>
      <c r="E3480" s="6" t="s">
        <v>153</v>
      </c>
      <c r="F3480" s="6" t="s">
        <v>152</v>
      </c>
      <c r="G3480">
        <v>20260723</v>
      </c>
    </row>
    <row r="3481" spans="1:7" x14ac:dyDescent="0.2">
      <c r="A3481" s="6" t="s">
        <v>200</v>
      </c>
      <c r="B3481" s="6" t="s">
        <v>180</v>
      </c>
      <c r="C3481" s="6" t="s">
        <v>166</v>
      </c>
      <c r="D3481">
        <v>0</v>
      </c>
      <c r="E3481" s="6" t="s">
        <v>155</v>
      </c>
      <c r="F3481" s="6" t="s">
        <v>154</v>
      </c>
      <c r="G3481">
        <v>20260723</v>
      </c>
    </row>
    <row r="3482" spans="1:7" x14ac:dyDescent="0.2">
      <c r="A3482" s="6" t="s">
        <v>200</v>
      </c>
      <c r="B3482" s="6" t="s">
        <v>180</v>
      </c>
      <c r="C3482" s="6" t="s">
        <v>166</v>
      </c>
      <c r="D3482">
        <v>0</v>
      </c>
      <c r="E3482" s="6" t="s">
        <v>157</v>
      </c>
      <c r="F3482" s="6" t="s">
        <v>156</v>
      </c>
      <c r="G3482">
        <v>20260723</v>
      </c>
    </row>
    <row r="3483" spans="1:7" x14ac:dyDescent="0.2">
      <c r="A3483" s="6" t="s">
        <v>200</v>
      </c>
      <c r="B3483" s="6" t="s">
        <v>180</v>
      </c>
      <c r="C3483" s="6" t="s">
        <v>166</v>
      </c>
      <c r="D3483">
        <v>0</v>
      </c>
      <c r="E3483" s="6" t="s">
        <v>159</v>
      </c>
      <c r="F3483" s="6" t="s">
        <v>158</v>
      </c>
      <c r="G3483">
        <v>20260723</v>
      </c>
    </row>
    <row r="3484" spans="1:7" x14ac:dyDescent="0.2">
      <c r="A3484" s="6" t="s">
        <v>200</v>
      </c>
      <c r="B3484" s="6" t="s">
        <v>180</v>
      </c>
      <c r="C3484" s="6" t="s">
        <v>166</v>
      </c>
      <c r="D3484">
        <v>17.805892</v>
      </c>
      <c r="E3484" s="6" t="s">
        <v>161</v>
      </c>
      <c r="F3484" s="6" t="s">
        <v>160</v>
      </c>
      <c r="G3484">
        <v>20260723</v>
      </c>
    </row>
    <row r="3485" spans="1:7" x14ac:dyDescent="0.2">
      <c r="A3485" s="6" t="s">
        <v>200</v>
      </c>
      <c r="B3485" s="6" t="s">
        <v>180</v>
      </c>
      <c r="C3485" s="6" t="s">
        <v>166</v>
      </c>
      <c r="D3485">
        <v>2452.1303090000001</v>
      </c>
      <c r="E3485" s="6" t="s">
        <v>163</v>
      </c>
      <c r="F3485" s="6" t="s">
        <v>162</v>
      </c>
      <c r="G3485">
        <v>20260723</v>
      </c>
    </row>
    <row r="3486" spans="1:7" x14ac:dyDescent="0.2">
      <c r="A3486" s="6" t="s">
        <v>200</v>
      </c>
      <c r="B3486" s="6" t="s">
        <v>180</v>
      </c>
      <c r="C3486" s="6" t="s">
        <v>166</v>
      </c>
      <c r="D3486">
        <v>1374.022766</v>
      </c>
      <c r="E3486" s="6" t="s">
        <v>165</v>
      </c>
      <c r="F3486" s="6" t="s">
        <v>164</v>
      </c>
      <c r="G3486">
        <v>20260723</v>
      </c>
    </row>
    <row r="3487" spans="1:7" x14ac:dyDescent="0.2">
      <c r="A3487" s="6" t="s">
        <v>200</v>
      </c>
      <c r="B3487" s="6" t="s">
        <v>185</v>
      </c>
      <c r="C3487" s="6" t="s">
        <v>166</v>
      </c>
      <c r="E3487" s="6" t="s">
        <v>12</v>
      </c>
      <c r="F3487" s="6" t="s">
        <v>11</v>
      </c>
      <c r="G3487">
        <v>20260723</v>
      </c>
    </row>
    <row r="3488" spans="1:7" x14ac:dyDescent="0.2">
      <c r="A3488" s="6" t="s">
        <v>200</v>
      </c>
      <c r="B3488" s="6" t="s">
        <v>185</v>
      </c>
      <c r="C3488" s="6" t="s">
        <v>166</v>
      </c>
      <c r="E3488" s="6" t="s">
        <v>16</v>
      </c>
      <c r="F3488" s="6" t="s">
        <v>15</v>
      </c>
      <c r="G3488">
        <v>20260723</v>
      </c>
    </row>
    <row r="3489" spans="1:7" x14ac:dyDescent="0.2">
      <c r="A3489" s="6" t="s">
        <v>200</v>
      </c>
      <c r="B3489" s="6" t="s">
        <v>185</v>
      </c>
      <c r="C3489" s="6" t="s">
        <v>166</v>
      </c>
      <c r="E3489" s="6" t="s">
        <v>18</v>
      </c>
      <c r="F3489" s="6" t="s">
        <v>17</v>
      </c>
      <c r="G3489">
        <v>20260723</v>
      </c>
    </row>
    <row r="3490" spans="1:7" x14ac:dyDescent="0.2">
      <c r="A3490" s="6" t="s">
        <v>200</v>
      </c>
      <c r="B3490" s="6" t="s">
        <v>185</v>
      </c>
      <c r="C3490" s="6" t="s">
        <v>166</v>
      </c>
      <c r="D3490">
        <v>3.2413999999999998E-2</v>
      </c>
      <c r="E3490" s="6" t="s">
        <v>20</v>
      </c>
      <c r="F3490" s="6" t="s">
        <v>19</v>
      </c>
      <c r="G3490">
        <v>20260723</v>
      </c>
    </row>
    <row r="3491" spans="1:7" x14ac:dyDescent="0.2">
      <c r="A3491" s="6" t="s">
        <v>200</v>
      </c>
      <c r="B3491" s="6" t="s">
        <v>185</v>
      </c>
      <c r="C3491" s="6" t="s">
        <v>166</v>
      </c>
      <c r="D3491">
        <v>41.235219999999998</v>
      </c>
      <c r="E3491" s="6" t="s">
        <v>22</v>
      </c>
      <c r="F3491" s="6" t="s">
        <v>21</v>
      </c>
      <c r="G3491">
        <v>20260723</v>
      </c>
    </row>
    <row r="3492" spans="1:7" x14ac:dyDescent="0.2">
      <c r="A3492" s="6" t="s">
        <v>200</v>
      </c>
      <c r="B3492" s="6" t="s">
        <v>185</v>
      </c>
      <c r="C3492" s="6" t="s">
        <v>166</v>
      </c>
      <c r="D3492">
        <v>0</v>
      </c>
      <c r="E3492" s="6" t="s">
        <v>24</v>
      </c>
      <c r="F3492" s="6" t="s">
        <v>23</v>
      </c>
      <c r="G3492">
        <v>20260723</v>
      </c>
    </row>
    <row r="3493" spans="1:7" x14ac:dyDescent="0.2">
      <c r="A3493" s="6" t="s">
        <v>200</v>
      </c>
      <c r="B3493" s="6" t="s">
        <v>185</v>
      </c>
      <c r="C3493" s="6" t="s">
        <v>166</v>
      </c>
      <c r="D3493">
        <v>102.469922</v>
      </c>
      <c r="E3493" s="6" t="s">
        <v>26</v>
      </c>
      <c r="F3493" s="6" t="s">
        <v>25</v>
      </c>
      <c r="G3493">
        <v>20260723</v>
      </c>
    </row>
    <row r="3494" spans="1:7" x14ac:dyDescent="0.2">
      <c r="A3494" s="6" t="s">
        <v>200</v>
      </c>
      <c r="B3494" s="6" t="s">
        <v>185</v>
      </c>
      <c r="C3494" s="6" t="s">
        <v>166</v>
      </c>
      <c r="D3494">
        <v>1792.7333880000001</v>
      </c>
      <c r="E3494" s="6" t="s">
        <v>28</v>
      </c>
      <c r="F3494" s="6" t="s">
        <v>27</v>
      </c>
      <c r="G3494">
        <v>20260723</v>
      </c>
    </row>
    <row r="3495" spans="1:7" x14ac:dyDescent="0.2">
      <c r="A3495" s="6" t="s">
        <v>200</v>
      </c>
      <c r="B3495" s="6" t="s">
        <v>185</v>
      </c>
      <c r="C3495" s="6" t="s">
        <v>166</v>
      </c>
      <c r="D3495">
        <v>109.979034</v>
      </c>
      <c r="E3495" s="6" t="s">
        <v>30</v>
      </c>
      <c r="F3495" s="6" t="s">
        <v>29</v>
      </c>
      <c r="G3495">
        <v>20260723</v>
      </c>
    </row>
    <row r="3496" spans="1:7" x14ac:dyDescent="0.2">
      <c r="A3496" s="6" t="s">
        <v>200</v>
      </c>
      <c r="B3496" s="6" t="s">
        <v>185</v>
      </c>
      <c r="C3496" s="6" t="s">
        <v>166</v>
      </c>
      <c r="D3496">
        <v>167.23563799999999</v>
      </c>
      <c r="E3496" s="6" t="s">
        <v>32</v>
      </c>
      <c r="F3496" s="6" t="s">
        <v>31</v>
      </c>
      <c r="G3496">
        <v>20260723</v>
      </c>
    </row>
    <row r="3497" spans="1:7" x14ac:dyDescent="0.2">
      <c r="A3497" s="6" t="s">
        <v>200</v>
      </c>
      <c r="B3497" s="6" t="s">
        <v>185</v>
      </c>
      <c r="C3497" s="6" t="s">
        <v>166</v>
      </c>
      <c r="D3497">
        <v>24.480695999999998</v>
      </c>
      <c r="E3497" s="6" t="s">
        <v>34</v>
      </c>
      <c r="F3497" s="6" t="s">
        <v>33</v>
      </c>
      <c r="G3497">
        <v>20260723</v>
      </c>
    </row>
    <row r="3498" spans="1:7" x14ac:dyDescent="0.2">
      <c r="A3498" s="6" t="s">
        <v>200</v>
      </c>
      <c r="B3498" s="6" t="s">
        <v>185</v>
      </c>
      <c r="C3498" s="6" t="s">
        <v>166</v>
      </c>
      <c r="D3498">
        <v>15.750086</v>
      </c>
      <c r="E3498" s="6" t="s">
        <v>36</v>
      </c>
      <c r="F3498" s="6" t="s">
        <v>35</v>
      </c>
      <c r="G3498">
        <v>20260723</v>
      </c>
    </row>
    <row r="3499" spans="1:7" x14ac:dyDescent="0.2">
      <c r="A3499" s="6" t="s">
        <v>200</v>
      </c>
      <c r="B3499" s="6" t="s">
        <v>185</v>
      </c>
      <c r="C3499" s="6" t="s">
        <v>166</v>
      </c>
      <c r="D3499">
        <v>8.7306109999999997</v>
      </c>
      <c r="E3499" s="6" t="s">
        <v>38</v>
      </c>
      <c r="F3499" s="6" t="s">
        <v>37</v>
      </c>
      <c r="G3499">
        <v>20260723</v>
      </c>
    </row>
    <row r="3500" spans="1:7" x14ac:dyDescent="0.2">
      <c r="A3500" s="6" t="s">
        <v>200</v>
      </c>
      <c r="B3500" s="6" t="s">
        <v>185</v>
      </c>
      <c r="C3500" s="6" t="s">
        <v>166</v>
      </c>
      <c r="D3500">
        <v>784.07606899999996</v>
      </c>
      <c r="E3500" s="6" t="s">
        <v>40</v>
      </c>
      <c r="F3500" s="6" t="s">
        <v>39</v>
      </c>
      <c r="G3500">
        <v>20260723</v>
      </c>
    </row>
    <row r="3501" spans="1:7" x14ac:dyDescent="0.2">
      <c r="A3501" s="6" t="s">
        <v>200</v>
      </c>
      <c r="B3501" s="6" t="s">
        <v>185</v>
      </c>
      <c r="C3501" s="6" t="s">
        <v>166</v>
      </c>
      <c r="D3501">
        <v>318.457694</v>
      </c>
      <c r="E3501" s="6" t="s">
        <v>42</v>
      </c>
      <c r="F3501" s="6" t="s">
        <v>41</v>
      </c>
      <c r="G3501">
        <v>20260723</v>
      </c>
    </row>
    <row r="3502" spans="1:7" x14ac:dyDescent="0.2">
      <c r="A3502" s="6" t="s">
        <v>200</v>
      </c>
      <c r="B3502" s="6" t="s">
        <v>185</v>
      </c>
      <c r="C3502" s="6" t="s">
        <v>166</v>
      </c>
      <c r="D3502">
        <v>454.29411199999998</v>
      </c>
      <c r="E3502" s="6" t="s">
        <v>44</v>
      </c>
      <c r="F3502" s="6" t="s">
        <v>43</v>
      </c>
      <c r="G3502">
        <v>20260723</v>
      </c>
    </row>
    <row r="3503" spans="1:7" x14ac:dyDescent="0.2">
      <c r="A3503" s="6" t="s">
        <v>200</v>
      </c>
      <c r="B3503" s="6" t="s">
        <v>185</v>
      </c>
      <c r="C3503" s="6" t="s">
        <v>166</v>
      </c>
      <c r="D3503">
        <v>11.324265</v>
      </c>
      <c r="E3503" s="6" t="s">
        <v>46</v>
      </c>
      <c r="F3503" s="6" t="s">
        <v>45</v>
      </c>
      <c r="G3503">
        <v>20260723</v>
      </c>
    </row>
    <row r="3504" spans="1:7" x14ac:dyDescent="0.2">
      <c r="A3504" s="6" t="s">
        <v>200</v>
      </c>
      <c r="B3504" s="6" t="s">
        <v>185</v>
      </c>
      <c r="C3504" s="6" t="s">
        <v>166</v>
      </c>
      <c r="D3504">
        <v>0</v>
      </c>
      <c r="E3504" s="6" t="s">
        <v>48</v>
      </c>
      <c r="F3504" s="6" t="s">
        <v>47</v>
      </c>
      <c r="G3504">
        <v>20260723</v>
      </c>
    </row>
    <row r="3505" spans="1:7" x14ac:dyDescent="0.2">
      <c r="A3505" s="6" t="s">
        <v>200</v>
      </c>
      <c r="B3505" s="6" t="s">
        <v>185</v>
      </c>
      <c r="C3505" s="6" t="s">
        <v>166</v>
      </c>
      <c r="D3505">
        <v>532.03904</v>
      </c>
      <c r="E3505" s="6" t="s">
        <v>50</v>
      </c>
      <c r="F3505" s="6" t="s">
        <v>49</v>
      </c>
      <c r="G3505">
        <v>20260723</v>
      </c>
    </row>
    <row r="3506" spans="1:7" x14ac:dyDescent="0.2">
      <c r="A3506" s="6" t="s">
        <v>200</v>
      </c>
      <c r="B3506" s="6" t="s">
        <v>185</v>
      </c>
      <c r="C3506" s="6" t="s">
        <v>166</v>
      </c>
      <c r="D3506">
        <v>0.15051800000000001</v>
      </c>
      <c r="E3506" s="6" t="s">
        <v>52</v>
      </c>
      <c r="F3506" s="6" t="s">
        <v>51</v>
      </c>
      <c r="G3506">
        <v>20260723</v>
      </c>
    </row>
    <row r="3507" spans="1:7" x14ac:dyDescent="0.2">
      <c r="A3507" s="6" t="s">
        <v>200</v>
      </c>
      <c r="B3507" s="6" t="s">
        <v>185</v>
      </c>
      <c r="C3507" s="6" t="s">
        <v>166</v>
      </c>
      <c r="D3507">
        <v>174.766006</v>
      </c>
      <c r="E3507" s="6" t="s">
        <v>54</v>
      </c>
      <c r="F3507" s="6" t="s">
        <v>53</v>
      </c>
      <c r="G3507">
        <v>20260723</v>
      </c>
    </row>
    <row r="3508" spans="1:7" x14ac:dyDescent="0.2">
      <c r="A3508" s="6" t="s">
        <v>200</v>
      </c>
      <c r="B3508" s="6" t="s">
        <v>185</v>
      </c>
      <c r="C3508" s="6" t="s">
        <v>166</v>
      </c>
      <c r="D3508">
        <v>6.3839999999999999E-3</v>
      </c>
      <c r="E3508" s="6" t="s">
        <v>56</v>
      </c>
      <c r="F3508" s="6" t="s">
        <v>55</v>
      </c>
      <c r="G3508">
        <v>20260723</v>
      </c>
    </row>
    <row r="3509" spans="1:7" x14ac:dyDescent="0.2">
      <c r="A3509" s="6" t="s">
        <v>200</v>
      </c>
      <c r="B3509" s="6" t="s">
        <v>185</v>
      </c>
      <c r="C3509" s="6" t="s">
        <v>166</v>
      </c>
      <c r="D3509">
        <v>1267.609944</v>
      </c>
      <c r="E3509" s="6" t="s">
        <v>58</v>
      </c>
      <c r="F3509" s="6" t="s">
        <v>57</v>
      </c>
      <c r="G3509">
        <v>20260723</v>
      </c>
    </row>
    <row r="3510" spans="1:7" x14ac:dyDescent="0.2">
      <c r="A3510" s="6" t="s">
        <v>200</v>
      </c>
      <c r="B3510" s="6" t="s">
        <v>185</v>
      </c>
      <c r="C3510" s="6" t="s">
        <v>166</v>
      </c>
      <c r="D3510">
        <v>55.287973999999998</v>
      </c>
      <c r="E3510" s="6" t="s">
        <v>60</v>
      </c>
      <c r="F3510" s="6" t="s">
        <v>59</v>
      </c>
      <c r="G3510">
        <v>20260723</v>
      </c>
    </row>
    <row r="3511" spans="1:7" x14ac:dyDescent="0.2">
      <c r="A3511" s="6" t="s">
        <v>200</v>
      </c>
      <c r="B3511" s="6" t="s">
        <v>185</v>
      </c>
      <c r="C3511" s="6" t="s">
        <v>166</v>
      </c>
      <c r="D3511">
        <v>5.8425989999999999</v>
      </c>
      <c r="E3511" s="6" t="s">
        <v>62</v>
      </c>
      <c r="F3511" s="6" t="s">
        <v>61</v>
      </c>
      <c r="G3511">
        <v>20260723</v>
      </c>
    </row>
    <row r="3512" spans="1:7" x14ac:dyDescent="0.2">
      <c r="A3512" s="6" t="s">
        <v>200</v>
      </c>
      <c r="B3512" s="6" t="s">
        <v>185</v>
      </c>
      <c r="C3512" s="6" t="s">
        <v>166</v>
      </c>
      <c r="D3512">
        <v>2.5634130000000002</v>
      </c>
      <c r="E3512" s="6" t="s">
        <v>64</v>
      </c>
      <c r="F3512" s="6" t="s">
        <v>63</v>
      </c>
      <c r="G3512">
        <v>20260723</v>
      </c>
    </row>
    <row r="3513" spans="1:7" x14ac:dyDescent="0.2">
      <c r="A3513" s="6" t="s">
        <v>200</v>
      </c>
      <c r="B3513" s="6" t="s">
        <v>185</v>
      </c>
      <c r="C3513" s="6" t="s">
        <v>166</v>
      </c>
      <c r="D3513">
        <v>46.881962000000001</v>
      </c>
      <c r="E3513" s="6" t="s">
        <v>66</v>
      </c>
      <c r="F3513" s="6" t="s">
        <v>65</v>
      </c>
      <c r="G3513">
        <v>20260723</v>
      </c>
    </row>
    <row r="3514" spans="1:7" x14ac:dyDescent="0.2">
      <c r="A3514" s="6" t="s">
        <v>200</v>
      </c>
      <c r="B3514" s="6" t="s">
        <v>185</v>
      </c>
      <c r="C3514" s="6" t="s">
        <v>166</v>
      </c>
      <c r="D3514">
        <v>143.73315700000001</v>
      </c>
      <c r="E3514" s="6" t="s">
        <v>68</v>
      </c>
      <c r="F3514" s="6" t="s">
        <v>67</v>
      </c>
      <c r="G3514">
        <v>20260723</v>
      </c>
    </row>
    <row r="3515" spans="1:7" x14ac:dyDescent="0.2">
      <c r="A3515" s="6" t="s">
        <v>200</v>
      </c>
      <c r="B3515" s="6" t="s">
        <v>185</v>
      </c>
      <c r="C3515" s="6" t="s">
        <v>166</v>
      </c>
      <c r="D3515">
        <v>115.468215</v>
      </c>
      <c r="E3515" s="6" t="s">
        <v>70</v>
      </c>
      <c r="F3515" s="6" t="s">
        <v>69</v>
      </c>
      <c r="G3515">
        <v>20260723</v>
      </c>
    </row>
    <row r="3516" spans="1:7" x14ac:dyDescent="0.2">
      <c r="A3516" s="6" t="s">
        <v>200</v>
      </c>
      <c r="B3516" s="6" t="s">
        <v>185</v>
      </c>
      <c r="C3516" s="6" t="s">
        <v>166</v>
      </c>
      <c r="D3516">
        <v>100.83233799999999</v>
      </c>
      <c r="E3516" s="6" t="s">
        <v>72</v>
      </c>
      <c r="F3516" s="6" t="s">
        <v>71</v>
      </c>
      <c r="G3516">
        <v>20260723</v>
      </c>
    </row>
    <row r="3517" spans="1:7" x14ac:dyDescent="0.2">
      <c r="A3517" s="6" t="s">
        <v>200</v>
      </c>
      <c r="B3517" s="6" t="s">
        <v>185</v>
      </c>
      <c r="C3517" s="6" t="s">
        <v>166</v>
      </c>
      <c r="D3517">
        <v>14.635876</v>
      </c>
      <c r="E3517" s="6" t="s">
        <v>74</v>
      </c>
      <c r="F3517" s="6" t="s">
        <v>73</v>
      </c>
      <c r="G3517">
        <v>20260723</v>
      </c>
    </row>
    <row r="3518" spans="1:7" x14ac:dyDescent="0.2">
      <c r="A3518" s="6" t="s">
        <v>200</v>
      </c>
      <c r="B3518" s="6" t="s">
        <v>185</v>
      </c>
      <c r="C3518" s="6" t="s">
        <v>166</v>
      </c>
      <c r="D3518">
        <v>32.535876999999999</v>
      </c>
      <c r="E3518" s="6" t="s">
        <v>76</v>
      </c>
      <c r="F3518" s="6" t="s">
        <v>75</v>
      </c>
      <c r="G3518">
        <v>20260723</v>
      </c>
    </row>
    <row r="3519" spans="1:7" x14ac:dyDescent="0.2">
      <c r="A3519" s="6" t="s">
        <v>200</v>
      </c>
      <c r="B3519" s="6" t="s">
        <v>185</v>
      </c>
      <c r="C3519" s="6" t="s">
        <v>166</v>
      </c>
      <c r="D3519">
        <v>18.054635000000001</v>
      </c>
      <c r="E3519" s="6" t="s">
        <v>78</v>
      </c>
      <c r="F3519" s="6" t="s">
        <v>77</v>
      </c>
      <c r="G3519">
        <v>20260723</v>
      </c>
    </row>
    <row r="3520" spans="1:7" x14ac:dyDescent="0.2">
      <c r="A3520" s="6" t="s">
        <v>200</v>
      </c>
      <c r="B3520" s="6" t="s">
        <v>185</v>
      </c>
      <c r="C3520" s="6" t="s">
        <v>166</v>
      </c>
      <c r="D3520">
        <v>14.481242</v>
      </c>
      <c r="E3520" s="6" t="s">
        <v>80</v>
      </c>
      <c r="F3520" s="6" t="s">
        <v>79</v>
      </c>
      <c r="G3520">
        <v>20260723</v>
      </c>
    </row>
    <row r="3521" spans="1:7" x14ac:dyDescent="0.2">
      <c r="A3521" s="6" t="s">
        <v>200</v>
      </c>
      <c r="B3521" s="6" t="s">
        <v>185</v>
      </c>
      <c r="C3521" s="6" t="s">
        <v>166</v>
      </c>
      <c r="D3521">
        <v>-4.2709339999999996</v>
      </c>
      <c r="E3521" s="6" t="s">
        <v>82</v>
      </c>
      <c r="F3521" s="6" t="s">
        <v>81</v>
      </c>
      <c r="G3521">
        <v>20260723</v>
      </c>
    </row>
    <row r="3522" spans="1:7" x14ac:dyDescent="0.2">
      <c r="A3522" s="6" t="s">
        <v>200</v>
      </c>
      <c r="B3522" s="6" t="s">
        <v>185</v>
      </c>
      <c r="C3522" s="6" t="s">
        <v>166</v>
      </c>
      <c r="D3522">
        <v>0.122403</v>
      </c>
      <c r="E3522" s="6" t="s">
        <v>84</v>
      </c>
      <c r="F3522" s="6" t="s">
        <v>83</v>
      </c>
      <c r="G3522">
        <v>20260723</v>
      </c>
    </row>
    <row r="3523" spans="1:7" x14ac:dyDescent="0.2">
      <c r="A3523" s="6" t="s">
        <v>200</v>
      </c>
      <c r="B3523" s="6" t="s">
        <v>185</v>
      </c>
      <c r="C3523" s="6" t="s">
        <v>166</v>
      </c>
      <c r="D3523">
        <v>151.114283</v>
      </c>
      <c r="E3523" s="6" t="s">
        <v>86</v>
      </c>
      <c r="F3523" s="6" t="s">
        <v>85</v>
      </c>
      <c r="G3523">
        <v>20260723</v>
      </c>
    </row>
    <row r="3524" spans="1:7" x14ac:dyDescent="0.2">
      <c r="A3524" s="6" t="s">
        <v>200</v>
      </c>
      <c r="B3524" s="6" t="s">
        <v>185</v>
      </c>
      <c r="C3524" s="6" t="s">
        <v>166</v>
      </c>
      <c r="D3524">
        <v>28.935141999999999</v>
      </c>
      <c r="E3524" s="6" t="s">
        <v>88</v>
      </c>
      <c r="F3524" s="6" t="s">
        <v>87</v>
      </c>
      <c r="G3524">
        <v>20260723</v>
      </c>
    </row>
    <row r="3525" spans="1:7" x14ac:dyDescent="0.2">
      <c r="A3525" s="6" t="s">
        <v>200</v>
      </c>
      <c r="B3525" s="6" t="s">
        <v>185</v>
      </c>
      <c r="C3525" s="6" t="s">
        <v>166</v>
      </c>
      <c r="D3525">
        <v>63.902892999999999</v>
      </c>
      <c r="E3525" s="6" t="s">
        <v>90</v>
      </c>
      <c r="F3525" s="6" t="s">
        <v>89</v>
      </c>
      <c r="G3525">
        <v>20260723</v>
      </c>
    </row>
    <row r="3526" spans="1:7" x14ac:dyDescent="0.2">
      <c r="A3526" s="6" t="s">
        <v>200</v>
      </c>
      <c r="B3526" s="6" t="s">
        <v>185</v>
      </c>
      <c r="C3526" s="6" t="s">
        <v>166</v>
      </c>
      <c r="D3526">
        <v>0.16253200000000001</v>
      </c>
      <c r="E3526" s="6" t="s">
        <v>92</v>
      </c>
      <c r="F3526" s="6" t="s">
        <v>91</v>
      </c>
      <c r="G3526">
        <v>20260723</v>
      </c>
    </row>
    <row r="3527" spans="1:7" x14ac:dyDescent="0.2">
      <c r="A3527" s="6" t="s">
        <v>200</v>
      </c>
      <c r="B3527" s="6" t="s">
        <v>185</v>
      </c>
      <c r="C3527" s="6" t="s">
        <v>166</v>
      </c>
      <c r="D3527">
        <v>0</v>
      </c>
      <c r="E3527" s="6" t="s">
        <v>94</v>
      </c>
      <c r="F3527" s="6" t="s">
        <v>93</v>
      </c>
      <c r="G3527">
        <v>20260723</v>
      </c>
    </row>
    <row r="3528" spans="1:7" x14ac:dyDescent="0.2">
      <c r="A3528" s="6" t="s">
        <v>200</v>
      </c>
      <c r="B3528" s="6" t="s">
        <v>185</v>
      </c>
      <c r="C3528" s="6" t="s">
        <v>166</v>
      </c>
      <c r="D3528">
        <v>135.54074299999999</v>
      </c>
      <c r="E3528" s="6" t="s">
        <v>96</v>
      </c>
      <c r="F3528" s="6" t="s">
        <v>95</v>
      </c>
      <c r="G3528">
        <v>20260723</v>
      </c>
    </row>
    <row r="3529" spans="1:7" x14ac:dyDescent="0.2">
      <c r="A3529" s="6" t="s">
        <v>200</v>
      </c>
      <c r="B3529" s="6" t="s">
        <v>185</v>
      </c>
      <c r="C3529" s="6" t="s">
        <v>166</v>
      </c>
      <c r="D3529">
        <v>20.862309</v>
      </c>
      <c r="E3529" s="6" t="s">
        <v>98</v>
      </c>
      <c r="F3529" s="6" t="s">
        <v>97</v>
      </c>
      <c r="G3529">
        <v>20260723</v>
      </c>
    </row>
    <row r="3530" spans="1:7" x14ac:dyDescent="0.2">
      <c r="A3530" s="6" t="s">
        <v>200</v>
      </c>
      <c r="B3530" s="6" t="s">
        <v>185</v>
      </c>
      <c r="C3530" s="6" t="s">
        <v>166</v>
      </c>
      <c r="D3530">
        <v>3803.7423250000002</v>
      </c>
      <c r="E3530" s="6" t="s">
        <v>100</v>
      </c>
      <c r="F3530" s="6" t="s">
        <v>99</v>
      </c>
      <c r="G3530">
        <v>20260723</v>
      </c>
    </row>
    <row r="3531" spans="1:7" x14ac:dyDescent="0.2">
      <c r="A3531" s="6" t="s">
        <v>200</v>
      </c>
      <c r="B3531" s="6" t="s">
        <v>185</v>
      </c>
      <c r="C3531" s="6" t="s">
        <v>166</v>
      </c>
      <c r="E3531" s="6" t="s">
        <v>102</v>
      </c>
      <c r="F3531" s="6" t="s">
        <v>101</v>
      </c>
      <c r="G3531">
        <v>20260723</v>
      </c>
    </row>
    <row r="3532" spans="1:7" x14ac:dyDescent="0.2">
      <c r="A3532" s="6" t="s">
        <v>200</v>
      </c>
      <c r="B3532" s="6" t="s">
        <v>185</v>
      </c>
      <c r="C3532" s="6" t="s">
        <v>166</v>
      </c>
      <c r="D3532">
        <v>557.71508700000004</v>
      </c>
      <c r="E3532" s="6" t="s">
        <v>167</v>
      </c>
      <c r="F3532" s="6" t="s">
        <v>103</v>
      </c>
      <c r="G3532">
        <v>20260723</v>
      </c>
    </row>
    <row r="3533" spans="1:7" x14ac:dyDescent="0.2">
      <c r="A3533" s="6" t="s">
        <v>200</v>
      </c>
      <c r="B3533" s="6" t="s">
        <v>185</v>
      </c>
      <c r="C3533" s="6" t="s">
        <v>166</v>
      </c>
      <c r="D3533">
        <v>500.96439500000002</v>
      </c>
      <c r="E3533" s="6" t="s">
        <v>168</v>
      </c>
      <c r="F3533" s="6" t="s">
        <v>104</v>
      </c>
      <c r="G3533">
        <v>20260723</v>
      </c>
    </row>
    <row r="3534" spans="1:7" x14ac:dyDescent="0.2">
      <c r="A3534" s="6" t="s">
        <v>200</v>
      </c>
      <c r="B3534" s="6" t="s">
        <v>185</v>
      </c>
      <c r="C3534" s="6" t="s">
        <v>166</v>
      </c>
      <c r="D3534">
        <v>0</v>
      </c>
      <c r="E3534" s="6" t="s">
        <v>106</v>
      </c>
      <c r="F3534" s="6" t="s">
        <v>105</v>
      </c>
      <c r="G3534">
        <v>20260723</v>
      </c>
    </row>
    <row r="3535" spans="1:7" x14ac:dyDescent="0.2">
      <c r="A3535" s="6" t="s">
        <v>200</v>
      </c>
      <c r="B3535" s="6" t="s">
        <v>185</v>
      </c>
      <c r="C3535" s="6" t="s">
        <v>166</v>
      </c>
      <c r="D3535">
        <v>478.59809799999999</v>
      </c>
      <c r="E3535" s="6" t="s">
        <v>108</v>
      </c>
      <c r="F3535" s="6" t="s">
        <v>107</v>
      </c>
      <c r="G3535">
        <v>20260723</v>
      </c>
    </row>
    <row r="3536" spans="1:7" x14ac:dyDescent="0.2">
      <c r="A3536" s="6" t="s">
        <v>200</v>
      </c>
      <c r="B3536" s="6" t="s">
        <v>185</v>
      </c>
      <c r="C3536" s="6" t="s">
        <v>166</v>
      </c>
      <c r="D3536">
        <v>22.366296999999999</v>
      </c>
      <c r="E3536" s="6" t="s">
        <v>110</v>
      </c>
      <c r="F3536" s="6" t="s">
        <v>109</v>
      </c>
      <c r="G3536">
        <v>20260723</v>
      </c>
    </row>
    <row r="3537" spans="1:7" x14ac:dyDescent="0.2">
      <c r="A3537" s="6" t="s">
        <v>200</v>
      </c>
      <c r="B3537" s="6" t="s">
        <v>185</v>
      </c>
      <c r="C3537" s="6" t="s">
        <v>166</v>
      </c>
      <c r="D3537">
        <v>56.750692999999998</v>
      </c>
      <c r="E3537" s="6" t="s">
        <v>112</v>
      </c>
      <c r="F3537" s="6" t="s">
        <v>111</v>
      </c>
      <c r="G3537">
        <v>20260723</v>
      </c>
    </row>
    <row r="3538" spans="1:7" x14ac:dyDescent="0.2">
      <c r="A3538" s="6" t="s">
        <v>200</v>
      </c>
      <c r="B3538" s="6" t="s">
        <v>185</v>
      </c>
      <c r="C3538" s="6" t="s">
        <v>166</v>
      </c>
      <c r="D3538">
        <v>0</v>
      </c>
      <c r="E3538" s="6" t="s">
        <v>106</v>
      </c>
      <c r="F3538" s="6" t="s">
        <v>113</v>
      </c>
      <c r="G3538">
        <v>20260723</v>
      </c>
    </row>
    <row r="3539" spans="1:7" x14ac:dyDescent="0.2">
      <c r="A3539" s="6" t="s">
        <v>200</v>
      </c>
      <c r="B3539" s="6" t="s">
        <v>185</v>
      </c>
      <c r="C3539" s="6" t="s">
        <v>166</v>
      </c>
      <c r="D3539">
        <v>50.229298</v>
      </c>
      <c r="E3539" s="6" t="s">
        <v>108</v>
      </c>
      <c r="F3539" s="6" t="s">
        <v>114</v>
      </c>
      <c r="G3539">
        <v>20260723</v>
      </c>
    </row>
    <row r="3540" spans="1:7" x14ac:dyDescent="0.2">
      <c r="A3540" s="6" t="s">
        <v>200</v>
      </c>
      <c r="B3540" s="6" t="s">
        <v>185</v>
      </c>
      <c r="C3540" s="6" t="s">
        <v>166</v>
      </c>
      <c r="D3540">
        <v>6.5213960000000002</v>
      </c>
      <c r="E3540" s="6" t="s">
        <v>110</v>
      </c>
      <c r="F3540" s="6" t="s">
        <v>115</v>
      </c>
      <c r="G3540">
        <v>20260723</v>
      </c>
    </row>
    <row r="3541" spans="1:7" x14ac:dyDescent="0.2">
      <c r="A3541" s="6" t="s">
        <v>200</v>
      </c>
      <c r="B3541" s="6" t="s">
        <v>185</v>
      </c>
      <c r="C3541" s="6" t="s">
        <v>166</v>
      </c>
      <c r="D3541">
        <v>434.41587600000003</v>
      </c>
      <c r="E3541" s="6" t="s">
        <v>117</v>
      </c>
      <c r="F3541" s="6" t="s">
        <v>116</v>
      </c>
      <c r="G3541">
        <v>20260723</v>
      </c>
    </row>
    <row r="3542" spans="1:7" x14ac:dyDescent="0.2">
      <c r="A3542" s="6" t="s">
        <v>200</v>
      </c>
      <c r="B3542" s="6" t="s">
        <v>185</v>
      </c>
      <c r="C3542" s="6" t="s">
        <v>166</v>
      </c>
      <c r="D3542">
        <v>19.505959000000001</v>
      </c>
      <c r="E3542" s="6" t="s">
        <v>119</v>
      </c>
      <c r="F3542" s="6" t="s">
        <v>118</v>
      </c>
      <c r="G3542">
        <v>20260723</v>
      </c>
    </row>
    <row r="3543" spans="1:7" x14ac:dyDescent="0.2">
      <c r="A3543" s="6" t="s">
        <v>200</v>
      </c>
      <c r="B3543" s="6" t="s">
        <v>185</v>
      </c>
      <c r="C3543" s="6" t="s">
        <v>166</v>
      </c>
      <c r="D3543">
        <v>0</v>
      </c>
      <c r="E3543" s="6" t="s">
        <v>106</v>
      </c>
      <c r="F3543" s="6" t="s">
        <v>120</v>
      </c>
      <c r="G3543">
        <v>20260723</v>
      </c>
    </row>
    <row r="3544" spans="1:7" x14ac:dyDescent="0.2">
      <c r="A3544" s="6" t="s">
        <v>200</v>
      </c>
      <c r="B3544" s="6" t="s">
        <v>185</v>
      </c>
      <c r="C3544" s="6" t="s">
        <v>166</v>
      </c>
      <c r="D3544">
        <v>12.314016000000001</v>
      </c>
      <c r="E3544" s="6" t="s">
        <v>108</v>
      </c>
      <c r="F3544" s="6" t="s">
        <v>121</v>
      </c>
      <c r="G3544">
        <v>20260723</v>
      </c>
    </row>
    <row r="3545" spans="1:7" x14ac:dyDescent="0.2">
      <c r="A3545" s="6" t="s">
        <v>200</v>
      </c>
      <c r="B3545" s="6" t="s">
        <v>185</v>
      </c>
      <c r="C3545" s="6" t="s">
        <v>166</v>
      </c>
      <c r="D3545">
        <v>7.1919430000000002</v>
      </c>
      <c r="E3545" s="6" t="s">
        <v>110</v>
      </c>
      <c r="F3545" s="6" t="s">
        <v>122</v>
      </c>
      <c r="G3545">
        <v>20260723</v>
      </c>
    </row>
    <row r="3546" spans="1:7" x14ac:dyDescent="0.2">
      <c r="A3546" s="6" t="s">
        <v>200</v>
      </c>
      <c r="B3546" s="6" t="s">
        <v>185</v>
      </c>
      <c r="C3546" s="6" t="s">
        <v>166</v>
      </c>
      <c r="D3546">
        <v>414.90991700000001</v>
      </c>
      <c r="E3546" s="6" t="s">
        <v>169</v>
      </c>
      <c r="F3546" s="6" t="s">
        <v>123</v>
      </c>
      <c r="G3546">
        <v>20260723</v>
      </c>
    </row>
    <row r="3547" spans="1:7" x14ac:dyDescent="0.2">
      <c r="A3547" s="6" t="s">
        <v>200</v>
      </c>
      <c r="B3547" s="6" t="s">
        <v>185</v>
      </c>
      <c r="C3547" s="6" t="s">
        <v>166</v>
      </c>
      <c r="D3547">
        <v>0</v>
      </c>
      <c r="E3547" s="6" t="s">
        <v>106</v>
      </c>
      <c r="F3547" s="6" t="s">
        <v>124</v>
      </c>
      <c r="G3547">
        <v>20260723</v>
      </c>
    </row>
    <row r="3548" spans="1:7" x14ac:dyDescent="0.2">
      <c r="A3548" s="6" t="s">
        <v>200</v>
      </c>
      <c r="B3548" s="6" t="s">
        <v>185</v>
      </c>
      <c r="C3548" s="6" t="s">
        <v>166</v>
      </c>
      <c r="D3548">
        <v>398.18564400000002</v>
      </c>
      <c r="E3548" s="6" t="s">
        <v>108</v>
      </c>
      <c r="F3548" s="6" t="s">
        <v>125</v>
      </c>
      <c r="G3548">
        <v>20260723</v>
      </c>
    </row>
    <row r="3549" spans="1:7" x14ac:dyDescent="0.2">
      <c r="A3549" s="6" t="s">
        <v>200</v>
      </c>
      <c r="B3549" s="6" t="s">
        <v>185</v>
      </c>
      <c r="C3549" s="6" t="s">
        <v>166</v>
      </c>
      <c r="D3549">
        <v>16.724274000000001</v>
      </c>
      <c r="E3549" s="6" t="s">
        <v>110</v>
      </c>
      <c r="F3549" s="6" t="s">
        <v>126</v>
      </c>
      <c r="G3549">
        <v>20260723</v>
      </c>
    </row>
    <row r="3550" spans="1:7" x14ac:dyDescent="0.2">
      <c r="A3550" s="6" t="s">
        <v>200</v>
      </c>
      <c r="B3550" s="6" t="s">
        <v>185</v>
      </c>
      <c r="C3550" s="6" t="s">
        <v>166</v>
      </c>
      <c r="D3550">
        <v>1210.1076889999999</v>
      </c>
      <c r="E3550" s="6" t="s">
        <v>170</v>
      </c>
      <c r="F3550" s="6" t="s">
        <v>127</v>
      </c>
      <c r="G3550">
        <v>20260723</v>
      </c>
    </row>
    <row r="3551" spans="1:7" x14ac:dyDescent="0.2">
      <c r="A3551" s="6" t="s">
        <v>200</v>
      </c>
      <c r="B3551" s="6" t="s">
        <v>185</v>
      </c>
      <c r="C3551" s="6" t="s">
        <v>166</v>
      </c>
      <c r="D3551">
        <v>0</v>
      </c>
      <c r="E3551" s="6" t="s">
        <v>106</v>
      </c>
      <c r="F3551" s="6" t="s">
        <v>128</v>
      </c>
      <c r="G3551">
        <v>20260723</v>
      </c>
    </row>
    <row r="3552" spans="1:7" x14ac:dyDescent="0.2">
      <c r="A3552" s="6" t="s">
        <v>200</v>
      </c>
      <c r="B3552" s="6" t="s">
        <v>185</v>
      </c>
      <c r="C3552" s="6" t="s">
        <v>166</v>
      </c>
      <c r="D3552">
        <v>1161.77765</v>
      </c>
      <c r="E3552" s="6" t="s">
        <v>108</v>
      </c>
      <c r="F3552" s="6" t="s">
        <v>129</v>
      </c>
      <c r="G3552">
        <v>20260723</v>
      </c>
    </row>
    <row r="3553" spans="1:7" x14ac:dyDescent="0.2">
      <c r="A3553" s="6" t="s">
        <v>200</v>
      </c>
      <c r="B3553" s="6" t="s">
        <v>185</v>
      </c>
      <c r="C3553" s="6" t="s">
        <v>166</v>
      </c>
      <c r="D3553">
        <v>48.330038999999999</v>
      </c>
      <c r="E3553" s="6" t="s">
        <v>110</v>
      </c>
      <c r="F3553" s="6" t="s">
        <v>130</v>
      </c>
      <c r="G3553">
        <v>20260723</v>
      </c>
    </row>
    <row r="3554" spans="1:7" x14ac:dyDescent="0.2">
      <c r="A3554" s="6" t="s">
        <v>200</v>
      </c>
      <c r="B3554" s="6" t="s">
        <v>185</v>
      </c>
      <c r="C3554" s="6" t="s">
        <v>166</v>
      </c>
      <c r="E3554" s="6" t="s">
        <v>132</v>
      </c>
      <c r="F3554" s="6" t="s">
        <v>131</v>
      </c>
      <c r="G3554">
        <v>20260723</v>
      </c>
    </row>
    <row r="3555" spans="1:7" x14ac:dyDescent="0.2">
      <c r="A3555" s="6" t="s">
        <v>200</v>
      </c>
      <c r="B3555" s="6" t="s">
        <v>185</v>
      </c>
      <c r="C3555" s="6" t="s">
        <v>166</v>
      </c>
      <c r="D3555">
        <v>0.50172099999999997</v>
      </c>
      <c r="E3555" s="6" t="s">
        <v>134</v>
      </c>
      <c r="F3555" s="6" t="s">
        <v>133</v>
      </c>
      <c r="G3555">
        <v>20260723</v>
      </c>
    </row>
    <row r="3556" spans="1:7" x14ac:dyDescent="0.2">
      <c r="A3556" s="6" t="s">
        <v>200</v>
      </c>
      <c r="B3556" s="6" t="s">
        <v>185</v>
      </c>
      <c r="C3556" s="6" t="s">
        <v>166</v>
      </c>
      <c r="D3556">
        <v>3.5989620000000002</v>
      </c>
      <c r="E3556" s="6" t="s">
        <v>136</v>
      </c>
      <c r="F3556" s="6" t="s">
        <v>135</v>
      </c>
      <c r="G3556">
        <v>20260723</v>
      </c>
    </row>
    <row r="3557" spans="1:7" x14ac:dyDescent="0.2">
      <c r="A3557" s="6" t="s">
        <v>200</v>
      </c>
      <c r="B3557" s="6" t="s">
        <v>185</v>
      </c>
      <c r="C3557" s="6" t="s">
        <v>166</v>
      </c>
      <c r="D3557">
        <v>17.468927000000001</v>
      </c>
      <c r="E3557" s="6" t="s">
        <v>138</v>
      </c>
      <c r="F3557" s="6" t="s">
        <v>137</v>
      </c>
      <c r="G3557">
        <v>20260723</v>
      </c>
    </row>
    <row r="3558" spans="1:7" x14ac:dyDescent="0.2">
      <c r="A3558" s="6" t="s">
        <v>200</v>
      </c>
      <c r="B3558" s="6" t="s">
        <v>185</v>
      </c>
      <c r="C3558" s="6" t="s">
        <v>166</v>
      </c>
      <c r="D3558">
        <v>9.4504959999999993</v>
      </c>
      <c r="E3558" s="6" t="s">
        <v>140</v>
      </c>
      <c r="F3558" s="6" t="s">
        <v>139</v>
      </c>
      <c r="G3558">
        <v>20260723</v>
      </c>
    </row>
    <row r="3559" spans="1:7" x14ac:dyDescent="0.2">
      <c r="A3559" s="6" t="s">
        <v>200</v>
      </c>
      <c r="B3559" s="6" t="s">
        <v>185</v>
      </c>
      <c r="C3559" s="6" t="s">
        <v>166</v>
      </c>
      <c r="D3559">
        <v>90.624939999999995</v>
      </c>
      <c r="E3559" s="6" t="s">
        <v>142</v>
      </c>
      <c r="F3559" s="6" t="s">
        <v>141</v>
      </c>
      <c r="G3559">
        <v>20260723</v>
      </c>
    </row>
    <row r="3560" spans="1:7" x14ac:dyDescent="0.2">
      <c r="A3560" s="6" t="s">
        <v>200</v>
      </c>
      <c r="B3560" s="6" t="s">
        <v>185</v>
      </c>
      <c r="C3560" s="6" t="s">
        <v>166</v>
      </c>
      <c r="D3560">
        <v>2.6200999999999999E-2</v>
      </c>
      <c r="E3560" s="6" t="s">
        <v>52</v>
      </c>
      <c r="F3560" s="6" t="s">
        <v>143</v>
      </c>
      <c r="G3560">
        <v>20260723</v>
      </c>
    </row>
    <row r="3561" spans="1:7" x14ac:dyDescent="0.2">
      <c r="A3561" s="6" t="s">
        <v>200</v>
      </c>
      <c r="B3561" s="6" t="s">
        <v>185</v>
      </c>
      <c r="C3561" s="6" t="s">
        <v>166</v>
      </c>
      <c r="D3561">
        <v>5.8512029999999999</v>
      </c>
      <c r="E3561" s="6" t="s">
        <v>145</v>
      </c>
      <c r="F3561" s="6" t="s">
        <v>144</v>
      </c>
      <c r="G3561">
        <v>20260723</v>
      </c>
    </row>
    <row r="3562" spans="1:7" x14ac:dyDescent="0.2">
      <c r="A3562" s="6" t="s">
        <v>200</v>
      </c>
      <c r="B3562" s="6" t="s">
        <v>185</v>
      </c>
      <c r="C3562" s="6" t="s">
        <v>166</v>
      </c>
      <c r="D3562">
        <v>0.54886000000000001</v>
      </c>
      <c r="E3562" s="6" t="s">
        <v>147</v>
      </c>
      <c r="F3562" s="6" t="s">
        <v>146</v>
      </c>
      <c r="G3562">
        <v>20260723</v>
      </c>
    </row>
    <row r="3563" spans="1:7" x14ac:dyDescent="0.2">
      <c r="A3563" s="6" t="s">
        <v>200</v>
      </c>
      <c r="B3563" s="6" t="s">
        <v>185</v>
      </c>
      <c r="C3563" s="6" t="s">
        <v>166</v>
      </c>
      <c r="D3563">
        <v>96.895911999999996</v>
      </c>
      <c r="E3563" s="6" t="s">
        <v>149</v>
      </c>
      <c r="F3563" s="6" t="s">
        <v>148</v>
      </c>
      <c r="G3563">
        <v>20260723</v>
      </c>
    </row>
    <row r="3564" spans="1:7" x14ac:dyDescent="0.2">
      <c r="A3564" s="6" t="s">
        <v>200</v>
      </c>
      <c r="B3564" s="6" t="s">
        <v>185</v>
      </c>
      <c r="C3564" s="6" t="s">
        <v>166</v>
      </c>
      <c r="D3564">
        <v>42.713006999999998</v>
      </c>
      <c r="E3564" s="6" t="s">
        <v>151</v>
      </c>
      <c r="F3564" s="6" t="s">
        <v>150</v>
      </c>
      <c r="G3564">
        <v>20260723</v>
      </c>
    </row>
    <row r="3565" spans="1:7" x14ac:dyDescent="0.2">
      <c r="A3565" s="6" t="s">
        <v>200</v>
      </c>
      <c r="B3565" s="6" t="s">
        <v>185</v>
      </c>
      <c r="C3565" s="6" t="s">
        <v>166</v>
      </c>
      <c r="D3565">
        <v>37.577151000000001</v>
      </c>
      <c r="E3565" s="6" t="s">
        <v>153</v>
      </c>
      <c r="F3565" s="6" t="s">
        <v>152</v>
      </c>
      <c r="G3565">
        <v>20260723</v>
      </c>
    </row>
    <row r="3566" spans="1:7" x14ac:dyDescent="0.2">
      <c r="A3566" s="6" t="s">
        <v>200</v>
      </c>
      <c r="B3566" s="6" t="s">
        <v>185</v>
      </c>
      <c r="C3566" s="6" t="s">
        <v>166</v>
      </c>
      <c r="D3566">
        <v>0</v>
      </c>
      <c r="E3566" s="6" t="s">
        <v>155</v>
      </c>
      <c r="F3566" s="6" t="s">
        <v>154</v>
      </c>
      <c r="G3566">
        <v>20260723</v>
      </c>
    </row>
    <row r="3567" spans="1:7" x14ac:dyDescent="0.2">
      <c r="A3567" s="6" t="s">
        <v>200</v>
      </c>
      <c r="B3567" s="6" t="s">
        <v>185</v>
      </c>
      <c r="C3567" s="6" t="s">
        <v>166</v>
      </c>
      <c r="D3567">
        <v>0</v>
      </c>
      <c r="E3567" s="6" t="s">
        <v>157</v>
      </c>
      <c r="F3567" s="6" t="s">
        <v>156</v>
      </c>
      <c r="G3567">
        <v>20260723</v>
      </c>
    </row>
    <row r="3568" spans="1:7" x14ac:dyDescent="0.2">
      <c r="A3568" s="6" t="s">
        <v>200</v>
      </c>
      <c r="B3568" s="6" t="s">
        <v>185</v>
      </c>
      <c r="C3568" s="6" t="s">
        <v>166</v>
      </c>
      <c r="D3568">
        <v>0</v>
      </c>
      <c r="E3568" s="6" t="s">
        <v>159</v>
      </c>
      <c r="F3568" s="6" t="s">
        <v>158</v>
      </c>
      <c r="G3568">
        <v>20260723</v>
      </c>
    </row>
    <row r="3569" spans="1:7" x14ac:dyDescent="0.2">
      <c r="A3569" s="6" t="s">
        <v>200</v>
      </c>
      <c r="B3569" s="6" t="s">
        <v>185</v>
      </c>
      <c r="C3569" s="6" t="s">
        <v>166</v>
      </c>
      <c r="D3569">
        <v>20.197189999999999</v>
      </c>
      <c r="E3569" s="6" t="s">
        <v>161</v>
      </c>
      <c r="F3569" s="6" t="s">
        <v>160</v>
      </c>
      <c r="G3569">
        <v>20260723</v>
      </c>
    </row>
    <row r="3570" spans="1:7" x14ac:dyDescent="0.2">
      <c r="A3570" s="6" t="s">
        <v>200</v>
      </c>
      <c r="B3570" s="6" t="s">
        <v>185</v>
      </c>
      <c r="C3570" s="6" t="s">
        <v>166</v>
      </c>
      <c r="D3570">
        <v>2527.6932219999999</v>
      </c>
      <c r="E3570" s="6" t="s">
        <v>163</v>
      </c>
      <c r="F3570" s="6" t="s">
        <v>162</v>
      </c>
      <c r="G3570">
        <v>20260723</v>
      </c>
    </row>
    <row r="3571" spans="1:7" x14ac:dyDescent="0.2">
      <c r="A3571" s="6" t="s">
        <v>200</v>
      </c>
      <c r="B3571" s="6" t="s">
        <v>185</v>
      </c>
      <c r="C3571" s="6" t="s">
        <v>166</v>
      </c>
      <c r="D3571">
        <v>1276.0491030000001</v>
      </c>
      <c r="E3571" s="6" t="s">
        <v>165</v>
      </c>
      <c r="F3571" s="6" t="s">
        <v>164</v>
      </c>
      <c r="G3571">
        <v>20260723</v>
      </c>
    </row>
    <row r="3572" spans="1:7" x14ac:dyDescent="0.2">
      <c r="A3572" s="6" t="s">
        <v>200</v>
      </c>
      <c r="B3572" s="6" t="s">
        <v>188</v>
      </c>
      <c r="C3572" s="6" t="s">
        <v>166</v>
      </c>
      <c r="E3572" s="6" t="s">
        <v>12</v>
      </c>
      <c r="F3572" s="6" t="s">
        <v>11</v>
      </c>
      <c r="G3572">
        <v>20260723</v>
      </c>
    </row>
    <row r="3573" spans="1:7" x14ac:dyDescent="0.2">
      <c r="A3573" s="6" t="s">
        <v>200</v>
      </c>
      <c r="B3573" s="6" t="s">
        <v>188</v>
      </c>
      <c r="C3573" s="6" t="s">
        <v>166</v>
      </c>
      <c r="E3573" s="6" t="s">
        <v>16</v>
      </c>
      <c r="F3573" s="6" t="s">
        <v>15</v>
      </c>
      <c r="G3573">
        <v>20260723</v>
      </c>
    </row>
    <row r="3574" spans="1:7" x14ac:dyDescent="0.2">
      <c r="A3574" s="6" t="s">
        <v>200</v>
      </c>
      <c r="B3574" s="6" t="s">
        <v>188</v>
      </c>
      <c r="C3574" s="6" t="s">
        <v>166</v>
      </c>
      <c r="E3574" s="6" t="s">
        <v>18</v>
      </c>
      <c r="F3574" s="6" t="s">
        <v>17</v>
      </c>
      <c r="G3574">
        <v>20260723</v>
      </c>
    </row>
    <row r="3575" spans="1:7" x14ac:dyDescent="0.2">
      <c r="A3575" s="6" t="s">
        <v>200</v>
      </c>
      <c r="B3575" s="6" t="s">
        <v>188</v>
      </c>
      <c r="C3575" s="6" t="s">
        <v>166</v>
      </c>
      <c r="D3575">
        <v>8.5000000000000006E-2</v>
      </c>
      <c r="E3575" s="6" t="s">
        <v>20</v>
      </c>
      <c r="F3575" s="6" t="s">
        <v>19</v>
      </c>
      <c r="G3575">
        <v>20260723</v>
      </c>
    </row>
    <row r="3576" spans="1:7" x14ac:dyDescent="0.2">
      <c r="A3576" s="6" t="s">
        <v>200</v>
      </c>
      <c r="B3576" s="6" t="s">
        <v>188</v>
      </c>
      <c r="C3576" s="6" t="s">
        <v>166</v>
      </c>
      <c r="D3576">
        <v>41.245282000000003</v>
      </c>
      <c r="E3576" s="6" t="s">
        <v>22</v>
      </c>
      <c r="F3576" s="6" t="s">
        <v>21</v>
      </c>
      <c r="G3576">
        <v>20260723</v>
      </c>
    </row>
    <row r="3577" spans="1:7" x14ac:dyDescent="0.2">
      <c r="A3577" s="6" t="s">
        <v>200</v>
      </c>
      <c r="B3577" s="6" t="s">
        <v>188</v>
      </c>
      <c r="C3577" s="6" t="s">
        <v>166</v>
      </c>
      <c r="D3577">
        <v>0</v>
      </c>
      <c r="E3577" s="6" t="s">
        <v>24</v>
      </c>
      <c r="F3577" s="6" t="s">
        <v>23</v>
      </c>
      <c r="G3577">
        <v>20260723</v>
      </c>
    </row>
    <row r="3578" spans="1:7" x14ac:dyDescent="0.2">
      <c r="A3578" s="6" t="s">
        <v>200</v>
      </c>
      <c r="B3578" s="6" t="s">
        <v>188</v>
      </c>
      <c r="C3578" s="6" t="s">
        <v>166</v>
      </c>
      <c r="D3578">
        <v>102.91113199999999</v>
      </c>
      <c r="E3578" s="6" t="s">
        <v>26</v>
      </c>
      <c r="F3578" s="6" t="s">
        <v>25</v>
      </c>
      <c r="G3578">
        <v>20260723</v>
      </c>
    </row>
    <row r="3579" spans="1:7" x14ac:dyDescent="0.2">
      <c r="A3579" s="6" t="s">
        <v>200</v>
      </c>
      <c r="B3579" s="6" t="s">
        <v>188</v>
      </c>
      <c r="C3579" s="6" t="s">
        <v>166</v>
      </c>
      <c r="D3579">
        <v>1825.194913</v>
      </c>
      <c r="E3579" s="6" t="s">
        <v>28</v>
      </c>
      <c r="F3579" s="6" t="s">
        <v>27</v>
      </c>
      <c r="G3579">
        <v>20260723</v>
      </c>
    </row>
    <row r="3580" spans="1:7" x14ac:dyDescent="0.2">
      <c r="A3580" s="6" t="s">
        <v>200</v>
      </c>
      <c r="B3580" s="6" t="s">
        <v>188</v>
      </c>
      <c r="C3580" s="6" t="s">
        <v>166</v>
      </c>
      <c r="D3580">
        <v>118.850166</v>
      </c>
      <c r="E3580" s="6" t="s">
        <v>30</v>
      </c>
      <c r="F3580" s="6" t="s">
        <v>29</v>
      </c>
      <c r="G3580">
        <v>20260723</v>
      </c>
    </row>
    <row r="3581" spans="1:7" x14ac:dyDescent="0.2">
      <c r="A3581" s="6" t="s">
        <v>200</v>
      </c>
      <c r="B3581" s="6" t="s">
        <v>188</v>
      </c>
      <c r="C3581" s="6" t="s">
        <v>166</v>
      </c>
      <c r="D3581">
        <v>151.64313300000001</v>
      </c>
      <c r="E3581" s="6" t="s">
        <v>32</v>
      </c>
      <c r="F3581" s="6" t="s">
        <v>31</v>
      </c>
      <c r="G3581">
        <v>20260723</v>
      </c>
    </row>
    <row r="3582" spans="1:7" x14ac:dyDescent="0.2">
      <c r="A3582" s="6" t="s">
        <v>200</v>
      </c>
      <c r="B3582" s="6" t="s">
        <v>188</v>
      </c>
      <c r="C3582" s="6" t="s">
        <v>166</v>
      </c>
      <c r="D3582">
        <v>35.486038999999998</v>
      </c>
      <c r="E3582" s="6" t="s">
        <v>34</v>
      </c>
      <c r="F3582" s="6" t="s">
        <v>33</v>
      </c>
      <c r="G3582">
        <v>20260723</v>
      </c>
    </row>
    <row r="3583" spans="1:7" x14ac:dyDescent="0.2">
      <c r="A3583" s="6" t="s">
        <v>200</v>
      </c>
      <c r="B3583" s="6" t="s">
        <v>188</v>
      </c>
      <c r="C3583" s="6" t="s">
        <v>166</v>
      </c>
      <c r="D3583">
        <v>20.813281</v>
      </c>
      <c r="E3583" s="6" t="s">
        <v>36</v>
      </c>
      <c r="F3583" s="6" t="s">
        <v>35</v>
      </c>
      <c r="G3583">
        <v>20260723</v>
      </c>
    </row>
    <row r="3584" spans="1:7" x14ac:dyDescent="0.2">
      <c r="A3584" s="6" t="s">
        <v>200</v>
      </c>
      <c r="B3584" s="6" t="s">
        <v>188</v>
      </c>
      <c r="C3584" s="6" t="s">
        <v>166</v>
      </c>
      <c r="D3584">
        <v>14.672758</v>
      </c>
      <c r="E3584" s="6" t="s">
        <v>38</v>
      </c>
      <c r="F3584" s="6" t="s">
        <v>37</v>
      </c>
      <c r="G3584">
        <v>20260723</v>
      </c>
    </row>
    <row r="3585" spans="1:7" x14ac:dyDescent="0.2">
      <c r="A3585" s="6" t="s">
        <v>200</v>
      </c>
      <c r="B3585" s="6" t="s">
        <v>188</v>
      </c>
      <c r="C3585" s="6" t="s">
        <v>166</v>
      </c>
      <c r="D3585">
        <v>825.16857700000003</v>
      </c>
      <c r="E3585" s="6" t="s">
        <v>40</v>
      </c>
      <c r="F3585" s="6" t="s">
        <v>39</v>
      </c>
      <c r="G3585">
        <v>20260723</v>
      </c>
    </row>
    <row r="3586" spans="1:7" x14ac:dyDescent="0.2">
      <c r="A3586" s="6" t="s">
        <v>200</v>
      </c>
      <c r="B3586" s="6" t="s">
        <v>188</v>
      </c>
      <c r="C3586" s="6" t="s">
        <v>166</v>
      </c>
      <c r="D3586">
        <v>307.20103</v>
      </c>
      <c r="E3586" s="6" t="s">
        <v>42</v>
      </c>
      <c r="F3586" s="6" t="s">
        <v>41</v>
      </c>
      <c r="G3586">
        <v>20260723</v>
      </c>
    </row>
    <row r="3587" spans="1:7" x14ac:dyDescent="0.2">
      <c r="A3587" s="6" t="s">
        <v>200</v>
      </c>
      <c r="B3587" s="6" t="s">
        <v>188</v>
      </c>
      <c r="C3587" s="6" t="s">
        <v>166</v>
      </c>
      <c r="D3587">
        <v>504.27099099999998</v>
      </c>
      <c r="E3587" s="6" t="s">
        <v>44</v>
      </c>
      <c r="F3587" s="6" t="s">
        <v>43</v>
      </c>
      <c r="G3587">
        <v>20260723</v>
      </c>
    </row>
    <row r="3588" spans="1:7" x14ac:dyDescent="0.2">
      <c r="A3588" s="6" t="s">
        <v>200</v>
      </c>
      <c r="B3588" s="6" t="s">
        <v>188</v>
      </c>
      <c r="C3588" s="6" t="s">
        <v>166</v>
      </c>
      <c r="D3588">
        <v>13.696555999999999</v>
      </c>
      <c r="E3588" s="6" t="s">
        <v>46</v>
      </c>
      <c r="F3588" s="6" t="s">
        <v>45</v>
      </c>
      <c r="G3588">
        <v>20260723</v>
      </c>
    </row>
    <row r="3589" spans="1:7" x14ac:dyDescent="0.2">
      <c r="A3589" s="6" t="s">
        <v>200</v>
      </c>
      <c r="B3589" s="6" t="s">
        <v>188</v>
      </c>
      <c r="C3589" s="6" t="s">
        <v>166</v>
      </c>
      <c r="D3589">
        <v>0</v>
      </c>
      <c r="E3589" s="6" t="s">
        <v>48</v>
      </c>
      <c r="F3589" s="6" t="s">
        <v>47</v>
      </c>
      <c r="G3589">
        <v>20260723</v>
      </c>
    </row>
    <row r="3590" spans="1:7" x14ac:dyDescent="0.2">
      <c r="A3590" s="6" t="s">
        <v>200</v>
      </c>
      <c r="B3590" s="6" t="s">
        <v>188</v>
      </c>
      <c r="C3590" s="6" t="s">
        <v>166</v>
      </c>
      <c r="D3590">
        <v>537.16989699999999</v>
      </c>
      <c r="E3590" s="6" t="s">
        <v>50</v>
      </c>
      <c r="F3590" s="6" t="s">
        <v>49</v>
      </c>
      <c r="G3590">
        <v>20260723</v>
      </c>
    </row>
    <row r="3591" spans="1:7" x14ac:dyDescent="0.2">
      <c r="A3591" s="6" t="s">
        <v>200</v>
      </c>
      <c r="B3591" s="6" t="s">
        <v>188</v>
      </c>
      <c r="C3591" s="6" t="s">
        <v>166</v>
      </c>
      <c r="D3591">
        <v>4.5600000000000003E-4</v>
      </c>
      <c r="E3591" s="6" t="s">
        <v>52</v>
      </c>
      <c r="F3591" s="6" t="s">
        <v>51</v>
      </c>
      <c r="G3591">
        <v>20260723</v>
      </c>
    </row>
    <row r="3592" spans="1:7" x14ac:dyDescent="0.2">
      <c r="A3592" s="6" t="s">
        <v>200</v>
      </c>
      <c r="B3592" s="6" t="s">
        <v>188</v>
      </c>
      <c r="C3592" s="6" t="s">
        <v>166</v>
      </c>
      <c r="D3592">
        <v>156.86065300000001</v>
      </c>
      <c r="E3592" s="6" t="s">
        <v>54</v>
      </c>
      <c r="F3592" s="6" t="s">
        <v>53</v>
      </c>
      <c r="G3592">
        <v>20260723</v>
      </c>
    </row>
    <row r="3593" spans="1:7" x14ac:dyDescent="0.2">
      <c r="A3593" s="6" t="s">
        <v>200</v>
      </c>
      <c r="B3593" s="6" t="s">
        <v>188</v>
      </c>
      <c r="C3593" s="6" t="s">
        <v>166</v>
      </c>
      <c r="D3593">
        <v>1.5993E-2</v>
      </c>
      <c r="E3593" s="6" t="s">
        <v>56</v>
      </c>
      <c r="F3593" s="6" t="s">
        <v>55</v>
      </c>
      <c r="G3593">
        <v>20260723</v>
      </c>
    </row>
    <row r="3594" spans="1:7" x14ac:dyDescent="0.2">
      <c r="A3594" s="6" t="s">
        <v>200</v>
      </c>
      <c r="B3594" s="6" t="s">
        <v>188</v>
      </c>
      <c r="C3594" s="6" t="s">
        <v>166</v>
      </c>
      <c r="D3594">
        <v>1270.4343060000001</v>
      </c>
      <c r="E3594" s="6" t="s">
        <v>58</v>
      </c>
      <c r="F3594" s="6" t="s">
        <v>57</v>
      </c>
      <c r="G3594">
        <v>20260723</v>
      </c>
    </row>
    <row r="3595" spans="1:7" x14ac:dyDescent="0.2">
      <c r="A3595" s="6" t="s">
        <v>200</v>
      </c>
      <c r="B3595" s="6" t="s">
        <v>188</v>
      </c>
      <c r="C3595" s="6" t="s">
        <v>166</v>
      </c>
      <c r="D3595">
        <v>56.79645</v>
      </c>
      <c r="E3595" s="6" t="s">
        <v>60</v>
      </c>
      <c r="F3595" s="6" t="s">
        <v>59</v>
      </c>
      <c r="G3595">
        <v>20260723</v>
      </c>
    </row>
    <row r="3596" spans="1:7" x14ac:dyDescent="0.2">
      <c r="A3596" s="6" t="s">
        <v>200</v>
      </c>
      <c r="B3596" s="6" t="s">
        <v>188</v>
      </c>
      <c r="C3596" s="6" t="s">
        <v>166</v>
      </c>
      <c r="D3596">
        <v>4.8036589999999997</v>
      </c>
      <c r="E3596" s="6" t="s">
        <v>62</v>
      </c>
      <c r="F3596" s="6" t="s">
        <v>61</v>
      </c>
      <c r="G3596">
        <v>20260723</v>
      </c>
    </row>
    <row r="3597" spans="1:7" x14ac:dyDescent="0.2">
      <c r="A3597" s="6" t="s">
        <v>200</v>
      </c>
      <c r="B3597" s="6" t="s">
        <v>188</v>
      </c>
      <c r="C3597" s="6" t="s">
        <v>166</v>
      </c>
      <c r="D3597">
        <v>2.3515899999999998</v>
      </c>
      <c r="E3597" s="6" t="s">
        <v>64</v>
      </c>
      <c r="F3597" s="6" t="s">
        <v>63</v>
      </c>
      <c r="G3597">
        <v>20260723</v>
      </c>
    </row>
    <row r="3598" spans="1:7" x14ac:dyDescent="0.2">
      <c r="A3598" s="6" t="s">
        <v>200</v>
      </c>
      <c r="B3598" s="6" t="s">
        <v>188</v>
      </c>
      <c r="C3598" s="6" t="s">
        <v>166</v>
      </c>
      <c r="D3598">
        <v>49.641201000000002</v>
      </c>
      <c r="E3598" s="6" t="s">
        <v>66</v>
      </c>
      <c r="F3598" s="6" t="s">
        <v>65</v>
      </c>
      <c r="G3598">
        <v>20260723</v>
      </c>
    </row>
    <row r="3599" spans="1:7" x14ac:dyDescent="0.2">
      <c r="A3599" s="6" t="s">
        <v>200</v>
      </c>
      <c r="B3599" s="6" t="s">
        <v>188</v>
      </c>
      <c r="C3599" s="6" t="s">
        <v>166</v>
      </c>
      <c r="D3599">
        <v>164.65051399999999</v>
      </c>
      <c r="E3599" s="6" t="s">
        <v>68</v>
      </c>
      <c r="F3599" s="6" t="s">
        <v>67</v>
      </c>
      <c r="G3599">
        <v>20260723</v>
      </c>
    </row>
    <row r="3600" spans="1:7" x14ac:dyDescent="0.2">
      <c r="A3600" s="6" t="s">
        <v>200</v>
      </c>
      <c r="B3600" s="6" t="s">
        <v>188</v>
      </c>
      <c r="C3600" s="6" t="s">
        <v>166</v>
      </c>
      <c r="D3600">
        <v>130.75741300000001</v>
      </c>
      <c r="E3600" s="6" t="s">
        <v>70</v>
      </c>
      <c r="F3600" s="6" t="s">
        <v>69</v>
      </c>
      <c r="G3600">
        <v>20260723</v>
      </c>
    </row>
    <row r="3601" spans="1:7" x14ac:dyDescent="0.2">
      <c r="A3601" s="6" t="s">
        <v>200</v>
      </c>
      <c r="B3601" s="6" t="s">
        <v>188</v>
      </c>
      <c r="C3601" s="6" t="s">
        <v>166</v>
      </c>
      <c r="D3601">
        <v>111.232011</v>
      </c>
      <c r="E3601" s="6" t="s">
        <v>72</v>
      </c>
      <c r="F3601" s="6" t="s">
        <v>71</v>
      </c>
      <c r="G3601">
        <v>20260723</v>
      </c>
    </row>
    <row r="3602" spans="1:7" x14ac:dyDescent="0.2">
      <c r="A3602" s="6" t="s">
        <v>200</v>
      </c>
      <c r="B3602" s="6" t="s">
        <v>188</v>
      </c>
      <c r="C3602" s="6" t="s">
        <v>166</v>
      </c>
      <c r="D3602">
        <v>19.525403000000001</v>
      </c>
      <c r="E3602" s="6" t="s">
        <v>74</v>
      </c>
      <c r="F3602" s="6" t="s">
        <v>73</v>
      </c>
      <c r="G3602">
        <v>20260723</v>
      </c>
    </row>
    <row r="3603" spans="1:7" x14ac:dyDescent="0.2">
      <c r="A3603" s="6" t="s">
        <v>200</v>
      </c>
      <c r="B3603" s="6" t="s">
        <v>188</v>
      </c>
      <c r="C3603" s="6" t="s">
        <v>166</v>
      </c>
      <c r="D3603">
        <v>38.886071000000001</v>
      </c>
      <c r="E3603" s="6" t="s">
        <v>76</v>
      </c>
      <c r="F3603" s="6" t="s">
        <v>75</v>
      </c>
      <c r="G3603">
        <v>20260723</v>
      </c>
    </row>
    <row r="3604" spans="1:7" x14ac:dyDescent="0.2">
      <c r="A3604" s="6" t="s">
        <v>200</v>
      </c>
      <c r="B3604" s="6" t="s">
        <v>188</v>
      </c>
      <c r="C3604" s="6" t="s">
        <v>166</v>
      </c>
      <c r="D3604">
        <v>19.535377</v>
      </c>
      <c r="E3604" s="6" t="s">
        <v>78</v>
      </c>
      <c r="F3604" s="6" t="s">
        <v>77</v>
      </c>
      <c r="G3604">
        <v>20260723</v>
      </c>
    </row>
    <row r="3605" spans="1:7" x14ac:dyDescent="0.2">
      <c r="A3605" s="6" t="s">
        <v>200</v>
      </c>
      <c r="B3605" s="6" t="s">
        <v>188</v>
      </c>
      <c r="C3605" s="6" t="s">
        <v>166</v>
      </c>
      <c r="D3605">
        <v>19.350694000000001</v>
      </c>
      <c r="E3605" s="6" t="s">
        <v>80</v>
      </c>
      <c r="F3605" s="6" t="s">
        <v>79</v>
      </c>
      <c r="G3605">
        <v>20260723</v>
      </c>
    </row>
    <row r="3606" spans="1:7" x14ac:dyDescent="0.2">
      <c r="A3606" s="6" t="s">
        <v>200</v>
      </c>
      <c r="B3606" s="6" t="s">
        <v>188</v>
      </c>
      <c r="C3606" s="6" t="s">
        <v>166</v>
      </c>
      <c r="D3606">
        <v>-4.9929690000000004</v>
      </c>
      <c r="E3606" s="6" t="s">
        <v>82</v>
      </c>
      <c r="F3606" s="6" t="s">
        <v>81</v>
      </c>
      <c r="G3606">
        <v>20260723</v>
      </c>
    </row>
    <row r="3607" spans="1:7" x14ac:dyDescent="0.2">
      <c r="A3607" s="6" t="s">
        <v>200</v>
      </c>
      <c r="B3607" s="6" t="s">
        <v>188</v>
      </c>
      <c r="C3607" s="6" t="s">
        <v>166</v>
      </c>
      <c r="D3607">
        <v>0.28773399999999999</v>
      </c>
      <c r="E3607" s="6" t="s">
        <v>84</v>
      </c>
      <c r="F3607" s="6" t="s">
        <v>83</v>
      </c>
      <c r="G3607">
        <v>20260723</v>
      </c>
    </row>
    <row r="3608" spans="1:7" x14ac:dyDescent="0.2">
      <c r="A3608" s="6" t="s">
        <v>200</v>
      </c>
      <c r="B3608" s="6" t="s">
        <v>188</v>
      </c>
      <c r="C3608" s="6" t="s">
        <v>166</v>
      </c>
      <c r="D3608">
        <v>121.417289</v>
      </c>
      <c r="E3608" s="6" t="s">
        <v>86</v>
      </c>
      <c r="F3608" s="6" t="s">
        <v>85</v>
      </c>
      <c r="G3608">
        <v>20260723</v>
      </c>
    </row>
    <row r="3609" spans="1:7" x14ac:dyDescent="0.2">
      <c r="A3609" s="6" t="s">
        <v>200</v>
      </c>
      <c r="B3609" s="6" t="s">
        <v>188</v>
      </c>
      <c r="C3609" s="6" t="s">
        <v>166</v>
      </c>
      <c r="D3609">
        <v>25.275838</v>
      </c>
      <c r="E3609" s="6" t="s">
        <v>88</v>
      </c>
      <c r="F3609" s="6" t="s">
        <v>87</v>
      </c>
      <c r="G3609">
        <v>20260723</v>
      </c>
    </row>
    <row r="3610" spans="1:7" x14ac:dyDescent="0.2">
      <c r="A3610" s="6" t="s">
        <v>200</v>
      </c>
      <c r="B3610" s="6" t="s">
        <v>188</v>
      </c>
      <c r="C3610" s="6" t="s">
        <v>166</v>
      </c>
      <c r="D3610">
        <v>61.204957</v>
      </c>
      <c r="E3610" s="6" t="s">
        <v>90</v>
      </c>
      <c r="F3610" s="6" t="s">
        <v>89</v>
      </c>
      <c r="G3610">
        <v>20260723</v>
      </c>
    </row>
    <row r="3611" spans="1:7" x14ac:dyDescent="0.2">
      <c r="A3611" s="6" t="s">
        <v>200</v>
      </c>
      <c r="B3611" s="6" t="s">
        <v>188</v>
      </c>
      <c r="C3611" s="6" t="s">
        <v>166</v>
      </c>
      <c r="D3611">
        <v>0.16253200000000001</v>
      </c>
      <c r="E3611" s="6" t="s">
        <v>92</v>
      </c>
      <c r="F3611" s="6" t="s">
        <v>91</v>
      </c>
      <c r="G3611">
        <v>20260723</v>
      </c>
    </row>
    <row r="3612" spans="1:7" x14ac:dyDescent="0.2">
      <c r="A3612" s="6" t="s">
        <v>200</v>
      </c>
      <c r="B3612" s="6" t="s">
        <v>188</v>
      </c>
      <c r="C3612" s="6" t="s">
        <v>166</v>
      </c>
      <c r="D3612">
        <v>0</v>
      </c>
      <c r="E3612" s="6" t="s">
        <v>94</v>
      </c>
      <c r="F3612" s="6" t="s">
        <v>93</v>
      </c>
      <c r="G3612">
        <v>20260723</v>
      </c>
    </row>
    <row r="3613" spans="1:7" x14ac:dyDescent="0.2">
      <c r="A3613" s="6" t="s">
        <v>200</v>
      </c>
      <c r="B3613" s="6" t="s">
        <v>188</v>
      </c>
      <c r="C3613" s="6" t="s">
        <v>166</v>
      </c>
      <c r="D3613">
        <v>126.165032</v>
      </c>
      <c r="E3613" s="6" t="s">
        <v>96</v>
      </c>
      <c r="F3613" s="6" t="s">
        <v>95</v>
      </c>
      <c r="G3613">
        <v>20260723</v>
      </c>
    </row>
    <row r="3614" spans="1:7" x14ac:dyDescent="0.2">
      <c r="A3614" s="6" t="s">
        <v>200</v>
      </c>
      <c r="B3614" s="6" t="s">
        <v>188</v>
      </c>
      <c r="C3614" s="6" t="s">
        <v>166</v>
      </c>
      <c r="D3614">
        <v>16.775359000000002</v>
      </c>
      <c r="E3614" s="6" t="s">
        <v>98</v>
      </c>
      <c r="F3614" s="6" t="s">
        <v>97</v>
      </c>
      <c r="G3614">
        <v>20260723</v>
      </c>
    </row>
    <row r="3615" spans="1:7" x14ac:dyDescent="0.2">
      <c r="A3615" s="6" t="s">
        <v>200</v>
      </c>
      <c r="B3615" s="6" t="s">
        <v>188</v>
      </c>
      <c r="C3615" s="6" t="s">
        <v>166</v>
      </c>
      <c r="D3615">
        <v>3812.6063429999999</v>
      </c>
      <c r="E3615" s="6" t="s">
        <v>100</v>
      </c>
      <c r="F3615" s="6" t="s">
        <v>99</v>
      </c>
      <c r="G3615">
        <v>20260723</v>
      </c>
    </row>
    <row r="3616" spans="1:7" x14ac:dyDescent="0.2">
      <c r="A3616" s="6" t="s">
        <v>200</v>
      </c>
      <c r="B3616" s="6" t="s">
        <v>188</v>
      </c>
      <c r="C3616" s="6" t="s">
        <v>166</v>
      </c>
      <c r="E3616" s="6" t="s">
        <v>102</v>
      </c>
      <c r="F3616" s="6" t="s">
        <v>101</v>
      </c>
      <c r="G3616">
        <v>20260723</v>
      </c>
    </row>
    <row r="3617" spans="1:7" x14ac:dyDescent="0.2">
      <c r="A3617" s="6" t="s">
        <v>200</v>
      </c>
      <c r="B3617" s="6" t="s">
        <v>188</v>
      </c>
      <c r="C3617" s="6" t="s">
        <v>166</v>
      </c>
      <c r="D3617">
        <v>559.89115500000003</v>
      </c>
      <c r="E3617" s="6" t="s">
        <v>167</v>
      </c>
      <c r="F3617" s="6" t="s">
        <v>103</v>
      </c>
      <c r="G3617">
        <v>20260723</v>
      </c>
    </row>
    <row r="3618" spans="1:7" x14ac:dyDescent="0.2">
      <c r="A3618" s="6" t="s">
        <v>200</v>
      </c>
      <c r="B3618" s="6" t="s">
        <v>188</v>
      </c>
      <c r="C3618" s="6" t="s">
        <v>166</v>
      </c>
      <c r="D3618">
        <v>490.42130900000001</v>
      </c>
      <c r="E3618" s="6" t="s">
        <v>168</v>
      </c>
      <c r="F3618" s="6" t="s">
        <v>104</v>
      </c>
      <c r="G3618">
        <v>20260723</v>
      </c>
    </row>
    <row r="3619" spans="1:7" x14ac:dyDescent="0.2">
      <c r="A3619" s="6" t="s">
        <v>200</v>
      </c>
      <c r="B3619" s="6" t="s">
        <v>188</v>
      </c>
      <c r="C3619" s="6" t="s">
        <v>166</v>
      </c>
      <c r="D3619">
        <v>0</v>
      </c>
      <c r="E3619" s="6" t="s">
        <v>106</v>
      </c>
      <c r="F3619" s="6" t="s">
        <v>105</v>
      </c>
      <c r="G3619">
        <v>20260723</v>
      </c>
    </row>
    <row r="3620" spans="1:7" x14ac:dyDescent="0.2">
      <c r="A3620" s="6" t="s">
        <v>200</v>
      </c>
      <c r="B3620" s="6" t="s">
        <v>188</v>
      </c>
      <c r="C3620" s="6" t="s">
        <v>166</v>
      </c>
      <c r="D3620">
        <v>467.72528</v>
      </c>
      <c r="E3620" s="6" t="s">
        <v>108</v>
      </c>
      <c r="F3620" s="6" t="s">
        <v>107</v>
      </c>
      <c r="G3620">
        <v>20260723</v>
      </c>
    </row>
    <row r="3621" spans="1:7" x14ac:dyDescent="0.2">
      <c r="A3621" s="6" t="s">
        <v>200</v>
      </c>
      <c r="B3621" s="6" t="s">
        <v>188</v>
      </c>
      <c r="C3621" s="6" t="s">
        <v>166</v>
      </c>
      <c r="D3621">
        <v>22.696028999999999</v>
      </c>
      <c r="E3621" s="6" t="s">
        <v>110</v>
      </c>
      <c r="F3621" s="6" t="s">
        <v>109</v>
      </c>
      <c r="G3621">
        <v>20260723</v>
      </c>
    </row>
    <row r="3622" spans="1:7" x14ac:dyDescent="0.2">
      <c r="A3622" s="6" t="s">
        <v>200</v>
      </c>
      <c r="B3622" s="6" t="s">
        <v>188</v>
      </c>
      <c r="C3622" s="6" t="s">
        <v>166</v>
      </c>
      <c r="D3622">
        <v>69.469845000000007</v>
      </c>
      <c r="E3622" s="6" t="s">
        <v>112</v>
      </c>
      <c r="F3622" s="6" t="s">
        <v>111</v>
      </c>
      <c r="G3622">
        <v>20260723</v>
      </c>
    </row>
    <row r="3623" spans="1:7" x14ac:dyDescent="0.2">
      <c r="A3623" s="6" t="s">
        <v>200</v>
      </c>
      <c r="B3623" s="6" t="s">
        <v>188</v>
      </c>
      <c r="C3623" s="6" t="s">
        <v>166</v>
      </c>
      <c r="D3623">
        <v>0</v>
      </c>
      <c r="E3623" s="6" t="s">
        <v>106</v>
      </c>
      <c r="F3623" s="6" t="s">
        <v>113</v>
      </c>
      <c r="G3623">
        <v>20260723</v>
      </c>
    </row>
    <row r="3624" spans="1:7" x14ac:dyDescent="0.2">
      <c r="A3624" s="6" t="s">
        <v>200</v>
      </c>
      <c r="B3624" s="6" t="s">
        <v>188</v>
      </c>
      <c r="C3624" s="6" t="s">
        <v>166</v>
      </c>
      <c r="D3624">
        <v>62.378207000000003</v>
      </c>
      <c r="E3624" s="6" t="s">
        <v>108</v>
      </c>
      <c r="F3624" s="6" t="s">
        <v>114</v>
      </c>
      <c r="G3624">
        <v>20260723</v>
      </c>
    </row>
    <row r="3625" spans="1:7" x14ac:dyDescent="0.2">
      <c r="A3625" s="6" t="s">
        <v>200</v>
      </c>
      <c r="B3625" s="6" t="s">
        <v>188</v>
      </c>
      <c r="C3625" s="6" t="s">
        <v>166</v>
      </c>
      <c r="D3625">
        <v>7.0916379999999997</v>
      </c>
      <c r="E3625" s="6" t="s">
        <v>110</v>
      </c>
      <c r="F3625" s="6" t="s">
        <v>115</v>
      </c>
      <c r="G3625">
        <v>20260723</v>
      </c>
    </row>
    <row r="3626" spans="1:7" x14ac:dyDescent="0.2">
      <c r="A3626" s="6" t="s">
        <v>200</v>
      </c>
      <c r="B3626" s="6" t="s">
        <v>188</v>
      </c>
      <c r="C3626" s="6" t="s">
        <v>166</v>
      </c>
      <c r="D3626">
        <v>451.32737300000002</v>
      </c>
      <c r="E3626" s="6" t="s">
        <v>117</v>
      </c>
      <c r="F3626" s="6" t="s">
        <v>116</v>
      </c>
      <c r="G3626">
        <v>20260723</v>
      </c>
    </row>
    <row r="3627" spans="1:7" x14ac:dyDescent="0.2">
      <c r="A3627" s="6" t="s">
        <v>200</v>
      </c>
      <c r="B3627" s="6" t="s">
        <v>188</v>
      </c>
      <c r="C3627" s="6" t="s">
        <v>166</v>
      </c>
      <c r="D3627">
        <v>27.880862</v>
      </c>
      <c r="E3627" s="6" t="s">
        <v>119</v>
      </c>
      <c r="F3627" s="6" t="s">
        <v>118</v>
      </c>
      <c r="G3627">
        <v>20260723</v>
      </c>
    </row>
    <row r="3628" spans="1:7" x14ac:dyDescent="0.2">
      <c r="A3628" s="6" t="s">
        <v>200</v>
      </c>
      <c r="B3628" s="6" t="s">
        <v>188</v>
      </c>
      <c r="C3628" s="6" t="s">
        <v>166</v>
      </c>
      <c r="D3628">
        <v>0</v>
      </c>
      <c r="E3628" s="6" t="s">
        <v>106</v>
      </c>
      <c r="F3628" s="6" t="s">
        <v>120</v>
      </c>
      <c r="G3628">
        <v>20260723</v>
      </c>
    </row>
    <row r="3629" spans="1:7" x14ac:dyDescent="0.2">
      <c r="A3629" s="6" t="s">
        <v>200</v>
      </c>
      <c r="B3629" s="6" t="s">
        <v>188</v>
      </c>
      <c r="C3629" s="6" t="s">
        <v>166</v>
      </c>
      <c r="D3629">
        <v>16.301068999999998</v>
      </c>
      <c r="E3629" s="6" t="s">
        <v>108</v>
      </c>
      <c r="F3629" s="6" t="s">
        <v>121</v>
      </c>
      <c r="G3629">
        <v>20260723</v>
      </c>
    </row>
    <row r="3630" spans="1:7" x14ac:dyDescent="0.2">
      <c r="A3630" s="6" t="s">
        <v>200</v>
      </c>
      <c r="B3630" s="6" t="s">
        <v>188</v>
      </c>
      <c r="C3630" s="6" t="s">
        <v>166</v>
      </c>
      <c r="D3630">
        <v>11.579793</v>
      </c>
      <c r="E3630" s="6" t="s">
        <v>110</v>
      </c>
      <c r="F3630" s="6" t="s">
        <v>122</v>
      </c>
      <c r="G3630">
        <v>20260723</v>
      </c>
    </row>
    <row r="3631" spans="1:7" x14ac:dyDescent="0.2">
      <c r="A3631" s="6" t="s">
        <v>200</v>
      </c>
      <c r="B3631" s="6" t="s">
        <v>188</v>
      </c>
      <c r="C3631" s="6" t="s">
        <v>166</v>
      </c>
      <c r="D3631">
        <v>423.44651199999998</v>
      </c>
      <c r="E3631" s="6" t="s">
        <v>169</v>
      </c>
      <c r="F3631" s="6" t="s">
        <v>123</v>
      </c>
      <c r="G3631">
        <v>20260723</v>
      </c>
    </row>
    <row r="3632" spans="1:7" x14ac:dyDescent="0.2">
      <c r="A3632" s="6" t="s">
        <v>200</v>
      </c>
      <c r="B3632" s="6" t="s">
        <v>188</v>
      </c>
      <c r="C3632" s="6" t="s">
        <v>166</v>
      </c>
      <c r="D3632">
        <v>0</v>
      </c>
      <c r="E3632" s="6" t="s">
        <v>106</v>
      </c>
      <c r="F3632" s="6" t="s">
        <v>124</v>
      </c>
      <c r="G3632">
        <v>20260723</v>
      </c>
    </row>
    <row r="3633" spans="1:7" x14ac:dyDescent="0.2">
      <c r="A3633" s="6" t="s">
        <v>200</v>
      </c>
      <c r="B3633" s="6" t="s">
        <v>188</v>
      </c>
      <c r="C3633" s="6" t="s">
        <v>166</v>
      </c>
      <c r="D3633">
        <v>403.23868399999998</v>
      </c>
      <c r="E3633" s="6" t="s">
        <v>108</v>
      </c>
      <c r="F3633" s="6" t="s">
        <v>125</v>
      </c>
      <c r="G3633">
        <v>20260723</v>
      </c>
    </row>
    <row r="3634" spans="1:7" x14ac:dyDescent="0.2">
      <c r="A3634" s="6" t="s">
        <v>200</v>
      </c>
      <c r="B3634" s="6" t="s">
        <v>188</v>
      </c>
      <c r="C3634" s="6" t="s">
        <v>166</v>
      </c>
      <c r="D3634">
        <v>20.207827999999999</v>
      </c>
      <c r="E3634" s="6" t="s">
        <v>110</v>
      </c>
      <c r="F3634" s="6" t="s">
        <v>126</v>
      </c>
      <c r="G3634">
        <v>20260723</v>
      </c>
    </row>
    <row r="3635" spans="1:7" x14ac:dyDescent="0.2">
      <c r="A3635" s="6" t="s">
        <v>200</v>
      </c>
      <c r="B3635" s="6" t="s">
        <v>188</v>
      </c>
      <c r="C3635" s="6" t="s">
        <v>166</v>
      </c>
      <c r="D3635">
        <v>1212.199419</v>
      </c>
      <c r="E3635" s="6" t="s">
        <v>170</v>
      </c>
      <c r="F3635" s="6" t="s">
        <v>127</v>
      </c>
      <c r="G3635">
        <v>20260723</v>
      </c>
    </row>
    <row r="3636" spans="1:7" x14ac:dyDescent="0.2">
      <c r="A3636" s="6" t="s">
        <v>200</v>
      </c>
      <c r="B3636" s="6" t="s">
        <v>188</v>
      </c>
      <c r="C3636" s="6" t="s">
        <v>166</v>
      </c>
      <c r="D3636">
        <v>0</v>
      </c>
      <c r="E3636" s="6" t="s">
        <v>106</v>
      </c>
      <c r="F3636" s="6" t="s">
        <v>128</v>
      </c>
      <c r="G3636">
        <v>20260723</v>
      </c>
    </row>
    <row r="3637" spans="1:7" x14ac:dyDescent="0.2">
      <c r="A3637" s="6" t="s">
        <v>200</v>
      </c>
      <c r="B3637" s="6" t="s">
        <v>188</v>
      </c>
      <c r="C3637" s="6" t="s">
        <v>166</v>
      </c>
      <c r="D3637">
        <v>1163.872775</v>
      </c>
      <c r="E3637" s="6" t="s">
        <v>108</v>
      </c>
      <c r="F3637" s="6" t="s">
        <v>129</v>
      </c>
      <c r="G3637">
        <v>20260723</v>
      </c>
    </row>
    <row r="3638" spans="1:7" x14ac:dyDescent="0.2">
      <c r="A3638" s="6" t="s">
        <v>200</v>
      </c>
      <c r="B3638" s="6" t="s">
        <v>188</v>
      </c>
      <c r="C3638" s="6" t="s">
        <v>166</v>
      </c>
      <c r="D3638">
        <v>48.326642999999997</v>
      </c>
      <c r="E3638" s="6" t="s">
        <v>110</v>
      </c>
      <c r="F3638" s="6" t="s">
        <v>130</v>
      </c>
      <c r="G3638">
        <v>20260723</v>
      </c>
    </row>
    <row r="3639" spans="1:7" x14ac:dyDescent="0.2">
      <c r="A3639" s="6" t="s">
        <v>200</v>
      </c>
      <c r="B3639" s="6" t="s">
        <v>188</v>
      </c>
      <c r="C3639" s="6" t="s">
        <v>166</v>
      </c>
      <c r="E3639" s="6" t="s">
        <v>132</v>
      </c>
      <c r="F3639" s="6" t="s">
        <v>131</v>
      </c>
      <c r="G3639">
        <v>20260723</v>
      </c>
    </row>
    <row r="3640" spans="1:7" x14ac:dyDescent="0.2">
      <c r="A3640" s="6" t="s">
        <v>200</v>
      </c>
      <c r="B3640" s="6" t="s">
        <v>188</v>
      </c>
      <c r="C3640" s="6" t="s">
        <v>166</v>
      </c>
      <c r="D3640">
        <v>0.105</v>
      </c>
      <c r="E3640" s="6" t="s">
        <v>134</v>
      </c>
      <c r="F3640" s="6" t="s">
        <v>133</v>
      </c>
      <c r="G3640">
        <v>20260723</v>
      </c>
    </row>
    <row r="3641" spans="1:7" x14ac:dyDescent="0.2">
      <c r="A3641" s="6" t="s">
        <v>200</v>
      </c>
      <c r="B3641" s="6" t="s">
        <v>188</v>
      </c>
      <c r="C3641" s="6" t="s">
        <v>166</v>
      </c>
      <c r="D3641">
        <v>1.8823939999999999</v>
      </c>
      <c r="E3641" s="6" t="s">
        <v>136</v>
      </c>
      <c r="F3641" s="6" t="s">
        <v>135</v>
      </c>
      <c r="G3641">
        <v>20260723</v>
      </c>
    </row>
    <row r="3642" spans="1:7" x14ac:dyDescent="0.2">
      <c r="A3642" s="6" t="s">
        <v>200</v>
      </c>
      <c r="B3642" s="6" t="s">
        <v>188</v>
      </c>
      <c r="C3642" s="6" t="s">
        <v>166</v>
      </c>
      <c r="D3642">
        <v>0.75512999999999997</v>
      </c>
      <c r="E3642" s="6" t="s">
        <v>138</v>
      </c>
      <c r="F3642" s="6" t="s">
        <v>137</v>
      </c>
      <c r="G3642">
        <v>20260723</v>
      </c>
    </row>
    <row r="3643" spans="1:7" x14ac:dyDescent="0.2">
      <c r="A3643" s="6" t="s">
        <v>200</v>
      </c>
      <c r="B3643" s="6" t="s">
        <v>188</v>
      </c>
      <c r="C3643" s="6" t="s">
        <v>166</v>
      </c>
      <c r="D3643">
        <v>10.168931000000001</v>
      </c>
      <c r="E3643" s="6" t="s">
        <v>140</v>
      </c>
      <c r="F3643" s="6" t="s">
        <v>139</v>
      </c>
      <c r="G3643">
        <v>20260723</v>
      </c>
    </row>
    <row r="3644" spans="1:7" x14ac:dyDescent="0.2">
      <c r="A3644" s="6" t="s">
        <v>200</v>
      </c>
      <c r="B3644" s="6" t="s">
        <v>188</v>
      </c>
      <c r="C3644" s="6" t="s">
        <v>166</v>
      </c>
      <c r="D3644">
        <v>89.519193000000001</v>
      </c>
      <c r="E3644" s="6" t="s">
        <v>142</v>
      </c>
      <c r="F3644" s="6" t="s">
        <v>141</v>
      </c>
      <c r="G3644">
        <v>20260723</v>
      </c>
    </row>
    <row r="3645" spans="1:7" x14ac:dyDescent="0.2">
      <c r="A3645" s="6" t="s">
        <v>200</v>
      </c>
      <c r="B3645" s="6" t="s">
        <v>188</v>
      </c>
      <c r="C3645" s="6" t="s">
        <v>166</v>
      </c>
      <c r="D3645">
        <v>0.100799</v>
      </c>
      <c r="E3645" s="6" t="s">
        <v>52</v>
      </c>
      <c r="F3645" s="6" t="s">
        <v>143</v>
      </c>
      <c r="G3645">
        <v>20260723</v>
      </c>
    </row>
    <row r="3646" spans="1:7" x14ac:dyDescent="0.2">
      <c r="A3646" s="6" t="s">
        <v>200</v>
      </c>
      <c r="B3646" s="6" t="s">
        <v>188</v>
      </c>
      <c r="C3646" s="6" t="s">
        <v>166</v>
      </c>
      <c r="D3646">
        <v>6.9559579999999999</v>
      </c>
      <c r="E3646" s="6" t="s">
        <v>145</v>
      </c>
      <c r="F3646" s="6" t="s">
        <v>144</v>
      </c>
      <c r="G3646">
        <v>20260723</v>
      </c>
    </row>
    <row r="3647" spans="1:7" x14ac:dyDescent="0.2">
      <c r="A3647" s="6" t="s">
        <v>200</v>
      </c>
      <c r="B3647" s="6" t="s">
        <v>188</v>
      </c>
      <c r="C3647" s="6" t="s">
        <v>166</v>
      </c>
      <c r="D3647">
        <v>0.578183</v>
      </c>
      <c r="E3647" s="6" t="s">
        <v>147</v>
      </c>
      <c r="F3647" s="6" t="s">
        <v>146</v>
      </c>
      <c r="G3647">
        <v>20260723</v>
      </c>
    </row>
    <row r="3648" spans="1:7" x14ac:dyDescent="0.2">
      <c r="A3648" s="6" t="s">
        <v>200</v>
      </c>
      <c r="B3648" s="6" t="s">
        <v>188</v>
      </c>
      <c r="C3648" s="6" t="s">
        <v>166</v>
      </c>
      <c r="D3648">
        <v>102.687516</v>
      </c>
      <c r="E3648" s="6" t="s">
        <v>149</v>
      </c>
      <c r="F3648" s="6" t="s">
        <v>148</v>
      </c>
      <c r="G3648">
        <v>20260723</v>
      </c>
    </row>
    <row r="3649" spans="1:7" x14ac:dyDescent="0.2">
      <c r="A3649" s="6" t="s">
        <v>200</v>
      </c>
      <c r="B3649" s="6" t="s">
        <v>188</v>
      </c>
      <c r="C3649" s="6" t="s">
        <v>166</v>
      </c>
      <c r="D3649">
        <v>45.881667999999998</v>
      </c>
      <c r="E3649" s="6" t="s">
        <v>151</v>
      </c>
      <c r="F3649" s="6" t="s">
        <v>150</v>
      </c>
      <c r="G3649">
        <v>20260723</v>
      </c>
    </row>
    <row r="3650" spans="1:7" x14ac:dyDescent="0.2">
      <c r="A3650" s="6" t="s">
        <v>200</v>
      </c>
      <c r="B3650" s="6" t="s">
        <v>188</v>
      </c>
      <c r="C3650" s="6" t="s">
        <v>166</v>
      </c>
      <c r="D3650">
        <v>39.385978999999999</v>
      </c>
      <c r="E3650" s="6" t="s">
        <v>153</v>
      </c>
      <c r="F3650" s="6" t="s">
        <v>152</v>
      </c>
      <c r="G3650">
        <v>20260723</v>
      </c>
    </row>
    <row r="3651" spans="1:7" x14ac:dyDescent="0.2">
      <c r="A3651" s="6" t="s">
        <v>200</v>
      </c>
      <c r="B3651" s="6" t="s">
        <v>188</v>
      </c>
      <c r="C3651" s="6" t="s">
        <v>166</v>
      </c>
      <c r="D3651">
        <v>0</v>
      </c>
      <c r="E3651" s="6" t="s">
        <v>155</v>
      </c>
      <c r="F3651" s="6" t="s">
        <v>154</v>
      </c>
      <c r="G3651">
        <v>20260723</v>
      </c>
    </row>
    <row r="3652" spans="1:7" x14ac:dyDescent="0.2">
      <c r="A3652" s="6" t="s">
        <v>200</v>
      </c>
      <c r="B3652" s="6" t="s">
        <v>188</v>
      </c>
      <c r="C3652" s="6" t="s">
        <v>166</v>
      </c>
      <c r="D3652">
        <v>0</v>
      </c>
      <c r="E3652" s="6" t="s">
        <v>157</v>
      </c>
      <c r="F3652" s="6" t="s">
        <v>156</v>
      </c>
      <c r="G3652">
        <v>20260723</v>
      </c>
    </row>
    <row r="3653" spans="1:7" x14ac:dyDescent="0.2">
      <c r="A3653" s="6" t="s">
        <v>200</v>
      </c>
      <c r="B3653" s="6" t="s">
        <v>188</v>
      </c>
      <c r="C3653" s="6" t="s">
        <v>166</v>
      </c>
      <c r="D3653">
        <v>0</v>
      </c>
      <c r="E3653" s="6" t="s">
        <v>159</v>
      </c>
      <c r="F3653" s="6" t="s">
        <v>158</v>
      </c>
      <c r="G3653">
        <v>20260723</v>
      </c>
    </row>
    <row r="3654" spans="1:7" x14ac:dyDescent="0.2">
      <c r="A3654" s="6" t="s">
        <v>200</v>
      </c>
      <c r="B3654" s="6" t="s">
        <v>188</v>
      </c>
      <c r="C3654" s="6" t="s">
        <v>166</v>
      </c>
      <c r="D3654">
        <v>11.867417</v>
      </c>
      <c r="E3654" s="6" t="s">
        <v>161</v>
      </c>
      <c r="F3654" s="6" t="s">
        <v>160</v>
      </c>
      <c r="G3654">
        <v>20260723</v>
      </c>
    </row>
    <row r="3655" spans="1:7" x14ac:dyDescent="0.2">
      <c r="A3655" s="6" t="s">
        <v>200</v>
      </c>
      <c r="B3655" s="6" t="s">
        <v>188</v>
      </c>
      <c r="C3655" s="6" t="s">
        <v>166</v>
      </c>
      <c r="D3655">
        <v>2533.3061109999999</v>
      </c>
      <c r="E3655" s="6" t="s">
        <v>163</v>
      </c>
      <c r="F3655" s="6" t="s">
        <v>162</v>
      </c>
      <c r="G3655">
        <v>20260723</v>
      </c>
    </row>
    <row r="3656" spans="1:7" x14ac:dyDescent="0.2">
      <c r="A3656" s="6" t="s">
        <v>200</v>
      </c>
      <c r="B3656" s="6" t="s">
        <v>188</v>
      </c>
      <c r="C3656" s="6" t="s">
        <v>166</v>
      </c>
      <c r="D3656">
        <v>1279.3002309999999</v>
      </c>
      <c r="E3656" s="6" t="s">
        <v>165</v>
      </c>
      <c r="F3656" s="6" t="s">
        <v>164</v>
      </c>
      <c r="G3656">
        <v>20260723</v>
      </c>
    </row>
    <row r="3657" spans="1:7" x14ac:dyDescent="0.2">
      <c r="A3657" s="6" t="s">
        <v>200</v>
      </c>
      <c r="B3657" s="6" t="s">
        <v>189</v>
      </c>
      <c r="C3657" s="6" t="s">
        <v>166</v>
      </c>
      <c r="E3657" s="6" t="s">
        <v>12</v>
      </c>
      <c r="F3657" s="6" t="s">
        <v>11</v>
      </c>
      <c r="G3657">
        <v>20260723</v>
      </c>
    </row>
    <row r="3658" spans="1:7" x14ac:dyDescent="0.2">
      <c r="A3658" s="6" t="s">
        <v>200</v>
      </c>
      <c r="B3658" s="6" t="s">
        <v>189</v>
      </c>
      <c r="C3658" s="6" t="s">
        <v>166</v>
      </c>
      <c r="E3658" s="6" t="s">
        <v>16</v>
      </c>
      <c r="F3658" s="6" t="s">
        <v>15</v>
      </c>
      <c r="G3658">
        <v>20260723</v>
      </c>
    </row>
    <row r="3659" spans="1:7" x14ac:dyDescent="0.2">
      <c r="A3659" s="6" t="s">
        <v>200</v>
      </c>
      <c r="B3659" s="6" t="s">
        <v>189</v>
      </c>
      <c r="C3659" s="6" t="s">
        <v>166</v>
      </c>
      <c r="E3659" s="6" t="s">
        <v>18</v>
      </c>
      <c r="F3659" s="6" t="s">
        <v>17</v>
      </c>
      <c r="G3659">
        <v>20260723</v>
      </c>
    </row>
    <row r="3660" spans="1:7" x14ac:dyDescent="0.2">
      <c r="A3660" s="6" t="s">
        <v>200</v>
      </c>
      <c r="B3660" s="6" t="s">
        <v>189</v>
      </c>
      <c r="C3660" s="6" t="s">
        <v>166</v>
      </c>
      <c r="D3660">
        <v>0.129858</v>
      </c>
      <c r="E3660" s="6" t="s">
        <v>20</v>
      </c>
      <c r="F3660" s="6" t="s">
        <v>19</v>
      </c>
      <c r="G3660">
        <v>20260723</v>
      </c>
    </row>
    <row r="3661" spans="1:7" x14ac:dyDescent="0.2">
      <c r="A3661" s="6" t="s">
        <v>200</v>
      </c>
      <c r="B3661" s="6" t="s">
        <v>189</v>
      </c>
      <c r="C3661" s="6" t="s">
        <v>166</v>
      </c>
      <c r="D3661">
        <v>44.848365999999999</v>
      </c>
      <c r="E3661" s="6" t="s">
        <v>22</v>
      </c>
      <c r="F3661" s="6" t="s">
        <v>21</v>
      </c>
      <c r="G3661">
        <v>20260723</v>
      </c>
    </row>
    <row r="3662" spans="1:7" x14ac:dyDescent="0.2">
      <c r="A3662" s="6" t="s">
        <v>200</v>
      </c>
      <c r="B3662" s="6" t="s">
        <v>189</v>
      </c>
      <c r="C3662" s="6" t="s">
        <v>166</v>
      </c>
      <c r="D3662">
        <v>0</v>
      </c>
      <c r="E3662" s="6" t="s">
        <v>24</v>
      </c>
      <c r="F3662" s="6" t="s">
        <v>23</v>
      </c>
      <c r="G3662">
        <v>20260723</v>
      </c>
    </row>
    <row r="3663" spans="1:7" x14ac:dyDescent="0.2">
      <c r="A3663" s="6" t="s">
        <v>200</v>
      </c>
      <c r="B3663" s="6" t="s">
        <v>189</v>
      </c>
      <c r="C3663" s="6" t="s">
        <v>166</v>
      </c>
      <c r="D3663">
        <v>143.60975400000001</v>
      </c>
      <c r="E3663" s="6" t="s">
        <v>26</v>
      </c>
      <c r="F3663" s="6" t="s">
        <v>25</v>
      </c>
      <c r="G3663">
        <v>20260723</v>
      </c>
    </row>
    <row r="3664" spans="1:7" x14ac:dyDescent="0.2">
      <c r="A3664" s="6" t="s">
        <v>200</v>
      </c>
      <c r="B3664" s="6" t="s">
        <v>189</v>
      </c>
      <c r="C3664" s="6" t="s">
        <v>166</v>
      </c>
      <c r="D3664">
        <v>1897.6943369999999</v>
      </c>
      <c r="E3664" s="6" t="s">
        <v>28</v>
      </c>
      <c r="F3664" s="6" t="s">
        <v>27</v>
      </c>
      <c r="G3664">
        <v>20260723</v>
      </c>
    </row>
    <row r="3665" spans="1:7" x14ac:dyDescent="0.2">
      <c r="A3665" s="6" t="s">
        <v>200</v>
      </c>
      <c r="B3665" s="6" t="s">
        <v>189</v>
      </c>
      <c r="C3665" s="6" t="s">
        <v>166</v>
      </c>
      <c r="D3665">
        <v>138.01456200000001</v>
      </c>
      <c r="E3665" s="6" t="s">
        <v>30</v>
      </c>
      <c r="F3665" s="6" t="s">
        <v>29</v>
      </c>
      <c r="G3665">
        <v>20260723</v>
      </c>
    </row>
    <row r="3666" spans="1:7" x14ac:dyDescent="0.2">
      <c r="A3666" s="6" t="s">
        <v>200</v>
      </c>
      <c r="B3666" s="6" t="s">
        <v>189</v>
      </c>
      <c r="C3666" s="6" t="s">
        <v>166</v>
      </c>
      <c r="D3666">
        <v>172.172121</v>
      </c>
      <c r="E3666" s="6" t="s">
        <v>32</v>
      </c>
      <c r="F3666" s="6" t="s">
        <v>31</v>
      </c>
      <c r="G3666">
        <v>20260723</v>
      </c>
    </row>
    <row r="3667" spans="1:7" x14ac:dyDescent="0.2">
      <c r="A3667" s="6" t="s">
        <v>200</v>
      </c>
      <c r="B3667" s="6" t="s">
        <v>189</v>
      </c>
      <c r="C3667" s="6" t="s">
        <v>166</v>
      </c>
      <c r="D3667">
        <v>35.867925999999997</v>
      </c>
      <c r="E3667" s="6" t="s">
        <v>34</v>
      </c>
      <c r="F3667" s="6" t="s">
        <v>33</v>
      </c>
      <c r="G3667">
        <v>20260723</v>
      </c>
    </row>
    <row r="3668" spans="1:7" x14ac:dyDescent="0.2">
      <c r="A3668" s="6" t="s">
        <v>200</v>
      </c>
      <c r="B3668" s="6" t="s">
        <v>189</v>
      </c>
      <c r="C3668" s="6" t="s">
        <v>166</v>
      </c>
      <c r="D3668">
        <v>21.006985</v>
      </c>
      <c r="E3668" s="6" t="s">
        <v>36</v>
      </c>
      <c r="F3668" s="6" t="s">
        <v>35</v>
      </c>
      <c r="G3668">
        <v>20260723</v>
      </c>
    </row>
    <row r="3669" spans="1:7" x14ac:dyDescent="0.2">
      <c r="A3669" s="6" t="s">
        <v>200</v>
      </c>
      <c r="B3669" s="6" t="s">
        <v>189</v>
      </c>
      <c r="C3669" s="6" t="s">
        <v>166</v>
      </c>
      <c r="D3669">
        <v>14.860941</v>
      </c>
      <c r="E3669" s="6" t="s">
        <v>38</v>
      </c>
      <c r="F3669" s="6" t="s">
        <v>37</v>
      </c>
      <c r="G3669">
        <v>20260723</v>
      </c>
    </row>
    <row r="3670" spans="1:7" x14ac:dyDescent="0.2">
      <c r="A3670" s="6" t="s">
        <v>200</v>
      </c>
      <c r="B3670" s="6" t="s">
        <v>189</v>
      </c>
      <c r="C3670" s="6" t="s">
        <v>166</v>
      </c>
      <c r="D3670">
        <v>839.42231800000002</v>
      </c>
      <c r="E3670" s="6" t="s">
        <v>40</v>
      </c>
      <c r="F3670" s="6" t="s">
        <v>39</v>
      </c>
      <c r="G3670">
        <v>20260723</v>
      </c>
    </row>
    <row r="3671" spans="1:7" x14ac:dyDescent="0.2">
      <c r="A3671" s="6" t="s">
        <v>200</v>
      </c>
      <c r="B3671" s="6" t="s">
        <v>189</v>
      </c>
      <c r="C3671" s="6" t="s">
        <v>166</v>
      </c>
      <c r="D3671">
        <v>262.67264</v>
      </c>
      <c r="E3671" s="6" t="s">
        <v>42</v>
      </c>
      <c r="F3671" s="6" t="s">
        <v>41</v>
      </c>
      <c r="G3671">
        <v>20260723</v>
      </c>
    </row>
    <row r="3672" spans="1:7" x14ac:dyDescent="0.2">
      <c r="A3672" s="6" t="s">
        <v>200</v>
      </c>
      <c r="B3672" s="6" t="s">
        <v>189</v>
      </c>
      <c r="C3672" s="6" t="s">
        <v>166</v>
      </c>
      <c r="D3672">
        <v>563.21722199999999</v>
      </c>
      <c r="E3672" s="6" t="s">
        <v>44</v>
      </c>
      <c r="F3672" s="6" t="s">
        <v>43</v>
      </c>
      <c r="G3672">
        <v>20260723</v>
      </c>
    </row>
    <row r="3673" spans="1:7" x14ac:dyDescent="0.2">
      <c r="A3673" s="6" t="s">
        <v>200</v>
      </c>
      <c r="B3673" s="6" t="s">
        <v>189</v>
      </c>
      <c r="C3673" s="6" t="s">
        <v>166</v>
      </c>
      <c r="D3673">
        <v>13.532456</v>
      </c>
      <c r="E3673" s="6" t="s">
        <v>46</v>
      </c>
      <c r="F3673" s="6" t="s">
        <v>45</v>
      </c>
      <c r="G3673">
        <v>20260723</v>
      </c>
    </row>
    <row r="3674" spans="1:7" x14ac:dyDescent="0.2">
      <c r="A3674" s="6" t="s">
        <v>200</v>
      </c>
      <c r="B3674" s="6" t="s">
        <v>189</v>
      </c>
      <c r="C3674" s="6" t="s">
        <v>166</v>
      </c>
      <c r="D3674">
        <v>0</v>
      </c>
      <c r="E3674" s="6" t="s">
        <v>48</v>
      </c>
      <c r="F3674" s="6" t="s">
        <v>47</v>
      </c>
      <c r="G3674">
        <v>20260723</v>
      </c>
    </row>
    <row r="3675" spans="1:7" x14ac:dyDescent="0.2">
      <c r="A3675" s="6" t="s">
        <v>200</v>
      </c>
      <c r="B3675" s="6" t="s">
        <v>189</v>
      </c>
      <c r="C3675" s="6" t="s">
        <v>166</v>
      </c>
      <c r="D3675">
        <v>603.454115</v>
      </c>
      <c r="E3675" s="6" t="s">
        <v>50</v>
      </c>
      <c r="F3675" s="6" t="s">
        <v>49</v>
      </c>
      <c r="G3675">
        <v>20260723</v>
      </c>
    </row>
    <row r="3676" spans="1:7" x14ac:dyDescent="0.2">
      <c r="A3676" s="6" t="s">
        <v>200</v>
      </c>
      <c r="B3676" s="6" t="s">
        <v>189</v>
      </c>
      <c r="C3676" s="6" t="s">
        <v>166</v>
      </c>
      <c r="D3676">
        <v>2.3629000000000001E-2</v>
      </c>
      <c r="E3676" s="6" t="s">
        <v>52</v>
      </c>
      <c r="F3676" s="6" t="s">
        <v>51</v>
      </c>
      <c r="G3676">
        <v>20260723</v>
      </c>
    </row>
    <row r="3677" spans="1:7" x14ac:dyDescent="0.2">
      <c r="A3677" s="6" t="s">
        <v>200</v>
      </c>
      <c r="B3677" s="6" t="s">
        <v>189</v>
      </c>
      <c r="C3677" s="6" t="s">
        <v>166</v>
      </c>
      <c r="D3677">
        <v>108.654596</v>
      </c>
      <c r="E3677" s="6" t="s">
        <v>54</v>
      </c>
      <c r="F3677" s="6" t="s">
        <v>53</v>
      </c>
      <c r="G3677">
        <v>20260723</v>
      </c>
    </row>
    <row r="3678" spans="1:7" x14ac:dyDescent="0.2">
      <c r="A3678" s="6" t="s">
        <v>200</v>
      </c>
      <c r="B3678" s="6" t="s">
        <v>189</v>
      </c>
      <c r="C3678" s="6" t="s">
        <v>166</v>
      </c>
      <c r="D3678">
        <v>8.5069000000000006E-2</v>
      </c>
      <c r="E3678" s="6" t="s">
        <v>56</v>
      </c>
      <c r="F3678" s="6" t="s">
        <v>55</v>
      </c>
      <c r="G3678">
        <v>20260723</v>
      </c>
    </row>
    <row r="3679" spans="1:7" x14ac:dyDescent="0.2">
      <c r="A3679" s="6" t="s">
        <v>200</v>
      </c>
      <c r="B3679" s="6" t="s">
        <v>189</v>
      </c>
      <c r="C3679" s="6" t="s">
        <v>166</v>
      </c>
      <c r="D3679">
        <v>1409.5921049999999</v>
      </c>
      <c r="E3679" s="6" t="s">
        <v>58</v>
      </c>
      <c r="F3679" s="6" t="s">
        <v>57</v>
      </c>
      <c r="G3679">
        <v>20260723</v>
      </c>
    </row>
    <row r="3680" spans="1:7" x14ac:dyDescent="0.2">
      <c r="A3680" s="6" t="s">
        <v>200</v>
      </c>
      <c r="B3680" s="6" t="s">
        <v>189</v>
      </c>
      <c r="C3680" s="6" t="s">
        <v>166</v>
      </c>
      <c r="D3680">
        <v>62.138388999999997</v>
      </c>
      <c r="E3680" s="6" t="s">
        <v>60</v>
      </c>
      <c r="F3680" s="6" t="s">
        <v>59</v>
      </c>
      <c r="G3680">
        <v>20260723</v>
      </c>
    </row>
    <row r="3681" spans="1:7" x14ac:dyDescent="0.2">
      <c r="A3681" s="6" t="s">
        <v>200</v>
      </c>
      <c r="B3681" s="6" t="s">
        <v>189</v>
      </c>
      <c r="C3681" s="6" t="s">
        <v>166</v>
      </c>
      <c r="D3681">
        <v>4.657972</v>
      </c>
      <c r="E3681" s="6" t="s">
        <v>62</v>
      </c>
      <c r="F3681" s="6" t="s">
        <v>61</v>
      </c>
      <c r="G3681">
        <v>20260723</v>
      </c>
    </row>
    <row r="3682" spans="1:7" x14ac:dyDescent="0.2">
      <c r="A3682" s="6" t="s">
        <v>200</v>
      </c>
      <c r="B3682" s="6" t="s">
        <v>189</v>
      </c>
      <c r="C3682" s="6" t="s">
        <v>166</v>
      </c>
      <c r="D3682">
        <v>2.222896</v>
      </c>
      <c r="E3682" s="6" t="s">
        <v>64</v>
      </c>
      <c r="F3682" s="6" t="s">
        <v>63</v>
      </c>
      <c r="G3682">
        <v>20260723</v>
      </c>
    </row>
    <row r="3683" spans="1:7" x14ac:dyDescent="0.2">
      <c r="A3683" s="6" t="s">
        <v>200</v>
      </c>
      <c r="B3683" s="6" t="s">
        <v>189</v>
      </c>
      <c r="C3683" s="6" t="s">
        <v>166</v>
      </c>
      <c r="D3683">
        <v>55.25752</v>
      </c>
      <c r="E3683" s="6" t="s">
        <v>66</v>
      </c>
      <c r="F3683" s="6" t="s">
        <v>65</v>
      </c>
      <c r="G3683">
        <v>20260723</v>
      </c>
    </row>
    <row r="3684" spans="1:7" x14ac:dyDescent="0.2">
      <c r="A3684" s="6" t="s">
        <v>200</v>
      </c>
      <c r="B3684" s="6" t="s">
        <v>189</v>
      </c>
      <c r="C3684" s="6" t="s">
        <v>166</v>
      </c>
      <c r="D3684">
        <v>153.432672</v>
      </c>
      <c r="E3684" s="6" t="s">
        <v>68</v>
      </c>
      <c r="F3684" s="6" t="s">
        <v>67</v>
      </c>
      <c r="G3684">
        <v>20260723</v>
      </c>
    </row>
    <row r="3685" spans="1:7" x14ac:dyDescent="0.2">
      <c r="A3685" s="6" t="s">
        <v>200</v>
      </c>
      <c r="B3685" s="6" t="s">
        <v>189</v>
      </c>
      <c r="C3685" s="6" t="s">
        <v>166</v>
      </c>
      <c r="D3685">
        <v>126.116389</v>
      </c>
      <c r="E3685" s="6" t="s">
        <v>70</v>
      </c>
      <c r="F3685" s="6" t="s">
        <v>69</v>
      </c>
      <c r="G3685">
        <v>20260723</v>
      </c>
    </row>
    <row r="3686" spans="1:7" x14ac:dyDescent="0.2">
      <c r="A3686" s="6" t="s">
        <v>200</v>
      </c>
      <c r="B3686" s="6" t="s">
        <v>189</v>
      </c>
      <c r="C3686" s="6" t="s">
        <v>166</v>
      </c>
      <c r="D3686">
        <v>107.213954</v>
      </c>
      <c r="E3686" s="6" t="s">
        <v>72</v>
      </c>
      <c r="F3686" s="6" t="s">
        <v>71</v>
      </c>
      <c r="G3686">
        <v>20260723</v>
      </c>
    </row>
    <row r="3687" spans="1:7" x14ac:dyDescent="0.2">
      <c r="A3687" s="6" t="s">
        <v>200</v>
      </c>
      <c r="B3687" s="6" t="s">
        <v>189</v>
      </c>
      <c r="C3687" s="6" t="s">
        <v>166</v>
      </c>
      <c r="D3687">
        <v>18.902434</v>
      </c>
      <c r="E3687" s="6" t="s">
        <v>74</v>
      </c>
      <c r="F3687" s="6" t="s">
        <v>73</v>
      </c>
      <c r="G3687">
        <v>20260723</v>
      </c>
    </row>
    <row r="3688" spans="1:7" x14ac:dyDescent="0.2">
      <c r="A3688" s="6" t="s">
        <v>200</v>
      </c>
      <c r="B3688" s="6" t="s">
        <v>189</v>
      </c>
      <c r="C3688" s="6" t="s">
        <v>166</v>
      </c>
      <c r="D3688">
        <v>34.525939000000001</v>
      </c>
      <c r="E3688" s="6" t="s">
        <v>76</v>
      </c>
      <c r="F3688" s="6" t="s">
        <v>75</v>
      </c>
      <c r="G3688">
        <v>20260723</v>
      </c>
    </row>
    <row r="3689" spans="1:7" x14ac:dyDescent="0.2">
      <c r="A3689" s="6" t="s">
        <v>200</v>
      </c>
      <c r="B3689" s="6" t="s">
        <v>189</v>
      </c>
      <c r="C3689" s="6" t="s">
        <v>166</v>
      </c>
      <c r="D3689">
        <v>13.495447</v>
      </c>
      <c r="E3689" s="6" t="s">
        <v>78</v>
      </c>
      <c r="F3689" s="6" t="s">
        <v>77</v>
      </c>
      <c r="G3689">
        <v>20260723</v>
      </c>
    </row>
    <row r="3690" spans="1:7" x14ac:dyDescent="0.2">
      <c r="A3690" s="6" t="s">
        <v>200</v>
      </c>
      <c r="B3690" s="6" t="s">
        <v>189</v>
      </c>
      <c r="C3690" s="6" t="s">
        <v>166</v>
      </c>
      <c r="D3690">
        <v>21.030493</v>
      </c>
      <c r="E3690" s="6" t="s">
        <v>80</v>
      </c>
      <c r="F3690" s="6" t="s">
        <v>79</v>
      </c>
      <c r="G3690">
        <v>20260723</v>
      </c>
    </row>
    <row r="3691" spans="1:7" x14ac:dyDescent="0.2">
      <c r="A3691" s="6" t="s">
        <v>200</v>
      </c>
      <c r="B3691" s="6" t="s">
        <v>189</v>
      </c>
      <c r="C3691" s="6" t="s">
        <v>166</v>
      </c>
      <c r="D3691">
        <v>-7.209657</v>
      </c>
      <c r="E3691" s="6" t="s">
        <v>82</v>
      </c>
      <c r="F3691" s="6" t="s">
        <v>81</v>
      </c>
      <c r="G3691">
        <v>20260723</v>
      </c>
    </row>
    <row r="3692" spans="1:7" x14ac:dyDescent="0.2">
      <c r="A3692" s="6" t="s">
        <v>200</v>
      </c>
      <c r="B3692" s="6" t="s">
        <v>189</v>
      </c>
      <c r="C3692" s="6" t="s">
        <v>166</v>
      </c>
      <c r="D3692">
        <v>1.264858</v>
      </c>
      <c r="E3692" s="6" t="s">
        <v>84</v>
      </c>
      <c r="F3692" s="6" t="s">
        <v>83</v>
      </c>
      <c r="G3692">
        <v>20260723</v>
      </c>
    </row>
    <row r="3693" spans="1:7" x14ac:dyDescent="0.2">
      <c r="A3693" s="6" t="s">
        <v>200</v>
      </c>
      <c r="B3693" s="6" t="s">
        <v>189</v>
      </c>
      <c r="C3693" s="6" t="s">
        <v>166</v>
      </c>
      <c r="D3693">
        <v>107.90220600000001</v>
      </c>
      <c r="E3693" s="6" t="s">
        <v>86</v>
      </c>
      <c r="F3693" s="6" t="s">
        <v>85</v>
      </c>
      <c r="G3693">
        <v>20260723</v>
      </c>
    </row>
    <row r="3694" spans="1:7" x14ac:dyDescent="0.2">
      <c r="A3694" s="6" t="s">
        <v>200</v>
      </c>
      <c r="B3694" s="6" t="s">
        <v>189</v>
      </c>
      <c r="C3694" s="6" t="s">
        <v>166</v>
      </c>
      <c r="D3694">
        <v>13.28973</v>
      </c>
      <c r="E3694" s="6" t="s">
        <v>88</v>
      </c>
      <c r="F3694" s="6" t="s">
        <v>87</v>
      </c>
      <c r="G3694">
        <v>20260723</v>
      </c>
    </row>
    <row r="3695" spans="1:7" x14ac:dyDescent="0.2">
      <c r="A3695" s="6" t="s">
        <v>200</v>
      </c>
      <c r="B3695" s="6" t="s">
        <v>189</v>
      </c>
      <c r="C3695" s="6" t="s">
        <v>166</v>
      </c>
      <c r="D3695">
        <v>67.222119000000006</v>
      </c>
      <c r="E3695" s="6" t="s">
        <v>90</v>
      </c>
      <c r="F3695" s="6" t="s">
        <v>89</v>
      </c>
      <c r="G3695">
        <v>20260723</v>
      </c>
    </row>
    <row r="3696" spans="1:7" x14ac:dyDescent="0.2">
      <c r="A3696" s="6" t="s">
        <v>200</v>
      </c>
      <c r="B3696" s="6" t="s">
        <v>189</v>
      </c>
      <c r="C3696" s="6" t="s">
        <v>166</v>
      </c>
      <c r="D3696">
        <v>0</v>
      </c>
      <c r="E3696" s="6" t="s">
        <v>92</v>
      </c>
      <c r="F3696" s="6" t="s">
        <v>91</v>
      </c>
      <c r="G3696">
        <v>20260723</v>
      </c>
    </row>
    <row r="3697" spans="1:7" x14ac:dyDescent="0.2">
      <c r="A3697" s="6" t="s">
        <v>200</v>
      </c>
      <c r="B3697" s="6" t="s">
        <v>189</v>
      </c>
      <c r="C3697" s="6" t="s">
        <v>166</v>
      </c>
      <c r="D3697">
        <v>0</v>
      </c>
      <c r="E3697" s="6" t="s">
        <v>94</v>
      </c>
      <c r="F3697" s="6" t="s">
        <v>93</v>
      </c>
      <c r="G3697">
        <v>20260723</v>
      </c>
    </row>
    <row r="3698" spans="1:7" x14ac:dyDescent="0.2">
      <c r="A3698" s="6" t="s">
        <v>200</v>
      </c>
      <c r="B3698" s="6" t="s">
        <v>189</v>
      </c>
      <c r="C3698" s="6" t="s">
        <v>166</v>
      </c>
      <c r="D3698">
        <v>171.43910299999999</v>
      </c>
      <c r="E3698" s="6" t="s">
        <v>96</v>
      </c>
      <c r="F3698" s="6" t="s">
        <v>95</v>
      </c>
      <c r="G3698">
        <v>20260723</v>
      </c>
    </row>
    <row r="3699" spans="1:7" x14ac:dyDescent="0.2">
      <c r="A3699" s="6" t="s">
        <v>200</v>
      </c>
      <c r="B3699" s="6" t="s">
        <v>189</v>
      </c>
      <c r="C3699" s="6" t="s">
        <v>166</v>
      </c>
      <c r="D3699">
        <v>21.174973999999999</v>
      </c>
      <c r="E3699" s="6" t="s">
        <v>98</v>
      </c>
      <c r="F3699" s="6" t="s">
        <v>97</v>
      </c>
      <c r="G3699">
        <v>20260723</v>
      </c>
    </row>
    <row r="3700" spans="1:7" x14ac:dyDescent="0.2">
      <c r="A3700" s="6" t="s">
        <v>200</v>
      </c>
      <c r="B3700" s="6" t="s">
        <v>189</v>
      </c>
      <c r="C3700" s="6" t="s">
        <v>166</v>
      </c>
      <c r="D3700">
        <v>4093.738468</v>
      </c>
      <c r="E3700" s="6" t="s">
        <v>100</v>
      </c>
      <c r="F3700" s="6" t="s">
        <v>99</v>
      </c>
      <c r="G3700">
        <v>20260723</v>
      </c>
    </row>
    <row r="3701" spans="1:7" x14ac:dyDescent="0.2">
      <c r="A3701" s="6" t="s">
        <v>200</v>
      </c>
      <c r="B3701" s="6" t="s">
        <v>189</v>
      </c>
      <c r="C3701" s="6" t="s">
        <v>166</v>
      </c>
      <c r="E3701" s="6" t="s">
        <v>102</v>
      </c>
      <c r="F3701" s="6" t="s">
        <v>101</v>
      </c>
      <c r="G3701">
        <v>20260723</v>
      </c>
    </row>
    <row r="3702" spans="1:7" x14ac:dyDescent="0.2">
      <c r="A3702" s="6" t="s">
        <v>200</v>
      </c>
      <c r="B3702" s="6" t="s">
        <v>189</v>
      </c>
      <c r="C3702" s="6" t="s">
        <v>166</v>
      </c>
      <c r="D3702">
        <v>532.88637100000005</v>
      </c>
      <c r="E3702" s="6" t="s">
        <v>167</v>
      </c>
      <c r="F3702" s="6" t="s">
        <v>103</v>
      </c>
      <c r="G3702">
        <v>20260723</v>
      </c>
    </row>
    <row r="3703" spans="1:7" x14ac:dyDescent="0.2">
      <c r="A3703" s="6" t="s">
        <v>200</v>
      </c>
      <c r="B3703" s="6" t="s">
        <v>189</v>
      </c>
      <c r="C3703" s="6" t="s">
        <v>166</v>
      </c>
      <c r="D3703">
        <v>467.61102199999999</v>
      </c>
      <c r="E3703" s="6" t="s">
        <v>168</v>
      </c>
      <c r="F3703" s="6" t="s">
        <v>104</v>
      </c>
      <c r="G3703">
        <v>20260723</v>
      </c>
    </row>
    <row r="3704" spans="1:7" x14ac:dyDescent="0.2">
      <c r="A3704" s="6" t="s">
        <v>200</v>
      </c>
      <c r="B3704" s="6" t="s">
        <v>189</v>
      </c>
      <c r="C3704" s="6" t="s">
        <v>166</v>
      </c>
      <c r="D3704">
        <v>0</v>
      </c>
      <c r="E3704" s="6" t="s">
        <v>106</v>
      </c>
      <c r="F3704" s="6" t="s">
        <v>105</v>
      </c>
      <c r="G3704">
        <v>20260723</v>
      </c>
    </row>
    <row r="3705" spans="1:7" x14ac:dyDescent="0.2">
      <c r="A3705" s="6" t="s">
        <v>200</v>
      </c>
      <c r="B3705" s="6" t="s">
        <v>189</v>
      </c>
      <c r="C3705" s="6" t="s">
        <v>166</v>
      </c>
      <c r="D3705">
        <v>446.76202000000001</v>
      </c>
      <c r="E3705" s="6" t="s">
        <v>108</v>
      </c>
      <c r="F3705" s="6" t="s">
        <v>107</v>
      </c>
      <c r="G3705">
        <v>20260723</v>
      </c>
    </row>
    <row r="3706" spans="1:7" x14ac:dyDescent="0.2">
      <c r="A3706" s="6" t="s">
        <v>200</v>
      </c>
      <c r="B3706" s="6" t="s">
        <v>189</v>
      </c>
      <c r="C3706" s="6" t="s">
        <v>166</v>
      </c>
      <c r="D3706">
        <v>20.849001000000001</v>
      </c>
      <c r="E3706" s="6" t="s">
        <v>110</v>
      </c>
      <c r="F3706" s="6" t="s">
        <v>109</v>
      </c>
      <c r="G3706">
        <v>20260723</v>
      </c>
    </row>
    <row r="3707" spans="1:7" x14ac:dyDescent="0.2">
      <c r="A3707" s="6" t="s">
        <v>200</v>
      </c>
      <c r="B3707" s="6" t="s">
        <v>189</v>
      </c>
      <c r="C3707" s="6" t="s">
        <v>166</v>
      </c>
      <c r="D3707">
        <v>65.275347999999994</v>
      </c>
      <c r="E3707" s="6" t="s">
        <v>112</v>
      </c>
      <c r="F3707" s="6" t="s">
        <v>111</v>
      </c>
      <c r="G3707">
        <v>20260723</v>
      </c>
    </row>
    <row r="3708" spans="1:7" x14ac:dyDescent="0.2">
      <c r="A3708" s="6" t="s">
        <v>200</v>
      </c>
      <c r="B3708" s="6" t="s">
        <v>189</v>
      </c>
      <c r="C3708" s="6" t="s">
        <v>166</v>
      </c>
      <c r="D3708">
        <v>0</v>
      </c>
      <c r="E3708" s="6" t="s">
        <v>106</v>
      </c>
      <c r="F3708" s="6" t="s">
        <v>113</v>
      </c>
      <c r="G3708">
        <v>20260723</v>
      </c>
    </row>
    <row r="3709" spans="1:7" x14ac:dyDescent="0.2">
      <c r="A3709" s="6" t="s">
        <v>200</v>
      </c>
      <c r="B3709" s="6" t="s">
        <v>189</v>
      </c>
      <c r="C3709" s="6" t="s">
        <v>166</v>
      </c>
      <c r="D3709">
        <v>57.799557999999998</v>
      </c>
      <c r="E3709" s="6" t="s">
        <v>108</v>
      </c>
      <c r="F3709" s="6" t="s">
        <v>114</v>
      </c>
      <c r="G3709">
        <v>20260723</v>
      </c>
    </row>
    <row r="3710" spans="1:7" x14ac:dyDescent="0.2">
      <c r="A3710" s="6" t="s">
        <v>200</v>
      </c>
      <c r="B3710" s="6" t="s">
        <v>189</v>
      </c>
      <c r="C3710" s="6" t="s">
        <v>166</v>
      </c>
      <c r="D3710">
        <v>7.4757889999999998</v>
      </c>
      <c r="E3710" s="6" t="s">
        <v>110</v>
      </c>
      <c r="F3710" s="6" t="s">
        <v>115</v>
      </c>
      <c r="G3710">
        <v>20260723</v>
      </c>
    </row>
    <row r="3711" spans="1:7" x14ac:dyDescent="0.2">
      <c r="A3711" s="6" t="s">
        <v>200</v>
      </c>
      <c r="B3711" s="6" t="s">
        <v>189</v>
      </c>
      <c r="C3711" s="6" t="s">
        <v>166</v>
      </c>
      <c r="D3711">
        <v>442.496869</v>
      </c>
      <c r="E3711" s="6" t="s">
        <v>117</v>
      </c>
      <c r="F3711" s="6" t="s">
        <v>116</v>
      </c>
      <c r="G3711">
        <v>20260723</v>
      </c>
    </row>
    <row r="3712" spans="1:7" x14ac:dyDescent="0.2">
      <c r="A3712" s="6" t="s">
        <v>200</v>
      </c>
      <c r="B3712" s="6" t="s">
        <v>189</v>
      </c>
      <c r="C3712" s="6" t="s">
        <v>166</v>
      </c>
      <c r="D3712">
        <v>19.130524000000001</v>
      </c>
      <c r="E3712" s="6" t="s">
        <v>119</v>
      </c>
      <c r="F3712" s="6" t="s">
        <v>118</v>
      </c>
      <c r="G3712">
        <v>20260723</v>
      </c>
    </row>
    <row r="3713" spans="1:7" x14ac:dyDescent="0.2">
      <c r="A3713" s="6" t="s">
        <v>200</v>
      </c>
      <c r="B3713" s="6" t="s">
        <v>189</v>
      </c>
      <c r="C3713" s="6" t="s">
        <v>166</v>
      </c>
      <c r="D3713">
        <v>0</v>
      </c>
      <c r="E3713" s="6" t="s">
        <v>106</v>
      </c>
      <c r="F3713" s="6" t="s">
        <v>120</v>
      </c>
      <c r="G3713">
        <v>20260723</v>
      </c>
    </row>
    <row r="3714" spans="1:7" x14ac:dyDescent="0.2">
      <c r="A3714" s="6" t="s">
        <v>200</v>
      </c>
      <c r="B3714" s="6" t="s">
        <v>189</v>
      </c>
      <c r="C3714" s="6" t="s">
        <v>166</v>
      </c>
      <c r="D3714">
        <v>6.8542040000000002</v>
      </c>
      <c r="E3714" s="6" t="s">
        <v>108</v>
      </c>
      <c r="F3714" s="6" t="s">
        <v>121</v>
      </c>
      <c r="G3714">
        <v>20260723</v>
      </c>
    </row>
    <row r="3715" spans="1:7" x14ac:dyDescent="0.2">
      <c r="A3715" s="6" t="s">
        <v>200</v>
      </c>
      <c r="B3715" s="6" t="s">
        <v>189</v>
      </c>
      <c r="C3715" s="6" t="s">
        <v>166</v>
      </c>
      <c r="D3715">
        <v>12.27632</v>
      </c>
      <c r="E3715" s="6" t="s">
        <v>110</v>
      </c>
      <c r="F3715" s="6" t="s">
        <v>122</v>
      </c>
      <c r="G3715">
        <v>20260723</v>
      </c>
    </row>
    <row r="3716" spans="1:7" x14ac:dyDescent="0.2">
      <c r="A3716" s="6" t="s">
        <v>200</v>
      </c>
      <c r="B3716" s="6" t="s">
        <v>189</v>
      </c>
      <c r="C3716" s="6" t="s">
        <v>166</v>
      </c>
      <c r="D3716">
        <v>423.36634500000002</v>
      </c>
      <c r="E3716" s="6" t="s">
        <v>169</v>
      </c>
      <c r="F3716" s="6" t="s">
        <v>123</v>
      </c>
      <c r="G3716">
        <v>20260723</v>
      </c>
    </row>
    <row r="3717" spans="1:7" x14ac:dyDescent="0.2">
      <c r="A3717" s="6" t="s">
        <v>200</v>
      </c>
      <c r="B3717" s="6" t="s">
        <v>189</v>
      </c>
      <c r="C3717" s="6" t="s">
        <v>166</v>
      </c>
      <c r="D3717">
        <v>0</v>
      </c>
      <c r="E3717" s="6" t="s">
        <v>106</v>
      </c>
      <c r="F3717" s="6" t="s">
        <v>124</v>
      </c>
      <c r="G3717">
        <v>20260723</v>
      </c>
    </row>
    <row r="3718" spans="1:7" x14ac:dyDescent="0.2">
      <c r="A3718" s="6" t="s">
        <v>200</v>
      </c>
      <c r="B3718" s="6" t="s">
        <v>189</v>
      </c>
      <c r="C3718" s="6" t="s">
        <v>166</v>
      </c>
      <c r="D3718">
        <v>398.47535299999998</v>
      </c>
      <c r="E3718" s="6" t="s">
        <v>108</v>
      </c>
      <c r="F3718" s="6" t="s">
        <v>125</v>
      </c>
      <c r="G3718">
        <v>20260723</v>
      </c>
    </row>
    <row r="3719" spans="1:7" x14ac:dyDescent="0.2">
      <c r="A3719" s="6" t="s">
        <v>200</v>
      </c>
      <c r="B3719" s="6" t="s">
        <v>189</v>
      </c>
      <c r="C3719" s="6" t="s">
        <v>166</v>
      </c>
      <c r="D3719">
        <v>24.890992000000001</v>
      </c>
      <c r="E3719" s="6" t="s">
        <v>110</v>
      </c>
      <c r="F3719" s="6" t="s">
        <v>126</v>
      </c>
      <c r="G3719">
        <v>20260723</v>
      </c>
    </row>
    <row r="3720" spans="1:7" x14ac:dyDescent="0.2">
      <c r="A3720" s="6" t="s">
        <v>200</v>
      </c>
      <c r="B3720" s="6" t="s">
        <v>189</v>
      </c>
      <c r="C3720" s="6" t="s">
        <v>166</v>
      </c>
      <c r="D3720">
        <v>1349.6895569999999</v>
      </c>
      <c r="E3720" s="6" t="s">
        <v>170</v>
      </c>
      <c r="F3720" s="6" t="s">
        <v>127</v>
      </c>
      <c r="G3720">
        <v>20260723</v>
      </c>
    </row>
    <row r="3721" spans="1:7" x14ac:dyDescent="0.2">
      <c r="A3721" s="6" t="s">
        <v>200</v>
      </c>
      <c r="B3721" s="6" t="s">
        <v>189</v>
      </c>
      <c r="C3721" s="6" t="s">
        <v>166</v>
      </c>
      <c r="D3721">
        <v>0</v>
      </c>
      <c r="E3721" s="6" t="s">
        <v>106</v>
      </c>
      <c r="F3721" s="6" t="s">
        <v>128</v>
      </c>
      <c r="G3721">
        <v>20260723</v>
      </c>
    </row>
    <row r="3722" spans="1:7" x14ac:dyDescent="0.2">
      <c r="A3722" s="6" t="s">
        <v>200</v>
      </c>
      <c r="B3722" s="6" t="s">
        <v>189</v>
      </c>
      <c r="C3722" s="6" t="s">
        <v>166</v>
      </c>
      <c r="D3722">
        <v>1291.788808</v>
      </c>
      <c r="E3722" s="6" t="s">
        <v>108</v>
      </c>
      <c r="F3722" s="6" t="s">
        <v>129</v>
      </c>
      <c r="G3722">
        <v>20260723</v>
      </c>
    </row>
    <row r="3723" spans="1:7" x14ac:dyDescent="0.2">
      <c r="A3723" s="6" t="s">
        <v>200</v>
      </c>
      <c r="B3723" s="6" t="s">
        <v>189</v>
      </c>
      <c r="C3723" s="6" t="s">
        <v>166</v>
      </c>
      <c r="D3723">
        <v>57.900747000000003</v>
      </c>
      <c r="E3723" s="6" t="s">
        <v>110</v>
      </c>
      <c r="F3723" s="6" t="s">
        <v>130</v>
      </c>
      <c r="G3723">
        <v>20260723</v>
      </c>
    </row>
    <row r="3724" spans="1:7" x14ac:dyDescent="0.2">
      <c r="A3724" s="6" t="s">
        <v>200</v>
      </c>
      <c r="B3724" s="6" t="s">
        <v>189</v>
      </c>
      <c r="C3724" s="6" t="s">
        <v>166</v>
      </c>
      <c r="E3724" s="6" t="s">
        <v>132</v>
      </c>
      <c r="F3724" s="6" t="s">
        <v>131</v>
      </c>
      <c r="G3724">
        <v>20260723</v>
      </c>
    </row>
    <row r="3725" spans="1:7" x14ac:dyDescent="0.2">
      <c r="A3725" s="6" t="s">
        <v>200</v>
      </c>
      <c r="B3725" s="6" t="s">
        <v>189</v>
      </c>
      <c r="C3725" s="6" t="s">
        <v>166</v>
      </c>
      <c r="D3725">
        <v>0.105</v>
      </c>
      <c r="E3725" s="6" t="s">
        <v>134</v>
      </c>
      <c r="F3725" s="6" t="s">
        <v>133</v>
      </c>
      <c r="G3725">
        <v>20260723</v>
      </c>
    </row>
    <row r="3726" spans="1:7" x14ac:dyDescent="0.2">
      <c r="A3726" s="6" t="s">
        <v>200</v>
      </c>
      <c r="B3726" s="6" t="s">
        <v>189</v>
      </c>
      <c r="C3726" s="6" t="s">
        <v>166</v>
      </c>
      <c r="D3726">
        <v>2.4937779999999998</v>
      </c>
      <c r="E3726" s="6" t="s">
        <v>136</v>
      </c>
      <c r="F3726" s="6" t="s">
        <v>135</v>
      </c>
      <c r="G3726">
        <v>20260723</v>
      </c>
    </row>
    <row r="3727" spans="1:7" x14ac:dyDescent="0.2">
      <c r="A3727" s="6" t="s">
        <v>200</v>
      </c>
      <c r="B3727" s="6" t="s">
        <v>189</v>
      </c>
      <c r="C3727" s="6" t="s">
        <v>166</v>
      </c>
      <c r="D3727">
        <v>2.1401729999999999</v>
      </c>
      <c r="E3727" s="6" t="s">
        <v>138</v>
      </c>
      <c r="F3727" s="6" t="s">
        <v>137</v>
      </c>
      <c r="G3727">
        <v>20260723</v>
      </c>
    </row>
    <row r="3728" spans="1:7" x14ac:dyDescent="0.2">
      <c r="A3728" s="6" t="s">
        <v>200</v>
      </c>
      <c r="B3728" s="6" t="s">
        <v>189</v>
      </c>
      <c r="C3728" s="6" t="s">
        <v>166</v>
      </c>
      <c r="D3728">
        <v>11.397531000000001</v>
      </c>
      <c r="E3728" s="6" t="s">
        <v>140</v>
      </c>
      <c r="F3728" s="6" t="s">
        <v>139</v>
      </c>
      <c r="G3728">
        <v>20260723</v>
      </c>
    </row>
    <row r="3729" spans="1:7" x14ac:dyDescent="0.2">
      <c r="A3729" s="6" t="s">
        <v>200</v>
      </c>
      <c r="B3729" s="6" t="s">
        <v>189</v>
      </c>
      <c r="C3729" s="6" t="s">
        <v>166</v>
      </c>
      <c r="D3729">
        <v>93.196483000000001</v>
      </c>
      <c r="E3729" s="6" t="s">
        <v>142</v>
      </c>
      <c r="F3729" s="6" t="s">
        <v>141</v>
      </c>
      <c r="G3729">
        <v>20260723</v>
      </c>
    </row>
    <row r="3730" spans="1:7" x14ac:dyDescent="0.2">
      <c r="A3730" s="6" t="s">
        <v>200</v>
      </c>
      <c r="B3730" s="6" t="s">
        <v>189</v>
      </c>
      <c r="C3730" s="6" t="s">
        <v>166</v>
      </c>
      <c r="D3730">
        <v>1.0694E-2</v>
      </c>
      <c r="E3730" s="6" t="s">
        <v>52</v>
      </c>
      <c r="F3730" s="6" t="s">
        <v>143</v>
      </c>
      <c r="G3730">
        <v>20260723</v>
      </c>
    </row>
    <row r="3731" spans="1:7" x14ac:dyDescent="0.2">
      <c r="A3731" s="6" t="s">
        <v>200</v>
      </c>
      <c r="B3731" s="6" t="s">
        <v>189</v>
      </c>
      <c r="C3731" s="6" t="s">
        <v>166</v>
      </c>
      <c r="D3731">
        <v>7.1050209999999998</v>
      </c>
      <c r="E3731" s="6" t="s">
        <v>145</v>
      </c>
      <c r="F3731" s="6" t="s">
        <v>144</v>
      </c>
      <c r="G3731">
        <v>20260723</v>
      </c>
    </row>
    <row r="3732" spans="1:7" x14ac:dyDescent="0.2">
      <c r="A3732" s="6" t="s">
        <v>200</v>
      </c>
      <c r="B3732" s="6" t="s">
        <v>189</v>
      </c>
      <c r="C3732" s="6" t="s">
        <v>166</v>
      </c>
      <c r="D3732">
        <v>1.4051720000000001</v>
      </c>
      <c r="E3732" s="6" t="s">
        <v>147</v>
      </c>
      <c r="F3732" s="6" t="s">
        <v>146</v>
      </c>
      <c r="G3732">
        <v>20260723</v>
      </c>
    </row>
    <row r="3733" spans="1:7" x14ac:dyDescent="0.2">
      <c r="A3733" s="6" t="s">
        <v>200</v>
      </c>
      <c r="B3733" s="6" t="s">
        <v>189</v>
      </c>
      <c r="C3733" s="6" t="s">
        <v>166</v>
      </c>
      <c r="D3733">
        <v>95.553477999999998</v>
      </c>
      <c r="E3733" s="6" t="s">
        <v>149</v>
      </c>
      <c r="F3733" s="6" t="s">
        <v>148</v>
      </c>
      <c r="G3733">
        <v>20260723</v>
      </c>
    </row>
    <row r="3734" spans="1:7" x14ac:dyDescent="0.2">
      <c r="A3734" s="6" t="s">
        <v>200</v>
      </c>
      <c r="B3734" s="6" t="s">
        <v>189</v>
      </c>
      <c r="C3734" s="6" t="s">
        <v>166</v>
      </c>
      <c r="D3734">
        <v>47.132691999999999</v>
      </c>
      <c r="E3734" s="6" t="s">
        <v>151</v>
      </c>
      <c r="F3734" s="6" t="s">
        <v>150</v>
      </c>
      <c r="G3734">
        <v>20260723</v>
      </c>
    </row>
    <row r="3735" spans="1:7" x14ac:dyDescent="0.2">
      <c r="A3735" s="6" t="s">
        <v>200</v>
      </c>
      <c r="B3735" s="6" t="s">
        <v>189</v>
      </c>
      <c r="C3735" s="6" t="s">
        <v>166</v>
      </c>
      <c r="D3735">
        <v>72.542613000000003</v>
      </c>
      <c r="E3735" s="6" t="s">
        <v>153</v>
      </c>
      <c r="F3735" s="6" t="s">
        <v>152</v>
      </c>
      <c r="G3735">
        <v>20260723</v>
      </c>
    </row>
    <row r="3736" spans="1:7" x14ac:dyDescent="0.2">
      <c r="A3736" s="6" t="s">
        <v>200</v>
      </c>
      <c r="B3736" s="6" t="s">
        <v>189</v>
      </c>
      <c r="C3736" s="6" t="s">
        <v>166</v>
      </c>
      <c r="D3736">
        <v>0</v>
      </c>
      <c r="E3736" s="6" t="s">
        <v>155</v>
      </c>
      <c r="F3736" s="6" t="s">
        <v>154</v>
      </c>
      <c r="G3736">
        <v>20260723</v>
      </c>
    </row>
    <row r="3737" spans="1:7" x14ac:dyDescent="0.2">
      <c r="A3737" s="6" t="s">
        <v>200</v>
      </c>
      <c r="B3737" s="6" t="s">
        <v>189</v>
      </c>
      <c r="C3737" s="6" t="s">
        <v>166</v>
      </c>
      <c r="D3737">
        <v>0</v>
      </c>
      <c r="E3737" s="6" t="s">
        <v>157</v>
      </c>
      <c r="F3737" s="6" t="s">
        <v>156</v>
      </c>
      <c r="G3737">
        <v>20260723</v>
      </c>
    </row>
    <row r="3738" spans="1:7" x14ac:dyDescent="0.2">
      <c r="A3738" s="6" t="s">
        <v>200</v>
      </c>
      <c r="B3738" s="6" t="s">
        <v>189</v>
      </c>
      <c r="C3738" s="6" t="s">
        <v>166</v>
      </c>
      <c r="D3738">
        <v>0</v>
      </c>
      <c r="E3738" s="6" t="s">
        <v>159</v>
      </c>
      <c r="F3738" s="6" t="s">
        <v>158</v>
      </c>
      <c r="G3738">
        <v>20260723</v>
      </c>
    </row>
    <row r="3739" spans="1:7" x14ac:dyDescent="0.2">
      <c r="A3739" s="6" t="s">
        <v>200</v>
      </c>
      <c r="B3739" s="6" t="s">
        <v>189</v>
      </c>
      <c r="C3739" s="6" t="s">
        <v>166</v>
      </c>
      <c r="D3739">
        <v>20.709887999999999</v>
      </c>
      <c r="E3739" s="6" t="s">
        <v>161</v>
      </c>
      <c r="F3739" s="6" t="s">
        <v>160</v>
      </c>
      <c r="G3739">
        <v>20260723</v>
      </c>
    </row>
    <row r="3740" spans="1:7" x14ac:dyDescent="0.2">
      <c r="A3740" s="6" t="s">
        <v>200</v>
      </c>
      <c r="B3740" s="6" t="s">
        <v>189</v>
      </c>
      <c r="C3740" s="6" t="s">
        <v>166</v>
      </c>
      <c r="D3740">
        <v>2678.8653180000001</v>
      </c>
      <c r="E3740" s="6" t="s">
        <v>163</v>
      </c>
      <c r="F3740" s="6" t="s">
        <v>162</v>
      </c>
      <c r="G3740">
        <v>20260723</v>
      </c>
    </row>
    <row r="3741" spans="1:7" x14ac:dyDescent="0.2">
      <c r="A3741" s="6" t="s">
        <v>200</v>
      </c>
      <c r="B3741" s="6" t="s">
        <v>189</v>
      </c>
      <c r="C3741" s="6" t="s">
        <v>166</v>
      </c>
      <c r="D3741">
        <v>1414.8731499999999</v>
      </c>
      <c r="E3741" s="6" t="s">
        <v>165</v>
      </c>
      <c r="F3741" s="6" t="s">
        <v>164</v>
      </c>
      <c r="G3741">
        <v>20260723</v>
      </c>
    </row>
    <row r="3742" spans="1:7" x14ac:dyDescent="0.2">
      <c r="A3742" s="6" t="s">
        <v>200</v>
      </c>
      <c r="B3742" s="6" t="s">
        <v>190</v>
      </c>
      <c r="C3742" s="6" t="s">
        <v>166</v>
      </c>
      <c r="E3742" s="6" t="s">
        <v>12</v>
      </c>
      <c r="F3742" s="6" t="s">
        <v>11</v>
      </c>
      <c r="G3742">
        <v>20260723</v>
      </c>
    </row>
    <row r="3743" spans="1:7" x14ac:dyDescent="0.2">
      <c r="A3743" s="6" t="s">
        <v>200</v>
      </c>
      <c r="B3743" s="6" t="s">
        <v>190</v>
      </c>
      <c r="C3743" s="6" t="s">
        <v>166</v>
      </c>
      <c r="E3743" s="6" t="s">
        <v>16</v>
      </c>
      <c r="F3743" s="6" t="s">
        <v>15</v>
      </c>
      <c r="G3743">
        <v>20260723</v>
      </c>
    </row>
    <row r="3744" spans="1:7" x14ac:dyDescent="0.2">
      <c r="A3744" s="6" t="s">
        <v>200</v>
      </c>
      <c r="B3744" s="6" t="s">
        <v>190</v>
      </c>
      <c r="C3744" s="6" t="s">
        <v>166</v>
      </c>
      <c r="E3744" s="6" t="s">
        <v>18</v>
      </c>
      <c r="F3744" s="6" t="s">
        <v>17</v>
      </c>
      <c r="G3744">
        <v>20260723</v>
      </c>
    </row>
    <row r="3745" spans="1:7" x14ac:dyDescent="0.2">
      <c r="A3745" s="6" t="s">
        <v>200</v>
      </c>
      <c r="B3745" s="6" t="s">
        <v>190</v>
      </c>
      <c r="C3745" s="6" t="s">
        <v>166</v>
      </c>
      <c r="D3745">
        <v>0.107933</v>
      </c>
      <c r="E3745" s="6" t="s">
        <v>20</v>
      </c>
      <c r="F3745" s="6" t="s">
        <v>19</v>
      </c>
      <c r="G3745">
        <v>20260723</v>
      </c>
    </row>
    <row r="3746" spans="1:7" x14ac:dyDescent="0.2">
      <c r="A3746" s="6" t="s">
        <v>200</v>
      </c>
      <c r="B3746" s="6" t="s">
        <v>190</v>
      </c>
      <c r="C3746" s="6" t="s">
        <v>166</v>
      </c>
      <c r="D3746">
        <v>1.670798</v>
      </c>
      <c r="E3746" s="6" t="s">
        <v>22</v>
      </c>
      <c r="F3746" s="6" t="s">
        <v>21</v>
      </c>
      <c r="G3746">
        <v>20260723</v>
      </c>
    </row>
    <row r="3747" spans="1:7" x14ac:dyDescent="0.2">
      <c r="A3747" s="6" t="s">
        <v>200</v>
      </c>
      <c r="B3747" s="6" t="s">
        <v>190</v>
      </c>
      <c r="C3747" s="6" t="s">
        <v>166</v>
      </c>
      <c r="D3747">
        <v>0</v>
      </c>
      <c r="E3747" s="6" t="s">
        <v>24</v>
      </c>
      <c r="F3747" s="6" t="s">
        <v>23</v>
      </c>
      <c r="G3747">
        <v>20260723</v>
      </c>
    </row>
    <row r="3748" spans="1:7" x14ac:dyDescent="0.2">
      <c r="A3748" s="6" t="s">
        <v>200</v>
      </c>
      <c r="B3748" s="6" t="s">
        <v>190</v>
      </c>
      <c r="C3748" s="6" t="s">
        <v>166</v>
      </c>
      <c r="D3748">
        <v>144.47266200000001</v>
      </c>
      <c r="E3748" s="6" t="s">
        <v>26</v>
      </c>
      <c r="F3748" s="6" t="s">
        <v>25</v>
      </c>
      <c r="G3748">
        <v>20260723</v>
      </c>
    </row>
    <row r="3749" spans="1:7" x14ac:dyDescent="0.2">
      <c r="A3749" s="6" t="s">
        <v>200</v>
      </c>
      <c r="B3749" s="6" t="s">
        <v>190</v>
      </c>
      <c r="C3749" s="6" t="s">
        <v>166</v>
      </c>
      <c r="D3749">
        <v>1887.346544</v>
      </c>
      <c r="E3749" s="6" t="s">
        <v>28</v>
      </c>
      <c r="F3749" s="6" t="s">
        <v>27</v>
      </c>
      <c r="G3749">
        <v>20260723</v>
      </c>
    </row>
    <row r="3750" spans="1:7" x14ac:dyDescent="0.2">
      <c r="A3750" s="6" t="s">
        <v>200</v>
      </c>
      <c r="B3750" s="6" t="s">
        <v>190</v>
      </c>
      <c r="C3750" s="6" t="s">
        <v>166</v>
      </c>
      <c r="D3750">
        <v>119.54886999999999</v>
      </c>
      <c r="E3750" s="6" t="s">
        <v>30</v>
      </c>
      <c r="F3750" s="6" t="s">
        <v>29</v>
      </c>
      <c r="G3750">
        <v>20260723</v>
      </c>
    </row>
    <row r="3751" spans="1:7" x14ac:dyDescent="0.2">
      <c r="A3751" s="6" t="s">
        <v>200</v>
      </c>
      <c r="B3751" s="6" t="s">
        <v>190</v>
      </c>
      <c r="C3751" s="6" t="s">
        <v>166</v>
      </c>
      <c r="D3751">
        <v>174.991118</v>
      </c>
      <c r="E3751" s="6" t="s">
        <v>32</v>
      </c>
      <c r="F3751" s="6" t="s">
        <v>31</v>
      </c>
      <c r="G3751">
        <v>20260723</v>
      </c>
    </row>
    <row r="3752" spans="1:7" x14ac:dyDescent="0.2">
      <c r="A3752" s="6" t="s">
        <v>200</v>
      </c>
      <c r="B3752" s="6" t="s">
        <v>190</v>
      </c>
      <c r="C3752" s="6" t="s">
        <v>166</v>
      </c>
      <c r="D3752">
        <v>29.807407999999999</v>
      </c>
      <c r="E3752" s="6" t="s">
        <v>34</v>
      </c>
      <c r="F3752" s="6" t="s">
        <v>33</v>
      </c>
      <c r="G3752">
        <v>20260723</v>
      </c>
    </row>
    <row r="3753" spans="1:7" x14ac:dyDescent="0.2">
      <c r="A3753" s="6" t="s">
        <v>200</v>
      </c>
      <c r="B3753" s="6" t="s">
        <v>190</v>
      </c>
      <c r="C3753" s="6" t="s">
        <v>166</v>
      </c>
      <c r="D3753">
        <v>15.730226999999999</v>
      </c>
      <c r="E3753" s="6" t="s">
        <v>36</v>
      </c>
      <c r="F3753" s="6" t="s">
        <v>35</v>
      </c>
      <c r="G3753">
        <v>20260723</v>
      </c>
    </row>
    <row r="3754" spans="1:7" x14ac:dyDescent="0.2">
      <c r="A3754" s="6" t="s">
        <v>200</v>
      </c>
      <c r="B3754" s="6" t="s">
        <v>190</v>
      </c>
      <c r="C3754" s="6" t="s">
        <v>166</v>
      </c>
      <c r="D3754">
        <v>14.077181</v>
      </c>
      <c r="E3754" s="6" t="s">
        <v>38</v>
      </c>
      <c r="F3754" s="6" t="s">
        <v>37</v>
      </c>
      <c r="G3754">
        <v>20260723</v>
      </c>
    </row>
    <row r="3755" spans="1:7" x14ac:dyDescent="0.2">
      <c r="A3755" s="6" t="s">
        <v>200</v>
      </c>
      <c r="B3755" s="6" t="s">
        <v>190</v>
      </c>
      <c r="C3755" s="6" t="s">
        <v>166</v>
      </c>
      <c r="D3755">
        <v>800.35749699999997</v>
      </c>
      <c r="E3755" s="6" t="s">
        <v>40</v>
      </c>
      <c r="F3755" s="6" t="s">
        <v>39</v>
      </c>
      <c r="G3755">
        <v>20260723</v>
      </c>
    </row>
    <row r="3756" spans="1:7" x14ac:dyDescent="0.2">
      <c r="A3756" s="6" t="s">
        <v>200</v>
      </c>
      <c r="B3756" s="6" t="s">
        <v>190</v>
      </c>
      <c r="C3756" s="6" t="s">
        <v>166</v>
      </c>
      <c r="D3756">
        <v>245.24755099999999</v>
      </c>
      <c r="E3756" s="6" t="s">
        <v>42</v>
      </c>
      <c r="F3756" s="6" t="s">
        <v>41</v>
      </c>
      <c r="G3756">
        <v>20260723</v>
      </c>
    </row>
    <row r="3757" spans="1:7" x14ac:dyDescent="0.2">
      <c r="A3757" s="6" t="s">
        <v>200</v>
      </c>
      <c r="B3757" s="6" t="s">
        <v>190</v>
      </c>
      <c r="C3757" s="6" t="s">
        <v>166</v>
      </c>
      <c r="D3757">
        <v>538.37184999999999</v>
      </c>
      <c r="E3757" s="6" t="s">
        <v>44</v>
      </c>
      <c r="F3757" s="6" t="s">
        <v>43</v>
      </c>
      <c r="G3757">
        <v>20260723</v>
      </c>
    </row>
    <row r="3758" spans="1:7" x14ac:dyDescent="0.2">
      <c r="A3758" s="6" t="s">
        <v>200</v>
      </c>
      <c r="B3758" s="6" t="s">
        <v>190</v>
      </c>
      <c r="C3758" s="6" t="s">
        <v>166</v>
      </c>
      <c r="D3758">
        <v>16.738095999999999</v>
      </c>
      <c r="E3758" s="6" t="s">
        <v>46</v>
      </c>
      <c r="F3758" s="6" t="s">
        <v>45</v>
      </c>
      <c r="G3758">
        <v>20260723</v>
      </c>
    </row>
    <row r="3759" spans="1:7" x14ac:dyDescent="0.2">
      <c r="A3759" s="6" t="s">
        <v>200</v>
      </c>
      <c r="B3759" s="6" t="s">
        <v>190</v>
      </c>
      <c r="C3759" s="6" t="s">
        <v>166</v>
      </c>
      <c r="D3759">
        <v>0</v>
      </c>
      <c r="E3759" s="6" t="s">
        <v>48</v>
      </c>
      <c r="F3759" s="6" t="s">
        <v>47</v>
      </c>
      <c r="G3759">
        <v>20260723</v>
      </c>
    </row>
    <row r="3760" spans="1:7" x14ac:dyDescent="0.2">
      <c r="A3760" s="6" t="s">
        <v>200</v>
      </c>
      <c r="B3760" s="6" t="s">
        <v>190</v>
      </c>
      <c r="C3760" s="6" t="s">
        <v>166</v>
      </c>
      <c r="D3760">
        <v>692.83785599999999</v>
      </c>
      <c r="E3760" s="6" t="s">
        <v>50</v>
      </c>
      <c r="F3760" s="6" t="s">
        <v>49</v>
      </c>
      <c r="G3760">
        <v>20260723</v>
      </c>
    </row>
    <row r="3761" spans="1:7" x14ac:dyDescent="0.2">
      <c r="A3761" s="6" t="s">
        <v>200</v>
      </c>
      <c r="B3761" s="6" t="s">
        <v>190</v>
      </c>
      <c r="C3761" s="6" t="s">
        <v>166</v>
      </c>
      <c r="D3761">
        <v>0.108761</v>
      </c>
      <c r="E3761" s="6" t="s">
        <v>52</v>
      </c>
      <c r="F3761" s="6" t="s">
        <v>51</v>
      </c>
      <c r="G3761">
        <v>20260723</v>
      </c>
    </row>
    <row r="3762" spans="1:7" x14ac:dyDescent="0.2">
      <c r="A3762" s="6" t="s">
        <v>200</v>
      </c>
      <c r="B3762" s="6" t="s">
        <v>190</v>
      </c>
      <c r="C3762" s="6" t="s">
        <v>166</v>
      </c>
      <c r="D3762">
        <v>69.651796000000004</v>
      </c>
      <c r="E3762" s="6" t="s">
        <v>54</v>
      </c>
      <c r="F3762" s="6" t="s">
        <v>53</v>
      </c>
      <c r="G3762">
        <v>20260723</v>
      </c>
    </row>
    <row r="3763" spans="1:7" x14ac:dyDescent="0.2">
      <c r="A3763" s="6" t="s">
        <v>200</v>
      </c>
      <c r="B3763" s="6" t="s">
        <v>190</v>
      </c>
      <c r="C3763" s="6" t="s">
        <v>166</v>
      </c>
      <c r="D3763">
        <v>4.3235000000000003E-2</v>
      </c>
      <c r="E3763" s="6" t="s">
        <v>56</v>
      </c>
      <c r="F3763" s="6" t="s">
        <v>55</v>
      </c>
      <c r="G3763">
        <v>20260723</v>
      </c>
    </row>
    <row r="3764" spans="1:7" x14ac:dyDescent="0.2">
      <c r="A3764" s="6" t="s">
        <v>200</v>
      </c>
      <c r="B3764" s="6" t="s">
        <v>190</v>
      </c>
      <c r="C3764" s="6" t="s">
        <v>166</v>
      </c>
      <c r="D3764">
        <v>1442.2723370000001</v>
      </c>
      <c r="E3764" s="6" t="s">
        <v>58</v>
      </c>
      <c r="F3764" s="6" t="s">
        <v>57</v>
      </c>
      <c r="G3764">
        <v>20260723</v>
      </c>
    </row>
    <row r="3765" spans="1:7" x14ac:dyDescent="0.2">
      <c r="A3765" s="6" t="s">
        <v>200</v>
      </c>
      <c r="B3765" s="6" t="s">
        <v>190</v>
      </c>
      <c r="C3765" s="6" t="s">
        <v>166</v>
      </c>
      <c r="D3765">
        <v>63.712766999999999</v>
      </c>
      <c r="E3765" s="6" t="s">
        <v>60</v>
      </c>
      <c r="F3765" s="6" t="s">
        <v>59</v>
      </c>
      <c r="G3765">
        <v>20260723</v>
      </c>
    </row>
    <row r="3766" spans="1:7" x14ac:dyDescent="0.2">
      <c r="A3766" s="6" t="s">
        <v>200</v>
      </c>
      <c r="B3766" s="6" t="s">
        <v>190</v>
      </c>
      <c r="C3766" s="6" t="s">
        <v>166</v>
      </c>
      <c r="D3766">
        <v>4.3105859999999998</v>
      </c>
      <c r="E3766" s="6" t="s">
        <v>62</v>
      </c>
      <c r="F3766" s="6" t="s">
        <v>61</v>
      </c>
      <c r="G3766">
        <v>20260723</v>
      </c>
    </row>
    <row r="3767" spans="1:7" x14ac:dyDescent="0.2">
      <c r="A3767" s="6" t="s">
        <v>200</v>
      </c>
      <c r="B3767" s="6" t="s">
        <v>190</v>
      </c>
      <c r="C3767" s="6" t="s">
        <v>166</v>
      </c>
      <c r="D3767">
        <v>1.8877029999999999</v>
      </c>
      <c r="E3767" s="6" t="s">
        <v>64</v>
      </c>
      <c r="F3767" s="6" t="s">
        <v>63</v>
      </c>
      <c r="G3767">
        <v>20260723</v>
      </c>
    </row>
    <row r="3768" spans="1:7" x14ac:dyDescent="0.2">
      <c r="A3768" s="6" t="s">
        <v>200</v>
      </c>
      <c r="B3768" s="6" t="s">
        <v>190</v>
      </c>
      <c r="C3768" s="6" t="s">
        <v>166</v>
      </c>
      <c r="D3768">
        <v>57.514479000000001</v>
      </c>
      <c r="E3768" s="6" t="s">
        <v>66</v>
      </c>
      <c r="F3768" s="6" t="s">
        <v>65</v>
      </c>
      <c r="G3768">
        <v>20260723</v>
      </c>
    </row>
    <row r="3769" spans="1:7" x14ac:dyDescent="0.2">
      <c r="A3769" s="6" t="s">
        <v>200</v>
      </c>
      <c r="B3769" s="6" t="s">
        <v>190</v>
      </c>
      <c r="C3769" s="6" t="s">
        <v>166</v>
      </c>
      <c r="D3769">
        <v>160.251239</v>
      </c>
      <c r="E3769" s="6" t="s">
        <v>68</v>
      </c>
      <c r="F3769" s="6" t="s">
        <v>67</v>
      </c>
      <c r="G3769">
        <v>20260723</v>
      </c>
    </row>
    <row r="3770" spans="1:7" x14ac:dyDescent="0.2">
      <c r="A3770" s="6" t="s">
        <v>200</v>
      </c>
      <c r="B3770" s="6" t="s">
        <v>190</v>
      </c>
      <c r="C3770" s="6" t="s">
        <v>166</v>
      </c>
      <c r="D3770">
        <v>127.172845</v>
      </c>
      <c r="E3770" s="6" t="s">
        <v>70</v>
      </c>
      <c r="F3770" s="6" t="s">
        <v>69</v>
      </c>
      <c r="G3770">
        <v>20260723</v>
      </c>
    </row>
    <row r="3771" spans="1:7" x14ac:dyDescent="0.2">
      <c r="A3771" s="6" t="s">
        <v>200</v>
      </c>
      <c r="B3771" s="6" t="s">
        <v>190</v>
      </c>
      <c r="C3771" s="6" t="s">
        <v>166</v>
      </c>
      <c r="D3771">
        <v>115.13800999999999</v>
      </c>
      <c r="E3771" s="6" t="s">
        <v>72</v>
      </c>
      <c r="F3771" s="6" t="s">
        <v>71</v>
      </c>
      <c r="G3771">
        <v>20260723</v>
      </c>
    </row>
    <row r="3772" spans="1:7" x14ac:dyDescent="0.2">
      <c r="A3772" s="6" t="s">
        <v>200</v>
      </c>
      <c r="B3772" s="6" t="s">
        <v>190</v>
      </c>
      <c r="C3772" s="6" t="s">
        <v>166</v>
      </c>
      <c r="D3772">
        <v>12.034836</v>
      </c>
      <c r="E3772" s="6" t="s">
        <v>74</v>
      </c>
      <c r="F3772" s="6" t="s">
        <v>73</v>
      </c>
      <c r="G3772">
        <v>20260723</v>
      </c>
    </row>
    <row r="3773" spans="1:7" x14ac:dyDescent="0.2">
      <c r="A3773" s="6" t="s">
        <v>200</v>
      </c>
      <c r="B3773" s="6" t="s">
        <v>190</v>
      </c>
      <c r="C3773" s="6" t="s">
        <v>166</v>
      </c>
      <c r="D3773">
        <v>42.166798999999997</v>
      </c>
      <c r="E3773" s="6" t="s">
        <v>76</v>
      </c>
      <c r="F3773" s="6" t="s">
        <v>75</v>
      </c>
      <c r="G3773">
        <v>20260723</v>
      </c>
    </row>
    <row r="3774" spans="1:7" x14ac:dyDescent="0.2">
      <c r="A3774" s="6" t="s">
        <v>200</v>
      </c>
      <c r="B3774" s="6" t="s">
        <v>190</v>
      </c>
      <c r="C3774" s="6" t="s">
        <v>166</v>
      </c>
      <c r="D3774">
        <v>16.072685</v>
      </c>
      <c r="E3774" s="6" t="s">
        <v>78</v>
      </c>
      <c r="F3774" s="6" t="s">
        <v>77</v>
      </c>
      <c r="G3774">
        <v>20260723</v>
      </c>
    </row>
    <row r="3775" spans="1:7" x14ac:dyDescent="0.2">
      <c r="A3775" s="6" t="s">
        <v>200</v>
      </c>
      <c r="B3775" s="6" t="s">
        <v>190</v>
      </c>
      <c r="C3775" s="6" t="s">
        <v>166</v>
      </c>
      <c r="D3775">
        <v>26.094113</v>
      </c>
      <c r="E3775" s="6" t="s">
        <v>80</v>
      </c>
      <c r="F3775" s="6" t="s">
        <v>79</v>
      </c>
      <c r="G3775">
        <v>20260723</v>
      </c>
    </row>
    <row r="3776" spans="1:7" x14ac:dyDescent="0.2">
      <c r="A3776" s="6" t="s">
        <v>200</v>
      </c>
      <c r="B3776" s="6" t="s">
        <v>190</v>
      </c>
      <c r="C3776" s="6" t="s">
        <v>166</v>
      </c>
      <c r="D3776">
        <v>-9.0884040000000006</v>
      </c>
      <c r="E3776" s="6" t="s">
        <v>82</v>
      </c>
      <c r="F3776" s="6" t="s">
        <v>81</v>
      </c>
      <c r="G3776">
        <v>20260723</v>
      </c>
    </row>
    <row r="3777" spans="1:7" x14ac:dyDescent="0.2">
      <c r="A3777" s="6" t="s">
        <v>200</v>
      </c>
      <c r="B3777" s="6" t="s">
        <v>190</v>
      </c>
      <c r="C3777" s="6" t="s">
        <v>166</v>
      </c>
      <c r="D3777">
        <v>0</v>
      </c>
      <c r="E3777" s="6" t="s">
        <v>84</v>
      </c>
      <c r="F3777" s="6" t="s">
        <v>83</v>
      </c>
      <c r="G3777">
        <v>20260723</v>
      </c>
    </row>
    <row r="3778" spans="1:7" x14ac:dyDescent="0.2">
      <c r="A3778" s="6" t="s">
        <v>200</v>
      </c>
      <c r="B3778" s="6" t="s">
        <v>190</v>
      </c>
      <c r="C3778" s="6" t="s">
        <v>166</v>
      </c>
      <c r="D3778">
        <v>109.33663</v>
      </c>
      <c r="E3778" s="6" t="s">
        <v>86</v>
      </c>
      <c r="F3778" s="6" t="s">
        <v>85</v>
      </c>
      <c r="G3778">
        <v>20260723</v>
      </c>
    </row>
    <row r="3779" spans="1:7" x14ac:dyDescent="0.2">
      <c r="A3779" s="6" t="s">
        <v>200</v>
      </c>
      <c r="B3779" s="6" t="s">
        <v>190</v>
      </c>
      <c r="C3779" s="6" t="s">
        <v>166</v>
      </c>
      <c r="D3779">
        <v>16.598745000000001</v>
      </c>
      <c r="E3779" s="6" t="s">
        <v>88</v>
      </c>
      <c r="F3779" s="6" t="s">
        <v>87</v>
      </c>
      <c r="G3779">
        <v>20260723</v>
      </c>
    </row>
    <row r="3780" spans="1:7" x14ac:dyDescent="0.2">
      <c r="A3780" s="6" t="s">
        <v>200</v>
      </c>
      <c r="B3780" s="6" t="s">
        <v>190</v>
      </c>
      <c r="C3780" s="6" t="s">
        <v>166</v>
      </c>
      <c r="D3780">
        <v>66.526279000000002</v>
      </c>
      <c r="E3780" s="6" t="s">
        <v>90</v>
      </c>
      <c r="F3780" s="6" t="s">
        <v>89</v>
      </c>
      <c r="G3780">
        <v>20260723</v>
      </c>
    </row>
    <row r="3781" spans="1:7" x14ac:dyDescent="0.2">
      <c r="A3781" s="6" t="s">
        <v>200</v>
      </c>
      <c r="B3781" s="6" t="s">
        <v>190</v>
      </c>
      <c r="C3781" s="6" t="s">
        <v>166</v>
      </c>
      <c r="D3781">
        <v>0</v>
      </c>
      <c r="E3781" s="6" t="s">
        <v>92</v>
      </c>
      <c r="F3781" s="6" t="s">
        <v>91</v>
      </c>
      <c r="G3781">
        <v>20260723</v>
      </c>
    </row>
    <row r="3782" spans="1:7" x14ac:dyDescent="0.2">
      <c r="A3782" s="6" t="s">
        <v>200</v>
      </c>
      <c r="B3782" s="6" t="s">
        <v>190</v>
      </c>
      <c r="C3782" s="6" t="s">
        <v>166</v>
      </c>
      <c r="D3782">
        <v>0</v>
      </c>
      <c r="E3782" s="6" t="s">
        <v>94</v>
      </c>
      <c r="F3782" s="6" t="s">
        <v>93</v>
      </c>
      <c r="G3782">
        <v>20260723</v>
      </c>
    </row>
    <row r="3783" spans="1:7" x14ac:dyDescent="0.2">
      <c r="A3783" s="6" t="s">
        <v>200</v>
      </c>
      <c r="B3783" s="6" t="s">
        <v>190</v>
      </c>
      <c r="C3783" s="6" t="s">
        <v>166</v>
      </c>
      <c r="D3783">
        <v>171.86563699999999</v>
      </c>
      <c r="E3783" s="6" t="s">
        <v>96</v>
      </c>
      <c r="F3783" s="6" t="s">
        <v>95</v>
      </c>
      <c r="G3783">
        <v>20260723</v>
      </c>
    </row>
    <row r="3784" spans="1:7" x14ac:dyDescent="0.2">
      <c r="A3784" s="6" t="s">
        <v>200</v>
      </c>
      <c r="B3784" s="6" t="s">
        <v>190</v>
      </c>
      <c r="C3784" s="6" t="s">
        <v>166</v>
      </c>
      <c r="D3784">
        <v>16.914023</v>
      </c>
      <c r="E3784" s="6" t="s">
        <v>98</v>
      </c>
      <c r="F3784" s="6" t="s">
        <v>97</v>
      </c>
      <c r="G3784">
        <v>20260723</v>
      </c>
    </row>
    <row r="3785" spans="1:7" x14ac:dyDescent="0.2">
      <c r="A3785" s="6" t="s">
        <v>200</v>
      </c>
      <c r="B3785" s="6" t="s">
        <v>190</v>
      </c>
      <c r="C3785" s="6" t="s">
        <v>166</v>
      </c>
      <c r="D3785">
        <v>4081.0755949999998</v>
      </c>
      <c r="E3785" s="6" t="s">
        <v>100</v>
      </c>
      <c r="F3785" s="6" t="s">
        <v>99</v>
      </c>
      <c r="G3785">
        <v>20260723</v>
      </c>
    </row>
    <row r="3786" spans="1:7" x14ac:dyDescent="0.2">
      <c r="A3786" s="6" t="s">
        <v>200</v>
      </c>
      <c r="B3786" s="6" t="s">
        <v>190</v>
      </c>
      <c r="C3786" s="6" t="s">
        <v>166</v>
      </c>
      <c r="E3786" s="6" t="s">
        <v>102</v>
      </c>
      <c r="F3786" s="6" t="s">
        <v>101</v>
      </c>
      <c r="G3786">
        <v>20260723</v>
      </c>
    </row>
    <row r="3787" spans="1:7" x14ac:dyDescent="0.2">
      <c r="A3787" s="6" t="s">
        <v>200</v>
      </c>
      <c r="B3787" s="6" t="s">
        <v>190</v>
      </c>
      <c r="C3787" s="6" t="s">
        <v>166</v>
      </c>
      <c r="D3787">
        <v>493.86505399999999</v>
      </c>
      <c r="E3787" s="6" t="s">
        <v>167</v>
      </c>
      <c r="F3787" s="6" t="s">
        <v>103</v>
      </c>
      <c r="G3787">
        <v>20260723</v>
      </c>
    </row>
    <row r="3788" spans="1:7" x14ac:dyDescent="0.2">
      <c r="A3788" s="6" t="s">
        <v>200</v>
      </c>
      <c r="B3788" s="6" t="s">
        <v>190</v>
      </c>
      <c r="C3788" s="6" t="s">
        <v>166</v>
      </c>
      <c r="D3788">
        <v>445.60277100000002</v>
      </c>
      <c r="E3788" s="6" t="s">
        <v>168</v>
      </c>
      <c r="F3788" s="6" t="s">
        <v>104</v>
      </c>
      <c r="G3788">
        <v>20260723</v>
      </c>
    </row>
    <row r="3789" spans="1:7" x14ac:dyDescent="0.2">
      <c r="A3789" s="6" t="s">
        <v>200</v>
      </c>
      <c r="B3789" s="6" t="s">
        <v>190</v>
      </c>
      <c r="C3789" s="6" t="s">
        <v>166</v>
      </c>
      <c r="D3789">
        <v>0</v>
      </c>
      <c r="E3789" s="6" t="s">
        <v>106</v>
      </c>
      <c r="F3789" s="6" t="s">
        <v>105</v>
      </c>
      <c r="G3789">
        <v>20260723</v>
      </c>
    </row>
    <row r="3790" spans="1:7" x14ac:dyDescent="0.2">
      <c r="A3790" s="6" t="s">
        <v>200</v>
      </c>
      <c r="B3790" s="6" t="s">
        <v>190</v>
      </c>
      <c r="C3790" s="6" t="s">
        <v>166</v>
      </c>
      <c r="D3790">
        <v>422.71456000000001</v>
      </c>
      <c r="E3790" s="6" t="s">
        <v>108</v>
      </c>
      <c r="F3790" s="6" t="s">
        <v>107</v>
      </c>
      <c r="G3790">
        <v>20260723</v>
      </c>
    </row>
    <row r="3791" spans="1:7" x14ac:dyDescent="0.2">
      <c r="A3791" s="6" t="s">
        <v>200</v>
      </c>
      <c r="B3791" s="6" t="s">
        <v>190</v>
      </c>
      <c r="C3791" s="6" t="s">
        <v>166</v>
      </c>
      <c r="D3791">
        <v>22.888209</v>
      </c>
      <c r="E3791" s="6" t="s">
        <v>110</v>
      </c>
      <c r="F3791" s="6" t="s">
        <v>109</v>
      </c>
      <c r="G3791">
        <v>20260723</v>
      </c>
    </row>
    <row r="3792" spans="1:7" x14ac:dyDescent="0.2">
      <c r="A3792" s="6" t="s">
        <v>200</v>
      </c>
      <c r="B3792" s="6" t="s">
        <v>190</v>
      </c>
      <c r="C3792" s="6" t="s">
        <v>166</v>
      </c>
      <c r="D3792">
        <v>48.262284000000001</v>
      </c>
      <c r="E3792" s="6" t="s">
        <v>112</v>
      </c>
      <c r="F3792" s="6" t="s">
        <v>111</v>
      </c>
      <c r="G3792">
        <v>20260723</v>
      </c>
    </row>
    <row r="3793" spans="1:7" x14ac:dyDescent="0.2">
      <c r="A3793" s="6" t="s">
        <v>200</v>
      </c>
      <c r="B3793" s="6" t="s">
        <v>190</v>
      </c>
      <c r="C3793" s="6" t="s">
        <v>166</v>
      </c>
      <c r="D3793">
        <v>0</v>
      </c>
      <c r="E3793" s="6" t="s">
        <v>106</v>
      </c>
      <c r="F3793" s="6" t="s">
        <v>113</v>
      </c>
      <c r="G3793">
        <v>20260723</v>
      </c>
    </row>
    <row r="3794" spans="1:7" x14ac:dyDescent="0.2">
      <c r="A3794" s="6" t="s">
        <v>200</v>
      </c>
      <c r="B3794" s="6" t="s">
        <v>190</v>
      </c>
      <c r="C3794" s="6" t="s">
        <v>166</v>
      </c>
      <c r="D3794">
        <v>40.581778</v>
      </c>
      <c r="E3794" s="6" t="s">
        <v>108</v>
      </c>
      <c r="F3794" s="6" t="s">
        <v>114</v>
      </c>
      <c r="G3794">
        <v>20260723</v>
      </c>
    </row>
    <row r="3795" spans="1:7" x14ac:dyDescent="0.2">
      <c r="A3795" s="6" t="s">
        <v>200</v>
      </c>
      <c r="B3795" s="6" t="s">
        <v>190</v>
      </c>
      <c r="C3795" s="6" t="s">
        <v>166</v>
      </c>
      <c r="D3795">
        <v>7.6805060000000003</v>
      </c>
      <c r="E3795" s="6" t="s">
        <v>110</v>
      </c>
      <c r="F3795" s="6" t="s">
        <v>115</v>
      </c>
      <c r="G3795">
        <v>20260723</v>
      </c>
    </row>
    <row r="3796" spans="1:7" x14ac:dyDescent="0.2">
      <c r="A3796" s="6" t="s">
        <v>200</v>
      </c>
      <c r="B3796" s="6" t="s">
        <v>190</v>
      </c>
      <c r="C3796" s="6" t="s">
        <v>166</v>
      </c>
      <c r="D3796">
        <v>431.91834</v>
      </c>
      <c r="E3796" s="6" t="s">
        <v>117</v>
      </c>
      <c r="F3796" s="6" t="s">
        <v>116</v>
      </c>
      <c r="G3796">
        <v>20260723</v>
      </c>
    </row>
    <row r="3797" spans="1:7" x14ac:dyDescent="0.2">
      <c r="A3797" s="6" t="s">
        <v>200</v>
      </c>
      <c r="B3797" s="6" t="s">
        <v>190</v>
      </c>
      <c r="C3797" s="6" t="s">
        <v>166</v>
      </c>
      <c r="D3797">
        <v>24.504913999999999</v>
      </c>
      <c r="E3797" s="6" t="s">
        <v>119</v>
      </c>
      <c r="F3797" s="6" t="s">
        <v>118</v>
      </c>
      <c r="G3797">
        <v>20260723</v>
      </c>
    </row>
    <row r="3798" spans="1:7" x14ac:dyDescent="0.2">
      <c r="A3798" s="6" t="s">
        <v>200</v>
      </c>
      <c r="B3798" s="6" t="s">
        <v>190</v>
      </c>
      <c r="C3798" s="6" t="s">
        <v>166</v>
      </c>
      <c r="D3798">
        <v>0</v>
      </c>
      <c r="E3798" s="6" t="s">
        <v>106</v>
      </c>
      <c r="F3798" s="6" t="s">
        <v>120</v>
      </c>
      <c r="G3798">
        <v>20260723</v>
      </c>
    </row>
    <row r="3799" spans="1:7" x14ac:dyDescent="0.2">
      <c r="A3799" s="6" t="s">
        <v>200</v>
      </c>
      <c r="B3799" s="6" t="s">
        <v>190</v>
      </c>
      <c r="C3799" s="6" t="s">
        <v>166</v>
      </c>
      <c r="D3799">
        <v>8.6037809999999997</v>
      </c>
      <c r="E3799" s="6" t="s">
        <v>108</v>
      </c>
      <c r="F3799" s="6" t="s">
        <v>121</v>
      </c>
      <c r="G3799">
        <v>20260723</v>
      </c>
    </row>
    <row r="3800" spans="1:7" x14ac:dyDescent="0.2">
      <c r="A3800" s="6" t="s">
        <v>200</v>
      </c>
      <c r="B3800" s="6" t="s">
        <v>190</v>
      </c>
      <c r="C3800" s="6" t="s">
        <v>166</v>
      </c>
      <c r="D3800">
        <v>15.901133</v>
      </c>
      <c r="E3800" s="6" t="s">
        <v>110</v>
      </c>
      <c r="F3800" s="6" t="s">
        <v>122</v>
      </c>
      <c r="G3800">
        <v>20260723</v>
      </c>
    </row>
    <row r="3801" spans="1:7" x14ac:dyDescent="0.2">
      <c r="A3801" s="6" t="s">
        <v>200</v>
      </c>
      <c r="B3801" s="6" t="s">
        <v>190</v>
      </c>
      <c r="C3801" s="6" t="s">
        <v>166</v>
      </c>
      <c r="D3801">
        <v>407.41342600000002</v>
      </c>
      <c r="E3801" s="6" t="s">
        <v>169</v>
      </c>
      <c r="F3801" s="6" t="s">
        <v>123</v>
      </c>
      <c r="G3801">
        <v>20260723</v>
      </c>
    </row>
    <row r="3802" spans="1:7" x14ac:dyDescent="0.2">
      <c r="A3802" s="6" t="s">
        <v>200</v>
      </c>
      <c r="B3802" s="6" t="s">
        <v>190</v>
      </c>
      <c r="C3802" s="6" t="s">
        <v>166</v>
      </c>
      <c r="D3802">
        <v>0</v>
      </c>
      <c r="E3802" s="6" t="s">
        <v>106</v>
      </c>
      <c r="F3802" s="6" t="s">
        <v>124</v>
      </c>
      <c r="G3802">
        <v>20260723</v>
      </c>
    </row>
    <row r="3803" spans="1:7" x14ac:dyDescent="0.2">
      <c r="A3803" s="6" t="s">
        <v>200</v>
      </c>
      <c r="B3803" s="6" t="s">
        <v>190</v>
      </c>
      <c r="C3803" s="6" t="s">
        <v>166</v>
      </c>
      <c r="D3803">
        <v>376.76632499999999</v>
      </c>
      <c r="E3803" s="6" t="s">
        <v>108</v>
      </c>
      <c r="F3803" s="6" t="s">
        <v>125</v>
      </c>
      <c r="G3803">
        <v>20260723</v>
      </c>
    </row>
    <row r="3804" spans="1:7" x14ac:dyDescent="0.2">
      <c r="A3804" s="6" t="s">
        <v>200</v>
      </c>
      <c r="B3804" s="6" t="s">
        <v>190</v>
      </c>
      <c r="C3804" s="6" t="s">
        <v>166</v>
      </c>
      <c r="D3804">
        <v>30.647102</v>
      </c>
      <c r="E3804" s="6" t="s">
        <v>110</v>
      </c>
      <c r="F3804" s="6" t="s">
        <v>126</v>
      </c>
      <c r="G3804">
        <v>20260723</v>
      </c>
    </row>
    <row r="3805" spans="1:7" x14ac:dyDescent="0.2">
      <c r="A3805" s="6" t="s">
        <v>200</v>
      </c>
      <c r="B3805" s="6" t="s">
        <v>190</v>
      </c>
      <c r="C3805" s="6" t="s">
        <v>166</v>
      </c>
      <c r="D3805">
        <v>1404.8322330000001</v>
      </c>
      <c r="E3805" s="6" t="s">
        <v>170</v>
      </c>
      <c r="F3805" s="6" t="s">
        <v>127</v>
      </c>
      <c r="G3805">
        <v>20260723</v>
      </c>
    </row>
    <row r="3806" spans="1:7" x14ac:dyDescent="0.2">
      <c r="A3806" s="6" t="s">
        <v>200</v>
      </c>
      <c r="B3806" s="6" t="s">
        <v>190</v>
      </c>
      <c r="C3806" s="6" t="s">
        <v>166</v>
      </c>
      <c r="D3806">
        <v>0</v>
      </c>
      <c r="E3806" s="6" t="s">
        <v>106</v>
      </c>
      <c r="F3806" s="6" t="s">
        <v>128</v>
      </c>
      <c r="G3806">
        <v>20260723</v>
      </c>
    </row>
    <row r="3807" spans="1:7" x14ac:dyDescent="0.2">
      <c r="A3807" s="6" t="s">
        <v>200</v>
      </c>
      <c r="B3807" s="6" t="s">
        <v>190</v>
      </c>
      <c r="C3807" s="6" t="s">
        <v>166</v>
      </c>
      <c r="D3807">
        <v>1335.327268</v>
      </c>
      <c r="E3807" s="6" t="s">
        <v>108</v>
      </c>
      <c r="F3807" s="6" t="s">
        <v>129</v>
      </c>
      <c r="G3807">
        <v>20260723</v>
      </c>
    </row>
    <row r="3808" spans="1:7" x14ac:dyDescent="0.2">
      <c r="A3808" s="6" t="s">
        <v>200</v>
      </c>
      <c r="B3808" s="6" t="s">
        <v>190</v>
      </c>
      <c r="C3808" s="6" t="s">
        <v>166</v>
      </c>
      <c r="D3808">
        <v>69.504964999999999</v>
      </c>
      <c r="E3808" s="6" t="s">
        <v>110</v>
      </c>
      <c r="F3808" s="6" t="s">
        <v>130</v>
      </c>
      <c r="G3808">
        <v>20260723</v>
      </c>
    </row>
    <row r="3809" spans="1:7" x14ac:dyDescent="0.2">
      <c r="A3809" s="6" t="s">
        <v>200</v>
      </c>
      <c r="B3809" s="6" t="s">
        <v>190</v>
      </c>
      <c r="C3809" s="6" t="s">
        <v>166</v>
      </c>
      <c r="E3809" s="6" t="s">
        <v>132</v>
      </c>
      <c r="F3809" s="6" t="s">
        <v>131</v>
      </c>
      <c r="G3809">
        <v>20260723</v>
      </c>
    </row>
    <row r="3810" spans="1:7" x14ac:dyDescent="0.2">
      <c r="A3810" s="6" t="s">
        <v>200</v>
      </c>
      <c r="B3810" s="6" t="s">
        <v>190</v>
      </c>
      <c r="C3810" s="6" t="s">
        <v>166</v>
      </c>
      <c r="D3810">
        <v>0.105</v>
      </c>
      <c r="E3810" s="6" t="s">
        <v>134</v>
      </c>
      <c r="F3810" s="6" t="s">
        <v>133</v>
      </c>
      <c r="G3810">
        <v>20260723</v>
      </c>
    </row>
    <row r="3811" spans="1:7" x14ac:dyDescent="0.2">
      <c r="A3811" s="6" t="s">
        <v>200</v>
      </c>
      <c r="B3811" s="6" t="s">
        <v>190</v>
      </c>
      <c r="C3811" s="6" t="s">
        <v>166</v>
      </c>
      <c r="D3811">
        <v>1.905235</v>
      </c>
      <c r="E3811" s="6" t="s">
        <v>136</v>
      </c>
      <c r="F3811" s="6" t="s">
        <v>135</v>
      </c>
      <c r="G3811">
        <v>20260723</v>
      </c>
    </row>
    <row r="3812" spans="1:7" x14ac:dyDescent="0.2">
      <c r="A3812" s="6" t="s">
        <v>200</v>
      </c>
      <c r="B3812" s="6" t="s">
        <v>190</v>
      </c>
      <c r="C3812" s="6" t="s">
        <v>166</v>
      </c>
      <c r="D3812">
        <v>2.9540220000000001</v>
      </c>
      <c r="E3812" s="6" t="s">
        <v>138</v>
      </c>
      <c r="F3812" s="6" t="s">
        <v>137</v>
      </c>
      <c r="G3812">
        <v>20260723</v>
      </c>
    </row>
    <row r="3813" spans="1:7" x14ac:dyDescent="0.2">
      <c r="A3813" s="6" t="s">
        <v>200</v>
      </c>
      <c r="B3813" s="6" t="s">
        <v>190</v>
      </c>
      <c r="C3813" s="6" t="s">
        <v>166</v>
      </c>
      <c r="D3813">
        <v>10.492521999999999</v>
      </c>
      <c r="E3813" s="6" t="s">
        <v>140</v>
      </c>
      <c r="F3813" s="6" t="s">
        <v>139</v>
      </c>
      <c r="G3813">
        <v>20260723</v>
      </c>
    </row>
    <row r="3814" spans="1:7" x14ac:dyDescent="0.2">
      <c r="A3814" s="6" t="s">
        <v>200</v>
      </c>
      <c r="B3814" s="6" t="s">
        <v>190</v>
      </c>
      <c r="C3814" s="6" t="s">
        <v>166</v>
      </c>
      <c r="D3814">
        <v>42.329082</v>
      </c>
      <c r="E3814" s="6" t="s">
        <v>142</v>
      </c>
      <c r="F3814" s="6" t="s">
        <v>141</v>
      </c>
      <c r="G3814">
        <v>20260723</v>
      </c>
    </row>
    <row r="3815" spans="1:7" x14ac:dyDescent="0.2">
      <c r="A3815" s="6" t="s">
        <v>200</v>
      </c>
      <c r="B3815" s="6" t="s">
        <v>190</v>
      </c>
      <c r="C3815" s="6" t="s">
        <v>166</v>
      </c>
      <c r="D3815">
        <v>0</v>
      </c>
      <c r="E3815" s="6" t="s">
        <v>52</v>
      </c>
      <c r="F3815" s="6" t="s">
        <v>143</v>
      </c>
      <c r="G3815">
        <v>20260723</v>
      </c>
    </row>
    <row r="3816" spans="1:7" x14ac:dyDescent="0.2">
      <c r="A3816" s="6" t="s">
        <v>200</v>
      </c>
      <c r="B3816" s="6" t="s">
        <v>190</v>
      </c>
      <c r="C3816" s="6" t="s">
        <v>166</v>
      </c>
      <c r="D3816">
        <v>50.023336</v>
      </c>
      <c r="E3816" s="6" t="s">
        <v>145</v>
      </c>
      <c r="F3816" s="6" t="s">
        <v>144</v>
      </c>
      <c r="G3816">
        <v>20260723</v>
      </c>
    </row>
    <row r="3817" spans="1:7" x14ac:dyDescent="0.2">
      <c r="A3817" s="6" t="s">
        <v>200</v>
      </c>
      <c r="B3817" s="6" t="s">
        <v>190</v>
      </c>
      <c r="C3817" s="6" t="s">
        <v>166</v>
      </c>
      <c r="D3817">
        <v>2.2926280000000001</v>
      </c>
      <c r="E3817" s="6" t="s">
        <v>147</v>
      </c>
      <c r="F3817" s="6" t="s">
        <v>146</v>
      </c>
      <c r="G3817">
        <v>20260723</v>
      </c>
    </row>
    <row r="3818" spans="1:7" x14ac:dyDescent="0.2">
      <c r="A3818" s="6" t="s">
        <v>200</v>
      </c>
      <c r="B3818" s="6" t="s">
        <v>190</v>
      </c>
      <c r="C3818" s="6" t="s">
        <v>166</v>
      </c>
      <c r="D3818">
        <v>85.635148999999998</v>
      </c>
      <c r="E3818" s="6" t="s">
        <v>149</v>
      </c>
      <c r="F3818" s="6" t="s">
        <v>148</v>
      </c>
      <c r="G3818">
        <v>20260723</v>
      </c>
    </row>
    <row r="3819" spans="1:7" x14ac:dyDescent="0.2">
      <c r="A3819" s="6" t="s">
        <v>200</v>
      </c>
      <c r="B3819" s="6" t="s">
        <v>190</v>
      </c>
      <c r="C3819" s="6" t="s">
        <v>166</v>
      </c>
      <c r="D3819">
        <v>37.035231000000003</v>
      </c>
      <c r="E3819" s="6" t="s">
        <v>151</v>
      </c>
      <c r="F3819" s="6" t="s">
        <v>150</v>
      </c>
      <c r="G3819">
        <v>20260723</v>
      </c>
    </row>
    <row r="3820" spans="1:7" x14ac:dyDescent="0.2">
      <c r="A3820" s="6" t="s">
        <v>200</v>
      </c>
      <c r="B3820" s="6" t="s">
        <v>190</v>
      </c>
      <c r="C3820" s="6" t="s">
        <v>166</v>
      </c>
      <c r="D3820">
        <v>78.304996000000003</v>
      </c>
      <c r="E3820" s="6" t="s">
        <v>153</v>
      </c>
      <c r="F3820" s="6" t="s">
        <v>152</v>
      </c>
      <c r="G3820">
        <v>20260723</v>
      </c>
    </row>
    <row r="3821" spans="1:7" x14ac:dyDescent="0.2">
      <c r="A3821" s="6" t="s">
        <v>200</v>
      </c>
      <c r="B3821" s="6" t="s">
        <v>190</v>
      </c>
      <c r="C3821" s="6" t="s">
        <v>166</v>
      </c>
      <c r="D3821">
        <v>0</v>
      </c>
      <c r="E3821" s="6" t="s">
        <v>155</v>
      </c>
      <c r="F3821" s="6" t="s">
        <v>154</v>
      </c>
      <c r="G3821">
        <v>20260723</v>
      </c>
    </row>
    <row r="3822" spans="1:7" x14ac:dyDescent="0.2">
      <c r="A3822" s="6" t="s">
        <v>200</v>
      </c>
      <c r="B3822" s="6" t="s">
        <v>190</v>
      </c>
      <c r="C3822" s="6" t="s">
        <v>166</v>
      </c>
      <c r="D3822">
        <v>0</v>
      </c>
      <c r="E3822" s="6" t="s">
        <v>157</v>
      </c>
      <c r="F3822" s="6" t="s">
        <v>156</v>
      </c>
      <c r="G3822">
        <v>20260723</v>
      </c>
    </row>
    <row r="3823" spans="1:7" x14ac:dyDescent="0.2">
      <c r="A3823" s="6" t="s">
        <v>200</v>
      </c>
      <c r="B3823" s="6" t="s">
        <v>190</v>
      </c>
      <c r="C3823" s="6" t="s">
        <v>166</v>
      </c>
      <c r="D3823">
        <v>0</v>
      </c>
      <c r="E3823" s="6" t="s">
        <v>159</v>
      </c>
      <c r="F3823" s="6" t="s">
        <v>158</v>
      </c>
      <c r="G3823">
        <v>20260723</v>
      </c>
    </row>
    <row r="3824" spans="1:7" x14ac:dyDescent="0.2">
      <c r="A3824" s="6" t="s">
        <v>200</v>
      </c>
      <c r="B3824" s="6" t="s">
        <v>190</v>
      </c>
      <c r="C3824" s="6" t="s">
        <v>166</v>
      </c>
      <c r="D3824">
        <v>23.273845999999999</v>
      </c>
      <c r="E3824" s="6" t="s">
        <v>161</v>
      </c>
      <c r="F3824" s="6" t="s">
        <v>160</v>
      </c>
      <c r="G3824">
        <v>20260723</v>
      </c>
    </row>
    <row r="3825" spans="1:7" x14ac:dyDescent="0.2">
      <c r="A3825" s="6" t="s">
        <v>200</v>
      </c>
      <c r="B3825" s="6" t="s">
        <v>190</v>
      </c>
      <c r="C3825" s="6" t="s">
        <v>166</v>
      </c>
      <c r="D3825">
        <v>2664.9666769999999</v>
      </c>
      <c r="E3825" s="6" t="s">
        <v>163</v>
      </c>
      <c r="F3825" s="6" t="s">
        <v>162</v>
      </c>
      <c r="G3825">
        <v>20260723</v>
      </c>
    </row>
    <row r="3826" spans="1:7" x14ac:dyDescent="0.2">
      <c r="A3826" s="6" t="s">
        <v>200</v>
      </c>
      <c r="B3826" s="6" t="s">
        <v>190</v>
      </c>
      <c r="C3826" s="6" t="s">
        <v>166</v>
      </c>
      <c r="D3826">
        <v>1416.108919</v>
      </c>
      <c r="E3826" s="6" t="s">
        <v>165</v>
      </c>
      <c r="F3826" s="6" t="s">
        <v>164</v>
      </c>
      <c r="G3826">
        <v>20260723</v>
      </c>
    </row>
    <row r="3827" spans="1:7" x14ac:dyDescent="0.2">
      <c r="A3827" s="6" t="s">
        <v>200</v>
      </c>
      <c r="B3827" s="6" t="s">
        <v>191</v>
      </c>
      <c r="C3827" s="6" t="s">
        <v>166</v>
      </c>
      <c r="E3827" s="6" t="s">
        <v>12</v>
      </c>
      <c r="F3827" s="6" t="s">
        <v>11</v>
      </c>
      <c r="G3827">
        <v>20260723</v>
      </c>
    </row>
    <row r="3828" spans="1:7" x14ac:dyDescent="0.2">
      <c r="A3828" s="6" t="s">
        <v>200</v>
      </c>
      <c r="B3828" s="6" t="s">
        <v>191</v>
      </c>
      <c r="C3828" s="6" t="s">
        <v>166</v>
      </c>
      <c r="E3828" s="6" t="s">
        <v>16</v>
      </c>
      <c r="F3828" s="6" t="s">
        <v>15</v>
      </c>
      <c r="G3828">
        <v>20260723</v>
      </c>
    </row>
    <row r="3829" spans="1:7" x14ac:dyDescent="0.2">
      <c r="A3829" s="6" t="s">
        <v>200</v>
      </c>
      <c r="B3829" s="6" t="s">
        <v>191</v>
      </c>
      <c r="C3829" s="6" t="s">
        <v>166</v>
      </c>
      <c r="E3829" s="6" t="s">
        <v>18</v>
      </c>
      <c r="F3829" s="6" t="s">
        <v>17</v>
      </c>
      <c r="G3829">
        <v>20260723</v>
      </c>
    </row>
    <row r="3830" spans="1:7" x14ac:dyDescent="0.2">
      <c r="A3830" s="6" t="s">
        <v>200</v>
      </c>
      <c r="B3830" s="6" t="s">
        <v>191</v>
      </c>
      <c r="C3830" s="6" t="s">
        <v>166</v>
      </c>
      <c r="D3830">
        <v>6.6402000000000003E-2</v>
      </c>
      <c r="E3830" s="6" t="s">
        <v>20</v>
      </c>
      <c r="F3830" s="6" t="s">
        <v>19</v>
      </c>
      <c r="G3830">
        <v>20260723</v>
      </c>
    </row>
    <row r="3831" spans="1:7" x14ac:dyDescent="0.2">
      <c r="A3831" s="6" t="s">
        <v>200</v>
      </c>
      <c r="B3831" s="6" t="s">
        <v>191</v>
      </c>
      <c r="C3831" s="6" t="s">
        <v>166</v>
      </c>
      <c r="D3831">
        <v>2.14967</v>
      </c>
      <c r="E3831" s="6" t="s">
        <v>22</v>
      </c>
      <c r="F3831" s="6" t="s">
        <v>21</v>
      </c>
      <c r="G3831">
        <v>20260723</v>
      </c>
    </row>
    <row r="3832" spans="1:7" x14ac:dyDescent="0.2">
      <c r="A3832" s="6" t="s">
        <v>200</v>
      </c>
      <c r="B3832" s="6" t="s">
        <v>191</v>
      </c>
      <c r="C3832" s="6" t="s">
        <v>166</v>
      </c>
      <c r="D3832">
        <v>0</v>
      </c>
      <c r="E3832" s="6" t="s">
        <v>24</v>
      </c>
      <c r="F3832" s="6" t="s">
        <v>23</v>
      </c>
      <c r="G3832">
        <v>20260723</v>
      </c>
    </row>
    <row r="3833" spans="1:7" x14ac:dyDescent="0.2">
      <c r="A3833" s="6" t="s">
        <v>200</v>
      </c>
      <c r="B3833" s="6" t="s">
        <v>191</v>
      </c>
      <c r="C3833" s="6" t="s">
        <v>166</v>
      </c>
      <c r="D3833">
        <v>135.825637</v>
      </c>
      <c r="E3833" s="6" t="s">
        <v>26</v>
      </c>
      <c r="F3833" s="6" t="s">
        <v>25</v>
      </c>
      <c r="G3833">
        <v>20260723</v>
      </c>
    </row>
    <row r="3834" spans="1:7" x14ac:dyDescent="0.2">
      <c r="A3834" s="6" t="s">
        <v>200</v>
      </c>
      <c r="B3834" s="6" t="s">
        <v>191</v>
      </c>
      <c r="C3834" s="6" t="s">
        <v>166</v>
      </c>
      <c r="D3834">
        <v>1953.0627179999999</v>
      </c>
      <c r="E3834" s="6" t="s">
        <v>28</v>
      </c>
      <c r="F3834" s="6" t="s">
        <v>27</v>
      </c>
      <c r="G3834">
        <v>20260723</v>
      </c>
    </row>
    <row r="3835" spans="1:7" x14ac:dyDescent="0.2">
      <c r="A3835" s="6" t="s">
        <v>200</v>
      </c>
      <c r="B3835" s="6" t="s">
        <v>191</v>
      </c>
      <c r="C3835" s="6" t="s">
        <v>166</v>
      </c>
      <c r="D3835">
        <v>125.696596</v>
      </c>
      <c r="E3835" s="6" t="s">
        <v>30</v>
      </c>
      <c r="F3835" s="6" t="s">
        <v>29</v>
      </c>
      <c r="G3835">
        <v>20260723</v>
      </c>
    </row>
    <row r="3836" spans="1:7" x14ac:dyDescent="0.2">
      <c r="A3836" s="6" t="s">
        <v>200</v>
      </c>
      <c r="B3836" s="6" t="s">
        <v>191</v>
      </c>
      <c r="C3836" s="6" t="s">
        <v>166</v>
      </c>
      <c r="D3836">
        <v>185.270681</v>
      </c>
      <c r="E3836" s="6" t="s">
        <v>32</v>
      </c>
      <c r="F3836" s="6" t="s">
        <v>31</v>
      </c>
      <c r="G3836">
        <v>20260723</v>
      </c>
    </row>
    <row r="3837" spans="1:7" x14ac:dyDescent="0.2">
      <c r="A3837" s="6" t="s">
        <v>200</v>
      </c>
      <c r="B3837" s="6" t="s">
        <v>191</v>
      </c>
      <c r="C3837" s="6" t="s">
        <v>166</v>
      </c>
      <c r="D3837">
        <v>39.557737000000003</v>
      </c>
      <c r="E3837" s="6" t="s">
        <v>34</v>
      </c>
      <c r="F3837" s="6" t="s">
        <v>33</v>
      </c>
      <c r="G3837">
        <v>20260723</v>
      </c>
    </row>
    <row r="3838" spans="1:7" x14ac:dyDescent="0.2">
      <c r="A3838" s="6" t="s">
        <v>200</v>
      </c>
      <c r="B3838" s="6" t="s">
        <v>191</v>
      </c>
      <c r="C3838" s="6" t="s">
        <v>166</v>
      </c>
      <c r="D3838">
        <v>29.882899999999999</v>
      </c>
      <c r="E3838" s="6" t="s">
        <v>36</v>
      </c>
      <c r="F3838" s="6" t="s">
        <v>35</v>
      </c>
      <c r="G3838">
        <v>20260723</v>
      </c>
    </row>
    <row r="3839" spans="1:7" x14ac:dyDescent="0.2">
      <c r="A3839" s="6" t="s">
        <v>200</v>
      </c>
      <c r="B3839" s="6" t="s">
        <v>191</v>
      </c>
      <c r="C3839" s="6" t="s">
        <v>166</v>
      </c>
      <c r="D3839">
        <v>9.6748370000000001</v>
      </c>
      <c r="E3839" s="6" t="s">
        <v>38</v>
      </c>
      <c r="F3839" s="6" t="s">
        <v>37</v>
      </c>
      <c r="G3839">
        <v>20260723</v>
      </c>
    </row>
    <row r="3840" spans="1:7" x14ac:dyDescent="0.2">
      <c r="A3840" s="6" t="s">
        <v>200</v>
      </c>
      <c r="B3840" s="6" t="s">
        <v>191</v>
      </c>
      <c r="C3840" s="6" t="s">
        <v>166</v>
      </c>
      <c r="D3840">
        <v>766.843299</v>
      </c>
      <c r="E3840" s="6" t="s">
        <v>40</v>
      </c>
      <c r="F3840" s="6" t="s">
        <v>39</v>
      </c>
      <c r="G3840">
        <v>20260723</v>
      </c>
    </row>
    <row r="3841" spans="1:7" x14ac:dyDescent="0.2">
      <c r="A3841" s="6" t="s">
        <v>200</v>
      </c>
      <c r="B3841" s="6" t="s">
        <v>191</v>
      </c>
      <c r="C3841" s="6" t="s">
        <v>166</v>
      </c>
      <c r="D3841">
        <v>231.42778000000001</v>
      </c>
      <c r="E3841" s="6" t="s">
        <v>42</v>
      </c>
      <c r="F3841" s="6" t="s">
        <v>41</v>
      </c>
      <c r="G3841">
        <v>20260723</v>
      </c>
    </row>
    <row r="3842" spans="1:7" x14ac:dyDescent="0.2">
      <c r="A3842" s="6" t="s">
        <v>200</v>
      </c>
      <c r="B3842" s="6" t="s">
        <v>191</v>
      </c>
      <c r="C3842" s="6" t="s">
        <v>166</v>
      </c>
      <c r="D3842">
        <v>519.35307799999998</v>
      </c>
      <c r="E3842" s="6" t="s">
        <v>44</v>
      </c>
      <c r="F3842" s="6" t="s">
        <v>43</v>
      </c>
      <c r="G3842">
        <v>20260723</v>
      </c>
    </row>
    <row r="3843" spans="1:7" x14ac:dyDescent="0.2">
      <c r="A3843" s="6" t="s">
        <v>200</v>
      </c>
      <c r="B3843" s="6" t="s">
        <v>191</v>
      </c>
      <c r="C3843" s="6" t="s">
        <v>166</v>
      </c>
      <c r="D3843">
        <v>16.062439000000001</v>
      </c>
      <c r="E3843" s="6" t="s">
        <v>46</v>
      </c>
      <c r="F3843" s="6" t="s">
        <v>45</v>
      </c>
      <c r="G3843">
        <v>20260723</v>
      </c>
    </row>
    <row r="3844" spans="1:7" x14ac:dyDescent="0.2">
      <c r="A3844" s="6" t="s">
        <v>200</v>
      </c>
      <c r="B3844" s="6" t="s">
        <v>191</v>
      </c>
      <c r="C3844" s="6" t="s">
        <v>166</v>
      </c>
      <c r="D3844">
        <v>0</v>
      </c>
      <c r="E3844" s="6" t="s">
        <v>48</v>
      </c>
      <c r="F3844" s="6" t="s">
        <v>47</v>
      </c>
      <c r="G3844">
        <v>20260723</v>
      </c>
    </row>
    <row r="3845" spans="1:7" x14ac:dyDescent="0.2">
      <c r="A3845" s="6" t="s">
        <v>200</v>
      </c>
      <c r="B3845" s="6" t="s">
        <v>191</v>
      </c>
      <c r="C3845" s="6" t="s">
        <v>166</v>
      </c>
      <c r="D3845">
        <v>772.87490000000003</v>
      </c>
      <c r="E3845" s="6" t="s">
        <v>50</v>
      </c>
      <c r="F3845" s="6" t="s">
        <v>49</v>
      </c>
      <c r="G3845">
        <v>20260723</v>
      </c>
    </row>
    <row r="3846" spans="1:7" x14ac:dyDescent="0.2">
      <c r="A3846" s="6" t="s">
        <v>200</v>
      </c>
      <c r="B3846" s="6" t="s">
        <v>191</v>
      </c>
      <c r="C3846" s="6" t="s">
        <v>166</v>
      </c>
      <c r="D3846">
        <v>7.8999999999999996E-5</v>
      </c>
      <c r="E3846" s="6" t="s">
        <v>52</v>
      </c>
      <c r="F3846" s="6" t="s">
        <v>51</v>
      </c>
      <c r="G3846">
        <v>20260723</v>
      </c>
    </row>
    <row r="3847" spans="1:7" x14ac:dyDescent="0.2">
      <c r="A3847" s="6" t="s">
        <v>200</v>
      </c>
      <c r="B3847" s="6" t="s">
        <v>191</v>
      </c>
      <c r="C3847" s="6" t="s">
        <v>166</v>
      </c>
      <c r="D3847">
        <v>62.786363999999999</v>
      </c>
      <c r="E3847" s="6" t="s">
        <v>54</v>
      </c>
      <c r="F3847" s="6" t="s">
        <v>53</v>
      </c>
      <c r="G3847">
        <v>20260723</v>
      </c>
    </row>
    <row r="3848" spans="1:7" x14ac:dyDescent="0.2">
      <c r="A3848" s="6" t="s">
        <v>200</v>
      </c>
      <c r="B3848" s="6" t="s">
        <v>191</v>
      </c>
      <c r="C3848" s="6" t="s">
        <v>166</v>
      </c>
      <c r="D3848">
        <v>3.3062000000000001E-2</v>
      </c>
      <c r="E3848" s="6" t="s">
        <v>56</v>
      </c>
      <c r="F3848" s="6" t="s">
        <v>55</v>
      </c>
      <c r="G3848">
        <v>20260723</v>
      </c>
    </row>
    <row r="3849" spans="1:7" x14ac:dyDescent="0.2">
      <c r="A3849" s="6" t="s">
        <v>200</v>
      </c>
      <c r="B3849" s="6" t="s">
        <v>191</v>
      </c>
      <c r="C3849" s="6" t="s">
        <v>166</v>
      </c>
      <c r="D3849">
        <v>1623.7176609999999</v>
      </c>
      <c r="E3849" s="6" t="s">
        <v>58</v>
      </c>
      <c r="F3849" s="6" t="s">
        <v>57</v>
      </c>
      <c r="G3849">
        <v>20260723</v>
      </c>
    </row>
    <row r="3850" spans="1:7" x14ac:dyDescent="0.2">
      <c r="A3850" s="6" t="s">
        <v>200</v>
      </c>
      <c r="B3850" s="6" t="s">
        <v>191</v>
      </c>
      <c r="C3850" s="6" t="s">
        <v>166</v>
      </c>
      <c r="D3850">
        <v>67.490089999999995</v>
      </c>
      <c r="E3850" s="6" t="s">
        <v>60</v>
      </c>
      <c r="F3850" s="6" t="s">
        <v>59</v>
      </c>
      <c r="G3850">
        <v>20260723</v>
      </c>
    </row>
    <row r="3851" spans="1:7" x14ac:dyDescent="0.2">
      <c r="A3851" s="6" t="s">
        <v>200</v>
      </c>
      <c r="B3851" s="6" t="s">
        <v>191</v>
      </c>
      <c r="C3851" s="6" t="s">
        <v>166</v>
      </c>
      <c r="D3851">
        <v>4.0110849999999996</v>
      </c>
      <c r="E3851" s="6" t="s">
        <v>62</v>
      </c>
      <c r="F3851" s="6" t="s">
        <v>61</v>
      </c>
      <c r="G3851">
        <v>20260723</v>
      </c>
    </row>
    <row r="3852" spans="1:7" x14ac:dyDescent="0.2">
      <c r="A3852" s="6" t="s">
        <v>200</v>
      </c>
      <c r="B3852" s="6" t="s">
        <v>191</v>
      </c>
      <c r="C3852" s="6" t="s">
        <v>166</v>
      </c>
      <c r="D3852">
        <v>1.7925390000000001</v>
      </c>
      <c r="E3852" s="6" t="s">
        <v>64</v>
      </c>
      <c r="F3852" s="6" t="s">
        <v>63</v>
      </c>
      <c r="G3852">
        <v>20260723</v>
      </c>
    </row>
    <row r="3853" spans="1:7" x14ac:dyDescent="0.2">
      <c r="A3853" s="6" t="s">
        <v>200</v>
      </c>
      <c r="B3853" s="6" t="s">
        <v>191</v>
      </c>
      <c r="C3853" s="6" t="s">
        <v>166</v>
      </c>
      <c r="D3853">
        <v>61.686466000000003</v>
      </c>
      <c r="E3853" s="6" t="s">
        <v>66</v>
      </c>
      <c r="F3853" s="6" t="s">
        <v>65</v>
      </c>
      <c r="G3853">
        <v>20260723</v>
      </c>
    </row>
    <row r="3854" spans="1:7" x14ac:dyDescent="0.2">
      <c r="A3854" s="6" t="s">
        <v>200</v>
      </c>
      <c r="B3854" s="6" t="s">
        <v>191</v>
      </c>
      <c r="C3854" s="6" t="s">
        <v>166</v>
      </c>
      <c r="D3854">
        <v>256.62472000000002</v>
      </c>
      <c r="E3854" s="6" t="s">
        <v>68</v>
      </c>
      <c r="F3854" s="6" t="s">
        <v>67</v>
      </c>
      <c r="G3854">
        <v>20260723</v>
      </c>
    </row>
    <row r="3855" spans="1:7" x14ac:dyDescent="0.2">
      <c r="A3855" s="6" t="s">
        <v>200</v>
      </c>
      <c r="B3855" s="6" t="s">
        <v>191</v>
      </c>
      <c r="C3855" s="6" t="s">
        <v>166</v>
      </c>
      <c r="D3855">
        <v>225.45212900000001</v>
      </c>
      <c r="E3855" s="6" t="s">
        <v>70</v>
      </c>
      <c r="F3855" s="6" t="s">
        <v>69</v>
      </c>
      <c r="G3855">
        <v>20260723</v>
      </c>
    </row>
    <row r="3856" spans="1:7" x14ac:dyDescent="0.2">
      <c r="A3856" s="6" t="s">
        <v>200</v>
      </c>
      <c r="B3856" s="6" t="s">
        <v>191</v>
      </c>
      <c r="C3856" s="6" t="s">
        <v>166</v>
      </c>
      <c r="D3856">
        <v>217.051063</v>
      </c>
      <c r="E3856" s="6" t="s">
        <v>72</v>
      </c>
      <c r="F3856" s="6" t="s">
        <v>71</v>
      </c>
      <c r="G3856">
        <v>20260723</v>
      </c>
    </row>
    <row r="3857" spans="1:7" x14ac:dyDescent="0.2">
      <c r="A3857" s="6" t="s">
        <v>200</v>
      </c>
      <c r="B3857" s="6" t="s">
        <v>191</v>
      </c>
      <c r="C3857" s="6" t="s">
        <v>166</v>
      </c>
      <c r="D3857">
        <v>8.4010649999999991</v>
      </c>
      <c r="E3857" s="6" t="s">
        <v>74</v>
      </c>
      <c r="F3857" s="6" t="s">
        <v>73</v>
      </c>
      <c r="G3857">
        <v>20260723</v>
      </c>
    </row>
    <row r="3858" spans="1:7" x14ac:dyDescent="0.2">
      <c r="A3858" s="6" t="s">
        <v>200</v>
      </c>
      <c r="B3858" s="6" t="s">
        <v>191</v>
      </c>
      <c r="C3858" s="6" t="s">
        <v>166</v>
      </c>
      <c r="D3858">
        <v>44.776319000000001</v>
      </c>
      <c r="E3858" s="6" t="s">
        <v>76</v>
      </c>
      <c r="F3858" s="6" t="s">
        <v>75</v>
      </c>
      <c r="G3858">
        <v>20260723</v>
      </c>
    </row>
    <row r="3859" spans="1:7" x14ac:dyDescent="0.2">
      <c r="A3859" s="6" t="s">
        <v>200</v>
      </c>
      <c r="B3859" s="6" t="s">
        <v>191</v>
      </c>
      <c r="C3859" s="6" t="s">
        <v>166</v>
      </c>
      <c r="D3859">
        <v>16.820775000000001</v>
      </c>
      <c r="E3859" s="6" t="s">
        <v>78</v>
      </c>
      <c r="F3859" s="6" t="s">
        <v>77</v>
      </c>
      <c r="G3859">
        <v>20260723</v>
      </c>
    </row>
    <row r="3860" spans="1:7" x14ac:dyDescent="0.2">
      <c r="A3860" s="6" t="s">
        <v>200</v>
      </c>
      <c r="B3860" s="6" t="s">
        <v>191</v>
      </c>
      <c r="C3860" s="6" t="s">
        <v>166</v>
      </c>
      <c r="D3860">
        <v>27.955542999999999</v>
      </c>
      <c r="E3860" s="6" t="s">
        <v>80</v>
      </c>
      <c r="F3860" s="6" t="s">
        <v>79</v>
      </c>
      <c r="G3860">
        <v>20260723</v>
      </c>
    </row>
    <row r="3861" spans="1:7" x14ac:dyDescent="0.2">
      <c r="A3861" s="6" t="s">
        <v>200</v>
      </c>
      <c r="B3861" s="6" t="s">
        <v>191</v>
      </c>
      <c r="C3861" s="6" t="s">
        <v>166</v>
      </c>
      <c r="D3861">
        <v>-13.603728</v>
      </c>
      <c r="E3861" s="6" t="s">
        <v>82</v>
      </c>
      <c r="F3861" s="6" t="s">
        <v>81</v>
      </c>
      <c r="G3861">
        <v>20260723</v>
      </c>
    </row>
    <row r="3862" spans="1:7" x14ac:dyDescent="0.2">
      <c r="A3862" s="6" t="s">
        <v>200</v>
      </c>
      <c r="B3862" s="6" t="s">
        <v>191</v>
      </c>
      <c r="C3862" s="6" t="s">
        <v>166</v>
      </c>
      <c r="D3862">
        <v>0</v>
      </c>
      <c r="E3862" s="6" t="s">
        <v>84</v>
      </c>
      <c r="F3862" s="6" t="s">
        <v>83</v>
      </c>
      <c r="G3862">
        <v>20260723</v>
      </c>
    </row>
    <row r="3863" spans="1:7" x14ac:dyDescent="0.2">
      <c r="A3863" s="6" t="s">
        <v>200</v>
      </c>
      <c r="B3863" s="6" t="s">
        <v>191</v>
      </c>
      <c r="C3863" s="6" t="s">
        <v>166</v>
      </c>
      <c r="D3863">
        <v>100.570071</v>
      </c>
      <c r="E3863" s="6" t="s">
        <v>86</v>
      </c>
      <c r="F3863" s="6" t="s">
        <v>85</v>
      </c>
      <c r="G3863">
        <v>20260723</v>
      </c>
    </row>
    <row r="3864" spans="1:7" x14ac:dyDescent="0.2">
      <c r="A3864" s="6" t="s">
        <v>200</v>
      </c>
      <c r="B3864" s="6" t="s">
        <v>191</v>
      </c>
      <c r="C3864" s="6" t="s">
        <v>166</v>
      </c>
      <c r="D3864">
        <v>18.630037999999999</v>
      </c>
      <c r="E3864" s="6" t="s">
        <v>88</v>
      </c>
      <c r="F3864" s="6" t="s">
        <v>87</v>
      </c>
      <c r="G3864">
        <v>20260723</v>
      </c>
    </row>
    <row r="3865" spans="1:7" x14ac:dyDescent="0.2">
      <c r="A3865" s="6" t="s">
        <v>200</v>
      </c>
      <c r="B3865" s="6" t="s">
        <v>191</v>
      </c>
      <c r="C3865" s="6" t="s">
        <v>166</v>
      </c>
      <c r="D3865">
        <v>76.535404</v>
      </c>
      <c r="E3865" s="6" t="s">
        <v>90</v>
      </c>
      <c r="F3865" s="6" t="s">
        <v>89</v>
      </c>
      <c r="G3865">
        <v>20260723</v>
      </c>
    </row>
    <row r="3866" spans="1:7" x14ac:dyDescent="0.2">
      <c r="A3866" s="6" t="s">
        <v>200</v>
      </c>
      <c r="B3866" s="6" t="s">
        <v>191</v>
      </c>
      <c r="C3866" s="6" t="s">
        <v>166</v>
      </c>
      <c r="D3866">
        <v>0</v>
      </c>
      <c r="E3866" s="6" t="s">
        <v>92</v>
      </c>
      <c r="F3866" s="6" t="s">
        <v>91</v>
      </c>
      <c r="G3866">
        <v>20260723</v>
      </c>
    </row>
    <row r="3867" spans="1:7" x14ac:dyDescent="0.2">
      <c r="A3867" s="6" t="s">
        <v>200</v>
      </c>
      <c r="B3867" s="6" t="s">
        <v>191</v>
      </c>
      <c r="C3867" s="6" t="s">
        <v>166</v>
      </c>
      <c r="D3867">
        <v>0</v>
      </c>
      <c r="E3867" s="6" t="s">
        <v>94</v>
      </c>
      <c r="F3867" s="6" t="s">
        <v>93</v>
      </c>
      <c r="G3867">
        <v>20260723</v>
      </c>
    </row>
    <row r="3868" spans="1:7" x14ac:dyDescent="0.2">
      <c r="A3868" s="6" t="s">
        <v>200</v>
      </c>
      <c r="B3868" s="6" t="s">
        <v>191</v>
      </c>
      <c r="C3868" s="6" t="s">
        <v>166</v>
      </c>
      <c r="D3868">
        <v>274.86179700000002</v>
      </c>
      <c r="E3868" s="6" t="s">
        <v>96</v>
      </c>
      <c r="F3868" s="6" t="s">
        <v>95</v>
      </c>
      <c r="G3868">
        <v>20260723</v>
      </c>
    </row>
    <row r="3869" spans="1:7" x14ac:dyDescent="0.2">
      <c r="A3869" s="6" t="s">
        <v>200</v>
      </c>
      <c r="B3869" s="6" t="s">
        <v>191</v>
      </c>
      <c r="C3869" s="6" t="s">
        <v>166</v>
      </c>
      <c r="D3869">
        <v>17.463784</v>
      </c>
      <c r="E3869" s="6" t="s">
        <v>98</v>
      </c>
      <c r="F3869" s="6" t="s">
        <v>97</v>
      </c>
      <c r="G3869">
        <v>20260723</v>
      </c>
    </row>
    <row r="3870" spans="1:7" x14ac:dyDescent="0.2">
      <c r="A3870" s="6" t="s">
        <v>200</v>
      </c>
      <c r="B3870" s="6" t="s">
        <v>191</v>
      </c>
      <c r="C3870" s="6" t="s">
        <v>166</v>
      </c>
      <c r="D3870">
        <v>4526.9979860000003</v>
      </c>
      <c r="E3870" s="6" t="s">
        <v>100</v>
      </c>
      <c r="F3870" s="6" t="s">
        <v>99</v>
      </c>
      <c r="G3870">
        <v>20260723</v>
      </c>
    </row>
    <row r="3871" spans="1:7" x14ac:dyDescent="0.2">
      <c r="A3871" s="6" t="s">
        <v>200</v>
      </c>
      <c r="B3871" s="6" t="s">
        <v>191</v>
      </c>
      <c r="C3871" s="6" t="s">
        <v>166</v>
      </c>
      <c r="E3871" s="6" t="s">
        <v>102</v>
      </c>
      <c r="F3871" s="6" t="s">
        <v>101</v>
      </c>
      <c r="G3871">
        <v>20260723</v>
      </c>
    </row>
    <row r="3872" spans="1:7" x14ac:dyDescent="0.2">
      <c r="A3872" s="6" t="s">
        <v>200</v>
      </c>
      <c r="B3872" s="6" t="s">
        <v>191</v>
      </c>
      <c r="C3872" s="6" t="s">
        <v>166</v>
      </c>
      <c r="D3872">
        <v>618.08169199999998</v>
      </c>
      <c r="E3872" s="6" t="s">
        <v>167</v>
      </c>
      <c r="F3872" s="6" t="s">
        <v>103</v>
      </c>
      <c r="G3872">
        <v>20260723</v>
      </c>
    </row>
    <row r="3873" spans="1:7" x14ac:dyDescent="0.2">
      <c r="A3873" s="6" t="s">
        <v>200</v>
      </c>
      <c r="B3873" s="6" t="s">
        <v>191</v>
      </c>
      <c r="C3873" s="6" t="s">
        <v>166</v>
      </c>
      <c r="D3873">
        <v>577.66429900000003</v>
      </c>
      <c r="E3873" s="6" t="s">
        <v>168</v>
      </c>
      <c r="F3873" s="6" t="s">
        <v>104</v>
      </c>
      <c r="G3873">
        <v>20260723</v>
      </c>
    </row>
    <row r="3874" spans="1:7" x14ac:dyDescent="0.2">
      <c r="A3874" s="6" t="s">
        <v>200</v>
      </c>
      <c r="B3874" s="6" t="s">
        <v>191</v>
      </c>
      <c r="C3874" s="6" t="s">
        <v>166</v>
      </c>
      <c r="D3874">
        <v>0</v>
      </c>
      <c r="E3874" s="6" t="s">
        <v>106</v>
      </c>
      <c r="F3874" s="6" t="s">
        <v>105</v>
      </c>
      <c r="G3874">
        <v>20260723</v>
      </c>
    </row>
    <row r="3875" spans="1:7" x14ac:dyDescent="0.2">
      <c r="A3875" s="6" t="s">
        <v>200</v>
      </c>
      <c r="B3875" s="6" t="s">
        <v>191</v>
      </c>
      <c r="C3875" s="6" t="s">
        <v>166</v>
      </c>
      <c r="D3875">
        <v>553.52772900000002</v>
      </c>
      <c r="E3875" s="6" t="s">
        <v>108</v>
      </c>
      <c r="F3875" s="6" t="s">
        <v>107</v>
      </c>
      <c r="G3875">
        <v>20260723</v>
      </c>
    </row>
    <row r="3876" spans="1:7" x14ac:dyDescent="0.2">
      <c r="A3876" s="6" t="s">
        <v>200</v>
      </c>
      <c r="B3876" s="6" t="s">
        <v>191</v>
      </c>
      <c r="C3876" s="6" t="s">
        <v>166</v>
      </c>
      <c r="D3876">
        <v>24.136569999999999</v>
      </c>
      <c r="E3876" s="6" t="s">
        <v>110</v>
      </c>
      <c r="F3876" s="6" t="s">
        <v>109</v>
      </c>
      <c r="G3876">
        <v>20260723</v>
      </c>
    </row>
    <row r="3877" spans="1:7" x14ac:dyDescent="0.2">
      <c r="A3877" s="6" t="s">
        <v>200</v>
      </c>
      <c r="B3877" s="6" t="s">
        <v>191</v>
      </c>
      <c r="C3877" s="6" t="s">
        <v>166</v>
      </c>
      <c r="D3877">
        <v>40.417392999999997</v>
      </c>
      <c r="E3877" s="6" t="s">
        <v>112</v>
      </c>
      <c r="F3877" s="6" t="s">
        <v>111</v>
      </c>
      <c r="G3877">
        <v>20260723</v>
      </c>
    </row>
    <row r="3878" spans="1:7" x14ac:dyDescent="0.2">
      <c r="A3878" s="6" t="s">
        <v>200</v>
      </c>
      <c r="B3878" s="6" t="s">
        <v>191</v>
      </c>
      <c r="C3878" s="6" t="s">
        <v>166</v>
      </c>
      <c r="D3878">
        <v>0</v>
      </c>
      <c r="E3878" s="6" t="s">
        <v>106</v>
      </c>
      <c r="F3878" s="6" t="s">
        <v>113</v>
      </c>
      <c r="G3878">
        <v>20260723</v>
      </c>
    </row>
    <row r="3879" spans="1:7" x14ac:dyDescent="0.2">
      <c r="A3879" s="6" t="s">
        <v>200</v>
      </c>
      <c r="B3879" s="6" t="s">
        <v>191</v>
      </c>
      <c r="C3879" s="6" t="s">
        <v>166</v>
      </c>
      <c r="D3879">
        <v>32.893523999999999</v>
      </c>
      <c r="E3879" s="6" t="s">
        <v>108</v>
      </c>
      <c r="F3879" s="6" t="s">
        <v>114</v>
      </c>
      <c r="G3879">
        <v>20260723</v>
      </c>
    </row>
    <row r="3880" spans="1:7" x14ac:dyDescent="0.2">
      <c r="A3880" s="6" t="s">
        <v>200</v>
      </c>
      <c r="B3880" s="6" t="s">
        <v>191</v>
      </c>
      <c r="C3880" s="6" t="s">
        <v>166</v>
      </c>
      <c r="D3880">
        <v>7.5238690000000004</v>
      </c>
      <c r="E3880" s="6" t="s">
        <v>110</v>
      </c>
      <c r="F3880" s="6" t="s">
        <v>115</v>
      </c>
      <c r="G3880">
        <v>20260723</v>
      </c>
    </row>
    <row r="3881" spans="1:7" x14ac:dyDescent="0.2">
      <c r="A3881" s="6" t="s">
        <v>200</v>
      </c>
      <c r="B3881" s="6" t="s">
        <v>191</v>
      </c>
      <c r="C3881" s="6" t="s">
        <v>166</v>
      </c>
      <c r="D3881">
        <v>414.84254199999998</v>
      </c>
      <c r="E3881" s="6" t="s">
        <v>117</v>
      </c>
      <c r="F3881" s="6" t="s">
        <v>116</v>
      </c>
      <c r="G3881">
        <v>20260723</v>
      </c>
    </row>
    <row r="3882" spans="1:7" x14ac:dyDescent="0.2">
      <c r="A3882" s="6" t="s">
        <v>200</v>
      </c>
      <c r="B3882" s="6" t="s">
        <v>191</v>
      </c>
      <c r="C3882" s="6" t="s">
        <v>166</v>
      </c>
      <c r="D3882">
        <v>24.704764000000001</v>
      </c>
      <c r="E3882" s="6" t="s">
        <v>119</v>
      </c>
      <c r="F3882" s="6" t="s">
        <v>118</v>
      </c>
      <c r="G3882">
        <v>20260723</v>
      </c>
    </row>
    <row r="3883" spans="1:7" x14ac:dyDescent="0.2">
      <c r="A3883" s="6" t="s">
        <v>200</v>
      </c>
      <c r="B3883" s="6" t="s">
        <v>191</v>
      </c>
      <c r="C3883" s="6" t="s">
        <v>166</v>
      </c>
      <c r="D3883">
        <v>0</v>
      </c>
      <c r="E3883" s="6" t="s">
        <v>106</v>
      </c>
      <c r="F3883" s="6" t="s">
        <v>120</v>
      </c>
      <c r="G3883">
        <v>20260723</v>
      </c>
    </row>
    <row r="3884" spans="1:7" x14ac:dyDescent="0.2">
      <c r="A3884" s="6" t="s">
        <v>200</v>
      </c>
      <c r="B3884" s="6" t="s">
        <v>191</v>
      </c>
      <c r="C3884" s="6" t="s">
        <v>166</v>
      </c>
      <c r="D3884">
        <v>7.2154769999999999</v>
      </c>
      <c r="E3884" s="6" t="s">
        <v>108</v>
      </c>
      <c r="F3884" s="6" t="s">
        <v>121</v>
      </c>
      <c r="G3884">
        <v>20260723</v>
      </c>
    </row>
    <row r="3885" spans="1:7" x14ac:dyDescent="0.2">
      <c r="A3885" s="6" t="s">
        <v>200</v>
      </c>
      <c r="B3885" s="6" t="s">
        <v>191</v>
      </c>
      <c r="C3885" s="6" t="s">
        <v>166</v>
      </c>
      <c r="D3885">
        <v>17.489287000000001</v>
      </c>
      <c r="E3885" s="6" t="s">
        <v>110</v>
      </c>
      <c r="F3885" s="6" t="s">
        <v>122</v>
      </c>
      <c r="G3885">
        <v>20260723</v>
      </c>
    </row>
    <row r="3886" spans="1:7" x14ac:dyDescent="0.2">
      <c r="A3886" s="6" t="s">
        <v>200</v>
      </c>
      <c r="B3886" s="6" t="s">
        <v>191</v>
      </c>
      <c r="C3886" s="6" t="s">
        <v>166</v>
      </c>
      <c r="D3886">
        <v>390.13777800000003</v>
      </c>
      <c r="E3886" s="6" t="s">
        <v>169</v>
      </c>
      <c r="F3886" s="6" t="s">
        <v>123</v>
      </c>
      <c r="G3886">
        <v>20260723</v>
      </c>
    </row>
    <row r="3887" spans="1:7" x14ac:dyDescent="0.2">
      <c r="A3887" s="6" t="s">
        <v>200</v>
      </c>
      <c r="B3887" s="6" t="s">
        <v>191</v>
      </c>
      <c r="C3887" s="6" t="s">
        <v>166</v>
      </c>
      <c r="D3887">
        <v>0</v>
      </c>
      <c r="E3887" s="6" t="s">
        <v>106</v>
      </c>
      <c r="F3887" s="6" t="s">
        <v>124</v>
      </c>
      <c r="G3887">
        <v>20260723</v>
      </c>
    </row>
    <row r="3888" spans="1:7" x14ac:dyDescent="0.2">
      <c r="A3888" s="6" t="s">
        <v>200</v>
      </c>
      <c r="B3888" s="6" t="s">
        <v>191</v>
      </c>
      <c r="C3888" s="6" t="s">
        <v>166</v>
      </c>
      <c r="D3888">
        <v>359.34315500000002</v>
      </c>
      <c r="E3888" s="6" t="s">
        <v>108</v>
      </c>
      <c r="F3888" s="6" t="s">
        <v>125</v>
      </c>
      <c r="G3888">
        <v>20260723</v>
      </c>
    </row>
    <row r="3889" spans="1:7" x14ac:dyDescent="0.2">
      <c r="A3889" s="6" t="s">
        <v>200</v>
      </c>
      <c r="B3889" s="6" t="s">
        <v>191</v>
      </c>
      <c r="C3889" s="6" t="s">
        <v>166</v>
      </c>
      <c r="D3889">
        <v>30.794622</v>
      </c>
      <c r="E3889" s="6" t="s">
        <v>110</v>
      </c>
      <c r="F3889" s="6" t="s">
        <v>126</v>
      </c>
      <c r="G3889">
        <v>20260723</v>
      </c>
    </row>
    <row r="3890" spans="1:7" x14ac:dyDescent="0.2">
      <c r="A3890" s="6" t="s">
        <v>200</v>
      </c>
      <c r="B3890" s="6" t="s">
        <v>191</v>
      </c>
      <c r="C3890" s="6" t="s">
        <v>166</v>
      </c>
      <c r="D3890">
        <v>1575.23732</v>
      </c>
      <c r="E3890" s="6" t="s">
        <v>170</v>
      </c>
      <c r="F3890" s="6" t="s">
        <v>127</v>
      </c>
      <c r="G3890">
        <v>20260723</v>
      </c>
    </row>
    <row r="3891" spans="1:7" x14ac:dyDescent="0.2">
      <c r="A3891" s="6" t="s">
        <v>200</v>
      </c>
      <c r="B3891" s="6" t="s">
        <v>191</v>
      </c>
      <c r="C3891" s="6" t="s">
        <v>166</v>
      </c>
      <c r="D3891">
        <v>0</v>
      </c>
      <c r="E3891" s="6" t="s">
        <v>106</v>
      </c>
      <c r="F3891" s="6" t="s">
        <v>128</v>
      </c>
      <c r="G3891">
        <v>20260723</v>
      </c>
    </row>
    <row r="3892" spans="1:7" x14ac:dyDescent="0.2">
      <c r="A3892" s="6" t="s">
        <v>200</v>
      </c>
      <c r="B3892" s="6" t="s">
        <v>191</v>
      </c>
      <c r="C3892" s="6" t="s">
        <v>166</v>
      </c>
      <c r="D3892">
        <v>1499.7733029999999</v>
      </c>
      <c r="E3892" s="6" t="s">
        <v>108</v>
      </c>
      <c r="F3892" s="6" t="s">
        <v>129</v>
      </c>
      <c r="G3892">
        <v>20260723</v>
      </c>
    </row>
    <row r="3893" spans="1:7" x14ac:dyDescent="0.2">
      <c r="A3893" s="6" t="s">
        <v>200</v>
      </c>
      <c r="B3893" s="6" t="s">
        <v>191</v>
      </c>
      <c r="C3893" s="6" t="s">
        <v>166</v>
      </c>
      <c r="D3893">
        <v>75.464016999999998</v>
      </c>
      <c r="E3893" s="6" t="s">
        <v>110</v>
      </c>
      <c r="F3893" s="6" t="s">
        <v>130</v>
      </c>
      <c r="G3893">
        <v>20260723</v>
      </c>
    </row>
    <row r="3894" spans="1:7" x14ac:dyDescent="0.2">
      <c r="A3894" s="6" t="s">
        <v>200</v>
      </c>
      <c r="B3894" s="6" t="s">
        <v>191</v>
      </c>
      <c r="C3894" s="6" t="s">
        <v>166</v>
      </c>
      <c r="E3894" s="6" t="s">
        <v>132</v>
      </c>
      <c r="F3894" s="6" t="s">
        <v>131</v>
      </c>
      <c r="G3894">
        <v>20260723</v>
      </c>
    </row>
    <row r="3895" spans="1:7" x14ac:dyDescent="0.2">
      <c r="A3895" s="6" t="s">
        <v>200</v>
      </c>
      <c r="B3895" s="6" t="s">
        <v>191</v>
      </c>
      <c r="C3895" s="6" t="s">
        <v>166</v>
      </c>
      <c r="D3895">
        <v>0.105</v>
      </c>
      <c r="E3895" s="6" t="s">
        <v>134</v>
      </c>
      <c r="F3895" s="6" t="s">
        <v>133</v>
      </c>
      <c r="G3895">
        <v>20260723</v>
      </c>
    </row>
    <row r="3896" spans="1:7" x14ac:dyDescent="0.2">
      <c r="A3896" s="6" t="s">
        <v>200</v>
      </c>
      <c r="B3896" s="6" t="s">
        <v>191</v>
      </c>
      <c r="C3896" s="6" t="s">
        <v>166</v>
      </c>
      <c r="D3896">
        <v>1.5189950000000001</v>
      </c>
      <c r="E3896" s="6" t="s">
        <v>136</v>
      </c>
      <c r="F3896" s="6" t="s">
        <v>135</v>
      </c>
      <c r="G3896">
        <v>20260723</v>
      </c>
    </row>
    <row r="3897" spans="1:7" x14ac:dyDescent="0.2">
      <c r="A3897" s="6" t="s">
        <v>200</v>
      </c>
      <c r="B3897" s="6" t="s">
        <v>191</v>
      </c>
      <c r="C3897" s="6" t="s">
        <v>166</v>
      </c>
      <c r="D3897">
        <v>1.6734610000000001</v>
      </c>
      <c r="E3897" s="6" t="s">
        <v>138</v>
      </c>
      <c r="F3897" s="6" t="s">
        <v>137</v>
      </c>
      <c r="G3897">
        <v>20260723</v>
      </c>
    </row>
    <row r="3898" spans="1:7" x14ac:dyDescent="0.2">
      <c r="A3898" s="6" t="s">
        <v>200</v>
      </c>
      <c r="B3898" s="6" t="s">
        <v>191</v>
      </c>
      <c r="C3898" s="6" t="s">
        <v>166</v>
      </c>
      <c r="D3898">
        <v>9.4234849999999994</v>
      </c>
      <c r="E3898" s="6" t="s">
        <v>140</v>
      </c>
      <c r="F3898" s="6" t="s">
        <v>139</v>
      </c>
      <c r="G3898">
        <v>20260723</v>
      </c>
    </row>
    <row r="3899" spans="1:7" x14ac:dyDescent="0.2">
      <c r="A3899" s="6" t="s">
        <v>200</v>
      </c>
      <c r="B3899" s="6" t="s">
        <v>191</v>
      </c>
      <c r="C3899" s="6" t="s">
        <v>166</v>
      </c>
      <c r="D3899">
        <v>47.127467000000003</v>
      </c>
      <c r="E3899" s="6" t="s">
        <v>142</v>
      </c>
      <c r="F3899" s="6" t="s">
        <v>141</v>
      </c>
      <c r="G3899">
        <v>20260723</v>
      </c>
    </row>
    <row r="3900" spans="1:7" x14ac:dyDescent="0.2">
      <c r="A3900" s="6" t="s">
        <v>200</v>
      </c>
      <c r="B3900" s="6" t="s">
        <v>191</v>
      </c>
      <c r="C3900" s="6" t="s">
        <v>166</v>
      </c>
      <c r="D3900">
        <v>0.23344100000000001</v>
      </c>
      <c r="E3900" s="6" t="s">
        <v>52</v>
      </c>
      <c r="F3900" s="6" t="s">
        <v>143</v>
      </c>
      <c r="G3900">
        <v>20260723</v>
      </c>
    </row>
    <row r="3901" spans="1:7" x14ac:dyDescent="0.2">
      <c r="A3901" s="6" t="s">
        <v>200</v>
      </c>
      <c r="B3901" s="6" t="s">
        <v>191</v>
      </c>
      <c r="C3901" s="6" t="s">
        <v>166</v>
      </c>
      <c r="D3901">
        <v>54.906744000000003</v>
      </c>
      <c r="E3901" s="6" t="s">
        <v>145</v>
      </c>
      <c r="F3901" s="6" t="s">
        <v>144</v>
      </c>
      <c r="G3901">
        <v>20260723</v>
      </c>
    </row>
    <row r="3902" spans="1:7" x14ac:dyDescent="0.2">
      <c r="A3902" s="6" t="s">
        <v>200</v>
      </c>
      <c r="B3902" s="6" t="s">
        <v>191</v>
      </c>
      <c r="C3902" s="6" t="s">
        <v>166</v>
      </c>
      <c r="D3902">
        <v>1.1789750000000001</v>
      </c>
      <c r="E3902" s="6" t="s">
        <v>147</v>
      </c>
      <c r="F3902" s="6" t="s">
        <v>146</v>
      </c>
      <c r="G3902">
        <v>20260723</v>
      </c>
    </row>
    <row r="3903" spans="1:7" x14ac:dyDescent="0.2">
      <c r="A3903" s="6" t="s">
        <v>200</v>
      </c>
      <c r="B3903" s="6" t="s">
        <v>191</v>
      </c>
      <c r="C3903" s="6" t="s">
        <v>166</v>
      </c>
      <c r="D3903">
        <v>91.840321000000003</v>
      </c>
      <c r="E3903" s="6" t="s">
        <v>149</v>
      </c>
      <c r="F3903" s="6" t="s">
        <v>148</v>
      </c>
      <c r="G3903">
        <v>20260723</v>
      </c>
    </row>
    <row r="3904" spans="1:7" x14ac:dyDescent="0.2">
      <c r="A3904" s="6" t="s">
        <v>200</v>
      </c>
      <c r="B3904" s="6" t="s">
        <v>191</v>
      </c>
      <c r="C3904" s="6" t="s">
        <v>166</v>
      </c>
      <c r="D3904">
        <v>32.328800999999999</v>
      </c>
      <c r="E3904" s="6" t="s">
        <v>151</v>
      </c>
      <c r="F3904" s="6" t="s">
        <v>150</v>
      </c>
      <c r="G3904">
        <v>20260723</v>
      </c>
    </row>
    <row r="3905" spans="1:7" x14ac:dyDescent="0.2">
      <c r="A3905" s="6" t="s">
        <v>200</v>
      </c>
      <c r="B3905" s="6" t="s">
        <v>191</v>
      </c>
      <c r="C3905" s="6" t="s">
        <v>166</v>
      </c>
      <c r="D3905">
        <v>78.546475000000001</v>
      </c>
      <c r="E3905" s="6" t="s">
        <v>153</v>
      </c>
      <c r="F3905" s="6" t="s">
        <v>152</v>
      </c>
      <c r="G3905">
        <v>20260723</v>
      </c>
    </row>
    <row r="3906" spans="1:7" x14ac:dyDescent="0.2">
      <c r="A3906" s="6" t="s">
        <v>200</v>
      </c>
      <c r="B3906" s="6" t="s">
        <v>191</v>
      </c>
      <c r="C3906" s="6" t="s">
        <v>166</v>
      </c>
      <c r="D3906">
        <v>0</v>
      </c>
      <c r="E3906" s="6" t="s">
        <v>155</v>
      </c>
      <c r="F3906" s="6" t="s">
        <v>154</v>
      </c>
      <c r="G3906">
        <v>20260723</v>
      </c>
    </row>
    <row r="3907" spans="1:7" x14ac:dyDescent="0.2">
      <c r="A3907" s="6" t="s">
        <v>200</v>
      </c>
      <c r="B3907" s="6" t="s">
        <v>191</v>
      </c>
      <c r="C3907" s="6" t="s">
        <v>166</v>
      </c>
      <c r="D3907">
        <v>0</v>
      </c>
      <c r="E3907" s="6" t="s">
        <v>157</v>
      </c>
      <c r="F3907" s="6" t="s">
        <v>156</v>
      </c>
      <c r="G3907">
        <v>20260723</v>
      </c>
    </row>
    <row r="3908" spans="1:7" x14ac:dyDescent="0.2">
      <c r="A3908" s="6" t="s">
        <v>200</v>
      </c>
      <c r="B3908" s="6" t="s">
        <v>191</v>
      </c>
      <c r="C3908" s="6" t="s">
        <v>166</v>
      </c>
      <c r="D3908">
        <v>0</v>
      </c>
      <c r="E3908" s="6" t="s">
        <v>159</v>
      </c>
      <c r="F3908" s="6" t="s">
        <v>158</v>
      </c>
      <c r="G3908">
        <v>20260723</v>
      </c>
    </row>
    <row r="3909" spans="1:7" x14ac:dyDescent="0.2">
      <c r="A3909" s="6" t="s">
        <v>200</v>
      </c>
      <c r="B3909" s="6" t="s">
        <v>191</v>
      </c>
      <c r="C3909" s="6" t="s">
        <v>166</v>
      </c>
      <c r="D3909">
        <v>23.148012000000001</v>
      </c>
      <c r="E3909" s="6" t="s">
        <v>161</v>
      </c>
      <c r="F3909" s="6" t="s">
        <v>160</v>
      </c>
      <c r="G3909">
        <v>20260723</v>
      </c>
    </row>
    <row r="3910" spans="1:7" x14ac:dyDescent="0.2">
      <c r="A3910" s="6" t="s">
        <v>200</v>
      </c>
      <c r="B3910" s="6" t="s">
        <v>191</v>
      </c>
      <c r="C3910" s="6" t="s">
        <v>166</v>
      </c>
      <c r="D3910">
        <v>2950.1927329999999</v>
      </c>
      <c r="E3910" s="6" t="s">
        <v>163</v>
      </c>
      <c r="F3910" s="6" t="s">
        <v>162</v>
      </c>
      <c r="G3910">
        <v>20260723</v>
      </c>
    </row>
    <row r="3911" spans="1:7" x14ac:dyDescent="0.2">
      <c r="A3911" s="6" t="s">
        <v>200</v>
      </c>
      <c r="B3911" s="6" t="s">
        <v>191</v>
      </c>
      <c r="C3911" s="6" t="s">
        <v>166</v>
      </c>
      <c r="D3911">
        <v>1576.805255</v>
      </c>
      <c r="E3911" s="6" t="s">
        <v>165</v>
      </c>
      <c r="F3911" s="6" t="s">
        <v>164</v>
      </c>
      <c r="G3911">
        <v>20260723</v>
      </c>
    </row>
    <row r="3912" spans="1:7" x14ac:dyDescent="0.2">
      <c r="A3912" s="6" t="s">
        <v>200</v>
      </c>
      <c r="B3912" s="6" t="s">
        <v>192</v>
      </c>
      <c r="C3912" s="6" t="s">
        <v>166</v>
      </c>
      <c r="E3912" s="6" t="s">
        <v>12</v>
      </c>
      <c r="F3912" s="6" t="s">
        <v>11</v>
      </c>
      <c r="G3912">
        <v>20260723</v>
      </c>
    </row>
    <row r="3913" spans="1:7" x14ac:dyDescent="0.2">
      <c r="A3913" s="6" t="s">
        <v>200</v>
      </c>
      <c r="B3913" s="6" t="s">
        <v>192</v>
      </c>
      <c r="C3913" s="6" t="s">
        <v>166</v>
      </c>
      <c r="E3913" s="6" t="s">
        <v>16</v>
      </c>
      <c r="F3913" s="6" t="s">
        <v>15</v>
      </c>
      <c r="G3913">
        <v>20260723</v>
      </c>
    </row>
    <row r="3914" spans="1:7" x14ac:dyDescent="0.2">
      <c r="A3914" s="6" t="s">
        <v>200</v>
      </c>
      <c r="B3914" s="6" t="s">
        <v>192</v>
      </c>
      <c r="C3914" s="6" t="s">
        <v>166</v>
      </c>
      <c r="E3914" s="6" t="s">
        <v>18</v>
      </c>
      <c r="F3914" s="6" t="s">
        <v>17</v>
      </c>
      <c r="G3914">
        <v>20260723</v>
      </c>
    </row>
    <row r="3915" spans="1:7" x14ac:dyDescent="0.2">
      <c r="A3915" s="6" t="s">
        <v>200</v>
      </c>
      <c r="B3915" s="6" t="s">
        <v>192</v>
      </c>
      <c r="C3915" s="6" t="s">
        <v>166</v>
      </c>
      <c r="D3915">
        <v>2.9631000000000001E-2</v>
      </c>
      <c r="E3915" s="6" t="s">
        <v>20</v>
      </c>
      <c r="F3915" s="6" t="s">
        <v>19</v>
      </c>
      <c r="G3915">
        <v>20260723</v>
      </c>
    </row>
    <row r="3916" spans="1:7" x14ac:dyDescent="0.2">
      <c r="A3916" s="6" t="s">
        <v>200</v>
      </c>
      <c r="B3916" s="6" t="s">
        <v>192</v>
      </c>
      <c r="C3916" s="6" t="s">
        <v>166</v>
      </c>
      <c r="D3916">
        <v>3.0053860000000001</v>
      </c>
      <c r="E3916" s="6" t="s">
        <v>22</v>
      </c>
      <c r="F3916" s="6" t="s">
        <v>21</v>
      </c>
      <c r="G3916">
        <v>20260723</v>
      </c>
    </row>
    <row r="3917" spans="1:7" x14ac:dyDescent="0.2">
      <c r="A3917" s="6" t="s">
        <v>200</v>
      </c>
      <c r="B3917" s="6" t="s">
        <v>192</v>
      </c>
      <c r="C3917" s="6" t="s">
        <v>166</v>
      </c>
      <c r="D3917">
        <v>0.81643500000000002</v>
      </c>
      <c r="E3917" s="6" t="s">
        <v>24</v>
      </c>
      <c r="F3917" s="6" t="s">
        <v>23</v>
      </c>
      <c r="G3917">
        <v>20260723</v>
      </c>
    </row>
    <row r="3918" spans="1:7" x14ac:dyDescent="0.2">
      <c r="A3918" s="6" t="s">
        <v>200</v>
      </c>
      <c r="B3918" s="6" t="s">
        <v>192</v>
      </c>
      <c r="C3918" s="6" t="s">
        <v>166</v>
      </c>
      <c r="D3918">
        <v>135.886954</v>
      </c>
      <c r="E3918" s="6" t="s">
        <v>26</v>
      </c>
      <c r="F3918" s="6" t="s">
        <v>25</v>
      </c>
      <c r="G3918">
        <v>20260723</v>
      </c>
    </row>
    <row r="3919" spans="1:7" x14ac:dyDescent="0.2">
      <c r="A3919" s="6" t="s">
        <v>200</v>
      </c>
      <c r="B3919" s="6" t="s">
        <v>192</v>
      </c>
      <c r="C3919" s="6" t="s">
        <v>166</v>
      </c>
      <c r="D3919">
        <v>1900.473146</v>
      </c>
      <c r="E3919" s="6" t="s">
        <v>28</v>
      </c>
      <c r="F3919" s="6" t="s">
        <v>27</v>
      </c>
      <c r="G3919">
        <v>20260723</v>
      </c>
    </row>
    <row r="3920" spans="1:7" x14ac:dyDescent="0.2">
      <c r="A3920" s="6" t="s">
        <v>200</v>
      </c>
      <c r="B3920" s="6" t="s">
        <v>192</v>
      </c>
      <c r="C3920" s="6" t="s">
        <v>166</v>
      </c>
      <c r="D3920">
        <v>130.58615699999999</v>
      </c>
      <c r="E3920" s="6" t="s">
        <v>30</v>
      </c>
      <c r="F3920" s="6" t="s">
        <v>29</v>
      </c>
      <c r="G3920">
        <v>20260723</v>
      </c>
    </row>
    <row r="3921" spans="1:7" x14ac:dyDescent="0.2">
      <c r="A3921" s="6" t="s">
        <v>200</v>
      </c>
      <c r="B3921" s="6" t="s">
        <v>192</v>
      </c>
      <c r="C3921" s="6" t="s">
        <v>166</v>
      </c>
      <c r="D3921">
        <v>173.55701099999999</v>
      </c>
      <c r="E3921" s="6" t="s">
        <v>32</v>
      </c>
      <c r="F3921" s="6" t="s">
        <v>31</v>
      </c>
      <c r="G3921">
        <v>20260723</v>
      </c>
    </row>
    <row r="3922" spans="1:7" x14ac:dyDescent="0.2">
      <c r="A3922" s="6" t="s">
        <v>200</v>
      </c>
      <c r="B3922" s="6" t="s">
        <v>192</v>
      </c>
      <c r="C3922" s="6" t="s">
        <v>166</v>
      </c>
      <c r="D3922">
        <v>40.010705999999999</v>
      </c>
      <c r="E3922" s="6" t="s">
        <v>34</v>
      </c>
      <c r="F3922" s="6" t="s">
        <v>33</v>
      </c>
      <c r="G3922">
        <v>20260723</v>
      </c>
    </row>
    <row r="3923" spans="1:7" x14ac:dyDescent="0.2">
      <c r="A3923" s="6" t="s">
        <v>200</v>
      </c>
      <c r="B3923" s="6" t="s">
        <v>192</v>
      </c>
      <c r="C3923" s="6" t="s">
        <v>166</v>
      </c>
      <c r="D3923">
        <v>29.863142</v>
      </c>
      <c r="E3923" s="6" t="s">
        <v>36</v>
      </c>
      <c r="F3923" s="6" t="s">
        <v>35</v>
      </c>
      <c r="G3923">
        <v>20260723</v>
      </c>
    </row>
    <row r="3924" spans="1:7" x14ac:dyDescent="0.2">
      <c r="A3924" s="6" t="s">
        <v>200</v>
      </c>
      <c r="B3924" s="6" t="s">
        <v>192</v>
      </c>
      <c r="C3924" s="6" t="s">
        <v>166</v>
      </c>
      <c r="D3924">
        <v>10.147563</v>
      </c>
      <c r="E3924" s="6" t="s">
        <v>38</v>
      </c>
      <c r="F3924" s="6" t="s">
        <v>37</v>
      </c>
      <c r="G3924">
        <v>20260723</v>
      </c>
    </row>
    <row r="3925" spans="1:7" x14ac:dyDescent="0.2">
      <c r="A3925" s="6" t="s">
        <v>200</v>
      </c>
      <c r="B3925" s="6" t="s">
        <v>192</v>
      </c>
      <c r="C3925" s="6" t="s">
        <v>166</v>
      </c>
      <c r="D3925">
        <v>774.42535599999997</v>
      </c>
      <c r="E3925" s="6" t="s">
        <v>40</v>
      </c>
      <c r="F3925" s="6" t="s">
        <v>39</v>
      </c>
      <c r="G3925">
        <v>20260723</v>
      </c>
    </row>
    <row r="3926" spans="1:7" x14ac:dyDescent="0.2">
      <c r="A3926" s="6" t="s">
        <v>200</v>
      </c>
      <c r="B3926" s="6" t="s">
        <v>192</v>
      </c>
      <c r="C3926" s="6" t="s">
        <v>166</v>
      </c>
      <c r="D3926">
        <v>261.83291800000001</v>
      </c>
      <c r="E3926" s="6" t="s">
        <v>42</v>
      </c>
      <c r="F3926" s="6" t="s">
        <v>41</v>
      </c>
      <c r="G3926">
        <v>20260723</v>
      </c>
    </row>
    <row r="3927" spans="1:7" x14ac:dyDescent="0.2">
      <c r="A3927" s="6" t="s">
        <v>200</v>
      </c>
      <c r="B3927" s="6" t="s">
        <v>192</v>
      </c>
      <c r="C3927" s="6" t="s">
        <v>166</v>
      </c>
      <c r="D3927">
        <v>496.02968099999998</v>
      </c>
      <c r="E3927" s="6" t="s">
        <v>44</v>
      </c>
      <c r="F3927" s="6" t="s">
        <v>43</v>
      </c>
      <c r="G3927">
        <v>20260723</v>
      </c>
    </row>
    <row r="3928" spans="1:7" x14ac:dyDescent="0.2">
      <c r="A3928" s="6" t="s">
        <v>200</v>
      </c>
      <c r="B3928" s="6" t="s">
        <v>192</v>
      </c>
      <c r="C3928" s="6" t="s">
        <v>166</v>
      </c>
      <c r="D3928">
        <v>16.562757000000001</v>
      </c>
      <c r="E3928" s="6" t="s">
        <v>46</v>
      </c>
      <c r="F3928" s="6" t="s">
        <v>45</v>
      </c>
      <c r="G3928">
        <v>20260723</v>
      </c>
    </row>
    <row r="3929" spans="1:7" x14ac:dyDescent="0.2">
      <c r="A3929" s="6" t="s">
        <v>200</v>
      </c>
      <c r="B3929" s="6" t="s">
        <v>192</v>
      </c>
      <c r="C3929" s="6" t="s">
        <v>166</v>
      </c>
      <c r="D3929">
        <v>0</v>
      </c>
      <c r="E3929" s="6" t="s">
        <v>48</v>
      </c>
      <c r="F3929" s="6" t="s">
        <v>47</v>
      </c>
      <c r="G3929">
        <v>20260723</v>
      </c>
    </row>
    <row r="3930" spans="1:7" x14ac:dyDescent="0.2">
      <c r="A3930" s="6" t="s">
        <v>200</v>
      </c>
      <c r="B3930" s="6" t="s">
        <v>192</v>
      </c>
      <c r="C3930" s="6" t="s">
        <v>166</v>
      </c>
      <c r="D3930">
        <v>711.63486399999999</v>
      </c>
      <c r="E3930" s="6" t="s">
        <v>50</v>
      </c>
      <c r="F3930" s="6" t="s">
        <v>49</v>
      </c>
      <c r="G3930">
        <v>20260723</v>
      </c>
    </row>
    <row r="3931" spans="1:7" x14ac:dyDescent="0.2">
      <c r="A3931" s="6" t="s">
        <v>200</v>
      </c>
      <c r="B3931" s="6" t="s">
        <v>192</v>
      </c>
      <c r="C3931" s="6" t="s">
        <v>166</v>
      </c>
      <c r="D3931">
        <v>0.44241999999999998</v>
      </c>
      <c r="E3931" s="6" t="s">
        <v>52</v>
      </c>
      <c r="F3931" s="6" t="s">
        <v>51</v>
      </c>
      <c r="G3931">
        <v>20260723</v>
      </c>
    </row>
    <row r="3932" spans="1:7" x14ac:dyDescent="0.2">
      <c r="A3932" s="6" t="s">
        <v>200</v>
      </c>
      <c r="B3932" s="6" t="s">
        <v>192</v>
      </c>
      <c r="C3932" s="6" t="s">
        <v>166</v>
      </c>
      <c r="D3932">
        <v>69.783569</v>
      </c>
      <c r="E3932" s="6" t="s">
        <v>54</v>
      </c>
      <c r="F3932" s="6" t="s">
        <v>53</v>
      </c>
      <c r="G3932">
        <v>20260723</v>
      </c>
    </row>
    <row r="3933" spans="1:7" x14ac:dyDescent="0.2">
      <c r="A3933" s="6" t="s">
        <v>200</v>
      </c>
      <c r="B3933" s="6" t="s">
        <v>192</v>
      </c>
      <c r="C3933" s="6" t="s">
        <v>166</v>
      </c>
      <c r="D3933">
        <v>3.3062000000000001E-2</v>
      </c>
      <c r="E3933" s="6" t="s">
        <v>56</v>
      </c>
      <c r="F3933" s="6" t="s">
        <v>55</v>
      </c>
      <c r="G3933">
        <v>20260723</v>
      </c>
    </row>
    <row r="3934" spans="1:7" x14ac:dyDescent="0.2">
      <c r="A3934" s="6" t="s">
        <v>200</v>
      </c>
      <c r="B3934" s="6" t="s">
        <v>192</v>
      </c>
      <c r="C3934" s="6" t="s">
        <v>166</v>
      </c>
      <c r="D3934">
        <v>1588.0164600000001</v>
      </c>
      <c r="E3934" s="6" t="s">
        <v>58</v>
      </c>
      <c r="F3934" s="6" t="s">
        <v>57</v>
      </c>
      <c r="G3934">
        <v>20260723</v>
      </c>
    </row>
    <row r="3935" spans="1:7" x14ac:dyDescent="0.2">
      <c r="A3935" s="6" t="s">
        <v>200</v>
      </c>
      <c r="B3935" s="6" t="s">
        <v>192</v>
      </c>
      <c r="C3935" s="6" t="s">
        <v>166</v>
      </c>
      <c r="D3935">
        <v>71.888340999999997</v>
      </c>
      <c r="E3935" s="6" t="s">
        <v>60</v>
      </c>
      <c r="F3935" s="6" t="s">
        <v>59</v>
      </c>
      <c r="G3935">
        <v>20260723</v>
      </c>
    </row>
    <row r="3936" spans="1:7" x14ac:dyDescent="0.2">
      <c r="A3936" s="6" t="s">
        <v>200</v>
      </c>
      <c r="B3936" s="6" t="s">
        <v>192</v>
      </c>
      <c r="C3936" s="6" t="s">
        <v>166</v>
      </c>
      <c r="D3936">
        <v>3.5210530000000002</v>
      </c>
      <c r="E3936" s="6" t="s">
        <v>62</v>
      </c>
      <c r="F3936" s="6" t="s">
        <v>61</v>
      </c>
      <c r="G3936">
        <v>20260723</v>
      </c>
    </row>
    <row r="3937" spans="1:7" x14ac:dyDescent="0.2">
      <c r="A3937" s="6" t="s">
        <v>200</v>
      </c>
      <c r="B3937" s="6" t="s">
        <v>192</v>
      </c>
      <c r="C3937" s="6" t="s">
        <v>166</v>
      </c>
      <c r="D3937">
        <v>1.7703070000000001</v>
      </c>
      <c r="E3937" s="6" t="s">
        <v>64</v>
      </c>
      <c r="F3937" s="6" t="s">
        <v>63</v>
      </c>
      <c r="G3937">
        <v>20260723</v>
      </c>
    </row>
    <row r="3938" spans="1:7" x14ac:dyDescent="0.2">
      <c r="A3938" s="6" t="s">
        <v>200</v>
      </c>
      <c r="B3938" s="6" t="s">
        <v>192</v>
      </c>
      <c r="C3938" s="6" t="s">
        <v>166</v>
      </c>
      <c r="D3938">
        <v>66.596980000000002</v>
      </c>
      <c r="E3938" s="6" t="s">
        <v>66</v>
      </c>
      <c r="F3938" s="6" t="s">
        <v>65</v>
      </c>
      <c r="G3938">
        <v>20260723</v>
      </c>
    </row>
    <row r="3939" spans="1:7" x14ac:dyDescent="0.2">
      <c r="A3939" s="6" t="s">
        <v>200</v>
      </c>
      <c r="B3939" s="6" t="s">
        <v>192</v>
      </c>
      <c r="C3939" s="6" t="s">
        <v>166</v>
      </c>
      <c r="D3939">
        <v>278.04903200000001</v>
      </c>
      <c r="E3939" s="6" t="s">
        <v>68</v>
      </c>
      <c r="F3939" s="6" t="s">
        <v>67</v>
      </c>
      <c r="G3939">
        <v>20260723</v>
      </c>
    </row>
    <row r="3940" spans="1:7" x14ac:dyDescent="0.2">
      <c r="A3940" s="6" t="s">
        <v>200</v>
      </c>
      <c r="B3940" s="6" t="s">
        <v>192</v>
      </c>
      <c r="C3940" s="6" t="s">
        <v>166</v>
      </c>
      <c r="D3940">
        <v>257.78791000000001</v>
      </c>
      <c r="E3940" s="6" t="s">
        <v>70</v>
      </c>
      <c r="F3940" s="6" t="s">
        <v>69</v>
      </c>
      <c r="G3940">
        <v>20260723</v>
      </c>
    </row>
    <row r="3941" spans="1:7" x14ac:dyDescent="0.2">
      <c r="A3941" s="6" t="s">
        <v>200</v>
      </c>
      <c r="B3941" s="6" t="s">
        <v>192</v>
      </c>
      <c r="C3941" s="6" t="s">
        <v>166</v>
      </c>
      <c r="D3941">
        <v>248.44922700000001</v>
      </c>
      <c r="E3941" s="6" t="s">
        <v>72</v>
      </c>
      <c r="F3941" s="6" t="s">
        <v>71</v>
      </c>
      <c r="G3941">
        <v>20260723</v>
      </c>
    </row>
    <row r="3942" spans="1:7" x14ac:dyDescent="0.2">
      <c r="A3942" s="6" t="s">
        <v>200</v>
      </c>
      <c r="B3942" s="6" t="s">
        <v>192</v>
      </c>
      <c r="C3942" s="6" t="s">
        <v>166</v>
      </c>
      <c r="D3942">
        <v>9.3386829999999996</v>
      </c>
      <c r="E3942" s="6" t="s">
        <v>74</v>
      </c>
      <c r="F3942" s="6" t="s">
        <v>73</v>
      </c>
      <c r="G3942">
        <v>20260723</v>
      </c>
    </row>
    <row r="3943" spans="1:7" x14ac:dyDescent="0.2">
      <c r="A3943" s="6" t="s">
        <v>200</v>
      </c>
      <c r="B3943" s="6" t="s">
        <v>192</v>
      </c>
      <c r="C3943" s="6" t="s">
        <v>166</v>
      </c>
      <c r="D3943">
        <v>35.793841999999998</v>
      </c>
      <c r="E3943" s="6" t="s">
        <v>76</v>
      </c>
      <c r="F3943" s="6" t="s">
        <v>75</v>
      </c>
      <c r="G3943">
        <v>20260723</v>
      </c>
    </row>
    <row r="3944" spans="1:7" x14ac:dyDescent="0.2">
      <c r="A3944" s="6" t="s">
        <v>200</v>
      </c>
      <c r="B3944" s="6" t="s">
        <v>192</v>
      </c>
      <c r="C3944" s="6" t="s">
        <v>166</v>
      </c>
      <c r="D3944">
        <v>13.088188000000001</v>
      </c>
      <c r="E3944" s="6" t="s">
        <v>78</v>
      </c>
      <c r="F3944" s="6" t="s">
        <v>77</v>
      </c>
      <c r="G3944">
        <v>20260723</v>
      </c>
    </row>
    <row r="3945" spans="1:7" x14ac:dyDescent="0.2">
      <c r="A3945" s="6" t="s">
        <v>200</v>
      </c>
      <c r="B3945" s="6" t="s">
        <v>192</v>
      </c>
      <c r="C3945" s="6" t="s">
        <v>166</v>
      </c>
      <c r="D3945">
        <v>22.705653999999999</v>
      </c>
      <c r="E3945" s="6" t="s">
        <v>80</v>
      </c>
      <c r="F3945" s="6" t="s">
        <v>79</v>
      </c>
      <c r="G3945">
        <v>20260723</v>
      </c>
    </row>
    <row r="3946" spans="1:7" x14ac:dyDescent="0.2">
      <c r="A3946" s="6" t="s">
        <v>200</v>
      </c>
      <c r="B3946" s="6" t="s">
        <v>192</v>
      </c>
      <c r="C3946" s="6" t="s">
        <v>166</v>
      </c>
      <c r="D3946">
        <v>-15.532719999999999</v>
      </c>
      <c r="E3946" s="6" t="s">
        <v>82</v>
      </c>
      <c r="F3946" s="6" t="s">
        <v>81</v>
      </c>
      <c r="G3946">
        <v>20260723</v>
      </c>
    </row>
    <row r="3947" spans="1:7" x14ac:dyDescent="0.2">
      <c r="A3947" s="6" t="s">
        <v>200</v>
      </c>
      <c r="B3947" s="6" t="s">
        <v>192</v>
      </c>
      <c r="C3947" s="6" t="s">
        <v>166</v>
      </c>
      <c r="D3947">
        <v>0</v>
      </c>
      <c r="E3947" s="6" t="s">
        <v>84</v>
      </c>
      <c r="F3947" s="6" t="s">
        <v>83</v>
      </c>
      <c r="G3947">
        <v>20260723</v>
      </c>
    </row>
    <row r="3948" spans="1:7" x14ac:dyDescent="0.2">
      <c r="A3948" s="6" t="s">
        <v>200</v>
      </c>
      <c r="B3948" s="6" t="s">
        <v>192</v>
      </c>
      <c r="C3948" s="6" t="s">
        <v>166</v>
      </c>
      <c r="D3948">
        <v>101.685832</v>
      </c>
      <c r="E3948" s="6" t="s">
        <v>86</v>
      </c>
      <c r="F3948" s="6" t="s">
        <v>85</v>
      </c>
      <c r="G3948">
        <v>20260723</v>
      </c>
    </row>
    <row r="3949" spans="1:7" x14ac:dyDescent="0.2">
      <c r="A3949" s="6" t="s">
        <v>200</v>
      </c>
      <c r="B3949" s="6" t="s">
        <v>192</v>
      </c>
      <c r="C3949" s="6" t="s">
        <v>166</v>
      </c>
      <c r="D3949">
        <v>22.347846000000001</v>
      </c>
      <c r="E3949" s="6" t="s">
        <v>88</v>
      </c>
      <c r="F3949" s="6" t="s">
        <v>87</v>
      </c>
      <c r="G3949">
        <v>20260723</v>
      </c>
    </row>
    <row r="3950" spans="1:7" x14ac:dyDescent="0.2">
      <c r="A3950" s="6" t="s">
        <v>200</v>
      </c>
      <c r="B3950" s="6" t="s">
        <v>192</v>
      </c>
      <c r="C3950" s="6" t="s">
        <v>166</v>
      </c>
      <c r="D3950">
        <v>88.436357000000001</v>
      </c>
      <c r="E3950" s="6" t="s">
        <v>90</v>
      </c>
      <c r="F3950" s="6" t="s">
        <v>89</v>
      </c>
      <c r="G3950">
        <v>20260723</v>
      </c>
    </row>
    <row r="3951" spans="1:7" x14ac:dyDescent="0.2">
      <c r="A3951" s="6" t="s">
        <v>200</v>
      </c>
      <c r="B3951" s="6" t="s">
        <v>192</v>
      </c>
      <c r="C3951" s="6" t="s">
        <v>166</v>
      </c>
      <c r="D3951">
        <v>0</v>
      </c>
      <c r="E3951" s="6" t="s">
        <v>92</v>
      </c>
      <c r="F3951" s="6" t="s">
        <v>91</v>
      </c>
      <c r="G3951">
        <v>20260723</v>
      </c>
    </row>
    <row r="3952" spans="1:7" x14ac:dyDescent="0.2">
      <c r="A3952" s="6" t="s">
        <v>200</v>
      </c>
      <c r="B3952" s="6" t="s">
        <v>192</v>
      </c>
      <c r="C3952" s="6" t="s">
        <v>166</v>
      </c>
      <c r="D3952">
        <v>0</v>
      </c>
      <c r="E3952" s="6" t="s">
        <v>94</v>
      </c>
      <c r="F3952" s="6" t="s">
        <v>93</v>
      </c>
      <c r="G3952">
        <v>20260723</v>
      </c>
    </row>
    <row r="3953" spans="1:7" x14ac:dyDescent="0.2">
      <c r="A3953" s="6" t="s">
        <v>200</v>
      </c>
      <c r="B3953" s="6" t="s">
        <v>192</v>
      </c>
      <c r="C3953" s="6" t="s">
        <v>166</v>
      </c>
      <c r="D3953">
        <v>162.59465399999999</v>
      </c>
      <c r="E3953" s="6" t="s">
        <v>96</v>
      </c>
      <c r="F3953" s="6" t="s">
        <v>95</v>
      </c>
      <c r="G3953">
        <v>20260723</v>
      </c>
    </row>
    <row r="3954" spans="1:7" x14ac:dyDescent="0.2">
      <c r="A3954" s="6" t="s">
        <v>200</v>
      </c>
      <c r="B3954" s="6" t="s">
        <v>192</v>
      </c>
      <c r="C3954" s="6" t="s">
        <v>166</v>
      </c>
      <c r="D3954">
        <v>19.698751000000001</v>
      </c>
      <c r="E3954" s="6" t="s">
        <v>98</v>
      </c>
      <c r="F3954" s="6" t="s">
        <v>97</v>
      </c>
      <c r="G3954">
        <v>20260723</v>
      </c>
    </row>
    <row r="3955" spans="1:7" x14ac:dyDescent="0.2">
      <c r="A3955" s="6" t="s">
        <v>200</v>
      </c>
      <c r="B3955" s="6" t="s">
        <v>192</v>
      </c>
      <c r="C3955" s="6" t="s">
        <v>166</v>
      </c>
      <c r="D3955">
        <v>4372.9288219999999</v>
      </c>
      <c r="E3955" s="6" t="s">
        <v>100</v>
      </c>
      <c r="F3955" s="6" t="s">
        <v>99</v>
      </c>
      <c r="G3955">
        <v>20260723</v>
      </c>
    </row>
    <row r="3956" spans="1:7" x14ac:dyDescent="0.2">
      <c r="A3956" s="6" t="s">
        <v>200</v>
      </c>
      <c r="B3956" s="6" t="s">
        <v>192</v>
      </c>
      <c r="C3956" s="6" t="s">
        <v>166</v>
      </c>
      <c r="E3956" s="6" t="s">
        <v>102</v>
      </c>
      <c r="F3956" s="6" t="s">
        <v>101</v>
      </c>
      <c r="G3956">
        <v>20260723</v>
      </c>
    </row>
    <row r="3957" spans="1:7" x14ac:dyDescent="0.2">
      <c r="A3957" s="6" t="s">
        <v>200</v>
      </c>
      <c r="B3957" s="6" t="s">
        <v>192</v>
      </c>
      <c r="C3957" s="6" t="s">
        <v>166</v>
      </c>
      <c r="D3957">
        <v>665.28792399999998</v>
      </c>
      <c r="E3957" s="6" t="s">
        <v>167</v>
      </c>
      <c r="F3957" s="6" t="s">
        <v>103</v>
      </c>
      <c r="G3957">
        <v>20260723</v>
      </c>
    </row>
    <row r="3958" spans="1:7" x14ac:dyDescent="0.2">
      <c r="A3958" s="6" t="s">
        <v>200</v>
      </c>
      <c r="B3958" s="6" t="s">
        <v>192</v>
      </c>
      <c r="C3958" s="6" t="s">
        <v>166</v>
      </c>
      <c r="D3958">
        <v>621.98571500000003</v>
      </c>
      <c r="E3958" s="6" t="s">
        <v>168</v>
      </c>
      <c r="F3958" s="6" t="s">
        <v>104</v>
      </c>
      <c r="G3958">
        <v>20260723</v>
      </c>
    </row>
    <row r="3959" spans="1:7" x14ac:dyDescent="0.2">
      <c r="A3959" s="6" t="s">
        <v>200</v>
      </c>
      <c r="B3959" s="6" t="s">
        <v>192</v>
      </c>
      <c r="C3959" s="6" t="s">
        <v>166</v>
      </c>
      <c r="D3959">
        <v>0</v>
      </c>
      <c r="E3959" s="6" t="s">
        <v>106</v>
      </c>
      <c r="F3959" s="6" t="s">
        <v>105</v>
      </c>
      <c r="G3959">
        <v>20260723</v>
      </c>
    </row>
    <row r="3960" spans="1:7" x14ac:dyDescent="0.2">
      <c r="A3960" s="6" t="s">
        <v>200</v>
      </c>
      <c r="B3960" s="6" t="s">
        <v>192</v>
      </c>
      <c r="C3960" s="6" t="s">
        <v>166</v>
      </c>
      <c r="D3960">
        <v>596.10265500000003</v>
      </c>
      <c r="E3960" s="6" t="s">
        <v>108</v>
      </c>
      <c r="F3960" s="6" t="s">
        <v>107</v>
      </c>
      <c r="G3960">
        <v>20260723</v>
      </c>
    </row>
    <row r="3961" spans="1:7" x14ac:dyDescent="0.2">
      <c r="A3961" s="6" t="s">
        <v>200</v>
      </c>
      <c r="B3961" s="6" t="s">
        <v>192</v>
      </c>
      <c r="C3961" s="6" t="s">
        <v>166</v>
      </c>
      <c r="D3961">
        <v>25.883061000000001</v>
      </c>
      <c r="E3961" s="6" t="s">
        <v>110</v>
      </c>
      <c r="F3961" s="6" t="s">
        <v>109</v>
      </c>
      <c r="G3961">
        <v>20260723</v>
      </c>
    </row>
    <row r="3962" spans="1:7" x14ac:dyDescent="0.2">
      <c r="A3962" s="6" t="s">
        <v>200</v>
      </c>
      <c r="B3962" s="6" t="s">
        <v>192</v>
      </c>
      <c r="C3962" s="6" t="s">
        <v>166</v>
      </c>
      <c r="D3962">
        <v>43.302208</v>
      </c>
      <c r="E3962" s="6" t="s">
        <v>112</v>
      </c>
      <c r="F3962" s="6" t="s">
        <v>111</v>
      </c>
      <c r="G3962">
        <v>20260723</v>
      </c>
    </row>
    <row r="3963" spans="1:7" x14ac:dyDescent="0.2">
      <c r="A3963" s="6" t="s">
        <v>200</v>
      </c>
      <c r="B3963" s="6" t="s">
        <v>192</v>
      </c>
      <c r="C3963" s="6" t="s">
        <v>166</v>
      </c>
      <c r="D3963">
        <v>0</v>
      </c>
      <c r="E3963" s="6" t="s">
        <v>106</v>
      </c>
      <c r="F3963" s="6" t="s">
        <v>113</v>
      </c>
      <c r="G3963">
        <v>20260723</v>
      </c>
    </row>
    <row r="3964" spans="1:7" x14ac:dyDescent="0.2">
      <c r="A3964" s="6" t="s">
        <v>200</v>
      </c>
      <c r="B3964" s="6" t="s">
        <v>192</v>
      </c>
      <c r="C3964" s="6" t="s">
        <v>166</v>
      </c>
      <c r="D3964">
        <v>35.847571000000002</v>
      </c>
      <c r="E3964" s="6" t="s">
        <v>108</v>
      </c>
      <c r="F3964" s="6" t="s">
        <v>114</v>
      </c>
      <c r="G3964">
        <v>20260723</v>
      </c>
    </row>
    <row r="3965" spans="1:7" x14ac:dyDescent="0.2">
      <c r="A3965" s="6" t="s">
        <v>200</v>
      </c>
      <c r="B3965" s="6" t="s">
        <v>192</v>
      </c>
      <c r="C3965" s="6" t="s">
        <v>166</v>
      </c>
      <c r="D3965">
        <v>7.454637</v>
      </c>
      <c r="E3965" s="6" t="s">
        <v>110</v>
      </c>
      <c r="F3965" s="6" t="s">
        <v>115</v>
      </c>
      <c r="G3965">
        <v>20260723</v>
      </c>
    </row>
    <row r="3966" spans="1:7" x14ac:dyDescent="0.2">
      <c r="A3966" s="6" t="s">
        <v>200</v>
      </c>
      <c r="B3966" s="6" t="s">
        <v>192</v>
      </c>
      <c r="C3966" s="6" t="s">
        <v>166</v>
      </c>
      <c r="D3966">
        <v>334.226269</v>
      </c>
      <c r="E3966" s="6" t="s">
        <v>117</v>
      </c>
      <c r="F3966" s="6" t="s">
        <v>116</v>
      </c>
      <c r="G3966">
        <v>20260723</v>
      </c>
    </row>
    <row r="3967" spans="1:7" x14ac:dyDescent="0.2">
      <c r="A3967" s="6" t="s">
        <v>200</v>
      </c>
      <c r="B3967" s="6" t="s">
        <v>192</v>
      </c>
      <c r="C3967" s="6" t="s">
        <v>166</v>
      </c>
      <c r="D3967">
        <v>17.443118999999999</v>
      </c>
      <c r="E3967" s="6" t="s">
        <v>119</v>
      </c>
      <c r="F3967" s="6" t="s">
        <v>118</v>
      </c>
      <c r="G3967">
        <v>20260723</v>
      </c>
    </row>
    <row r="3968" spans="1:7" x14ac:dyDescent="0.2">
      <c r="A3968" s="6" t="s">
        <v>200</v>
      </c>
      <c r="B3968" s="6" t="s">
        <v>192</v>
      </c>
      <c r="C3968" s="6" t="s">
        <v>166</v>
      </c>
      <c r="D3968">
        <v>0</v>
      </c>
      <c r="E3968" s="6" t="s">
        <v>106</v>
      </c>
      <c r="F3968" s="6" t="s">
        <v>120</v>
      </c>
      <c r="G3968">
        <v>20260723</v>
      </c>
    </row>
    <row r="3969" spans="1:7" x14ac:dyDescent="0.2">
      <c r="A3969" s="6" t="s">
        <v>200</v>
      </c>
      <c r="B3969" s="6" t="s">
        <v>192</v>
      </c>
      <c r="C3969" s="6" t="s">
        <v>166</v>
      </c>
      <c r="D3969">
        <v>3.6067000000000002E-2</v>
      </c>
      <c r="E3969" s="6" t="s">
        <v>108</v>
      </c>
      <c r="F3969" s="6" t="s">
        <v>121</v>
      </c>
      <c r="G3969">
        <v>20260723</v>
      </c>
    </row>
    <row r="3970" spans="1:7" x14ac:dyDescent="0.2">
      <c r="A3970" s="6" t="s">
        <v>200</v>
      </c>
      <c r="B3970" s="6" t="s">
        <v>192</v>
      </c>
      <c r="C3970" s="6" t="s">
        <v>166</v>
      </c>
      <c r="D3970">
        <v>17.407052</v>
      </c>
      <c r="E3970" s="6" t="s">
        <v>110</v>
      </c>
      <c r="F3970" s="6" t="s">
        <v>122</v>
      </c>
      <c r="G3970">
        <v>20260723</v>
      </c>
    </row>
    <row r="3971" spans="1:7" x14ac:dyDescent="0.2">
      <c r="A3971" s="6" t="s">
        <v>200</v>
      </c>
      <c r="B3971" s="6" t="s">
        <v>192</v>
      </c>
      <c r="C3971" s="6" t="s">
        <v>166</v>
      </c>
      <c r="D3971">
        <v>316.78314999999998</v>
      </c>
      <c r="E3971" s="6" t="s">
        <v>169</v>
      </c>
      <c r="F3971" s="6" t="s">
        <v>123</v>
      </c>
      <c r="G3971">
        <v>20260723</v>
      </c>
    </row>
    <row r="3972" spans="1:7" x14ac:dyDescent="0.2">
      <c r="A3972" s="6" t="s">
        <v>200</v>
      </c>
      <c r="B3972" s="6" t="s">
        <v>192</v>
      </c>
      <c r="C3972" s="6" t="s">
        <v>166</v>
      </c>
      <c r="D3972">
        <v>0</v>
      </c>
      <c r="E3972" s="6" t="s">
        <v>106</v>
      </c>
      <c r="F3972" s="6" t="s">
        <v>124</v>
      </c>
      <c r="G3972">
        <v>20260723</v>
      </c>
    </row>
    <row r="3973" spans="1:7" x14ac:dyDescent="0.2">
      <c r="A3973" s="6" t="s">
        <v>200</v>
      </c>
      <c r="B3973" s="6" t="s">
        <v>192</v>
      </c>
      <c r="C3973" s="6" t="s">
        <v>166</v>
      </c>
      <c r="D3973">
        <v>289.16414700000001</v>
      </c>
      <c r="E3973" s="6" t="s">
        <v>108</v>
      </c>
      <c r="F3973" s="6" t="s">
        <v>125</v>
      </c>
      <c r="G3973">
        <v>20260723</v>
      </c>
    </row>
    <row r="3974" spans="1:7" x14ac:dyDescent="0.2">
      <c r="A3974" s="6" t="s">
        <v>200</v>
      </c>
      <c r="B3974" s="6" t="s">
        <v>192</v>
      </c>
      <c r="C3974" s="6" t="s">
        <v>166</v>
      </c>
      <c r="D3974">
        <v>27.619001999999998</v>
      </c>
      <c r="E3974" s="6" t="s">
        <v>110</v>
      </c>
      <c r="F3974" s="6" t="s">
        <v>126</v>
      </c>
      <c r="G3974">
        <v>20260723</v>
      </c>
    </row>
    <row r="3975" spans="1:7" x14ac:dyDescent="0.2">
      <c r="A3975" s="6" t="s">
        <v>200</v>
      </c>
      <c r="B3975" s="6" t="s">
        <v>192</v>
      </c>
      <c r="C3975" s="6" t="s">
        <v>166</v>
      </c>
      <c r="D3975">
        <v>1535.603143</v>
      </c>
      <c r="E3975" s="6" t="s">
        <v>170</v>
      </c>
      <c r="F3975" s="6" t="s">
        <v>127</v>
      </c>
      <c r="G3975">
        <v>20260723</v>
      </c>
    </row>
    <row r="3976" spans="1:7" x14ac:dyDescent="0.2">
      <c r="A3976" s="6" t="s">
        <v>200</v>
      </c>
      <c r="B3976" s="6" t="s">
        <v>192</v>
      </c>
      <c r="C3976" s="6" t="s">
        <v>166</v>
      </c>
      <c r="D3976">
        <v>0</v>
      </c>
      <c r="E3976" s="6" t="s">
        <v>106</v>
      </c>
      <c r="F3976" s="6" t="s">
        <v>128</v>
      </c>
      <c r="G3976">
        <v>20260723</v>
      </c>
    </row>
    <row r="3977" spans="1:7" x14ac:dyDescent="0.2">
      <c r="A3977" s="6" t="s">
        <v>200</v>
      </c>
      <c r="B3977" s="6" t="s">
        <v>192</v>
      </c>
      <c r="C3977" s="6" t="s">
        <v>166</v>
      </c>
      <c r="D3977">
        <v>1468.601386</v>
      </c>
      <c r="E3977" s="6" t="s">
        <v>108</v>
      </c>
      <c r="F3977" s="6" t="s">
        <v>129</v>
      </c>
      <c r="G3977">
        <v>20260723</v>
      </c>
    </row>
    <row r="3978" spans="1:7" x14ac:dyDescent="0.2">
      <c r="A3978" s="6" t="s">
        <v>200</v>
      </c>
      <c r="B3978" s="6" t="s">
        <v>192</v>
      </c>
      <c r="C3978" s="6" t="s">
        <v>166</v>
      </c>
      <c r="D3978">
        <v>67.001756999999998</v>
      </c>
      <c r="E3978" s="6" t="s">
        <v>110</v>
      </c>
      <c r="F3978" s="6" t="s">
        <v>130</v>
      </c>
      <c r="G3978">
        <v>20260723</v>
      </c>
    </row>
    <row r="3979" spans="1:7" x14ac:dyDescent="0.2">
      <c r="A3979" s="6" t="s">
        <v>200</v>
      </c>
      <c r="B3979" s="6" t="s">
        <v>192</v>
      </c>
      <c r="C3979" s="6" t="s">
        <v>166</v>
      </c>
      <c r="E3979" s="6" t="s">
        <v>132</v>
      </c>
      <c r="F3979" s="6" t="s">
        <v>131</v>
      </c>
      <c r="G3979">
        <v>20260723</v>
      </c>
    </row>
    <row r="3980" spans="1:7" x14ac:dyDescent="0.2">
      <c r="A3980" s="6" t="s">
        <v>200</v>
      </c>
      <c r="B3980" s="6" t="s">
        <v>192</v>
      </c>
      <c r="C3980" s="6" t="s">
        <v>166</v>
      </c>
      <c r="D3980">
        <v>0.105</v>
      </c>
      <c r="E3980" s="6" t="s">
        <v>134</v>
      </c>
      <c r="F3980" s="6" t="s">
        <v>133</v>
      </c>
      <c r="G3980">
        <v>20260723</v>
      </c>
    </row>
    <row r="3981" spans="1:7" x14ac:dyDescent="0.2">
      <c r="A3981" s="6" t="s">
        <v>200</v>
      </c>
      <c r="B3981" s="6" t="s">
        <v>192</v>
      </c>
      <c r="C3981" s="6" t="s">
        <v>166</v>
      </c>
      <c r="D3981">
        <v>1.5482260000000001</v>
      </c>
      <c r="E3981" s="6" t="s">
        <v>136</v>
      </c>
      <c r="F3981" s="6" t="s">
        <v>135</v>
      </c>
      <c r="G3981">
        <v>20260723</v>
      </c>
    </row>
    <row r="3982" spans="1:7" x14ac:dyDescent="0.2">
      <c r="A3982" s="6" t="s">
        <v>200</v>
      </c>
      <c r="B3982" s="6" t="s">
        <v>192</v>
      </c>
      <c r="C3982" s="6" t="s">
        <v>166</v>
      </c>
      <c r="D3982">
        <v>2.5708000000000002E-2</v>
      </c>
      <c r="E3982" s="6" t="s">
        <v>138</v>
      </c>
      <c r="F3982" s="6" t="s">
        <v>137</v>
      </c>
      <c r="G3982">
        <v>20260723</v>
      </c>
    </row>
    <row r="3983" spans="1:7" x14ac:dyDescent="0.2">
      <c r="A3983" s="6" t="s">
        <v>200</v>
      </c>
      <c r="B3983" s="6" t="s">
        <v>192</v>
      </c>
      <c r="C3983" s="6" t="s">
        <v>166</v>
      </c>
      <c r="D3983">
        <v>9.4306520000000003</v>
      </c>
      <c r="E3983" s="6" t="s">
        <v>140</v>
      </c>
      <c r="F3983" s="6" t="s">
        <v>139</v>
      </c>
      <c r="G3983">
        <v>20260723</v>
      </c>
    </row>
    <row r="3984" spans="1:7" x14ac:dyDescent="0.2">
      <c r="A3984" s="6" t="s">
        <v>200</v>
      </c>
      <c r="B3984" s="6" t="s">
        <v>192</v>
      </c>
      <c r="C3984" s="6" t="s">
        <v>166</v>
      </c>
      <c r="D3984">
        <v>48.276913999999998</v>
      </c>
      <c r="E3984" s="6" t="s">
        <v>142</v>
      </c>
      <c r="F3984" s="6" t="s">
        <v>141</v>
      </c>
      <c r="G3984">
        <v>20260723</v>
      </c>
    </row>
    <row r="3985" spans="1:7" x14ac:dyDescent="0.2">
      <c r="A3985" s="6" t="s">
        <v>200</v>
      </c>
      <c r="B3985" s="6" t="s">
        <v>192</v>
      </c>
      <c r="C3985" s="6" t="s">
        <v>166</v>
      </c>
      <c r="D3985">
        <v>2.5219999999999999E-3</v>
      </c>
      <c r="E3985" s="6" t="s">
        <v>52</v>
      </c>
      <c r="F3985" s="6" t="s">
        <v>143</v>
      </c>
      <c r="G3985">
        <v>20260723</v>
      </c>
    </row>
    <row r="3986" spans="1:7" x14ac:dyDescent="0.2">
      <c r="A3986" s="6" t="s">
        <v>200</v>
      </c>
      <c r="B3986" s="6" t="s">
        <v>192</v>
      </c>
      <c r="C3986" s="6" t="s">
        <v>166</v>
      </c>
      <c r="D3986">
        <v>1.950947</v>
      </c>
      <c r="E3986" s="6" t="s">
        <v>145</v>
      </c>
      <c r="F3986" s="6" t="s">
        <v>144</v>
      </c>
      <c r="G3986">
        <v>20260723</v>
      </c>
    </row>
    <row r="3987" spans="1:7" x14ac:dyDescent="0.2">
      <c r="A3987" s="6" t="s">
        <v>200</v>
      </c>
      <c r="B3987" s="6" t="s">
        <v>192</v>
      </c>
      <c r="C3987" s="6" t="s">
        <v>166</v>
      </c>
      <c r="D3987">
        <v>1.0359769999999999</v>
      </c>
      <c r="E3987" s="6" t="s">
        <v>147</v>
      </c>
      <c r="F3987" s="6" t="s">
        <v>146</v>
      </c>
      <c r="G3987">
        <v>20260723</v>
      </c>
    </row>
    <row r="3988" spans="1:7" x14ac:dyDescent="0.2">
      <c r="A3988" s="6" t="s">
        <v>200</v>
      </c>
      <c r="B3988" s="6" t="s">
        <v>192</v>
      </c>
      <c r="C3988" s="6" t="s">
        <v>166</v>
      </c>
      <c r="D3988">
        <v>97.343380999999994</v>
      </c>
      <c r="E3988" s="6" t="s">
        <v>149</v>
      </c>
      <c r="F3988" s="6" t="s">
        <v>148</v>
      </c>
      <c r="G3988">
        <v>20260723</v>
      </c>
    </row>
    <row r="3989" spans="1:7" x14ac:dyDescent="0.2">
      <c r="A3989" s="6" t="s">
        <v>200</v>
      </c>
      <c r="B3989" s="6" t="s">
        <v>192</v>
      </c>
      <c r="C3989" s="6" t="s">
        <v>166</v>
      </c>
      <c r="D3989">
        <v>25.862814</v>
      </c>
      <c r="E3989" s="6" t="s">
        <v>151</v>
      </c>
      <c r="F3989" s="6" t="s">
        <v>150</v>
      </c>
      <c r="G3989">
        <v>20260723</v>
      </c>
    </row>
    <row r="3990" spans="1:7" x14ac:dyDescent="0.2">
      <c r="A3990" s="6" t="s">
        <v>200</v>
      </c>
      <c r="B3990" s="6" t="s">
        <v>192</v>
      </c>
      <c r="C3990" s="6" t="s">
        <v>166</v>
      </c>
      <c r="D3990">
        <v>110.34864</v>
      </c>
      <c r="E3990" s="6" t="s">
        <v>153</v>
      </c>
      <c r="F3990" s="6" t="s">
        <v>152</v>
      </c>
      <c r="G3990">
        <v>20260723</v>
      </c>
    </row>
    <row r="3991" spans="1:7" x14ac:dyDescent="0.2">
      <c r="A3991" s="6" t="s">
        <v>200</v>
      </c>
      <c r="B3991" s="6" t="s">
        <v>192</v>
      </c>
      <c r="C3991" s="6" t="s">
        <v>166</v>
      </c>
      <c r="D3991">
        <v>0</v>
      </c>
      <c r="E3991" s="6" t="s">
        <v>155</v>
      </c>
      <c r="F3991" s="6" t="s">
        <v>154</v>
      </c>
      <c r="G3991">
        <v>20260723</v>
      </c>
    </row>
    <row r="3992" spans="1:7" x14ac:dyDescent="0.2">
      <c r="A3992" s="6" t="s">
        <v>200</v>
      </c>
      <c r="B3992" s="6" t="s">
        <v>192</v>
      </c>
      <c r="C3992" s="6" t="s">
        <v>166</v>
      </c>
      <c r="D3992">
        <v>0</v>
      </c>
      <c r="E3992" s="6" t="s">
        <v>157</v>
      </c>
      <c r="F3992" s="6" t="s">
        <v>156</v>
      </c>
      <c r="G3992">
        <v>20260723</v>
      </c>
    </row>
    <row r="3993" spans="1:7" x14ac:dyDescent="0.2">
      <c r="A3993" s="6" t="s">
        <v>200</v>
      </c>
      <c r="B3993" s="6" t="s">
        <v>192</v>
      </c>
      <c r="C3993" s="6" t="s">
        <v>166</v>
      </c>
      <c r="D3993">
        <v>0</v>
      </c>
      <c r="E3993" s="6" t="s">
        <v>159</v>
      </c>
      <c r="F3993" s="6" t="s">
        <v>158</v>
      </c>
      <c r="G3993">
        <v>20260723</v>
      </c>
    </row>
    <row r="3994" spans="1:7" x14ac:dyDescent="0.2">
      <c r="A3994" s="6" t="s">
        <v>200</v>
      </c>
      <c r="B3994" s="6" t="s">
        <v>192</v>
      </c>
      <c r="C3994" s="6" t="s">
        <v>166</v>
      </c>
      <c r="D3994">
        <v>24.14104</v>
      </c>
      <c r="E3994" s="6" t="s">
        <v>161</v>
      </c>
      <c r="F3994" s="6" t="s">
        <v>160</v>
      </c>
      <c r="G3994">
        <v>20260723</v>
      </c>
    </row>
    <row r="3995" spans="1:7" x14ac:dyDescent="0.2">
      <c r="A3995" s="6" t="s">
        <v>200</v>
      </c>
      <c r="B3995" s="6" t="s">
        <v>192</v>
      </c>
      <c r="C3995" s="6" t="s">
        <v>166</v>
      </c>
      <c r="D3995">
        <v>2855.1891580000001</v>
      </c>
      <c r="E3995" s="6" t="s">
        <v>163</v>
      </c>
      <c r="F3995" s="6" t="s">
        <v>162</v>
      </c>
      <c r="G3995">
        <v>20260723</v>
      </c>
    </row>
    <row r="3996" spans="1:7" x14ac:dyDescent="0.2">
      <c r="A3996" s="6" t="s">
        <v>200</v>
      </c>
      <c r="B3996" s="6" t="s">
        <v>192</v>
      </c>
      <c r="C3996" s="6" t="s">
        <v>166</v>
      </c>
      <c r="D3996">
        <v>1517.7396650000001</v>
      </c>
      <c r="E3996" s="6" t="s">
        <v>165</v>
      </c>
      <c r="F3996" s="6" t="s">
        <v>164</v>
      </c>
      <c r="G3996">
        <v>20260723</v>
      </c>
    </row>
    <row r="3997" spans="1:7" x14ac:dyDescent="0.2">
      <c r="A3997" s="6" t="s">
        <v>200</v>
      </c>
      <c r="B3997" s="6" t="s">
        <v>193</v>
      </c>
      <c r="C3997" s="6" t="s">
        <v>166</v>
      </c>
      <c r="E3997" s="6" t="s">
        <v>12</v>
      </c>
      <c r="F3997" s="6" t="s">
        <v>11</v>
      </c>
      <c r="G3997">
        <v>20260723</v>
      </c>
    </row>
    <row r="3998" spans="1:7" x14ac:dyDescent="0.2">
      <c r="A3998" s="6" t="s">
        <v>200</v>
      </c>
      <c r="B3998" s="6" t="s">
        <v>193</v>
      </c>
      <c r="C3998" s="6" t="s">
        <v>166</v>
      </c>
      <c r="E3998" s="6" t="s">
        <v>16</v>
      </c>
      <c r="F3998" s="6" t="s">
        <v>15</v>
      </c>
      <c r="G3998">
        <v>20260723</v>
      </c>
    </row>
    <row r="3999" spans="1:7" x14ac:dyDescent="0.2">
      <c r="A3999" s="6" t="s">
        <v>200</v>
      </c>
      <c r="B3999" s="6" t="s">
        <v>193</v>
      </c>
      <c r="C3999" s="6" t="s">
        <v>166</v>
      </c>
      <c r="E3999" s="6" t="s">
        <v>18</v>
      </c>
      <c r="F3999" s="6" t="s">
        <v>17</v>
      </c>
      <c r="G3999">
        <v>20260723</v>
      </c>
    </row>
    <row r="4000" spans="1:7" x14ac:dyDescent="0.2">
      <c r="A4000" s="6" t="s">
        <v>200</v>
      </c>
      <c r="B4000" s="6" t="s">
        <v>193</v>
      </c>
      <c r="C4000" s="6" t="s">
        <v>166</v>
      </c>
      <c r="D4000">
        <v>0</v>
      </c>
      <c r="E4000" s="6" t="s">
        <v>20</v>
      </c>
      <c r="F4000" s="6" t="s">
        <v>19</v>
      </c>
      <c r="G4000">
        <v>20260723</v>
      </c>
    </row>
    <row r="4001" spans="1:7" x14ac:dyDescent="0.2">
      <c r="A4001" s="6" t="s">
        <v>200</v>
      </c>
      <c r="B4001" s="6" t="s">
        <v>193</v>
      </c>
      <c r="C4001" s="6" t="s">
        <v>166</v>
      </c>
      <c r="D4001">
        <v>2.5725639999999999</v>
      </c>
      <c r="E4001" s="6" t="s">
        <v>22</v>
      </c>
      <c r="F4001" s="6" t="s">
        <v>21</v>
      </c>
      <c r="G4001">
        <v>20260723</v>
      </c>
    </row>
    <row r="4002" spans="1:7" x14ac:dyDescent="0.2">
      <c r="A4002" s="6" t="s">
        <v>200</v>
      </c>
      <c r="B4002" s="6" t="s">
        <v>193</v>
      </c>
      <c r="C4002" s="6" t="s">
        <v>166</v>
      </c>
      <c r="D4002">
        <v>0.66856700000000002</v>
      </c>
      <c r="E4002" s="6" t="s">
        <v>24</v>
      </c>
      <c r="F4002" s="6" t="s">
        <v>23</v>
      </c>
      <c r="G4002">
        <v>20260723</v>
      </c>
    </row>
    <row r="4003" spans="1:7" x14ac:dyDescent="0.2">
      <c r="A4003" s="6" t="s">
        <v>200</v>
      </c>
      <c r="B4003" s="6" t="s">
        <v>193</v>
      </c>
      <c r="C4003" s="6" t="s">
        <v>166</v>
      </c>
      <c r="D4003">
        <v>132.66115500000001</v>
      </c>
      <c r="E4003" s="6" t="s">
        <v>26</v>
      </c>
      <c r="F4003" s="6" t="s">
        <v>25</v>
      </c>
      <c r="G4003">
        <v>20260723</v>
      </c>
    </row>
    <row r="4004" spans="1:7" x14ac:dyDescent="0.2">
      <c r="A4004" s="6" t="s">
        <v>200</v>
      </c>
      <c r="B4004" s="6" t="s">
        <v>193</v>
      </c>
      <c r="C4004" s="6" t="s">
        <v>166</v>
      </c>
      <c r="D4004">
        <v>2059.8195249999999</v>
      </c>
      <c r="E4004" s="6" t="s">
        <v>28</v>
      </c>
      <c r="F4004" s="6" t="s">
        <v>27</v>
      </c>
      <c r="G4004">
        <v>20260723</v>
      </c>
    </row>
    <row r="4005" spans="1:7" x14ac:dyDescent="0.2">
      <c r="A4005" s="6" t="s">
        <v>200</v>
      </c>
      <c r="B4005" s="6" t="s">
        <v>193</v>
      </c>
      <c r="C4005" s="6" t="s">
        <v>166</v>
      </c>
      <c r="D4005">
        <v>142.61969099999999</v>
      </c>
      <c r="E4005" s="6" t="s">
        <v>30</v>
      </c>
      <c r="F4005" s="6" t="s">
        <v>29</v>
      </c>
      <c r="G4005">
        <v>20260723</v>
      </c>
    </row>
    <row r="4006" spans="1:7" x14ac:dyDescent="0.2">
      <c r="A4006" s="6" t="s">
        <v>200</v>
      </c>
      <c r="B4006" s="6" t="s">
        <v>193</v>
      </c>
      <c r="C4006" s="6" t="s">
        <v>166</v>
      </c>
      <c r="D4006">
        <v>195.02810199999999</v>
      </c>
      <c r="E4006" s="6" t="s">
        <v>32</v>
      </c>
      <c r="F4006" s="6" t="s">
        <v>31</v>
      </c>
      <c r="G4006">
        <v>20260723</v>
      </c>
    </row>
    <row r="4007" spans="1:7" x14ac:dyDescent="0.2">
      <c r="A4007" s="6" t="s">
        <v>200</v>
      </c>
      <c r="B4007" s="6" t="s">
        <v>193</v>
      </c>
      <c r="C4007" s="6" t="s">
        <v>166</v>
      </c>
      <c r="D4007">
        <v>46.412543999999997</v>
      </c>
      <c r="E4007" s="6" t="s">
        <v>34</v>
      </c>
      <c r="F4007" s="6" t="s">
        <v>33</v>
      </c>
      <c r="G4007">
        <v>20260723</v>
      </c>
    </row>
    <row r="4008" spans="1:7" x14ac:dyDescent="0.2">
      <c r="A4008" s="6" t="s">
        <v>200</v>
      </c>
      <c r="B4008" s="6" t="s">
        <v>193</v>
      </c>
      <c r="C4008" s="6" t="s">
        <v>166</v>
      </c>
      <c r="D4008">
        <v>36.225371000000003</v>
      </c>
      <c r="E4008" s="6" t="s">
        <v>36</v>
      </c>
      <c r="F4008" s="6" t="s">
        <v>35</v>
      </c>
      <c r="G4008">
        <v>20260723</v>
      </c>
    </row>
    <row r="4009" spans="1:7" x14ac:dyDescent="0.2">
      <c r="A4009" s="6" t="s">
        <v>200</v>
      </c>
      <c r="B4009" s="6" t="s">
        <v>193</v>
      </c>
      <c r="C4009" s="6" t="s">
        <v>166</v>
      </c>
      <c r="D4009">
        <v>10.187173</v>
      </c>
      <c r="E4009" s="6" t="s">
        <v>38</v>
      </c>
      <c r="F4009" s="6" t="s">
        <v>37</v>
      </c>
      <c r="G4009">
        <v>20260723</v>
      </c>
    </row>
    <row r="4010" spans="1:7" x14ac:dyDescent="0.2">
      <c r="A4010" s="6" t="s">
        <v>200</v>
      </c>
      <c r="B4010" s="6" t="s">
        <v>193</v>
      </c>
      <c r="C4010" s="6" t="s">
        <v>166</v>
      </c>
      <c r="D4010">
        <v>986.29602899999998</v>
      </c>
      <c r="E4010" s="6" t="s">
        <v>40</v>
      </c>
      <c r="F4010" s="6" t="s">
        <v>39</v>
      </c>
      <c r="G4010">
        <v>20260723</v>
      </c>
    </row>
    <row r="4011" spans="1:7" x14ac:dyDescent="0.2">
      <c r="A4011" s="6" t="s">
        <v>200</v>
      </c>
      <c r="B4011" s="6" t="s">
        <v>193</v>
      </c>
      <c r="C4011" s="6" t="s">
        <v>166</v>
      </c>
      <c r="D4011">
        <v>534.47243300000002</v>
      </c>
      <c r="E4011" s="6" t="s">
        <v>42</v>
      </c>
      <c r="F4011" s="6" t="s">
        <v>41</v>
      </c>
      <c r="G4011">
        <v>20260723</v>
      </c>
    </row>
    <row r="4012" spans="1:7" x14ac:dyDescent="0.2">
      <c r="A4012" s="6" t="s">
        <v>200</v>
      </c>
      <c r="B4012" s="6" t="s">
        <v>193</v>
      </c>
      <c r="C4012" s="6" t="s">
        <v>166</v>
      </c>
      <c r="D4012">
        <v>430.550816</v>
      </c>
      <c r="E4012" s="6" t="s">
        <v>44</v>
      </c>
      <c r="F4012" s="6" t="s">
        <v>43</v>
      </c>
      <c r="G4012">
        <v>20260723</v>
      </c>
    </row>
    <row r="4013" spans="1:7" x14ac:dyDescent="0.2">
      <c r="A4013" s="6" t="s">
        <v>200</v>
      </c>
      <c r="B4013" s="6" t="s">
        <v>193</v>
      </c>
      <c r="C4013" s="6" t="s">
        <v>166</v>
      </c>
      <c r="D4013">
        <v>21.272779</v>
      </c>
      <c r="E4013" s="6" t="s">
        <v>46</v>
      </c>
      <c r="F4013" s="6" t="s">
        <v>45</v>
      </c>
      <c r="G4013">
        <v>20260723</v>
      </c>
    </row>
    <row r="4014" spans="1:7" x14ac:dyDescent="0.2">
      <c r="A4014" s="6" t="s">
        <v>200</v>
      </c>
      <c r="B4014" s="6" t="s">
        <v>193</v>
      </c>
      <c r="C4014" s="6" t="s">
        <v>166</v>
      </c>
      <c r="D4014">
        <v>0</v>
      </c>
      <c r="E4014" s="6" t="s">
        <v>48</v>
      </c>
      <c r="F4014" s="6" t="s">
        <v>47</v>
      </c>
      <c r="G4014">
        <v>20260723</v>
      </c>
    </row>
    <row r="4015" spans="1:7" x14ac:dyDescent="0.2">
      <c r="A4015" s="6" t="s">
        <v>200</v>
      </c>
      <c r="B4015" s="6" t="s">
        <v>193</v>
      </c>
      <c r="C4015" s="6" t="s">
        <v>166</v>
      </c>
      <c r="D4015">
        <v>616.89514599999995</v>
      </c>
      <c r="E4015" s="6" t="s">
        <v>50</v>
      </c>
      <c r="F4015" s="6" t="s">
        <v>49</v>
      </c>
      <c r="G4015">
        <v>20260723</v>
      </c>
    </row>
    <row r="4016" spans="1:7" x14ac:dyDescent="0.2">
      <c r="A4016" s="6" t="s">
        <v>200</v>
      </c>
      <c r="B4016" s="6" t="s">
        <v>193</v>
      </c>
      <c r="C4016" s="6" t="s">
        <v>166</v>
      </c>
      <c r="D4016">
        <v>0.14733499999999999</v>
      </c>
      <c r="E4016" s="6" t="s">
        <v>52</v>
      </c>
      <c r="F4016" s="6" t="s">
        <v>51</v>
      </c>
      <c r="G4016">
        <v>20260723</v>
      </c>
    </row>
    <row r="4017" spans="1:7" x14ac:dyDescent="0.2">
      <c r="A4017" s="6" t="s">
        <v>200</v>
      </c>
      <c r="B4017" s="6" t="s">
        <v>193</v>
      </c>
      <c r="C4017" s="6" t="s">
        <v>166</v>
      </c>
      <c r="D4017">
        <v>72.387619000000001</v>
      </c>
      <c r="E4017" s="6" t="s">
        <v>54</v>
      </c>
      <c r="F4017" s="6" t="s">
        <v>53</v>
      </c>
      <c r="G4017">
        <v>20260723</v>
      </c>
    </row>
    <row r="4018" spans="1:7" x14ac:dyDescent="0.2">
      <c r="A4018" s="6" t="s">
        <v>200</v>
      </c>
      <c r="B4018" s="6" t="s">
        <v>193</v>
      </c>
      <c r="C4018" s="6" t="s">
        <v>166</v>
      </c>
      <c r="D4018">
        <v>3.3062000000000001E-2</v>
      </c>
      <c r="E4018" s="6" t="s">
        <v>56</v>
      </c>
      <c r="F4018" s="6" t="s">
        <v>55</v>
      </c>
      <c r="G4018">
        <v>20260723</v>
      </c>
    </row>
    <row r="4019" spans="1:7" x14ac:dyDescent="0.2">
      <c r="A4019" s="6" t="s">
        <v>200</v>
      </c>
      <c r="B4019" s="6" t="s">
        <v>193</v>
      </c>
      <c r="C4019" s="6" t="s">
        <v>166</v>
      </c>
      <c r="D4019">
        <v>1893.650611</v>
      </c>
      <c r="E4019" s="6" t="s">
        <v>58</v>
      </c>
      <c r="F4019" s="6" t="s">
        <v>57</v>
      </c>
      <c r="G4019">
        <v>20260723</v>
      </c>
    </row>
    <row r="4020" spans="1:7" x14ac:dyDescent="0.2">
      <c r="A4020" s="6" t="s">
        <v>200</v>
      </c>
      <c r="B4020" s="6" t="s">
        <v>193</v>
      </c>
      <c r="C4020" s="6" t="s">
        <v>166</v>
      </c>
      <c r="D4020">
        <v>75.618865999999997</v>
      </c>
      <c r="E4020" s="6" t="s">
        <v>60</v>
      </c>
      <c r="F4020" s="6" t="s">
        <v>59</v>
      </c>
      <c r="G4020">
        <v>20260723</v>
      </c>
    </row>
    <row r="4021" spans="1:7" x14ac:dyDescent="0.2">
      <c r="A4021" s="6" t="s">
        <v>200</v>
      </c>
      <c r="B4021" s="6" t="s">
        <v>193</v>
      </c>
      <c r="C4021" s="6" t="s">
        <v>166</v>
      </c>
      <c r="D4021">
        <v>5.9437709999999999</v>
      </c>
      <c r="E4021" s="6" t="s">
        <v>62</v>
      </c>
      <c r="F4021" s="6" t="s">
        <v>61</v>
      </c>
      <c r="G4021">
        <v>20260723</v>
      </c>
    </row>
    <row r="4022" spans="1:7" x14ac:dyDescent="0.2">
      <c r="A4022" s="6" t="s">
        <v>200</v>
      </c>
      <c r="B4022" s="6" t="s">
        <v>193</v>
      </c>
      <c r="C4022" s="6" t="s">
        <v>166</v>
      </c>
      <c r="D4022">
        <v>1.4101060000000001</v>
      </c>
      <c r="E4022" s="6" t="s">
        <v>64</v>
      </c>
      <c r="F4022" s="6" t="s">
        <v>63</v>
      </c>
      <c r="G4022">
        <v>20260723</v>
      </c>
    </row>
    <row r="4023" spans="1:7" x14ac:dyDescent="0.2">
      <c r="A4023" s="6" t="s">
        <v>200</v>
      </c>
      <c r="B4023" s="6" t="s">
        <v>193</v>
      </c>
      <c r="C4023" s="6" t="s">
        <v>166</v>
      </c>
      <c r="D4023">
        <v>68.264989</v>
      </c>
      <c r="E4023" s="6" t="s">
        <v>66</v>
      </c>
      <c r="F4023" s="6" t="s">
        <v>65</v>
      </c>
      <c r="G4023">
        <v>20260723</v>
      </c>
    </row>
    <row r="4024" spans="1:7" x14ac:dyDescent="0.2">
      <c r="A4024" s="6" t="s">
        <v>200</v>
      </c>
      <c r="B4024" s="6" t="s">
        <v>193</v>
      </c>
      <c r="C4024" s="6" t="s">
        <v>166</v>
      </c>
      <c r="D4024">
        <v>294.18534599999998</v>
      </c>
      <c r="E4024" s="6" t="s">
        <v>68</v>
      </c>
      <c r="F4024" s="6" t="s">
        <v>67</v>
      </c>
      <c r="G4024">
        <v>20260723</v>
      </c>
    </row>
    <row r="4025" spans="1:7" x14ac:dyDescent="0.2">
      <c r="A4025" s="6" t="s">
        <v>200</v>
      </c>
      <c r="B4025" s="6" t="s">
        <v>193</v>
      </c>
      <c r="C4025" s="6" t="s">
        <v>166</v>
      </c>
      <c r="D4025">
        <v>274.12511499999999</v>
      </c>
      <c r="E4025" s="6" t="s">
        <v>70</v>
      </c>
      <c r="F4025" s="6" t="s">
        <v>69</v>
      </c>
      <c r="G4025">
        <v>20260723</v>
      </c>
    </row>
    <row r="4026" spans="1:7" x14ac:dyDescent="0.2">
      <c r="A4026" s="6" t="s">
        <v>200</v>
      </c>
      <c r="B4026" s="6" t="s">
        <v>193</v>
      </c>
      <c r="C4026" s="6" t="s">
        <v>166</v>
      </c>
      <c r="D4026">
        <v>265.41994399999999</v>
      </c>
      <c r="E4026" s="6" t="s">
        <v>72</v>
      </c>
      <c r="F4026" s="6" t="s">
        <v>71</v>
      </c>
      <c r="G4026">
        <v>20260723</v>
      </c>
    </row>
    <row r="4027" spans="1:7" x14ac:dyDescent="0.2">
      <c r="A4027" s="6" t="s">
        <v>200</v>
      </c>
      <c r="B4027" s="6" t="s">
        <v>193</v>
      </c>
      <c r="C4027" s="6" t="s">
        <v>166</v>
      </c>
      <c r="D4027">
        <v>8.705171</v>
      </c>
      <c r="E4027" s="6" t="s">
        <v>74</v>
      </c>
      <c r="F4027" s="6" t="s">
        <v>73</v>
      </c>
      <c r="G4027">
        <v>20260723</v>
      </c>
    </row>
    <row r="4028" spans="1:7" x14ac:dyDescent="0.2">
      <c r="A4028" s="6" t="s">
        <v>200</v>
      </c>
      <c r="B4028" s="6" t="s">
        <v>193</v>
      </c>
      <c r="C4028" s="6" t="s">
        <v>166</v>
      </c>
      <c r="D4028">
        <v>27.368044000000001</v>
      </c>
      <c r="E4028" s="6" t="s">
        <v>76</v>
      </c>
      <c r="F4028" s="6" t="s">
        <v>75</v>
      </c>
      <c r="G4028">
        <v>20260723</v>
      </c>
    </row>
    <row r="4029" spans="1:7" x14ac:dyDescent="0.2">
      <c r="A4029" s="6" t="s">
        <v>200</v>
      </c>
      <c r="B4029" s="6" t="s">
        <v>193</v>
      </c>
      <c r="C4029" s="6" t="s">
        <v>166</v>
      </c>
      <c r="D4029">
        <v>12.829371999999999</v>
      </c>
      <c r="E4029" s="6" t="s">
        <v>78</v>
      </c>
      <c r="F4029" s="6" t="s">
        <v>77</v>
      </c>
      <c r="G4029">
        <v>20260723</v>
      </c>
    </row>
    <row r="4030" spans="1:7" x14ac:dyDescent="0.2">
      <c r="A4030" s="6" t="s">
        <v>200</v>
      </c>
      <c r="B4030" s="6" t="s">
        <v>193</v>
      </c>
      <c r="C4030" s="6" t="s">
        <v>166</v>
      </c>
      <c r="D4030">
        <v>14.538671000000001</v>
      </c>
      <c r="E4030" s="6" t="s">
        <v>80</v>
      </c>
      <c r="F4030" s="6" t="s">
        <v>79</v>
      </c>
      <c r="G4030">
        <v>20260723</v>
      </c>
    </row>
    <row r="4031" spans="1:7" x14ac:dyDescent="0.2">
      <c r="A4031" s="6" t="s">
        <v>200</v>
      </c>
      <c r="B4031" s="6" t="s">
        <v>193</v>
      </c>
      <c r="C4031" s="6" t="s">
        <v>166</v>
      </c>
      <c r="D4031">
        <v>-7.3078130000000003</v>
      </c>
      <c r="E4031" s="6" t="s">
        <v>82</v>
      </c>
      <c r="F4031" s="6" t="s">
        <v>81</v>
      </c>
      <c r="G4031">
        <v>20260723</v>
      </c>
    </row>
    <row r="4032" spans="1:7" x14ac:dyDescent="0.2">
      <c r="A4032" s="6" t="s">
        <v>200</v>
      </c>
      <c r="B4032" s="6" t="s">
        <v>193</v>
      </c>
      <c r="C4032" s="6" t="s">
        <v>166</v>
      </c>
      <c r="D4032">
        <v>0</v>
      </c>
      <c r="E4032" s="6" t="s">
        <v>84</v>
      </c>
      <c r="F4032" s="6" t="s">
        <v>83</v>
      </c>
      <c r="G4032">
        <v>20260723</v>
      </c>
    </row>
    <row r="4033" spans="1:7" x14ac:dyDescent="0.2">
      <c r="A4033" s="6" t="s">
        <v>200</v>
      </c>
      <c r="B4033" s="6" t="s">
        <v>193</v>
      </c>
      <c r="C4033" s="6" t="s">
        <v>166</v>
      </c>
      <c r="D4033">
        <v>112.351007</v>
      </c>
      <c r="E4033" s="6" t="s">
        <v>86</v>
      </c>
      <c r="F4033" s="6" t="s">
        <v>85</v>
      </c>
      <c r="G4033">
        <v>20260723</v>
      </c>
    </row>
    <row r="4034" spans="1:7" x14ac:dyDescent="0.2">
      <c r="A4034" s="6" t="s">
        <v>200</v>
      </c>
      <c r="B4034" s="6" t="s">
        <v>193</v>
      </c>
      <c r="C4034" s="6" t="s">
        <v>166</v>
      </c>
      <c r="D4034">
        <v>28.238142</v>
      </c>
      <c r="E4034" s="6" t="s">
        <v>88</v>
      </c>
      <c r="F4034" s="6" t="s">
        <v>87</v>
      </c>
      <c r="G4034">
        <v>20260723</v>
      </c>
    </row>
    <row r="4035" spans="1:7" x14ac:dyDescent="0.2">
      <c r="A4035" s="6" t="s">
        <v>200</v>
      </c>
      <c r="B4035" s="6" t="s">
        <v>193</v>
      </c>
      <c r="C4035" s="6" t="s">
        <v>166</v>
      </c>
      <c r="D4035">
        <v>93.196972000000002</v>
      </c>
      <c r="E4035" s="6" t="s">
        <v>90</v>
      </c>
      <c r="F4035" s="6" t="s">
        <v>89</v>
      </c>
      <c r="G4035">
        <v>20260723</v>
      </c>
    </row>
    <row r="4036" spans="1:7" x14ac:dyDescent="0.2">
      <c r="A4036" s="6" t="s">
        <v>200</v>
      </c>
      <c r="B4036" s="6" t="s">
        <v>193</v>
      </c>
      <c r="C4036" s="6" t="s">
        <v>166</v>
      </c>
      <c r="D4036">
        <v>0</v>
      </c>
      <c r="E4036" s="6" t="s">
        <v>92</v>
      </c>
      <c r="F4036" s="6" t="s">
        <v>91</v>
      </c>
      <c r="G4036">
        <v>20260723</v>
      </c>
    </row>
    <row r="4037" spans="1:7" x14ac:dyDescent="0.2">
      <c r="A4037" s="6" t="s">
        <v>200</v>
      </c>
      <c r="B4037" s="6" t="s">
        <v>193</v>
      </c>
      <c r="C4037" s="6" t="s">
        <v>166</v>
      </c>
      <c r="D4037">
        <v>0</v>
      </c>
      <c r="E4037" s="6" t="s">
        <v>94</v>
      </c>
      <c r="F4037" s="6" t="s">
        <v>93</v>
      </c>
      <c r="G4037">
        <v>20260723</v>
      </c>
    </row>
    <row r="4038" spans="1:7" x14ac:dyDescent="0.2">
      <c r="A4038" s="6" t="s">
        <v>200</v>
      </c>
      <c r="B4038" s="6" t="s">
        <v>193</v>
      </c>
      <c r="C4038" s="6" t="s">
        <v>166</v>
      </c>
      <c r="D4038">
        <v>125.634591</v>
      </c>
      <c r="E4038" s="6" t="s">
        <v>96</v>
      </c>
      <c r="F4038" s="6" t="s">
        <v>95</v>
      </c>
      <c r="G4038">
        <v>20260723</v>
      </c>
    </row>
    <row r="4039" spans="1:7" x14ac:dyDescent="0.2">
      <c r="A4039" s="6" t="s">
        <v>200</v>
      </c>
      <c r="B4039" s="6" t="s">
        <v>193</v>
      </c>
      <c r="C4039" s="6" t="s">
        <v>166</v>
      </c>
      <c r="D4039">
        <v>22.091926999999998</v>
      </c>
      <c r="E4039" s="6" t="s">
        <v>98</v>
      </c>
      <c r="F4039" s="6" t="s">
        <v>97</v>
      </c>
      <c r="G4039">
        <v>20260723</v>
      </c>
    </row>
    <row r="4040" spans="1:7" x14ac:dyDescent="0.2">
      <c r="A4040" s="6" t="s">
        <v>200</v>
      </c>
      <c r="B4040" s="6" t="s">
        <v>193</v>
      </c>
      <c r="C4040" s="6" t="s">
        <v>166</v>
      </c>
      <c r="D4040">
        <v>4840.6892719999996</v>
      </c>
      <c r="E4040" s="6" t="s">
        <v>100</v>
      </c>
      <c r="F4040" s="6" t="s">
        <v>99</v>
      </c>
      <c r="G4040">
        <v>20260723</v>
      </c>
    </row>
    <row r="4041" spans="1:7" x14ac:dyDescent="0.2">
      <c r="A4041" s="6" t="s">
        <v>200</v>
      </c>
      <c r="B4041" s="6" t="s">
        <v>193</v>
      </c>
      <c r="C4041" s="6" t="s">
        <v>166</v>
      </c>
      <c r="E4041" s="6" t="s">
        <v>102</v>
      </c>
      <c r="F4041" s="6" t="s">
        <v>101</v>
      </c>
      <c r="G4041">
        <v>20260723</v>
      </c>
    </row>
    <row r="4042" spans="1:7" x14ac:dyDescent="0.2">
      <c r="A4042" s="6" t="s">
        <v>200</v>
      </c>
      <c r="B4042" s="6" t="s">
        <v>193</v>
      </c>
      <c r="C4042" s="6" t="s">
        <v>166</v>
      </c>
      <c r="D4042">
        <v>743.42749900000001</v>
      </c>
      <c r="E4042" s="6" t="s">
        <v>167</v>
      </c>
      <c r="F4042" s="6" t="s">
        <v>103</v>
      </c>
      <c r="G4042">
        <v>20260723</v>
      </c>
    </row>
    <row r="4043" spans="1:7" x14ac:dyDescent="0.2">
      <c r="A4043" s="6" t="s">
        <v>200</v>
      </c>
      <c r="B4043" s="6" t="s">
        <v>193</v>
      </c>
      <c r="C4043" s="6" t="s">
        <v>166</v>
      </c>
      <c r="D4043">
        <v>699.16543999999999</v>
      </c>
      <c r="E4043" s="6" t="s">
        <v>168</v>
      </c>
      <c r="F4043" s="6" t="s">
        <v>104</v>
      </c>
      <c r="G4043">
        <v>20260723</v>
      </c>
    </row>
    <row r="4044" spans="1:7" x14ac:dyDescent="0.2">
      <c r="A4044" s="6" t="s">
        <v>200</v>
      </c>
      <c r="B4044" s="6" t="s">
        <v>193</v>
      </c>
      <c r="C4044" s="6" t="s">
        <v>166</v>
      </c>
      <c r="D4044">
        <v>0</v>
      </c>
      <c r="E4044" s="6" t="s">
        <v>106</v>
      </c>
      <c r="F4044" s="6" t="s">
        <v>105</v>
      </c>
      <c r="G4044">
        <v>20260723</v>
      </c>
    </row>
    <row r="4045" spans="1:7" x14ac:dyDescent="0.2">
      <c r="A4045" s="6" t="s">
        <v>200</v>
      </c>
      <c r="B4045" s="6" t="s">
        <v>193</v>
      </c>
      <c r="C4045" s="6" t="s">
        <v>166</v>
      </c>
      <c r="D4045">
        <v>669.91435200000001</v>
      </c>
      <c r="E4045" s="6" t="s">
        <v>108</v>
      </c>
      <c r="F4045" s="6" t="s">
        <v>107</v>
      </c>
      <c r="G4045">
        <v>20260723</v>
      </c>
    </row>
    <row r="4046" spans="1:7" x14ac:dyDescent="0.2">
      <c r="A4046" s="6" t="s">
        <v>200</v>
      </c>
      <c r="B4046" s="6" t="s">
        <v>193</v>
      </c>
      <c r="C4046" s="6" t="s">
        <v>166</v>
      </c>
      <c r="D4046">
        <v>29.251086000000001</v>
      </c>
      <c r="E4046" s="6" t="s">
        <v>110</v>
      </c>
      <c r="F4046" s="6" t="s">
        <v>109</v>
      </c>
      <c r="G4046">
        <v>20260723</v>
      </c>
    </row>
    <row r="4047" spans="1:7" x14ac:dyDescent="0.2">
      <c r="A4047" s="6" t="s">
        <v>200</v>
      </c>
      <c r="B4047" s="6" t="s">
        <v>193</v>
      </c>
      <c r="C4047" s="6" t="s">
        <v>166</v>
      </c>
      <c r="D4047">
        <v>44.262059999999998</v>
      </c>
      <c r="E4047" s="6" t="s">
        <v>112</v>
      </c>
      <c r="F4047" s="6" t="s">
        <v>111</v>
      </c>
      <c r="G4047">
        <v>20260723</v>
      </c>
    </row>
    <row r="4048" spans="1:7" x14ac:dyDescent="0.2">
      <c r="A4048" s="6" t="s">
        <v>200</v>
      </c>
      <c r="B4048" s="6" t="s">
        <v>193</v>
      </c>
      <c r="C4048" s="6" t="s">
        <v>166</v>
      </c>
      <c r="D4048">
        <v>0</v>
      </c>
      <c r="E4048" s="6" t="s">
        <v>106</v>
      </c>
      <c r="F4048" s="6" t="s">
        <v>113</v>
      </c>
      <c r="G4048">
        <v>20260723</v>
      </c>
    </row>
    <row r="4049" spans="1:7" x14ac:dyDescent="0.2">
      <c r="A4049" s="6" t="s">
        <v>200</v>
      </c>
      <c r="B4049" s="6" t="s">
        <v>193</v>
      </c>
      <c r="C4049" s="6" t="s">
        <v>166</v>
      </c>
      <c r="D4049">
        <v>35.987642000000001</v>
      </c>
      <c r="E4049" s="6" t="s">
        <v>108</v>
      </c>
      <c r="F4049" s="6" t="s">
        <v>114</v>
      </c>
      <c r="G4049">
        <v>20260723</v>
      </c>
    </row>
    <row r="4050" spans="1:7" x14ac:dyDescent="0.2">
      <c r="A4050" s="6" t="s">
        <v>200</v>
      </c>
      <c r="B4050" s="6" t="s">
        <v>193</v>
      </c>
      <c r="C4050" s="6" t="s">
        <v>166</v>
      </c>
      <c r="D4050">
        <v>8.2744169999999997</v>
      </c>
      <c r="E4050" s="6" t="s">
        <v>110</v>
      </c>
      <c r="F4050" s="6" t="s">
        <v>115</v>
      </c>
      <c r="G4050">
        <v>20260723</v>
      </c>
    </row>
    <row r="4051" spans="1:7" x14ac:dyDescent="0.2">
      <c r="A4051" s="6" t="s">
        <v>200</v>
      </c>
      <c r="B4051" s="6" t="s">
        <v>193</v>
      </c>
      <c r="C4051" s="6" t="s">
        <v>166</v>
      </c>
      <c r="D4051">
        <v>282.40385400000002</v>
      </c>
      <c r="E4051" s="6" t="s">
        <v>117</v>
      </c>
      <c r="F4051" s="6" t="s">
        <v>116</v>
      </c>
      <c r="G4051">
        <v>20260723</v>
      </c>
    </row>
    <row r="4052" spans="1:7" x14ac:dyDescent="0.2">
      <c r="A4052" s="6" t="s">
        <v>200</v>
      </c>
      <c r="B4052" s="6" t="s">
        <v>193</v>
      </c>
      <c r="C4052" s="6" t="s">
        <v>166</v>
      </c>
      <c r="D4052">
        <v>12.717533</v>
      </c>
      <c r="E4052" s="6" t="s">
        <v>119</v>
      </c>
      <c r="F4052" s="6" t="s">
        <v>118</v>
      </c>
      <c r="G4052">
        <v>20260723</v>
      </c>
    </row>
    <row r="4053" spans="1:7" x14ac:dyDescent="0.2">
      <c r="A4053" s="6" t="s">
        <v>200</v>
      </c>
      <c r="B4053" s="6" t="s">
        <v>193</v>
      </c>
      <c r="C4053" s="6" t="s">
        <v>166</v>
      </c>
      <c r="D4053">
        <v>0</v>
      </c>
      <c r="E4053" s="6" t="s">
        <v>106</v>
      </c>
      <c r="F4053" s="6" t="s">
        <v>120</v>
      </c>
      <c r="G4053">
        <v>20260723</v>
      </c>
    </row>
    <row r="4054" spans="1:7" x14ac:dyDescent="0.2">
      <c r="A4054" s="6" t="s">
        <v>200</v>
      </c>
      <c r="B4054" s="6" t="s">
        <v>193</v>
      </c>
      <c r="C4054" s="6" t="s">
        <v>166</v>
      </c>
      <c r="D4054">
        <v>-10.349112</v>
      </c>
      <c r="E4054" s="6" t="s">
        <v>108</v>
      </c>
      <c r="F4054" s="6" t="s">
        <v>121</v>
      </c>
      <c r="G4054">
        <v>20260723</v>
      </c>
    </row>
    <row r="4055" spans="1:7" x14ac:dyDescent="0.2">
      <c r="A4055" s="6" t="s">
        <v>200</v>
      </c>
      <c r="B4055" s="6" t="s">
        <v>193</v>
      </c>
      <c r="C4055" s="6" t="s">
        <v>166</v>
      </c>
      <c r="D4055">
        <v>23.066645999999999</v>
      </c>
      <c r="E4055" s="6" t="s">
        <v>110</v>
      </c>
      <c r="F4055" s="6" t="s">
        <v>122</v>
      </c>
      <c r="G4055">
        <v>20260723</v>
      </c>
    </row>
    <row r="4056" spans="1:7" x14ac:dyDescent="0.2">
      <c r="A4056" s="6" t="s">
        <v>200</v>
      </c>
      <c r="B4056" s="6" t="s">
        <v>193</v>
      </c>
      <c r="C4056" s="6" t="s">
        <v>166</v>
      </c>
      <c r="D4056">
        <v>269.68632000000002</v>
      </c>
      <c r="E4056" s="6" t="s">
        <v>169</v>
      </c>
      <c r="F4056" s="6" t="s">
        <v>123</v>
      </c>
      <c r="G4056">
        <v>20260723</v>
      </c>
    </row>
    <row r="4057" spans="1:7" x14ac:dyDescent="0.2">
      <c r="A4057" s="6" t="s">
        <v>200</v>
      </c>
      <c r="B4057" s="6" t="s">
        <v>193</v>
      </c>
      <c r="C4057" s="6" t="s">
        <v>166</v>
      </c>
      <c r="D4057">
        <v>0</v>
      </c>
      <c r="E4057" s="6" t="s">
        <v>106</v>
      </c>
      <c r="F4057" s="6" t="s">
        <v>124</v>
      </c>
      <c r="G4057">
        <v>20260723</v>
      </c>
    </row>
    <row r="4058" spans="1:7" x14ac:dyDescent="0.2">
      <c r="A4058" s="6" t="s">
        <v>200</v>
      </c>
      <c r="B4058" s="6" t="s">
        <v>193</v>
      </c>
      <c r="C4058" s="6" t="s">
        <v>166</v>
      </c>
      <c r="D4058">
        <v>244.27097800000001</v>
      </c>
      <c r="E4058" s="6" t="s">
        <v>108</v>
      </c>
      <c r="F4058" s="6" t="s">
        <v>125</v>
      </c>
      <c r="G4058">
        <v>20260723</v>
      </c>
    </row>
    <row r="4059" spans="1:7" x14ac:dyDescent="0.2">
      <c r="A4059" s="6" t="s">
        <v>200</v>
      </c>
      <c r="B4059" s="6" t="s">
        <v>193</v>
      </c>
      <c r="C4059" s="6" t="s">
        <v>166</v>
      </c>
      <c r="D4059">
        <v>25.415341000000002</v>
      </c>
      <c r="E4059" s="6" t="s">
        <v>110</v>
      </c>
      <c r="F4059" s="6" t="s">
        <v>126</v>
      </c>
      <c r="G4059">
        <v>20260723</v>
      </c>
    </row>
    <row r="4060" spans="1:7" x14ac:dyDescent="0.2">
      <c r="A4060" s="6" t="s">
        <v>200</v>
      </c>
      <c r="B4060" s="6" t="s">
        <v>193</v>
      </c>
      <c r="C4060" s="6" t="s">
        <v>166</v>
      </c>
      <c r="D4060">
        <v>1824.575785</v>
      </c>
      <c r="E4060" s="6" t="s">
        <v>170</v>
      </c>
      <c r="F4060" s="6" t="s">
        <v>127</v>
      </c>
      <c r="G4060">
        <v>20260723</v>
      </c>
    </row>
    <row r="4061" spans="1:7" x14ac:dyDescent="0.2">
      <c r="A4061" s="6" t="s">
        <v>200</v>
      </c>
      <c r="B4061" s="6" t="s">
        <v>193</v>
      </c>
      <c r="C4061" s="6" t="s">
        <v>166</v>
      </c>
      <c r="D4061">
        <v>0</v>
      </c>
      <c r="E4061" s="6" t="s">
        <v>106</v>
      </c>
      <c r="F4061" s="6" t="s">
        <v>128</v>
      </c>
      <c r="G4061">
        <v>20260723</v>
      </c>
    </row>
    <row r="4062" spans="1:7" x14ac:dyDescent="0.2">
      <c r="A4062" s="6" t="s">
        <v>200</v>
      </c>
      <c r="B4062" s="6" t="s">
        <v>193</v>
      </c>
      <c r="C4062" s="6" t="s">
        <v>166</v>
      </c>
      <c r="D4062">
        <v>1746.130723</v>
      </c>
      <c r="E4062" s="6" t="s">
        <v>108</v>
      </c>
      <c r="F4062" s="6" t="s">
        <v>129</v>
      </c>
      <c r="G4062">
        <v>20260723</v>
      </c>
    </row>
    <row r="4063" spans="1:7" x14ac:dyDescent="0.2">
      <c r="A4063" s="6" t="s">
        <v>200</v>
      </c>
      <c r="B4063" s="6" t="s">
        <v>193</v>
      </c>
      <c r="C4063" s="6" t="s">
        <v>166</v>
      </c>
      <c r="D4063">
        <v>78.445061999999993</v>
      </c>
      <c r="E4063" s="6" t="s">
        <v>110</v>
      </c>
      <c r="F4063" s="6" t="s">
        <v>130</v>
      </c>
      <c r="G4063">
        <v>20260723</v>
      </c>
    </row>
    <row r="4064" spans="1:7" x14ac:dyDescent="0.2">
      <c r="A4064" s="6" t="s">
        <v>200</v>
      </c>
      <c r="B4064" s="6" t="s">
        <v>193</v>
      </c>
      <c r="C4064" s="6" t="s">
        <v>166</v>
      </c>
      <c r="E4064" s="6" t="s">
        <v>132</v>
      </c>
      <c r="F4064" s="6" t="s">
        <v>131</v>
      </c>
      <c r="G4064">
        <v>20260723</v>
      </c>
    </row>
    <row r="4065" spans="1:7" x14ac:dyDescent="0.2">
      <c r="A4065" s="6" t="s">
        <v>200</v>
      </c>
      <c r="B4065" s="6" t="s">
        <v>193</v>
      </c>
      <c r="C4065" s="6" t="s">
        <v>166</v>
      </c>
      <c r="D4065">
        <v>0.27500000000000002</v>
      </c>
      <c r="E4065" s="6" t="s">
        <v>134</v>
      </c>
      <c r="F4065" s="6" t="s">
        <v>133</v>
      </c>
      <c r="G4065">
        <v>20260723</v>
      </c>
    </row>
    <row r="4066" spans="1:7" x14ac:dyDescent="0.2">
      <c r="A4066" s="6" t="s">
        <v>200</v>
      </c>
      <c r="B4066" s="6" t="s">
        <v>193</v>
      </c>
      <c r="C4066" s="6" t="s">
        <v>166</v>
      </c>
      <c r="D4066">
        <v>1.905251</v>
      </c>
      <c r="E4066" s="6" t="s">
        <v>136</v>
      </c>
      <c r="F4066" s="6" t="s">
        <v>135</v>
      </c>
      <c r="G4066">
        <v>20260723</v>
      </c>
    </row>
    <row r="4067" spans="1:7" x14ac:dyDescent="0.2">
      <c r="A4067" s="6" t="s">
        <v>200</v>
      </c>
      <c r="B4067" s="6" t="s">
        <v>193</v>
      </c>
      <c r="C4067" s="6" t="s">
        <v>166</v>
      </c>
      <c r="D4067">
        <v>2.9943999999999998E-2</v>
      </c>
      <c r="E4067" s="6" t="s">
        <v>138</v>
      </c>
      <c r="F4067" s="6" t="s">
        <v>137</v>
      </c>
      <c r="G4067">
        <v>20260723</v>
      </c>
    </row>
    <row r="4068" spans="1:7" x14ac:dyDescent="0.2">
      <c r="A4068" s="6" t="s">
        <v>200</v>
      </c>
      <c r="B4068" s="6" t="s">
        <v>193</v>
      </c>
      <c r="C4068" s="6" t="s">
        <v>166</v>
      </c>
      <c r="D4068">
        <v>9.8524259999999995</v>
      </c>
      <c r="E4068" s="6" t="s">
        <v>140</v>
      </c>
      <c r="F4068" s="6" t="s">
        <v>139</v>
      </c>
      <c r="G4068">
        <v>20260723</v>
      </c>
    </row>
    <row r="4069" spans="1:7" x14ac:dyDescent="0.2">
      <c r="A4069" s="6" t="s">
        <v>200</v>
      </c>
      <c r="B4069" s="6" t="s">
        <v>193</v>
      </c>
      <c r="C4069" s="6" t="s">
        <v>166</v>
      </c>
      <c r="D4069">
        <v>22.802401</v>
      </c>
      <c r="E4069" s="6" t="s">
        <v>142</v>
      </c>
      <c r="F4069" s="6" t="s">
        <v>141</v>
      </c>
      <c r="G4069">
        <v>20260723</v>
      </c>
    </row>
    <row r="4070" spans="1:7" x14ac:dyDescent="0.2">
      <c r="A4070" s="6" t="s">
        <v>200</v>
      </c>
      <c r="B4070" s="6" t="s">
        <v>193</v>
      </c>
      <c r="C4070" s="6" t="s">
        <v>166</v>
      </c>
      <c r="D4070">
        <v>0.239758</v>
      </c>
      <c r="E4070" s="6" t="s">
        <v>52</v>
      </c>
      <c r="F4070" s="6" t="s">
        <v>143</v>
      </c>
      <c r="G4070">
        <v>20260723</v>
      </c>
    </row>
    <row r="4071" spans="1:7" x14ac:dyDescent="0.2">
      <c r="A4071" s="6" t="s">
        <v>200</v>
      </c>
      <c r="B4071" s="6" t="s">
        <v>193</v>
      </c>
      <c r="C4071" s="6" t="s">
        <v>166</v>
      </c>
      <c r="D4071">
        <v>114.73836300000001</v>
      </c>
      <c r="E4071" s="6" t="s">
        <v>145</v>
      </c>
      <c r="F4071" s="6" t="s">
        <v>144</v>
      </c>
      <c r="G4071">
        <v>20260723</v>
      </c>
    </row>
    <row r="4072" spans="1:7" x14ac:dyDescent="0.2">
      <c r="A4072" s="6" t="s">
        <v>200</v>
      </c>
      <c r="B4072" s="6" t="s">
        <v>193</v>
      </c>
      <c r="C4072" s="6" t="s">
        <v>166</v>
      </c>
      <c r="D4072">
        <v>1.4363950000000001</v>
      </c>
      <c r="E4072" s="6" t="s">
        <v>147</v>
      </c>
      <c r="F4072" s="6" t="s">
        <v>146</v>
      </c>
      <c r="G4072">
        <v>20260723</v>
      </c>
    </row>
    <row r="4073" spans="1:7" x14ac:dyDescent="0.2">
      <c r="A4073" s="6" t="s">
        <v>200</v>
      </c>
      <c r="B4073" s="6" t="s">
        <v>193</v>
      </c>
      <c r="C4073" s="6" t="s">
        <v>166</v>
      </c>
      <c r="D4073">
        <v>90.158068999999998</v>
      </c>
      <c r="E4073" s="6" t="s">
        <v>149</v>
      </c>
      <c r="F4073" s="6" t="s">
        <v>148</v>
      </c>
      <c r="G4073">
        <v>20260723</v>
      </c>
    </row>
    <row r="4074" spans="1:7" x14ac:dyDescent="0.2">
      <c r="A4074" s="6" t="s">
        <v>200</v>
      </c>
      <c r="B4074" s="6" t="s">
        <v>193</v>
      </c>
      <c r="C4074" s="6" t="s">
        <v>166</v>
      </c>
      <c r="D4074">
        <v>41.980781</v>
      </c>
      <c r="E4074" s="6" t="s">
        <v>151</v>
      </c>
      <c r="F4074" s="6" t="s">
        <v>150</v>
      </c>
      <c r="G4074">
        <v>20260723</v>
      </c>
    </row>
    <row r="4075" spans="1:7" x14ac:dyDescent="0.2">
      <c r="A4075" s="6" t="s">
        <v>200</v>
      </c>
      <c r="B4075" s="6" t="s">
        <v>193</v>
      </c>
      <c r="C4075" s="6" t="s">
        <v>166</v>
      </c>
      <c r="D4075">
        <v>144.59065200000001</v>
      </c>
      <c r="E4075" s="6" t="s">
        <v>153</v>
      </c>
      <c r="F4075" s="6" t="s">
        <v>152</v>
      </c>
      <c r="G4075">
        <v>20260723</v>
      </c>
    </row>
    <row r="4076" spans="1:7" x14ac:dyDescent="0.2">
      <c r="A4076" s="6" t="s">
        <v>200</v>
      </c>
      <c r="B4076" s="6" t="s">
        <v>193</v>
      </c>
      <c r="C4076" s="6" t="s">
        <v>166</v>
      </c>
      <c r="D4076">
        <v>0</v>
      </c>
      <c r="E4076" s="6" t="s">
        <v>155</v>
      </c>
      <c r="F4076" s="6" t="s">
        <v>154</v>
      </c>
      <c r="G4076">
        <v>20260723</v>
      </c>
    </row>
    <row r="4077" spans="1:7" x14ac:dyDescent="0.2">
      <c r="A4077" s="6" t="s">
        <v>200</v>
      </c>
      <c r="B4077" s="6" t="s">
        <v>193</v>
      </c>
      <c r="C4077" s="6" t="s">
        <v>166</v>
      </c>
      <c r="D4077">
        <v>0</v>
      </c>
      <c r="E4077" s="6" t="s">
        <v>157</v>
      </c>
      <c r="F4077" s="6" t="s">
        <v>156</v>
      </c>
      <c r="G4077">
        <v>20260723</v>
      </c>
    </row>
    <row r="4078" spans="1:7" x14ac:dyDescent="0.2">
      <c r="A4078" s="6" t="s">
        <v>200</v>
      </c>
      <c r="B4078" s="6" t="s">
        <v>193</v>
      </c>
      <c r="C4078" s="6" t="s">
        <v>166</v>
      </c>
      <c r="D4078">
        <v>0</v>
      </c>
      <c r="E4078" s="6" t="s">
        <v>159</v>
      </c>
      <c r="F4078" s="6" t="s">
        <v>158</v>
      </c>
      <c r="G4078">
        <v>20260723</v>
      </c>
    </row>
    <row r="4079" spans="1:7" x14ac:dyDescent="0.2">
      <c r="A4079" s="6" t="s">
        <v>200</v>
      </c>
      <c r="B4079" s="6" t="s">
        <v>193</v>
      </c>
      <c r="C4079" s="6" t="s">
        <v>166</v>
      </c>
      <c r="D4079">
        <v>34.617638999999997</v>
      </c>
      <c r="E4079" s="6" t="s">
        <v>161</v>
      </c>
      <c r="F4079" s="6" t="s">
        <v>160</v>
      </c>
      <c r="G4079">
        <v>20260723</v>
      </c>
    </row>
    <row r="4080" spans="1:7" x14ac:dyDescent="0.2">
      <c r="A4080" s="6" t="s">
        <v>200</v>
      </c>
      <c r="B4080" s="6" t="s">
        <v>193</v>
      </c>
      <c r="C4080" s="6" t="s">
        <v>166</v>
      </c>
      <c r="D4080">
        <v>3313.0338160000001</v>
      </c>
      <c r="E4080" s="6" t="s">
        <v>163</v>
      </c>
      <c r="F4080" s="6" t="s">
        <v>162</v>
      </c>
      <c r="G4080">
        <v>20260723</v>
      </c>
    </row>
    <row r="4081" spans="1:7" x14ac:dyDescent="0.2">
      <c r="A4081" s="6" t="s">
        <v>200</v>
      </c>
      <c r="B4081" s="6" t="s">
        <v>193</v>
      </c>
      <c r="C4081" s="6" t="s">
        <v>166</v>
      </c>
      <c r="D4081">
        <v>1527.6554550000001</v>
      </c>
      <c r="E4081" s="6" t="s">
        <v>165</v>
      </c>
      <c r="F4081" s="6" t="s">
        <v>164</v>
      </c>
      <c r="G4081">
        <v>20260723</v>
      </c>
    </row>
    <row r="4082" spans="1:7" x14ac:dyDescent="0.2">
      <c r="A4082" s="6" t="s">
        <v>200</v>
      </c>
      <c r="B4082" s="6" t="s">
        <v>194</v>
      </c>
      <c r="C4082" s="6" t="s">
        <v>166</v>
      </c>
      <c r="E4082" s="6" t="s">
        <v>12</v>
      </c>
      <c r="F4082" s="6" t="s">
        <v>11</v>
      </c>
      <c r="G4082">
        <v>20260723</v>
      </c>
    </row>
    <row r="4083" spans="1:7" x14ac:dyDescent="0.2">
      <c r="A4083" s="6" t="s">
        <v>200</v>
      </c>
      <c r="B4083" s="6" t="s">
        <v>194</v>
      </c>
      <c r="C4083" s="6" t="s">
        <v>166</v>
      </c>
      <c r="E4083" s="6" t="s">
        <v>16</v>
      </c>
      <c r="F4083" s="6" t="s">
        <v>15</v>
      </c>
      <c r="G4083">
        <v>20260723</v>
      </c>
    </row>
    <row r="4084" spans="1:7" x14ac:dyDescent="0.2">
      <c r="A4084" s="6" t="s">
        <v>200</v>
      </c>
      <c r="B4084" s="6" t="s">
        <v>194</v>
      </c>
      <c r="C4084" s="6" t="s">
        <v>166</v>
      </c>
      <c r="E4084" s="6" t="s">
        <v>18</v>
      </c>
      <c r="F4084" s="6" t="s">
        <v>17</v>
      </c>
      <c r="G4084">
        <v>20260723</v>
      </c>
    </row>
    <row r="4085" spans="1:7" x14ac:dyDescent="0.2">
      <c r="A4085" s="6" t="s">
        <v>200</v>
      </c>
      <c r="B4085" s="6" t="s">
        <v>194</v>
      </c>
      <c r="C4085" s="6" t="s">
        <v>166</v>
      </c>
      <c r="D4085">
        <v>7.2000000000000002E-5</v>
      </c>
      <c r="E4085" s="6" t="s">
        <v>20</v>
      </c>
      <c r="F4085" s="6" t="s">
        <v>19</v>
      </c>
      <c r="G4085">
        <v>20260723</v>
      </c>
    </row>
    <row r="4086" spans="1:7" x14ac:dyDescent="0.2">
      <c r="A4086" s="6" t="s">
        <v>200</v>
      </c>
      <c r="B4086" s="6" t="s">
        <v>194</v>
      </c>
      <c r="C4086" s="6" t="s">
        <v>166</v>
      </c>
      <c r="D4086">
        <v>2.6605310000000002</v>
      </c>
      <c r="E4086" s="6" t="s">
        <v>22</v>
      </c>
      <c r="F4086" s="6" t="s">
        <v>21</v>
      </c>
      <c r="G4086">
        <v>20260723</v>
      </c>
    </row>
    <row r="4087" spans="1:7" x14ac:dyDescent="0.2">
      <c r="A4087" s="6" t="s">
        <v>200</v>
      </c>
      <c r="B4087" s="6" t="s">
        <v>194</v>
      </c>
      <c r="C4087" s="6" t="s">
        <v>166</v>
      </c>
      <c r="D4087">
        <v>1.7669060000000001</v>
      </c>
      <c r="E4087" s="6" t="s">
        <v>24</v>
      </c>
      <c r="F4087" s="6" t="s">
        <v>23</v>
      </c>
      <c r="G4087">
        <v>20260723</v>
      </c>
    </row>
    <row r="4088" spans="1:7" x14ac:dyDescent="0.2">
      <c r="A4088" s="6" t="s">
        <v>200</v>
      </c>
      <c r="B4088" s="6" t="s">
        <v>194</v>
      </c>
      <c r="C4088" s="6" t="s">
        <v>166</v>
      </c>
      <c r="D4088">
        <v>138.941102</v>
      </c>
      <c r="E4088" s="6" t="s">
        <v>26</v>
      </c>
      <c r="F4088" s="6" t="s">
        <v>25</v>
      </c>
      <c r="G4088">
        <v>20260723</v>
      </c>
    </row>
    <row r="4089" spans="1:7" x14ac:dyDescent="0.2">
      <c r="A4089" s="6" t="s">
        <v>200</v>
      </c>
      <c r="B4089" s="6" t="s">
        <v>194</v>
      </c>
      <c r="C4089" s="6" t="s">
        <v>166</v>
      </c>
      <c r="D4089">
        <v>2203.2851139999998</v>
      </c>
      <c r="E4089" s="6" t="s">
        <v>28</v>
      </c>
      <c r="F4089" s="6" t="s">
        <v>27</v>
      </c>
      <c r="G4089">
        <v>20260723</v>
      </c>
    </row>
    <row r="4090" spans="1:7" x14ac:dyDescent="0.2">
      <c r="A4090" s="6" t="s">
        <v>200</v>
      </c>
      <c r="B4090" s="6" t="s">
        <v>194</v>
      </c>
      <c r="C4090" s="6" t="s">
        <v>166</v>
      </c>
      <c r="D4090">
        <v>144.47135800000001</v>
      </c>
      <c r="E4090" s="6" t="s">
        <v>30</v>
      </c>
      <c r="F4090" s="6" t="s">
        <v>29</v>
      </c>
      <c r="G4090">
        <v>20260723</v>
      </c>
    </row>
    <row r="4091" spans="1:7" x14ac:dyDescent="0.2">
      <c r="A4091" s="6" t="s">
        <v>200</v>
      </c>
      <c r="B4091" s="6" t="s">
        <v>194</v>
      </c>
      <c r="C4091" s="6" t="s">
        <v>166</v>
      </c>
      <c r="D4091">
        <v>223.63483400000001</v>
      </c>
      <c r="E4091" s="6" t="s">
        <v>32</v>
      </c>
      <c r="F4091" s="6" t="s">
        <v>31</v>
      </c>
      <c r="G4091">
        <v>20260723</v>
      </c>
    </row>
    <row r="4092" spans="1:7" x14ac:dyDescent="0.2">
      <c r="A4092" s="6" t="s">
        <v>200</v>
      </c>
      <c r="B4092" s="6" t="s">
        <v>194</v>
      </c>
      <c r="C4092" s="6" t="s">
        <v>166</v>
      </c>
      <c r="D4092">
        <v>52.836748999999998</v>
      </c>
      <c r="E4092" s="6" t="s">
        <v>34</v>
      </c>
      <c r="F4092" s="6" t="s">
        <v>33</v>
      </c>
      <c r="G4092">
        <v>20260723</v>
      </c>
    </row>
    <row r="4093" spans="1:7" x14ac:dyDescent="0.2">
      <c r="A4093" s="6" t="s">
        <v>200</v>
      </c>
      <c r="B4093" s="6" t="s">
        <v>194</v>
      </c>
      <c r="C4093" s="6" t="s">
        <v>166</v>
      </c>
      <c r="D4093">
        <v>44.080942999999998</v>
      </c>
      <c r="E4093" s="6" t="s">
        <v>36</v>
      </c>
      <c r="F4093" s="6" t="s">
        <v>35</v>
      </c>
      <c r="G4093">
        <v>20260723</v>
      </c>
    </row>
    <row r="4094" spans="1:7" x14ac:dyDescent="0.2">
      <c r="A4094" s="6" t="s">
        <v>200</v>
      </c>
      <c r="B4094" s="6" t="s">
        <v>194</v>
      </c>
      <c r="C4094" s="6" t="s">
        <v>166</v>
      </c>
      <c r="D4094">
        <v>8.7558059999999998</v>
      </c>
      <c r="E4094" s="6" t="s">
        <v>38</v>
      </c>
      <c r="F4094" s="6" t="s">
        <v>37</v>
      </c>
      <c r="G4094">
        <v>20260723</v>
      </c>
    </row>
    <row r="4095" spans="1:7" x14ac:dyDescent="0.2">
      <c r="A4095" s="6" t="s">
        <v>200</v>
      </c>
      <c r="B4095" s="6" t="s">
        <v>194</v>
      </c>
      <c r="C4095" s="6" t="s">
        <v>166</v>
      </c>
      <c r="D4095">
        <v>1070.2615169999999</v>
      </c>
      <c r="E4095" s="6" t="s">
        <v>40</v>
      </c>
      <c r="F4095" s="6" t="s">
        <v>39</v>
      </c>
      <c r="G4095">
        <v>20260723</v>
      </c>
    </row>
    <row r="4096" spans="1:7" x14ac:dyDescent="0.2">
      <c r="A4096" s="6" t="s">
        <v>200</v>
      </c>
      <c r="B4096" s="6" t="s">
        <v>194</v>
      </c>
      <c r="C4096" s="6" t="s">
        <v>166</v>
      </c>
      <c r="D4096">
        <v>651.58548199999996</v>
      </c>
      <c r="E4096" s="6" t="s">
        <v>42</v>
      </c>
      <c r="F4096" s="6" t="s">
        <v>41</v>
      </c>
      <c r="G4096">
        <v>20260723</v>
      </c>
    </row>
    <row r="4097" spans="1:7" x14ac:dyDescent="0.2">
      <c r="A4097" s="6" t="s">
        <v>200</v>
      </c>
      <c r="B4097" s="6" t="s">
        <v>194</v>
      </c>
      <c r="C4097" s="6" t="s">
        <v>166</v>
      </c>
      <c r="D4097">
        <v>392.80485299999998</v>
      </c>
      <c r="E4097" s="6" t="s">
        <v>44</v>
      </c>
      <c r="F4097" s="6" t="s">
        <v>43</v>
      </c>
      <c r="G4097">
        <v>20260723</v>
      </c>
    </row>
    <row r="4098" spans="1:7" x14ac:dyDescent="0.2">
      <c r="A4098" s="6" t="s">
        <v>200</v>
      </c>
      <c r="B4098" s="6" t="s">
        <v>194</v>
      </c>
      <c r="C4098" s="6" t="s">
        <v>166</v>
      </c>
      <c r="D4098">
        <v>25.871184</v>
      </c>
      <c r="E4098" s="6" t="s">
        <v>46</v>
      </c>
      <c r="F4098" s="6" t="s">
        <v>45</v>
      </c>
      <c r="G4098">
        <v>20260723</v>
      </c>
    </row>
    <row r="4099" spans="1:7" x14ac:dyDescent="0.2">
      <c r="A4099" s="6" t="s">
        <v>200</v>
      </c>
      <c r="B4099" s="6" t="s">
        <v>194</v>
      </c>
      <c r="C4099" s="6" t="s">
        <v>166</v>
      </c>
      <c r="D4099">
        <v>0</v>
      </c>
      <c r="E4099" s="6" t="s">
        <v>48</v>
      </c>
      <c r="F4099" s="6" t="s">
        <v>47</v>
      </c>
      <c r="G4099">
        <v>20260723</v>
      </c>
    </row>
    <row r="4100" spans="1:7" x14ac:dyDescent="0.2">
      <c r="A4100" s="6" t="s">
        <v>200</v>
      </c>
      <c r="B4100" s="6" t="s">
        <v>194</v>
      </c>
      <c r="C4100" s="6" t="s">
        <v>166</v>
      </c>
      <c r="D4100">
        <v>646.62916399999995</v>
      </c>
      <c r="E4100" s="6" t="s">
        <v>50</v>
      </c>
      <c r="F4100" s="6" t="s">
        <v>49</v>
      </c>
      <c r="G4100">
        <v>20260723</v>
      </c>
    </row>
    <row r="4101" spans="1:7" x14ac:dyDescent="0.2">
      <c r="A4101" s="6" t="s">
        <v>200</v>
      </c>
      <c r="B4101" s="6" t="s">
        <v>194</v>
      </c>
      <c r="C4101" s="6" t="s">
        <v>166</v>
      </c>
      <c r="D4101">
        <v>3.4600000000000001E-4</v>
      </c>
      <c r="E4101" s="6" t="s">
        <v>52</v>
      </c>
      <c r="F4101" s="6" t="s">
        <v>51</v>
      </c>
      <c r="G4101">
        <v>20260723</v>
      </c>
    </row>
    <row r="4102" spans="1:7" x14ac:dyDescent="0.2">
      <c r="A4102" s="6" t="s">
        <v>200</v>
      </c>
      <c r="B4102" s="6" t="s">
        <v>194</v>
      </c>
      <c r="C4102" s="6" t="s">
        <v>166</v>
      </c>
      <c r="D4102">
        <v>65.418083999999993</v>
      </c>
      <c r="E4102" s="6" t="s">
        <v>54</v>
      </c>
      <c r="F4102" s="6" t="s">
        <v>53</v>
      </c>
      <c r="G4102">
        <v>20260723</v>
      </c>
    </row>
    <row r="4103" spans="1:7" x14ac:dyDescent="0.2">
      <c r="A4103" s="6" t="s">
        <v>200</v>
      </c>
      <c r="B4103" s="6" t="s">
        <v>194</v>
      </c>
      <c r="C4103" s="6" t="s">
        <v>166</v>
      </c>
      <c r="D4103">
        <v>3.3062000000000001E-2</v>
      </c>
      <c r="E4103" s="6" t="s">
        <v>56</v>
      </c>
      <c r="F4103" s="6" t="s">
        <v>55</v>
      </c>
      <c r="G4103">
        <v>20260723</v>
      </c>
    </row>
    <row r="4104" spans="1:7" x14ac:dyDescent="0.2">
      <c r="A4104" s="6" t="s">
        <v>200</v>
      </c>
      <c r="B4104" s="6" t="s">
        <v>194</v>
      </c>
      <c r="C4104" s="6" t="s">
        <v>166</v>
      </c>
      <c r="D4104">
        <v>2240.2106349999999</v>
      </c>
      <c r="E4104" s="6" t="s">
        <v>58</v>
      </c>
      <c r="F4104" s="6" t="s">
        <v>57</v>
      </c>
      <c r="G4104">
        <v>20260723</v>
      </c>
    </row>
    <row r="4105" spans="1:7" x14ac:dyDescent="0.2">
      <c r="A4105" s="6" t="s">
        <v>200</v>
      </c>
      <c r="B4105" s="6" t="s">
        <v>194</v>
      </c>
      <c r="C4105" s="6" t="s">
        <v>166</v>
      </c>
      <c r="D4105">
        <v>72.664527000000007</v>
      </c>
      <c r="E4105" s="6" t="s">
        <v>60</v>
      </c>
      <c r="F4105" s="6" t="s">
        <v>59</v>
      </c>
      <c r="G4105">
        <v>20260723</v>
      </c>
    </row>
    <row r="4106" spans="1:7" x14ac:dyDescent="0.2">
      <c r="A4106" s="6" t="s">
        <v>200</v>
      </c>
      <c r="B4106" s="6" t="s">
        <v>194</v>
      </c>
      <c r="C4106" s="6" t="s">
        <v>166</v>
      </c>
      <c r="D4106">
        <v>3.268214</v>
      </c>
      <c r="E4106" s="6" t="s">
        <v>62</v>
      </c>
      <c r="F4106" s="6" t="s">
        <v>61</v>
      </c>
      <c r="G4106">
        <v>20260723</v>
      </c>
    </row>
    <row r="4107" spans="1:7" x14ac:dyDescent="0.2">
      <c r="A4107" s="6" t="s">
        <v>200</v>
      </c>
      <c r="B4107" s="6" t="s">
        <v>194</v>
      </c>
      <c r="C4107" s="6" t="s">
        <v>166</v>
      </c>
      <c r="D4107">
        <v>0</v>
      </c>
      <c r="E4107" s="6" t="s">
        <v>64</v>
      </c>
      <c r="F4107" s="6" t="s">
        <v>63</v>
      </c>
      <c r="G4107">
        <v>20260723</v>
      </c>
    </row>
    <row r="4108" spans="1:7" x14ac:dyDescent="0.2">
      <c r="A4108" s="6" t="s">
        <v>200</v>
      </c>
      <c r="B4108" s="6" t="s">
        <v>194</v>
      </c>
      <c r="C4108" s="6" t="s">
        <v>166</v>
      </c>
      <c r="D4108">
        <v>69.396313000000006</v>
      </c>
      <c r="E4108" s="6" t="s">
        <v>66</v>
      </c>
      <c r="F4108" s="6" t="s">
        <v>65</v>
      </c>
      <c r="G4108">
        <v>20260723</v>
      </c>
    </row>
    <row r="4109" spans="1:7" x14ac:dyDescent="0.2">
      <c r="A4109" s="6" t="s">
        <v>200</v>
      </c>
      <c r="B4109" s="6" t="s">
        <v>194</v>
      </c>
      <c r="C4109" s="6" t="s">
        <v>166</v>
      </c>
      <c r="D4109">
        <v>321.71521799999999</v>
      </c>
      <c r="E4109" s="6" t="s">
        <v>68</v>
      </c>
      <c r="F4109" s="6" t="s">
        <v>67</v>
      </c>
      <c r="G4109">
        <v>20260723</v>
      </c>
    </row>
    <row r="4110" spans="1:7" x14ac:dyDescent="0.2">
      <c r="A4110" s="6" t="s">
        <v>200</v>
      </c>
      <c r="B4110" s="6" t="s">
        <v>194</v>
      </c>
      <c r="C4110" s="6" t="s">
        <v>166</v>
      </c>
      <c r="D4110">
        <v>319.58424300000001</v>
      </c>
      <c r="E4110" s="6" t="s">
        <v>70</v>
      </c>
      <c r="F4110" s="6" t="s">
        <v>69</v>
      </c>
      <c r="G4110">
        <v>20260723</v>
      </c>
    </row>
    <row r="4111" spans="1:7" x14ac:dyDescent="0.2">
      <c r="A4111" s="6" t="s">
        <v>200</v>
      </c>
      <c r="B4111" s="6" t="s">
        <v>194</v>
      </c>
      <c r="C4111" s="6" t="s">
        <v>166</v>
      </c>
      <c r="D4111">
        <v>312.55627700000002</v>
      </c>
      <c r="E4111" s="6" t="s">
        <v>72</v>
      </c>
      <c r="F4111" s="6" t="s">
        <v>71</v>
      </c>
      <c r="G4111">
        <v>20260723</v>
      </c>
    </row>
    <row r="4112" spans="1:7" x14ac:dyDescent="0.2">
      <c r="A4112" s="6" t="s">
        <v>200</v>
      </c>
      <c r="B4112" s="6" t="s">
        <v>194</v>
      </c>
      <c r="C4112" s="6" t="s">
        <v>166</v>
      </c>
      <c r="D4112">
        <v>7.0279660000000002</v>
      </c>
      <c r="E4112" s="6" t="s">
        <v>74</v>
      </c>
      <c r="F4112" s="6" t="s">
        <v>73</v>
      </c>
      <c r="G4112">
        <v>20260723</v>
      </c>
    </row>
    <row r="4113" spans="1:7" x14ac:dyDescent="0.2">
      <c r="A4113" s="6" t="s">
        <v>200</v>
      </c>
      <c r="B4113" s="6" t="s">
        <v>194</v>
      </c>
      <c r="C4113" s="6" t="s">
        <v>166</v>
      </c>
      <c r="D4113">
        <v>15.965702</v>
      </c>
      <c r="E4113" s="6" t="s">
        <v>76</v>
      </c>
      <c r="F4113" s="6" t="s">
        <v>75</v>
      </c>
      <c r="G4113">
        <v>20260723</v>
      </c>
    </row>
    <row r="4114" spans="1:7" x14ac:dyDescent="0.2">
      <c r="A4114" s="6" t="s">
        <v>200</v>
      </c>
      <c r="B4114" s="6" t="s">
        <v>194</v>
      </c>
      <c r="C4114" s="6" t="s">
        <v>166</v>
      </c>
      <c r="D4114">
        <v>14.423811000000001</v>
      </c>
      <c r="E4114" s="6" t="s">
        <v>78</v>
      </c>
      <c r="F4114" s="6" t="s">
        <v>77</v>
      </c>
      <c r="G4114">
        <v>20260723</v>
      </c>
    </row>
    <row r="4115" spans="1:7" x14ac:dyDescent="0.2">
      <c r="A4115" s="6" t="s">
        <v>200</v>
      </c>
      <c r="B4115" s="6" t="s">
        <v>194</v>
      </c>
      <c r="C4115" s="6" t="s">
        <v>166</v>
      </c>
      <c r="D4115">
        <v>1.5418909999999999</v>
      </c>
      <c r="E4115" s="6" t="s">
        <v>80</v>
      </c>
      <c r="F4115" s="6" t="s">
        <v>79</v>
      </c>
      <c r="G4115">
        <v>20260723</v>
      </c>
    </row>
    <row r="4116" spans="1:7" x14ac:dyDescent="0.2">
      <c r="A4116" s="6" t="s">
        <v>200</v>
      </c>
      <c r="B4116" s="6" t="s">
        <v>194</v>
      </c>
      <c r="C4116" s="6" t="s">
        <v>166</v>
      </c>
      <c r="D4116">
        <v>-13.834726</v>
      </c>
      <c r="E4116" s="6" t="s">
        <v>82</v>
      </c>
      <c r="F4116" s="6" t="s">
        <v>81</v>
      </c>
      <c r="G4116">
        <v>20260723</v>
      </c>
    </row>
    <row r="4117" spans="1:7" x14ac:dyDescent="0.2">
      <c r="A4117" s="6" t="s">
        <v>200</v>
      </c>
      <c r="B4117" s="6" t="s">
        <v>194</v>
      </c>
      <c r="C4117" s="6" t="s">
        <v>166</v>
      </c>
      <c r="D4117">
        <v>0</v>
      </c>
      <c r="E4117" s="6" t="s">
        <v>84</v>
      </c>
      <c r="F4117" s="6" t="s">
        <v>83</v>
      </c>
      <c r="G4117">
        <v>20260723</v>
      </c>
    </row>
    <row r="4118" spans="1:7" x14ac:dyDescent="0.2">
      <c r="A4118" s="6" t="s">
        <v>200</v>
      </c>
      <c r="B4118" s="6" t="s">
        <v>194</v>
      </c>
      <c r="C4118" s="6" t="s">
        <v>166</v>
      </c>
      <c r="D4118">
        <v>107.413477</v>
      </c>
      <c r="E4118" s="6" t="s">
        <v>86</v>
      </c>
      <c r="F4118" s="6" t="s">
        <v>85</v>
      </c>
      <c r="G4118">
        <v>20260723</v>
      </c>
    </row>
    <row r="4119" spans="1:7" x14ac:dyDescent="0.2">
      <c r="A4119" s="6" t="s">
        <v>200</v>
      </c>
      <c r="B4119" s="6" t="s">
        <v>194</v>
      </c>
      <c r="C4119" s="6" t="s">
        <v>166</v>
      </c>
      <c r="D4119">
        <v>35.396625</v>
      </c>
      <c r="E4119" s="6" t="s">
        <v>88</v>
      </c>
      <c r="F4119" s="6" t="s">
        <v>87</v>
      </c>
      <c r="G4119">
        <v>20260723</v>
      </c>
    </row>
    <row r="4120" spans="1:7" x14ac:dyDescent="0.2">
      <c r="A4120" s="6" t="s">
        <v>200</v>
      </c>
      <c r="B4120" s="6" t="s">
        <v>194</v>
      </c>
      <c r="C4120" s="6" t="s">
        <v>166</v>
      </c>
      <c r="D4120">
        <v>104.517386</v>
      </c>
      <c r="E4120" s="6" t="s">
        <v>90</v>
      </c>
      <c r="F4120" s="6" t="s">
        <v>89</v>
      </c>
      <c r="G4120">
        <v>20260723</v>
      </c>
    </row>
    <row r="4121" spans="1:7" x14ac:dyDescent="0.2">
      <c r="A4121" s="6" t="s">
        <v>200</v>
      </c>
      <c r="B4121" s="6" t="s">
        <v>194</v>
      </c>
      <c r="C4121" s="6" t="s">
        <v>166</v>
      </c>
      <c r="D4121">
        <v>0</v>
      </c>
      <c r="E4121" s="6" t="s">
        <v>92</v>
      </c>
      <c r="F4121" s="6" t="s">
        <v>91</v>
      </c>
      <c r="G4121">
        <v>20260723</v>
      </c>
    </row>
    <row r="4122" spans="1:7" x14ac:dyDescent="0.2">
      <c r="A4122" s="6" t="s">
        <v>200</v>
      </c>
      <c r="B4122" s="6" t="s">
        <v>194</v>
      </c>
      <c r="C4122" s="6" t="s">
        <v>166</v>
      </c>
      <c r="D4122">
        <v>0</v>
      </c>
      <c r="E4122" s="6" t="s">
        <v>94</v>
      </c>
      <c r="F4122" s="6" t="s">
        <v>93</v>
      </c>
      <c r="G4122">
        <v>20260723</v>
      </c>
    </row>
    <row r="4123" spans="1:7" x14ac:dyDescent="0.2">
      <c r="A4123" s="6" t="s">
        <v>200</v>
      </c>
      <c r="B4123" s="6" t="s">
        <v>194</v>
      </c>
      <c r="C4123" s="6" t="s">
        <v>166</v>
      </c>
      <c r="D4123">
        <v>154.140354</v>
      </c>
      <c r="E4123" s="6" t="s">
        <v>96</v>
      </c>
      <c r="F4123" s="6" t="s">
        <v>95</v>
      </c>
      <c r="G4123">
        <v>20260723</v>
      </c>
    </row>
    <row r="4124" spans="1:7" x14ac:dyDescent="0.2">
      <c r="A4124" s="6" t="s">
        <v>200</v>
      </c>
      <c r="B4124" s="6" t="s">
        <v>194</v>
      </c>
      <c r="C4124" s="6" t="s">
        <v>166</v>
      </c>
      <c r="D4124">
        <v>29.719954000000001</v>
      </c>
      <c r="E4124" s="6" t="s">
        <v>98</v>
      </c>
      <c r="F4124" s="6" t="s">
        <v>97</v>
      </c>
      <c r="G4124">
        <v>20260723</v>
      </c>
    </row>
    <row r="4125" spans="1:7" x14ac:dyDescent="0.2">
      <c r="A4125" s="6" t="s">
        <v>200</v>
      </c>
      <c r="B4125" s="6" t="s">
        <v>194</v>
      </c>
      <c r="C4125" s="6" t="s">
        <v>166</v>
      </c>
      <c r="D4125">
        <v>5412.4318999999996</v>
      </c>
      <c r="E4125" s="6" t="s">
        <v>100</v>
      </c>
      <c r="F4125" s="6" t="s">
        <v>99</v>
      </c>
      <c r="G4125">
        <v>20260723</v>
      </c>
    </row>
    <row r="4126" spans="1:7" x14ac:dyDescent="0.2">
      <c r="A4126" s="6" t="s">
        <v>200</v>
      </c>
      <c r="B4126" s="6" t="s">
        <v>194</v>
      </c>
      <c r="C4126" s="6" t="s">
        <v>166</v>
      </c>
      <c r="E4126" s="6" t="s">
        <v>102</v>
      </c>
      <c r="F4126" s="6" t="s">
        <v>101</v>
      </c>
      <c r="G4126">
        <v>20260723</v>
      </c>
    </row>
    <row r="4127" spans="1:7" x14ac:dyDescent="0.2">
      <c r="A4127" s="6" t="s">
        <v>200</v>
      </c>
      <c r="B4127" s="6" t="s">
        <v>194</v>
      </c>
      <c r="C4127" s="6" t="s">
        <v>166</v>
      </c>
      <c r="D4127">
        <v>843.34157000000005</v>
      </c>
      <c r="E4127" s="6" t="s">
        <v>167</v>
      </c>
      <c r="F4127" s="6" t="s">
        <v>103</v>
      </c>
      <c r="G4127">
        <v>20260723</v>
      </c>
    </row>
    <row r="4128" spans="1:7" x14ac:dyDescent="0.2">
      <c r="A4128" s="6" t="s">
        <v>200</v>
      </c>
      <c r="B4128" s="6" t="s">
        <v>194</v>
      </c>
      <c r="C4128" s="6" t="s">
        <v>166</v>
      </c>
      <c r="D4128">
        <v>802.90174100000002</v>
      </c>
      <c r="E4128" s="6" t="s">
        <v>168</v>
      </c>
      <c r="F4128" s="6" t="s">
        <v>104</v>
      </c>
      <c r="G4128">
        <v>20260723</v>
      </c>
    </row>
    <row r="4129" spans="1:7" x14ac:dyDescent="0.2">
      <c r="A4129" s="6" t="s">
        <v>200</v>
      </c>
      <c r="B4129" s="6" t="s">
        <v>194</v>
      </c>
      <c r="C4129" s="6" t="s">
        <v>166</v>
      </c>
      <c r="D4129">
        <v>0</v>
      </c>
      <c r="E4129" s="6" t="s">
        <v>106</v>
      </c>
      <c r="F4129" s="6" t="s">
        <v>105</v>
      </c>
      <c r="G4129">
        <v>20260723</v>
      </c>
    </row>
    <row r="4130" spans="1:7" x14ac:dyDescent="0.2">
      <c r="A4130" s="6" t="s">
        <v>200</v>
      </c>
      <c r="B4130" s="6" t="s">
        <v>194</v>
      </c>
      <c r="C4130" s="6" t="s">
        <v>166</v>
      </c>
      <c r="D4130">
        <v>769.19706699999995</v>
      </c>
      <c r="E4130" s="6" t="s">
        <v>108</v>
      </c>
      <c r="F4130" s="6" t="s">
        <v>107</v>
      </c>
      <c r="G4130">
        <v>20260723</v>
      </c>
    </row>
    <row r="4131" spans="1:7" x14ac:dyDescent="0.2">
      <c r="A4131" s="6" t="s">
        <v>200</v>
      </c>
      <c r="B4131" s="6" t="s">
        <v>194</v>
      </c>
      <c r="C4131" s="6" t="s">
        <v>166</v>
      </c>
      <c r="D4131">
        <v>33.704673999999997</v>
      </c>
      <c r="E4131" s="6" t="s">
        <v>110</v>
      </c>
      <c r="F4131" s="6" t="s">
        <v>109</v>
      </c>
      <c r="G4131">
        <v>20260723</v>
      </c>
    </row>
    <row r="4132" spans="1:7" x14ac:dyDescent="0.2">
      <c r="A4132" s="6" t="s">
        <v>200</v>
      </c>
      <c r="B4132" s="6" t="s">
        <v>194</v>
      </c>
      <c r="C4132" s="6" t="s">
        <v>166</v>
      </c>
      <c r="D4132">
        <v>40.439830000000001</v>
      </c>
      <c r="E4132" s="6" t="s">
        <v>112</v>
      </c>
      <c r="F4132" s="6" t="s">
        <v>111</v>
      </c>
      <c r="G4132">
        <v>20260723</v>
      </c>
    </row>
    <row r="4133" spans="1:7" x14ac:dyDescent="0.2">
      <c r="A4133" s="6" t="s">
        <v>200</v>
      </c>
      <c r="B4133" s="6" t="s">
        <v>194</v>
      </c>
      <c r="C4133" s="6" t="s">
        <v>166</v>
      </c>
      <c r="D4133">
        <v>0</v>
      </c>
      <c r="E4133" s="6" t="s">
        <v>106</v>
      </c>
      <c r="F4133" s="6" t="s">
        <v>113</v>
      </c>
      <c r="G4133">
        <v>20260723</v>
      </c>
    </row>
    <row r="4134" spans="1:7" x14ac:dyDescent="0.2">
      <c r="A4134" s="6" t="s">
        <v>200</v>
      </c>
      <c r="B4134" s="6" t="s">
        <v>194</v>
      </c>
      <c r="C4134" s="6" t="s">
        <v>166</v>
      </c>
      <c r="D4134">
        <v>31.657859999999999</v>
      </c>
      <c r="E4134" s="6" t="s">
        <v>108</v>
      </c>
      <c r="F4134" s="6" t="s">
        <v>114</v>
      </c>
      <c r="G4134">
        <v>20260723</v>
      </c>
    </row>
    <row r="4135" spans="1:7" x14ac:dyDescent="0.2">
      <c r="A4135" s="6" t="s">
        <v>200</v>
      </c>
      <c r="B4135" s="6" t="s">
        <v>194</v>
      </c>
      <c r="C4135" s="6" t="s">
        <v>166</v>
      </c>
      <c r="D4135">
        <v>8.7819710000000004</v>
      </c>
      <c r="E4135" s="6" t="s">
        <v>110</v>
      </c>
      <c r="F4135" s="6" t="s">
        <v>115</v>
      </c>
      <c r="G4135">
        <v>20260723</v>
      </c>
    </row>
    <row r="4136" spans="1:7" x14ac:dyDescent="0.2">
      <c r="A4136" s="6" t="s">
        <v>200</v>
      </c>
      <c r="B4136" s="6" t="s">
        <v>194</v>
      </c>
      <c r="C4136" s="6" t="s">
        <v>166</v>
      </c>
      <c r="D4136">
        <v>255.16977600000001</v>
      </c>
      <c r="E4136" s="6" t="s">
        <v>117</v>
      </c>
      <c r="F4136" s="6" t="s">
        <v>116</v>
      </c>
      <c r="G4136">
        <v>20260723</v>
      </c>
    </row>
    <row r="4137" spans="1:7" x14ac:dyDescent="0.2">
      <c r="A4137" s="6" t="s">
        <v>200</v>
      </c>
      <c r="B4137" s="6" t="s">
        <v>194</v>
      </c>
      <c r="C4137" s="6" t="s">
        <v>166</v>
      </c>
      <c r="D4137">
        <v>17.046316999999998</v>
      </c>
      <c r="E4137" s="6" t="s">
        <v>119</v>
      </c>
      <c r="F4137" s="6" t="s">
        <v>118</v>
      </c>
      <c r="G4137">
        <v>20260723</v>
      </c>
    </row>
    <row r="4138" spans="1:7" x14ac:dyDescent="0.2">
      <c r="A4138" s="6" t="s">
        <v>200</v>
      </c>
      <c r="B4138" s="6" t="s">
        <v>194</v>
      </c>
      <c r="C4138" s="6" t="s">
        <v>166</v>
      </c>
      <c r="D4138">
        <v>0</v>
      </c>
      <c r="E4138" s="6" t="s">
        <v>106</v>
      </c>
      <c r="F4138" s="6" t="s">
        <v>120</v>
      </c>
      <c r="G4138">
        <v>20260723</v>
      </c>
    </row>
    <row r="4139" spans="1:7" x14ac:dyDescent="0.2">
      <c r="A4139" s="6" t="s">
        <v>200</v>
      </c>
      <c r="B4139" s="6" t="s">
        <v>194</v>
      </c>
      <c r="C4139" s="6" t="s">
        <v>166</v>
      </c>
      <c r="D4139">
        <v>-11.466103</v>
      </c>
      <c r="E4139" s="6" t="s">
        <v>108</v>
      </c>
      <c r="F4139" s="6" t="s">
        <v>121</v>
      </c>
      <c r="G4139">
        <v>20260723</v>
      </c>
    </row>
    <row r="4140" spans="1:7" x14ac:dyDescent="0.2">
      <c r="A4140" s="6" t="s">
        <v>200</v>
      </c>
      <c r="B4140" s="6" t="s">
        <v>194</v>
      </c>
      <c r="C4140" s="6" t="s">
        <v>166</v>
      </c>
      <c r="D4140">
        <v>28.512419000000001</v>
      </c>
      <c r="E4140" s="6" t="s">
        <v>110</v>
      </c>
      <c r="F4140" s="6" t="s">
        <v>122</v>
      </c>
      <c r="G4140">
        <v>20260723</v>
      </c>
    </row>
    <row r="4141" spans="1:7" x14ac:dyDescent="0.2">
      <c r="A4141" s="6" t="s">
        <v>200</v>
      </c>
      <c r="B4141" s="6" t="s">
        <v>194</v>
      </c>
      <c r="C4141" s="6" t="s">
        <v>166</v>
      </c>
      <c r="D4141">
        <v>238.123459</v>
      </c>
      <c r="E4141" s="6" t="s">
        <v>169</v>
      </c>
      <c r="F4141" s="6" t="s">
        <v>123</v>
      </c>
      <c r="G4141">
        <v>20260723</v>
      </c>
    </row>
    <row r="4142" spans="1:7" x14ac:dyDescent="0.2">
      <c r="A4142" s="6" t="s">
        <v>200</v>
      </c>
      <c r="B4142" s="6" t="s">
        <v>194</v>
      </c>
      <c r="C4142" s="6" t="s">
        <v>166</v>
      </c>
      <c r="D4142">
        <v>0</v>
      </c>
      <c r="E4142" s="6" t="s">
        <v>106</v>
      </c>
      <c r="F4142" s="6" t="s">
        <v>124</v>
      </c>
      <c r="G4142">
        <v>20260723</v>
      </c>
    </row>
    <row r="4143" spans="1:7" x14ac:dyDescent="0.2">
      <c r="A4143" s="6" t="s">
        <v>200</v>
      </c>
      <c r="B4143" s="6" t="s">
        <v>194</v>
      </c>
      <c r="C4143" s="6" t="s">
        <v>166</v>
      </c>
      <c r="D4143">
        <v>209.63688200000001</v>
      </c>
      <c r="E4143" s="6" t="s">
        <v>108</v>
      </c>
      <c r="F4143" s="6" t="s">
        <v>125</v>
      </c>
      <c r="G4143">
        <v>20260723</v>
      </c>
    </row>
    <row r="4144" spans="1:7" x14ac:dyDescent="0.2">
      <c r="A4144" s="6" t="s">
        <v>200</v>
      </c>
      <c r="B4144" s="6" t="s">
        <v>194</v>
      </c>
      <c r="C4144" s="6" t="s">
        <v>166</v>
      </c>
      <c r="D4144">
        <v>28.486575999999999</v>
      </c>
      <c r="E4144" s="6" t="s">
        <v>110</v>
      </c>
      <c r="F4144" s="6" t="s">
        <v>126</v>
      </c>
      <c r="G4144">
        <v>20260723</v>
      </c>
    </row>
    <row r="4145" spans="1:7" x14ac:dyDescent="0.2">
      <c r="A4145" s="6" t="s">
        <v>200</v>
      </c>
      <c r="B4145" s="6" t="s">
        <v>194</v>
      </c>
      <c r="C4145" s="6" t="s">
        <v>166</v>
      </c>
      <c r="D4145">
        <v>2141.7190540000001</v>
      </c>
      <c r="E4145" s="6" t="s">
        <v>170</v>
      </c>
      <c r="F4145" s="6" t="s">
        <v>127</v>
      </c>
      <c r="G4145">
        <v>20260723</v>
      </c>
    </row>
    <row r="4146" spans="1:7" x14ac:dyDescent="0.2">
      <c r="A4146" s="6" t="s">
        <v>200</v>
      </c>
      <c r="B4146" s="6" t="s">
        <v>194</v>
      </c>
      <c r="C4146" s="6" t="s">
        <v>166</v>
      </c>
      <c r="D4146">
        <v>0</v>
      </c>
      <c r="E4146" s="6" t="s">
        <v>106</v>
      </c>
      <c r="F4146" s="6" t="s">
        <v>128</v>
      </c>
      <c r="G4146">
        <v>20260723</v>
      </c>
    </row>
    <row r="4147" spans="1:7" x14ac:dyDescent="0.2">
      <c r="A4147" s="6" t="s">
        <v>200</v>
      </c>
      <c r="B4147" s="6" t="s">
        <v>194</v>
      </c>
      <c r="C4147" s="6" t="s">
        <v>166</v>
      </c>
      <c r="D4147">
        <v>2054.7451900000001</v>
      </c>
      <c r="E4147" s="6" t="s">
        <v>108</v>
      </c>
      <c r="F4147" s="6" t="s">
        <v>129</v>
      </c>
      <c r="G4147">
        <v>20260723</v>
      </c>
    </row>
    <row r="4148" spans="1:7" x14ac:dyDescent="0.2">
      <c r="A4148" s="6" t="s">
        <v>200</v>
      </c>
      <c r="B4148" s="6" t="s">
        <v>194</v>
      </c>
      <c r="C4148" s="6" t="s">
        <v>166</v>
      </c>
      <c r="D4148">
        <v>86.973864000000006</v>
      </c>
      <c r="E4148" s="6" t="s">
        <v>110</v>
      </c>
      <c r="F4148" s="6" t="s">
        <v>130</v>
      </c>
      <c r="G4148">
        <v>20260723</v>
      </c>
    </row>
    <row r="4149" spans="1:7" x14ac:dyDescent="0.2">
      <c r="A4149" s="6" t="s">
        <v>200</v>
      </c>
      <c r="B4149" s="6" t="s">
        <v>194</v>
      </c>
      <c r="C4149" s="6" t="s">
        <v>166</v>
      </c>
      <c r="E4149" s="6" t="s">
        <v>132</v>
      </c>
      <c r="F4149" s="6" t="s">
        <v>131</v>
      </c>
      <c r="G4149">
        <v>20260723</v>
      </c>
    </row>
    <row r="4150" spans="1:7" x14ac:dyDescent="0.2">
      <c r="A4150" s="6" t="s">
        <v>200</v>
      </c>
      <c r="B4150" s="6" t="s">
        <v>194</v>
      </c>
      <c r="C4150" s="6" t="s">
        <v>166</v>
      </c>
      <c r="D4150">
        <v>0.27500000000000002</v>
      </c>
      <c r="E4150" s="6" t="s">
        <v>134</v>
      </c>
      <c r="F4150" s="6" t="s">
        <v>133</v>
      </c>
      <c r="G4150">
        <v>20260723</v>
      </c>
    </row>
    <row r="4151" spans="1:7" x14ac:dyDescent="0.2">
      <c r="A4151" s="6" t="s">
        <v>200</v>
      </c>
      <c r="B4151" s="6" t="s">
        <v>194</v>
      </c>
      <c r="C4151" s="6" t="s">
        <v>166</v>
      </c>
      <c r="D4151">
        <v>1.933513</v>
      </c>
      <c r="E4151" s="6" t="s">
        <v>136</v>
      </c>
      <c r="F4151" s="6" t="s">
        <v>135</v>
      </c>
      <c r="G4151">
        <v>20260723</v>
      </c>
    </row>
    <row r="4152" spans="1:7" x14ac:dyDescent="0.2">
      <c r="A4152" s="6" t="s">
        <v>200</v>
      </c>
      <c r="B4152" s="6" t="s">
        <v>194</v>
      </c>
      <c r="C4152" s="6" t="s">
        <v>166</v>
      </c>
      <c r="D4152">
        <v>2.9991E-2</v>
      </c>
      <c r="E4152" s="6" t="s">
        <v>138</v>
      </c>
      <c r="F4152" s="6" t="s">
        <v>137</v>
      </c>
      <c r="G4152">
        <v>20260723</v>
      </c>
    </row>
    <row r="4153" spans="1:7" x14ac:dyDescent="0.2">
      <c r="A4153" s="6" t="s">
        <v>200</v>
      </c>
      <c r="B4153" s="6" t="s">
        <v>194</v>
      </c>
      <c r="C4153" s="6" t="s">
        <v>166</v>
      </c>
      <c r="D4153">
        <v>10.486102000000001</v>
      </c>
      <c r="E4153" s="6" t="s">
        <v>140</v>
      </c>
      <c r="F4153" s="6" t="s">
        <v>139</v>
      </c>
      <c r="G4153">
        <v>20260723</v>
      </c>
    </row>
    <row r="4154" spans="1:7" x14ac:dyDescent="0.2">
      <c r="A4154" s="6" t="s">
        <v>200</v>
      </c>
      <c r="B4154" s="6" t="s">
        <v>194</v>
      </c>
      <c r="C4154" s="6" t="s">
        <v>166</v>
      </c>
      <c r="D4154">
        <v>22.502357</v>
      </c>
      <c r="E4154" s="6" t="s">
        <v>142</v>
      </c>
      <c r="F4154" s="6" t="s">
        <v>141</v>
      </c>
      <c r="G4154">
        <v>20260723</v>
      </c>
    </row>
    <row r="4155" spans="1:7" x14ac:dyDescent="0.2">
      <c r="A4155" s="6" t="s">
        <v>200</v>
      </c>
      <c r="B4155" s="6" t="s">
        <v>194</v>
      </c>
      <c r="C4155" s="6" t="s">
        <v>166</v>
      </c>
      <c r="D4155">
        <v>1.0243599999999999</v>
      </c>
      <c r="E4155" s="6" t="s">
        <v>52</v>
      </c>
      <c r="F4155" s="6" t="s">
        <v>143</v>
      </c>
      <c r="G4155">
        <v>20260723</v>
      </c>
    </row>
    <row r="4156" spans="1:7" x14ac:dyDescent="0.2">
      <c r="A4156" s="6" t="s">
        <v>200</v>
      </c>
      <c r="B4156" s="6" t="s">
        <v>194</v>
      </c>
      <c r="C4156" s="6" t="s">
        <v>166</v>
      </c>
      <c r="D4156">
        <v>113.172119</v>
      </c>
      <c r="E4156" s="6" t="s">
        <v>145</v>
      </c>
      <c r="F4156" s="6" t="s">
        <v>144</v>
      </c>
      <c r="G4156">
        <v>20260723</v>
      </c>
    </row>
    <row r="4157" spans="1:7" x14ac:dyDescent="0.2">
      <c r="A4157" s="6" t="s">
        <v>200</v>
      </c>
      <c r="B4157" s="6" t="s">
        <v>194</v>
      </c>
      <c r="C4157" s="6" t="s">
        <v>166</v>
      </c>
      <c r="D4157">
        <v>1.135656</v>
      </c>
      <c r="E4157" s="6" t="s">
        <v>147</v>
      </c>
      <c r="F4157" s="6" t="s">
        <v>146</v>
      </c>
      <c r="G4157">
        <v>20260723</v>
      </c>
    </row>
    <row r="4158" spans="1:7" x14ac:dyDescent="0.2">
      <c r="A4158" s="6" t="s">
        <v>200</v>
      </c>
      <c r="B4158" s="6" t="s">
        <v>194</v>
      </c>
      <c r="C4158" s="6" t="s">
        <v>166</v>
      </c>
      <c r="D4158">
        <v>95.160263999999998</v>
      </c>
      <c r="E4158" s="6" t="s">
        <v>149</v>
      </c>
      <c r="F4158" s="6" t="s">
        <v>148</v>
      </c>
      <c r="G4158">
        <v>20260723</v>
      </c>
    </row>
    <row r="4159" spans="1:7" x14ac:dyDescent="0.2">
      <c r="A4159" s="6" t="s">
        <v>200</v>
      </c>
      <c r="B4159" s="6" t="s">
        <v>194</v>
      </c>
      <c r="C4159" s="6" t="s">
        <v>166</v>
      </c>
      <c r="D4159">
        <v>54.909559000000002</v>
      </c>
      <c r="E4159" s="6" t="s">
        <v>151</v>
      </c>
      <c r="F4159" s="6" t="s">
        <v>150</v>
      </c>
      <c r="G4159">
        <v>20260723</v>
      </c>
    </row>
    <row r="4160" spans="1:7" x14ac:dyDescent="0.2">
      <c r="A4160" s="6" t="s">
        <v>200</v>
      </c>
      <c r="B4160" s="6" t="s">
        <v>194</v>
      </c>
      <c r="C4160" s="6" t="s">
        <v>166</v>
      </c>
      <c r="D4160">
        <v>130.54389399999999</v>
      </c>
      <c r="E4160" s="6" t="s">
        <v>153</v>
      </c>
      <c r="F4160" s="6" t="s">
        <v>152</v>
      </c>
      <c r="G4160">
        <v>20260723</v>
      </c>
    </row>
    <row r="4161" spans="1:7" x14ac:dyDescent="0.2">
      <c r="A4161" s="6" t="s">
        <v>200</v>
      </c>
      <c r="B4161" s="6" t="s">
        <v>194</v>
      </c>
      <c r="C4161" s="6" t="s">
        <v>166</v>
      </c>
      <c r="D4161">
        <v>0</v>
      </c>
      <c r="E4161" s="6" t="s">
        <v>155</v>
      </c>
      <c r="F4161" s="6" t="s">
        <v>154</v>
      </c>
      <c r="G4161">
        <v>20260723</v>
      </c>
    </row>
    <row r="4162" spans="1:7" x14ac:dyDescent="0.2">
      <c r="A4162" s="6" t="s">
        <v>200</v>
      </c>
      <c r="B4162" s="6" t="s">
        <v>194</v>
      </c>
      <c r="C4162" s="6" t="s">
        <v>166</v>
      </c>
      <c r="D4162">
        <v>0</v>
      </c>
      <c r="E4162" s="6" t="s">
        <v>157</v>
      </c>
      <c r="F4162" s="6" t="s">
        <v>156</v>
      </c>
      <c r="G4162">
        <v>20260723</v>
      </c>
    </row>
    <row r="4163" spans="1:7" x14ac:dyDescent="0.2">
      <c r="A4163" s="6" t="s">
        <v>200</v>
      </c>
      <c r="B4163" s="6" t="s">
        <v>194</v>
      </c>
      <c r="C4163" s="6" t="s">
        <v>166</v>
      </c>
      <c r="D4163">
        <v>0</v>
      </c>
      <c r="E4163" s="6" t="s">
        <v>159</v>
      </c>
      <c r="F4163" s="6" t="s">
        <v>158</v>
      </c>
      <c r="G4163">
        <v>20260723</v>
      </c>
    </row>
    <row r="4164" spans="1:7" x14ac:dyDescent="0.2">
      <c r="A4164" s="6" t="s">
        <v>200</v>
      </c>
      <c r="B4164" s="6" t="s">
        <v>194</v>
      </c>
      <c r="C4164" s="6" t="s">
        <v>166</v>
      </c>
      <c r="D4164">
        <v>29.119672999999999</v>
      </c>
      <c r="E4164" s="6" t="s">
        <v>161</v>
      </c>
      <c r="F4164" s="6" t="s">
        <v>160</v>
      </c>
      <c r="G4164">
        <v>20260723</v>
      </c>
    </row>
    <row r="4165" spans="1:7" x14ac:dyDescent="0.2">
      <c r="A4165" s="6" t="s">
        <v>200</v>
      </c>
      <c r="B4165" s="6" t="s">
        <v>194</v>
      </c>
      <c r="C4165" s="6" t="s">
        <v>166</v>
      </c>
      <c r="D4165">
        <v>3700.522888</v>
      </c>
      <c r="E4165" s="6" t="s">
        <v>163</v>
      </c>
      <c r="F4165" s="6" t="s">
        <v>162</v>
      </c>
      <c r="G4165">
        <v>20260723</v>
      </c>
    </row>
    <row r="4166" spans="1:7" x14ac:dyDescent="0.2">
      <c r="A4166" s="6" t="s">
        <v>200</v>
      </c>
      <c r="B4166" s="6" t="s">
        <v>194</v>
      </c>
      <c r="C4166" s="6" t="s">
        <v>166</v>
      </c>
      <c r="D4166">
        <v>1711.9090100000001</v>
      </c>
      <c r="E4166" s="6" t="s">
        <v>165</v>
      </c>
      <c r="F4166" s="6" t="s">
        <v>164</v>
      </c>
      <c r="G4166">
        <v>20260723</v>
      </c>
    </row>
    <row r="4167" spans="1:7" x14ac:dyDescent="0.2">
      <c r="A4167" s="6" t="s">
        <v>200</v>
      </c>
      <c r="B4167" s="6" t="s">
        <v>195</v>
      </c>
      <c r="C4167" s="6" t="s">
        <v>166</v>
      </c>
      <c r="E4167" s="6" t="s">
        <v>12</v>
      </c>
      <c r="F4167" s="6" t="s">
        <v>11</v>
      </c>
      <c r="G4167">
        <v>20260723</v>
      </c>
    </row>
    <row r="4168" spans="1:7" x14ac:dyDescent="0.2">
      <c r="A4168" s="6" t="s">
        <v>200</v>
      </c>
      <c r="B4168" s="6" t="s">
        <v>195</v>
      </c>
      <c r="C4168" s="6" t="s">
        <v>166</v>
      </c>
      <c r="E4168" s="6" t="s">
        <v>16</v>
      </c>
      <c r="F4168" s="6" t="s">
        <v>15</v>
      </c>
      <c r="G4168">
        <v>20260723</v>
      </c>
    </row>
    <row r="4169" spans="1:7" x14ac:dyDescent="0.2">
      <c r="A4169" s="6" t="s">
        <v>200</v>
      </c>
      <c r="B4169" s="6" t="s">
        <v>195</v>
      </c>
      <c r="C4169" s="6" t="s">
        <v>166</v>
      </c>
      <c r="E4169" s="6" t="s">
        <v>18</v>
      </c>
      <c r="F4169" s="6" t="s">
        <v>17</v>
      </c>
      <c r="G4169">
        <v>20260723</v>
      </c>
    </row>
    <row r="4170" spans="1:7" x14ac:dyDescent="0.2">
      <c r="A4170" s="6" t="s">
        <v>200</v>
      </c>
      <c r="B4170" s="6" t="s">
        <v>195</v>
      </c>
      <c r="C4170" s="6" t="s">
        <v>166</v>
      </c>
      <c r="D4170">
        <v>0</v>
      </c>
      <c r="E4170" s="6" t="s">
        <v>20</v>
      </c>
      <c r="F4170" s="6" t="s">
        <v>19</v>
      </c>
      <c r="G4170">
        <v>20260723</v>
      </c>
    </row>
    <row r="4171" spans="1:7" x14ac:dyDescent="0.2">
      <c r="A4171" s="6" t="s">
        <v>200</v>
      </c>
      <c r="B4171" s="6" t="s">
        <v>195</v>
      </c>
      <c r="C4171" s="6" t="s">
        <v>166</v>
      </c>
      <c r="D4171">
        <v>1.8504799999999999</v>
      </c>
      <c r="E4171" s="6" t="s">
        <v>22</v>
      </c>
      <c r="F4171" s="6" t="s">
        <v>21</v>
      </c>
      <c r="G4171">
        <v>20260723</v>
      </c>
    </row>
    <row r="4172" spans="1:7" x14ac:dyDescent="0.2">
      <c r="A4172" s="6" t="s">
        <v>200</v>
      </c>
      <c r="B4172" s="6" t="s">
        <v>195</v>
      </c>
      <c r="C4172" s="6" t="s">
        <v>166</v>
      </c>
      <c r="D4172">
        <v>3.3499569999999999</v>
      </c>
      <c r="E4172" s="6" t="s">
        <v>24</v>
      </c>
      <c r="F4172" s="6" t="s">
        <v>23</v>
      </c>
      <c r="G4172">
        <v>20260723</v>
      </c>
    </row>
    <row r="4173" spans="1:7" x14ac:dyDescent="0.2">
      <c r="A4173" s="6" t="s">
        <v>200</v>
      </c>
      <c r="B4173" s="6" t="s">
        <v>195</v>
      </c>
      <c r="C4173" s="6" t="s">
        <v>166</v>
      </c>
      <c r="D4173">
        <v>124.29749200000001</v>
      </c>
      <c r="E4173" s="6" t="s">
        <v>26</v>
      </c>
      <c r="F4173" s="6" t="s">
        <v>25</v>
      </c>
      <c r="G4173">
        <v>20260723</v>
      </c>
    </row>
    <row r="4174" spans="1:7" x14ac:dyDescent="0.2">
      <c r="A4174" s="6" t="s">
        <v>200</v>
      </c>
      <c r="B4174" s="6" t="s">
        <v>195</v>
      </c>
      <c r="C4174" s="6" t="s">
        <v>166</v>
      </c>
      <c r="D4174">
        <v>2223.0509259999999</v>
      </c>
      <c r="E4174" s="6" t="s">
        <v>28</v>
      </c>
      <c r="F4174" s="6" t="s">
        <v>27</v>
      </c>
      <c r="G4174">
        <v>20260723</v>
      </c>
    </row>
    <row r="4175" spans="1:7" x14ac:dyDescent="0.2">
      <c r="A4175" s="6" t="s">
        <v>200</v>
      </c>
      <c r="B4175" s="6" t="s">
        <v>195</v>
      </c>
      <c r="C4175" s="6" t="s">
        <v>166</v>
      </c>
      <c r="D4175">
        <v>144.228227</v>
      </c>
      <c r="E4175" s="6" t="s">
        <v>30</v>
      </c>
      <c r="F4175" s="6" t="s">
        <v>29</v>
      </c>
      <c r="G4175">
        <v>20260723</v>
      </c>
    </row>
    <row r="4176" spans="1:7" x14ac:dyDescent="0.2">
      <c r="A4176" s="6" t="s">
        <v>200</v>
      </c>
      <c r="B4176" s="6" t="s">
        <v>195</v>
      </c>
      <c r="C4176" s="6" t="s">
        <v>166</v>
      </c>
      <c r="D4176">
        <v>203.29337799999999</v>
      </c>
      <c r="E4176" s="6" t="s">
        <v>32</v>
      </c>
      <c r="F4176" s="6" t="s">
        <v>31</v>
      </c>
      <c r="G4176">
        <v>20260723</v>
      </c>
    </row>
    <row r="4177" spans="1:7" x14ac:dyDescent="0.2">
      <c r="A4177" s="6" t="s">
        <v>200</v>
      </c>
      <c r="B4177" s="6" t="s">
        <v>195</v>
      </c>
      <c r="C4177" s="6" t="s">
        <v>166</v>
      </c>
      <c r="D4177">
        <v>48.183338999999997</v>
      </c>
      <c r="E4177" s="6" t="s">
        <v>34</v>
      </c>
      <c r="F4177" s="6" t="s">
        <v>33</v>
      </c>
      <c r="G4177">
        <v>20260723</v>
      </c>
    </row>
    <row r="4178" spans="1:7" x14ac:dyDescent="0.2">
      <c r="A4178" s="6" t="s">
        <v>200</v>
      </c>
      <c r="B4178" s="6" t="s">
        <v>195</v>
      </c>
      <c r="C4178" s="6" t="s">
        <v>166</v>
      </c>
      <c r="D4178">
        <v>45.899380000000001</v>
      </c>
      <c r="E4178" s="6" t="s">
        <v>36</v>
      </c>
      <c r="F4178" s="6" t="s">
        <v>35</v>
      </c>
      <c r="G4178">
        <v>20260723</v>
      </c>
    </row>
    <row r="4179" spans="1:7" x14ac:dyDescent="0.2">
      <c r="A4179" s="6" t="s">
        <v>200</v>
      </c>
      <c r="B4179" s="6" t="s">
        <v>195</v>
      </c>
      <c r="C4179" s="6" t="s">
        <v>166</v>
      </c>
      <c r="D4179">
        <v>2.2839589999999999</v>
      </c>
      <c r="E4179" s="6" t="s">
        <v>38</v>
      </c>
      <c r="F4179" s="6" t="s">
        <v>37</v>
      </c>
      <c r="G4179">
        <v>20260723</v>
      </c>
    </row>
    <row r="4180" spans="1:7" x14ac:dyDescent="0.2">
      <c r="A4180" s="6" t="s">
        <v>200</v>
      </c>
      <c r="B4180" s="6" t="s">
        <v>195</v>
      </c>
      <c r="C4180" s="6" t="s">
        <v>166</v>
      </c>
      <c r="D4180">
        <v>1119.5994169999999</v>
      </c>
      <c r="E4180" s="6" t="s">
        <v>40</v>
      </c>
      <c r="F4180" s="6" t="s">
        <v>39</v>
      </c>
      <c r="G4180">
        <v>20260723</v>
      </c>
    </row>
    <row r="4181" spans="1:7" x14ac:dyDescent="0.2">
      <c r="A4181" s="6" t="s">
        <v>200</v>
      </c>
      <c r="B4181" s="6" t="s">
        <v>195</v>
      </c>
      <c r="C4181" s="6" t="s">
        <v>166</v>
      </c>
      <c r="D4181">
        <v>541.79697099999998</v>
      </c>
      <c r="E4181" s="6" t="s">
        <v>42</v>
      </c>
      <c r="F4181" s="6" t="s">
        <v>41</v>
      </c>
      <c r="G4181">
        <v>20260723</v>
      </c>
    </row>
    <row r="4182" spans="1:7" x14ac:dyDescent="0.2">
      <c r="A4182" s="6" t="s">
        <v>200</v>
      </c>
      <c r="B4182" s="6" t="s">
        <v>195</v>
      </c>
      <c r="C4182" s="6" t="s">
        <v>166</v>
      </c>
      <c r="D4182">
        <v>556.84679300000005</v>
      </c>
      <c r="E4182" s="6" t="s">
        <v>44</v>
      </c>
      <c r="F4182" s="6" t="s">
        <v>43</v>
      </c>
      <c r="G4182">
        <v>20260723</v>
      </c>
    </row>
    <row r="4183" spans="1:7" x14ac:dyDescent="0.2">
      <c r="A4183" s="6" t="s">
        <v>200</v>
      </c>
      <c r="B4183" s="6" t="s">
        <v>195</v>
      </c>
      <c r="C4183" s="6" t="s">
        <v>166</v>
      </c>
      <c r="D4183">
        <v>20.955656999999999</v>
      </c>
      <c r="E4183" s="6" t="s">
        <v>46</v>
      </c>
      <c r="F4183" s="6" t="s">
        <v>45</v>
      </c>
      <c r="G4183">
        <v>20260723</v>
      </c>
    </row>
    <row r="4184" spans="1:7" x14ac:dyDescent="0.2">
      <c r="A4184" s="6" t="s">
        <v>200</v>
      </c>
      <c r="B4184" s="6" t="s">
        <v>195</v>
      </c>
      <c r="C4184" s="6" t="s">
        <v>166</v>
      </c>
      <c r="D4184">
        <v>0</v>
      </c>
      <c r="E4184" s="6" t="s">
        <v>48</v>
      </c>
      <c r="F4184" s="6" t="s">
        <v>47</v>
      </c>
      <c r="G4184">
        <v>20260723</v>
      </c>
    </row>
    <row r="4185" spans="1:7" x14ac:dyDescent="0.2">
      <c r="A4185" s="6" t="s">
        <v>200</v>
      </c>
      <c r="B4185" s="6" t="s">
        <v>195</v>
      </c>
      <c r="C4185" s="6" t="s">
        <v>166</v>
      </c>
      <c r="D4185">
        <v>643.19825800000001</v>
      </c>
      <c r="E4185" s="6" t="s">
        <v>50</v>
      </c>
      <c r="F4185" s="6" t="s">
        <v>49</v>
      </c>
      <c r="G4185">
        <v>20260723</v>
      </c>
    </row>
    <row r="4186" spans="1:7" x14ac:dyDescent="0.2">
      <c r="A4186" s="6" t="s">
        <v>200</v>
      </c>
      <c r="B4186" s="6" t="s">
        <v>195</v>
      </c>
      <c r="C4186" s="6" t="s">
        <v>166</v>
      </c>
      <c r="D4186">
        <v>0</v>
      </c>
      <c r="E4186" s="6" t="s">
        <v>52</v>
      </c>
      <c r="F4186" s="6" t="s">
        <v>51</v>
      </c>
      <c r="G4186">
        <v>20260723</v>
      </c>
    </row>
    <row r="4187" spans="1:7" x14ac:dyDescent="0.2">
      <c r="A4187" s="6" t="s">
        <v>200</v>
      </c>
      <c r="B4187" s="6" t="s">
        <v>195</v>
      </c>
      <c r="C4187" s="6" t="s">
        <v>166</v>
      </c>
      <c r="D4187">
        <v>64.548305999999997</v>
      </c>
      <c r="E4187" s="6" t="s">
        <v>54</v>
      </c>
      <c r="F4187" s="6" t="s">
        <v>53</v>
      </c>
      <c r="G4187">
        <v>20260723</v>
      </c>
    </row>
    <row r="4188" spans="1:7" x14ac:dyDescent="0.2">
      <c r="A4188" s="6" t="s">
        <v>200</v>
      </c>
      <c r="B4188" s="6" t="s">
        <v>195</v>
      </c>
      <c r="C4188" s="6" t="s">
        <v>166</v>
      </c>
      <c r="D4188">
        <v>0</v>
      </c>
      <c r="E4188" s="6" t="s">
        <v>56</v>
      </c>
      <c r="F4188" s="6" t="s">
        <v>55</v>
      </c>
      <c r="G4188">
        <v>20260723</v>
      </c>
    </row>
    <row r="4189" spans="1:7" x14ac:dyDescent="0.2">
      <c r="A4189" s="6" t="s">
        <v>200</v>
      </c>
      <c r="B4189" s="6" t="s">
        <v>195</v>
      </c>
      <c r="C4189" s="6" t="s">
        <v>166</v>
      </c>
      <c r="D4189">
        <v>2510.2215799999999</v>
      </c>
      <c r="E4189" s="6" t="s">
        <v>58</v>
      </c>
      <c r="F4189" s="6" t="s">
        <v>57</v>
      </c>
      <c r="G4189">
        <v>20260723</v>
      </c>
    </row>
    <row r="4190" spans="1:7" x14ac:dyDescent="0.2">
      <c r="A4190" s="6" t="s">
        <v>200</v>
      </c>
      <c r="B4190" s="6" t="s">
        <v>195</v>
      </c>
      <c r="C4190" s="6" t="s">
        <v>166</v>
      </c>
      <c r="D4190">
        <v>68.697765000000004</v>
      </c>
      <c r="E4190" s="6" t="s">
        <v>60</v>
      </c>
      <c r="F4190" s="6" t="s">
        <v>59</v>
      </c>
      <c r="G4190">
        <v>20260723</v>
      </c>
    </row>
    <row r="4191" spans="1:7" x14ac:dyDescent="0.2">
      <c r="A4191" s="6" t="s">
        <v>200</v>
      </c>
      <c r="B4191" s="6" t="s">
        <v>195</v>
      </c>
      <c r="C4191" s="6" t="s">
        <v>166</v>
      </c>
      <c r="D4191">
        <v>3.163116</v>
      </c>
      <c r="E4191" s="6" t="s">
        <v>62</v>
      </c>
      <c r="F4191" s="6" t="s">
        <v>61</v>
      </c>
      <c r="G4191">
        <v>20260723</v>
      </c>
    </row>
    <row r="4192" spans="1:7" x14ac:dyDescent="0.2">
      <c r="A4192" s="6" t="s">
        <v>200</v>
      </c>
      <c r="B4192" s="6" t="s">
        <v>195</v>
      </c>
      <c r="C4192" s="6" t="s">
        <v>166</v>
      </c>
      <c r="D4192">
        <v>0</v>
      </c>
      <c r="E4192" s="6" t="s">
        <v>64</v>
      </c>
      <c r="F4192" s="6" t="s">
        <v>63</v>
      </c>
      <c r="G4192">
        <v>20260723</v>
      </c>
    </row>
    <row r="4193" spans="1:7" x14ac:dyDescent="0.2">
      <c r="A4193" s="6" t="s">
        <v>200</v>
      </c>
      <c r="B4193" s="6" t="s">
        <v>195</v>
      </c>
      <c r="C4193" s="6" t="s">
        <v>166</v>
      </c>
      <c r="D4193">
        <v>65.534649000000002</v>
      </c>
      <c r="E4193" s="6" t="s">
        <v>66</v>
      </c>
      <c r="F4193" s="6" t="s">
        <v>65</v>
      </c>
      <c r="G4193">
        <v>20260723</v>
      </c>
    </row>
    <row r="4194" spans="1:7" x14ac:dyDescent="0.2">
      <c r="A4194" s="6" t="s">
        <v>200</v>
      </c>
      <c r="B4194" s="6" t="s">
        <v>195</v>
      </c>
      <c r="C4194" s="6" t="s">
        <v>166</v>
      </c>
      <c r="D4194">
        <v>448.14514600000001</v>
      </c>
      <c r="E4194" s="6" t="s">
        <v>68</v>
      </c>
      <c r="F4194" s="6" t="s">
        <v>67</v>
      </c>
      <c r="G4194">
        <v>20260723</v>
      </c>
    </row>
    <row r="4195" spans="1:7" x14ac:dyDescent="0.2">
      <c r="A4195" s="6" t="s">
        <v>200</v>
      </c>
      <c r="B4195" s="6" t="s">
        <v>195</v>
      </c>
      <c r="C4195" s="6" t="s">
        <v>166</v>
      </c>
      <c r="D4195">
        <v>462.61985099999998</v>
      </c>
      <c r="E4195" s="6" t="s">
        <v>70</v>
      </c>
      <c r="F4195" s="6" t="s">
        <v>69</v>
      </c>
      <c r="G4195">
        <v>20260723</v>
      </c>
    </row>
    <row r="4196" spans="1:7" x14ac:dyDescent="0.2">
      <c r="A4196" s="6" t="s">
        <v>200</v>
      </c>
      <c r="B4196" s="6" t="s">
        <v>195</v>
      </c>
      <c r="C4196" s="6" t="s">
        <v>166</v>
      </c>
      <c r="D4196">
        <v>456.45881900000001</v>
      </c>
      <c r="E4196" s="6" t="s">
        <v>72</v>
      </c>
      <c r="F4196" s="6" t="s">
        <v>71</v>
      </c>
      <c r="G4196">
        <v>20260723</v>
      </c>
    </row>
    <row r="4197" spans="1:7" x14ac:dyDescent="0.2">
      <c r="A4197" s="6" t="s">
        <v>200</v>
      </c>
      <c r="B4197" s="6" t="s">
        <v>195</v>
      </c>
      <c r="C4197" s="6" t="s">
        <v>166</v>
      </c>
      <c r="D4197">
        <v>6.1610310000000004</v>
      </c>
      <c r="E4197" s="6" t="s">
        <v>74</v>
      </c>
      <c r="F4197" s="6" t="s">
        <v>73</v>
      </c>
      <c r="G4197">
        <v>20260723</v>
      </c>
    </row>
    <row r="4198" spans="1:7" x14ac:dyDescent="0.2">
      <c r="A4198" s="6" t="s">
        <v>200</v>
      </c>
      <c r="B4198" s="6" t="s">
        <v>195</v>
      </c>
      <c r="C4198" s="6" t="s">
        <v>166</v>
      </c>
      <c r="D4198">
        <v>-0.60469099999999998</v>
      </c>
      <c r="E4198" s="6" t="s">
        <v>76</v>
      </c>
      <c r="F4198" s="6" t="s">
        <v>75</v>
      </c>
      <c r="G4198">
        <v>20260723</v>
      </c>
    </row>
    <row r="4199" spans="1:7" x14ac:dyDescent="0.2">
      <c r="A4199" s="6" t="s">
        <v>200</v>
      </c>
      <c r="B4199" s="6" t="s">
        <v>195</v>
      </c>
      <c r="C4199" s="6" t="s">
        <v>166</v>
      </c>
      <c r="D4199">
        <v>0.91485000000000005</v>
      </c>
      <c r="E4199" s="6" t="s">
        <v>78</v>
      </c>
      <c r="F4199" s="6" t="s">
        <v>77</v>
      </c>
      <c r="G4199">
        <v>20260723</v>
      </c>
    </row>
    <row r="4200" spans="1:7" x14ac:dyDescent="0.2">
      <c r="A4200" s="6" t="s">
        <v>200</v>
      </c>
      <c r="B4200" s="6" t="s">
        <v>195</v>
      </c>
      <c r="C4200" s="6" t="s">
        <v>166</v>
      </c>
      <c r="D4200">
        <v>-1.519541</v>
      </c>
      <c r="E4200" s="6" t="s">
        <v>80</v>
      </c>
      <c r="F4200" s="6" t="s">
        <v>79</v>
      </c>
      <c r="G4200">
        <v>20260723</v>
      </c>
    </row>
    <row r="4201" spans="1:7" x14ac:dyDescent="0.2">
      <c r="A4201" s="6" t="s">
        <v>200</v>
      </c>
      <c r="B4201" s="6" t="s">
        <v>195</v>
      </c>
      <c r="C4201" s="6" t="s">
        <v>166</v>
      </c>
      <c r="D4201">
        <v>-13.870013999999999</v>
      </c>
      <c r="E4201" s="6" t="s">
        <v>82</v>
      </c>
      <c r="F4201" s="6" t="s">
        <v>81</v>
      </c>
      <c r="G4201">
        <v>20260723</v>
      </c>
    </row>
    <row r="4202" spans="1:7" x14ac:dyDescent="0.2">
      <c r="A4202" s="6" t="s">
        <v>200</v>
      </c>
      <c r="B4202" s="6" t="s">
        <v>195</v>
      </c>
      <c r="C4202" s="6" t="s">
        <v>166</v>
      </c>
      <c r="D4202">
        <v>0</v>
      </c>
      <c r="E4202" s="6" t="s">
        <v>84</v>
      </c>
      <c r="F4202" s="6" t="s">
        <v>83</v>
      </c>
      <c r="G4202">
        <v>20260723</v>
      </c>
    </row>
    <row r="4203" spans="1:7" x14ac:dyDescent="0.2">
      <c r="A4203" s="6" t="s">
        <v>200</v>
      </c>
      <c r="B4203" s="6" t="s">
        <v>195</v>
      </c>
      <c r="C4203" s="6" t="s">
        <v>166</v>
      </c>
      <c r="D4203">
        <v>101.53411699999999</v>
      </c>
      <c r="E4203" s="6" t="s">
        <v>86</v>
      </c>
      <c r="F4203" s="6" t="s">
        <v>85</v>
      </c>
      <c r="G4203">
        <v>20260723</v>
      </c>
    </row>
    <row r="4204" spans="1:7" x14ac:dyDescent="0.2">
      <c r="A4204" s="6" t="s">
        <v>200</v>
      </c>
      <c r="B4204" s="6" t="s">
        <v>195</v>
      </c>
      <c r="C4204" s="6" t="s">
        <v>166</v>
      </c>
      <c r="D4204">
        <v>43.004178000000003</v>
      </c>
      <c r="E4204" s="6" t="s">
        <v>88</v>
      </c>
      <c r="F4204" s="6" t="s">
        <v>87</v>
      </c>
      <c r="G4204">
        <v>20260723</v>
      </c>
    </row>
    <row r="4205" spans="1:7" x14ac:dyDescent="0.2">
      <c r="A4205" s="6" t="s">
        <v>200</v>
      </c>
      <c r="B4205" s="6" t="s">
        <v>195</v>
      </c>
      <c r="C4205" s="6" t="s">
        <v>166</v>
      </c>
      <c r="D4205">
        <v>86.363962999999998</v>
      </c>
      <c r="E4205" s="6" t="s">
        <v>90</v>
      </c>
      <c r="F4205" s="6" t="s">
        <v>89</v>
      </c>
      <c r="G4205">
        <v>20260723</v>
      </c>
    </row>
    <row r="4206" spans="1:7" x14ac:dyDescent="0.2">
      <c r="A4206" s="6" t="s">
        <v>200</v>
      </c>
      <c r="B4206" s="6" t="s">
        <v>195</v>
      </c>
      <c r="C4206" s="6" t="s">
        <v>166</v>
      </c>
      <c r="D4206">
        <v>0</v>
      </c>
      <c r="E4206" s="6" t="s">
        <v>92</v>
      </c>
      <c r="F4206" s="6" t="s">
        <v>91</v>
      </c>
      <c r="G4206">
        <v>20260723</v>
      </c>
    </row>
    <row r="4207" spans="1:7" x14ac:dyDescent="0.2">
      <c r="A4207" s="6" t="s">
        <v>200</v>
      </c>
      <c r="B4207" s="6" t="s">
        <v>195</v>
      </c>
      <c r="C4207" s="6" t="s">
        <v>166</v>
      </c>
      <c r="D4207">
        <v>0</v>
      </c>
      <c r="E4207" s="6" t="s">
        <v>94</v>
      </c>
      <c r="F4207" s="6" t="s">
        <v>93</v>
      </c>
      <c r="G4207">
        <v>20260723</v>
      </c>
    </row>
    <row r="4208" spans="1:7" x14ac:dyDescent="0.2">
      <c r="A4208" s="6" t="s">
        <v>200</v>
      </c>
      <c r="B4208" s="6" t="s">
        <v>195</v>
      </c>
      <c r="C4208" s="6" t="s">
        <v>166</v>
      </c>
      <c r="D4208">
        <v>130.02353600000001</v>
      </c>
      <c r="E4208" s="6" t="s">
        <v>96</v>
      </c>
      <c r="F4208" s="6" t="s">
        <v>95</v>
      </c>
      <c r="G4208">
        <v>20260723</v>
      </c>
    </row>
    <row r="4209" spans="1:7" x14ac:dyDescent="0.2">
      <c r="A4209" s="6" t="s">
        <v>200</v>
      </c>
      <c r="B4209" s="6" t="s">
        <v>195</v>
      </c>
      <c r="C4209" s="6" t="s">
        <v>166</v>
      </c>
      <c r="D4209">
        <v>42.454388999999999</v>
      </c>
      <c r="E4209" s="6" t="s">
        <v>98</v>
      </c>
      <c r="F4209" s="6" t="s">
        <v>97</v>
      </c>
      <c r="G4209">
        <v>20260723</v>
      </c>
    </row>
    <row r="4210" spans="1:7" x14ac:dyDescent="0.2">
      <c r="A4210" s="6" t="s">
        <v>200</v>
      </c>
      <c r="B4210" s="6" t="s">
        <v>195</v>
      </c>
      <c r="C4210" s="6" t="s">
        <v>166</v>
      </c>
      <c r="D4210">
        <v>5782.9935290000003</v>
      </c>
      <c r="E4210" s="6" t="s">
        <v>100</v>
      </c>
      <c r="F4210" s="6" t="s">
        <v>99</v>
      </c>
      <c r="G4210">
        <v>20260723</v>
      </c>
    </row>
    <row r="4211" spans="1:7" x14ac:dyDescent="0.2">
      <c r="A4211" s="6" t="s">
        <v>200</v>
      </c>
      <c r="B4211" s="6" t="s">
        <v>195</v>
      </c>
      <c r="C4211" s="6" t="s">
        <v>166</v>
      </c>
      <c r="E4211" s="6" t="s">
        <v>102</v>
      </c>
      <c r="F4211" s="6" t="s">
        <v>101</v>
      </c>
      <c r="G4211">
        <v>20260723</v>
      </c>
    </row>
    <row r="4212" spans="1:7" x14ac:dyDescent="0.2">
      <c r="A4212" s="6" t="s">
        <v>200</v>
      </c>
      <c r="B4212" s="6" t="s">
        <v>195</v>
      </c>
      <c r="C4212" s="6" t="s">
        <v>166</v>
      </c>
      <c r="D4212">
        <v>1006.383136</v>
      </c>
      <c r="E4212" s="6" t="s">
        <v>167</v>
      </c>
      <c r="F4212" s="6" t="s">
        <v>103</v>
      </c>
      <c r="G4212">
        <v>20260723</v>
      </c>
    </row>
    <row r="4213" spans="1:7" x14ac:dyDescent="0.2">
      <c r="A4213" s="6" t="s">
        <v>200</v>
      </c>
      <c r="B4213" s="6" t="s">
        <v>195</v>
      </c>
      <c r="C4213" s="6" t="s">
        <v>166</v>
      </c>
      <c r="D4213">
        <v>976.93661699999996</v>
      </c>
      <c r="E4213" s="6" t="s">
        <v>168</v>
      </c>
      <c r="F4213" s="6" t="s">
        <v>104</v>
      </c>
      <c r="G4213">
        <v>20260723</v>
      </c>
    </row>
    <row r="4214" spans="1:7" x14ac:dyDescent="0.2">
      <c r="A4214" s="6" t="s">
        <v>200</v>
      </c>
      <c r="B4214" s="6" t="s">
        <v>195</v>
      </c>
      <c r="C4214" s="6" t="s">
        <v>166</v>
      </c>
      <c r="D4214">
        <v>0</v>
      </c>
      <c r="E4214" s="6" t="s">
        <v>106</v>
      </c>
      <c r="F4214" s="6" t="s">
        <v>105</v>
      </c>
      <c r="G4214">
        <v>20260723</v>
      </c>
    </row>
    <row r="4215" spans="1:7" x14ac:dyDescent="0.2">
      <c r="A4215" s="6" t="s">
        <v>200</v>
      </c>
      <c r="B4215" s="6" t="s">
        <v>195</v>
      </c>
      <c r="C4215" s="6" t="s">
        <v>166</v>
      </c>
      <c r="D4215">
        <v>938.49623399999996</v>
      </c>
      <c r="E4215" s="6" t="s">
        <v>108</v>
      </c>
      <c r="F4215" s="6" t="s">
        <v>107</v>
      </c>
      <c r="G4215">
        <v>20260723</v>
      </c>
    </row>
    <row r="4216" spans="1:7" x14ac:dyDescent="0.2">
      <c r="A4216" s="6" t="s">
        <v>200</v>
      </c>
      <c r="B4216" s="6" t="s">
        <v>195</v>
      </c>
      <c r="C4216" s="6" t="s">
        <v>166</v>
      </c>
      <c r="D4216">
        <v>38.440382999999997</v>
      </c>
      <c r="E4216" s="6" t="s">
        <v>110</v>
      </c>
      <c r="F4216" s="6" t="s">
        <v>109</v>
      </c>
      <c r="G4216">
        <v>20260723</v>
      </c>
    </row>
    <row r="4217" spans="1:7" x14ac:dyDescent="0.2">
      <c r="A4217" s="6" t="s">
        <v>200</v>
      </c>
      <c r="B4217" s="6" t="s">
        <v>195</v>
      </c>
      <c r="C4217" s="6" t="s">
        <v>166</v>
      </c>
      <c r="D4217">
        <v>29.446518000000001</v>
      </c>
      <c r="E4217" s="6" t="s">
        <v>112</v>
      </c>
      <c r="F4217" s="6" t="s">
        <v>111</v>
      </c>
      <c r="G4217">
        <v>20260723</v>
      </c>
    </row>
    <row r="4218" spans="1:7" x14ac:dyDescent="0.2">
      <c r="A4218" s="6" t="s">
        <v>200</v>
      </c>
      <c r="B4218" s="6" t="s">
        <v>195</v>
      </c>
      <c r="C4218" s="6" t="s">
        <v>166</v>
      </c>
      <c r="D4218">
        <v>0</v>
      </c>
      <c r="E4218" s="6" t="s">
        <v>106</v>
      </c>
      <c r="F4218" s="6" t="s">
        <v>113</v>
      </c>
      <c r="G4218">
        <v>20260723</v>
      </c>
    </row>
    <row r="4219" spans="1:7" x14ac:dyDescent="0.2">
      <c r="A4219" s="6" t="s">
        <v>200</v>
      </c>
      <c r="B4219" s="6" t="s">
        <v>195</v>
      </c>
      <c r="C4219" s="6" t="s">
        <v>166</v>
      </c>
      <c r="D4219">
        <v>27.185063</v>
      </c>
      <c r="E4219" s="6" t="s">
        <v>108</v>
      </c>
      <c r="F4219" s="6" t="s">
        <v>114</v>
      </c>
      <c r="G4219">
        <v>20260723</v>
      </c>
    </row>
    <row r="4220" spans="1:7" x14ac:dyDescent="0.2">
      <c r="A4220" s="6" t="s">
        <v>200</v>
      </c>
      <c r="B4220" s="6" t="s">
        <v>195</v>
      </c>
      <c r="C4220" s="6" t="s">
        <v>166</v>
      </c>
      <c r="D4220">
        <v>2.2614559999999999</v>
      </c>
      <c r="E4220" s="6" t="s">
        <v>110</v>
      </c>
      <c r="F4220" s="6" t="s">
        <v>115</v>
      </c>
      <c r="G4220">
        <v>20260723</v>
      </c>
    </row>
    <row r="4221" spans="1:7" x14ac:dyDescent="0.2">
      <c r="A4221" s="6" t="s">
        <v>200</v>
      </c>
      <c r="B4221" s="6" t="s">
        <v>195</v>
      </c>
      <c r="C4221" s="6" t="s">
        <v>166</v>
      </c>
      <c r="D4221">
        <v>189.958651</v>
      </c>
      <c r="E4221" s="6" t="s">
        <v>117</v>
      </c>
      <c r="F4221" s="6" t="s">
        <v>116</v>
      </c>
      <c r="G4221">
        <v>20260723</v>
      </c>
    </row>
    <row r="4222" spans="1:7" x14ac:dyDescent="0.2">
      <c r="A4222" s="6" t="s">
        <v>200</v>
      </c>
      <c r="B4222" s="6" t="s">
        <v>195</v>
      </c>
      <c r="C4222" s="6" t="s">
        <v>166</v>
      </c>
      <c r="D4222">
        <v>-3.966418</v>
      </c>
      <c r="E4222" s="6" t="s">
        <v>119</v>
      </c>
      <c r="F4222" s="6" t="s">
        <v>118</v>
      </c>
      <c r="G4222">
        <v>20260723</v>
      </c>
    </row>
    <row r="4223" spans="1:7" x14ac:dyDescent="0.2">
      <c r="A4223" s="6" t="s">
        <v>200</v>
      </c>
      <c r="B4223" s="6" t="s">
        <v>195</v>
      </c>
      <c r="C4223" s="6" t="s">
        <v>166</v>
      </c>
      <c r="D4223">
        <v>0</v>
      </c>
      <c r="E4223" s="6" t="s">
        <v>106</v>
      </c>
      <c r="F4223" s="6" t="s">
        <v>120</v>
      </c>
      <c r="G4223">
        <v>20260723</v>
      </c>
    </row>
    <row r="4224" spans="1:7" x14ac:dyDescent="0.2">
      <c r="A4224" s="6" t="s">
        <v>200</v>
      </c>
      <c r="B4224" s="6" t="s">
        <v>195</v>
      </c>
      <c r="C4224" s="6" t="s">
        <v>166</v>
      </c>
      <c r="D4224">
        <v>-37.125801000000003</v>
      </c>
      <c r="E4224" s="6" t="s">
        <v>108</v>
      </c>
      <c r="F4224" s="6" t="s">
        <v>121</v>
      </c>
      <c r="G4224">
        <v>20260723</v>
      </c>
    </row>
    <row r="4225" spans="1:7" x14ac:dyDescent="0.2">
      <c r="A4225" s="6" t="s">
        <v>200</v>
      </c>
      <c r="B4225" s="6" t="s">
        <v>195</v>
      </c>
      <c r="C4225" s="6" t="s">
        <v>166</v>
      </c>
      <c r="D4225">
        <v>33.159382999999998</v>
      </c>
      <c r="E4225" s="6" t="s">
        <v>110</v>
      </c>
      <c r="F4225" s="6" t="s">
        <v>122</v>
      </c>
      <c r="G4225">
        <v>20260723</v>
      </c>
    </row>
    <row r="4226" spans="1:7" x14ac:dyDescent="0.2">
      <c r="A4226" s="6" t="s">
        <v>200</v>
      </c>
      <c r="B4226" s="6" t="s">
        <v>195</v>
      </c>
      <c r="C4226" s="6" t="s">
        <v>166</v>
      </c>
      <c r="D4226">
        <v>193.92507000000001</v>
      </c>
      <c r="E4226" s="6" t="s">
        <v>169</v>
      </c>
      <c r="F4226" s="6" t="s">
        <v>123</v>
      </c>
      <c r="G4226">
        <v>20260723</v>
      </c>
    </row>
    <row r="4227" spans="1:7" x14ac:dyDescent="0.2">
      <c r="A4227" s="6" t="s">
        <v>200</v>
      </c>
      <c r="B4227" s="6" t="s">
        <v>195</v>
      </c>
      <c r="C4227" s="6" t="s">
        <v>166</v>
      </c>
      <c r="D4227">
        <v>0</v>
      </c>
      <c r="E4227" s="6" t="s">
        <v>106</v>
      </c>
      <c r="F4227" s="6" t="s">
        <v>124</v>
      </c>
      <c r="G4227">
        <v>20260723</v>
      </c>
    </row>
    <row r="4228" spans="1:7" x14ac:dyDescent="0.2">
      <c r="A4228" s="6" t="s">
        <v>200</v>
      </c>
      <c r="B4228" s="6" t="s">
        <v>195</v>
      </c>
      <c r="C4228" s="6" t="s">
        <v>166</v>
      </c>
      <c r="D4228">
        <v>160.24669800000001</v>
      </c>
      <c r="E4228" s="6" t="s">
        <v>108</v>
      </c>
      <c r="F4228" s="6" t="s">
        <v>125</v>
      </c>
      <c r="G4228">
        <v>20260723</v>
      </c>
    </row>
    <row r="4229" spans="1:7" x14ac:dyDescent="0.2">
      <c r="A4229" s="6" t="s">
        <v>200</v>
      </c>
      <c r="B4229" s="6" t="s">
        <v>195</v>
      </c>
      <c r="C4229" s="6" t="s">
        <v>166</v>
      </c>
      <c r="D4229">
        <v>33.678372000000003</v>
      </c>
      <c r="E4229" s="6" t="s">
        <v>110</v>
      </c>
      <c r="F4229" s="6" t="s">
        <v>126</v>
      </c>
      <c r="G4229">
        <v>20260723</v>
      </c>
    </row>
    <row r="4230" spans="1:7" x14ac:dyDescent="0.2">
      <c r="A4230" s="6" t="s">
        <v>200</v>
      </c>
      <c r="B4230" s="6" t="s">
        <v>195</v>
      </c>
      <c r="C4230" s="6" t="s">
        <v>166</v>
      </c>
      <c r="D4230">
        <v>2363.6394009999999</v>
      </c>
      <c r="E4230" s="6" t="s">
        <v>170</v>
      </c>
      <c r="F4230" s="6" t="s">
        <v>127</v>
      </c>
      <c r="G4230">
        <v>20260723</v>
      </c>
    </row>
    <row r="4231" spans="1:7" x14ac:dyDescent="0.2">
      <c r="A4231" s="6" t="s">
        <v>200</v>
      </c>
      <c r="B4231" s="6" t="s">
        <v>195</v>
      </c>
      <c r="C4231" s="6" t="s">
        <v>166</v>
      </c>
      <c r="D4231">
        <v>0</v>
      </c>
      <c r="E4231" s="6" t="s">
        <v>106</v>
      </c>
      <c r="F4231" s="6" t="s">
        <v>128</v>
      </c>
      <c r="G4231">
        <v>20260723</v>
      </c>
    </row>
    <row r="4232" spans="1:7" x14ac:dyDescent="0.2">
      <c r="A4232" s="6" t="s">
        <v>200</v>
      </c>
      <c r="B4232" s="6" t="s">
        <v>195</v>
      </c>
      <c r="C4232" s="6" t="s">
        <v>166</v>
      </c>
      <c r="D4232">
        <v>2261.0157469999999</v>
      </c>
      <c r="E4232" s="6" t="s">
        <v>108</v>
      </c>
      <c r="F4232" s="6" t="s">
        <v>129</v>
      </c>
      <c r="G4232">
        <v>20260723</v>
      </c>
    </row>
    <row r="4233" spans="1:7" x14ac:dyDescent="0.2">
      <c r="A4233" s="6" t="s">
        <v>200</v>
      </c>
      <c r="B4233" s="6" t="s">
        <v>195</v>
      </c>
      <c r="C4233" s="6" t="s">
        <v>166</v>
      </c>
      <c r="D4233">
        <v>102.623654</v>
      </c>
      <c r="E4233" s="6" t="s">
        <v>110</v>
      </c>
      <c r="F4233" s="6" t="s">
        <v>130</v>
      </c>
      <c r="G4233">
        <v>20260723</v>
      </c>
    </row>
    <row r="4234" spans="1:7" x14ac:dyDescent="0.2">
      <c r="A4234" s="6" t="s">
        <v>200</v>
      </c>
      <c r="B4234" s="6" t="s">
        <v>195</v>
      </c>
      <c r="C4234" s="6" t="s">
        <v>166</v>
      </c>
      <c r="E4234" s="6" t="s">
        <v>132</v>
      </c>
      <c r="F4234" s="6" t="s">
        <v>131</v>
      </c>
      <c r="G4234">
        <v>20260723</v>
      </c>
    </row>
    <row r="4235" spans="1:7" x14ac:dyDescent="0.2">
      <c r="A4235" s="6" t="s">
        <v>200</v>
      </c>
      <c r="B4235" s="6" t="s">
        <v>195</v>
      </c>
      <c r="C4235" s="6" t="s">
        <v>166</v>
      </c>
      <c r="D4235">
        <v>0.17</v>
      </c>
      <c r="E4235" s="6" t="s">
        <v>134</v>
      </c>
      <c r="F4235" s="6" t="s">
        <v>133</v>
      </c>
      <c r="G4235">
        <v>20260723</v>
      </c>
    </row>
    <row r="4236" spans="1:7" x14ac:dyDescent="0.2">
      <c r="A4236" s="6" t="s">
        <v>200</v>
      </c>
      <c r="B4236" s="6" t="s">
        <v>195</v>
      </c>
      <c r="C4236" s="6" t="s">
        <v>166</v>
      </c>
      <c r="D4236">
        <v>2.7551480000000002</v>
      </c>
      <c r="E4236" s="6" t="s">
        <v>136</v>
      </c>
      <c r="F4236" s="6" t="s">
        <v>135</v>
      </c>
      <c r="G4236">
        <v>20260723</v>
      </c>
    </row>
    <row r="4237" spans="1:7" x14ac:dyDescent="0.2">
      <c r="A4237" s="6" t="s">
        <v>200</v>
      </c>
      <c r="B4237" s="6" t="s">
        <v>195</v>
      </c>
      <c r="C4237" s="6" t="s">
        <v>166</v>
      </c>
      <c r="D4237">
        <v>3.3301999999999998E-2</v>
      </c>
      <c r="E4237" s="6" t="s">
        <v>138</v>
      </c>
      <c r="F4237" s="6" t="s">
        <v>137</v>
      </c>
      <c r="G4237">
        <v>20260723</v>
      </c>
    </row>
    <row r="4238" spans="1:7" x14ac:dyDescent="0.2">
      <c r="A4238" s="6" t="s">
        <v>200</v>
      </c>
      <c r="B4238" s="6" t="s">
        <v>195</v>
      </c>
      <c r="C4238" s="6" t="s">
        <v>166</v>
      </c>
      <c r="D4238">
        <v>11.041803</v>
      </c>
      <c r="E4238" s="6" t="s">
        <v>140</v>
      </c>
      <c r="F4238" s="6" t="s">
        <v>139</v>
      </c>
      <c r="G4238">
        <v>20260723</v>
      </c>
    </row>
    <row r="4239" spans="1:7" x14ac:dyDescent="0.2">
      <c r="A4239" s="6" t="s">
        <v>200</v>
      </c>
      <c r="B4239" s="6" t="s">
        <v>195</v>
      </c>
      <c r="C4239" s="6" t="s">
        <v>166</v>
      </c>
      <c r="D4239">
        <v>37.647114000000002</v>
      </c>
      <c r="E4239" s="6" t="s">
        <v>142</v>
      </c>
      <c r="F4239" s="6" t="s">
        <v>141</v>
      </c>
      <c r="G4239">
        <v>20260723</v>
      </c>
    </row>
    <row r="4240" spans="1:7" x14ac:dyDescent="0.2">
      <c r="A4240" s="6" t="s">
        <v>200</v>
      </c>
      <c r="B4240" s="6" t="s">
        <v>195</v>
      </c>
      <c r="C4240" s="6" t="s">
        <v>166</v>
      </c>
      <c r="D4240">
        <v>3.1480060000000001</v>
      </c>
      <c r="E4240" s="6" t="s">
        <v>52</v>
      </c>
      <c r="F4240" s="6" t="s">
        <v>143</v>
      </c>
      <c r="G4240">
        <v>20260723</v>
      </c>
    </row>
    <row r="4241" spans="1:7" x14ac:dyDescent="0.2">
      <c r="A4241" s="6" t="s">
        <v>200</v>
      </c>
      <c r="B4241" s="6" t="s">
        <v>195</v>
      </c>
      <c r="C4241" s="6" t="s">
        <v>166</v>
      </c>
      <c r="D4241">
        <v>2.9229699999999998</v>
      </c>
      <c r="E4241" s="6" t="s">
        <v>145</v>
      </c>
      <c r="F4241" s="6" t="s">
        <v>144</v>
      </c>
      <c r="G4241">
        <v>20260723</v>
      </c>
    </row>
    <row r="4242" spans="1:7" x14ac:dyDescent="0.2">
      <c r="A4242" s="6" t="s">
        <v>200</v>
      </c>
      <c r="B4242" s="6" t="s">
        <v>195</v>
      </c>
      <c r="C4242" s="6" t="s">
        <v>166</v>
      </c>
      <c r="D4242">
        <v>74.023760999999993</v>
      </c>
      <c r="E4242" s="6" t="s">
        <v>147</v>
      </c>
      <c r="F4242" s="6" t="s">
        <v>146</v>
      </c>
      <c r="G4242">
        <v>20260723</v>
      </c>
    </row>
    <row r="4243" spans="1:7" x14ac:dyDescent="0.2">
      <c r="A4243" s="6" t="s">
        <v>200</v>
      </c>
      <c r="B4243" s="6" t="s">
        <v>195</v>
      </c>
      <c r="C4243" s="6" t="s">
        <v>166</v>
      </c>
      <c r="D4243">
        <v>95.803237999999993</v>
      </c>
      <c r="E4243" s="6" t="s">
        <v>149</v>
      </c>
      <c r="F4243" s="6" t="s">
        <v>148</v>
      </c>
      <c r="G4243">
        <v>20260723</v>
      </c>
    </row>
    <row r="4244" spans="1:7" x14ac:dyDescent="0.2">
      <c r="A4244" s="6" t="s">
        <v>200</v>
      </c>
      <c r="B4244" s="6" t="s">
        <v>195</v>
      </c>
      <c r="C4244" s="6" t="s">
        <v>166</v>
      </c>
      <c r="D4244">
        <v>59.454037999999997</v>
      </c>
      <c r="E4244" s="6" t="s">
        <v>151</v>
      </c>
      <c r="F4244" s="6" t="s">
        <v>150</v>
      </c>
      <c r="G4244">
        <v>20260723</v>
      </c>
    </row>
    <row r="4245" spans="1:7" x14ac:dyDescent="0.2">
      <c r="A4245" s="6" t="s">
        <v>200</v>
      </c>
      <c r="B4245" s="6" t="s">
        <v>195</v>
      </c>
      <c r="C4245" s="6" t="s">
        <v>166</v>
      </c>
      <c r="D4245">
        <v>127.861392</v>
      </c>
      <c r="E4245" s="6" t="s">
        <v>153</v>
      </c>
      <c r="F4245" s="6" t="s">
        <v>152</v>
      </c>
      <c r="G4245">
        <v>20260723</v>
      </c>
    </row>
    <row r="4246" spans="1:7" x14ac:dyDescent="0.2">
      <c r="A4246" s="6" t="s">
        <v>200</v>
      </c>
      <c r="B4246" s="6" t="s">
        <v>195</v>
      </c>
      <c r="C4246" s="6" t="s">
        <v>166</v>
      </c>
      <c r="D4246">
        <v>0</v>
      </c>
      <c r="E4246" s="6" t="s">
        <v>155</v>
      </c>
      <c r="F4246" s="6" t="s">
        <v>154</v>
      </c>
      <c r="G4246">
        <v>20260723</v>
      </c>
    </row>
    <row r="4247" spans="1:7" x14ac:dyDescent="0.2">
      <c r="A4247" s="6" t="s">
        <v>200</v>
      </c>
      <c r="B4247" s="6" t="s">
        <v>195</v>
      </c>
      <c r="C4247" s="6" t="s">
        <v>166</v>
      </c>
      <c r="D4247">
        <v>0</v>
      </c>
      <c r="E4247" s="6" t="s">
        <v>157</v>
      </c>
      <c r="F4247" s="6" t="s">
        <v>156</v>
      </c>
      <c r="G4247">
        <v>20260723</v>
      </c>
    </row>
    <row r="4248" spans="1:7" x14ac:dyDescent="0.2">
      <c r="A4248" s="6" t="s">
        <v>200</v>
      </c>
      <c r="B4248" s="6" t="s">
        <v>195</v>
      </c>
      <c r="C4248" s="6" t="s">
        <v>166</v>
      </c>
      <c r="D4248">
        <v>0</v>
      </c>
      <c r="E4248" s="6" t="s">
        <v>159</v>
      </c>
      <c r="F4248" s="6" t="s">
        <v>158</v>
      </c>
      <c r="G4248">
        <v>20260723</v>
      </c>
    </row>
    <row r="4249" spans="1:7" x14ac:dyDescent="0.2">
      <c r="A4249" s="6" t="s">
        <v>200</v>
      </c>
      <c r="B4249" s="6" t="s">
        <v>195</v>
      </c>
      <c r="C4249" s="6" t="s">
        <v>166</v>
      </c>
      <c r="D4249">
        <v>74.025953999999999</v>
      </c>
      <c r="E4249" s="6" t="s">
        <v>161</v>
      </c>
      <c r="F4249" s="6" t="s">
        <v>160</v>
      </c>
      <c r="G4249">
        <v>20260723</v>
      </c>
    </row>
    <row r="4250" spans="1:7" x14ac:dyDescent="0.2">
      <c r="A4250" s="6" t="s">
        <v>200</v>
      </c>
      <c r="B4250" s="6" t="s">
        <v>195</v>
      </c>
      <c r="C4250" s="6" t="s">
        <v>166</v>
      </c>
      <c r="D4250">
        <v>4048.8679149999998</v>
      </c>
      <c r="E4250" s="6" t="s">
        <v>163</v>
      </c>
      <c r="F4250" s="6" t="s">
        <v>162</v>
      </c>
      <c r="G4250">
        <v>20260723</v>
      </c>
    </row>
    <row r="4251" spans="1:7" x14ac:dyDescent="0.2">
      <c r="A4251" s="6" t="s">
        <v>200</v>
      </c>
      <c r="B4251" s="6" t="s">
        <v>195</v>
      </c>
      <c r="C4251" s="6" t="s">
        <v>166</v>
      </c>
      <c r="D4251">
        <v>1734.125612</v>
      </c>
      <c r="E4251" s="6" t="s">
        <v>165</v>
      </c>
      <c r="F4251" s="6" t="s">
        <v>164</v>
      </c>
      <c r="G4251">
        <v>20260723</v>
      </c>
    </row>
    <row r="4252" spans="1:7" x14ac:dyDescent="0.2">
      <c r="A4252" s="6" t="s">
        <v>201</v>
      </c>
      <c r="B4252" s="6" t="s">
        <v>180</v>
      </c>
      <c r="C4252" s="6" t="s">
        <v>166</v>
      </c>
      <c r="E4252" s="6" t="s">
        <v>12</v>
      </c>
      <c r="F4252" s="6" t="s">
        <v>11</v>
      </c>
      <c r="G4252">
        <v>20260723</v>
      </c>
    </row>
    <row r="4253" spans="1:7" x14ac:dyDescent="0.2">
      <c r="A4253" s="6" t="s">
        <v>201</v>
      </c>
      <c r="B4253" s="6" t="s">
        <v>180</v>
      </c>
      <c r="C4253" s="6" t="s">
        <v>166</v>
      </c>
      <c r="E4253" s="6" t="s">
        <v>16</v>
      </c>
      <c r="F4253" s="6" t="s">
        <v>15</v>
      </c>
      <c r="G4253">
        <v>20260723</v>
      </c>
    </row>
    <row r="4254" spans="1:7" x14ac:dyDescent="0.2">
      <c r="A4254" s="6" t="s">
        <v>201</v>
      </c>
      <c r="B4254" s="6" t="s">
        <v>180</v>
      </c>
      <c r="C4254" s="6" t="s">
        <v>166</v>
      </c>
      <c r="E4254" s="6" t="s">
        <v>18</v>
      </c>
      <c r="F4254" s="6" t="s">
        <v>17</v>
      </c>
      <c r="G4254">
        <v>20260723</v>
      </c>
    </row>
    <row r="4255" spans="1:7" x14ac:dyDescent="0.2">
      <c r="A4255" s="6" t="s">
        <v>201</v>
      </c>
      <c r="B4255" s="6" t="s">
        <v>180</v>
      </c>
      <c r="C4255" s="6" t="s">
        <v>166</v>
      </c>
      <c r="D4255">
        <v>3.6141480000000001</v>
      </c>
      <c r="E4255" s="6" t="s">
        <v>20</v>
      </c>
      <c r="F4255" s="6" t="s">
        <v>19</v>
      </c>
      <c r="G4255">
        <v>20260723</v>
      </c>
    </row>
    <row r="4256" spans="1:7" x14ac:dyDescent="0.2">
      <c r="A4256" s="6" t="s">
        <v>201</v>
      </c>
      <c r="B4256" s="6" t="s">
        <v>180</v>
      </c>
      <c r="C4256" s="6" t="s">
        <v>166</v>
      </c>
      <c r="D4256">
        <v>14.877731000000001</v>
      </c>
      <c r="E4256" s="6" t="s">
        <v>22</v>
      </c>
      <c r="F4256" s="6" t="s">
        <v>21</v>
      </c>
      <c r="G4256">
        <v>20260723</v>
      </c>
    </row>
    <row r="4257" spans="1:7" x14ac:dyDescent="0.2">
      <c r="A4257" s="6" t="s">
        <v>201</v>
      </c>
      <c r="B4257" s="6" t="s">
        <v>180</v>
      </c>
      <c r="C4257" s="6" t="s">
        <v>166</v>
      </c>
      <c r="D4257">
        <v>0</v>
      </c>
      <c r="E4257" s="6" t="s">
        <v>24</v>
      </c>
      <c r="F4257" s="6" t="s">
        <v>23</v>
      </c>
      <c r="G4257">
        <v>20260723</v>
      </c>
    </row>
    <row r="4258" spans="1:7" x14ac:dyDescent="0.2">
      <c r="A4258" s="6" t="s">
        <v>201</v>
      </c>
      <c r="B4258" s="6" t="s">
        <v>180</v>
      </c>
      <c r="C4258" s="6" t="s">
        <v>166</v>
      </c>
      <c r="D4258">
        <v>132.397581</v>
      </c>
      <c r="E4258" s="6" t="s">
        <v>26</v>
      </c>
      <c r="F4258" s="6" t="s">
        <v>25</v>
      </c>
      <c r="G4258">
        <v>20260723</v>
      </c>
    </row>
    <row r="4259" spans="1:7" x14ac:dyDescent="0.2">
      <c r="A4259" s="6" t="s">
        <v>201</v>
      </c>
      <c r="B4259" s="6" t="s">
        <v>180</v>
      </c>
      <c r="C4259" s="6" t="s">
        <v>166</v>
      </c>
      <c r="D4259">
        <v>12096.500982</v>
      </c>
      <c r="E4259" s="6" t="s">
        <v>28</v>
      </c>
      <c r="F4259" s="6" t="s">
        <v>27</v>
      </c>
      <c r="G4259">
        <v>20260723</v>
      </c>
    </row>
    <row r="4260" spans="1:7" x14ac:dyDescent="0.2">
      <c r="A4260" s="6" t="s">
        <v>201</v>
      </c>
      <c r="B4260" s="6" t="s">
        <v>180</v>
      </c>
      <c r="C4260" s="6" t="s">
        <v>166</v>
      </c>
      <c r="D4260">
        <v>38.102732000000003</v>
      </c>
      <c r="E4260" s="6" t="s">
        <v>30</v>
      </c>
      <c r="F4260" s="6" t="s">
        <v>29</v>
      </c>
      <c r="G4260">
        <v>20260723</v>
      </c>
    </row>
    <row r="4261" spans="1:7" x14ac:dyDescent="0.2">
      <c r="A4261" s="6" t="s">
        <v>201</v>
      </c>
      <c r="B4261" s="6" t="s">
        <v>180</v>
      </c>
      <c r="C4261" s="6" t="s">
        <v>166</v>
      </c>
      <c r="D4261">
        <v>841.04391699999996</v>
      </c>
      <c r="E4261" s="6" t="s">
        <v>32</v>
      </c>
      <c r="F4261" s="6" t="s">
        <v>31</v>
      </c>
      <c r="G4261">
        <v>20260723</v>
      </c>
    </row>
    <row r="4262" spans="1:7" x14ac:dyDescent="0.2">
      <c r="A4262" s="6" t="s">
        <v>201</v>
      </c>
      <c r="B4262" s="6" t="s">
        <v>180</v>
      </c>
      <c r="C4262" s="6" t="s">
        <v>166</v>
      </c>
      <c r="D4262">
        <v>91.044489999999996</v>
      </c>
      <c r="E4262" s="6" t="s">
        <v>34</v>
      </c>
      <c r="F4262" s="6" t="s">
        <v>33</v>
      </c>
      <c r="G4262">
        <v>20260723</v>
      </c>
    </row>
    <row r="4263" spans="1:7" x14ac:dyDescent="0.2">
      <c r="A4263" s="6" t="s">
        <v>201</v>
      </c>
      <c r="B4263" s="6" t="s">
        <v>180</v>
      </c>
      <c r="C4263" s="6" t="s">
        <v>166</v>
      </c>
      <c r="D4263">
        <v>78.185073000000003</v>
      </c>
      <c r="E4263" s="6" t="s">
        <v>36</v>
      </c>
      <c r="F4263" s="6" t="s">
        <v>35</v>
      </c>
      <c r="G4263">
        <v>20260723</v>
      </c>
    </row>
    <row r="4264" spans="1:7" x14ac:dyDescent="0.2">
      <c r="A4264" s="6" t="s">
        <v>201</v>
      </c>
      <c r="B4264" s="6" t="s">
        <v>180</v>
      </c>
      <c r="C4264" s="6" t="s">
        <v>166</v>
      </c>
      <c r="D4264">
        <v>12.859417000000001</v>
      </c>
      <c r="E4264" s="6" t="s">
        <v>38</v>
      </c>
      <c r="F4264" s="6" t="s">
        <v>37</v>
      </c>
      <c r="G4264">
        <v>20260723</v>
      </c>
    </row>
    <row r="4265" spans="1:7" x14ac:dyDescent="0.2">
      <c r="A4265" s="6" t="s">
        <v>201</v>
      </c>
      <c r="B4265" s="6" t="s">
        <v>180</v>
      </c>
      <c r="C4265" s="6" t="s">
        <v>166</v>
      </c>
      <c r="D4265">
        <v>9973.0338040000006</v>
      </c>
      <c r="E4265" s="6" t="s">
        <v>40</v>
      </c>
      <c r="F4265" s="6" t="s">
        <v>39</v>
      </c>
      <c r="G4265">
        <v>20260723</v>
      </c>
    </row>
    <row r="4266" spans="1:7" x14ac:dyDescent="0.2">
      <c r="A4266" s="6" t="s">
        <v>201</v>
      </c>
      <c r="B4266" s="6" t="s">
        <v>180</v>
      </c>
      <c r="C4266" s="6" t="s">
        <v>166</v>
      </c>
      <c r="D4266">
        <v>6935.6946360000002</v>
      </c>
      <c r="E4266" s="6" t="s">
        <v>42</v>
      </c>
      <c r="F4266" s="6" t="s">
        <v>41</v>
      </c>
      <c r="G4266">
        <v>20260723</v>
      </c>
    </row>
    <row r="4267" spans="1:7" x14ac:dyDescent="0.2">
      <c r="A4267" s="6" t="s">
        <v>201</v>
      </c>
      <c r="B4267" s="6" t="s">
        <v>180</v>
      </c>
      <c r="C4267" s="6" t="s">
        <v>166</v>
      </c>
      <c r="D4267">
        <v>2818.3775310000001</v>
      </c>
      <c r="E4267" s="6" t="s">
        <v>44</v>
      </c>
      <c r="F4267" s="6" t="s">
        <v>43</v>
      </c>
      <c r="G4267">
        <v>20260723</v>
      </c>
    </row>
    <row r="4268" spans="1:7" x14ac:dyDescent="0.2">
      <c r="A4268" s="6" t="s">
        <v>201</v>
      </c>
      <c r="B4268" s="6" t="s">
        <v>180</v>
      </c>
      <c r="C4268" s="6" t="s">
        <v>166</v>
      </c>
      <c r="D4268">
        <v>218.961637</v>
      </c>
      <c r="E4268" s="6" t="s">
        <v>46</v>
      </c>
      <c r="F4268" s="6" t="s">
        <v>45</v>
      </c>
      <c r="G4268">
        <v>20260723</v>
      </c>
    </row>
    <row r="4269" spans="1:7" x14ac:dyDescent="0.2">
      <c r="A4269" s="6" t="s">
        <v>201</v>
      </c>
      <c r="B4269" s="6" t="s">
        <v>180</v>
      </c>
      <c r="C4269" s="6" t="s">
        <v>166</v>
      </c>
      <c r="D4269">
        <v>0</v>
      </c>
      <c r="E4269" s="6" t="s">
        <v>48</v>
      </c>
      <c r="F4269" s="6" t="s">
        <v>47</v>
      </c>
      <c r="G4269">
        <v>20260723</v>
      </c>
    </row>
    <row r="4270" spans="1:7" x14ac:dyDescent="0.2">
      <c r="A4270" s="6" t="s">
        <v>201</v>
      </c>
      <c r="B4270" s="6" t="s">
        <v>180</v>
      </c>
      <c r="C4270" s="6" t="s">
        <v>166</v>
      </c>
      <c r="D4270">
        <v>802.49389699999995</v>
      </c>
      <c r="E4270" s="6" t="s">
        <v>50</v>
      </c>
      <c r="F4270" s="6" t="s">
        <v>49</v>
      </c>
      <c r="G4270">
        <v>20260723</v>
      </c>
    </row>
    <row r="4271" spans="1:7" x14ac:dyDescent="0.2">
      <c r="A4271" s="6" t="s">
        <v>201</v>
      </c>
      <c r="B4271" s="6" t="s">
        <v>180</v>
      </c>
      <c r="C4271" s="6" t="s">
        <v>166</v>
      </c>
      <c r="D4271">
        <v>11.523797</v>
      </c>
      <c r="E4271" s="6" t="s">
        <v>52</v>
      </c>
      <c r="F4271" s="6" t="s">
        <v>51</v>
      </c>
      <c r="G4271">
        <v>20260723</v>
      </c>
    </row>
    <row r="4272" spans="1:7" x14ac:dyDescent="0.2">
      <c r="A4272" s="6" t="s">
        <v>201</v>
      </c>
      <c r="B4272" s="6" t="s">
        <v>180</v>
      </c>
      <c r="C4272" s="6" t="s">
        <v>166</v>
      </c>
      <c r="D4272">
        <v>333.47097500000001</v>
      </c>
      <c r="E4272" s="6" t="s">
        <v>54</v>
      </c>
      <c r="F4272" s="6" t="s">
        <v>53</v>
      </c>
      <c r="G4272">
        <v>20260723</v>
      </c>
    </row>
    <row r="4273" spans="1:7" x14ac:dyDescent="0.2">
      <c r="A4273" s="6" t="s">
        <v>201</v>
      </c>
      <c r="B4273" s="6" t="s">
        <v>180</v>
      </c>
      <c r="C4273" s="6" t="s">
        <v>166</v>
      </c>
      <c r="D4273">
        <v>5.7873710000000003</v>
      </c>
      <c r="E4273" s="6" t="s">
        <v>56</v>
      </c>
      <c r="F4273" s="6" t="s">
        <v>55</v>
      </c>
      <c r="G4273">
        <v>20260723</v>
      </c>
    </row>
    <row r="4274" spans="1:7" x14ac:dyDescent="0.2">
      <c r="A4274" s="6" t="s">
        <v>201</v>
      </c>
      <c r="B4274" s="6" t="s">
        <v>180</v>
      </c>
      <c r="C4274" s="6" t="s">
        <v>166</v>
      </c>
      <c r="D4274">
        <v>2589.60709</v>
      </c>
      <c r="E4274" s="6" t="s">
        <v>58</v>
      </c>
      <c r="F4274" s="6" t="s">
        <v>57</v>
      </c>
      <c r="G4274">
        <v>20260723</v>
      </c>
    </row>
    <row r="4275" spans="1:7" x14ac:dyDescent="0.2">
      <c r="A4275" s="6" t="s">
        <v>201</v>
      </c>
      <c r="B4275" s="6" t="s">
        <v>180</v>
      </c>
      <c r="C4275" s="6" t="s">
        <v>166</v>
      </c>
      <c r="D4275">
        <v>86.028278</v>
      </c>
      <c r="E4275" s="6" t="s">
        <v>60</v>
      </c>
      <c r="F4275" s="6" t="s">
        <v>59</v>
      </c>
      <c r="G4275">
        <v>20260723</v>
      </c>
    </row>
    <row r="4276" spans="1:7" x14ac:dyDescent="0.2">
      <c r="A4276" s="6" t="s">
        <v>201</v>
      </c>
      <c r="B4276" s="6" t="s">
        <v>180</v>
      </c>
      <c r="C4276" s="6" t="s">
        <v>166</v>
      </c>
      <c r="D4276">
        <v>0.31503900000000001</v>
      </c>
      <c r="E4276" s="6" t="s">
        <v>62</v>
      </c>
      <c r="F4276" s="6" t="s">
        <v>61</v>
      </c>
      <c r="G4276">
        <v>20260723</v>
      </c>
    </row>
    <row r="4277" spans="1:7" x14ac:dyDescent="0.2">
      <c r="A4277" s="6" t="s">
        <v>201</v>
      </c>
      <c r="B4277" s="6" t="s">
        <v>180</v>
      </c>
      <c r="C4277" s="6" t="s">
        <v>166</v>
      </c>
      <c r="D4277">
        <v>2.3168999999999999E-2</v>
      </c>
      <c r="E4277" s="6" t="s">
        <v>64</v>
      </c>
      <c r="F4277" s="6" t="s">
        <v>63</v>
      </c>
      <c r="G4277">
        <v>20260723</v>
      </c>
    </row>
    <row r="4278" spans="1:7" x14ac:dyDescent="0.2">
      <c r="A4278" s="6" t="s">
        <v>201</v>
      </c>
      <c r="B4278" s="6" t="s">
        <v>180</v>
      </c>
      <c r="C4278" s="6" t="s">
        <v>166</v>
      </c>
      <c r="D4278">
        <v>85.690068999999994</v>
      </c>
      <c r="E4278" s="6" t="s">
        <v>66</v>
      </c>
      <c r="F4278" s="6" t="s">
        <v>65</v>
      </c>
      <c r="G4278">
        <v>20260723</v>
      </c>
    </row>
    <row r="4279" spans="1:7" x14ac:dyDescent="0.2">
      <c r="A4279" s="6" t="s">
        <v>201</v>
      </c>
      <c r="B4279" s="6" t="s">
        <v>180</v>
      </c>
      <c r="C4279" s="6" t="s">
        <v>166</v>
      </c>
      <c r="D4279">
        <v>954.54598799999997</v>
      </c>
      <c r="E4279" s="6" t="s">
        <v>68</v>
      </c>
      <c r="F4279" s="6" t="s">
        <v>67</v>
      </c>
      <c r="G4279">
        <v>20260723</v>
      </c>
    </row>
    <row r="4280" spans="1:7" x14ac:dyDescent="0.2">
      <c r="A4280" s="6" t="s">
        <v>201</v>
      </c>
      <c r="B4280" s="6" t="s">
        <v>180</v>
      </c>
      <c r="C4280" s="6" t="s">
        <v>166</v>
      </c>
      <c r="D4280">
        <v>802.19454599999995</v>
      </c>
      <c r="E4280" s="6" t="s">
        <v>70</v>
      </c>
      <c r="F4280" s="6" t="s">
        <v>69</v>
      </c>
      <c r="G4280">
        <v>20260723</v>
      </c>
    </row>
    <row r="4281" spans="1:7" x14ac:dyDescent="0.2">
      <c r="A4281" s="6" t="s">
        <v>201</v>
      </c>
      <c r="B4281" s="6" t="s">
        <v>180</v>
      </c>
      <c r="C4281" s="6" t="s">
        <v>166</v>
      </c>
      <c r="D4281">
        <v>777.24944300000004</v>
      </c>
      <c r="E4281" s="6" t="s">
        <v>72</v>
      </c>
      <c r="F4281" s="6" t="s">
        <v>71</v>
      </c>
      <c r="G4281">
        <v>20260723</v>
      </c>
    </row>
    <row r="4282" spans="1:7" x14ac:dyDescent="0.2">
      <c r="A4282" s="6" t="s">
        <v>201</v>
      </c>
      <c r="B4282" s="6" t="s">
        <v>180</v>
      </c>
      <c r="C4282" s="6" t="s">
        <v>166</v>
      </c>
      <c r="D4282">
        <v>24.945103</v>
      </c>
      <c r="E4282" s="6" t="s">
        <v>74</v>
      </c>
      <c r="F4282" s="6" t="s">
        <v>73</v>
      </c>
      <c r="G4282">
        <v>20260723</v>
      </c>
    </row>
    <row r="4283" spans="1:7" x14ac:dyDescent="0.2">
      <c r="A4283" s="6" t="s">
        <v>201</v>
      </c>
      <c r="B4283" s="6" t="s">
        <v>180</v>
      </c>
      <c r="C4283" s="6" t="s">
        <v>166</v>
      </c>
      <c r="D4283">
        <v>159.22885400000001</v>
      </c>
      <c r="E4283" s="6" t="s">
        <v>76</v>
      </c>
      <c r="F4283" s="6" t="s">
        <v>75</v>
      </c>
      <c r="G4283">
        <v>20260723</v>
      </c>
    </row>
    <row r="4284" spans="1:7" x14ac:dyDescent="0.2">
      <c r="A4284" s="6" t="s">
        <v>201</v>
      </c>
      <c r="B4284" s="6" t="s">
        <v>180</v>
      </c>
      <c r="C4284" s="6" t="s">
        <v>166</v>
      </c>
      <c r="D4284">
        <v>-1.295609</v>
      </c>
      <c r="E4284" s="6" t="s">
        <v>78</v>
      </c>
      <c r="F4284" s="6" t="s">
        <v>77</v>
      </c>
      <c r="G4284">
        <v>20260723</v>
      </c>
    </row>
    <row r="4285" spans="1:7" x14ac:dyDescent="0.2">
      <c r="A4285" s="6" t="s">
        <v>201</v>
      </c>
      <c r="B4285" s="6" t="s">
        <v>180</v>
      </c>
      <c r="C4285" s="6" t="s">
        <v>166</v>
      </c>
      <c r="D4285">
        <v>160.524463</v>
      </c>
      <c r="E4285" s="6" t="s">
        <v>80</v>
      </c>
      <c r="F4285" s="6" t="s">
        <v>79</v>
      </c>
      <c r="G4285">
        <v>20260723</v>
      </c>
    </row>
    <row r="4286" spans="1:7" x14ac:dyDescent="0.2">
      <c r="A4286" s="6" t="s">
        <v>201</v>
      </c>
      <c r="B4286" s="6" t="s">
        <v>180</v>
      </c>
      <c r="C4286" s="6" t="s">
        <v>166</v>
      </c>
      <c r="D4286">
        <v>-6.8774129999999998</v>
      </c>
      <c r="E4286" s="6" t="s">
        <v>82</v>
      </c>
      <c r="F4286" s="6" t="s">
        <v>81</v>
      </c>
      <c r="G4286">
        <v>20260723</v>
      </c>
    </row>
    <row r="4287" spans="1:7" x14ac:dyDescent="0.2">
      <c r="A4287" s="6" t="s">
        <v>201</v>
      </c>
      <c r="B4287" s="6" t="s">
        <v>180</v>
      </c>
      <c r="C4287" s="6" t="s">
        <v>166</v>
      </c>
      <c r="D4287">
        <v>141.11720199999999</v>
      </c>
      <c r="E4287" s="6" t="s">
        <v>84</v>
      </c>
      <c r="F4287" s="6" t="s">
        <v>83</v>
      </c>
      <c r="G4287">
        <v>20260723</v>
      </c>
    </row>
    <row r="4288" spans="1:7" x14ac:dyDescent="0.2">
      <c r="A4288" s="6" t="s">
        <v>201</v>
      </c>
      <c r="B4288" s="6" t="s">
        <v>180</v>
      </c>
      <c r="C4288" s="6" t="s">
        <v>166</v>
      </c>
      <c r="D4288">
        <v>269.50025299999999</v>
      </c>
      <c r="E4288" s="6" t="s">
        <v>86</v>
      </c>
      <c r="F4288" s="6" t="s">
        <v>85</v>
      </c>
      <c r="G4288">
        <v>20260723</v>
      </c>
    </row>
    <row r="4289" spans="1:7" x14ac:dyDescent="0.2">
      <c r="A4289" s="6" t="s">
        <v>201</v>
      </c>
      <c r="B4289" s="6" t="s">
        <v>180</v>
      </c>
      <c r="C4289" s="6" t="s">
        <v>166</v>
      </c>
      <c r="D4289">
        <v>185.35365300000001</v>
      </c>
      <c r="E4289" s="6" t="s">
        <v>88</v>
      </c>
      <c r="F4289" s="6" t="s">
        <v>87</v>
      </c>
      <c r="G4289">
        <v>20260723</v>
      </c>
    </row>
    <row r="4290" spans="1:7" x14ac:dyDescent="0.2">
      <c r="A4290" s="6" t="s">
        <v>201</v>
      </c>
      <c r="B4290" s="6" t="s">
        <v>180</v>
      </c>
      <c r="C4290" s="6" t="s">
        <v>166</v>
      </c>
      <c r="D4290">
        <v>167.32187999999999</v>
      </c>
      <c r="E4290" s="6" t="s">
        <v>90</v>
      </c>
      <c r="F4290" s="6" t="s">
        <v>89</v>
      </c>
      <c r="G4290">
        <v>20260723</v>
      </c>
    </row>
    <row r="4291" spans="1:7" x14ac:dyDescent="0.2">
      <c r="A4291" s="6" t="s">
        <v>201</v>
      </c>
      <c r="B4291" s="6" t="s">
        <v>180</v>
      </c>
      <c r="C4291" s="6" t="s">
        <v>166</v>
      </c>
      <c r="D4291">
        <v>0</v>
      </c>
      <c r="E4291" s="6" t="s">
        <v>92</v>
      </c>
      <c r="F4291" s="6" t="s">
        <v>91</v>
      </c>
      <c r="G4291">
        <v>20260723</v>
      </c>
    </row>
    <row r="4292" spans="1:7" x14ac:dyDescent="0.2">
      <c r="A4292" s="6" t="s">
        <v>201</v>
      </c>
      <c r="B4292" s="6" t="s">
        <v>180</v>
      </c>
      <c r="C4292" s="6" t="s">
        <v>166</v>
      </c>
      <c r="D4292">
        <v>0</v>
      </c>
      <c r="E4292" s="6" t="s">
        <v>94</v>
      </c>
      <c r="F4292" s="6" t="s">
        <v>93</v>
      </c>
      <c r="G4292">
        <v>20260723</v>
      </c>
    </row>
    <row r="4293" spans="1:7" x14ac:dyDescent="0.2">
      <c r="A4293" s="6" t="s">
        <v>201</v>
      </c>
      <c r="B4293" s="6" t="s">
        <v>180</v>
      </c>
      <c r="C4293" s="6" t="s">
        <v>166</v>
      </c>
      <c r="D4293">
        <v>385.07276400000001</v>
      </c>
      <c r="E4293" s="6" t="s">
        <v>96</v>
      </c>
      <c r="F4293" s="6" t="s">
        <v>95</v>
      </c>
      <c r="G4293">
        <v>20260723</v>
      </c>
    </row>
    <row r="4294" spans="1:7" x14ac:dyDescent="0.2">
      <c r="A4294" s="6" t="s">
        <v>201</v>
      </c>
      <c r="B4294" s="6" t="s">
        <v>180</v>
      </c>
      <c r="C4294" s="6" t="s">
        <v>166</v>
      </c>
      <c r="D4294">
        <v>71.653543999999997</v>
      </c>
      <c r="E4294" s="6" t="s">
        <v>98</v>
      </c>
      <c r="F4294" s="6" t="s">
        <v>97</v>
      </c>
      <c r="G4294">
        <v>20260723</v>
      </c>
    </row>
    <row r="4295" spans="1:7" x14ac:dyDescent="0.2">
      <c r="A4295" s="6" t="s">
        <v>201</v>
      </c>
      <c r="B4295" s="6" t="s">
        <v>180</v>
      </c>
      <c r="C4295" s="6" t="s">
        <v>166</v>
      </c>
      <c r="D4295">
        <v>17097.591092999999</v>
      </c>
      <c r="E4295" s="6" t="s">
        <v>100</v>
      </c>
      <c r="F4295" s="6" t="s">
        <v>99</v>
      </c>
      <c r="G4295">
        <v>20260723</v>
      </c>
    </row>
    <row r="4296" spans="1:7" x14ac:dyDescent="0.2">
      <c r="A4296" s="6" t="s">
        <v>201</v>
      </c>
      <c r="B4296" s="6" t="s">
        <v>180</v>
      </c>
      <c r="C4296" s="6" t="s">
        <v>166</v>
      </c>
      <c r="E4296" s="6" t="s">
        <v>102</v>
      </c>
      <c r="F4296" s="6" t="s">
        <v>101</v>
      </c>
      <c r="G4296">
        <v>20260723</v>
      </c>
    </row>
    <row r="4297" spans="1:7" x14ac:dyDescent="0.2">
      <c r="A4297" s="6" t="s">
        <v>201</v>
      </c>
      <c r="B4297" s="6" t="s">
        <v>180</v>
      </c>
      <c r="C4297" s="6" t="s">
        <v>166</v>
      </c>
      <c r="D4297">
        <v>2378.8614659999998</v>
      </c>
      <c r="E4297" s="6" t="s">
        <v>167</v>
      </c>
      <c r="F4297" s="6" t="s">
        <v>103</v>
      </c>
      <c r="G4297">
        <v>20260723</v>
      </c>
    </row>
    <row r="4298" spans="1:7" x14ac:dyDescent="0.2">
      <c r="A4298" s="6" t="s">
        <v>201</v>
      </c>
      <c r="B4298" s="6" t="s">
        <v>180</v>
      </c>
      <c r="C4298" s="6" t="s">
        <v>166</v>
      </c>
      <c r="D4298">
        <v>2325.806012</v>
      </c>
      <c r="E4298" s="6" t="s">
        <v>168</v>
      </c>
      <c r="F4298" s="6" t="s">
        <v>104</v>
      </c>
      <c r="G4298">
        <v>20260723</v>
      </c>
    </row>
    <row r="4299" spans="1:7" x14ac:dyDescent="0.2">
      <c r="A4299" s="6" t="s">
        <v>201</v>
      </c>
      <c r="B4299" s="6" t="s">
        <v>180</v>
      </c>
      <c r="C4299" s="6" t="s">
        <v>166</v>
      </c>
      <c r="D4299">
        <v>0</v>
      </c>
      <c r="E4299" s="6" t="s">
        <v>106</v>
      </c>
      <c r="F4299" s="6" t="s">
        <v>105</v>
      </c>
      <c r="G4299">
        <v>20260723</v>
      </c>
    </row>
    <row r="4300" spans="1:7" x14ac:dyDescent="0.2">
      <c r="A4300" s="6" t="s">
        <v>201</v>
      </c>
      <c r="B4300" s="6" t="s">
        <v>180</v>
      </c>
      <c r="C4300" s="6" t="s">
        <v>166</v>
      </c>
      <c r="D4300">
        <v>2154.1949260000001</v>
      </c>
      <c r="E4300" s="6" t="s">
        <v>108</v>
      </c>
      <c r="F4300" s="6" t="s">
        <v>107</v>
      </c>
      <c r="G4300">
        <v>20260723</v>
      </c>
    </row>
    <row r="4301" spans="1:7" x14ac:dyDescent="0.2">
      <c r="A4301" s="6" t="s">
        <v>201</v>
      </c>
      <c r="B4301" s="6" t="s">
        <v>180</v>
      </c>
      <c r="C4301" s="6" t="s">
        <v>166</v>
      </c>
      <c r="D4301">
        <v>171.611085</v>
      </c>
      <c r="E4301" s="6" t="s">
        <v>110</v>
      </c>
      <c r="F4301" s="6" t="s">
        <v>109</v>
      </c>
      <c r="G4301">
        <v>20260723</v>
      </c>
    </row>
    <row r="4302" spans="1:7" x14ac:dyDescent="0.2">
      <c r="A4302" s="6" t="s">
        <v>201</v>
      </c>
      <c r="B4302" s="6" t="s">
        <v>180</v>
      </c>
      <c r="C4302" s="6" t="s">
        <v>166</v>
      </c>
      <c r="D4302">
        <v>53.055453999999997</v>
      </c>
      <c r="E4302" s="6" t="s">
        <v>112</v>
      </c>
      <c r="F4302" s="6" t="s">
        <v>111</v>
      </c>
      <c r="G4302">
        <v>20260723</v>
      </c>
    </row>
    <row r="4303" spans="1:7" x14ac:dyDescent="0.2">
      <c r="A4303" s="6" t="s">
        <v>201</v>
      </c>
      <c r="B4303" s="6" t="s">
        <v>180</v>
      </c>
      <c r="C4303" s="6" t="s">
        <v>166</v>
      </c>
      <c r="D4303">
        <v>0</v>
      </c>
      <c r="E4303" s="6" t="s">
        <v>106</v>
      </c>
      <c r="F4303" s="6" t="s">
        <v>113</v>
      </c>
      <c r="G4303">
        <v>20260723</v>
      </c>
    </row>
    <row r="4304" spans="1:7" x14ac:dyDescent="0.2">
      <c r="A4304" s="6" t="s">
        <v>201</v>
      </c>
      <c r="B4304" s="6" t="s">
        <v>180</v>
      </c>
      <c r="C4304" s="6" t="s">
        <v>166</v>
      </c>
      <c r="D4304">
        <v>39.961463000000002</v>
      </c>
      <c r="E4304" s="6" t="s">
        <v>108</v>
      </c>
      <c r="F4304" s="6" t="s">
        <v>114</v>
      </c>
      <c r="G4304">
        <v>20260723</v>
      </c>
    </row>
    <row r="4305" spans="1:7" x14ac:dyDescent="0.2">
      <c r="A4305" s="6" t="s">
        <v>201</v>
      </c>
      <c r="B4305" s="6" t="s">
        <v>180</v>
      </c>
      <c r="C4305" s="6" t="s">
        <v>166</v>
      </c>
      <c r="D4305">
        <v>13.093991000000001</v>
      </c>
      <c r="E4305" s="6" t="s">
        <v>110</v>
      </c>
      <c r="F4305" s="6" t="s">
        <v>115</v>
      </c>
      <c r="G4305">
        <v>20260723</v>
      </c>
    </row>
    <row r="4306" spans="1:7" x14ac:dyDescent="0.2">
      <c r="A4306" s="6" t="s">
        <v>201</v>
      </c>
      <c r="B4306" s="6" t="s">
        <v>180</v>
      </c>
      <c r="C4306" s="6" t="s">
        <v>166</v>
      </c>
      <c r="D4306">
        <v>5555.4287899999999</v>
      </c>
      <c r="E4306" s="6" t="s">
        <v>117</v>
      </c>
      <c r="F4306" s="6" t="s">
        <v>116</v>
      </c>
      <c r="G4306">
        <v>20260723</v>
      </c>
    </row>
    <row r="4307" spans="1:7" x14ac:dyDescent="0.2">
      <c r="A4307" s="6" t="s">
        <v>201</v>
      </c>
      <c r="B4307" s="6" t="s">
        <v>180</v>
      </c>
      <c r="C4307" s="6" t="s">
        <v>166</v>
      </c>
      <c r="D4307">
        <v>-46.866852000000002</v>
      </c>
      <c r="E4307" s="6" t="s">
        <v>119</v>
      </c>
      <c r="F4307" s="6" t="s">
        <v>118</v>
      </c>
      <c r="G4307">
        <v>20260723</v>
      </c>
    </row>
    <row r="4308" spans="1:7" x14ac:dyDescent="0.2">
      <c r="A4308" s="6" t="s">
        <v>201</v>
      </c>
      <c r="B4308" s="6" t="s">
        <v>180</v>
      </c>
      <c r="C4308" s="6" t="s">
        <v>166</v>
      </c>
      <c r="D4308">
        <v>0</v>
      </c>
      <c r="E4308" s="6" t="s">
        <v>106</v>
      </c>
      <c r="F4308" s="6" t="s">
        <v>120</v>
      </c>
      <c r="G4308">
        <v>20260723</v>
      </c>
    </row>
    <row r="4309" spans="1:7" x14ac:dyDescent="0.2">
      <c r="A4309" s="6" t="s">
        <v>201</v>
      </c>
      <c r="B4309" s="6" t="s">
        <v>180</v>
      </c>
      <c r="C4309" s="6" t="s">
        <v>166</v>
      </c>
      <c r="D4309">
        <v>-60.196522999999999</v>
      </c>
      <c r="E4309" s="6" t="s">
        <v>108</v>
      </c>
      <c r="F4309" s="6" t="s">
        <v>121</v>
      </c>
      <c r="G4309">
        <v>20260723</v>
      </c>
    </row>
    <row r="4310" spans="1:7" x14ac:dyDescent="0.2">
      <c r="A4310" s="6" t="s">
        <v>201</v>
      </c>
      <c r="B4310" s="6" t="s">
        <v>180</v>
      </c>
      <c r="C4310" s="6" t="s">
        <v>166</v>
      </c>
      <c r="D4310">
        <v>13.32967</v>
      </c>
      <c r="E4310" s="6" t="s">
        <v>110</v>
      </c>
      <c r="F4310" s="6" t="s">
        <v>122</v>
      </c>
      <c r="G4310">
        <v>20260723</v>
      </c>
    </row>
    <row r="4311" spans="1:7" x14ac:dyDescent="0.2">
      <c r="A4311" s="6" t="s">
        <v>201</v>
      </c>
      <c r="B4311" s="6" t="s">
        <v>180</v>
      </c>
      <c r="C4311" s="6" t="s">
        <v>166</v>
      </c>
      <c r="D4311">
        <v>5602.2956430000004</v>
      </c>
      <c r="E4311" s="6" t="s">
        <v>169</v>
      </c>
      <c r="F4311" s="6" t="s">
        <v>123</v>
      </c>
      <c r="G4311">
        <v>20260723</v>
      </c>
    </row>
    <row r="4312" spans="1:7" x14ac:dyDescent="0.2">
      <c r="A4312" s="6" t="s">
        <v>201</v>
      </c>
      <c r="B4312" s="6" t="s">
        <v>180</v>
      </c>
      <c r="C4312" s="6" t="s">
        <v>166</v>
      </c>
      <c r="D4312">
        <v>0</v>
      </c>
      <c r="E4312" s="6" t="s">
        <v>106</v>
      </c>
      <c r="F4312" s="6" t="s">
        <v>124</v>
      </c>
      <c r="G4312">
        <v>20260723</v>
      </c>
    </row>
    <row r="4313" spans="1:7" x14ac:dyDescent="0.2">
      <c r="A4313" s="6" t="s">
        <v>201</v>
      </c>
      <c r="B4313" s="6" t="s">
        <v>180</v>
      </c>
      <c r="C4313" s="6" t="s">
        <v>166</v>
      </c>
      <c r="D4313">
        <v>5228.2815769999997</v>
      </c>
      <c r="E4313" s="6" t="s">
        <v>108</v>
      </c>
      <c r="F4313" s="6" t="s">
        <v>125</v>
      </c>
      <c r="G4313">
        <v>20260723</v>
      </c>
    </row>
    <row r="4314" spans="1:7" x14ac:dyDescent="0.2">
      <c r="A4314" s="6" t="s">
        <v>201</v>
      </c>
      <c r="B4314" s="6" t="s">
        <v>180</v>
      </c>
      <c r="C4314" s="6" t="s">
        <v>166</v>
      </c>
      <c r="D4314">
        <v>374.01406600000001</v>
      </c>
      <c r="E4314" s="6" t="s">
        <v>110</v>
      </c>
      <c r="F4314" s="6" t="s">
        <v>126</v>
      </c>
      <c r="G4314">
        <v>20260723</v>
      </c>
    </row>
    <row r="4315" spans="1:7" x14ac:dyDescent="0.2">
      <c r="A4315" s="6" t="s">
        <v>201</v>
      </c>
      <c r="B4315" s="6" t="s">
        <v>180</v>
      </c>
      <c r="C4315" s="6" t="s">
        <v>166</v>
      </c>
      <c r="D4315">
        <v>2098.9861449999999</v>
      </c>
      <c r="E4315" s="6" t="s">
        <v>170</v>
      </c>
      <c r="F4315" s="6" t="s">
        <v>127</v>
      </c>
      <c r="G4315">
        <v>20260723</v>
      </c>
    </row>
    <row r="4316" spans="1:7" x14ac:dyDescent="0.2">
      <c r="A4316" s="6" t="s">
        <v>201</v>
      </c>
      <c r="B4316" s="6" t="s">
        <v>180</v>
      </c>
      <c r="C4316" s="6" t="s">
        <v>166</v>
      </c>
      <c r="D4316">
        <v>525.36243300000001</v>
      </c>
      <c r="E4316" s="6" t="s">
        <v>106</v>
      </c>
      <c r="F4316" s="6" t="s">
        <v>128</v>
      </c>
      <c r="G4316">
        <v>20260723</v>
      </c>
    </row>
    <row r="4317" spans="1:7" x14ac:dyDescent="0.2">
      <c r="A4317" s="6" t="s">
        <v>201</v>
      </c>
      <c r="B4317" s="6" t="s">
        <v>180</v>
      </c>
      <c r="C4317" s="6" t="s">
        <v>166</v>
      </c>
      <c r="D4317">
        <v>1489.723407</v>
      </c>
      <c r="E4317" s="6" t="s">
        <v>108</v>
      </c>
      <c r="F4317" s="6" t="s">
        <v>129</v>
      </c>
      <c r="G4317">
        <v>20260723</v>
      </c>
    </row>
    <row r="4318" spans="1:7" x14ac:dyDescent="0.2">
      <c r="A4318" s="6" t="s">
        <v>201</v>
      </c>
      <c r="B4318" s="6" t="s">
        <v>180</v>
      </c>
      <c r="C4318" s="6" t="s">
        <v>166</v>
      </c>
      <c r="D4318">
        <v>83.900305000000003</v>
      </c>
      <c r="E4318" s="6" t="s">
        <v>110</v>
      </c>
      <c r="F4318" s="6" t="s">
        <v>130</v>
      </c>
      <c r="G4318">
        <v>20260723</v>
      </c>
    </row>
    <row r="4319" spans="1:7" x14ac:dyDescent="0.2">
      <c r="A4319" s="6" t="s">
        <v>201</v>
      </c>
      <c r="B4319" s="6" t="s">
        <v>180</v>
      </c>
      <c r="C4319" s="6" t="s">
        <v>166</v>
      </c>
      <c r="E4319" s="6" t="s">
        <v>132</v>
      </c>
      <c r="F4319" s="6" t="s">
        <v>131</v>
      </c>
      <c r="G4319">
        <v>20260723</v>
      </c>
    </row>
    <row r="4320" spans="1:7" x14ac:dyDescent="0.2">
      <c r="A4320" s="6" t="s">
        <v>201</v>
      </c>
      <c r="B4320" s="6" t="s">
        <v>180</v>
      </c>
      <c r="C4320" s="6" t="s">
        <v>166</v>
      </c>
      <c r="D4320">
        <v>0</v>
      </c>
      <c r="E4320" s="6" t="s">
        <v>134</v>
      </c>
      <c r="F4320" s="6" t="s">
        <v>133</v>
      </c>
      <c r="G4320">
        <v>20260723</v>
      </c>
    </row>
    <row r="4321" spans="1:7" x14ac:dyDescent="0.2">
      <c r="A4321" s="6" t="s">
        <v>201</v>
      </c>
      <c r="B4321" s="6" t="s">
        <v>180</v>
      </c>
      <c r="C4321" s="6" t="s">
        <v>166</v>
      </c>
      <c r="D4321">
        <v>71.286692000000002</v>
      </c>
      <c r="E4321" s="6" t="s">
        <v>136</v>
      </c>
      <c r="F4321" s="6" t="s">
        <v>135</v>
      </c>
      <c r="G4321">
        <v>20260723</v>
      </c>
    </row>
    <row r="4322" spans="1:7" x14ac:dyDescent="0.2">
      <c r="A4322" s="6" t="s">
        <v>201</v>
      </c>
      <c r="B4322" s="6" t="s">
        <v>180</v>
      </c>
      <c r="C4322" s="6" t="s">
        <v>166</v>
      </c>
      <c r="D4322">
        <v>0</v>
      </c>
      <c r="E4322" s="6" t="s">
        <v>138</v>
      </c>
      <c r="F4322" s="6" t="s">
        <v>137</v>
      </c>
      <c r="G4322">
        <v>20260723</v>
      </c>
    </row>
    <row r="4323" spans="1:7" x14ac:dyDescent="0.2">
      <c r="A4323" s="6" t="s">
        <v>201</v>
      </c>
      <c r="B4323" s="6" t="s">
        <v>180</v>
      </c>
      <c r="C4323" s="6" t="s">
        <v>166</v>
      </c>
      <c r="D4323">
        <v>343.40843599999999</v>
      </c>
      <c r="E4323" s="6" t="s">
        <v>140</v>
      </c>
      <c r="F4323" s="6" t="s">
        <v>139</v>
      </c>
      <c r="G4323">
        <v>20260723</v>
      </c>
    </row>
    <row r="4324" spans="1:7" x14ac:dyDescent="0.2">
      <c r="A4324" s="6" t="s">
        <v>201</v>
      </c>
      <c r="B4324" s="6" t="s">
        <v>180</v>
      </c>
      <c r="C4324" s="6" t="s">
        <v>166</v>
      </c>
      <c r="D4324">
        <v>446.22883000000002</v>
      </c>
      <c r="E4324" s="6" t="s">
        <v>142</v>
      </c>
      <c r="F4324" s="6" t="s">
        <v>141</v>
      </c>
      <c r="G4324">
        <v>20260723</v>
      </c>
    </row>
    <row r="4325" spans="1:7" x14ac:dyDescent="0.2">
      <c r="A4325" s="6" t="s">
        <v>201</v>
      </c>
      <c r="B4325" s="6" t="s">
        <v>180</v>
      </c>
      <c r="C4325" s="6" t="s">
        <v>166</v>
      </c>
      <c r="D4325">
        <v>148.53569300000001</v>
      </c>
      <c r="E4325" s="6" t="s">
        <v>52</v>
      </c>
      <c r="F4325" s="6" t="s">
        <v>143</v>
      </c>
      <c r="G4325">
        <v>20260723</v>
      </c>
    </row>
    <row r="4326" spans="1:7" x14ac:dyDescent="0.2">
      <c r="A4326" s="6" t="s">
        <v>201</v>
      </c>
      <c r="B4326" s="6" t="s">
        <v>180</v>
      </c>
      <c r="C4326" s="6" t="s">
        <v>166</v>
      </c>
      <c r="D4326">
        <v>2.2341E-2</v>
      </c>
      <c r="E4326" s="6" t="s">
        <v>145</v>
      </c>
      <c r="F4326" s="6" t="s">
        <v>144</v>
      </c>
      <c r="G4326">
        <v>20260723</v>
      </c>
    </row>
    <row r="4327" spans="1:7" x14ac:dyDescent="0.2">
      <c r="A4327" s="6" t="s">
        <v>201</v>
      </c>
      <c r="B4327" s="6" t="s">
        <v>180</v>
      </c>
      <c r="C4327" s="6" t="s">
        <v>166</v>
      </c>
      <c r="D4327">
        <v>284.58275500000002</v>
      </c>
      <c r="E4327" s="6" t="s">
        <v>147</v>
      </c>
      <c r="F4327" s="6" t="s">
        <v>146</v>
      </c>
      <c r="G4327">
        <v>20260723</v>
      </c>
    </row>
    <row r="4328" spans="1:7" x14ac:dyDescent="0.2">
      <c r="A4328" s="6" t="s">
        <v>201</v>
      </c>
      <c r="B4328" s="6" t="s">
        <v>180</v>
      </c>
      <c r="C4328" s="6" t="s">
        <v>166</v>
      </c>
      <c r="D4328">
        <v>404.90880399999998</v>
      </c>
      <c r="E4328" s="6" t="s">
        <v>149</v>
      </c>
      <c r="F4328" s="6" t="s">
        <v>148</v>
      </c>
      <c r="G4328">
        <v>20260723</v>
      </c>
    </row>
    <row r="4329" spans="1:7" x14ac:dyDescent="0.2">
      <c r="A4329" s="6" t="s">
        <v>201</v>
      </c>
      <c r="B4329" s="6" t="s">
        <v>180</v>
      </c>
      <c r="C4329" s="6" t="s">
        <v>166</v>
      </c>
      <c r="D4329">
        <v>297.55519900000002</v>
      </c>
      <c r="E4329" s="6" t="s">
        <v>151</v>
      </c>
      <c r="F4329" s="6" t="s">
        <v>150</v>
      </c>
      <c r="G4329">
        <v>20260723</v>
      </c>
    </row>
    <row r="4330" spans="1:7" x14ac:dyDescent="0.2">
      <c r="A4330" s="6" t="s">
        <v>201</v>
      </c>
      <c r="B4330" s="6" t="s">
        <v>180</v>
      </c>
      <c r="C4330" s="6" t="s">
        <v>166</v>
      </c>
      <c r="D4330">
        <v>168.94320200000001</v>
      </c>
      <c r="E4330" s="6" t="s">
        <v>153</v>
      </c>
      <c r="F4330" s="6" t="s">
        <v>152</v>
      </c>
      <c r="G4330">
        <v>20260723</v>
      </c>
    </row>
    <row r="4331" spans="1:7" x14ac:dyDescent="0.2">
      <c r="A4331" s="6" t="s">
        <v>201</v>
      </c>
      <c r="B4331" s="6" t="s">
        <v>180</v>
      </c>
      <c r="C4331" s="6" t="s">
        <v>166</v>
      </c>
      <c r="D4331">
        <v>21.917293999999998</v>
      </c>
      <c r="E4331" s="6" t="s">
        <v>155</v>
      </c>
      <c r="F4331" s="6" t="s">
        <v>154</v>
      </c>
      <c r="G4331">
        <v>20260723</v>
      </c>
    </row>
    <row r="4332" spans="1:7" x14ac:dyDescent="0.2">
      <c r="A4332" s="6" t="s">
        <v>201</v>
      </c>
      <c r="B4332" s="6" t="s">
        <v>180</v>
      </c>
      <c r="C4332" s="6" t="s">
        <v>166</v>
      </c>
      <c r="D4332">
        <v>0</v>
      </c>
      <c r="E4332" s="6" t="s">
        <v>157</v>
      </c>
      <c r="F4332" s="6" t="s">
        <v>156</v>
      </c>
      <c r="G4332">
        <v>20260723</v>
      </c>
    </row>
    <row r="4333" spans="1:7" x14ac:dyDescent="0.2">
      <c r="A4333" s="6" t="s">
        <v>201</v>
      </c>
      <c r="B4333" s="6" t="s">
        <v>180</v>
      </c>
      <c r="C4333" s="6" t="s">
        <v>166</v>
      </c>
      <c r="D4333">
        <v>21.917293999999998</v>
      </c>
      <c r="E4333" s="6" t="s">
        <v>159</v>
      </c>
      <c r="F4333" s="6" t="s">
        <v>158</v>
      </c>
      <c r="G4333">
        <v>20260723</v>
      </c>
    </row>
    <row r="4334" spans="1:7" x14ac:dyDescent="0.2">
      <c r="A4334" s="6" t="s">
        <v>201</v>
      </c>
      <c r="B4334" s="6" t="s">
        <v>180</v>
      </c>
      <c r="C4334" s="6" t="s">
        <v>166</v>
      </c>
      <c r="D4334">
        <v>243.62634499999999</v>
      </c>
      <c r="E4334" s="6" t="s">
        <v>161</v>
      </c>
      <c r="F4334" s="6" t="s">
        <v>160</v>
      </c>
      <c r="G4334">
        <v>20260723</v>
      </c>
    </row>
    <row r="4335" spans="1:7" x14ac:dyDescent="0.2">
      <c r="A4335" s="6" t="s">
        <v>201</v>
      </c>
      <c r="B4335" s="6" t="s">
        <v>180</v>
      </c>
      <c r="C4335" s="6" t="s">
        <v>166</v>
      </c>
      <c r="D4335">
        <v>12464.291991</v>
      </c>
      <c r="E4335" s="6" t="s">
        <v>163</v>
      </c>
      <c r="F4335" s="6" t="s">
        <v>162</v>
      </c>
      <c r="G4335">
        <v>20260723</v>
      </c>
    </row>
    <row r="4336" spans="1:7" x14ac:dyDescent="0.2">
      <c r="A4336" s="6" t="s">
        <v>201</v>
      </c>
      <c r="B4336" s="6" t="s">
        <v>180</v>
      </c>
      <c r="C4336" s="6" t="s">
        <v>166</v>
      </c>
      <c r="D4336">
        <v>4633.2991019999999</v>
      </c>
      <c r="E4336" s="6" t="s">
        <v>165</v>
      </c>
      <c r="F4336" s="6" t="s">
        <v>164</v>
      </c>
      <c r="G4336">
        <v>20260723</v>
      </c>
    </row>
    <row r="4337" spans="1:7" x14ac:dyDescent="0.2">
      <c r="A4337" s="6" t="s">
        <v>201</v>
      </c>
      <c r="B4337" s="6" t="s">
        <v>185</v>
      </c>
      <c r="C4337" s="6" t="s">
        <v>166</v>
      </c>
      <c r="E4337" s="6" t="s">
        <v>12</v>
      </c>
      <c r="F4337" s="6" t="s">
        <v>11</v>
      </c>
      <c r="G4337">
        <v>20260723</v>
      </c>
    </row>
    <row r="4338" spans="1:7" x14ac:dyDescent="0.2">
      <c r="A4338" s="6" t="s">
        <v>201</v>
      </c>
      <c r="B4338" s="6" t="s">
        <v>185</v>
      </c>
      <c r="C4338" s="6" t="s">
        <v>166</v>
      </c>
      <c r="E4338" s="6" t="s">
        <v>16</v>
      </c>
      <c r="F4338" s="6" t="s">
        <v>15</v>
      </c>
      <c r="G4338">
        <v>20260723</v>
      </c>
    </row>
    <row r="4339" spans="1:7" x14ac:dyDescent="0.2">
      <c r="A4339" s="6" t="s">
        <v>201</v>
      </c>
      <c r="B4339" s="6" t="s">
        <v>185</v>
      </c>
      <c r="C4339" s="6" t="s">
        <v>166</v>
      </c>
      <c r="E4339" s="6" t="s">
        <v>18</v>
      </c>
      <c r="F4339" s="6" t="s">
        <v>17</v>
      </c>
      <c r="G4339">
        <v>20260723</v>
      </c>
    </row>
    <row r="4340" spans="1:7" x14ac:dyDescent="0.2">
      <c r="A4340" s="6" t="s">
        <v>201</v>
      </c>
      <c r="B4340" s="6" t="s">
        <v>185</v>
      </c>
      <c r="C4340" s="6" t="s">
        <v>166</v>
      </c>
      <c r="D4340">
        <v>2.1787510000000001</v>
      </c>
      <c r="E4340" s="6" t="s">
        <v>20</v>
      </c>
      <c r="F4340" s="6" t="s">
        <v>19</v>
      </c>
      <c r="G4340">
        <v>20260723</v>
      </c>
    </row>
    <row r="4341" spans="1:7" x14ac:dyDescent="0.2">
      <c r="A4341" s="6" t="s">
        <v>201</v>
      </c>
      <c r="B4341" s="6" t="s">
        <v>185</v>
      </c>
      <c r="C4341" s="6" t="s">
        <v>166</v>
      </c>
      <c r="D4341">
        <v>1.915543</v>
      </c>
      <c r="E4341" s="6" t="s">
        <v>22</v>
      </c>
      <c r="F4341" s="6" t="s">
        <v>21</v>
      </c>
      <c r="G4341">
        <v>20260723</v>
      </c>
    </row>
    <row r="4342" spans="1:7" x14ac:dyDescent="0.2">
      <c r="A4342" s="6" t="s">
        <v>201</v>
      </c>
      <c r="B4342" s="6" t="s">
        <v>185</v>
      </c>
      <c r="C4342" s="6" t="s">
        <v>166</v>
      </c>
      <c r="D4342">
        <v>0</v>
      </c>
      <c r="E4342" s="6" t="s">
        <v>24</v>
      </c>
      <c r="F4342" s="6" t="s">
        <v>23</v>
      </c>
      <c r="G4342">
        <v>20260723</v>
      </c>
    </row>
    <row r="4343" spans="1:7" x14ac:dyDescent="0.2">
      <c r="A4343" s="6" t="s">
        <v>201</v>
      </c>
      <c r="B4343" s="6" t="s">
        <v>185</v>
      </c>
      <c r="C4343" s="6" t="s">
        <v>166</v>
      </c>
      <c r="D4343">
        <v>136.55799200000001</v>
      </c>
      <c r="E4343" s="6" t="s">
        <v>26</v>
      </c>
      <c r="F4343" s="6" t="s">
        <v>25</v>
      </c>
      <c r="G4343">
        <v>20260723</v>
      </c>
    </row>
    <row r="4344" spans="1:7" x14ac:dyDescent="0.2">
      <c r="A4344" s="6" t="s">
        <v>201</v>
      </c>
      <c r="B4344" s="6" t="s">
        <v>185</v>
      </c>
      <c r="C4344" s="6" t="s">
        <v>166</v>
      </c>
      <c r="D4344">
        <v>11725.120862</v>
      </c>
      <c r="E4344" s="6" t="s">
        <v>28</v>
      </c>
      <c r="F4344" s="6" t="s">
        <v>27</v>
      </c>
      <c r="G4344">
        <v>20260723</v>
      </c>
    </row>
    <row r="4345" spans="1:7" x14ac:dyDescent="0.2">
      <c r="A4345" s="6" t="s">
        <v>201</v>
      </c>
      <c r="B4345" s="6" t="s">
        <v>185</v>
      </c>
      <c r="C4345" s="6" t="s">
        <v>166</v>
      </c>
      <c r="D4345">
        <v>46.899948000000002</v>
      </c>
      <c r="E4345" s="6" t="s">
        <v>30</v>
      </c>
      <c r="F4345" s="6" t="s">
        <v>29</v>
      </c>
      <c r="G4345">
        <v>20260723</v>
      </c>
    </row>
    <row r="4346" spans="1:7" x14ac:dyDescent="0.2">
      <c r="A4346" s="6" t="s">
        <v>201</v>
      </c>
      <c r="B4346" s="6" t="s">
        <v>185</v>
      </c>
      <c r="C4346" s="6" t="s">
        <v>166</v>
      </c>
      <c r="D4346">
        <v>916.83629599999995</v>
      </c>
      <c r="E4346" s="6" t="s">
        <v>32</v>
      </c>
      <c r="F4346" s="6" t="s">
        <v>31</v>
      </c>
      <c r="G4346">
        <v>20260723</v>
      </c>
    </row>
    <row r="4347" spans="1:7" x14ac:dyDescent="0.2">
      <c r="A4347" s="6" t="s">
        <v>201</v>
      </c>
      <c r="B4347" s="6" t="s">
        <v>185</v>
      </c>
      <c r="C4347" s="6" t="s">
        <v>166</v>
      </c>
      <c r="D4347">
        <v>87.051833000000002</v>
      </c>
      <c r="E4347" s="6" t="s">
        <v>34</v>
      </c>
      <c r="F4347" s="6" t="s">
        <v>33</v>
      </c>
      <c r="G4347">
        <v>20260723</v>
      </c>
    </row>
    <row r="4348" spans="1:7" x14ac:dyDescent="0.2">
      <c r="A4348" s="6" t="s">
        <v>201</v>
      </c>
      <c r="B4348" s="6" t="s">
        <v>185</v>
      </c>
      <c r="C4348" s="6" t="s">
        <v>166</v>
      </c>
      <c r="D4348">
        <v>76.869026000000005</v>
      </c>
      <c r="E4348" s="6" t="s">
        <v>36</v>
      </c>
      <c r="F4348" s="6" t="s">
        <v>35</v>
      </c>
      <c r="G4348">
        <v>20260723</v>
      </c>
    </row>
    <row r="4349" spans="1:7" x14ac:dyDescent="0.2">
      <c r="A4349" s="6" t="s">
        <v>201</v>
      </c>
      <c r="B4349" s="6" t="s">
        <v>185</v>
      </c>
      <c r="C4349" s="6" t="s">
        <v>166</v>
      </c>
      <c r="D4349">
        <v>10.182807</v>
      </c>
      <c r="E4349" s="6" t="s">
        <v>38</v>
      </c>
      <c r="F4349" s="6" t="s">
        <v>37</v>
      </c>
      <c r="G4349">
        <v>20260723</v>
      </c>
    </row>
    <row r="4350" spans="1:7" x14ac:dyDescent="0.2">
      <c r="A4350" s="6" t="s">
        <v>201</v>
      </c>
      <c r="B4350" s="6" t="s">
        <v>185</v>
      </c>
      <c r="C4350" s="6" t="s">
        <v>166</v>
      </c>
      <c r="D4350">
        <v>9488.6589089999998</v>
      </c>
      <c r="E4350" s="6" t="s">
        <v>40</v>
      </c>
      <c r="F4350" s="6" t="s">
        <v>39</v>
      </c>
      <c r="G4350">
        <v>20260723</v>
      </c>
    </row>
    <row r="4351" spans="1:7" x14ac:dyDescent="0.2">
      <c r="A4351" s="6" t="s">
        <v>201</v>
      </c>
      <c r="B4351" s="6" t="s">
        <v>185</v>
      </c>
      <c r="C4351" s="6" t="s">
        <v>166</v>
      </c>
      <c r="D4351">
        <v>6785.7168519999996</v>
      </c>
      <c r="E4351" s="6" t="s">
        <v>42</v>
      </c>
      <c r="F4351" s="6" t="s">
        <v>41</v>
      </c>
      <c r="G4351">
        <v>20260723</v>
      </c>
    </row>
    <row r="4352" spans="1:7" x14ac:dyDescent="0.2">
      <c r="A4352" s="6" t="s">
        <v>201</v>
      </c>
      <c r="B4352" s="6" t="s">
        <v>185</v>
      </c>
      <c r="C4352" s="6" t="s">
        <v>166</v>
      </c>
      <c r="D4352">
        <v>2659.118485</v>
      </c>
      <c r="E4352" s="6" t="s">
        <v>44</v>
      </c>
      <c r="F4352" s="6" t="s">
        <v>43</v>
      </c>
      <c r="G4352">
        <v>20260723</v>
      </c>
    </row>
    <row r="4353" spans="1:7" x14ac:dyDescent="0.2">
      <c r="A4353" s="6" t="s">
        <v>201</v>
      </c>
      <c r="B4353" s="6" t="s">
        <v>185</v>
      </c>
      <c r="C4353" s="6" t="s">
        <v>166</v>
      </c>
      <c r="D4353">
        <v>34.729644999999998</v>
      </c>
      <c r="E4353" s="6" t="s">
        <v>46</v>
      </c>
      <c r="F4353" s="6" t="s">
        <v>45</v>
      </c>
      <c r="G4353">
        <v>20260723</v>
      </c>
    </row>
    <row r="4354" spans="1:7" x14ac:dyDescent="0.2">
      <c r="A4354" s="6" t="s">
        <v>201</v>
      </c>
      <c r="B4354" s="6" t="s">
        <v>185</v>
      </c>
      <c r="C4354" s="6" t="s">
        <v>166</v>
      </c>
      <c r="D4354">
        <v>9.0939270000000008</v>
      </c>
      <c r="E4354" s="6" t="s">
        <v>48</v>
      </c>
      <c r="F4354" s="6" t="s">
        <v>47</v>
      </c>
      <c r="G4354">
        <v>20260723</v>
      </c>
    </row>
    <row r="4355" spans="1:7" x14ac:dyDescent="0.2">
      <c r="A4355" s="6" t="s">
        <v>201</v>
      </c>
      <c r="B4355" s="6" t="s">
        <v>185</v>
      </c>
      <c r="C4355" s="6" t="s">
        <v>166</v>
      </c>
      <c r="D4355">
        <v>876.59658100000001</v>
      </c>
      <c r="E4355" s="6" t="s">
        <v>50</v>
      </c>
      <c r="F4355" s="6" t="s">
        <v>49</v>
      </c>
      <c r="G4355">
        <v>20260723</v>
      </c>
    </row>
    <row r="4356" spans="1:7" x14ac:dyDescent="0.2">
      <c r="A4356" s="6" t="s">
        <v>201</v>
      </c>
      <c r="B4356" s="6" t="s">
        <v>185</v>
      </c>
      <c r="C4356" s="6" t="s">
        <v>166</v>
      </c>
      <c r="D4356">
        <v>46.025208999999997</v>
      </c>
      <c r="E4356" s="6" t="s">
        <v>52</v>
      </c>
      <c r="F4356" s="6" t="s">
        <v>51</v>
      </c>
      <c r="G4356">
        <v>20260723</v>
      </c>
    </row>
    <row r="4357" spans="1:7" x14ac:dyDescent="0.2">
      <c r="A4357" s="6" t="s">
        <v>201</v>
      </c>
      <c r="B4357" s="6" t="s">
        <v>185</v>
      </c>
      <c r="C4357" s="6" t="s">
        <v>166</v>
      </c>
      <c r="D4357">
        <v>256.37922800000001</v>
      </c>
      <c r="E4357" s="6" t="s">
        <v>54</v>
      </c>
      <c r="F4357" s="6" t="s">
        <v>53</v>
      </c>
      <c r="G4357">
        <v>20260723</v>
      </c>
    </row>
    <row r="4358" spans="1:7" x14ac:dyDescent="0.2">
      <c r="A4358" s="6" t="s">
        <v>201</v>
      </c>
      <c r="B4358" s="6" t="s">
        <v>185</v>
      </c>
      <c r="C4358" s="6" t="s">
        <v>166</v>
      </c>
      <c r="D4358">
        <v>6.6728589999999999</v>
      </c>
      <c r="E4358" s="6" t="s">
        <v>56</v>
      </c>
      <c r="F4358" s="6" t="s">
        <v>55</v>
      </c>
      <c r="G4358">
        <v>20260723</v>
      </c>
    </row>
    <row r="4359" spans="1:7" x14ac:dyDescent="0.2">
      <c r="A4359" s="6" t="s">
        <v>201</v>
      </c>
      <c r="B4359" s="6" t="s">
        <v>185</v>
      </c>
      <c r="C4359" s="6" t="s">
        <v>166</v>
      </c>
      <c r="D4359">
        <v>2933.8132430000001</v>
      </c>
      <c r="E4359" s="6" t="s">
        <v>58</v>
      </c>
      <c r="F4359" s="6" t="s">
        <v>57</v>
      </c>
      <c r="G4359">
        <v>20260723</v>
      </c>
    </row>
    <row r="4360" spans="1:7" x14ac:dyDescent="0.2">
      <c r="A4360" s="6" t="s">
        <v>201</v>
      </c>
      <c r="B4360" s="6" t="s">
        <v>185</v>
      </c>
      <c r="C4360" s="6" t="s">
        <v>166</v>
      </c>
      <c r="D4360">
        <v>1256.6797260000001</v>
      </c>
      <c r="E4360" s="6" t="s">
        <v>60</v>
      </c>
      <c r="F4360" s="6" t="s">
        <v>59</v>
      </c>
      <c r="G4360">
        <v>20260723</v>
      </c>
    </row>
    <row r="4361" spans="1:7" x14ac:dyDescent="0.2">
      <c r="A4361" s="6" t="s">
        <v>201</v>
      </c>
      <c r="B4361" s="6" t="s">
        <v>185</v>
      </c>
      <c r="C4361" s="6" t="s">
        <v>166</v>
      </c>
      <c r="D4361">
        <v>1.970826</v>
      </c>
      <c r="E4361" s="6" t="s">
        <v>62</v>
      </c>
      <c r="F4361" s="6" t="s">
        <v>61</v>
      </c>
      <c r="G4361">
        <v>20260723</v>
      </c>
    </row>
    <row r="4362" spans="1:7" x14ac:dyDescent="0.2">
      <c r="A4362" s="6" t="s">
        <v>201</v>
      </c>
      <c r="B4362" s="6" t="s">
        <v>185</v>
      </c>
      <c r="C4362" s="6" t="s">
        <v>166</v>
      </c>
      <c r="D4362">
        <v>1.2414E-2</v>
      </c>
      <c r="E4362" s="6" t="s">
        <v>64</v>
      </c>
      <c r="F4362" s="6" t="s">
        <v>63</v>
      </c>
      <c r="G4362">
        <v>20260723</v>
      </c>
    </row>
    <row r="4363" spans="1:7" x14ac:dyDescent="0.2">
      <c r="A4363" s="6" t="s">
        <v>201</v>
      </c>
      <c r="B4363" s="6" t="s">
        <v>185</v>
      </c>
      <c r="C4363" s="6" t="s">
        <v>166</v>
      </c>
      <c r="D4363">
        <v>1254.6964849999999</v>
      </c>
      <c r="E4363" s="6" t="s">
        <v>66</v>
      </c>
      <c r="F4363" s="6" t="s">
        <v>65</v>
      </c>
      <c r="G4363">
        <v>20260723</v>
      </c>
    </row>
    <row r="4364" spans="1:7" x14ac:dyDescent="0.2">
      <c r="A4364" s="6" t="s">
        <v>201</v>
      </c>
      <c r="B4364" s="6" t="s">
        <v>185</v>
      </c>
      <c r="C4364" s="6" t="s">
        <v>166</v>
      </c>
      <c r="D4364">
        <v>1015.904238</v>
      </c>
      <c r="E4364" s="6" t="s">
        <v>68</v>
      </c>
      <c r="F4364" s="6" t="s">
        <v>67</v>
      </c>
      <c r="G4364">
        <v>20260723</v>
      </c>
    </row>
    <row r="4365" spans="1:7" x14ac:dyDescent="0.2">
      <c r="A4365" s="6" t="s">
        <v>201</v>
      </c>
      <c r="B4365" s="6" t="s">
        <v>185</v>
      </c>
      <c r="C4365" s="6" t="s">
        <v>166</v>
      </c>
      <c r="D4365">
        <v>881.75764600000002</v>
      </c>
      <c r="E4365" s="6" t="s">
        <v>70</v>
      </c>
      <c r="F4365" s="6" t="s">
        <v>69</v>
      </c>
      <c r="G4365">
        <v>20260723</v>
      </c>
    </row>
    <row r="4366" spans="1:7" x14ac:dyDescent="0.2">
      <c r="A4366" s="6" t="s">
        <v>201</v>
      </c>
      <c r="B4366" s="6" t="s">
        <v>185</v>
      </c>
      <c r="C4366" s="6" t="s">
        <v>166</v>
      </c>
      <c r="D4366">
        <v>854.08256900000003</v>
      </c>
      <c r="E4366" s="6" t="s">
        <v>72</v>
      </c>
      <c r="F4366" s="6" t="s">
        <v>71</v>
      </c>
      <c r="G4366">
        <v>20260723</v>
      </c>
    </row>
    <row r="4367" spans="1:7" x14ac:dyDescent="0.2">
      <c r="A4367" s="6" t="s">
        <v>201</v>
      </c>
      <c r="B4367" s="6" t="s">
        <v>185</v>
      </c>
      <c r="C4367" s="6" t="s">
        <v>166</v>
      </c>
      <c r="D4367">
        <v>27.675077000000002</v>
      </c>
      <c r="E4367" s="6" t="s">
        <v>74</v>
      </c>
      <c r="F4367" s="6" t="s">
        <v>73</v>
      </c>
      <c r="G4367">
        <v>20260723</v>
      </c>
    </row>
    <row r="4368" spans="1:7" x14ac:dyDescent="0.2">
      <c r="A4368" s="6" t="s">
        <v>201</v>
      </c>
      <c r="B4368" s="6" t="s">
        <v>185</v>
      </c>
      <c r="C4368" s="6" t="s">
        <v>166</v>
      </c>
      <c r="D4368">
        <v>140.79755499999999</v>
      </c>
      <c r="E4368" s="6" t="s">
        <v>76</v>
      </c>
      <c r="F4368" s="6" t="s">
        <v>75</v>
      </c>
      <c r="G4368">
        <v>20260723</v>
      </c>
    </row>
    <row r="4369" spans="1:7" x14ac:dyDescent="0.2">
      <c r="A4369" s="6" t="s">
        <v>201</v>
      </c>
      <c r="B4369" s="6" t="s">
        <v>185</v>
      </c>
      <c r="C4369" s="6" t="s">
        <v>166</v>
      </c>
      <c r="D4369">
        <v>-7.7358999999999997E-2</v>
      </c>
      <c r="E4369" s="6" t="s">
        <v>78</v>
      </c>
      <c r="F4369" s="6" t="s">
        <v>77</v>
      </c>
      <c r="G4369">
        <v>20260723</v>
      </c>
    </row>
    <row r="4370" spans="1:7" x14ac:dyDescent="0.2">
      <c r="A4370" s="6" t="s">
        <v>201</v>
      </c>
      <c r="B4370" s="6" t="s">
        <v>185</v>
      </c>
      <c r="C4370" s="6" t="s">
        <v>166</v>
      </c>
      <c r="D4370">
        <v>140.87491399999999</v>
      </c>
      <c r="E4370" s="6" t="s">
        <v>80</v>
      </c>
      <c r="F4370" s="6" t="s">
        <v>79</v>
      </c>
      <c r="G4370">
        <v>20260723</v>
      </c>
    </row>
    <row r="4371" spans="1:7" x14ac:dyDescent="0.2">
      <c r="A4371" s="6" t="s">
        <v>201</v>
      </c>
      <c r="B4371" s="6" t="s">
        <v>185</v>
      </c>
      <c r="C4371" s="6" t="s">
        <v>166</v>
      </c>
      <c r="D4371">
        <v>-6.6509619999999998</v>
      </c>
      <c r="E4371" s="6" t="s">
        <v>82</v>
      </c>
      <c r="F4371" s="6" t="s">
        <v>81</v>
      </c>
      <c r="G4371">
        <v>20260723</v>
      </c>
    </row>
    <row r="4372" spans="1:7" x14ac:dyDescent="0.2">
      <c r="A4372" s="6" t="s">
        <v>201</v>
      </c>
      <c r="B4372" s="6" t="s">
        <v>185</v>
      </c>
      <c r="C4372" s="6" t="s">
        <v>166</v>
      </c>
      <c r="D4372">
        <v>127.982742</v>
      </c>
      <c r="E4372" s="6" t="s">
        <v>84</v>
      </c>
      <c r="F4372" s="6" t="s">
        <v>83</v>
      </c>
      <c r="G4372">
        <v>20260723</v>
      </c>
    </row>
    <row r="4373" spans="1:7" x14ac:dyDescent="0.2">
      <c r="A4373" s="6" t="s">
        <v>201</v>
      </c>
      <c r="B4373" s="6" t="s">
        <v>185</v>
      </c>
      <c r="C4373" s="6" t="s">
        <v>166</v>
      </c>
      <c r="D4373">
        <v>259.336456</v>
      </c>
      <c r="E4373" s="6" t="s">
        <v>86</v>
      </c>
      <c r="F4373" s="6" t="s">
        <v>85</v>
      </c>
      <c r="G4373">
        <v>20260723</v>
      </c>
    </row>
    <row r="4374" spans="1:7" x14ac:dyDescent="0.2">
      <c r="A4374" s="6" t="s">
        <v>201</v>
      </c>
      <c r="B4374" s="6" t="s">
        <v>185</v>
      </c>
      <c r="C4374" s="6" t="s">
        <v>166</v>
      </c>
      <c r="D4374">
        <v>81.036372</v>
      </c>
      <c r="E4374" s="6" t="s">
        <v>88</v>
      </c>
      <c r="F4374" s="6" t="s">
        <v>87</v>
      </c>
      <c r="G4374">
        <v>20260723</v>
      </c>
    </row>
    <row r="4375" spans="1:7" x14ac:dyDescent="0.2">
      <c r="A4375" s="6" t="s">
        <v>201</v>
      </c>
      <c r="B4375" s="6" t="s">
        <v>185</v>
      </c>
      <c r="C4375" s="6" t="s">
        <v>166</v>
      </c>
      <c r="D4375">
        <v>160.203384</v>
      </c>
      <c r="E4375" s="6" t="s">
        <v>90</v>
      </c>
      <c r="F4375" s="6" t="s">
        <v>89</v>
      </c>
      <c r="G4375">
        <v>20260723</v>
      </c>
    </row>
    <row r="4376" spans="1:7" x14ac:dyDescent="0.2">
      <c r="A4376" s="6" t="s">
        <v>201</v>
      </c>
      <c r="B4376" s="6" t="s">
        <v>185</v>
      </c>
      <c r="C4376" s="6" t="s">
        <v>166</v>
      </c>
      <c r="D4376">
        <v>0</v>
      </c>
      <c r="E4376" s="6" t="s">
        <v>92</v>
      </c>
      <c r="F4376" s="6" t="s">
        <v>91</v>
      </c>
      <c r="G4376">
        <v>20260723</v>
      </c>
    </row>
    <row r="4377" spans="1:7" x14ac:dyDescent="0.2">
      <c r="A4377" s="6" t="s">
        <v>201</v>
      </c>
      <c r="B4377" s="6" t="s">
        <v>185</v>
      </c>
      <c r="C4377" s="6" t="s">
        <v>166</v>
      </c>
      <c r="D4377">
        <v>0</v>
      </c>
      <c r="E4377" s="6" t="s">
        <v>94</v>
      </c>
      <c r="F4377" s="6" t="s">
        <v>93</v>
      </c>
      <c r="G4377">
        <v>20260723</v>
      </c>
    </row>
    <row r="4378" spans="1:7" x14ac:dyDescent="0.2">
      <c r="A4378" s="6" t="s">
        <v>201</v>
      </c>
      <c r="B4378" s="6" t="s">
        <v>185</v>
      </c>
      <c r="C4378" s="6" t="s">
        <v>166</v>
      </c>
      <c r="D4378">
        <v>498.97537</v>
      </c>
      <c r="E4378" s="6" t="s">
        <v>96</v>
      </c>
      <c r="F4378" s="6" t="s">
        <v>95</v>
      </c>
      <c r="G4378">
        <v>20260723</v>
      </c>
    </row>
    <row r="4379" spans="1:7" x14ac:dyDescent="0.2">
      <c r="A4379" s="6" t="s">
        <v>201</v>
      </c>
      <c r="B4379" s="6" t="s">
        <v>185</v>
      </c>
      <c r="C4379" s="6" t="s">
        <v>166</v>
      </c>
      <c r="D4379">
        <v>304.54830700000002</v>
      </c>
      <c r="E4379" s="6" t="s">
        <v>98</v>
      </c>
      <c r="F4379" s="6" t="s">
        <v>97</v>
      </c>
      <c r="G4379">
        <v>20260723</v>
      </c>
    </row>
    <row r="4380" spans="1:7" x14ac:dyDescent="0.2">
      <c r="A4380" s="6" t="s">
        <v>201</v>
      </c>
      <c r="B4380" s="6" t="s">
        <v>185</v>
      </c>
      <c r="C4380" s="6" t="s">
        <v>166</v>
      </c>
      <c r="D4380">
        <v>18504.252986</v>
      </c>
      <c r="E4380" s="6" t="s">
        <v>100</v>
      </c>
      <c r="F4380" s="6" t="s">
        <v>99</v>
      </c>
      <c r="G4380">
        <v>20260723</v>
      </c>
    </row>
    <row r="4381" spans="1:7" x14ac:dyDescent="0.2">
      <c r="A4381" s="6" t="s">
        <v>201</v>
      </c>
      <c r="B4381" s="6" t="s">
        <v>185</v>
      </c>
      <c r="C4381" s="6" t="s">
        <v>166</v>
      </c>
      <c r="E4381" s="6" t="s">
        <v>102</v>
      </c>
      <c r="F4381" s="6" t="s">
        <v>101</v>
      </c>
      <c r="G4381">
        <v>20260723</v>
      </c>
    </row>
    <row r="4382" spans="1:7" x14ac:dyDescent="0.2">
      <c r="A4382" s="6" t="s">
        <v>201</v>
      </c>
      <c r="B4382" s="6" t="s">
        <v>185</v>
      </c>
      <c r="C4382" s="6" t="s">
        <v>166</v>
      </c>
      <c r="D4382">
        <v>2609.5648900000001</v>
      </c>
      <c r="E4382" s="6" t="s">
        <v>167</v>
      </c>
      <c r="F4382" s="6" t="s">
        <v>103</v>
      </c>
      <c r="G4382">
        <v>20260723</v>
      </c>
    </row>
    <row r="4383" spans="1:7" x14ac:dyDescent="0.2">
      <c r="A4383" s="6" t="s">
        <v>201</v>
      </c>
      <c r="B4383" s="6" t="s">
        <v>185</v>
      </c>
      <c r="C4383" s="6" t="s">
        <v>166</v>
      </c>
      <c r="D4383">
        <v>2537.0860149999999</v>
      </c>
      <c r="E4383" s="6" t="s">
        <v>168</v>
      </c>
      <c r="F4383" s="6" t="s">
        <v>104</v>
      </c>
      <c r="G4383">
        <v>20260723</v>
      </c>
    </row>
    <row r="4384" spans="1:7" x14ac:dyDescent="0.2">
      <c r="A4384" s="6" t="s">
        <v>201</v>
      </c>
      <c r="B4384" s="6" t="s">
        <v>185</v>
      </c>
      <c r="C4384" s="6" t="s">
        <v>166</v>
      </c>
      <c r="D4384">
        <v>0</v>
      </c>
      <c r="E4384" s="6" t="s">
        <v>106</v>
      </c>
      <c r="F4384" s="6" t="s">
        <v>105</v>
      </c>
      <c r="G4384">
        <v>20260723</v>
      </c>
    </row>
    <row r="4385" spans="1:7" x14ac:dyDescent="0.2">
      <c r="A4385" s="6" t="s">
        <v>201</v>
      </c>
      <c r="B4385" s="6" t="s">
        <v>185</v>
      </c>
      <c r="C4385" s="6" t="s">
        <v>166</v>
      </c>
      <c r="D4385">
        <v>2381.8845070000002</v>
      </c>
      <c r="E4385" s="6" t="s">
        <v>108</v>
      </c>
      <c r="F4385" s="6" t="s">
        <v>107</v>
      </c>
      <c r="G4385">
        <v>20260723</v>
      </c>
    </row>
    <row r="4386" spans="1:7" x14ac:dyDescent="0.2">
      <c r="A4386" s="6" t="s">
        <v>201</v>
      </c>
      <c r="B4386" s="6" t="s">
        <v>185</v>
      </c>
      <c r="C4386" s="6" t="s">
        <v>166</v>
      </c>
      <c r="D4386">
        <v>155.20150799999999</v>
      </c>
      <c r="E4386" s="6" t="s">
        <v>110</v>
      </c>
      <c r="F4386" s="6" t="s">
        <v>109</v>
      </c>
      <c r="G4386">
        <v>20260723</v>
      </c>
    </row>
    <row r="4387" spans="1:7" x14ac:dyDescent="0.2">
      <c r="A4387" s="6" t="s">
        <v>201</v>
      </c>
      <c r="B4387" s="6" t="s">
        <v>185</v>
      </c>
      <c r="C4387" s="6" t="s">
        <v>166</v>
      </c>
      <c r="D4387">
        <v>72.478875000000002</v>
      </c>
      <c r="E4387" s="6" t="s">
        <v>112</v>
      </c>
      <c r="F4387" s="6" t="s">
        <v>111</v>
      </c>
      <c r="G4387">
        <v>20260723</v>
      </c>
    </row>
    <row r="4388" spans="1:7" x14ac:dyDescent="0.2">
      <c r="A4388" s="6" t="s">
        <v>201</v>
      </c>
      <c r="B4388" s="6" t="s">
        <v>185</v>
      </c>
      <c r="C4388" s="6" t="s">
        <v>166</v>
      </c>
      <c r="D4388">
        <v>0</v>
      </c>
      <c r="E4388" s="6" t="s">
        <v>106</v>
      </c>
      <c r="F4388" s="6" t="s">
        <v>113</v>
      </c>
      <c r="G4388">
        <v>20260723</v>
      </c>
    </row>
    <row r="4389" spans="1:7" x14ac:dyDescent="0.2">
      <c r="A4389" s="6" t="s">
        <v>201</v>
      </c>
      <c r="B4389" s="6" t="s">
        <v>185</v>
      </c>
      <c r="C4389" s="6" t="s">
        <v>166</v>
      </c>
      <c r="D4389">
        <v>62.659528000000002</v>
      </c>
      <c r="E4389" s="6" t="s">
        <v>108</v>
      </c>
      <c r="F4389" s="6" t="s">
        <v>114</v>
      </c>
      <c r="G4389">
        <v>20260723</v>
      </c>
    </row>
    <row r="4390" spans="1:7" x14ac:dyDescent="0.2">
      <c r="A4390" s="6" t="s">
        <v>201</v>
      </c>
      <c r="B4390" s="6" t="s">
        <v>185</v>
      </c>
      <c r="C4390" s="6" t="s">
        <v>166</v>
      </c>
      <c r="D4390">
        <v>9.8193470000000005</v>
      </c>
      <c r="E4390" s="6" t="s">
        <v>110</v>
      </c>
      <c r="F4390" s="6" t="s">
        <v>115</v>
      </c>
      <c r="G4390">
        <v>20260723</v>
      </c>
    </row>
    <row r="4391" spans="1:7" x14ac:dyDescent="0.2">
      <c r="A4391" s="6" t="s">
        <v>201</v>
      </c>
      <c r="B4391" s="6" t="s">
        <v>185</v>
      </c>
      <c r="C4391" s="6" t="s">
        <v>166</v>
      </c>
      <c r="D4391">
        <v>5256.488883</v>
      </c>
      <c r="E4391" s="6" t="s">
        <v>117</v>
      </c>
      <c r="F4391" s="6" t="s">
        <v>116</v>
      </c>
      <c r="G4391">
        <v>20260723</v>
      </c>
    </row>
    <row r="4392" spans="1:7" x14ac:dyDescent="0.2">
      <c r="A4392" s="6" t="s">
        <v>201</v>
      </c>
      <c r="B4392" s="6" t="s">
        <v>185</v>
      </c>
      <c r="C4392" s="6" t="s">
        <v>166</v>
      </c>
      <c r="D4392">
        <v>-41.859129000000003</v>
      </c>
      <c r="E4392" s="6" t="s">
        <v>119</v>
      </c>
      <c r="F4392" s="6" t="s">
        <v>118</v>
      </c>
      <c r="G4392">
        <v>20260723</v>
      </c>
    </row>
    <row r="4393" spans="1:7" x14ac:dyDescent="0.2">
      <c r="A4393" s="6" t="s">
        <v>201</v>
      </c>
      <c r="B4393" s="6" t="s">
        <v>185</v>
      </c>
      <c r="C4393" s="6" t="s">
        <v>166</v>
      </c>
      <c r="D4393">
        <v>0</v>
      </c>
      <c r="E4393" s="6" t="s">
        <v>106</v>
      </c>
      <c r="F4393" s="6" t="s">
        <v>120</v>
      </c>
      <c r="G4393">
        <v>20260723</v>
      </c>
    </row>
    <row r="4394" spans="1:7" x14ac:dyDescent="0.2">
      <c r="A4394" s="6" t="s">
        <v>201</v>
      </c>
      <c r="B4394" s="6" t="s">
        <v>185</v>
      </c>
      <c r="C4394" s="6" t="s">
        <v>166</v>
      </c>
      <c r="D4394">
        <v>-54.578736999999997</v>
      </c>
      <c r="E4394" s="6" t="s">
        <v>108</v>
      </c>
      <c r="F4394" s="6" t="s">
        <v>121</v>
      </c>
      <c r="G4394">
        <v>20260723</v>
      </c>
    </row>
    <row r="4395" spans="1:7" x14ac:dyDescent="0.2">
      <c r="A4395" s="6" t="s">
        <v>201</v>
      </c>
      <c r="B4395" s="6" t="s">
        <v>185</v>
      </c>
      <c r="C4395" s="6" t="s">
        <v>166</v>
      </c>
      <c r="D4395">
        <v>12.719609</v>
      </c>
      <c r="E4395" s="6" t="s">
        <v>110</v>
      </c>
      <c r="F4395" s="6" t="s">
        <v>122</v>
      </c>
      <c r="G4395">
        <v>20260723</v>
      </c>
    </row>
    <row r="4396" spans="1:7" x14ac:dyDescent="0.2">
      <c r="A4396" s="6" t="s">
        <v>201</v>
      </c>
      <c r="B4396" s="6" t="s">
        <v>185</v>
      </c>
      <c r="C4396" s="6" t="s">
        <v>166</v>
      </c>
      <c r="D4396">
        <v>5298.348011</v>
      </c>
      <c r="E4396" s="6" t="s">
        <v>169</v>
      </c>
      <c r="F4396" s="6" t="s">
        <v>123</v>
      </c>
      <c r="G4396">
        <v>20260723</v>
      </c>
    </row>
    <row r="4397" spans="1:7" x14ac:dyDescent="0.2">
      <c r="A4397" s="6" t="s">
        <v>201</v>
      </c>
      <c r="B4397" s="6" t="s">
        <v>185</v>
      </c>
      <c r="C4397" s="6" t="s">
        <v>166</v>
      </c>
      <c r="D4397">
        <v>0</v>
      </c>
      <c r="E4397" s="6" t="s">
        <v>106</v>
      </c>
      <c r="F4397" s="6" t="s">
        <v>124</v>
      </c>
      <c r="G4397">
        <v>20260723</v>
      </c>
    </row>
    <row r="4398" spans="1:7" x14ac:dyDescent="0.2">
      <c r="A4398" s="6" t="s">
        <v>201</v>
      </c>
      <c r="B4398" s="6" t="s">
        <v>185</v>
      </c>
      <c r="C4398" s="6" t="s">
        <v>166</v>
      </c>
      <c r="D4398">
        <v>4873.4342859999997</v>
      </c>
      <c r="E4398" s="6" t="s">
        <v>108</v>
      </c>
      <c r="F4398" s="6" t="s">
        <v>125</v>
      </c>
      <c r="G4398">
        <v>20260723</v>
      </c>
    </row>
    <row r="4399" spans="1:7" x14ac:dyDescent="0.2">
      <c r="A4399" s="6" t="s">
        <v>201</v>
      </c>
      <c r="B4399" s="6" t="s">
        <v>185</v>
      </c>
      <c r="C4399" s="6" t="s">
        <v>166</v>
      </c>
      <c r="D4399">
        <v>424.913725</v>
      </c>
      <c r="E4399" s="6" t="s">
        <v>110</v>
      </c>
      <c r="F4399" s="6" t="s">
        <v>126</v>
      </c>
      <c r="G4399">
        <v>20260723</v>
      </c>
    </row>
    <row r="4400" spans="1:7" x14ac:dyDescent="0.2">
      <c r="A4400" s="6" t="s">
        <v>201</v>
      </c>
      <c r="B4400" s="6" t="s">
        <v>185</v>
      </c>
      <c r="C4400" s="6" t="s">
        <v>166</v>
      </c>
      <c r="D4400">
        <v>2336.174066</v>
      </c>
      <c r="E4400" s="6" t="s">
        <v>170</v>
      </c>
      <c r="F4400" s="6" t="s">
        <v>127</v>
      </c>
      <c r="G4400">
        <v>20260723</v>
      </c>
    </row>
    <row r="4401" spans="1:7" x14ac:dyDescent="0.2">
      <c r="A4401" s="6" t="s">
        <v>201</v>
      </c>
      <c r="B4401" s="6" t="s">
        <v>185</v>
      </c>
      <c r="C4401" s="6" t="s">
        <v>166</v>
      </c>
      <c r="D4401">
        <v>621.89882899999998</v>
      </c>
      <c r="E4401" s="6" t="s">
        <v>106</v>
      </c>
      <c r="F4401" s="6" t="s">
        <v>128</v>
      </c>
      <c r="G4401">
        <v>20260723</v>
      </c>
    </row>
    <row r="4402" spans="1:7" x14ac:dyDescent="0.2">
      <c r="A4402" s="6" t="s">
        <v>201</v>
      </c>
      <c r="B4402" s="6" t="s">
        <v>185</v>
      </c>
      <c r="C4402" s="6" t="s">
        <v>166</v>
      </c>
      <c r="D4402">
        <v>1619.081858</v>
      </c>
      <c r="E4402" s="6" t="s">
        <v>108</v>
      </c>
      <c r="F4402" s="6" t="s">
        <v>129</v>
      </c>
      <c r="G4402">
        <v>20260723</v>
      </c>
    </row>
    <row r="4403" spans="1:7" x14ac:dyDescent="0.2">
      <c r="A4403" s="6" t="s">
        <v>201</v>
      </c>
      <c r="B4403" s="6" t="s">
        <v>185</v>
      </c>
      <c r="C4403" s="6" t="s">
        <v>166</v>
      </c>
      <c r="D4403">
        <v>95.193378999999993</v>
      </c>
      <c r="E4403" s="6" t="s">
        <v>110</v>
      </c>
      <c r="F4403" s="6" t="s">
        <v>130</v>
      </c>
      <c r="G4403">
        <v>20260723</v>
      </c>
    </row>
    <row r="4404" spans="1:7" x14ac:dyDescent="0.2">
      <c r="A4404" s="6" t="s">
        <v>201</v>
      </c>
      <c r="B4404" s="6" t="s">
        <v>185</v>
      </c>
      <c r="C4404" s="6" t="s">
        <v>166</v>
      </c>
      <c r="E4404" s="6" t="s">
        <v>132</v>
      </c>
      <c r="F4404" s="6" t="s">
        <v>131</v>
      </c>
      <c r="G4404">
        <v>20260723</v>
      </c>
    </row>
    <row r="4405" spans="1:7" x14ac:dyDescent="0.2">
      <c r="A4405" s="6" t="s">
        <v>201</v>
      </c>
      <c r="B4405" s="6" t="s">
        <v>185</v>
      </c>
      <c r="C4405" s="6" t="s">
        <v>166</v>
      </c>
      <c r="D4405">
        <v>0</v>
      </c>
      <c r="E4405" s="6" t="s">
        <v>134</v>
      </c>
      <c r="F4405" s="6" t="s">
        <v>133</v>
      </c>
      <c r="G4405">
        <v>20260723</v>
      </c>
    </row>
    <row r="4406" spans="1:7" x14ac:dyDescent="0.2">
      <c r="A4406" s="6" t="s">
        <v>201</v>
      </c>
      <c r="B4406" s="6" t="s">
        <v>185</v>
      </c>
      <c r="C4406" s="6" t="s">
        <v>166</v>
      </c>
      <c r="D4406">
        <v>66.327867999999995</v>
      </c>
      <c r="E4406" s="6" t="s">
        <v>136</v>
      </c>
      <c r="F4406" s="6" t="s">
        <v>135</v>
      </c>
      <c r="G4406">
        <v>20260723</v>
      </c>
    </row>
    <row r="4407" spans="1:7" x14ac:dyDescent="0.2">
      <c r="A4407" s="6" t="s">
        <v>201</v>
      </c>
      <c r="B4407" s="6" t="s">
        <v>185</v>
      </c>
      <c r="C4407" s="6" t="s">
        <v>166</v>
      </c>
      <c r="D4407">
        <v>0</v>
      </c>
      <c r="E4407" s="6" t="s">
        <v>138</v>
      </c>
      <c r="F4407" s="6" t="s">
        <v>137</v>
      </c>
      <c r="G4407">
        <v>20260723</v>
      </c>
    </row>
    <row r="4408" spans="1:7" x14ac:dyDescent="0.2">
      <c r="A4408" s="6" t="s">
        <v>201</v>
      </c>
      <c r="B4408" s="6" t="s">
        <v>185</v>
      </c>
      <c r="C4408" s="6" t="s">
        <v>166</v>
      </c>
      <c r="D4408">
        <v>361.09456899999998</v>
      </c>
      <c r="E4408" s="6" t="s">
        <v>140</v>
      </c>
      <c r="F4408" s="6" t="s">
        <v>139</v>
      </c>
      <c r="G4408">
        <v>20260723</v>
      </c>
    </row>
    <row r="4409" spans="1:7" x14ac:dyDescent="0.2">
      <c r="A4409" s="6" t="s">
        <v>201</v>
      </c>
      <c r="B4409" s="6" t="s">
        <v>185</v>
      </c>
      <c r="C4409" s="6" t="s">
        <v>166</v>
      </c>
      <c r="D4409">
        <v>463.78637199999997</v>
      </c>
      <c r="E4409" s="6" t="s">
        <v>142</v>
      </c>
      <c r="F4409" s="6" t="s">
        <v>141</v>
      </c>
      <c r="G4409">
        <v>20260723</v>
      </c>
    </row>
    <row r="4410" spans="1:7" x14ac:dyDescent="0.2">
      <c r="A4410" s="6" t="s">
        <v>201</v>
      </c>
      <c r="B4410" s="6" t="s">
        <v>185</v>
      </c>
      <c r="C4410" s="6" t="s">
        <v>166</v>
      </c>
      <c r="D4410">
        <v>54.610883000000001</v>
      </c>
      <c r="E4410" s="6" t="s">
        <v>52</v>
      </c>
      <c r="F4410" s="6" t="s">
        <v>143</v>
      </c>
      <c r="G4410">
        <v>20260723</v>
      </c>
    </row>
    <row r="4411" spans="1:7" x14ac:dyDescent="0.2">
      <c r="A4411" s="6" t="s">
        <v>201</v>
      </c>
      <c r="B4411" s="6" t="s">
        <v>185</v>
      </c>
      <c r="C4411" s="6" t="s">
        <v>166</v>
      </c>
      <c r="D4411">
        <v>2.2075000000000001E-2</v>
      </c>
      <c r="E4411" s="6" t="s">
        <v>145</v>
      </c>
      <c r="F4411" s="6" t="s">
        <v>144</v>
      </c>
      <c r="G4411">
        <v>20260723</v>
      </c>
    </row>
    <row r="4412" spans="1:7" x14ac:dyDescent="0.2">
      <c r="A4412" s="6" t="s">
        <v>201</v>
      </c>
      <c r="B4412" s="6" t="s">
        <v>185</v>
      </c>
      <c r="C4412" s="6" t="s">
        <v>166</v>
      </c>
      <c r="D4412">
        <v>1191.514903</v>
      </c>
      <c r="E4412" s="6" t="s">
        <v>147</v>
      </c>
      <c r="F4412" s="6" t="s">
        <v>146</v>
      </c>
      <c r="G4412">
        <v>20260723</v>
      </c>
    </row>
    <row r="4413" spans="1:7" x14ac:dyDescent="0.2">
      <c r="A4413" s="6" t="s">
        <v>201</v>
      </c>
      <c r="B4413" s="6" t="s">
        <v>185</v>
      </c>
      <c r="C4413" s="6" t="s">
        <v>166</v>
      </c>
      <c r="D4413">
        <v>321.62665600000003</v>
      </c>
      <c r="E4413" s="6" t="s">
        <v>149</v>
      </c>
      <c r="F4413" s="6" t="s">
        <v>148</v>
      </c>
      <c r="G4413">
        <v>20260723</v>
      </c>
    </row>
    <row r="4414" spans="1:7" x14ac:dyDescent="0.2">
      <c r="A4414" s="6" t="s">
        <v>201</v>
      </c>
      <c r="B4414" s="6" t="s">
        <v>185</v>
      </c>
      <c r="C4414" s="6" t="s">
        <v>166</v>
      </c>
      <c r="D4414">
        <v>78.409609000000003</v>
      </c>
      <c r="E4414" s="6" t="s">
        <v>151</v>
      </c>
      <c r="F4414" s="6" t="s">
        <v>150</v>
      </c>
      <c r="G4414">
        <v>20260723</v>
      </c>
    </row>
    <row r="4415" spans="1:7" x14ac:dyDescent="0.2">
      <c r="A4415" s="6" t="s">
        <v>201</v>
      </c>
      <c r="B4415" s="6" t="s">
        <v>185</v>
      </c>
      <c r="C4415" s="6" t="s">
        <v>166</v>
      </c>
      <c r="D4415">
        <v>165.68788699999999</v>
      </c>
      <c r="E4415" s="6" t="s">
        <v>153</v>
      </c>
      <c r="F4415" s="6" t="s">
        <v>152</v>
      </c>
      <c r="G4415">
        <v>20260723</v>
      </c>
    </row>
    <row r="4416" spans="1:7" x14ac:dyDescent="0.2">
      <c r="A4416" s="6" t="s">
        <v>201</v>
      </c>
      <c r="B4416" s="6" t="s">
        <v>185</v>
      </c>
      <c r="C4416" s="6" t="s">
        <v>166</v>
      </c>
      <c r="D4416">
        <v>23.690337</v>
      </c>
      <c r="E4416" s="6" t="s">
        <v>155</v>
      </c>
      <c r="F4416" s="6" t="s">
        <v>154</v>
      </c>
      <c r="G4416">
        <v>20260723</v>
      </c>
    </row>
    <row r="4417" spans="1:7" x14ac:dyDescent="0.2">
      <c r="A4417" s="6" t="s">
        <v>201</v>
      </c>
      <c r="B4417" s="6" t="s">
        <v>185</v>
      </c>
      <c r="C4417" s="6" t="s">
        <v>166</v>
      </c>
      <c r="D4417">
        <v>0</v>
      </c>
      <c r="E4417" s="6" t="s">
        <v>157</v>
      </c>
      <c r="F4417" s="6" t="s">
        <v>156</v>
      </c>
      <c r="G4417">
        <v>20260723</v>
      </c>
    </row>
    <row r="4418" spans="1:7" x14ac:dyDescent="0.2">
      <c r="A4418" s="6" t="s">
        <v>201</v>
      </c>
      <c r="B4418" s="6" t="s">
        <v>185</v>
      </c>
      <c r="C4418" s="6" t="s">
        <v>166</v>
      </c>
      <c r="D4418">
        <v>23.690337</v>
      </c>
      <c r="E4418" s="6" t="s">
        <v>159</v>
      </c>
      <c r="F4418" s="6" t="s">
        <v>158</v>
      </c>
      <c r="G4418">
        <v>20260723</v>
      </c>
    </row>
    <row r="4419" spans="1:7" x14ac:dyDescent="0.2">
      <c r="A4419" s="6" t="s">
        <v>201</v>
      </c>
      <c r="B4419" s="6" t="s">
        <v>185</v>
      </c>
      <c r="C4419" s="6" t="s">
        <v>166</v>
      </c>
      <c r="D4419">
        <v>688.43938000000003</v>
      </c>
      <c r="E4419" s="6" t="s">
        <v>161</v>
      </c>
      <c r="F4419" s="6" t="s">
        <v>160</v>
      </c>
      <c r="G4419">
        <v>20260723</v>
      </c>
    </row>
    <row r="4420" spans="1:7" x14ac:dyDescent="0.2">
      <c r="A4420" s="6" t="s">
        <v>201</v>
      </c>
      <c r="B4420" s="6" t="s">
        <v>185</v>
      </c>
      <c r="C4420" s="6" t="s">
        <v>166</v>
      </c>
      <c r="D4420">
        <v>13617.438378000001</v>
      </c>
      <c r="E4420" s="6" t="s">
        <v>163</v>
      </c>
      <c r="F4420" s="6" t="s">
        <v>162</v>
      </c>
      <c r="G4420">
        <v>20260723</v>
      </c>
    </row>
    <row r="4421" spans="1:7" x14ac:dyDescent="0.2">
      <c r="A4421" s="6" t="s">
        <v>201</v>
      </c>
      <c r="B4421" s="6" t="s">
        <v>185</v>
      </c>
      <c r="C4421" s="6" t="s">
        <v>166</v>
      </c>
      <c r="D4421">
        <v>4886.8146079999997</v>
      </c>
      <c r="E4421" s="6" t="s">
        <v>165</v>
      </c>
      <c r="F4421" s="6" t="s">
        <v>164</v>
      </c>
      <c r="G4421">
        <v>20260723</v>
      </c>
    </row>
    <row r="4422" spans="1:7" x14ac:dyDescent="0.2">
      <c r="A4422" s="6" t="s">
        <v>201</v>
      </c>
      <c r="B4422" s="6" t="s">
        <v>188</v>
      </c>
      <c r="C4422" s="6" t="s">
        <v>166</v>
      </c>
      <c r="E4422" s="6" t="s">
        <v>12</v>
      </c>
      <c r="F4422" s="6" t="s">
        <v>11</v>
      </c>
      <c r="G4422">
        <v>20260723</v>
      </c>
    </row>
    <row r="4423" spans="1:7" x14ac:dyDescent="0.2">
      <c r="A4423" s="6" t="s">
        <v>201</v>
      </c>
      <c r="B4423" s="6" t="s">
        <v>188</v>
      </c>
      <c r="C4423" s="6" t="s">
        <v>166</v>
      </c>
      <c r="E4423" s="6" t="s">
        <v>16</v>
      </c>
      <c r="F4423" s="6" t="s">
        <v>15</v>
      </c>
      <c r="G4423">
        <v>20260723</v>
      </c>
    </row>
    <row r="4424" spans="1:7" x14ac:dyDescent="0.2">
      <c r="A4424" s="6" t="s">
        <v>201</v>
      </c>
      <c r="B4424" s="6" t="s">
        <v>188</v>
      </c>
      <c r="C4424" s="6" t="s">
        <v>166</v>
      </c>
      <c r="E4424" s="6" t="s">
        <v>18</v>
      </c>
      <c r="F4424" s="6" t="s">
        <v>17</v>
      </c>
      <c r="G4424">
        <v>20260723</v>
      </c>
    </row>
    <row r="4425" spans="1:7" x14ac:dyDescent="0.2">
      <c r="A4425" s="6" t="s">
        <v>201</v>
      </c>
      <c r="B4425" s="6" t="s">
        <v>188</v>
      </c>
      <c r="C4425" s="6" t="s">
        <v>166</v>
      </c>
      <c r="D4425">
        <v>0</v>
      </c>
      <c r="E4425" s="6" t="s">
        <v>20</v>
      </c>
      <c r="F4425" s="6" t="s">
        <v>19</v>
      </c>
      <c r="G4425">
        <v>20260723</v>
      </c>
    </row>
    <row r="4426" spans="1:7" x14ac:dyDescent="0.2">
      <c r="A4426" s="6" t="s">
        <v>201</v>
      </c>
      <c r="B4426" s="6" t="s">
        <v>188</v>
      </c>
      <c r="C4426" s="6" t="s">
        <v>166</v>
      </c>
      <c r="D4426">
        <v>1.3905460000000001</v>
      </c>
      <c r="E4426" s="6" t="s">
        <v>22</v>
      </c>
      <c r="F4426" s="6" t="s">
        <v>21</v>
      </c>
      <c r="G4426">
        <v>20260723</v>
      </c>
    </row>
    <row r="4427" spans="1:7" x14ac:dyDescent="0.2">
      <c r="A4427" s="6" t="s">
        <v>201</v>
      </c>
      <c r="B4427" s="6" t="s">
        <v>188</v>
      </c>
      <c r="C4427" s="6" t="s">
        <v>166</v>
      </c>
      <c r="D4427">
        <v>0</v>
      </c>
      <c r="E4427" s="6" t="s">
        <v>24</v>
      </c>
      <c r="F4427" s="6" t="s">
        <v>23</v>
      </c>
      <c r="G4427">
        <v>20260723</v>
      </c>
    </row>
    <row r="4428" spans="1:7" x14ac:dyDescent="0.2">
      <c r="A4428" s="6" t="s">
        <v>201</v>
      </c>
      <c r="B4428" s="6" t="s">
        <v>188</v>
      </c>
      <c r="C4428" s="6" t="s">
        <v>166</v>
      </c>
      <c r="D4428">
        <v>143.79253800000001</v>
      </c>
      <c r="E4428" s="6" t="s">
        <v>26</v>
      </c>
      <c r="F4428" s="6" t="s">
        <v>25</v>
      </c>
      <c r="G4428">
        <v>20260723</v>
      </c>
    </row>
    <row r="4429" spans="1:7" x14ac:dyDescent="0.2">
      <c r="A4429" s="6" t="s">
        <v>201</v>
      </c>
      <c r="B4429" s="6" t="s">
        <v>188</v>
      </c>
      <c r="C4429" s="6" t="s">
        <v>166</v>
      </c>
      <c r="D4429">
        <v>11900.145181</v>
      </c>
      <c r="E4429" s="6" t="s">
        <v>28</v>
      </c>
      <c r="F4429" s="6" t="s">
        <v>27</v>
      </c>
      <c r="G4429">
        <v>20260723</v>
      </c>
    </row>
    <row r="4430" spans="1:7" x14ac:dyDescent="0.2">
      <c r="A4430" s="6" t="s">
        <v>201</v>
      </c>
      <c r="B4430" s="6" t="s">
        <v>188</v>
      </c>
      <c r="C4430" s="6" t="s">
        <v>166</v>
      </c>
      <c r="D4430">
        <v>50.826588000000001</v>
      </c>
      <c r="E4430" s="6" t="s">
        <v>30</v>
      </c>
      <c r="F4430" s="6" t="s">
        <v>29</v>
      </c>
      <c r="G4430">
        <v>20260723</v>
      </c>
    </row>
    <row r="4431" spans="1:7" x14ac:dyDescent="0.2">
      <c r="A4431" s="6" t="s">
        <v>201</v>
      </c>
      <c r="B4431" s="6" t="s">
        <v>188</v>
      </c>
      <c r="C4431" s="6" t="s">
        <v>166</v>
      </c>
      <c r="D4431">
        <v>1505.8106660000001</v>
      </c>
      <c r="E4431" s="6" t="s">
        <v>32</v>
      </c>
      <c r="F4431" s="6" t="s">
        <v>31</v>
      </c>
      <c r="G4431">
        <v>20260723</v>
      </c>
    </row>
    <row r="4432" spans="1:7" x14ac:dyDescent="0.2">
      <c r="A4432" s="6" t="s">
        <v>201</v>
      </c>
      <c r="B4432" s="6" t="s">
        <v>188</v>
      </c>
      <c r="C4432" s="6" t="s">
        <v>166</v>
      </c>
      <c r="D4432">
        <v>87.152939000000003</v>
      </c>
      <c r="E4432" s="6" t="s">
        <v>34</v>
      </c>
      <c r="F4432" s="6" t="s">
        <v>33</v>
      </c>
      <c r="G4432">
        <v>20260723</v>
      </c>
    </row>
    <row r="4433" spans="1:7" x14ac:dyDescent="0.2">
      <c r="A4433" s="6" t="s">
        <v>201</v>
      </c>
      <c r="B4433" s="6" t="s">
        <v>188</v>
      </c>
      <c r="C4433" s="6" t="s">
        <v>166</v>
      </c>
      <c r="D4433">
        <v>63.259748000000002</v>
      </c>
      <c r="E4433" s="6" t="s">
        <v>36</v>
      </c>
      <c r="F4433" s="6" t="s">
        <v>35</v>
      </c>
      <c r="G4433">
        <v>20260723</v>
      </c>
    </row>
    <row r="4434" spans="1:7" x14ac:dyDescent="0.2">
      <c r="A4434" s="6" t="s">
        <v>201</v>
      </c>
      <c r="B4434" s="6" t="s">
        <v>188</v>
      </c>
      <c r="C4434" s="6" t="s">
        <v>166</v>
      </c>
      <c r="D4434">
        <v>23.893191999999999</v>
      </c>
      <c r="E4434" s="6" t="s">
        <v>38</v>
      </c>
      <c r="F4434" s="6" t="s">
        <v>37</v>
      </c>
      <c r="G4434">
        <v>20260723</v>
      </c>
    </row>
    <row r="4435" spans="1:7" x14ac:dyDescent="0.2">
      <c r="A4435" s="6" t="s">
        <v>201</v>
      </c>
      <c r="B4435" s="6" t="s">
        <v>188</v>
      </c>
      <c r="C4435" s="6" t="s">
        <v>166</v>
      </c>
      <c r="D4435">
        <v>9107.2502440000007</v>
      </c>
      <c r="E4435" s="6" t="s">
        <v>40</v>
      </c>
      <c r="F4435" s="6" t="s">
        <v>39</v>
      </c>
      <c r="G4435">
        <v>20260723</v>
      </c>
    </row>
    <row r="4436" spans="1:7" x14ac:dyDescent="0.2">
      <c r="A4436" s="6" t="s">
        <v>201</v>
      </c>
      <c r="B4436" s="6" t="s">
        <v>188</v>
      </c>
      <c r="C4436" s="6" t="s">
        <v>166</v>
      </c>
      <c r="D4436">
        <v>6615.9459909999996</v>
      </c>
      <c r="E4436" s="6" t="s">
        <v>42</v>
      </c>
      <c r="F4436" s="6" t="s">
        <v>41</v>
      </c>
      <c r="G4436">
        <v>20260723</v>
      </c>
    </row>
    <row r="4437" spans="1:7" x14ac:dyDescent="0.2">
      <c r="A4437" s="6" t="s">
        <v>201</v>
      </c>
      <c r="B4437" s="6" t="s">
        <v>188</v>
      </c>
      <c r="C4437" s="6" t="s">
        <v>166</v>
      </c>
      <c r="D4437">
        <v>2453.1232909999999</v>
      </c>
      <c r="E4437" s="6" t="s">
        <v>44</v>
      </c>
      <c r="F4437" s="6" t="s">
        <v>43</v>
      </c>
      <c r="G4437">
        <v>20260723</v>
      </c>
    </row>
    <row r="4438" spans="1:7" x14ac:dyDescent="0.2">
      <c r="A4438" s="6" t="s">
        <v>201</v>
      </c>
      <c r="B4438" s="6" t="s">
        <v>188</v>
      </c>
      <c r="C4438" s="6" t="s">
        <v>166</v>
      </c>
      <c r="D4438">
        <v>28.831803000000001</v>
      </c>
      <c r="E4438" s="6" t="s">
        <v>46</v>
      </c>
      <c r="F4438" s="6" t="s">
        <v>45</v>
      </c>
      <c r="G4438">
        <v>20260723</v>
      </c>
    </row>
    <row r="4439" spans="1:7" x14ac:dyDescent="0.2">
      <c r="A4439" s="6" t="s">
        <v>201</v>
      </c>
      <c r="B4439" s="6" t="s">
        <v>188</v>
      </c>
      <c r="C4439" s="6" t="s">
        <v>166</v>
      </c>
      <c r="D4439">
        <v>9.3491590000000002</v>
      </c>
      <c r="E4439" s="6" t="s">
        <v>48</v>
      </c>
      <c r="F4439" s="6" t="s">
        <v>47</v>
      </c>
      <c r="G4439">
        <v>20260723</v>
      </c>
    </row>
    <row r="4440" spans="1:7" x14ac:dyDescent="0.2">
      <c r="A4440" s="6" t="s">
        <v>201</v>
      </c>
      <c r="B4440" s="6" t="s">
        <v>188</v>
      </c>
      <c r="C4440" s="6" t="s">
        <v>166</v>
      </c>
      <c r="D4440">
        <v>821.49126799999999</v>
      </c>
      <c r="E4440" s="6" t="s">
        <v>50</v>
      </c>
      <c r="F4440" s="6" t="s">
        <v>49</v>
      </c>
      <c r="G4440">
        <v>20260723</v>
      </c>
    </row>
    <row r="4441" spans="1:7" x14ac:dyDescent="0.2">
      <c r="A4441" s="6" t="s">
        <v>201</v>
      </c>
      <c r="B4441" s="6" t="s">
        <v>188</v>
      </c>
      <c r="C4441" s="6" t="s">
        <v>166</v>
      </c>
      <c r="D4441">
        <v>24.040951</v>
      </c>
      <c r="E4441" s="6" t="s">
        <v>52</v>
      </c>
      <c r="F4441" s="6" t="s">
        <v>51</v>
      </c>
      <c r="G4441">
        <v>20260723</v>
      </c>
    </row>
    <row r="4442" spans="1:7" x14ac:dyDescent="0.2">
      <c r="A4442" s="6" t="s">
        <v>201</v>
      </c>
      <c r="B4442" s="6" t="s">
        <v>188</v>
      </c>
      <c r="C4442" s="6" t="s">
        <v>166</v>
      </c>
      <c r="D4442">
        <v>296.76400699999999</v>
      </c>
      <c r="E4442" s="6" t="s">
        <v>54</v>
      </c>
      <c r="F4442" s="6" t="s">
        <v>53</v>
      </c>
      <c r="G4442">
        <v>20260723</v>
      </c>
    </row>
    <row r="4443" spans="1:7" x14ac:dyDescent="0.2">
      <c r="A4443" s="6" t="s">
        <v>201</v>
      </c>
      <c r="B4443" s="6" t="s">
        <v>188</v>
      </c>
      <c r="C4443" s="6" t="s">
        <v>166</v>
      </c>
      <c r="D4443">
        <v>6.8085190000000004</v>
      </c>
      <c r="E4443" s="6" t="s">
        <v>56</v>
      </c>
      <c r="F4443" s="6" t="s">
        <v>55</v>
      </c>
      <c r="G4443">
        <v>20260723</v>
      </c>
    </row>
    <row r="4444" spans="1:7" x14ac:dyDescent="0.2">
      <c r="A4444" s="6" t="s">
        <v>201</v>
      </c>
      <c r="B4444" s="6" t="s">
        <v>188</v>
      </c>
      <c r="C4444" s="6" t="s">
        <v>166</v>
      </c>
      <c r="D4444">
        <v>2749.3829970000002</v>
      </c>
      <c r="E4444" s="6" t="s">
        <v>58</v>
      </c>
      <c r="F4444" s="6" t="s">
        <v>57</v>
      </c>
      <c r="G4444">
        <v>20260723</v>
      </c>
    </row>
    <row r="4445" spans="1:7" x14ac:dyDescent="0.2">
      <c r="A4445" s="6" t="s">
        <v>201</v>
      </c>
      <c r="B4445" s="6" t="s">
        <v>188</v>
      </c>
      <c r="C4445" s="6" t="s">
        <v>166</v>
      </c>
      <c r="D4445">
        <v>1233.672499</v>
      </c>
      <c r="E4445" s="6" t="s">
        <v>60</v>
      </c>
      <c r="F4445" s="6" t="s">
        <v>59</v>
      </c>
      <c r="G4445">
        <v>20260723</v>
      </c>
    </row>
    <row r="4446" spans="1:7" x14ac:dyDescent="0.2">
      <c r="A4446" s="6" t="s">
        <v>201</v>
      </c>
      <c r="B4446" s="6" t="s">
        <v>188</v>
      </c>
      <c r="C4446" s="6" t="s">
        <v>166</v>
      </c>
      <c r="D4446">
        <v>1.968269</v>
      </c>
      <c r="E4446" s="6" t="s">
        <v>62</v>
      </c>
      <c r="F4446" s="6" t="s">
        <v>61</v>
      </c>
      <c r="G4446">
        <v>20260723</v>
      </c>
    </row>
    <row r="4447" spans="1:7" x14ac:dyDescent="0.2">
      <c r="A4447" s="6" t="s">
        <v>201</v>
      </c>
      <c r="B4447" s="6" t="s">
        <v>188</v>
      </c>
      <c r="C4447" s="6" t="s">
        <v>166</v>
      </c>
      <c r="D4447">
        <v>9.6019999999999994E-3</v>
      </c>
      <c r="E4447" s="6" t="s">
        <v>64</v>
      </c>
      <c r="F4447" s="6" t="s">
        <v>63</v>
      </c>
      <c r="G4447">
        <v>20260723</v>
      </c>
    </row>
    <row r="4448" spans="1:7" x14ac:dyDescent="0.2">
      <c r="A4448" s="6" t="s">
        <v>201</v>
      </c>
      <c r="B4448" s="6" t="s">
        <v>188</v>
      </c>
      <c r="C4448" s="6" t="s">
        <v>166</v>
      </c>
      <c r="D4448">
        <v>1231.6946290000001</v>
      </c>
      <c r="E4448" s="6" t="s">
        <v>66</v>
      </c>
      <c r="F4448" s="6" t="s">
        <v>65</v>
      </c>
      <c r="G4448">
        <v>20260723</v>
      </c>
    </row>
    <row r="4449" spans="1:7" x14ac:dyDescent="0.2">
      <c r="A4449" s="6" t="s">
        <v>201</v>
      </c>
      <c r="B4449" s="6" t="s">
        <v>188</v>
      </c>
      <c r="C4449" s="6" t="s">
        <v>166</v>
      </c>
      <c r="D4449">
        <v>986.02479900000003</v>
      </c>
      <c r="E4449" s="6" t="s">
        <v>68</v>
      </c>
      <c r="F4449" s="6" t="s">
        <v>67</v>
      </c>
      <c r="G4449">
        <v>20260723</v>
      </c>
    </row>
    <row r="4450" spans="1:7" x14ac:dyDescent="0.2">
      <c r="A4450" s="6" t="s">
        <v>201</v>
      </c>
      <c r="B4450" s="6" t="s">
        <v>188</v>
      </c>
      <c r="C4450" s="6" t="s">
        <v>166</v>
      </c>
      <c r="D4450">
        <v>879.42179599999997</v>
      </c>
      <c r="E4450" s="6" t="s">
        <v>70</v>
      </c>
      <c r="F4450" s="6" t="s">
        <v>69</v>
      </c>
      <c r="G4450">
        <v>20260723</v>
      </c>
    </row>
    <row r="4451" spans="1:7" x14ac:dyDescent="0.2">
      <c r="A4451" s="6" t="s">
        <v>201</v>
      </c>
      <c r="B4451" s="6" t="s">
        <v>188</v>
      </c>
      <c r="C4451" s="6" t="s">
        <v>166</v>
      </c>
      <c r="D4451">
        <v>834.72290399999997</v>
      </c>
      <c r="E4451" s="6" t="s">
        <v>72</v>
      </c>
      <c r="F4451" s="6" t="s">
        <v>71</v>
      </c>
      <c r="G4451">
        <v>20260723</v>
      </c>
    </row>
    <row r="4452" spans="1:7" x14ac:dyDescent="0.2">
      <c r="A4452" s="6" t="s">
        <v>201</v>
      </c>
      <c r="B4452" s="6" t="s">
        <v>188</v>
      </c>
      <c r="C4452" s="6" t="s">
        <v>166</v>
      </c>
      <c r="D4452">
        <v>44.698892999999998</v>
      </c>
      <c r="E4452" s="6" t="s">
        <v>74</v>
      </c>
      <c r="F4452" s="6" t="s">
        <v>73</v>
      </c>
      <c r="G4452">
        <v>20260723</v>
      </c>
    </row>
    <row r="4453" spans="1:7" x14ac:dyDescent="0.2">
      <c r="A4453" s="6" t="s">
        <v>201</v>
      </c>
      <c r="B4453" s="6" t="s">
        <v>188</v>
      </c>
      <c r="C4453" s="6" t="s">
        <v>166</v>
      </c>
      <c r="D4453">
        <v>116.835273</v>
      </c>
      <c r="E4453" s="6" t="s">
        <v>76</v>
      </c>
      <c r="F4453" s="6" t="s">
        <v>75</v>
      </c>
      <c r="G4453">
        <v>20260723</v>
      </c>
    </row>
    <row r="4454" spans="1:7" x14ac:dyDescent="0.2">
      <c r="A4454" s="6" t="s">
        <v>201</v>
      </c>
      <c r="B4454" s="6" t="s">
        <v>188</v>
      </c>
      <c r="C4454" s="6" t="s">
        <v>166</v>
      </c>
      <c r="D4454">
        <v>-0.15607599999999999</v>
      </c>
      <c r="E4454" s="6" t="s">
        <v>78</v>
      </c>
      <c r="F4454" s="6" t="s">
        <v>77</v>
      </c>
      <c r="G4454">
        <v>20260723</v>
      </c>
    </row>
    <row r="4455" spans="1:7" x14ac:dyDescent="0.2">
      <c r="A4455" s="6" t="s">
        <v>201</v>
      </c>
      <c r="B4455" s="6" t="s">
        <v>188</v>
      </c>
      <c r="C4455" s="6" t="s">
        <v>166</v>
      </c>
      <c r="D4455">
        <v>116.991348</v>
      </c>
      <c r="E4455" s="6" t="s">
        <v>80</v>
      </c>
      <c r="F4455" s="6" t="s">
        <v>79</v>
      </c>
      <c r="G4455">
        <v>20260723</v>
      </c>
    </row>
    <row r="4456" spans="1:7" x14ac:dyDescent="0.2">
      <c r="A4456" s="6" t="s">
        <v>201</v>
      </c>
      <c r="B4456" s="6" t="s">
        <v>188</v>
      </c>
      <c r="C4456" s="6" t="s">
        <v>166</v>
      </c>
      <c r="D4456">
        <v>-10.23227</v>
      </c>
      <c r="E4456" s="6" t="s">
        <v>82</v>
      </c>
      <c r="F4456" s="6" t="s">
        <v>81</v>
      </c>
      <c r="G4456">
        <v>20260723</v>
      </c>
    </row>
    <row r="4457" spans="1:7" x14ac:dyDescent="0.2">
      <c r="A4457" s="6" t="s">
        <v>201</v>
      </c>
      <c r="B4457" s="6" t="s">
        <v>188</v>
      </c>
      <c r="C4457" s="6" t="s">
        <v>166</v>
      </c>
      <c r="D4457">
        <v>114.39042499999999</v>
      </c>
      <c r="E4457" s="6" t="s">
        <v>84</v>
      </c>
      <c r="F4457" s="6" t="s">
        <v>83</v>
      </c>
      <c r="G4457">
        <v>20260723</v>
      </c>
    </row>
    <row r="4458" spans="1:7" x14ac:dyDescent="0.2">
      <c r="A4458" s="6" t="s">
        <v>201</v>
      </c>
      <c r="B4458" s="6" t="s">
        <v>188</v>
      </c>
      <c r="C4458" s="6" t="s">
        <v>166</v>
      </c>
      <c r="D4458">
        <v>302.42871400000001</v>
      </c>
      <c r="E4458" s="6" t="s">
        <v>86</v>
      </c>
      <c r="F4458" s="6" t="s">
        <v>85</v>
      </c>
      <c r="G4458">
        <v>20260723</v>
      </c>
    </row>
    <row r="4459" spans="1:7" x14ac:dyDescent="0.2">
      <c r="A4459" s="6" t="s">
        <v>201</v>
      </c>
      <c r="B4459" s="6" t="s">
        <v>188</v>
      </c>
      <c r="C4459" s="6" t="s">
        <v>166</v>
      </c>
      <c r="D4459">
        <v>78.822344000000001</v>
      </c>
      <c r="E4459" s="6" t="s">
        <v>88</v>
      </c>
      <c r="F4459" s="6" t="s">
        <v>87</v>
      </c>
      <c r="G4459">
        <v>20260723</v>
      </c>
    </row>
    <row r="4460" spans="1:7" x14ac:dyDescent="0.2">
      <c r="A4460" s="6" t="s">
        <v>201</v>
      </c>
      <c r="B4460" s="6" t="s">
        <v>188</v>
      </c>
      <c r="C4460" s="6" t="s">
        <v>166</v>
      </c>
      <c r="D4460">
        <v>130.16892899999999</v>
      </c>
      <c r="E4460" s="6" t="s">
        <v>90</v>
      </c>
      <c r="F4460" s="6" t="s">
        <v>89</v>
      </c>
      <c r="G4460">
        <v>20260723</v>
      </c>
    </row>
    <row r="4461" spans="1:7" x14ac:dyDescent="0.2">
      <c r="A4461" s="6" t="s">
        <v>201</v>
      </c>
      <c r="B4461" s="6" t="s">
        <v>188</v>
      </c>
      <c r="C4461" s="6" t="s">
        <v>166</v>
      </c>
      <c r="D4461">
        <v>0</v>
      </c>
      <c r="E4461" s="6" t="s">
        <v>92</v>
      </c>
      <c r="F4461" s="6" t="s">
        <v>91</v>
      </c>
      <c r="G4461">
        <v>20260723</v>
      </c>
    </row>
    <row r="4462" spans="1:7" x14ac:dyDescent="0.2">
      <c r="A4462" s="6" t="s">
        <v>201</v>
      </c>
      <c r="B4462" s="6" t="s">
        <v>188</v>
      </c>
      <c r="C4462" s="6" t="s">
        <v>166</v>
      </c>
      <c r="D4462">
        <v>2.040896</v>
      </c>
      <c r="E4462" s="6" t="s">
        <v>94</v>
      </c>
      <c r="F4462" s="6" t="s">
        <v>93</v>
      </c>
      <c r="G4462">
        <v>20260723</v>
      </c>
    </row>
    <row r="4463" spans="1:7" x14ac:dyDescent="0.2">
      <c r="A4463" s="6" t="s">
        <v>201</v>
      </c>
      <c r="B4463" s="6" t="s">
        <v>188</v>
      </c>
      <c r="C4463" s="6" t="s">
        <v>166</v>
      </c>
      <c r="D4463">
        <v>409.30489299999999</v>
      </c>
      <c r="E4463" s="6" t="s">
        <v>96</v>
      </c>
      <c r="F4463" s="6" t="s">
        <v>95</v>
      </c>
      <c r="G4463">
        <v>20260723</v>
      </c>
    </row>
    <row r="4464" spans="1:7" x14ac:dyDescent="0.2">
      <c r="A4464" s="6" t="s">
        <v>201</v>
      </c>
      <c r="B4464" s="6" t="s">
        <v>188</v>
      </c>
      <c r="C4464" s="6" t="s">
        <v>166</v>
      </c>
      <c r="D4464">
        <v>281.90056600000003</v>
      </c>
      <c r="E4464" s="6" t="s">
        <v>98</v>
      </c>
      <c r="F4464" s="6" t="s">
        <v>97</v>
      </c>
      <c r="G4464">
        <v>20260723</v>
      </c>
    </row>
    <row r="4465" spans="1:7" x14ac:dyDescent="0.2">
      <c r="A4465" s="6" t="s">
        <v>201</v>
      </c>
      <c r="B4465" s="6" t="s">
        <v>188</v>
      </c>
      <c r="C4465" s="6" t="s">
        <v>166</v>
      </c>
      <c r="D4465">
        <v>18333.465325000001</v>
      </c>
      <c r="E4465" s="6" t="s">
        <v>100</v>
      </c>
      <c r="F4465" s="6" t="s">
        <v>99</v>
      </c>
      <c r="G4465">
        <v>20260723</v>
      </c>
    </row>
    <row r="4466" spans="1:7" x14ac:dyDescent="0.2">
      <c r="A4466" s="6" t="s">
        <v>201</v>
      </c>
      <c r="B4466" s="6" t="s">
        <v>188</v>
      </c>
      <c r="C4466" s="6" t="s">
        <v>166</v>
      </c>
      <c r="E4466" s="6" t="s">
        <v>102</v>
      </c>
      <c r="F4466" s="6" t="s">
        <v>101</v>
      </c>
      <c r="G4466">
        <v>20260723</v>
      </c>
    </row>
    <row r="4467" spans="1:7" x14ac:dyDescent="0.2">
      <c r="A4467" s="6" t="s">
        <v>201</v>
      </c>
      <c r="B4467" s="6" t="s">
        <v>188</v>
      </c>
      <c r="C4467" s="6" t="s">
        <v>166</v>
      </c>
      <c r="D4467">
        <v>2758.645763</v>
      </c>
      <c r="E4467" s="6" t="s">
        <v>167</v>
      </c>
      <c r="F4467" s="6" t="s">
        <v>103</v>
      </c>
      <c r="G4467">
        <v>20260723</v>
      </c>
    </row>
    <row r="4468" spans="1:7" x14ac:dyDescent="0.2">
      <c r="A4468" s="6" t="s">
        <v>201</v>
      </c>
      <c r="B4468" s="6" t="s">
        <v>188</v>
      </c>
      <c r="C4468" s="6" t="s">
        <v>166</v>
      </c>
      <c r="D4468">
        <v>2635.0789140000002</v>
      </c>
      <c r="E4468" s="6" t="s">
        <v>168</v>
      </c>
      <c r="F4468" s="6" t="s">
        <v>104</v>
      </c>
      <c r="G4468">
        <v>20260723</v>
      </c>
    </row>
    <row r="4469" spans="1:7" x14ac:dyDescent="0.2">
      <c r="A4469" s="6" t="s">
        <v>201</v>
      </c>
      <c r="B4469" s="6" t="s">
        <v>188</v>
      </c>
      <c r="C4469" s="6" t="s">
        <v>166</v>
      </c>
      <c r="D4469">
        <v>0</v>
      </c>
      <c r="E4469" s="6" t="s">
        <v>106</v>
      </c>
      <c r="F4469" s="6" t="s">
        <v>105</v>
      </c>
      <c r="G4469">
        <v>20260723</v>
      </c>
    </row>
    <row r="4470" spans="1:7" x14ac:dyDescent="0.2">
      <c r="A4470" s="6" t="s">
        <v>201</v>
      </c>
      <c r="B4470" s="6" t="s">
        <v>188</v>
      </c>
      <c r="C4470" s="6" t="s">
        <v>166</v>
      </c>
      <c r="D4470">
        <v>2476.2096310000002</v>
      </c>
      <c r="E4470" s="6" t="s">
        <v>108</v>
      </c>
      <c r="F4470" s="6" t="s">
        <v>107</v>
      </c>
      <c r="G4470">
        <v>20260723</v>
      </c>
    </row>
    <row r="4471" spans="1:7" x14ac:dyDescent="0.2">
      <c r="A4471" s="6" t="s">
        <v>201</v>
      </c>
      <c r="B4471" s="6" t="s">
        <v>188</v>
      </c>
      <c r="C4471" s="6" t="s">
        <v>166</v>
      </c>
      <c r="D4471">
        <v>158.869283</v>
      </c>
      <c r="E4471" s="6" t="s">
        <v>110</v>
      </c>
      <c r="F4471" s="6" t="s">
        <v>109</v>
      </c>
      <c r="G4471">
        <v>20260723</v>
      </c>
    </row>
    <row r="4472" spans="1:7" x14ac:dyDescent="0.2">
      <c r="A4472" s="6" t="s">
        <v>201</v>
      </c>
      <c r="B4472" s="6" t="s">
        <v>188</v>
      </c>
      <c r="C4472" s="6" t="s">
        <v>166</v>
      </c>
      <c r="D4472">
        <v>123.56684799999999</v>
      </c>
      <c r="E4472" s="6" t="s">
        <v>112</v>
      </c>
      <c r="F4472" s="6" t="s">
        <v>111</v>
      </c>
      <c r="G4472">
        <v>20260723</v>
      </c>
    </row>
    <row r="4473" spans="1:7" x14ac:dyDescent="0.2">
      <c r="A4473" s="6" t="s">
        <v>201</v>
      </c>
      <c r="B4473" s="6" t="s">
        <v>188</v>
      </c>
      <c r="C4473" s="6" t="s">
        <v>166</v>
      </c>
      <c r="D4473">
        <v>0</v>
      </c>
      <c r="E4473" s="6" t="s">
        <v>106</v>
      </c>
      <c r="F4473" s="6" t="s">
        <v>113</v>
      </c>
      <c r="G4473">
        <v>20260723</v>
      </c>
    </row>
    <row r="4474" spans="1:7" x14ac:dyDescent="0.2">
      <c r="A4474" s="6" t="s">
        <v>201</v>
      </c>
      <c r="B4474" s="6" t="s">
        <v>188</v>
      </c>
      <c r="C4474" s="6" t="s">
        <v>166</v>
      </c>
      <c r="D4474">
        <v>111.33268099999999</v>
      </c>
      <c r="E4474" s="6" t="s">
        <v>108</v>
      </c>
      <c r="F4474" s="6" t="s">
        <v>114</v>
      </c>
      <c r="G4474">
        <v>20260723</v>
      </c>
    </row>
    <row r="4475" spans="1:7" x14ac:dyDescent="0.2">
      <c r="A4475" s="6" t="s">
        <v>201</v>
      </c>
      <c r="B4475" s="6" t="s">
        <v>188</v>
      </c>
      <c r="C4475" s="6" t="s">
        <v>166</v>
      </c>
      <c r="D4475">
        <v>12.234166999999999</v>
      </c>
      <c r="E4475" s="6" t="s">
        <v>110</v>
      </c>
      <c r="F4475" s="6" t="s">
        <v>115</v>
      </c>
      <c r="G4475">
        <v>20260723</v>
      </c>
    </row>
    <row r="4476" spans="1:7" x14ac:dyDescent="0.2">
      <c r="A4476" s="6" t="s">
        <v>201</v>
      </c>
      <c r="B4476" s="6" t="s">
        <v>188</v>
      </c>
      <c r="C4476" s="6" t="s">
        <v>166</v>
      </c>
      <c r="D4476">
        <v>4740.8801469999999</v>
      </c>
      <c r="E4476" s="6" t="s">
        <v>117</v>
      </c>
      <c r="F4476" s="6" t="s">
        <v>116</v>
      </c>
      <c r="G4476">
        <v>20260723</v>
      </c>
    </row>
    <row r="4477" spans="1:7" x14ac:dyDescent="0.2">
      <c r="A4477" s="6" t="s">
        <v>201</v>
      </c>
      <c r="B4477" s="6" t="s">
        <v>188</v>
      </c>
      <c r="C4477" s="6" t="s">
        <v>166</v>
      </c>
      <c r="D4477">
        <v>-50.354013000000002</v>
      </c>
      <c r="E4477" s="6" t="s">
        <v>119</v>
      </c>
      <c r="F4477" s="6" t="s">
        <v>118</v>
      </c>
      <c r="G4477">
        <v>20260723</v>
      </c>
    </row>
    <row r="4478" spans="1:7" x14ac:dyDescent="0.2">
      <c r="A4478" s="6" t="s">
        <v>201</v>
      </c>
      <c r="B4478" s="6" t="s">
        <v>188</v>
      </c>
      <c r="C4478" s="6" t="s">
        <v>166</v>
      </c>
      <c r="D4478">
        <v>0</v>
      </c>
      <c r="E4478" s="6" t="s">
        <v>106</v>
      </c>
      <c r="F4478" s="6" t="s">
        <v>120</v>
      </c>
      <c r="G4478">
        <v>20260723</v>
      </c>
    </row>
    <row r="4479" spans="1:7" x14ac:dyDescent="0.2">
      <c r="A4479" s="6" t="s">
        <v>201</v>
      </c>
      <c r="B4479" s="6" t="s">
        <v>188</v>
      </c>
      <c r="C4479" s="6" t="s">
        <v>166</v>
      </c>
      <c r="D4479">
        <v>-66.306518999999994</v>
      </c>
      <c r="E4479" s="6" t="s">
        <v>108</v>
      </c>
      <c r="F4479" s="6" t="s">
        <v>121</v>
      </c>
      <c r="G4479">
        <v>20260723</v>
      </c>
    </row>
    <row r="4480" spans="1:7" x14ac:dyDescent="0.2">
      <c r="A4480" s="6" t="s">
        <v>201</v>
      </c>
      <c r="B4480" s="6" t="s">
        <v>188</v>
      </c>
      <c r="C4480" s="6" t="s">
        <v>166</v>
      </c>
      <c r="D4480">
        <v>15.952505</v>
      </c>
      <c r="E4480" s="6" t="s">
        <v>110</v>
      </c>
      <c r="F4480" s="6" t="s">
        <v>122</v>
      </c>
      <c r="G4480">
        <v>20260723</v>
      </c>
    </row>
    <row r="4481" spans="1:7" x14ac:dyDescent="0.2">
      <c r="A4481" s="6" t="s">
        <v>201</v>
      </c>
      <c r="B4481" s="6" t="s">
        <v>188</v>
      </c>
      <c r="C4481" s="6" t="s">
        <v>166</v>
      </c>
      <c r="D4481">
        <v>4791.2341610000003</v>
      </c>
      <c r="E4481" s="6" t="s">
        <v>169</v>
      </c>
      <c r="F4481" s="6" t="s">
        <v>123</v>
      </c>
      <c r="G4481">
        <v>20260723</v>
      </c>
    </row>
    <row r="4482" spans="1:7" x14ac:dyDescent="0.2">
      <c r="A4482" s="6" t="s">
        <v>201</v>
      </c>
      <c r="B4482" s="6" t="s">
        <v>188</v>
      </c>
      <c r="C4482" s="6" t="s">
        <v>166</v>
      </c>
      <c r="D4482">
        <v>0</v>
      </c>
      <c r="E4482" s="6" t="s">
        <v>106</v>
      </c>
      <c r="F4482" s="6" t="s">
        <v>124</v>
      </c>
      <c r="G4482">
        <v>20260723</v>
      </c>
    </row>
    <row r="4483" spans="1:7" x14ac:dyDescent="0.2">
      <c r="A4483" s="6" t="s">
        <v>201</v>
      </c>
      <c r="B4483" s="6" t="s">
        <v>188</v>
      </c>
      <c r="C4483" s="6" t="s">
        <v>166</v>
      </c>
      <c r="D4483">
        <v>4296.6213710000002</v>
      </c>
      <c r="E4483" s="6" t="s">
        <v>108</v>
      </c>
      <c r="F4483" s="6" t="s">
        <v>125</v>
      </c>
      <c r="G4483">
        <v>20260723</v>
      </c>
    </row>
    <row r="4484" spans="1:7" x14ac:dyDescent="0.2">
      <c r="A4484" s="6" t="s">
        <v>201</v>
      </c>
      <c r="B4484" s="6" t="s">
        <v>188</v>
      </c>
      <c r="C4484" s="6" t="s">
        <v>166</v>
      </c>
      <c r="D4484">
        <v>494.61278900000002</v>
      </c>
      <c r="E4484" s="6" t="s">
        <v>110</v>
      </c>
      <c r="F4484" s="6" t="s">
        <v>126</v>
      </c>
      <c r="G4484">
        <v>20260723</v>
      </c>
    </row>
    <row r="4485" spans="1:7" x14ac:dyDescent="0.2">
      <c r="A4485" s="6" t="s">
        <v>201</v>
      </c>
      <c r="B4485" s="6" t="s">
        <v>188</v>
      </c>
      <c r="C4485" s="6" t="s">
        <v>166</v>
      </c>
      <c r="D4485">
        <v>2140.3566390000001</v>
      </c>
      <c r="E4485" s="6" t="s">
        <v>170</v>
      </c>
      <c r="F4485" s="6" t="s">
        <v>127</v>
      </c>
      <c r="G4485">
        <v>20260723</v>
      </c>
    </row>
    <row r="4486" spans="1:7" x14ac:dyDescent="0.2">
      <c r="A4486" s="6" t="s">
        <v>201</v>
      </c>
      <c r="B4486" s="6" t="s">
        <v>188</v>
      </c>
      <c r="C4486" s="6" t="s">
        <v>166</v>
      </c>
      <c r="D4486">
        <v>0</v>
      </c>
      <c r="E4486" s="6" t="s">
        <v>106</v>
      </c>
      <c r="F4486" s="6" t="s">
        <v>128</v>
      </c>
      <c r="G4486">
        <v>20260723</v>
      </c>
    </row>
    <row r="4487" spans="1:7" x14ac:dyDescent="0.2">
      <c r="A4487" s="6" t="s">
        <v>201</v>
      </c>
      <c r="B4487" s="6" t="s">
        <v>188</v>
      </c>
      <c r="C4487" s="6" t="s">
        <v>166</v>
      </c>
      <c r="D4487">
        <v>2040.994633</v>
      </c>
      <c r="E4487" s="6" t="s">
        <v>108</v>
      </c>
      <c r="F4487" s="6" t="s">
        <v>129</v>
      </c>
      <c r="G4487">
        <v>20260723</v>
      </c>
    </row>
    <row r="4488" spans="1:7" x14ac:dyDescent="0.2">
      <c r="A4488" s="6" t="s">
        <v>201</v>
      </c>
      <c r="B4488" s="6" t="s">
        <v>188</v>
      </c>
      <c r="C4488" s="6" t="s">
        <v>166</v>
      </c>
      <c r="D4488">
        <v>99.362005999999994</v>
      </c>
      <c r="E4488" s="6" t="s">
        <v>110</v>
      </c>
      <c r="F4488" s="6" t="s">
        <v>130</v>
      </c>
      <c r="G4488">
        <v>20260723</v>
      </c>
    </row>
    <row r="4489" spans="1:7" x14ac:dyDescent="0.2">
      <c r="A4489" s="6" t="s">
        <v>201</v>
      </c>
      <c r="B4489" s="6" t="s">
        <v>188</v>
      </c>
      <c r="C4489" s="6" t="s">
        <v>166</v>
      </c>
      <c r="E4489" s="6" t="s">
        <v>132</v>
      </c>
      <c r="F4489" s="6" t="s">
        <v>131</v>
      </c>
      <c r="G4489">
        <v>20260723</v>
      </c>
    </row>
    <row r="4490" spans="1:7" x14ac:dyDescent="0.2">
      <c r="A4490" s="6" t="s">
        <v>201</v>
      </c>
      <c r="B4490" s="6" t="s">
        <v>188</v>
      </c>
      <c r="C4490" s="6" t="s">
        <v>166</v>
      </c>
      <c r="D4490">
        <v>0</v>
      </c>
      <c r="E4490" s="6" t="s">
        <v>134</v>
      </c>
      <c r="F4490" s="6" t="s">
        <v>133</v>
      </c>
      <c r="G4490">
        <v>20260723</v>
      </c>
    </row>
    <row r="4491" spans="1:7" x14ac:dyDescent="0.2">
      <c r="A4491" s="6" t="s">
        <v>201</v>
      </c>
      <c r="B4491" s="6" t="s">
        <v>188</v>
      </c>
      <c r="C4491" s="6" t="s">
        <v>166</v>
      </c>
      <c r="D4491">
        <v>72.707065999999998</v>
      </c>
      <c r="E4491" s="6" t="s">
        <v>136</v>
      </c>
      <c r="F4491" s="6" t="s">
        <v>135</v>
      </c>
      <c r="G4491">
        <v>20260723</v>
      </c>
    </row>
    <row r="4492" spans="1:7" x14ac:dyDescent="0.2">
      <c r="A4492" s="6" t="s">
        <v>201</v>
      </c>
      <c r="B4492" s="6" t="s">
        <v>188</v>
      </c>
      <c r="C4492" s="6" t="s">
        <v>166</v>
      </c>
      <c r="D4492">
        <v>0</v>
      </c>
      <c r="E4492" s="6" t="s">
        <v>138</v>
      </c>
      <c r="F4492" s="6" t="s">
        <v>137</v>
      </c>
      <c r="G4492">
        <v>20260723</v>
      </c>
    </row>
    <row r="4493" spans="1:7" x14ac:dyDescent="0.2">
      <c r="A4493" s="6" t="s">
        <v>201</v>
      </c>
      <c r="B4493" s="6" t="s">
        <v>188</v>
      </c>
      <c r="C4493" s="6" t="s">
        <v>166</v>
      </c>
      <c r="D4493">
        <v>345.96276899999998</v>
      </c>
      <c r="E4493" s="6" t="s">
        <v>140</v>
      </c>
      <c r="F4493" s="6" t="s">
        <v>139</v>
      </c>
      <c r="G4493">
        <v>20260723</v>
      </c>
    </row>
    <row r="4494" spans="1:7" x14ac:dyDescent="0.2">
      <c r="A4494" s="6" t="s">
        <v>201</v>
      </c>
      <c r="B4494" s="6" t="s">
        <v>188</v>
      </c>
      <c r="C4494" s="6" t="s">
        <v>166</v>
      </c>
      <c r="D4494">
        <v>405.61628400000001</v>
      </c>
      <c r="E4494" s="6" t="s">
        <v>142</v>
      </c>
      <c r="F4494" s="6" t="s">
        <v>141</v>
      </c>
      <c r="G4494">
        <v>20260723</v>
      </c>
    </row>
    <row r="4495" spans="1:7" x14ac:dyDescent="0.2">
      <c r="A4495" s="6" t="s">
        <v>201</v>
      </c>
      <c r="B4495" s="6" t="s">
        <v>188</v>
      </c>
      <c r="C4495" s="6" t="s">
        <v>166</v>
      </c>
      <c r="D4495">
        <v>65.957381999999996</v>
      </c>
      <c r="E4495" s="6" t="s">
        <v>52</v>
      </c>
      <c r="F4495" s="6" t="s">
        <v>143</v>
      </c>
      <c r="G4495">
        <v>20260723</v>
      </c>
    </row>
    <row r="4496" spans="1:7" x14ac:dyDescent="0.2">
      <c r="A4496" s="6" t="s">
        <v>201</v>
      </c>
      <c r="B4496" s="6" t="s">
        <v>188</v>
      </c>
      <c r="C4496" s="6" t="s">
        <v>166</v>
      </c>
      <c r="D4496">
        <v>1034.5798259999999</v>
      </c>
      <c r="E4496" s="6" t="s">
        <v>145</v>
      </c>
      <c r="F4496" s="6" t="s">
        <v>144</v>
      </c>
      <c r="G4496">
        <v>20260723</v>
      </c>
    </row>
    <row r="4497" spans="1:7" x14ac:dyDescent="0.2">
      <c r="A4497" s="6" t="s">
        <v>201</v>
      </c>
      <c r="B4497" s="6" t="s">
        <v>188</v>
      </c>
      <c r="C4497" s="6" t="s">
        <v>166</v>
      </c>
      <c r="D4497">
        <v>26.122433999999998</v>
      </c>
      <c r="E4497" s="6" t="s">
        <v>147</v>
      </c>
      <c r="F4497" s="6" t="s">
        <v>146</v>
      </c>
      <c r="G4497">
        <v>20260723</v>
      </c>
    </row>
    <row r="4498" spans="1:7" x14ac:dyDescent="0.2">
      <c r="A4498" s="6" t="s">
        <v>201</v>
      </c>
      <c r="B4498" s="6" t="s">
        <v>188</v>
      </c>
      <c r="C4498" s="6" t="s">
        <v>166</v>
      </c>
      <c r="D4498">
        <v>370.70315199999999</v>
      </c>
      <c r="E4498" s="6" t="s">
        <v>149</v>
      </c>
      <c r="F4498" s="6" t="s">
        <v>148</v>
      </c>
      <c r="G4498">
        <v>20260723</v>
      </c>
    </row>
    <row r="4499" spans="1:7" x14ac:dyDescent="0.2">
      <c r="A4499" s="6" t="s">
        <v>201</v>
      </c>
      <c r="B4499" s="6" t="s">
        <v>188</v>
      </c>
      <c r="C4499" s="6" t="s">
        <v>166</v>
      </c>
      <c r="D4499">
        <v>79.598102999999995</v>
      </c>
      <c r="E4499" s="6" t="s">
        <v>151</v>
      </c>
      <c r="F4499" s="6" t="s">
        <v>150</v>
      </c>
      <c r="G4499">
        <v>20260723</v>
      </c>
    </row>
    <row r="4500" spans="1:7" x14ac:dyDescent="0.2">
      <c r="A4500" s="6" t="s">
        <v>201</v>
      </c>
      <c r="B4500" s="6" t="s">
        <v>188</v>
      </c>
      <c r="C4500" s="6" t="s">
        <v>166</v>
      </c>
      <c r="D4500">
        <v>198.591757</v>
      </c>
      <c r="E4500" s="6" t="s">
        <v>153</v>
      </c>
      <c r="F4500" s="6" t="s">
        <v>152</v>
      </c>
      <c r="G4500">
        <v>20260723</v>
      </c>
    </row>
    <row r="4501" spans="1:7" x14ac:dyDescent="0.2">
      <c r="A4501" s="6" t="s">
        <v>201</v>
      </c>
      <c r="B4501" s="6" t="s">
        <v>188</v>
      </c>
      <c r="C4501" s="6" t="s">
        <v>166</v>
      </c>
      <c r="D4501">
        <v>59.174092000000002</v>
      </c>
      <c r="E4501" s="6" t="s">
        <v>155</v>
      </c>
      <c r="F4501" s="6" t="s">
        <v>154</v>
      </c>
      <c r="G4501">
        <v>20260723</v>
      </c>
    </row>
    <row r="4502" spans="1:7" x14ac:dyDescent="0.2">
      <c r="A4502" s="6" t="s">
        <v>201</v>
      </c>
      <c r="B4502" s="6" t="s">
        <v>188</v>
      </c>
      <c r="C4502" s="6" t="s">
        <v>166</v>
      </c>
      <c r="D4502">
        <v>0</v>
      </c>
      <c r="E4502" s="6" t="s">
        <v>157</v>
      </c>
      <c r="F4502" s="6" t="s">
        <v>156</v>
      </c>
      <c r="G4502">
        <v>20260723</v>
      </c>
    </row>
    <row r="4503" spans="1:7" x14ac:dyDescent="0.2">
      <c r="A4503" s="6" t="s">
        <v>201</v>
      </c>
      <c r="B4503" s="6" t="s">
        <v>188</v>
      </c>
      <c r="C4503" s="6" t="s">
        <v>166</v>
      </c>
      <c r="D4503">
        <v>59.174092000000002</v>
      </c>
      <c r="E4503" s="6" t="s">
        <v>159</v>
      </c>
      <c r="F4503" s="6" t="s">
        <v>158</v>
      </c>
      <c r="G4503">
        <v>20260723</v>
      </c>
    </row>
    <row r="4504" spans="1:7" x14ac:dyDescent="0.2">
      <c r="A4504" s="6" t="s">
        <v>201</v>
      </c>
      <c r="B4504" s="6" t="s">
        <v>188</v>
      </c>
      <c r="C4504" s="6" t="s">
        <v>166</v>
      </c>
      <c r="D4504">
        <v>701.23453300000006</v>
      </c>
      <c r="E4504" s="6" t="s">
        <v>161</v>
      </c>
      <c r="F4504" s="6" t="s">
        <v>160</v>
      </c>
      <c r="G4504">
        <v>20260723</v>
      </c>
    </row>
    <row r="4505" spans="1:7" x14ac:dyDescent="0.2">
      <c r="A4505" s="6" t="s">
        <v>201</v>
      </c>
      <c r="B4505" s="6" t="s">
        <v>188</v>
      </c>
      <c r="C4505" s="6" t="s">
        <v>166</v>
      </c>
      <c r="D4505">
        <v>13000.129946999999</v>
      </c>
      <c r="E4505" s="6" t="s">
        <v>163</v>
      </c>
      <c r="F4505" s="6" t="s">
        <v>162</v>
      </c>
      <c r="G4505">
        <v>20260723</v>
      </c>
    </row>
    <row r="4506" spans="1:7" x14ac:dyDescent="0.2">
      <c r="A4506" s="6" t="s">
        <v>201</v>
      </c>
      <c r="B4506" s="6" t="s">
        <v>188</v>
      </c>
      <c r="C4506" s="6" t="s">
        <v>166</v>
      </c>
      <c r="D4506">
        <v>5333.3353790000001</v>
      </c>
      <c r="E4506" s="6" t="s">
        <v>165</v>
      </c>
      <c r="F4506" s="6" t="s">
        <v>164</v>
      </c>
      <c r="G4506">
        <v>20260723</v>
      </c>
    </row>
    <row r="4507" spans="1:7" x14ac:dyDescent="0.2">
      <c r="A4507" s="6" t="s">
        <v>201</v>
      </c>
      <c r="B4507" s="6" t="s">
        <v>189</v>
      </c>
      <c r="C4507" s="6" t="s">
        <v>166</v>
      </c>
      <c r="E4507" s="6" t="s">
        <v>12</v>
      </c>
      <c r="F4507" s="6" t="s">
        <v>11</v>
      </c>
      <c r="G4507">
        <v>20260723</v>
      </c>
    </row>
    <row r="4508" spans="1:7" x14ac:dyDescent="0.2">
      <c r="A4508" s="6" t="s">
        <v>201</v>
      </c>
      <c r="B4508" s="6" t="s">
        <v>189</v>
      </c>
      <c r="C4508" s="6" t="s">
        <v>166</v>
      </c>
      <c r="E4508" s="6" t="s">
        <v>16</v>
      </c>
      <c r="F4508" s="6" t="s">
        <v>15</v>
      </c>
      <c r="G4508">
        <v>20260723</v>
      </c>
    </row>
    <row r="4509" spans="1:7" x14ac:dyDescent="0.2">
      <c r="A4509" s="6" t="s">
        <v>201</v>
      </c>
      <c r="B4509" s="6" t="s">
        <v>189</v>
      </c>
      <c r="C4509" s="6" t="s">
        <v>166</v>
      </c>
      <c r="E4509" s="6" t="s">
        <v>18</v>
      </c>
      <c r="F4509" s="6" t="s">
        <v>17</v>
      </c>
      <c r="G4509">
        <v>20260723</v>
      </c>
    </row>
    <row r="4510" spans="1:7" x14ac:dyDescent="0.2">
      <c r="A4510" s="6" t="s">
        <v>201</v>
      </c>
      <c r="B4510" s="6" t="s">
        <v>189</v>
      </c>
      <c r="C4510" s="6" t="s">
        <v>166</v>
      </c>
      <c r="D4510">
        <v>0</v>
      </c>
      <c r="E4510" s="6" t="s">
        <v>20</v>
      </c>
      <c r="F4510" s="6" t="s">
        <v>19</v>
      </c>
      <c r="G4510">
        <v>20260723</v>
      </c>
    </row>
    <row r="4511" spans="1:7" x14ac:dyDescent="0.2">
      <c r="A4511" s="6" t="s">
        <v>201</v>
      </c>
      <c r="B4511" s="6" t="s">
        <v>189</v>
      </c>
      <c r="C4511" s="6" t="s">
        <v>166</v>
      </c>
      <c r="D4511">
        <v>0.384662</v>
      </c>
      <c r="E4511" s="6" t="s">
        <v>22</v>
      </c>
      <c r="F4511" s="6" t="s">
        <v>21</v>
      </c>
      <c r="G4511">
        <v>20260723</v>
      </c>
    </row>
    <row r="4512" spans="1:7" x14ac:dyDescent="0.2">
      <c r="A4512" s="6" t="s">
        <v>201</v>
      </c>
      <c r="B4512" s="6" t="s">
        <v>189</v>
      </c>
      <c r="C4512" s="6" t="s">
        <v>166</v>
      </c>
      <c r="D4512">
        <v>0</v>
      </c>
      <c r="E4512" s="6" t="s">
        <v>24</v>
      </c>
      <c r="F4512" s="6" t="s">
        <v>23</v>
      </c>
      <c r="G4512">
        <v>20260723</v>
      </c>
    </row>
    <row r="4513" spans="1:7" x14ac:dyDescent="0.2">
      <c r="A4513" s="6" t="s">
        <v>201</v>
      </c>
      <c r="B4513" s="6" t="s">
        <v>189</v>
      </c>
      <c r="C4513" s="6" t="s">
        <v>166</v>
      </c>
      <c r="D4513">
        <v>315.94041700000002</v>
      </c>
      <c r="E4513" s="6" t="s">
        <v>26</v>
      </c>
      <c r="F4513" s="6" t="s">
        <v>25</v>
      </c>
      <c r="G4513">
        <v>20260723</v>
      </c>
    </row>
    <row r="4514" spans="1:7" x14ac:dyDescent="0.2">
      <c r="A4514" s="6" t="s">
        <v>201</v>
      </c>
      <c r="B4514" s="6" t="s">
        <v>189</v>
      </c>
      <c r="C4514" s="6" t="s">
        <v>166</v>
      </c>
      <c r="D4514">
        <v>11508.422449</v>
      </c>
      <c r="E4514" s="6" t="s">
        <v>28</v>
      </c>
      <c r="F4514" s="6" t="s">
        <v>27</v>
      </c>
      <c r="G4514">
        <v>20260723</v>
      </c>
    </row>
    <row r="4515" spans="1:7" x14ac:dyDescent="0.2">
      <c r="A4515" s="6" t="s">
        <v>201</v>
      </c>
      <c r="B4515" s="6" t="s">
        <v>189</v>
      </c>
      <c r="C4515" s="6" t="s">
        <v>166</v>
      </c>
      <c r="D4515">
        <v>41.759278999999999</v>
      </c>
      <c r="E4515" s="6" t="s">
        <v>30</v>
      </c>
      <c r="F4515" s="6" t="s">
        <v>29</v>
      </c>
      <c r="G4515">
        <v>20260723</v>
      </c>
    </row>
    <row r="4516" spans="1:7" x14ac:dyDescent="0.2">
      <c r="A4516" s="6" t="s">
        <v>201</v>
      </c>
      <c r="B4516" s="6" t="s">
        <v>189</v>
      </c>
      <c r="C4516" s="6" t="s">
        <v>166</v>
      </c>
      <c r="D4516">
        <v>1236.794116</v>
      </c>
      <c r="E4516" s="6" t="s">
        <v>32</v>
      </c>
      <c r="F4516" s="6" t="s">
        <v>31</v>
      </c>
      <c r="G4516">
        <v>20260723</v>
      </c>
    </row>
    <row r="4517" spans="1:7" x14ac:dyDescent="0.2">
      <c r="A4517" s="6" t="s">
        <v>201</v>
      </c>
      <c r="B4517" s="6" t="s">
        <v>189</v>
      </c>
      <c r="C4517" s="6" t="s">
        <v>166</v>
      </c>
      <c r="D4517">
        <v>96.670340999999993</v>
      </c>
      <c r="E4517" s="6" t="s">
        <v>34</v>
      </c>
      <c r="F4517" s="6" t="s">
        <v>33</v>
      </c>
      <c r="G4517">
        <v>20260723</v>
      </c>
    </row>
    <row r="4518" spans="1:7" x14ac:dyDescent="0.2">
      <c r="A4518" s="6" t="s">
        <v>201</v>
      </c>
      <c r="B4518" s="6" t="s">
        <v>189</v>
      </c>
      <c r="C4518" s="6" t="s">
        <v>166</v>
      </c>
      <c r="D4518">
        <v>62.133125999999997</v>
      </c>
      <c r="E4518" s="6" t="s">
        <v>36</v>
      </c>
      <c r="F4518" s="6" t="s">
        <v>35</v>
      </c>
      <c r="G4518">
        <v>20260723</v>
      </c>
    </row>
    <row r="4519" spans="1:7" x14ac:dyDescent="0.2">
      <c r="A4519" s="6" t="s">
        <v>201</v>
      </c>
      <c r="B4519" s="6" t="s">
        <v>189</v>
      </c>
      <c r="C4519" s="6" t="s">
        <v>166</v>
      </c>
      <c r="D4519">
        <v>34.537213999999999</v>
      </c>
      <c r="E4519" s="6" t="s">
        <v>38</v>
      </c>
      <c r="F4519" s="6" t="s">
        <v>37</v>
      </c>
      <c r="G4519">
        <v>20260723</v>
      </c>
    </row>
    <row r="4520" spans="1:7" x14ac:dyDescent="0.2">
      <c r="A4520" s="6" t="s">
        <v>201</v>
      </c>
      <c r="B4520" s="6" t="s">
        <v>189</v>
      </c>
      <c r="C4520" s="6" t="s">
        <v>166</v>
      </c>
      <c r="D4520">
        <v>8727.640453</v>
      </c>
      <c r="E4520" s="6" t="s">
        <v>40</v>
      </c>
      <c r="F4520" s="6" t="s">
        <v>39</v>
      </c>
      <c r="G4520">
        <v>20260723</v>
      </c>
    </row>
    <row r="4521" spans="1:7" x14ac:dyDescent="0.2">
      <c r="A4521" s="6" t="s">
        <v>201</v>
      </c>
      <c r="B4521" s="6" t="s">
        <v>189</v>
      </c>
      <c r="C4521" s="6" t="s">
        <v>166</v>
      </c>
      <c r="D4521">
        <v>6536.4942309999997</v>
      </c>
      <c r="E4521" s="6" t="s">
        <v>42</v>
      </c>
      <c r="F4521" s="6" t="s">
        <v>41</v>
      </c>
      <c r="G4521">
        <v>20260723</v>
      </c>
    </row>
    <row r="4522" spans="1:7" x14ac:dyDescent="0.2">
      <c r="A4522" s="6" t="s">
        <v>201</v>
      </c>
      <c r="B4522" s="6" t="s">
        <v>189</v>
      </c>
      <c r="C4522" s="6" t="s">
        <v>166</v>
      </c>
      <c r="D4522">
        <v>2177.3567280000002</v>
      </c>
      <c r="E4522" s="6" t="s">
        <v>44</v>
      </c>
      <c r="F4522" s="6" t="s">
        <v>43</v>
      </c>
      <c r="G4522">
        <v>20260723</v>
      </c>
    </row>
    <row r="4523" spans="1:7" x14ac:dyDescent="0.2">
      <c r="A4523" s="6" t="s">
        <v>201</v>
      </c>
      <c r="B4523" s="6" t="s">
        <v>189</v>
      </c>
      <c r="C4523" s="6" t="s">
        <v>166</v>
      </c>
      <c r="D4523">
        <v>4.1991180000000004</v>
      </c>
      <c r="E4523" s="6" t="s">
        <v>46</v>
      </c>
      <c r="F4523" s="6" t="s">
        <v>45</v>
      </c>
      <c r="G4523">
        <v>20260723</v>
      </c>
    </row>
    <row r="4524" spans="1:7" x14ac:dyDescent="0.2">
      <c r="A4524" s="6" t="s">
        <v>201</v>
      </c>
      <c r="B4524" s="6" t="s">
        <v>189</v>
      </c>
      <c r="C4524" s="6" t="s">
        <v>166</v>
      </c>
      <c r="D4524">
        <v>9.5903749999999999</v>
      </c>
      <c r="E4524" s="6" t="s">
        <v>48</v>
      </c>
      <c r="F4524" s="6" t="s">
        <v>47</v>
      </c>
      <c r="G4524">
        <v>20260723</v>
      </c>
    </row>
    <row r="4525" spans="1:7" x14ac:dyDescent="0.2">
      <c r="A4525" s="6" t="s">
        <v>201</v>
      </c>
      <c r="B4525" s="6" t="s">
        <v>189</v>
      </c>
      <c r="C4525" s="6" t="s">
        <v>166</v>
      </c>
      <c r="D4525">
        <v>960.35373500000003</v>
      </c>
      <c r="E4525" s="6" t="s">
        <v>50</v>
      </c>
      <c r="F4525" s="6" t="s">
        <v>49</v>
      </c>
      <c r="G4525">
        <v>20260723</v>
      </c>
    </row>
    <row r="4526" spans="1:7" x14ac:dyDescent="0.2">
      <c r="A4526" s="6" t="s">
        <v>201</v>
      </c>
      <c r="B4526" s="6" t="s">
        <v>189</v>
      </c>
      <c r="C4526" s="6" t="s">
        <v>166</v>
      </c>
      <c r="D4526">
        <v>34.359979000000003</v>
      </c>
      <c r="E4526" s="6" t="s">
        <v>52</v>
      </c>
      <c r="F4526" s="6" t="s">
        <v>51</v>
      </c>
      <c r="G4526">
        <v>20260723</v>
      </c>
    </row>
    <row r="4527" spans="1:7" x14ac:dyDescent="0.2">
      <c r="A4527" s="6" t="s">
        <v>201</v>
      </c>
      <c r="B4527" s="6" t="s">
        <v>189</v>
      </c>
      <c r="C4527" s="6" t="s">
        <v>166</v>
      </c>
      <c r="D4527">
        <v>408.43409300000002</v>
      </c>
      <c r="E4527" s="6" t="s">
        <v>54</v>
      </c>
      <c r="F4527" s="6" t="s">
        <v>53</v>
      </c>
      <c r="G4527">
        <v>20260723</v>
      </c>
    </row>
    <row r="4528" spans="1:7" x14ac:dyDescent="0.2">
      <c r="A4528" s="6" t="s">
        <v>201</v>
      </c>
      <c r="B4528" s="6" t="s">
        <v>189</v>
      </c>
      <c r="C4528" s="6" t="s">
        <v>166</v>
      </c>
      <c r="D4528">
        <v>2.410453</v>
      </c>
      <c r="E4528" s="6" t="s">
        <v>56</v>
      </c>
      <c r="F4528" s="6" t="s">
        <v>55</v>
      </c>
      <c r="G4528">
        <v>20260723</v>
      </c>
    </row>
    <row r="4529" spans="1:7" x14ac:dyDescent="0.2">
      <c r="A4529" s="6" t="s">
        <v>201</v>
      </c>
      <c r="B4529" s="6" t="s">
        <v>189</v>
      </c>
      <c r="C4529" s="6" t="s">
        <v>166</v>
      </c>
      <c r="D4529">
        <v>2976.106863</v>
      </c>
      <c r="E4529" s="6" t="s">
        <v>58</v>
      </c>
      <c r="F4529" s="6" t="s">
        <v>57</v>
      </c>
      <c r="G4529">
        <v>20260723</v>
      </c>
    </row>
    <row r="4530" spans="1:7" x14ac:dyDescent="0.2">
      <c r="A4530" s="6" t="s">
        <v>201</v>
      </c>
      <c r="B4530" s="6" t="s">
        <v>189</v>
      </c>
      <c r="C4530" s="6" t="s">
        <v>166</v>
      </c>
      <c r="D4530">
        <v>541.24707699999999</v>
      </c>
      <c r="E4530" s="6" t="s">
        <v>60</v>
      </c>
      <c r="F4530" s="6" t="s">
        <v>59</v>
      </c>
      <c r="G4530">
        <v>20260723</v>
      </c>
    </row>
    <row r="4531" spans="1:7" x14ac:dyDescent="0.2">
      <c r="A4531" s="6" t="s">
        <v>201</v>
      </c>
      <c r="B4531" s="6" t="s">
        <v>189</v>
      </c>
      <c r="C4531" s="6" t="s">
        <v>166</v>
      </c>
      <c r="D4531">
        <v>2.012648</v>
      </c>
      <c r="E4531" s="6" t="s">
        <v>62</v>
      </c>
      <c r="F4531" s="6" t="s">
        <v>61</v>
      </c>
      <c r="G4531">
        <v>20260723</v>
      </c>
    </row>
    <row r="4532" spans="1:7" x14ac:dyDescent="0.2">
      <c r="A4532" s="6" t="s">
        <v>201</v>
      </c>
      <c r="B4532" s="6" t="s">
        <v>189</v>
      </c>
      <c r="C4532" s="6" t="s">
        <v>166</v>
      </c>
      <c r="D4532">
        <v>0</v>
      </c>
      <c r="E4532" s="6" t="s">
        <v>64</v>
      </c>
      <c r="F4532" s="6" t="s">
        <v>63</v>
      </c>
      <c r="G4532">
        <v>20260723</v>
      </c>
    </row>
    <row r="4533" spans="1:7" x14ac:dyDescent="0.2">
      <c r="A4533" s="6" t="s">
        <v>201</v>
      </c>
      <c r="B4533" s="6" t="s">
        <v>189</v>
      </c>
      <c r="C4533" s="6" t="s">
        <v>166</v>
      </c>
      <c r="D4533">
        <v>539.23442999999997</v>
      </c>
      <c r="E4533" s="6" t="s">
        <v>66</v>
      </c>
      <c r="F4533" s="6" t="s">
        <v>65</v>
      </c>
      <c r="G4533">
        <v>20260723</v>
      </c>
    </row>
    <row r="4534" spans="1:7" x14ac:dyDescent="0.2">
      <c r="A4534" s="6" t="s">
        <v>201</v>
      </c>
      <c r="B4534" s="6" t="s">
        <v>189</v>
      </c>
      <c r="C4534" s="6" t="s">
        <v>166</v>
      </c>
      <c r="D4534">
        <v>1107.2591689999999</v>
      </c>
      <c r="E4534" s="6" t="s">
        <v>68</v>
      </c>
      <c r="F4534" s="6" t="s">
        <v>67</v>
      </c>
      <c r="G4534">
        <v>20260723</v>
      </c>
    </row>
    <row r="4535" spans="1:7" x14ac:dyDescent="0.2">
      <c r="A4535" s="6" t="s">
        <v>201</v>
      </c>
      <c r="B4535" s="6" t="s">
        <v>189</v>
      </c>
      <c r="C4535" s="6" t="s">
        <v>166</v>
      </c>
      <c r="D4535">
        <v>1015.084653</v>
      </c>
      <c r="E4535" s="6" t="s">
        <v>70</v>
      </c>
      <c r="F4535" s="6" t="s">
        <v>69</v>
      </c>
      <c r="G4535">
        <v>20260723</v>
      </c>
    </row>
    <row r="4536" spans="1:7" x14ac:dyDescent="0.2">
      <c r="A4536" s="6" t="s">
        <v>201</v>
      </c>
      <c r="B4536" s="6" t="s">
        <v>189</v>
      </c>
      <c r="C4536" s="6" t="s">
        <v>166</v>
      </c>
      <c r="D4536">
        <v>903.80036800000005</v>
      </c>
      <c r="E4536" s="6" t="s">
        <v>72</v>
      </c>
      <c r="F4536" s="6" t="s">
        <v>71</v>
      </c>
      <c r="G4536">
        <v>20260723</v>
      </c>
    </row>
    <row r="4537" spans="1:7" x14ac:dyDescent="0.2">
      <c r="A4537" s="6" t="s">
        <v>201</v>
      </c>
      <c r="B4537" s="6" t="s">
        <v>189</v>
      </c>
      <c r="C4537" s="6" t="s">
        <v>166</v>
      </c>
      <c r="D4537">
        <v>111.28428599999999</v>
      </c>
      <c r="E4537" s="6" t="s">
        <v>74</v>
      </c>
      <c r="F4537" s="6" t="s">
        <v>73</v>
      </c>
      <c r="G4537">
        <v>20260723</v>
      </c>
    </row>
    <row r="4538" spans="1:7" x14ac:dyDescent="0.2">
      <c r="A4538" s="6" t="s">
        <v>201</v>
      </c>
      <c r="B4538" s="6" t="s">
        <v>189</v>
      </c>
      <c r="C4538" s="6" t="s">
        <v>166</v>
      </c>
      <c r="D4538">
        <v>93.692340000000002</v>
      </c>
      <c r="E4538" s="6" t="s">
        <v>76</v>
      </c>
      <c r="F4538" s="6" t="s">
        <v>75</v>
      </c>
      <c r="G4538">
        <v>20260723</v>
      </c>
    </row>
    <row r="4539" spans="1:7" x14ac:dyDescent="0.2">
      <c r="A4539" s="6" t="s">
        <v>201</v>
      </c>
      <c r="B4539" s="6" t="s">
        <v>189</v>
      </c>
      <c r="C4539" s="6" t="s">
        <v>166</v>
      </c>
      <c r="D4539">
        <v>-5.9996</v>
      </c>
      <c r="E4539" s="6" t="s">
        <v>78</v>
      </c>
      <c r="F4539" s="6" t="s">
        <v>77</v>
      </c>
      <c r="G4539">
        <v>20260723</v>
      </c>
    </row>
    <row r="4540" spans="1:7" x14ac:dyDescent="0.2">
      <c r="A4540" s="6" t="s">
        <v>201</v>
      </c>
      <c r="B4540" s="6" t="s">
        <v>189</v>
      </c>
      <c r="C4540" s="6" t="s">
        <v>166</v>
      </c>
      <c r="D4540">
        <v>99.691940000000002</v>
      </c>
      <c r="E4540" s="6" t="s">
        <v>80</v>
      </c>
      <c r="F4540" s="6" t="s">
        <v>79</v>
      </c>
      <c r="G4540">
        <v>20260723</v>
      </c>
    </row>
    <row r="4541" spans="1:7" x14ac:dyDescent="0.2">
      <c r="A4541" s="6" t="s">
        <v>201</v>
      </c>
      <c r="B4541" s="6" t="s">
        <v>189</v>
      </c>
      <c r="C4541" s="6" t="s">
        <v>166</v>
      </c>
      <c r="D4541">
        <v>-1.5178240000000001</v>
      </c>
      <c r="E4541" s="6" t="s">
        <v>82</v>
      </c>
      <c r="F4541" s="6" t="s">
        <v>81</v>
      </c>
      <c r="G4541">
        <v>20260723</v>
      </c>
    </row>
    <row r="4542" spans="1:7" x14ac:dyDescent="0.2">
      <c r="A4542" s="6" t="s">
        <v>201</v>
      </c>
      <c r="B4542" s="6" t="s">
        <v>189</v>
      </c>
      <c r="C4542" s="6" t="s">
        <v>166</v>
      </c>
      <c r="D4542">
        <v>117.59735999999999</v>
      </c>
      <c r="E4542" s="6" t="s">
        <v>84</v>
      </c>
      <c r="F4542" s="6" t="s">
        <v>83</v>
      </c>
      <c r="G4542">
        <v>20260723</v>
      </c>
    </row>
    <row r="4543" spans="1:7" x14ac:dyDescent="0.2">
      <c r="A4543" s="6" t="s">
        <v>201</v>
      </c>
      <c r="B4543" s="6" t="s">
        <v>189</v>
      </c>
      <c r="C4543" s="6" t="s">
        <v>166</v>
      </c>
      <c r="D4543">
        <v>345.52352200000001</v>
      </c>
      <c r="E4543" s="6" t="s">
        <v>86</v>
      </c>
      <c r="F4543" s="6" t="s">
        <v>85</v>
      </c>
      <c r="G4543">
        <v>20260723</v>
      </c>
    </row>
    <row r="4544" spans="1:7" x14ac:dyDescent="0.2">
      <c r="A4544" s="6" t="s">
        <v>201</v>
      </c>
      <c r="B4544" s="6" t="s">
        <v>189</v>
      </c>
      <c r="C4544" s="6" t="s">
        <v>166</v>
      </c>
      <c r="D4544">
        <v>83.096136000000001</v>
      </c>
      <c r="E4544" s="6" t="s">
        <v>88</v>
      </c>
      <c r="F4544" s="6" t="s">
        <v>87</v>
      </c>
      <c r="G4544">
        <v>20260723</v>
      </c>
    </row>
    <row r="4545" spans="1:7" x14ac:dyDescent="0.2">
      <c r="A4545" s="6" t="s">
        <v>201</v>
      </c>
      <c r="B4545" s="6" t="s">
        <v>189</v>
      </c>
      <c r="C4545" s="6" t="s">
        <v>166</v>
      </c>
      <c r="D4545">
        <v>170.693825</v>
      </c>
      <c r="E4545" s="6" t="s">
        <v>90</v>
      </c>
      <c r="F4545" s="6" t="s">
        <v>89</v>
      </c>
      <c r="G4545">
        <v>20260723</v>
      </c>
    </row>
    <row r="4546" spans="1:7" x14ac:dyDescent="0.2">
      <c r="A4546" s="6" t="s">
        <v>201</v>
      </c>
      <c r="B4546" s="6" t="s">
        <v>189</v>
      </c>
      <c r="C4546" s="6" t="s">
        <v>166</v>
      </c>
      <c r="D4546">
        <v>0</v>
      </c>
      <c r="E4546" s="6" t="s">
        <v>92</v>
      </c>
      <c r="F4546" s="6" t="s">
        <v>91</v>
      </c>
      <c r="G4546">
        <v>20260723</v>
      </c>
    </row>
    <row r="4547" spans="1:7" x14ac:dyDescent="0.2">
      <c r="A4547" s="6" t="s">
        <v>201</v>
      </c>
      <c r="B4547" s="6" t="s">
        <v>189</v>
      </c>
      <c r="C4547" s="6" t="s">
        <v>166</v>
      </c>
      <c r="D4547">
        <v>0</v>
      </c>
      <c r="E4547" s="6" t="s">
        <v>94</v>
      </c>
      <c r="F4547" s="6" t="s">
        <v>93</v>
      </c>
      <c r="G4547">
        <v>20260723</v>
      </c>
    </row>
    <row r="4548" spans="1:7" x14ac:dyDescent="0.2">
      <c r="A4548" s="6" t="s">
        <v>201</v>
      </c>
      <c r="B4548" s="6" t="s">
        <v>189</v>
      </c>
      <c r="C4548" s="6" t="s">
        <v>166</v>
      </c>
      <c r="D4548">
        <v>353.27218199999999</v>
      </c>
      <c r="E4548" s="6" t="s">
        <v>96</v>
      </c>
      <c r="F4548" s="6" t="s">
        <v>95</v>
      </c>
      <c r="G4548">
        <v>20260723</v>
      </c>
    </row>
    <row r="4549" spans="1:7" x14ac:dyDescent="0.2">
      <c r="A4549" s="6" t="s">
        <v>201</v>
      </c>
      <c r="B4549" s="6" t="s">
        <v>189</v>
      </c>
      <c r="C4549" s="6" t="s">
        <v>166</v>
      </c>
      <c r="D4549">
        <v>285.84245700000002</v>
      </c>
      <c r="E4549" s="6" t="s">
        <v>98</v>
      </c>
      <c r="F4549" s="6" t="s">
        <v>97</v>
      </c>
      <c r="G4549">
        <v>20260723</v>
      </c>
    </row>
    <row r="4550" spans="1:7" x14ac:dyDescent="0.2">
      <c r="A4550" s="6" t="s">
        <v>201</v>
      </c>
      <c r="B4550" s="6" t="s">
        <v>189</v>
      </c>
      <c r="C4550" s="6" t="s">
        <v>166</v>
      </c>
      <c r="D4550">
        <v>17805.386118999999</v>
      </c>
      <c r="E4550" s="6" t="s">
        <v>100</v>
      </c>
      <c r="F4550" s="6" t="s">
        <v>99</v>
      </c>
      <c r="G4550">
        <v>20260723</v>
      </c>
    </row>
    <row r="4551" spans="1:7" x14ac:dyDescent="0.2">
      <c r="A4551" s="6" t="s">
        <v>201</v>
      </c>
      <c r="B4551" s="6" t="s">
        <v>189</v>
      </c>
      <c r="C4551" s="6" t="s">
        <v>166</v>
      </c>
      <c r="E4551" s="6" t="s">
        <v>102</v>
      </c>
      <c r="F4551" s="6" t="s">
        <v>101</v>
      </c>
      <c r="G4551">
        <v>20260723</v>
      </c>
    </row>
    <row r="4552" spans="1:7" x14ac:dyDescent="0.2">
      <c r="A4552" s="6" t="s">
        <v>201</v>
      </c>
      <c r="B4552" s="6" t="s">
        <v>189</v>
      </c>
      <c r="C4552" s="6" t="s">
        <v>166</v>
      </c>
      <c r="D4552">
        <v>3129.7040659999998</v>
      </c>
      <c r="E4552" s="6" t="s">
        <v>167</v>
      </c>
      <c r="F4552" s="6" t="s">
        <v>103</v>
      </c>
      <c r="G4552">
        <v>20260723</v>
      </c>
    </row>
    <row r="4553" spans="1:7" x14ac:dyDescent="0.2">
      <c r="A4553" s="6" t="s">
        <v>201</v>
      </c>
      <c r="B4553" s="6" t="s">
        <v>189</v>
      </c>
      <c r="C4553" s="6" t="s">
        <v>166</v>
      </c>
      <c r="D4553">
        <v>2830.0750480000002</v>
      </c>
      <c r="E4553" s="6" t="s">
        <v>168</v>
      </c>
      <c r="F4553" s="6" t="s">
        <v>104</v>
      </c>
      <c r="G4553">
        <v>20260723</v>
      </c>
    </row>
    <row r="4554" spans="1:7" x14ac:dyDescent="0.2">
      <c r="A4554" s="6" t="s">
        <v>201</v>
      </c>
      <c r="B4554" s="6" t="s">
        <v>189</v>
      </c>
      <c r="C4554" s="6" t="s">
        <v>166</v>
      </c>
      <c r="D4554">
        <v>0</v>
      </c>
      <c r="E4554" s="6" t="s">
        <v>106</v>
      </c>
      <c r="F4554" s="6" t="s">
        <v>105</v>
      </c>
      <c r="G4554">
        <v>20260723</v>
      </c>
    </row>
    <row r="4555" spans="1:7" x14ac:dyDescent="0.2">
      <c r="A4555" s="6" t="s">
        <v>201</v>
      </c>
      <c r="B4555" s="6" t="s">
        <v>189</v>
      </c>
      <c r="C4555" s="6" t="s">
        <v>166</v>
      </c>
      <c r="D4555">
        <v>2672.5640119999998</v>
      </c>
      <c r="E4555" s="6" t="s">
        <v>108</v>
      </c>
      <c r="F4555" s="6" t="s">
        <v>107</v>
      </c>
      <c r="G4555">
        <v>20260723</v>
      </c>
    </row>
    <row r="4556" spans="1:7" x14ac:dyDescent="0.2">
      <c r="A4556" s="6" t="s">
        <v>201</v>
      </c>
      <c r="B4556" s="6" t="s">
        <v>189</v>
      </c>
      <c r="C4556" s="6" t="s">
        <v>166</v>
      </c>
      <c r="D4556">
        <v>157.51103599999999</v>
      </c>
      <c r="E4556" s="6" t="s">
        <v>110</v>
      </c>
      <c r="F4556" s="6" t="s">
        <v>109</v>
      </c>
      <c r="G4556">
        <v>20260723</v>
      </c>
    </row>
    <row r="4557" spans="1:7" x14ac:dyDescent="0.2">
      <c r="A4557" s="6" t="s">
        <v>201</v>
      </c>
      <c r="B4557" s="6" t="s">
        <v>189</v>
      </c>
      <c r="C4557" s="6" t="s">
        <v>166</v>
      </c>
      <c r="D4557">
        <v>299.62901799999997</v>
      </c>
      <c r="E4557" s="6" t="s">
        <v>112</v>
      </c>
      <c r="F4557" s="6" t="s">
        <v>111</v>
      </c>
      <c r="G4557">
        <v>20260723</v>
      </c>
    </row>
    <row r="4558" spans="1:7" x14ac:dyDescent="0.2">
      <c r="A4558" s="6" t="s">
        <v>201</v>
      </c>
      <c r="B4558" s="6" t="s">
        <v>189</v>
      </c>
      <c r="C4558" s="6" t="s">
        <v>166</v>
      </c>
      <c r="D4558">
        <v>0</v>
      </c>
      <c r="E4558" s="6" t="s">
        <v>106</v>
      </c>
      <c r="F4558" s="6" t="s">
        <v>113</v>
      </c>
      <c r="G4558">
        <v>20260723</v>
      </c>
    </row>
    <row r="4559" spans="1:7" x14ac:dyDescent="0.2">
      <c r="A4559" s="6" t="s">
        <v>201</v>
      </c>
      <c r="B4559" s="6" t="s">
        <v>189</v>
      </c>
      <c r="C4559" s="6" t="s">
        <v>166</v>
      </c>
      <c r="D4559">
        <v>280.93047000000001</v>
      </c>
      <c r="E4559" s="6" t="s">
        <v>108</v>
      </c>
      <c r="F4559" s="6" t="s">
        <v>114</v>
      </c>
      <c r="G4559">
        <v>20260723</v>
      </c>
    </row>
    <row r="4560" spans="1:7" x14ac:dyDescent="0.2">
      <c r="A4560" s="6" t="s">
        <v>201</v>
      </c>
      <c r="B4560" s="6" t="s">
        <v>189</v>
      </c>
      <c r="C4560" s="6" t="s">
        <v>166</v>
      </c>
      <c r="D4560">
        <v>18.698547999999999</v>
      </c>
      <c r="E4560" s="6" t="s">
        <v>110</v>
      </c>
      <c r="F4560" s="6" t="s">
        <v>115</v>
      </c>
      <c r="G4560">
        <v>20260723</v>
      </c>
    </row>
    <row r="4561" spans="1:7" x14ac:dyDescent="0.2">
      <c r="A4561" s="6" t="s">
        <v>201</v>
      </c>
      <c r="B4561" s="6" t="s">
        <v>189</v>
      </c>
      <c r="C4561" s="6" t="s">
        <v>166</v>
      </c>
      <c r="D4561">
        <v>4672.6637769999998</v>
      </c>
      <c r="E4561" s="6" t="s">
        <v>117</v>
      </c>
      <c r="F4561" s="6" t="s">
        <v>116</v>
      </c>
      <c r="G4561">
        <v>20260723</v>
      </c>
    </row>
    <row r="4562" spans="1:7" x14ac:dyDescent="0.2">
      <c r="A4562" s="6" t="s">
        <v>201</v>
      </c>
      <c r="B4562" s="6" t="s">
        <v>189</v>
      </c>
      <c r="C4562" s="6" t="s">
        <v>166</v>
      </c>
      <c r="D4562">
        <v>-310.263328</v>
      </c>
      <c r="E4562" s="6" t="s">
        <v>119</v>
      </c>
      <c r="F4562" s="6" t="s">
        <v>118</v>
      </c>
      <c r="G4562">
        <v>20260723</v>
      </c>
    </row>
    <row r="4563" spans="1:7" x14ac:dyDescent="0.2">
      <c r="A4563" s="6" t="s">
        <v>201</v>
      </c>
      <c r="B4563" s="6" t="s">
        <v>189</v>
      </c>
      <c r="C4563" s="6" t="s">
        <v>166</v>
      </c>
      <c r="D4563">
        <v>0</v>
      </c>
      <c r="E4563" s="6" t="s">
        <v>106</v>
      </c>
      <c r="F4563" s="6" t="s">
        <v>120</v>
      </c>
      <c r="G4563">
        <v>20260723</v>
      </c>
    </row>
    <row r="4564" spans="1:7" x14ac:dyDescent="0.2">
      <c r="A4564" s="6" t="s">
        <v>201</v>
      </c>
      <c r="B4564" s="6" t="s">
        <v>189</v>
      </c>
      <c r="C4564" s="6" t="s">
        <v>166</v>
      </c>
      <c r="D4564">
        <v>-370.910009</v>
      </c>
      <c r="E4564" s="6" t="s">
        <v>108</v>
      </c>
      <c r="F4564" s="6" t="s">
        <v>121</v>
      </c>
      <c r="G4564">
        <v>20260723</v>
      </c>
    </row>
    <row r="4565" spans="1:7" x14ac:dyDescent="0.2">
      <c r="A4565" s="6" t="s">
        <v>201</v>
      </c>
      <c r="B4565" s="6" t="s">
        <v>189</v>
      </c>
      <c r="C4565" s="6" t="s">
        <v>166</v>
      </c>
      <c r="D4565">
        <v>60.646681000000001</v>
      </c>
      <c r="E4565" s="6" t="s">
        <v>110</v>
      </c>
      <c r="F4565" s="6" t="s">
        <v>122</v>
      </c>
      <c r="G4565">
        <v>20260723</v>
      </c>
    </row>
    <row r="4566" spans="1:7" x14ac:dyDescent="0.2">
      <c r="A4566" s="6" t="s">
        <v>201</v>
      </c>
      <c r="B4566" s="6" t="s">
        <v>189</v>
      </c>
      <c r="C4566" s="6" t="s">
        <v>166</v>
      </c>
      <c r="D4566">
        <v>4982.9271040000003</v>
      </c>
      <c r="E4566" s="6" t="s">
        <v>169</v>
      </c>
      <c r="F4566" s="6" t="s">
        <v>123</v>
      </c>
      <c r="G4566">
        <v>20260723</v>
      </c>
    </row>
    <row r="4567" spans="1:7" x14ac:dyDescent="0.2">
      <c r="A4567" s="6" t="s">
        <v>201</v>
      </c>
      <c r="B4567" s="6" t="s">
        <v>189</v>
      </c>
      <c r="C4567" s="6" t="s">
        <v>166</v>
      </c>
      <c r="D4567">
        <v>0</v>
      </c>
      <c r="E4567" s="6" t="s">
        <v>106</v>
      </c>
      <c r="F4567" s="6" t="s">
        <v>124</v>
      </c>
      <c r="G4567">
        <v>20260723</v>
      </c>
    </row>
    <row r="4568" spans="1:7" x14ac:dyDescent="0.2">
      <c r="A4568" s="6" t="s">
        <v>201</v>
      </c>
      <c r="B4568" s="6" t="s">
        <v>189</v>
      </c>
      <c r="C4568" s="6" t="s">
        <v>166</v>
      </c>
      <c r="D4568">
        <v>4746.4503439999999</v>
      </c>
      <c r="E4568" s="6" t="s">
        <v>108</v>
      </c>
      <c r="F4568" s="6" t="s">
        <v>125</v>
      </c>
      <c r="G4568">
        <v>20260723</v>
      </c>
    </row>
    <row r="4569" spans="1:7" x14ac:dyDescent="0.2">
      <c r="A4569" s="6" t="s">
        <v>201</v>
      </c>
      <c r="B4569" s="6" t="s">
        <v>189</v>
      </c>
      <c r="C4569" s="6" t="s">
        <v>166</v>
      </c>
      <c r="D4569">
        <v>236.47676100000001</v>
      </c>
      <c r="E4569" s="6" t="s">
        <v>110</v>
      </c>
      <c r="F4569" s="6" t="s">
        <v>126</v>
      </c>
      <c r="G4569">
        <v>20260723</v>
      </c>
    </row>
    <row r="4570" spans="1:7" x14ac:dyDescent="0.2">
      <c r="A4570" s="6" t="s">
        <v>201</v>
      </c>
      <c r="B4570" s="6" t="s">
        <v>189</v>
      </c>
      <c r="C4570" s="6" t="s">
        <v>166</v>
      </c>
      <c r="D4570">
        <v>2487.9560489999999</v>
      </c>
      <c r="E4570" s="6" t="s">
        <v>170</v>
      </c>
      <c r="F4570" s="6" t="s">
        <v>127</v>
      </c>
      <c r="G4570">
        <v>20260723</v>
      </c>
    </row>
    <row r="4571" spans="1:7" x14ac:dyDescent="0.2">
      <c r="A4571" s="6" t="s">
        <v>201</v>
      </c>
      <c r="B4571" s="6" t="s">
        <v>189</v>
      </c>
      <c r="C4571" s="6" t="s">
        <v>166</v>
      </c>
      <c r="D4571">
        <v>0</v>
      </c>
      <c r="E4571" s="6" t="s">
        <v>106</v>
      </c>
      <c r="F4571" s="6" t="s">
        <v>128</v>
      </c>
      <c r="G4571">
        <v>20260723</v>
      </c>
    </row>
    <row r="4572" spans="1:7" x14ac:dyDescent="0.2">
      <c r="A4572" s="6" t="s">
        <v>201</v>
      </c>
      <c r="B4572" s="6" t="s">
        <v>189</v>
      </c>
      <c r="C4572" s="6" t="s">
        <v>166</v>
      </c>
      <c r="D4572">
        <v>2423.6348229999999</v>
      </c>
      <c r="E4572" s="6" t="s">
        <v>108</v>
      </c>
      <c r="F4572" s="6" t="s">
        <v>129</v>
      </c>
      <c r="G4572">
        <v>20260723</v>
      </c>
    </row>
    <row r="4573" spans="1:7" x14ac:dyDescent="0.2">
      <c r="A4573" s="6" t="s">
        <v>201</v>
      </c>
      <c r="B4573" s="6" t="s">
        <v>189</v>
      </c>
      <c r="C4573" s="6" t="s">
        <v>166</v>
      </c>
      <c r="D4573">
        <v>64.321225999999996</v>
      </c>
      <c r="E4573" s="6" t="s">
        <v>110</v>
      </c>
      <c r="F4573" s="6" t="s">
        <v>130</v>
      </c>
      <c r="G4573">
        <v>20260723</v>
      </c>
    </row>
    <row r="4574" spans="1:7" x14ac:dyDescent="0.2">
      <c r="A4574" s="6" t="s">
        <v>201</v>
      </c>
      <c r="B4574" s="6" t="s">
        <v>189</v>
      </c>
      <c r="C4574" s="6" t="s">
        <v>166</v>
      </c>
      <c r="E4574" s="6" t="s">
        <v>132</v>
      </c>
      <c r="F4574" s="6" t="s">
        <v>131</v>
      </c>
      <c r="G4574">
        <v>20260723</v>
      </c>
    </row>
    <row r="4575" spans="1:7" x14ac:dyDescent="0.2">
      <c r="A4575" s="6" t="s">
        <v>201</v>
      </c>
      <c r="B4575" s="6" t="s">
        <v>189</v>
      </c>
      <c r="C4575" s="6" t="s">
        <v>166</v>
      </c>
      <c r="D4575">
        <v>0</v>
      </c>
      <c r="E4575" s="6" t="s">
        <v>134</v>
      </c>
      <c r="F4575" s="6" t="s">
        <v>133</v>
      </c>
      <c r="G4575">
        <v>20260723</v>
      </c>
    </row>
    <row r="4576" spans="1:7" x14ac:dyDescent="0.2">
      <c r="A4576" s="6" t="s">
        <v>201</v>
      </c>
      <c r="B4576" s="6" t="s">
        <v>189</v>
      </c>
      <c r="C4576" s="6" t="s">
        <v>166</v>
      </c>
      <c r="D4576">
        <v>35.328707000000001</v>
      </c>
      <c r="E4576" s="6" t="s">
        <v>136</v>
      </c>
      <c r="F4576" s="6" t="s">
        <v>135</v>
      </c>
      <c r="G4576">
        <v>20260723</v>
      </c>
    </row>
    <row r="4577" spans="1:7" x14ac:dyDescent="0.2">
      <c r="A4577" s="6" t="s">
        <v>201</v>
      </c>
      <c r="B4577" s="6" t="s">
        <v>189</v>
      </c>
      <c r="C4577" s="6" t="s">
        <v>166</v>
      </c>
      <c r="D4577">
        <v>0</v>
      </c>
      <c r="E4577" s="6" t="s">
        <v>138</v>
      </c>
      <c r="F4577" s="6" t="s">
        <v>137</v>
      </c>
      <c r="G4577">
        <v>20260723</v>
      </c>
    </row>
    <row r="4578" spans="1:7" x14ac:dyDescent="0.2">
      <c r="A4578" s="6" t="s">
        <v>201</v>
      </c>
      <c r="B4578" s="6" t="s">
        <v>189</v>
      </c>
      <c r="C4578" s="6" t="s">
        <v>166</v>
      </c>
      <c r="D4578">
        <v>336.629121</v>
      </c>
      <c r="E4578" s="6" t="s">
        <v>140</v>
      </c>
      <c r="F4578" s="6" t="s">
        <v>139</v>
      </c>
      <c r="G4578">
        <v>20260723</v>
      </c>
    </row>
    <row r="4579" spans="1:7" x14ac:dyDescent="0.2">
      <c r="A4579" s="6" t="s">
        <v>201</v>
      </c>
      <c r="B4579" s="6" t="s">
        <v>189</v>
      </c>
      <c r="C4579" s="6" t="s">
        <v>166</v>
      </c>
      <c r="D4579">
        <v>345.20444500000002</v>
      </c>
      <c r="E4579" s="6" t="s">
        <v>142</v>
      </c>
      <c r="F4579" s="6" t="s">
        <v>141</v>
      </c>
      <c r="G4579">
        <v>20260723</v>
      </c>
    </row>
    <row r="4580" spans="1:7" x14ac:dyDescent="0.2">
      <c r="A4580" s="6" t="s">
        <v>201</v>
      </c>
      <c r="B4580" s="6" t="s">
        <v>189</v>
      </c>
      <c r="C4580" s="6" t="s">
        <v>166</v>
      </c>
      <c r="D4580">
        <v>70.093242000000004</v>
      </c>
      <c r="E4580" s="6" t="s">
        <v>52</v>
      </c>
      <c r="F4580" s="6" t="s">
        <v>143</v>
      </c>
      <c r="G4580">
        <v>20260723</v>
      </c>
    </row>
    <row r="4581" spans="1:7" x14ac:dyDescent="0.2">
      <c r="A4581" s="6" t="s">
        <v>201</v>
      </c>
      <c r="B4581" s="6" t="s">
        <v>189</v>
      </c>
      <c r="C4581" s="6" t="s">
        <v>166</v>
      </c>
      <c r="D4581">
        <v>179.14045899999999</v>
      </c>
      <c r="E4581" s="6" t="s">
        <v>145</v>
      </c>
      <c r="F4581" s="6" t="s">
        <v>144</v>
      </c>
      <c r="G4581">
        <v>20260723</v>
      </c>
    </row>
    <row r="4582" spans="1:7" x14ac:dyDescent="0.2">
      <c r="A4582" s="6" t="s">
        <v>201</v>
      </c>
      <c r="B4582" s="6" t="s">
        <v>189</v>
      </c>
      <c r="C4582" s="6" t="s">
        <v>166</v>
      </c>
      <c r="D4582">
        <v>242.40466000000001</v>
      </c>
      <c r="E4582" s="6" t="s">
        <v>147</v>
      </c>
      <c r="F4582" s="6" t="s">
        <v>146</v>
      </c>
      <c r="G4582">
        <v>20260723</v>
      </c>
    </row>
    <row r="4583" spans="1:7" x14ac:dyDescent="0.2">
      <c r="A4583" s="6" t="s">
        <v>201</v>
      </c>
      <c r="B4583" s="6" t="s">
        <v>189</v>
      </c>
      <c r="C4583" s="6" t="s">
        <v>166</v>
      </c>
      <c r="D4583">
        <v>434.47082399999999</v>
      </c>
      <c r="E4583" s="6" t="s">
        <v>149</v>
      </c>
      <c r="F4583" s="6" t="s">
        <v>148</v>
      </c>
      <c r="G4583">
        <v>20260723</v>
      </c>
    </row>
    <row r="4584" spans="1:7" x14ac:dyDescent="0.2">
      <c r="A4584" s="6" t="s">
        <v>201</v>
      </c>
      <c r="B4584" s="6" t="s">
        <v>189</v>
      </c>
      <c r="C4584" s="6" t="s">
        <v>166</v>
      </c>
      <c r="D4584">
        <v>78.494957999999997</v>
      </c>
      <c r="E4584" s="6" t="s">
        <v>151</v>
      </c>
      <c r="F4584" s="6" t="s">
        <v>150</v>
      </c>
      <c r="G4584">
        <v>20260723</v>
      </c>
    </row>
    <row r="4585" spans="1:7" x14ac:dyDescent="0.2">
      <c r="A4585" s="6" t="s">
        <v>201</v>
      </c>
      <c r="B4585" s="6" t="s">
        <v>189</v>
      </c>
      <c r="C4585" s="6" t="s">
        <v>166</v>
      </c>
      <c r="D4585">
        <v>281.08927199999999</v>
      </c>
      <c r="E4585" s="6" t="s">
        <v>153</v>
      </c>
      <c r="F4585" s="6" t="s">
        <v>152</v>
      </c>
      <c r="G4585">
        <v>20260723</v>
      </c>
    </row>
    <row r="4586" spans="1:7" x14ac:dyDescent="0.2">
      <c r="A4586" s="6" t="s">
        <v>201</v>
      </c>
      <c r="B4586" s="6" t="s">
        <v>189</v>
      </c>
      <c r="C4586" s="6" t="s">
        <v>166</v>
      </c>
      <c r="D4586">
        <v>59.500371000000001</v>
      </c>
      <c r="E4586" s="6" t="s">
        <v>155</v>
      </c>
      <c r="F4586" s="6" t="s">
        <v>154</v>
      </c>
      <c r="G4586">
        <v>20260723</v>
      </c>
    </row>
    <row r="4587" spans="1:7" x14ac:dyDescent="0.2">
      <c r="A4587" s="6" t="s">
        <v>201</v>
      </c>
      <c r="B4587" s="6" t="s">
        <v>189</v>
      </c>
      <c r="C4587" s="6" t="s">
        <v>166</v>
      </c>
      <c r="D4587">
        <v>0</v>
      </c>
      <c r="E4587" s="6" t="s">
        <v>157</v>
      </c>
      <c r="F4587" s="6" t="s">
        <v>156</v>
      </c>
      <c r="G4587">
        <v>20260723</v>
      </c>
    </row>
    <row r="4588" spans="1:7" x14ac:dyDescent="0.2">
      <c r="A4588" s="6" t="s">
        <v>201</v>
      </c>
      <c r="B4588" s="6" t="s">
        <v>189</v>
      </c>
      <c r="C4588" s="6" t="s">
        <v>166</v>
      </c>
      <c r="D4588">
        <v>59.500371000000001</v>
      </c>
      <c r="E4588" s="6" t="s">
        <v>159</v>
      </c>
      <c r="F4588" s="6" t="s">
        <v>158</v>
      </c>
      <c r="G4588">
        <v>20260723</v>
      </c>
    </row>
    <row r="4589" spans="1:7" x14ac:dyDescent="0.2">
      <c r="A4589" s="6" t="s">
        <v>201</v>
      </c>
      <c r="B4589" s="6" t="s">
        <v>189</v>
      </c>
      <c r="C4589" s="6" t="s">
        <v>166</v>
      </c>
      <c r="D4589">
        <v>695.59980399999995</v>
      </c>
      <c r="E4589" s="6" t="s">
        <v>161</v>
      </c>
      <c r="F4589" s="6" t="s">
        <v>160</v>
      </c>
      <c r="G4589">
        <v>20260723</v>
      </c>
    </row>
    <row r="4590" spans="1:7" x14ac:dyDescent="0.2">
      <c r="A4590" s="6" t="s">
        <v>201</v>
      </c>
      <c r="B4590" s="6" t="s">
        <v>189</v>
      </c>
      <c r="C4590" s="6" t="s">
        <v>166</v>
      </c>
      <c r="D4590">
        <v>13048.279753999999</v>
      </c>
      <c r="E4590" s="6" t="s">
        <v>163</v>
      </c>
      <c r="F4590" s="6" t="s">
        <v>162</v>
      </c>
      <c r="G4590">
        <v>20260723</v>
      </c>
    </row>
    <row r="4591" spans="1:7" x14ac:dyDescent="0.2">
      <c r="A4591" s="6" t="s">
        <v>201</v>
      </c>
      <c r="B4591" s="6" t="s">
        <v>189</v>
      </c>
      <c r="C4591" s="6" t="s">
        <v>166</v>
      </c>
      <c r="D4591">
        <v>4757.1063649999996</v>
      </c>
      <c r="E4591" s="6" t="s">
        <v>165</v>
      </c>
      <c r="F4591" s="6" t="s">
        <v>164</v>
      </c>
      <c r="G4591">
        <v>20260723</v>
      </c>
    </row>
    <row r="4592" spans="1:7" x14ac:dyDescent="0.2">
      <c r="A4592" s="6" t="s">
        <v>201</v>
      </c>
      <c r="B4592" s="6" t="s">
        <v>190</v>
      </c>
      <c r="C4592" s="6" t="s">
        <v>166</v>
      </c>
      <c r="E4592" s="6" t="s">
        <v>12</v>
      </c>
      <c r="F4592" s="6" t="s">
        <v>11</v>
      </c>
      <c r="G4592">
        <v>20260723</v>
      </c>
    </row>
    <row r="4593" spans="1:7" x14ac:dyDescent="0.2">
      <c r="A4593" s="6" t="s">
        <v>201</v>
      </c>
      <c r="B4593" s="6" t="s">
        <v>190</v>
      </c>
      <c r="C4593" s="6" t="s">
        <v>166</v>
      </c>
      <c r="E4593" s="6" t="s">
        <v>16</v>
      </c>
      <c r="F4593" s="6" t="s">
        <v>15</v>
      </c>
      <c r="G4593">
        <v>20260723</v>
      </c>
    </row>
    <row r="4594" spans="1:7" x14ac:dyDescent="0.2">
      <c r="A4594" s="6" t="s">
        <v>201</v>
      </c>
      <c r="B4594" s="6" t="s">
        <v>190</v>
      </c>
      <c r="C4594" s="6" t="s">
        <v>166</v>
      </c>
      <c r="E4594" s="6" t="s">
        <v>18</v>
      </c>
      <c r="F4594" s="6" t="s">
        <v>17</v>
      </c>
      <c r="G4594">
        <v>20260723</v>
      </c>
    </row>
    <row r="4595" spans="1:7" x14ac:dyDescent="0.2">
      <c r="A4595" s="6" t="s">
        <v>201</v>
      </c>
      <c r="B4595" s="6" t="s">
        <v>190</v>
      </c>
      <c r="C4595" s="6" t="s">
        <v>166</v>
      </c>
      <c r="D4595">
        <v>0</v>
      </c>
      <c r="E4595" s="6" t="s">
        <v>20</v>
      </c>
      <c r="F4595" s="6" t="s">
        <v>19</v>
      </c>
      <c r="G4595">
        <v>20260723</v>
      </c>
    </row>
    <row r="4596" spans="1:7" x14ac:dyDescent="0.2">
      <c r="A4596" s="6" t="s">
        <v>201</v>
      </c>
      <c r="B4596" s="6" t="s">
        <v>190</v>
      </c>
      <c r="C4596" s="6" t="s">
        <v>166</v>
      </c>
      <c r="D4596">
        <v>14.707050000000001</v>
      </c>
      <c r="E4596" s="6" t="s">
        <v>22</v>
      </c>
      <c r="F4596" s="6" t="s">
        <v>21</v>
      </c>
      <c r="G4596">
        <v>20260723</v>
      </c>
    </row>
    <row r="4597" spans="1:7" x14ac:dyDescent="0.2">
      <c r="A4597" s="6" t="s">
        <v>201</v>
      </c>
      <c r="B4597" s="6" t="s">
        <v>190</v>
      </c>
      <c r="C4597" s="6" t="s">
        <v>166</v>
      </c>
      <c r="D4597">
        <v>0</v>
      </c>
      <c r="E4597" s="6" t="s">
        <v>24</v>
      </c>
      <c r="F4597" s="6" t="s">
        <v>23</v>
      </c>
      <c r="G4597">
        <v>20260723</v>
      </c>
    </row>
    <row r="4598" spans="1:7" x14ac:dyDescent="0.2">
      <c r="A4598" s="6" t="s">
        <v>201</v>
      </c>
      <c r="B4598" s="6" t="s">
        <v>190</v>
      </c>
      <c r="C4598" s="6" t="s">
        <v>166</v>
      </c>
      <c r="D4598">
        <v>282.742504</v>
      </c>
      <c r="E4598" s="6" t="s">
        <v>26</v>
      </c>
      <c r="F4598" s="6" t="s">
        <v>25</v>
      </c>
      <c r="G4598">
        <v>20260723</v>
      </c>
    </row>
    <row r="4599" spans="1:7" x14ac:dyDescent="0.2">
      <c r="A4599" s="6" t="s">
        <v>201</v>
      </c>
      <c r="B4599" s="6" t="s">
        <v>190</v>
      </c>
      <c r="C4599" s="6" t="s">
        <v>166</v>
      </c>
      <c r="D4599">
        <v>11308.911413</v>
      </c>
      <c r="E4599" s="6" t="s">
        <v>28</v>
      </c>
      <c r="F4599" s="6" t="s">
        <v>27</v>
      </c>
      <c r="G4599">
        <v>20260723</v>
      </c>
    </row>
    <row r="4600" spans="1:7" x14ac:dyDescent="0.2">
      <c r="A4600" s="6" t="s">
        <v>201</v>
      </c>
      <c r="B4600" s="6" t="s">
        <v>190</v>
      </c>
      <c r="C4600" s="6" t="s">
        <v>166</v>
      </c>
      <c r="D4600">
        <v>27.846513000000002</v>
      </c>
      <c r="E4600" s="6" t="s">
        <v>30</v>
      </c>
      <c r="F4600" s="6" t="s">
        <v>29</v>
      </c>
      <c r="G4600">
        <v>20260723</v>
      </c>
    </row>
    <row r="4601" spans="1:7" x14ac:dyDescent="0.2">
      <c r="A4601" s="6" t="s">
        <v>201</v>
      </c>
      <c r="B4601" s="6" t="s">
        <v>190</v>
      </c>
      <c r="C4601" s="6" t="s">
        <v>166</v>
      </c>
      <c r="D4601">
        <v>1125.875423</v>
      </c>
      <c r="E4601" s="6" t="s">
        <v>32</v>
      </c>
      <c r="F4601" s="6" t="s">
        <v>31</v>
      </c>
      <c r="G4601">
        <v>20260723</v>
      </c>
    </row>
    <row r="4602" spans="1:7" x14ac:dyDescent="0.2">
      <c r="A4602" s="6" t="s">
        <v>201</v>
      </c>
      <c r="B4602" s="6" t="s">
        <v>190</v>
      </c>
      <c r="C4602" s="6" t="s">
        <v>166</v>
      </c>
      <c r="D4602">
        <v>104.175787</v>
      </c>
      <c r="E4602" s="6" t="s">
        <v>34</v>
      </c>
      <c r="F4602" s="6" t="s">
        <v>33</v>
      </c>
      <c r="G4602">
        <v>20260723</v>
      </c>
    </row>
    <row r="4603" spans="1:7" x14ac:dyDescent="0.2">
      <c r="A4603" s="6" t="s">
        <v>201</v>
      </c>
      <c r="B4603" s="6" t="s">
        <v>190</v>
      </c>
      <c r="C4603" s="6" t="s">
        <v>166</v>
      </c>
      <c r="D4603">
        <v>57.812854999999999</v>
      </c>
      <c r="E4603" s="6" t="s">
        <v>36</v>
      </c>
      <c r="F4603" s="6" t="s">
        <v>35</v>
      </c>
      <c r="G4603">
        <v>20260723</v>
      </c>
    </row>
    <row r="4604" spans="1:7" x14ac:dyDescent="0.2">
      <c r="A4604" s="6" t="s">
        <v>201</v>
      </c>
      <c r="B4604" s="6" t="s">
        <v>190</v>
      </c>
      <c r="C4604" s="6" t="s">
        <v>166</v>
      </c>
      <c r="D4604">
        <v>46.362932000000001</v>
      </c>
      <c r="E4604" s="6" t="s">
        <v>38</v>
      </c>
      <c r="F4604" s="6" t="s">
        <v>37</v>
      </c>
      <c r="G4604">
        <v>20260723</v>
      </c>
    </row>
    <row r="4605" spans="1:7" x14ac:dyDescent="0.2">
      <c r="A4605" s="6" t="s">
        <v>201</v>
      </c>
      <c r="B4605" s="6" t="s">
        <v>190</v>
      </c>
      <c r="C4605" s="6" t="s">
        <v>166</v>
      </c>
      <c r="D4605">
        <v>8751.3085210000008</v>
      </c>
      <c r="E4605" s="6" t="s">
        <v>40</v>
      </c>
      <c r="F4605" s="6" t="s">
        <v>39</v>
      </c>
      <c r="G4605">
        <v>20260723</v>
      </c>
    </row>
    <row r="4606" spans="1:7" x14ac:dyDescent="0.2">
      <c r="A4606" s="6" t="s">
        <v>201</v>
      </c>
      <c r="B4606" s="6" t="s">
        <v>190</v>
      </c>
      <c r="C4606" s="6" t="s">
        <v>166</v>
      </c>
      <c r="D4606">
        <v>6512.1725230000002</v>
      </c>
      <c r="E4606" s="6" t="s">
        <v>42</v>
      </c>
      <c r="F4606" s="6" t="s">
        <v>41</v>
      </c>
      <c r="G4606">
        <v>20260723</v>
      </c>
    </row>
    <row r="4607" spans="1:7" x14ac:dyDescent="0.2">
      <c r="A4607" s="6" t="s">
        <v>201</v>
      </c>
      <c r="B4607" s="6" t="s">
        <v>190</v>
      </c>
      <c r="C4607" s="6" t="s">
        <v>166</v>
      </c>
      <c r="D4607">
        <v>2226.80035</v>
      </c>
      <c r="E4607" s="6" t="s">
        <v>44</v>
      </c>
      <c r="F4607" s="6" t="s">
        <v>43</v>
      </c>
      <c r="G4607">
        <v>20260723</v>
      </c>
    </row>
    <row r="4608" spans="1:7" x14ac:dyDescent="0.2">
      <c r="A4608" s="6" t="s">
        <v>201</v>
      </c>
      <c r="B4608" s="6" t="s">
        <v>190</v>
      </c>
      <c r="C4608" s="6" t="s">
        <v>166</v>
      </c>
      <c r="D4608">
        <v>3.4498570000000002</v>
      </c>
      <c r="E4608" s="6" t="s">
        <v>46</v>
      </c>
      <c r="F4608" s="6" t="s">
        <v>45</v>
      </c>
      <c r="G4608">
        <v>20260723</v>
      </c>
    </row>
    <row r="4609" spans="1:7" x14ac:dyDescent="0.2">
      <c r="A4609" s="6" t="s">
        <v>201</v>
      </c>
      <c r="B4609" s="6" t="s">
        <v>190</v>
      </c>
      <c r="C4609" s="6" t="s">
        <v>166</v>
      </c>
      <c r="D4609">
        <v>8.8857909999999993</v>
      </c>
      <c r="E4609" s="6" t="s">
        <v>48</v>
      </c>
      <c r="F4609" s="6" t="s">
        <v>47</v>
      </c>
      <c r="G4609">
        <v>20260723</v>
      </c>
    </row>
    <row r="4610" spans="1:7" x14ac:dyDescent="0.2">
      <c r="A4610" s="6" t="s">
        <v>201</v>
      </c>
      <c r="B4610" s="6" t="s">
        <v>190</v>
      </c>
      <c r="C4610" s="6" t="s">
        <v>166</v>
      </c>
      <c r="D4610">
        <v>962.160167</v>
      </c>
      <c r="E4610" s="6" t="s">
        <v>50</v>
      </c>
      <c r="F4610" s="6" t="s">
        <v>49</v>
      </c>
      <c r="G4610">
        <v>20260723</v>
      </c>
    </row>
    <row r="4611" spans="1:7" x14ac:dyDescent="0.2">
      <c r="A4611" s="6" t="s">
        <v>201</v>
      </c>
      <c r="B4611" s="6" t="s">
        <v>190</v>
      </c>
      <c r="C4611" s="6" t="s">
        <v>166</v>
      </c>
      <c r="D4611">
        <v>59.571471000000003</v>
      </c>
      <c r="E4611" s="6" t="s">
        <v>52</v>
      </c>
      <c r="F4611" s="6" t="s">
        <v>51</v>
      </c>
      <c r="G4611">
        <v>20260723</v>
      </c>
    </row>
    <row r="4612" spans="1:7" x14ac:dyDescent="0.2">
      <c r="A4612" s="6" t="s">
        <v>201</v>
      </c>
      <c r="B4612" s="6" t="s">
        <v>190</v>
      </c>
      <c r="C4612" s="6" t="s">
        <v>166</v>
      </c>
      <c r="D4612">
        <v>277.11510099999998</v>
      </c>
      <c r="E4612" s="6" t="s">
        <v>54</v>
      </c>
      <c r="F4612" s="6" t="s">
        <v>53</v>
      </c>
      <c r="G4612">
        <v>20260723</v>
      </c>
    </row>
    <row r="4613" spans="1:7" x14ac:dyDescent="0.2">
      <c r="A4613" s="6" t="s">
        <v>201</v>
      </c>
      <c r="B4613" s="6" t="s">
        <v>190</v>
      </c>
      <c r="C4613" s="6" t="s">
        <v>166</v>
      </c>
      <c r="D4613">
        <v>0.85843000000000003</v>
      </c>
      <c r="E4613" s="6" t="s">
        <v>56</v>
      </c>
      <c r="F4613" s="6" t="s">
        <v>55</v>
      </c>
      <c r="G4613">
        <v>20260723</v>
      </c>
    </row>
    <row r="4614" spans="1:7" x14ac:dyDescent="0.2">
      <c r="A4614" s="6" t="s">
        <v>201</v>
      </c>
      <c r="B4614" s="6" t="s">
        <v>190</v>
      </c>
      <c r="C4614" s="6" t="s">
        <v>166</v>
      </c>
      <c r="D4614">
        <v>2941.4729339999999</v>
      </c>
      <c r="E4614" s="6" t="s">
        <v>58</v>
      </c>
      <c r="F4614" s="6" t="s">
        <v>57</v>
      </c>
      <c r="G4614">
        <v>20260723</v>
      </c>
    </row>
    <row r="4615" spans="1:7" x14ac:dyDescent="0.2">
      <c r="A4615" s="6" t="s">
        <v>201</v>
      </c>
      <c r="B4615" s="6" t="s">
        <v>190</v>
      </c>
      <c r="C4615" s="6" t="s">
        <v>166</v>
      </c>
      <c r="D4615">
        <v>570.04882699999996</v>
      </c>
      <c r="E4615" s="6" t="s">
        <v>60</v>
      </c>
      <c r="F4615" s="6" t="s">
        <v>59</v>
      </c>
      <c r="G4615">
        <v>20260723</v>
      </c>
    </row>
    <row r="4616" spans="1:7" x14ac:dyDescent="0.2">
      <c r="A4616" s="6" t="s">
        <v>201</v>
      </c>
      <c r="B4616" s="6" t="s">
        <v>190</v>
      </c>
      <c r="C4616" s="6" t="s">
        <v>166</v>
      </c>
      <c r="D4616">
        <v>3.0685920000000002</v>
      </c>
      <c r="E4616" s="6" t="s">
        <v>62</v>
      </c>
      <c r="F4616" s="6" t="s">
        <v>61</v>
      </c>
      <c r="G4616">
        <v>20260723</v>
      </c>
    </row>
    <row r="4617" spans="1:7" x14ac:dyDescent="0.2">
      <c r="A4617" s="6" t="s">
        <v>201</v>
      </c>
      <c r="B4617" s="6" t="s">
        <v>190</v>
      </c>
      <c r="C4617" s="6" t="s">
        <v>166</v>
      </c>
      <c r="D4617">
        <v>0</v>
      </c>
      <c r="E4617" s="6" t="s">
        <v>64</v>
      </c>
      <c r="F4617" s="6" t="s">
        <v>63</v>
      </c>
      <c r="G4617">
        <v>20260723</v>
      </c>
    </row>
    <row r="4618" spans="1:7" x14ac:dyDescent="0.2">
      <c r="A4618" s="6" t="s">
        <v>201</v>
      </c>
      <c r="B4618" s="6" t="s">
        <v>190</v>
      </c>
      <c r="C4618" s="6" t="s">
        <v>166</v>
      </c>
      <c r="D4618">
        <v>566.98023499999999</v>
      </c>
      <c r="E4618" s="6" t="s">
        <v>66</v>
      </c>
      <c r="F4618" s="6" t="s">
        <v>65</v>
      </c>
      <c r="G4618">
        <v>20260723</v>
      </c>
    </row>
    <row r="4619" spans="1:7" x14ac:dyDescent="0.2">
      <c r="A4619" s="6" t="s">
        <v>201</v>
      </c>
      <c r="B4619" s="6" t="s">
        <v>190</v>
      </c>
      <c r="C4619" s="6" t="s">
        <v>166</v>
      </c>
      <c r="D4619">
        <v>1138.0232350000001</v>
      </c>
      <c r="E4619" s="6" t="s">
        <v>68</v>
      </c>
      <c r="F4619" s="6" t="s">
        <v>67</v>
      </c>
      <c r="G4619">
        <v>20260723</v>
      </c>
    </row>
    <row r="4620" spans="1:7" x14ac:dyDescent="0.2">
      <c r="A4620" s="6" t="s">
        <v>201</v>
      </c>
      <c r="B4620" s="6" t="s">
        <v>190</v>
      </c>
      <c r="C4620" s="6" t="s">
        <v>166</v>
      </c>
      <c r="D4620">
        <v>1056.156037</v>
      </c>
      <c r="E4620" s="6" t="s">
        <v>70</v>
      </c>
      <c r="F4620" s="6" t="s">
        <v>69</v>
      </c>
      <c r="G4620">
        <v>20260723</v>
      </c>
    </row>
    <row r="4621" spans="1:7" x14ac:dyDescent="0.2">
      <c r="A4621" s="6" t="s">
        <v>201</v>
      </c>
      <c r="B4621" s="6" t="s">
        <v>190</v>
      </c>
      <c r="C4621" s="6" t="s">
        <v>166</v>
      </c>
      <c r="D4621">
        <v>946.71036400000003</v>
      </c>
      <c r="E4621" s="6" t="s">
        <v>72</v>
      </c>
      <c r="F4621" s="6" t="s">
        <v>71</v>
      </c>
      <c r="G4621">
        <v>20260723</v>
      </c>
    </row>
    <row r="4622" spans="1:7" x14ac:dyDescent="0.2">
      <c r="A4622" s="6" t="s">
        <v>201</v>
      </c>
      <c r="B4622" s="6" t="s">
        <v>190</v>
      </c>
      <c r="C4622" s="6" t="s">
        <v>166</v>
      </c>
      <c r="D4622">
        <v>109.445673</v>
      </c>
      <c r="E4622" s="6" t="s">
        <v>74</v>
      </c>
      <c r="F4622" s="6" t="s">
        <v>73</v>
      </c>
      <c r="G4622">
        <v>20260723</v>
      </c>
    </row>
    <row r="4623" spans="1:7" x14ac:dyDescent="0.2">
      <c r="A4623" s="6" t="s">
        <v>201</v>
      </c>
      <c r="B4623" s="6" t="s">
        <v>190</v>
      </c>
      <c r="C4623" s="6" t="s">
        <v>166</v>
      </c>
      <c r="D4623">
        <v>83.426871000000006</v>
      </c>
      <c r="E4623" s="6" t="s">
        <v>76</v>
      </c>
      <c r="F4623" s="6" t="s">
        <v>75</v>
      </c>
      <c r="G4623">
        <v>20260723</v>
      </c>
    </row>
    <row r="4624" spans="1:7" x14ac:dyDescent="0.2">
      <c r="A4624" s="6" t="s">
        <v>201</v>
      </c>
      <c r="B4624" s="6" t="s">
        <v>190</v>
      </c>
      <c r="C4624" s="6" t="s">
        <v>166</v>
      </c>
      <c r="D4624">
        <v>-11.125232</v>
      </c>
      <c r="E4624" s="6" t="s">
        <v>78</v>
      </c>
      <c r="F4624" s="6" t="s">
        <v>77</v>
      </c>
      <c r="G4624">
        <v>20260723</v>
      </c>
    </row>
    <row r="4625" spans="1:7" x14ac:dyDescent="0.2">
      <c r="A4625" s="6" t="s">
        <v>201</v>
      </c>
      <c r="B4625" s="6" t="s">
        <v>190</v>
      </c>
      <c r="C4625" s="6" t="s">
        <v>166</v>
      </c>
      <c r="D4625">
        <v>94.552103000000002</v>
      </c>
      <c r="E4625" s="6" t="s">
        <v>80</v>
      </c>
      <c r="F4625" s="6" t="s">
        <v>79</v>
      </c>
      <c r="G4625">
        <v>20260723</v>
      </c>
    </row>
    <row r="4626" spans="1:7" x14ac:dyDescent="0.2">
      <c r="A4626" s="6" t="s">
        <v>201</v>
      </c>
      <c r="B4626" s="6" t="s">
        <v>190</v>
      </c>
      <c r="C4626" s="6" t="s">
        <v>166</v>
      </c>
      <c r="D4626">
        <v>-1.559674</v>
      </c>
      <c r="E4626" s="6" t="s">
        <v>82</v>
      </c>
      <c r="F4626" s="6" t="s">
        <v>81</v>
      </c>
      <c r="G4626">
        <v>20260723</v>
      </c>
    </row>
    <row r="4627" spans="1:7" x14ac:dyDescent="0.2">
      <c r="A4627" s="6" t="s">
        <v>201</v>
      </c>
      <c r="B4627" s="6" t="s">
        <v>190</v>
      </c>
      <c r="C4627" s="6" t="s">
        <v>166</v>
      </c>
      <c r="D4627">
        <v>116.149451</v>
      </c>
      <c r="E4627" s="6" t="s">
        <v>84</v>
      </c>
      <c r="F4627" s="6" t="s">
        <v>83</v>
      </c>
      <c r="G4627">
        <v>20260723</v>
      </c>
    </row>
    <row r="4628" spans="1:7" x14ac:dyDescent="0.2">
      <c r="A4628" s="6" t="s">
        <v>201</v>
      </c>
      <c r="B4628" s="6" t="s">
        <v>190</v>
      </c>
      <c r="C4628" s="6" t="s">
        <v>166</v>
      </c>
      <c r="D4628">
        <v>389.963393</v>
      </c>
      <c r="E4628" s="6" t="s">
        <v>86</v>
      </c>
      <c r="F4628" s="6" t="s">
        <v>85</v>
      </c>
      <c r="G4628">
        <v>20260723</v>
      </c>
    </row>
    <row r="4629" spans="1:7" x14ac:dyDescent="0.2">
      <c r="A4629" s="6" t="s">
        <v>201</v>
      </c>
      <c r="B4629" s="6" t="s">
        <v>190</v>
      </c>
      <c r="C4629" s="6" t="s">
        <v>166</v>
      </c>
      <c r="D4629">
        <v>173.84756899999999</v>
      </c>
      <c r="E4629" s="6" t="s">
        <v>88</v>
      </c>
      <c r="F4629" s="6" t="s">
        <v>87</v>
      </c>
      <c r="G4629">
        <v>20260723</v>
      </c>
    </row>
    <row r="4630" spans="1:7" x14ac:dyDescent="0.2">
      <c r="A4630" s="6" t="s">
        <v>201</v>
      </c>
      <c r="B4630" s="6" t="s">
        <v>190</v>
      </c>
      <c r="C4630" s="6" t="s">
        <v>166</v>
      </c>
      <c r="D4630">
        <v>143.48349899999999</v>
      </c>
      <c r="E4630" s="6" t="s">
        <v>90</v>
      </c>
      <c r="F4630" s="6" t="s">
        <v>89</v>
      </c>
      <c r="G4630">
        <v>20260723</v>
      </c>
    </row>
    <row r="4631" spans="1:7" x14ac:dyDescent="0.2">
      <c r="A4631" s="6" t="s">
        <v>201</v>
      </c>
      <c r="B4631" s="6" t="s">
        <v>190</v>
      </c>
      <c r="C4631" s="6" t="s">
        <v>166</v>
      </c>
      <c r="D4631">
        <v>0</v>
      </c>
      <c r="E4631" s="6" t="s">
        <v>92</v>
      </c>
      <c r="F4631" s="6" t="s">
        <v>91</v>
      </c>
      <c r="G4631">
        <v>20260723</v>
      </c>
    </row>
    <row r="4632" spans="1:7" x14ac:dyDescent="0.2">
      <c r="A4632" s="6" t="s">
        <v>201</v>
      </c>
      <c r="B4632" s="6" t="s">
        <v>190</v>
      </c>
      <c r="C4632" s="6" t="s">
        <v>166</v>
      </c>
      <c r="D4632">
        <v>0</v>
      </c>
      <c r="E4632" s="6" t="s">
        <v>94</v>
      </c>
      <c r="F4632" s="6" t="s">
        <v>93</v>
      </c>
      <c r="G4632">
        <v>20260723</v>
      </c>
    </row>
    <row r="4633" spans="1:7" x14ac:dyDescent="0.2">
      <c r="A4633" s="6" t="s">
        <v>201</v>
      </c>
      <c r="B4633" s="6" t="s">
        <v>190</v>
      </c>
      <c r="C4633" s="6" t="s">
        <v>166</v>
      </c>
      <c r="D4633">
        <v>392.254662</v>
      </c>
      <c r="E4633" s="6" t="s">
        <v>96</v>
      </c>
      <c r="F4633" s="6" t="s">
        <v>95</v>
      </c>
      <c r="G4633">
        <v>20260723</v>
      </c>
    </row>
    <row r="4634" spans="1:7" x14ac:dyDescent="0.2">
      <c r="A4634" s="6" t="s">
        <v>201</v>
      </c>
      <c r="B4634" s="6" t="s">
        <v>190</v>
      </c>
      <c r="C4634" s="6" t="s">
        <v>166</v>
      </c>
      <c r="D4634">
        <v>116.449737</v>
      </c>
      <c r="E4634" s="6" t="s">
        <v>98</v>
      </c>
      <c r="F4634" s="6" t="s">
        <v>97</v>
      </c>
      <c r="G4634">
        <v>20260723</v>
      </c>
    </row>
    <row r="4635" spans="1:7" x14ac:dyDescent="0.2">
      <c r="A4635" s="6" t="s">
        <v>201</v>
      </c>
      <c r="B4635" s="6" t="s">
        <v>190</v>
      </c>
      <c r="C4635" s="6" t="s">
        <v>166</v>
      </c>
      <c r="D4635">
        <v>17588.054275999999</v>
      </c>
      <c r="E4635" s="6" t="s">
        <v>100</v>
      </c>
      <c r="F4635" s="6" t="s">
        <v>99</v>
      </c>
      <c r="G4635">
        <v>20260723</v>
      </c>
    </row>
    <row r="4636" spans="1:7" x14ac:dyDescent="0.2">
      <c r="A4636" s="6" t="s">
        <v>201</v>
      </c>
      <c r="B4636" s="6" t="s">
        <v>190</v>
      </c>
      <c r="C4636" s="6" t="s">
        <v>166</v>
      </c>
      <c r="E4636" s="6" t="s">
        <v>102</v>
      </c>
      <c r="F4636" s="6" t="s">
        <v>101</v>
      </c>
      <c r="G4636">
        <v>20260723</v>
      </c>
    </row>
    <row r="4637" spans="1:7" x14ac:dyDescent="0.2">
      <c r="A4637" s="6" t="s">
        <v>201</v>
      </c>
      <c r="B4637" s="6" t="s">
        <v>190</v>
      </c>
      <c r="C4637" s="6" t="s">
        <v>166</v>
      </c>
      <c r="D4637">
        <v>3179.5569089999999</v>
      </c>
      <c r="E4637" s="6" t="s">
        <v>167</v>
      </c>
      <c r="F4637" s="6" t="s">
        <v>103</v>
      </c>
      <c r="G4637">
        <v>20260723</v>
      </c>
    </row>
    <row r="4638" spans="1:7" x14ac:dyDescent="0.2">
      <c r="A4638" s="6" t="s">
        <v>201</v>
      </c>
      <c r="B4638" s="6" t="s">
        <v>190</v>
      </c>
      <c r="C4638" s="6" t="s">
        <v>166</v>
      </c>
      <c r="D4638">
        <v>2924.0722820000001</v>
      </c>
      <c r="E4638" s="6" t="s">
        <v>168</v>
      </c>
      <c r="F4638" s="6" t="s">
        <v>104</v>
      </c>
      <c r="G4638">
        <v>20260723</v>
      </c>
    </row>
    <row r="4639" spans="1:7" x14ac:dyDescent="0.2">
      <c r="A4639" s="6" t="s">
        <v>201</v>
      </c>
      <c r="B4639" s="6" t="s">
        <v>190</v>
      </c>
      <c r="C4639" s="6" t="s">
        <v>166</v>
      </c>
      <c r="D4639">
        <v>0</v>
      </c>
      <c r="E4639" s="6" t="s">
        <v>106</v>
      </c>
      <c r="F4639" s="6" t="s">
        <v>105</v>
      </c>
      <c r="G4639">
        <v>20260723</v>
      </c>
    </row>
    <row r="4640" spans="1:7" x14ac:dyDescent="0.2">
      <c r="A4640" s="6" t="s">
        <v>201</v>
      </c>
      <c r="B4640" s="6" t="s">
        <v>190</v>
      </c>
      <c r="C4640" s="6" t="s">
        <v>166</v>
      </c>
      <c r="D4640">
        <v>2767.1244809999998</v>
      </c>
      <c r="E4640" s="6" t="s">
        <v>108</v>
      </c>
      <c r="F4640" s="6" t="s">
        <v>107</v>
      </c>
      <c r="G4640">
        <v>20260723</v>
      </c>
    </row>
    <row r="4641" spans="1:7" x14ac:dyDescent="0.2">
      <c r="A4641" s="6" t="s">
        <v>201</v>
      </c>
      <c r="B4641" s="6" t="s">
        <v>190</v>
      </c>
      <c r="C4641" s="6" t="s">
        <v>166</v>
      </c>
      <c r="D4641">
        <v>156.947801</v>
      </c>
      <c r="E4641" s="6" t="s">
        <v>110</v>
      </c>
      <c r="F4641" s="6" t="s">
        <v>109</v>
      </c>
      <c r="G4641">
        <v>20260723</v>
      </c>
    </row>
    <row r="4642" spans="1:7" x14ac:dyDescent="0.2">
      <c r="A4642" s="6" t="s">
        <v>201</v>
      </c>
      <c r="B4642" s="6" t="s">
        <v>190</v>
      </c>
      <c r="C4642" s="6" t="s">
        <v>166</v>
      </c>
      <c r="D4642">
        <v>255.48462699999999</v>
      </c>
      <c r="E4642" s="6" t="s">
        <v>112</v>
      </c>
      <c r="F4642" s="6" t="s">
        <v>111</v>
      </c>
      <c r="G4642">
        <v>20260723</v>
      </c>
    </row>
    <row r="4643" spans="1:7" x14ac:dyDescent="0.2">
      <c r="A4643" s="6" t="s">
        <v>201</v>
      </c>
      <c r="B4643" s="6" t="s">
        <v>190</v>
      </c>
      <c r="C4643" s="6" t="s">
        <v>166</v>
      </c>
      <c r="D4643">
        <v>0</v>
      </c>
      <c r="E4643" s="6" t="s">
        <v>106</v>
      </c>
      <c r="F4643" s="6" t="s">
        <v>113</v>
      </c>
      <c r="G4643">
        <v>20260723</v>
      </c>
    </row>
    <row r="4644" spans="1:7" x14ac:dyDescent="0.2">
      <c r="A4644" s="6" t="s">
        <v>201</v>
      </c>
      <c r="B4644" s="6" t="s">
        <v>190</v>
      </c>
      <c r="C4644" s="6" t="s">
        <v>166</v>
      </c>
      <c r="D4644">
        <v>236.63872699999999</v>
      </c>
      <c r="E4644" s="6" t="s">
        <v>108</v>
      </c>
      <c r="F4644" s="6" t="s">
        <v>114</v>
      </c>
      <c r="G4644">
        <v>20260723</v>
      </c>
    </row>
    <row r="4645" spans="1:7" x14ac:dyDescent="0.2">
      <c r="A4645" s="6" t="s">
        <v>201</v>
      </c>
      <c r="B4645" s="6" t="s">
        <v>190</v>
      </c>
      <c r="C4645" s="6" t="s">
        <v>166</v>
      </c>
      <c r="D4645">
        <v>18.8459</v>
      </c>
      <c r="E4645" s="6" t="s">
        <v>110</v>
      </c>
      <c r="F4645" s="6" t="s">
        <v>115</v>
      </c>
      <c r="G4645">
        <v>20260723</v>
      </c>
    </row>
    <row r="4646" spans="1:7" x14ac:dyDescent="0.2">
      <c r="A4646" s="6" t="s">
        <v>201</v>
      </c>
      <c r="B4646" s="6" t="s">
        <v>190</v>
      </c>
      <c r="C4646" s="6" t="s">
        <v>166</v>
      </c>
      <c r="D4646">
        <v>4615.5925090000001</v>
      </c>
      <c r="E4646" s="6" t="s">
        <v>117</v>
      </c>
      <c r="F4646" s="6" t="s">
        <v>116</v>
      </c>
      <c r="G4646">
        <v>20260723</v>
      </c>
    </row>
    <row r="4647" spans="1:7" x14ac:dyDescent="0.2">
      <c r="A4647" s="6" t="s">
        <v>201</v>
      </c>
      <c r="B4647" s="6" t="s">
        <v>190</v>
      </c>
      <c r="C4647" s="6" t="s">
        <v>166</v>
      </c>
      <c r="D4647">
        <v>-279.01044100000001</v>
      </c>
      <c r="E4647" s="6" t="s">
        <v>119</v>
      </c>
      <c r="F4647" s="6" t="s">
        <v>118</v>
      </c>
      <c r="G4647">
        <v>20260723</v>
      </c>
    </row>
    <row r="4648" spans="1:7" x14ac:dyDescent="0.2">
      <c r="A4648" s="6" t="s">
        <v>201</v>
      </c>
      <c r="B4648" s="6" t="s">
        <v>190</v>
      </c>
      <c r="C4648" s="6" t="s">
        <v>166</v>
      </c>
      <c r="D4648">
        <v>0</v>
      </c>
      <c r="E4648" s="6" t="s">
        <v>106</v>
      </c>
      <c r="F4648" s="6" t="s">
        <v>120</v>
      </c>
      <c r="G4648">
        <v>20260723</v>
      </c>
    </row>
    <row r="4649" spans="1:7" x14ac:dyDescent="0.2">
      <c r="A4649" s="6" t="s">
        <v>201</v>
      </c>
      <c r="B4649" s="6" t="s">
        <v>190</v>
      </c>
      <c r="C4649" s="6" t="s">
        <v>166</v>
      </c>
      <c r="D4649">
        <v>-334.14199300000001</v>
      </c>
      <c r="E4649" s="6" t="s">
        <v>108</v>
      </c>
      <c r="F4649" s="6" t="s">
        <v>121</v>
      </c>
      <c r="G4649">
        <v>20260723</v>
      </c>
    </row>
    <row r="4650" spans="1:7" x14ac:dyDescent="0.2">
      <c r="A4650" s="6" t="s">
        <v>201</v>
      </c>
      <c r="B4650" s="6" t="s">
        <v>190</v>
      </c>
      <c r="C4650" s="6" t="s">
        <v>166</v>
      </c>
      <c r="D4650">
        <v>55.131551000000002</v>
      </c>
      <c r="E4650" s="6" t="s">
        <v>110</v>
      </c>
      <c r="F4650" s="6" t="s">
        <v>122</v>
      </c>
      <c r="G4650">
        <v>20260723</v>
      </c>
    </row>
    <row r="4651" spans="1:7" x14ac:dyDescent="0.2">
      <c r="A4651" s="6" t="s">
        <v>201</v>
      </c>
      <c r="B4651" s="6" t="s">
        <v>190</v>
      </c>
      <c r="C4651" s="6" t="s">
        <v>166</v>
      </c>
      <c r="D4651">
        <v>4894.6029509999998</v>
      </c>
      <c r="E4651" s="6" t="s">
        <v>169</v>
      </c>
      <c r="F4651" s="6" t="s">
        <v>123</v>
      </c>
      <c r="G4651">
        <v>20260723</v>
      </c>
    </row>
    <row r="4652" spans="1:7" x14ac:dyDescent="0.2">
      <c r="A4652" s="6" t="s">
        <v>201</v>
      </c>
      <c r="B4652" s="6" t="s">
        <v>190</v>
      </c>
      <c r="C4652" s="6" t="s">
        <v>166</v>
      </c>
      <c r="D4652">
        <v>0</v>
      </c>
      <c r="E4652" s="6" t="s">
        <v>106</v>
      </c>
      <c r="F4652" s="6" t="s">
        <v>124</v>
      </c>
      <c r="G4652">
        <v>20260723</v>
      </c>
    </row>
    <row r="4653" spans="1:7" x14ac:dyDescent="0.2">
      <c r="A4653" s="6" t="s">
        <v>201</v>
      </c>
      <c r="B4653" s="6" t="s">
        <v>190</v>
      </c>
      <c r="C4653" s="6" t="s">
        <v>166</v>
      </c>
      <c r="D4653">
        <v>4640.0098600000001</v>
      </c>
      <c r="E4653" s="6" t="s">
        <v>108</v>
      </c>
      <c r="F4653" s="6" t="s">
        <v>125</v>
      </c>
      <c r="G4653">
        <v>20260723</v>
      </c>
    </row>
    <row r="4654" spans="1:7" x14ac:dyDescent="0.2">
      <c r="A4654" s="6" t="s">
        <v>201</v>
      </c>
      <c r="B4654" s="6" t="s">
        <v>190</v>
      </c>
      <c r="C4654" s="6" t="s">
        <v>166</v>
      </c>
      <c r="D4654">
        <v>254.59309099999999</v>
      </c>
      <c r="E4654" s="6" t="s">
        <v>110</v>
      </c>
      <c r="F4654" s="6" t="s">
        <v>126</v>
      </c>
      <c r="G4654">
        <v>20260723</v>
      </c>
    </row>
    <row r="4655" spans="1:7" x14ac:dyDescent="0.2">
      <c r="A4655" s="6" t="s">
        <v>201</v>
      </c>
      <c r="B4655" s="6" t="s">
        <v>190</v>
      </c>
      <c r="C4655" s="6" t="s">
        <v>166</v>
      </c>
      <c r="D4655">
        <v>2449.841504</v>
      </c>
      <c r="E4655" s="6" t="s">
        <v>170</v>
      </c>
      <c r="F4655" s="6" t="s">
        <v>127</v>
      </c>
      <c r="G4655">
        <v>20260723</v>
      </c>
    </row>
    <row r="4656" spans="1:7" x14ac:dyDescent="0.2">
      <c r="A4656" s="6" t="s">
        <v>201</v>
      </c>
      <c r="B4656" s="6" t="s">
        <v>190</v>
      </c>
      <c r="C4656" s="6" t="s">
        <v>166</v>
      </c>
      <c r="D4656">
        <v>0</v>
      </c>
      <c r="E4656" s="6" t="s">
        <v>106</v>
      </c>
      <c r="F4656" s="6" t="s">
        <v>128</v>
      </c>
      <c r="G4656">
        <v>20260723</v>
      </c>
    </row>
    <row r="4657" spans="1:7" x14ac:dyDescent="0.2">
      <c r="A4657" s="6" t="s">
        <v>201</v>
      </c>
      <c r="B4657" s="6" t="s">
        <v>190</v>
      </c>
      <c r="C4657" s="6" t="s">
        <v>166</v>
      </c>
      <c r="D4657">
        <v>2385.5588819999998</v>
      </c>
      <c r="E4657" s="6" t="s">
        <v>108</v>
      </c>
      <c r="F4657" s="6" t="s">
        <v>129</v>
      </c>
      <c r="G4657">
        <v>20260723</v>
      </c>
    </row>
    <row r="4658" spans="1:7" x14ac:dyDescent="0.2">
      <c r="A4658" s="6" t="s">
        <v>201</v>
      </c>
      <c r="B4658" s="6" t="s">
        <v>190</v>
      </c>
      <c r="C4658" s="6" t="s">
        <v>166</v>
      </c>
      <c r="D4658">
        <v>64.282622000000003</v>
      </c>
      <c r="E4658" s="6" t="s">
        <v>110</v>
      </c>
      <c r="F4658" s="6" t="s">
        <v>130</v>
      </c>
      <c r="G4658">
        <v>20260723</v>
      </c>
    </row>
    <row r="4659" spans="1:7" x14ac:dyDescent="0.2">
      <c r="A4659" s="6" t="s">
        <v>201</v>
      </c>
      <c r="B4659" s="6" t="s">
        <v>190</v>
      </c>
      <c r="C4659" s="6" t="s">
        <v>166</v>
      </c>
      <c r="E4659" s="6" t="s">
        <v>132</v>
      </c>
      <c r="F4659" s="6" t="s">
        <v>131</v>
      </c>
      <c r="G4659">
        <v>20260723</v>
      </c>
    </row>
    <row r="4660" spans="1:7" x14ac:dyDescent="0.2">
      <c r="A4660" s="6" t="s">
        <v>201</v>
      </c>
      <c r="B4660" s="6" t="s">
        <v>190</v>
      </c>
      <c r="C4660" s="6" t="s">
        <v>166</v>
      </c>
      <c r="D4660">
        <v>0</v>
      </c>
      <c r="E4660" s="6" t="s">
        <v>134</v>
      </c>
      <c r="F4660" s="6" t="s">
        <v>133</v>
      </c>
      <c r="G4660">
        <v>20260723</v>
      </c>
    </row>
    <row r="4661" spans="1:7" x14ac:dyDescent="0.2">
      <c r="A4661" s="6" t="s">
        <v>201</v>
      </c>
      <c r="B4661" s="6" t="s">
        <v>190</v>
      </c>
      <c r="C4661" s="6" t="s">
        <v>166</v>
      </c>
      <c r="D4661">
        <v>60.369829000000003</v>
      </c>
      <c r="E4661" s="6" t="s">
        <v>136</v>
      </c>
      <c r="F4661" s="6" t="s">
        <v>135</v>
      </c>
      <c r="G4661">
        <v>20260723</v>
      </c>
    </row>
    <row r="4662" spans="1:7" x14ac:dyDescent="0.2">
      <c r="A4662" s="6" t="s">
        <v>201</v>
      </c>
      <c r="B4662" s="6" t="s">
        <v>190</v>
      </c>
      <c r="C4662" s="6" t="s">
        <v>166</v>
      </c>
      <c r="D4662">
        <v>0</v>
      </c>
      <c r="E4662" s="6" t="s">
        <v>138</v>
      </c>
      <c r="F4662" s="6" t="s">
        <v>137</v>
      </c>
      <c r="G4662">
        <v>20260723</v>
      </c>
    </row>
    <row r="4663" spans="1:7" x14ac:dyDescent="0.2">
      <c r="A4663" s="6" t="s">
        <v>201</v>
      </c>
      <c r="B4663" s="6" t="s">
        <v>190</v>
      </c>
      <c r="C4663" s="6" t="s">
        <v>166</v>
      </c>
      <c r="D4663">
        <v>330.36318399999999</v>
      </c>
      <c r="E4663" s="6" t="s">
        <v>140</v>
      </c>
      <c r="F4663" s="6" t="s">
        <v>139</v>
      </c>
      <c r="G4663">
        <v>20260723</v>
      </c>
    </row>
    <row r="4664" spans="1:7" x14ac:dyDescent="0.2">
      <c r="A4664" s="6" t="s">
        <v>201</v>
      </c>
      <c r="B4664" s="6" t="s">
        <v>190</v>
      </c>
      <c r="C4664" s="6" t="s">
        <v>166</v>
      </c>
      <c r="D4664">
        <v>194.66780299999999</v>
      </c>
      <c r="E4664" s="6" t="s">
        <v>142</v>
      </c>
      <c r="F4664" s="6" t="s">
        <v>141</v>
      </c>
      <c r="G4664">
        <v>20260723</v>
      </c>
    </row>
    <row r="4665" spans="1:7" x14ac:dyDescent="0.2">
      <c r="A4665" s="6" t="s">
        <v>201</v>
      </c>
      <c r="B4665" s="6" t="s">
        <v>190</v>
      </c>
      <c r="C4665" s="6" t="s">
        <v>166</v>
      </c>
      <c r="D4665">
        <v>68.017453000000003</v>
      </c>
      <c r="E4665" s="6" t="s">
        <v>52</v>
      </c>
      <c r="F4665" s="6" t="s">
        <v>143</v>
      </c>
      <c r="G4665">
        <v>20260723</v>
      </c>
    </row>
    <row r="4666" spans="1:7" x14ac:dyDescent="0.2">
      <c r="A4666" s="6" t="s">
        <v>201</v>
      </c>
      <c r="B4666" s="6" t="s">
        <v>190</v>
      </c>
      <c r="C4666" s="6" t="s">
        <v>166</v>
      </c>
      <c r="D4666">
        <v>44.358055999999998</v>
      </c>
      <c r="E4666" s="6" t="s">
        <v>145</v>
      </c>
      <c r="F4666" s="6" t="s">
        <v>144</v>
      </c>
      <c r="G4666">
        <v>20260723</v>
      </c>
    </row>
    <row r="4667" spans="1:7" x14ac:dyDescent="0.2">
      <c r="A4667" s="6" t="s">
        <v>201</v>
      </c>
      <c r="B4667" s="6" t="s">
        <v>190</v>
      </c>
      <c r="C4667" s="6" t="s">
        <v>166</v>
      </c>
      <c r="D4667">
        <v>233.68923000000001</v>
      </c>
      <c r="E4667" s="6" t="s">
        <v>147</v>
      </c>
      <c r="F4667" s="6" t="s">
        <v>146</v>
      </c>
      <c r="G4667">
        <v>20260723</v>
      </c>
    </row>
    <row r="4668" spans="1:7" x14ac:dyDescent="0.2">
      <c r="A4668" s="6" t="s">
        <v>201</v>
      </c>
      <c r="B4668" s="6" t="s">
        <v>190</v>
      </c>
      <c r="C4668" s="6" t="s">
        <v>166</v>
      </c>
      <c r="D4668">
        <v>559.09843000000001</v>
      </c>
      <c r="E4668" s="6" t="s">
        <v>149</v>
      </c>
      <c r="F4668" s="6" t="s">
        <v>148</v>
      </c>
      <c r="G4668">
        <v>20260723</v>
      </c>
    </row>
    <row r="4669" spans="1:7" x14ac:dyDescent="0.2">
      <c r="A4669" s="6" t="s">
        <v>201</v>
      </c>
      <c r="B4669" s="6" t="s">
        <v>190</v>
      </c>
      <c r="C4669" s="6" t="s">
        <v>166</v>
      </c>
      <c r="D4669">
        <v>322.28619900000001</v>
      </c>
      <c r="E4669" s="6" t="s">
        <v>151</v>
      </c>
      <c r="F4669" s="6" t="s">
        <v>150</v>
      </c>
      <c r="G4669">
        <v>20260723</v>
      </c>
    </row>
    <row r="4670" spans="1:7" x14ac:dyDescent="0.2">
      <c r="A4670" s="6" t="s">
        <v>201</v>
      </c>
      <c r="B4670" s="6" t="s">
        <v>190</v>
      </c>
      <c r="C4670" s="6" t="s">
        <v>166</v>
      </c>
      <c r="D4670">
        <v>291.90785799999998</v>
      </c>
      <c r="E4670" s="6" t="s">
        <v>153</v>
      </c>
      <c r="F4670" s="6" t="s">
        <v>152</v>
      </c>
      <c r="G4670">
        <v>20260723</v>
      </c>
    </row>
    <row r="4671" spans="1:7" x14ac:dyDescent="0.2">
      <c r="A4671" s="6" t="s">
        <v>201</v>
      </c>
      <c r="B4671" s="6" t="s">
        <v>190</v>
      </c>
      <c r="C4671" s="6" t="s">
        <v>166</v>
      </c>
      <c r="D4671">
        <v>93.916820999999999</v>
      </c>
      <c r="E4671" s="6" t="s">
        <v>155</v>
      </c>
      <c r="F4671" s="6" t="s">
        <v>154</v>
      </c>
      <c r="G4671">
        <v>20260723</v>
      </c>
    </row>
    <row r="4672" spans="1:7" x14ac:dyDescent="0.2">
      <c r="A4672" s="6" t="s">
        <v>201</v>
      </c>
      <c r="B4672" s="6" t="s">
        <v>190</v>
      </c>
      <c r="C4672" s="6" t="s">
        <v>166</v>
      </c>
      <c r="D4672">
        <v>0</v>
      </c>
      <c r="E4672" s="6" t="s">
        <v>157</v>
      </c>
      <c r="F4672" s="6" t="s">
        <v>156</v>
      </c>
      <c r="G4672">
        <v>20260723</v>
      </c>
    </row>
    <row r="4673" spans="1:7" x14ac:dyDescent="0.2">
      <c r="A4673" s="6" t="s">
        <v>201</v>
      </c>
      <c r="B4673" s="6" t="s">
        <v>190</v>
      </c>
      <c r="C4673" s="6" t="s">
        <v>166</v>
      </c>
      <c r="D4673">
        <v>93.916820999999999</v>
      </c>
      <c r="E4673" s="6" t="s">
        <v>159</v>
      </c>
      <c r="F4673" s="6" t="s">
        <v>158</v>
      </c>
      <c r="G4673">
        <v>20260723</v>
      </c>
    </row>
    <row r="4674" spans="1:7" x14ac:dyDescent="0.2">
      <c r="A4674" s="6" t="s">
        <v>201</v>
      </c>
      <c r="B4674" s="6" t="s">
        <v>190</v>
      </c>
      <c r="C4674" s="6" t="s">
        <v>166</v>
      </c>
      <c r="D4674">
        <v>341.78758599999998</v>
      </c>
      <c r="E4674" s="6" t="s">
        <v>161</v>
      </c>
      <c r="F4674" s="6" t="s">
        <v>160</v>
      </c>
      <c r="G4674">
        <v>20260723</v>
      </c>
    </row>
    <row r="4675" spans="1:7" x14ac:dyDescent="0.2">
      <c r="A4675" s="6" t="s">
        <v>201</v>
      </c>
      <c r="B4675" s="6" t="s">
        <v>190</v>
      </c>
      <c r="C4675" s="6" t="s">
        <v>166</v>
      </c>
      <c r="D4675">
        <v>12785.453371</v>
      </c>
      <c r="E4675" s="6" t="s">
        <v>163</v>
      </c>
      <c r="F4675" s="6" t="s">
        <v>162</v>
      </c>
      <c r="G4675">
        <v>20260723</v>
      </c>
    </row>
    <row r="4676" spans="1:7" x14ac:dyDescent="0.2">
      <c r="A4676" s="6" t="s">
        <v>201</v>
      </c>
      <c r="B4676" s="6" t="s">
        <v>190</v>
      </c>
      <c r="C4676" s="6" t="s">
        <v>166</v>
      </c>
      <c r="D4676">
        <v>4802.6009050000002</v>
      </c>
      <c r="E4676" s="6" t="s">
        <v>165</v>
      </c>
      <c r="F4676" s="6" t="s">
        <v>164</v>
      </c>
      <c r="G4676">
        <v>20260723</v>
      </c>
    </row>
    <row r="4677" spans="1:7" x14ac:dyDescent="0.2">
      <c r="A4677" s="6" t="s">
        <v>201</v>
      </c>
      <c r="B4677" s="6" t="s">
        <v>191</v>
      </c>
      <c r="C4677" s="6" t="s">
        <v>166</v>
      </c>
      <c r="E4677" s="6" t="s">
        <v>12</v>
      </c>
      <c r="F4677" s="6" t="s">
        <v>11</v>
      </c>
      <c r="G4677">
        <v>20260723</v>
      </c>
    </row>
    <row r="4678" spans="1:7" x14ac:dyDescent="0.2">
      <c r="A4678" s="6" t="s">
        <v>201</v>
      </c>
      <c r="B4678" s="6" t="s">
        <v>191</v>
      </c>
      <c r="C4678" s="6" t="s">
        <v>166</v>
      </c>
      <c r="E4678" s="6" t="s">
        <v>16</v>
      </c>
      <c r="F4678" s="6" t="s">
        <v>15</v>
      </c>
      <c r="G4678">
        <v>20260723</v>
      </c>
    </row>
    <row r="4679" spans="1:7" x14ac:dyDescent="0.2">
      <c r="A4679" s="6" t="s">
        <v>201</v>
      </c>
      <c r="B4679" s="6" t="s">
        <v>191</v>
      </c>
      <c r="C4679" s="6" t="s">
        <v>166</v>
      </c>
      <c r="E4679" s="6" t="s">
        <v>18</v>
      </c>
      <c r="F4679" s="6" t="s">
        <v>17</v>
      </c>
      <c r="G4679">
        <v>20260723</v>
      </c>
    </row>
    <row r="4680" spans="1:7" x14ac:dyDescent="0.2">
      <c r="A4680" s="6" t="s">
        <v>201</v>
      </c>
      <c r="B4680" s="6" t="s">
        <v>191</v>
      </c>
      <c r="C4680" s="6" t="s">
        <v>166</v>
      </c>
      <c r="D4680">
        <v>0</v>
      </c>
      <c r="E4680" s="6" t="s">
        <v>20</v>
      </c>
      <c r="F4680" s="6" t="s">
        <v>19</v>
      </c>
      <c r="G4680">
        <v>20260723</v>
      </c>
    </row>
    <row r="4681" spans="1:7" x14ac:dyDescent="0.2">
      <c r="A4681" s="6" t="s">
        <v>201</v>
      </c>
      <c r="B4681" s="6" t="s">
        <v>191</v>
      </c>
      <c r="C4681" s="6" t="s">
        <v>166</v>
      </c>
      <c r="D4681">
        <v>126.790938</v>
      </c>
      <c r="E4681" s="6" t="s">
        <v>22</v>
      </c>
      <c r="F4681" s="6" t="s">
        <v>21</v>
      </c>
      <c r="G4681">
        <v>20260723</v>
      </c>
    </row>
    <row r="4682" spans="1:7" x14ac:dyDescent="0.2">
      <c r="A4682" s="6" t="s">
        <v>201</v>
      </c>
      <c r="B4682" s="6" t="s">
        <v>191</v>
      </c>
      <c r="C4682" s="6" t="s">
        <v>166</v>
      </c>
      <c r="D4682">
        <v>0</v>
      </c>
      <c r="E4682" s="6" t="s">
        <v>24</v>
      </c>
      <c r="F4682" s="6" t="s">
        <v>23</v>
      </c>
      <c r="G4682">
        <v>20260723</v>
      </c>
    </row>
    <row r="4683" spans="1:7" x14ac:dyDescent="0.2">
      <c r="A4683" s="6" t="s">
        <v>201</v>
      </c>
      <c r="B4683" s="6" t="s">
        <v>191</v>
      </c>
      <c r="C4683" s="6" t="s">
        <v>166</v>
      </c>
      <c r="D4683">
        <v>292.659177</v>
      </c>
      <c r="E4683" s="6" t="s">
        <v>26</v>
      </c>
      <c r="F4683" s="6" t="s">
        <v>25</v>
      </c>
      <c r="G4683">
        <v>20260723</v>
      </c>
    </row>
    <row r="4684" spans="1:7" x14ac:dyDescent="0.2">
      <c r="A4684" s="6" t="s">
        <v>201</v>
      </c>
      <c r="B4684" s="6" t="s">
        <v>191</v>
      </c>
      <c r="C4684" s="6" t="s">
        <v>166</v>
      </c>
      <c r="D4684">
        <v>11892.629099</v>
      </c>
      <c r="E4684" s="6" t="s">
        <v>28</v>
      </c>
      <c r="F4684" s="6" t="s">
        <v>27</v>
      </c>
      <c r="G4684">
        <v>20260723</v>
      </c>
    </row>
    <row r="4685" spans="1:7" x14ac:dyDescent="0.2">
      <c r="A4685" s="6" t="s">
        <v>201</v>
      </c>
      <c r="B4685" s="6" t="s">
        <v>191</v>
      </c>
      <c r="C4685" s="6" t="s">
        <v>166</v>
      </c>
      <c r="D4685">
        <v>29.999879</v>
      </c>
      <c r="E4685" s="6" t="s">
        <v>30</v>
      </c>
      <c r="F4685" s="6" t="s">
        <v>29</v>
      </c>
      <c r="G4685">
        <v>20260723</v>
      </c>
    </row>
    <row r="4686" spans="1:7" x14ac:dyDescent="0.2">
      <c r="A4686" s="6" t="s">
        <v>201</v>
      </c>
      <c r="B4686" s="6" t="s">
        <v>191</v>
      </c>
      <c r="C4686" s="6" t="s">
        <v>166</v>
      </c>
      <c r="D4686">
        <v>889.767831</v>
      </c>
      <c r="E4686" s="6" t="s">
        <v>32</v>
      </c>
      <c r="F4686" s="6" t="s">
        <v>31</v>
      </c>
      <c r="G4686">
        <v>20260723</v>
      </c>
    </row>
    <row r="4687" spans="1:7" x14ac:dyDescent="0.2">
      <c r="A4687" s="6" t="s">
        <v>201</v>
      </c>
      <c r="B4687" s="6" t="s">
        <v>191</v>
      </c>
      <c r="C4687" s="6" t="s">
        <v>166</v>
      </c>
      <c r="D4687">
        <v>155.71308200000001</v>
      </c>
      <c r="E4687" s="6" t="s">
        <v>34</v>
      </c>
      <c r="F4687" s="6" t="s">
        <v>33</v>
      </c>
      <c r="G4687">
        <v>20260723</v>
      </c>
    </row>
    <row r="4688" spans="1:7" x14ac:dyDescent="0.2">
      <c r="A4688" s="6" t="s">
        <v>201</v>
      </c>
      <c r="B4688" s="6" t="s">
        <v>191</v>
      </c>
      <c r="C4688" s="6" t="s">
        <v>166</v>
      </c>
      <c r="D4688">
        <v>88.345046999999994</v>
      </c>
      <c r="E4688" s="6" t="s">
        <v>36</v>
      </c>
      <c r="F4688" s="6" t="s">
        <v>35</v>
      </c>
      <c r="G4688">
        <v>20260723</v>
      </c>
    </row>
    <row r="4689" spans="1:7" x14ac:dyDescent="0.2">
      <c r="A4689" s="6" t="s">
        <v>201</v>
      </c>
      <c r="B4689" s="6" t="s">
        <v>191</v>
      </c>
      <c r="C4689" s="6" t="s">
        <v>166</v>
      </c>
      <c r="D4689">
        <v>67.368035000000006</v>
      </c>
      <c r="E4689" s="6" t="s">
        <v>38</v>
      </c>
      <c r="F4689" s="6" t="s">
        <v>37</v>
      </c>
      <c r="G4689">
        <v>20260723</v>
      </c>
    </row>
    <row r="4690" spans="1:7" x14ac:dyDescent="0.2">
      <c r="A4690" s="6" t="s">
        <v>201</v>
      </c>
      <c r="B4690" s="6" t="s">
        <v>191</v>
      </c>
      <c r="C4690" s="6" t="s">
        <v>166</v>
      </c>
      <c r="D4690">
        <v>9254.3973480000004</v>
      </c>
      <c r="E4690" s="6" t="s">
        <v>40</v>
      </c>
      <c r="F4690" s="6" t="s">
        <v>39</v>
      </c>
      <c r="G4690">
        <v>20260723</v>
      </c>
    </row>
    <row r="4691" spans="1:7" x14ac:dyDescent="0.2">
      <c r="A4691" s="6" t="s">
        <v>201</v>
      </c>
      <c r="B4691" s="6" t="s">
        <v>191</v>
      </c>
      <c r="C4691" s="6" t="s">
        <v>166</v>
      </c>
      <c r="D4691">
        <v>6829.2980470000002</v>
      </c>
      <c r="E4691" s="6" t="s">
        <v>42</v>
      </c>
      <c r="F4691" s="6" t="s">
        <v>41</v>
      </c>
      <c r="G4691">
        <v>20260723</v>
      </c>
    </row>
    <row r="4692" spans="1:7" x14ac:dyDescent="0.2">
      <c r="A4692" s="6" t="s">
        <v>201</v>
      </c>
      <c r="B4692" s="6" t="s">
        <v>191</v>
      </c>
      <c r="C4692" s="6" t="s">
        <v>166</v>
      </c>
      <c r="D4692">
        <v>2382.9099299999998</v>
      </c>
      <c r="E4692" s="6" t="s">
        <v>44</v>
      </c>
      <c r="F4692" s="6" t="s">
        <v>43</v>
      </c>
      <c r="G4692">
        <v>20260723</v>
      </c>
    </row>
    <row r="4693" spans="1:7" x14ac:dyDescent="0.2">
      <c r="A4693" s="6" t="s">
        <v>201</v>
      </c>
      <c r="B4693" s="6" t="s">
        <v>191</v>
      </c>
      <c r="C4693" s="6" t="s">
        <v>166</v>
      </c>
      <c r="D4693">
        <v>33.312697</v>
      </c>
      <c r="E4693" s="6" t="s">
        <v>46</v>
      </c>
      <c r="F4693" s="6" t="s">
        <v>45</v>
      </c>
      <c r="G4693">
        <v>20260723</v>
      </c>
    </row>
    <row r="4694" spans="1:7" x14ac:dyDescent="0.2">
      <c r="A4694" s="6" t="s">
        <v>201</v>
      </c>
      <c r="B4694" s="6" t="s">
        <v>191</v>
      </c>
      <c r="C4694" s="6" t="s">
        <v>166</v>
      </c>
      <c r="D4694">
        <v>8.8766739999999995</v>
      </c>
      <c r="E4694" s="6" t="s">
        <v>48</v>
      </c>
      <c r="F4694" s="6" t="s">
        <v>47</v>
      </c>
      <c r="G4694">
        <v>20260723</v>
      </c>
    </row>
    <row r="4695" spans="1:7" x14ac:dyDescent="0.2">
      <c r="A4695" s="6" t="s">
        <v>201</v>
      </c>
      <c r="B4695" s="6" t="s">
        <v>191</v>
      </c>
      <c r="C4695" s="6" t="s">
        <v>166</v>
      </c>
      <c r="D4695">
        <v>1178.0848490000001</v>
      </c>
      <c r="E4695" s="6" t="s">
        <v>50</v>
      </c>
      <c r="F4695" s="6" t="s">
        <v>49</v>
      </c>
      <c r="G4695">
        <v>20260723</v>
      </c>
    </row>
    <row r="4696" spans="1:7" x14ac:dyDescent="0.2">
      <c r="A4696" s="6" t="s">
        <v>201</v>
      </c>
      <c r="B4696" s="6" t="s">
        <v>191</v>
      </c>
      <c r="C4696" s="6" t="s">
        <v>166</v>
      </c>
      <c r="D4696">
        <v>91.988465000000005</v>
      </c>
      <c r="E4696" s="6" t="s">
        <v>52</v>
      </c>
      <c r="F4696" s="6" t="s">
        <v>51</v>
      </c>
      <c r="G4696">
        <v>20260723</v>
      </c>
    </row>
    <row r="4697" spans="1:7" x14ac:dyDescent="0.2">
      <c r="A4697" s="6" t="s">
        <v>201</v>
      </c>
      <c r="B4697" s="6" t="s">
        <v>191</v>
      </c>
      <c r="C4697" s="6" t="s">
        <v>166</v>
      </c>
      <c r="D4697">
        <v>291.35881000000001</v>
      </c>
      <c r="E4697" s="6" t="s">
        <v>54</v>
      </c>
      <c r="F4697" s="6" t="s">
        <v>53</v>
      </c>
      <c r="G4697">
        <v>20260723</v>
      </c>
    </row>
    <row r="4698" spans="1:7" x14ac:dyDescent="0.2">
      <c r="A4698" s="6" t="s">
        <v>201</v>
      </c>
      <c r="B4698" s="6" t="s">
        <v>191</v>
      </c>
      <c r="C4698" s="6" t="s">
        <v>166</v>
      </c>
      <c r="D4698">
        <v>1.3188329999999999</v>
      </c>
      <c r="E4698" s="6" t="s">
        <v>56</v>
      </c>
      <c r="F4698" s="6" t="s">
        <v>55</v>
      </c>
      <c r="G4698">
        <v>20260723</v>
      </c>
    </row>
    <row r="4699" spans="1:7" x14ac:dyDescent="0.2">
      <c r="A4699" s="6" t="s">
        <v>201</v>
      </c>
      <c r="B4699" s="6" t="s">
        <v>191</v>
      </c>
      <c r="C4699" s="6" t="s">
        <v>166</v>
      </c>
      <c r="D4699">
        <v>3458.8795490000002</v>
      </c>
      <c r="E4699" s="6" t="s">
        <v>58</v>
      </c>
      <c r="F4699" s="6" t="s">
        <v>57</v>
      </c>
      <c r="G4699">
        <v>20260723</v>
      </c>
    </row>
    <row r="4700" spans="1:7" x14ac:dyDescent="0.2">
      <c r="A4700" s="6" t="s">
        <v>201</v>
      </c>
      <c r="B4700" s="6" t="s">
        <v>191</v>
      </c>
      <c r="C4700" s="6" t="s">
        <v>166</v>
      </c>
      <c r="D4700">
        <v>236.593549</v>
      </c>
      <c r="E4700" s="6" t="s">
        <v>60</v>
      </c>
      <c r="F4700" s="6" t="s">
        <v>59</v>
      </c>
      <c r="G4700">
        <v>20260723</v>
      </c>
    </row>
    <row r="4701" spans="1:7" x14ac:dyDescent="0.2">
      <c r="A4701" s="6" t="s">
        <v>201</v>
      </c>
      <c r="B4701" s="6" t="s">
        <v>191</v>
      </c>
      <c r="C4701" s="6" t="s">
        <v>166</v>
      </c>
      <c r="D4701">
        <v>3.2217359999999999</v>
      </c>
      <c r="E4701" s="6" t="s">
        <v>62</v>
      </c>
      <c r="F4701" s="6" t="s">
        <v>61</v>
      </c>
      <c r="G4701">
        <v>20260723</v>
      </c>
    </row>
    <row r="4702" spans="1:7" x14ac:dyDescent="0.2">
      <c r="A4702" s="6" t="s">
        <v>201</v>
      </c>
      <c r="B4702" s="6" t="s">
        <v>191</v>
      </c>
      <c r="C4702" s="6" t="s">
        <v>166</v>
      </c>
      <c r="D4702">
        <v>0</v>
      </c>
      <c r="E4702" s="6" t="s">
        <v>64</v>
      </c>
      <c r="F4702" s="6" t="s">
        <v>63</v>
      </c>
      <c r="G4702">
        <v>20260723</v>
      </c>
    </row>
    <row r="4703" spans="1:7" x14ac:dyDescent="0.2">
      <c r="A4703" s="6" t="s">
        <v>201</v>
      </c>
      <c r="B4703" s="6" t="s">
        <v>191</v>
      </c>
      <c r="C4703" s="6" t="s">
        <v>166</v>
      </c>
      <c r="D4703">
        <v>233.371813</v>
      </c>
      <c r="E4703" s="6" t="s">
        <v>66</v>
      </c>
      <c r="F4703" s="6" t="s">
        <v>65</v>
      </c>
      <c r="G4703">
        <v>20260723</v>
      </c>
    </row>
    <row r="4704" spans="1:7" x14ac:dyDescent="0.2">
      <c r="A4704" s="6" t="s">
        <v>201</v>
      </c>
      <c r="B4704" s="6" t="s">
        <v>191</v>
      </c>
      <c r="C4704" s="6" t="s">
        <v>166</v>
      </c>
      <c r="D4704">
        <v>1621.248531</v>
      </c>
      <c r="E4704" s="6" t="s">
        <v>68</v>
      </c>
      <c r="F4704" s="6" t="s">
        <v>67</v>
      </c>
      <c r="G4704">
        <v>20260723</v>
      </c>
    </row>
    <row r="4705" spans="1:7" x14ac:dyDescent="0.2">
      <c r="A4705" s="6" t="s">
        <v>201</v>
      </c>
      <c r="B4705" s="6" t="s">
        <v>191</v>
      </c>
      <c r="C4705" s="6" t="s">
        <v>166</v>
      </c>
      <c r="D4705">
        <v>1551.563537</v>
      </c>
      <c r="E4705" s="6" t="s">
        <v>70</v>
      </c>
      <c r="F4705" s="6" t="s">
        <v>69</v>
      </c>
      <c r="G4705">
        <v>20260723</v>
      </c>
    </row>
    <row r="4706" spans="1:7" x14ac:dyDescent="0.2">
      <c r="A4706" s="6" t="s">
        <v>201</v>
      </c>
      <c r="B4706" s="6" t="s">
        <v>191</v>
      </c>
      <c r="C4706" s="6" t="s">
        <v>166</v>
      </c>
      <c r="D4706">
        <v>1449.502927</v>
      </c>
      <c r="E4706" s="6" t="s">
        <v>72</v>
      </c>
      <c r="F4706" s="6" t="s">
        <v>71</v>
      </c>
      <c r="G4706">
        <v>20260723</v>
      </c>
    </row>
    <row r="4707" spans="1:7" x14ac:dyDescent="0.2">
      <c r="A4707" s="6" t="s">
        <v>201</v>
      </c>
      <c r="B4707" s="6" t="s">
        <v>191</v>
      </c>
      <c r="C4707" s="6" t="s">
        <v>166</v>
      </c>
      <c r="D4707">
        <v>102.06061</v>
      </c>
      <c r="E4707" s="6" t="s">
        <v>74</v>
      </c>
      <c r="F4707" s="6" t="s">
        <v>73</v>
      </c>
      <c r="G4707">
        <v>20260723</v>
      </c>
    </row>
    <row r="4708" spans="1:7" x14ac:dyDescent="0.2">
      <c r="A4708" s="6" t="s">
        <v>201</v>
      </c>
      <c r="B4708" s="6" t="s">
        <v>191</v>
      </c>
      <c r="C4708" s="6" t="s">
        <v>166</v>
      </c>
      <c r="D4708">
        <v>70.878366999999997</v>
      </c>
      <c r="E4708" s="6" t="s">
        <v>76</v>
      </c>
      <c r="F4708" s="6" t="s">
        <v>75</v>
      </c>
      <c r="G4708">
        <v>20260723</v>
      </c>
    </row>
    <row r="4709" spans="1:7" x14ac:dyDescent="0.2">
      <c r="A4709" s="6" t="s">
        <v>201</v>
      </c>
      <c r="B4709" s="6" t="s">
        <v>191</v>
      </c>
      <c r="C4709" s="6" t="s">
        <v>166</v>
      </c>
      <c r="D4709">
        <v>-5.9186949999999996</v>
      </c>
      <c r="E4709" s="6" t="s">
        <v>78</v>
      </c>
      <c r="F4709" s="6" t="s">
        <v>77</v>
      </c>
      <c r="G4709">
        <v>20260723</v>
      </c>
    </row>
    <row r="4710" spans="1:7" x14ac:dyDescent="0.2">
      <c r="A4710" s="6" t="s">
        <v>201</v>
      </c>
      <c r="B4710" s="6" t="s">
        <v>191</v>
      </c>
      <c r="C4710" s="6" t="s">
        <v>166</v>
      </c>
      <c r="D4710">
        <v>76.797060999999999</v>
      </c>
      <c r="E4710" s="6" t="s">
        <v>80</v>
      </c>
      <c r="F4710" s="6" t="s">
        <v>79</v>
      </c>
      <c r="G4710">
        <v>20260723</v>
      </c>
    </row>
    <row r="4711" spans="1:7" x14ac:dyDescent="0.2">
      <c r="A4711" s="6" t="s">
        <v>201</v>
      </c>
      <c r="B4711" s="6" t="s">
        <v>191</v>
      </c>
      <c r="C4711" s="6" t="s">
        <v>166</v>
      </c>
      <c r="D4711">
        <v>-1.193373</v>
      </c>
      <c r="E4711" s="6" t="s">
        <v>82</v>
      </c>
      <c r="F4711" s="6" t="s">
        <v>81</v>
      </c>
      <c r="G4711">
        <v>20260723</v>
      </c>
    </row>
    <row r="4712" spans="1:7" x14ac:dyDescent="0.2">
      <c r="A4712" s="6" t="s">
        <v>201</v>
      </c>
      <c r="B4712" s="6" t="s">
        <v>191</v>
      </c>
      <c r="C4712" s="6" t="s">
        <v>166</v>
      </c>
      <c r="D4712">
        <v>105.84028000000001</v>
      </c>
      <c r="E4712" s="6" t="s">
        <v>84</v>
      </c>
      <c r="F4712" s="6" t="s">
        <v>83</v>
      </c>
      <c r="G4712">
        <v>20260723</v>
      </c>
    </row>
    <row r="4713" spans="1:7" x14ac:dyDescent="0.2">
      <c r="A4713" s="6" t="s">
        <v>201</v>
      </c>
      <c r="B4713" s="6" t="s">
        <v>191</v>
      </c>
      <c r="C4713" s="6" t="s">
        <v>166</v>
      </c>
      <c r="D4713">
        <v>469.16336100000001</v>
      </c>
      <c r="E4713" s="6" t="s">
        <v>86</v>
      </c>
      <c r="F4713" s="6" t="s">
        <v>85</v>
      </c>
      <c r="G4713">
        <v>20260723</v>
      </c>
    </row>
    <row r="4714" spans="1:7" x14ac:dyDescent="0.2">
      <c r="A4714" s="6" t="s">
        <v>201</v>
      </c>
      <c r="B4714" s="6" t="s">
        <v>191</v>
      </c>
      <c r="C4714" s="6" t="s">
        <v>166</v>
      </c>
      <c r="D4714">
        <v>260.42971399999999</v>
      </c>
      <c r="E4714" s="6" t="s">
        <v>88</v>
      </c>
      <c r="F4714" s="6" t="s">
        <v>87</v>
      </c>
      <c r="G4714">
        <v>20260723</v>
      </c>
    </row>
    <row r="4715" spans="1:7" x14ac:dyDescent="0.2">
      <c r="A4715" s="6" t="s">
        <v>201</v>
      </c>
      <c r="B4715" s="6" t="s">
        <v>191</v>
      </c>
      <c r="C4715" s="6" t="s">
        <v>166</v>
      </c>
      <c r="D4715">
        <v>142.04960199999999</v>
      </c>
      <c r="E4715" s="6" t="s">
        <v>90</v>
      </c>
      <c r="F4715" s="6" t="s">
        <v>89</v>
      </c>
      <c r="G4715">
        <v>20260723</v>
      </c>
    </row>
    <row r="4716" spans="1:7" x14ac:dyDescent="0.2">
      <c r="A4716" s="6" t="s">
        <v>201</v>
      </c>
      <c r="B4716" s="6" t="s">
        <v>191</v>
      </c>
      <c r="C4716" s="6" t="s">
        <v>166</v>
      </c>
      <c r="D4716">
        <v>0</v>
      </c>
      <c r="E4716" s="6" t="s">
        <v>92</v>
      </c>
      <c r="F4716" s="6" t="s">
        <v>91</v>
      </c>
      <c r="G4716">
        <v>20260723</v>
      </c>
    </row>
    <row r="4717" spans="1:7" x14ac:dyDescent="0.2">
      <c r="A4717" s="6" t="s">
        <v>201</v>
      </c>
      <c r="B4717" s="6" t="s">
        <v>191</v>
      </c>
      <c r="C4717" s="6" t="s">
        <v>166</v>
      </c>
      <c r="D4717">
        <v>0</v>
      </c>
      <c r="E4717" s="6" t="s">
        <v>94</v>
      </c>
      <c r="F4717" s="6" t="s">
        <v>93</v>
      </c>
      <c r="G4717">
        <v>20260723</v>
      </c>
    </row>
    <row r="4718" spans="1:7" x14ac:dyDescent="0.2">
      <c r="A4718" s="6" t="s">
        <v>201</v>
      </c>
      <c r="B4718" s="6" t="s">
        <v>191</v>
      </c>
      <c r="C4718" s="6" t="s">
        <v>166</v>
      </c>
      <c r="D4718">
        <v>473.49229200000002</v>
      </c>
      <c r="E4718" s="6" t="s">
        <v>96</v>
      </c>
      <c r="F4718" s="6" t="s">
        <v>95</v>
      </c>
      <c r="G4718">
        <v>20260723</v>
      </c>
    </row>
    <row r="4719" spans="1:7" x14ac:dyDescent="0.2">
      <c r="A4719" s="6" t="s">
        <v>201</v>
      </c>
      <c r="B4719" s="6" t="s">
        <v>191</v>
      </c>
      <c r="C4719" s="6" t="s">
        <v>166</v>
      </c>
      <c r="D4719">
        <v>128.102982</v>
      </c>
      <c r="E4719" s="6" t="s">
        <v>98</v>
      </c>
      <c r="F4719" s="6" t="s">
        <v>97</v>
      </c>
      <c r="G4719">
        <v>20260723</v>
      </c>
    </row>
    <row r="4720" spans="1:7" x14ac:dyDescent="0.2">
      <c r="A4720" s="6" t="s">
        <v>201</v>
      </c>
      <c r="B4720" s="6" t="s">
        <v>191</v>
      </c>
      <c r="C4720" s="6" t="s">
        <v>166</v>
      </c>
      <c r="D4720">
        <v>19207.879075000001</v>
      </c>
      <c r="E4720" s="6" t="s">
        <v>100</v>
      </c>
      <c r="F4720" s="6" t="s">
        <v>99</v>
      </c>
      <c r="G4720">
        <v>20260723</v>
      </c>
    </row>
    <row r="4721" spans="1:7" x14ac:dyDescent="0.2">
      <c r="A4721" s="6" t="s">
        <v>201</v>
      </c>
      <c r="B4721" s="6" t="s">
        <v>191</v>
      </c>
      <c r="C4721" s="6" t="s">
        <v>166</v>
      </c>
      <c r="E4721" s="6" t="s">
        <v>102</v>
      </c>
      <c r="F4721" s="6" t="s">
        <v>101</v>
      </c>
      <c r="G4721">
        <v>20260723</v>
      </c>
    </row>
    <row r="4722" spans="1:7" x14ac:dyDescent="0.2">
      <c r="A4722" s="6" t="s">
        <v>201</v>
      </c>
      <c r="B4722" s="6" t="s">
        <v>191</v>
      </c>
      <c r="C4722" s="6" t="s">
        <v>166</v>
      </c>
      <c r="D4722">
        <v>3917.329929</v>
      </c>
      <c r="E4722" s="6" t="s">
        <v>167</v>
      </c>
      <c r="F4722" s="6" t="s">
        <v>103</v>
      </c>
      <c r="G4722">
        <v>20260723</v>
      </c>
    </row>
    <row r="4723" spans="1:7" x14ac:dyDescent="0.2">
      <c r="A4723" s="6" t="s">
        <v>201</v>
      </c>
      <c r="B4723" s="6" t="s">
        <v>191</v>
      </c>
      <c r="C4723" s="6" t="s">
        <v>166</v>
      </c>
      <c r="D4723">
        <v>3666.3691239999998</v>
      </c>
      <c r="E4723" s="6" t="s">
        <v>168</v>
      </c>
      <c r="F4723" s="6" t="s">
        <v>104</v>
      </c>
      <c r="G4723">
        <v>20260723</v>
      </c>
    </row>
    <row r="4724" spans="1:7" x14ac:dyDescent="0.2">
      <c r="A4724" s="6" t="s">
        <v>201</v>
      </c>
      <c r="B4724" s="6" t="s">
        <v>191</v>
      </c>
      <c r="C4724" s="6" t="s">
        <v>166</v>
      </c>
      <c r="D4724">
        <v>0</v>
      </c>
      <c r="E4724" s="6" t="s">
        <v>106</v>
      </c>
      <c r="F4724" s="6" t="s">
        <v>105</v>
      </c>
      <c r="G4724">
        <v>20260723</v>
      </c>
    </row>
    <row r="4725" spans="1:7" x14ac:dyDescent="0.2">
      <c r="A4725" s="6" t="s">
        <v>201</v>
      </c>
      <c r="B4725" s="6" t="s">
        <v>191</v>
      </c>
      <c r="C4725" s="6" t="s">
        <v>166</v>
      </c>
      <c r="D4725">
        <v>3510.7683579999998</v>
      </c>
      <c r="E4725" s="6" t="s">
        <v>108</v>
      </c>
      <c r="F4725" s="6" t="s">
        <v>107</v>
      </c>
      <c r="G4725">
        <v>20260723</v>
      </c>
    </row>
    <row r="4726" spans="1:7" x14ac:dyDescent="0.2">
      <c r="A4726" s="6" t="s">
        <v>201</v>
      </c>
      <c r="B4726" s="6" t="s">
        <v>191</v>
      </c>
      <c r="C4726" s="6" t="s">
        <v>166</v>
      </c>
      <c r="D4726">
        <v>155.60076599999999</v>
      </c>
      <c r="E4726" s="6" t="s">
        <v>110</v>
      </c>
      <c r="F4726" s="6" t="s">
        <v>109</v>
      </c>
      <c r="G4726">
        <v>20260723</v>
      </c>
    </row>
    <row r="4727" spans="1:7" x14ac:dyDescent="0.2">
      <c r="A4727" s="6" t="s">
        <v>201</v>
      </c>
      <c r="B4727" s="6" t="s">
        <v>191</v>
      </c>
      <c r="C4727" s="6" t="s">
        <v>166</v>
      </c>
      <c r="D4727">
        <v>250.96080499999999</v>
      </c>
      <c r="E4727" s="6" t="s">
        <v>112</v>
      </c>
      <c r="F4727" s="6" t="s">
        <v>111</v>
      </c>
      <c r="G4727">
        <v>20260723</v>
      </c>
    </row>
    <row r="4728" spans="1:7" x14ac:dyDescent="0.2">
      <c r="A4728" s="6" t="s">
        <v>201</v>
      </c>
      <c r="B4728" s="6" t="s">
        <v>191</v>
      </c>
      <c r="C4728" s="6" t="s">
        <v>166</v>
      </c>
      <c r="D4728">
        <v>0</v>
      </c>
      <c r="E4728" s="6" t="s">
        <v>106</v>
      </c>
      <c r="F4728" s="6" t="s">
        <v>113</v>
      </c>
      <c r="G4728">
        <v>20260723</v>
      </c>
    </row>
    <row r="4729" spans="1:7" x14ac:dyDescent="0.2">
      <c r="A4729" s="6" t="s">
        <v>201</v>
      </c>
      <c r="B4729" s="6" t="s">
        <v>191</v>
      </c>
      <c r="C4729" s="6" t="s">
        <v>166</v>
      </c>
      <c r="D4729">
        <v>232.81513200000001</v>
      </c>
      <c r="E4729" s="6" t="s">
        <v>108</v>
      </c>
      <c r="F4729" s="6" t="s">
        <v>114</v>
      </c>
      <c r="G4729">
        <v>20260723</v>
      </c>
    </row>
    <row r="4730" spans="1:7" x14ac:dyDescent="0.2">
      <c r="A4730" s="6" t="s">
        <v>201</v>
      </c>
      <c r="B4730" s="6" t="s">
        <v>191</v>
      </c>
      <c r="C4730" s="6" t="s">
        <v>166</v>
      </c>
      <c r="D4730">
        <v>18.145672999999999</v>
      </c>
      <c r="E4730" s="6" t="s">
        <v>110</v>
      </c>
      <c r="F4730" s="6" t="s">
        <v>115</v>
      </c>
      <c r="G4730">
        <v>20260723</v>
      </c>
    </row>
    <row r="4731" spans="1:7" x14ac:dyDescent="0.2">
      <c r="A4731" s="6" t="s">
        <v>201</v>
      </c>
      <c r="B4731" s="6" t="s">
        <v>191</v>
      </c>
      <c r="C4731" s="6" t="s">
        <v>166</v>
      </c>
      <c r="D4731">
        <v>4186.4253509999999</v>
      </c>
      <c r="E4731" s="6" t="s">
        <v>117</v>
      </c>
      <c r="F4731" s="6" t="s">
        <v>116</v>
      </c>
      <c r="G4731">
        <v>20260723</v>
      </c>
    </row>
    <row r="4732" spans="1:7" x14ac:dyDescent="0.2">
      <c r="A4732" s="6" t="s">
        <v>201</v>
      </c>
      <c r="B4732" s="6" t="s">
        <v>191</v>
      </c>
      <c r="C4732" s="6" t="s">
        <v>166</v>
      </c>
      <c r="D4732">
        <v>-282.06397900000002</v>
      </c>
      <c r="E4732" s="6" t="s">
        <v>119</v>
      </c>
      <c r="F4732" s="6" t="s">
        <v>118</v>
      </c>
      <c r="G4732">
        <v>20260723</v>
      </c>
    </row>
    <row r="4733" spans="1:7" x14ac:dyDescent="0.2">
      <c r="A4733" s="6" t="s">
        <v>201</v>
      </c>
      <c r="B4733" s="6" t="s">
        <v>191</v>
      </c>
      <c r="C4733" s="6" t="s">
        <v>166</v>
      </c>
      <c r="D4733">
        <v>0</v>
      </c>
      <c r="E4733" s="6" t="s">
        <v>106</v>
      </c>
      <c r="F4733" s="6" t="s">
        <v>120</v>
      </c>
      <c r="G4733">
        <v>20260723</v>
      </c>
    </row>
    <row r="4734" spans="1:7" x14ac:dyDescent="0.2">
      <c r="A4734" s="6" t="s">
        <v>201</v>
      </c>
      <c r="B4734" s="6" t="s">
        <v>191</v>
      </c>
      <c r="C4734" s="6" t="s">
        <v>166</v>
      </c>
      <c r="D4734">
        <v>-325.42371900000001</v>
      </c>
      <c r="E4734" s="6" t="s">
        <v>108</v>
      </c>
      <c r="F4734" s="6" t="s">
        <v>121</v>
      </c>
      <c r="G4734">
        <v>20260723</v>
      </c>
    </row>
    <row r="4735" spans="1:7" x14ac:dyDescent="0.2">
      <c r="A4735" s="6" t="s">
        <v>201</v>
      </c>
      <c r="B4735" s="6" t="s">
        <v>191</v>
      </c>
      <c r="C4735" s="6" t="s">
        <v>166</v>
      </c>
      <c r="D4735">
        <v>43.359740000000002</v>
      </c>
      <c r="E4735" s="6" t="s">
        <v>110</v>
      </c>
      <c r="F4735" s="6" t="s">
        <v>122</v>
      </c>
      <c r="G4735">
        <v>20260723</v>
      </c>
    </row>
    <row r="4736" spans="1:7" x14ac:dyDescent="0.2">
      <c r="A4736" s="6" t="s">
        <v>201</v>
      </c>
      <c r="B4736" s="6" t="s">
        <v>191</v>
      </c>
      <c r="C4736" s="6" t="s">
        <v>166</v>
      </c>
      <c r="D4736">
        <v>4468.4893300000003</v>
      </c>
      <c r="E4736" s="6" t="s">
        <v>169</v>
      </c>
      <c r="F4736" s="6" t="s">
        <v>123</v>
      </c>
      <c r="G4736">
        <v>20260723</v>
      </c>
    </row>
    <row r="4737" spans="1:7" x14ac:dyDescent="0.2">
      <c r="A4737" s="6" t="s">
        <v>201</v>
      </c>
      <c r="B4737" s="6" t="s">
        <v>191</v>
      </c>
      <c r="C4737" s="6" t="s">
        <v>166</v>
      </c>
      <c r="D4737">
        <v>0</v>
      </c>
      <c r="E4737" s="6" t="s">
        <v>106</v>
      </c>
      <c r="F4737" s="6" t="s">
        <v>124</v>
      </c>
      <c r="G4737">
        <v>20260723</v>
      </c>
    </row>
    <row r="4738" spans="1:7" x14ac:dyDescent="0.2">
      <c r="A4738" s="6" t="s">
        <v>201</v>
      </c>
      <c r="B4738" s="6" t="s">
        <v>191</v>
      </c>
      <c r="C4738" s="6" t="s">
        <v>166</v>
      </c>
      <c r="D4738">
        <v>4166.3125069999996</v>
      </c>
      <c r="E4738" s="6" t="s">
        <v>108</v>
      </c>
      <c r="F4738" s="6" t="s">
        <v>125</v>
      </c>
      <c r="G4738">
        <v>20260723</v>
      </c>
    </row>
    <row r="4739" spans="1:7" x14ac:dyDescent="0.2">
      <c r="A4739" s="6" t="s">
        <v>201</v>
      </c>
      <c r="B4739" s="6" t="s">
        <v>191</v>
      </c>
      <c r="C4739" s="6" t="s">
        <v>166</v>
      </c>
      <c r="D4739">
        <v>302.17682300000001</v>
      </c>
      <c r="E4739" s="6" t="s">
        <v>110</v>
      </c>
      <c r="F4739" s="6" t="s">
        <v>126</v>
      </c>
      <c r="G4739">
        <v>20260723</v>
      </c>
    </row>
    <row r="4740" spans="1:7" x14ac:dyDescent="0.2">
      <c r="A4740" s="6" t="s">
        <v>201</v>
      </c>
      <c r="B4740" s="6" t="s">
        <v>191</v>
      </c>
      <c r="C4740" s="6" t="s">
        <v>166</v>
      </c>
      <c r="D4740">
        <v>2920.0467829999998</v>
      </c>
      <c r="E4740" s="6" t="s">
        <v>170</v>
      </c>
      <c r="F4740" s="6" t="s">
        <v>127</v>
      </c>
      <c r="G4740">
        <v>20260723</v>
      </c>
    </row>
    <row r="4741" spans="1:7" x14ac:dyDescent="0.2">
      <c r="A4741" s="6" t="s">
        <v>201</v>
      </c>
      <c r="B4741" s="6" t="s">
        <v>191</v>
      </c>
      <c r="C4741" s="6" t="s">
        <v>166</v>
      </c>
      <c r="D4741">
        <v>169.11654100000001</v>
      </c>
      <c r="E4741" s="6" t="s">
        <v>106</v>
      </c>
      <c r="F4741" s="6" t="s">
        <v>128</v>
      </c>
      <c r="G4741">
        <v>20260723</v>
      </c>
    </row>
    <row r="4742" spans="1:7" x14ac:dyDescent="0.2">
      <c r="A4742" s="6" t="s">
        <v>201</v>
      </c>
      <c r="B4742" s="6" t="s">
        <v>191</v>
      </c>
      <c r="C4742" s="6" t="s">
        <v>166</v>
      </c>
      <c r="D4742">
        <v>2688.9537380000002</v>
      </c>
      <c r="E4742" s="6" t="s">
        <v>108</v>
      </c>
      <c r="F4742" s="6" t="s">
        <v>129</v>
      </c>
      <c r="G4742">
        <v>20260723</v>
      </c>
    </row>
    <row r="4743" spans="1:7" x14ac:dyDescent="0.2">
      <c r="A4743" s="6" t="s">
        <v>201</v>
      </c>
      <c r="B4743" s="6" t="s">
        <v>191</v>
      </c>
      <c r="C4743" s="6" t="s">
        <v>166</v>
      </c>
      <c r="D4743">
        <v>61.976503999999998</v>
      </c>
      <c r="E4743" s="6" t="s">
        <v>110</v>
      </c>
      <c r="F4743" s="6" t="s">
        <v>130</v>
      </c>
      <c r="G4743">
        <v>20260723</v>
      </c>
    </row>
    <row r="4744" spans="1:7" x14ac:dyDescent="0.2">
      <c r="A4744" s="6" t="s">
        <v>201</v>
      </c>
      <c r="B4744" s="6" t="s">
        <v>191</v>
      </c>
      <c r="C4744" s="6" t="s">
        <v>166</v>
      </c>
      <c r="E4744" s="6" t="s">
        <v>132</v>
      </c>
      <c r="F4744" s="6" t="s">
        <v>131</v>
      </c>
      <c r="G4744">
        <v>20260723</v>
      </c>
    </row>
    <row r="4745" spans="1:7" x14ac:dyDescent="0.2">
      <c r="A4745" s="6" t="s">
        <v>201</v>
      </c>
      <c r="B4745" s="6" t="s">
        <v>191</v>
      </c>
      <c r="C4745" s="6" t="s">
        <v>166</v>
      </c>
      <c r="D4745">
        <v>0</v>
      </c>
      <c r="E4745" s="6" t="s">
        <v>134</v>
      </c>
      <c r="F4745" s="6" t="s">
        <v>133</v>
      </c>
      <c r="G4745">
        <v>20260723</v>
      </c>
    </row>
    <row r="4746" spans="1:7" x14ac:dyDescent="0.2">
      <c r="A4746" s="6" t="s">
        <v>201</v>
      </c>
      <c r="B4746" s="6" t="s">
        <v>191</v>
      </c>
      <c r="C4746" s="6" t="s">
        <v>166</v>
      </c>
      <c r="D4746">
        <v>117.04328700000001</v>
      </c>
      <c r="E4746" s="6" t="s">
        <v>136</v>
      </c>
      <c r="F4746" s="6" t="s">
        <v>135</v>
      </c>
      <c r="G4746">
        <v>20260723</v>
      </c>
    </row>
    <row r="4747" spans="1:7" x14ac:dyDescent="0.2">
      <c r="A4747" s="6" t="s">
        <v>201</v>
      </c>
      <c r="B4747" s="6" t="s">
        <v>191</v>
      </c>
      <c r="C4747" s="6" t="s">
        <v>166</v>
      </c>
      <c r="D4747">
        <v>0</v>
      </c>
      <c r="E4747" s="6" t="s">
        <v>138</v>
      </c>
      <c r="F4747" s="6" t="s">
        <v>137</v>
      </c>
      <c r="G4747">
        <v>20260723</v>
      </c>
    </row>
    <row r="4748" spans="1:7" x14ac:dyDescent="0.2">
      <c r="A4748" s="6" t="s">
        <v>201</v>
      </c>
      <c r="B4748" s="6" t="s">
        <v>191</v>
      </c>
      <c r="C4748" s="6" t="s">
        <v>166</v>
      </c>
      <c r="D4748">
        <v>345.15320300000002</v>
      </c>
      <c r="E4748" s="6" t="s">
        <v>140</v>
      </c>
      <c r="F4748" s="6" t="s">
        <v>139</v>
      </c>
      <c r="G4748">
        <v>20260723</v>
      </c>
    </row>
    <row r="4749" spans="1:7" x14ac:dyDescent="0.2">
      <c r="A4749" s="6" t="s">
        <v>201</v>
      </c>
      <c r="B4749" s="6" t="s">
        <v>191</v>
      </c>
      <c r="C4749" s="6" t="s">
        <v>166</v>
      </c>
      <c r="D4749">
        <v>42.104506999999998</v>
      </c>
      <c r="E4749" s="6" t="s">
        <v>142</v>
      </c>
      <c r="F4749" s="6" t="s">
        <v>141</v>
      </c>
      <c r="G4749">
        <v>20260723</v>
      </c>
    </row>
    <row r="4750" spans="1:7" x14ac:dyDescent="0.2">
      <c r="A4750" s="6" t="s">
        <v>201</v>
      </c>
      <c r="B4750" s="6" t="s">
        <v>191</v>
      </c>
      <c r="C4750" s="6" t="s">
        <v>166</v>
      </c>
      <c r="D4750">
        <v>68.781368000000001</v>
      </c>
      <c r="E4750" s="6" t="s">
        <v>52</v>
      </c>
      <c r="F4750" s="6" t="s">
        <v>143</v>
      </c>
      <c r="G4750">
        <v>20260723</v>
      </c>
    </row>
    <row r="4751" spans="1:7" x14ac:dyDescent="0.2">
      <c r="A4751" s="6" t="s">
        <v>201</v>
      </c>
      <c r="B4751" s="6" t="s">
        <v>191</v>
      </c>
      <c r="C4751" s="6" t="s">
        <v>166</v>
      </c>
      <c r="D4751">
        <v>3.5468E-2</v>
      </c>
      <c r="E4751" s="6" t="s">
        <v>145</v>
      </c>
      <c r="F4751" s="6" t="s">
        <v>144</v>
      </c>
      <c r="G4751">
        <v>20260723</v>
      </c>
    </row>
    <row r="4752" spans="1:7" x14ac:dyDescent="0.2">
      <c r="A4752" s="6" t="s">
        <v>201</v>
      </c>
      <c r="B4752" s="6" t="s">
        <v>191</v>
      </c>
      <c r="C4752" s="6" t="s">
        <v>166</v>
      </c>
      <c r="D4752">
        <v>324.800138</v>
      </c>
      <c r="E4752" s="6" t="s">
        <v>147</v>
      </c>
      <c r="F4752" s="6" t="s">
        <v>146</v>
      </c>
      <c r="G4752">
        <v>20260723</v>
      </c>
    </row>
    <row r="4753" spans="1:7" x14ac:dyDescent="0.2">
      <c r="A4753" s="6" t="s">
        <v>201</v>
      </c>
      <c r="B4753" s="6" t="s">
        <v>191</v>
      </c>
      <c r="C4753" s="6" t="s">
        <v>166</v>
      </c>
      <c r="D4753">
        <v>748.70930799999996</v>
      </c>
      <c r="E4753" s="6" t="s">
        <v>149</v>
      </c>
      <c r="F4753" s="6" t="s">
        <v>148</v>
      </c>
      <c r="G4753">
        <v>20260723</v>
      </c>
    </row>
    <row r="4754" spans="1:7" x14ac:dyDescent="0.2">
      <c r="A4754" s="6" t="s">
        <v>201</v>
      </c>
      <c r="B4754" s="6" t="s">
        <v>191</v>
      </c>
      <c r="C4754" s="6" t="s">
        <v>166</v>
      </c>
      <c r="D4754">
        <v>355.15037799999999</v>
      </c>
      <c r="E4754" s="6" t="s">
        <v>151</v>
      </c>
      <c r="F4754" s="6" t="s">
        <v>150</v>
      </c>
      <c r="G4754">
        <v>20260723</v>
      </c>
    </row>
    <row r="4755" spans="1:7" x14ac:dyDescent="0.2">
      <c r="A4755" s="6" t="s">
        <v>201</v>
      </c>
      <c r="B4755" s="6" t="s">
        <v>191</v>
      </c>
      <c r="C4755" s="6" t="s">
        <v>166</v>
      </c>
      <c r="D4755">
        <v>543.17569900000001</v>
      </c>
      <c r="E4755" s="6" t="s">
        <v>153</v>
      </c>
      <c r="F4755" s="6" t="s">
        <v>152</v>
      </c>
      <c r="G4755">
        <v>20260723</v>
      </c>
    </row>
    <row r="4756" spans="1:7" x14ac:dyDescent="0.2">
      <c r="A4756" s="6" t="s">
        <v>201</v>
      </c>
      <c r="B4756" s="6" t="s">
        <v>191</v>
      </c>
      <c r="C4756" s="6" t="s">
        <v>166</v>
      </c>
      <c r="D4756">
        <v>116.258308</v>
      </c>
      <c r="E4756" s="6" t="s">
        <v>155</v>
      </c>
      <c r="F4756" s="6" t="s">
        <v>154</v>
      </c>
      <c r="G4756">
        <v>20260723</v>
      </c>
    </row>
    <row r="4757" spans="1:7" x14ac:dyDescent="0.2">
      <c r="A4757" s="6" t="s">
        <v>201</v>
      </c>
      <c r="B4757" s="6" t="s">
        <v>191</v>
      </c>
      <c r="C4757" s="6" t="s">
        <v>166</v>
      </c>
      <c r="D4757">
        <v>0</v>
      </c>
      <c r="E4757" s="6" t="s">
        <v>157</v>
      </c>
      <c r="F4757" s="6" t="s">
        <v>156</v>
      </c>
      <c r="G4757">
        <v>20260723</v>
      </c>
    </row>
    <row r="4758" spans="1:7" x14ac:dyDescent="0.2">
      <c r="A4758" s="6" t="s">
        <v>201</v>
      </c>
      <c r="B4758" s="6" t="s">
        <v>191</v>
      </c>
      <c r="C4758" s="6" t="s">
        <v>166</v>
      </c>
      <c r="D4758">
        <v>116.258308</v>
      </c>
      <c r="E4758" s="6" t="s">
        <v>159</v>
      </c>
      <c r="F4758" s="6" t="s">
        <v>158</v>
      </c>
      <c r="G4758">
        <v>20260723</v>
      </c>
    </row>
    <row r="4759" spans="1:7" x14ac:dyDescent="0.2">
      <c r="A4759" s="6" t="s">
        <v>201</v>
      </c>
      <c r="B4759" s="6" t="s">
        <v>191</v>
      </c>
      <c r="C4759" s="6" t="s">
        <v>166</v>
      </c>
      <c r="D4759">
        <v>408.10703599999999</v>
      </c>
      <c r="E4759" s="6" t="s">
        <v>161</v>
      </c>
      <c r="F4759" s="6" t="s">
        <v>160</v>
      </c>
      <c r="G4759">
        <v>20260723</v>
      </c>
    </row>
    <row r="4760" spans="1:7" x14ac:dyDescent="0.2">
      <c r="A4760" s="6" t="s">
        <v>201</v>
      </c>
      <c r="B4760" s="6" t="s">
        <v>191</v>
      </c>
      <c r="C4760" s="6" t="s">
        <v>166</v>
      </c>
      <c r="D4760">
        <v>14093.120762</v>
      </c>
      <c r="E4760" s="6" t="s">
        <v>163</v>
      </c>
      <c r="F4760" s="6" t="s">
        <v>162</v>
      </c>
      <c r="G4760">
        <v>20260723</v>
      </c>
    </row>
    <row r="4761" spans="1:7" x14ac:dyDescent="0.2">
      <c r="A4761" s="6" t="s">
        <v>201</v>
      </c>
      <c r="B4761" s="6" t="s">
        <v>191</v>
      </c>
      <c r="C4761" s="6" t="s">
        <v>166</v>
      </c>
      <c r="D4761">
        <v>5114.7583119999999</v>
      </c>
      <c r="E4761" s="6" t="s">
        <v>165</v>
      </c>
      <c r="F4761" s="6" t="s">
        <v>164</v>
      </c>
      <c r="G4761">
        <v>20260723</v>
      </c>
    </row>
    <row r="4762" spans="1:7" x14ac:dyDescent="0.2">
      <c r="A4762" s="6" t="s">
        <v>201</v>
      </c>
      <c r="B4762" s="6" t="s">
        <v>192</v>
      </c>
      <c r="C4762" s="6" t="s">
        <v>166</v>
      </c>
      <c r="E4762" s="6" t="s">
        <v>12</v>
      </c>
      <c r="F4762" s="6" t="s">
        <v>11</v>
      </c>
      <c r="G4762">
        <v>20260723</v>
      </c>
    </row>
    <row r="4763" spans="1:7" x14ac:dyDescent="0.2">
      <c r="A4763" s="6" t="s">
        <v>201</v>
      </c>
      <c r="B4763" s="6" t="s">
        <v>192</v>
      </c>
      <c r="C4763" s="6" t="s">
        <v>166</v>
      </c>
      <c r="E4763" s="6" t="s">
        <v>16</v>
      </c>
      <c r="F4763" s="6" t="s">
        <v>15</v>
      </c>
      <c r="G4763">
        <v>20260723</v>
      </c>
    </row>
    <row r="4764" spans="1:7" x14ac:dyDescent="0.2">
      <c r="A4764" s="6" t="s">
        <v>201</v>
      </c>
      <c r="B4764" s="6" t="s">
        <v>192</v>
      </c>
      <c r="C4764" s="6" t="s">
        <v>166</v>
      </c>
      <c r="E4764" s="6" t="s">
        <v>18</v>
      </c>
      <c r="F4764" s="6" t="s">
        <v>17</v>
      </c>
      <c r="G4764">
        <v>20260723</v>
      </c>
    </row>
    <row r="4765" spans="1:7" x14ac:dyDescent="0.2">
      <c r="A4765" s="6" t="s">
        <v>201</v>
      </c>
      <c r="B4765" s="6" t="s">
        <v>192</v>
      </c>
      <c r="C4765" s="6" t="s">
        <v>166</v>
      </c>
      <c r="D4765">
        <v>0</v>
      </c>
      <c r="E4765" s="6" t="s">
        <v>20</v>
      </c>
      <c r="F4765" s="6" t="s">
        <v>19</v>
      </c>
      <c r="G4765">
        <v>20260723</v>
      </c>
    </row>
    <row r="4766" spans="1:7" x14ac:dyDescent="0.2">
      <c r="A4766" s="6" t="s">
        <v>201</v>
      </c>
      <c r="B4766" s="6" t="s">
        <v>192</v>
      </c>
      <c r="C4766" s="6" t="s">
        <v>166</v>
      </c>
      <c r="D4766">
        <v>328.05821200000003</v>
      </c>
      <c r="E4766" s="6" t="s">
        <v>22</v>
      </c>
      <c r="F4766" s="6" t="s">
        <v>21</v>
      </c>
      <c r="G4766">
        <v>20260723</v>
      </c>
    </row>
    <row r="4767" spans="1:7" x14ac:dyDescent="0.2">
      <c r="A4767" s="6" t="s">
        <v>201</v>
      </c>
      <c r="B4767" s="6" t="s">
        <v>192</v>
      </c>
      <c r="C4767" s="6" t="s">
        <v>166</v>
      </c>
      <c r="D4767">
        <v>0</v>
      </c>
      <c r="E4767" s="6" t="s">
        <v>24</v>
      </c>
      <c r="F4767" s="6" t="s">
        <v>23</v>
      </c>
      <c r="G4767">
        <v>20260723</v>
      </c>
    </row>
    <row r="4768" spans="1:7" x14ac:dyDescent="0.2">
      <c r="A4768" s="6" t="s">
        <v>201</v>
      </c>
      <c r="B4768" s="6" t="s">
        <v>192</v>
      </c>
      <c r="C4768" s="6" t="s">
        <v>166</v>
      </c>
      <c r="D4768">
        <v>289.170771</v>
      </c>
      <c r="E4768" s="6" t="s">
        <v>26</v>
      </c>
      <c r="F4768" s="6" t="s">
        <v>25</v>
      </c>
      <c r="G4768">
        <v>20260723</v>
      </c>
    </row>
    <row r="4769" spans="1:7" x14ac:dyDescent="0.2">
      <c r="A4769" s="6" t="s">
        <v>201</v>
      </c>
      <c r="B4769" s="6" t="s">
        <v>192</v>
      </c>
      <c r="C4769" s="6" t="s">
        <v>166</v>
      </c>
      <c r="D4769">
        <v>10669.808808</v>
      </c>
      <c r="E4769" s="6" t="s">
        <v>28</v>
      </c>
      <c r="F4769" s="6" t="s">
        <v>27</v>
      </c>
      <c r="G4769">
        <v>20260723</v>
      </c>
    </row>
    <row r="4770" spans="1:7" x14ac:dyDescent="0.2">
      <c r="A4770" s="6" t="s">
        <v>201</v>
      </c>
      <c r="B4770" s="6" t="s">
        <v>192</v>
      </c>
      <c r="C4770" s="6" t="s">
        <v>166</v>
      </c>
      <c r="D4770">
        <v>29.592168000000001</v>
      </c>
      <c r="E4770" s="6" t="s">
        <v>30</v>
      </c>
      <c r="F4770" s="6" t="s">
        <v>29</v>
      </c>
      <c r="G4770">
        <v>20260723</v>
      </c>
    </row>
    <row r="4771" spans="1:7" x14ac:dyDescent="0.2">
      <c r="A4771" s="6" t="s">
        <v>201</v>
      </c>
      <c r="B4771" s="6" t="s">
        <v>192</v>
      </c>
      <c r="C4771" s="6" t="s">
        <v>166</v>
      </c>
      <c r="D4771">
        <v>895.13956700000006</v>
      </c>
      <c r="E4771" s="6" t="s">
        <v>32</v>
      </c>
      <c r="F4771" s="6" t="s">
        <v>31</v>
      </c>
      <c r="G4771">
        <v>20260723</v>
      </c>
    </row>
    <row r="4772" spans="1:7" x14ac:dyDescent="0.2">
      <c r="A4772" s="6" t="s">
        <v>201</v>
      </c>
      <c r="B4772" s="6" t="s">
        <v>192</v>
      </c>
      <c r="C4772" s="6" t="s">
        <v>166</v>
      </c>
      <c r="D4772">
        <v>106.67577199999999</v>
      </c>
      <c r="E4772" s="6" t="s">
        <v>34</v>
      </c>
      <c r="F4772" s="6" t="s">
        <v>33</v>
      </c>
      <c r="G4772">
        <v>20260723</v>
      </c>
    </row>
    <row r="4773" spans="1:7" x14ac:dyDescent="0.2">
      <c r="A4773" s="6" t="s">
        <v>201</v>
      </c>
      <c r="B4773" s="6" t="s">
        <v>192</v>
      </c>
      <c r="C4773" s="6" t="s">
        <v>166</v>
      </c>
      <c r="D4773">
        <v>28.208649999999999</v>
      </c>
      <c r="E4773" s="6" t="s">
        <v>36</v>
      </c>
      <c r="F4773" s="6" t="s">
        <v>35</v>
      </c>
      <c r="G4773">
        <v>20260723</v>
      </c>
    </row>
    <row r="4774" spans="1:7" x14ac:dyDescent="0.2">
      <c r="A4774" s="6" t="s">
        <v>201</v>
      </c>
      <c r="B4774" s="6" t="s">
        <v>192</v>
      </c>
      <c r="C4774" s="6" t="s">
        <v>166</v>
      </c>
      <c r="D4774">
        <v>78.467122000000003</v>
      </c>
      <c r="E4774" s="6" t="s">
        <v>38</v>
      </c>
      <c r="F4774" s="6" t="s">
        <v>37</v>
      </c>
      <c r="G4774">
        <v>20260723</v>
      </c>
    </row>
    <row r="4775" spans="1:7" x14ac:dyDescent="0.2">
      <c r="A4775" s="6" t="s">
        <v>201</v>
      </c>
      <c r="B4775" s="6" t="s">
        <v>192</v>
      </c>
      <c r="C4775" s="6" t="s">
        <v>166</v>
      </c>
      <c r="D4775">
        <v>7976.3023750000002</v>
      </c>
      <c r="E4775" s="6" t="s">
        <v>40</v>
      </c>
      <c r="F4775" s="6" t="s">
        <v>39</v>
      </c>
      <c r="G4775">
        <v>20260723</v>
      </c>
    </row>
    <row r="4776" spans="1:7" x14ac:dyDescent="0.2">
      <c r="A4776" s="6" t="s">
        <v>201</v>
      </c>
      <c r="B4776" s="6" t="s">
        <v>192</v>
      </c>
      <c r="C4776" s="6" t="s">
        <v>166</v>
      </c>
      <c r="D4776">
        <v>6087.0542009999999</v>
      </c>
      <c r="E4776" s="6" t="s">
        <v>42</v>
      </c>
      <c r="F4776" s="6" t="s">
        <v>41</v>
      </c>
      <c r="G4776">
        <v>20260723</v>
      </c>
    </row>
    <row r="4777" spans="1:7" x14ac:dyDescent="0.2">
      <c r="A4777" s="6" t="s">
        <v>201</v>
      </c>
      <c r="B4777" s="6" t="s">
        <v>192</v>
      </c>
      <c r="C4777" s="6" t="s">
        <v>166</v>
      </c>
      <c r="D4777">
        <v>1840.145857</v>
      </c>
      <c r="E4777" s="6" t="s">
        <v>44</v>
      </c>
      <c r="F4777" s="6" t="s">
        <v>43</v>
      </c>
      <c r="G4777">
        <v>20260723</v>
      </c>
    </row>
    <row r="4778" spans="1:7" x14ac:dyDescent="0.2">
      <c r="A4778" s="6" t="s">
        <v>201</v>
      </c>
      <c r="B4778" s="6" t="s">
        <v>192</v>
      </c>
      <c r="C4778" s="6" t="s">
        <v>166</v>
      </c>
      <c r="D4778">
        <v>41.032201000000001</v>
      </c>
      <c r="E4778" s="6" t="s">
        <v>46</v>
      </c>
      <c r="F4778" s="6" t="s">
        <v>45</v>
      </c>
      <c r="G4778">
        <v>20260723</v>
      </c>
    </row>
    <row r="4779" spans="1:7" x14ac:dyDescent="0.2">
      <c r="A4779" s="6" t="s">
        <v>201</v>
      </c>
      <c r="B4779" s="6" t="s">
        <v>192</v>
      </c>
      <c r="C4779" s="6" t="s">
        <v>166</v>
      </c>
      <c r="D4779">
        <v>8.0701160000000005</v>
      </c>
      <c r="E4779" s="6" t="s">
        <v>48</v>
      </c>
      <c r="F4779" s="6" t="s">
        <v>47</v>
      </c>
      <c r="G4779">
        <v>20260723</v>
      </c>
    </row>
    <row r="4780" spans="1:7" x14ac:dyDescent="0.2">
      <c r="A4780" s="6" t="s">
        <v>201</v>
      </c>
      <c r="B4780" s="6" t="s">
        <v>192</v>
      </c>
      <c r="C4780" s="6" t="s">
        <v>166</v>
      </c>
      <c r="D4780">
        <v>939.10080200000004</v>
      </c>
      <c r="E4780" s="6" t="s">
        <v>50</v>
      </c>
      <c r="F4780" s="6" t="s">
        <v>49</v>
      </c>
      <c r="G4780">
        <v>20260723</v>
      </c>
    </row>
    <row r="4781" spans="1:7" x14ac:dyDescent="0.2">
      <c r="A4781" s="6" t="s">
        <v>201</v>
      </c>
      <c r="B4781" s="6" t="s">
        <v>192</v>
      </c>
      <c r="C4781" s="6" t="s">
        <v>166</v>
      </c>
      <c r="D4781">
        <v>175.21609000000001</v>
      </c>
      <c r="E4781" s="6" t="s">
        <v>52</v>
      </c>
      <c r="F4781" s="6" t="s">
        <v>51</v>
      </c>
      <c r="G4781">
        <v>20260723</v>
      </c>
    </row>
    <row r="4782" spans="1:7" x14ac:dyDescent="0.2">
      <c r="A4782" s="6" t="s">
        <v>201</v>
      </c>
      <c r="B4782" s="6" t="s">
        <v>192</v>
      </c>
      <c r="C4782" s="6" t="s">
        <v>166</v>
      </c>
      <c r="D4782">
        <v>540.04251199999999</v>
      </c>
      <c r="E4782" s="6" t="s">
        <v>54</v>
      </c>
      <c r="F4782" s="6" t="s">
        <v>53</v>
      </c>
      <c r="G4782">
        <v>20260723</v>
      </c>
    </row>
    <row r="4783" spans="1:7" x14ac:dyDescent="0.2">
      <c r="A4783" s="6" t="s">
        <v>201</v>
      </c>
      <c r="B4783" s="6" t="s">
        <v>192</v>
      </c>
      <c r="C4783" s="6" t="s">
        <v>166</v>
      </c>
      <c r="D4783">
        <v>7.739522</v>
      </c>
      <c r="E4783" s="6" t="s">
        <v>56</v>
      </c>
      <c r="F4783" s="6" t="s">
        <v>55</v>
      </c>
      <c r="G4783">
        <v>20260723</v>
      </c>
    </row>
    <row r="4784" spans="1:7" x14ac:dyDescent="0.2">
      <c r="A4784" s="6" t="s">
        <v>201</v>
      </c>
      <c r="B4784" s="6" t="s">
        <v>192</v>
      </c>
      <c r="C4784" s="6" t="s">
        <v>166</v>
      </c>
      <c r="D4784">
        <v>3120.0281709999999</v>
      </c>
      <c r="E4784" s="6" t="s">
        <v>58</v>
      </c>
      <c r="F4784" s="6" t="s">
        <v>57</v>
      </c>
      <c r="G4784">
        <v>20260723</v>
      </c>
    </row>
    <row r="4785" spans="1:7" x14ac:dyDescent="0.2">
      <c r="A4785" s="6" t="s">
        <v>201</v>
      </c>
      <c r="B4785" s="6" t="s">
        <v>192</v>
      </c>
      <c r="C4785" s="6" t="s">
        <v>166</v>
      </c>
      <c r="D4785">
        <v>499.78096099999999</v>
      </c>
      <c r="E4785" s="6" t="s">
        <v>60</v>
      </c>
      <c r="F4785" s="6" t="s">
        <v>59</v>
      </c>
      <c r="G4785">
        <v>20260723</v>
      </c>
    </row>
    <row r="4786" spans="1:7" x14ac:dyDescent="0.2">
      <c r="A4786" s="6" t="s">
        <v>201</v>
      </c>
      <c r="B4786" s="6" t="s">
        <v>192</v>
      </c>
      <c r="C4786" s="6" t="s">
        <v>166</v>
      </c>
      <c r="D4786">
        <v>3.4163830000000002</v>
      </c>
      <c r="E4786" s="6" t="s">
        <v>62</v>
      </c>
      <c r="F4786" s="6" t="s">
        <v>61</v>
      </c>
      <c r="G4786">
        <v>20260723</v>
      </c>
    </row>
    <row r="4787" spans="1:7" x14ac:dyDescent="0.2">
      <c r="A4787" s="6" t="s">
        <v>201</v>
      </c>
      <c r="B4787" s="6" t="s">
        <v>192</v>
      </c>
      <c r="C4787" s="6" t="s">
        <v>166</v>
      </c>
      <c r="D4787">
        <v>0</v>
      </c>
      <c r="E4787" s="6" t="s">
        <v>64</v>
      </c>
      <c r="F4787" s="6" t="s">
        <v>63</v>
      </c>
      <c r="G4787">
        <v>20260723</v>
      </c>
    </row>
    <row r="4788" spans="1:7" x14ac:dyDescent="0.2">
      <c r="A4788" s="6" t="s">
        <v>201</v>
      </c>
      <c r="B4788" s="6" t="s">
        <v>192</v>
      </c>
      <c r="C4788" s="6" t="s">
        <v>166</v>
      </c>
      <c r="D4788">
        <v>496.364577</v>
      </c>
      <c r="E4788" s="6" t="s">
        <v>66</v>
      </c>
      <c r="F4788" s="6" t="s">
        <v>65</v>
      </c>
      <c r="G4788">
        <v>20260723</v>
      </c>
    </row>
    <row r="4789" spans="1:7" x14ac:dyDescent="0.2">
      <c r="A4789" s="6" t="s">
        <v>201</v>
      </c>
      <c r="B4789" s="6" t="s">
        <v>192</v>
      </c>
      <c r="C4789" s="6" t="s">
        <v>166</v>
      </c>
      <c r="D4789">
        <v>1590.300596</v>
      </c>
      <c r="E4789" s="6" t="s">
        <v>68</v>
      </c>
      <c r="F4789" s="6" t="s">
        <v>67</v>
      </c>
      <c r="G4789">
        <v>20260723</v>
      </c>
    </row>
    <row r="4790" spans="1:7" x14ac:dyDescent="0.2">
      <c r="A4790" s="6" t="s">
        <v>201</v>
      </c>
      <c r="B4790" s="6" t="s">
        <v>192</v>
      </c>
      <c r="C4790" s="6" t="s">
        <v>166</v>
      </c>
      <c r="D4790">
        <v>1542.445035</v>
      </c>
      <c r="E4790" s="6" t="s">
        <v>70</v>
      </c>
      <c r="F4790" s="6" t="s">
        <v>69</v>
      </c>
      <c r="G4790">
        <v>20260723</v>
      </c>
    </row>
    <row r="4791" spans="1:7" x14ac:dyDescent="0.2">
      <c r="A4791" s="6" t="s">
        <v>201</v>
      </c>
      <c r="B4791" s="6" t="s">
        <v>192</v>
      </c>
      <c r="C4791" s="6" t="s">
        <v>166</v>
      </c>
      <c r="D4791">
        <v>1437.502516</v>
      </c>
      <c r="E4791" s="6" t="s">
        <v>72</v>
      </c>
      <c r="F4791" s="6" t="s">
        <v>71</v>
      </c>
      <c r="G4791">
        <v>20260723</v>
      </c>
    </row>
    <row r="4792" spans="1:7" x14ac:dyDescent="0.2">
      <c r="A4792" s="6" t="s">
        <v>201</v>
      </c>
      <c r="B4792" s="6" t="s">
        <v>192</v>
      </c>
      <c r="C4792" s="6" t="s">
        <v>166</v>
      </c>
      <c r="D4792">
        <v>104.942519</v>
      </c>
      <c r="E4792" s="6" t="s">
        <v>74</v>
      </c>
      <c r="F4792" s="6" t="s">
        <v>73</v>
      </c>
      <c r="G4792">
        <v>20260723</v>
      </c>
    </row>
    <row r="4793" spans="1:7" x14ac:dyDescent="0.2">
      <c r="A4793" s="6" t="s">
        <v>201</v>
      </c>
      <c r="B4793" s="6" t="s">
        <v>192</v>
      </c>
      <c r="C4793" s="6" t="s">
        <v>166</v>
      </c>
      <c r="D4793">
        <v>48.677726</v>
      </c>
      <c r="E4793" s="6" t="s">
        <v>76</v>
      </c>
      <c r="F4793" s="6" t="s">
        <v>75</v>
      </c>
      <c r="G4793">
        <v>20260723</v>
      </c>
    </row>
    <row r="4794" spans="1:7" x14ac:dyDescent="0.2">
      <c r="A4794" s="6" t="s">
        <v>201</v>
      </c>
      <c r="B4794" s="6" t="s">
        <v>192</v>
      </c>
      <c r="C4794" s="6" t="s">
        <v>166</v>
      </c>
      <c r="D4794">
        <v>-5.5122390000000001</v>
      </c>
      <c r="E4794" s="6" t="s">
        <v>78</v>
      </c>
      <c r="F4794" s="6" t="s">
        <v>77</v>
      </c>
      <c r="G4794">
        <v>20260723</v>
      </c>
    </row>
    <row r="4795" spans="1:7" x14ac:dyDescent="0.2">
      <c r="A4795" s="6" t="s">
        <v>201</v>
      </c>
      <c r="B4795" s="6" t="s">
        <v>192</v>
      </c>
      <c r="C4795" s="6" t="s">
        <v>166</v>
      </c>
      <c r="D4795">
        <v>54.189965000000001</v>
      </c>
      <c r="E4795" s="6" t="s">
        <v>80</v>
      </c>
      <c r="F4795" s="6" t="s">
        <v>79</v>
      </c>
      <c r="G4795">
        <v>20260723</v>
      </c>
    </row>
    <row r="4796" spans="1:7" x14ac:dyDescent="0.2">
      <c r="A4796" s="6" t="s">
        <v>201</v>
      </c>
      <c r="B4796" s="6" t="s">
        <v>192</v>
      </c>
      <c r="C4796" s="6" t="s">
        <v>166</v>
      </c>
      <c r="D4796">
        <v>-0.82216500000000003</v>
      </c>
      <c r="E4796" s="6" t="s">
        <v>82</v>
      </c>
      <c r="F4796" s="6" t="s">
        <v>81</v>
      </c>
      <c r="G4796">
        <v>20260723</v>
      </c>
    </row>
    <row r="4797" spans="1:7" x14ac:dyDescent="0.2">
      <c r="A4797" s="6" t="s">
        <v>201</v>
      </c>
      <c r="B4797" s="6" t="s">
        <v>192</v>
      </c>
      <c r="C4797" s="6" t="s">
        <v>166</v>
      </c>
      <c r="D4797">
        <v>96.423229000000006</v>
      </c>
      <c r="E4797" s="6" t="s">
        <v>84</v>
      </c>
      <c r="F4797" s="6" t="s">
        <v>83</v>
      </c>
      <c r="G4797">
        <v>20260723</v>
      </c>
    </row>
    <row r="4798" spans="1:7" x14ac:dyDescent="0.2">
      <c r="A4798" s="6" t="s">
        <v>201</v>
      </c>
      <c r="B4798" s="6" t="s">
        <v>192</v>
      </c>
      <c r="C4798" s="6" t="s">
        <v>166</v>
      </c>
      <c r="D4798">
        <v>403.92182400000002</v>
      </c>
      <c r="E4798" s="6" t="s">
        <v>86</v>
      </c>
      <c r="F4798" s="6" t="s">
        <v>85</v>
      </c>
      <c r="G4798">
        <v>20260723</v>
      </c>
    </row>
    <row r="4799" spans="1:7" x14ac:dyDescent="0.2">
      <c r="A4799" s="6" t="s">
        <v>201</v>
      </c>
      <c r="B4799" s="6" t="s">
        <v>192</v>
      </c>
      <c r="C4799" s="6" t="s">
        <v>166</v>
      </c>
      <c r="D4799">
        <v>201.138868</v>
      </c>
      <c r="E4799" s="6" t="s">
        <v>88</v>
      </c>
      <c r="F4799" s="6" t="s">
        <v>87</v>
      </c>
      <c r="G4799">
        <v>20260723</v>
      </c>
    </row>
    <row r="4800" spans="1:7" x14ac:dyDescent="0.2">
      <c r="A4800" s="6" t="s">
        <v>201</v>
      </c>
      <c r="B4800" s="6" t="s">
        <v>192</v>
      </c>
      <c r="C4800" s="6" t="s">
        <v>166</v>
      </c>
      <c r="D4800">
        <v>212.06898000000001</v>
      </c>
      <c r="E4800" s="6" t="s">
        <v>90</v>
      </c>
      <c r="F4800" s="6" t="s">
        <v>89</v>
      </c>
      <c r="G4800">
        <v>20260723</v>
      </c>
    </row>
    <row r="4801" spans="1:7" x14ac:dyDescent="0.2">
      <c r="A4801" s="6" t="s">
        <v>201</v>
      </c>
      <c r="B4801" s="6" t="s">
        <v>192</v>
      </c>
      <c r="C4801" s="6" t="s">
        <v>166</v>
      </c>
      <c r="D4801">
        <v>0</v>
      </c>
      <c r="E4801" s="6" t="s">
        <v>92</v>
      </c>
      <c r="F4801" s="6" t="s">
        <v>91</v>
      </c>
      <c r="G4801">
        <v>20260723</v>
      </c>
    </row>
    <row r="4802" spans="1:7" x14ac:dyDescent="0.2">
      <c r="A4802" s="6" t="s">
        <v>201</v>
      </c>
      <c r="B4802" s="6" t="s">
        <v>192</v>
      </c>
      <c r="C4802" s="6" t="s">
        <v>166</v>
      </c>
      <c r="D4802">
        <v>0</v>
      </c>
      <c r="E4802" s="6" t="s">
        <v>94</v>
      </c>
      <c r="F4802" s="6" t="s">
        <v>93</v>
      </c>
      <c r="G4802">
        <v>20260723</v>
      </c>
    </row>
    <row r="4803" spans="1:7" x14ac:dyDescent="0.2">
      <c r="A4803" s="6" t="s">
        <v>201</v>
      </c>
      <c r="B4803" s="6" t="s">
        <v>192</v>
      </c>
      <c r="C4803" s="6" t="s">
        <v>166</v>
      </c>
      <c r="D4803">
        <v>263.39348799999999</v>
      </c>
      <c r="E4803" s="6" t="s">
        <v>96</v>
      </c>
      <c r="F4803" s="6" t="s">
        <v>95</v>
      </c>
      <c r="G4803">
        <v>20260723</v>
      </c>
    </row>
    <row r="4804" spans="1:7" x14ac:dyDescent="0.2">
      <c r="A4804" s="6" t="s">
        <v>201</v>
      </c>
      <c r="B4804" s="6" t="s">
        <v>192</v>
      </c>
      <c r="C4804" s="6" t="s">
        <v>166</v>
      </c>
      <c r="D4804">
        <v>161.914422</v>
      </c>
      <c r="E4804" s="6" t="s">
        <v>98</v>
      </c>
      <c r="F4804" s="6" t="s">
        <v>97</v>
      </c>
      <c r="G4804">
        <v>20260723</v>
      </c>
    </row>
    <row r="4805" spans="1:7" x14ac:dyDescent="0.2">
      <c r="A4805" s="6" t="s">
        <v>201</v>
      </c>
      <c r="B4805" s="6" t="s">
        <v>192</v>
      </c>
      <c r="C4805" s="6" t="s">
        <v>166</v>
      </c>
      <c r="D4805">
        <v>17836.008330000001</v>
      </c>
      <c r="E4805" s="6" t="s">
        <v>100</v>
      </c>
      <c r="F4805" s="6" t="s">
        <v>99</v>
      </c>
      <c r="G4805">
        <v>20260723</v>
      </c>
    </row>
    <row r="4806" spans="1:7" x14ac:dyDescent="0.2">
      <c r="A4806" s="6" t="s">
        <v>201</v>
      </c>
      <c r="B4806" s="6" t="s">
        <v>192</v>
      </c>
      <c r="C4806" s="6" t="s">
        <v>166</v>
      </c>
      <c r="E4806" s="6" t="s">
        <v>102</v>
      </c>
      <c r="F4806" s="6" t="s">
        <v>101</v>
      </c>
      <c r="G4806">
        <v>20260723</v>
      </c>
    </row>
    <row r="4807" spans="1:7" x14ac:dyDescent="0.2">
      <c r="A4807" s="6" t="s">
        <v>201</v>
      </c>
      <c r="B4807" s="6" t="s">
        <v>192</v>
      </c>
      <c r="C4807" s="6" t="s">
        <v>166</v>
      </c>
      <c r="D4807">
        <v>4008.064973</v>
      </c>
      <c r="E4807" s="6" t="s">
        <v>167</v>
      </c>
      <c r="F4807" s="6" t="s">
        <v>103</v>
      </c>
      <c r="G4807">
        <v>20260723</v>
      </c>
    </row>
    <row r="4808" spans="1:7" x14ac:dyDescent="0.2">
      <c r="A4808" s="6" t="s">
        <v>201</v>
      </c>
      <c r="B4808" s="6" t="s">
        <v>192</v>
      </c>
      <c r="C4808" s="6" t="s">
        <v>166</v>
      </c>
      <c r="D4808">
        <v>3801.5799579999998</v>
      </c>
      <c r="E4808" s="6" t="s">
        <v>168</v>
      </c>
      <c r="F4808" s="6" t="s">
        <v>104</v>
      </c>
      <c r="G4808">
        <v>20260723</v>
      </c>
    </row>
    <row r="4809" spans="1:7" x14ac:dyDescent="0.2">
      <c r="A4809" s="6" t="s">
        <v>201</v>
      </c>
      <c r="B4809" s="6" t="s">
        <v>192</v>
      </c>
      <c r="C4809" s="6" t="s">
        <v>166</v>
      </c>
      <c r="D4809">
        <v>0</v>
      </c>
      <c r="E4809" s="6" t="s">
        <v>106</v>
      </c>
      <c r="F4809" s="6" t="s">
        <v>105</v>
      </c>
      <c r="G4809">
        <v>20260723</v>
      </c>
    </row>
    <row r="4810" spans="1:7" x14ac:dyDescent="0.2">
      <c r="A4810" s="6" t="s">
        <v>201</v>
      </c>
      <c r="B4810" s="6" t="s">
        <v>192</v>
      </c>
      <c r="C4810" s="6" t="s">
        <v>166</v>
      </c>
      <c r="D4810">
        <v>3646.0107119999998</v>
      </c>
      <c r="E4810" s="6" t="s">
        <v>108</v>
      </c>
      <c r="F4810" s="6" t="s">
        <v>107</v>
      </c>
      <c r="G4810">
        <v>20260723</v>
      </c>
    </row>
    <row r="4811" spans="1:7" x14ac:dyDescent="0.2">
      <c r="A4811" s="6" t="s">
        <v>201</v>
      </c>
      <c r="B4811" s="6" t="s">
        <v>192</v>
      </c>
      <c r="C4811" s="6" t="s">
        <v>166</v>
      </c>
      <c r="D4811">
        <v>155.56924699999999</v>
      </c>
      <c r="E4811" s="6" t="s">
        <v>110</v>
      </c>
      <c r="F4811" s="6" t="s">
        <v>109</v>
      </c>
      <c r="G4811">
        <v>20260723</v>
      </c>
    </row>
    <row r="4812" spans="1:7" x14ac:dyDescent="0.2">
      <c r="A4812" s="6" t="s">
        <v>201</v>
      </c>
      <c r="B4812" s="6" t="s">
        <v>192</v>
      </c>
      <c r="C4812" s="6" t="s">
        <v>166</v>
      </c>
      <c r="D4812">
        <v>206.485015</v>
      </c>
      <c r="E4812" s="6" t="s">
        <v>112</v>
      </c>
      <c r="F4812" s="6" t="s">
        <v>111</v>
      </c>
      <c r="G4812">
        <v>20260723</v>
      </c>
    </row>
    <row r="4813" spans="1:7" x14ac:dyDescent="0.2">
      <c r="A4813" s="6" t="s">
        <v>201</v>
      </c>
      <c r="B4813" s="6" t="s">
        <v>192</v>
      </c>
      <c r="C4813" s="6" t="s">
        <v>166</v>
      </c>
      <c r="D4813">
        <v>0</v>
      </c>
      <c r="E4813" s="6" t="s">
        <v>106</v>
      </c>
      <c r="F4813" s="6" t="s">
        <v>113</v>
      </c>
      <c r="G4813">
        <v>20260723</v>
      </c>
    </row>
    <row r="4814" spans="1:7" x14ac:dyDescent="0.2">
      <c r="A4814" s="6" t="s">
        <v>201</v>
      </c>
      <c r="B4814" s="6" t="s">
        <v>192</v>
      </c>
      <c r="C4814" s="6" t="s">
        <v>166</v>
      </c>
      <c r="D4814">
        <v>190.51169899999999</v>
      </c>
      <c r="E4814" s="6" t="s">
        <v>108</v>
      </c>
      <c r="F4814" s="6" t="s">
        <v>114</v>
      </c>
      <c r="G4814">
        <v>20260723</v>
      </c>
    </row>
    <row r="4815" spans="1:7" x14ac:dyDescent="0.2">
      <c r="A4815" s="6" t="s">
        <v>201</v>
      </c>
      <c r="B4815" s="6" t="s">
        <v>192</v>
      </c>
      <c r="C4815" s="6" t="s">
        <v>166</v>
      </c>
      <c r="D4815">
        <v>15.973316000000001</v>
      </c>
      <c r="E4815" s="6" t="s">
        <v>110</v>
      </c>
      <c r="F4815" s="6" t="s">
        <v>115</v>
      </c>
      <c r="G4815">
        <v>20260723</v>
      </c>
    </row>
    <row r="4816" spans="1:7" x14ac:dyDescent="0.2">
      <c r="A4816" s="6" t="s">
        <v>201</v>
      </c>
      <c r="B4816" s="6" t="s">
        <v>192</v>
      </c>
      <c r="C4816" s="6" t="s">
        <v>166</v>
      </c>
      <c r="D4816">
        <v>3562.9034689999999</v>
      </c>
      <c r="E4816" s="6" t="s">
        <v>117</v>
      </c>
      <c r="F4816" s="6" t="s">
        <v>116</v>
      </c>
      <c r="G4816">
        <v>20260723</v>
      </c>
    </row>
    <row r="4817" spans="1:7" x14ac:dyDescent="0.2">
      <c r="A4817" s="6" t="s">
        <v>201</v>
      </c>
      <c r="B4817" s="6" t="s">
        <v>192</v>
      </c>
      <c r="C4817" s="6" t="s">
        <v>166</v>
      </c>
      <c r="D4817">
        <v>-261.73848199999998</v>
      </c>
      <c r="E4817" s="6" t="s">
        <v>119</v>
      </c>
      <c r="F4817" s="6" t="s">
        <v>118</v>
      </c>
      <c r="G4817">
        <v>20260723</v>
      </c>
    </row>
    <row r="4818" spans="1:7" x14ac:dyDescent="0.2">
      <c r="A4818" s="6" t="s">
        <v>201</v>
      </c>
      <c r="B4818" s="6" t="s">
        <v>192</v>
      </c>
      <c r="C4818" s="6" t="s">
        <v>166</v>
      </c>
      <c r="D4818">
        <v>0</v>
      </c>
      <c r="E4818" s="6" t="s">
        <v>106</v>
      </c>
      <c r="F4818" s="6" t="s">
        <v>120</v>
      </c>
      <c r="G4818">
        <v>20260723</v>
      </c>
    </row>
    <row r="4819" spans="1:7" x14ac:dyDescent="0.2">
      <c r="A4819" s="6" t="s">
        <v>201</v>
      </c>
      <c r="B4819" s="6" t="s">
        <v>192</v>
      </c>
      <c r="C4819" s="6" t="s">
        <v>166</v>
      </c>
      <c r="D4819">
        <v>-306.04477600000001</v>
      </c>
      <c r="E4819" s="6" t="s">
        <v>108</v>
      </c>
      <c r="F4819" s="6" t="s">
        <v>121</v>
      </c>
      <c r="G4819">
        <v>20260723</v>
      </c>
    </row>
    <row r="4820" spans="1:7" x14ac:dyDescent="0.2">
      <c r="A4820" s="6" t="s">
        <v>201</v>
      </c>
      <c r="B4820" s="6" t="s">
        <v>192</v>
      </c>
      <c r="C4820" s="6" t="s">
        <v>166</v>
      </c>
      <c r="D4820">
        <v>44.306294000000001</v>
      </c>
      <c r="E4820" s="6" t="s">
        <v>110</v>
      </c>
      <c r="F4820" s="6" t="s">
        <v>122</v>
      </c>
      <c r="G4820">
        <v>20260723</v>
      </c>
    </row>
    <row r="4821" spans="1:7" x14ac:dyDescent="0.2">
      <c r="A4821" s="6" t="s">
        <v>201</v>
      </c>
      <c r="B4821" s="6" t="s">
        <v>192</v>
      </c>
      <c r="C4821" s="6" t="s">
        <v>166</v>
      </c>
      <c r="D4821">
        <v>3824.6419510000001</v>
      </c>
      <c r="E4821" s="6" t="s">
        <v>169</v>
      </c>
      <c r="F4821" s="6" t="s">
        <v>123</v>
      </c>
      <c r="G4821">
        <v>20260723</v>
      </c>
    </row>
    <row r="4822" spans="1:7" x14ac:dyDescent="0.2">
      <c r="A4822" s="6" t="s">
        <v>201</v>
      </c>
      <c r="B4822" s="6" t="s">
        <v>192</v>
      </c>
      <c r="C4822" s="6" t="s">
        <v>166</v>
      </c>
      <c r="D4822">
        <v>0</v>
      </c>
      <c r="E4822" s="6" t="s">
        <v>106</v>
      </c>
      <c r="F4822" s="6" t="s">
        <v>124</v>
      </c>
      <c r="G4822">
        <v>20260723</v>
      </c>
    </row>
    <row r="4823" spans="1:7" x14ac:dyDescent="0.2">
      <c r="A4823" s="6" t="s">
        <v>201</v>
      </c>
      <c r="B4823" s="6" t="s">
        <v>192</v>
      </c>
      <c r="C4823" s="6" t="s">
        <v>166</v>
      </c>
      <c r="D4823">
        <v>3533.6106359999999</v>
      </c>
      <c r="E4823" s="6" t="s">
        <v>108</v>
      </c>
      <c r="F4823" s="6" t="s">
        <v>125</v>
      </c>
      <c r="G4823">
        <v>20260723</v>
      </c>
    </row>
    <row r="4824" spans="1:7" x14ac:dyDescent="0.2">
      <c r="A4824" s="6" t="s">
        <v>201</v>
      </c>
      <c r="B4824" s="6" t="s">
        <v>192</v>
      </c>
      <c r="C4824" s="6" t="s">
        <v>166</v>
      </c>
      <c r="D4824">
        <v>291.03131500000001</v>
      </c>
      <c r="E4824" s="6" t="s">
        <v>110</v>
      </c>
      <c r="F4824" s="6" t="s">
        <v>126</v>
      </c>
      <c r="G4824">
        <v>20260723</v>
      </c>
    </row>
    <row r="4825" spans="1:7" x14ac:dyDescent="0.2">
      <c r="A4825" s="6" t="s">
        <v>201</v>
      </c>
      <c r="B4825" s="6" t="s">
        <v>192</v>
      </c>
      <c r="C4825" s="6" t="s">
        <v>166</v>
      </c>
      <c r="D4825">
        <v>2654.6668709999999</v>
      </c>
      <c r="E4825" s="6" t="s">
        <v>170</v>
      </c>
      <c r="F4825" s="6" t="s">
        <v>127</v>
      </c>
      <c r="G4825">
        <v>20260723</v>
      </c>
    </row>
    <row r="4826" spans="1:7" x14ac:dyDescent="0.2">
      <c r="A4826" s="6" t="s">
        <v>201</v>
      </c>
      <c r="B4826" s="6" t="s">
        <v>192</v>
      </c>
      <c r="C4826" s="6" t="s">
        <v>166</v>
      </c>
      <c r="D4826">
        <v>140.10593499999999</v>
      </c>
      <c r="E4826" s="6" t="s">
        <v>106</v>
      </c>
      <c r="F4826" s="6" t="s">
        <v>128</v>
      </c>
      <c r="G4826">
        <v>20260723</v>
      </c>
    </row>
    <row r="4827" spans="1:7" x14ac:dyDescent="0.2">
      <c r="A4827" s="6" t="s">
        <v>201</v>
      </c>
      <c r="B4827" s="6" t="s">
        <v>192</v>
      </c>
      <c r="C4827" s="6" t="s">
        <v>166</v>
      </c>
      <c r="D4827">
        <v>2469.3751929999999</v>
      </c>
      <c r="E4827" s="6" t="s">
        <v>108</v>
      </c>
      <c r="F4827" s="6" t="s">
        <v>129</v>
      </c>
      <c r="G4827">
        <v>20260723</v>
      </c>
    </row>
    <row r="4828" spans="1:7" x14ac:dyDescent="0.2">
      <c r="A4828" s="6" t="s">
        <v>201</v>
      </c>
      <c r="B4828" s="6" t="s">
        <v>192</v>
      </c>
      <c r="C4828" s="6" t="s">
        <v>166</v>
      </c>
      <c r="D4828">
        <v>45.185741999999998</v>
      </c>
      <c r="E4828" s="6" t="s">
        <v>110</v>
      </c>
      <c r="F4828" s="6" t="s">
        <v>130</v>
      </c>
      <c r="G4828">
        <v>20260723</v>
      </c>
    </row>
    <row r="4829" spans="1:7" x14ac:dyDescent="0.2">
      <c r="A4829" s="6" t="s">
        <v>201</v>
      </c>
      <c r="B4829" s="6" t="s">
        <v>192</v>
      </c>
      <c r="C4829" s="6" t="s">
        <v>166</v>
      </c>
      <c r="E4829" s="6" t="s">
        <v>132</v>
      </c>
      <c r="F4829" s="6" t="s">
        <v>131</v>
      </c>
      <c r="G4829">
        <v>20260723</v>
      </c>
    </row>
    <row r="4830" spans="1:7" x14ac:dyDescent="0.2">
      <c r="A4830" s="6" t="s">
        <v>201</v>
      </c>
      <c r="B4830" s="6" t="s">
        <v>192</v>
      </c>
      <c r="C4830" s="6" t="s">
        <v>166</v>
      </c>
      <c r="D4830">
        <v>0</v>
      </c>
      <c r="E4830" s="6" t="s">
        <v>134</v>
      </c>
      <c r="F4830" s="6" t="s">
        <v>133</v>
      </c>
      <c r="G4830">
        <v>20260723</v>
      </c>
    </row>
    <row r="4831" spans="1:7" x14ac:dyDescent="0.2">
      <c r="A4831" s="6" t="s">
        <v>201</v>
      </c>
      <c r="B4831" s="6" t="s">
        <v>192</v>
      </c>
      <c r="C4831" s="6" t="s">
        <v>166</v>
      </c>
      <c r="D4831">
        <v>65.405645000000007</v>
      </c>
      <c r="E4831" s="6" t="s">
        <v>136</v>
      </c>
      <c r="F4831" s="6" t="s">
        <v>135</v>
      </c>
      <c r="G4831">
        <v>20260723</v>
      </c>
    </row>
    <row r="4832" spans="1:7" x14ac:dyDescent="0.2">
      <c r="A4832" s="6" t="s">
        <v>201</v>
      </c>
      <c r="B4832" s="6" t="s">
        <v>192</v>
      </c>
      <c r="C4832" s="6" t="s">
        <v>166</v>
      </c>
      <c r="D4832">
        <v>0</v>
      </c>
      <c r="E4832" s="6" t="s">
        <v>138</v>
      </c>
      <c r="F4832" s="6" t="s">
        <v>137</v>
      </c>
      <c r="G4832">
        <v>20260723</v>
      </c>
    </row>
    <row r="4833" spans="1:7" x14ac:dyDescent="0.2">
      <c r="A4833" s="6" t="s">
        <v>201</v>
      </c>
      <c r="B4833" s="6" t="s">
        <v>192</v>
      </c>
      <c r="C4833" s="6" t="s">
        <v>166</v>
      </c>
      <c r="D4833">
        <v>292.48772100000002</v>
      </c>
      <c r="E4833" s="6" t="s">
        <v>140</v>
      </c>
      <c r="F4833" s="6" t="s">
        <v>139</v>
      </c>
      <c r="G4833">
        <v>20260723</v>
      </c>
    </row>
    <row r="4834" spans="1:7" x14ac:dyDescent="0.2">
      <c r="A4834" s="6" t="s">
        <v>201</v>
      </c>
      <c r="B4834" s="6" t="s">
        <v>192</v>
      </c>
      <c r="C4834" s="6" t="s">
        <v>166</v>
      </c>
      <c r="D4834">
        <v>56.334994000000002</v>
      </c>
      <c r="E4834" s="6" t="s">
        <v>142</v>
      </c>
      <c r="F4834" s="6" t="s">
        <v>141</v>
      </c>
      <c r="G4834">
        <v>20260723</v>
      </c>
    </row>
    <row r="4835" spans="1:7" x14ac:dyDescent="0.2">
      <c r="A4835" s="6" t="s">
        <v>201</v>
      </c>
      <c r="B4835" s="6" t="s">
        <v>192</v>
      </c>
      <c r="C4835" s="6" t="s">
        <v>166</v>
      </c>
      <c r="D4835">
        <v>30.206607000000002</v>
      </c>
      <c r="E4835" s="6" t="s">
        <v>52</v>
      </c>
      <c r="F4835" s="6" t="s">
        <v>143</v>
      </c>
      <c r="G4835">
        <v>20260723</v>
      </c>
    </row>
    <row r="4836" spans="1:7" x14ac:dyDescent="0.2">
      <c r="A4836" s="6" t="s">
        <v>201</v>
      </c>
      <c r="B4836" s="6" t="s">
        <v>192</v>
      </c>
      <c r="C4836" s="6" t="s">
        <v>166</v>
      </c>
      <c r="D4836">
        <v>1.1502999999999999E-2</v>
      </c>
      <c r="E4836" s="6" t="s">
        <v>145</v>
      </c>
      <c r="F4836" s="6" t="s">
        <v>144</v>
      </c>
      <c r="G4836">
        <v>20260723</v>
      </c>
    </row>
    <row r="4837" spans="1:7" x14ac:dyDescent="0.2">
      <c r="A4837" s="6" t="s">
        <v>201</v>
      </c>
      <c r="B4837" s="6" t="s">
        <v>192</v>
      </c>
      <c r="C4837" s="6" t="s">
        <v>166</v>
      </c>
      <c r="D4837">
        <v>182.37758199999999</v>
      </c>
      <c r="E4837" s="6" t="s">
        <v>147</v>
      </c>
      <c r="F4837" s="6" t="s">
        <v>146</v>
      </c>
      <c r="G4837">
        <v>20260723</v>
      </c>
    </row>
    <row r="4838" spans="1:7" x14ac:dyDescent="0.2">
      <c r="A4838" s="6" t="s">
        <v>201</v>
      </c>
      <c r="B4838" s="6" t="s">
        <v>192</v>
      </c>
      <c r="C4838" s="6" t="s">
        <v>166</v>
      </c>
      <c r="D4838">
        <v>700.99217799999997</v>
      </c>
      <c r="E4838" s="6" t="s">
        <v>149</v>
      </c>
      <c r="F4838" s="6" t="s">
        <v>148</v>
      </c>
      <c r="G4838">
        <v>20260723</v>
      </c>
    </row>
    <row r="4839" spans="1:7" x14ac:dyDescent="0.2">
      <c r="A4839" s="6" t="s">
        <v>201</v>
      </c>
      <c r="B4839" s="6" t="s">
        <v>192</v>
      </c>
      <c r="C4839" s="6" t="s">
        <v>166</v>
      </c>
      <c r="D4839">
        <v>389.76872300000002</v>
      </c>
      <c r="E4839" s="6" t="s">
        <v>151</v>
      </c>
      <c r="F4839" s="6" t="s">
        <v>150</v>
      </c>
      <c r="G4839">
        <v>20260723</v>
      </c>
    </row>
    <row r="4840" spans="1:7" x14ac:dyDescent="0.2">
      <c r="A4840" s="6" t="s">
        <v>201</v>
      </c>
      <c r="B4840" s="6" t="s">
        <v>192</v>
      </c>
      <c r="C4840" s="6" t="s">
        <v>166</v>
      </c>
      <c r="D4840">
        <v>387.09817500000003</v>
      </c>
      <c r="E4840" s="6" t="s">
        <v>153</v>
      </c>
      <c r="F4840" s="6" t="s">
        <v>152</v>
      </c>
      <c r="G4840">
        <v>20260723</v>
      </c>
    </row>
    <row r="4841" spans="1:7" x14ac:dyDescent="0.2">
      <c r="A4841" s="6" t="s">
        <v>201</v>
      </c>
      <c r="B4841" s="6" t="s">
        <v>192</v>
      </c>
      <c r="C4841" s="6" t="s">
        <v>166</v>
      </c>
      <c r="D4841">
        <v>121.454949</v>
      </c>
      <c r="E4841" s="6" t="s">
        <v>155</v>
      </c>
      <c r="F4841" s="6" t="s">
        <v>154</v>
      </c>
      <c r="G4841">
        <v>20260723</v>
      </c>
    </row>
    <row r="4842" spans="1:7" x14ac:dyDescent="0.2">
      <c r="A4842" s="6" t="s">
        <v>201</v>
      </c>
      <c r="B4842" s="6" t="s">
        <v>192</v>
      </c>
      <c r="C4842" s="6" t="s">
        <v>166</v>
      </c>
      <c r="D4842">
        <v>0</v>
      </c>
      <c r="E4842" s="6" t="s">
        <v>157</v>
      </c>
      <c r="F4842" s="6" t="s">
        <v>156</v>
      </c>
      <c r="G4842">
        <v>20260723</v>
      </c>
    </row>
    <row r="4843" spans="1:7" x14ac:dyDescent="0.2">
      <c r="A4843" s="6" t="s">
        <v>201</v>
      </c>
      <c r="B4843" s="6" t="s">
        <v>192</v>
      </c>
      <c r="C4843" s="6" t="s">
        <v>166</v>
      </c>
      <c r="D4843">
        <v>121.454949</v>
      </c>
      <c r="E4843" s="6" t="s">
        <v>159</v>
      </c>
      <c r="F4843" s="6" t="s">
        <v>158</v>
      </c>
      <c r="G4843">
        <v>20260723</v>
      </c>
    </row>
    <row r="4844" spans="1:7" x14ac:dyDescent="0.2">
      <c r="A4844" s="6" t="s">
        <v>201</v>
      </c>
      <c r="B4844" s="6" t="s">
        <v>192</v>
      </c>
      <c r="C4844" s="6" t="s">
        <v>166</v>
      </c>
      <c r="D4844">
        <v>387.21595300000001</v>
      </c>
      <c r="E4844" s="6" t="s">
        <v>161</v>
      </c>
      <c r="F4844" s="6" t="s">
        <v>160</v>
      </c>
      <c r="G4844">
        <v>20260723</v>
      </c>
    </row>
    <row r="4845" spans="1:7" x14ac:dyDescent="0.2">
      <c r="A4845" s="6" t="s">
        <v>201</v>
      </c>
      <c r="B4845" s="6" t="s">
        <v>192</v>
      </c>
      <c r="C4845" s="6" t="s">
        <v>166</v>
      </c>
      <c r="D4845">
        <v>12838.989342999999</v>
      </c>
      <c r="E4845" s="6" t="s">
        <v>163</v>
      </c>
      <c r="F4845" s="6" t="s">
        <v>162</v>
      </c>
      <c r="G4845">
        <v>20260723</v>
      </c>
    </row>
    <row r="4846" spans="1:7" x14ac:dyDescent="0.2">
      <c r="A4846" s="6" t="s">
        <v>201</v>
      </c>
      <c r="B4846" s="6" t="s">
        <v>192</v>
      </c>
      <c r="C4846" s="6" t="s">
        <v>166</v>
      </c>
      <c r="D4846">
        <v>4997.0189870000004</v>
      </c>
      <c r="E4846" s="6" t="s">
        <v>165</v>
      </c>
      <c r="F4846" s="6" t="s">
        <v>164</v>
      </c>
      <c r="G4846">
        <v>20260723</v>
      </c>
    </row>
    <row r="4847" spans="1:7" x14ac:dyDescent="0.2">
      <c r="A4847" s="6" t="s">
        <v>201</v>
      </c>
      <c r="B4847" s="6" t="s">
        <v>193</v>
      </c>
      <c r="C4847" s="6" t="s">
        <v>166</v>
      </c>
      <c r="E4847" s="6" t="s">
        <v>12</v>
      </c>
      <c r="F4847" s="6" t="s">
        <v>11</v>
      </c>
      <c r="G4847">
        <v>20260723</v>
      </c>
    </row>
    <row r="4848" spans="1:7" x14ac:dyDescent="0.2">
      <c r="A4848" s="6" t="s">
        <v>201</v>
      </c>
      <c r="B4848" s="6" t="s">
        <v>193</v>
      </c>
      <c r="C4848" s="6" t="s">
        <v>166</v>
      </c>
      <c r="E4848" s="6" t="s">
        <v>16</v>
      </c>
      <c r="F4848" s="6" t="s">
        <v>15</v>
      </c>
      <c r="G4848">
        <v>20260723</v>
      </c>
    </row>
    <row r="4849" spans="1:7" x14ac:dyDescent="0.2">
      <c r="A4849" s="6" t="s">
        <v>201</v>
      </c>
      <c r="B4849" s="6" t="s">
        <v>193</v>
      </c>
      <c r="C4849" s="6" t="s">
        <v>166</v>
      </c>
      <c r="E4849" s="6" t="s">
        <v>18</v>
      </c>
      <c r="F4849" s="6" t="s">
        <v>17</v>
      </c>
      <c r="G4849">
        <v>20260723</v>
      </c>
    </row>
    <row r="4850" spans="1:7" x14ac:dyDescent="0.2">
      <c r="A4850" s="6" t="s">
        <v>201</v>
      </c>
      <c r="B4850" s="6" t="s">
        <v>193</v>
      </c>
      <c r="C4850" s="6" t="s">
        <v>166</v>
      </c>
      <c r="D4850">
        <v>0</v>
      </c>
      <c r="E4850" s="6" t="s">
        <v>20</v>
      </c>
      <c r="F4850" s="6" t="s">
        <v>19</v>
      </c>
      <c r="G4850">
        <v>20260723</v>
      </c>
    </row>
    <row r="4851" spans="1:7" x14ac:dyDescent="0.2">
      <c r="A4851" s="6" t="s">
        <v>201</v>
      </c>
      <c r="B4851" s="6" t="s">
        <v>193</v>
      </c>
      <c r="C4851" s="6" t="s">
        <v>166</v>
      </c>
      <c r="D4851">
        <v>197.0942</v>
      </c>
      <c r="E4851" s="6" t="s">
        <v>22</v>
      </c>
      <c r="F4851" s="6" t="s">
        <v>21</v>
      </c>
      <c r="G4851">
        <v>20260723</v>
      </c>
    </row>
    <row r="4852" spans="1:7" x14ac:dyDescent="0.2">
      <c r="A4852" s="6" t="s">
        <v>201</v>
      </c>
      <c r="B4852" s="6" t="s">
        <v>193</v>
      </c>
      <c r="C4852" s="6" t="s">
        <v>166</v>
      </c>
      <c r="D4852">
        <v>0</v>
      </c>
      <c r="E4852" s="6" t="s">
        <v>24</v>
      </c>
      <c r="F4852" s="6" t="s">
        <v>23</v>
      </c>
      <c r="G4852">
        <v>20260723</v>
      </c>
    </row>
    <row r="4853" spans="1:7" x14ac:dyDescent="0.2">
      <c r="A4853" s="6" t="s">
        <v>201</v>
      </c>
      <c r="B4853" s="6" t="s">
        <v>193</v>
      </c>
      <c r="C4853" s="6" t="s">
        <v>166</v>
      </c>
      <c r="D4853">
        <v>271.92353500000002</v>
      </c>
      <c r="E4853" s="6" t="s">
        <v>26</v>
      </c>
      <c r="F4853" s="6" t="s">
        <v>25</v>
      </c>
      <c r="G4853">
        <v>20260723</v>
      </c>
    </row>
    <row r="4854" spans="1:7" x14ac:dyDescent="0.2">
      <c r="A4854" s="6" t="s">
        <v>201</v>
      </c>
      <c r="B4854" s="6" t="s">
        <v>193</v>
      </c>
      <c r="C4854" s="6" t="s">
        <v>166</v>
      </c>
      <c r="D4854">
        <v>11093.682121</v>
      </c>
      <c r="E4854" s="6" t="s">
        <v>28</v>
      </c>
      <c r="F4854" s="6" t="s">
        <v>27</v>
      </c>
      <c r="G4854">
        <v>20260723</v>
      </c>
    </row>
    <row r="4855" spans="1:7" x14ac:dyDescent="0.2">
      <c r="A4855" s="6" t="s">
        <v>201</v>
      </c>
      <c r="B4855" s="6" t="s">
        <v>193</v>
      </c>
      <c r="C4855" s="6" t="s">
        <v>166</v>
      </c>
      <c r="D4855">
        <v>38.189858999999998</v>
      </c>
      <c r="E4855" s="6" t="s">
        <v>30</v>
      </c>
      <c r="F4855" s="6" t="s">
        <v>29</v>
      </c>
      <c r="G4855">
        <v>20260723</v>
      </c>
    </row>
    <row r="4856" spans="1:7" x14ac:dyDescent="0.2">
      <c r="A4856" s="6" t="s">
        <v>201</v>
      </c>
      <c r="B4856" s="6" t="s">
        <v>193</v>
      </c>
      <c r="C4856" s="6" t="s">
        <v>166</v>
      </c>
      <c r="D4856">
        <v>967.65457900000001</v>
      </c>
      <c r="E4856" s="6" t="s">
        <v>32</v>
      </c>
      <c r="F4856" s="6" t="s">
        <v>31</v>
      </c>
      <c r="G4856">
        <v>20260723</v>
      </c>
    </row>
    <row r="4857" spans="1:7" x14ac:dyDescent="0.2">
      <c r="A4857" s="6" t="s">
        <v>201</v>
      </c>
      <c r="B4857" s="6" t="s">
        <v>193</v>
      </c>
      <c r="C4857" s="6" t="s">
        <v>166</v>
      </c>
      <c r="D4857">
        <v>114.620496</v>
      </c>
      <c r="E4857" s="6" t="s">
        <v>34</v>
      </c>
      <c r="F4857" s="6" t="s">
        <v>33</v>
      </c>
      <c r="G4857">
        <v>20260723</v>
      </c>
    </row>
    <row r="4858" spans="1:7" x14ac:dyDescent="0.2">
      <c r="A4858" s="6" t="s">
        <v>201</v>
      </c>
      <c r="B4858" s="6" t="s">
        <v>193</v>
      </c>
      <c r="C4858" s="6" t="s">
        <v>166</v>
      </c>
      <c r="D4858">
        <v>15.667971</v>
      </c>
      <c r="E4858" s="6" t="s">
        <v>36</v>
      </c>
      <c r="F4858" s="6" t="s">
        <v>35</v>
      </c>
      <c r="G4858">
        <v>20260723</v>
      </c>
    </row>
    <row r="4859" spans="1:7" x14ac:dyDescent="0.2">
      <c r="A4859" s="6" t="s">
        <v>201</v>
      </c>
      <c r="B4859" s="6" t="s">
        <v>193</v>
      </c>
      <c r="C4859" s="6" t="s">
        <v>166</v>
      </c>
      <c r="D4859">
        <v>98.952524999999994</v>
      </c>
      <c r="E4859" s="6" t="s">
        <v>38</v>
      </c>
      <c r="F4859" s="6" t="s">
        <v>37</v>
      </c>
      <c r="G4859">
        <v>20260723</v>
      </c>
    </row>
    <row r="4860" spans="1:7" x14ac:dyDescent="0.2">
      <c r="A4860" s="6" t="s">
        <v>201</v>
      </c>
      <c r="B4860" s="6" t="s">
        <v>193</v>
      </c>
      <c r="C4860" s="6" t="s">
        <v>166</v>
      </c>
      <c r="D4860">
        <v>8668.9751140000008</v>
      </c>
      <c r="E4860" s="6" t="s">
        <v>40</v>
      </c>
      <c r="F4860" s="6" t="s">
        <v>39</v>
      </c>
      <c r="G4860">
        <v>20260723</v>
      </c>
    </row>
    <row r="4861" spans="1:7" x14ac:dyDescent="0.2">
      <c r="A4861" s="6" t="s">
        <v>201</v>
      </c>
      <c r="B4861" s="6" t="s">
        <v>193</v>
      </c>
      <c r="C4861" s="6" t="s">
        <v>166</v>
      </c>
      <c r="D4861">
        <v>6941.7509440000003</v>
      </c>
      <c r="E4861" s="6" t="s">
        <v>42</v>
      </c>
      <c r="F4861" s="6" t="s">
        <v>41</v>
      </c>
      <c r="G4861">
        <v>20260723</v>
      </c>
    </row>
    <row r="4862" spans="1:7" x14ac:dyDescent="0.2">
      <c r="A4862" s="6" t="s">
        <v>201</v>
      </c>
      <c r="B4862" s="6" t="s">
        <v>193</v>
      </c>
      <c r="C4862" s="6" t="s">
        <v>166</v>
      </c>
      <c r="D4862">
        <v>1663.123677</v>
      </c>
      <c r="E4862" s="6" t="s">
        <v>44</v>
      </c>
      <c r="F4862" s="6" t="s">
        <v>43</v>
      </c>
      <c r="G4862">
        <v>20260723</v>
      </c>
    </row>
    <row r="4863" spans="1:7" x14ac:dyDescent="0.2">
      <c r="A4863" s="6" t="s">
        <v>201</v>
      </c>
      <c r="B4863" s="6" t="s">
        <v>193</v>
      </c>
      <c r="C4863" s="6" t="s">
        <v>166</v>
      </c>
      <c r="D4863">
        <v>55.362316</v>
      </c>
      <c r="E4863" s="6" t="s">
        <v>46</v>
      </c>
      <c r="F4863" s="6" t="s">
        <v>45</v>
      </c>
      <c r="G4863">
        <v>20260723</v>
      </c>
    </row>
    <row r="4864" spans="1:7" x14ac:dyDescent="0.2">
      <c r="A4864" s="6" t="s">
        <v>201</v>
      </c>
      <c r="B4864" s="6" t="s">
        <v>193</v>
      </c>
      <c r="C4864" s="6" t="s">
        <v>166</v>
      </c>
      <c r="D4864">
        <v>8.7381779999999996</v>
      </c>
      <c r="E4864" s="6" t="s">
        <v>48</v>
      </c>
      <c r="F4864" s="6" t="s">
        <v>47</v>
      </c>
      <c r="G4864">
        <v>20260723</v>
      </c>
    </row>
    <row r="4865" spans="1:7" x14ac:dyDescent="0.2">
      <c r="A4865" s="6" t="s">
        <v>201</v>
      </c>
      <c r="B4865" s="6" t="s">
        <v>193</v>
      </c>
      <c r="C4865" s="6" t="s">
        <v>166</v>
      </c>
      <c r="D4865">
        <v>657.85366299999998</v>
      </c>
      <c r="E4865" s="6" t="s">
        <v>50</v>
      </c>
      <c r="F4865" s="6" t="s">
        <v>49</v>
      </c>
      <c r="G4865">
        <v>20260723</v>
      </c>
    </row>
    <row r="4866" spans="1:7" x14ac:dyDescent="0.2">
      <c r="A4866" s="6" t="s">
        <v>201</v>
      </c>
      <c r="B4866" s="6" t="s">
        <v>193</v>
      </c>
      <c r="C4866" s="6" t="s">
        <v>166</v>
      </c>
      <c r="D4866">
        <v>89.473011</v>
      </c>
      <c r="E4866" s="6" t="s">
        <v>52</v>
      </c>
      <c r="F4866" s="6" t="s">
        <v>51</v>
      </c>
      <c r="G4866">
        <v>20260723</v>
      </c>
    </row>
    <row r="4867" spans="1:7" x14ac:dyDescent="0.2">
      <c r="A4867" s="6" t="s">
        <v>201</v>
      </c>
      <c r="B4867" s="6" t="s">
        <v>193</v>
      </c>
      <c r="C4867" s="6" t="s">
        <v>166</v>
      </c>
      <c r="D4867">
        <v>537.912823</v>
      </c>
      <c r="E4867" s="6" t="s">
        <v>54</v>
      </c>
      <c r="F4867" s="6" t="s">
        <v>53</v>
      </c>
      <c r="G4867">
        <v>20260723</v>
      </c>
    </row>
    <row r="4868" spans="1:7" x14ac:dyDescent="0.2">
      <c r="A4868" s="6" t="s">
        <v>201</v>
      </c>
      <c r="B4868" s="6" t="s">
        <v>193</v>
      </c>
      <c r="C4868" s="6" t="s">
        <v>166</v>
      </c>
      <c r="D4868">
        <v>19.002575</v>
      </c>
      <c r="E4868" s="6" t="s">
        <v>56</v>
      </c>
      <c r="F4868" s="6" t="s">
        <v>55</v>
      </c>
      <c r="G4868">
        <v>20260723</v>
      </c>
    </row>
    <row r="4869" spans="1:7" x14ac:dyDescent="0.2">
      <c r="A4869" s="6" t="s">
        <v>201</v>
      </c>
      <c r="B4869" s="6" t="s">
        <v>193</v>
      </c>
      <c r="C4869" s="6" t="s">
        <v>166</v>
      </c>
      <c r="D4869">
        <v>3456.4578940000001</v>
      </c>
      <c r="E4869" s="6" t="s">
        <v>58</v>
      </c>
      <c r="F4869" s="6" t="s">
        <v>57</v>
      </c>
      <c r="G4869">
        <v>20260723</v>
      </c>
    </row>
    <row r="4870" spans="1:7" x14ac:dyDescent="0.2">
      <c r="A4870" s="6" t="s">
        <v>201</v>
      </c>
      <c r="B4870" s="6" t="s">
        <v>193</v>
      </c>
      <c r="C4870" s="6" t="s">
        <v>166</v>
      </c>
      <c r="D4870">
        <v>616.92765199999997</v>
      </c>
      <c r="E4870" s="6" t="s">
        <v>60</v>
      </c>
      <c r="F4870" s="6" t="s">
        <v>59</v>
      </c>
      <c r="G4870">
        <v>20260723</v>
      </c>
    </row>
    <row r="4871" spans="1:7" x14ac:dyDescent="0.2">
      <c r="A4871" s="6" t="s">
        <v>201</v>
      </c>
      <c r="B4871" s="6" t="s">
        <v>193</v>
      </c>
      <c r="C4871" s="6" t="s">
        <v>166</v>
      </c>
      <c r="D4871">
        <v>4.9286510000000003</v>
      </c>
      <c r="E4871" s="6" t="s">
        <v>62</v>
      </c>
      <c r="F4871" s="6" t="s">
        <v>61</v>
      </c>
      <c r="G4871">
        <v>20260723</v>
      </c>
    </row>
    <row r="4872" spans="1:7" x14ac:dyDescent="0.2">
      <c r="A4872" s="6" t="s">
        <v>201</v>
      </c>
      <c r="B4872" s="6" t="s">
        <v>193</v>
      </c>
      <c r="C4872" s="6" t="s">
        <v>166</v>
      </c>
      <c r="D4872">
        <v>0</v>
      </c>
      <c r="E4872" s="6" t="s">
        <v>64</v>
      </c>
      <c r="F4872" s="6" t="s">
        <v>63</v>
      </c>
      <c r="G4872">
        <v>20260723</v>
      </c>
    </row>
    <row r="4873" spans="1:7" x14ac:dyDescent="0.2">
      <c r="A4873" s="6" t="s">
        <v>201</v>
      </c>
      <c r="B4873" s="6" t="s">
        <v>193</v>
      </c>
      <c r="C4873" s="6" t="s">
        <v>166</v>
      </c>
      <c r="D4873">
        <v>611.99900100000002</v>
      </c>
      <c r="E4873" s="6" t="s">
        <v>66</v>
      </c>
      <c r="F4873" s="6" t="s">
        <v>65</v>
      </c>
      <c r="G4873">
        <v>20260723</v>
      </c>
    </row>
    <row r="4874" spans="1:7" x14ac:dyDescent="0.2">
      <c r="A4874" s="6" t="s">
        <v>201</v>
      </c>
      <c r="B4874" s="6" t="s">
        <v>193</v>
      </c>
      <c r="C4874" s="6" t="s">
        <v>166</v>
      </c>
      <c r="D4874">
        <v>1662.400768</v>
      </c>
      <c r="E4874" s="6" t="s">
        <v>68</v>
      </c>
      <c r="F4874" s="6" t="s">
        <v>67</v>
      </c>
      <c r="G4874">
        <v>20260723</v>
      </c>
    </row>
    <row r="4875" spans="1:7" x14ac:dyDescent="0.2">
      <c r="A4875" s="6" t="s">
        <v>201</v>
      </c>
      <c r="B4875" s="6" t="s">
        <v>193</v>
      </c>
      <c r="C4875" s="6" t="s">
        <v>166</v>
      </c>
      <c r="D4875">
        <v>1625.701468</v>
      </c>
      <c r="E4875" s="6" t="s">
        <v>70</v>
      </c>
      <c r="F4875" s="6" t="s">
        <v>69</v>
      </c>
      <c r="G4875">
        <v>20260723</v>
      </c>
    </row>
    <row r="4876" spans="1:7" x14ac:dyDescent="0.2">
      <c r="A4876" s="6" t="s">
        <v>201</v>
      </c>
      <c r="B4876" s="6" t="s">
        <v>193</v>
      </c>
      <c r="C4876" s="6" t="s">
        <v>166</v>
      </c>
      <c r="D4876">
        <v>1501.6495050000001</v>
      </c>
      <c r="E4876" s="6" t="s">
        <v>72</v>
      </c>
      <c r="F4876" s="6" t="s">
        <v>71</v>
      </c>
      <c r="G4876">
        <v>20260723</v>
      </c>
    </row>
    <row r="4877" spans="1:7" x14ac:dyDescent="0.2">
      <c r="A4877" s="6" t="s">
        <v>201</v>
      </c>
      <c r="B4877" s="6" t="s">
        <v>193</v>
      </c>
      <c r="C4877" s="6" t="s">
        <v>166</v>
      </c>
      <c r="D4877">
        <v>124.051963</v>
      </c>
      <c r="E4877" s="6" t="s">
        <v>74</v>
      </c>
      <c r="F4877" s="6" t="s">
        <v>73</v>
      </c>
      <c r="G4877">
        <v>20260723</v>
      </c>
    </row>
    <row r="4878" spans="1:7" x14ac:dyDescent="0.2">
      <c r="A4878" s="6" t="s">
        <v>201</v>
      </c>
      <c r="B4878" s="6" t="s">
        <v>193</v>
      </c>
      <c r="C4878" s="6" t="s">
        <v>166</v>
      </c>
      <c r="D4878">
        <v>38.135389000000004</v>
      </c>
      <c r="E4878" s="6" t="s">
        <v>76</v>
      </c>
      <c r="F4878" s="6" t="s">
        <v>75</v>
      </c>
      <c r="G4878">
        <v>20260723</v>
      </c>
    </row>
    <row r="4879" spans="1:7" x14ac:dyDescent="0.2">
      <c r="A4879" s="6" t="s">
        <v>201</v>
      </c>
      <c r="B4879" s="6" t="s">
        <v>193</v>
      </c>
      <c r="C4879" s="6" t="s">
        <v>166</v>
      </c>
      <c r="D4879">
        <v>-4.1785759999999996</v>
      </c>
      <c r="E4879" s="6" t="s">
        <v>78</v>
      </c>
      <c r="F4879" s="6" t="s">
        <v>77</v>
      </c>
      <c r="G4879">
        <v>20260723</v>
      </c>
    </row>
    <row r="4880" spans="1:7" x14ac:dyDescent="0.2">
      <c r="A4880" s="6" t="s">
        <v>201</v>
      </c>
      <c r="B4880" s="6" t="s">
        <v>193</v>
      </c>
      <c r="C4880" s="6" t="s">
        <v>166</v>
      </c>
      <c r="D4880">
        <v>42.313965000000003</v>
      </c>
      <c r="E4880" s="6" t="s">
        <v>80</v>
      </c>
      <c r="F4880" s="6" t="s">
        <v>79</v>
      </c>
      <c r="G4880">
        <v>20260723</v>
      </c>
    </row>
    <row r="4881" spans="1:7" x14ac:dyDescent="0.2">
      <c r="A4881" s="6" t="s">
        <v>201</v>
      </c>
      <c r="B4881" s="6" t="s">
        <v>193</v>
      </c>
      <c r="C4881" s="6" t="s">
        <v>166</v>
      </c>
      <c r="D4881">
        <v>-1.436088</v>
      </c>
      <c r="E4881" s="6" t="s">
        <v>82</v>
      </c>
      <c r="F4881" s="6" t="s">
        <v>81</v>
      </c>
      <c r="G4881">
        <v>20260723</v>
      </c>
    </row>
    <row r="4882" spans="1:7" x14ac:dyDescent="0.2">
      <c r="A4882" s="6" t="s">
        <v>201</v>
      </c>
      <c r="B4882" s="6" t="s">
        <v>193</v>
      </c>
      <c r="C4882" s="6" t="s">
        <v>166</v>
      </c>
      <c r="D4882">
        <v>135.845302</v>
      </c>
      <c r="E4882" s="6" t="s">
        <v>84</v>
      </c>
      <c r="F4882" s="6" t="s">
        <v>83</v>
      </c>
      <c r="G4882">
        <v>20260723</v>
      </c>
    </row>
    <row r="4883" spans="1:7" x14ac:dyDescent="0.2">
      <c r="A4883" s="6" t="s">
        <v>201</v>
      </c>
      <c r="B4883" s="6" t="s">
        <v>193</v>
      </c>
      <c r="C4883" s="6" t="s">
        <v>166</v>
      </c>
      <c r="D4883">
        <v>427.67341099999999</v>
      </c>
      <c r="E4883" s="6" t="s">
        <v>86</v>
      </c>
      <c r="F4883" s="6" t="s">
        <v>85</v>
      </c>
      <c r="G4883">
        <v>20260723</v>
      </c>
    </row>
    <row r="4884" spans="1:7" x14ac:dyDescent="0.2">
      <c r="A4884" s="6" t="s">
        <v>201</v>
      </c>
      <c r="B4884" s="6" t="s">
        <v>193</v>
      </c>
      <c r="C4884" s="6" t="s">
        <v>166</v>
      </c>
      <c r="D4884">
        <v>206.80500599999999</v>
      </c>
      <c r="E4884" s="6" t="s">
        <v>88</v>
      </c>
      <c r="F4884" s="6" t="s">
        <v>87</v>
      </c>
      <c r="G4884">
        <v>20260723</v>
      </c>
    </row>
    <row r="4885" spans="1:7" x14ac:dyDescent="0.2">
      <c r="A4885" s="6" t="s">
        <v>201</v>
      </c>
      <c r="B4885" s="6" t="s">
        <v>193</v>
      </c>
      <c r="C4885" s="6" t="s">
        <v>166</v>
      </c>
      <c r="D4885">
        <v>228.96863099999999</v>
      </c>
      <c r="E4885" s="6" t="s">
        <v>90</v>
      </c>
      <c r="F4885" s="6" t="s">
        <v>89</v>
      </c>
      <c r="G4885">
        <v>20260723</v>
      </c>
    </row>
    <row r="4886" spans="1:7" x14ac:dyDescent="0.2">
      <c r="A4886" s="6" t="s">
        <v>201</v>
      </c>
      <c r="B4886" s="6" t="s">
        <v>193</v>
      </c>
      <c r="C4886" s="6" t="s">
        <v>166</v>
      </c>
      <c r="D4886">
        <v>0</v>
      </c>
      <c r="E4886" s="6" t="s">
        <v>92</v>
      </c>
      <c r="F4886" s="6" t="s">
        <v>91</v>
      </c>
      <c r="G4886">
        <v>20260723</v>
      </c>
    </row>
    <row r="4887" spans="1:7" x14ac:dyDescent="0.2">
      <c r="A4887" s="6" t="s">
        <v>201</v>
      </c>
      <c r="B4887" s="6" t="s">
        <v>193</v>
      </c>
      <c r="C4887" s="6" t="s">
        <v>166</v>
      </c>
      <c r="D4887">
        <v>0</v>
      </c>
      <c r="E4887" s="6" t="s">
        <v>94</v>
      </c>
      <c r="F4887" s="6" t="s">
        <v>93</v>
      </c>
      <c r="G4887">
        <v>20260723</v>
      </c>
    </row>
    <row r="4888" spans="1:7" x14ac:dyDescent="0.2">
      <c r="A4888" s="6" t="s">
        <v>201</v>
      </c>
      <c r="B4888" s="6" t="s">
        <v>193</v>
      </c>
      <c r="C4888" s="6" t="s">
        <v>166</v>
      </c>
      <c r="D4888">
        <v>286.24302999999998</v>
      </c>
      <c r="E4888" s="6" t="s">
        <v>96</v>
      </c>
      <c r="F4888" s="6" t="s">
        <v>95</v>
      </c>
      <c r="G4888">
        <v>20260723</v>
      </c>
    </row>
    <row r="4889" spans="1:7" x14ac:dyDescent="0.2">
      <c r="A4889" s="6" t="s">
        <v>201</v>
      </c>
      <c r="B4889" s="6" t="s">
        <v>193</v>
      </c>
      <c r="C4889" s="6" t="s">
        <v>166</v>
      </c>
      <c r="D4889">
        <v>171.30507499999999</v>
      </c>
      <c r="E4889" s="6" t="s">
        <v>98</v>
      </c>
      <c r="F4889" s="6" t="s">
        <v>97</v>
      </c>
      <c r="G4889">
        <v>20260723</v>
      </c>
    </row>
    <row r="4890" spans="1:7" x14ac:dyDescent="0.2">
      <c r="A4890" s="6" t="s">
        <v>201</v>
      </c>
      <c r="B4890" s="6" t="s">
        <v>193</v>
      </c>
      <c r="C4890" s="6" t="s">
        <v>166</v>
      </c>
      <c r="D4890">
        <v>18755.326625000002</v>
      </c>
      <c r="E4890" s="6" t="s">
        <v>100</v>
      </c>
      <c r="F4890" s="6" t="s">
        <v>99</v>
      </c>
      <c r="G4890">
        <v>20260723</v>
      </c>
    </row>
    <row r="4891" spans="1:7" x14ac:dyDescent="0.2">
      <c r="A4891" s="6" t="s">
        <v>201</v>
      </c>
      <c r="B4891" s="6" t="s">
        <v>193</v>
      </c>
      <c r="C4891" s="6" t="s">
        <v>166</v>
      </c>
      <c r="E4891" s="6" t="s">
        <v>102</v>
      </c>
      <c r="F4891" s="6" t="s">
        <v>101</v>
      </c>
      <c r="G4891">
        <v>20260723</v>
      </c>
    </row>
    <row r="4892" spans="1:7" x14ac:dyDescent="0.2">
      <c r="A4892" s="6" t="s">
        <v>201</v>
      </c>
      <c r="B4892" s="6" t="s">
        <v>193</v>
      </c>
      <c r="C4892" s="6" t="s">
        <v>166</v>
      </c>
      <c r="D4892">
        <v>4460.414761</v>
      </c>
      <c r="E4892" s="6" t="s">
        <v>167</v>
      </c>
      <c r="F4892" s="6" t="s">
        <v>103</v>
      </c>
      <c r="G4892">
        <v>20260723</v>
      </c>
    </row>
    <row r="4893" spans="1:7" x14ac:dyDescent="0.2">
      <c r="A4893" s="6" t="s">
        <v>201</v>
      </c>
      <c r="B4893" s="6" t="s">
        <v>193</v>
      </c>
      <c r="C4893" s="6" t="s">
        <v>166</v>
      </c>
      <c r="D4893">
        <v>4244.3298869999999</v>
      </c>
      <c r="E4893" s="6" t="s">
        <v>168</v>
      </c>
      <c r="F4893" s="6" t="s">
        <v>104</v>
      </c>
      <c r="G4893">
        <v>20260723</v>
      </c>
    </row>
    <row r="4894" spans="1:7" x14ac:dyDescent="0.2">
      <c r="A4894" s="6" t="s">
        <v>201</v>
      </c>
      <c r="B4894" s="6" t="s">
        <v>193</v>
      </c>
      <c r="C4894" s="6" t="s">
        <v>166</v>
      </c>
      <c r="D4894">
        <v>0</v>
      </c>
      <c r="E4894" s="6" t="s">
        <v>106</v>
      </c>
      <c r="F4894" s="6" t="s">
        <v>105</v>
      </c>
      <c r="G4894">
        <v>20260723</v>
      </c>
    </row>
    <row r="4895" spans="1:7" x14ac:dyDescent="0.2">
      <c r="A4895" s="6" t="s">
        <v>201</v>
      </c>
      <c r="B4895" s="6" t="s">
        <v>193</v>
      </c>
      <c r="C4895" s="6" t="s">
        <v>166</v>
      </c>
      <c r="D4895">
        <v>4062.138661</v>
      </c>
      <c r="E4895" s="6" t="s">
        <v>108</v>
      </c>
      <c r="F4895" s="6" t="s">
        <v>107</v>
      </c>
      <c r="G4895">
        <v>20260723</v>
      </c>
    </row>
    <row r="4896" spans="1:7" x14ac:dyDescent="0.2">
      <c r="A4896" s="6" t="s">
        <v>201</v>
      </c>
      <c r="B4896" s="6" t="s">
        <v>193</v>
      </c>
      <c r="C4896" s="6" t="s">
        <v>166</v>
      </c>
      <c r="D4896">
        <v>182.191226</v>
      </c>
      <c r="E4896" s="6" t="s">
        <v>110</v>
      </c>
      <c r="F4896" s="6" t="s">
        <v>109</v>
      </c>
      <c r="G4896">
        <v>20260723</v>
      </c>
    </row>
    <row r="4897" spans="1:7" x14ac:dyDescent="0.2">
      <c r="A4897" s="6" t="s">
        <v>201</v>
      </c>
      <c r="B4897" s="6" t="s">
        <v>193</v>
      </c>
      <c r="C4897" s="6" t="s">
        <v>166</v>
      </c>
      <c r="D4897">
        <v>216.08487400000001</v>
      </c>
      <c r="E4897" s="6" t="s">
        <v>112</v>
      </c>
      <c r="F4897" s="6" t="s">
        <v>111</v>
      </c>
      <c r="G4897">
        <v>20260723</v>
      </c>
    </row>
    <row r="4898" spans="1:7" x14ac:dyDescent="0.2">
      <c r="A4898" s="6" t="s">
        <v>201</v>
      </c>
      <c r="B4898" s="6" t="s">
        <v>193</v>
      </c>
      <c r="C4898" s="6" t="s">
        <v>166</v>
      </c>
      <c r="D4898">
        <v>0</v>
      </c>
      <c r="E4898" s="6" t="s">
        <v>106</v>
      </c>
      <c r="F4898" s="6" t="s">
        <v>113</v>
      </c>
      <c r="G4898">
        <v>20260723</v>
      </c>
    </row>
    <row r="4899" spans="1:7" x14ac:dyDescent="0.2">
      <c r="A4899" s="6" t="s">
        <v>201</v>
      </c>
      <c r="B4899" s="6" t="s">
        <v>193</v>
      </c>
      <c r="C4899" s="6" t="s">
        <v>166</v>
      </c>
      <c r="D4899">
        <v>197.76997700000001</v>
      </c>
      <c r="E4899" s="6" t="s">
        <v>108</v>
      </c>
      <c r="F4899" s="6" t="s">
        <v>114</v>
      </c>
      <c r="G4899">
        <v>20260723</v>
      </c>
    </row>
    <row r="4900" spans="1:7" x14ac:dyDescent="0.2">
      <c r="A4900" s="6" t="s">
        <v>201</v>
      </c>
      <c r="B4900" s="6" t="s">
        <v>193</v>
      </c>
      <c r="C4900" s="6" t="s">
        <v>166</v>
      </c>
      <c r="D4900">
        <v>18.314897999999999</v>
      </c>
      <c r="E4900" s="6" t="s">
        <v>110</v>
      </c>
      <c r="F4900" s="6" t="s">
        <v>115</v>
      </c>
      <c r="G4900">
        <v>20260723</v>
      </c>
    </row>
    <row r="4901" spans="1:7" x14ac:dyDescent="0.2">
      <c r="A4901" s="6" t="s">
        <v>201</v>
      </c>
      <c r="B4901" s="6" t="s">
        <v>193</v>
      </c>
      <c r="C4901" s="6" t="s">
        <v>166</v>
      </c>
      <c r="D4901">
        <v>3091.1295530000002</v>
      </c>
      <c r="E4901" s="6" t="s">
        <v>117</v>
      </c>
      <c r="F4901" s="6" t="s">
        <v>116</v>
      </c>
      <c r="G4901">
        <v>20260723</v>
      </c>
    </row>
    <row r="4902" spans="1:7" x14ac:dyDescent="0.2">
      <c r="A4902" s="6" t="s">
        <v>201</v>
      </c>
      <c r="B4902" s="6" t="s">
        <v>193</v>
      </c>
      <c r="C4902" s="6" t="s">
        <v>166</v>
      </c>
      <c r="D4902">
        <v>-285.87509399999999</v>
      </c>
      <c r="E4902" s="6" t="s">
        <v>119</v>
      </c>
      <c r="F4902" s="6" t="s">
        <v>118</v>
      </c>
      <c r="G4902">
        <v>20260723</v>
      </c>
    </row>
    <row r="4903" spans="1:7" x14ac:dyDescent="0.2">
      <c r="A4903" s="6" t="s">
        <v>201</v>
      </c>
      <c r="B4903" s="6" t="s">
        <v>193</v>
      </c>
      <c r="C4903" s="6" t="s">
        <v>166</v>
      </c>
      <c r="D4903">
        <v>0</v>
      </c>
      <c r="E4903" s="6" t="s">
        <v>106</v>
      </c>
      <c r="F4903" s="6" t="s">
        <v>120</v>
      </c>
      <c r="G4903">
        <v>20260723</v>
      </c>
    </row>
    <row r="4904" spans="1:7" x14ac:dyDescent="0.2">
      <c r="A4904" s="6" t="s">
        <v>201</v>
      </c>
      <c r="B4904" s="6" t="s">
        <v>193</v>
      </c>
      <c r="C4904" s="6" t="s">
        <v>166</v>
      </c>
      <c r="D4904">
        <v>-349.88862899999998</v>
      </c>
      <c r="E4904" s="6" t="s">
        <v>108</v>
      </c>
      <c r="F4904" s="6" t="s">
        <v>121</v>
      </c>
      <c r="G4904">
        <v>20260723</v>
      </c>
    </row>
    <row r="4905" spans="1:7" x14ac:dyDescent="0.2">
      <c r="A4905" s="6" t="s">
        <v>201</v>
      </c>
      <c r="B4905" s="6" t="s">
        <v>193</v>
      </c>
      <c r="C4905" s="6" t="s">
        <v>166</v>
      </c>
      <c r="D4905">
        <v>64.013535000000005</v>
      </c>
      <c r="E4905" s="6" t="s">
        <v>110</v>
      </c>
      <c r="F4905" s="6" t="s">
        <v>122</v>
      </c>
      <c r="G4905">
        <v>20260723</v>
      </c>
    </row>
    <row r="4906" spans="1:7" x14ac:dyDescent="0.2">
      <c r="A4906" s="6" t="s">
        <v>201</v>
      </c>
      <c r="B4906" s="6" t="s">
        <v>193</v>
      </c>
      <c r="C4906" s="6" t="s">
        <v>166</v>
      </c>
      <c r="D4906">
        <v>3377.0046470000002</v>
      </c>
      <c r="E4906" s="6" t="s">
        <v>169</v>
      </c>
      <c r="F4906" s="6" t="s">
        <v>123</v>
      </c>
      <c r="G4906">
        <v>20260723</v>
      </c>
    </row>
    <row r="4907" spans="1:7" x14ac:dyDescent="0.2">
      <c r="A4907" s="6" t="s">
        <v>201</v>
      </c>
      <c r="B4907" s="6" t="s">
        <v>193</v>
      </c>
      <c r="C4907" s="6" t="s">
        <v>166</v>
      </c>
      <c r="D4907">
        <v>0</v>
      </c>
      <c r="E4907" s="6" t="s">
        <v>106</v>
      </c>
      <c r="F4907" s="6" t="s">
        <v>124</v>
      </c>
      <c r="G4907">
        <v>20260723</v>
      </c>
    </row>
    <row r="4908" spans="1:7" x14ac:dyDescent="0.2">
      <c r="A4908" s="6" t="s">
        <v>201</v>
      </c>
      <c r="B4908" s="6" t="s">
        <v>193</v>
      </c>
      <c r="C4908" s="6" t="s">
        <v>166</v>
      </c>
      <c r="D4908">
        <v>3101.9010250000001</v>
      </c>
      <c r="E4908" s="6" t="s">
        <v>108</v>
      </c>
      <c r="F4908" s="6" t="s">
        <v>125</v>
      </c>
      <c r="G4908">
        <v>20260723</v>
      </c>
    </row>
    <row r="4909" spans="1:7" x14ac:dyDescent="0.2">
      <c r="A4909" s="6" t="s">
        <v>201</v>
      </c>
      <c r="B4909" s="6" t="s">
        <v>193</v>
      </c>
      <c r="C4909" s="6" t="s">
        <v>166</v>
      </c>
      <c r="D4909">
        <v>275.10362199999997</v>
      </c>
      <c r="E4909" s="6" t="s">
        <v>110</v>
      </c>
      <c r="F4909" s="6" t="s">
        <v>126</v>
      </c>
      <c r="G4909">
        <v>20260723</v>
      </c>
    </row>
    <row r="4910" spans="1:7" x14ac:dyDescent="0.2">
      <c r="A4910" s="6" t="s">
        <v>201</v>
      </c>
      <c r="B4910" s="6" t="s">
        <v>193</v>
      </c>
      <c r="C4910" s="6" t="s">
        <v>166</v>
      </c>
      <c r="D4910">
        <v>3293.5215859999998</v>
      </c>
      <c r="E4910" s="6" t="s">
        <v>170</v>
      </c>
      <c r="F4910" s="6" t="s">
        <v>127</v>
      </c>
      <c r="G4910">
        <v>20260723</v>
      </c>
    </row>
    <row r="4911" spans="1:7" x14ac:dyDescent="0.2">
      <c r="A4911" s="6" t="s">
        <v>201</v>
      </c>
      <c r="B4911" s="6" t="s">
        <v>193</v>
      </c>
      <c r="C4911" s="6" t="s">
        <v>166</v>
      </c>
      <c r="D4911">
        <v>0</v>
      </c>
      <c r="E4911" s="6" t="s">
        <v>106</v>
      </c>
      <c r="F4911" s="6" t="s">
        <v>128</v>
      </c>
      <c r="G4911">
        <v>20260723</v>
      </c>
    </row>
    <row r="4912" spans="1:7" x14ac:dyDescent="0.2">
      <c r="A4912" s="6" t="s">
        <v>201</v>
      </c>
      <c r="B4912" s="6" t="s">
        <v>193</v>
      </c>
      <c r="C4912" s="6" t="s">
        <v>166</v>
      </c>
      <c r="D4912">
        <v>3228.6525609999999</v>
      </c>
      <c r="E4912" s="6" t="s">
        <v>108</v>
      </c>
      <c r="F4912" s="6" t="s">
        <v>129</v>
      </c>
      <c r="G4912">
        <v>20260723</v>
      </c>
    </row>
    <row r="4913" spans="1:7" x14ac:dyDescent="0.2">
      <c r="A4913" s="6" t="s">
        <v>201</v>
      </c>
      <c r="B4913" s="6" t="s">
        <v>193</v>
      </c>
      <c r="C4913" s="6" t="s">
        <v>166</v>
      </c>
      <c r="D4913">
        <v>64.869026000000005</v>
      </c>
      <c r="E4913" s="6" t="s">
        <v>110</v>
      </c>
      <c r="F4913" s="6" t="s">
        <v>130</v>
      </c>
      <c r="G4913">
        <v>20260723</v>
      </c>
    </row>
    <row r="4914" spans="1:7" x14ac:dyDescent="0.2">
      <c r="A4914" s="6" t="s">
        <v>201</v>
      </c>
      <c r="B4914" s="6" t="s">
        <v>193</v>
      </c>
      <c r="C4914" s="6" t="s">
        <v>166</v>
      </c>
      <c r="E4914" s="6" t="s">
        <v>132</v>
      </c>
      <c r="F4914" s="6" t="s">
        <v>131</v>
      </c>
      <c r="G4914">
        <v>20260723</v>
      </c>
    </row>
    <row r="4915" spans="1:7" x14ac:dyDescent="0.2">
      <c r="A4915" s="6" t="s">
        <v>201</v>
      </c>
      <c r="B4915" s="6" t="s">
        <v>193</v>
      </c>
      <c r="C4915" s="6" t="s">
        <v>166</v>
      </c>
      <c r="D4915">
        <v>0</v>
      </c>
      <c r="E4915" s="6" t="s">
        <v>134</v>
      </c>
      <c r="F4915" s="6" t="s">
        <v>133</v>
      </c>
      <c r="G4915">
        <v>20260723</v>
      </c>
    </row>
    <row r="4916" spans="1:7" x14ac:dyDescent="0.2">
      <c r="A4916" s="6" t="s">
        <v>201</v>
      </c>
      <c r="B4916" s="6" t="s">
        <v>193</v>
      </c>
      <c r="C4916" s="6" t="s">
        <v>166</v>
      </c>
      <c r="D4916">
        <v>63.407901000000003</v>
      </c>
      <c r="E4916" s="6" t="s">
        <v>136</v>
      </c>
      <c r="F4916" s="6" t="s">
        <v>135</v>
      </c>
      <c r="G4916">
        <v>20260723</v>
      </c>
    </row>
    <row r="4917" spans="1:7" x14ac:dyDescent="0.2">
      <c r="A4917" s="6" t="s">
        <v>201</v>
      </c>
      <c r="B4917" s="6" t="s">
        <v>193</v>
      </c>
      <c r="C4917" s="6" t="s">
        <v>166</v>
      </c>
      <c r="D4917">
        <v>0</v>
      </c>
      <c r="E4917" s="6" t="s">
        <v>138</v>
      </c>
      <c r="F4917" s="6" t="s">
        <v>137</v>
      </c>
      <c r="G4917">
        <v>20260723</v>
      </c>
    </row>
    <row r="4918" spans="1:7" x14ac:dyDescent="0.2">
      <c r="A4918" s="6" t="s">
        <v>201</v>
      </c>
      <c r="B4918" s="6" t="s">
        <v>193</v>
      </c>
      <c r="C4918" s="6" t="s">
        <v>166</v>
      </c>
      <c r="D4918">
        <v>300.249053</v>
      </c>
      <c r="E4918" s="6" t="s">
        <v>140</v>
      </c>
      <c r="F4918" s="6" t="s">
        <v>139</v>
      </c>
      <c r="G4918">
        <v>20260723</v>
      </c>
    </row>
    <row r="4919" spans="1:7" x14ac:dyDescent="0.2">
      <c r="A4919" s="6" t="s">
        <v>201</v>
      </c>
      <c r="B4919" s="6" t="s">
        <v>193</v>
      </c>
      <c r="C4919" s="6" t="s">
        <v>166</v>
      </c>
      <c r="D4919">
        <v>14.365322000000001</v>
      </c>
      <c r="E4919" s="6" t="s">
        <v>142</v>
      </c>
      <c r="F4919" s="6" t="s">
        <v>141</v>
      </c>
      <c r="G4919">
        <v>20260723</v>
      </c>
    </row>
    <row r="4920" spans="1:7" x14ac:dyDescent="0.2">
      <c r="A4920" s="6" t="s">
        <v>201</v>
      </c>
      <c r="B4920" s="6" t="s">
        <v>193</v>
      </c>
      <c r="C4920" s="6" t="s">
        <v>166</v>
      </c>
      <c r="D4920">
        <v>11.301955</v>
      </c>
      <c r="E4920" s="6" t="s">
        <v>52</v>
      </c>
      <c r="F4920" s="6" t="s">
        <v>143</v>
      </c>
      <c r="G4920">
        <v>20260723</v>
      </c>
    </row>
    <row r="4921" spans="1:7" x14ac:dyDescent="0.2">
      <c r="A4921" s="6" t="s">
        <v>201</v>
      </c>
      <c r="B4921" s="6" t="s">
        <v>193</v>
      </c>
      <c r="C4921" s="6" t="s">
        <v>166</v>
      </c>
      <c r="D4921">
        <v>2.8437E-2</v>
      </c>
      <c r="E4921" s="6" t="s">
        <v>145</v>
      </c>
      <c r="F4921" s="6" t="s">
        <v>144</v>
      </c>
      <c r="G4921">
        <v>20260723</v>
      </c>
    </row>
    <row r="4922" spans="1:7" x14ac:dyDescent="0.2">
      <c r="A4922" s="6" t="s">
        <v>201</v>
      </c>
      <c r="B4922" s="6" t="s">
        <v>193</v>
      </c>
      <c r="C4922" s="6" t="s">
        <v>166</v>
      </c>
      <c r="D4922">
        <v>160.454251</v>
      </c>
      <c r="E4922" s="6" t="s">
        <v>147</v>
      </c>
      <c r="F4922" s="6" t="s">
        <v>146</v>
      </c>
      <c r="G4922">
        <v>20260723</v>
      </c>
    </row>
    <row r="4923" spans="1:7" x14ac:dyDescent="0.2">
      <c r="A4923" s="6" t="s">
        <v>201</v>
      </c>
      <c r="B4923" s="6" t="s">
        <v>193</v>
      </c>
      <c r="C4923" s="6" t="s">
        <v>166</v>
      </c>
      <c r="D4923">
        <v>551.48147400000005</v>
      </c>
      <c r="E4923" s="6" t="s">
        <v>149</v>
      </c>
      <c r="F4923" s="6" t="s">
        <v>148</v>
      </c>
      <c r="G4923">
        <v>20260723</v>
      </c>
    </row>
    <row r="4924" spans="1:7" x14ac:dyDescent="0.2">
      <c r="A4924" s="6" t="s">
        <v>201</v>
      </c>
      <c r="B4924" s="6" t="s">
        <v>193</v>
      </c>
      <c r="C4924" s="6" t="s">
        <v>166</v>
      </c>
      <c r="D4924">
        <v>376.24645900000002</v>
      </c>
      <c r="E4924" s="6" t="s">
        <v>151</v>
      </c>
      <c r="F4924" s="6" t="s">
        <v>150</v>
      </c>
      <c r="G4924">
        <v>20260723</v>
      </c>
    </row>
    <row r="4925" spans="1:7" x14ac:dyDescent="0.2">
      <c r="A4925" s="6" t="s">
        <v>201</v>
      </c>
      <c r="B4925" s="6" t="s">
        <v>193</v>
      </c>
      <c r="C4925" s="6" t="s">
        <v>166</v>
      </c>
      <c r="D4925">
        <v>335.11010599999997</v>
      </c>
      <c r="E4925" s="6" t="s">
        <v>153</v>
      </c>
      <c r="F4925" s="6" t="s">
        <v>152</v>
      </c>
      <c r="G4925">
        <v>20260723</v>
      </c>
    </row>
    <row r="4926" spans="1:7" x14ac:dyDescent="0.2">
      <c r="A4926" s="6" t="s">
        <v>201</v>
      </c>
      <c r="B4926" s="6" t="s">
        <v>193</v>
      </c>
      <c r="C4926" s="6" t="s">
        <v>166</v>
      </c>
      <c r="D4926">
        <v>141.44517099999999</v>
      </c>
      <c r="E4926" s="6" t="s">
        <v>155</v>
      </c>
      <c r="F4926" s="6" t="s">
        <v>154</v>
      </c>
      <c r="G4926">
        <v>20260723</v>
      </c>
    </row>
    <row r="4927" spans="1:7" x14ac:dyDescent="0.2">
      <c r="A4927" s="6" t="s">
        <v>201</v>
      </c>
      <c r="B4927" s="6" t="s">
        <v>193</v>
      </c>
      <c r="C4927" s="6" t="s">
        <v>166</v>
      </c>
      <c r="D4927">
        <v>0</v>
      </c>
      <c r="E4927" s="6" t="s">
        <v>157</v>
      </c>
      <c r="F4927" s="6" t="s">
        <v>156</v>
      </c>
      <c r="G4927">
        <v>20260723</v>
      </c>
    </row>
    <row r="4928" spans="1:7" x14ac:dyDescent="0.2">
      <c r="A4928" s="6" t="s">
        <v>201</v>
      </c>
      <c r="B4928" s="6" t="s">
        <v>193</v>
      </c>
      <c r="C4928" s="6" t="s">
        <v>166</v>
      </c>
      <c r="D4928">
        <v>141.44517099999999</v>
      </c>
      <c r="E4928" s="6" t="s">
        <v>159</v>
      </c>
      <c r="F4928" s="6" t="s">
        <v>158</v>
      </c>
      <c r="G4928">
        <v>20260723</v>
      </c>
    </row>
    <row r="4929" spans="1:7" x14ac:dyDescent="0.2">
      <c r="A4929" s="6" t="s">
        <v>201</v>
      </c>
      <c r="B4929" s="6" t="s">
        <v>193</v>
      </c>
      <c r="C4929" s="6" t="s">
        <v>166</v>
      </c>
      <c r="D4929">
        <v>493.58558699999998</v>
      </c>
      <c r="E4929" s="6" t="s">
        <v>161</v>
      </c>
      <c r="F4929" s="6" t="s">
        <v>160</v>
      </c>
      <c r="G4929">
        <v>20260723</v>
      </c>
    </row>
    <row r="4930" spans="1:7" x14ac:dyDescent="0.2">
      <c r="A4930" s="6" t="s">
        <v>201</v>
      </c>
      <c r="B4930" s="6" t="s">
        <v>193</v>
      </c>
      <c r="C4930" s="6" t="s">
        <v>166</v>
      </c>
      <c r="D4930">
        <v>13292.741617</v>
      </c>
      <c r="E4930" s="6" t="s">
        <v>163</v>
      </c>
      <c r="F4930" s="6" t="s">
        <v>162</v>
      </c>
      <c r="G4930">
        <v>20260723</v>
      </c>
    </row>
    <row r="4931" spans="1:7" x14ac:dyDescent="0.2">
      <c r="A4931" s="6" t="s">
        <v>201</v>
      </c>
      <c r="B4931" s="6" t="s">
        <v>193</v>
      </c>
      <c r="C4931" s="6" t="s">
        <v>166</v>
      </c>
      <c r="D4931">
        <v>5462.5850090000004</v>
      </c>
      <c r="E4931" s="6" t="s">
        <v>165</v>
      </c>
      <c r="F4931" s="6" t="s">
        <v>164</v>
      </c>
      <c r="G4931">
        <v>20260723</v>
      </c>
    </row>
    <row r="4932" spans="1:7" x14ac:dyDescent="0.2">
      <c r="A4932" s="6" t="s">
        <v>201</v>
      </c>
      <c r="B4932" s="6" t="s">
        <v>194</v>
      </c>
      <c r="C4932" s="6" t="s">
        <v>166</v>
      </c>
      <c r="E4932" s="6" t="s">
        <v>12</v>
      </c>
      <c r="F4932" s="6" t="s">
        <v>11</v>
      </c>
      <c r="G4932">
        <v>20260723</v>
      </c>
    </row>
    <row r="4933" spans="1:7" x14ac:dyDescent="0.2">
      <c r="A4933" s="6" t="s">
        <v>201</v>
      </c>
      <c r="B4933" s="6" t="s">
        <v>194</v>
      </c>
      <c r="C4933" s="6" t="s">
        <v>166</v>
      </c>
      <c r="E4933" s="6" t="s">
        <v>16</v>
      </c>
      <c r="F4933" s="6" t="s">
        <v>15</v>
      </c>
      <c r="G4933">
        <v>20260723</v>
      </c>
    </row>
    <row r="4934" spans="1:7" x14ac:dyDescent="0.2">
      <c r="A4934" s="6" t="s">
        <v>201</v>
      </c>
      <c r="B4934" s="6" t="s">
        <v>194</v>
      </c>
      <c r="C4934" s="6" t="s">
        <v>166</v>
      </c>
      <c r="E4934" s="6" t="s">
        <v>18</v>
      </c>
      <c r="F4934" s="6" t="s">
        <v>17</v>
      </c>
      <c r="G4934">
        <v>20260723</v>
      </c>
    </row>
    <row r="4935" spans="1:7" x14ac:dyDescent="0.2">
      <c r="A4935" s="6" t="s">
        <v>201</v>
      </c>
      <c r="B4935" s="6" t="s">
        <v>194</v>
      </c>
      <c r="C4935" s="6" t="s">
        <v>166</v>
      </c>
      <c r="D4935">
        <v>0</v>
      </c>
      <c r="E4935" s="6" t="s">
        <v>20</v>
      </c>
      <c r="F4935" s="6" t="s">
        <v>19</v>
      </c>
      <c r="G4935">
        <v>20260723</v>
      </c>
    </row>
    <row r="4936" spans="1:7" x14ac:dyDescent="0.2">
      <c r="A4936" s="6" t="s">
        <v>201</v>
      </c>
      <c r="B4936" s="6" t="s">
        <v>194</v>
      </c>
      <c r="C4936" s="6" t="s">
        <v>166</v>
      </c>
      <c r="D4936">
        <v>196.08163300000001</v>
      </c>
      <c r="E4936" s="6" t="s">
        <v>22</v>
      </c>
      <c r="F4936" s="6" t="s">
        <v>21</v>
      </c>
      <c r="G4936">
        <v>20260723</v>
      </c>
    </row>
    <row r="4937" spans="1:7" x14ac:dyDescent="0.2">
      <c r="A4937" s="6" t="s">
        <v>201</v>
      </c>
      <c r="B4937" s="6" t="s">
        <v>194</v>
      </c>
      <c r="C4937" s="6" t="s">
        <v>166</v>
      </c>
      <c r="D4937">
        <v>0</v>
      </c>
      <c r="E4937" s="6" t="s">
        <v>24</v>
      </c>
      <c r="F4937" s="6" t="s">
        <v>23</v>
      </c>
      <c r="G4937">
        <v>20260723</v>
      </c>
    </row>
    <row r="4938" spans="1:7" x14ac:dyDescent="0.2">
      <c r="A4938" s="6" t="s">
        <v>201</v>
      </c>
      <c r="B4938" s="6" t="s">
        <v>194</v>
      </c>
      <c r="C4938" s="6" t="s">
        <v>166</v>
      </c>
      <c r="D4938">
        <v>250.62838500000001</v>
      </c>
      <c r="E4938" s="6" t="s">
        <v>26</v>
      </c>
      <c r="F4938" s="6" t="s">
        <v>25</v>
      </c>
      <c r="G4938">
        <v>20260723</v>
      </c>
    </row>
    <row r="4939" spans="1:7" x14ac:dyDescent="0.2">
      <c r="A4939" s="6" t="s">
        <v>201</v>
      </c>
      <c r="B4939" s="6" t="s">
        <v>194</v>
      </c>
      <c r="C4939" s="6" t="s">
        <v>166</v>
      </c>
      <c r="D4939">
        <v>10759.66743</v>
      </c>
      <c r="E4939" s="6" t="s">
        <v>28</v>
      </c>
      <c r="F4939" s="6" t="s">
        <v>27</v>
      </c>
      <c r="G4939">
        <v>20260723</v>
      </c>
    </row>
    <row r="4940" spans="1:7" x14ac:dyDescent="0.2">
      <c r="A4940" s="6" t="s">
        <v>201</v>
      </c>
      <c r="B4940" s="6" t="s">
        <v>194</v>
      </c>
      <c r="C4940" s="6" t="s">
        <v>166</v>
      </c>
      <c r="D4940">
        <v>32.679881999999999</v>
      </c>
      <c r="E4940" s="6" t="s">
        <v>30</v>
      </c>
      <c r="F4940" s="6" t="s">
        <v>29</v>
      </c>
      <c r="G4940">
        <v>20260723</v>
      </c>
    </row>
    <row r="4941" spans="1:7" x14ac:dyDescent="0.2">
      <c r="A4941" s="6" t="s">
        <v>201</v>
      </c>
      <c r="B4941" s="6" t="s">
        <v>194</v>
      </c>
      <c r="C4941" s="6" t="s">
        <v>166</v>
      </c>
      <c r="D4941">
        <v>1003.806589</v>
      </c>
      <c r="E4941" s="6" t="s">
        <v>32</v>
      </c>
      <c r="F4941" s="6" t="s">
        <v>31</v>
      </c>
      <c r="G4941">
        <v>20260723</v>
      </c>
    </row>
    <row r="4942" spans="1:7" x14ac:dyDescent="0.2">
      <c r="A4942" s="6" t="s">
        <v>201</v>
      </c>
      <c r="B4942" s="6" t="s">
        <v>194</v>
      </c>
      <c r="C4942" s="6" t="s">
        <v>166</v>
      </c>
      <c r="D4942">
        <v>148.01108199999999</v>
      </c>
      <c r="E4942" s="6" t="s">
        <v>34</v>
      </c>
      <c r="F4942" s="6" t="s">
        <v>33</v>
      </c>
      <c r="G4942">
        <v>20260723</v>
      </c>
    </row>
    <row r="4943" spans="1:7" x14ac:dyDescent="0.2">
      <c r="A4943" s="6" t="s">
        <v>201</v>
      </c>
      <c r="B4943" s="6" t="s">
        <v>194</v>
      </c>
      <c r="C4943" s="6" t="s">
        <v>166</v>
      </c>
      <c r="D4943">
        <v>18.547487</v>
      </c>
      <c r="E4943" s="6" t="s">
        <v>36</v>
      </c>
      <c r="F4943" s="6" t="s">
        <v>35</v>
      </c>
      <c r="G4943">
        <v>20260723</v>
      </c>
    </row>
    <row r="4944" spans="1:7" x14ac:dyDescent="0.2">
      <c r="A4944" s="6" t="s">
        <v>201</v>
      </c>
      <c r="B4944" s="6" t="s">
        <v>194</v>
      </c>
      <c r="C4944" s="6" t="s">
        <v>166</v>
      </c>
      <c r="D4944">
        <v>129.463595</v>
      </c>
      <c r="E4944" s="6" t="s">
        <v>38</v>
      </c>
      <c r="F4944" s="6" t="s">
        <v>37</v>
      </c>
      <c r="G4944">
        <v>20260723</v>
      </c>
    </row>
    <row r="4945" spans="1:7" x14ac:dyDescent="0.2">
      <c r="A4945" s="6" t="s">
        <v>201</v>
      </c>
      <c r="B4945" s="6" t="s">
        <v>194</v>
      </c>
      <c r="C4945" s="6" t="s">
        <v>166</v>
      </c>
      <c r="D4945">
        <v>8356.5013660000004</v>
      </c>
      <c r="E4945" s="6" t="s">
        <v>40</v>
      </c>
      <c r="F4945" s="6" t="s">
        <v>39</v>
      </c>
      <c r="G4945">
        <v>20260723</v>
      </c>
    </row>
    <row r="4946" spans="1:7" x14ac:dyDescent="0.2">
      <c r="A4946" s="6" t="s">
        <v>201</v>
      </c>
      <c r="B4946" s="6" t="s">
        <v>194</v>
      </c>
      <c r="C4946" s="6" t="s">
        <v>166</v>
      </c>
      <c r="D4946">
        <v>6731.4450619999998</v>
      </c>
      <c r="E4946" s="6" t="s">
        <v>42</v>
      </c>
      <c r="F4946" s="6" t="s">
        <v>41</v>
      </c>
      <c r="G4946">
        <v>20260723</v>
      </c>
    </row>
    <row r="4947" spans="1:7" x14ac:dyDescent="0.2">
      <c r="A4947" s="6" t="s">
        <v>201</v>
      </c>
      <c r="B4947" s="6" t="s">
        <v>194</v>
      </c>
      <c r="C4947" s="6" t="s">
        <v>166</v>
      </c>
      <c r="D4947">
        <v>1519.011328</v>
      </c>
      <c r="E4947" s="6" t="s">
        <v>44</v>
      </c>
      <c r="F4947" s="6" t="s">
        <v>43</v>
      </c>
      <c r="G4947">
        <v>20260723</v>
      </c>
    </row>
    <row r="4948" spans="1:7" x14ac:dyDescent="0.2">
      <c r="A4948" s="6" t="s">
        <v>201</v>
      </c>
      <c r="B4948" s="6" t="s">
        <v>194</v>
      </c>
      <c r="C4948" s="6" t="s">
        <v>166</v>
      </c>
      <c r="D4948">
        <v>97.337794000000002</v>
      </c>
      <c r="E4948" s="6" t="s">
        <v>46</v>
      </c>
      <c r="F4948" s="6" t="s">
        <v>45</v>
      </c>
      <c r="G4948">
        <v>20260723</v>
      </c>
    </row>
    <row r="4949" spans="1:7" x14ac:dyDescent="0.2">
      <c r="A4949" s="6" t="s">
        <v>201</v>
      </c>
      <c r="B4949" s="6" t="s">
        <v>194</v>
      </c>
      <c r="C4949" s="6" t="s">
        <v>166</v>
      </c>
      <c r="D4949">
        <v>8.7071819999999995</v>
      </c>
      <c r="E4949" s="6" t="s">
        <v>48</v>
      </c>
      <c r="F4949" s="6" t="s">
        <v>47</v>
      </c>
      <c r="G4949">
        <v>20260723</v>
      </c>
    </row>
    <row r="4950" spans="1:7" x14ac:dyDescent="0.2">
      <c r="A4950" s="6" t="s">
        <v>201</v>
      </c>
      <c r="B4950" s="6" t="s">
        <v>194</v>
      </c>
      <c r="C4950" s="6" t="s">
        <v>166</v>
      </c>
      <c r="D4950">
        <v>686.98862099999997</v>
      </c>
      <c r="E4950" s="6" t="s">
        <v>50</v>
      </c>
      <c r="F4950" s="6" t="s">
        <v>49</v>
      </c>
      <c r="G4950">
        <v>20260723</v>
      </c>
    </row>
    <row r="4951" spans="1:7" x14ac:dyDescent="0.2">
      <c r="A4951" s="6" t="s">
        <v>201</v>
      </c>
      <c r="B4951" s="6" t="s">
        <v>194</v>
      </c>
      <c r="C4951" s="6" t="s">
        <v>166</v>
      </c>
      <c r="D4951">
        <v>54.461652999999998</v>
      </c>
      <c r="E4951" s="6" t="s">
        <v>52</v>
      </c>
      <c r="F4951" s="6" t="s">
        <v>51</v>
      </c>
      <c r="G4951">
        <v>20260723</v>
      </c>
    </row>
    <row r="4952" spans="1:7" x14ac:dyDescent="0.2">
      <c r="A4952" s="6" t="s">
        <v>201</v>
      </c>
      <c r="B4952" s="6" t="s">
        <v>194</v>
      </c>
      <c r="C4952" s="6" t="s">
        <v>166</v>
      </c>
      <c r="D4952">
        <v>476.81636600000002</v>
      </c>
      <c r="E4952" s="6" t="s">
        <v>54</v>
      </c>
      <c r="F4952" s="6" t="s">
        <v>53</v>
      </c>
      <c r="G4952">
        <v>20260723</v>
      </c>
    </row>
    <row r="4953" spans="1:7" x14ac:dyDescent="0.2">
      <c r="A4953" s="6" t="s">
        <v>201</v>
      </c>
      <c r="B4953" s="6" t="s">
        <v>194</v>
      </c>
      <c r="C4953" s="6" t="s">
        <v>166</v>
      </c>
      <c r="D4953">
        <v>0.40187200000000001</v>
      </c>
      <c r="E4953" s="6" t="s">
        <v>56</v>
      </c>
      <c r="F4953" s="6" t="s">
        <v>55</v>
      </c>
      <c r="G4953">
        <v>20260723</v>
      </c>
    </row>
    <row r="4954" spans="1:7" x14ac:dyDescent="0.2">
      <c r="A4954" s="6" t="s">
        <v>201</v>
      </c>
      <c r="B4954" s="6" t="s">
        <v>194</v>
      </c>
      <c r="C4954" s="6" t="s">
        <v>166</v>
      </c>
      <c r="D4954">
        <v>3600.8045390000002</v>
      </c>
      <c r="E4954" s="6" t="s">
        <v>58</v>
      </c>
      <c r="F4954" s="6" t="s">
        <v>57</v>
      </c>
      <c r="G4954">
        <v>20260723</v>
      </c>
    </row>
    <row r="4955" spans="1:7" x14ac:dyDescent="0.2">
      <c r="A4955" s="6" t="s">
        <v>201</v>
      </c>
      <c r="B4955" s="6" t="s">
        <v>194</v>
      </c>
      <c r="C4955" s="6" t="s">
        <v>166</v>
      </c>
      <c r="D4955">
        <v>437.514929</v>
      </c>
      <c r="E4955" s="6" t="s">
        <v>60</v>
      </c>
      <c r="F4955" s="6" t="s">
        <v>59</v>
      </c>
      <c r="G4955">
        <v>20260723</v>
      </c>
    </row>
    <row r="4956" spans="1:7" x14ac:dyDescent="0.2">
      <c r="A4956" s="6" t="s">
        <v>201</v>
      </c>
      <c r="B4956" s="6" t="s">
        <v>194</v>
      </c>
      <c r="C4956" s="6" t="s">
        <v>166</v>
      </c>
      <c r="D4956">
        <v>5.0640780000000003</v>
      </c>
      <c r="E4956" s="6" t="s">
        <v>62</v>
      </c>
      <c r="F4956" s="6" t="s">
        <v>61</v>
      </c>
      <c r="G4956">
        <v>20260723</v>
      </c>
    </row>
    <row r="4957" spans="1:7" x14ac:dyDescent="0.2">
      <c r="A4957" s="6" t="s">
        <v>201</v>
      </c>
      <c r="B4957" s="6" t="s">
        <v>194</v>
      </c>
      <c r="C4957" s="6" t="s">
        <v>166</v>
      </c>
      <c r="D4957">
        <v>0</v>
      </c>
      <c r="E4957" s="6" t="s">
        <v>64</v>
      </c>
      <c r="F4957" s="6" t="s">
        <v>63</v>
      </c>
      <c r="G4957">
        <v>20260723</v>
      </c>
    </row>
    <row r="4958" spans="1:7" x14ac:dyDescent="0.2">
      <c r="A4958" s="6" t="s">
        <v>201</v>
      </c>
      <c r="B4958" s="6" t="s">
        <v>194</v>
      </c>
      <c r="C4958" s="6" t="s">
        <v>166</v>
      </c>
      <c r="D4958">
        <v>432.450851</v>
      </c>
      <c r="E4958" s="6" t="s">
        <v>66</v>
      </c>
      <c r="F4958" s="6" t="s">
        <v>65</v>
      </c>
      <c r="G4958">
        <v>20260723</v>
      </c>
    </row>
    <row r="4959" spans="1:7" x14ac:dyDescent="0.2">
      <c r="A4959" s="6" t="s">
        <v>201</v>
      </c>
      <c r="B4959" s="6" t="s">
        <v>194</v>
      </c>
      <c r="C4959" s="6" t="s">
        <v>166</v>
      </c>
      <c r="D4959">
        <v>2241.815623</v>
      </c>
      <c r="E4959" s="6" t="s">
        <v>68</v>
      </c>
      <c r="F4959" s="6" t="s">
        <v>67</v>
      </c>
      <c r="G4959">
        <v>20260723</v>
      </c>
    </row>
    <row r="4960" spans="1:7" x14ac:dyDescent="0.2">
      <c r="A4960" s="6" t="s">
        <v>201</v>
      </c>
      <c r="B4960" s="6" t="s">
        <v>194</v>
      </c>
      <c r="C4960" s="6" t="s">
        <v>166</v>
      </c>
      <c r="D4960">
        <v>2231.8390829999998</v>
      </c>
      <c r="E4960" s="6" t="s">
        <v>70</v>
      </c>
      <c r="F4960" s="6" t="s">
        <v>69</v>
      </c>
      <c r="G4960">
        <v>20260723</v>
      </c>
    </row>
    <row r="4961" spans="1:7" x14ac:dyDescent="0.2">
      <c r="A4961" s="6" t="s">
        <v>201</v>
      </c>
      <c r="B4961" s="6" t="s">
        <v>194</v>
      </c>
      <c r="C4961" s="6" t="s">
        <v>166</v>
      </c>
      <c r="D4961">
        <v>2094.12392</v>
      </c>
      <c r="E4961" s="6" t="s">
        <v>72</v>
      </c>
      <c r="F4961" s="6" t="s">
        <v>71</v>
      </c>
      <c r="G4961">
        <v>20260723</v>
      </c>
    </row>
    <row r="4962" spans="1:7" x14ac:dyDescent="0.2">
      <c r="A4962" s="6" t="s">
        <v>201</v>
      </c>
      <c r="B4962" s="6" t="s">
        <v>194</v>
      </c>
      <c r="C4962" s="6" t="s">
        <v>166</v>
      </c>
      <c r="D4962">
        <v>137.71516500000001</v>
      </c>
      <c r="E4962" s="6" t="s">
        <v>74</v>
      </c>
      <c r="F4962" s="6" t="s">
        <v>73</v>
      </c>
      <c r="G4962">
        <v>20260723</v>
      </c>
    </row>
    <row r="4963" spans="1:7" x14ac:dyDescent="0.2">
      <c r="A4963" s="6" t="s">
        <v>201</v>
      </c>
      <c r="B4963" s="6" t="s">
        <v>194</v>
      </c>
      <c r="C4963" s="6" t="s">
        <v>166</v>
      </c>
      <c r="D4963">
        <v>10.746896</v>
      </c>
      <c r="E4963" s="6" t="s">
        <v>76</v>
      </c>
      <c r="F4963" s="6" t="s">
        <v>75</v>
      </c>
      <c r="G4963">
        <v>20260723</v>
      </c>
    </row>
    <row r="4964" spans="1:7" x14ac:dyDescent="0.2">
      <c r="A4964" s="6" t="s">
        <v>201</v>
      </c>
      <c r="B4964" s="6" t="s">
        <v>194</v>
      </c>
      <c r="C4964" s="6" t="s">
        <v>166</v>
      </c>
      <c r="D4964">
        <v>-3.4493619999999998</v>
      </c>
      <c r="E4964" s="6" t="s">
        <v>78</v>
      </c>
      <c r="F4964" s="6" t="s">
        <v>77</v>
      </c>
      <c r="G4964">
        <v>20260723</v>
      </c>
    </row>
    <row r="4965" spans="1:7" x14ac:dyDescent="0.2">
      <c r="A4965" s="6" t="s">
        <v>201</v>
      </c>
      <c r="B4965" s="6" t="s">
        <v>194</v>
      </c>
      <c r="C4965" s="6" t="s">
        <v>166</v>
      </c>
      <c r="D4965">
        <v>14.196258</v>
      </c>
      <c r="E4965" s="6" t="s">
        <v>80</v>
      </c>
      <c r="F4965" s="6" t="s">
        <v>79</v>
      </c>
      <c r="G4965">
        <v>20260723</v>
      </c>
    </row>
    <row r="4966" spans="1:7" x14ac:dyDescent="0.2">
      <c r="A4966" s="6" t="s">
        <v>201</v>
      </c>
      <c r="B4966" s="6" t="s">
        <v>194</v>
      </c>
      <c r="C4966" s="6" t="s">
        <v>166</v>
      </c>
      <c r="D4966">
        <v>-0.77035699999999996</v>
      </c>
      <c r="E4966" s="6" t="s">
        <v>82</v>
      </c>
      <c r="F4966" s="6" t="s">
        <v>81</v>
      </c>
      <c r="G4966">
        <v>20260723</v>
      </c>
    </row>
    <row r="4967" spans="1:7" x14ac:dyDescent="0.2">
      <c r="A4967" s="6" t="s">
        <v>201</v>
      </c>
      <c r="B4967" s="6" t="s">
        <v>194</v>
      </c>
      <c r="C4967" s="6" t="s">
        <v>166</v>
      </c>
      <c r="D4967">
        <v>127.94234400000001</v>
      </c>
      <c r="E4967" s="6" t="s">
        <v>84</v>
      </c>
      <c r="F4967" s="6" t="s">
        <v>83</v>
      </c>
      <c r="G4967">
        <v>20260723</v>
      </c>
    </row>
    <row r="4968" spans="1:7" x14ac:dyDescent="0.2">
      <c r="A4968" s="6" t="s">
        <v>201</v>
      </c>
      <c r="B4968" s="6" t="s">
        <v>194</v>
      </c>
      <c r="C4968" s="6" t="s">
        <v>166</v>
      </c>
      <c r="D4968">
        <v>422.438806</v>
      </c>
      <c r="E4968" s="6" t="s">
        <v>86</v>
      </c>
      <c r="F4968" s="6" t="s">
        <v>85</v>
      </c>
      <c r="G4968">
        <v>20260723</v>
      </c>
    </row>
    <row r="4969" spans="1:7" x14ac:dyDescent="0.2">
      <c r="A4969" s="6" t="s">
        <v>201</v>
      </c>
      <c r="B4969" s="6" t="s">
        <v>194</v>
      </c>
      <c r="C4969" s="6" t="s">
        <v>166</v>
      </c>
      <c r="D4969">
        <v>261.774832</v>
      </c>
      <c r="E4969" s="6" t="s">
        <v>88</v>
      </c>
      <c r="F4969" s="6" t="s">
        <v>87</v>
      </c>
      <c r="G4969">
        <v>20260723</v>
      </c>
    </row>
    <row r="4970" spans="1:7" x14ac:dyDescent="0.2">
      <c r="A4970" s="6" t="s">
        <v>201</v>
      </c>
      <c r="B4970" s="6" t="s">
        <v>194</v>
      </c>
      <c r="C4970" s="6" t="s">
        <v>166</v>
      </c>
      <c r="D4970">
        <v>140.095777</v>
      </c>
      <c r="E4970" s="6" t="s">
        <v>90</v>
      </c>
      <c r="F4970" s="6" t="s">
        <v>89</v>
      </c>
      <c r="G4970">
        <v>20260723</v>
      </c>
    </row>
    <row r="4971" spans="1:7" x14ac:dyDescent="0.2">
      <c r="A4971" s="6" t="s">
        <v>201</v>
      </c>
      <c r="B4971" s="6" t="s">
        <v>194</v>
      </c>
      <c r="C4971" s="6" t="s">
        <v>166</v>
      </c>
      <c r="D4971">
        <v>0</v>
      </c>
      <c r="E4971" s="6" t="s">
        <v>92</v>
      </c>
      <c r="F4971" s="6" t="s">
        <v>91</v>
      </c>
      <c r="G4971">
        <v>20260723</v>
      </c>
    </row>
    <row r="4972" spans="1:7" x14ac:dyDescent="0.2">
      <c r="A4972" s="6" t="s">
        <v>201</v>
      </c>
      <c r="B4972" s="6" t="s">
        <v>194</v>
      </c>
      <c r="C4972" s="6" t="s">
        <v>166</v>
      </c>
      <c r="D4972">
        <v>0</v>
      </c>
      <c r="E4972" s="6" t="s">
        <v>94</v>
      </c>
      <c r="F4972" s="6" t="s">
        <v>93</v>
      </c>
      <c r="G4972">
        <v>20260723</v>
      </c>
    </row>
    <row r="4973" spans="1:7" x14ac:dyDescent="0.2">
      <c r="A4973" s="6" t="s">
        <v>201</v>
      </c>
      <c r="B4973" s="6" t="s">
        <v>194</v>
      </c>
      <c r="C4973" s="6" t="s">
        <v>166</v>
      </c>
      <c r="D4973">
        <v>268.873965</v>
      </c>
      <c r="E4973" s="6" t="s">
        <v>96</v>
      </c>
      <c r="F4973" s="6" t="s">
        <v>95</v>
      </c>
      <c r="G4973">
        <v>20260723</v>
      </c>
    </row>
    <row r="4974" spans="1:7" x14ac:dyDescent="0.2">
      <c r="A4974" s="6" t="s">
        <v>201</v>
      </c>
      <c r="B4974" s="6" t="s">
        <v>194</v>
      </c>
      <c r="C4974" s="6" t="s">
        <v>166</v>
      </c>
      <c r="D4974">
        <v>183.20822899999999</v>
      </c>
      <c r="E4974" s="6" t="s">
        <v>98</v>
      </c>
      <c r="F4974" s="6" t="s">
        <v>97</v>
      </c>
      <c r="G4974">
        <v>20260723</v>
      </c>
    </row>
    <row r="4975" spans="1:7" x14ac:dyDescent="0.2">
      <c r="A4975" s="6" t="s">
        <v>201</v>
      </c>
      <c r="B4975" s="6" t="s">
        <v>194</v>
      </c>
      <c r="C4975" s="6" t="s">
        <v>166</v>
      </c>
      <c r="D4975">
        <v>18890.846493000001</v>
      </c>
      <c r="E4975" s="6" t="s">
        <v>100</v>
      </c>
      <c r="F4975" s="6" t="s">
        <v>99</v>
      </c>
      <c r="G4975">
        <v>20260723</v>
      </c>
    </row>
    <row r="4976" spans="1:7" x14ac:dyDescent="0.2">
      <c r="A4976" s="6" t="s">
        <v>201</v>
      </c>
      <c r="B4976" s="6" t="s">
        <v>194</v>
      </c>
      <c r="C4976" s="6" t="s">
        <v>166</v>
      </c>
      <c r="E4976" s="6" t="s">
        <v>102</v>
      </c>
      <c r="F4976" s="6" t="s">
        <v>101</v>
      </c>
      <c r="G4976">
        <v>20260723</v>
      </c>
    </row>
    <row r="4977" spans="1:7" x14ac:dyDescent="0.2">
      <c r="A4977" s="6" t="s">
        <v>201</v>
      </c>
      <c r="B4977" s="6" t="s">
        <v>194</v>
      </c>
      <c r="C4977" s="6" t="s">
        <v>166</v>
      </c>
      <c r="D4977">
        <v>5241.1364199999998</v>
      </c>
      <c r="E4977" s="6" t="s">
        <v>167</v>
      </c>
      <c r="F4977" s="6" t="s">
        <v>103</v>
      </c>
      <c r="G4977">
        <v>20260723</v>
      </c>
    </row>
    <row r="4978" spans="1:7" x14ac:dyDescent="0.2">
      <c r="A4978" s="6" t="s">
        <v>201</v>
      </c>
      <c r="B4978" s="6" t="s">
        <v>194</v>
      </c>
      <c r="C4978" s="6" t="s">
        <v>166</v>
      </c>
      <c r="D4978">
        <v>5014.3923720000003</v>
      </c>
      <c r="E4978" s="6" t="s">
        <v>168</v>
      </c>
      <c r="F4978" s="6" t="s">
        <v>104</v>
      </c>
      <c r="G4978">
        <v>20260723</v>
      </c>
    </row>
    <row r="4979" spans="1:7" x14ac:dyDescent="0.2">
      <c r="A4979" s="6" t="s">
        <v>201</v>
      </c>
      <c r="B4979" s="6" t="s">
        <v>194</v>
      </c>
      <c r="C4979" s="6" t="s">
        <v>166</v>
      </c>
      <c r="D4979">
        <v>0</v>
      </c>
      <c r="E4979" s="6" t="s">
        <v>106</v>
      </c>
      <c r="F4979" s="6" t="s">
        <v>105</v>
      </c>
      <c r="G4979">
        <v>20260723</v>
      </c>
    </row>
    <row r="4980" spans="1:7" x14ac:dyDescent="0.2">
      <c r="A4980" s="6" t="s">
        <v>201</v>
      </c>
      <c r="B4980" s="6" t="s">
        <v>194</v>
      </c>
      <c r="C4980" s="6" t="s">
        <v>166</v>
      </c>
      <c r="D4980">
        <v>4822.9089940000003</v>
      </c>
      <c r="E4980" s="6" t="s">
        <v>108</v>
      </c>
      <c r="F4980" s="6" t="s">
        <v>107</v>
      </c>
      <c r="G4980">
        <v>20260723</v>
      </c>
    </row>
    <row r="4981" spans="1:7" x14ac:dyDescent="0.2">
      <c r="A4981" s="6" t="s">
        <v>201</v>
      </c>
      <c r="B4981" s="6" t="s">
        <v>194</v>
      </c>
      <c r="C4981" s="6" t="s">
        <v>166</v>
      </c>
      <c r="D4981">
        <v>191.48337799999999</v>
      </c>
      <c r="E4981" s="6" t="s">
        <v>110</v>
      </c>
      <c r="F4981" s="6" t="s">
        <v>109</v>
      </c>
      <c r="G4981">
        <v>20260723</v>
      </c>
    </row>
    <row r="4982" spans="1:7" x14ac:dyDescent="0.2">
      <c r="A4982" s="6" t="s">
        <v>201</v>
      </c>
      <c r="B4982" s="6" t="s">
        <v>194</v>
      </c>
      <c r="C4982" s="6" t="s">
        <v>166</v>
      </c>
      <c r="D4982">
        <v>226.744046</v>
      </c>
      <c r="E4982" s="6" t="s">
        <v>112</v>
      </c>
      <c r="F4982" s="6" t="s">
        <v>111</v>
      </c>
      <c r="G4982">
        <v>20260723</v>
      </c>
    </row>
    <row r="4983" spans="1:7" x14ac:dyDescent="0.2">
      <c r="A4983" s="6" t="s">
        <v>201</v>
      </c>
      <c r="B4983" s="6" t="s">
        <v>194</v>
      </c>
      <c r="C4983" s="6" t="s">
        <v>166</v>
      </c>
      <c r="D4983">
        <v>0</v>
      </c>
      <c r="E4983" s="6" t="s">
        <v>106</v>
      </c>
      <c r="F4983" s="6" t="s">
        <v>113</v>
      </c>
      <c r="G4983">
        <v>20260723</v>
      </c>
    </row>
    <row r="4984" spans="1:7" x14ac:dyDescent="0.2">
      <c r="A4984" s="6" t="s">
        <v>201</v>
      </c>
      <c r="B4984" s="6" t="s">
        <v>194</v>
      </c>
      <c r="C4984" s="6" t="s">
        <v>166</v>
      </c>
      <c r="D4984">
        <v>207.79457199999999</v>
      </c>
      <c r="E4984" s="6" t="s">
        <v>108</v>
      </c>
      <c r="F4984" s="6" t="s">
        <v>114</v>
      </c>
      <c r="G4984">
        <v>20260723</v>
      </c>
    </row>
    <row r="4985" spans="1:7" x14ac:dyDescent="0.2">
      <c r="A4985" s="6" t="s">
        <v>201</v>
      </c>
      <c r="B4985" s="6" t="s">
        <v>194</v>
      </c>
      <c r="C4985" s="6" t="s">
        <v>166</v>
      </c>
      <c r="D4985">
        <v>18.949473999999999</v>
      </c>
      <c r="E4985" s="6" t="s">
        <v>110</v>
      </c>
      <c r="F4985" s="6" t="s">
        <v>115</v>
      </c>
      <c r="G4985">
        <v>20260723</v>
      </c>
    </row>
    <row r="4986" spans="1:7" x14ac:dyDescent="0.2">
      <c r="A4986" s="6" t="s">
        <v>201</v>
      </c>
      <c r="B4986" s="6" t="s">
        <v>194</v>
      </c>
      <c r="C4986" s="6" t="s">
        <v>166</v>
      </c>
      <c r="D4986">
        <v>2687.67029</v>
      </c>
      <c r="E4986" s="6" t="s">
        <v>117</v>
      </c>
      <c r="F4986" s="6" t="s">
        <v>116</v>
      </c>
      <c r="G4986">
        <v>20260723</v>
      </c>
    </row>
    <row r="4987" spans="1:7" x14ac:dyDescent="0.2">
      <c r="A4987" s="6" t="s">
        <v>201</v>
      </c>
      <c r="B4987" s="6" t="s">
        <v>194</v>
      </c>
      <c r="C4987" s="6" t="s">
        <v>166</v>
      </c>
      <c r="D4987">
        <v>-308.446978</v>
      </c>
      <c r="E4987" s="6" t="s">
        <v>119</v>
      </c>
      <c r="F4987" s="6" t="s">
        <v>118</v>
      </c>
      <c r="G4987">
        <v>20260723</v>
      </c>
    </row>
    <row r="4988" spans="1:7" x14ac:dyDescent="0.2">
      <c r="A4988" s="6" t="s">
        <v>201</v>
      </c>
      <c r="B4988" s="6" t="s">
        <v>194</v>
      </c>
      <c r="C4988" s="6" t="s">
        <v>166</v>
      </c>
      <c r="D4988">
        <v>0</v>
      </c>
      <c r="E4988" s="6" t="s">
        <v>106</v>
      </c>
      <c r="F4988" s="6" t="s">
        <v>120</v>
      </c>
      <c r="G4988">
        <v>20260723</v>
      </c>
    </row>
    <row r="4989" spans="1:7" x14ac:dyDescent="0.2">
      <c r="A4989" s="6" t="s">
        <v>201</v>
      </c>
      <c r="B4989" s="6" t="s">
        <v>194</v>
      </c>
      <c r="C4989" s="6" t="s">
        <v>166</v>
      </c>
      <c r="D4989">
        <v>-380.53777100000002</v>
      </c>
      <c r="E4989" s="6" t="s">
        <v>108</v>
      </c>
      <c r="F4989" s="6" t="s">
        <v>121</v>
      </c>
      <c r="G4989">
        <v>20260723</v>
      </c>
    </row>
    <row r="4990" spans="1:7" x14ac:dyDescent="0.2">
      <c r="A4990" s="6" t="s">
        <v>201</v>
      </c>
      <c r="B4990" s="6" t="s">
        <v>194</v>
      </c>
      <c r="C4990" s="6" t="s">
        <v>166</v>
      </c>
      <c r="D4990">
        <v>72.090793000000005</v>
      </c>
      <c r="E4990" s="6" t="s">
        <v>110</v>
      </c>
      <c r="F4990" s="6" t="s">
        <v>122</v>
      </c>
      <c r="G4990">
        <v>20260723</v>
      </c>
    </row>
    <row r="4991" spans="1:7" x14ac:dyDescent="0.2">
      <c r="A4991" s="6" t="s">
        <v>201</v>
      </c>
      <c r="B4991" s="6" t="s">
        <v>194</v>
      </c>
      <c r="C4991" s="6" t="s">
        <v>166</v>
      </c>
      <c r="D4991">
        <v>2996.117268</v>
      </c>
      <c r="E4991" s="6" t="s">
        <v>169</v>
      </c>
      <c r="F4991" s="6" t="s">
        <v>123</v>
      </c>
      <c r="G4991">
        <v>20260723</v>
      </c>
    </row>
    <row r="4992" spans="1:7" x14ac:dyDescent="0.2">
      <c r="A4992" s="6" t="s">
        <v>201</v>
      </c>
      <c r="B4992" s="6" t="s">
        <v>194</v>
      </c>
      <c r="C4992" s="6" t="s">
        <v>166</v>
      </c>
      <c r="D4992">
        <v>0</v>
      </c>
      <c r="E4992" s="6" t="s">
        <v>106</v>
      </c>
      <c r="F4992" s="6" t="s">
        <v>124</v>
      </c>
      <c r="G4992">
        <v>20260723</v>
      </c>
    </row>
    <row r="4993" spans="1:7" x14ac:dyDescent="0.2">
      <c r="A4993" s="6" t="s">
        <v>201</v>
      </c>
      <c r="B4993" s="6" t="s">
        <v>194</v>
      </c>
      <c r="C4993" s="6" t="s">
        <v>166</v>
      </c>
      <c r="D4993">
        <v>2727.7973849999998</v>
      </c>
      <c r="E4993" s="6" t="s">
        <v>108</v>
      </c>
      <c r="F4993" s="6" t="s">
        <v>125</v>
      </c>
      <c r="G4993">
        <v>20260723</v>
      </c>
    </row>
    <row r="4994" spans="1:7" x14ac:dyDescent="0.2">
      <c r="A4994" s="6" t="s">
        <v>201</v>
      </c>
      <c r="B4994" s="6" t="s">
        <v>194</v>
      </c>
      <c r="C4994" s="6" t="s">
        <v>166</v>
      </c>
      <c r="D4994">
        <v>268.319883</v>
      </c>
      <c r="E4994" s="6" t="s">
        <v>110</v>
      </c>
      <c r="F4994" s="6" t="s">
        <v>126</v>
      </c>
      <c r="G4994">
        <v>20260723</v>
      </c>
    </row>
    <row r="4995" spans="1:7" x14ac:dyDescent="0.2">
      <c r="A4995" s="6" t="s">
        <v>201</v>
      </c>
      <c r="B4995" s="6" t="s">
        <v>194</v>
      </c>
      <c r="C4995" s="6" t="s">
        <v>166</v>
      </c>
      <c r="D4995">
        <v>3432.8428779999999</v>
      </c>
      <c r="E4995" s="6" t="s">
        <v>170</v>
      </c>
      <c r="F4995" s="6" t="s">
        <v>127</v>
      </c>
      <c r="G4995">
        <v>20260723</v>
      </c>
    </row>
    <row r="4996" spans="1:7" x14ac:dyDescent="0.2">
      <c r="A4996" s="6" t="s">
        <v>201</v>
      </c>
      <c r="B4996" s="6" t="s">
        <v>194</v>
      </c>
      <c r="C4996" s="6" t="s">
        <v>166</v>
      </c>
      <c r="D4996">
        <v>0</v>
      </c>
      <c r="E4996" s="6" t="s">
        <v>106</v>
      </c>
      <c r="F4996" s="6" t="s">
        <v>128</v>
      </c>
      <c r="G4996">
        <v>20260723</v>
      </c>
    </row>
    <row r="4997" spans="1:7" x14ac:dyDescent="0.2">
      <c r="A4997" s="6" t="s">
        <v>201</v>
      </c>
      <c r="B4997" s="6" t="s">
        <v>194</v>
      </c>
      <c r="C4997" s="6" t="s">
        <v>166</v>
      </c>
      <c r="D4997">
        <v>3373.4222129999998</v>
      </c>
      <c r="E4997" s="6" t="s">
        <v>108</v>
      </c>
      <c r="F4997" s="6" t="s">
        <v>129</v>
      </c>
      <c r="G4997">
        <v>20260723</v>
      </c>
    </row>
    <row r="4998" spans="1:7" x14ac:dyDescent="0.2">
      <c r="A4998" s="6" t="s">
        <v>201</v>
      </c>
      <c r="B4998" s="6" t="s">
        <v>194</v>
      </c>
      <c r="C4998" s="6" t="s">
        <v>166</v>
      </c>
      <c r="D4998">
        <v>59.420664000000002</v>
      </c>
      <c r="E4998" s="6" t="s">
        <v>110</v>
      </c>
      <c r="F4998" s="6" t="s">
        <v>130</v>
      </c>
      <c r="G4998">
        <v>20260723</v>
      </c>
    </row>
    <row r="4999" spans="1:7" x14ac:dyDescent="0.2">
      <c r="A4999" s="6" t="s">
        <v>201</v>
      </c>
      <c r="B4999" s="6" t="s">
        <v>194</v>
      </c>
      <c r="C4999" s="6" t="s">
        <v>166</v>
      </c>
      <c r="E4999" s="6" t="s">
        <v>132</v>
      </c>
      <c r="F4999" s="6" t="s">
        <v>131</v>
      </c>
      <c r="G4999">
        <v>20260723</v>
      </c>
    </row>
    <row r="5000" spans="1:7" x14ac:dyDescent="0.2">
      <c r="A5000" s="6" t="s">
        <v>201</v>
      </c>
      <c r="B5000" s="6" t="s">
        <v>194</v>
      </c>
      <c r="C5000" s="6" t="s">
        <v>166</v>
      </c>
      <c r="D5000">
        <v>0</v>
      </c>
      <c r="E5000" s="6" t="s">
        <v>134</v>
      </c>
      <c r="F5000" s="6" t="s">
        <v>133</v>
      </c>
      <c r="G5000">
        <v>20260723</v>
      </c>
    </row>
    <row r="5001" spans="1:7" x14ac:dyDescent="0.2">
      <c r="A5001" s="6" t="s">
        <v>201</v>
      </c>
      <c r="B5001" s="6" t="s">
        <v>194</v>
      </c>
      <c r="C5001" s="6" t="s">
        <v>166</v>
      </c>
      <c r="D5001">
        <v>67.917657000000005</v>
      </c>
      <c r="E5001" s="6" t="s">
        <v>136</v>
      </c>
      <c r="F5001" s="6" t="s">
        <v>135</v>
      </c>
      <c r="G5001">
        <v>20260723</v>
      </c>
    </row>
    <row r="5002" spans="1:7" x14ac:dyDescent="0.2">
      <c r="A5002" s="6" t="s">
        <v>201</v>
      </c>
      <c r="B5002" s="6" t="s">
        <v>194</v>
      </c>
      <c r="C5002" s="6" t="s">
        <v>166</v>
      </c>
      <c r="D5002">
        <v>0</v>
      </c>
      <c r="E5002" s="6" t="s">
        <v>138</v>
      </c>
      <c r="F5002" s="6" t="s">
        <v>137</v>
      </c>
      <c r="G5002">
        <v>20260723</v>
      </c>
    </row>
    <row r="5003" spans="1:7" x14ac:dyDescent="0.2">
      <c r="A5003" s="6" t="s">
        <v>201</v>
      </c>
      <c r="B5003" s="6" t="s">
        <v>194</v>
      </c>
      <c r="C5003" s="6" t="s">
        <v>166</v>
      </c>
      <c r="D5003">
        <v>14.910674</v>
      </c>
      <c r="E5003" s="6" t="s">
        <v>140</v>
      </c>
      <c r="F5003" s="6" t="s">
        <v>139</v>
      </c>
      <c r="G5003">
        <v>20260723</v>
      </c>
    </row>
    <row r="5004" spans="1:7" x14ac:dyDescent="0.2">
      <c r="A5004" s="6" t="s">
        <v>201</v>
      </c>
      <c r="B5004" s="6" t="s">
        <v>194</v>
      </c>
      <c r="C5004" s="6" t="s">
        <v>166</v>
      </c>
      <c r="D5004">
        <v>20.141470000000002</v>
      </c>
      <c r="E5004" s="6" t="s">
        <v>142</v>
      </c>
      <c r="F5004" s="6" t="s">
        <v>141</v>
      </c>
      <c r="G5004">
        <v>20260723</v>
      </c>
    </row>
    <row r="5005" spans="1:7" x14ac:dyDescent="0.2">
      <c r="A5005" s="6" t="s">
        <v>201</v>
      </c>
      <c r="B5005" s="6" t="s">
        <v>194</v>
      </c>
      <c r="C5005" s="6" t="s">
        <v>166</v>
      </c>
      <c r="D5005">
        <v>10.920621000000001</v>
      </c>
      <c r="E5005" s="6" t="s">
        <v>52</v>
      </c>
      <c r="F5005" s="6" t="s">
        <v>143</v>
      </c>
      <c r="G5005">
        <v>20260723</v>
      </c>
    </row>
    <row r="5006" spans="1:7" x14ac:dyDescent="0.2">
      <c r="A5006" s="6" t="s">
        <v>201</v>
      </c>
      <c r="B5006" s="6" t="s">
        <v>194</v>
      </c>
      <c r="C5006" s="6" t="s">
        <v>166</v>
      </c>
      <c r="D5006">
        <v>0.25201299999999999</v>
      </c>
      <c r="E5006" s="6" t="s">
        <v>145</v>
      </c>
      <c r="F5006" s="6" t="s">
        <v>144</v>
      </c>
      <c r="G5006">
        <v>20260723</v>
      </c>
    </row>
    <row r="5007" spans="1:7" x14ac:dyDescent="0.2">
      <c r="A5007" s="6" t="s">
        <v>201</v>
      </c>
      <c r="B5007" s="6" t="s">
        <v>194</v>
      </c>
      <c r="C5007" s="6" t="s">
        <v>166</v>
      </c>
      <c r="D5007">
        <v>138.083179</v>
      </c>
      <c r="E5007" s="6" t="s">
        <v>147</v>
      </c>
      <c r="F5007" s="6" t="s">
        <v>146</v>
      </c>
      <c r="G5007">
        <v>20260723</v>
      </c>
    </row>
    <row r="5008" spans="1:7" x14ac:dyDescent="0.2">
      <c r="A5008" s="6" t="s">
        <v>201</v>
      </c>
      <c r="B5008" s="6" t="s">
        <v>194</v>
      </c>
      <c r="C5008" s="6" t="s">
        <v>166</v>
      </c>
      <c r="D5008">
        <v>508.92405000000002</v>
      </c>
      <c r="E5008" s="6" t="s">
        <v>149</v>
      </c>
      <c r="F5008" s="6" t="s">
        <v>148</v>
      </c>
      <c r="G5008">
        <v>20260723</v>
      </c>
    </row>
    <row r="5009" spans="1:7" x14ac:dyDescent="0.2">
      <c r="A5009" s="6" t="s">
        <v>201</v>
      </c>
      <c r="B5009" s="6" t="s">
        <v>194</v>
      </c>
      <c r="C5009" s="6" t="s">
        <v>166</v>
      </c>
      <c r="D5009">
        <v>399.95465899999999</v>
      </c>
      <c r="E5009" s="6" t="s">
        <v>151</v>
      </c>
      <c r="F5009" s="6" t="s">
        <v>150</v>
      </c>
      <c r="G5009">
        <v>20260723</v>
      </c>
    </row>
    <row r="5010" spans="1:7" x14ac:dyDescent="0.2">
      <c r="A5010" s="6" t="s">
        <v>201</v>
      </c>
      <c r="B5010" s="6" t="s">
        <v>194</v>
      </c>
      <c r="C5010" s="6" t="s">
        <v>166</v>
      </c>
      <c r="D5010">
        <v>344.03814499999999</v>
      </c>
      <c r="E5010" s="6" t="s">
        <v>153</v>
      </c>
      <c r="F5010" s="6" t="s">
        <v>152</v>
      </c>
      <c r="G5010">
        <v>20260723</v>
      </c>
    </row>
    <row r="5011" spans="1:7" x14ac:dyDescent="0.2">
      <c r="A5011" s="6" t="s">
        <v>201</v>
      </c>
      <c r="B5011" s="6" t="s">
        <v>194</v>
      </c>
      <c r="C5011" s="6" t="s">
        <v>166</v>
      </c>
      <c r="D5011">
        <v>119.481336</v>
      </c>
      <c r="E5011" s="6" t="s">
        <v>155</v>
      </c>
      <c r="F5011" s="6" t="s">
        <v>154</v>
      </c>
      <c r="G5011">
        <v>20260723</v>
      </c>
    </row>
    <row r="5012" spans="1:7" x14ac:dyDescent="0.2">
      <c r="A5012" s="6" t="s">
        <v>201</v>
      </c>
      <c r="B5012" s="6" t="s">
        <v>194</v>
      </c>
      <c r="C5012" s="6" t="s">
        <v>166</v>
      </c>
      <c r="D5012">
        <v>0</v>
      </c>
      <c r="E5012" s="6" t="s">
        <v>157</v>
      </c>
      <c r="F5012" s="6" t="s">
        <v>156</v>
      </c>
      <c r="G5012">
        <v>20260723</v>
      </c>
    </row>
    <row r="5013" spans="1:7" x14ac:dyDescent="0.2">
      <c r="A5013" s="6" t="s">
        <v>201</v>
      </c>
      <c r="B5013" s="6" t="s">
        <v>194</v>
      </c>
      <c r="C5013" s="6" t="s">
        <v>166</v>
      </c>
      <c r="D5013">
        <v>119.481336</v>
      </c>
      <c r="E5013" s="6" t="s">
        <v>159</v>
      </c>
      <c r="F5013" s="6" t="s">
        <v>158</v>
      </c>
      <c r="G5013">
        <v>20260723</v>
      </c>
    </row>
    <row r="5014" spans="1:7" x14ac:dyDescent="0.2">
      <c r="A5014" s="6" t="s">
        <v>201</v>
      </c>
      <c r="B5014" s="6" t="s">
        <v>194</v>
      </c>
      <c r="C5014" s="6" t="s">
        <v>166</v>
      </c>
      <c r="D5014">
        <v>495.28515700000003</v>
      </c>
      <c r="E5014" s="6" t="s">
        <v>161</v>
      </c>
      <c r="F5014" s="6" t="s">
        <v>160</v>
      </c>
      <c r="G5014">
        <v>20260723</v>
      </c>
    </row>
    <row r="5015" spans="1:7" x14ac:dyDescent="0.2">
      <c r="A5015" s="6" t="s">
        <v>201</v>
      </c>
      <c r="B5015" s="6" t="s">
        <v>194</v>
      </c>
      <c r="C5015" s="6" t="s">
        <v>166</v>
      </c>
      <c r="D5015">
        <v>13481.558547000001</v>
      </c>
      <c r="E5015" s="6" t="s">
        <v>163</v>
      </c>
      <c r="F5015" s="6" t="s">
        <v>162</v>
      </c>
      <c r="G5015">
        <v>20260723</v>
      </c>
    </row>
    <row r="5016" spans="1:7" x14ac:dyDescent="0.2">
      <c r="A5016" s="6" t="s">
        <v>201</v>
      </c>
      <c r="B5016" s="6" t="s">
        <v>194</v>
      </c>
      <c r="C5016" s="6" t="s">
        <v>166</v>
      </c>
      <c r="D5016">
        <v>5409.2879460000004</v>
      </c>
      <c r="E5016" s="6" t="s">
        <v>165</v>
      </c>
      <c r="F5016" s="6" t="s">
        <v>164</v>
      </c>
      <c r="G5016">
        <v>20260723</v>
      </c>
    </row>
    <row r="5017" spans="1:7" x14ac:dyDescent="0.2">
      <c r="A5017" s="6" t="s">
        <v>201</v>
      </c>
      <c r="B5017" s="6" t="s">
        <v>195</v>
      </c>
      <c r="C5017" s="6" t="s">
        <v>166</v>
      </c>
      <c r="E5017" s="6" t="s">
        <v>12</v>
      </c>
      <c r="F5017" s="6" t="s">
        <v>11</v>
      </c>
      <c r="G5017">
        <v>20260723</v>
      </c>
    </row>
    <row r="5018" spans="1:7" x14ac:dyDescent="0.2">
      <c r="A5018" s="6" t="s">
        <v>201</v>
      </c>
      <c r="B5018" s="6" t="s">
        <v>195</v>
      </c>
      <c r="C5018" s="6" t="s">
        <v>166</v>
      </c>
      <c r="E5018" s="6" t="s">
        <v>16</v>
      </c>
      <c r="F5018" s="6" t="s">
        <v>15</v>
      </c>
      <c r="G5018">
        <v>20260723</v>
      </c>
    </row>
    <row r="5019" spans="1:7" x14ac:dyDescent="0.2">
      <c r="A5019" s="6" t="s">
        <v>201</v>
      </c>
      <c r="B5019" s="6" t="s">
        <v>195</v>
      </c>
      <c r="C5019" s="6" t="s">
        <v>166</v>
      </c>
      <c r="E5019" s="6" t="s">
        <v>18</v>
      </c>
      <c r="F5019" s="6" t="s">
        <v>17</v>
      </c>
      <c r="G5019">
        <v>20260723</v>
      </c>
    </row>
    <row r="5020" spans="1:7" x14ac:dyDescent="0.2">
      <c r="A5020" s="6" t="s">
        <v>201</v>
      </c>
      <c r="B5020" s="6" t="s">
        <v>195</v>
      </c>
      <c r="C5020" s="6" t="s">
        <v>166</v>
      </c>
      <c r="D5020">
        <v>0</v>
      </c>
      <c r="E5020" s="6" t="s">
        <v>20</v>
      </c>
      <c r="F5020" s="6" t="s">
        <v>19</v>
      </c>
      <c r="G5020">
        <v>20260723</v>
      </c>
    </row>
    <row r="5021" spans="1:7" x14ac:dyDescent="0.2">
      <c r="A5021" s="6" t="s">
        <v>201</v>
      </c>
      <c r="B5021" s="6" t="s">
        <v>195</v>
      </c>
      <c r="C5021" s="6" t="s">
        <v>166</v>
      </c>
      <c r="D5021">
        <v>228.379265</v>
      </c>
      <c r="E5021" s="6" t="s">
        <v>22</v>
      </c>
      <c r="F5021" s="6" t="s">
        <v>21</v>
      </c>
      <c r="G5021">
        <v>20260723</v>
      </c>
    </row>
    <row r="5022" spans="1:7" x14ac:dyDescent="0.2">
      <c r="A5022" s="6" t="s">
        <v>201</v>
      </c>
      <c r="B5022" s="6" t="s">
        <v>195</v>
      </c>
      <c r="C5022" s="6" t="s">
        <v>166</v>
      </c>
      <c r="D5022">
        <v>0</v>
      </c>
      <c r="E5022" s="6" t="s">
        <v>24</v>
      </c>
      <c r="F5022" s="6" t="s">
        <v>23</v>
      </c>
      <c r="G5022">
        <v>20260723</v>
      </c>
    </row>
    <row r="5023" spans="1:7" x14ac:dyDescent="0.2">
      <c r="A5023" s="6" t="s">
        <v>201</v>
      </c>
      <c r="B5023" s="6" t="s">
        <v>195</v>
      </c>
      <c r="C5023" s="6" t="s">
        <v>166</v>
      </c>
      <c r="D5023">
        <v>268.95513799999998</v>
      </c>
      <c r="E5023" s="6" t="s">
        <v>26</v>
      </c>
      <c r="F5023" s="6" t="s">
        <v>25</v>
      </c>
      <c r="G5023">
        <v>20260723</v>
      </c>
    </row>
    <row r="5024" spans="1:7" x14ac:dyDescent="0.2">
      <c r="A5024" s="6" t="s">
        <v>201</v>
      </c>
      <c r="B5024" s="6" t="s">
        <v>195</v>
      </c>
      <c r="C5024" s="6" t="s">
        <v>166</v>
      </c>
      <c r="D5024">
        <v>11284.633017</v>
      </c>
      <c r="E5024" s="6" t="s">
        <v>28</v>
      </c>
      <c r="F5024" s="6" t="s">
        <v>27</v>
      </c>
      <c r="G5024">
        <v>20260723</v>
      </c>
    </row>
    <row r="5025" spans="1:7" x14ac:dyDescent="0.2">
      <c r="A5025" s="6" t="s">
        <v>201</v>
      </c>
      <c r="B5025" s="6" t="s">
        <v>195</v>
      </c>
      <c r="C5025" s="6" t="s">
        <v>166</v>
      </c>
      <c r="D5025">
        <v>29.012539</v>
      </c>
      <c r="E5025" s="6" t="s">
        <v>30</v>
      </c>
      <c r="F5025" s="6" t="s">
        <v>29</v>
      </c>
      <c r="G5025">
        <v>20260723</v>
      </c>
    </row>
    <row r="5026" spans="1:7" x14ac:dyDescent="0.2">
      <c r="A5026" s="6" t="s">
        <v>201</v>
      </c>
      <c r="B5026" s="6" t="s">
        <v>195</v>
      </c>
      <c r="C5026" s="6" t="s">
        <v>166</v>
      </c>
      <c r="D5026">
        <v>1062.472493</v>
      </c>
      <c r="E5026" s="6" t="s">
        <v>32</v>
      </c>
      <c r="F5026" s="6" t="s">
        <v>31</v>
      </c>
      <c r="G5026">
        <v>20260723</v>
      </c>
    </row>
    <row r="5027" spans="1:7" x14ac:dyDescent="0.2">
      <c r="A5027" s="6" t="s">
        <v>201</v>
      </c>
      <c r="B5027" s="6" t="s">
        <v>195</v>
      </c>
      <c r="C5027" s="6" t="s">
        <v>166</v>
      </c>
      <c r="D5027">
        <v>152.109712</v>
      </c>
      <c r="E5027" s="6" t="s">
        <v>34</v>
      </c>
      <c r="F5027" s="6" t="s">
        <v>33</v>
      </c>
      <c r="G5027">
        <v>20260723</v>
      </c>
    </row>
    <row r="5028" spans="1:7" x14ac:dyDescent="0.2">
      <c r="A5028" s="6" t="s">
        <v>201</v>
      </c>
      <c r="B5028" s="6" t="s">
        <v>195</v>
      </c>
      <c r="C5028" s="6" t="s">
        <v>166</v>
      </c>
      <c r="D5028">
        <v>21.119833</v>
      </c>
      <c r="E5028" s="6" t="s">
        <v>36</v>
      </c>
      <c r="F5028" s="6" t="s">
        <v>35</v>
      </c>
      <c r="G5028">
        <v>20260723</v>
      </c>
    </row>
    <row r="5029" spans="1:7" x14ac:dyDescent="0.2">
      <c r="A5029" s="6" t="s">
        <v>201</v>
      </c>
      <c r="B5029" s="6" t="s">
        <v>195</v>
      </c>
      <c r="C5029" s="6" t="s">
        <v>166</v>
      </c>
      <c r="D5029">
        <v>130.989879</v>
      </c>
      <c r="E5029" s="6" t="s">
        <v>38</v>
      </c>
      <c r="F5029" s="6" t="s">
        <v>37</v>
      </c>
      <c r="G5029">
        <v>20260723</v>
      </c>
    </row>
    <row r="5030" spans="1:7" x14ac:dyDescent="0.2">
      <c r="A5030" s="6" t="s">
        <v>201</v>
      </c>
      <c r="B5030" s="6" t="s">
        <v>195</v>
      </c>
      <c r="C5030" s="6" t="s">
        <v>166</v>
      </c>
      <c r="D5030">
        <v>8649.5722640000004</v>
      </c>
      <c r="E5030" s="6" t="s">
        <v>40</v>
      </c>
      <c r="F5030" s="6" t="s">
        <v>39</v>
      </c>
      <c r="G5030">
        <v>20260723</v>
      </c>
    </row>
    <row r="5031" spans="1:7" x14ac:dyDescent="0.2">
      <c r="A5031" s="6" t="s">
        <v>201</v>
      </c>
      <c r="B5031" s="6" t="s">
        <v>195</v>
      </c>
      <c r="C5031" s="6" t="s">
        <v>166</v>
      </c>
      <c r="D5031">
        <v>7190.2702179999997</v>
      </c>
      <c r="E5031" s="6" t="s">
        <v>42</v>
      </c>
      <c r="F5031" s="6" t="s">
        <v>41</v>
      </c>
      <c r="G5031">
        <v>20260723</v>
      </c>
    </row>
    <row r="5032" spans="1:7" x14ac:dyDescent="0.2">
      <c r="A5032" s="6" t="s">
        <v>201</v>
      </c>
      <c r="B5032" s="6" t="s">
        <v>195</v>
      </c>
      <c r="C5032" s="6" t="s">
        <v>166</v>
      </c>
      <c r="D5032">
        <v>1319.100412</v>
      </c>
      <c r="E5032" s="6" t="s">
        <v>44</v>
      </c>
      <c r="F5032" s="6" t="s">
        <v>43</v>
      </c>
      <c r="G5032">
        <v>20260723</v>
      </c>
    </row>
    <row r="5033" spans="1:7" x14ac:dyDescent="0.2">
      <c r="A5033" s="6" t="s">
        <v>201</v>
      </c>
      <c r="B5033" s="6" t="s">
        <v>195</v>
      </c>
      <c r="C5033" s="6" t="s">
        <v>166</v>
      </c>
      <c r="D5033">
        <v>131.676874</v>
      </c>
      <c r="E5033" s="6" t="s">
        <v>46</v>
      </c>
      <c r="F5033" s="6" t="s">
        <v>45</v>
      </c>
      <c r="G5033">
        <v>20260723</v>
      </c>
    </row>
    <row r="5034" spans="1:7" x14ac:dyDescent="0.2">
      <c r="A5034" s="6" t="s">
        <v>201</v>
      </c>
      <c r="B5034" s="6" t="s">
        <v>195</v>
      </c>
      <c r="C5034" s="6" t="s">
        <v>166</v>
      </c>
      <c r="D5034">
        <v>8.5247600000000006</v>
      </c>
      <c r="E5034" s="6" t="s">
        <v>48</v>
      </c>
      <c r="F5034" s="6" t="s">
        <v>47</v>
      </c>
      <c r="G5034">
        <v>20260723</v>
      </c>
    </row>
    <row r="5035" spans="1:7" x14ac:dyDescent="0.2">
      <c r="A5035" s="6" t="s">
        <v>201</v>
      </c>
      <c r="B5035" s="6" t="s">
        <v>195</v>
      </c>
      <c r="C5035" s="6" t="s">
        <v>166</v>
      </c>
      <c r="D5035">
        <v>771.96011899999996</v>
      </c>
      <c r="E5035" s="6" t="s">
        <v>50</v>
      </c>
      <c r="F5035" s="6" t="s">
        <v>49</v>
      </c>
      <c r="G5035">
        <v>20260723</v>
      </c>
    </row>
    <row r="5036" spans="1:7" x14ac:dyDescent="0.2">
      <c r="A5036" s="6" t="s">
        <v>201</v>
      </c>
      <c r="B5036" s="6" t="s">
        <v>195</v>
      </c>
      <c r="C5036" s="6" t="s">
        <v>166</v>
      </c>
      <c r="D5036">
        <v>69.991331000000002</v>
      </c>
      <c r="E5036" s="6" t="s">
        <v>52</v>
      </c>
      <c r="F5036" s="6" t="s">
        <v>51</v>
      </c>
      <c r="G5036">
        <v>20260723</v>
      </c>
    </row>
    <row r="5037" spans="1:7" x14ac:dyDescent="0.2">
      <c r="A5037" s="6" t="s">
        <v>201</v>
      </c>
      <c r="B5037" s="6" t="s">
        <v>195</v>
      </c>
      <c r="C5037" s="6" t="s">
        <v>166</v>
      </c>
      <c r="D5037">
        <v>549.39452500000004</v>
      </c>
      <c r="E5037" s="6" t="s">
        <v>54</v>
      </c>
      <c r="F5037" s="6" t="s">
        <v>53</v>
      </c>
      <c r="G5037">
        <v>20260723</v>
      </c>
    </row>
    <row r="5038" spans="1:7" x14ac:dyDescent="0.2">
      <c r="A5038" s="6" t="s">
        <v>201</v>
      </c>
      <c r="B5038" s="6" t="s">
        <v>195</v>
      </c>
      <c r="C5038" s="6" t="s">
        <v>166</v>
      </c>
      <c r="D5038">
        <v>0.120032</v>
      </c>
      <c r="E5038" s="6" t="s">
        <v>56</v>
      </c>
      <c r="F5038" s="6" t="s">
        <v>55</v>
      </c>
      <c r="G5038">
        <v>20260723</v>
      </c>
    </row>
    <row r="5039" spans="1:7" x14ac:dyDescent="0.2">
      <c r="A5039" s="6" t="s">
        <v>201</v>
      </c>
      <c r="B5039" s="6" t="s">
        <v>195</v>
      </c>
      <c r="C5039" s="6" t="s">
        <v>166</v>
      </c>
      <c r="D5039">
        <v>3987.513211</v>
      </c>
      <c r="E5039" s="6" t="s">
        <v>58</v>
      </c>
      <c r="F5039" s="6" t="s">
        <v>57</v>
      </c>
      <c r="G5039">
        <v>20260723</v>
      </c>
    </row>
    <row r="5040" spans="1:7" x14ac:dyDescent="0.2">
      <c r="A5040" s="6" t="s">
        <v>201</v>
      </c>
      <c r="B5040" s="6" t="s">
        <v>195</v>
      </c>
      <c r="C5040" s="6" t="s">
        <v>166</v>
      </c>
      <c r="D5040">
        <v>449.91994799999998</v>
      </c>
      <c r="E5040" s="6" t="s">
        <v>60</v>
      </c>
      <c r="F5040" s="6" t="s">
        <v>59</v>
      </c>
      <c r="G5040">
        <v>20260723</v>
      </c>
    </row>
    <row r="5041" spans="1:7" x14ac:dyDescent="0.2">
      <c r="A5041" s="6" t="s">
        <v>201</v>
      </c>
      <c r="B5041" s="6" t="s">
        <v>195</v>
      </c>
      <c r="C5041" s="6" t="s">
        <v>166</v>
      </c>
      <c r="D5041">
        <v>8.4117999999999998E-2</v>
      </c>
      <c r="E5041" s="6" t="s">
        <v>62</v>
      </c>
      <c r="F5041" s="6" t="s">
        <v>61</v>
      </c>
      <c r="G5041">
        <v>20260723</v>
      </c>
    </row>
    <row r="5042" spans="1:7" x14ac:dyDescent="0.2">
      <c r="A5042" s="6" t="s">
        <v>201</v>
      </c>
      <c r="B5042" s="6" t="s">
        <v>195</v>
      </c>
      <c r="C5042" s="6" t="s">
        <v>166</v>
      </c>
      <c r="D5042">
        <v>0</v>
      </c>
      <c r="E5042" s="6" t="s">
        <v>64</v>
      </c>
      <c r="F5042" s="6" t="s">
        <v>63</v>
      </c>
      <c r="G5042">
        <v>20260723</v>
      </c>
    </row>
    <row r="5043" spans="1:7" x14ac:dyDescent="0.2">
      <c r="A5043" s="6" t="s">
        <v>201</v>
      </c>
      <c r="B5043" s="6" t="s">
        <v>195</v>
      </c>
      <c r="C5043" s="6" t="s">
        <v>166</v>
      </c>
      <c r="D5043">
        <v>449.83582999999999</v>
      </c>
      <c r="E5043" s="6" t="s">
        <v>66</v>
      </c>
      <c r="F5043" s="6" t="s">
        <v>65</v>
      </c>
      <c r="G5043">
        <v>20260723</v>
      </c>
    </row>
    <row r="5044" spans="1:7" x14ac:dyDescent="0.2">
      <c r="A5044" s="6" t="s">
        <v>201</v>
      </c>
      <c r="B5044" s="6" t="s">
        <v>195</v>
      </c>
      <c r="C5044" s="6" t="s">
        <v>166</v>
      </c>
      <c r="D5044">
        <v>1961.091404</v>
      </c>
      <c r="E5044" s="6" t="s">
        <v>68</v>
      </c>
      <c r="F5044" s="6" t="s">
        <v>67</v>
      </c>
      <c r="G5044">
        <v>20260723</v>
      </c>
    </row>
    <row r="5045" spans="1:7" x14ac:dyDescent="0.2">
      <c r="A5045" s="6" t="s">
        <v>201</v>
      </c>
      <c r="B5045" s="6" t="s">
        <v>195</v>
      </c>
      <c r="C5045" s="6" t="s">
        <v>166</v>
      </c>
      <c r="D5045">
        <v>1975.344169</v>
      </c>
      <c r="E5045" s="6" t="s">
        <v>70</v>
      </c>
      <c r="F5045" s="6" t="s">
        <v>69</v>
      </c>
      <c r="G5045">
        <v>20260723</v>
      </c>
    </row>
    <row r="5046" spans="1:7" x14ac:dyDescent="0.2">
      <c r="A5046" s="6" t="s">
        <v>201</v>
      </c>
      <c r="B5046" s="6" t="s">
        <v>195</v>
      </c>
      <c r="C5046" s="6" t="s">
        <v>166</v>
      </c>
      <c r="D5046">
        <v>1836.2266649999999</v>
      </c>
      <c r="E5046" s="6" t="s">
        <v>72</v>
      </c>
      <c r="F5046" s="6" t="s">
        <v>71</v>
      </c>
      <c r="G5046">
        <v>20260723</v>
      </c>
    </row>
    <row r="5047" spans="1:7" x14ac:dyDescent="0.2">
      <c r="A5047" s="6" t="s">
        <v>201</v>
      </c>
      <c r="B5047" s="6" t="s">
        <v>195</v>
      </c>
      <c r="C5047" s="6" t="s">
        <v>166</v>
      </c>
      <c r="D5047">
        <v>139.117504</v>
      </c>
      <c r="E5047" s="6" t="s">
        <v>74</v>
      </c>
      <c r="F5047" s="6" t="s">
        <v>73</v>
      </c>
      <c r="G5047">
        <v>20260723</v>
      </c>
    </row>
    <row r="5048" spans="1:7" x14ac:dyDescent="0.2">
      <c r="A5048" s="6" t="s">
        <v>201</v>
      </c>
      <c r="B5048" s="6" t="s">
        <v>195</v>
      </c>
      <c r="C5048" s="6" t="s">
        <v>166</v>
      </c>
      <c r="D5048">
        <v>-13.58953</v>
      </c>
      <c r="E5048" s="6" t="s">
        <v>76</v>
      </c>
      <c r="F5048" s="6" t="s">
        <v>75</v>
      </c>
      <c r="G5048">
        <v>20260723</v>
      </c>
    </row>
    <row r="5049" spans="1:7" x14ac:dyDescent="0.2">
      <c r="A5049" s="6" t="s">
        <v>201</v>
      </c>
      <c r="B5049" s="6" t="s">
        <v>195</v>
      </c>
      <c r="C5049" s="6" t="s">
        <v>166</v>
      </c>
      <c r="D5049">
        <v>-19.588646000000001</v>
      </c>
      <c r="E5049" s="6" t="s">
        <v>78</v>
      </c>
      <c r="F5049" s="6" t="s">
        <v>77</v>
      </c>
      <c r="G5049">
        <v>20260723</v>
      </c>
    </row>
    <row r="5050" spans="1:7" x14ac:dyDescent="0.2">
      <c r="A5050" s="6" t="s">
        <v>201</v>
      </c>
      <c r="B5050" s="6" t="s">
        <v>195</v>
      </c>
      <c r="C5050" s="6" t="s">
        <v>166</v>
      </c>
      <c r="D5050">
        <v>5.9991159999999999</v>
      </c>
      <c r="E5050" s="6" t="s">
        <v>80</v>
      </c>
      <c r="F5050" s="6" t="s">
        <v>79</v>
      </c>
      <c r="G5050">
        <v>20260723</v>
      </c>
    </row>
    <row r="5051" spans="1:7" x14ac:dyDescent="0.2">
      <c r="A5051" s="6" t="s">
        <v>201</v>
      </c>
      <c r="B5051" s="6" t="s">
        <v>195</v>
      </c>
      <c r="C5051" s="6" t="s">
        <v>166</v>
      </c>
      <c r="D5051">
        <v>-0.66323500000000002</v>
      </c>
      <c r="E5051" s="6" t="s">
        <v>82</v>
      </c>
      <c r="F5051" s="6" t="s">
        <v>81</v>
      </c>
      <c r="G5051">
        <v>20260723</v>
      </c>
    </row>
    <row r="5052" spans="1:7" x14ac:dyDescent="0.2">
      <c r="A5052" s="6" t="s">
        <v>201</v>
      </c>
      <c r="B5052" s="6" t="s">
        <v>195</v>
      </c>
      <c r="C5052" s="6" t="s">
        <v>166</v>
      </c>
      <c r="D5052">
        <v>124.174842</v>
      </c>
      <c r="E5052" s="6" t="s">
        <v>84</v>
      </c>
      <c r="F5052" s="6" t="s">
        <v>83</v>
      </c>
      <c r="G5052">
        <v>20260723</v>
      </c>
    </row>
    <row r="5053" spans="1:7" x14ac:dyDescent="0.2">
      <c r="A5053" s="6" t="s">
        <v>201</v>
      </c>
      <c r="B5053" s="6" t="s">
        <v>195</v>
      </c>
      <c r="C5053" s="6" t="s">
        <v>166</v>
      </c>
      <c r="D5053">
        <v>433.550006</v>
      </c>
      <c r="E5053" s="6" t="s">
        <v>86</v>
      </c>
      <c r="F5053" s="6" t="s">
        <v>85</v>
      </c>
      <c r="G5053">
        <v>20260723</v>
      </c>
    </row>
    <row r="5054" spans="1:7" x14ac:dyDescent="0.2">
      <c r="A5054" s="6" t="s">
        <v>201</v>
      </c>
      <c r="B5054" s="6" t="s">
        <v>195</v>
      </c>
      <c r="C5054" s="6" t="s">
        <v>166</v>
      </c>
      <c r="D5054">
        <v>304.287014</v>
      </c>
      <c r="E5054" s="6" t="s">
        <v>88</v>
      </c>
      <c r="F5054" s="6" t="s">
        <v>87</v>
      </c>
      <c r="G5054">
        <v>20260723</v>
      </c>
    </row>
    <row r="5055" spans="1:7" x14ac:dyDescent="0.2">
      <c r="A5055" s="6" t="s">
        <v>201</v>
      </c>
      <c r="B5055" s="6" t="s">
        <v>195</v>
      </c>
      <c r="C5055" s="6" t="s">
        <v>166</v>
      </c>
      <c r="D5055">
        <v>173.69874300000001</v>
      </c>
      <c r="E5055" s="6" t="s">
        <v>90</v>
      </c>
      <c r="F5055" s="6" t="s">
        <v>89</v>
      </c>
      <c r="G5055">
        <v>20260723</v>
      </c>
    </row>
    <row r="5056" spans="1:7" x14ac:dyDescent="0.2">
      <c r="A5056" s="6" t="s">
        <v>201</v>
      </c>
      <c r="B5056" s="6" t="s">
        <v>195</v>
      </c>
      <c r="C5056" s="6" t="s">
        <v>166</v>
      </c>
      <c r="D5056">
        <v>0</v>
      </c>
      <c r="E5056" s="6" t="s">
        <v>92</v>
      </c>
      <c r="F5056" s="6" t="s">
        <v>91</v>
      </c>
      <c r="G5056">
        <v>20260723</v>
      </c>
    </row>
    <row r="5057" spans="1:7" x14ac:dyDescent="0.2">
      <c r="A5057" s="6" t="s">
        <v>201</v>
      </c>
      <c r="B5057" s="6" t="s">
        <v>195</v>
      </c>
      <c r="C5057" s="6" t="s">
        <v>166</v>
      </c>
      <c r="D5057">
        <v>0</v>
      </c>
      <c r="E5057" s="6" t="s">
        <v>94</v>
      </c>
      <c r="F5057" s="6" t="s">
        <v>93</v>
      </c>
      <c r="G5057">
        <v>20260723</v>
      </c>
    </row>
    <row r="5058" spans="1:7" x14ac:dyDescent="0.2">
      <c r="A5058" s="6" t="s">
        <v>201</v>
      </c>
      <c r="B5058" s="6" t="s">
        <v>195</v>
      </c>
      <c r="C5058" s="6" t="s">
        <v>166</v>
      </c>
      <c r="D5058">
        <v>356.94507700000003</v>
      </c>
      <c r="E5058" s="6" t="s">
        <v>96</v>
      </c>
      <c r="F5058" s="6" t="s">
        <v>95</v>
      </c>
      <c r="G5058">
        <v>20260723</v>
      </c>
    </row>
    <row r="5059" spans="1:7" x14ac:dyDescent="0.2">
      <c r="A5059" s="6" t="s">
        <v>201</v>
      </c>
      <c r="B5059" s="6" t="s">
        <v>195</v>
      </c>
      <c r="C5059" s="6" t="s">
        <v>166</v>
      </c>
      <c r="D5059">
        <v>173.500789</v>
      </c>
      <c r="E5059" s="6" t="s">
        <v>98</v>
      </c>
      <c r="F5059" s="6" t="s">
        <v>97</v>
      </c>
      <c r="G5059">
        <v>20260723</v>
      </c>
    </row>
    <row r="5060" spans="1:7" x14ac:dyDescent="0.2">
      <c r="A5060" s="6" t="s">
        <v>201</v>
      </c>
      <c r="B5060" s="6" t="s">
        <v>195</v>
      </c>
      <c r="C5060" s="6" t="s">
        <v>166</v>
      </c>
      <c r="D5060">
        <v>19746.648453999998</v>
      </c>
      <c r="E5060" s="6" t="s">
        <v>100</v>
      </c>
      <c r="F5060" s="6" t="s">
        <v>99</v>
      </c>
      <c r="G5060">
        <v>20260723</v>
      </c>
    </row>
    <row r="5061" spans="1:7" x14ac:dyDescent="0.2">
      <c r="A5061" s="6" t="s">
        <v>201</v>
      </c>
      <c r="B5061" s="6" t="s">
        <v>195</v>
      </c>
      <c r="C5061" s="6" t="s">
        <v>166</v>
      </c>
      <c r="E5061" s="6" t="s">
        <v>102</v>
      </c>
      <c r="F5061" s="6" t="s">
        <v>101</v>
      </c>
      <c r="G5061">
        <v>20260723</v>
      </c>
    </row>
    <row r="5062" spans="1:7" x14ac:dyDescent="0.2">
      <c r="A5062" s="6" t="s">
        <v>201</v>
      </c>
      <c r="B5062" s="6" t="s">
        <v>195</v>
      </c>
      <c r="C5062" s="6" t="s">
        <v>166</v>
      </c>
      <c r="D5062">
        <v>5261.2666840000002</v>
      </c>
      <c r="E5062" s="6" t="s">
        <v>167</v>
      </c>
      <c r="F5062" s="6" t="s">
        <v>103</v>
      </c>
      <c r="G5062">
        <v>20260723</v>
      </c>
    </row>
    <row r="5063" spans="1:7" x14ac:dyDescent="0.2">
      <c r="A5063" s="6" t="s">
        <v>201</v>
      </c>
      <c r="B5063" s="6" t="s">
        <v>195</v>
      </c>
      <c r="C5063" s="6" t="s">
        <v>166</v>
      </c>
      <c r="D5063">
        <v>5005.3843909999996</v>
      </c>
      <c r="E5063" s="6" t="s">
        <v>168</v>
      </c>
      <c r="F5063" s="6" t="s">
        <v>104</v>
      </c>
      <c r="G5063">
        <v>20260723</v>
      </c>
    </row>
    <row r="5064" spans="1:7" x14ac:dyDescent="0.2">
      <c r="A5064" s="6" t="s">
        <v>201</v>
      </c>
      <c r="B5064" s="6" t="s">
        <v>195</v>
      </c>
      <c r="C5064" s="6" t="s">
        <v>166</v>
      </c>
      <c r="D5064">
        <v>0</v>
      </c>
      <c r="E5064" s="6" t="s">
        <v>106</v>
      </c>
      <c r="F5064" s="6" t="s">
        <v>105</v>
      </c>
      <c r="G5064">
        <v>20260723</v>
      </c>
    </row>
    <row r="5065" spans="1:7" x14ac:dyDescent="0.2">
      <c r="A5065" s="6" t="s">
        <v>201</v>
      </c>
      <c r="B5065" s="6" t="s">
        <v>195</v>
      </c>
      <c r="C5065" s="6" t="s">
        <v>166</v>
      </c>
      <c r="D5065">
        <v>4795.7256939999997</v>
      </c>
      <c r="E5065" s="6" t="s">
        <v>108</v>
      </c>
      <c r="F5065" s="6" t="s">
        <v>107</v>
      </c>
      <c r="G5065">
        <v>20260723</v>
      </c>
    </row>
    <row r="5066" spans="1:7" x14ac:dyDescent="0.2">
      <c r="A5066" s="6" t="s">
        <v>201</v>
      </c>
      <c r="B5066" s="6" t="s">
        <v>195</v>
      </c>
      <c r="C5066" s="6" t="s">
        <v>166</v>
      </c>
      <c r="D5066">
        <v>209.65869699999999</v>
      </c>
      <c r="E5066" s="6" t="s">
        <v>110</v>
      </c>
      <c r="F5066" s="6" t="s">
        <v>109</v>
      </c>
      <c r="G5066">
        <v>20260723</v>
      </c>
    </row>
    <row r="5067" spans="1:7" x14ac:dyDescent="0.2">
      <c r="A5067" s="6" t="s">
        <v>201</v>
      </c>
      <c r="B5067" s="6" t="s">
        <v>195</v>
      </c>
      <c r="C5067" s="6" t="s">
        <v>166</v>
      </c>
      <c r="D5067">
        <v>255.882293</v>
      </c>
      <c r="E5067" s="6" t="s">
        <v>112</v>
      </c>
      <c r="F5067" s="6" t="s">
        <v>111</v>
      </c>
      <c r="G5067">
        <v>20260723</v>
      </c>
    </row>
    <row r="5068" spans="1:7" x14ac:dyDescent="0.2">
      <c r="A5068" s="6" t="s">
        <v>201</v>
      </c>
      <c r="B5068" s="6" t="s">
        <v>195</v>
      </c>
      <c r="C5068" s="6" t="s">
        <v>166</v>
      </c>
      <c r="D5068">
        <v>0</v>
      </c>
      <c r="E5068" s="6" t="s">
        <v>106</v>
      </c>
      <c r="F5068" s="6" t="s">
        <v>113</v>
      </c>
      <c r="G5068">
        <v>20260723</v>
      </c>
    </row>
    <row r="5069" spans="1:7" x14ac:dyDescent="0.2">
      <c r="A5069" s="6" t="s">
        <v>201</v>
      </c>
      <c r="B5069" s="6" t="s">
        <v>195</v>
      </c>
      <c r="C5069" s="6" t="s">
        <v>166</v>
      </c>
      <c r="D5069">
        <v>230.072416</v>
      </c>
      <c r="E5069" s="6" t="s">
        <v>108</v>
      </c>
      <c r="F5069" s="6" t="s">
        <v>114</v>
      </c>
      <c r="G5069">
        <v>20260723</v>
      </c>
    </row>
    <row r="5070" spans="1:7" x14ac:dyDescent="0.2">
      <c r="A5070" s="6" t="s">
        <v>201</v>
      </c>
      <c r="B5070" s="6" t="s">
        <v>195</v>
      </c>
      <c r="C5070" s="6" t="s">
        <v>166</v>
      </c>
      <c r="D5070">
        <v>25.809877</v>
      </c>
      <c r="E5070" s="6" t="s">
        <v>110</v>
      </c>
      <c r="F5070" s="6" t="s">
        <v>115</v>
      </c>
      <c r="G5070">
        <v>20260723</v>
      </c>
    </row>
    <row r="5071" spans="1:7" x14ac:dyDescent="0.2">
      <c r="A5071" s="6" t="s">
        <v>201</v>
      </c>
      <c r="B5071" s="6" t="s">
        <v>195</v>
      </c>
      <c r="C5071" s="6" t="s">
        <v>166</v>
      </c>
      <c r="D5071">
        <v>2456.7792039999999</v>
      </c>
      <c r="E5071" s="6" t="s">
        <v>117</v>
      </c>
      <c r="F5071" s="6" t="s">
        <v>116</v>
      </c>
      <c r="G5071">
        <v>20260723</v>
      </c>
    </row>
    <row r="5072" spans="1:7" x14ac:dyDescent="0.2">
      <c r="A5072" s="6" t="s">
        <v>201</v>
      </c>
      <c r="B5072" s="6" t="s">
        <v>195</v>
      </c>
      <c r="C5072" s="6" t="s">
        <v>166</v>
      </c>
      <c r="D5072">
        <v>-417.907422</v>
      </c>
      <c r="E5072" s="6" t="s">
        <v>119</v>
      </c>
      <c r="F5072" s="6" t="s">
        <v>118</v>
      </c>
      <c r="G5072">
        <v>20260723</v>
      </c>
    </row>
    <row r="5073" spans="1:7" x14ac:dyDescent="0.2">
      <c r="A5073" s="6" t="s">
        <v>201</v>
      </c>
      <c r="B5073" s="6" t="s">
        <v>195</v>
      </c>
      <c r="C5073" s="6" t="s">
        <v>166</v>
      </c>
      <c r="D5073">
        <v>0</v>
      </c>
      <c r="E5073" s="6" t="s">
        <v>106</v>
      </c>
      <c r="F5073" s="6" t="s">
        <v>120</v>
      </c>
      <c r="G5073">
        <v>20260723</v>
      </c>
    </row>
    <row r="5074" spans="1:7" x14ac:dyDescent="0.2">
      <c r="A5074" s="6" t="s">
        <v>201</v>
      </c>
      <c r="B5074" s="6" t="s">
        <v>195</v>
      </c>
      <c r="C5074" s="6" t="s">
        <v>166</v>
      </c>
      <c r="D5074">
        <v>-500.10706299999998</v>
      </c>
      <c r="E5074" s="6" t="s">
        <v>108</v>
      </c>
      <c r="F5074" s="6" t="s">
        <v>121</v>
      </c>
      <c r="G5074">
        <v>20260723</v>
      </c>
    </row>
    <row r="5075" spans="1:7" x14ac:dyDescent="0.2">
      <c r="A5075" s="6" t="s">
        <v>201</v>
      </c>
      <c r="B5075" s="6" t="s">
        <v>195</v>
      </c>
      <c r="C5075" s="6" t="s">
        <v>166</v>
      </c>
      <c r="D5075">
        <v>82.199641</v>
      </c>
      <c r="E5075" s="6" t="s">
        <v>110</v>
      </c>
      <c r="F5075" s="6" t="s">
        <v>122</v>
      </c>
      <c r="G5075">
        <v>20260723</v>
      </c>
    </row>
    <row r="5076" spans="1:7" x14ac:dyDescent="0.2">
      <c r="A5076" s="6" t="s">
        <v>201</v>
      </c>
      <c r="B5076" s="6" t="s">
        <v>195</v>
      </c>
      <c r="C5076" s="6" t="s">
        <v>166</v>
      </c>
      <c r="D5076">
        <v>2874.6866249999998</v>
      </c>
      <c r="E5076" s="6" t="s">
        <v>169</v>
      </c>
      <c r="F5076" s="6" t="s">
        <v>123</v>
      </c>
      <c r="G5076">
        <v>20260723</v>
      </c>
    </row>
    <row r="5077" spans="1:7" x14ac:dyDescent="0.2">
      <c r="A5077" s="6" t="s">
        <v>201</v>
      </c>
      <c r="B5077" s="6" t="s">
        <v>195</v>
      </c>
      <c r="C5077" s="6" t="s">
        <v>166</v>
      </c>
      <c r="D5077">
        <v>0</v>
      </c>
      <c r="E5077" s="6" t="s">
        <v>106</v>
      </c>
      <c r="F5077" s="6" t="s">
        <v>124</v>
      </c>
      <c r="G5077">
        <v>20260723</v>
      </c>
    </row>
    <row r="5078" spans="1:7" x14ac:dyDescent="0.2">
      <c r="A5078" s="6" t="s">
        <v>201</v>
      </c>
      <c r="B5078" s="6" t="s">
        <v>195</v>
      </c>
      <c r="C5078" s="6" t="s">
        <v>166</v>
      </c>
      <c r="D5078">
        <v>2593.1427859999999</v>
      </c>
      <c r="E5078" s="6" t="s">
        <v>108</v>
      </c>
      <c r="F5078" s="6" t="s">
        <v>125</v>
      </c>
      <c r="G5078">
        <v>20260723</v>
      </c>
    </row>
    <row r="5079" spans="1:7" x14ac:dyDescent="0.2">
      <c r="A5079" s="6" t="s">
        <v>201</v>
      </c>
      <c r="B5079" s="6" t="s">
        <v>195</v>
      </c>
      <c r="C5079" s="6" t="s">
        <v>166</v>
      </c>
      <c r="D5079">
        <v>281.54383899999999</v>
      </c>
      <c r="E5079" s="6" t="s">
        <v>110</v>
      </c>
      <c r="F5079" s="6" t="s">
        <v>126</v>
      </c>
      <c r="G5079">
        <v>20260723</v>
      </c>
    </row>
    <row r="5080" spans="1:7" x14ac:dyDescent="0.2">
      <c r="A5080" s="6" t="s">
        <v>201</v>
      </c>
      <c r="B5080" s="6" t="s">
        <v>195</v>
      </c>
      <c r="C5080" s="6" t="s">
        <v>166</v>
      </c>
      <c r="D5080">
        <v>3775.062269</v>
      </c>
      <c r="E5080" s="6" t="s">
        <v>170</v>
      </c>
      <c r="F5080" s="6" t="s">
        <v>127</v>
      </c>
      <c r="G5080">
        <v>20260723</v>
      </c>
    </row>
    <row r="5081" spans="1:7" x14ac:dyDescent="0.2">
      <c r="A5081" s="6" t="s">
        <v>201</v>
      </c>
      <c r="B5081" s="6" t="s">
        <v>195</v>
      </c>
      <c r="C5081" s="6" t="s">
        <v>166</v>
      </c>
      <c r="D5081">
        <v>251.19126199999999</v>
      </c>
      <c r="E5081" s="6" t="s">
        <v>106</v>
      </c>
      <c r="F5081" s="6" t="s">
        <v>128</v>
      </c>
      <c r="G5081">
        <v>20260723</v>
      </c>
    </row>
    <row r="5082" spans="1:7" x14ac:dyDescent="0.2">
      <c r="A5082" s="6" t="s">
        <v>201</v>
      </c>
      <c r="B5082" s="6" t="s">
        <v>195</v>
      </c>
      <c r="C5082" s="6" t="s">
        <v>166</v>
      </c>
      <c r="D5082">
        <v>3463.9635659999999</v>
      </c>
      <c r="E5082" s="6" t="s">
        <v>108</v>
      </c>
      <c r="F5082" s="6" t="s">
        <v>129</v>
      </c>
      <c r="G5082">
        <v>20260723</v>
      </c>
    </row>
    <row r="5083" spans="1:7" x14ac:dyDescent="0.2">
      <c r="A5083" s="6" t="s">
        <v>201</v>
      </c>
      <c r="B5083" s="6" t="s">
        <v>195</v>
      </c>
      <c r="C5083" s="6" t="s">
        <v>166</v>
      </c>
      <c r="D5083">
        <v>59.907440999999999</v>
      </c>
      <c r="E5083" s="6" t="s">
        <v>110</v>
      </c>
      <c r="F5083" s="6" t="s">
        <v>130</v>
      </c>
      <c r="G5083">
        <v>20260723</v>
      </c>
    </row>
    <row r="5084" spans="1:7" x14ac:dyDescent="0.2">
      <c r="A5084" s="6" t="s">
        <v>201</v>
      </c>
      <c r="B5084" s="6" t="s">
        <v>195</v>
      </c>
      <c r="C5084" s="6" t="s">
        <v>166</v>
      </c>
      <c r="E5084" s="6" t="s">
        <v>132</v>
      </c>
      <c r="F5084" s="6" t="s">
        <v>131</v>
      </c>
      <c r="G5084">
        <v>20260723</v>
      </c>
    </row>
    <row r="5085" spans="1:7" x14ac:dyDescent="0.2">
      <c r="A5085" s="6" t="s">
        <v>201</v>
      </c>
      <c r="B5085" s="6" t="s">
        <v>195</v>
      </c>
      <c r="C5085" s="6" t="s">
        <v>166</v>
      </c>
      <c r="D5085">
        <v>0</v>
      </c>
      <c r="E5085" s="6" t="s">
        <v>134</v>
      </c>
      <c r="F5085" s="6" t="s">
        <v>133</v>
      </c>
      <c r="G5085">
        <v>20260723</v>
      </c>
    </row>
    <row r="5086" spans="1:7" x14ac:dyDescent="0.2">
      <c r="A5086" s="6" t="s">
        <v>201</v>
      </c>
      <c r="B5086" s="6" t="s">
        <v>195</v>
      </c>
      <c r="C5086" s="6" t="s">
        <v>166</v>
      </c>
      <c r="D5086">
        <v>114.346649</v>
      </c>
      <c r="E5086" s="6" t="s">
        <v>136</v>
      </c>
      <c r="F5086" s="6" t="s">
        <v>135</v>
      </c>
      <c r="G5086">
        <v>20260723</v>
      </c>
    </row>
    <row r="5087" spans="1:7" x14ac:dyDescent="0.2">
      <c r="A5087" s="6" t="s">
        <v>201</v>
      </c>
      <c r="B5087" s="6" t="s">
        <v>195</v>
      </c>
      <c r="C5087" s="6" t="s">
        <v>166</v>
      </c>
      <c r="D5087">
        <v>0</v>
      </c>
      <c r="E5087" s="6" t="s">
        <v>138</v>
      </c>
      <c r="F5087" s="6" t="s">
        <v>137</v>
      </c>
      <c r="G5087">
        <v>20260723</v>
      </c>
    </row>
    <row r="5088" spans="1:7" x14ac:dyDescent="0.2">
      <c r="A5088" s="6" t="s">
        <v>201</v>
      </c>
      <c r="B5088" s="6" t="s">
        <v>195</v>
      </c>
      <c r="C5088" s="6" t="s">
        <v>166</v>
      </c>
      <c r="D5088">
        <v>7.4228540000000001</v>
      </c>
      <c r="E5088" s="6" t="s">
        <v>140</v>
      </c>
      <c r="F5088" s="6" t="s">
        <v>139</v>
      </c>
      <c r="G5088">
        <v>20260723</v>
      </c>
    </row>
    <row r="5089" spans="1:7" x14ac:dyDescent="0.2">
      <c r="A5089" s="6" t="s">
        <v>201</v>
      </c>
      <c r="B5089" s="6" t="s">
        <v>195</v>
      </c>
      <c r="C5089" s="6" t="s">
        <v>166</v>
      </c>
      <c r="D5089">
        <v>17.313358000000001</v>
      </c>
      <c r="E5089" s="6" t="s">
        <v>142</v>
      </c>
      <c r="F5089" s="6" t="s">
        <v>141</v>
      </c>
      <c r="G5089">
        <v>20260723</v>
      </c>
    </row>
    <row r="5090" spans="1:7" x14ac:dyDescent="0.2">
      <c r="A5090" s="6" t="s">
        <v>201</v>
      </c>
      <c r="B5090" s="6" t="s">
        <v>195</v>
      </c>
      <c r="C5090" s="6" t="s">
        <v>166</v>
      </c>
      <c r="D5090">
        <v>2.0576129999999999</v>
      </c>
      <c r="E5090" s="6" t="s">
        <v>52</v>
      </c>
      <c r="F5090" s="6" t="s">
        <v>143</v>
      </c>
      <c r="G5090">
        <v>20260723</v>
      </c>
    </row>
    <row r="5091" spans="1:7" x14ac:dyDescent="0.2">
      <c r="A5091" s="6" t="s">
        <v>201</v>
      </c>
      <c r="B5091" s="6" t="s">
        <v>195</v>
      </c>
      <c r="C5091" s="6" t="s">
        <v>166</v>
      </c>
      <c r="D5091">
        <v>9.0344999999999995E-2</v>
      </c>
      <c r="E5091" s="6" t="s">
        <v>145</v>
      </c>
      <c r="F5091" s="6" t="s">
        <v>144</v>
      </c>
      <c r="G5091">
        <v>20260723</v>
      </c>
    </row>
    <row r="5092" spans="1:7" x14ac:dyDescent="0.2">
      <c r="A5092" s="6" t="s">
        <v>201</v>
      </c>
      <c r="B5092" s="6" t="s">
        <v>195</v>
      </c>
      <c r="C5092" s="6" t="s">
        <v>166</v>
      </c>
      <c r="D5092">
        <v>163.012066</v>
      </c>
      <c r="E5092" s="6" t="s">
        <v>147</v>
      </c>
      <c r="F5092" s="6" t="s">
        <v>146</v>
      </c>
      <c r="G5092">
        <v>20260723</v>
      </c>
    </row>
    <row r="5093" spans="1:7" x14ac:dyDescent="0.2">
      <c r="A5093" s="6" t="s">
        <v>201</v>
      </c>
      <c r="B5093" s="6" t="s">
        <v>195</v>
      </c>
      <c r="C5093" s="6" t="s">
        <v>166</v>
      </c>
      <c r="D5093">
        <v>606.84343999999999</v>
      </c>
      <c r="E5093" s="6" t="s">
        <v>149</v>
      </c>
      <c r="F5093" s="6" t="s">
        <v>148</v>
      </c>
      <c r="G5093">
        <v>20260723</v>
      </c>
    </row>
    <row r="5094" spans="1:7" x14ac:dyDescent="0.2">
      <c r="A5094" s="6" t="s">
        <v>201</v>
      </c>
      <c r="B5094" s="6" t="s">
        <v>195</v>
      </c>
      <c r="C5094" s="6" t="s">
        <v>166</v>
      </c>
      <c r="D5094">
        <v>462.26040799999998</v>
      </c>
      <c r="E5094" s="6" t="s">
        <v>151</v>
      </c>
      <c r="F5094" s="6" t="s">
        <v>150</v>
      </c>
      <c r="G5094">
        <v>20260723</v>
      </c>
    </row>
    <row r="5095" spans="1:7" x14ac:dyDescent="0.2">
      <c r="A5095" s="6" t="s">
        <v>201</v>
      </c>
      <c r="B5095" s="6" t="s">
        <v>195</v>
      </c>
      <c r="C5095" s="6" t="s">
        <v>166</v>
      </c>
      <c r="D5095">
        <v>493.89194099999997</v>
      </c>
      <c r="E5095" s="6" t="s">
        <v>153</v>
      </c>
      <c r="F5095" s="6" t="s">
        <v>152</v>
      </c>
      <c r="G5095">
        <v>20260723</v>
      </c>
    </row>
    <row r="5096" spans="1:7" x14ac:dyDescent="0.2">
      <c r="A5096" s="6" t="s">
        <v>201</v>
      </c>
      <c r="B5096" s="6" t="s">
        <v>195</v>
      </c>
      <c r="C5096" s="6" t="s">
        <v>166</v>
      </c>
      <c r="D5096">
        <v>122.29783999999999</v>
      </c>
      <c r="E5096" s="6" t="s">
        <v>155</v>
      </c>
      <c r="F5096" s="6" t="s">
        <v>154</v>
      </c>
      <c r="G5096">
        <v>20260723</v>
      </c>
    </row>
    <row r="5097" spans="1:7" x14ac:dyDescent="0.2">
      <c r="A5097" s="6" t="s">
        <v>201</v>
      </c>
      <c r="B5097" s="6" t="s">
        <v>195</v>
      </c>
      <c r="C5097" s="6" t="s">
        <v>166</v>
      </c>
      <c r="D5097">
        <v>0</v>
      </c>
      <c r="E5097" s="6" t="s">
        <v>157</v>
      </c>
      <c r="F5097" s="6" t="s">
        <v>156</v>
      </c>
      <c r="G5097">
        <v>20260723</v>
      </c>
    </row>
    <row r="5098" spans="1:7" x14ac:dyDescent="0.2">
      <c r="A5098" s="6" t="s">
        <v>201</v>
      </c>
      <c r="B5098" s="6" t="s">
        <v>195</v>
      </c>
      <c r="C5098" s="6" t="s">
        <v>166</v>
      </c>
      <c r="D5098">
        <v>122.29783999999999</v>
      </c>
      <c r="E5098" s="6" t="s">
        <v>159</v>
      </c>
      <c r="F5098" s="6" t="s">
        <v>158</v>
      </c>
      <c r="G5098">
        <v>20260723</v>
      </c>
    </row>
    <row r="5099" spans="1:7" x14ac:dyDescent="0.2">
      <c r="A5099" s="6" t="s">
        <v>201</v>
      </c>
      <c r="B5099" s="6" t="s">
        <v>195</v>
      </c>
      <c r="C5099" s="6" t="s">
        <v>166</v>
      </c>
      <c r="D5099">
        <v>543.23970899999995</v>
      </c>
      <c r="E5099" s="6" t="s">
        <v>161</v>
      </c>
      <c r="F5099" s="6" t="s">
        <v>160</v>
      </c>
      <c r="G5099">
        <v>20260723</v>
      </c>
    </row>
    <row r="5100" spans="1:7" x14ac:dyDescent="0.2">
      <c r="A5100" s="6" t="s">
        <v>201</v>
      </c>
      <c r="B5100" s="6" t="s">
        <v>195</v>
      </c>
      <c r="C5100" s="6" t="s">
        <v>166</v>
      </c>
      <c r="D5100">
        <v>14025.884381</v>
      </c>
      <c r="E5100" s="6" t="s">
        <v>163</v>
      </c>
      <c r="F5100" s="6" t="s">
        <v>162</v>
      </c>
      <c r="G5100">
        <v>20260723</v>
      </c>
    </row>
    <row r="5101" spans="1:7" x14ac:dyDescent="0.2">
      <c r="A5101" s="6" t="s">
        <v>201</v>
      </c>
      <c r="B5101" s="6" t="s">
        <v>195</v>
      </c>
      <c r="C5101" s="6" t="s">
        <v>166</v>
      </c>
      <c r="D5101">
        <v>5720.7640730000003</v>
      </c>
      <c r="E5101" s="6" t="s">
        <v>165</v>
      </c>
      <c r="F5101" s="6" t="s">
        <v>164</v>
      </c>
      <c r="G5101">
        <v>20260723</v>
      </c>
    </row>
    <row r="5102" spans="1:7" x14ac:dyDescent="0.2">
      <c r="A5102" s="6" t="s">
        <v>202</v>
      </c>
      <c r="B5102" s="6" t="s">
        <v>185</v>
      </c>
      <c r="C5102" s="6" t="s">
        <v>166</v>
      </c>
      <c r="E5102" s="6" t="s">
        <v>12</v>
      </c>
      <c r="F5102" s="6" t="s">
        <v>11</v>
      </c>
      <c r="G5102">
        <v>20260723</v>
      </c>
    </row>
    <row r="5103" spans="1:7" x14ac:dyDescent="0.2">
      <c r="A5103" s="6" t="s">
        <v>202</v>
      </c>
      <c r="B5103" s="6" t="s">
        <v>185</v>
      </c>
      <c r="C5103" s="6" t="s">
        <v>166</v>
      </c>
      <c r="E5103" s="6" t="s">
        <v>16</v>
      </c>
      <c r="F5103" s="6" t="s">
        <v>15</v>
      </c>
      <c r="G5103">
        <v>20260723</v>
      </c>
    </row>
    <row r="5104" spans="1:7" x14ac:dyDescent="0.2">
      <c r="A5104" s="6" t="s">
        <v>202</v>
      </c>
      <c r="B5104" s="6" t="s">
        <v>185</v>
      </c>
      <c r="C5104" s="6" t="s">
        <v>166</v>
      </c>
      <c r="E5104" s="6" t="s">
        <v>18</v>
      </c>
      <c r="F5104" s="6" t="s">
        <v>17</v>
      </c>
      <c r="G5104">
        <v>20260723</v>
      </c>
    </row>
    <row r="5105" spans="1:7" x14ac:dyDescent="0.2">
      <c r="A5105" s="6" t="s">
        <v>202</v>
      </c>
      <c r="B5105" s="6" t="s">
        <v>185</v>
      </c>
      <c r="C5105" s="6" t="s">
        <v>166</v>
      </c>
      <c r="D5105">
        <v>11.631967</v>
      </c>
      <c r="E5105" s="6" t="s">
        <v>20</v>
      </c>
      <c r="F5105" s="6" t="s">
        <v>19</v>
      </c>
      <c r="G5105">
        <v>20260723</v>
      </c>
    </row>
    <row r="5106" spans="1:7" x14ac:dyDescent="0.2">
      <c r="A5106" s="6" t="s">
        <v>202</v>
      </c>
      <c r="B5106" s="6" t="s">
        <v>185</v>
      </c>
      <c r="C5106" s="6" t="s">
        <v>166</v>
      </c>
      <c r="D5106">
        <v>479.23750799999999</v>
      </c>
      <c r="E5106" s="6" t="s">
        <v>22</v>
      </c>
      <c r="F5106" s="6" t="s">
        <v>21</v>
      </c>
      <c r="G5106">
        <v>20260723</v>
      </c>
    </row>
    <row r="5107" spans="1:7" x14ac:dyDescent="0.2">
      <c r="A5107" s="6" t="s">
        <v>202</v>
      </c>
      <c r="B5107" s="6" t="s">
        <v>185</v>
      </c>
      <c r="C5107" s="6" t="s">
        <v>166</v>
      </c>
      <c r="D5107">
        <v>0</v>
      </c>
      <c r="E5107" s="6" t="s">
        <v>24</v>
      </c>
      <c r="F5107" s="6" t="s">
        <v>23</v>
      </c>
      <c r="G5107">
        <v>20260723</v>
      </c>
    </row>
    <row r="5108" spans="1:7" x14ac:dyDescent="0.2">
      <c r="A5108" s="6" t="s">
        <v>202</v>
      </c>
      <c r="B5108" s="6" t="s">
        <v>185</v>
      </c>
      <c r="C5108" s="6" t="s">
        <v>166</v>
      </c>
      <c r="D5108">
        <v>160.607158</v>
      </c>
      <c r="E5108" s="6" t="s">
        <v>26</v>
      </c>
      <c r="F5108" s="6" t="s">
        <v>25</v>
      </c>
      <c r="G5108">
        <v>20260723</v>
      </c>
    </row>
    <row r="5109" spans="1:7" x14ac:dyDescent="0.2">
      <c r="A5109" s="6" t="s">
        <v>202</v>
      </c>
      <c r="B5109" s="6" t="s">
        <v>185</v>
      </c>
      <c r="C5109" s="6" t="s">
        <v>166</v>
      </c>
      <c r="D5109">
        <v>272625.868624</v>
      </c>
      <c r="E5109" s="6" t="s">
        <v>28</v>
      </c>
      <c r="F5109" s="6" t="s">
        <v>27</v>
      </c>
      <c r="G5109">
        <v>20260723</v>
      </c>
    </row>
    <row r="5110" spans="1:7" x14ac:dyDescent="0.2">
      <c r="A5110" s="6" t="s">
        <v>202</v>
      </c>
      <c r="B5110" s="6" t="s">
        <v>185</v>
      </c>
      <c r="C5110" s="6" t="s">
        <v>166</v>
      </c>
      <c r="D5110">
        <v>3365.3520570000001</v>
      </c>
      <c r="E5110" s="6" t="s">
        <v>30</v>
      </c>
      <c r="F5110" s="6" t="s">
        <v>29</v>
      </c>
      <c r="G5110">
        <v>20260723</v>
      </c>
    </row>
    <row r="5111" spans="1:7" x14ac:dyDescent="0.2">
      <c r="A5111" s="6" t="s">
        <v>202</v>
      </c>
      <c r="B5111" s="6" t="s">
        <v>185</v>
      </c>
      <c r="C5111" s="6" t="s">
        <v>166</v>
      </c>
      <c r="D5111">
        <v>51601.582079</v>
      </c>
      <c r="E5111" s="6" t="s">
        <v>32</v>
      </c>
      <c r="F5111" s="6" t="s">
        <v>31</v>
      </c>
      <c r="G5111">
        <v>20260723</v>
      </c>
    </row>
    <row r="5112" spans="1:7" x14ac:dyDescent="0.2">
      <c r="A5112" s="6" t="s">
        <v>202</v>
      </c>
      <c r="B5112" s="6" t="s">
        <v>185</v>
      </c>
      <c r="C5112" s="6" t="s">
        <v>166</v>
      </c>
      <c r="D5112">
        <v>14977.438178</v>
      </c>
      <c r="E5112" s="6" t="s">
        <v>34</v>
      </c>
      <c r="F5112" s="6" t="s">
        <v>33</v>
      </c>
      <c r="G5112">
        <v>20260723</v>
      </c>
    </row>
    <row r="5113" spans="1:7" x14ac:dyDescent="0.2">
      <c r="A5113" s="6" t="s">
        <v>202</v>
      </c>
      <c r="B5113" s="6" t="s">
        <v>185</v>
      </c>
      <c r="C5113" s="6" t="s">
        <v>166</v>
      </c>
      <c r="D5113">
        <v>10746.322269</v>
      </c>
      <c r="E5113" s="6" t="s">
        <v>36</v>
      </c>
      <c r="F5113" s="6" t="s">
        <v>35</v>
      </c>
      <c r="G5113">
        <v>20260723</v>
      </c>
    </row>
    <row r="5114" spans="1:7" x14ac:dyDescent="0.2">
      <c r="A5114" s="6" t="s">
        <v>202</v>
      </c>
      <c r="B5114" s="6" t="s">
        <v>185</v>
      </c>
      <c r="C5114" s="6" t="s">
        <v>166</v>
      </c>
      <c r="D5114">
        <v>4231.1159090000001</v>
      </c>
      <c r="E5114" s="6" t="s">
        <v>38</v>
      </c>
      <c r="F5114" s="6" t="s">
        <v>37</v>
      </c>
      <c r="G5114">
        <v>20260723</v>
      </c>
    </row>
    <row r="5115" spans="1:7" x14ac:dyDescent="0.2">
      <c r="A5115" s="6" t="s">
        <v>202</v>
      </c>
      <c r="B5115" s="6" t="s">
        <v>185</v>
      </c>
      <c r="C5115" s="6" t="s">
        <v>166</v>
      </c>
      <c r="D5115">
        <v>102961.99851</v>
      </c>
      <c r="E5115" s="6" t="s">
        <v>40</v>
      </c>
      <c r="F5115" s="6" t="s">
        <v>39</v>
      </c>
      <c r="G5115">
        <v>20260723</v>
      </c>
    </row>
    <row r="5116" spans="1:7" x14ac:dyDescent="0.2">
      <c r="A5116" s="6" t="s">
        <v>202</v>
      </c>
      <c r="B5116" s="6" t="s">
        <v>185</v>
      </c>
      <c r="C5116" s="6" t="s">
        <v>166</v>
      </c>
      <c r="D5116">
        <v>30909.495478000001</v>
      </c>
      <c r="E5116" s="6" t="s">
        <v>42</v>
      </c>
      <c r="F5116" s="6" t="s">
        <v>41</v>
      </c>
      <c r="G5116">
        <v>20260723</v>
      </c>
    </row>
    <row r="5117" spans="1:7" x14ac:dyDescent="0.2">
      <c r="A5117" s="6" t="s">
        <v>202</v>
      </c>
      <c r="B5117" s="6" t="s">
        <v>185</v>
      </c>
      <c r="C5117" s="6" t="s">
        <v>166</v>
      </c>
      <c r="D5117">
        <v>69366.835754999993</v>
      </c>
      <c r="E5117" s="6" t="s">
        <v>44</v>
      </c>
      <c r="F5117" s="6" t="s">
        <v>43</v>
      </c>
      <c r="G5117">
        <v>20260723</v>
      </c>
    </row>
    <row r="5118" spans="1:7" x14ac:dyDescent="0.2">
      <c r="A5118" s="6" t="s">
        <v>202</v>
      </c>
      <c r="B5118" s="6" t="s">
        <v>185</v>
      </c>
      <c r="C5118" s="6" t="s">
        <v>166</v>
      </c>
      <c r="D5118">
        <v>1161.302181</v>
      </c>
      <c r="E5118" s="6" t="s">
        <v>46</v>
      </c>
      <c r="F5118" s="6" t="s">
        <v>45</v>
      </c>
      <c r="G5118">
        <v>20260723</v>
      </c>
    </row>
    <row r="5119" spans="1:7" x14ac:dyDescent="0.2">
      <c r="A5119" s="6" t="s">
        <v>202</v>
      </c>
      <c r="B5119" s="6" t="s">
        <v>185</v>
      </c>
      <c r="C5119" s="6" t="s">
        <v>166</v>
      </c>
      <c r="D5119">
        <v>1524.365096</v>
      </c>
      <c r="E5119" s="6" t="s">
        <v>48</v>
      </c>
      <c r="F5119" s="6" t="s">
        <v>47</v>
      </c>
      <c r="G5119">
        <v>20260723</v>
      </c>
    </row>
    <row r="5120" spans="1:7" x14ac:dyDescent="0.2">
      <c r="A5120" s="6" t="s">
        <v>202</v>
      </c>
      <c r="B5120" s="6" t="s">
        <v>185</v>
      </c>
      <c r="C5120" s="6" t="s">
        <v>166</v>
      </c>
      <c r="D5120">
        <v>71977.099063000001</v>
      </c>
      <c r="E5120" s="6" t="s">
        <v>50</v>
      </c>
      <c r="F5120" s="6" t="s">
        <v>49</v>
      </c>
      <c r="G5120">
        <v>20260723</v>
      </c>
    </row>
    <row r="5121" spans="1:7" x14ac:dyDescent="0.2">
      <c r="A5121" s="6" t="s">
        <v>202</v>
      </c>
      <c r="B5121" s="6" t="s">
        <v>185</v>
      </c>
      <c r="C5121" s="6" t="s">
        <v>166</v>
      </c>
      <c r="D5121">
        <v>25552.360545</v>
      </c>
      <c r="E5121" s="6" t="s">
        <v>52</v>
      </c>
      <c r="F5121" s="6" t="s">
        <v>51</v>
      </c>
      <c r="G5121">
        <v>20260723</v>
      </c>
    </row>
    <row r="5122" spans="1:7" x14ac:dyDescent="0.2">
      <c r="A5122" s="6" t="s">
        <v>202</v>
      </c>
      <c r="B5122" s="6" t="s">
        <v>185</v>
      </c>
      <c r="C5122" s="6" t="s">
        <v>166</v>
      </c>
      <c r="D5122">
        <v>2188.480106</v>
      </c>
      <c r="E5122" s="6" t="s">
        <v>54</v>
      </c>
      <c r="F5122" s="6" t="s">
        <v>53</v>
      </c>
      <c r="G5122">
        <v>20260723</v>
      </c>
    </row>
    <row r="5123" spans="1:7" x14ac:dyDescent="0.2">
      <c r="A5123" s="6" t="s">
        <v>202</v>
      </c>
      <c r="B5123" s="6" t="s">
        <v>185</v>
      </c>
      <c r="C5123" s="6" t="s">
        <v>166</v>
      </c>
      <c r="D5123">
        <v>1.558087</v>
      </c>
      <c r="E5123" s="6" t="s">
        <v>56</v>
      </c>
      <c r="F5123" s="6" t="s">
        <v>55</v>
      </c>
      <c r="G5123">
        <v>20260723</v>
      </c>
    </row>
    <row r="5124" spans="1:7" x14ac:dyDescent="0.2">
      <c r="A5124" s="6" t="s">
        <v>202</v>
      </c>
      <c r="B5124" s="6" t="s">
        <v>185</v>
      </c>
      <c r="C5124" s="6" t="s">
        <v>166</v>
      </c>
      <c r="D5124">
        <v>149681.862983</v>
      </c>
      <c r="E5124" s="6" t="s">
        <v>58</v>
      </c>
      <c r="F5124" s="6" t="s">
        <v>57</v>
      </c>
      <c r="G5124">
        <v>20260723</v>
      </c>
    </row>
    <row r="5125" spans="1:7" x14ac:dyDescent="0.2">
      <c r="A5125" s="6" t="s">
        <v>202</v>
      </c>
      <c r="B5125" s="6" t="s">
        <v>185</v>
      </c>
      <c r="C5125" s="6" t="s">
        <v>166</v>
      </c>
      <c r="D5125">
        <v>5976.9224869999998</v>
      </c>
      <c r="E5125" s="6" t="s">
        <v>60</v>
      </c>
      <c r="F5125" s="6" t="s">
        <v>59</v>
      </c>
      <c r="G5125">
        <v>20260723</v>
      </c>
    </row>
    <row r="5126" spans="1:7" x14ac:dyDescent="0.2">
      <c r="A5126" s="6" t="s">
        <v>202</v>
      </c>
      <c r="B5126" s="6" t="s">
        <v>185</v>
      </c>
      <c r="C5126" s="6" t="s">
        <v>166</v>
      </c>
      <c r="D5126">
        <v>2.6716E-2</v>
      </c>
      <c r="E5126" s="6" t="s">
        <v>62</v>
      </c>
      <c r="F5126" s="6" t="s">
        <v>61</v>
      </c>
      <c r="G5126">
        <v>20260723</v>
      </c>
    </row>
    <row r="5127" spans="1:7" x14ac:dyDescent="0.2">
      <c r="A5127" s="6" t="s">
        <v>202</v>
      </c>
      <c r="B5127" s="6" t="s">
        <v>185</v>
      </c>
      <c r="C5127" s="6" t="s">
        <v>166</v>
      </c>
      <c r="D5127">
        <v>221.68444400000001</v>
      </c>
      <c r="E5127" s="6" t="s">
        <v>64</v>
      </c>
      <c r="F5127" s="6" t="s">
        <v>63</v>
      </c>
      <c r="G5127">
        <v>20260723</v>
      </c>
    </row>
    <row r="5128" spans="1:7" x14ac:dyDescent="0.2">
      <c r="A5128" s="6" t="s">
        <v>202</v>
      </c>
      <c r="B5128" s="6" t="s">
        <v>185</v>
      </c>
      <c r="C5128" s="6" t="s">
        <v>166</v>
      </c>
      <c r="D5128">
        <v>5755.211327</v>
      </c>
      <c r="E5128" s="6" t="s">
        <v>66</v>
      </c>
      <c r="F5128" s="6" t="s">
        <v>65</v>
      </c>
      <c r="G5128">
        <v>20260723</v>
      </c>
    </row>
    <row r="5129" spans="1:7" x14ac:dyDescent="0.2">
      <c r="A5129" s="6" t="s">
        <v>202</v>
      </c>
      <c r="B5129" s="6" t="s">
        <v>185</v>
      </c>
      <c r="C5129" s="6" t="s">
        <v>166</v>
      </c>
      <c r="D5129">
        <v>842.51532699999996</v>
      </c>
      <c r="E5129" s="6" t="s">
        <v>68</v>
      </c>
      <c r="F5129" s="6" t="s">
        <v>67</v>
      </c>
      <c r="G5129">
        <v>20260723</v>
      </c>
    </row>
    <row r="5130" spans="1:7" x14ac:dyDescent="0.2">
      <c r="A5130" s="6" t="s">
        <v>202</v>
      </c>
      <c r="B5130" s="6" t="s">
        <v>185</v>
      </c>
      <c r="C5130" s="6" t="s">
        <v>166</v>
      </c>
      <c r="D5130">
        <v>680.31918099999996</v>
      </c>
      <c r="E5130" s="6" t="s">
        <v>70</v>
      </c>
      <c r="F5130" s="6" t="s">
        <v>69</v>
      </c>
      <c r="G5130">
        <v>20260723</v>
      </c>
    </row>
    <row r="5131" spans="1:7" x14ac:dyDescent="0.2">
      <c r="A5131" s="6" t="s">
        <v>202</v>
      </c>
      <c r="B5131" s="6" t="s">
        <v>185</v>
      </c>
      <c r="C5131" s="6" t="s">
        <v>166</v>
      </c>
      <c r="D5131">
        <v>627.07235700000001</v>
      </c>
      <c r="E5131" s="6" t="s">
        <v>72</v>
      </c>
      <c r="F5131" s="6" t="s">
        <v>71</v>
      </c>
      <c r="G5131">
        <v>20260723</v>
      </c>
    </row>
    <row r="5132" spans="1:7" x14ac:dyDescent="0.2">
      <c r="A5132" s="6" t="s">
        <v>202</v>
      </c>
      <c r="B5132" s="6" t="s">
        <v>185</v>
      </c>
      <c r="C5132" s="6" t="s">
        <v>166</v>
      </c>
      <c r="D5132">
        <v>53.246825000000001</v>
      </c>
      <c r="E5132" s="6" t="s">
        <v>74</v>
      </c>
      <c r="F5132" s="6" t="s">
        <v>73</v>
      </c>
      <c r="G5132">
        <v>20260723</v>
      </c>
    </row>
    <row r="5133" spans="1:7" x14ac:dyDescent="0.2">
      <c r="A5133" s="6" t="s">
        <v>202</v>
      </c>
      <c r="B5133" s="6" t="s">
        <v>185</v>
      </c>
      <c r="C5133" s="6" t="s">
        <v>166</v>
      </c>
      <c r="D5133">
        <v>162.196145</v>
      </c>
      <c r="E5133" s="6" t="s">
        <v>76</v>
      </c>
      <c r="F5133" s="6" t="s">
        <v>75</v>
      </c>
      <c r="G5133">
        <v>20260723</v>
      </c>
    </row>
    <row r="5134" spans="1:7" x14ac:dyDescent="0.2">
      <c r="A5134" s="6" t="s">
        <v>202</v>
      </c>
      <c r="B5134" s="6" t="s">
        <v>185</v>
      </c>
      <c r="C5134" s="6" t="s">
        <v>166</v>
      </c>
      <c r="D5134">
        <v>135.45244500000001</v>
      </c>
      <c r="E5134" s="6" t="s">
        <v>78</v>
      </c>
      <c r="F5134" s="6" t="s">
        <v>77</v>
      </c>
      <c r="G5134">
        <v>20260723</v>
      </c>
    </row>
    <row r="5135" spans="1:7" x14ac:dyDescent="0.2">
      <c r="A5135" s="6" t="s">
        <v>202</v>
      </c>
      <c r="B5135" s="6" t="s">
        <v>185</v>
      </c>
      <c r="C5135" s="6" t="s">
        <v>166</v>
      </c>
      <c r="D5135">
        <v>26.7437</v>
      </c>
      <c r="E5135" s="6" t="s">
        <v>80</v>
      </c>
      <c r="F5135" s="6" t="s">
        <v>79</v>
      </c>
      <c r="G5135">
        <v>20260723</v>
      </c>
    </row>
    <row r="5136" spans="1:7" x14ac:dyDescent="0.2">
      <c r="A5136" s="6" t="s">
        <v>202</v>
      </c>
      <c r="B5136" s="6" t="s">
        <v>185</v>
      </c>
      <c r="C5136" s="6" t="s">
        <v>166</v>
      </c>
      <c r="D5136">
        <v>0</v>
      </c>
      <c r="E5136" s="6" t="s">
        <v>82</v>
      </c>
      <c r="F5136" s="6" t="s">
        <v>81</v>
      </c>
      <c r="G5136">
        <v>20260723</v>
      </c>
    </row>
    <row r="5137" spans="1:7" x14ac:dyDescent="0.2">
      <c r="A5137" s="6" t="s">
        <v>202</v>
      </c>
      <c r="B5137" s="6" t="s">
        <v>185</v>
      </c>
      <c r="C5137" s="6" t="s">
        <v>166</v>
      </c>
      <c r="D5137">
        <v>0.26608799999999999</v>
      </c>
      <c r="E5137" s="6" t="s">
        <v>84</v>
      </c>
      <c r="F5137" s="6" t="s">
        <v>83</v>
      </c>
      <c r="G5137">
        <v>20260723</v>
      </c>
    </row>
    <row r="5138" spans="1:7" x14ac:dyDescent="0.2">
      <c r="A5138" s="6" t="s">
        <v>202</v>
      </c>
      <c r="B5138" s="6" t="s">
        <v>185</v>
      </c>
      <c r="C5138" s="6" t="s">
        <v>166</v>
      </c>
      <c r="D5138">
        <v>1159.453213</v>
      </c>
      <c r="E5138" s="6" t="s">
        <v>86</v>
      </c>
      <c r="F5138" s="6" t="s">
        <v>85</v>
      </c>
      <c r="G5138">
        <v>20260723</v>
      </c>
    </row>
    <row r="5139" spans="1:7" x14ac:dyDescent="0.2">
      <c r="A5139" s="6" t="s">
        <v>202</v>
      </c>
      <c r="B5139" s="6" t="s">
        <v>185</v>
      </c>
      <c r="C5139" s="6" t="s">
        <v>166</v>
      </c>
      <c r="D5139">
        <v>47.475921</v>
      </c>
      <c r="E5139" s="6" t="s">
        <v>88</v>
      </c>
      <c r="F5139" s="6" t="s">
        <v>87</v>
      </c>
      <c r="G5139">
        <v>20260723</v>
      </c>
    </row>
    <row r="5140" spans="1:7" x14ac:dyDescent="0.2">
      <c r="A5140" s="6" t="s">
        <v>202</v>
      </c>
      <c r="B5140" s="6" t="s">
        <v>185</v>
      </c>
      <c r="C5140" s="6" t="s">
        <v>166</v>
      </c>
      <c r="D5140">
        <v>1912.0090419999999</v>
      </c>
      <c r="E5140" s="6" t="s">
        <v>90</v>
      </c>
      <c r="F5140" s="6" t="s">
        <v>89</v>
      </c>
      <c r="G5140">
        <v>20260723</v>
      </c>
    </row>
    <row r="5141" spans="1:7" x14ac:dyDescent="0.2">
      <c r="A5141" s="6" t="s">
        <v>202</v>
      </c>
      <c r="B5141" s="6" t="s">
        <v>185</v>
      </c>
      <c r="C5141" s="6" t="s">
        <v>166</v>
      </c>
      <c r="D5141">
        <v>1.1686E-2</v>
      </c>
      <c r="E5141" s="6" t="s">
        <v>92</v>
      </c>
      <c r="F5141" s="6" t="s">
        <v>91</v>
      </c>
      <c r="G5141">
        <v>20260723</v>
      </c>
    </row>
    <row r="5142" spans="1:7" x14ac:dyDescent="0.2">
      <c r="A5142" s="6" t="s">
        <v>202</v>
      </c>
      <c r="B5142" s="6" t="s">
        <v>185</v>
      </c>
      <c r="C5142" s="6" t="s">
        <v>166</v>
      </c>
      <c r="D5142">
        <v>0</v>
      </c>
      <c r="E5142" s="6" t="s">
        <v>94</v>
      </c>
      <c r="F5142" s="6" t="s">
        <v>93</v>
      </c>
      <c r="G5142">
        <v>20260723</v>
      </c>
    </row>
    <row r="5143" spans="1:7" x14ac:dyDescent="0.2">
      <c r="A5143" s="6" t="s">
        <v>202</v>
      </c>
      <c r="B5143" s="6" t="s">
        <v>185</v>
      </c>
      <c r="C5143" s="6" t="s">
        <v>166</v>
      </c>
      <c r="D5143">
        <v>3547.1640149999998</v>
      </c>
      <c r="E5143" s="6" t="s">
        <v>96</v>
      </c>
      <c r="F5143" s="6" t="s">
        <v>95</v>
      </c>
      <c r="G5143">
        <v>20260723</v>
      </c>
    </row>
    <row r="5144" spans="1:7" x14ac:dyDescent="0.2">
      <c r="A5144" s="6" t="s">
        <v>202</v>
      </c>
      <c r="B5144" s="6" t="s">
        <v>185</v>
      </c>
      <c r="C5144" s="6" t="s">
        <v>166</v>
      </c>
      <c r="D5144">
        <v>2175.502962</v>
      </c>
      <c r="E5144" s="6" t="s">
        <v>98</v>
      </c>
      <c r="F5144" s="6" t="s">
        <v>97</v>
      </c>
      <c r="G5144">
        <v>20260723</v>
      </c>
    </row>
    <row r="5145" spans="1:7" x14ac:dyDescent="0.2">
      <c r="A5145" s="6" t="s">
        <v>202</v>
      </c>
      <c r="B5145" s="6" t="s">
        <v>185</v>
      </c>
      <c r="C5145" s="6" t="s">
        <v>166</v>
      </c>
      <c r="D5145">
        <v>438620.52898100001</v>
      </c>
      <c r="E5145" s="6" t="s">
        <v>100</v>
      </c>
      <c r="F5145" s="6" t="s">
        <v>99</v>
      </c>
      <c r="G5145">
        <v>20260723</v>
      </c>
    </row>
    <row r="5146" spans="1:7" x14ac:dyDescent="0.2">
      <c r="A5146" s="6" t="s">
        <v>202</v>
      </c>
      <c r="B5146" s="6" t="s">
        <v>185</v>
      </c>
      <c r="C5146" s="6" t="s">
        <v>166</v>
      </c>
      <c r="E5146" s="6" t="s">
        <v>102</v>
      </c>
      <c r="F5146" s="6" t="s">
        <v>101</v>
      </c>
      <c r="G5146">
        <v>20260723</v>
      </c>
    </row>
    <row r="5147" spans="1:7" x14ac:dyDescent="0.2">
      <c r="A5147" s="6" t="s">
        <v>202</v>
      </c>
      <c r="B5147" s="6" t="s">
        <v>185</v>
      </c>
      <c r="C5147" s="6" t="s">
        <v>166</v>
      </c>
      <c r="D5147">
        <v>10508.66056</v>
      </c>
      <c r="E5147" s="6" t="s">
        <v>167</v>
      </c>
      <c r="F5147" s="6" t="s">
        <v>103</v>
      </c>
      <c r="G5147">
        <v>20260723</v>
      </c>
    </row>
    <row r="5148" spans="1:7" x14ac:dyDescent="0.2">
      <c r="A5148" s="6" t="s">
        <v>202</v>
      </c>
      <c r="B5148" s="6" t="s">
        <v>185</v>
      </c>
      <c r="C5148" s="6" t="s">
        <v>166</v>
      </c>
      <c r="D5148">
        <v>5945.1342850000001</v>
      </c>
      <c r="E5148" s="6" t="s">
        <v>168</v>
      </c>
      <c r="F5148" s="6" t="s">
        <v>104</v>
      </c>
      <c r="G5148">
        <v>20260723</v>
      </c>
    </row>
    <row r="5149" spans="1:7" x14ac:dyDescent="0.2">
      <c r="A5149" s="6" t="s">
        <v>202</v>
      </c>
      <c r="B5149" s="6" t="s">
        <v>185</v>
      </c>
      <c r="C5149" s="6" t="s">
        <v>166</v>
      </c>
      <c r="D5149">
        <v>0.72951699999999997</v>
      </c>
      <c r="E5149" s="6" t="s">
        <v>106</v>
      </c>
      <c r="F5149" s="6" t="s">
        <v>105</v>
      </c>
      <c r="G5149">
        <v>20260723</v>
      </c>
    </row>
    <row r="5150" spans="1:7" x14ac:dyDescent="0.2">
      <c r="A5150" s="6" t="s">
        <v>202</v>
      </c>
      <c r="B5150" s="6" t="s">
        <v>185</v>
      </c>
      <c r="C5150" s="6" t="s">
        <v>166</v>
      </c>
      <c r="D5150">
        <v>5690.9265530000002</v>
      </c>
      <c r="E5150" s="6" t="s">
        <v>108</v>
      </c>
      <c r="F5150" s="6" t="s">
        <v>107</v>
      </c>
      <c r="G5150">
        <v>20260723</v>
      </c>
    </row>
    <row r="5151" spans="1:7" x14ac:dyDescent="0.2">
      <c r="A5151" s="6" t="s">
        <v>202</v>
      </c>
      <c r="B5151" s="6" t="s">
        <v>185</v>
      </c>
      <c r="C5151" s="6" t="s">
        <v>166</v>
      </c>
      <c r="D5151">
        <v>253.47821500000001</v>
      </c>
      <c r="E5151" s="6" t="s">
        <v>110</v>
      </c>
      <c r="F5151" s="6" t="s">
        <v>109</v>
      </c>
      <c r="G5151">
        <v>20260723</v>
      </c>
    </row>
    <row r="5152" spans="1:7" x14ac:dyDescent="0.2">
      <c r="A5152" s="6" t="s">
        <v>202</v>
      </c>
      <c r="B5152" s="6" t="s">
        <v>185</v>
      </c>
      <c r="C5152" s="6" t="s">
        <v>166</v>
      </c>
      <c r="D5152">
        <v>4563.5262750000002</v>
      </c>
      <c r="E5152" s="6" t="s">
        <v>112</v>
      </c>
      <c r="F5152" s="6" t="s">
        <v>111</v>
      </c>
      <c r="G5152">
        <v>20260723</v>
      </c>
    </row>
    <row r="5153" spans="1:7" x14ac:dyDescent="0.2">
      <c r="A5153" s="6" t="s">
        <v>202</v>
      </c>
      <c r="B5153" s="6" t="s">
        <v>185</v>
      </c>
      <c r="C5153" s="6" t="s">
        <v>166</v>
      </c>
      <c r="D5153">
        <v>0</v>
      </c>
      <c r="E5153" s="6" t="s">
        <v>106</v>
      </c>
      <c r="F5153" s="6" t="s">
        <v>113</v>
      </c>
      <c r="G5153">
        <v>20260723</v>
      </c>
    </row>
    <row r="5154" spans="1:7" x14ac:dyDescent="0.2">
      <c r="A5154" s="6" t="s">
        <v>202</v>
      </c>
      <c r="B5154" s="6" t="s">
        <v>185</v>
      </c>
      <c r="C5154" s="6" t="s">
        <v>166</v>
      </c>
      <c r="D5154">
        <v>4288.6859690000001</v>
      </c>
      <c r="E5154" s="6" t="s">
        <v>108</v>
      </c>
      <c r="F5154" s="6" t="s">
        <v>114</v>
      </c>
      <c r="G5154">
        <v>20260723</v>
      </c>
    </row>
    <row r="5155" spans="1:7" x14ac:dyDescent="0.2">
      <c r="A5155" s="6" t="s">
        <v>202</v>
      </c>
      <c r="B5155" s="6" t="s">
        <v>185</v>
      </c>
      <c r="C5155" s="6" t="s">
        <v>166</v>
      </c>
      <c r="D5155">
        <v>274.840306</v>
      </c>
      <c r="E5155" s="6" t="s">
        <v>110</v>
      </c>
      <c r="F5155" s="6" t="s">
        <v>115</v>
      </c>
      <c r="G5155">
        <v>20260723</v>
      </c>
    </row>
    <row r="5156" spans="1:7" x14ac:dyDescent="0.2">
      <c r="A5156" s="6" t="s">
        <v>202</v>
      </c>
      <c r="B5156" s="6" t="s">
        <v>185</v>
      </c>
      <c r="C5156" s="6" t="s">
        <v>166</v>
      </c>
      <c r="D5156">
        <v>194866.60401000001</v>
      </c>
      <c r="E5156" s="6" t="s">
        <v>117</v>
      </c>
      <c r="F5156" s="6" t="s">
        <v>116</v>
      </c>
      <c r="G5156">
        <v>20260723</v>
      </c>
    </row>
    <row r="5157" spans="1:7" x14ac:dyDescent="0.2">
      <c r="A5157" s="6" t="s">
        <v>202</v>
      </c>
      <c r="B5157" s="6" t="s">
        <v>185</v>
      </c>
      <c r="C5157" s="6" t="s">
        <v>166</v>
      </c>
      <c r="D5157">
        <v>7027.4058699999996</v>
      </c>
      <c r="E5157" s="6" t="s">
        <v>119</v>
      </c>
      <c r="F5157" s="6" t="s">
        <v>118</v>
      </c>
      <c r="G5157">
        <v>20260723</v>
      </c>
    </row>
    <row r="5158" spans="1:7" x14ac:dyDescent="0.2">
      <c r="A5158" s="6" t="s">
        <v>202</v>
      </c>
      <c r="B5158" s="6" t="s">
        <v>185</v>
      </c>
      <c r="C5158" s="6" t="s">
        <v>166</v>
      </c>
      <c r="D5158">
        <v>0</v>
      </c>
      <c r="E5158" s="6" t="s">
        <v>106</v>
      </c>
      <c r="F5158" s="6" t="s">
        <v>120</v>
      </c>
      <c r="G5158">
        <v>20260723</v>
      </c>
    </row>
    <row r="5159" spans="1:7" x14ac:dyDescent="0.2">
      <c r="A5159" s="6" t="s">
        <v>202</v>
      </c>
      <c r="B5159" s="6" t="s">
        <v>185</v>
      </c>
      <c r="C5159" s="6" t="s">
        <v>166</v>
      </c>
      <c r="D5159">
        <v>6681.2962379999999</v>
      </c>
      <c r="E5159" s="6" t="s">
        <v>108</v>
      </c>
      <c r="F5159" s="6" t="s">
        <v>121</v>
      </c>
      <c r="G5159">
        <v>20260723</v>
      </c>
    </row>
    <row r="5160" spans="1:7" x14ac:dyDescent="0.2">
      <c r="A5160" s="6" t="s">
        <v>202</v>
      </c>
      <c r="B5160" s="6" t="s">
        <v>185</v>
      </c>
      <c r="C5160" s="6" t="s">
        <v>166</v>
      </c>
      <c r="D5160">
        <v>346.10963099999998</v>
      </c>
      <c r="E5160" s="6" t="s">
        <v>110</v>
      </c>
      <c r="F5160" s="6" t="s">
        <v>122</v>
      </c>
      <c r="G5160">
        <v>20260723</v>
      </c>
    </row>
    <row r="5161" spans="1:7" x14ac:dyDescent="0.2">
      <c r="A5161" s="6" t="s">
        <v>202</v>
      </c>
      <c r="B5161" s="6" t="s">
        <v>185</v>
      </c>
      <c r="C5161" s="6" t="s">
        <v>166</v>
      </c>
      <c r="D5161">
        <v>187839.198141</v>
      </c>
      <c r="E5161" s="6" t="s">
        <v>169</v>
      </c>
      <c r="F5161" s="6" t="s">
        <v>123</v>
      </c>
      <c r="G5161">
        <v>20260723</v>
      </c>
    </row>
    <row r="5162" spans="1:7" x14ac:dyDescent="0.2">
      <c r="A5162" s="6" t="s">
        <v>202</v>
      </c>
      <c r="B5162" s="6" t="s">
        <v>185</v>
      </c>
      <c r="C5162" s="6" t="s">
        <v>166</v>
      </c>
      <c r="D5162">
        <v>15333.475327</v>
      </c>
      <c r="E5162" s="6" t="s">
        <v>106</v>
      </c>
      <c r="F5162" s="6" t="s">
        <v>124</v>
      </c>
      <c r="G5162">
        <v>20260723</v>
      </c>
    </row>
    <row r="5163" spans="1:7" x14ac:dyDescent="0.2">
      <c r="A5163" s="6" t="s">
        <v>202</v>
      </c>
      <c r="B5163" s="6" t="s">
        <v>185</v>
      </c>
      <c r="C5163" s="6" t="s">
        <v>166</v>
      </c>
      <c r="D5163">
        <v>170574.77477600001</v>
      </c>
      <c r="E5163" s="6" t="s">
        <v>108</v>
      </c>
      <c r="F5163" s="6" t="s">
        <v>125</v>
      </c>
      <c r="G5163">
        <v>20260723</v>
      </c>
    </row>
    <row r="5164" spans="1:7" x14ac:dyDescent="0.2">
      <c r="A5164" s="6" t="s">
        <v>202</v>
      </c>
      <c r="B5164" s="6" t="s">
        <v>185</v>
      </c>
      <c r="C5164" s="6" t="s">
        <v>166</v>
      </c>
      <c r="D5164">
        <v>1930.9480370000001</v>
      </c>
      <c r="E5164" s="6" t="s">
        <v>110</v>
      </c>
      <c r="F5164" s="6" t="s">
        <v>126</v>
      </c>
      <c r="G5164">
        <v>20260723</v>
      </c>
    </row>
    <row r="5165" spans="1:7" x14ac:dyDescent="0.2">
      <c r="A5165" s="6" t="s">
        <v>202</v>
      </c>
      <c r="B5165" s="6" t="s">
        <v>185</v>
      </c>
      <c r="C5165" s="6" t="s">
        <v>166</v>
      </c>
      <c r="D5165">
        <v>145838.98517500001</v>
      </c>
      <c r="E5165" s="6" t="s">
        <v>170</v>
      </c>
      <c r="F5165" s="6" t="s">
        <v>127</v>
      </c>
      <c r="G5165">
        <v>20260723</v>
      </c>
    </row>
    <row r="5166" spans="1:7" x14ac:dyDescent="0.2">
      <c r="A5166" s="6" t="s">
        <v>202</v>
      </c>
      <c r="B5166" s="6" t="s">
        <v>185</v>
      </c>
      <c r="C5166" s="6" t="s">
        <v>166</v>
      </c>
      <c r="D5166">
        <v>46192.656567999999</v>
      </c>
      <c r="E5166" s="6" t="s">
        <v>106</v>
      </c>
      <c r="F5166" s="6" t="s">
        <v>128</v>
      </c>
      <c r="G5166">
        <v>20260723</v>
      </c>
    </row>
    <row r="5167" spans="1:7" x14ac:dyDescent="0.2">
      <c r="A5167" s="6" t="s">
        <v>202</v>
      </c>
      <c r="B5167" s="6" t="s">
        <v>185</v>
      </c>
      <c r="C5167" s="6" t="s">
        <v>166</v>
      </c>
      <c r="D5167">
        <v>99011.076944</v>
      </c>
      <c r="E5167" s="6" t="s">
        <v>108</v>
      </c>
      <c r="F5167" s="6" t="s">
        <v>129</v>
      </c>
      <c r="G5167">
        <v>20260723</v>
      </c>
    </row>
    <row r="5168" spans="1:7" x14ac:dyDescent="0.2">
      <c r="A5168" s="6" t="s">
        <v>202</v>
      </c>
      <c r="B5168" s="6" t="s">
        <v>185</v>
      </c>
      <c r="C5168" s="6" t="s">
        <v>166</v>
      </c>
      <c r="D5168">
        <v>635.25166300000001</v>
      </c>
      <c r="E5168" s="6" t="s">
        <v>110</v>
      </c>
      <c r="F5168" s="6" t="s">
        <v>130</v>
      </c>
      <c r="G5168">
        <v>20260723</v>
      </c>
    </row>
    <row r="5169" spans="1:7" x14ac:dyDescent="0.2">
      <c r="A5169" s="6" t="s">
        <v>202</v>
      </c>
      <c r="B5169" s="6" t="s">
        <v>185</v>
      </c>
      <c r="C5169" s="6" t="s">
        <v>166</v>
      </c>
      <c r="E5169" s="6" t="s">
        <v>132</v>
      </c>
      <c r="F5169" s="6" t="s">
        <v>131</v>
      </c>
      <c r="G5169">
        <v>20260723</v>
      </c>
    </row>
    <row r="5170" spans="1:7" x14ac:dyDescent="0.2">
      <c r="A5170" s="6" t="s">
        <v>202</v>
      </c>
      <c r="B5170" s="6" t="s">
        <v>185</v>
      </c>
      <c r="C5170" s="6" t="s">
        <v>166</v>
      </c>
      <c r="D5170">
        <v>0</v>
      </c>
      <c r="E5170" s="6" t="s">
        <v>134</v>
      </c>
      <c r="F5170" s="6" t="s">
        <v>133</v>
      </c>
      <c r="G5170">
        <v>20260723</v>
      </c>
    </row>
    <row r="5171" spans="1:7" x14ac:dyDescent="0.2">
      <c r="A5171" s="6" t="s">
        <v>202</v>
      </c>
      <c r="B5171" s="6" t="s">
        <v>185</v>
      </c>
      <c r="C5171" s="6" t="s">
        <v>166</v>
      </c>
      <c r="D5171">
        <v>150.557546</v>
      </c>
      <c r="E5171" s="6" t="s">
        <v>136</v>
      </c>
      <c r="F5171" s="6" t="s">
        <v>135</v>
      </c>
      <c r="G5171">
        <v>20260723</v>
      </c>
    </row>
    <row r="5172" spans="1:7" x14ac:dyDescent="0.2">
      <c r="A5172" s="6" t="s">
        <v>202</v>
      </c>
      <c r="B5172" s="6" t="s">
        <v>185</v>
      </c>
      <c r="C5172" s="6" t="s">
        <v>166</v>
      </c>
      <c r="D5172">
        <v>51.051054000000001</v>
      </c>
      <c r="E5172" s="6" t="s">
        <v>138</v>
      </c>
      <c r="F5172" s="6" t="s">
        <v>137</v>
      </c>
      <c r="G5172">
        <v>20260723</v>
      </c>
    </row>
    <row r="5173" spans="1:7" x14ac:dyDescent="0.2">
      <c r="A5173" s="6" t="s">
        <v>202</v>
      </c>
      <c r="B5173" s="6" t="s">
        <v>185</v>
      </c>
      <c r="C5173" s="6" t="s">
        <v>166</v>
      </c>
      <c r="D5173">
        <v>64.121217000000001</v>
      </c>
      <c r="E5173" s="6" t="s">
        <v>140</v>
      </c>
      <c r="F5173" s="6" t="s">
        <v>139</v>
      </c>
      <c r="G5173">
        <v>20260723</v>
      </c>
    </row>
    <row r="5174" spans="1:7" x14ac:dyDescent="0.2">
      <c r="A5174" s="6" t="s">
        <v>202</v>
      </c>
      <c r="B5174" s="6" t="s">
        <v>185</v>
      </c>
      <c r="C5174" s="6" t="s">
        <v>166</v>
      </c>
      <c r="D5174">
        <v>1213.386334</v>
      </c>
      <c r="E5174" s="6" t="s">
        <v>142</v>
      </c>
      <c r="F5174" s="6" t="s">
        <v>141</v>
      </c>
      <c r="G5174">
        <v>20260723</v>
      </c>
    </row>
    <row r="5175" spans="1:7" x14ac:dyDescent="0.2">
      <c r="A5175" s="6" t="s">
        <v>202</v>
      </c>
      <c r="B5175" s="6" t="s">
        <v>185</v>
      </c>
      <c r="C5175" s="6" t="s">
        <v>166</v>
      </c>
      <c r="D5175">
        <v>18633.983324000001</v>
      </c>
      <c r="E5175" s="6" t="s">
        <v>52</v>
      </c>
      <c r="F5175" s="6" t="s">
        <v>143</v>
      </c>
      <c r="G5175">
        <v>20260723</v>
      </c>
    </row>
    <row r="5176" spans="1:7" x14ac:dyDescent="0.2">
      <c r="A5176" s="6" t="s">
        <v>202</v>
      </c>
      <c r="B5176" s="6" t="s">
        <v>185</v>
      </c>
      <c r="C5176" s="6" t="s">
        <v>166</v>
      </c>
      <c r="D5176">
        <v>14625.193029</v>
      </c>
      <c r="E5176" s="6" t="s">
        <v>145</v>
      </c>
      <c r="F5176" s="6" t="s">
        <v>144</v>
      </c>
      <c r="G5176">
        <v>20260723</v>
      </c>
    </row>
    <row r="5177" spans="1:7" x14ac:dyDescent="0.2">
      <c r="A5177" s="6" t="s">
        <v>202</v>
      </c>
      <c r="B5177" s="6" t="s">
        <v>185</v>
      </c>
      <c r="C5177" s="6" t="s">
        <v>166</v>
      </c>
      <c r="D5177">
        <v>2158.809745</v>
      </c>
      <c r="E5177" s="6" t="s">
        <v>147</v>
      </c>
      <c r="F5177" s="6" t="s">
        <v>146</v>
      </c>
      <c r="G5177">
        <v>20260723</v>
      </c>
    </row>
    <row r="5178" spans="1:7" x14ac:dyDescent="0.2">
      <c r="A5178" s="6" t="s">
        <v>202</v>
      </c>
      <c r="B5178" s="6" t="s">
        <v>185</v>
      </c>
      <c r="C5178" s="6" t="s">
        <v>166</v>
      </c>
      <c r="D5178">
        <v>296.30963300000002</v>
      </c>
      <c r="E5178" s="6" t="s">
        <v>149</v>
      </c>
      <c r="F5178" s="6" t="s">
        <v>148</v>
      </c>
      <c r="G5178">
        <v>20260723</v>
      </c>
    </row>
    <row r="5179" spans="1:7" x14ac:dyDescent="0.2">
      <c r="A5179" s="6" t="s">
        <v>202</v>
      </c>
      <c r="B5179" s="6" t="s">
        <v>185</v>
      </c>
      <c r="C5179" s="6" t="s">
        <v>166</v>
      </c>
      <c r="D5179">
        <v>214.38980799999999</v>
      </c>
      <c r="E5179" s="6" t="s">
        <v>151</v>
      </c>
      <c r="F5179" s="6" t="s">
        <v>150</v>
      </c>
      <c r="G5179">
        <v>20260723</v>
      </c>
    </row>
    <row r="5180" spans="1:7" x14ac:dyDescent="0.2">
      <c r="A5180" s="6" t="s">
        <v>202</v>
      </c>
      <c r="B5180" s="6" t="s">
        <v>185</v>
      </c>
      <c r="C5180" s="6" t="s">
        <v>166</v>
      </c>
      <c r="D5180">
        <v>3651.1697210000002</v>
      </c>
      <c r="E5180" s="6" t="s">
        <v>153</v>
      </c>
      <c r="F5180" s="6" t="s">
        <v>152</v>
      </c>
      <c r="G5180">
        <v>20260723</v>
      </c>
    </row>
    <row r="5181" spans="1:7" x14ac:dyDescent="0.2">
      <c r="A5181" s="6" t="s">
        <v>202</v>
      </c>
      <c r="B5181" s="6" t="s">
        <v>185</v>
      </c>
      <c r="C5181" s="6" t="s">
        <v>166</v>
      </c>
      <c r="D5181">
        <v>1918.1116649999999</v>
      </c>
      <c r="E5181" s="6" t="s">
        <v>155</v>
      </c>
      <c r="F5181" s="6" t="s">
        <v>154</v>
      </c>
      <c r="G5181">
        <v>20260723</v>
      </c>
    </row>
    <row r="5182" spans="1:7" x14ac:dyDescent="0.2">
      <c r="A5182" s="6" t="s">
        <v>202</v>
      </c>
      <c r="B5182" s="6" t="s">
        <v>185</v>
      </c>
      <c r="C5182" s="6" t="s">
        <v>166</v>
      </c>
      <c r="D5182">
        <v>0.41411300000000001</v>
      </c>
      <c r="E5182" s="6" t="s">
        <v>157</v>
      </c>
      <c r="F5182" s="6" t="s">
        <v>156</v>
      </c>
      <c r="G5182">
        <v>20260723</v>
      </c>
    </row>
    <row r="5183" spans="1:7" x14ac:dyDescent="0.2">
      <c r="A5183" s="6" t="s">
        <v>202</v>
      </c>
      <c r="B5183" s="6" t="s">
        <v>185</v>
      </c>
      <c r="C5183" s="6" t="s">
        <v>166</v>
      </c>
      <c r="D5183">
        <v>1917.697551</v>
      </c>
      <c r="E5183" s="6" t="s">
        <v>159</v>
      </c>
      <c r="F5183" s="6" t="s">
        <v>158</v>
      </c>
      <c r="G5183">
        <v>20260723</v>
      </c>
    </row>
    <row r="5184" spans="1:7" x14ac:dyDescent="0.2">
      <c r="A5184" s="6" t="s">
        <v>202</v>
      </c>
      <c r="B5184" s="6" t="s">
        <v>185</v>
      </c>
      <c r="C5184" s="6" t="s">
        <v>166</v>
      </c>
      <c r="D5184">
        <v>2770.956619</v>
      </c>
      <c r="E5184" s="6" t="s">
        <v>161</v>
      </c>
      <c r="F5184" s="6" t="s">
        <v>160</v>
      </c>
      <c r="G5184">
        <v>20260723</v>
      </c>
    </row>
    <row r="5185" spans="1:7" x14ac:dyDescent="0.2">
      <c r="A5185" s="6" t="s">
        <v>202</v>
      </c>
      <c r="B5185" s="6" t="s">
        <v>185</v>
      </c>
      <c r="C5185" s="6" t="s">
        <v>166</v>
      </c>
      <c r="D5185">
        <v>396962.28944000002</v>
      </c>
      <c r="E5185" s="6" t="s">
        <v>163</v>
      </c>
      <c r="F5185" s="6" t="s">
        <v>162</v>
      </c>
      <c r="G5185">
        <v>20260723</v>
      </c>
    </row>
    <row r="5186" spans="1:7" x14ac:dyDescent="0.2">
      <c r="A5186" s="6" t="s">
        <v>202</v>
      </c>
      <c r="B5186" s="6" t="s">
        <v>185</v>
      </c>
      <c r="C5186" s="6" t="s">
        <v>166</v>
      </c>
      <c r="D5186">
        <v>41658.239541000003</v>
      </c>
      <c r="E5186" s="6" t="s">
        <v>165</v>
      </c>
      <c r="F5186" s="6" t="s">
        <v>164</v>
      </c>
      <c r="G5186">
        <v>20260723</v>
      </c>
    </row>
    <row r="5187" spans="1:7" x14ac:dyDescent="0.2">
      <c r="A5187" s="6" t="s">
        <v>202</v>
      </c>
      <c r="B5187" s="6" t="s">
        <v>188</v>
      </c>
      <c r="C5187" s="6" t="s">
        <v>166</v>
      </c>
      <c r="E5187" s="6" t="s">
        <v>12</v>
      </c>
      <c r="F5187" s="6" t="s">
        <v>11</v>
      </c>
      <c r="G5187">
        <v>20260723</v>
      </c>
    </row>
    <row r="5188" spans="1:7" x14ac:dyDescent="0.2">
      <c r="A5188" s="6" t="s">
        <v>202</v>
      </c>
      <c r="B5188" s="6" t="s">
        <v>188</v>
      </c>
      <c r="C5188" s="6" t="s">
        <v>166</v>
      </c>
      <c r="E5188" s="6" t="s">
        <v>16</v>
      </c>
      <c r="F5188" s="6" t="s">
        <v>15</v>
      </c>
      <c r="G5188">
        <v>20260723</v>
      </c>
    </row>
    <row r="5189" spans="1:7" x14ac:dyDescent="0.2">
      <c r="A5189" s="6" t="s">
        <v>202</v>
      </c>
      <c r="B5189" s="6" t="s">
        <v>188</v>
      </c>
      <c r="C5189" s="6" t="s">
        <v>166</v>
      </c>
      <c r="E5189" s="6" t="s">
        <v>18</v>
      </c>
      <c r="F5189" s="6" t="s">
        <v>17</v>
      </c>
      <c r="G5189">
        <v>20260723</v>
      </c>
    </row>
    <row r="5190" spans="1:7" x14ac:dyDescent="0.2">
      <c r="A5190" s="6" t="s">
        <v>202</v>
      </c>
      <c r="B5190" s="6" t="s">
        <v>188</v>
      </c>
      <c r="C5190" s="6" t="s">
        <v>166</v>
      </c>
      <c r="D5190">
        <v>3.2062819999999999</v>
      </c>
      <c r="E5190" s="6" t="s">
        <v>20</v>
      </c>
      <c r="F5190" s="6" t="s">
        <v>19</v>
      </c>
      <c r="G5190">
        <v>20260723</v>
      </c>
    </row>
    <row r="5191" spans="1:7" x14ac:dyDescent="0.2">
      <c r="A5191" s="6" t="s">
        <v>202</v>
      </c>
      <c r="B5191" s="6" t="s">
        <v>188</v>
      </c>
      <c r="C5191" s="6" t="s">
        <v>166</v>
      </c>
      <c r="D5191">
        <v>1450.300626</v>
      </c>
      <c r="E5191" s="6" t="s">
        <v>22</v>
      </c>
      <c r="F5191" s="6" t="s">
        <v>21</v>
      </c>
      <c r="G5191">
        <v>20260723</v>
      </c>
    </row>
    <row r="5192" spans="1:7" x14ac:dyDescent="0.2">
      <c r="A5192" s="6" t="s">
        <v>202</v>
      </c>
      <c r="B5192" s="6" t="s">
        <v>188</v>
      </c>
      <c r="C5192" s="6" t="s">
        <v>166</v>
      </c>
      <c r="D5192">
        <v>0</v>
      </c>
      <c r="E5192" s="6" t="s">
        <v>24</v>
      </c>
      <c r="F5192" s="6" t="s">
        <v>23</v>
      </c>
      <c r="G5192">
        <v>20260723</v>
      </c>
    </row>
    <row r="5193" spans="1:7" x14ac:dyDescent="0.2">
      <c r="A5193" s="6" t="s">
        <v>202</v>
      </c>
      <c r="B5193" s="6" t="s">
        <v>188</v>
      </c>
      <c r="C5193" s="6" t="s">
        <v>166</v>
      </c>
      <c r="D5193">
        <v>255.155629</v>
      </c>
      <c r="E5193" s="6" t="s">
        <v>26</v>
      </c>
      <c r="F5193" s="6" t="s">
        <v>25</v>
      </c>
      <c r="G5193">
        <v>20260723</v>
      </c>
    </row>
    <row r="5194" spans="1:7" x14ac:dyDescent="0.2">
      <c r="A5194" s="6" t="s">
        <v>202</v>
      </c>
      <c r="B5194" s="6" t="s">
        <v>188</v>
      </c>
      <c r="C5194" s="6" t="s">
        <v>166</v>
      </c>
      <c r="D5194">
        <v>221830.75054099999</v>
      </c>
      <c r="E5194" s="6" t="s">
        <v>28</v>
      </c>
      <c r="F5194" s="6" t="s">
        <v>27</v>
      </c>
      <c r="G5194">
        <v>20260723</v>
      </c>
    </row>
    <row r="5195" spans="1:7" x14ac:dyDescent="0.2">
      <c r="A5195" s="6" t="s">
        <v>202</v>
      </c>
      <c r="B5195" s="6" t="s">
        <v>188</v>
      </c>
      <c r="C5195" s="6" t="s">
        <v>166</v>
      </c>
      <c r="D5195">
        <v>2653.1154339999998</v>
      </c>
      <c r="E5195" s="6" t="s">
        <v>30</v>
      </c>
      <c r="F5195" s="6" t="s">
        <v>29</v>
      </c>
      <c r="G5195">
        <v>20260723</v>
      </c>
    </row>
    <row r="5196" spans="1:7" x14ac:dyDescent="0.2">
      <c r="A5196" s="6" t="s">
        <v>202</v>
      </c>
      <c r="B5196" s="6" t="s">
        <v>188</v>
      </c>
      <c r="C5196" s="6" t="s">
        <v>166</v>
      </c>
      <c r="D5196">
        <v>47377.551957999996</v>
      </c>
      <c r="E5196" s="6" t="s">
        <v>32</v>
      </c>
      <c r="F5196" s="6" t="s">
        <v>31</v>
      </c>
      <c r="G5196">
        <v>20260723</v>
      </c>
    </row>
    <row r="5197" spans="1:7" x14ac:dyDescent="0.2">
      <c r="A5197" s="6" t="s">
        <v>202</v>
      </c>
      <c r="B5197" s="6" t="s">
        <v>188</v>
      </c>
      <c r="C5197" s="6" t="s">
        <v>166</v>
      </c>
      <c r="D5197">
        <v>12196.468602000001</v>
      </c>
      <c r="E5197" s="6" t="s">
        <v>34</v>
      </c>
      <c r="F5197" s="6" t="s">
        <v>33</v>
      </c>
      <c r="G5197">
        <v>20260723</v>
      </c>
    </row>
    <row r="5198" spans="1:7" x14ac:dyDescent="0.2">
      <c r="A5198" s="6" t="s">
        <v>202</v>
      </c>
      <c r="B5198" s="6" t="s">
        <v>188</v>
      </c>
      <c r="C5198" s="6" t="s">
        <v>166</v>
      </c>
      <c r="D5198">
        <v>8078.2047650000004</v>
      </c>
      <c r="E5198" s="6" t="s">
        <v>36</v>
      </c>
      <c r="F5198" s="6" t="s">
        <v>35</v>
      </c>
      <c r="G5198">
        <v>20260723</v>
      </c>
    </row>
    <row r="5199" spans="1:7" x14ac:dyDescent="0.2">
      <c r="A5199" s="6" t="s">
        <v>202</v>
      </c>
      <c r="B5199" s="6" t="s">
        <v>188</v>
      </c>
      <c r="C5199" s="6" t="s">
        <v>166</v>
      </c>
      <c r="D5199">
        <v>4118.2638370000004</v>
      </c>
      <c r="E5199" s="6" t="s">
        <v>38</v>
      </c>
      <c r="F5199" s="6" t="s">
        <v>37</v>
      </c>
      <c r="G5199">
        <v>20260723</v>
      </c>
    </row>
    <row r="5200" spans="1:7" x14ac:dyDescent="0.2">
      <c r="A5200" s="6" t="s">
        <v>202</v>
      </c>
      <c r="B5200" s="6" t="s">
        <v>188</v>
      </c>
      <c r="C5200" s="6" t="s">
        <v>166</v>
      </c>
      <c r="D5200">
        <v>83442.650353000005</v>
      </c>
      <c r="E5200" s="6" t="s">
        <v>40</v>
      </c>
      <c r="F5200" s="6" t="s">
        <v>39</v>
      </c>
      <c r="G5200">
        <v>20260723</v>
      </c>
    </row>
    <row r="5201" spans="1:7" x14ac:dyDescent="0.2">
      <c r="A5201" s="6" t="s">
        <v>202</v>
      </c>
      <c r="B5201" s="6" t="s">
        <v>188</v>
      </c>
      <c r="C5201" s="6" t="s">
        <v>166</v>
      </c>
      <c r="D5201">
        <v>21710.974018000001</v>
      </c>
      <c r="E5201" s="6" t="s">
        <v>42</v>
      </c>
      <c r="F5201" s="6" t="s">
        <v>41</v>
      </c>
      <c r="G5201">
        <v>20260723</v>
      </c>
    </row>
    <row r="5202" spans="1:7" x14ac:dyDescent="0.2">
      <c r="A5202" s="6" t="s">
        <v>202</v>
      </c>
      <c r="B5202" s="6" t="s">
        <v>188</v>
      </c>
      <c r="C5202" s="6" t="s">
        <v>166</v>
      </c>
      <c r="D5202">
        <v>60776.073131999998</v>
      </c>
      <c r="E5202" s="6" t="s">
        <v>44</v>
      </c>
      <c r="F5202" s="6" t="s">
        <v>43</v>
      </c>
      <c r="G5202">
        <v>20260723</v>
      </c>
    </row>
    <row r="5203" spans="1:7" x14ac:dyDescent="0.2">
      <c r="A5203" s="6" t="s">
        <v>202</v>
      </c>
      <c r="B5203" s="6" t="s">
        <v>188</v>
      </c>
      <c r="C5203" s="6" t="s">
        <v>166</v>
      </c>
      <c r="D5203">
        <v>338.408367</v>
      </c>
      <c r="E5203" s="6" t="s">
        <v>46</v>
      </c>
      <c r="F5203" s="6" t="s">
        <v>45</v>
      </c>
      <c r="G5203">
        <v>20260723</v>
      </c>
    </row>
    <row r="5204" spans="1:7" x14ac:dyDescent="0.2">
      <c r="A5204" s="6" t="s">
        <v>202</v>
      </c>
      <c r="B5204" s="6" t="s">
        <v>188</v>
      </c>
      <c r="C5204" s="6" t="s">
        <v>166</v>
      </c>
      <c r="D5204">
        <v>617.19483500000001</v>
      </c>
      <c r="E5204" s="6" t="s">
        <v>48</v>
      </c>
      <c r="F5204" s="6" t="s">
        <v>47</v>
      </c>
      <c r="G5204">
        <v>20260723</v>
      </c>
    </row>
    <row r="5205" spans="1:7" x14ac:dyDescent="0.2">
      <c r="A5205" s="6" t="s">
        <v>202</v>
      </c>
      <c r="B5205" s="6" t="s">
        <v>188</v>
      </c>
      <c r="C5205" s="6" t="s">
        <v>166</v>
      </c>
      <c r="D5205">
        <v>61702.782012999996</v>
      </c>
      <c r="E5205" s="6" t="s">
        <v>50</v>
      </c>
      <c r="F5205" s="6" t="s">
        <v>49</v>
      </c>
      <c r="G5205">
        <v>20260723</v>
      </c>
    </row>
    <row r="5206" spans="1:7" x14ac:dyDescent="0.2">
      <c r="A5206" s="6" t="s">
        <v>202</v>
      </c>
      <c r="B5206" s="6" t="s">
        <v>188</v>
      </c>
      <c r="C5206" s="6" t="s">
        <v>166</v>
      </c>
      <c r="D5206">
        <v>13396.54888</v>
      </c>
      <c r="E5206" s="6" t="s">
        <v>52</v>
      </c>
      <c r="F5206" s="6" t="s">
        <v>51</v>
      </c>
      <c r="G5206">
        <v>20260723</v>
      </c>
    </row>
    <row r="5207" spans="1:7" x14ac:dyDescent="0.2">
      <c r="A5207" s="6" t="s">
        <v>202</v>
      </c>
      <c r="B5207" s="6" t="s">
        <v>188</v>
      </c>
      <c r="C5207" s="6" t="s">
        <v>166</v>
      </c>
      <c r="D5207">
        <v>1132.3893459999999</v>
      </c>
      <c r="E5207" s="6" t="s">
        <v>54</v>
      </c>
      <c r="F5207" s="6" t="s">
        <v>53</v>
      </c>
      <c r="G5207">
        <v>20260723</v>
      </c>
    </row>
    <row r="5208" spans="1:7" x14ac:dyDescent="0.2">
      <c r="A5208" s="6" t="s">
        <v>202</v>
      </c>
      <c r="B5208" s="6" t="s">
        <v>188</v>
      </c>
      <c r="C5208" s="6" t="s">
        <v>166</v>
      </c>
      <c r="D5208">
        <v>-70.756044000000003</v>
      </c>
      <c r="E5208" s="6" t="s">
        <v>56</v>
      </c>
      <c r="F5208" s="6" t="s">
        <v>55</v>
      </c>
      <c r="G5208">
        <v>20260723</v>
      </c>
    </row>
    <row r="5209" spans="1:7" x14ac:dyDescent="0.2">
      <c r="A5209" s="6" t="s">
        <v>202</v>
      </c>
      <c r="B5209" s="6" t="s">
        <v>188</v>
      </c>
      <c r="C5209" s="6" t="s">
        <v>166</v>
      </c>
      <c r="D5209">
        <v>140084.119894</v>
      </c>
      <c r="E5209" s="6" t="s">
        <v>58</v>
      </c>
      <c r="F5209" s="6" t="s">
        <v>57</v>
      </c>
      <c r="G5209">
        <v>20260723</v>
      </c>
    </row>
    <row r="5210" spans="1:7" x14ac:dyDescent="0.2">
      <c r="A5210" s="6" t="s">
        <v>202</v>
      </c>
      <c r="B5210" s="6" t="s">
        <v>188</v>
      </c>
      <c r="C5210" s="6" t="s">
        <v>166</v>
      </c>
      <c r="D5210">
        <v>5085.0174829999996</v>
      </c>
      <c r="E5210" s="6" t="s">
        <v>60</v>
      </c>
      <c r="F5210" s="6" t="s">
        <v>59</v>
      </c>
      <c r="G5210">
        <v>20260723</v>
      </c>
    </row>
    <row r="5211" spans="1:7" x14ac:dyDescent="0.2">
      <c r="A5211" s="6" t="s">
        <v>202</v>
      </c>
      <c r="B5211" s="6" t="s">
        <v>188</v>
      </c>
      <c r="C5211" s="6" t="s">
        <v>166</v>
      </c>
      <c r="D5211">
        <v>2.6636E-2</v>
      </c>
      <c r="E5211" s="6" t="s">
        <v>62</v>
      </c>
      <c r="F5211" s="6" t="s">
        <v>61</v>
      </c>
      <c r="G5211">
        <v>20260723</v>
      </c>
    </row>
    <row r="5212" spans="1:7" x14ac:dyDescent="0.2">
      <c r="A5212" s="6" t="s">
        <v>202</v>
      </c>
      <c r="B5212" s="6" t="s">
        <v>188</v>
      </c>
      <c r="C5212" s="6" t="s">
        <v>166</v>
      </c>
      <c r="D5212">
        <v>232.51309699999999</v>
      </c>
      <c r="E5212" s="6" t="s">
        <v>64</v>
      </c>
      <c r="F5212" s="6" t="s">
        <v>63</v>
      </c>
      <c r="G5212">
        <v>20260723</v>
      </c>
    </row>
    <row r="5213" spans="1:7" x14ac:dyDescent="0.2">
      <c r="A5213" s="6" t="s">
        <v>202</v>
      </c>
      <c r="B5213" s="6" t="s">
        <v>188</v>
      </c>
      <c r="C5213" s="6" t="s">
        <v>166</v>
      </c>
      <c r="D5213">
        <v>4852.47775</v>
      </c>
      <c r="E5213" s="6" t="s">
        <v>66</v>
      </c>
      <c r="F5213" s="6" t="s">
        <v>65</v>
      </c>
      <c r="G5213">
        <v>20260723</v>
      </c>
    </row>
    <row r="5214" spans="1:7" x14ac:dyDescent="0.2">
      <c r="A5214" s="6" t="s">
        <v>202</v>
      </c>
      <c r="B5214" s="6" t="s">
        <v>188</v>
      </c>
      <c r="C5214" s="6" t="s">
        <v>166</v>
      </c>
      <c r="D5214">
        <v>1011.747923</v>
      </c>
      <c r="E5214" s="6" t="s">
        <v>68</v>
      </c>
      <c r="F5214" s="6" t="s">
        <v>67</v>
      </c>
      <c r="G5214">
        <v>20260723</v>
      </c>
    </row>
    <row r="5215" spans="1:7" x14ac:dyDescent="0.2">
      <c r="A5215" s="6" t="s">
        <v>202</v>
      </c>
      <c r="B5215" s="6" t="s">
        <v>188</v>
      </c>
      <c r="C5215" s="6" t="s">
        <v>166</v>
      </c>
      <c r="D5215">
        <v>876.489193</v>
      </c>
      <c r="E5215" s="6" t="s">
        <v>70</v>
      </c>
      <c r="F5215" s="6" t="s">
        <v>69</v>
      </c>
      <c r="G5215">
        <v>20260723</v>
      </c>
    </row>
    <row r="5216" spans="1:7" x14ac:dyDescent="0.2">
      <c r="A5216" s="6" t="s">
        <v>202</v>
      </c>
      <c r="B5216" s="6" t="s">
        <v>188</v>
      </c>
      <c r="C5216" s="6" t="s">
        <v>166</v>
      </c>
      <c r="D5216">
        <v>818.89329199999997</v>
      </c>
      <c r="E5216" s="6" t="s">
        <v>72</v>
      </c>
      <c r="F5216" s="6" t="s">
        <v>71</v>
      </c>
      <c r="G5216">
        <v>20260723</v>
      </c>
    </row>
    <row r="5217" spans="1:7" x14ac:dyDescent="0.2">
      <c r="A5217" s="6" t="s">
        <v>202</v>
      </c>
      <c r="B5217" s="6" t="s">
        <v>188</v>
      </c>
      <c r="C5217" s="6" t="s">
        <v>166</v>
      </c>
      <c r="D5217">
        <v>57.595900999999998</v>
      </c>
      <c r="E5217" s="6" t="s">
        <v>74</v>
      </c>
      <c r="F5217" s="6" t="s">
        <v>73</v>
      </c>
      <c r="G5217">
        <v>20260723</v>
      </c>
    </row>
    <row r="5218" spans="1:7" x14ac:dyDescent="0.2">
      <c r="A5218" s="6" t="s">
        <v>202</v>
      </c>
      <c r="B5218" s="6" t="s">
        <v>188</v>
      </c>
      <c r="C5218" s="6" t="s">
        <v>166</v>
      </c>
      <c r="D5218">
        <v>135.25873000000001</v>
      </c>
      <c r="E5218" s="6" t="s">
        <v>76</v>
      </c>
      <c r="F5218" s="6" t="s">
        <v>75</v>
      </c>
      <c r="G5218">
        <v>20260723</v>
      </c>
    </row>
    <row r="5219" spans="1:7" x14ac:dyDescent="0.2">
      <c r="A5219" s="6" t="s">
        <v>202</v>
      </c>
      <c r="B5219" s="6" t="s">
        <v>188</v>
      </c>
      <c r="C5219" s="6" t="s">
        <v>166</v>
      </c>
      <c r="D5219">
        <v>106.495217</v>
      </c>
      <c r="E5219" s="6" t="s">
        <v>78</v>
      </c>
      <c r="F5219" s="6" t="s">
        <v>77</v>
      </c>
      <c r="G5219">
        <v>20260723</v>
      </c>
    </row>
    <row r="5220" spans="1:7" x14ac:dyDescent="0.2">
      <c r="A5220" s="6" t="s">
        <v>202</v>
      </c>
      <c r="B5220" s="6" t="s">
        <v>188</v>
      </c>
      <c r="C5220" s="6" t="s">
        <v>166</v>
      </c>
      <c r="D5220">
        <v>28.763513</v>
      </c>
      <c r="E5220" s="6" t="s">
        <v>80</v>
      </c>
      <c r="F5220" s="6" t="s">
        <v>79</v>
      </c>
      <c r="G5220">
        <v>20260723</v>
      </c>
    </row>
    <row r="5221" spans="1:7" x14ac:dyDescent="0.2">
      <c r="A5221" s="6" t="s">
        <v>202</v>
      </c>
      <c r="B5221" s="6" t="s">
        <v>188</v>
      </c>
      <c r="C5221" s="6" t="s">
        <v>166</v>
      </c>
      <c r="D5221">
        <v>0</v>
      </c>
      <c r="E5221" s="6" t="s">
        <v>82</v>
      </c>
      <c r="F5221" s="6" t="s">
        <v>81</v>
      </c>
      <c r="G5221">
        <v>20260723</v>
      </c>
    </row>
    <row r="5222" spans="1:7" x14ac:dyDescent="0.2">
      <c r="A5222" s="6" t="s">
        <v>202</v>
      </c>
      <c r="B5222" s="6" t="s">
        <v>188</v>
      </c>
      <c r="C5222" s="6" t="s">
        <v>166</v>
      </c>
      <c r="D5222">
        <v>0.19029599999999999</v>
      </c>
      <c r="E5222" s="6" t="s">
        <v>84</v>
      </c>
      <c r="F5222" s="6" t="s">
        <v>83</v>
      </c>
      <c r="G5222">
        <v>20260723</v>
      </c>
    </row>
    <row r="5223" spans="1:7" x14ac:dyDescent="0.2">
      <c r="A5223" s="6" t="s">
        <v>202</v>
      </c>
      <c r="B5223" s="6" t="s">
        <v>188</v>
      </c>
      <c r="C5223" s="6" t="s">
        <v>166</v>
      </c>
      <c r="D5223">
        <v>1060.023048</v>
      </c>
      <c r="E5223" s="6" t="s">
        <v>86</v>
      </c>
      <c r="F5223" s="6" t="s">
        <v>85</v>
      </c>
      <c r="G5223">
        <v>20260723</v>
      </c>
    </row>
    <row r="5224" spans="1:7" x14ac:dyDescent="0.2">
      <c r="A5224" s="6" t="s">
        <v>202</v>
      </c>
      <c r="B5224" s="6" t="s">
        <v>188</v>
      </c>
      <c r="C5224" s="6" t="s">
        <v>166</v>
      </c>
      <c r="D5224">
        <v>62.834125999999998</v>
      </c>
      <c r="E5224" s="6" t="s">
        <v>88</v>
      </c>
      <c r="F5224" s="6" t="s">
        <v>87</v>
      </c>
      <c r="G5224">
        <v>20260723</v>
      </c>
    </row>
    <row r="5225" spans="1:7" x14ac:dyDescent="0.2">
      <c r="A5225" s="6" t="s">
        <v>202</v>
      </c>
      <c r="B5225" s="6" t="s">
        <v>188</v>
      </c>
      <c r="C5225" s="6" t="s">
        <v>166</v>
      </c>
      <c r="D5225">
        <v>2443.8465620000002</v>
      </c>
      <c r="E5225" s="6" t="s">
        <v>90</v>
      </c>
      <c r="F5225" s="6" t="s">
        <v>89</v>
      </c>
      <c r="G5225">
        <v>20260723</v>
      </c>
    </row>
    <row r="5226" spans="1:7" x14ac:dyDescent="0.2">
      <c r="A5226" s="6" t="s">
        <v>202</v>
      </c>
      <c r="B5226" s="6" t="s">
        <v>188</v>
      </c>
      <c r="C5226" s="6" t="s">
        <v>166</v>
      </c>
      <c r="D5226">
        <v>12.939213000000001</v>
      </c>
      <c r="E5226" s="6" t="s">
        <v>92</v>
      </c>
      <c r="F5226" s="6" t="s">
        <v>91</v>
      </c>
      <c r="G5226">
        <v>20260723</v>
      </c>
    </row>
    <row r="5227" spans="1:7" x14ac:dyDescent="0.2">
      <c r="A5227" s="6" t="s">
        <v>202</v>
      </c>
      <c r="B5227" s="6" t="s">
        <v>188</v>
      </c>
      <c r="C5227" s="6" t="s">
        <v>166</v>
      </c>
      <c r="D5227">
        <v>0</v>
      </c>
      <c r="E5227" s="6" t="s">
        <v>94</v>
      </c>
      <c r="F5227" s="6" t="s">
        <v>93</v>
      </c>
      <c r="G5227">
        <v>20260723</v>
      </c>
    </row>
    <row r="5228" spans="1:7" x14ac:dyDescent="0.2">
      <c r="A5228" s="6" t="s">
        <v>202</v>
      </c>
      <c r="B5228" s="6" t="s">
        <v>188</v>
      </c>
      <c r="C5228" s="6" t="s">
        <v>166</v>
      </c>
      <c r="D5228">
        <v>2958.923252</v>
      </c>
      <c r="E5228" s="6" t="s">
        <v>96</v>
      </c>
      <c r="F5228" s="6" t="s">
        <v>95</v>
      </c>
      <c r="G5228">
        <v>20260723</v>
      </c>
    </row>
    <row r="5229" spans="1:7" x14ac:dyDescent="0.2">
      <c r="A5229" s="6" t="s">
        <v>202</v>
      </c>
      <c r="B5229" s="6" t="s">
        <v>188</v>
      </c>
      <c r="C5229" s="6" t="s">
        <v>166</v>
      </c>
      <c r="D5229">
        <v>2225.3767379999999</v>
      </c>
      <c r="E5229" s="6" t="s">
        <v>98</v>
      </c>
      <c r="F5229" s="6" t="s">
        <v>97</v>
      </c>
      <c r="G5229">
        <v>20260723</v>
      </c>
    </row>
    <row r="5230" spans="1:7" x14ac:dyDescent="0.2">
      <c r="A5230" s="6" t="s">
        <v>202</v>
      </c>
      <c r="B5230" s="6" t="s">
        <v>188</v>
      </c>
      <c r="C5230" s="6" t="s">
        <v>166</v>
      </c>
      <c r="D5230">
        <v>378484.43161199999</v>
      </c>
      <c r="E5230" s="6" t="s">
        <v>100</v>
      </c>
      <c r="F5230" s="6" t="s">
        <v>99</v>
      </c>
      <c r="G5230">
        <v>20260723</v>
      </c>
    </row>
    <row r="5231" spans="1:7" x14ac:dyDescent="0.2">
      <c r="A5231" s="6" t="s">
        <v>202</v>
      </c>
      <c r="B5231" s="6" t="s">
        <v>188</v>
      </c>
      <c r="C5231" s="6" t="s">
        <v>166</v>
      </c>
      <c r="E5231" s="6" t="s">
        <v>102</v>
      </c>
      <c r="F5231" s="6" t="s">
        <v>101</v>
      </c>
      <c r="G5231">
        <v>20260723</v>
      </c>
    </row>
    <row r="5232" spans="1:7" x14ac:dyDescent="0.2">
      <c r="A5232" s="6" t="s">
        <v>202</v>
      </c>
      <c r="B5232" s="6" t="s">
        <v>188</v>
      </c>
      <c r="C5232" s="6" t="s">
        <v>166</v>
      </c>
      <c r="D5232">
        <v>10346.516908</v>
      </c>
      <c r="E5232" s="6" t="s">
        <v>167</v>
      </c>
      <c r="F5232" s="6" t="s">
        <v>103</v>
      </c>
      <c r="G5232">
        <v>20260723</v>
      </c>
    </row>
    <row r="5233" spans="1:7" x14ac:dyDescent="0.2">
      <c r="A5233" s="6" t="s">
        <v>202</v>
      </c>
      <c r="B5233" s="6" t="s">
        <v>188</v>
      </c>
      <c r="C5233" s="6" t="s">
        <v>166</v>
      </c>
      <c r="D5233">
        <v>6012.4444489999996</v>
      </c>
      <c r="E5233" s="6" t="s">
        <v>168</v>
      </c>
      <c r="F5233" s="6" t="s">
        <v>104</v>
      </c>
      <c r="G5233">
        <v>20260723</v>
      </c>
    </row>
    <row r="5234" spans="1:7" x14ac:dyDescent="0.2">
      <c r="A5234" s="6" t="s">
        <v>202</v>
      </c>
      <c r="B5234" s="6" t="s">
        <v>188</v>
      </c>
      <c r="C5234" s="6" t="s">
        <v>166</v>
      </c>
      <c r="D5234">
        <v>0.81645599999999996</v>
      </c>
      <c r="E5234" s="6" t="s">
        <v>106</v>
      </c>
      <c r="F5234" s="6" t="s">
        <v>105</v>
      </c>
      <c r="G5234">
        <v>20260723</v>
      </c>
    </row>
    <row r="5235" spans="1:7" x14ac:dyDescent="0.2">
      <c r="A5235" s="6" t="s">
        <v>202</v>
      </c>
      <c r="B5235" s="6" t="s">
        <v>188</v>
      </c>
      <c r="C5235" s="6" t="s">
        <v>166</v>
      </c>
      <c r="D5235">
        <v>5753.037249</v>
      </c>
      <c r="E5235" s="6" t="s">
        <v>108</v>
      </c>
      <c r="F5235" s="6" t="s">
        <v>107</v>
      </c>
      <c r="G5235">
        <v>20260723</v>
      </c>
    </row>
    <row r="5236" spans="1:7" x14ac:dyDescent="0.2">
      <c r="A5236" s="6" t="s">
        <v>202</v>
      </c>
      <c r="B5236" s="6" t="s">
        <v>188</v>
      </c>
      <c r="C5236" s="6" t="s">
        <v>166</v>
      </c>
      <c r="D5236">
        <v>258.59074399999997</v>
      </c>
      <c r="E5236" s="6" t="s">
        <v>110</v>
      </c>
      <c r="F5236" s="6" t="s">
        <v>109</v>
      </c>
      <c r="G5236">
        <v>20260723</v>
      </c>
    </row>
    <row r="5237" spans="1:7" x14ac:dyDescent="0.2">
      <c r="A5237" s="6" t="s">
        <v>202</v>
      </c>
      <c r="B5237" s="6" t="s">
        <v>188</v>
      </c>
      <c r="C5237" s="6" t="s">
        <v>166</v>
      </c>
      <c r="D5237">
        <v>4334.072459</v>
      </c>
      <c r="E5237" s="6" t="s">
        <v>112</v>
      </c>
      <c r="F5237" s="6" t="s">
        <v>111</v>
      </c>
      <c r="G5237">
        <v>20260723</v>
      </c>
    </row>
    <row r="5238" spans="1:7" x14ac:dyDescent="0.2">
      <c r="A5238" s="6" t="s">
        <v>202</v>
      </c>
      <c r="B5238" s="6" t="s">
        <v>188</v>
      </c>
      <c r="C5238" s="6" t="s">
        <v>166</v>
      </c>
      <c r="D5238">
        <v>0</v>
      </c>
      <c r="E5238" s="6" t="s">
        <v>106</v>
      </c>
      <c r="F5238" s="6" t="s">
        <v>113</v>
      </c>
      <c r="G5238">
        <v>20260723</v>
      </c>
    </row>
    <row r="5239" spans="1:7" x14ac:dyDescent="0.2">
      <c r="A5239" s="6" t="s">
        <v>202</v>
      </c>
      <c r="B5239" s="6" t="s">
        <v>188</v>
      </c>
      <c r="C5239" s="6" t="s">
        <v>166</v>
      </c>
      <c r="D5239">
        <v>4109.3799479999998</v>
      </c>
      <c r="E5239" s="6" t="s">
        <v>108</v>
      </c>
      <c r="F5239" s="6" t="s">
        <v>114</v>
      </c>
      <c r="G5239">
        <v>20260723</v>
      </c>
    </row>
    <row r="5240" spans="1:7" x14ac:dyDescent="0.2">
      <c r="A5240" s="6" t="s">
        <v>202</v>
      </c>
      <c r="B5240" s="6" t="s">
        <v>188</v>
      </c>
      <c r="C5240" s="6" t="s">
        <v>166</v>
      </c>
      <c r="D5240">
        <v>224.692511</v>
      </c>
      <c r="E5240" s="6" t="s">
        <v>110</v>
      </c>
      <c r="F5240" s="6" t="s">
        <v>115</v>
      </c>
      <c r="G5240">
        <v>20260723</v>
      </c>
    </row>
    <row r="5241" spans="1:7" x14ac:dyDescent="0.2">
      <c r="A5241" s="6" t="s">
        <v>202</v>
      </c>
      <c r="B5241" s="6" t="s">
        <v>188</v>
      </c>
      <c r="C5241" s="6" t="s">
        <v>166</v>
      </c>
      <c r="D5241">
        <v>163941.02849500001</v>
      </c>
      <c r="E5241" s="6" t="s">
        <v>117</v>
      </c>
      <c r="F5241" s="6" t="s">
        <v>116</v>
      </c>
      <c r="G5241">
        <v>20260723</v>
      </c>
    </row>
    <row r="5242" spans="1:7" x14ac:dyDescent="0.2">
      <c r="A5242" s="6" t="s">
        <v>202</v>
      </c>
      <c r="B5242" s="6" t="s">
        <v>188</v>
      </c>
      <c r="C5242" s="6" t="s">
        <v>166</v>
      </c>
      <c r="D5242">
        <v>7513.409463</v>
      </c>
      <c r="E5242" s="6" t="s">
        <v>119</v>
      </c>
      <c r="F5242" s="6" t="s">
        <v>118</v>
      </c>
      <c r="G5242">
        <v>20260723</v>
      </c>
    </row>
    <row r="5243" spans="1:7" x14ac:dyDescent="0.2">
      <c r="A5243" s="6" t="s">
        <v>202</v>
      </c>
      <c r="B5243" s="6" t="s">
        <v>188</v>
      </c>
      <c r="C5243" s="6" t="s">
        <v>166</v>
      </c>
      <c r="D5243">
        <v>0</v>
      </c>
      <c r="E5243" s="6" t="s">
        <v>106</v>
      </c>
      <c r="F5243" s="6" t="s">
        <v>120</v>
      </c>
      <c r="G5243">
        <v>20260723</v>
      </c>
    </row>
    <row r="5244" spans="1:7" x14ac:dyDescent="0.2">
      <c r="A5244" s="6" t="s">
        <v>202</v>
      </c>
      <c r="B5244" s="6" t="s">
        <v>188</v>
      </c>
      <c r="C5244" s="6" t="s">
        <v>166</v>
      </c>
      <c r="D5244">
        <v>7213.2923259999998</v>
      </c>
      <c r="E5244" s="6" t="s">
        <v>108</v>
      </c>
      <c r="F5244" s="6" t="s">
        <v>121</v>
      </c>
      <c r="G5244">
        <v>20260723</v>
      </c>
    </row>
    <row r="5245" spans="1:7" x14ac:dyDescent="0.2">
      <c r="A5245" s="6" t="s">
        <v>202</v>
      </c>
      <c r="B5245" s="6" t="s">
        <v>188</v>
      </c>
      <c r="C5245" s="6" t="s">
        <v>166</v>
      </c>
      <c r="D5245">
        <v>300.11713600000002</v>
      </c>
      <c r="E5245" s="6" t="s">
        <v>110</v>
      </c>
      <c r="F5245" s="6" t="s">
        <v>122</v>
      </c>
      <c r="G5245">
        <v>20260723</v>
      </c>
    </row>
    <row r="5246" spans="1:7" x14ac:dyDescent="0.2">
      <c r="A5246" s="6" t="s">
        <v>202</v>
      </c>
      <c r="B5246" s="6" t="s">
        <v>188</v>
      </c>
      <c r="C5246" s="6" t="s">
        <v>166</v>
      </c>
      <c r="D5246">
        <v>156427.619033</v>
      </c>
      <c r="E5246" s="6" t="s">
        <v>169</v>
      </c>
      <c r="F5246" s="6" t="s">
        <v>123</v>
      </c>
      <c r="G5246">
        <v>20260723</v>
      </c>
    </row>
    <row r="5247" spans="1:7" x14ac:dyDescent="0.2">
      <c r="A5247" s="6" t="s">
        <v>202</v>
      </c>
      <c r="B5247" s="6" t="s">
        <v>188</v>
      </c>
      <c r="C5247" s="6" t="s">
        <v>166</v>
      </c>
      <c r="D5247">
        <v>10444.649149999999</v>
      </c>
      <c r="E5247" s="6" t="s">
        <v>106</v>
      </c>
      <c r="F5247" s="6" t="s">
        <v>124</v>
      </c>
      <c r="G5247">
        <v>20260723</v>
      </c>
    </row>
    <row r="5248" spans="1:7" x14ac:dyDescent="0.2">
      <c r="A5248" s="6" t="s">
        <v>202</v>
      </c>
      <c r="B5248" s="6" t="s">
        <v>188</v>
      </c>
      <c r="C5248" s="6" t="s">
        <v>166</v>
      </c>
      <c r="D5248">
        <v>144436.385052</v>
      </c>
      <c r="E5248" s="6" t="s">
        <v>108</v>
      </c>
      <c r="F5248" s="6" t="s">
        <v>125</v>
      </c>
      <c r="G5248">
        <v>20260723</v>
      </c>
    </row>
    <row r="5249" spans="1:7" x14ac:dyDescent="0.2">
      <c r="A5249" s="6" t="s">
        <v>202</v>
      </c>
      <c r="B5249" s="6" t="s">
        <v>188</v>
      </c>
      <c r="C5249" s="6" t="s">
        <v>166</v>
      </c>
      <c r="D5249">
        <v>1546.58483</v>
      </c>
      <c r="E5249" s="6" t="s">
        <v>110</v>
      </c>
      <c r="F5249" s="6" t="s">
        <v>126</v>
      </c>
      <c r="G5249">
        <v>20260723</v>
      </c>
    </row>
    <row r="5250" spans="1:7" x14ac:dyDescent="0.2">
      <c r="A5250" s="6" t="s">
        <v>202</v>
      </c>
      <c r="B5250" s="6" t="s">
        <v>188</v>
      </c>
      <c r="C5250" s="6" t="s">
        <v>166</v>
      </c>
      <c r="D5250">
        <v>137624.82685899999</v>
      </c>
      <c r="E5250" s="6" t="s">
        <v>170</v>
      </c>
      <c r="F5250" s="6" t="s">
        <v>127</v>
      </c>
      <c r="G5250">
        <v>20260723</v>
      </c>
    </row>
    <row r="5251" spans="1:7" x14ac:dyDescent="0.2">
      <c r="A5251" s="6" t="s">
        <v>202</v>
      </c>
      <c r="B5251" s="6" t="s">
        <v>188</v>
      </c>
      <c r="C5251" s="6" t="s">
        <v>166</v>
      </c>
      <c r="D5251">
        <v>63183.271887000003</v>
      </c>
      <c r="E5251" s="6" t="s">
        <v>106</v>
      </c>
      <c r="F5251" s="6" t="s">
        <v>128</v>
      </c>
      <c r="G5251">
        <v>20260723</v>
      </c>
    </row>
    <row r="5252" spans="1:7" x14ac:dyDescent="0.2">
      <c r="A5252" s="6" t="s">
        <v>202</v>
      </c>
      <c r="B5252" s="6" t="s">
        <v>188</v>
      </c>
      <c r="C5252" s="6" t="s">
        <v>166</v>
      </c>
      <c r="D5252">
        <v>73868.704958999995</v>
      </c>
      <c r="E5252" s="6" t="s">
        <v>108</v>
      </c>
      <c r="F5252" s="6" t="s">
        <v>129</v>
      </c>
      <c r="G5252">
        <v>20260723</v>
      </c>
    </row>
    <row r="5253" spans="1:7" x14ac:dyDescent="0.2">
      <c r="A5253" s="6" t="s">
        <v>202</v>
      </c>
      <c r="B5253" s="6" t="s">
        <v>188</v>
      </c>
      <c r="C5253" s="6" t="s">
        <v>166</v>
      </c>
      <c r="D5253">
        <v>572.85001299999999</v>
      </c>
      <c r="E5253" s="6" t="s">
        <v>110</v>
      </c>
      <c r="F5253" s="6" t="s">
        <v>130</v>
      </c>
      <c r="G5253">
        <v>20260723</v>
      </c>
    </row>
    <row r="5254" spans="1:7" x14ac:dyDescent="0.2">
      <c r="A5254" s="6" t="s">
        <v>202</v>
      </c>
      <c r="B5254" s="6" t="s">
        <v>188</v>
      </c>
      <c r="C5254" s="6" t="s">
        <v>166</v>
      </c>
      <c r="E5254" s="6" t="s">
        <v>132</v>
      </c>
      <c r="F5254" s="6" t="s">
        <v>131</v>
      </c>
      <c r="G5254">
        <v>20260723</v>
      </c>
    </row>
    <row r="5255" spans="1:7" x14ac:dyDescent="0.2">
      <c r="A5255" s="6" t="s">
        <v>202</v>
      </c>
      <c r="B5255" s="6" t="s">
        <v>188</v>
      </c>
      <c r="C5255" s="6" t="s">
        <v>166</v>
      </c>
      <c r="D5255">
        <v>0</v>
      </c>
      <c r="E5255" s="6" t="s">
        <v>134</v>
      </c>
      <c r="F5255" s="6" t="s">
        <v>133</v>
      </c>
      <c r="G5255">
        <v>20260723</v>
      </c>
    </row>
    <row r="5256" spans="1:7" x14ac:dyDescent="0.2">
      <c r="A5256" s="6" t="s">
        <v>202</v>
      </c>
      <c r="B5256" s="6" t="s">
        <v>188</v>
      </c>
      <c r="C5256" s="6" t="s">
        <v>166</v>
      </c>
      <c r="D5256">
        <v>133.144901</v>
      </c>
      <c r="E5256" s="6" t="s">
        <v>136</v>
      </c>
      <c r="F5256" s="6" t="s">
        <v>135</v>
      </c>
      <c r="G5256">
        <v>20260723</v>
      </c>
    </row>
    <row r="5257" spans="1:7" x14ac:dyDescent="0.2">
      <c r="A5257" s="6" t="s">
        <v>202</v>
      </c>
      <c r="B5257" s="6" t="s">
        <v>188</v>
      </c>
      <c r="C5257" s="6" t="s">
        <v>166</v>
      </c>
      <c r="D5257">
        <v>45.976230000000001</v>
      </c>
      <c r="E5257" s="6" t="s">
        <v>138</v>
      </c>
      <c r="F5257" s="6" t="s">
        <v>137</v>
      </c>
      <c r="G5257">
        <v>20260723</v>
      </c>
    </row>
    <row r="5258" spans="1:7" x14ac:dyDescent="0.2">
      <c r="A5258" s="6" t="s">
        <v>202</v>
      </c>
      <c r="B5258" s="6" t="s">
        <v>188</v>
      </c>
      <c r="C5258" s="6" t="s">
        <v>166</v>
      </c>
      <c r="D5258">
        <v>111.408389</v>
      </c>
      <c r="E5258" s="6" t="s">
        <v>140</v>
      </c>
      <c r="F5258" s="6" t="s">
        <v>139</v>
      </c>
      <c r="G5258">
        <v>20260723</v>
      </c>
    </row>
    <row r="5259" spans="1:7" x14ac:dyDescent="0.2">
      <c r="A5259" s="6" t="s">
        <v>202</v>
      </c>
      <c r="B5259" s="6" t="s">
        <v>188</v>
      </c>
      <c r="C5259" s="6" t="s">
        <v>166</v>
      </c>
      <c r="D5259">
        <v>928.38577399999997</v>
      </c>
      <c r="E5259" s="6" t="s">
        <v>142</v>
      </c>
      <c r="F5259" s="6" t="s">
        <v>141</v>
      </c>
      <c r="G5259">
        <v>20260723</v>
      </c>
    </row>
    <row r="5260" spans="1:7" x14ac:dyDescent="0.2">
      <c r="A5260" s="6" t="s">
        <v>202</v>
      </c>
      <c r="B5260" s="6" t="s">
        <v>188</v>
      </c>
      <c r="C5260" s="6" t="s">
        <v>166</v>
      </c>
      <c r="D5260">
        <v>11119.818087</v>
      </c>
      <c r="E5260" s="6" t="s">
        <v>52</v>
      </c>
      <c r="F5260" s="6" t="s">
        <v>143</v>
      </c>
      <c r="G5260">
        <v>20260723</v>
      </c>
    </row>
    <row r="5261" spans="1:7" x14ac:dyDescent="0.2">
      <c r="A5261" s="6" t="s">
        <v>202</v>
      </c>
      <c r="B5261" s="6" t="s">
        <v>188</v>
      </c>
      <c r="C5261" s="6" t="s">
        <v>166</v>
      </c>
      <c r="D5261">
        <v>10375.391401000001</v>
      </c>
      <c r="E5261" s="6" t="s">
        <v>145</v>
      </c>
      <c r="F5261" s="6" t="s">
        <v>144</v>
      </c>
      <c r="G5261">
        <v>20260723</v>
      </c>
    </row>
    <row r="5262" spans="1:7" x14ac:dyDescent="0.2">
      <c r="A5262" s="6" t="s">
        <v>202</v>
      </c>
      <c r="B5262" s="6" t="s">
        <v>188</v>
      </c>
      <c r="C5262" s="6" t="s">
        <v>166</v>
      </c>
      <c r="D5262">
        <v>2064.7018229999999</v>
      </c>
      <c r="E5262" s="6" t="s">
        <v>147</v>
      </c>
      <c r="F5262" s="6" t="s">
        <v>146</v>
      </c>
      <c r="G5262">
        <v>20260723</v>
      </c>
    </row>
    <row r="5263" spans="1:7" x14ac:dyDescent="0.2">
      <c r="A5263" s="6" t="s">
        <v>202</v>
      </c>
      <c r="B5263" s="6" t="s">
        <v>188</v>
      </c>
      <c r="C5263" s="6" t="s">
        <v>166</v>
      </c>
      <c r="D5263">
        <v>340.174397</v>
      </c>
      <c r="E5263" s="6" t="s">
        <v>149</v>
      </c>
      <c r="F5263" s="6" t="s">
        <v>148</v>
      </c>
      <c r="G5263">
        <v>20260723</v>
      </c>
    </row>
    <row r="5264" spans="1:7" x14ac:dyDescent="0.2">
      <c r="A5264" s="6" t="s">
        <v>202</v>
      </c>
      <c r="B5264" s="6" t="s">
        <v>188</v>
      </c>
      <c r="C5264" s="6" t="s">
        <v>166</v>
      </c>
      <c r="D5264">
        <v>181.05283</v>
      </c>
      <c r="E5264" s="6" t="s">
        <v>151</v>
      </c>
      <c r="F5264" s="6" t="s">
        <v>150</v>
      </c>
      <c r="G5264">
        <v>20260723</v>
      </c>
    </row>
    <row r="5265" spans="1:7" x14ac:dyDescent="0.2">
      <c r="A5265" s="6" t="s">
        <v>202</v>
      </c>
      <c r="B5265" s="6" t="s">
        <v>188</v>
      </c>
      <c r="C5265" s="6" t="s">
        <v>166</v>
      </c>
      <c r="D5265">
        <v>2325.0941029999999</v>
      </c>
      <c r="E5265" s="6" t="s">
        <v>153</v>
      </c>
      <c r="F5265" s="6" t="s">
        <v>152</v>
      </c>
      <c r="G5265">
        <v>20260723</v>
      </c>
    </row>
    <row r="5266" spans="1:7" x14ac:dyDescent="0.2">
      <c r="A5266" s="6" t="s">
        <v>202</v>
      </c>
      <c r="B5266" s="6" t="s">
        <v>188</v>
      </c>
      <c r="C5266" s="6" t="s">
        <v>166</v>
      </c>
      <c r="D5266">
        <v>1949.9223199999999</v>
      </c>
      <c r="E5266" s="6" t="s">
        <v>155</v>
      </c>
      <c r="F5266" s="6" t="s">
        <v>154</v>
      </c>
      <c r="G5266">
        <v>20260723</v>
      </c>
    </row>
    <row r="5267" spans="1:7" x14ac:dyDescent="0.2">
      <c r="A5267" s="6" t="s">
        <v>202</v>
      </c>
      <c r="B5267" s="6" t="s">
        <v>188</v>
      </c>
      <c r="C5267" s="6" t="s">
        <v>166</v>
      </c>
      <c r="D5267">
        <v>0.338754</v>
      </c>
      <c r="E5267" s="6" t="s">
        <v>157</v>
      </c>
      <c r="F5267" s="6" t="s">
        <v>156</v>
      </c>
      <c r="G5267">
        <v>20260723</v>
      </c>
    </row>
    <row r="5268" spans="1:7" x14ac:dyDescent="0.2">
      <c r="A5268" s="6" t="s">
        <v>202</v>
      </c>
      <c r="B5268" s="6" t="s">
        <v>188</v>
      </c>
      <c r="C5268" s="6" t="s">
        <v>166</v>
      </c>
      <c r="D5268">
        <v>1949.583566</v>
      </c>
      <c r="E5268" s="6" t="s">
        <v>159</v>
      </c>
      <c r="F5268" s="6" t="s">
        <v>158</v>
      </c>
      <c r="G5268">
        <v>20260723</v>
      </c>
    </row>
    <row r="5269" spans="1:7" x14ac:dyDescent="0.2">
      <c r="A5269" s="6" t="s">
        <v>202</v>
      </c>
      <c r="B5269" s="6" t="s">
        <v>188</v>
      </c>
      <c r="C5269" s="6" t="s">
        <v>166</v>
      </c>
      <c r="D5269">
        <v>1503.5289869999999</v>
      </c>
      <c r="E5269" s="6" t="s">
        <v>161</v>
      </c>
      <c r="F5269" s="6" t="s">
        <v>160</v>
      </c>
      <c r="G5269">
        <v>20260723</v>
      </c>
    </row>
    <row r="5270" spans="1:7" x14ac:dyDescent="0.2">
      <c r="A5270" s="6" t="s">
        <v>202</v>
      </c>
      <c r="B5270" s="6" t="s">
        <v>188</v>
      </c>
      <c r="C5270" s="6" t="s">
        <v>166</v>
      </c>
      <c r="D5270">
        <v>342990.97150599997</v>
      </c>
      <c r="E5270" s="6" t="s">
        <v>163</v>
      </c>
      <c r="F5270" s="6" t="s">
        <v>162</v>
      </c>
      <c r="G5270">
        <v>20260723</v>
      </c>
    </row>
    <row r="5271" spans="1:7" x14ac:dyDescent="0.2">
      <c r="A5271" s="6" t="s">
        <v>202</v>
      </c>
      <c r="B5271" s="6" t="s">
        <v>188</v>
      </c>
      <c r="C5271" s="6" t="s">
        <v>166</v>
      </c>
      <c r="D5271">
        <v>35493.460104999998</v>
      </c>
      <c r="E5271" s="6" t="s">
        <v>165</v>
      </c>
      <c r="F5271" s="6" t="s">
        <v>164</v>
      </c>
      <c r="G5271">
        <v>20260723</v>
      </c>
    </row>
    <row r="5272" spans="1:7" x14ac:dyDescent="0.2">
      <c r="A5272" s="6" t="s">
        <v>202</v>
      </c>
      <c r="B5272" s="6" t="s">
        <v>189</v>
      </c>
      <c r="C5272" s="6" t="s">
        <v>166</v>
      </c>
      <c r="E5272" s="6" t="s">
        <v>12</v>
      </c>
      <c r="F5272" s="6" t="s">
        <v>11</v>
      </c>
      <c r="G5272">
        <v>20260723</v>
      </c>
    </row>
    <row r="5273" spans="1:7" x14ac:dyDescent="0.2">
      <c r="A5273" s="6" t="s">
        <v>202</v>
      </c>
      <c r="B5273" s="6" t="s">
        <v>189</v>
      </c>
      <c r="C5273" s="6" t="s">
        <v>166</v>
      </c>
      <c r="E5273" s="6" t="s">
        <v>16</v>
      </c>
      <c r="F5273" s="6" t="s">
        <v>15</v>
      </c>
      <c r="G5273">
        <v>20260723</v>
      </c>
    </row>
    <row r="5274" spans="1:7" x14ac:dyDescent="0.2">
      <c r="A5274" s="6" t="s">
        <v>202</v>
      </c>
      <c r="B5274" s="6" t="s">
        <v>189</v>
      </c>
      <c r="C5274" s="6" t="s">
        <v>166</v>
      </c>
      <c r="E5274" s="6" t="s">
        <v>18</v>
      </c>
      <c r="F5274" s="6" t="s">
        <v>17</v>
      </c>
      <c r="G5274">
        <v>20260723</v>
      </c>
    </row>
    <row r="5275" spans="1:7" x14ac:dyDescent="0.2">
      <c r="A5275" s="6" t="s">
        <v>202</v>
      </c>
      <c r="B5275" s="6" t="s">
        <v>189</v>
      </c>
      <c r="C5275" s="6" t="s">
        <v>166</v>
      </c>
      <c r="D5275">
        <v>3.475339</v>
      </c>
      <c r="E5275" s="6" t="s">
        <v>20</v>
      </c>
      <c r="F5275" s="6" t="s">
        <v>19</v>
      </c>
      <c r="G5275">
        <v>20260723</v>
      </c>
    </row>
    <row r="5276" spans="1:7" x14ac:dyDescent="0.2">
      <c r="A5276" s="6" t="s">
        <v>202</v>
      </c>
      <c r="B5276" s="6" t="s">
        <v>189</v>
      </c>
      <c r="C5276" s="6" t="s">
        <v>166</v>
      </c>
      <c r="D5276">
        <v>221.171381</v>
      </c>
      <c r="E5276" s="6" t="s">
        <v>22</v>
      </c>
      <c r="F5276" s="6" t="s">
        <v>21</v>
      </c>
      <c r="G5276">
        <v>20260723</v>
      </c>
    </row>
    <row r="5277" spans="1:7" x14ac:dyDescent="0.2">
      <c r="A5277" s="6" t="s">
        <v>202</v>
      </c>
      <c r="B5277" s="6" t="s">
        <v>189</v>
      </c>
      <c r="C5277" s="6" t="s">
        <v>166</v>
      </c>
      <c r="D5277">
        <v>0</v>
      </c>
      <c r="E5277" s="6" t="s">
        <v>24</v>
      </c>
      <c r="F5277" s="6" t="s">
        <v>23</v>
      </c>
      <c r="G5277">
        <v>20260723</v>
      </c>
    </row>
    <row r="5278" spans="1:7" x14ac:dyDescent="0.2">
      <c r="A5278" s="6" t="s">
        <v>202</v>
      </c>
      <c r="B5278" s="6" t="s">
        <v>189</v>
      </c>
      <c r="C5278" s="6" t="s">
        <v>166</v>
      </c>
      <c r="D5278">
        <v>325.97291999999999</v>
      </c>
      <c r="E5278" s="6" t="s">
        <v>26</v>
      </c>
      <c r="F5278" s="6" t="s">
        <v>25</v>
      </c>
      <c r="G5278">
        <v>20260723</v>
      </c>
    </row>
    <row r="5279" spans="1:7" x14ac:dyDescent="0.2">
      <c r="A5279" s="6" t="s">
        <v>202</v>
      </c>
      <c r="B5279" s="6" t="s">
        <v>189</v>
      </c>
      <c r="C5279" s="6" t="s">
        <v>166</v>
      </c>
      <c r="D5279">
        <v>292458.15951500001</v>
      </c>
      <c r="E5279" s="6" t="s">
        <v>28</v>
      </c>
      <c r="F5279" s="6" t="s">
        <v>27</v>
      </c>
      <c r="G5279">
        <v>20260723</v>
      </c>
    </row>
    <row r="5280" spans="1:7" x14ac:dyDescent="0.2">
      <c r="A5280" s="6" t="s">
        <v>202</v>
      </c>
      <c r="B5280" s="6" t="s">
        <v>189</v>
      </c>
      <c r="C5280" s="6" t="s">
        <v>166</v>
      </c>
      <c r="D5280">
        <v>3032.2670469999998</v>
      </c>
      <c r="E5280" s="6" t="s">
        <v>30</v>
      </c>
      <c r="F5280" s="6" t="s">
        <v>29</v>
      </c>
      <c r="G5280">
        <v>20260723</v>
      </c>
    </row>
    <row r="5281" spans="1:7" x14ac:dyDescent="0.2">
      <c r="A5281" s="6" t="s">
        <v>202</v>
      </c>
      <c r="B5281" s="6" t="s">
        <v>189</v>
      </c>
      <c r="C5281" s="6" t="s">
        <v>166</v>
      </c>
      <c r="D5281">
        <v>74566.874521999998</v>
      </c>
      <c r="E5281" s="6" t="s">
        <v>32</v>
      </c>
      <c r="F5281" s="6" t="s">
        <v>31</v>
      </c>
      <c r="G5281">
        <v>20260723</v>
      </c>
    </row>
    <row r="5282" spans="1:7" x14ac:dyDescent="0.2">
      <c r="A5282" s="6" t="s">
        <v>202</v>
      </c>
      <c r="B5282" s="6" t="s">
        <v>189</v>
      </c>
      <c r="C5282" s="6" t="s">
        <v>166</v>
      </c>
      <c r="D5282">
        <v>14216.657187999999</v>
      </c>
      <c r="E5282" s="6" t="s">
        <v>34</v>
      </c>
      <c r="F5282" s="6" t="s">
        <v>33</v>
      </c>
      <c r="G5282">
        <v>20260723</v>
      </c>
    </row>
    <row r="5283" spans="1:7" x14ac:dyDescent="0.2">
      <c r="A5283" s="6" t="s">
        <v>202</v>
      </c>
      <c r="B5283" s="6" t="s">
        <v>189</v>
      </c>
      <c r="C5283" s="6" t="s">
        <v>166</v>
      </c>
      <c r="D5283">
        <v>9812.7928859999993</v>
      </c>
      <c r="E5283" s="6" t="s">
        <v>36</v>
      </c>
      <c r="F5283" s="6" t="s">
        <v>35</v>
      </c>
      <c r="G5283">
        <v>20260723</v>
      </c>
    </row>
    <row r="5284" spans="1:7" x14ac:dyDescent="0.2">
      <c r="A5284" s="6" t="s">
        <v>202</v>
      </c>
      <c r="B5284" s="6" t="s">
        <v>189</v>
      </c>
      <c r="C5284" s="6" t="s">
        <v>166</v>
      </c>
      <c r="D5284">
        <v>4403.8643169999996</v>
      </c>
      <c r="E5284" s="6" t="s">
        <v>38</v>
      </c>
      <c r="F5284" s="6" t="s">
        <v>37</v>
      </c>
      <c r="G5284">
        <v>20260723</v>
      </c>
    </row>
    <row r="5285" spans="1:7" x14ac:dyDescent="0.2">
      <c r="A5285" s="6" t="s">
        <v>202</v>
      </c>
      <c r="B5285" s="6" t="s">
        <v>189</v>
      </c>
      <c r="C5285" s="6" t="s">
        <v>166</v>
      </c>
      <c r="D5285">
        <v>103342.06487</v>
      </c>
      <c r="E5285" s="6" t="s">
        <v>40</v>
      </c>
      <c r="F5285" s="6" t="s">
        <v>39</v>
      </c>
      <c r="G5285">
        <v>20260723</v>
      </c>
    </row>
    <row r="5286" spans="1:7" x14ac:dyDescent="0.2">
      <c r="A5286" s="6" t="s">
        <v>202</v>
      </c>
      <c r="B5286" s="6" t="s">
        <v>189</v>
      </c>
      <c r="C5286" s="6" t="s">
        <v>166</v>
      </c>
      <c r="D5286">
        <v>29881.230295000001</v>
      </c>
      <c r="E5286" s="6" t="s">
        <v>42</v>
      </c>
      <c r="F5286" s="6" t="s">
        <v>41</v>
      </c>
      <c r="G5286">
        <v>20260723</v>
      </c>
    </row>
    <row r="5287" spans="1:7" x14ac:dyDescent="0.2">
      <c r="A5287" s="6" t="s">
        <v>202</v>
      </c>
      <c r="B5287" s="6" t="s">
        <v>189</v>
      </c>
      <c r="C5287" s="6" t="s">
        <v>166</v>
      </c>
      <c r="D5287">
        <v>70857.380644000004</v>
      </c>
      <c r="E5287" s="6" t="s">
        <v>44</v>
      </c>
      <c r="F5287" s="6" t="s">
        <v>43</v>
      </c>
      <c r="G5287">
        <v>20260723</v>
      </c>
    </row>
    <row r="5288" spans="1:7" x14ac:dyDescent="0.2">
      <c r="A5288" s="6" t="s">
        <v>202</v>
      </c>
      <c r="B5288" s="6" t="s">
        <v>189</v>
      </c>
      <c r="C5288" s="6" t="s">
        <v>166</v>
      </c>
      <c r="D5288">
        <v>232.30432200000001</v>
      </c>
      <c r="E5288" s="6" t="s">
        <v>46</v>
      </c>
      <c r="F5288" s="6" t="s">
        <v>45</v>
      </c>
      <c r="G5288">
        <v>20260723</v>
      </c>
    </row>
    <row r="5289" spans="1:7" x14ac:dyDescent="0.2">
      <c r="A5289" s="6" t="s">
        <v>202</v>
      </c>
      <c r="B5289" s="6" t="s">
        <v>189</v>
      </c>
      <c r="C5289" s="6" t="s">
        <v>166</v>
      </c>
      <c r="D5289">
        <v>2371.1496090000001</v>
      </c>
      <c r="E5289" s="6" t="s">
        <v>48</v>
      </c>
      <c r="F5289" s="6" t="s">
        <v>47</v>
      </c>
      <c r="G5289">
        <v>20260723</v>
      </c>
    </row>
    <row r="5290" spans="1:7" x14ac:dyDescent="0.2">
      <c r="A5290" s="6" t="s">
        <v>202</v>
      </c>
      <c r="B5290" s="6" t="s">
        <v>189</v>
      </c>
      <c r="C5290" s="6" t="s">
        <v>166</v>
      </c>
      <c r="D5290">
        <v>62262.541544</v>
      </c>
      <c r="E5290" s="6" t="s">
        <v>50</v>
      </c>
      <c r="F5290" s="6" t="s">
        <v>49</v>
      </c>
      <c r="G5290">
        <v>20260723</v>
      </c>
    </row>
    <row r="5291" spans="1:7" x14ac:dyDescent="0.2">
      <c r="A5291" s="6" t="s">
        <v>202</v>
      </c>
      <c r="B5291" s="6" t="s">
        <v>189</v>
      </c>
      <c r="C5291" s="6" t="s">
        <v>166</v>
      </c>
      <c r="D5291">
        <v>31929.986596999999</v>
      </c>
      <c r="E5291" s="6" t="s">
        <v>52</v>
      </c>
      <c r="F5291" s="6" t="s">
        <v>51</v>
      </c>
      <c r="G5291">
        <v>20260723</v>
      </c>
    </row>
    <row r="5292" spans="1:7" x14ac:dyDescent="0.2">
      <c r="A5292" s="6" t="s">
        <v>202</v>
      </c>
      <c r="B5292" s="6" t="s">
        <v>189</v>
      </c>
      <c r="C5292" s="6" t="s">
        <v>166</v>
      </c>
      <c r="D5292">
        <v>3120.8393000000001</v>
      </c>
      <c r="E5292" s="6" t="s">
        <v>54</v>
      </c>
      <c r="F5292" s="6" t="s">
        <v>53</v>
      </c>
      <c r="G5292">
        <v>20260723</v>
      </c>
    </row>
    <row r="5293" spans="1:7" x14ac:dyDescent="0.2">
      <c r="A5293" s="6" t="s">
        <v>202</v>
      </c>
      <c r="B5293" s="6" t="s">
        <v>189</v>
      </c>
      <c r="C5293" s="6" t="s">
        <v>166</v>
      </c>
      <c r="D5293">
        <v>-13.071571</v>
      </c>
      <c r="E5293" s="6" t="s">
        <v>56</v>
      </c>
      <c r="F5293" s="6" t="s">
        <v>55</v>
      </c>
      <c r="G5293">
        <v>20260723</v>
      </c>
    </row>
    <row r="5294" spans="1:7" x14ac:dyDescent="0.2">
      <c r="A5294" s="6" t="s">
        <v>202</v>
      </c>
      <c r="B5294" s="6" t="s">
        <v>189</v>
      </c>
      <c r="C5294" s="6" t="s">
        <v>166</v>
      </c>
      <c r="D5294">
        <v>185651.06200400001</v>
      </c>
      <c r="E5294" s="6" t="s">
        <v>58</v>
      </c>
      <c r="F5294" s="6" t="s">
        <v>57</v>
      </c>
      <c r="G5294">
        <v>20260723</v>
      </c>
    </row>
    <row r="5295" spans="1:7" x14ac:dyDescent="0.2">
      <c r="A5295" s="6" t="s">
        <v>202</v>
      </c>
      <c r="B5295" s="6" t="s">
        <v>189</v>
      </c>
      <c r="C5295" s="6" t="s">
        <v>166</v>
      </c>
      <c r="D5295">
        <v>5868.4842930000004</v>
      </c>
      <c r="E5295" s="6" t="s">
        <v>60</v>
      </c>
      <c r="F5295" s="6" t="s">
        <v>59</v>
      </c>
      <c r="G5295">
        <v>20260723</v>
      </c>
    </row>
    <row r="5296" spans="1:7" x14ac:dyDescent="0.2">
      <c r="A5296" s="6" t="s">
        <v>202</v>
      </c>
      <c r="B5296" s="6" t="s">
        <v>189</v>
      </c>
      <c r="C5296" s="6" t="s">
        <v>166</v>
      </c>
      <c r="D5296">
        <v>2.5389999999999999E-2</v>
      </c>
      <c r="E5296" s="6" t="s">
        <v>62</v>
      </c>
      <c r="F5296" s="6" t="s">
        <v>61</v>
      </c>
      <c r="G5296">
        <v>20260723</v>
      </c>
    </row>
    <row r="5297" spans="1:7" x14ac:dyDescent="0.2">
      <c r="A5297" s="6" t="s">
        <v>202</v>
      </c>
      <c r="B5297" s="6" t="s">
        <v>189</v>
      </c>
      <c r="C5297" s="6" t="s">
        <v>166</v>
      </c>
      <c r="D5297">
        <v>214.69589999999999</v>
      </c>
      <c r="E5297" s="6" t="s">
        <v>64</v>
      </c>
      <c r="F5297" s="6" t="s">
        <v>63</v>
      </c>
      <c r="G5297">
        <v>20260723</v>
      </c>
    </row>
    <row r="5298" spans="1:7" x14ac:dyDescent="0.2">
      <c r="A5298" s="6" t="s">
        <v>202</v>
      </c>
      <c r="B5298" s="6" t="s">
        <v>189</v>
      </c>
      <c r="C5298" s="6" t="s">
        <v>166</v>
      </c>
      <c r="D5298">
        <v>5653.7630040000004</v>
      </c>
      <c r="E5298" s="6" t="s">
        <v>66</v>
      </c>
      <c r="F5298" s="6" t="s">
        <v>65</v>
      </c>
      <c r="G5298">
        <v>20260723</v>
      </c>
    </row>
    <row r="5299" spans="1:7" x14ac:dyDescent="0.2">
      <c r="A5299" s="6" t="s">
        <v>202</v>
      </c>
      <c r="B5299" s="6" t="s">
        <v>189</v>
      </c>
      <c r="C5299" s="6" t="s">
        <v>166</v>
      </c>
      <c r="D5299">
        <v>886.52457700000002</v>
      </c>
      <c r="E5299" s="6" t="s">
        <v>68</v>
      </c>
      <c r="F5299" s="6" t="s">
        <v>67</v>
      </c>
      <c r="G5299">
        <v>20260723</v>
      </c>
    </row>
    <row r="5300" spans="1:7" x14ac:dyDescent="0.2">
      <c r="A5300" s="6" t="s">
        <v>202</v>
      </c>
      <c r="B5300" s="6" t="s">
        <v>189</v>
      </c>
      <c r="C5300" s="6" t="s">
        <v>166</v>
      </c>
      <c r="D5300">
        <v>766.07062399999995</v>
      </c>
      <c r="E5300" s="6" t="s">
        <v>70</v>
      </c>
      <c r="F5300" s="6" t="s">
        <v>69</v>
      </c>
      <c r="G5300">
        <v>20260723</v>
      </c>
    </row>
    <row r="5301" spans="1:7" x14ac:dyDescent="0.2">
      <c r="A5301" s="6" t="s">
        <v>202</v>
      </c>
      <c r="B5301" s="6" t="s">
        <v>189</v>
      </c>
      <c r="C5301" s="6" t="s">
        <v>166</v>
      </c>
      <c r="D5301">
        <v>732.74499700000001</v>
      </c>
      <c r="E5301" s="6" t="s">
        <v>72</v>
      </c>
      <c r="F5301" s="6" t="s">
        <v>71</v>
      </c>
      <c r="G5301">
        <v>20260723</v>
      </c>
    </row>
    <row r="5302" spans="1:7" x14ac:dyDescent="0.2">
      <c r="A5302" s="6" t="s">
        <v>202</v>
      </c>
      <c r="B5302" s="6" t="s">
        <v>189</v>
      </c>
      <c r="C5302" s="6" t="s">
        <v>166</v>
      </c>
      <c r="D5302">
        <v>33.325626999999997</v>
      </c>
      <c r="E5302" s="6" t="s">
        <v>74</v>
      </c>
      <c r="F5302" s="6" t="s">
        <v>73</v>
      </c>
      <c r="G5302">
        <v>20260723</v>
      </c>
    </row>
    <row r="5303" spans="1:7" x14ac:dyDescent="0.2">
      <c r="A5303" s="6" t="s">
        <v>202</v>
      </c>
      <c r="B5303" s="6" t="s">
        <v>189</v>
      </c>
      <c r="C5303" s="6" t="s">
        <v>166</v>
      </c>
      <c r="D5303">
        <v>117.53819799999999</v>
      </c>
      <c r="E5303" s="6" t="s">
        <v>76</v>
      </c>
      <c r="F5303" s="6" t="s">
        <v>75</v>
      </c>
      <c r="G5303">
        <v>20260723</v>
      </c>
    </row>
    <row r="5304" spans="1:7" x14ac:dyDescent="0.2">
      <c r="A5304" s="6" t="s">
        <v>202</v>
      </c>
      <c r="B5304" s="6" t="s">
        <v>189</v>
      </c>
      <c r="C5304" s="6" t="s">
        <v>166</v>
      </c>
      <c r="D5304">
        <v>91.132306999999997</v>
      </c>
      <c r="E5304" s="6" t="s">
        <v>78</v>
      </c>
      <c r="F5304" s="6" t="s">
        <v>77</v>
      </c>
      <c r="G5304">
        <v>20260723</v>
      </c>
    </row>
    <row r="5305" spans="1:7" x14ac:dyDescent="0.2">
      <c r="A5305" s="6" t="s">
        <v>202</v>
      </c>
      <c r="B5305" s="6" t="s">
        <v>189</v>
      </c>
      <c r="C5305" s="6" t="s">
        <v>166</v>
      </c>
      <c r="D5305">
        <v>26.405892000000001</v>
      </c>
      <c r="E5305" s="6" t="s">
        <v>80</v>
      </c>
      <c r="F5305" s="6" t="s">
        <v>79</v>
      </c>
      <c r="G5305">
        <v>20260723</v>
      </c>
    </row>
    <row r="5306" spans="1:7" x14ac:dyDescent="0.2">
      <c r="A5306" s="6" t="s">
        <v>202</v>
      </c>
      <c r="B5306" s="6" t="s">
        <v>189</v>
      </c>
      <c r="C5306" s="6" t="s">
        <v>166</v>
      </c>
      <c r="D5306">
        <v>2.9157540000000002</v>
      </c>
      <c r="E5306" s="6" t="s">
        <v>82</v>
      </c>
      <c r="F5306" s="6" t="s">
        <v>81</v>
      </c>
      <c r="G5306">
        <v>20260723</v>
      </c>
    </row>
    <row r="5307" spans="1:7" x14ac:dyDescent="0.2">
      <c r="A5307" s="6" t="s">
        <v>202</v>
      </c>
      <c r="B5307" s="6" t="s">
        <v>189</v>
      </c>
      <c r="C5307" s="6" t="s">
        <v>166</v>
      </c>
      <c r="D5307">
        <v>0.17036100000000001</v>
      </c>
      <c r="E5307" s="6" t="s">
        <v>84</v>
      </c>
      <c r="F5307" s="6" t="s">
        <v>83</v>
      </c>
      <c r="G5307">
        <v>20260723</v>
      </c>
    </row>
    <row r="5308" spans="1:7" x14ac:dyDescent="0.2">
      <c r="A5308" s="6" t="s">
        <v>202</v>
      </c>
      <c r="B5308" s="6" t="s">
        <v>189</v>
      </c>
      <c r="C5308" s="6" t="s">
        <v>166</v>
      </c>
      <c r="D5308">
        <v>1288.316366</v>
      </c>
      <c r="E5308" s="6" t="s">
        <v>86</v>
      </c>
      <c r="F5308" s="6" t="s">
        <v>85</v>
      </c>
      <c r="G5308">
        <v>20260723</v>
      </c>
    </row>
    <row r="5309" spans="1:7" x14ac:dyDescent="0.2">
      <c r="A5309" s="6" t="s">
        <v>202</v>
      </c>
      <c r="B5309" s="6" t="s">
        <v>189</v>
      </c>
      <c r="C5309" s="6" t="s">
        <v>166</v>
      </c>
      <c r="D5309">
        <v>77.567498999999998</v>
      </c>
      <c r="E5309" s="6" t="s">
        <v>88</v>
      </c>
      <c r="F5309" s="6" t="s">
        <v>87</v>
      </c>
      <c r="G5309">
        <v>20260723</v>
      </c>
    </row>
    <row r="5310" spans="1:7" x14ac:dyDescent="0.2">
      <c r="A5310" s="6" t="s">
        <v>202</v>
      </c>
      <c r="B5310" s="6" t="s">
        <v>189</v>
      </c>
      <c r="C5310" s="6" t="s">
        <v>166</v>
      </c>
      <c r="D5310">
        <v>3262.3077159999998</v>
      </c>
      <c r="E5310" s="6" t="s">
        <v>90</v>
      </c>
      <c r="F5310" s="6" t="s">
        <v>89</v>
      </c>
      <c r="G5310">
        <v>20260723</v>
      </c>
    </row>
    <row r="5311" spans="1:7" x14ac:dyDescent="0.2">
      <c r="A5311" s="6" t="s">
        <v>202</v>
      </c>
      <c r="B5311" s="6" t="s">
        <v>189</v>
      </c>
      <c r="C5311" s="6" t="s">
        <v>166</v>
      </c>
      <c r="D5311">
        <v>14.227772</v>
      </c>
      <c r="E5311" s="6" t="s">
        <v>92</v>
      </c>
      <c r="F5311" s="6" t="s">
        <v>91</v>
      </c>
      <c r="G5311">
        <v>20260723</v>
      </c>
    </row>
    <row r="5312" spans="1:7" x14ac:dyDescent="0.2">
      <c r="A5312" s="6" t="s">
        <v>202</v>
      </c>
      <c r="B5312" s="6" t="s">
        <v>189</v>
      </c>
      <c r="C5312" s="6" t="s">
        <v>166</v>
      </c>
      <c r="D5312">
        <v>0</v>
      </c>
      <c r="E5312" s="6" t="s">
        <v>94</v>
      </c>
      <c r="F5312" s="6" t="s">
        <v>93</v>
      </c>
      <c r="G5312">
        <v>20260723</v>
      </c>
    </row>
    <row r="5313" spans="1:7" x14ac:dyDescent="0.2">
      <c r="A5313" s="6" t="s">
        <v>202</v>
      </c>
      <c r="B5313" s="6" t="s">
        <v>189</v>
      </c>
      <c r="C5313" s="6" t="s">
        <v>166</v>
      </c>
      <c r="D5313">
        <v>4085.5859639999999</v>
      </c>
      <c r="E5313" s="6" t="s">
        <v>96</v>
      </c>
      <c r="F5313" s="6" t="s">
        <v>95</v>
      </c>
      <c r="G5313">
        <v>20260723</v>
      </c>
    </row>
    <row r="5314" spans="1:7" x14ac:dyDescent="0.2">
      <c r="A5314" s="6" t="s">
        <v>202</v>
      </c>
      <c r="B5314" s="6" t="s">
        <v>189</v>
      </c>
      <c r="C5314" s="6" t="s">
        <v>166</v>
      </c>
      <c r="D5314">
        <v>2550.2824890000002</v>
      </c>
      <c r="E5314" s="6" t="s">
        <v>98</v>
      </c>
      <c r="F5314" s="6" t="s">
        <v>97</v>
      </c>
      <c r="G5314">
        <v>20260723</v>
      </c>
    </row>
    <row r="5315" spans="1:7" x14ac:dyDescent="0.2">
      <c r="A5315" s="6" t="s">
        <v>202</v>
      </c>
      <c r="B5315" s="6" t="s">
        <v>189</v>
      </c>
      <c r="C5315" s="6" t="s">
        <v>166</v>
      </c>
      <c r="D5315">
        <v>496693.30820600002</v>
      </c>
      <c r="E5315" s="6" t="s">
        <v>100</v>
      </c>
      <c r="F5315" s="6" t="s">
        <v>99</v>
      </c>
      <c r="G5315">
        <v>20260723</v>
      </c>
    </row>
    <row r="5316" spans="1:7" x14ac:dyDescent="0.2">
      <c r="A5316" s="6" t="s">
        <v>202</v>
      </c>
      <c r="B5316" s="6" t="s">
        <v>189</v>
      </c>
      <c r="C5316" s="6" t="s">
        <v>166</v>
      </c>
      <c r="E5316" s="6" t="s">
        <v>102</v>
      </c>
      <c r="F5316" s="6" t="s">
        <v>101</v>
      </c>
      <c r="G5316">
        <v>20260723</v>
      </c>
    </row>
    <row r="5317" spans="1:7" x14ac:dyDescent="0.2">
      <c r="A5317" s="6" t="s">
        <v>202</v>
      </c>
      <c r="B5317" s="6" t="s">
        <v>189</v>
      </c>
      <c r="C5317" s="6" t="s">
        <v>166</v>
      </c>
      <c r="D5317">
        <v>10366.388784999999</v>
      </c>
      <c r="E5317" s="6" t="s">
        <v>167</v>
      </c>
      <c r="F5317" s="6" t="s">
        <v>103</v>
      </c>
      <c r="G5317">
        <v>20260723</v>
      </c>
    </row>
    <row r="5318" spans="1:7" x14ac:dyDescent="0.2">
      <c r="A5318" s="6" t="s">
        <v>202</v>
      </c>
      <c r="B5318" s="6" t="s">
        <v>189</v>
      </c>
      <c r="C5318" s="6" t="s">
        <v>166</v>
      </c>
      <c r="D5318">
        <v>5905.6809160000003</v>
      </c>
      <c r="E5318" s="6" t="s">
        <v>168</v>
      </c>
      <c r="F5318" s="6" t="s">
        <v>104</v>
      </c>
      <c r="G5318">
        <v>20260723</v>
      </c>
    </row>
    <row r="5319" spans="1:7" x14ac:dyDescent="0.2">
      <c r="A5319" s="6" t="s">
        <v>202</v>
      </c>
      <c r="B5319" s="6" t="s">
        <v>189</v>
      </c>
      <c r="C5319" s="6" t="s">
        <v>166</v>
      </c>
      <c r="D5319">
        <v>0</v>
      </c>
      <c r="E5319" s="6" t="s">
        <v>106</v>
      </c>
      <c r="F5319" s="6" t="s">
        <v>105</v>
      </c>
      <c r="G5319">
        <v>20260723</v>
      </c>
    </row>
    <row r="5320" spans="1:7" x14ac:dyDescent="0.2">
      <c r="A5320" s="6" t="s">
        <v>202</v>
      </c>
      <c r="B5320" s="6" t="s">
        <v>189</v>
      </c>
      <c r="C5320" s="6" t="s">
        <v>166</v>
      </c>
      <c r="D5320">
        <v>5638.1718760000003</v>
      </c>
      <c r="E5320" s="6" t="s">
        <v>108</v>
      </c>
      <c r="F5320" s="6" t="s">
        <v>107</v>
      </c>
      <c r="G5320">
        <v>20260723</v>
      </c>
    </row>
    <row r="5321" spans="1:7" x14ac:dyDescent="0.2">
      <c r="A5321" s="6" t="s">
        <v>202</v>
      </c>
      <c r="B5321" s="6" t="s">
        <v>189</v>
      </c>
      <c r="C5321" s="6" t="s">
        <v>166</v>
      </c>
      <c r="D5321">
        <v>267.50907599999999</v>
      </c>
      <c r="E5321" s="6" t="s">
        <v>110</v>
      </c>
      <c r="F5321" s="6" t="s">
        <v>109</v>
      </c>
      <c r="G5321">
        <v>20260723</v>
      </c>
    </row>
    <row r="5322" spans="1:7" x14ac:dyDescent="0.2">
      <c r="A5322" s="6" t="s">
        <v>202</v>
      </c>
      <c r="B5322" s="6" t="s">
        <v>189</v>
      </c>
      <c r="C5322" s="6" t="s">
        <v>166</v>
      </c>
      <c r="D5322">
        <v>4460.7078330000004</v>
      </c>
      <c r="E5322" s="6" t="s">
        <v>112</v>
      </c>
      <c r="F5322" s="6" t="s">
        <v>111</v>
      </c>
      <c r="G5322">
        <v>20260723</v>
      </c>
    </row>
    <row r="5323" spans="1:7" x14ac:dyDescent="0.2">
      <c r="A5323" s="6" t="s">
        <v>202</v>
      </c>
      <c r="B5323" s="6" t="s">
        <v>189</v>
      </c>
      <c r="C5323" s="6" t="s">
        <v>166</v>
      </c>
      <c r="D5323">
        <v>0</v>
      </c>
      <c r="E5323" s="6" t="s">
        <v>106</v>
      </c>
      <c r="F5323" s="6" t="s">
        <v>113</v>
      </c>
      <c r="G5323">
        <v>20260723</v>
      </c>
    </row>
    <row r="5324" spans="1:7" x14ac:dyDescent="0.2">
      <c r="A5324" s="6" t="s">
        <v>202</v>
      </c>
      <c r="B5324" s="6" t="s">
        <v>189</v>
      </c>
      <c r="C5324" s="6" t="s">
        <v>166</v>
      </c>
      <c r="D5324">
        <v>4233.3332680000003</v>
      </c>
      <c r="E5324" s="6" t="s">
        <v>108</v>
      </c>
      <c r="F5324" s="6" t="s">
        <v>114</v>
      </c>
      <c r="G5324">
        <v>20260723</v>
      </c>
    </row>
    <row r="5325" spans="1:7" x14ac:dyDescent="0.2">
      <c r="A5325" s="6" t="s">
        <v>202</v>
      </c>
      <c r="B5325" s="6" t="s">
        <v>189</v>
      </c>
      <c r="C5325" s="6" t="s">
        <v>166</v>
      </c>
      <c r="D5325">
        <v>227.37456399999999</v>
      </c>
      <c r="E5325" s="6" t="s">
        <v>110</v>
      </c>
      <c r="F5325" s="6" t="s">
        <v>115</v>
      </c>
      <c r="G5325">
        <v>20260723</v>
      </c>
    </row>
    <row r="5326" spans="1:7" x14ac:dyDescent="0.2">
      <c r="A5326" s="6" t="s">
        <v>202</v>
      </c>
      <c r="B5326" s="6" t="s">
        <v>189</v>
      </c>
      <c r="C5326" s="6" t="s">
        <v>166</v>
      </c>
      <c r="D5326">
        <v>207813.26337599999</v>
      </c>
      <c r="E5326" s="6" t="s">
        <v>117</v>
      </c>
      <c r="F5326" s="6" t="s">
        <v>116</v>
      </c>
      <c r="G5326">
        <v>20260723</v>
      </c>
    </row>
    <row r="5327" spans="1:7" x14ac:dyDescent="0.2">
      <c r="A5327" s="6" t="s">
        <v>202</v>
      </c>
      <c r="B5327" s="6" t="s">
        <v>189</v>
      </c>
      <c r="C5327" s="6" t="s">
        <v>166</v>
      </c>
      <c r="D5327">
        <v>8822.0085099999997</v>
      </c>
      <c r="E5327" s="6" t="s">
        <v>119</v>
      </c>
      <c r="F5327" s="6" t="s">
        <v>118</v>
      </c>
      <c r="G5327">
        <v>20260723</v>
      </c>
    </row>
    <row r="5328" spans="1:7" x14ac:dyDescent="0.2">
      <c r="A5328" s="6" t="s">
        <v>202</v>
      </c>
      <c r="B5328" s="6" t="s">
        <v>189</v>
      </c>
      <c r="C5328" s="6" t="s">
        <v>166</v>
      </c>
      <c r="D5328">
        <v>0</v>
      </c>
      <c r="E5328" s="6" t="s">
        <v>106</v>
      </c>
      <c r="F5328" s="6" t="s">
        <v>120</v>
      </c>
      <c r="G5328">
        <v>20260723</v>
      </c>
    </row>
    <row r="5329" spans="1:7" x14ac:dyDescent="0.2">
      <c r="A5329" s="6" t="s">
        <v>202</v>
      </c>
      <c r="B5329" s="6" t="s">
        <v>189</v>
      </c>
      <c r="C5329" s="6" t="s">
        <v>166</v>
      </c>
      <c r="D5329">
        <v>8339.6519659999994</v>
      </c>
      <c r="E5329" s="6" t="s">
        <v>108</v>
      </c>
      <c r="F5329" s="6" t="s">
        <v>121</v>
      </c>
      <c r="G5329">
        <v>20260723</v>
      </c>
    </row>
    <row r="5330" spans="1:7" x14ac:dyDescent="0.2">
      <c r="A5330" s="6" t="s">
        <v>202</v>
      </c>
      <c r="B5330" s="6" t="s">
        <v>189</v>
      </c>
      <c r="C5330" s="6" t="s">
        <v>166</v>
      </c>
      <c r="D5330">
        <v>482.35654299999999</v>
      </c>
      <c r="E5330" s="6" t="s">
        <v>110</v>
      </c>
      <c r="F5330" s="6" t="s">
        <v>122</v>
      </c>
      <c r="G5330">
        <v>20260723</v>
      </c>
    </row>
    <row r="5331" spans="1:7" x14ac:dyDescent="0.2">
      <c r="A5331" s="6" t="s">
        <v>202</v>
      </c>
      <c r="B5331" s="6" t="s">
        <v>189</v>
      </c>
      <c r="C5331" s="6" t="s">
        <v>166</v>
      </c>
      <c r="D5331">
        <v>198991.254866</v>
      </c>
      <c r="E5331" s="6" t="s">
        <v>169</v>
      </c>
      <c r="F5331" s="6" t="s">
        <v>123</v>
      </c>
      <c r="G5331">
        <v>20260723</v>
      </c>
    </row>
    <row r="5332" spans="1:7" x14ac:dyDescent="0.2">
      <c r="A5332" s="6" t="s">
        <v>202</v>
      </c>
      <c r="B5332" s="6" t="s">
        <v>189</v>
      </c>
      <c r="C5332" s="6" t="s">
        <v>166</v>
      </c>
      <c r="D5332">
        <v>17534.720132999999</v>
      </c>
      <c r="E5332" s="6" t="s">
        <v>106</v>
      </c>
      <c r="F5332" s="6" t="s">
        <v>124</v>
      </c>
      <c r="G5332">
        <v>20260723</v>
      </c>
    </row>
    <row r="5333" spans="1:7" x14ac:dyDescent="0.2">
      <c r="A5333" s="6" t="s">
        <v>202</v>
      </c>
      <c r="B5333" s="6" t="s">
        <v>189</v>
      </c>
      <c r="C5333" s="6" t="s">
        <v>166</v>
      </c>
      <c r="D5333">
        <v>179461.371606</v>
      </c>
      <c r="E5333" s="6" t="s">
        <v>108</v>
      </c>
      <c r="F5333" s="6" t="s">
        <v>125</v>
      </c>
      <c r="G5333">
        <v>20260723</v>
      </c>
    </row>
    <row r="5334" spans="1:7" x14ac:dyDescent="0.2">
      <c r="A5334" s="6" t="s">
        <v>202</v>
      </c>
      <c r="B5334" s="6" t="s">
        <v>189</v>
      </c>
      <c r="C5334" s="6" t="s">
        <v>166</v>
      </c>
      <c r="D5334">
        <v>1995.163127</v>
      </c>
      <c r="E5334" s="6" t="s">
        <v>110</v>
      </c>
      <c r="F5334" s="6" t="s">
        <v>126</v>
      </c>
      <c r="G5334">
        <v>20260723</v>
      </c>
    </row>
    <row r="5335" spans="1:7" x14ac:dyDescent="0.2">
      <c r="A5335" s="6" t="s">
        <v>202</v>
      </c>
      <c r="B5335" s="6" t="s">
        <v>189</v>
      </c>
      <c r="C5335" s="6" t="s">
        <v>166</v>
      </c>
      <c r="D5335">
        <v>177156.06620299999</v>
      </c>
      <c r="E5335" s="6" t="s">
        <v>170</v>
      </c>
      <c r="F5335" s="6" t="s">
        <v>127</v>
      </c>
      <c r="G5335">
        <v>20260723</v>
      </c>
    </row>
    <row r="5336" spans="1:7" x14ac:dyDescent="0.2">
      <c r="A5336" s="6" t="s">
        <v>202</v>
      </c>
      <c r="B5336" s="6" t="s">
        <v>189</v>
      </c>
      <c r="C5336" s="6" t="s">
        <v>166</v>
      </c>
      <c r="D5336">
        <v>85269.939677000002</v>
      </c>
      <c r="E5336" s="6" t="s">
        <v>106</v>
      </c>
      <c r="F5336" s="6" t="s">
        <v>128</v>
      </c>
      <c r="G5336">
        <v>20260723</v>
      </c>
    </row>
    <row r="5337" spans="1:7" x14ac:dyDescent="0.2">
      <c r="A5337" s="6" t="s">
        <v>202</v>
      </c>
      <c r="B5337" s="6" t="s">
        <v>189</v>
      </c>
      <c r="C5337" s="6" t="s">
        <v>166</v>
      </c>
      <c r="D5337">
        <v>91160.194191000002</v>
      </c>
      <c r="E5337" s="6" t="s">
        <v>108</v>
      </c>
      <c r="F5337" s="6" t="s">
        <v>129</v>
      </c>
      <c r="G5337">
        <v>20260723</v>
      </c>
    </row>
    <row r="5338" spans="1:7" x14ac:dyDescent="0.2">
      <c r="A5338" s="6" t="s">
        <v>202</v>
      </c>
      <c r="B5338" s="6" t="s">
        <v>189</v>
      </c>
      <c r="C5338" s="6" t="s">
        <v>166</v>
      </c>
      <c r="D5338">
        <v>725.93233499999997</v>
      </c>
      <c r="E5338" s="6" t="s">
        <v>110</v>
      </c>
      <c r="F5338" s="6" t="s">
        <v>130</v>
      </c>
      <c r="G5338">
        <v>20260723</v>
      </c>
    </row>
    <row r="5339" spans="1:7" x14ac:dyDescent="0.2">
      <c r="A5339" s="6" t="s">
        <v>202</v>
      </c>
      <c r="B5339" s="6" t="s">
        <v>189</v>
      </c>
      <c r="C5339" s="6" t="s">
        <v>166</v>
      </c>
      <c r="E5339" s="6" t="s">
        <v>132</v>
      </c>
      <c r="F5339" s="6" t="s">
        <v>131</v>
      </c>
      <c r="G5339">
        <v>20260723</v>
      </c>
    </row>
    <row r="5340" spans="1:7" x14ac:dyDescent="0.2">
      <c r="A5340" s="6" t="s">
        <v>202</v>
      </c>
      <c r="B5340" s="6" t="s">
        <v>189</v>
      </c>
      <c r="C5340" s="6" t="s">
        <v>166</v>
      </c>
      <c r="D5340">
        <v>0</v>
      </c>
      <c r="E5340" s="6" t="s">
        <v>134</v>
      </c>
      <c r="F5340" s="6" t="s">
        <v>133</v>
      </c>
      <c r="G5340">
        <v>20260723</v>
      </c>
    </row>
    <row r="5341" spans="1:7" x14ac:dyDescent="0.2">
      <c r="A5341" s="6" t="s">
        <v>202</v>
      </c>
      <c r="B5341" s="6" t="s">
        <v>189</v>
      </c>
      <c r="C5341" s="6" t="s">
        <v>166</v>
      </c>
      <c r="D5341">
        <v>115.890168</v>
      </c>
      <c r="E5341" s="6" t="s">
        <v>136</v>
      </c>
      <c r="F5341" s="6" t="s">
        <v>135</v>
      </c>
      <c r="G5341">
        <v>20260723</v>
      </c>
    </row>
    <row r="5342" spans="1:7" x14ac:dyDescent="0.2">
      <c r="A5342" s="6" t="s">
        <v>202</v>
      </c>
      <c r="B5342" s="6" t="s">
        <v>189</v>
      </c>
      <c r="C5342" s="6" t="s">
        <v>166</v>
      </c>
      <c r="D5342">
        <v>48.498637000000002</v>
      </c>
      <c r="E5342" s="6" t="s">
        <v>138</v>
      </c>
      <c r="F5342" s="6" t="s">
        <v>137</v>
      </c>
      <c r="G5342">
        <v>20260723</v>
      </c>
    </row>
    <row r="5343" spans="1:7" x14ac:dyDescent="0.2">
      <c r="A5343" s="6" t="s">
        <v>202</v>
      </c>
      <c r="B5343" s="6" t="s">
        <v>189</v>
      </c>
      <c r="C5343" s="6" t="s">
        <v>166</v>
      </c>
      <c r="D5343">
        <v>9.3686349999999994</v>
      </c>
      <c r="E5343" s="6" t="s">
        <v>140</v>
      </c>
      <c r="F5343" s="6" t="s">
        <v>139</v>
      </c>
      <c r="G5343">
        <v>20260723</v>
      </c>
    </row>
    <row r="5344" spans="1:7" x14ac:dyDescent="0.2">
      <c r="A5344" s="6" t="s">
        <v>202</v>
      </c>
      <c r="B5344" s="6" t="s">
        <v>189</v>
      </c>
      <c r="C5344" s="6" t="s">
        <v>166</v>
      </c>
      <c r="D5344">
        <v>839.35948299999995</v>
      </c>
      <c r="E5344" s="6" t="s">
        <v>142</v>
      </c>
      <c r="F5344" s="6" t="s">
        <v>141</v>
      </c>
      <c r="G5344">
        <v>20260723</v>
      </c>
    </row>
    <row r="5345" spans="1:7" x14ac:dyDescent="0.2">
      <c r="A5345" s="6" t="s">
        <v>202</v>
      </c>
      <c r="B5345" s="6" t="s">
        <v>189</v>
      </c>
      <c r="C5345" s="6" t="s">
        <v>166</v>
      </c>
      <c r="D5345">
        <v>24280.724114000001</v>
      </c>
      <c r="E5345" s="6" t="s">
        <v>52</v>
      </c>
      <c r="F5345" s="6" t="s">
        <v>143</v>
      </c>
      <c r="G5345">
        <v>20260723</v>
      </c>
    </row>
    <row r="5346" spans="1:7" x14ac:dyDescent="0.2">
      <c r="A5346" s="6" t="s">
        <v>202</v>
      </c>
      <c r="B5346" s="6" t="s">
        <v>189</v>
      </c>
      <c r="C5346" s="6" t="s">
        <v>166</v>
      </c>
      <c r="D5346">
        <v>21534.383063000001</v>
      </c>
      <c r="E5346" s="6" t="s">
        <v>145</v>
      </c>
      <c r="F5346" s="6" t="s">
        <v>144</v>
      </c>
      <c r="G5346">
        <v>20260723</v>
      </c>
    </row>
    <row r="5347" spans="1:7" x14ac:dyDescent="0.2">
      <c r="A5347" s="6" t="s">
        <v>202</v>
      </c>
      <c r="B5347" s="6" t="s">
        <v>189</v>
      </c>
      <c r="C5347" s="6" t="s">
        <v>166</v>
      </c>
      <c r="D5347">
        <v>4136.1887580000002</v>
      </c>
      <c r="E5347" s="6" t="s">
        <v>147</v>
      </c>
      <c r="F5347" s="6" t="s">
        <v>146</v>
      </c>
      <c r="G5347">
        <v>20260723</v>
      </c>
    </row>
    <row r="5348" spans="1:7" x14ac:dyDescent="0.2">
      <c r="A5348" s="6" t="s">
        <v>202</v>
      </c>
      <c r="B5348" s="6" t="s">
        <v>189</v>
      </c>
      <c r="C5348" s="6" t="s">
        <v>166</v>
      </c>
      <c r="D5348">
        <v>288.11045200000001</v>
      </c>
      <c r="E5348" s="6" t="s">
        <v>149</v>
      </c>
      <c r="F5348" s="6" t="s">
        <v>148</v>
      </c>
      <c r="G5348">
        <v>20260723</v>
      </c>
    </row>
    <row r="5349" spans="1:7" x14ac:dyDescent="0.2">
      <c r="A5349" s="6" t="s">
        <v>202</v>
      </c>
      <c r="B5349" s="6" t="s">
        <v>189</v>
      </c>
      <c r="C5349" s="6" t="s">
        <v>166</v>
      </c>
      <c r="D5349">
        <v>152.34964099999999</v>
      </c>
      <c r="E5349" s="6" t="s">
        <v>151</v>
      </c>
      <c r="F5349" s="6" t="s">
        <v>150</v>
      </c>
      <c r="G5349">
        <v>20260723</v>
      </c>
    </row>
    <row r="5350" spans="1:7" x14ac:dyDescent="0.2">
      <c r="A5350" s="6" t="s">
        <v>202</v>
      </c>
      <c r="B5350" s="6" t="s">
        <v>189</v>
      </c>
      <c r="C5350" s="6" t="s">
        <v>166</v>
      </c>
      <c r="D5350">
        <v>4765.1973239999998</v>
      </c>
      <c r="E5350" s="6" t="s">
        <v>153</v>
      </c>
      <c r="F5350" s="6" t="s">
        <v>152</v>
      </c>
      <c r="G5350">
        <v>20260723</v>
      </c>
    </row>
    <row r="5351" spans="1:7" x14ac:dyDescent="0.2">
      <c r="A5351" s="6" t="s">
        <v>202</v>
      </c>
      <c r="B5351" s="6" t="s">
        <v>189</v>
      </c>
      <c r="C5351" s="6" t="s">
        <v>166</v>
      </c>
      <c r="D5351">
        <v>2064.314061</v>
      </c>
      <c r="E5351" s="6" t="s">
        <v>155</v>
      </c>
      <c r="F5351" s="6" t="s">
        <v>154</v>
      </c>
      <c r="G5351">
        <v>20260723</v>
      </c>
    </row>
    <row r="5352" spans="1:7" x14ac:dyDescent="0.2">
      <c r="A5352" s="6" t="s">
        <v>202</v>
      </c>
      <c r="B5352" s="6" t="s">
        <v>189</v>
      </c>
      <c r="C5352" s="6" t="s">
        <v>166</v>
      </c>
      <c r="D5352">
        <v>0.31513099999999999</v>
      </c>
      <c r="E5352" s="6" t="s">
        <v>157</v>
      </c>
      <c r="F5352" s="6" t="s">
        <v>156</v>
      </c>
      <c r="G5352">
        <v>20260723</v>
      </c>
    </row>
    <row r="5353" spans="1:7" x14ac:dyDescent="0.2">
      <c r="A5353" s="6" t="s">
        <v>202</v>
      </c>
      <c r="B5353" s="6" t="s">
        <v>189</v>
      </c>
      <c r="C5353" s="6" t="s">
        <v>166</v>
      </c>
      <c r="D5353">
        <v>2063.9989300000002</v>
      </c>
      <c r="E5353" s="6" t="s">
        <v>159</v>
      </c>
      <c r="F5353" s="6" t="s">
        <v>158</v>
      </c>
      <c r="G5353">
        <v>20260723</v>
      </c>
    </row>
    <row r="5354" spans="1:7" x14ac:dyDescent="0.2">
      <c r="A5354" s="6" t="s">
        <v>202</v>
      </c>
      <c r="B5354" s="6" t="s">
        <v>189</v>
      </c>
      <c r="C5354" s="6" t="s">
        <v>166</v>
      </c>
      <c r="D5354">
        <v>4049.9218550000001</v>
      </c>
      <c r="E5354" s="6" t="s">
        <v>161</v>
      </c>
      <c r="F5354" s="6" t="s">
        <v>160</v>
      </c>
      <c r="G5354">
        <v>20260723</v>
      </c>
    </row>
    <row r="5355" spans="1:7" x14ac:dyDescent="0.2">
      <c r="A5355" s="6" t="s">
        <v>202</v>
      </c>
      <c r="B5355" s="6" t="s">
        <v>189</v>
      </c>
      <c r="C5355" s="6" t="s">
        <v>166</v>
      </c>
      <c r="D5355">
        <v>457620.02454999997</v>
      </c>
      <c r="E5355" s="6" t="s">
        <v>163</v>
      </c>
      <c r="F5355" s="6" t="s">
        <v>162</v>
      </c>
      <c r="G5355">
        <v>20260723</v>
      </c>
    </row>
    <row r="5356" spans="1:7" x14ac:dyDescent="0.2">
      <c r="A5356" s="6" t="s">
        <v>202</v>
      </c>
      <c r="B5356" s="6" t="s">
        <v>189</v>
      </c>
      <c r="C5356" s="6" t="s">
        <v>166</v>
      </c>
      <c r="D5356">
        <v>39073.283656</v>
      </c>
      <c r="E5356" s="6" t="s">
        <v>165</v>
      </c>
      <c r="F5356" s="6" t="s">
        <v>164</v>
      </c>
      <c r="G5356">
        <v>20260723</v>
      </c>
    </row>
    <row r="5357" spans="1:7" x14ac:dyDescent="0.2">
      <c r="A5357" s="6" t="s">
        <v>202</v>
      </c>
      <c r="B5357" s="6" t="s">
        <v>190</v>
      </c>
      <c r="C5357" s="6" t="s">
        <v>166</v>
      </c>
      <c r="E5357" s="6" t="s">
        <v>12</v>
      </c>
      <c r="F5357" s="6" t="s">
        <v>11</v>
      </c>
      <c r="G5357">
        <v>20260723</v>
      </c>
    </row>
    <row r="5358" spans="1:7" x14ac:dyDescent="0.2">
      <c r="A5358" s="6" t="s">
        <v>202</v>
      </c>
      <c r="B5358" s="6" t="s">
        <v>190</v>
      </c>
      <c r="C5358" s="6" t="s">
        <v>166</v>
      </c>
      <c r="E5358" s="6" t="s">
        <v>16</v>
      </c>
      <c r="F5358" s="6" t="s">
        <v>15</v>
      </c>
      <c r="G5358">
        <v>20260723</v>
      </c>
    </row>
    <row r="5359" spans="1:7" x14ac:dyDescent="0.2">
      <c r="A5359" s="6" t="s">
        <v>202</v>
      </c>
      <c r="B5359" s="6" t="s">
        <v>190</v>
      </c>
      <c r="C5359" s="6" t="s">
        <v>166</v>
      </c>
      <c r="E5359" s="6" t="s">
        <v>18</v>
      </c>
      <c r="F5359" s="6" t="s">
        <v>17</v>
      </c>
      <c r="G5359">
        <v>20260723</v>
      </c>
    </row>
    <row r="5360" spans="1:7" x14ac:dyDescent="0.2">
      <c r="A5360" s="6" t="s">
        <v>202</v>
      </c>
      <c r="B5360" s="6" t="s">
        <v>190</v>
      </c>
      <c r="C5360" s="6" t="s">
        <v>166</v>
      </c>
      <c r="D5360">
        <v>3.320764</v>
      </c>
      <c r="E5360" s="6" t="s">
        <v>20</v>
      </c>
      <c r="F5360" s="6" t="s">
        <v>19</v>
      </c>
      <c r="G5360">
        <v>20260723</v>
      </c>
    </row>
    <row r="5361" spans="1:7" x14ac:dyDescent="0.2">
      <c r="A5361" s="6" t="s">
        <v>202</v>
      </c>
      <c r="B5361" s="6" t="s">
        <v>190</v>
      </c>
      <c r="C5361" s="6" t="s">
        <v>166</v>
      </c>
      <c r="D5361">
        <v>278.90797800000001</v>
      </c>
      <c r="E5361" s="6" t="s">
        <v>22</v>
      </c>
      <c r="F5361" s="6" t="s">
        <v>21</v>
      </c>
      <c r="G5361">
        <v>20260723</v>
      </c>
    </row>
    <row r="5362" spans="1:7" x14ac:dyDescent="0.2">
      <c r="A5362" s="6" t="s">
        <v>202</v>
      </c>
      <c r="B5362" s="6" t="s">
        <v>190</v>
      </c>
      <c r="C5362" s="6" t="s">
        <v>166</v>
      </c>
      <c r="D5362">
        <v>0</v>
      </c>
      <c r="E5362" s="6" t="s">
        <v>24</v>
      </c>
      <c r="F5362" s="6" t="s">
        <v>23</v>
      </c>
      <c r="G5362">
        <v>20260723</v>
      </c>
    </row>
    <row r="5363" spans="1:7" x14ac:dyDescent="0.2">
      <c r="A5363" s="6" t="s">
        <v>202</v>
      </c>
      <c r="B5363" s="6" t="s">
        <v>190</v>
      </c>
      <c r="C5363" s="6" t="s">
        <v>166</v>
      </c>
      <c r="D5363">
        <v>370.99231700000001</v>
      </c>
      <c r="E5363" s="6" t="s">
        <v>26</v>
      </c>
      <c r="F5363" s="6" t="s">
        <v>25</v>
      </c>
      <c r="G5363">
        <v>20260723</v>
      </c>
    </row>
    <row r="5364" spans="1:7" x14ac:dyDescent="0.2">
      <c r="A5364" s="6" t="s">
        <v>202</v>
      </c>
      <c r="B5364" s="6" t="s">
        <v>190</v>
      </c>
      <c r="C5364" s="6" t="s">
        <v>166</v>
      </c>
      <c r="D5364">
        <v>315270.36735100002</v>
      </c>
      <c r="E5364" s="6" t="s">
        <v>28</v>
      </c>
      <c r="F5364" s="6" t="s">
        <v>27</v>
      </c>
      <c r="G5364">
        <v>20260723</v>
      </c>
    </row>
    <row r="5365" spans="1:7" x14ac:dyDescent="0.2">
      <c r="A5365" s="6" t="s">
        <v>202</v>
      </c>
      <c r="B5365" s="6" t="s">
        <v>190</v>
      </c>
      <c r="C5365" s="6" t="s">
        <v>166</v>
      </c>
      <c r="D5365">
        <v>3207.1659920000002</v>
      </c>
      <c r="E5365" s="6" t="s">
        <v>30</v>
      </c>
      <c r="F5365" s="6" t="s">
        <v>29</v>
      </c>
      <c r="G5365">
        <v>20260723</v>
      </c>
    </row>
    <row r="5366" spans="1:7" x14ac:dyDescent="0.2">
      <c r="A5366" s="6" t="s">
        <v>202</v>
      </c>
      <c r="B5366" s="6" t="s">
        <v>190</v>
      </c>
      <c r="C5366" s="6" t="s">
        <v>166</v>
      </c>
      <c r="D5366">
        <v>78076.846514999997</v>
      </c>
      <c r="E5366" s="6" t="s">
        <v>32</v>
      </c>
      <c r="F5366" s="6" t="s">
        <v>31</v>
      </c>
      <c r="G5366">
        <v>20260723</v>
      </c>
    </row>
    <row r="5367" spans="1:7" x14ac:dyDescent="0.2">
      <c r="A5367" s="6" t="s">
        <v>202</v>
      </c>
      <c r="B5367" s="6" t="s">
        <v>190</v>
      </c>
      <c r="C5367" s="6" t="s">
        <v>166</v>
      </c>
      <c r="D5367">
        <v>14238.166377</v>
      </c>
      <c r="E5367" s="6" t="s">
        <v>34</v>
      </c>
      <c r="F5367" s="6" t="s">
        <v>33</v>
      </c>
      <c r="G5367">
        <v>20260723</v>
      </c>
    </row>
    <row r="5368" spans="1:7" x14ac:dyDescent="0.2">
      <c r="A5368" s="6" t="s">
        <v>202</v>
      </c>
      <c r="B5368" s="6" t="s">
        <v>190</v>
      </c>
      <c r="C5368" s="6" t="s">
        <v>166</v>
      </c>
      <c r="D5368">
        <v>10379.473357999999</v>
      </c>
      <c r="E5368" s="6" t="s">
        <v>36</v>
      </c>
      <c r="F5368" s="6" t="s">
        <v>35</v>
      </c>
      <c r="G5368">
        <v>20260723</v>
      </c>
    </row>
    <row r="5369" spans="1:7" x14ac:dyDescent="0.2">
      <c r="A5369" s="6" t="s">
        <v>202</v>
      </c>
      <c r="B5369" s="6" t="s">
        <v>190</v>
      </c>
      <c r="C5369" s="6" t="s">
        <v>166</v>
      </c>
      <c r="D5369">
        <v>3858.6930189999998</v>
      </c>
      <c r="E5369" s="6" t="s">
        <v>38</v>
      </c>
      <c r="F5369" s="6" t="s">
        <v>37</v>
      </c>
      <c r="G5369">
        <v>20260723</v>
      </c>
    </row>
    <row r="5370" spans="1:7" x14ac:dyDescent="0.2">
      <c r="A5370" s="6" t="s">
        <v>202</v>
      </c>
      <c r="B5370" s="6" t="s">
        <v>190</v>
      </c>
      <c r="C5370" s="6" t="s">
        <v>166</v>
      </c>
      <c r="D5370">
        <v>107105.42047300001</v>
      </c>
      <c r="E5370" s="6" t="s">
        <v>40</v>
      </c>
      <c r="F5370" s="6" t="s">
        <v>39</v>
      </c>
      <c r="G5370">
        <v>20260723</v>
      </c>
    </row>
    <row r="5371" spans="1:7" x14ac:dyDescent="0.2">
      <c r="A5371" s="6" t="s">
        <v>202</v>
      </c>
      <c r="B5371" s="6" t="s">
        <v>190</v>
      </c>
      <c r="C5371" s="6" t="s">
        <v>166</v>
      </c>
      <c r="D5371">
        <v>36494.832163999999</v>
      </c>
      <c r="E5371" s="6" t="s">
        <v>42</v>
      </c>
      <c r="F5371" s="6" t="s">
        <v>41</v>
      </c>
      <c r="G5371">
        <v>20260723</v>
      </c>
    </row>
    <row r="5372" spans="1:7" x14ac:dyDescent="0.2">
      <c r="A5372" s="6" t="s">
        <v>202</v>
      </c>
      <c r="B5372" s="6" t="s">
        <v>190</v>
      </c>
      <c r="C5372" s="6" t="s">
        <v>166</v>
      </c>
      <c r="D5372">
        <v>67443.520707999996</v>
      </c>
      <c r="E5372" s="6" t="s">
        <v>44</v>
      </c>
      <c r="F5372" s="6" t="s">
        <v>43</v>
      </c>
      <c r="G5372">
        <v>20260723</v>
      </c>
    </row>
    <row r="5373" spans="1:7" x14ac:dyDescent="0.2">
      <c r="A5373" s="6" t="s">
        <v>202</v>
      </c>
      <c r="B5373" s="6" t="s">
        <v>190</v>
      </c>
      <c r="C5373" s="6" t="s">
        <v>166</v>
      </c>
      <c r="D5373">
        <v>985.97046499999999</v>
      </c>
      <c r="E5373" s="6" t="s">
        <v>46</v>
      </c>
      <c r="F5373" s="6" t="s">
        <v>45</v>
      </c>
      <c r="G5373">
        <v>20260723</v>
      </c>
    </row>
    <row r="5374" spans="1:7" x14ac:dyDescent="0.2">
      <c r="A5374" s="6" t="s">
        <v>202</v>
      </c>
      <c r="B5374" s="6" t="s">
        <v>190</v>
      </c>
      <c r="C5374" s="6" t="s">
        <v>166</v>
      </c>
      <c r="D5374">
        <v>2181.0971359999999</v>
      </c>
      <c r="E5374" s="6" t="s">
        <v>48</v>
      </c>
      <c r="F5374" s="6" t="s">
        <v>47</v>
      </c>
      <c r="G5374">
        <v>20260723</v>
      </c>
    </row>
    <row r="5375" spans="1:7" x14ac:dyDescent="0.2">
      <c r="A5375" s="6" t="s">
        <v>202</v>
      </c>
      <c r="B5375" s="6" t="s">
        <v>190</v>
      </c>
      <c r="C5375" s="6" t="s">
        <v>166</v>
      </c>
      <c r="D5375">
        <v>63438.366225999998</v>
      </c>
      <c r="E5375" s="6" t="s">
        <v>50</v>
      </c>
      <c r="F5375" s="6" t="s">
        <v>49</v>
      </c>
      <c r="G5375">
        <v>20260723</v>
      </c>
    </row>
    <row r="5376" spans="1:7" x14ac:dyDescent="0.2">
      <c r="A5376" s="6" t="s">
        <v>202</v>
      </c>
      <c r="B5376" s="6" t="s">
        <v>190</v>
      </c>
      <c r="C5376" s="6" t="s">
        <v>166</v>
      </c>
      <c r="D5376">
        <v>45633.728143</v>
      </c>
      <c r="E5376" s="6" t="s">
        <v>52</v>
      </c>
      <c r="F5376" s="6" t="s">
        <v>51</v>
      </c>
      <c r="G5376">
        <v>20260723</v>
      </c>
    </row>
    <row r="5377" spans="1:7" x14ac:dyDescent="0.2">
      <c r="A5377" s="6" t="s">
        <v>202</v>
      </c>
      <c r="B5377" s="6" t="s">
        <v>190</v>
      </c>
      <c r="C5377" s="6" t="s">
        <v>166</v>
      </c>
      <c r="D5377">
        <v>3615.9437330000001</v>
      </c>
      <c r="E5377" s="6" t="s">
        <v>54</v>
      </c>
      <c r="F5377" s="6" t="s">
        <v>53</v>
      </c>
      <c r="G5377">
        <v>20260723</v>
      </c>
    </row>
    <row r="5378" spans="1:7" x14ac:dyDescent="0.2">
      <c r="A5378" s="6" t="s">
        <v>202</v>
      </c>
      <c r="B5378" s="6" t="s">
        <v>190</v>
      </c>
      <c r="C5378" s="6" t="s">
        <v>166</v>
      </c>
      <c r="D5378">
        <v>-45.269984999999998</v>
      </c>
      <c r="E5378" s="6" t="s">
        <v>56</v>
      </c>
      <c r="F5378" s="6" t="s">
        <v>55</v>
      </c>
      <c r="G5378">
        <v>20260723</v>
      </c>
    </row>
    <row r="5379" spans="1:7" x14ac:dyDescent="0.2">
      <c r="A5379" s="6" t="s">
        <v>202</v>
      </c>
      <c r="B5379" s="6" t="s">
        <v>190</v>
      </c>
      <c r="C5379" s="6" t="s">
        <v>166</v>
      </c>
      <c r="D5379">
        <v>201293.29181699999</v>
      </c>
      <c r="E5379" s="6" t="s">
        <v>58</v>
      </c>
      <c r="F5379" s="6" t="s">
        <v>57</v>
      </c>
      <c r="G5379">
        <v>20260723</v>
      </c>
    </row>
    <row r="5380" spans="1:7" x14ac:dyDescent="0.2">
      <c r="A5380" s="6" t="s">
        <v>202</v>
      </c>
      <c r="B5380" s="6" t="s">
        <v>190</v>
      </c>
      <c r="C5380" s="6" t="s">
        <v>166</v>
      </c>
      <c r="D5380">
        <v>5999.8422479999999</v>
      </c>
      <c r="E5380" s="6" t="s">
        <v>60</v>
      </c>
      <c r="F5380" s="6" t="s">
        <v>59</v>
      </c>
      <c r="G5380">
        <v>20260723</v>
      </c>
    </row>
    <row r="5381" spans="1:7" x14ac:dyDescent="0.2">
      <c r="A5381" s="6" t="s">
        <v>202</v>
      </c>
      <c r="B5381" s="6" t="s">
        <v>190</v>
      </c>
      <c r="C5381" s="6" t="s">
        <v>166</v>
      </c>
      <c r="D5381">
        <v>2.5493999999999999E-2</v>
      </c>
      <c r="E5381" s="6" t="s">
        <v>62</v>
      </c>
      <c r="F5381" s="6" t="s">
        <v>61</v>
      </c>
      <c r="G5381">
        <v>20260723</v>
      </c>
    </row>
    <row r="5382" spans="1:7" x14ac:dyDescent="0.2">
      <c r="A5382" s="6" t="s">
        <v>202</v>
      </c>
      <c r="B5382" s="6" t="s">
        <v>190</v>
      </c>
      <c r="C5382" s="6" t="s">
        <v>166</v>
      </c>
      <c r="D5382">
        <v>210.18172899999999</v>
      </c>
      <c r="E5382" s="6" t="s">
        <v>64</v>
      </c>
      <c r="F5382" s="6" t="s">
        <v>63</v>
      </c>
      <c r="G5382">
        <v>20260723</v>
      </c>
    </row>
    <row r="5383" spans="1:7" x14ac:dyDescent="0.2">
      <c r="A5383" s="6" t="s">
        <v>202</v>
      </c>
      <c r="B5383" s="6" t="s">
        <v>190</v>
      </c>
      <c r="C5383" s="6" t="s">
        <v>166</v>
      </c>
      <c r="D5383">
        <v>5789.6350249999996</v>
      </c>
      <c r="E5383" s="6" t="s">
        <v>66</v>
      </c>
      <c r="F5383" s="6" t="s">
        <v>65</v>
      </c>
      <c r="G5383">
        <v>20260723</v>
      </c>
    </row>
    <row r="5384" spans="1:7" x14ac:dyDescent="0.2">
      <c r="A5384" s="6" t="s">
        <v>202</v>
      </c>
      <c r="B5384" s="6" t="s">
        <v>190</v>
      </c>
      <c r="C5384" s="6" t="s">
        <v>166</v>
      </c>
      <c r="D5384">
        <v>689.242885</v>
      </c>
      <c r="E5384" s="6" t="s">
        <v>68</v>
      </c>
      <c r="F5384" s="6" t="s">
        <v>67</v>
      </c>
      <c r="G5384">
        <v>20260723</v>
      </c>
    </row>
    <row r="5385" spans="1:7" x14ac:dyDescent="0.2">
      <c r="A5385" s="6" t="s">
        <v>202</v>
      </c>
      <c r="B5385" s="6" t="s">
        <v>190</v>
      </c>
      <c r="C5385" s="6" t="s">
        <v>166</v>
      </c>
      <c r="D5385">
        <v>580.08156099999997</v>
      </c>
      <c r="E5385" s="6" t="s">
        <v>70</v>
      </c>
      <c r="F5385" s="6" t="s">
        <v>69</v>
      </c>
      <c r="G5385">
        <v>20260723</v>
      </c>
    </row>
    <row r="5386" spans="1:7" x14ac:dyDescent="0.2">
      <c r="A5386" s="6" t="s">
        <v>202</v>
      </c>
      <c r="B5386" s="6" t="s">
        <v>190</v>
      </c>
      <c r="C5386" s="6" t="s">
        <v>166</v>
      </c>
      <c r="D5386">
        <v>552.65499299999999</v>
      </c>
      <c r="E5386" s="6" t="s">
        <v>72</v>
      </c>
      <c r="F5386" s="6" t="s">
        <v>71</v>
      </c>
      <c r="G5386">
        <v>20260723</v>
      </c>
    </row>
    <row r="5387" spans="1:7" x14ac:dyDescent="0.2">
      <c r="A5387" s="6" t="s">
        <v>202</v>
      </c>
      <c r="B5387" s="6" t="s">
        <v>190</v>
      </c>
      <c r="C5387" s="6" t="s">
        <v>166</v>
      </c>
      <c r="D5387">
        <v>27.426566999999999</v>
      </c>
      <c r="E5387" s="6" t="s">
        <v>74</v>
      </c>
      <c r="F5387" s="6" t="s">
        <v>73</v>
      </c>
      <c r="G5387">
        <v>20260723</v>
      </c>
    </row>
    <row r="5388" spans="1:7" x14ac:dyDescent="0.2">
      <c r="A5388" s="6" t="s">
        <v>202</v>
      </c>
      <c r="B5388" s="6" t="s">
        <v>190</v>
      </c>
      <c r="C5388" s="6" t="s">
        <v>166</v>
      </c>
      <c r="D5388">
        <v>107.16817399999999</v>
      </c>
      <c r="E5388" s="6" t="s">
        <v>76</v>
      </c>
      <c r="F5388" s="6" t="s">
        <v>75</v>
      </c>
      <c r="G5388">
        <v>20260723</v>
      </c>
    </row>
    <row r="5389" spans="1:7" x14ac:dyDescent="0.2">
      <c r="A5389" s="6" t="s">
        <v>202</v>
      </c>
      <c r="B5389" s="6" t="s">
        <v>190</v>
      </c>
      <c r="C5389" s="6" t="s">
        <v>166</v>
      </c>
      <c r="D5389">
        <v>78.057182999999995</v>
      </c>
      <c r="E5389" s="6" t="s">
        <v>78</v>
      </c>
      <c r="F5389" s="6" t="s">
        <v>77</v>
      </c>
      <c r="G5389">
        <v>20260723</v>
      </c>
    </row>
    <row r="5390" spans="1:7" x14ac:dyDescent="0.2">
      <c r="A5390" s="6" t="s">
        <v>202</v>
      </c>
      <c r="B5390" s="6" t="s">
        <v>190</v>
      </c>
      <c r="C5390" s="6" t="s">
        <v>166</v>
      </c>
      <c r="D5390">
        <v>29.110992</v>
      </c>
      <c r="E5390" s="6" t="s">
        <v>80</v>
      </c>
      <c r="F5390" s="6" t="s">
        <v>79</v>
      </c>
      <c r="G5390">
        <v>20260723</v>
      </c>
    </row>
    <row r="5391" spans="1:7" x14ac:dyDescent="0.2">
      <c r="A5391" s="6" t="s">
        <v>202</v>
      </c>
      <c r="B5391" s="6" t="s">
        <v>190</v>
      </c>
      <c r="C5391" s="6" t="s">
        <v>166</v>
      </c>
      <c r="D5391">
        <v>1.99315</v>
      </c>
      <c r="E5391" s="6" t="s">
        <v>82</v>
      </c>
      <c r="F5391" s="6" t="s">
        <v>81</v>
      </c>
      <c r="G5391">
        <v>20260723</v>
      </c>
    </row>
    <row r="5392" spans="1:7" x14ac:dyDescent="0.2">
      <c r="A5392" s="6" t="s">
        <v>202</v>
      </c>
      <c r="B5392" s="6" t="s">
        <v>190</v>
      </c>
      <c r="C5392" s="6" t="s">
        <v>166</v>
      </c>
      <c r="D5392">
        <v>0.107194</v>
      </c>
      <c r="E5392" s="6" t="s">
        <v>84</v>
      </c>
      <c r="F5392" s="6" t="s">
        <v>83</v>
      </c>
      <c r="G5392">
        <v>20260723</v>
      </c>
    </row>
    <row r="5393" spans="1:7" x14ac:dyDescent="0.2">
      <c r="A5393" s="6" t="s">
        <v>202</v>
      </c>
      <c r="B5393" s="6" t="s">
        <v>190</v>
      </c>
      <c r="C5393" s="6" t="s">
        <v>166</v>
      </c>
      <c r="D5393">
        <v>984.67082800000003</v>
      </c>
      <c r="E5393" s="6" t="s">
        <v>86</v>
      </c>
      <c r="F5393" s="6" t="s">
        <v>85</v>
      </c>
      <c r="G5393">
        <v>20260723</v>
      </c>
    </row>
    <row r="5394" spans="1:7" x14ac:dyDescent="0.2">
      <c r="A5394" s="6" t="s">
        <v>202</v>
      </c>
      <c r="B5394" s="6" t="s">
        <v>190</v>
      </c>
      <c r="C5394" s="6" t="s">
        <v>166</v>
      </c>
      <c r="D5394">
        <v>73.443924999999993</v>
      </c>
      <c r="E5394" s="6" t="s">
        <v>88</v>
      </c>
      <c r="F5394" s="6" t="s">
        <v>87</v>
      </c>
      <c r="G5394">
        <v>20260723</v>
      </c>
    </row>
    <row r="5395" spans="1:7" x14ac:dyDescent="0.2">
      <c r="A5395" s="6" t="s">
        <v>202</v>
      </c>
      <c r="B5395" s="6" t="s">
        <v>190</v>
      </c>
      <c r="C5395" s="6" t="s">
        <v>166</v>
      </c>
      <c r="D5395">
        <v>2995.3332180000002</v>
      </c>
      <c r="E5395" s="6" t="s">
        <v>90</v>
      </c>
      <c r="F5395" s="6" t="s">
        <v>89</v>
      </c>
      <c r="G5395">
        <v>20260723</v>
      </c>
    </row>
    <row r="5396" spans="1:7" x14ac:dyDescent="0.2">
      <c r="A5396" s="6" t="s">
        <v>202</v>
      </c>
      <c r="B5396" s="6" t="s">
        <v>190</v>
      </c>
      <c r="C5396" s="6" t="s">
        <v>166</v>
      </c>
      <c r="D5396">
        <v>15.901814</v>
      </c>
      <c r="E5396" s="6" t="s">
        <v>92</v>
      </c>
      <c r="F5396" s="6" t="s">
        <v>91</v>
      </c>
      <c r="G5396">
        <v>20260723</v>
      </c>
    </row>
    <row r="5397" spans="1:7" x14ac:dyDescent="0.2">
      <c r="A5397" s="6" t="s">
        <v>202</v>
      </c>
      <c r="B5397" s="6" t="s">
        <v>190</v>
      </c>
      <c r="C5397" s="6" t="s">
        <v>166</v>
      </c>
      <c r="D5397">
        <v>0</v>
      </c>
      <c r="E5397" s="6" t="s">
        <v>94</v>
      </c>
      <c r="F5397" s="6" t="s">
        <v>93</v>
      </c>
      <c r="G5397">
        <v>20260723</v>
      </c>
    </row>
    <row r="5398" spans="1:7" x14ac:dyDescent="0.2">
      <c r="A5398" s="6" t="s">
        <v>202</v>
      </c>
      <c r="B5398" s="6" t="s">
        <v>190</v>
      </c>
      <c r="C5398" s="6" t="s">
        <v>166</v>
      </c>
      <c r="D5398">
        <v>4178.5117220000002</v>
      </c>
      <c r="E5398" s="6" t="s">
        <v>96</v>
      </c>
      <c r="F5398" s="6" t="s">
        <v>95</v>
      </c>
      <c r="G5398">
        <v>20260723</v>
      </c>
    </row>
    <row r="5399" spans="1:7" x14ac:dyDescent="0.2">
      <c r="A5399" s="6" t="s">
        <v>202</v>
      </c>
      <c r="B5399" s="6" t="s">
        <v>190</v>
      </c>
      <c r="C5399" s="6" t="s">
        <v>166</v>
      </c>
      <c r="D5399">
        <v>2500.8142339999999</v>
      </c>
      <c r="E5399" s="6" t="s">
        <v>98</v>
      </c>
      <c r="F5399" s="6" t="s">
        <v>97</v>
      </c>
      <c r="G5399">
        <v>20260723</v>
      </c>
    </row>
    <row r="5400" spans="1:7" x14ac:dyDescent="0.2">
      <c r="A5400" s="6" t="s">
        <v>202</v>
      </c>
      <c r="B5400" s="6" t="s">
        <v>190</v>
      </c>
      <c r="C5400" s="6" t="s">
        <v>166</v>
      </c>
      <c r="D5400">
        <v>534654.74829500006</v>
      </c>
      <c r="E5400" s="6" t="s">
        <v>100</v>
      </c>
      <c r="F5400" s="6" t="s">
        <v>99</v>
      </c>
      <c r="G5400">
        <v>20260723</v>
      </c>
    </row>
    <row r="5401" spans="1:7" x14ac:dyDescent="0.2">
      <c r="A5401" s="6" t="s">
        <v>202</v>
      </c>
      <c r="B5401" s="6" t="s">
        <v>190</v>
      </c>
      <c r="C5401" s="6" t="s">
        <v>166</v>
      </c>
      <c r="E5401" s="6" t="s">
        <v>102</v>
      </c>
      <c r="F5401" s="6" t="s">
        <v>101</v>
      </c>
      <c r="G5401">
        <v>20260723</v>
      </c>
    </row>
    <row r="5402" spans="1:7" x14ac:dyDescent="0.2">
      <c r="A5402" s="6" t="s">
        <v>202</v>
      </c>
      <c r="B5402" s="6" t="s">
        <v>190</v>
      </c>
      <c r="C5402" s="6" t="s">
        <v>166</v>
      </c>
      <c r="D5402">
        <v>10302.035013999999</v>
      </c>
      <c r="E5402" s="6" t="s">
        <v>167</v>
      </c>
      <c r="F5402" s="6" t="s">
        <v>103</v>
      </c>
      <c r="G5402">
        <v>20260723</v>
      </c>
    </row>
    <row r="5403" spans="1:7" x14ac:dyDescent="0.2">
      <c r="A5403" s="6" t="s">
        <v>202</v>
      </c>
      <c r="B5403" s="6" t="s">
        <v>190</v>
      </c>
      <c r="C5403" s="6" t="s">
        <v>166</v>
      </c>
      <c r="D5403">
        <v>5793.8456500000002</v>
      </c>
      <c r="E5403" s="6" t="s">
        <v>168</v>
      </c>
      <c r="F5403" s="6" t="s">
        <v>104</v>
      </c>
      <c r="G5403">
        <v>20260723</v>
      </c>
    </row>
    <row r="5404" spans="1:7" x14ac:dyDescent="0.2">
      <c r="A5404" s="6" t="s">
        <v>202</v>
      </c>
      <c r="B5404" s="6" t="s">
        <v>190</v>
      </c>
      <c r="C5404" s="6" t="s">
        <v>166</v>
      </c>
      <c r="D5404">
        <v>0</v>
      </c>
      <c r="E5404" s="6" t="s">
        <v>106</v>
      </c>
      <c r="F5404" s="6" t="s">
        <v>105</v>
      </c>
      <c r="G5404">
        <v>20260723</v>
      </c>
    </row>
    <row r="5405" spans="1:7" x14ac:dyDescent="0.2">
      <c r="A5405" s="6" t="s">
        <v>202</v>
      </c>
      <c r="B5405" s="6" t="s">
        <v>190</v>
      </c>
      <c r="C5405" s="6" t="s">
        <v>166</v>
      </c>
      <c r="D5405">
        <v>5531.2529100000002</v>
      </c>
      <c r="E5405" s="6" t="s">
        <v>108</v>
      </c>
      <c r="F5405" s="6" t="s">
        <v>107</v>
      </c>
      <c r="G5405">
        <v>20260723</v>
      </c>
    </row>
    <row r="5406" spans="1:7" x14ac:dyDescent="0.2">
      <c r="A5406" s="6" t="s">
        <v>202</v>
      </c>
      <c r="B5406" s="6" t="s">
        <v>190</v>
      </c>
      <c r="C5406" s="6" t="s">
        <v>166</v>
      </c>
      <c r="D5406">
        <v>262.59273999999999</v>
      </c>
      <c r="E5406" s="6" t="s">
        <v>110</v>
      </c>
      <c r="F5406" s="6" t="s">
        <v>109</v>
      </c>
      <c r="G5406">
        <v>20260723</v>
      </c>
    </row>
    <row r="5407" spans="1:7" x14ac:dyDescent="0.2">
      <c r="A5407" s="6" t="s">
        <v>202</v>
      </c>
      <c r="B5407" s="6" t="s">
        <v>190</v>
      </c>
      <c r="C5407" s="6" t="s">
        <v>166</v>
      </c>
      <c r="D5407">
        <v>4508.1893639999998</v>
      </c>
      <c r="E5407" s="6" t="s">
        <v>112</v>
      </c>
      <c r="F5407" s="6" t="s">
        <v>111</v>
      </c>
      <c r="G5407">
        <v>20260723</v>
      </c>
    </row>
    <row r="5408" spans="1:7" x14ac:dyDescent="0.2">
      <c r="A5408" s="6" t="s">
        <v>202</v>
      </c>
      <c r="B5408" s="6" t="s">
        <v>190</v>
      </c>
      <c r="C5408" s="6" t="s">
        <v>166</v>
      </c>
      <c r="D5408">
        <v>0</v>
      </c>
      <c r="E5408" s="6" t="s">
        <v>106</v>
      </c>
      <c r="F5408" s="6" t="s">
        <v>113</v>
      </c>
      <c r="G5408">
        <v>20260723</v>
      </c>
    </row>
    <row r="5409" spans="1:7" x14ac:dyDescent="0.2">
      <c r="A5409" s="6" t="s">
        <v>202</v>
      </c>
      <c r="B5409" s="6" t="s">
        <v>190</v>
      </c>
      <c r="C5409" s="6" t="s">
        <v>166</v>
      </c>
      <c r="D5409">
        <v>4269.2154250000003</v>
      </c>
      <c r="E5409" s="6" t="s">
        <v>108</v>
      </c>
      <c r="F5409" s="6" t="s">
        <v>114</v>
      </c>
      <c r="G5409">
        <v>20260723</v>
      </c>
    </row>
    <row r="5410" spans="1:7" x14ac:dyDescent="0.2">
      <c r="A5410" s="6" t="s">
        <v>202</v>
      </c>
      <c r="B5410" s="6" t="s">
        <v>190</v>
      </c>
      <c r="C5410" s="6" t="s">
        <v>166</v>
      </c>
      <c r="D5410">
        <v>238.973939</v>
      </c>
      <c r="E5410" s="6" t="s">
        <v>110</v>
      </c>
      <c r="F5410" s="6" t="s">
        <v>115</v>
      </c>
      <c r="G5410">
        <v>20260723</v>
      </c>
    </row>
    <row r="5411" spans="1:7" x14ac:dyDescent="0.2">
      <c r="A5411" s="6" t="s">
        <v>202</v>
      </c>
      <c r="B5411" s="6" t="s">
        <v>190</v>
      </c>
      <c r="C5411" s="6" t="s">
        <v>166</v>
      </c>
      <c r="D5411">
        <v>219370.99630999999</v>
      </c>
      <c r="E5411" s="6" t="s">
        <v>117</v>
      </c>
      <c r="F5411" s="6" t="s">
        <v>116</v>
      </c>
      <c r="G5411">
        <v>20260723</v>
      </c>
    </row>
    <row r="5412" spans="1:7" x14ac:dyDescent="0.2">
      <c r="A5412" s="6" t="s">
        <v>202</v>
      </c>
      <c r="B5412" s="6" t="s">
        <v>190</v>
      </c>
      <c r="C5412" s="6" t="s">
        <v>166</v>
      </c>
      <c r="D5412">
        <v>9257.7181710000004</v>
      </c>
      <c r="E5412" s="6" t="s">
        <v>119</v>
      </c>
      <c r="F5412" s="6" t="s">
        <v>118</v>
      </c>
      <c r="G5412">
        <v>20260723</v>
      </c>
    </row>
    <row r="5413" spans="1:7" x14ac:dyDescent="0.2">
      <c r="A5413" s="6" t="s">
        <v>202</v>
      </c>
      <c r="B5413" s="6" t="s">
        <v>190</v>
      </c>
      <c r="C5413" s="6" t="s">
        <v>166</v>
      </c>
      <c r="D5413">
        <v>0</v>
      </c>
      <c r="E5413" s="6" t="s">
        <v>106</v>
      </c>
      <c r="F5413" s="6" t="s">
        <v>120</v>
      </c>
      <c r="G5413">
        <v>20260723</v>
      </c>
    </row>
    <row r="5414" spans="1:7" x14ac:dyDescent="0.2">
      <c r="A5414" s="6" t="s">
        <v>202</v>
      </c>
      <c r="B5414" s="6" t="s">
        <v>190</v>
      </c>
      <c r="C5414" s="6" t="s">
        <v>166</v>
      </c>
      <c r="D5414">
        <v>8705.4192419999999</v>
      </c>
      <c r="E5414" s="6" t="s">
        <v>108</v>
      </c>
      <c r="F5414" s="6" t="s">
        <v>121</v>
      </c>
      <c r="G5414">
        <v>20260723</v>
      </c>
    </row>
    <row r="5415" spans="1:7" x14ac:dyDescent="0.2">
      <c r="A5415" s="6" t="s">
        <v>202</v>
      </c>
      <c r="B5415" s="6" t="s">
        <v>190</v>
      </c>
      <c r="C5415" s="6" t="s">
        <v>166</v>
      </c>
      <c r="D5415">
        <v>552.29892900000004</v>
      </c>
      <c r="E5415" s="6" t="s">
        <v>110</v>
      </c>
      <c r="F5415" s="6" t="s">
        <v>122</v>
      </c>
      <c r="G5415">
        <v>20260723</v>
      </c>
    </row>
    <row r="5416" spans="1:7" x14ac:dyDescent="0.2">
      <c r="A5416" s="6" t="s">
        <v>202</v>
      </c>
      <c r="B5416" s="6" t="s">
        <v>190</v>
      </c>
      <c r="C5416" s="6" t="s">
        <v>166</v>
      </c>
      <c r="D5416">
        <v>210113.278139</v>
      </c>
      <c r="E5416" s="6" t="s">
        <v>169</v>
      </c>
      <c r="F5416" s="6" t="s">
        <v>123</v>
      </c>
      <c r="G5416">
        <v>20260723</v>
      </c>
    </row>
    <row r="5417" spans="1:7" x14ac:dyDescent="0.2">
      <c r="A5417" s="6" t="s">
        <v>202</v>
      </c>
      <c r="B5417" s="6" t="s">
        <v>190</v>
      </c>
      <c r="C5417" s="6" t="s">
        <v>166</v>
      </c>
      <c r="D5417">
        <v>19283.109273999999</v>
      </c>
      <c r="E5417" s="6" t="s">
        <v>106</v>
      </c>
      <c r="F5417" s="6" t="s">
        <v>124</v>
      </c>
      <c r="G5417">
        <v>20260723</v>
      </c>
    </row>
    <row r="5418" spans="1:7" x14ac:dyDescent="0.2">
      <c r="A5418" s="6" t="s">
        <v>202</v>
      </c>
      <c r="B5418" s="6" t="s">
        <v>190</v>
      </c>
      <c r="C5418" s="6" t="s">
        <v>166</v>
      </c>
      <c r="D5418">
        <v>188664.03361799999</v>
      </c>
      <c r="E5418" s="6" t="s">
        <v>108</v>
      </c>
      <c r="F5418" s="6" t="s">
        <v>125</v>
      </c>
      <c r="G5418">
        <v>20260723</v>
      </c>
    </row>
    <row r="5419" spans="1:7" x14ac:dyDescent="0.2">
      <c r="A5419" s="6" t="s">
        <v>202</v>
      </c>
      <c r="B5419" s="6" t="s">
        <v>190</v>
      </c>
      <c r="C5419" s="6" t="s">
        <v>166</v>
      </c>
      <c r="D5419">
        <v>2166.1352470000002</v>
      </c>
      <c r="E5419" s="6" t="s">
        <v>110</v>
      </c>
      <c r="F5419" s="6" t="s">
        <v>126</v>
      </c>
      <c r="G5419">
        <v>20260723</v>
      </c>
    </row>
    <row r="5420" spans="1:7" x14ac:dyDescent="0.2">
      <c r="A5420" s="6" t="s">
        <v>202</v>
      </c>
      <c r="B5420" s="6" t="s">
        <v>190</v>
      </c>
      <c r="C5420" s="6" t="s">
        <v>166</v>
      </c>
      <c r="D5420">
        <v>195210.613323</v>
      </c>
      <c r="E5420" s="6" t="s">
        <v>170</v>
      </c>
      <c r="F5420" s="6" t="s">
        <v>127</v>
      </c>
      <c r="G5420">
        <v>20260723</v>
      </c>
    </row>
    <row r="5421" spans="1:7" x14ac:dyDescent="0.2">
      <c r="A5421" s="6" t="s">
        <v>202</v>
      </c>
      <c r="B5421" s="6" t="s">
        <v>190</v>
      </c>
      <c r="C5421" s="6" t="s">
        <v>166</v>
      </c>
      <c r="D5421">
        <v>90914.193539999993</v>
      </c>
      <c r="E5421" s="6" t="s">
        <v>106</v>
      </c>
      <c r="F5421" s="6" t="s">
        <v>128</v>
      </c>
      <c r="G5421">
        <v>20260723</v>
      </c>
    </row>
    <row r="5422" spans="1:7" x14ac:dyDescent="0.2">
      <c r="A5422" s="6" t="s">
        <v>202</v>
      </c>
      <c r="B5422" s="6" t="s">
        <v>190</v>
      </c>
      <c r="C5422" s="6" t="s">
        <v>166</v>
      </c>
      <c r="D5422">
        <v>103479.378008</v>
      </c>
      <c r="E5422" s="6" t="s">
        <v>108</v>
      </c>
      <c r="F5422" s="6" t="s">
        <v>129</v>
      </c>
      <c r="G5422">
        <v>20260723</v>
      </c>
    </row>
    <row r="5423" spans="1:7" x14ac:dyDescent="0.2">
      <c r="A5423" s="6" t="s">
        <v>202</v>
      </c>
      <c r="B5423" s="6" t="s">
        <v>190</v>
      </c>
      <c r="C5423" s="6" t="s">
        <v>166</v>
      </c>
      <c r="D5423">
        <v>817.04177500000003</v>
      </c>
      <c r="E5423" s="6" t="s">
        <v>110</v>
      </c>
      <c r="F5423" s="6" t="s">
        <v>130</v>
      </c>
      <c r="G5423">
        <v>20260723</v>
      </c>
    </row>
    <row r="5424" spans="1:7" x14ac:dyDescent="0.2">
      <c r="A5424" s="6" t="s">
        <v>202</v>
      </c>
      <c r="B5424" s="6" t="s">
        <v>190</v>
      </c>
      <c r="C5424" s="6" t="s">
        <v>166</v>
      </c>
      <c r="E5424" s="6" t="s">
        <v>132</v>
      </c>
      <c r="F5424" s="6" t="s">
        <v>131</v>
      </c>
      <c r="G5424">
        <v>20260723</v>
      </c>
    </row>
    <row r="5425" spans="1:7" x14ac:dyDescent="0.2">
      <c r="A5425" s="6" t="s">
        <v>202</v>
      </c>
      <c r="B5425" s="6" t="s">
        <v>190</v>
      </c>
      <c r="C5425" s="6" t="s">
        <v>166</v>
      </c>
      <c r="D5425">
        <v>0</v>
      </c>
      <c r="E5425" s="6" t="s">
        <v>134</v>
      </c>
      <c r="F5425" s="6" t="s">
        <v>133</v>
      </c>
      <c r="G5425">
        <v>20260723</v>
      </c>
    </row>
    <row r="5426" spans="1:7" x14ac:dyDescent="0.2">
      <c r="A5426" s="6" t="s">
        <v>202</v>
      </c>
      <c r="B5426" s="6" t="s">
        <v>190</v>
      </c>
      <c r="C5426" s="6" t="s">
        <v>166</v>
      </c>
      <c r="D5426">
        <v>132.32507000000001</v>
      </c>
      <c r="E5426" s="6" t="s">
        <v>136</v>
      </c>
      <c r="F5426" s="6" t="s">
        <v>135</v>
      </c>
      <c r="G5426">
        <v>20260723</v>
      </c>
    </row>
    <row r="5427" spans="1:7" x14ac:dyDescent="0.2">
      <c r="A5427" s="6" t="s">
        <v>202</v>
      </c>
      <c r="B5427" s="6" t="s">
        <v>190</v>
      </c>
      <c r="C5427" s="6" t="s">
        <v>166</v>
      </c>
      <c r="D5427">
        <v>24.324736999999999</v>
      </c>
      <c r="E5427" s="6" t="s">
        <v>138</v>
      </c>
      <c r="F5427" s="6" t="s">
        <v>137</v>
      </c>
      <c r="G5427">
        <v>20260723</v>
      </c>
    </row>
    <row r="5428" spans="1:7" x14ac:dyDescent="0.2">
      <c r="A5428" s="6" t="s">
        <v>202</v>
      </c>
      <c r="B5428" s="6" t="s">
        <v>190</v>
      </c>
      <c r="C5428" s="6" t="s">
        <v>166</v>
      </c>
      <c r="D5428">
        <v>4.4471600000000002</v>
      </c>
      <c r="E5428" s="6" t="s">
        <v>140</v>
      </c>
      <c r="F5428" s="6" t="s">
        <v>139</v>
      </c>
      <c r="G5428">
        <v>20260723</v>
      </c>
    </row>
    <row r="5429" spans="1:7" x14ac:dyDescent="0.2">
      <c r="A5429" s="6" t="s">
        <v>202</v>
      </c>
      <c r="B5429" s="6" t="s">
        <v>190</v>
      </c>
      <c r="C5429" s="6" t="s">
        <v>166</v>
      </c>
      <c r="D5429">
        <v>703.38945100000001</v>
      </c>
      <c r="E5429" s="6" t="s">
        <v>142</v>
      </c>
      <c r="F5429" s="6" t="s">
        <v>141</v>
      </c>
      <c r="G5429">
        <v>20260723</v>
      </c>
    </row>
    <row r="5430" spans="1:7" x14ac:dyDescent="0.2">
      <c r="A5430" s="6" t="s">
        <v>202</v>
      </c>
      <c r="B5430" s="6" t="s">
        <v>190</v>
      </c>
      <c r="C5430" s="6" t="s">
        <v>166</v>
      </c>
      <c r="D5430">
        <v>33886.022604999998</v>
      </c>
      <c r="E5430" s="6" t="s">
        <v>52</v>
      </c>
      <c r="F5430" s="6" t="s">
        <v>143</v>
      </c>
      <c r="G5430">
        <v>20260723</v>
      </c>
    </row>
    <row r="5431" spans="1:7" x14ac:dyDescent="0.2">
      <c r="A5431" s="6" t="s">
        <v>202</v>
      </c>
      <c r="B5431" s="6" t="s">
        <v>190</v>
      </c>
      <c r="C5431" s="6" t="s">
        <v>166</v>
      </c>
      <c r="D5431">
        <v>20824.093287</v>
      </c>
      <c r="E5431" s="6" t="s">
        <v>145</v>
      </c>
      <c r="F5431" s="6" t="s">
        <v>144</v>
      </c>
      <c r="G5431">
        <v>20260723</v>
      </c>
    </row>
    <row r="5432" spans="1:7" x14ac:dyDescent="0.2">
      <c r="A5432" s="6" t="s">
        <v>202</v>
      </c>
      <c r="B5432" s="6" t="s">
        <v>190</v>
      </c>
      <c r="C5432" s="6" t="s">
        <v>166</v>
      </c>
      <c r="D5432">
        <v>2883.661141</v>
      </c>
      <c r="E5432" s="6" t="s">
        <v>147</v>
      </c>
      <c r="F5432" s="6" t="s">
        <v>146</v>
      </c>
      <c r="G5432">
        <v>20260723</v>
      </c>
    </row>
    <row r="5433" spans="1:7" x14ac:dyDescent="0.2">
      <c r="A5433" s="6" t="s">
        <v>202</v>
      </c>
      <c r="B5433" s="6" t="s">
        <v>190</v>
      </c>
      <c r="C5433" s="6" t="s">
        <v>166</v>
      </c>
      <c r="D5433">
        <v>263.39283699999999</v>
      </c>
      <c r="E5433" s="6" t="s">
        <v>149</v>
      </c>
      <c r="F5433" s="6" t="s">
        <v>148</v>
      </c>
      <c r="G5433">
        <v>20260723</v>
      </c>
    </row>
    <row r="5434" spans="1:7" x14ac:dyDescent="0.2">
      <c r="A5434" s="6" t="s">
        <v>202</v>
      </c>
      <c r="B5434" s="6" t="s">
        <v>190</v>
      </c>
      <c r="C5434" s="6" t="s">
        <v>166</v>
      </c>
      <c r="D5434">
        <v>88.537109000000001</v>
      </c>
      <c r="E5434" s="6" t="s">
        <v>151</v>
      </c>
      <c r="F5434" s="6" t="s">
        <v>150</v>
      </c>
      <c r="G5434">
        <v>20260723</v>
      </c>
    </row>
    <row r="5435" spans="1:7" x14ac:dyDescent="0.2">
      <c r="A5435" s="6" t="s">
        <v>202</v>
      </c>
      <c r="B5435" s="6" t="s">
        <v>190</v>
      </c>
      <c r="C5435" s="6" t="s">
        <v>166</v>
      </c>
      <c r="D5435">
        <v>3837.3800670000001</v>
      </c>
      <c r="E5435" s="6" t="s">
        <v>153</v>
      </c>
      <c r="F5435" s="6" t="s">
        <v>152</v>
      </c>
      <c r="G5435">
        <v>20260723</v>
      </c>
    </row>
    <row r="5436" spans="1:7" x14ac:dyDescent="0.2">
      <c r="A5436" s="6" t="s">
        <v>202</v>
      </c>
      <c r="B5436" s="6" t="s">
        <v>190</v>
      </c>
      <c r="C5436" s="6" t="s">
        <v>166</v>
      </c>
      <c r="D5436">
        <v>2054.05557</v>
      </c>
      <c r="E5436" s="6" t="s">
        <v>155</v>
      </c>
      <c r="F5436" s="6" t="s">
        <v>154</v>
      </c>
      <c r="G5436">
        <v>20260723</v>
      </c>
    </row>
    <row r="5437" spans="1:7" x14ac:dyDescent="0.2">
      <c r="A5437" s="6" t="s">
        <v>202</v>
      </c>
      <c r="B5437" s="6" t="s">
        <v>190</v>
      </c>
      <c r="C5437" s="6" t="s">
        <v>166</v>
      </c>
      <c r="D5437">
        <v>0.30148900000000001</v>
      </c>
      <c r="E5437" s="6" t="s">
        <v>157</v>
      </c>
      <c r="F5437" s="6" t="s">
        <v>156</v>
      </c>
      <c r="G5437">
        <v>20260723</v>
      </c>
    </row>
    <row r="5438" spans="1:7" x14ac:dyDescent="0.2">
      <c r="A5438" s="6" t="s">
        <v>202</v>
      </c>
      <c r="B5438" s="6" t="s">
        <v>190</v>
      </c>
      <c r="C5438" s="6" t="s">
        <v>166</v>
      </c>
      <c r="D5438">
        <v>2053.7540800000002</v>
      </c>
      <c r="E5438" s="6" t="s">
        <v>159</v>
      </c>
      <c r="F5438" s="6" t="s">
        <v>158</v>
      </c>
      <c r="G5438">
        <v>20260723</v>
      </c>
    </row>
    <row r="5439" spans="1:7" x14ac:dyDescent="0.2">
      <c r="A5439" s="6" t="s">
        <v>202</v>
      </c>
      <c r="B5439" s="6" t="s">
        <v>190</v>
      </c>
      <c r="C5439" s="6" t="s">
        <v>166</v>
      </c>
      <c r="D5439">
        <v>3988.7469249999999</v>
      </c>
      <c r="E5439" s="6" t="s">
        <v>161</v>
      </c>
      <c r="F5439" s="6" t="s">
        <v>160</v>
      </c>
      <c r="G5439">
        <v>20260723</v>
      </c>
    </row>
    <row r="5440" spans="1:7" x14ac:dyDescent="0.2">
      <c r="A5440" s="6" t="s">
        <v>202</v>
      </c>
      <c r="B5440" s="6" t="s">
        <v>190</v>
      </c>
      <c r="C5440" s="6" t="s">
        <v>166</v>
      </c>
      <c r="D5440">
        <v>493574.02060599998</v>
      </c>
      <c r="E5440" s="6" t="s">
        <v>163</v>
      </c>
      <c r="F5440" s="6" t="s">
        <v>162</v>
      </c>
      <c r="G5440">
        <v>20260723</v>
      </c>
    </row>
    <row r="5441" spans="1:7" x14ac:dyDescent="0.2">
      <c r="A5441" s="6" t="s">
        <v>202</v>
      </c>
      <c r="B5441" s="6" t="s">
        <v>190</v>
      </c>
      <c r="C5441" s="6" t="s">
        <v>166</v>
      </c>
      <c r="D5441">
        <v>41080.727678000003</v>
      </c>
      <c r="E5441" s="6" t="s">
        <v>165</v>
      </c>
      <c r="F5441" s="6" t="s">
        <v>164</v>
      </c>
      <c r="G5441">
        <v>20260723</v>
      </c>
    </row>
    <row r="5442" spans="1:7" x14ac:dyDescent="0.2">
      <c r="A5442" s="6" t="s">
        <v>202</v>
      </c>
      <c r="B5442" s="6" t="s">
        <v>191</v>
      </c>
      <c r="C5442" s="6" t="s">
        <v>166</v>
      </c>
      <c r="E5442" s="6" t="s">
        <v>12</v>
      </c>
      <c r="F5442" s="6" t="s">
        <v>11</v>
      </c>
      <c r="G5442">
        <v>20260723</v>
      </c>
    </row>
    <row r="5443" spans="1:7" x14ac:dyDescent="0.2">
      <c r="A5443" s="6" t="s">
        <v>202</v>
      </c>
      <c r="B5443" s="6" t="s">
        <v>191</v>
      </c>
      <c r="C5443" s="6" t="s">
        <v>166</v>
      </c>
      <c r="E5443" s="6" t="s">
        <v>16</v>
      </c>
      <c r="F5443" s="6" t="s">
        <v>15</v>
      </c>
      <c r="G5443">
        <v>20260723</v>
      </c>
    </row>
    <row r="5444" spans="1:7" x14ac:dyDescent="0.2">
      <c r="A5444" s="6" t="s">
        <v>202</v>
      </c>
      <c r="B5444" s="6" t="s">
        <v>191</v>
      </c>
      <c r="C5444" s="6" t="s">
        <v>166</v>
      </c>
      <c r="E5444" s="6" t="s">
        <v>18</v>
      </c>
      <c r="F5444" s="6" t="s">
        <v>17</v>
      </c>
      <c r="G5444">
        <v>20260723</v>
      </c>
    </row>
    <row r="5445" spans="1:7" x14ac:dyDescent="0.2">
      <c r="A5445" s="6" t="s">
        <v>202</v>
      </c>
      <c r="B5445" s="6" t="s">
        <v>191</v>
      </c>
      <c r="C5445" s="6" t="s">
        <v>166</v>
      </c>
      <c r="D5445">
        <v>4.6848039999999997</v>
      </c>
      <c r="E5445" s="6" t="s">
        <v>20</v>
      </c>
      <c r="F5445" s="6" t="s">
        <v>19</v>
      </c>
      <c r="G5445">
        <v>20260723</v>
      </c>
    </row>
    <row r="5446" spans="1:7" x14ac:dyDescent="0.2">
      <c r="A5446" s="6" t="s">
        <v>202</v>
      </c>
      <c r="B5446" s="6" t="s">
        <v>191</v>
      </c>
      <c r="C5446" s="6" t="s">
        <v>166</v>
      </c>
      <c r="D5446">
        <v>143.588787</v>
      </c>
      <c r="E5446" s="6" t="s">
        <v>22</v>
      </c>
      <c r="F5446" s="6" t="s">
        <v>21</v>
      </c>
      <c r="G5446">
        <v>20260723</v>
      </c>
    </row>
    <row r="5447" spans="1:7" x14ac:dyDescent="0.2">
      <c r="A5447" s="6" t="s">
        <v>202</v>
      </c>
      <c r="B5447" s="6" t="s">
        <v>191</v>
      </c>
      <c r="C5447" s="6" t="s">
        <v>166</v>
      </c>
      <c r="D5447">
        <v>0</v>
      </c>
      <c r="E5447" s="6" t="s">
        <v>24</v>
      </c>
      <c r="F5447" s="6" t="s">
        <v>23</v>
      </c>
      <c r="G5447">
        <v>20260723</v>
      </c>
    </row>
    <row r="5448" spans="1:7" x14ac:dyDescent="0.2">
      <c r="A5448" s="6" t="s">
        <v>202</v>
      </c>
      <c r="B5448" s="6" t="s">
        <v>191</v>
      </c>
      <c r="C5448" s="6" t="s">
        <v>166</v>
      </c>
      <c r="D5448">
        <v>417.566912</v>
      </c>
      <c r="E5448" s="6" t="s">
        <v>26</v>
      </c>
      <c r="F5448" s="6" t="s">
        <v>25</v>
      </c>
      <c r="G5448">
        <v>20260723</v>
      </c>
    </row>
    <row r="5449" spans="1:7" x14ac:dyDescent="0.2">
      <c r="A5449" s="6" t="s">
        <v>202</v>
      </c>
      <c r="B5449" s="6" t="s">
        <v>191</v>
      </c>
      <c r="C5449" s="6" t="s">
        <v>166</v>
      </c>
      <c r="D5449">
        <v>324666.31308699999</v>
      </c>
      <c r="E5449" s="6" t="s">
        <v>28</v>
      </c>
      <c r="F5449" s="6" t="s">
        <v>27</v>
      </c>
      <c r="G5449">
        <v>20260723</v>
      </c>
    </row>
    <row r="5450" spans="1:7" x14ac:dyDescent="0.2">
      <c r="A5450" s="6" t="s">
        <v>202</v>
      </c>
      <c r="B5450" s="6" t="s">
        <v>191</v>
      </c>
      <c r="C5450" s="6" t="s">
        <v>166</v>
      </c>
      <c r="D5450">
        <v>3383.689327</v>
      </c>
      <c r="E5450" s="6" t="s">
        <v>30</v>
      </c>
      <c r="F5450" s="6" t="s">
        <v>29</v>
      </c>
      <c r="G5450">
        <v>20260723</v>
      </c>
    </row>
    <row r="5451" spans="1:7" x14ac:dyDescent="0.2">
      <c r="A5451" s="6" t="s">
        <v>202</v>
      </c>
      <c r="B5451" s="6" t="s">
        <v>191</v>
      </c>
      <c r="C5451" s="6" t="s">
        <v>166</v>
      </c>
      <c r="D5451">
        <v>95503.387881000002</v>
      </c>
      <c r="E5451" s="6" t="s">
        <v>32</v>
      </c>
      <c r="F5451" s="6" t="s">
        <v>31</v>
      </c>
      <c r="G5451">
        <v>20260723</v>
      </c>
    </row>
    <row r="5452" spans="1:7" x14ac:dyDescent="0.2">
      <c r="A5452" s="6" t="s">
        <v>202</v>
      </c>
      <c r="B5452" s="6" t="s">
        <v>191</v>
      </c>
      <c r="C5452" s="6" t="s">
        <v>166</v>
      </c>
      <c r="D5452">
        <v>17277.647440000001</v>
      </c>
      <c r="E5452" s="6" t="s">
        <v>34</v>
      </c>
      <c r="F5452" s="6" t="s">
        <v>33</v>
      </c>
      <c r="G5452">
        <v>20260723</v>
      </c>
    </row>
    <row r="5453" spans="1:7" x14ac:dyDescent="0.2">
      <c r="A5453" s="6" t="s">
        <v>202</v>
      </c>
      <c r="B5453" s="6" t="s">
        <v>191</v>
      </c>
      <c r="C5453" s="6" t="s">
        <v>166</v>
      </c>
      <c r="D5453">
        <v>11524.044287999999</v>
      </c>
      <c r="E5453" s="6" t="s">
        <v>36</v>
      </c>
      <c r="F5453" s="6" t="s">
        <v>35</v>
      </c>
      <c r="G5453">
        <v>20260723</v>
      </c>
    </row>
    <row r="5454" spans="1:7" x14ac:dyDescent="0.2">
      <c r="A5454" s="6" t="s">
        <v>202</v>
      </c>
      <c r="B5454" s="6" t="s">
        <v>191</v>
      </c>
      <c r="C5454" s="6" t="s">
        <v>166</v>
      </c>
      <c r="D5454">
        <v>5753.6031519999997</v>
      </c>
      <c r="E5454" s="6" t="s">
        <v>38</v>
      </c>
      <c r="F5454" s="6" t="s">
        <v>37</v>
      </c>
      <c r="G5454">
        <v>20260723</v>
      </c>
    </row>
    <row r="5455" spans="1:7" x14ac:dyDescent="0.2">
      <c r="A5455" s="6" t="s">
        <v>202</v>
      </c>
      <c r="B5455" s="6" t="s">
        <v>191</v>
      </c>
      <c r="C5455" s="6" t="s">
        <v>166</v>
      </c>
      <c r="D5455">
        <v>114506.88979299999</v>
      </c>
      <c r="E5455" s="6" t="s">
        <v>40</v>
      </c>
      <c r="F5455" s="6" t="s">
        <v>39</v>
      </c>
      <c r="G5455">
        <v>20260723</v>
      </c>
    </row>
    <row r="5456" spans="1:7" x14ac:dyDescent="0.2">
      <c r="A5456" s="6" t="s">
        <v>202</v>
      </c>
      <c r="B5456" s="6" t="s">
        <v>191</v>
      </c>
      <c r="C5456" s="6" t="s">
        <v>166</v>
      </c>
      <c r="D5456">
        <v>38764.549322999999</v>
      </c>
      <c r="E5456" s="6" t="s">
        <v>42</v>
      </c>
      <c r="F5456" s="6" t="s">
        <v>41</v>
      </c>
      <c r="G5456">
        <v>20260723</v>
      </c>
    </row>
    <row r="5457" spans="1:7" x14ac:dyDescent="0.2">
      <c r="A5457" s="6" t="s">
        <v>202</v>
      </c>
      <c r="B5457" s="6" t="s">
        <v>191</v>
      </c>
      <c r="C5457" s="6" t="s">
        <v>166</v>
      </c>
      <c r="D5457">
        <v>72647.347829000006</v>
      </c>
      <c r="E5457" s="6" t="s">
        <v>44</v>
      </c>
      <c r="F5457" s="6" t="s">
        <v>43</v>
      </c>
      <c r="G5457">
        <v>20260723</v>
      </c>
    </row>
    <row r="5458" spans="1:7" x14ac:dyDescent="0.2">
      <c r="A5458" s="6" t="s">
        <v>202</v>
      </c>
      <c r="B5458" s="6" t="s">
        <v>191</v>
      </c>
      <c r="C5458" s="6" t="s">
        <v>166</v>
      </c>
      <c r="D5458">
        <v>965.711004</v>
      </c>
      <c r="E5458" s="6" t="s">
        <v>46</v>
      </c>
      <c r="F5458" s="6" t="s">
        <v>45</v>
      </c>
      <c r="G5458">
        <v>20260723</v>
      </c>
    </row>
    <row r="5459" spans="1:7" x14ac:dyDescent="0.2">
      <c r="A5459" s="6" t="s">
        <v>202</v>
      </c>
      <c r="B5459" s="6" t="s">
        <v>191</v>
      </c>
      <c r="C5459" s="6" t="s">
        <v>166</v>
      </c>
      <c r="D5459">
        <v>2129.281637</v>
      </c>
      <c r="E5459" s="6" t="s">
        <v>48</v>
      </c>
      <c r="F5459" s="6" t="s">
        <v>47</v>
      </c>
      <c r="G5459">
        <v>20260723</v>
      </c>
    </row>
    <row r="5460" spans="1:7" x14ac:dyDescent="0.2">
      <c r="A5460" s="6" t="s">
        <v>202</v>
      </c>
      <c r="B5460" s="6" t="s">
        <v>191</v>
      </c>
      <c r="C5460" s="6" t="s">
        <v>166</v>
      </c>
      <c r="D5460">
        <v>55912.693701999997</v>
      </c>
      <c r="E5460" s="6" t="s">
        <v>50</v>
      </c>
      <c r="F5460" s="6" t="s">
        <v>49</v>
      </c>
      <c r="G5460">
        <v>20260723</v>
      </c>
    </row>
    <row r="5461" spans="1:7" x14ac:dyDescent="0.2">
      <c r="A5461" s="6" t="s">
        <v>202</v>
      </c>
      <c r="B5461" s="6" t="s">
        <v>191</v>
      </c>
      <c r="C5461" s="6" t="s">
        <v>166</v>
      </c>
      <c r="D5461">
        <v>32585.393209000002</v>
      </c>
      <c r="E5461" s="6" t="s">
        <v>52</v>
      </c>
      <c r="F5461" s="6" t="s">
        <v>51</v>
      </c>
      <c r="G5461">
        <v>20260723</v>
      </c>
    </row>
    <row r="5462" spans="1:7" x14ac:dyDescent="0.2">
      <c r="A5462" s="6" t="s">
        <v>202</v>
      </c>
      <c r="B5462" s="6" t="s">
        <v>191</v>
      </c>
      <c r="C5462" s="6" t="s">
        <v>166</v>
      </c>
      <c r="D5462">
        <v>5557.3179730000002</v>
      </c>
      <c r="E5462" s="6" t="s">
        <v>54</v>
      </c>
      <c r="F5462" s="6" t="s">
        <v>53</v>
      </c>
      <c r="G5462">
        <v>20260723</v>
      </c>
    </row>
    <row r="5463" spans="1:7" x14ac:dyDescent="0.2">
      <c r="A5463" s="6" t="s">
        <v>202</v>
      </c>
      <c r="B5463" s="6" t="s">
        <v>191</v>
      </c>
      <c r="C5463" s="6" t="s">
        <v>166</v>
      </c>
      <c r="D5463">
        <v>-60.706237999999999</v>
      </c>
      <c r="E5463" s="6" t="s">
        <v>56</v>
      </c>
      <c r="F5463" s="6" t="s">
        <v>55</v>
      </c>
      <c r="G5463">
        <v>20260723</v>
      </c>
    </row>
    <row r="5464" spans="1:7" x14ac:dyDescent="0.2">
      <c r="A5464" s="6" t="s">
        <v>202</v>
      </c>
      <c r="B5464" s="6" t="s">
        <v>191</v>
      </c>
      <c r="C5464" s="6" t="s">
        <v>166</v>
      </c>
      <c r="D5464">
        <v>239174.30925799999</v>
      </c>
      <c r="E5464" s="6" t="s">
        <v>58</v>
      </c>
      <c r="F5464" s="6" t="s">
        <v>57</v>
      </c>
      <c r="G5464">
        <v>20260723</v>
      </c>
    </row>
    <row r="5465" spans="1:7" x14ac:dyDescent="0.2">
      <c r="A5465" s="6" t="s">
        <v>202</v>
      </c>
      <c r="B5465" s="6" t="s">
        <v>191</v>
      </c>
      <c r="C5465" s="6" t="s">
        <v>166</v>
      </c>
      <c r="D5465">
        <v>5375.2923639999999</v>
      </c>
      <c r="E5465" s="6" t="s">
        <v>60</v>
      </c>
      <c r="F5465" s="6" t="s">
        <v>59</v>
      </c>
      <c r="G5465">
        <v>20260723</v>
      </c>
    </row>
    <row r="5466" spans="1:7" x14ac:dyDescent="0.2">
      <c r="A5466" s="6" t="s">
        <v>202</v>
      </c>
      <c r="B5466" s="6" t="s">
        <v>191</v>
      </c>
      <c r="C5466" s="6" t="s">
        <v>166</v>
      </c>
      <c r="D5466">
        <v>2.5510000000000001E-2</v>
      </c>
      <c r="E5466" s="6" t="s">
        <v>62</v>
      </c>
      <c r="F5466" s="6" t="s">
        <v>61</v>
      </c>
      <c r="G5466">
        <v>20260723</v>
      </c>
    </row>
    <row r="5467" spans="1:7" x14ac:dyDescent="0.2">
      <c r="A5467" s="6" t="s">
        <v>202</v>
      </c>
      <c r="B5467" s="6" t="s">
        <v>191</v>
      </c>
      <c r="C5467" s="6" t="s">
        <v>166</v>
      </c>
      <c r="D5467">
        <v>207.07539199999999</v>
      </c>
      <c r="E5467" s="6" t="s">
        <v>64</v>
      </c>
      <c r="F5467" s="6" t="s">
        <v>63</v>
      </c>
      <c r="G5467">
        <v>20260723</v>
      </c>
    </row>
    <row r="5468" spans="1:7" x14ac:dyDescent="0.2">
      <c r="A5468" s="6" t="s">
        <v>202</v>
      </c>
      <c r="B5468" s="6" t="s">
        <v>191</v>
      </c>
      <c r="C5468" s="6" t="s">
        <v>166</v>
      </c>
      <c r="D5468">
        <v>5168.1914619999998</v>
      </c>
      <c r="E5468" s="6" t="s">
        <v>66</v>
      </c>
      <c r="F5468" s="6" t="s">
        <v>65</v>
      </c>
      <c r="G5468">
        <v>20260723</v>
      </c>
    </row>
    <row r="5469" spans="1:7" x14ac:dyDescent="0.2">
      <c r="A5469" s="6" t="s">
        <v>202</v>
      </c>
      <c r="B5469" s="6" t="s">
        <v>191</v>
      </c>
      <c r="C5469" s="6" t="s">
        <v>166</v>
      </c>
      <c r="D5469">
        <v>685.47803999999996</v>
      </c>
      <c r="E5469" s="6" t="s">
        <v>68</v>
      </c>
      <c r="F5469" s="6" t="s">
        <v>67</v>
      </c>
      <c r="G5469">
        <v>20260723</v>
      </c>
    </row>
    <row r="5470" spans="1:7" x14ac:dyDescent="0.2">
      <c r="A5470" s="6" t="s">
        <v>202</v>
      </c>
      <c r="B5470" s="6" t="s">
        <v>191</v>
      </c>
      <c r="C5470" s="6" t="s">
        <v>166</v>
      </c>
      <c r="D5470">
        <v>584.21340599999996</v>
      </c>
      <c r="E5470" s="6" t="s">
        <v>70</v>
      </c>
      <c r="F5470" s="6" t="s">
        <v>69</v>
      </c>
      <c r="G5470">
        <v>20260723</v>
      </c>
    </row>
    <row r="5471" spans="1:7" x14ac:dyDescent="0.2">
      <c r="A5471" s="6" t="s">
        <v>202</v>
      </c>
      <c r="B5471" s="6" t="s">
        <v>191</v>
      </c>
      <c r="C5471" s="6" t="s">
        <v>166</v>
      </c>
      <c r="D5471">
        <v>564.12586499999998</v>
      </c>
      <c r="E5471" s="6" t="s">
        <v>72</v>
      </c>
      <c r="F5471" s="6" t="s">
        <v>71</v>
      </c>
      <c r="G5471">
        <v>20260723</v>
      </c>
    </row>
    <row r="5472" spans="1:7" x14ac:dyDescent="0.2">
      <c r="A5472" s="6" t="s">
        <v>202</v>
      </c>
      <c r="B5472" s="6" t="s">
        <v>191</v>
      </c>
      <c r="C5472" s="6" t="s">
        <v>166</v>
      </c>
      <c r="D5472">
        <v>20.087541000000002</v>
      </c>
      <c r="E5472" s="6" t="s">
        <v>74</v>
      </c>
      <c r="F5472" s="6" t="s">
        <v>73</v>
      </c>
      <c r="G5472">
        <v>20260723</v>
      </c>
    </row>
    <row r="5473" spans="1:7" x14ac:dyDescent="0.2">
      <c r="A5473" s="6" t="s">
        <v>202</v>
      </c>
      <c r="B5473" s="6" t="s">
        <v>191</v>
      </c>
      <c r="C5473" s="6" t="s">
        <v>166</v>
      </c>
      <c r="D5473">
        <v>100.208777</v>
      </c>
      <c r="E5473" s="6" t="s">
        <v>76</v>
      </c>
      <c r="F5473" s="6" t="s">
        <v>75</v>
      </c>
      <c r="G5473">
        <v>20260723</v>
      </c>
    </row>
    <row r="5474" spans="1:7" x14ac:dyDescent="0.2">
      <c r="A5474" s="6" t="s">
        <v>202</v>
      </c>
      <c r="B5474" s="6" t="s">
        <v>191</v>
      </c>
      <c r="C5474" s="6" t="s">
        <v>166</v>
      </c>
      <c r="D5474">
        <v>66.834042999999994</v>
      </c>
      <c r="E5474" s="6" t="s">
        <v>78</v>
      </c>
      <c r="F5474" s="6" t="s">
        <v>77</v>
      </c>
      <c r="G5474">
        <v>20260723</v>
      </c>
    </row>
    <row r="5475" spans="1:7" x14ac:dyDescent="0.2">
      <c r="A5475" s="6" t="s">
        <v>202</v>
      </c>
      <c r="B5475" s="6" t="s">
        <v>191</v>
      </c>
      <c r="C5475" s="6" t="s">
        <v>166</v>
      </c>
      <c r="D5475">
        <v>33.374732999999999</v>
      </c>
      <c r="E5475" s="6" t="s">
        <v>80</v>
      </c>
      <c r="F5475" s="6" t="s">
        <v>79</v>
      </c>
      <c r="G5475">
        <v>20260723</v>
      </c>
    </row>
    <row r="5476" spans="1:7" x14ac:dyDescent="0.2">
      <c r="A5476" s="6" t="s">
        <v>202</v>
      </c>
      <c r="B5476" s="6" t="s">
        <v>191</v>
      </c>
      <c r="C5476" s="6" t="s">
        <v>166</v>
      </c>
      <c r="D5476">
        <v>1.055858</v>
      </c>
      <c r="E5476" s="6" t="s">
        <v>82</v>
      </c>
      <c r="F5476" s="6" t="s">
        <v>81</v>
      </c>
      <c r="G5476">
        <v>20260723</v>
      </c>
    </row>
    <row r="5477" spans="1:7" x14ac:dyDescent="0.2">
      <c r="A5477" s="6" t="s">
        <v>202</v>
      </c>
      <c r="B5477" s="6" t="s">
        <v>191</v>
      </c>
      <c r="C5477" s="6" t="s">
        <v>166</v>
      </c>
      <c r="D5477">
        <v>0.109731</v>
      </c>
      <c r="E5477" s="6" t="s">
        <v>84</v>
      </c>
      <c r="F5477" s="6" t="s">
        <v>83</v>
      </c>
      <c r="G5477">
        <v>20260723</v>
      </c>
    </row>
    <row r="5478" spans="1:7" x14ac:dyDescent="0.2">
      <c r="A5478" s="6" t="s">
        <v>202</v>
      </c>
      <c r="B5478" s="6" t="s">
        <v>191</v>
      </c>
      <c r="C5478" s="6" t="s">
        <v>166</v>
      </c>
      <c r="D5478">
        <v>1090.565805</v>
      </c>
      <c r="E5478" s="6" t="s">
        <v>86</v>
      </c>
      <c r="F5478" s="6" t="s">
        <v>85</v>
      </c>
      <c r="G5478">
        <v>20260723</v>
      </c>
    </row>
    <row r="5479" spans="1:7" x14ac:dyDescent="0.2">
      <c r="A5479" s="6" t="s">
        <v>202</v>
      </c>
      <c r="B5479" s="6" t="s">
        <v>191</v>
      </c>
      <c r="C5479" s="6" t="s">
        <v>166</v>
      </c>
      <c r="D5479">
        <v>88.959772999999998</v>
      </c>
      <c r="E5479" s="6" t="s">
        <v>88</v>
      </c>
      <c r="F5479" s="6" t="s">
        <v>87</v>
      </c>
      <c r="G5479">
        <v>20260723</v>
      </c>
    </row>
    <row r="5480" spans="1:7" x14ac:dyDescent="0.2">
      <c r="A5480" s="6" t="s">
        <v>202</v>
      </c>
      <c r="B5480" s="6" t="s">
        <v>191</v>
      </c>
      <c r="C5480" s="6" t="s">
        <v>166</v>
      </c>
      <c r="D5480">
        <v>3317.5563539999998</v>
      </c>
      <c r="E5480" s="6" t="s">
        <v>90</v>
      </c>
      <c r="F5480" s="6" t="s">
        <v>89</v>
      </c>
      <c r="G5480">
        <v>20260723</v>
      </c>
    </row>
    <row r="5481" spans="1:7" x14ac:dyDescent="0.2">
      <c r="A5481" s="6" t="s">
        <v>202</v>
      </c>
      <c r="B5481" s="6" t="s">
        <v>191</v>
      </c>
      <c r="C5481" s="6" t="s">
        <v>166</v>
      </c>
      <c r="D5481">
        <v>17.951328</v>
      </c>
      <c r="E5481" s="6" t="s">
        <v>92</v>
      </c>
      <c r="F5481" s="6" t="s">
        <v>91</v>
      </c>
      <c r="G5481">
        <v>20260723</v>
      </c>
    </row>
    <row r="5482" spans="1:7" x14ac:dyDescent="0.2">
      <c r="A5482" s="6" t="s">
        <v>202</v>
      </c>
      <c r="B5482" s="6" t="s">
        <v>191</v>
      </c>
      <c r="C5482" s="6" t="s">
        <v>166</v>
      </c>
      <c r="D5482">
        <v>0</v>
      </c>
      <c r="E5482" s="6" t="s">
        <v>94</v>
      </c>
      <c r="F5482" s="6" t="s">
        <v>93</v>
      </c>
      <c r="G5482">
        <v>20260723</v>
      </c>
    </row>
    <row r="5483" spans="1:7" x14ac:dyDescent="0.2">
      <c r="A5483" s="6" t="s">
        <v>202</v>
      </c>
      <c r="B5483" s="6" t="s">
        <v>191</v>
      </c>
      <c r="C5483" s="6" t="s">
        <v>166</v>
      </c>
      <c r="D5483">
        <v>5373.0135140000002</v>
      </c>
      <c r="E5483" s="6" t="s">
        <v>96</v>
      </c>
      <c r="F5483" s="6" t="s">
        <v>95</v>
      </c>
      <c r="G5483">
        <v>20260723</v>
      </c>
    </row>
    <row r="5484" spans="1:7" x14ac:dyDescent="0.2">
      <c r="A5484" s="6" t="s">
        <v>202</v>
      </c>
      <c r="B5484" s="6" t="s">
        <v>191</v>
      </c>
      <c r="C5484" s="6" t="s">
        <v>166</v>
      </c>
      <c r="D5484">
        <v>3076.9005379999999</v>
      </c>
      <c r="E5484" s="6" t="s">
        <v>98</v>
      </c>
      <c r="F5484" s="6" t="s">
        <v>97</v>
      </c>
      <c r="G5484">
        <v>20260723</v>
      </c>
    </row>
    <row r="5485" spans="1:7" x14ac:dyDescent="0.2">
      <c r="A5485" s="6" t="s">
        <v>202</v>
      </c>
      <c r="B5485" s="6" t="s">
        <v>191</v>
      </c>
      <c r="C5485" s="6" t="s">
        <v>166</v>
      </c>
      <c r="D5485">
        <v>583432.29029499996</v>
      </c>
      <c r="E5485" s="6" t="s">
        <v>100</v>
      </c>
      <c r="F5485" s="6" t="s">
        <v>99</v>
      </c>
      <c r="G5485">
        <v>20260723</v>
      </c>
    </row>
    <row r="5486" spans="1:7" x14ac:dyDescent="0.2">
      <c r="A5486" s="6" t="s">
        <v>202</v>
      </c>
      <c r="B5486" s="6" t="s">
        <v>191</v>
      </c>
      <c r="C5486" s="6" t="s">
        <v>166</v>
      </c>
      <c r="E5486" s="6" t="s">
        <v>102</v>
      </c>
      <c r="F5486" s="6" t="s">
        <v>101</v>
      </c>
      <c r="G5486">
        <v>20260723</v>
      </c>
    </row>
    <row r="5487" spans="1:7" x14ac:dyDescent="0.2">
      <c r="A5487" s="6" t="s">
        <v>202</v>
      </c>
      <c r="B5487" s="6" t="s">
        <v>191</v>
      </c>
      <c r="C5487" s="6" t="s">
        <v>166</v>
      </c>
      <c r="D5487">
        <v>10700.694298</v>
      </c>
      <c r="E5487" s="6" t="s">
        <v>167</v>
      </c>
      <c r="F5487" s="6" t="s">
        <v>103</v>
      </c>
      <c r="G5487">
        <v>20260723</v>
      </c>
    </row>
    <row r="5488" spans="1:7" x14ac:dyDescent="0.2">
      <c r="A5488" s="6" t="s">
        <v>202</v>
      </c>
      <c r="B5488" s="6" t="s">
        <v>191</v>
      </c>
      <c r="C5488" s="6" t="s">
        <v>166</v>
      </c>
      <c r="D5488">
        <v>5948.425268</v>
      </c>
      <c r="E5488" s="6" t="s">
        <v>168</v>
      </c>
      <c r="F5488" s="6" t="s">
        <v>104</v>
      </c>
      <c r="G5488">
        <v>20260723</v>
      </c>
    </row>
    <row r="5489" spans="1:7" x14ac:dyDescent="0.2">
      <c r="A5489" s="6" t="s">
        <v>202</v>
      </c>
      <c r="B5489" s="6" t="s">
        <v>191</v>
      </c>
      <c r="C5489" s="6" t="s">
        <v>166</v>
      </c>
      <c r="D5489">
        <v>0</v>
      </c>
      <c r="E5489" s="6" t="s">
        <v>106</v>
      </c>
      <c r="F5489" s="6" t="s">
        <v>105</v>
      </c>
      <c r="G5489">
        <v>20260723</v>
      </c>
    </row>
    <row r="5490" spans="1:7" x14ac:dyDescent="0.2">
      <c r="A5490" s="6" t="s">
        <v>202</v>
      </c>
      <c r="B5490" s="6" t="s">
        <v>191</v>
      </c>
      <c r="C5490" s="6" t="s">
        <v>166</v>
      </c>
      <c r="D5490">
        <v>5701.7049699999998</v>
      </c>
      <c r="E5490" s="6" t="s">
        <v>108</v>
      </c>
      <c r="F5490" s="6" t="s">
        <v>107</v>
      </c>
      <c r="G5490">
        <v>20260723</v>
      </c>
    </row>
    <row r="5491" spans="1:7" x14ac:dyDescent="0.2">
      <c r="A5491" s="6" t="s">
        <v>202</v>
      </c>
      <c r="B5491" s="6" t="s">
        <v>191</v>
      </c>
      <c r="C5491" s="6" t="s">
        <v>166</v>
      </c>
      <c r="D5491">
        <v>246.72029800000001</v>
      </c>
      <c r="E5491" s="6" t="s">
        <v>110</v>
      </c>
      <c r="F5491" s="6" t="s">
        <v>109</v>
      </c>
      <c r="G5491">
        <v>20260723</v>
      </c>
    </row>
    <row r="5492" spans="1:7" x14ac:dyDescent="0.2">
      <c r="A5492" s="6" t="s">
        <v>202</v>
      </c>
      <c r="B5492" s="6" t="s">
        <v>191</v>
      </c>
      <c r="C5492" s="6" t="s">
        <v>166</v>
      </c>
      <c r="D5492">
        <v>4752.2690300000004</v>
      </c>
      <c r="E5492" s="6" t="s">
        <v>112</v>
      </c>
      <c r="F5492" s="6" t="s">
        <v>111</v>
      </c>
      <c r="G5492">
        <v>20260723</v>
      </c>
    </row>
    <row r="5493" spans="1:7" x14ac:dyDescent="0.2">
      <c r="A5493" s="6" t="s">
        <v>202</v>
      </c>
      <c r="B5493" s="6" t="s">
        <v>191</v>
      </c>
      <c r="C5493" s="6" t="s">
        <v>166</v>
      </c>
      <c r="D5493">
        <v>0</v>
      </c>
      <c r="E5493" s="6" t="s">
        <v>106</v>
      </c>
      <c r="F5493" s="6" t="s">
        <v>113</v>
      </c>
      <c r="G5493">
        <v>20260723</v>
      </c>
    </row>
    <row r="5494" spans="1:7" x14ac:dyDescent="0.2">
      <c r="A5494" s="6" t="s">
        <v>202</v>
      </c>
      <c r="B5494" s="6" t="s">
        <v>191</v>
      </c>
      <c r="C5494" s="6" t="s">
        <v>166</v>
      </c>
      <c r="D5494">
        <v>4520.5888560000003</v>
      </c>
      <c r="E5494" s="6" t="s">
        <v>108</v>
      </c>
      <c r="F5494" s="6" t="s">
        <v>114</v>
      </c>
      <c r="G5494">
        <v>20260723</v>
      </c>
    </row>
    <row r="5495" spans="1:7" x14ac:dyDescent="0.2">
      <c r="A5495" s="6" t="s">
        <v>202</v>
      </c>
      <c r="B5495" s="6" t="s">
        <v>191</v>
      </c>
      <c r="C5495" s="6" t="s">
        <v>166</v>
      </c>
      <c r="D5495">
        <v>231.68017399999999</v>
      </c>
      <c r="E5495" s="6" t="s">
        <v>110</v>
      </c>
      <c r="F5495" s="6" t="s">
        <v>115</v>
      </c>
      <c r="G5495">
        <v>20260723</v>
      </c>
    </row>
    <row r="5496" spans="1:7" x14ac:dyDescent="0.2">
      <c r="A5496" s="6" t="s">
        <v>202</v>
      </c>
      <c r="B5496" s="6" t="s">
        <v>191</v>
      </c>
      <c r="C5496" s="6" t="s">
        <v>166</v>
      </c>
      <c r="D5496">
        <v>226697.506864</v>
      </c>
      <c r="E5496" s="6" t="s">
        <v>117</v>
      </c>
      <c r="F5496" s="6" t="s">
        <v>116</v>
      </c>
      <c r="G5496">
        <v>20260723</v>
      </c>
    </row>
    <row r="5497" spans="1:7" x14ac:dyDescent="0.2">
      <c r="A5497" s="6" t="s">
        <v>202</v>
      </c>
      <c r="B5497" s="6" t="s">
        <v>191</v>
      </c>
      <c r="C5497" s="6" t="s">
        <v>166</v>
      </c>
      <c r="D5497">
        <v>9503.3013819999996</v>
      </c>
      <c r="E5497" s="6" t="s">
        <v>119</v>
      </c>
      <c r="F5497" s="6" t="s">
        <v>118</v>
      </c>
      <c r="G5497">
        <v>20260723</v>
      </c>
    </row>
    <row r="5498" spans="1:7" x14ac:dyDescent="0.2">
      <c r="A5498" s="6" t="s">
        <v>202</v>
      </c>
      <c r="B5498" s="6" t="s">
        <v>191</v>
      </c>
      <c r="C5498" s="6" t="s">
        <v>166</v>
      </c>
      <c r="D5498">
        <v>0</v>
      </c>
      <c r="E5498" s="6" t="s">
        <v>106</v>
      </c>
      <c r="F5498" s="6" t="s">
        <v>120</v>
      </c>
      <c r="G5498">
        <v>20260723</v>
      </c>
    </row>
    <row r="5499" spans="1:7" x14ac:dyDescent="0.2">
      <c r="A5499" s="6" t="s">
        <v>202</v>
      </c>
      <c r="B5499" s="6" t="s">
        <v>191</v>
      </c>
      <c r="C5499" s="6" t="s">
        <v>166</v>
      </c>
      <c r="D5499">
        <v>8814.2437069999996</v>
      </c>
      <c r="E5499" s="6" t="s">
        <v>108</v>
      </c>
      <c r="F5499" s="6" t="s">
        <v>121</v>
      </c>
      <c r="G5499">
        <v>20260723</v>
      </c>
    </row>
    <row r="5500" spans="1:7" x14ac:dyDescent="0.2">
      <c r="A5500" s="6" t="s">
        <v>202</v>
      </c>
      <c r="B5500" s="6" t="s">
        <v>191</v>
      </c>
      <c r="C5500" s="6" t="s">
        <v>166</v>
      </c>
      <c r="D5500">
        <v>689.05767500000002</v>
      </c>
      <c r="E5500" s="6" t="s">
        <v>110</v>
      </c>
      <c r="F5500" s="6" t="s">
        <v>122</v>
      </c>
      <c r="G5500">
        <v>20260723</v>
      </c>
    </row>
    <row r="5501" spans="1:7" x14ac:dyDescent="0.2">
      <c r="A5501" s="6" t="s">
        <v>202</v>
      </c>
      <c r="B5501" s="6" t="s">
        <v>191</v>
      </c>
      <c r="C5501" s="6" t="s">
        <v>166</v>
      </c>
      <c r="D5501">
        <v>217194.20548199999</v>
      </c>
      <c r="E5501" s="6" t="s">
        <v>169</v>
      </c>
      <c r="F5501" s="6" t="s">
        <v>123</v>
      </c>
      <c r="G5501">
        <v>20260723</v>
      </c>
    </row>
    <row r="5502" spans="1:7" x14ac:dyDescent="0.2">
      <c r="A5502" s="6" t="s">
        <v>202</v>
      </c>
      <c r="B5502" s="6" t="s">
        <v>191</v>
      </c>
      <c r="C5502" s="6" t="s">
        <v>166</v>
      </c>
      <c r="D5502">
        <v>22482.403858999998</v>
      </c>
      <c r="E5502" s="6" t="s">
        <v>106</v>
      </c>
      <c r="F5502" s="6" t="s">
        <v>124</v>
      </c>
      <c r="G5502">
        <v>20260723</v>
      </c>
    </row>
    <row r="5503" spans="1:7" x14ac:dyDescent="0.2">
      <c r="A5503" s="6" t="s">
        <v>202</v>
      </c>
      <c r="B5503" s="6" t="s">
        <v>191</v>
      </c>
      <c r="C5503" s="6" t="s">
        <v>166</v>
      </c>
      <c r="D5503">
        <v>193067.025857</v>
      </c>
      <c r="E5503" s="6" t="s">
        <v>108</v>
      </c>
      <c r="F5503" s="6" t="s">
        <v>125</v>
      </c>
      <c r="G5503">
        <v>20260723</v>
      </c>
    </row>
    <row r="5504" spans="1:7" x14ac:dyDescent="0.2">
      <c r="A5504" s="6" t="s">
        <v>202</v>
      </c>
      <c r="B5504" s="6" t="s">
        <v>191</v>
      </c>
      <c r="C5504" s="6" t="s">
        <v>166</v>
      </c>
      <c r="D5504">
        <v>1644.775766</v>
      </c>
      <c r="E5504" s="6" t="s">
        <v>110</v>
      </c>
      <c r="F5504" s="6" t="s">
        <v>126</v>
      </c>
      <c r="G5504">
        <v>20260723</v>
      </c>
    </row>
    <row r="5505" spans="1:7" x14ac:dyDescent="0.2">
      <c r="A5505" s="6" t="s">
        <v>202</v>
      </c>
      <c r="B5505" s="6" t="s">
        <v>191</v>
      </c>
      <c r="C5505" s="6" t="s">
        <v>166</v>
      </c>
      <c r="D5505">
        <v>229316.876957</v>
      </c>
      <c r="E5505" s="6" t="s">
        <v>170</v>
      </c>
      <c r="F5505" s="6" t="s">
        <v>127</v>
      </c>
      <c r="G5505">
        <v>20260723</v>
      </c>
    </row>
    <row r="5506" spans="1:7" x14ac:dyDescent="0.2">
      <c r="A5506" s="6" t="s">
        <v>202</v>
      </c>
      <c r="B5506" s="6" t="s">
        <v>191</v>
      </c>
      <c r="C5506" s="6" t="s">
        <v>166</v>
      </c>
      <c r="D5506">
        <v>78415.633421999999</v>
      </c>
      <c r="E5506" s="6" t="s">
        <v>106</v>
      </c>
      <c r="F5506" s="6" t="s">
        <v>128</v>
      </c>
      <c r="G5506">
        <v>20260723</v>
      </c>
    </row>
    <row r="5507" spans="1:7" x14ac:dyDescent="0.2">
      <c r="A5507" s="6" t="s">
        <v>202</v>
      </c>
      <c r="B5507" s="6" t="s">
        <v>191</v>
      </c>
      <c r="C5507" s="6" t="s">
        <v>166</v>
      </c>
      <c r="D5507">
        <v>149924.46258299999</v>
      </c>
      <c r="E5507" s="6" t="s">
        <v>108</v>
      </c>
      <c r="F5507" s="6" t="s">
        <v>129</v>
      </c>
      <c r="G5507">
        <v>20260723</v>
      </c>
    </row>
    <row r="5508" spans="1:7" x14ac:dyDescent="0.2">
      <c r="A5508" s="6" t="s">
        <v>202</v>
      </c>
      <c r="B5508" s="6" t="s">
        <v>191</v>
      </c>
      <c r="C5508" s="6" t="s">
        <v>166</v>
      </c>
      <c r="D5508">
        <v>976.78095199999996</v>
      </c>
      <c r="E5508" s="6" t="s">
        <v>110</v>
      </c>
      <c r="F5508" s="6" t="s">
        <v>130</v>
      </c>
      <c r="G5508">
        <v>20260723</v>
      </c>
    </row>
    <row r="5509" spans="1:7" x14ac:dyDescent="0.2">
      <c r="A5509" s="6" t="s">
        <v>202</v>
      </c>
      <c r="B5509" s="6" t="s">
        <v>191</v>
      </c>
      <c r="C5509" s="6" t="s">
        <v>166</v>
      </c>
      <c r="E5509" s="6" t="s">
        <v>132</v>
      </c>
      <c r="F5509" s="6" t="s">
        <v>131</v>
      </c>
      <c r="G5509">
        <v>20260723</v>
      </c>
    </row>
    <row r="5510" spans="1:7" x14ac:dyDescent="0.2">
      <c r="A5510" s="6" t="s">
        <v>202</v>
      </c>
      <c r="B5510" s="6" t="s">
        <v>191</v>
      </c>
      <c r="C5510" s="6" t="s">
        <v>166</v>
      </c>
      <c r="D5510">
        <v>0</v>
      </c>
      <c r="E5510" s="6" t="s">
        <v>134</v>
      </c>
      <c r="F5510" s="6" t="s">
        <v>133</v>
      </c>
      <c r="G5510">
        <v>20260723</v>
      </c>
    </row>
    <row r="5511" spans="1:7" x14ac:dyDescent="0.2">
      <c r="A5511" s="6" t="s">
        <v>202</v>
      </c>
      <c r="B5511" s="6" t="s">
        <v>191</v>
      </c>
      <c r="C5511" s="6" t="s">
        <v>166</v>
      </c>
      <c r="D5511">
        <v>8913.9367380000003</v>
      </c>
      <c r="E5511" s="6" t="s">
        <v>136</v>
      </c>
      <c r="F5511" s="6" t="s">
        <v>135</v>
      </c>
      <c r="G5511">
        <v>20260723</v>
      </c>
    </row>
    <row r="5512" spans="1:7" x14ac:dyDescent="0.2">
      <c r="A5512" s="6" t="s">
        <v>202</v>
      </c>
      <c r="B5512" s="6" t="s">
        <v>191</v>
      </c>
      <c r="C5512" s="6" t="s">
        <v>166</v>
      </c>
      <c r="D5512">
        <v>20.595977999999999</v>
      </c>
      <c r="E5512" s="6" t="s">
        <v>138</v>
      </c>
      <c r="F5512" s="6" t="s">
        <v>137</v>
      </c>
      <c r="G5512">
        <v>20260723</v>
      </c>
    </row>
    <row r="5513" spans="1:7" x14ac:dyDescent="0.2">
      <c r="A5513" s="6" t="s">
        <v>202</v>
      </c>
      <c r="B5513" s="6" t="s">
        <v>191</v>
      </c>
      <c r="C5513" s="6" t="s">
        <v>166</v>
      </c>
      <c r="D5513">
        <v>1.4678720000000001</v>
      </c>
      <c r="E5513" s="6" t="s">
        <v>140</v>
      </c>
      <c r="F5513" s="6" t="s">
        <v>139</v>
      </c>
      <c r="G5513">
        <v>20260723</v>
      </c>
    </row>
    <row r="5514" spans="1:7" x14ac:dyDescent="0.2">
      <c r="A5514" s="6" t="s">
        <v>202</v>
      </c>
      <c r="B5514" s="6" t="s">
        <v>191</v>
      </c>
      <c r="C5514" s="6" t="s">
        <v>166</v>
      </c>
      <c r="D5514">
        <v>859.58212000000003</v>
      </c>
      <c r="E5514" s="6" t="s">
        <v>142</v>
      </c>
      <c r="F5514" s="6" t="s">
        <v>141</v>
      </c>
      <c r="G5514">
        <v>20260723</v>
      </c>
    </row>
    <row r="5515" spans="1:7" x14ac:dyDescent="0.2">
      <c r="A5515" s="6" t="s">
        <v>202</v>
      </c>
      <c r="B5515" s="6" t="s">
        <v>191</v>
      </c>
      <c r="C5515" s="6" t="s">
        <v>166</v>
      </c>
      <c r="D5515">
        <v>28870.601229</v>
      </c>
      <c r="E5515" s="6" t="s">
        <v>52</v>
      </c>
      <c r="F5515" s="6" t="s">
        <v>143</v>
      </c>
      <c r="G5515">
        <v>20260723</v>
      </c>
    </row>
    <row r="5516" spans="1:7" x14ac:dyDescent="0.2">
      <c r="A5516" s="6" t="s">
        <v>202</v>
      </c>
      <c r="B5516" s="6" t="s">
        <v>191</v>
      </c>
      <c r="C5516" s="6" t="s">
        <v>166</v>
      </c>
      <c r="D5516">
        <v>18294.659844000002</v>
      </c>
      <c r="E5516" s="6" t="s">
        <v>145</v>
      </c>
      <c r="F5516" s="6" t="s">
        <v>144</v>
      </c>
      <c r="G5516">
        <v>20260723</v>
      </c>
    </row>
    <row r="5517" spans="1:7" x14ac:dyDescent="0.2">
      <c r="A5517" s="6" t="s">
        <v>202</v>
      </c>
      <c r="B5517" s="6" t="s">
        <v>191</v>
      </c>
      <c r="C5517" s="6" t="s">
        <v>166</v>
      </c>
      <c r="D5517">
        <v>5665.8257729999996</v>
      </c>
      <c r="E5517" s="6" t="s">
        <v>147</v>
      </c>
      <c r="F5517" s="6" t="s">
        <v>146</v>
      </c>
      <c r="G5517">
        <v>20260723</v>
      </c>
    </row>
    <row r="5518" spans="1:7" x14ac:dyDescent="0.2">
      <c r="A5518" s="6" t="s">
        <v>202</v>
      </c>
      <c r="B5518" s="6" t="s">
        <v>191</v>
      </c>
      <c r="C5518" s="6" t="s">
        <v>166</v>
      </c>
      <c r="D5518">
        <v>301.86748999999998</v>
      </c>
      <c r="E5518" s="6" t="s">
        <v>149</v>
      </c>
      <c r="F5518" s="6" t="s">
        <v>148</v>
      </c>
      <c r="G5518">
        <v>20260723</v>
      </c>
    </row>
    <row r="5519" spans="1:7" x14ac:dyDescent="0.2">
      <c r="A5519" s="6" t="s">
        <v>202</v>
      </c>
      <c r="B5519" s="6" t="s">
        <v>191</v>
      </c>
      <c r="C5519" s="6" t="s">
        <v>166</v>
      </c>
      <c r="D5519">
        <v>76.444753000000006</v>
      </c>
      <c r="E5519" s="6" t="s">
        <v>151</v>
      </c>
      <c r="F5519" s="6" t="s">
        <v>150</v>
      </c>
      <c r="G5519">
        <v>20260723</v>
      </c>
    </row>
    <row r="5520" spans="1:7" x14ac:dyDescent="0.2">
      <c r="A5520" s="6" t="s">
        <v>202</v>
      </c>
      <c r="B5520" s="6" t="s">
        <v>191</v>
      </c>
      <c r="C5520" s="6" t="s">
        <v>166</v>
      </c>
      <c r="D5520">
        <v>4809.635002</v>
      </c>
      <c r="E5520" s="6" t="s">
        <v>153</v>
      </c>
      <c r="F5520" s="6" t="s">
        <v>152</v>
      </c>
      <c r="G5520">
        <v>20260723</v>
      </c>
    </row>
    <row r="5521" spans="1:7" x14ac:dyDescent="0.2">
      <c r="A5521" s="6" t="s">
        <v>202</v>
      </c>
      <c r="B5521" s="6" t="s">
        <v>191</v>
      </c>
      <c r="C5521" s="6" t="s">
        <v>166</v>
      </c>
      <c r="D5521">
        <v>2451.5050110000002</v>
      </c>
      <c r="E5521" s="6" t="s">
        <v>155</v>
      </c>
      <c r="F5521" s="6" t="s">
        <v>154</v>
      </c>
      <c r="G5521">
        <v>20260723</v>
      </c>
    </row>
    <row r="5522" spans="1:7" x14ac:dyDescent="0.2">
      <c r="A5522" s="6" t="s">
        <v>202</v>
      </c>
      <c r="B5522" s="6" t="s">
        <v>191</v>
      </c>
      <c r="C5522" s="6" t="s">
        <v>166</v>
      </c>
      <c r="D5522">
        <v>4.7347E-2</v>
      </c>
      <c r="E5522" s="6" t="s">
        <v>157</v>
      </c>
      <c r="F5522" s="6" t="s">
        <v>156</v>
      </c>
      <c r="G5522">
        <v>20260723</v>
      </c>
    </row>
    <row r="5523" spans="1:7" x14ac:dyDescent="0.2">
      <c r="A5523" s="6" t="s">
        <v>202</v>
      </c>
      <c r="B5523" s="6" t="s">
        <v>191</v>
      </c>
      <c r="C5523" s="6" t="s">
        <v>166</v>
      </c>
      <c r="D5523">
        <v>2451.457664</v>
      </c>
      <c r="E5523" s="6" t="s">
        <v>159</v>
      </c>
      <c r="F5523" s="6" t="s">
        <v>158</v>
      </c>
      <c r="G5523">
        <v>20260723</v>
      </c>
    </row>
    <row r="5524" spans="1:7" x14ac:dyDescent="0.2">
      <c r="A5524" s="6" t="s">
        <v>202</v>
      </c>
      <c r="B5524" s="6" t="s">
        <v>191</v>
      </c>
      <c r="C5524" s="6" t="s">
        <v>166</v>
      </c>
      <c r="D5524">
        <v>5548.808043</v>
      </c>
      <c r="E5524" s="6" t="s">
        <v>161</v>
      </c>
      <c r="F5524" s="6" t="s">
        <v>160</v>
      </c>
      <c r="G5524">
        <v>20260723</v>
      </c>
    </row>
    <row r="5525" spans="1:7" x14ac:dyDescent="0.2">
      <c r="A5525" s="6" t="s">
        <v>202</v>
      </c>
      <c r="B5525" s="6" t="s">
        <v>191</v>
      </c>
      <c r="C5525" s="6" t="s">
        <v>166</v>
      </c>
      <c r="D5525">
        <v>542530.00797200005</v>
      </c>
      <c r="E5525" s="6" t="s">
        <v>163</v>
      </c>
      <c r="F5525" s="6" t="s">
        <v>162</v>
      </c>
      <c r="G5525">
        <v>20260723</v>
      </c>
    </row>
    <row r="5526" spans="1:7" x14ac:dyDescent="0.2">
      <c r="A5526" s="6" t="s">
        <v>202</v>
      </c>
      <c r="B5526" s="6" t="s">
        <v>191</v>
      </c>
      <c r="C5526" s="6" t="s">
        <v>166</v>
      </c>
      <c r="D5526">
        <v>40902.282322999999</v>
      </c>
      <c r="E5526" s="6" t="s">
        <v>165</v>
      </c>
      <c r="F5526" s="6" t="s">
        <v>164</v>
      </c>
      <c r="G5526">
        <v>20260723</v>
      </c>
    </row>
    <row r="5527" spans="1:7" x14ac:dyDescent="0.2">
      <c r="A5527" s="6" t="s">
        <v>202</v>
      </c>
      <c r="B5527" s="6" t="s">
        <v>192</v>
      </c>
      <c r="C5527" s="6" t="s">
        <v>166</v>
      </c>
      <c r="E5527" s="6" t="s">
        <v>12</v>
      </c>
      <c r="F5527" s="6" t="s">
        <v>11</v>
      </c>
      <c r="G5527">
        <v>20260723</v>
      </c>
    </row>
    <row r="5528" spans="1:7" x14ac:dyDescent="0.2">
      <c r="A5528" s="6" t="s">
        <v>202</v>
      </c>
      <c r="B5528" s="6" t="s">
        <v>192</v>
      </c>
      <c r="C5528" s="6" t="s">
        <v>166</v>
      </c>
      <c r="E5528" s="6" t="s">
        <v>16</v>
      </c>
      <c r="F5528" s="6" t="s">
        <v>15</v>
      </c>
      <c r="G5528">
        <v>20260723</v>
      </c>
    </row>
    <row r="5529" spans="1:7" x14ac:dyDescent="0.2">
      <c r="A5529" s="6" t="s">
        <v>202</v>
      </c>
      <c r="B5529" s="6" t="s">
        <v>192</v>
      </c>
      <c r="C5529" s="6" t="s">
        <v>166</v>
      </c>
      <c r="E5529" s="6" t="s">
        <v>18</v>
      </c>
      <c r="F5529" s="6" t="s">
        <v>17</v>
      </c>
      <c r="G5529">
        <v>20260723</v>
      </c>
    </row>
    <row r="5530" spans="1:7" x14ac:dyDescent="0.2">
      <c r="A5530" s="6" t="s">
        <v>202</v>
      </c>
      <c r="B5530" s="6" t="s">
        <v>192</v>
      </c>
      <c r="C5530" s="6" t="s">
        <v>166</v>
      </c>
      <c r="D5530">
        <v>6.8946969999999999</v>
      </c>
      <c r="E5530" s="6" t="s">
        <v>20</v>
      </c>
      <c r="F5530" s="6" t="s">
        <v>19</v>
      </c>
      <c r="G5530">
        <v>20260723</v>
      </c>
    </row>
    <row r="5531" spans="1:7" x14ac:dyDescent="0.2">
      <c r="A5531" s="6" t="s">
        <v>202</v>
      </c>
      <c r="B5531" s="6" t="s">
        <v>192</v>
      </c>
      <c r="C5531" s="6" t="s">
        <v>166</v>
      </c>
      <c r="D5531">
        <v>2707.6074020000001</v>
      </c>
      <c r="E5531" s="6" t="s">
        <v>22</v>
      </c>
      <c r="F5531" s="6" t="s">
        <v>21</v>
      </c>
      <c r="G5531">
        <v>20260723</v>
      </c>
    </row>
    <row r="5532" spans="1:7" x14ac:dyDescent="0.2">
      <c r="A5532" s="6" t="s">
        <v>202</v>
      </c>
      <c r="B5532" s="6" t="s">
        <v>192</v>
      </c>
      <c r="C5532" s="6" t="s">
        <v>166</v>
      </c>
      <c r="D5532">
        <v>0</v>
      </c>
      <c r="E5532" s="6" t="s">
        <v>24</v>
      </c>
      <c r="F5532" s="6" t="s">
        <v>23</v>
      </c>
      <c r="G5532">
        <v>20260723</v>
      </c>
    </row>
    <row r="5533" spans="1:7" x14ac:dyDescent="0.2">
      <c r="A5533" s="6" t="s">
        <v>202</v>
      </c>
      <c r="B5533" s="6" t="s">
        <v>192</v>
      </c>
      <c r="C5533" s="6" t="s">
        <v>166</v>
      </c>
      <c r="D5533">
        <v>349.32539100000002</v>
      </c>
      <c r="E5533" s="6" t="s">
        <v>26</v>
      </c>
      <c r="F5533" s="6" t="s">
        <v>25</v>
      </c>
      <c r="G5533">
        <v>20260723</v>
      </c>
    </row>
    <row r="5534" spans="1:7" x14ac:dyDescent="0.2">
      <c r="A5534" s="6" t="s">
        <v>202</v>
      </c>
      <c r="B5534" s="6" t="s">
        <v>192</v>
      </c>
      <c r="C5534" s="6" t="s">
        <v>166</v>
      </c>
      <c r="D5534">
        <v>313722.3775</v>
      </c>
      <c r="E5534" s="6" t="s">
        <v>28</v>
      </c>
      <c r="F5534" s="6" t="s">
        <v>27</v>
      </c>
      <c r="G5534">
        <v>20260723</v>
      </c>
    </row>
    <row r="5535" spans="1:7" x14ac:dyDescent="0.2">
      <c r="A5535" s="6" t="s">
        <v>202</v>
      </c>
      <c r="B5535" s="6" t="s">
        <v>192</v>
      </c>
      <c r="C5535" s="6" t="s">
        <v>166</v>
      </c>
      <c r="D5535">
        <v>3410.410691</v>
      </c>
      <c r="E5535" s="6" t="s">
        <v>30</v>
      </c>
      <c r="F5535" s="6" t="s">
        <v>29</v>
      </c>
      <c r="G5535">
        <v>20260723</v>
      </c>
    </row>
    <row r="5536" spans="1:7" x14ac:dyDescent="0.2">
      <c r="A5536" s="6" t="s">
        <v>202</v>
      </c>
      <c r="B5536" s="6" t="s">
        <v>192</v>
      </c>
      <c r="C5536" s="6" t="s">
        <v>166</v>
      </c>
      <c r="D5536">
        <v>84710.382165999996</v>
      </c>
      <c r="E5536" s="6" t="s">
        <v>32</v>
      </c>
      <c r="F5536" s="6" t="s">
        <v>31</v>
      </c>
      <c r="G5536">
        <v>20260723</v>
      </c>
    </row>
    <row r="5537" spans="1:7" x14ac:dyDescent="0.2">
      <c r="A5537" s="6" t="s">
        <v>202</v>
      </c>
      <c r="B5537" s="6" t="s">
        <v>192</v>
      </c>
      <c r="C5537" s="6" t="s">
        <v>166</v>
      </c>
      <c r="D5537">
        <v>13721.170679000001</v>
      </c>
      <c r="E5537" s="6" t="s">
        <v>34</v>
      </c>
      <c r="F5537" s="6" t="s">
        <v>33</v>
      </c>
      <c r="G5537">
        <v>20260723</v>
      </c>
    </row>
    <row r="5538" spans="1:7" x14ac:dyDescent="0.2">
      <c r="A5538" s="6" t="s">
        <v>202</v>
      </c>
      <c r="B5538" s="6" t="s">
        <v>192</v>
      </c>
      <c r="C5538" s="6" t="s">
        <v>166</v>
      </c>
      <c r="D5538">
        <v>8003.9478259999996</v>
      </c>
      <c r="E5538" s="6" t="s">
        <v>36</v>
      </c>
      <c r="F5538" s="6" t="s">
        <v>35</v>
      </c>
      <c r="G5538">
        <v>20260723</v>
      </c>
    </row>
    <row r="5539" spans="1:7" x14ac:dyDescent="0.2">
      <c r="A5539" s="6" t="s">
        <v>202</v>
      </c>
      <c r="B5539" s="6" t="s">
        <v>192</v>
      </c>
      <c r="C5539" s="6" t="s">
        <v>166</v>
      </c>
      <c r="D5539">
        <v>5717.2228530000002</v>
      </c>
      <c r="E5539" s="6" t="s">
        <v>38</v>
      </c>
      <c r="F5539" s="6" t="s">
        <v>37</v>
      </c>
      <c r="G5539">
        <v>20260723</v>
      </c>
    </row>
    <row r="5540" spans="1:7" x14ac:dyDescent="0.2">
      <c r="A5540" s="6" t="s">
        <v>202</v>
      </c>
      <c r="B5540" s="6" t="s">
        <v>192</v>
      </c>
      <c r="C5540" s="6" t="s">
        <v>166</v>
      </c>
      <c r="D5540">
        <v>91359.975949999993</v>
      </c>
      <c r="E5540" s="6" t="s">
        <v>40</v>
      </c>
      <c r="F5540" s="6" t="s">
        <v>39</v>
      </c>
      <c r="G5540">
        <v>20260723</v>
      </c>
    </row>
    <row r="5541" spans="1:7" x14ac:dyDescent="0.2">
      <c r="A5541" s="6" t="s">
        <v>202</v>
      </c>
      <c r="B5541" s="6" t="s">
        <v>192</v>
      </c>
      <c r="C5541" s="6" t="s">
        <v>166</v>
      </c>
      <c r="D5541">
        <v>28093.273513</v>
      </c>
      <c r="E5541" s="6" t="s">
        <v>42</v>
      </c>
      <c r="F5541" s="6" t="s">
        <v>41</v>
      </c>
      <c r="G5541">
        <v>20260723</v>
      </c>
    </row>
    <row r="5542" spans="1:7" x14ac:dyDescent="0.2">
      <c r="A5542" s="6" t="s">
        <v>202</v>
      </c>
      <c r="B5542" s="6" t="s">
        <v>192</v>
      </c>
      <c r="C5542" s="6" t="s">
        <v>166</v>
      </c>
      <c r="D5542">
        <v>59735.416770999997</v>
      </c>
      <c r="E5542" s="6" t="s">
        <v>44</v>
      </c>
      <c r="F5542" s="6" t="s">
        <v>43</v>
      </c>
      <c r="G5542">
        <v>20260723</v>
      </c>
    </row>
    <row r="5543" spans="1:7" x14ac:dyDescent="0.2">
      <c r="A5543" s="6" t="s">
        <v>202</v>
      </c>
      <c r="B5543" s="6" t="s">
        <v>192</v>
      </c>
      <c r="C5543" s="6" t="s">
        <v>166</v>
      </c>
      <c r="D5543">
        <v>1239.023154</v>
      </c>
      <c r="E5543" s="6" t="s">
        <v>46</v>
      </c>
      <c r="F5543" s="6" t="s">
        <v>45</v>
      </c>
      <c r="G5543">
        <v>20260723</v>
      </c>
    </row>
    <row r="5544" spans="1:7" x14ac:dyDescent="0.2">
      <c r="A5544" s="6" t="s">
        <v>202</v>
      </c>
      <c r="B5544" s="6" t="s">
        <v>192</v>
      </c>
      <c r="C5544" s="6" t="s">
        <v>166</v>
      </c>
      <c r="D5544">
        <v>2292.2625109999999</v>
      </c>
      <c r="E5544" s="6" t="s">
        <v>48</v>
      </c>
      <c r="F5544" s="6" t="s">
        <v>47</v>
      </c>
      <c r="G5544">
        <v>20260723</v>
      </c>
    </row>
    <row r="5545" spans="1:7" x14ac:dyDescent="0.2">
      <c r="A5545" s="6" t="s">
        <v>202</v>
      </c>
      <c r="B5545" s="6" t="s">
        <v>192</v>
      </c>
      <c r="C5545" s="6" t="s">
        <v>166</v>
      </c>
      <c r="D5545">
        <v>52163.046522999997</v>
      </c>
      <c r="E5545" s="6" t="s">
        <v>50</v>
      </c>
      <c r="F5545" s="6" t="s">
        <v>49</v>
      </c>
      <c r="G5545">
        <v>20260723</v>
      </c>
    </row>
    <row r="5546" spans="1:7" x14ac:dyDescent="0.2">
      <c r="A5546" s="6" t="s">
        <v>202</v>
      </c>
      <c r="B5546" s="6" t="s">
        <v>192</v>
      </c>
      <c r="C5546" s="6" t="s">
        <v>166</v>
      </c>
      <c r="D5546">
        <v>63101.867922999998</v>
      </c>
      <c r="E5546" s="6" t="s">
        <v>52</v>
      </c>
      <c r="F5546" s="6" t="s">
        <v>51</v>
      </c>
      <c r="G5546">
        <v>20260723</v>
      </c>
    </row>
    <row r="5547" spans="1:7" x14ac:dyDescent="0.2">
      <c r="A5547" s="6" t="s">
        <v>202</v>
      </c>
      <c r="B5547" s="6" t="s">
        <v>192</v>
      </c>
      <c r="C5547" s="6" t="s">
        <v>166</v>
      </c>
      <c r="D5547">
        <v>5612.18588</v>
      </c>
      <c r="E5547" s="6" t="s">
        <v>54</v>
      </c>
      <c r="F5547" s="6" t="s">
        <v>53</v>
      </c>
      <c r="G5547">
        <v>20260723</v>
      </c>
    </row>
    <row r="5548" spans="1:7" x14ac:dyDescent="0.2">
      <c r="A5548" s="6" t="s">
        <v>202</v>
      </c>
      <c r="B5548" s="6" t="s">
        <v>192</v>
      </c>
      <c r="C5548" s="6" t="s">
        <v>166</v>
      </c>
      <c r="D5548">
        <v>-356.66231099999999</v>
      </c>
      <c r="E5548" s="6" t="s">
        <v>56</v>
      </c>
      <c r="F5548" s="6" t="s">
        <v>55</v>
      </c>
      <c r="G5548">
        <v>20260723</v>
      </c>
    </row>
    <row r="5549" spans="1:7" x14ac:dyDescent="0.2">
      <c r="A5549" s="6" t="s">
        <v>202</v>
      </c>
      <c r="B5549" s="6" t="s">
        <v>192</v>
      </c>
      <c r="C5549" s="6" t="s">
        <v>166</v>
      </c>
      <c r="D5549">
        <v>227290.62875900001</v>
      </c>
      <c r="E5549" s="6" t="s">
        <v>58</v>
      </c>
      <c r="F5549" s="6" t="s">
        <v>57</v>
      </c>
      <c r="G5549">
        <v>20260723</v>
      </c>
    </row>
    <row r="5550" spans="1:7" x14ac:dyDescent="0.2">
      <c r="A5550" s="6" t="s">
        <v>202</v>
      </c>
      <c r="B5550" s="6" t="s">
        <v>192</v>
      </c>
      <c r="C5550" s="6" t="s">
        <v>166</v>
      </c>
      <c r="D5550">
        <v>5236.1469550000002</v>
      </c>
      <c r="E5550" s="6" t="s">
        <v>60</v>
      </c>
      <c r="F5550" s="6" t="s">
        <v>59</v>
      </c>
      <c r="G5550">
        <v>20260723</v>
      </c>
    </row>
    <row r="5551" spans="1:7" x14ac:dyDescent="0.2">
      <c r="A5551" s="6" t="s">
        <v>202</v>
      </c>
      <c r="B5551" s="6" t="s">
        <v>192</v>
      </c>
      <c r="C5551" s="6" t="s">
        <v>166</v>
      </c>
      <c r="D5551">
        <v>2.3425000000000001E-2</v>
      </c>
      <c r="E5551" s="6" t="s">
        <v>62</v>
      </c>
      <c r="F5551" s="6" t="s">
        <v>61</v>
      </c>
      <c r="G5551">
        <v>20260723</v>
      </c>
    </row>
    <row r="5552" spans="1:7" x14ac:dyDescent="0.2">
      <c r="A5552" s="6" t="s">
        <v>202</v>
      </c>
      <c r="B5552" s="6" t="s">
        <v>192</v>
      </c>
      <c r="C5552" s="6" t="s">
        <v>166</v>
      </c>
      <c r="D5552">
        <v>127.898687</v>
      </c>
      <c r="E5552" s="6" t="s">
        <v>64</v>
      </c>
      <c r="F5552" s="6" t="s">
        <v>63</v>
      </c>
      <c r="G5552">
        <v>20260723</v>
      </c>
    </row>
    <row r="5553" spans="1:7" x14ac:dyDescent="0.2">
      <c r="A5553" s="6" t="s">
        <v>202</v>
      </c>
      <c r="B5553" s="6" t="s">
        <v>192</v>
      </c>
      <c r="C5553" s="6" t="s">
        <v>166</v>
      </c>
      <c r="D5553">
        <v>5108.2248419999996</v>
      </c>
      <c r="E5553" s="6" t="s">
        <v>66</v>
      </c>
      <c r="F5553" s="6" t="s">
        <v>65</v>
      </c>
      <c r="G5553">
        <v>20260723</v>
      </c>
    </row>
    <row r="5554" spans="1:7" x14ac:dyDescent="0.2">
      <c r="A5554" s="6" t="s">
        <v>202</v>
      </c>
      <c r="B5554" s="6" t="s">
        <v>192</v>
      </c>
      <c r="C5554" s="6" t="s">
        <v>166</v>
      </c>
      <c r="D5554">
        <v>645.41287799999998</v>
      </c>
      <c r="E5554" s="6" t="s">
        <v>68</v>
      </c>
      <c r="F5554" s="6" t="s">
        <v>67</v>
      </c>
      <c r="G5554">
        <v>20260723</v>
      </c>
    </row>
    <row r="5555" spans="1:7" x14ac:dyDescent="0.2">
      <c r="A5555" s="6" t="s">
        <v>202</v>
      </c>
      <c r="B5555" s="6" t="s">
        <v>192</v>
      </c>
      <c r="C5555" s="6" t="s">
        <v>166</v>
      </c>
      <c r="D5555">
        <v>564.459069</v>
      </c>
      <c r="E5555" s="6" t="s">
        <v>70</v>
      </c>
      <c r="F5555" s="6" t="s">
        <v>69</v>
      </c>
      <c r="G5555">
        <v>20260723</v>
      </c>
    </row>
    <row r="5556" spans="1:7" x14ac:dyDescent="0.2">
      <c r="A5556" s="6" t="s">
        <v>202</v>
      </c>
      <c r="B5556" s="6" t="s">
        <v>192</v>
      </c>
      <c r="C5556" s="6" t="s">
        <v>166</v>
      </c>
      <c r="D5556">
        <v>538.99094100000002</v>
      </c>
      <c r="E5556" s="6" t="s">
        <v>72</v>
      </c>
      <c r="F5556" s="6" t="s">
        <v>71</v>
      </c>
      <c r="G5556">
        <v>20260723</v>
      </c>
    </row>
    <row r="5557" spans="1:7" x14ac:dyDescent="0.2">
      <c r="A5557" s="6" t="s">
        <v>202</v>
      </c>
      <c r="B5557" s="6" t="s">
        <v>192</v>
      </c>
      <c r="C5557" s="6" t="s">
        <v>166</v>
      </c>
      <c r="D5557">
        <v>25.468128</v>
      </c>
      <c r="E5557" s="6" t="s">
        <v>74</v>
      </c>
      <c r="F5557" s="6" t="s">
        <v>73</v>
      </c>
      <c r="G5557">
        <v>20260723</v>
      </c>
    </row>
    <row r="5558" spans="1:7" x14ac:dyDescent="0.2">
      <c r="A5558" s="6" t="s">
        <v>202</v>
      </c>
      <c r="B5558" s="6" t="s">
        <v>192</v>
      </c>
      <c r="C5558" s="6" t="s">
        <v>166</v>
      </c>
      <c r="D5558">
        <v>80.694665000000001</v>
      </c>
      <c r="E5558" s="6" t="s">
        <v>76</v>
      </c>
      <c r="F5558" s="6" t="s">
        <v>75</v>
      </c>
      <c r="G5558">
        <v>20260723</v>
      </c>
    </row>
    <row r="5559" spans="1:7" x14ac:dyDescent="0.2">
      <c r="A5559" s="6" t="s">
        <v>202</v>
      </c>
      <c r="B5559" s="6" t="s">
        <v>192</v>
      </c>
      <c r="C5559" s="6" t="s">
        <v>166</v>
      </c>
      <c r="D5559">
        <v>46.239866999999997</v>
      </c>
      <c r="E5559" s="6" t="s">
        <v>78</v>
      </c>
      <c r="F5559" s="6" t="s">
        <v>77</v>
      </c>
      <c r="G5559">
        <v>20260723</v>
      </c>
    </row>
    <row r="5560" spans="1:7" x14ac:dyDescent="0.2">
      <c r="A5560" s="6" t="s">
        <v>202</v>
      </c>
      <c r="B5560" s="6" t="s">
        <v>192</v>
      </c>
      <c r="C5560" s="6" t="s">
        <v>166</v>
      </c>
      <c r="D5560">
        <v>34.454797999999997</v>
      </c>
      <c r="E5560" s="6" t="s">
        <v>80</v>
      </c>
      <c r="F5560" s="6" t="s">
        <v>79</v>
      </c>
      <c r="G5560">
        <v>20260723</v>
      </c>
    </row>
    <row r="5561" spans="1:7" x14ac:dyDescent="0.2">
      <c r="A5561" s="6" t="s">
        <v>202</v>
      </c>
      <c r="B5561" s="6" t="s">
        <v>192</v>
      </c>
      <c r="C5561" s="6" t="s">
        <v>166</v>
      </c>
      <c r="D5561">
        <v>0.25914399999999999</v>
      </c>
      <c r="E5561" s="6" t="s">
        <v>82</v>
      </c>
      <c r="F5561" s="6" t="s">
        <v>81</v>
      </c>
      <c r="G5561">
        <v>20260723</v>
      </c>
    </row>
    <row r="5562" spans="1:7" x14ac:dyDescent="0.2">
      <c r="A5562" s="6" t="s">
        <v>202</v>
      </c>
      <c r="B5562" s="6" t="s">
        <v>192</v>
      </c>
      <c r="C5562" s="6" t="s">
        <v>166</v>
      </c>
      <c r="D5562">
        <v>0</v>
      </c>
      <c r="E5562" s="6" t="s">
        <v>84</v>
      </c>
      <c r="F5562" s="6" t="s">
        <v>83</v>
      </c>
      <c r="G5562">
        <v>20260723</v>
      </c>
    </row>
    <row r="5563" spans="1:7" x14ac:dyDescent="0.2">
      <c r="A5563" s="6" t="s">
        <v>202</v>
      </c>
      <c r="B5563" s="6" t="s">
        <v>192</v>
      </c>
      <c r="C5563" s="6" t="s">
        <v>166</v>
      </c>
      <c r="D5563">
        <v>1068.8629940000001</v>
      </c>
      <c r="E5563" s="6" t="s">
        <v>86</v>
      </c>
      <c r="F5563" s="6" t="s">
        <v>85</v>
      </c>
      <c r="G5563">
        <v>20260723</v>
      </c>
    </row>
    <row r="5564" spans="1:7" x14ac:dyDescent="0.2">
      <c r="A5564" s="6" t="s">
        <v>202</v>
      </c>
      <c r="B5564" s="6" t="s">
        <v>192</v>
      </c>
      <c r="C5564" s="6" t="s">
        <v>166</v>
      </c>
      <c r="D5564">
        <v>172.71899300000001</v>
      </c>
      <c r="E5564" s="6" t="s">
        <v>88</v>
      </c>
      <c r="F5564" s="6" t="s">
        <v>87</v>
      </c>
      <c r="G5564">
        <v>20260723</v>
      </c>
    </row>
    <row r="5565" spans="1:7" x14ac:dyDescent="0.2">
      <c r="A5565" s="6" t="s">
        <v>202</v>
      </c>
      <c r="B5565" s="6" t="s">
        <v>192</v>
      </c>
      <c r="C5565" s="6" t="s">
        <v>166</v>
      </c>
      <c r="D5565">
        <v>8101.6425639999998</v>
      </c>
      <c r="E5565" s="6" t="s">
        <v>90</v>
      </c>
      <c r="F5565" s="6" t="s">
        <v>89</v>
      </c>
      <c r="G5565">
        <v>20260723</v>
      </c>
    </row>
    <row r="5566" spans="1:7" x14ac:dyDescent="0.2">
      <c r="A5566" s="6" t="s">
        <v>202</v>
      </c>
      <c r="B5566" s="6" t="s">
        <v>192</v>
      </c>
      <c r="C5566" s="6" t="s">
        <v>166</v>
      </c>
      <c r="D5566">
        <v>16.134332000000001</v>
      </c>
      <c r="E5566" s="6" t="s">
        <v>92</v>
      </c>
      <c r="F5566" s="6" t="s">
        <v>91</v>
      </c>
      <c r="G5566">
        <v>20260723</v>
      </c>
    </row>
    <row r="5567" spans="1:7" x14ac:dyDescent="0.2">
      <c r="A5567" s="6" t="s">
        <v>202</v>
      </c>
      <c r="B5567" s="6" t="s">
        <v>192</v>
      </c>
      <c r="C5567" s="6" t="s">
        <v>166</v>
      </c>
      <c r="D5567">
        <v>0</v>
      </c>
      <c r="E5567" s="6" t="s">
        <v>94</v>
      </c>
      <c r="F5567" s="6" t="s">
        <v>93</v>
      </c>
      <c r="G5567">
        <v>20260723</v>
      </c>
    </row>
    <row r="5568" spans="1:7" x14ac:dyDescent="0.2">
      <c r="A5568" s="6" t="s">
        <v>202</v>
      </c>
      <c r="B5568" s="6" t="s">
        <v>192</v>
      </c>
      <c r="C5568" s="6" t="s">
        <v>166</v>
      </c>
      <c r="D5568">
        <v>6826.5151239999996</v>
      </c>
      <c r="E5568" s="6" t="s">
        <v>96</v>
      </c>
      <c r="F5568" s="6" t="s">
        <v>95</v>
      </c>
      <c r="G5568">
        <v>20260723</v>
      </c>
    </row>
    <row r="5569" spans="1:7" x14ac:dyDescent="0.2">
      <c r="A5569" s="6" t="s">
        <v>202</v>
      </c>
      <c r="B5569" s="6" t="s">
        <v>192</v>
      </c>
      <c r="C5569" s="6" t="s">
        <v>166</v>
      </c>
      <c r="D5569">
        <v>6097.0185819999997</v>
      </c>
      <c r="E5569" s="6" t="s">
        <v>98</v>
      </c>
      <c r="F5569" s="6" t="s">
        <v>97</v>
      </c>
      <c r="G5569">
        <v>20260723</v>
      </c>
    </row>
    <row r="5570" spans="1:7" x14ac:dyDescent="0.2">
      <c r="A5570" s="6" t="s">
        <v>202</v>
      </c>
      <c r="B5570" s="6" t="s">
        <v>192</v>
      </c>
      <c r="C5570" s="6" t="s">
        <v>166</v>
      </c>
      <c r="D5570">
        <v>572241.28617199999</v>
      </c>
      <c r="E5570" s="6" t="s">
        <v>100</v>
      </c>
      <c r="F5570" s="6" t="s">
        <v>99</v>
      </c>
      <c r="G5570">
        <v>20260723</v>
      </c>
    </row>
    <row r="5571" spans="1:7" x14ac:dyDescent="0.2">
      <c r="A5571" s="6" t="s">
        <v>202</v>
      </c>
      <c r="B5571" s="6" t="s">
        <v>192</v>
      </c>
      <c r="C5571" s="6" t="s">
        <v>166</v>
      </c>
      <c r="E5571" s="6" t="s">
        <v>102</v>
      </c>
      <c r="F5571" s="6" t="s">
        <v>101</v>
      </c>
      <c r="G5571">
        <v>20260723</v>
      </c>
    </row>
    <row r="5572" spans="1:7" x14ac:dyDescent="0.2">
      <c r="A5572" s="6" t="s">
        <v>202</v>
      </c>
      <c r="B5572" s="6" t="s">
        <v>192</v>
      </c>
      <c r="C5572" s="6" t="s">
        <v>166</v>
      </c>
      <c r="D5572">
        <v>10435.805621</v>
      </c>
      <c r="E5572" s="6" t="s">
        <v>167</v>
      </c>
      <c r="F5572" s="6" t="s">
        <v>103</v>
      </c>
      <c r="G5572">
        <v>20260723</v>
      </c>
    </row>
    <row r="5573" spans="1:7" x14ac:dyDescent="0.2">
      <c r="A5573" s="6" t="s">
        <v>202</v>
      </c>
      <c r="B5573" s="6" t="s">
        <v>192</v>
      </c>
      <c r="C5573" s="6" t="s">
        <v>166</v>
      </c>
      <c r="D5573">
        <v>5907.7504250000002</v>
      </c>
      <c r="E5573" s="6" t="s">
        <v>168</v>
      </c>
      <c r="F5573" s="6" t="s">
        <v>104</v>
      </c>
      <c r="G5573">
        <v>20260723</v>
      </c>
    </row>
    <row r="5574" spans="1:7" x14ac:dyDescent="0.2">
      <c r="A5574" s="6" t="s">
        <v>202</v>
      </c>
      <c r="B5574" s="6" t="s">
        <v>192</v>
      </c>
      <c r="C5574" s="6" t="s">
        <v>166</v>
      </c>
      <c r="D5574">
        <v>0</v>
      </c>
      <c r="E5574" s="6" t="s">
        <v>106</v>
      </c>
      <c r="F5574" s="6" t="s">
        <v>105</v>
      </c>
      <c r="G5574">
        <v>20260723</v>
      </c>
    </row>
    <row r="5575" spans="1:7" x14ac:dyDescent="0.2">
      <c r="A5575" s="6" t="s">
        <v>202</v>
      </c>
      <c r="B5575" s="6" t="s">
        <v>192</v>
      </c>
      <c r="C5575" s="6" t="s">
        <v>166</v>
      </c>
      <c r="D5575">
        <v>5769.142887</v>
      </c>
      <c r="E5575" s="6" t="s">
        <v>108</v>
      </c>
      <c r="F5575" s="6" t="s">
        <v>107</v>
      </c>
      <c r="G5575">
        <v>20260723</v>
      </c>
    </row>
    <row r="5576" spans="1:7" x14ac:dyDescent="0.2">
      <c r="A5576" s="6" t="s">
        <v>202</v>
      </c>
      <c r="B5576" s="6" t="s">
        <v>192</v>
      </c>
      <c r="C5576" s="6" t="s">
        <v>166</v>
      </c>
      <c r="D5576">
        <v>138.60753800000001</v>
      </c>
      <c r="E5576" s="6" t="s">
        <v>110</v>
      </c>
      <c r="F5576" s="6" t="s">
        <v>109</v>
      </c>
      <c r="G5576">
        <v>20260723</v>
      </c>
    </row>
    <row r="5577" spans="1:7" x14ac:dyDescent="0.2">
      <c r="A5577" s="6" t="s">
        <v>202</v>
      </c>
      <c r="B5577" s="6" t="s">
        <v>192</v>
      </c>
      <c r="C5577" s="6" t="s">
        <v>166</v>
      </c>
      <c r="D5577">
        <v>4528.0551960000003</v>
      </c>
      <c r="E5577" s="6" t="s">
        <v>112</v>
      </c>
      <c r="F5577" s="6" t="s">
        <v>111</v>
      </c>
      <c r="G5577">
        <v>20260723</v>
      </c>
    </row>
    <row r="5578" spans="1:7" x14ac:dyDescent="0.2">
      <c r="A5578" s="6" t="s">
        <v>202</v>
      </c>
      <c r="B5578" s="6" t="s">
        <v>192</v>
      </c>
      <c r="C5578" s="6" t="s">
        <v>166</v>
      </c>
      <c r="D5578">
        <v>0</v>
      </c>
      <c r="E5578" s="6" t="s">
        <v>106</v>
      </c>
      <c r="F5578" s="6" t="s">
        <v>113</v>
      </c>
      <c r="G5578">
        <v>20260723</v>
      </c>
    </row>
    <row r="5579" spans="1:7" x14ac:dyDescent="0.2">
      <c r="A5579" s="6" t="s">
        <v>202</v>
      </c>
      <c r="B5579" s="6" t="s">
        <v>192</v>
      </c>
      <c r="C5579" s="6" t="s">
        <v>166</v>
      </c>
      <c r="D5579">
        <v>4323.2125189999997</v>
      </c>
      <c r="E5579" s="6" t="s">
        <v>108</v>
      </c>
      <c r="F5579" s="6" t="s">
        <v>114</v>
      </c>
      <c r="G5579">
        <v>20260723</v>
      </c>
    </row>
    <row r="5580" spans="1:7" x14ac:dyDescent="0.2">
      <c r="A5580" s="6" t="s">
        <v>202</v>
      </c>
      <c r="B5580" s="6" t="s">
        <v>192</v>
      </c>
      <c r="C5580" s="6" t="s">
        <v>166</v>
      </c>
      <c r="D5580">
        <v>204.84267700000001</v>
      </c>
      <c r="E5580" s="6" t="s">
        <v>110</v>
      </c>
      <c r="F5580" s="6" t="s">
        <v>115</v>
      </c>
      <c r="G5580">
        <v>20260723</v>
      </c>
    </row>
    <row r="5581" spans="1:7" x14ac:dyDescent="0.2">
      <c r="A5581" s="6" t="s">
        <v>202</v>
      </c>
      <c r="B5581" s="6" t="s">
        <v>192</v>
      </c>
      <c r="C5581" s="6" t="s">
        <v>166</v>
      </c>
      <c r="D5581">
        <v>182652.06044500001</v>
      </c>
      <c r="E5581" s="6" t="s">
        <v>117</v>
      </c>
      <c r="F5581" s="6" t="s">
        <v>116</v>
      </c>
      <c r="G5581">
        <v>20260723</v>
      </c>
    </row>
    <row r="5582" spans="1:7" x14ac:dyDescent="0.2">
      <c r="A5582" s="6" t="s">
        <v>202</v>
      </c>
      <c r="B5582" s="6" t="s">
        <v>192</v>
      </c>
      <c r="C5582" s="6" t="s">
        <v>166</v>
      </c>
      <c r="D5582">
        <v>8520.5900629999996</v>
      </c>
      <c r="E5582" s="6" t="s">
        <v>119</v>
      </c>
      <c r="F5582" s="6" t="s">
        <v>118</v>
      </c>
      <c r="G5582">
        <v>20260723</v>
      </c>
    </row>
    <row r="5583" spans="1:7" x14ac:dyDescent="0.2">
      <c r="A5583" s="6" t="s">
        <v>202</v>
      </c>
      <c r="B5583" s="6" t="s">
        <v>192</v>
      </c>
      <c r="C5583" s="6" t="s">
        <v>166</v>
      </c>
      <c r="D5583">
        <v>0</v>
      </c>
      <c r="E5583" s="6" t="s">
        <v>106</v>
      </c>
      <c r="F5583" s="6" t="s">
        <v>120</v>
      </c>
      <c r="G5583">
        <v>20260723</v>
      </c>
    </row>
    <row r="5584" spans="1:7" x14ac:dyDescent="0.2">
      <c r="A5584" s="6" t="s">
        <v>202</v>
      </c>
      <c r="B5584" s="6" t="s">
        <v>192</v>
      </c>
      <c r="C5584" s="6" t="s">
        <v>166</v>
      </c>
      <c r="D5584">
        <v>8029.6755249999997</v>
      </c>
      <c r="E5584" s="6" t="s">
        <v>108</v>
      </c>
      <c r="F5584" s="6" t="s">
        <v>121</v>
      </c>
      <c r="G5584">
        <v>20260723</v>
      </c>
    </row>
    <row r="5585" spans="1:7" x14ac:dyDescent="0.2">
      <c r="A5585" s="6" t="s">
        <v>202</v>
      </c>
      <c r="B5585" s="6" t="s">
        <v>192</v>
      </c>
      <c r="C5585" s="6" t="s">
        <v>166</v>
      </c>
      <c r="D5585">
        <v>490.91453799999999</v>
      </c>
      <c r="E5585" s="6" t="s">
        <v>110</v>
      </c>
      <c r="F5585" s="6" t="s">
        <v>122</v>
      </c>
      <c r="G5585">
        <v>20260723</v>
      </c>
    </row>
    <row r="5586" spans="1:7" x14ac:dyDescent="0.2">
      <c r="A5586" s="6" t="s">
        <v>202</v>
      </c>
      <c r="B5586" s="6" t="s">
        <v>192</v>
      </c>
      <c r="C5586" s="6" t="s">
        <v>166</v>
      </c>
      <c r="D5586">
        <v>174131.470382</v>
      </c>
      <c r="E5586" s="6" t="s">
        <v>169</v>
      </c>
      <c r="F5586" s="6" t="s">
        <v>123</v>
      </c>
      <c r="G5586">
        <v>20260723</v>
      </c>
    </row>
    <row r="5587" spans="1:7" x14ac:dyDescent="0.2">
      <c r="A5587" s="6" t="s">
        <v>202</v>
      </c>
      <c r="B5587" s="6" t="s">
        <v>192</v>
      </c>
      <c r="C5587" s="6" t="s">
        <v>166</v>
      </c>
      <c r="D5587">
        <v>15277.702893</v>
      </c>
      <c r="E5587" s="6" t="s">
        <v>106</v>
      </c>
      <c r="F5587" s="6" t="s">
        <v>124</v>
      </c>
      <c r="G5587">
        <v>20260723</v>
      </c>
    </row>
    <row r="5588" spans="1:7" x14ac:dyDescent="0.2">
      <c r="A5588" s="6" t="s">
        <v>202</v>
      </c>
      <c r="B5588" s="6" t="s">
        <v>192</v>
      </c>
      <c r="C5588" s="6" t="s">
        <v>166</v>
      </c>
      <c r="D5588">
        <v>157132.39914600001</v>
      </c>
      <c r="E5588" s="6" t="s">
        <v>108</v>
      </c>
      <c r="F5588" s="6" t="s">
        <v>125</v>
      </c>
      <c r="G5588">
        <v>20260723</v>
      </c>
    </row>
    <row r="5589" spans="1:7" x14ac:dyDescent="0.2">
      <c r="A5589" s="6" t="s">
        <v>202</v>
      </c>
      <c r="B5589" s="6" t="s">
        <v>192</v>
      </c>
      <c r="C5589" s="6" t="s">
        <v>166</v>
      </c>
      <c r="D5589">
        <v>1721.3683430000001</v>
      </c>
      <c r="E5589" s="6" t="s">
        <v>110</v>
      </c>
      <c r="F5589" s="6" t="s">
        <v>126</v>
      </c>
      <c r="G5589">
        <v>20260723</v>
      </c>
    </row>
    <row r="5590" spans="1:7" x14ac:dyDescent="0.2">
      <c r="A5590" s="6" t="s">
        <v>202</v>
      </c>
      <c r="B5590" s="6" t="s">
        <v>192</v>
      </c>
      <c r="C5590" s="6" t="s">
        <v>166</v>
      </c>
      <c r="D5590">
        <v>232069.40555299999</v>
      </c>
      <c r="E5590" s="6" t="s">
        <v>170</v>
      </c>
      <c r="F5590" s="6" t="s">
        <v>127</v>
      </c>
      <c r="G5590">
        <v>20260723</v>
      </c>
    </row>
    <row r="5591" spans="1:7" x14ac:dyDescent="0.2">
      <c r="A5591" s="6" t="s">
        <v>202</v>
      </c>
      <c r="B5591" s="6" t="s">
        <v>192</v>
      </c>
      <c r="C5591" s="6" t="s">
        <v>166</v>
      </c>
      <c r="D5591">
        <v>436.39268399999997</v>
      </c>
      <c r="E5591" s="6" t="s">
        <v>106</v>
      </c>
      <c r="F5591" s="6" t="s">
        <v>128</v>
      </c>
      <c r="G5591">
        <v>20260723</v>
      </c>
    </row>
    <row r="5592" spans="1:7" x14ac:dyDescent="0.2">
      <c r="A5592" s="6" t="s">
        <v>202</v>
      </c>
      <c r="B5592" s="6" t="s">
        <v>192</v>
      </c>
      <c r="C5592" s="6" t="s">
        <v>166</v>
      </c>
      <c r="D5592">
        <v>230718.092229</v>
      </c>
      <c r="E5592" s="6" t="s">
        <v>108</v>
      </c>
      <c r="F5592" s="6" t="s">
        <v>129</v>
      </c>
      <c r="G5592">
        <v>20260723</v>
      </c>
    </row>
    <row r="5593" spans="1:7" x14ac:dyDescent="0.2">
      <c r="A5593" s="6" t="s">
        <v>202</v>
      </c>
      <c r="B5593" s="6" t="s">
        <v>192</v>
      </c>
      <c r="C5593" s="6" t="s">
        <v>166</v>
      </c>
      <c r="D5593">
        <v>914.92064000000005</v>
      </c>
      <c r="E5593" s="6" t="s">
        <v>110</v>
      </c>
      <c r="F5593" s="6" t="s">
        <v>130</v>
      </c>
      <c r="G5593">
        <v>20260723</v>
      </c>
    </row>
    <row r="5594" spans="1:7" x14ac:dyDescent="0.2">
      <c r="A5594" s="6" t="s">
        <v>202</v>
      </c>
      <c r="B5594" s="6" t="s">
        <v>192</v>
      </c>
      <c r="C5594" s="6" t="s">
        <v>166</v>
      </c>
      <c r="E5594" s="6" t="s">
        <v>132</v>
      </c>
      <c r="F5594" s="6" t="s">
        <v>131</v>
      </c>
      <c r="G5594">
        <v>20260723</v>
      </c>
    </row>
    <row r="5595" spans="1:7" x14ac:dyDescent="0.2">
      <c r="A5595" s="6" t="s">
        <v>202</v>
      </c>
      <c r="B5595" s="6" t="s">
        <v>192</v>
      </c>
      <c r="C5595" s="6" t="s">
        <v>166</v>
      </c>
      <c r="D5595">
        <v>0</v>
      </c>
      <c r="E5595" s="6" t="s">
        <v>134</v>
      </c>
      <c r="F5595" s="6" t="s">
        <v>133</v>
      </c>
      <c r="G5595">
        <v>20260723</v>
      </c>
    </row>
    <row r="5596" spans="1:7" x14ac:dyDescent="0.2">
      <c r="A5596" s="6" t="s">
        <v>202</v>
      </c>
      <c r="B5596" s="6" t="s">
        <v>192</v>
      </c>
      <c r="C5596" s="6" t="s">
        <v>166</v>
      </c>
      <c r="D5596">
        <v>214.79121000000001</v>
      </c>
      <c r="E5596" s="6" t="s">
        <v>136</v>
      </c>
      <c r="F5596" s="6" t="s">
        <v>135</v>
      </c>
      <c r="G5596">
        <v>20260723</v>
      </c>
    </row>
    <row r="5597" spans="1:7" x14ac:dyDescent="0.2">
      <c r="A5597" s="6" t="s">
        <v>202</v>
      </c>
      <c r="B5597" s="6" t="s">
        <v>192</v>
      </c>
      <c r="C5597" s="6" t="s">
        <v>166</v>
      </c>
      <c r="D5597">
        <v>16.674831000000001</v>
      </c>
      <c r="E5597" s="6" t="s">
        <v>138</v>
      </c>
      <c r="F5597" s="6" t="s">
        <v>137</v>
      </c>
      <c r="G5597">
        <v>20260723</v>
      </c>
    </row>
    <row r="5598" spans="1:7" x14ac:dyDescent="0.2">
      <c r="A5598" s="6" t="s">
        <v>202</v>
      </c>
      <c r="B5598" s="6" t="s">
        <v>192</v>
      </c>
      <c r="C5598" s="6" t="s">
        <v>166</v>
      </c>
      <c r="D5598">
        <v>4.3496E-2</v>
      </c>
      <c r="E5598" s="6" t="s">
        <v>140</v>
      </c>
      <c r="F5598" s="6" t="s">
        <v>139</v>
      </c>
      <c r="G5598">
        <v>20260723</v>
      </c>
    </row>
    <row r="5599" spans="1:7" x14ac:dyDescent="0.2">
      <c r="A5599" s="6" t="s">
        <v>202</v>
      </c>
      <c r="B5599" s="6" t="s">
        <v>192</v>
      </c>
      <c r="C5599" s="6" t="s">
        <v>166</v>
      </c>
      <c r="D5599">
        <v>1158.4950839999999</v>
      </c>
      <c r="E5599" s="6" t="s">
        <v>142</v>
      </c>
      <c r="F5599" s="6" t="s">
        <v>141</v>
      </c>
      <c r="G5599">
        <v>20260723</v>
      </c>
    </row>
    <row r="5600" spans="1:7" x14ac:dyDescent="0.2">
      <c r="A5600" s="6" t="s">
        <v>202</v>
      </c>
      <c r="B5600" s="6" t="s">
        <v>192</v>
      </c>
      <c r="C5600" s="6" t="s">
        <v>166</v>
      </c>
      <c r="D5600">
        <v>65908.654651999997</v>
      </c>
      <c r="E5600" s="6" t="s">
        <v>52</v>
      </c>
      <c r="F5600" s="6" t="s">
        <v>143</v>
      </c>
      <c r="G5600">
        <v>20260723</v>
      </c>
    </row>
    <row r="5601" spans="1:7" x14ac:dyDescent="0.2">
      <c r="A5601" s="6" t="s">
        <v>202</v>
      </c>
      <c r="B5601" s="6" t="s">
        <v>192</v>
      </c>
      <c r="C5601" s="6" t="s">
        <v>166</v>
      </c>
      <c r="D5601">
        <v>29250.396252999999</v>
      </c>
      <c r="E5601" s="6" t="s">
        <v>145</v>
      </c>
      <c r="F5601" s="6" t="s">
        <v>144</v>
      </c>
      <c r="G5601">
        <v>20260723</v>
      </c>
    </row>
    <row r="5602" spans="1:7" x14ac:dyDescent="0.2">
      <c r="A5602" s="6" t="s">
        <v>202</v>
      </c>
      <c r="B5602" s="6" t="s">
        <v>192</v>
      </c>
      <c r="C5602" s="6" t="s">
        <v>166</v>
      </c>
      <c r="D5602">
        <v>3928.2584059999999</v>
      </c>
      <c r="E5602" s="6" t="s">
        <v>147</v>
      </c>
      <c r="F5602" s="6" t="s">
        <v>146</v>
      </c>
      <c r="G5602">
        <v>20260723</v>
      </c>
    </row>
    <row r="5603" spans="1:7" x14ac:dyDescent="0.2">
      <c r="A5603" s="6" t="s">
        <v>202</v>
      </c>
      <c r="B5603" s="6" t="s">
        <v>192</v>
      </c>
      <c r="C5603" s="6" t="s">
        <v>166</v>
      </c>
      <c r="D5603">
        <v>299.22680800000001</v>
      </c>
      <c r="E5603" s="6" t="s">
        <v>149</v>
      </c>
      <c r="F5603" s="6" t="s">
        <v>148</v>
      </c>
      <c r="G5603">
        <v>20260723</v>
      </c>
    </row>
    <row r="5604" spans="1:7" x14ac:dyDescent="0.2">
      <c r="A5604" s="6" t="s">
        <v>202</v>
      </c>
      <c r="B5604" s="6" t="s">
        <v>192</v>
      </c>
      <c r="C5604" s="6" t="s">
        <v>166</v>
      </c>
      <c r="D5604">
        <v>149.56284299999999</v>
      </c>
      <c r="E5604" s="6" t="s">
        <v>151</v>
      </c>
      <c r="F5604" s="6" t="s">
        <v>150</v>
      </c>
      <c r="G5604">
        <v>20260723</v>
      </c>
    </row>
    <row r="5605" spans="1:7" x14ac:dyDescent="0.2">
      <c r="A5605" s="6" t="s">
        <v>202</v>
      </c>
      <c r="B5605" s="6" t="s">
        <v>192</v>
      </c>
      <c r="C5605" s="6" t="s">
        <v>166</v>
      </c>
      <c r="D5605">
        <v>1999.740775</v>
      </c>
      <c r="E5605" s="6" t="s">
        <v>153</v>
      </c>
      <c r="F5605" s="6" t="s">
        <v>152</v>
      </c>
      <c r="G5605">
        <v>20260723</v>
      </c>
    </row>
    <row r="5606" spans="1:7" x14ac:dyDescent="0.2">
      <c r="A5606" s="6" t="s">
        <v>202</v>
      </c>
      <c r="B5606" s="6" t="s">
        <v>192</v>
      </c>
      <c r="C5606" s="6" t="s">
        <v>166</v>
      </c>
      <c r="D5606">
        <v>2471.2910769999999</v>
      </c>
      <c r="E5606" s="6" t="s">
        <v>155</v>
      </c>
      <c r="F5606" s="6" t="s">
        <v>154</v>
      </c>
      <c r="G5606">
        <v>20260723</v>
      </c>
    </row>
    <row r="5607" spans="1:7" x14ac:dyDescent="0.2">
      <c r="A5607" s="6" t="s">
        <v>202</v>
      </c>
      <c r="B5607" s="6" t="s">
        <v>192</v>
      </c>
      <c r="C5607" s="6" t="s">
        <v>166</v>
      </c>
      <c r="D5607">
        <v>2.9478000000000001E-2</v>
      </c>
      <c r="E5607" s="6" t="s">
        <v>157</v>
      </c>
      <c r="F5607" s="6" t="s">
        <v>156</v>
      </c>
      <c r="G5607">
        <v>20260723</v>
      </c>
    </row>
    <row r="5608" spans="1:7" x14ac:dyDescent="0.2">
      <c r="A5608" s="6" t="s">
        <v>202</v>
      </c>
      <c r="B5608" s="6" t="s">
        <v>192</v>
      </c>
      <c r="C5608" s="6" t="s">
        <v>166</v>
      </c>
      <c r="D5608">
        <v>2471.2615989999999</v>
      </c>
      <c r="E5608" s="6" t="s">
        <v>159</v>
      </c>
      <c r="F5608" s="6" t="s">
        <v>158</v>
      </c>
      <c r="G5608">
        <v>20260723</v>
      </c>
    </row>
    <row r="5609" spans="1:7" x14ac:dyDescent="0.2">
      <c r="A5609" s="6" t="s">
        <v>202</v>
      </c>
      <c r="B5609" s="6" t="s">
        <v>192</v>
      </c>
      <c r="C5609" s="6" t="s">
        <v>166</v>
      </c>
      <c r="D5609">
        <v>3106.7892999999999</v>
      </c>
      <c r="E5609" s="6" t="s">
        <v>161</v>
      </c>
      <c r="F5609" s="6" t="s">
        <v>160</v>
      </c>
      <c r="G5609">
        <v>20260723</v>
      </c>
    </row>
    <row r="5610" spans="1:7" x14ac:dyDescent="0.2">
      <c r="A5610" s="6" t="s">
        <v>202</v>
      </c>
      <c r="B5610" s="6" t="s">
        <v>192</v>
      </c>
      <c r="C5610" s="6" t="s">
        <v>166</v>
      </c>
      <c r="D5610">
        <v>533661.19635400001</v>
      </c>
      <c r="E5610" s="6" t="s">
        <v>163</v>
      </c>
      <c r="F5610" s="6" t="s">
        <v>162</v>
      </c>
      <c r="G5610">
        <v>20260723</v>
      </c>
    </row>
    <row r="5611" spans="1:7" x14ac:dyDescent="0.2">
      <c r="A5611" s="6" t="s">
        <v>202</v>
      </c>
      <c r="B5611" s="6" t="s">
        <v>192</v>
      </c>
      <c r="C5611" s="6" t="s">
        <v>166</v>
      </c>
      <c r="D5611">
        <v>38580.089903</v>
      </c>
      <c r="E5611" s="6" t="s">
        <v>165</v>
      </c>
      <c r="F5611" s="6" t="s">
        <v>164</v>
      </c>
      <c r="G5611">
        <v>20260723</v>
      </c>
    </row>
    <row r="5612" spans="1:7" x14ac:dyDescent="0.2">
      <c r="A5612" s="6" t="s">
        <v>202</v>
      </c>
      <c r="B5612" s="6" t="s">
        <v>193</v>
      </c>
      <c r="C5612" s="6" t="s">
        <v>166</v>
      </c>
      <c r="E5612" s="6" t="s">
        <v>12</v>
      </c>
      <c r="F5612" s="6" t="s">
        <v>11</v>
      </c>
      <c r="G5612">
        <v>20260723</v>
      </c>
    </row>
    <row r="5613" spans="1:7" x14ac:dyDescent="0.2">
      <c r="A5613" s="6" t="s">
        <v>202</v>
      </c>
      <c r="B5613" s="6" t="s">
        <v>193</v>
      </c>
      <c r="C5613" s="6" t="s">
        <v>166</v>
      </c>
      <c r="E5613" s="6" t="s">
        <v>16</v>
      </c>
      <c r="F5613" s="6" t="s">
        <v>15</v>
      </c>
      <c r="G5613">
        <v>20260723</v>
      </c>
    </row>
    <row r="5614" spans="1:7" x14ac:dyDescent="0.2">
      <c r="A5614" s="6" t="s">
        <v>202</v>
      </c>
      <c r="B5614" s="6" t="s">
        <v>193</v>
      </c>
      <c r="C5614" s="6" t="s">
        <v>166</v>
      </c>
      <c r="E5614" s="6" t="s">
        <v>18</v>
      </c>
      <c r="F5614" s="6" t="s">
        <v>17</v>
      </c>
      <c r="G5614">
        <v>20260723</v>
      </c>
    </row>
    <row r="5615" spans="1:7" x14ac:dyDescent="0.2">
      <c r="A5615" s="6" t="s">
        <v>202</v>
      </c>
      <c r="B5615" s="6" t="s">
        <v>193</v>
      </c>
      <c r="C5615" s="6" t="s">
        <v>166</v>
      </c>
      <c r="D5615">
        <v>5.9557149999999996</v>
      </c>
      <c r="E5615" s="6" t="s">
        <v>20</v>
      </c>
      <c r="F5615" s="6" t="s">
        <v>19</v>
      </c>
      <c r="G5615">
        <v>20260723</v>
      </c>
    </row>
    <row r="5616" spans="1:7" x14ac:dyDescent="0.2">
      <c r="A5616" s="6" t="s">
        <v>202</v>
      </c>
      <c r="B5616" s="6" t="s">
        <v>193</v>
      </c>
      <c r="C5616" s="6" t="s">
        <v>166</v>
      </c>
      <c r="D5616">
        <v>335.23007999999999</v>
      </c>
      <c r="E5616" s="6" t="s">
        <v>22</v>
      </c>
      <c r="F5616" s="6" t="s">
        <v>21</v>
      </c>
      <c r="G5616">
        <v>20260723</v>
      </c>
    </row>
    <row r="5617" spans="1:7" x14ac:dyDescent="0.2">
      <c r="A5617" s="6" t="s">
        <v>202</v>
      </c>
      <c r="B5617" s="6" t="s">
        <v>193</v>
      </c>
      <c r="C5617" s="6" t="s">
        <v>166</v>
      </c>
      <c r="D5617">
        <v>0</v>
      </c>
      <c r="E5617" s="6" t="s">
        <v>24</v>
      </c>
      <c r="F5617" s="6" t="s">
        <v>23</v>
      </c>
      <c r="G5617">
        <v>20260723</v>
      </c>
    </row>
    <row r="5618" spans="1:7" x14ac:dyDescent="0.2">
      <c r="A5618" s="6" t="s">
        <v>202</v>
      </c>
      <c r="B5618" s="6" t="s">
        <v>193</v>
      </c>
      <c r="C5618" s="6" t="s">
        <v>166</v>
      </c>
      <c r="D5618">
        <v>409.94136900000001</v>
      </c>
      <c r="E5618" s="6" t="s">
        <v>26</v>
      </c>
      <c r="F5618" s="6" t="s">
        <v>25</v>
      </c>
      <c r="G5618">
        <v>20260723</v>
      </c>
    </row>
    <row r="5619" spans="1:7" x14ac:dyDescent="0.2">
      <c r="A5619" s="6" t="s">
        <v>202</v>
      </c>
      <c r="B5619" s="6" t="s">
        <v>193</v>
      </c>
      <c r="C5619" s="6" t="s">
        <v>166</v>
      </c>
      <c r="D5619">
        <v>308774.660324</v>
      </c>
      <c r="E5619" s="6" t="s">
        <v>28</v>
      </c>
      <c r="F5619" s="6" t="s">
        <v>27</v>
      </c>
      <c r="G5619">
        <v>20260723</v>
      </c>
    </row>
    <row r="5620" spans="1:7" x14ac:dyDescent="0.2">
      <c r="A5620" s="6" t="s">
        <v>202</v>
      </c>
      <c r="B5620" s="6" t="s">
        <v>193</v>
      </c>
      <c r="C5620" s="6" t="s">
        <v>166</v>
      </c>
      <c r="D5620">
        <v>5106.4111579999999</v>
      </c>
      <c r="E5620" s="6" t="s">
        <v>30</v>
      </c>
      <c r="F5620" s="6" t="s">
        <v>29</v>
      </c>
      <c r="G5620">
        <v>20260723</v>
      </c>
    </row>
    <row r="5621" spans="1:7" x14ac:dyDescent="0.2">
      <c r="A5621" s="6" t="s">
        <v>202</v>
      </c>
      <c r="B5621" s="6" t="s">
        <v>193</v>
      </c>
      <c r="C5621" s="6" t="s">
        <v>166</v>
      </c>
      <c r="D5621">
        <v>65524.831631000001</v>
      </c>
      <c r="E5621" s="6" t="s">
        <v>32</v>
      </c>
      <c r="F5621" s="6" t="s">
        <v>31</v>
      </c>
      <c r="G5621">
        <v>20260723</v>
      </c>
    </row>
    <row r="5622" spans="1:7" x14ac:dyDescent="0.2">
      <c r="A5622" s="6" t="s">
        <v>202</v>
      </c>
      <c r="B5622" s="6" t="s">
        <v>193</v>
      </c>
      <c r="C5622" s="6" t="s">
        <v>166</v>
      </c>
      <c r="D5622">
        <v>13574.571145</v>
      </c>
      <c r="E5622" s="6" t="s">
        <v>34</v>
      </c>
      <c r="F5622" s="6" t="s">
        <v>33</v>
      </c>
      <c r="G5622">
        <v>20260723</v>
      </c>
    </row>
    <row r="5623" spans="1:7" x14ac:dyDescent="0.2">
      <c r="A5623" s="6" t="s">
        <v>202</v>
      </c>
      <c r="B5623" s="6" t="s">
        <v>193</v>
      </c>
      <c r="C5623" s="6" t="s">
        <v>166</v>
      </c>
      <c r="D5623">
        <v>8541.2853510000004</v>
      </c>
      <c r="E5623" s="6" t="s">
        <v>36</v>
      </c>
      <c r="F5623" s="6" t="s">
        <v>35</v>
      </c>
      <c r="G5623">
        <v>20260723</v>
      </c>
    </row>
    <row r="5624" spans="1:7" x14ac:dyDescent="0.2">
      <c r="A5624" s="6" t="s">
        <v>202</v>
      </c>
      <c r="B5624" s="6" t="s">
        <v>193</v>
      </c>
      <c r="C5624" s="6" t="s">
        <v>166</v>
      </c>
      <c r="D5624">
        <v>5033.2857940000004</v>
      </c>
      <c r="E5624" s="6" t="s">
        <v>38</v>
      </c>
      <c r="F5624" s="6" t="s">
        <v>37</v>
      </c>
      <c r="G5624">
        <v>20260723</v>
      </c>
    </row>
    <row r="5625" spans="1:7" x14ac:dyDescent="0.2">
      <c r="A5625" s="6" t="s">
        <v>202</v>
      </c>
      <c r="B5625" s="6" t="s">
        <v>193</v>
      </c>
      <c r="C5625" s="6" t="s">
        <v>166</v>
      </c>
      <c r="D5625">
        <v>115184.749457</v>
      </c>
      <c r="E5625" s="6" t="s">
        <v>40</v>
      </c>
      <c r="F5625" s="6" t="s">
        <v>39</v>
      </c>
      <c r="G5625">
        <v>20260723</v>
      </c>
    </row>
    <row r="5626" spans="1:7" x14ac:dyDescent="0.2">
      <c r="A5626" s="6" t="s">
        <v>202</v>
      </c>
      <c r="B5626" s="6" t="s">
        <v>193</v>
      </c>
      <c r="C5626" s="6" t="s">
        <v>166</v>
      </c>
      <c r="D5626">
        <v>34158.873550999997</v>
      </c>
      <c r="E5626" s="6" t="s">
        <v>42</v>
      </c>
      <c r="F5626" s="6" t="s">
        <v>41</v>
      </c>
      <c r="G5626">
        <v>20260723</v>
      </c>
    </row>
    <row r="5627" spans="1:7" x14ac:dyDescent="0.2">
      <c r="A5627" s="6" t="s">
        <v>202</v>
      </c>
      <c r="B5627" s="6" t="s">
        <v>193</v>
      </c>
      <c r="C5627" s="6" t="s">
        <v>166</v>
      </c>
      <c r="D5627">
        <v>78980.105897999994</v>
      </c>
      <c r="E5627" s="6" t="s">
        <v>44</v>
      </c>
      <c r="F5627" s="6" t="s">
        <v>43</v>
      </c>
      <c r="G5627">
        <v>20260723</v>
      </c>
    </row>
    <row r="5628" spans="1:7" x14ac:dyDescent="0.2">
      <c r="A5628" s="6" t="s">
        <v>202</v>
      </c>
      <c r="B5628" s="6" t="s">
        <v>193</v>
      </c>
      <c r="C5628" s="6" t="s">
        <v>166</v>
      </c>
      <c r="D5628">
        <v>878.74785599999996</v>
      </c>
      <c r="E5628" s="6" t="s">
        <v>46</v>
      </c>
      <c r="F5628" s="6" t="s">
        <v>45</v>
      </c>
      <c r="G5628">
        <v>20260723</v>
      </c>
    </row>
    <row r="5629" spans="1:7" x14ac:dyDescent="0.2">
      <c r="A5629" s="6" t="s">
        <v>202</v>
      </c>
      <c r="B5629" s="6" t="s">
        <v>193</v>
      </c>
      <c r="C5629" s="6" t="s">
        <v>166</v>
      </c>
      <c r="D5629">
        <v>1167.0221509999999</v>
      </c>
      <c r="E5629" s="6" t="s">
        <v>48</v>
      </c>
      <c r="F5629" s="6" t="s">
        <v>47</v>
      </c>
      <c r="G5629">
        <v>20260723</v>
      </c>
    </row>
    <row r="5630" spans="1:7" x14ac:dyDescent="0.2">
      <c r="A5630" s="6" t="s">
        <v>202</v>
      </c>
      <c r="B5630" s="6" t="s">
        <v>193</v>
      </c>
      <c r="C5630" s="6" t="s">
        <v>166</v>
      </c>
      <c r="D5630">
        <v>57725.403933000001</v>
      </c>
      <c r="E5630" s="6" t="s">
        <v>50</v>
      </c>
      <c r="F5630" s="6" t="s">
        <v>49</v>
      </c>
      <c r="G5630">
        <v>20260723</v>
      </c>
    </row>
    <row r="5631" spans="1:7" x14ac:dyDescent="0.2">
      <c r="A5631" s="6" t="s">
        <v>202</v>
      </c>
      <c r="B5631" s="6" t="s">
        <v>193</v>
      </c>
      <c r="C5631" s="6" t="s">
        <v>166</v>
      </c>
      <c r="D5631">
        <v>47906.895786000001</v>
      </c>
      <c r="E5631" s="6" t="s">
        <v>52</v>
      </c>
      <c r="F5631" s="6" t="s">
        <v>51</v>
      </c>
      <c r="G5631">
        <v>20260723</v>
      </c>
    </row>
    <row r="5632" spans="1:7" x14ac:dyDescent="0.2">
      <c r="A5632" s="6" t="s">
        <v>202</v>
      </c>
      <c r="B5632" s="6" t="s">
        <v>193</v>
      </c>
      <c r="C5632" s="6" t="s">
        <v>166</v>
      </c>
      <c r="D5632">
        <v>4240.5466649999998</v>
      </c>
      <c r="E5632" s="6" t="s">
        <v>54</v>
      </c>
      <c r="F5632" s="6" t="s">
        <v>53</v>
      </c>
      <c r="G5632">
        <v>20260723</v>
      </c>
    </row>
    <row r="5633" spans="1:7" x14ac:dyDescent="0.2">
      <c r="A5633" s="6" t="s">
        <v>202</v>
      </c>
      <c r="B5633" s="6" t="s">
        <v>193</v>
      </c>
      <c r="C5633" s="6" t="s">
        <v>166</v>
      </c>
      <c r="D5633">
        <v>-488.74944900000003</v>
      </c>
      <c r="E5633" s="6" t="s">
        <v>56</v>
      </c>
      <c r="F5633" s="6" t="s">
        <v>55</v>
      </c>
      <c r="G5633">
        <v>20260723</v>
      </c>
    </row>
    <row r="5634" spans="1:7" x14ac:dyDescent="0.2">
      <c r="A5634" s="6" t="s">
        <v>202</v>
      </c>
      <c r="B5634" s="6" t="s">
        <v>193</v>
      </c>
      <c r="C5634" s="6" t="s">
        <v>166</v>
      </c>
      <c r="D5634">
        <v>261269.08165599999</v>
      </c>
      <c r="E5634" s="6" t="s">
        <v>58</v>
      </c>
      <c r="F5634" s="6" t="s">
        <v>57</v>
      </c>
      <c r="G5634">
        <v>20260723</v>
      </c>
    </row>
    <row r="5635" spans="1:7" x14ac:dyDescent="0.2">
      <c r="A5635" s="6" t="s">
        <v>202</v>
      </c>
      <c r="B5635" s="6" t="s">
        <v>193</v>
      </c>
      <c r="C5635" s="6" t="s">
        <v>166</v>
      </c>
      <c r="D5635">
        <v>6820.0537279999999</v>
      </c>
      <c r="E5635" s="6" t="s">
        <v>60</v>
      </c>
      <c r="F5635" s="6" t="s">
        <v>59</v>
      </c>
      <c r="G5635">
        <v>20260723</v>
      </c>
    </row>
    <row r="5636" spans="1:7" x14ac:dyDescent="0.2">
      <c r="A5636" s="6" t="s">
        <v>202</v>
      </c>
      <c r="B5636" s="6" t="s">
        <v>193</v>
      </c>
      <c r="C5636" s="6" t="s">
        <v>166</v>
      </c>
      <c r="D5636">
        <v>0</v>
      </c>
      <c r="E5636" s="6" t="s">
        <v>62</v>
      </c>
      <c r="F5636" s="6" t="s">
        <v>61</v>
      </c>
      <c r="G5636">
        <v>20260723</v>
      </c>
    </row>
    <row r="5637" spans="1:7" x14ac:dyDescent="0.2">
      <c r="A5637" s="6" t="s">
        <v>202</v>
      </c>
      <c r="B5637" s="6" t="s">
        <v>193</v>
      </c>
      <c r="C5637" s="6" t="s">
        <v>166</v>
      </c>
      <c r="D5637">
        <v>123.448492</v>
      </c>
      <c r="E5637" s="6" t="s">
        <v>64</v>
      </c>
      <c r="F5637" s="6" t="s">
        <v>63</v>
      </c>
      <c r="G5637">
        <v>20260723</v>
      </c>
    </row>
    <row r="5638" spans="1:7" x14ac:dyDescent="0.2">
      <c r="A5638" s="6" t="s">
        <v>202</v>
      </c>
      <c r="B5638" s="6" t="s">
        <v>193</v>
      </c>
      <c r="C5638" s="6" t="s">
        <v>166</v>
      </c>
      <c r="D5638">
        <v>6696.6052360000003</v>
      </c>
      <c r="E5638" s="6" t="s">
        <v>66</v>
      </c>
      <c r="F5638" s="6" t="s">
        <v>65</v>
      </c>
      <c r="G5638">
        <v>20260723</v>
      </c>
    </row>
    <row r="5639" spans="1:7" x14ac:dyDescent="0.2">
      <c r="A5639" s="6" t="s">
        <v>202</v>
      </c>
      <c r="B5639" s="6" t="s">
        <v>193</v>
      </c>
      <c r="C5639" s="6" t="s">
        <v>166</v>
      </c>
      <c r="D5639">
        <v>689.03977699999996</v>
      </c>
      <c r="E5639" s="6" t="s">
        <v>68</v>
      </c>
      <c r="F5639" s="6" t="s">
        <v>67</v>
      </c>
      <c r="G5639">
        <v>20260723</v>
      </c>
    </row>
    <row r="5640" spans="1:7" x14ac:dyDescent="0.2">
      <c r="A5640" s="6" t="s">
        <v>202</v>
      </c>
      <c r="B5640" s="6" t="s">
        <v>193</v>
      </c>
      <c r="C5640" s="6" t="s">
        <v>166</v>
      </c>
      <c r="D5640">
        <v>588.65332999999998</v>
      </c>
      <c r="E5640" s="6" t="s">
        <v>70</v>
      </c>
      <c r="F5640" s="6" t="s">
        <v>69</v>
      </c>
      <c r="G5640">
        <v>20260723</v>
      </c>
    </row>
    <row r="5641" spans="1:7" x14ac:dyDescent="0.2">
      <c r="A5641" s="6" t="s">
        <v>202</v>
      </c>
      <c r="B5641" s="6" t="s">
        <v>193</v>
      </c>
      <c r="C5641" s="6" t="s">
        <v>166</v>
      </c>
      <c r="D5641">
        <v>565.76554299999998</v>
      </c>
      <c r="E5641" s="6" t="s">
        <v>72</v>
      </c>
      <c r="F5641" s="6" t="s">
        <v>71</v>
      </c>
      <c r="G5641">
        <v>20260723</v>
      </c>
    </row>
    <row r="5642" spans="1:7" x14ac:dyDescent="0.2">
      <c r="A5642" s="6" t="s">
        <v>202</v>
      </c>
      <c r="B5642" s="6" t="s">
        <v>193</v>
      </c>
      <c r="C5642" s="6" t="s">
        <v>166</v>
      </c>
      <c r="D5642">
        <v>22.887786999999999</v>
      </c>
      <c r="E5642" s="6" t="s">
        <v>74</v>
      </c>
      <c r="F5642" s="6" t="s">
        <v>73</v>
      </c>
      <c r="G5642">
        <v>20260723</v>
      </c>
    </row>
    <row r="5643" spans="1:7" x14ac:dyDescent="0.2">
      <c r="A5643" s="6" t="s">
        <v>202</v>
      </c>
      <c r="B5643" s="6" t="s">
        <v>193</v>
      </c>
      <c r="C5643" s="6" t="s">
        <v>166</v>
      </c>
      <c r="D5643">
        <v>100.128254</v>
      </c>
      <c r="E5643" s="6" t="s">
        <v>76</v>
      </c>
      <c r="F5643" s="6" t="s">
        <v>75</v>
      </c>
      <c r="G5643">
        <v>20260723</v>
      </c>
    </row>
    <row r="5644" spans="1:7" x14ac:dyDescent="0.2">
      <c r="A5644" s="6" t="s">
        <v>202</v>
      </c>
      <c r="B5644" s="6" t="s">
        <v>193</v>
      </c>
      <c r="C5644" s="6" t="s">
        <v>166</v>
      </c>
      <c r="D5644">
        <v>52.034229000000003</v>
      </c>
      <c r="E5644" s="6" t="s">
        <v>78</v>
      </c>
      <c r="F5644" s="6" t="s">
        <v>77</v>
      </c>
      <c r="G5644">
        <v>20260723</v>
      </c>
    </row>
    <row r="5645" spans="1:7" x14ac:dyDescent="0.2">
      <c r="A5645" s="6" t="s">
        <v>202</v>
      </c>
      <c r="B5645" s="6" t="s">
        <v>193</v>
      </c>
      <c r="C5645" s="6" t="s">
        <v>166</v>
      </c>
      <c r="D5645">
        <v>48.094025000000002</v>
      </c>
      <c r="E5645" s="6" t="s">
        <v>80</v>
      </c>
      <c r="F5645" s="6" t="s">
        <v>79</v>
      </c>
      <c r="G5645">
        <v>20260723</v>
      </c>
    </row>
    <row r="5646" spans="1:7" x14ac:dyDescent="0.2">
      <c r="A5646" s="6" t="s">
        <v>202</v>
      </c>
      <c r="B5646" s="6" t="s">
        <v>193</v>
      </c>
      <c r="C5646" s="6" t="s">
        <v>166</v>
      </c>
      <c r="D5646">
        <v>0.25819300000000001</v>
      </c>
      <c r="E5646" s="6" t="s">
        <v>82</v>
      </c>
      <c r="F5646" s="6" t="s">
        <v>81</v>
      </c>
      <c r="G5646">
        <v>20260723</v>
      </c>
    </row>
    <row r="5647" spans="1:7" x14ac:dyDescent="0.2">
      <c r="A5647" s="6" t="s">
        <v>202</v>
      </c>
      <c r="B5647" s="6" t="s">
        <v>193</v>
      </c>
      <c r="C5647" s="6" t="s">
        <v>166</v>
      </c>
      <c r="D5647">
        <v>0</v>
      </c>
      <c r="E5647" s="6" t="s">
        <v>84</v>
      </c>
      <c r="F5647" s="6" t="s">
        <v>83</v>
      </c>
      <c r="G5647">
        <v>20260723</v>
      </c>
    </row>
    <row r="5648" spans="1:7" x14ac:dyDescent="0.2">
      <c r="A5648" s="6" t="s">
        <v>202</v>
      </c>
      <c r="B5648" s="6" t="s">
        <v>193</v>
      </c>
      <c r="C5648" s="6" t="s">
        <v>166</v>
      </c>
      <c r="D5648">
        <v>1586.5342109999999</v>
      </c>
      <c r="E5648" s="6" t="s">
        <v>86</v>
      </c>
      <c r="F5648" s="6" t="s">
        <v>85</v>
      </c>
      <c r="G5648">
        <v>20260723</v>
      </c>
    </row>
    <row r="5649" spans="1:7" x14ac:dyDescent="0.2">
      <c r="A5649" s="6" t="s">
        <v>202</v>
      </c>
      <c r="B5649" s="6" t="s">
        <v>193</v>
      </c>
      <c r="C5649" s="6" t="s">
        <v>166</v>
      </c>
      <c r="D5649">
        <v>127.31561000000001</v>
      </c>
      <c r="E5649" s="6" t="s">
        <v>88</v>
      </c>
      <c r="F5649" s="6" t="s">
        <v>87</v>
      </c>
      <c r="G5649">
        <v>20260723</v>
      </c>
    </row>
    <row r="5650" spans="1:7" x14ac:dyDescent="0.2">
      <c r="A5650" s="6" t="s">
        <v>202</v>
      </c>
      <c r="B5650" s="6" t="s">
        <v>193</v>
      </c>
      <c r="C5650" s="6" t="s">
        <v>166</v>
      </c>
      <c r="D5650">
        <v>5872.5514700000003</v>
      </c>
      <c r="E5650" s="6" t="s">
        <v>90</v>
      </c>
      <c r="F5650" s="6" t="s">
        <v>89</v>
      </c>
      <c r="G5650">
        <v>20260723</v>
      </c>
    </row>
    <row r="5651" spans="1:7" x14ac:dyDescent="0.2">
      <c r="A5651" s="6" t="s">
        <v>202</v>
      </c>
      <c r="B5651" s="6" t="s">
        <v>193</v>
      </c>
      <c r="C5651" s="6" t="s">
        <v>166</v>
      </c>
      <c r="D5651">
        <v>17.001854000000002</v>
      </c>
      <c r="E5651" s="6" t="s">
        <v>92</v>
      </c>
      <c r="F5651" s="6" t="s">
        <v>91</v>
      </c>
      <c r="G5651">
        <v>20260723</v>
      </c>
    </row>
    <row r="5652" spans="1:7" x14ac:dyDescent="0.2">
      <c r="A5652" s="6" t="s">
        <v>202</v>
      </c>
      <c r="B5652" s="6" t="s">
        <v>193</v>
      </c>
      <c r="C5652" s="6" t="s">
        <v>166</v>
      </c>
      <c r="D5652">
        <v>0</v>
      </c>
      <c r="E5652" s="6" t="s">
        <v>94</v>
      </c>
      <c r="F5652" s="6" t="s">
        <v>93</v>
      </c>
      <c r="G5652">
        <v>20260723</v>
      </c>
    </row>
    <row r="5653" spans="1:7" x14ac:dyDescent="0.2">
      <c r="A5653" s="6" t="s">
        <v>202</v>
      </c>
      <c r="B5653" s="6" t="s">
        <v>193</v>
      </c>
      <c r="C5653" s="6" t="s">
        <v>166</v>
      </c>
      <c r="D5653">
        <v>6679.6420870000002</v>
      </c>
      <c r="E5653" s="6" t="s">
        <v>96</v>
      </c>
      <c r="F5653" s="6" t="s">
        <v>95</v>
      </c>
      <c r="G5653">
        <v>20260723</v>
      </c>
    </row>
    <row r="5654" spans="1:7" x14ac:dyDescent="0.2">
      <c r="A5654" s="6" t="s">
        <v>202</v>
      </c>
      <c r="B5654" s="6" t="s">
        <v>193</v>
      </c>
      <c r="C5654" s="6" t="s">
        <v>166</v>
      </c>
      <c r="D5654">
        <v>4265.1248489999998</v>
      </c>
      <c r="E5654" s="6" t="s">
        <v>98</v>
      </c>
      <c r="F5654" s="6" t="s">
        <v>97</v>
      </c>
      <c r="G5654">
        <v>20260723</v>
      </c>
    </row>
    <row r="5655" spans="1:7" x14ac:dyDescent="0.2">
      <c r="A5655" s="6" t="s">
        <v>202</v>
      </c>
      <c r="B5655" s="6" t="s">
        <v>193</v>
      </c>
      <c r="C5655" s="6" t="s">
        <v>166</v>
      </c>
      <c r="D5655">
        <v>596852.13272999995</v>
      </c>
      <c r="E5655" s="6" t="s">
        <v>100</v>
      </c>
      <c r="F5655" s="6" t="s">
        <v>99</v>
      </c>
      <c r="G5655">
        <v>20260723</v>
      </c>
    </row>
    <row r="5656" spans="1:7" x14ac:dyDescent="0.2">
      <c r="A5656" s="6" t="s">
        <v>202</v>
      </c>
      <c r="B5656" s="6" t="s">
        <v>193</v>
      </c>
      <c r="C5656" s="6" t="s">
        <v>166</v>
      </c>
      <c r="E5656" s="6" t="s">
        <v>102</v>
      </c>
      <c r="F5656" s="6" t="s">
        <v>101</v>
      </c>
      <c r="G5656">
        <v>20260723</v>
      </c>
    </row>
    <row r="5657" spans="1:7" x14ac:dyDescent="0.2">
      <c r="A5657" s="6" t="s">
        <v>202</v>
      </c>
      <c r="B5657" s="6" t="s">
        <v>193</v>
      </c>
      <c r="C5657" s="6" t="s">
        <v>166</v>
      </c>
      <c r="D5657">
        <v>10981.246773999999</v>
      </c>
      <c r="E5657" s="6" t="s">
        <v>167</v>
      </c>
      <c r="F5657" s="6" t="s">
        <v>103</v>
      </c>
      <c r="G5657">
        <v>20260723</v>
      </c>
    </row>
    <row r="5658" spans="1:7" x14ac:dyDescent="0.2">
      <c r="A5658" s="6" t="s">
        <v>202</v>
      </c>
      <c r="B5658" s="6" t="s">
        <v>193</v>
      </c>
      <c r="C5658" s="6" t="s">
        <v>166</v>
      </c>
      <c r="D5658">
        <v>6206.1214389999996</v>
      </c>
      <c r="E5658" s="6" t="s">
        <v>168</v>
      </c>
      <c r="F5658" s="6" t="s">
        <v>104</v>
      </c>
      <c r="G5658">
        <v>20260723</v>
      </c>
    </row>
    <row r="5659" spans="1:7" x14ac:dyDescent="0.2">
      <c r="A5659" s="6" t="s">
        <v>202</v>
      </c>
      <c r="B5659" s="6" t="s">
        <v>193</v>
      </c>
      <c r="C5659" s="6" t="s">
        <v>166</v>
      </c>
      <c r="D5659">
        <v>0</v>
      </c>
      <c r="E5659" s="6" t="s">
        <v>106</v>
      </c>
      <c r="F5659" s="6" t="s">
        <v>105</v>
      </c>
      <c r="G5659">
        <v>20260723</v>
      </c>
    </row>
    <row r="5660" spans="1:7" x14ac:dyDescent="0.2">
      <c r="A5660" s="6" t="s">
        <v>202</v>
      </c>
      <c r="B5660" s="6" t="s">
        <v>193</v>
      </c>
      <c r="C5660" s="6" t="s">
        <v>166</v>
      </c>
      <c r="D5660">
        <v>6058.4385149999998</v>
      </c>
      <c r="E5660" s="6" t="s">
        <v>108</v>
      </c>
      <c r="F5660" s="6" t="s">
        <v>107</v>
      </c>
      <c r="G5660">
        <v>20260723</v>
      </c>
    </row>
    <row r="5661" spans="1:7" x14ac:dyDescent="0.2">
      <c r="A5661" s="6" t="s">
        <v>202</v>
      </c>
      <c r="B5661" s="6" t="s">
        <v>193</v>
      </c>
      <c r="C5661" s="6" t="s">
        <v>166</v>
      </c>
      <c r="D5661">
        <v>147.68292500000001</v>
      </c>
      <c r="E5661" s="6" t="s">
        <v>110</v>
      </c>
      <c r="F5661" s="6" t="s">
        <v>109</v>
      </c>
      <c r="G5661">
        <v>20260723</v>
      </c>
    </row>
    <row r="5662" spans="1:7" x14ac:dyDescent="0.2">
      <c r="A5662" s="6" t="s">
        <v>202</v>
      </c>
      <c r="B5662" s="6" t="s">
        <v>193</v>
      </c>
      <c r="C5662" s="6" t="s">
        <v>166</v>
      </c>
      <c r="D5662">
        <v>4775.1253349999997</v>
      </c>
      <c r="E5662" s="6" t="s">
        <v>112</v>
      </c>
      <c r="F5662" s="6" t="s">
        <v>111</v>
      </c>
      <c r="G5662">
        <v>20260723</v>
      </c>
    </row>
    <row r="5663" spans="1:7" x14ac:dyDescent="0.2">
      <c r="A5663" s="6" t="s">
        <v>202</v>
      </c>
      <c r="B5663" s="6" t="s">
        <v>193</v>
      </c>
      <c r="C5663" s="6" t="s">
        <v>166</v>
      </c>
      <c r="D5663">
        <v>0</v>
      </c>
      <c r="E5663" s="6" t="s">
        <v>106</v>
      </c>
      <c r="F5663" s="6" t="s">
        <v>113</v>
      </c>
      <c r="G5663">
        <v>20260723</v>
      </c>
    </row>
    <row r="5664" spans="1:7" x14ac:dyDescent="0.2">
      <c r="A5664" s="6" t="s">
        <v>202</v>
      </c>
      <c r="B5664" s="6" t="s">
        <v>193</v>
      </c>
      <c r="C5664" s="6" t="s">
        <v>166</v>
      </c>
      <c r="D5664">
        <v>4563.3549329999996</v>
      </c>
      <c r="E5664" s="6" t="s">
        <v>108</v>
      </c>
      <c r="F5664" s="6" t="s">
        <v>114</v>
      </c>
      <c r="G5664">
        <v>20260723</v>
      </c>
    </row>
    <row r="5665" spans="1:7" x14ac:dyDescent="0.2">
      <c r="A5665" s="6" t="s">
        <v>202</v>
      </c>
      <c r="B5665" s="6" t="s">
        <v>193</v>
      </c>
      <c r="C5665" s="6" t="s">
        <v>166</v>
      </c>
      <c r="D5665">
        <v>211.77040199999999</v>
      </c>
      <c r="E5665" s="6" t="s">
        <v>110</v>
      </c>
      <c r="F5665" s="6" t="s">
        <v>115</v>
      </c>
      <c r="G5665">
        <v>20260723</v>
      </c>
    </row>
    <row r="5666" spans="1:7" x14ac:dyDescent="0.2">
      <c r="A5666" s="6" t="s">
        <v>202</v>
      </c>
      <c r="B5666" s="6" t="s">
        <v>193</v>
      </c>
      <c r="C5666" s="6" t="s">
        <v>166</v>
      </c>
      <c r="D5666">
        <v>187281.956209</v>
      </c>
      <c r="E5666" s="6" t="s">
        <v>117</v>
      </c>
      <c r="F5666" s="6" t="s">
        <v>116</v>
      </c>
      <c r="G5666">
        <v>20260723</v>
      </c>
    </row>
    <row r="5667" spans="1:7" x14ac:dyDescent="0.2">
      <c r="A5667" s="6" t="s">
        <v>202</v>
      </c>
      <c r="B5667" s="6" t="s">
        <v>193</v>
      </c>
      <c r="C5667" s="6" t="s">
        <v>166</v>
      </c>
      <c r="D5667">
        <v>9300.9049419999992</v>
      </c>
      <c r="E5667" s="6" t="s">
        <v>119</v>
      </c>
      <c r="F5667" s="6" t="s">
        <v>118</v>
      </c>
      <c r="G5667">
        <v>20260723</v>
      </c>
    </row>
    <row r="5668" spans="1:7" x14ac:dyDescent="0.2">
      <c r="A5668" s="6" t="s">
        <v>202</v>
      </c>
      <c r="B5668" s="6" t="s">
        <v>193</v>
      </c>
      <c r="C5668" s="6" t="s">
        <v>166</v>
      </c>
      <c r="D5668">
        <v>0</v>
      </c>
      <c r="E5668" s="6" t="s">
        <v>106</v>
      </c>
      <c r="F5668" s="6" t="s">
        <v>120</v>
      </c>
      <c r="G5668">
        <v>20260723</v>
      </c>
    </row>
    <row r="5669" spans="1:7" x14ac:dyDescent="0.2">
      <c r="A5669" s="6" t="s">
        <v>202</v>
      </c>
      <c r="B5669" s="6" t="s">
        <v>193</v>
      </c>
      <c r="C5669" s="6" t="s">
        <v>166</v>
      </c>
      <c r="D5669">
        <v>8800.8815350000004</v>
      </c>
      <c r="E5669" s="6" t="s">
        <v>108</v>
      </c>
      <c r="F5669" s="6" t="s">
        <v>121</v>
      </c>
      <c r="G5669">
        <v>20260723</v>
      </c>
    </row>
    <row r="5670" spans="1:7" x14ac:dyDescent="0.2">
      <c r="A5670" s="6" t="s">
        <v>202</v>
      </c>
      <c r="B5670" s="6" t="s">
        <v>193</v>
      </c>
      <c r="C5670" s="6" t="s">
        <v>166</v>
      </c>
      <c r="D5670">
        <v>500.02340800000002</v>
      </c>
      <c r="E5670" s="6" t="s">
        <v>110</v>
      </c>
      <c r="F5670" s="6" t="s">
        <v>122</v>
      </c>
      <c r="G5670">
        <v>20260723</v>
      </c>
    </row>
    <row r="5671" spans="1:7" x14ac:dyDescent="0.2">
      <c r="A5671" s="6" t="s">
        <v>202</v>
      </c>
      <c r="B5671" s="6" t="s">
        <v>193</v>
      </c>
      <c r="C5671" s="6" t="s">
        <v>166</v>
      </c>
      <c r="D5671">
        <v>177981.051267</v>
      </c>
      <c r="E5671" s="6" t="s">
        <v>169</v>
      </c>
      <c r="F5671" s="6" t="s">
        <v>123</v>
      </c>
      <c r="G5671">
        <v>20260723</v>
      </c>
    </row>
    <row r="5672" spans="1:7" x14ac:dyDescent="0.2">
      <c r="A5672" s="6" t="s">
        <v>202</v>
      </c>
      <c r="B5672" s="6" t="s">
        <v>193</v>
      </c>
      <c r="C5672" s="6" t="s">
        <v>166</v>
      </c>
      <c r="D5672">
        <v>0</v>
      </c>
      <c r="E5672" s="6" t="s">
        <v>106</v>
      </c>
      <c r="F5672" s="6" t="s">
        <v>124</v>
      </c>
      <c r="G5672">
        <v>20260723</v>
      </c>
    </row>
    <row r="5673" spans="1:7" x14ac:dyDescent="0.2">
      <c r="A5673" s="6" t="s">
        <v>202</v>
      </c>
      <c r="B5673" s="6" t="s">
        <v>193</v>
      </c>
      <c r="C5673" s="6" t="s">
        <v>166</v>
      </c>
      <c r="D5673">
        <v>176019.38631500001</v>
      </c>
      <c r="E5673" s="6" t="s">
        <v>108</v>
      </c>
      <c r="F5673" s="6" t="s">
        <v>125</v>
      </c>
      <c r="G5673">
        <v>20260723</v>
      </c>
    </row>
    <row r="5674" spans="1:7" x14ac:dyDescent="0.2">
      <c r="A5674" s="6" t="s">
        <v>202</v>
      </c>
      <c r="B5674" s="6" t="s">
        <v>193</v>
      </c>
      <c r="C5674" s="6" t="s">
        <v>166</v>
      </c>
      <c r="D5674">
        <v>1961.6649520000001</v>
      </c>
      <c r="E5674" s="6" t="s">
        <v>110</v>
      </c>
      <c r="F5674" s="6" t="s">
        <v>126</v>
      </c>
      <c r="G5674">
        <v>20260723</v>
      </c>
    </row>
    <row r="5675" spans="1:7" x14ac:dyDescent="0.2">
      <c r="A5675" s="6" t="s">
        <v>202</v>
      </c>
      <c r="B5675" s="6" t="s">
        <v>193</v>
      </c>
      <c r="C5675" s="6" t="s">
        <v>166</v>
      </c>
      <c r="D5675">
        <v>261898.01916200001</v>
      </c>
      <c r="E5675" s="6" t="s">
        <v>170</v>
      </c>
      <c r="F5675" s="6" t="s">
        <v>127</v>
      </c>
      <c r="G5675">
        <v>20260723</v>
      </c>
    </row>
    <row r="5676" spans="1:7" x14ac:dyDescent="0.2">
      <c r="A5676" s="6" t="s">
        <v>202</v>
      </c>
      <c r="B5676" s="6" t="s">
        <v>193</v>
      </c>
      <c r="C5676" s="6" t="s">
        <v>166</v>
      </c>
      <c r="D5676">
        <v>420.88622299999997</v>
      </c>
      <c r="E5676" s="6" t="s">
        <v>106</v>
      </c>
      <c r="F5676" s="6" t="s">
        <v>128</v>
      </c>
      <c r="G5676">
        <v>20260723</v>
      </c>
    </row>
    <row r="5677" spans="1:7" x14ac:dyDescent="0.2">
      <c r="A5677" s="6" t="s">
        <v>202</v>
      </c>
      <c r="B5677" s="6" t="s">
        <v>193</v>
      </c>
      <c r="C5677" s="6" t="s">
        <v>166</v>
      </c>
      <c r="D5677">
        <v>260750.43365200001</v>
      </c>
      <c r="E5677" s="6" t="s">
        <v>108</v>
      </c>
      <c r="F5677" s="6" t="s">
        <v>129</v>
      </c>
      <c r="G5677">
        <v>20260723</v>
      </c>
    </row>
    <row r="5678" spans="1:7" x14ac:dyDescent="0.2">
      <c r="A5678" s="6" t="s">
        <v>202</v>
      </c>
      <c r="B5678" s="6" t="s">
        <v>193</v>
      </c>
      <c r="C5678" s="6" t="s">
        <v>166</v>
      </c>
      <c r="D5678">
        <v>726.69928700000003</v>
      </c>
      <c r="E5678" s="6" t="s">
        <v>110</v>
      </c>
      <c r="F5678" s="6" t="s">
        <v>130</v>
      </c>
      <c r="G5678">
        <v>20260723</v>
      </c>
    </row>
    <row r="5679" spans="1:7" x14ac:dyDescent="0.2">
      <c r="A5679" s="6" t="s">
        <v>202</v>
      </c>
      <c r="B5679" s="6" t="s">
        <v>193</v>
      </c>
      <c r="C5679" s="6" t="s">
        <v>166</v>
      </c>
      <c r="E5679" s="6" t="s">
        <v>132</v>
      </c>
      <c r="F5679" s="6" t="s">
        <v>131</v>
      </c>
      <c r="G5679">
        <v>20260723</v>
      </c>
    </row>
    <row r="5680" spans="1:7" x14ac:dyDescent="0.2">
      <c r="A5680" s="6" t="s">
        <v>202</v>
      </c>
      <c r="B5680" s="6" t="s">
        <v>193</v>
      </c>
      <c r="C5680" s="6" t="s">
        <v>166</v>
      </c>
      <c r="D5680">
        <v>0</v>
      </c>
      <c r="E5680" s="6" t="s">
        <v>134</v>
      </c>
      <c r="F5680" s="6" t="s">
        <v>133</v>
      </c>
      <c r="G5680">
        <v>20260723</v>
      </c>
    </row>
    <row r="5681" spans="1:7" x14ac:dyDescent="0.2">
      <c r="A5681" s="6" t="s">
        <v>202</v>
      </c>
      <c r="B5681" s="6" t="s">
        <v>193</v>
      </c>
      <c r="C5681" s="6" t="s">
        <v>166</v>
      </c>
      <c r="D5681">
        <v>266.01576899999998</v>
      </c>
      <c r="E5681" s="6" t="s">
        <v>136</v>
      </c>
      <c r="F5681" s="6" t="s">
        <v>135</v>
      </c>
      <c r="G5681">
        <v>20260723</v>
      </c>
    </row>
    <row r="5682" spans="1:7" x14ac:dyDescent="0.2">
      <c r="A5682" s="6" t="s">
        <v>202</v>
      </c>
      <c r="B5682" s="6" t="s">
        <v>193</v>
      </c>
      <c r="C5682" s="6" t="s">
        <v>166</v>
      </c>
      <c r="D5682">
        <v>15.893405</v>
      </c>
      <c r="E5682" s="6" t="s">
        <v>138</v>
      </c>
      <c r="F5682" s="6" t="s">
        <v>137</v>
      </c>
      <c r="G5682">
        <v>20260723</v>
      </c>
    </row>
    <row r="5683" spans="1:7" x14ac:dyDescent="0.2">
      <c r="A5683" s="6" t="s">
        <v>202</v>
      </c>
      <c r="B5683" s="6" t="s">
        <v>193</v>
      </c>
      <c r="C5683" s="6" t="s">
        <v>166</v>
      </c>
      <c r="D5683">
        <v>4.4767000000000001E-2</v>
      </c>
      <c r="E5683" s="6" t="s">
        <v>140</v>
      </c>
      <c r="F5683" s="6" t="s">
        <v>139</v>
      </c>
      <c r="G5683">
        <v>20260723</v>
      </c>
    </row>
    <row r="5684" spans="1:7" x14ac:dyDescent="0.2">
      <c r="A5684" s="6" t="s">
        <v>202</v>
      </c>
      <c r="B5684" s="6" t="s">
        <v>193</v>
      </c>
      <c r="C5684" s="6" t="s">
        <v>166</v>
      </c>
      <c r="D5684">
        <v>1433.224305</v>
      </c>
      <c r="E5684" s="6" t="s">
        <v>142</v>
      </c>
      <c r="F5684" s="6" t="s">
        <v>141</v>
      </c>
      <c r="G5684">
        <v>20260723</v>
      </c>
    </row>
    <row r="5685" spans="1:7" x14ac:dyDescent="0.2">
      <c r="A5685" s="6" t="s">
        <v>202</v>
      </c>
      <c r="B5685" s="6" t="s">
        <v>193</v>
      </c>
      <c r="C5685" s="6" t="s">
        <v>166</v>
      </c>
      <c r="D5685">
        <v>49935.997889999999</v>
      </c>
      <c r="E5685" s="6" t="s">
        <v>52</v>
      </c>
      <c r="F5685" s="6" t="s">
        <v>143</v>
      </c>
      <c r="G5685">
        <v>20260723</v>
      </c>
    </row>
    <row r="5686" spans="1:7" x14ac:dyDescent="0.2">
      <c r="A5686" s="6" t="s">
        <v>202</v>
      </c>
      <c r="B5686" s="6" t="s">
        <v>193</v>
      </c>
      <c r="C5686" s="6" t="s">
        <v>166</v>
      </c>
      <c r="D5686">
        <v>32989.443193999999</v>
      </c>
      <c r="E5686" s="6" t="s">
        <v>145</v>
      </c>
      <c r="F5686" s="6" t="s">
        <v>144</v>
      </c>
      <c r="G5686">
        <v>20260723</v>
      </c>
    </row>
    <row r="5687" spans="1:7" x14ac:dyDescent="0.2">
      <c r="A5687" s="6" t="s">
        <v>202</v>
      </c>
      <c r="B5687" s="6" t="s">
        <v>193</v>
      </c>
      <c r="C5687" s="6" t="s">
        <v>166</v>
      </c>
      <c r="D5687">
        <v>4192.3099130000001</v>
      </c>
      <c r="E5687" s="6" t="s">
        <v>147</v>
      </c>
      <c r="F5687" s="6" t="s">
        <v>146</v>
      </c>
      <c r="G5687">
        <v>20260723</v>
      </c>
    </row>
    <row r="5688" spans="1:7" x14ac:dyDescent="0.2">
      <c r="A5688" s="6" t="s">
        <v>202</v>
      </c>
      <c r="B5688" s="6" t="s">
        <v>193</v>
      </c>
      <c r="C5688" s="6" t="s">
        <v>166</v>
      </c>
      <c r="D5688">
        <v>328.32515000000001</v>
      </c>
      <c r="E5688" s="6" t="s">
        <v>149</v>
      </c>
      <c r="F5688" s="6" t="s">
        <v>148</v>
      </c>
      <c r="G5688">
        <v>20260723</v>
      </c>
    </row>
    <row r="5689" spans="1:7" x14ac:dyDescent="0.2">
      <c r="A5689" s="6" t="s">
        <v>202</v>
      </c>
      <c r="B5689" s="6" t="s">
        <v>193</v>
      </c>
      <c r="C5689" s="6" t="s">
        <v>166</v>
      </c>
      <c r="D5689">
        <v>102.207955</v>
      </c>
      <c r="E5689" s="6" t="s">
        <v>151</v>
      </c>
      <c r="F5689" s="6" t="s">
        <v>150</v>
      </c>
      <c r="G5689">
        <v>20260723</v>
      </c>
    </row>
    <row r="5690" spans="1:7" x14ac:dyDescent="0.2">
      <c r="A5690" s="6" t="s">
        <v>202</v>
      </c>
      <c r="B5690" s="6" t="s">
        <v>193</v>
      </c>
      <c r="C5690" s="6" t="s">
        <v>166</v>
      </c>
      <c r="D5690">
        <v>3601.270837</v>
      </c>
      <c r="E5690" s="6" t="s">
        <v>153</v>
      </c>
      <c r="F5690" s="6" t="s">
        <v>152</v>
      </c>
      <c r="G5690">
        <v>20260723</v>
      </c>
    </row>
    <row r="5691" spans="1:7" x14ac:dyDescent="0.2">
      <c r="A5691" s="6" t="s">
        <v>202</v>
      </c>
      <c r="B5691" s="6" t="s">
        <v>193</v>
      </c>
      <c r="C5691" s="6" t="s">
        <v>166</v>
      </c>
      <c r="D5691">
        <v>2339.4710610000002</v>
      </c>
      <c r="E5691" s="6" t="s">
        <v>155</v>
      </c>
      <c r="F5691" s="6" t="s">
        <v>154</v>
      </c>
      <c r="G5691">
        <v>20260723</v>
      </c>
    </row>
    <row r="5692" spans="1:7" x14ac:dyDescent="0.2">
      <c r="A5692" s="6" t="s">
        <v>202</v>
      </c>
      <c r="B5692" s="6" t="s">
        <v>193</v>
      </c>
      <c r="C5692" s="6" t="s">
        <v>166</v>
      </c>
      <c r="D5692">
        <v>2.3233E-2</v>
      </c>
      <c r="E5692" s="6" t="s">
        <v>157</v>
      </c>
      <c r="F5692" s="6" t="s">
        <v>156</v>
      </c>
      <c r="G5692">
        <v>20260723</v>
      </c>
    </row>
    <row r="5693" spans="1:7" x14ac:dyDescent="0.2">
      <c r="A5693" s="6" t="s">
        <v>202</v>
      </c>
      <c r="B5693" s="6" t="s">
        <v>193</v>
      </c>
      <c r="C5693" s="6" t="s">
        <v>166</v>
      </c>
      <c r="D5693">
        <v>2339.4478279999998</v>
      </c>
      <c r="E5693" s="6" t="s">
        <v>159</v>
      </c>
      <c r="F5693" s="6" t="s">
        <v>158</v>
      </c>
      <c r="G5693">
        <v>20260723</v>
      </c>
    </row>
    <row r="5694" spans="1:7" x14ac:dyDescent="0.2">
      <c r="A5694" s="6" t="s">
        <v>202</v>
      </c>
      <c r="B5694" s="6" t="s">
        <v>193</v>
      </c>
      <c r="C5694" s="6" t="s">
        <v>166</v>
      </c>
      <c r="D5694">
        <v>1821.8515729999999</v>
      </c>
      <c r="E5694" s="6" t="s">
        <v>161</v>
      </c>
      <c r="F5694" s="6" t="s">
        <v>160</v>
      </c>
      <c r="G5694">
        <v>20260723</v>
      </c>
    </row>
    <row r="5695" spans="1:7" x14ac:dyDescent="0.2">
      <c r="A5695" s="6" t="s">
        <v>202</v>
      </c>
      <c r="B5695" s="6" t="s">
        <v>193</v>
      </c>
      <c r="C5695" s="6" t="s">
        <v>166</v>
      </c>
      <c r="D5695">
        <v>557187.27796600002</v>
      </c>
      <c r="E5695" s="6" t="s">
        <v>163</v>
      </c>
      <c r="F5695" s="6" t="s">
        <v>162</v>
      </c>
      <c r="G5695">
        <v>20260723</v>
      </c>
    </row>
    <row r="5696" spans="1:7" x14ac:dyDescent="0.2">
      <c r="A5696" s="6" t="s">
        <v>202</v>
      </c>
      <c r="B5696" s="6" t="s">
        <v>193</v>
      </c>
      <c r="C5696" s="6" t="s">
        <v>166</v>
      </c>
      <c r="D5696">
        <v>39664.854764000003</v>
      </c>
      <c r="E5696" s="6" t="s">
        <v>165</v>
      </c>
      <c r="F5696" s="6" t="s">
        <v>164</v>
      </c>
      <c r="G5696">
        <v>20260723</v>
      </c>
    </row>
    <row r="5697" spans="1:7" x14ac:dyDescent="0.2">
      <c r="A5697" s="6" t="s">
        <v>202</v>
      </c>
      <c r="B5697" s="6" t="s">
        <v>194</v>
      </c>
      <c r="C5697" s="6" t="s">
        <v>166</v>
      </c>
      <c r="E5697" s="6" t="s">
        <v>12</v>
      </c>
      <c r="F5697" s="6" t="s">
        <v>11</v>
      </c>
      <c r="G5697">
        <v>20260723</v>
      </c>
    </row>
    <row r="5698" spans="1:7" x14ac:dyDescent="0.2">
      <c r="A5698" s="6" t="s">
        <v>202</v>
      </c>
      <c r="B5698" s="6" t="s">
        <v>194</v>
      </c>
      <c r="C5698" s="6" t="s">
        <v>166</v>
      </c>
      <c r="E5698" s="6" t="s">
        <v>16</v>
      </c>
      <c r="F5698" s="6" t="s">
        <v>15</v>
      </c>
      <c r="G5698">
        <v>20260723</v>
      </c>
    </row>
    <row r="5699" spans="1:7" x14ac:dyDescent="0.2">
      <c r="A5699" s="6" t="s">
        <v>202</v>
      </c>
      <c r="B5699" s="6" t="s">
        <v>194</v>
      </c>
      <c r="C5699" s="6" t="s">
        <v>166</v>
      </c>
      <c r="E5699" s="6" t="s">
        <v>18</v>
      </c>
      <c r="F5699" s="6" t="s">
        <v>17</v>
      </c>
      <c r="G5699">
        <v>20260723</v>
      </c>
    </row>
    <row r="5700" spans="1:7" x14ac:dyDescent="0.2">
      <c r="A5700" s="6" t="s">
        <v>202</v>
      </c>
      <c r="B5700" s="6" t="s">
        <v>194</v>
      </c>
      <c r="C5700" s="6" t="s">
        <v>166</v>
      </c>
      <c r="D5700">
        <v>7.4618469999999997</v>
      </c>
      <c r="E5700" s="6" t="s">
        <v>20</v>
      </c>
      <c r="F5700" s="6" t="s">
        <v>19</v>
      </c>
      <c r="G5700">
        <v>20260723</v>
      </c>
    </row>
    <row r="5701" spans="1:7" x14ac:dyDescent="0.2">
      <c r="A5701" s="6" t="s">
        <v>202</v>
      </c>
      <c r="B5701" s="6" t="s">
        <v>194</v>
      </c>
      <c r="C5701" s="6" t="s">
        <v>166</v>
      </c>
      <c r="D5701">
        <v>279.70484499999998</v>
      </c>
      <c r="E5701" s="6" t="s">
        <v>22</v>
      </c>
      <c r="F5701" s="6" t="s">
        <v>21</v>
      </c>
      <c r="G5701">
        <v>20260723</v>
      </c>
    </row>
    <row r="5702" spans="1:7" x14ac:dyDescent="0.2">
      <c r="A5702" s="6" t="s">
        <v>202</v>
      </c>
      <c r="B5702" s="6" t="s">
        <v>194</v>
      </c>
      <c r="C5702" s="6" t="s">
        <v>166</v>
      </c>
      <c r="D5702">
        <v>0</v>
      </c>
      <c r="E5702" s="6" t="s">
        <v>24</v>
      </c>
      <c r="F5702" s="6" t="s">
        <v>23</v>
      </c>
      <c r="G5702">
        <v>20260723</v>
      </c>
    </row>
    <row r="5703" spans="1:7" x14ac:dyDescent="0.2">
      <c r="A5703" s="6" t="s">
        <v>202</v>
      </c>
      <c r="B5703" s="6" t="s">
        <v>194</v>
      </c>
      <c r="C5703" s="6" t="s">
        <v>166</v>
      </c>
      <c r="D5703">
        <v>513.436735</v>
      </c>
      <c r="E5703" s="6" t="s">
        <v>26</v>
      </c>
      <c r="F5703" s="6" t="s">
        <v>25</v>
      </c>
      <c r="G5703">
        <v>20260723</v>
      </c>
    </row>
    <row r="5704" spans="1:7" x14ac:dyDescent="0.2">
      <c r="A5704" s="6" t="s">
        <v>202</v>
      </c>
      <c r="B5704" s="6" t="s">
        <v>194</v>
      </c>
      <c r="C5704" s="6" t="s">
        <v>166</v>
      </c>
      <c r="D5704">
        <v>309683.01821200002</v>
      </c>
      <c r="E5704" s="6" t="s">
        <v>28</v>
      </c>
      <c r="F5704" s="6" t="s">
        <v>27</v>
      </c>
      <c r="G5704">
        <v>20260723</v>
      </c>
    </row>
    <row r="5705" spans="1:7" x14ac:dyDescent="0.2">
      <c r="A5705" s="6" t="s">
        <v>202</v>
      </c>
      <c r="B5705" s="6" t="s">
        <v>194</v>
      </c>
      <c r="C5705" s="6" t="s">
        <v>166</v>
      </c>
      <c r="D5705">
        <v>5144.0217240000002</v>
      </c>
      <c r="E5705" s="6" t="s">
        <v>30</v>
      </c>
      <c r="F5705" s="6" t="s">
        <v>29</v>
      </c>
      <c r="G5705">
        <v>20260723</v>
      </c>
    </row>
    <row r="5706" spans="1:7" x14ac:dyDescent="0.2">
      <c r="A5706" s="6" t="s">
        <v>202</v>
      </c>
      <c r="B5706" s="6" t="s">
        <v>194</v>
      </c>
      <c r="C5706" s="6" t="s">
        <v>166</v>
      </c>
      <c r="D5706">
        <v>79209.614405999993</v>
      </c>
      <c r="E5706" s="6" t="s">
        <v>32</v>
      </c>
      <c r="F5706" s="6" t="s">
        <v>31</v>
      </c>
      <c r="G5706">
        <v>20260723</v>
      </c>
    </row>
    <row r="5707" spans="1:7" x14ac:dyDescent="0.2">
      <c r="A5707" s="6" t="s">
        <v>202</v>
      </c>
      <c r="B5707" s="6" t="s">
        <v>194</v>
      </c>
      <c r="C5707" s="6" t="s">
        <v>166</v>
      </c>
      <c r="D5707">
        <v>17351.880021000001</v>
      </c>
      <c r="E5707" s="6" t="s">
        <v>34</v>
      </c>
      <c r="F5707" s="6" t="s">
        <v>33</v>
      </c>
      <c r="G5707">
        <v>20260723</v>
      </c>
    </row>
    <row r="5708" spans="1:7" x14ac:dyDescent="0.2">
      <c r="A5708" s="6" t="s">
        <v>202</v>
      </c>
      <c r="B5708" s="6" t="s">
        <v>194</v>
      </c>
      <c r="C5708" s="6" t="s">
        <v>166</v>
      </c>
      <c r="D5708">
        <v>11517.045340000001</v>
      </c>
      <c r="E5708" s="6" t="s">
        <v>36</v>
      </c>
      <c r="F5708" s="6" t="s">
        <v>35</v>
      </c>
      <c r="G5708">
        <v>20260723</v>
      </c>
    </row>
    <row r="5709" spans="1:7" x14ac:dyDescent="0.2">
      <c r="A5709" s="6" t="s">
        <v>202</v>
      </c>
      <c r="B5709" s="6" t="s">
        <v>194</v>
      </c>
      <c r="C5709" s="6" t="s">
        <v>166</v>
      </c>
      <c r="D5709">
        <v>5834.8346810000003</v>
      </c>
      <c r="E5709" s="6" t="s">
        <v>38</v>
      </c>
      <c r="F5709" s="6" t="s">
        <v>37</v>
      </c>
      <c r="G5709">
        <v>20260723</v>
      </c>
    </row>
    <row r="5710" spans="1:7" x14ac:dyDescent="0.2">
      <c r="A5710" s="6" t="s">
        <v>202</v>
      </c>
      <c r="B5710" s="6" t="s">
        <v>194</v>
      </c>
      <c r="C5710" s="6" t="s">
        <v>166</v>
      </c>
      <c r="D5710">
        <v>122418.579176</v>
      </c>
      <c r="E5710" s="6" t="s">
        <v>40</v>
      </c>
      <c r="F5710" s="6" t="s">
        <v>39</v>
      </c>
      <c r="G5710">
        <v>20260723</v>
      </c>
    </row>
    <row r="5711" spans="1:7" x14ac:dyDescent="0.2">
      <c r="A5711" s="6" t="s">
        <v>202</v>
      </c>
      <c r="B5711" s="6" t="s">
        <v>194</v>
      </c>
      <c r="C5711" s="6" t="s">
        <v>166</v>
      </c>
      <c r="D5711">
        <v>36405.987096999997</v>
      </c>
      <c r="E5711" s="6" t="s">
        <v>42</v>
      </c>
      <c r="F5711" s="6" t="s">
        <v>41</v>
      </c>
      <c r="G5711">
        <v>20260723</v>
      </c>
    </row>
    <row r="5712" spans="1:7" x14ac:dyDescent="0.2">
      <c r="A5712" s="6" t="s">
        <v>202</v>
      </c>
      <c r="B5712" s="6" t="s">
        <v>194</v>
      </c>
      <c r="C5712" s="6" t="s">
        <v>166</v>
      </c>
      <c r="D5712">
        <v>84275.405738000001</v>
      </c>
      <c r="E5712" s="6" t="s">
        <v>44</v>
      </c>
      <c r="F5712" s="6" t="s">
        <v>43</v>
      </c>
      <c r="G5712">
        <v>20260723</v>
      </c>
    </row>
    <row r="5713" spans="1:7" x14ac:dyDescent="0.2">
      <c r="A5713" s="6" t="s">
        <v>202</v>
      </c>
      <c r="B5713" s="6" t="s">
        <v>194</v>
      </c>
      <c r="C5713" s="6" t="s">
        <v>166</v>
      </c>
      <c r="D5713">
        <v>789.91429400000004</v>
      </c>
      <c r="E5713" s="6" t="s">
        <v>46</v>
      </c>
      <c r="F5713" s="6" t="s">
        <v>45</v>
      </c>
      <c r="G5713">
        <v>20260723</v>
      </c>
    </row>
    <row r="5714" spans="1:7" x14ac:dyDescent="0.2">
      <c r="A5714" s="6" t="s">
        <v>202</v>
      </c>
      <c r="B5714" s="6" t="s">
        <v>194</v>
      </c>
      <c r="C5714" s="6" t="s">
        <v>166</v>
      </c>
      <c r="D5714">
        <v>947.27204700000004</v>
      </c>
      <c r="E5714" s="6" t="s">
        <v>48</v>
      </c>
      <c r="F5714" s="6" t="s">
        <v>47</v>
      </c>
      <c r="G5714">
        <v>20260723</v>
      </c>
    </row>
    <row r="5715" spans="1:7" x14ac:dyDescent="0.2">
      <c r="A5715" s="6" t="s">
        <v>202</v>
      </c>
      <c r="B5715" s="6" t="s">
        <v>194</v>
      </c>
      <c r="C5715" s="6" t="s">
        <v>166</v>
      </c>
      <c r="D5715">
        <v>50599.084823999998</v>
      </c>
      <c r="E5715" s="6" t="s">
        <v>50</v>
      </c>
      <c r="F5715" s="6" t="s">
        <v>49</v>
      </c>
      <c r="G5715">
        <v>20260723</v>
      </c>
    </row>
    <row r="5716" spans="1:7" x14ac:dyDescent="0.2">
      <c r="A5716" s="6" t="s">
        <v>202</v>
      </c>
      <c r="B5716" s="6" t="s">
        <v>194</v>
      </c>
      <c r="C5716" s="6" t="s">
        <v>166</v>
      </c>
      <c r="D5716">
        <v>31264.854757000001</v>
      </c>
      <c r="E5716" s="6" t="s">
        <v>52</v>
      </c>
      <c r="F5716" s="6" t="s">
        <v>51</v>
      </c>
      <c r="G5716">
        <v>20260723</v>
      </c>
    </row>
    <row r="5717" spans="1:7" x14ac:dyDescent="0.2">
      <c r="A5717" s="6" t="s">
        <v>202</v>
      </c>
      <c r="B5717" s="6" t="s">
        <v>194</v>
      </c>
      <c r="C5717" s="6" t="s">
        <v>166</v>
      </c>
      <c r="D5717">
        <v>3956.175201</v>
      </c>
      <c r="E5717" s="6" t="s">
        <v>54</v>
      </c>
      <c r="F5717" s="6" t="s">
        <v>53</v>
      </c>
      <c r="G5717">
        <v>20260723</v>
      </c>
    </row>
    <row r="5718" spans="1:7" x14ac:dyDescent="0.2">
      <c r="A5718" s="6" t="s">
        <v>202</v>
      </c>
      <c r="B5718" s="6" t="s">
        <v>194</v>
      </c>
      <c r="C5718" s="6" t="s">
        <v>166</v>
      </c>
      <c r="D5718">
        <v>-261.19189799999998</v>
      </c>
      <c r="E5718" s="6" t="s">
        <v>56</v>
      </c>
      <c r="F5718" s="6" t="s">
        <v>55</v>
      </c>
      <c r="G5718">
        <v>20260723</v>
      </c>
    </row>
    <row r="5719" spans="1:7" x14ac:dyDescent="0.2">
      <c r="A5719" s="6" t="s">
        <v>202</v>
      </c>
      <c r="B5719" s="6" t="s">
        <v>194</v>
      </c>
      <c r="C5719" s="6" t="s">
        <v>166</v>
      </c>
      <c r="D5719">
        <v>296106.44418200001</v>
      </c>
      <c r="E5719" s="6" t="s">
        <v>58</v>
      </c>
      <c r="F5719" s="6" t="s">
        <v>57</v>
      </c>
      <c r="G5719">
        <v>20260723</v>
      </c>
    </row>
    <row r="5720" spans="1:7" x14ac:dyDescent="0.2">
      <c r="A5720" s="6" t="s">
        <v>202</v>
      </c>
      <c r="B5720" s="6" t="s">
        <v>194</v>
      </c>
      <c r="C5720" s="6" t="s">
        <v>166</v>
      </c>
      <c r="D5720">
        <v>5482.6336799999999</v>
      </c>
      <c r="E5720" s="6" t="s">
        <v>60</v>
      </c>
      <c r="F5720" s="6" t="s">
        <v>59</v>
      </c>
      <c r="G5720">
        <v>20260723</v>
      </c>
    </row>
    <row r="5721" spans="1:7" x14ac:dyDescent="0.2">
      <c r="A5721" s="6" t="s">
        <v>202</v>
      </c>
      <c r="B5721" s="6" t="s">
        <v>194</v>
      </c>
      <c r="C5721" s="6" t="s">
        <v>166</v>
      </c>
      <c r="D5721">
        <v>0</v>
      </c>
      <c r="E5721" s="6" t="s">
        <v>62</v>
      </c>
      <c r="F5721" s="6" t="s">
        <v>61</v>
      </c>
      <c r="G5721">
        <v>20260723</v>
      </c>
    </row>
    <row r="5722" spans="1:7" x14ac:dyDescent="0.2">
      <c r="A5722" s="6" t="s">
        <v>202</v>
      </c>
      <c r="B5722" s="6" t="s">
        <v>194</v>
      </c>
      <c r="C5722" s="6" t="s">
        <v>166</v>
      </c>
      <c r="D5722">
        <v>0</v>
      </c>
      <c r="E5722" s="6" t="s">
        <v>64</v>
      </c>
      <c r="F5722" s="6" t="s">
        <v>63</v>
      </c>
      <c r="G5722">
        <v>20260723</v>
      </c>
    </row>
    <row r="5723" spans="1:7" x14ac:dyDescent="0.2">
      <c r="A5723" s="6" t="s">
        <v>202</v>
      </c>
      <c r="B5723" s="6" t="s">
        <v>194</v>
      </c>
      <c r="C5723" s="6" t="s">
        <v>166</v>
      </c>
      <c r="D5723">
        <v>5482.6336799999999</v>
      </c>
      <c r="E5723" s="6" t="s">
        <v>66</v>
      </c>
      <c r="F5723" s="6" t="s">
        <v>65</v>
      </c>
      <c r="G5723">
        <v>20260723</v>
      </c>
    </row>
    <row r="5724" spans="1:7" x14ac:dyDescent="0.2">
      <c r="A5724" s="6" t="s">
        <v>202</v>
      </c>
      <c r="B5724" s="6" t="s">
        <v>194</v>
      </c>
      <c r="C5724" s="6" t="s">
        <v>166</v>
      </c>
      <c r="D5724">
        <v>680.022156</v>
      </c>
      <c r="E5724" s="6" t="s">
        <v>68</v>
      </c>
      <c r="F5724" s="6" t="s">
        <v>67</v>
      </c>
      <c r="G5724">
        <v>20260723</v>
      </c>
    </row>
    <row r="5725" spans="1:7" x14ac:dyDescent="0.2">
      <c r="A5725" s="6" t="s">
        <v>202</v>
      </c>
      <c r="B5725" s="6" t="s">
        <v>194</v>
      </c>
      <c r="C5725" s="6" t="s">
        <v>166</v>
      </c>
      <c r="D5725">
        <v>584.263329</v>
      </c>
      <c r="E5725" s="6" t="s">
        <v>70</v>
      </c>
      <c r="F5725" s="6" t="s">
        <v>69</v>
      </c>
      <c r="G5725">
        <v>20260723</v>
      </c>
    </row>
    <row r="5726" spans="1:7" x14ac:dyDescent="0.2">
      <c r="A5726" s="6" t="s">
        <v>202</v>
      </c>
      <c r="B5726" s="6" t="s">
        <v>194</v>
      </c>
      <c r="C5726" s="6" t="s">
        <v>166</v>
      </c>
      <c r="D5726">
        <v>560.22803999999996</v>
      </c>
      <c r="E5726" s="6" t="s">
        <v>72</v>
      </c>
      <c r="F5726" s="6" t="s">
        <v>71</v>
      </c>
      <c r="G5726">
        <v>20260723</v>
      </c>
    </row>
    <row r="5727" spans="1:7" x14ac:dyDescent="0.2">
      <c r="A5727" s="6" t="s">
        <v>202</v>
      </c>
      <c r="B5727" s="6" t="s">
        <v>194</v>
      </c>
      <c r="C5727" s="6" t="s">
        <v>166</v>
      </c>
      <c r="D5727">
        <v>24.035288999999999</v>
      </c>
      <c r="E5727" s="6" t="s">
        <v>74</v>
      </c>
      <c r="F5727" s="6" t="s">
        <v>73</v>
      </c>
      <c r="G5727">
        <v>20260723</v>
      </c>
    </row>
    <row r="5728" spans="1:7" x14ac:dyDescent="0.2">
      <c r="A5728" s="6" t="s">
        <v>202</v>
      </c>
      <c r="B5728" s="6" t="s">
        <v>194</v>
      </c>
      <c r="C5728" s="6" t="s">
        <v>166</v>
      </c>
      <c r="D5728">
        <v>95.751583999999994</v>
      </c>
      <c r="E5728" s="6" t="s">
        <v>76</v>
      </c>
      <c r="F5728" s="6" t="s">
        <v>75</v>
      </c>
      <c r="G5728">
        <v>20260723</v>
      </c>
    </row>
    <row r="5729" spans="1:7" x14ac:dyDescent="0.2">
      <c r="A5729" s="6" t="s">
        <v>202</v>
      </c>
      <c r="B5729" s="6" t="s">
        <v>194</v>
      </c>
      <c r="C5729" s="6" t="s">
        <v>166</v>
      </c>
      <c r="D5729">
        <v>51.914879999999997</v>
      </c>
      <c r="E5729" s="6" t="s">
        <v>78</v>
      </c>
      <c r="F5729" s="6" t="s">
        <v>77</v>
      </c>
      <c r="G5729">
        <v>20260723</v>
      </c>
    </row>
    <row r="5730" spans="1:7" x14ac:dyDescent="0.2">
      <c r="A5730" s="6" t="s">
        <v>202</v>
      </c>
      <c r="B5730" s="6" t="s">
        <v>194</v>
      </c>
      <c r="C5730" s="6" t="s">
        <v>166</v>
      </c>
      <c r="D5730">
        <v>43.836703999999997</v>
      </c>
      <c r="E5730" s="6" t="s">
        <v>80</v>
      </c>
      <c r="F5730" s="6" t="s">
        <v>79</v>
      </c>
      <c r="G5730">
        <v>20260723</v>
      </c>
    </row>
    <row r="5731" spans="1:7" x14ac:dyDescent="0.2">
      <c r="A5731" s="6" t="s">
        <v>202</v>
      </c>
      <c r="B5731" s="6" t="s">
        <v>194</v>
      </c>
      <c r="C5731" s="6" t="s">
        <v>166</v>
      </c>
      <c r="D5731">
        <v>7.2420000000000002E-3</v>
      </c>
      <c r="E5731" s="6" t="s">
        <v>82</v>
      </c>
      <c r="F5731" s="6" t="s">
        <v>81</v>
      </c>
      <c r="G5731">
        <v>20260723</v>
      </c>
    </row>
    <row r="5732" spans="1:7" x14ac:dyDescent="0.2">
      <c r="A5732" s="6" t="s">
        <v>202</v>
      </c>
      <c r="B5732" s="6" t="s">
        <v>194</v>
      </c>
      <c r="C5732" s="6" t="s">
        <v>166</v>
      </c>
      <c r="D5732">
        <v>7.5210470000000003</v>
      </c>
      <c r="E5732" s="6" t="s">
        <v>84</v>
      </c>
      <c r="F5732" s="6" t="s">
        <v>83</v>
      </c>
      <c r="G5732">
        <v>20260723</v>
      </c>
    </row>
    <row r="5733" spans="1:7" x14ac:dyDescent="0.2">
      <c r="A5733" s="6" t="s">
        <v>202</v>
      </c>
      <c r="B5733" s="6" t="s">
        <v>194</v>
      </c>
      <c r="C5733" s="6" t="s">
        <v>166</v>
      </c>
      <c r="D5733">
        <v>1229.2400809999999</v>
      </c>
      <c r="E5733" s="6" t="s">
        <v>86</v>
      </c>
      <c r="F5733" s="6" t="s">
        <v>85</v>
      </c>
      <c r="G5733">
        <v>20260723</v>
      </c>
    </row>
    <row r="5734" spans="1:7" x14ac:dyDescent="0.2">
      <c r="A5734" s="6" t="s">
        <v>202</v>
      </c>
      <c r="B5734" s="6" t="s">
        <v>194</v>
      </c>
      <c r="C5734" s="6" t="s">
        <v>166</v>
      </c>
      <c r="D5734">
        <v>121.39850800000001</v>
      </c>
      <c r="E5734" s="6" t="s">
        <v>88</v>
      </c>
      <c r="F5734" s="6" t="s">
        <v>87</v>
      </c>
      <c r="G5734">
        <v>20260723</v>
      </c>
    </row>
    <row r="5735" spans="1:7" x14ac:dyDescent="0.2">
      <c r="A5735" s="6" t="s">
        <v>202</v>
      </c>
      <c r="B5735" s="6" t="s">
        <v>194</v>
      </c>
      <c r="C5735" s="6" t="s">
        <v>166</v>
      </c>
      <c r="D5735">
        <v>8025.7219400000004</v>
      </c>
      <c r="E5735" s="6" t="s">
        <v>90</v>
      </c>
      <c r="F5735" s="6" t="s">
        <v>89</v>
      </c>
      <c r="G5735">
        <v>20260723</v>
      </c>
    </row>
    <row r="5736" spans="1:7" x14ac:dyDescent="0.2">
      <c r="A5736" s="6" t="s">
        <v>202</v>
      </c>
      <c r="B5736" s="6" t="s">
        <v>194</v>
      </c>
      <c r="C5736" s="6" t="s">
        <v>166</v>
      </c>
      <c r="D5736">
        <v>17.327577999999999</v>
      </c>
      <c r="E5736" s="6" t="s">
        <v>92</v>
      </c>
      <c r="F5736" s="6" t="s">
        <v>91</v>
      </c>
      <c r="G5736">
        <v>20260723</v>
      </c>
    </row>
    <row r="5737" spans="1:7" x14ac:dyDescent="0.2">
      <c r="A5737" s="6" t="s">
        <v>202</v>
      </c>
      <c r="B5737" s="6" t="s">
        <v>194</v>
      </c>
      <c r="C5737" s="6" t="s">
        <v>166</v>
      </c>
      <c r="D5737">
        <v>0</v>
      </c>
      <c r="E5737" s="6" t="s">
        <v>94</v>
      </c>
      <c r="F5737" s="6" t="s">
        <v>93</v>
      </c>
      <c r="G5737">
        <v>20260723</v>
      </c>
    </row>
    <row r="5738" spans="1:7" x14ac:dyDescent="0.2">
      <c r="A5738" s="6" t="s">
        <v>202</v>
      </c>
      <c r="B5738" s="6" t="s">
        <v>194</v>
      </c>
      <c r="C5738" s="6" t="s">
        <v>166</v>
      </c>
      <c r="D5738">
        <v>7613.3665810000002</v>
      </c>
      <c r="E5738" s="6" t="s">
        <v>96</v>
      </c>
      <c r="F5738" s="6" t="s">
        <v>95</v>
      </c>
      <c r="G5738">
        <v>20260723</v>
      </c>
    </row>
    <row r="5739" spans="1:7" x14ac:dyDescent="0.2">
      <c r="A5739" s="6" t="s">
        <v>202</v>
      </c>
      <c r="B5739" s="6" t="s">
        <v>194</v>
      </c>
      <c r="C5739" s="6" t="s">
        <v>166</v>
      </c>
      <c r="D5739">
        <v>3265.1789359999998</v>
      </c>
      <c r="E5739" s="6" t="s">
        <v>98</v>
      </c>
      <c r="F5739" s="6" t="s">
        <v>97</v>
      </c>
      <c r="G5739">
        <v>20260723</v>
      </c>
    </row>
    <row r="5740" spans="1:7" x14ac:dyDescent="0.2">
      <c r="A5740" s="6" t="s">
        <v>202</v>
      </c>
      <c r="B5740" s="6" t="s">
        <v>194</v>
      </c>
      <c r="C5740" s="6" t="s">
        <v>166</v>
      </c>
      <c r="D5740">
        <v>633032.47632699995</v>
      </c>
      <c r="E5740" s="6" t="s">
        <v>100</v>
      </c>
      <c r="F5740" s="6" t="s">
        <v>99</v>
      </c>
      <c r="G5740">
        <v>20260723</v>
      </c>
    </row>
    <row r="5741" spans="1:7" x14ac:dyDescent="0.2">
      <c r="A5741" s="6" t="s">
        <v>202</v>
      </c>
      <c r="B5741" s="6" t="s">
        <v>194</v>
      </c>
      <c r="C5741" s="6" t="s">
        <v>166</v>
      </c>
      <c r="E5741" s="6" t="s">
        <v>102</v>
      </c>
      <c r="F5741" s="6" t="s">
        <v>101</v>
      </c>
      <c r="G5741">
        <v>20260723</v>
      </c>
    </row>
    <row r="5742" spans="1:7" x14ac:dyDescent="0.2">
      <c r="A5742" s="6" t="s">
        <v>202</v>
      </c>
      <c r="B5742" s="6" t="s">
        <v>194</v>
      </c>
      <c r="C5742" s="6" t="s">
        <v>166</v>
      </c>
      <c r="D5742">
        <v>10387.22352</v>
      </c>
      <c r="E5742" s="6" t="s">
        <v>167</v>
      </c>
      <c r="F5742" s="6" t="s">
        <v>103</v>
      </c>
      <c r="G5742">
        <v>20260723</v>
      </c>
    </row>
    <row r="5743" spans="1:7" x14ac:dyDescent="0.2">
      <c r="A5743" s="6" t="s">
        <v>202</v>
      </c>
      <c r="B5743" s="6" t="s">
        <v>194</v>
      </c>
      <c r="C5743" s="6" t="s">
        <v>166</v>
      </c>
      <c r="D5743">
        <v>5792.9318149999999</v>
      </c>
      <c r="E5743" s="6" t="s">
        <v>168</v>
      </c>
      <c r="F5743" s="6" t="s">
        <v>104</v>
      </c>
      <c r="G5743">
        <v>20260723</v>
      </c>
    </row>
    <row r="5744" spans="1:7" x14ac:dyDescent="0.2">
      <c r="A5744" s="6" t="s">
        <v>202</v>
      </c>
      <c r="B5744" s="6" t="s">
        <v>194</v>
      </c>
      <c r="C5744" s="6" t="s">
        <v>166</v>
      </c>
      <c r="D5744">
        <v>0</v>
      </c>
      <c r="E5744" s="6" t="s">
        <v>106</v>
      </c>
      <c r="F5744" s="6" t="s">
        <v>105</v>
      </c>
      <c r="G5744">
        <v>20260723</v>
      </c>
    </row>
    <row r="5745" spans="1:7" x14ac:dyDescent="0.2">
      <c r="A5745" s="6" t="s">
        <v>202</v>
      </c>
      <c r="B5745" s="6" t="s">
        <v>194</v>
      </c>
      <c r="C5745" s="6" t="s">
        <v>166</v>
      </c>
      <c r="D5745">
        <v>5631.7249389999997</v>
      </c>
      <c r="E5745" s="6" t="s">
        <v>108</v>
      </c>
      <c r="F5745" s="6" t="s">
        <v>107</v>
      </c>
      <c r="G5745">
        <v>20260723</v>
      </c>
    </row>
    <row r="5746" spans="1:7" x14ac:dyDescent="0.2">
      <c r="A5746" s="6" t="s">
        <v>202</v>
      </c>
      <c r="B5746" s="6" t="s">
        <v>194</v>
      </c>
      <c r="C5746" s="6" t="s">
        <v>166</v>
      </c>
      <c r="D5746">
        <v>161.20687599999999</v>
      </c>
      <c r="E5746" s="6" t="s">
        <v>110</v>
      </c>
      <c r="F5746" s="6" t="s">
        <v>109</v>
      </c>
      <c r="G5746">
        <v>20260723</v>
      </c>
    </row>
    <row r="5747" spans="1:7" x14ac:dyDescent="0.2">
      <c r="A5747" s="6" t="s">
        <v>202</v>
      </c>
      <c r="B5747" s="6" t="s">
        <v>194</v>
      </c>
      <c r="C5747" s="6" t="s">
        <v>166</v>
      </c>
      <c r="D5747">
        <v>4594.2917049999996</v>
      </c>
      <c r="E5747" s="6" t="s">
        <v>112</v>
      </c>
      <c r="F5747" s="6" t="s">
        <v>111</v>
      </c>
      <c r="G5747">
        <v>20260723</v>
      </c>
    </row>
    <row r="5748" spans="1:7" x14ac:dyDescent="0.2">
      <c r="A5748" s="6" t="s">
        <v>202</v>
      </c>
      <c r="B5748" s="6" t="s">
        <v>194</v>
      </c>
      <c r="C5748" s="6" t="s">
        <v>166</v>
      </c>
      <c r="D5748">
        <v>0</v>
      </c>
      <c r="E5748" s="6" t="s">
        <v>106</v>
      </c>
      <c r="F5748" s="6" t="s">
        <v>113</v>
      </c>
      <c r="G5748">
        <v>20260723</v>
      </c>
    </row>
    <row r="5749" spans="1:7" x14ac:dyDescent="0.2">
      <c r="A5749" s="6" t="s">
        <v>202</v>
      </c>
      <c r="B5749" s="6" t="s">
        <v>194</v>
      </c>
      <c r="C5749" s="6" t="s">
        <v>166</v>
      </c>
      <c r="D5749">
        <v>4381.0267679999997</v>
      </c>
      <c r="E5749" s="6" t="s">
        <v>108</v>
      </c>
      <c r="F5749" s="6" t="s">
        <v>114</v>
      </c>
      <c r="G5749">
        <v>20260723</v>
      </c>
    </row>
    <row r="5750" spans="1:7" x14ac:dyDescent="0.2">
      <c r="A5750" s="6" t="s">
        <v>202</v>
      </c>
      <c r="B5750" s="6" t="s">
        <v>194</v>
      </c>
      <c r="C5750" s="6" t="s">
        <v>166</v>
      </c>
      <c r="D5750">
        <v>213.264937</v>
      </c>
      <c r="E5750" s="6" t="s">
        <v>110</v>
      </c>
      <c r="F5750" s="6" t="s">
        <v>115</v>
      </c>
      <c r="G5750">
        <v>20260723</v>
      </c>
    </row>
    <row r="5751" spans="1:7" x14ac:dyDescent="0.2">
      <c r="A5751" s="6" t="s">
        <v>202</v>
      </c>
      <c r="B5751" s="6" t="s">
        <v>194</v>
      </c>
      <c r="C5751" s="6" t="s">
        <v>166</v>
      </c>
      <c r="D5751">
        <v>194214.823634</v>
      </c>
      <c r="E5751" s="6" t="s">
        <v>117</v>
      </c>
      <c r="F5751" s="6" t="s">
        <v>116</v>
      </c>
      <c r="G5751">
        <v>20260723</v>
      </c>
    </row>
    <row r="5752" spans="1:7" x14ac:dyDescent="0.2">
      <c r="A5752" s="6" t="s">
        <v>202</v>
      </c>
      <c r="B5752" s="6" t="s">
        <v>194</v>
      </c>
      <c r="C5752" s="6" t="s">
        <v>166</v>
      </c>
      <c r="D5752">
        <v>10011.208350000001</v>
      </c>
      <c r="E5752" s="6" t="s">
        <v>119</v>
      </c>
      <c r="F5752" s="6" t="s">
        <v>118</v>
      </c>
      <c r="G5752">
        <v>20260723</v>
      </c>
    </row>
    <row r="5753" spans="1:7" x14ac:dyDescent="0.2">
      <c r="A5753" s="6" t="s">
        <v>202</v>
      </c>
      <c r="B5753" s="6" t="s">
        <v>194</v>
      </c>
      <c r="C5753" s="6" t="s">
        <v>166</v>
      </c>
      <c r="D5753">
        <v>0</v>
      </c>
      <c r="E5753" s="6" t="s">
        <v>106</v>
      </c>
      <c r="F5753" s="6" t="s">
        <v>120</v>
      </c>
      <c r="G5753">
        <v>20260723</v>
      </c>
    </row>
    <row r="5754" spans="1:7" x14ac:dyDescent="0.2">
      <c r="A5754" s="6" t="s">
        <v>202</v>
      </c>
      <c r="B5754" s="6" t="s">
        <v>194</v>
      </c>
      <c r="C5754" s="6" t="s">
        <v>166</v>
      </c>
      <c r="D5754">
        <v>9455.3989500000007</v>
      </c>
      <c r="E5754" s="6" t="s">
        <v>108</v>
      </c>
      <c r="F5754" s="6" t="s">
        <v>121</v>
      </c>
      <c r="G5754">
        <v>20260723</v>
      </c>
    </row>
    <row r="5755" spans="1:7" x14ac:dyDescent="0.2">
      <c r="A5755" s="6" t="s">
        <v>202</v>
      </c>
      <c r="B5755" s="6" t="s">
        <v>194</v>
      </c>
      <c r="C5755" s="6" t="s">
        <v>166</v>
      </c>
      <c r="D5755">
        <v>555.80939999999998</v>
      </c>
      <c r="E5755" s="6" t="s">
        <v>110</v>
      </c>
      <c r="F5755" s="6" t="s">
        <v>122</v>
      </c>
      <c r="G5755">
        <v>20260723</v>
      </c>
    </row>
    <row r="5756" spans="1:7" x14ac:dyDescent="0.2">
      <c r="A5756" s="6" t="s">
        <v>202</v>
      </c>
      <c r="B5756" s="6" t="s">
        <v>194</v>
      </c>
      <c r="C5756" s="6" t="s">
        <v>166</v>
      </c>
      <c r="D5756">
        <v>184203.615284</v>
      </c>
      <c r="E5756" s="6" t="s">
        <v>169</v>
      </c>
      <c r="F5756" s="6" t="s">
        <v>123</v>
      </c>
      <c r="G5756">
        <v>20260723</v>
      </c>
    </row>
    <row r="5757" spans="1:7" x14ac:dyDescent="0.2">
      <c r="A5757" s="6" t="s">
        <v>202</v>
      </c>
      <c r="B5757" s="6" t="s">
        <v>194</v>
      </c>
      <c r="C5757" s="6" t="s">
        <v>166</v>
      </c>
      <c r="D5757">
        <v>0</v>
      </c>
      <c r="E5757" s="6" t="s">
        <v>106</v>
      </c>
      <c r="F5757" s="6" t="s">
        <v>124</v>
      </c>
      <c r="G5757">
        <v>20260723</v>
      </c>
    </row>
    <row r="5758" spans="1:7" x14ac:dyDescent="0.2">
      <c r="A5758" s="6" t="s">
        <v>202</v>
      </c>
      <c r="B5758" s="6" t="s">
        <v>194</v>
      </c>
      <c r="C5758" s="6" t="s">
        <v>166</v>
      </c>
      <c r="D5758">
        <v>182104.48152599999</v>
      </c>
      <c r="E5758" s="6" t="s">
        <v>108</v>
      </c>
      <c r="F5758" s="6" t="s">
        <v>125</v>
      </c>
      <c r="G5758">
        <v>20260723</v>
      </c>
    </row>
    <row r="5759" spans="1:7" x14ac:dyDescent="0.2">
      <c r="A5759" s="6" t="s">
        <v>202</v>
      </c>
      <c r="B5759" s="6" t="s">
        <v>194</v>
      </c>
      <c r="C5759" s="6" t="s">
        <v>166</v>
      </c>
      <c r="D5759">
        <v>2099.1337579999999</v>
      </c>
      <c r="E5759" s="6" t="s">
        <v>110</v>
      </c>
      <c r="F5759" s="6" t="s">
        <v>126</v>
      </c>
      <c r="G5759">
        <v>20260723</v>
      </c>
    </row>
    <row r="5760" spans="1:7" x14ac:dyDescent="0.2">
      <c r="A5760" s="6" t="s">
        <v>202</v>
      </c>
      <c r="B5760" s="6" t="s">
        <v>194</v>
      </c>
      <c r="C5760" s="6" t="s">
        <v>166</v>
      </c>
      <c r="D5760">
        <v>296255.45357999997</v>
      </c>
      <c r="E5760" s="6" t="s">
        <v>170</v>
      </c>
      <c r="F5760" s="6" t="s">
        <v>127</v>
      </c>
      <c r="G5760">
        <v>20260723</v>
      </c>
    </row>
    <row r="5761" spans="1:7" x14ac:dyDescent="0.2">
      <c r="A5761" s="6" t="s">
        <v>202</v>
      </c>
      <c r="B5761" s="6" t="s">
        <v>194</v>
      </c>
      <c r="C5761" s="6" t="s">
        <v>166</v>
      </c>
      <c r="D5761">
        <v>450.19982599999997</v>
      </c>
      <c r="E5761" s="6" t="s">
        <v>106</v>
      </c>
      <c r="F5761" s="6" t="s">
        <v>128</v>
      </c>
      <c r="G5761">
        <v>20260723</v>
      </c>
    </row>
    <row r="5762" spans="1:7" x14ac:dyDescent="0.2">
      <c r="A5762" s="6" t="s">
        <v>202</v>
      </c>
      <c r="B5762" s="6" t="s">
        <v>194</v>
      </c>
      <c r="C5762" s="6" t="s">
        <v>166</v>
      </c>
      <c r="D5762">
        <v>294928.62009899999</v>
      </c>
      <c r="E5762" s="6" t="s">
        <v>108</v>
      </c>
      <c r="F5762" s="6" t="s">
        <v>129</v>
      </c>
      <c r="G5762">
        <v>20260723</v>
      </c>
    </row>
    <row r="5763" spans="1:7" x14ac:dyDescent="0.2">
      <c r="A5763" s="6" t="s">
        <v>202</v>
      </c>
      <c r="B5763" s="6" t="s">
        <v>194</v>
      </c>
      <c r="C5763" s="6" t="s">
        <v>166</v>
      </c>
      <c r="D5763">
        <v>876.63365399999998</v>
      </c>
      <c r="E5763" s="6" t="s">
        <v>110</v>
      </c>
      <c r="F5763" s="6" t="s">
        <v>130</v>
      </c>
      <c r="G5763">
        <v>20260723</v>
      </c>
    </row>
    <row r="5764" spans="1:7" x14ac:dyDescent="0.2">
      <c r="A5764" s="6" t="s">
        <v>202</v>
      </c>
      <c r="B5764" s="6" t="s">
        <v>194</v>
      </c>
      <c r="C5764" s="6" t="s">
        <v>166</v>
      </c>
      <c r="E5764" s="6" t="s">
        <v>132</v>
      </c>
      <c r="F5764" s="6" t="s">
        <v>131</v>
      </c>
      <c r="G5764">
        <v>20260723</v>
      </c>
    </row>
    <row r="5765" spans="1:7" x14ac:dyDescent="0.2">
      <c r="A5765" s="6" t="s">
        <v>202</v>
      </c>
      <c r="B5765" s="6" t="s">
        <v>194</v>
      </c>
      <c r="C5765" s="6" t="s">
        <v>166</v>
      </c>
      <c r="D5765">
        <v>0</v>
      </c>
      <c r="E5765" s="6" t="s">
        <v>134</v>
      </c>
      <c r="F5765" s="6" t="s">
        <v>133</v>
      </c>
      <c r="G5765">
        <v>20260723</v>
      </c>
    </row>
    <row r="5766" spans="1:7" x14ac:dyDescent="0.2">
      <c r="A5766" s="6" t="s">
        <v>202</v>
      </c>
      <c r="B5766" s="6" t="s">
        <v>194</v>
      </c>
      <c r="C5766" s="6" t="s">
        <v>166</v>
      </c>
      <c r="D5766">
        <v>276.54890799999998</v>
      </c>
      <c r="E5766" s="6" t="s">
        <v>136</v>
      </c>
      <c r="F5766" s="6" t="s">
        <v>135</v>
      </c>
      <c r="G5766">
        <v>20260723</v>
      </c>
    </row>
    <row r="5767" spans="1:7" x14ac:dyDescent="0.2">
      <c r="A5767" s="6" t="s">
        <v>202</v>
      </c>
      <c r="B5767" s="6" t="s">
        <v>194</v>
      </c>
      <c r="C5767" s="6" t="s">
        <v>166</v>
      </c>
      <c r="D5767">
        <v>13.04754</v>
      </c>
      <c r="E5767" s="6" t="s">
        <v>138</v>
      </c>
      <c r="F5767" s="6" t="s">
        <v>137</v>
      </c>
      <c r="G5767">
        <v>20260723</v>
      </c>
    </row>
    <row r="5768" spans="1:7" x14ac:dyDescent="0.2">
      <c r="A5768" s="6" t="s">
        <v>202</v>
      </c>
      <c r="B5768" s="6" t="s">
        <v>194</v>
      </c>
      <c r="C5768" s="6" t="s">
        <v>166</v>
      </c>
      <c r="D5768">
        <v>3.8010000000000001E-3</v>
      </c>
      <c r="E5768" s="6" t="s">
        <v>140</v>
      </c>
      <c r="F5768" s="6" t="s">
        <v>139</v>
      </c>
      <c r="G5768">
        <v>20260723</v>
      </c>
    </row>
    <row r="5769" spans="1:7" x14ac:dyDescent="0.2">
      <c r="A5769" s="6" t="s">
        <v>202</v>
      </c>
      <c r="B5769" s="6" t="s">
        <v>194</v>
      </c>
      <c r="C5769" s="6" t="s">
        <v>166</v>
      </c>
      <c r="D5769">
        <v>1485.5234129999999</v>
      </c>
      <c r="E5769" s="6" t="s">
        <v>142</v>
      </c>
      <c r="F5769" s="6" t="s">
        <v>141</v>
      </c>
      <c r="G5769">
        <v>20260723</v>
      </c>
    </row>
    <row r="5770" spans="1:7" x14ac:dyDescent="0.2">
      <c r="A5770" s="6" t="s">
        <v>202</v>
      </c>
      <c r="B5770" s="6" t="s">
        <v>194</v>
      </c>
      <c r="C5770" s="6" t="s">
        <v>166</v>
      </c>
      <c r="D5770">
        <v>36424.562362999997</v>
      </c>
      <c r="E5770" s="6" t="s">
        <v>52</v>
      </c>
      <c r="F5770" s="6" t="s">
        <v>143</v>
      </c>
      <c r="G5770">
        <v>20260723</v>
      </c>
    </row>
    <row r="5771" spans="1:7" x14ac:dyDescent="0.2">
      <c r="A5771" s="6" t="s">
        <v>202</v>
      </c>
      <c r="B5771" s="6" t="s">
        <v>194</v>
      </c>
      <c r="C5771" s="6" t="s">
        <v>166</v>
      </c>
      <c r="D5771">
        <v>36471.214954000003</v>
      </c>
      <c r="E5771" s="6" t="s">
        <v>145</v>
      </c>
      <c r="F5771" s="6" t="s">
        <v>144</v>
      </c>
      <c r="G5771">
        <v>20260723</v>
      </c>
    </row>
    <row r="5772" spans="1:7" x14ac:dyDescent="0.2">
      <c r="A5772" s="6" t="s">
        <v>202</v>
      </c>
      <c r="B5772" s="6" t="s">
        <v>194</v>
      </c>
      <c r="C5772" s="6" t="s">
        <v>166</v>
      </c>
      <c r="D5772">
        <v>4834.7683070000003</v>
      </c>
      <c r="E5772" s="6" t="s">
        <v>147</v>
      </c>
      <c r="F5772" s="6" t="s">
        <v>146</v>
      </c>
      <c r="G5772">
        <v>20260723</v>
      </c>
    </row>
    <row r="5773" spans="1:7" x14ac:dyDescent="0.2">
      <c r="A5773" s="6" t="s">
        <v>202</v>
      </c>
      <c r="B5773" s="6" t="s">
        <v>194</v>
      </c>
      <c r="C5773" s="6" t="s">
        <v>166</v>
      </c>
      <c r="D5773">
        <v>207.13519700000001</v>
      </c>
      <c r="E5773" s="6" t="s">
        <v>149</v>
      </c>
      <c r="F5773" s="6" t="s">
        <v>148</v>
      </c>
      <c r="G5773">
        <v>20260723</v>
      </c>
    </row>
    <row r="5774" spans="1:7" x14ac:dyDescent="0.2">
      <c r="A5774" s="6" t="s">
        <v>202</v>
      </c>
      <c r="B5774" s="6" t="s">
        <v>194</v>
      </c>
      <c r="C5774" s="6" t="s">
        <v>166</v>
      </c>
      <c r="D5774">
        <v>55.816434999999998</v>
      </c>
      <c r="E5774" s="6" t="s">
        <v>151</v>
      </c>
      <c r="F5774" s="6" t="s">
        <v>150</v>
      </c>
      <c r="G5774">
        <v>20260723</v>
      </c>
    </row>
    <row r="5775" spans="1:7" x14ac:dyDescent="0.2">
      <c r="A5775" s="6" t="s">
        <v>202</v>
      </c>
      <c r="B5775" s="6" t="s">
        <v>194</v>
      </c>
      <c r="C5775" s="6" t="s">
        <v>166</v>
      </c>
      <c r="D5775">
        <v>4573.5425009999999</v>
      </c>
      <c r="E5775" s="6" t="s">
        <v>153</v>
      </c>
      <c r="F5775" s="6" t="s">
        <v>152</v>
      </c>
      <c r="G5775">
        <v>20260723</v>
      </c>
    </row>
    <row r="5776" spans="1:7" x14ac:dyDescent="0.2">
      <c r="A5776" s="6" t="s">
        <v>202</v>
      </c>
      <c r="B5776" s="6" t="s">
        <v>194</v>
      </c>
      <c r="C5776" s="6" t="s">
        <v>166</v>
      </c>
      <c r="D5776">
        <v>2394.3719930000002</v>
      </c>
      <c r="E5776" s="6" t="s">
        <v>155</v>
      </c>
      <c r="F5776" s="6" t="s">
        <v>154</v>
      </c>
      <c r="G5776">
        <v>20260723</v>
      </c>
    </row>
    <row r="5777" spans="1:7" x14ac:dyDescent="0.2">
      <c r="A5777" s="6" t="s">
        <v>202</v>
      </c>
      <c r="B5777" s="6" t="s">
        <v>194</v>
      </c>
      <c r="C5777" s="6" t="s">
        <v>166</v>
      </c>
      <c r="D5777">
        <v>1.9380000000000001E-2</v>
      </c>
      <c r="E5777" s="6" t="s">
        <v>157</v>
      </c>
      <c r="F5777" s="6" t="s">
        <v>156</v>
      </c>
      <c r="G5777">
        <v>20260723</v>
      </c>
    </row>
    <row r="5778" spans="1:7" x14ac:dyDescent="0.2">
      <c r="A5778" s="6" t="s">
        <v>202</v>
      </c>
      <c r="B5778" s="6" t="s">
        <v>194</v>
      </c>
      <c r="C5778" s="6" t="s">
        <v>166</v>
      </c>
      <c r="D5778">
        <v>2394.352613</v>
      </c>
      <c r="E5778" s="6" t="s">
        <v>159</v>
      </c>
      <c r="F5778" s="6" t="s">
        <v>158</v>
      </c>
      <c r="G5778">
        <v>20260723</v>
      </c>
    </row>
    <row r="5779" spans="1:7" x14ac:dyDescent="0.2">
      <c r="A5779" s="6" t="s">
        <v>202</v>
      </c>
      <c r="B5779" s="6" t="s">
        <v>194</v>
      </c>
      <c r="C5779" s="6" t="s">
        <v>166</v>
      </c>
      <c r="D5779">
        <v>4294.7105849999998</v>
      </c>
      <c r="E5779" s="6" t="s">
        <v>161</v>
      </c>
      <c r="F5779" s="6" t="s">
        <v>160</v>
      </c>
      <c r="G5779">
        <v>20260723</v>
      </c>
    </row>
    <row r="5780" spans="1:7" x14ac:dyDescent="0.2">
      <c r="A5780" s="6" t="s">
        <v>202</v>
      </c>
      <c r="B5780" s="6" t="s">
        <v>194</v>
      </c>
      <c r="C5780" s="6" t="s">
        <v>166</v>
      </c>
      <c r="D5780">
        <v>591888.74673100002</v>
      </c>
      <c r="E5780" s="6" t="s">
        <v>163</v>
      </c>
      <c r="F5780" s="6" t="s">
        <v>162</v>
      </c>
      <c r="G5780">
        <v>20260723</v>
      </c>
    </row>
    <row r="5781" spans="1:7" x14ac:dyDescent="0.2">
      <c r="A5781" s="6" t="s">
        <v>202</v>
      </c>
      <c r="B5781" s="6" t="s">
        <v>194</v>
      </c>
      <c r="C5781" s="6" t="s">
        <v>166</v>
      </c>
      <c r="D5781">
        <v>41143.729595999997</v>
      </c>
      <c r="E5781" s="6" t="s">
        <v>165</v>
      </c>
      <c r="F5781" s="6" t="s">
        <v>164</v>
      </c>
      <c r="G5781">
        <v>20260723</v>
      </c>
    </row>
    <row r="5782" spans="1:7" x14ac:dyDescent="0.2">
      <c r="A5782" s="6" t="s">
        <v>202</v>
      </c>
      <c r="B5782" s="6" t="s">
        <v>195</v>
      </c>
      <c r="C5782" s="6" t="s">
        <v>166</v>
      </c>
      <c r="E5782" s="6" t="s">
        <v>12</v>
      </c>
      <c r="F5782" s="6" t="s">
        <v>11</v>
      </c>
      <c r="G5782">
        <v>20260723</v>
      </c>
    </row>
    <row r="5783" spans="1:7" x14ac:dyDescent="0.2">
      <c r="A5783" s="6" t="s">
        <v>202</v>
      </c>
      <c r="B5783" s="6" t="s">
        <v>195</v>
      </c>
      <c r="C5783" s="6" t="s">
        <v>166</v>
      </c>
      <c r="E5783" s="6" t="s">
        <v>16</v>
      </c>
      <c r="F5783" s="6" t="s">
        <v>15</v>
      </c>
      <c r="G5783">
        <v>20260723</v>
      </c>
    </row>
    <row r="5784" spans="1:7" x14ac:dyDescent="0.2">
      <c r="A5784" s="6" t="s">
        <v>202</v>
      </c>
      <c r="B5784" s="6" t="s">
        <v>195</v>
      </c>
      <c r="C5784" s="6" t="s">
        <v>166</v>
      </c>
      <c r="E5784" s="6" t="s">
        <v>18</v>
      </c>
      <c r="F5784" s="6" t="s">
        <v>17</v>
      </c>
      <c r="G5784">
        <v>20260723</v>
      </c>
    </row>
    <row r="5785" spans="1:7" x14ac:dyDescent="0.2">
      <c r="A5785" s="6" t="s">
        <v>202</v>
      </c>
      <c r="B5785" s="6" t="s">
        <v>195</v>
      </c>
      <c r="C5785" s="6" t="s">
        <v>166</v>
      </c>
      <c r="D5785">
        <v>7.060924</v>
      </c>
      <c r="E5785" s="6" t="s">
        <v>20</v>
      </c>
      <c r="F5785" s="6" t="s">
        <v>19</v>
      </c>
      <c r="G5785">
        <v>20260723</v>
      </c>
    </row>
    <row r="5786" spans="1:7" x14ac:dyDescent="0.2">
      <c r="A5786" s="6" t="s">
        <v>202</v>
      </c>
      <c r="B5786" s="6" t="s">
        <v>195</v>
      </c>
      <c r="C5786" s="6" t="s">
        <v>166</v>
      </c>
      <c r="D5786">
        <v>204.00952899999999</v>
      </c>
      <c r="E5786" s="6" t="s">
        <v>22</v>
      </c>
      <c r="F5786" s="6" t="s">
        <v>21</v>
      </c>
      <c r="G5786">
        <v>20260723</v>
      </c>
    </row>
    <row r="5787" spans="1:7" x14ac:dyDescent="0.2">
      <c r="A5787" s="6" t="s">
        <v>202</v>
      </c>
      <c r="B5787" s="6" t="s">
        <v>195</v>
      </c>
      <c r="C5787" s="6" t="s">
        <v>166</v>
      </c>
      <c r="D5787">
        <v>0</v>
      </c>
      <c r="E5787" s="6" t="s">
        <v>24</v>
      </c>
      <c r="F5787" s="6" t="s">
        <v>23</v>
      </c>
      <c r="G5787">
        <v>20260723</v>
      </c>
    </row>
    <row r="5788" spans="1:7" x14ac:dyDescent="0.2">
      <c r="A5788" s="6" t="s">
        <v>202</v>
      </c>
      <c r="B5788" s="6" t="s">
        <v>195</v>
      </c>
      <c r="C5788" s="6" t="s">
        <v>166</v>
      </c>
      <c r="D5788">
        <v>392.50867099999999</v>
      </c>
      <c r="E5788" s="6" t="s">
        <v>26</v>
      </c>
      <c r="F5788" s="6" t="s">
        <v>25</v>
      </c>
      <c r="G5788">
        <v>20260723</v>
      </c>
    </row>
    <row r="5789" spans="1:7" x14ac:dyDescent="0.2">
      <c r="A5789" s="6" t="s">
        <v>202</v>
      </c>
      <c r="B5789" s="6" t="s">
        <v>195</v>
      </c>
      <c r="C5789" s="6" t="s">
        <v>166</v>
      </c>
      <c r="D5789">
        <v>299965.86143500003</v>
      </c>
      <c r="E5789" s="6" t="s">
        <v>28</v>
      </c>
      <c r="F5789" s="6" t="s">
        <v>27</v>
      </c>
      <c r="G5789">
        <v>20260723</v>
      </c>
    </row>
    <row r="5790" spans="1:7" x14ac:dyDescent="0.2">
      <c r="A5790" s="6" t="s">
        <v>202</v>
      </c>
      <c r="B5790" s="6" t="s">
        <v>195</v>
      </c>
      <c r="C5790" s="6" t="s">
        <v>166</v>
      </c>
      <c r="D5790">
        <v>5572.6584400000002</v>
      </c>
      <c r="E5790" s="6" t="s">
        <v>30</v>
      </c>
      <c r="F5790" s="6" t="s">
        <v>29</v>
      </c>
      <c r="G5790">
        <v>20260723</v>
      </c>
    </row>
    <row r="5791" spans="1:7" x14ac:dyDescent="0.2">
      <c r="A5791" s="6" t="s">
        <v>202</v>
      </c>
      <c r="B5791" s="6" t="s">
        <v>195</v>
      </c>
      <c r="C5791" s="6" t="s">
        <v>166</v>
      </c>
      <c r="D5791">
        <v>66855.098289000001</v>
      </c>
      <c r="E5791" s="6" t="s">
        <v>32</v>
      </c>
      <c r="F5791" s="6" t="s">
        <v>31</v>
      </c>
      <c r="G5791">
        <v>20260723</v>
      </c>
    </row>
    <row r="5792" spans="1:7" x14ac:dyDescent="0.2">
      <c r="A5792" s="6" t="s">
        <v>202</v>
      </c>
      <c r="B5792" s="6" t="s">
        <v>195</v>
      </c>
      <c r="C5792" s="6" t="s">
        <v>166</v>
      </c>
      <c r="D5792">
        <v>17088.089188000002</v>
      </c>
      <c r="E5792" s="6" t="s">
        <v>34</v>
      </c>
      <c r="F5792" s="6" t="s">
        <v>33</v>
      </c>
      <c r="G5792">
        <v>20260723</v>
      </c>
    </row>
    <row r="5793" spans="1:7" x14ac:dyDescent="0.2">
      <c r="A5793" s="6" t="s">
        <v>202</v>
      </c>
      <c r="B5793" s="6" t="s">
        <v>195</v>
      </c>
      <c r="C5793" s="6" t="s">
        <v>166</v>
      </c>
      <c r="D5793">
        <v>13833.539723</v>
      </c>
      <c r="E5793" s="6" t="s">
        <v>36</v>
      </c>
      <c r="F5793" s="6" t="s">
        <v>35</v>
      </c>
      <c r="G5793">
        <v>20260723</v>
      </c>
    </row>
    <row r="5794" spans="1:7" x14ac:dyDescent="0.2">
      <c r="A5794" s="6" t="s">
        <v>202</v>
      </c>
      <c r="B5794" s="6" t="s">
        <v>195</v>
      </c>
      <c r="C5794" s="6" t="s">
        <v>166</v>
      </c>
      <c r="D5794">
        <v>3254.5494640000002</v>
      </c>
      <c r="E5794" s="6" t="s">
        <v>38</v>
      </c>
      <c r="F5794" s="6" t="s">
        <v>37</v>
      </c>
      <c r="G5794">
        <v>20260723</v>
      </c>
    </row>
    <row r="5795" spans="1:7" x14ac:dyDescent="0.2">
      <c r="A5795" s="6" t="s">
        <v>202</v>
      </c>
      <c r="B5795" s="6" t="s">
        <v>195</v>
      </c>
      <c r="C5795" s="6" t="s">
        <v>166</v>
      </c>
      <c r="D5795">
        <v>111496.74105900001</v>
      </c>
      <c r="E5795" s="6" t="s">
        <v>40</v>
      </c>
      <c r="F5795" s="6" t="s">
        <v>39</v>
      </c>
      <c r="G5795">
        <v>20260723</v>
      </c>
    </row>
    <row r="5796" spans="1:7" x14ac:dyDescent="0.2">
      <c r="A5796" s="6" t="s">
        <v>202</v>
      </c>
      <c r="B5796" s="6" t="s">
        <v>195</v>
      </c>
      <c r="C5796" s="6" t="s">
        <v>166</v>
      </c>
      <c r="D5796">
        <v>32783.271940999999</v>
      </c>
      <c r="E5796" s="6" t="s">
        <v>42</v>
      </c>
      <c r="F5796" s="6" t="s">
        <v>41</v>
      </c>
      <c r="G5796">
        <v>20260723</v>
      </c>
    </row>
    <row r="5797" spans="1:7" x14ac:dyDescent="0.2">
      <c r="A5797" s="6" t="s">
        <v>202</v>
      </c>
      <c r="B5797" s="6" t="s">
        <v>195</v>
      </c>
      <c r="C5797" s="6" t="s">
        <v>166</v>
      </c>
      <c r="D5797">
        <v>77513.572891999997</v>
      </c>
      <c r="E5797" s="6" t="s">
        <v>44</v>
      </c>
      <c r="F5797" s="6" t="s">
        <v>43</v>
      </c>
      <c r="G5797">
        <v>20260723</v>
      </c>
    </row>
    <row r="5798" spans="1:7" x14ac:dyDescent="0.2">
      <c r="A5798" s="6" t="s">
        <v>202</v>
      </c>
      <c r="B5798" s="6" t="s">
        <v>195</v>
      </c>
      <c r="C5798" s="6" t="s">
        <v>166</v>
      </c>
      <c r="D5798">
        <v>479.97588400000001</v>
      </c>
      <c r="E5798" s="6" t="s">
        <v>46</v>
      </c>
      <c r="F5798" s="6" t="s">
        <v>45</v>
      </c>
      <c r="G5798">
        <v>20260723</v>
      </c>
    </row>
    <row r="5799" spans="1:7" x14ac:dyDescent="0.2">
      <c r="A5799" s="6" t="s">
        <v>202</v>
      </c>
      <c r="B5799" s="6" t="s">
        <v>195</v>
      </c>
      <c r="C5799" s="6" t="s">
        <v>166</v>
      </c>
      <c r="D5799">
        <v>719.92034200000001</v>
      </c>
      <c r="E5799" s="6" t="s">
        <v>48</v>
      </c>
      <c r="F5799" s="6" t="s">
        <v>47</v>
      </c>
      <c r="G5799">
        <v>20260723</v>
      </c>
    </row>
    <row r="5800" spans="1:7" x14ac:dyDescent="0.2">
      <c r="A5800" s="6" t="s">
        <v>202</v>
      </c>
      <c r="B5800" s="6" t="s">
        <v>195</v>
      </c>
      <c r="C5800" s="6" t="s">
        <v>166</v>
      </c>
      <c r="D5800">
        <v>67146.134155000007</v>
      </c>
      <c r="E5800" s="6" t="s">
        <v>50</v>
      </c>
      <c r="F5800" s="6" t="s">
        <v>49</v>
      </c>
      <c r="G5800">
        <v>20260723</v>
      </c>
    </row>
    <row r="5801" spans="1:7" x14ac:dyDescent="0.2">
      <c r="A5801" s="6" t="s">
        <v>202</v>
      </c>
      <c r="B5801" s="6" t="s">
        <v>195</v>
      </c>
      <c r="C5801" s="6" t="s">
        <v>166</v>
      </c>
      <c r="D5801">
        <v>28366.818435000001</v>
      </c>
      <c r="E5801" s="6" t="s">
        <v>52</v>
      </c>
      <c r="F5801" s="6" t="s">
        <v>51</v>
      </c>
      <c r="G5801">
        <v>20260723</v>
      </c>
    </row>
    <row r="5802" spans="1:7" x14ac:dyDescent="0.2">
      <c r="A5802" s="6" t="s">
        <v>202</v>
      </c>
      <c r="B5802" s="6" t="s">
        <v>195</v>
      </c>
      <c r="C5802" s="6" t="s">
        <v>166</v>
      </c>
      <c r="D5802">
        <v>4020.0565550000001</v>
      </c>
      <c r="E5802" s="6" t="s">
        <v>54</v>
      </c>
      <c r="F5802" s="6" t="s">
        <v>53</v>
      </c>
      <c r="G5802">
        <v>20260723</v>
      </c>
    </row>
    <row r="5803" spans="1:7" x14ac:dyDescent="0.2">
      <c r="A5803" s="6" t="s">
        <v>202</v>
      </c>
      <c r="B5803" s="6" t="s">
        <v>195</v>
      </c>
      <c r="C5803" s="6" t="s">
        <v>166</v>
      </c>
      <c r="D5803">
        <v>-579.73468600000001</v>
      </c>
      <c r="E5803" s="6" t="s">
        <v>56</v>
      </c>
      <c r="F5803" s="6" t="s">
        <v>55</v>
      </c>
      <c r="G5803">
        <v>20260723</v>
      </c>
    </row>
    <row r="5804" spans="1:7" x14ac:dyDescent="0.2">
      <c r="A5804" s="6" t="s">
        <v>202</v>
      </c>
      <c r="B5804" s="6" t="s">
        <v>195</v>
      </c>
      <c r="C5804" s="6" t="s">
        <v>166</v>
      </c>
      <c r="D5804">
        <v>326030.51579600002</v>
      </c>
      <c r="E5804" s="6" t="s">
        <v>58</v>
      </c>
      <c r="F5804" s="6" t="s">
        <v>57</v>
      </c>
      <c r="G5804">
        <v>20260723</v>
      </c>
    </row>
    <row r="5805" spans="1:7" x14ac:dyDescent="0.2">
      <c r="A5805" s="6" t="s">
        <v>202</v>
      </c>
      <c r="B5805" s="6" t="s">
        <v>195</v>
      </c>
      <c r="C5805" s="6" t="s">
        <v>166</v>
      </c>
      <c r="D5805">
        <v>4479.8923130000003</v>
      </c>
      <c r="E5805" s="6" t="s">
        <v>60</v>
      </c>
      <c r="F5805" s="6" t="s">
        <v>59</v>
      </c>
      <c r="G5805">
        <v>20260723</v>
      </c>
    </row>
    <row r="5806" spans="1:7" x14ac:dyDescent="0.2">
      <c r="A5806" s="6" t="s">
        <v>202</v>
      </c>
      <c r="B5806" s="6" t="s">
        <v>195</v>
      </c>
      <c r="C5806" s="6" t="s">
        <v>166</v>
      </c>
      <c r="D5806">
        <v>1.5959999999999998E-2</v>
      </c>
      <c r="E5806" s="6" t="s">
        <v>62</v>
      </c>
      <c r="F5806" s="6" t="s">
        <v>61</v>
      </c>
      <c r="G5806">
        <v>20260723</v>
      </c>
    </row>
    <row r="5807" spans="1:7" x14ac:dyDescent="0.2">
      <c r="A5807" s="6" t="s">
        <v>202</v>
      </c>
      <c r="B5807" s="6" t="s">
        <v>195</v>
      </c>
      <c r="C5807" s="6" t="s">
        <v>166</v>
      </c>
      <c r="D5807">
        <v>0</v>
      </c>
      <c r="E5807" s="6" t="s">
        <v>64</v>
      </c>
      <c r="F5807" s="6" t="s">
        <v>63</v>
      </c>
      <c r="G5807">
        <v>20260723</v>
      </c>
    </row>
    <row r="5808" spans="1:7" x14ac:dyDescent="0.2">
      <c r="A5808" s="6" t="s">
        <v>202</v>
      </c>
      <c r="B5808" s="6" t="s">
        <v>195</v>
      </c>
      <c r="C5808" s="6" t="s">
        <v>166</v>
      </c>
      <c r="D5808">
        <v>4479.8763529999997</v>
      </c>
      <c r="E5808" s="6" t="s">
        <v>66</v>
      </c>
      <c r="F5808" s="6" t="s">
        <v>65</v>
      </c>
      <c r="G5808">
        <v>20260723</v>
      </c>
    </row>
    <row r="5809" spans="1:7" x14ac:dyDescent="0.2">
      <c r="A5809" s="6" t="s">
        <v>202</v>
      </c>
      <c r="B5809" s="6" t="s">
        <v>195</v>
      </c>
      <c r="C5809" s="6" t="s">
        <v>166</v>
      </c>
      <c r="D5809">
        <v>580.52219400000001</v>
      </c>
      <c r="E5809" s="6" t="s">
        <v>68</v>
      </c>
      <c r="F5809" s="6" t="s">
        <v>67</v>
      </c>
      <c r="G5809">
        <v>20260723</v>
      </c>
    </row>
    <row r="5810" spans="1:7" x14ac:dyDescent="0.2">
      <c r="A5810" s="6" t="s">
        <v>202</v>
      </c>
      <c r="B5810" s="6" t="s">
        <v>195</v>
      </c>
      <c r="C5810" s="6" t="s">
        <v>166</v>
      </c>
      <c r="D5810">
        <v>480.52402499999999</v>
      </c>
      <c r="E5810" s="6" t="s">
        <v>70</v>
      </c>
      <c r="F5810" s="6" t="s">
        <v>69</v>
      </c>
      <c r="G5810">
        <v>20260723</v>
      </c>
    </row>
    <row r="5811" spans="1:7" x14ac:dyDescent="0.2">
      <c r="A5811" s="6" t="s">
        <v>202</v>
      </c>
      <c r="B5811" s="6" t="s">
        <v>195</v>
      </c>
      <c r="C5811" s="6" t="s">
        <v>166</v>
      </c>
      <c r="D5811">
        <v>450.148393</v>
      </c>
      <c r="E5811" s="6" t="s">
        <v>72</v>
      </c>
      <c r="F5811" s="6" t="s">
        <v>71</v>
      </c>
      <c r="G5811">
        <v>20260723</v>
      </c>
    </row>
    <row r="5812" spans="1:7" x14ac:dyDescent="0.2">
      <c r="A5812" s="6" t="s">
        <v>202</v>
      </c>
      <c r="B5812" s="6" t="s">
        <v>195</v>
      </c>
      <c r="C5812" s="6" t="s">
        <v>166</v>
      </c>
      <c r="D5812">
        <v>30.375630999999998</v>
      </c>
      <c r="E5812" s="6" t="s">
        <v>74</v>
      </c>
      <c r="F5812" s="6" t="s">
        <v>73</v>
      </c>
      <c r="G5812">
        <v>20260723</v>
      </c>
    </row>
    <row r="5813" spans="1:7" x14ac:dyDescent="0.2">
      <c r="A5813" s="6" t="s">
        <v>202</v>
      </c>
      <c r="B5813" s="6" t="s">
        <v>195</v>
      </c>
      <c r="C5813" s="6" t="s">
        <v>166</v>
      </c>
      <c r="D5813">
        <v>99.991135999999997</v>
      </c>
      <c r="E5813" s="6" t="s">
        <v>76</v>
      </c>
      <c r="F5813" s="6" t="s">
        <v>75</v>
      </c>
      <c r="G5813">
        <v>20260723</v>
      </c>
    </row>
    <row r="5814" spans="1:7" x14ac:dyDescent="0.2">
      <c r="A5814" s="6" t="s">
        <v>202</v>
      </c>
      <c r="B5814" s="6" t="s">
        <v>195</v>
      </c>
      <c r="C5814" s="6" t="s">
        <v>166</v>
      </c>
      <c r="D5814">
        <v>54.458739999999999</v>
      </c>
      <c r="E5814" s="6" t="s">
        <v>78</v>
      </c>
      <c r="F5814" s="6" t="s">
        <v>77</v>
      </c>
      <c r="G5814">
        <v>20260723</v>
      </c>
    </row>
    <row r="5815" spans="1:7" x14ac:dyDescent="0.2">
      <c r="A5815" s="6" t="s">
        <v>202</v>
      </c>
      <c r="B5815" s="6" t="s">
        <v>195</v>
      </c>
      <c r="C5815" s="6" t="s">
        <v>166</v>
      </c>
      <c r="D5815">
        <v>45.532395999999999</v>
      </c>
      <c r="E5815" s="6" t="s">
        <v>80</v>
      </c>
      <c r="F5815" s="6" t="s">
        <v>79</v>
      </c>
      <c r="G5815">
        <v>20260723</v>
      </c>
    </row>
    <row r="5816" spans="1:7" x14ac:dyDescent="0.2">
      <c r="A5816" s="6" t="s">
        <v>202</v>
      </c>
      <c r="B5816" s="6" t="s">
        <v>195</v>
      </c>
      <c r="C5816" s="6" t="s">
        <v>166</v>
      </c>
      <c r="D5816">
        <v>7.0330000000000002E-3</v>
      </c>
      <c r="E5816" s="6" t="s">
        <v>82</v>
      </c>
      <c r="F5816" s="6" t="s">
        <v>81</v>
      </c>
      <c r="G5816">
        <v>20260723</v>
      </c>
    </row>
    <row r="5817" spans="1:7" x14ac:dyDescent="0.2">
      <c r="A5817" s="6" t="s">
        <v>202</v>
      </c>
      <c r="B5817" s="6" t="s">
        <v>195</v>
      </c>
      <c r="C5817" s="6" t="s">
        <v>166</v>
      </c>
      <c r="D5817">
        <v>0.111152</v>
      </c>
      <c r="E5817" s="6" t="s">
        <v>84</v>
      </c>
      <c r="F5817" s="6" t="s">
        <v>83</v>
      </c>
      <c r="G5817">
        <v>20260723</v>
      </c>
    </row>
    <row r="5818" spans="1:7" x14ac:dyDescent="0.2">
      <c r="A5818" s="6" t="s">
        <v>202</v>
      </c>
      <c r="B5818" s="6" t="s">
        <v>195</v>
      </c>
      <c r="C5818" s="6" t="s">
        <v>166</v>
      </c>
      <c r="D5818">
        <v>1231.761045</v>
      </c>
      <c r="E5818" s="6" t="s">
        <v>86</v>
      </c>
      <c r="F5818" s="6" t="s">
        <v>85</v>
      </c>
      <c r="G5818">
        <v>20260723</v>
      </c>
    </row>
    <row r="5819" spans="1:7" x14ac:dyDescent="0.2">
      <c r="A5819" s="6" t="s">
        <v>202</v>
      </c>
      <c r="B5819" s="6" t="s">
        <v>195</v>
      </c>
      <c r="C5819" s="6" t="s">
        <v>166</v>
      </c>
      <c r="D5819">
        <v>68.290717000000001</v>
      </c>
      <c r="E5819" s="6" t="s">
        <v>88</v>
      </c>
      <c r="F5819" s="6" t="s">
        <v>87</v>
      </c>
      <c r="G5819">
        <v>20260723</v>
      </c>
    </row>
    <row r="5820" spans="1:7" x14ac:dyDescent="0.2">
      <c r="A5820" s="6" t="s">
        <v>202</v>
      </c>
      <c r="B5820" s="6" t="s">
        <v>195</v>
      </c>
      <c r="C5820" s="6" t="s">
        <v>166</v>
      </c>
      <c r="D5820">
        <v>5572.3633200000004</v>
      </c>
      <c r="E5820" s="6" t="s">
        <v>90</v>
      </c>
      <c r="F5820" s="6" t="s">
        <v>89</v>
      </c>
      <c r="G5820">
        <v>20260723</v>
      </c>
    </row>
    <row r="5821" spans="1:7" x14ac:dyDescent="0.2">
      <c r="A5821" s="6" t="s">
        <v>202</v>
      </c>
      <c r="B5821" s="6" t="s">
        <v>195</v>
      </c>
      <c r="C5821" s="6" t="s">
        <v>166</v>
      </c>
      <c r="D5821">
        <v>19.421669999999999</v>
      </c>
      <c r="E5821" s="6" t="s">
        <v>92</v>
      </c>
      <c r="F5821" s="6" t="s">
        <v>91</v>
      </c>
      <c r="G5821">
        <v>20260723</v>
      </c>
    </row>
    <row r="5822" spans="1:7" x14ac:dyDescent="0.2">
      <c r="A5822" s="6" t="s">
        <v>202</v>
      </c>
      <c r="B5822" s="6" t="s">
        <v>195</v>
      </c>
      <c r="C5822" s="6" t="s">
        <v>166</v>
      </c>
      <c r="D5822">
        <v>0</v>
      </c>
      <c r="E5822" s="6" t="s">
        <v>94</v>
      </c>
      <c r="F5822" s="6" t="s">
        <v>93</v>
      </c>
      <c r="G5822">
        <v>20260723</v>
      </c>
    </row>
    <row r="5823" spans="1:7" x14ac:dyDescent="0.2">
      <c r="A5823" s="6" t="s">
        <v>202</v>
      </c>
      <c r="B5823" s="6" t="s">
        <v>195</v>
      </c>
      <c r="C5823" s="6" t="s">
        <v>166</v>
      </c>
      <c r="D5823">
        <v>8255.9484310000007</v>
      </c>
      <c r="E5823" s="6" t="s">
        <v>96</v>
      </c>
      <c r="F5823" s="6" t="s">
        <v>95</v>
      </c>
      <c r="G5823">
        <v>20260723</v>
      </c>
    </row>
    <row r="5824" spans="1:7" x14ac:dyDescent="0.2">
      <c r="A5824" s="6" t="s">
        <v>202</v>
      </c>
      <c r="B5824" s="6" t="s">
        <v>195</v>
      </c>
      <c r="C5824" s="6" t="s">
        <v>166</v>
      </c>
      <c r="D5824">
        <v>4646.1020870000002</v>
      </c>
      <c r="E5824" s="6" t="s">
        <v>98</v>
      </c>
      <c r="F5824" s="6" t="s">
        <v>97</v>
      </c>
      <c r="G5824">
        <v>20260723</v>
      </c>
    </row>
    <row r="5825" spans="1:7" x14ac:dyDescent="0.2">
      <c r="A5825" s="6" t="s">
        <v>202</v>
      </c>
      <c r="B5825" s="6" t="s">
        <v>195</v>
      </c>
      <c r="C5825" s="6" t="s">
        <v>166</v>
      </c>
      <c r="D5825">
        <v>651454.36928500002</v>
      </c>
      <c r="E5825" s="6" t="s">
        <v>100</v>
      </c>
      <c r="F5825" s="6" t="s">
        <v>99</v>
      </c>
      <c r="G5825">
        <v>20260723</v>
      </c>
    </row>
    <row r="5826" spans="1:7" x14ac:dyDescent="0.2">
      <c r="A5826" s="6" t="s">
        <v>202</v>
      </c>
      <c r="B5826" s="6" t="s">
        <v>195</v>
      </c>
      <c r="C5826" s="6" t="s">
        <v>166</v>
      </c>
      <c r="E5826" s="6" t="s">
        <v>102</v>
      </c>
      <c r="F5826" s="6" t="s">
        <v>101</v>
      </c>
      <c r="G5826">
        <v>20260723</v>
      </c>
    </row>
    <row r="5827" spans="1:7" x14ac:dyDescent="0.2">
      <c r="A5827" s="6" t="s">
        <v>202</v>
      </c>
      <c r="B5827" s="6" t="s">
        <v>195</v>
      </c>
      <c r="C5827" s="6" t="s">
        <v>166</v>
      </c>
      <c r="D5827">
        <v>9028.7684809999992</v>
      </c>
      <c r="E5827" s="6" t="s">
        <v>167</v>
      </c>
      <c r="F5827" s="6" t="s">
        <v>103</v>
      </c>
      <c r="G5827">
        <v>20260723</v>
      </c>
    </row>
    <row r="5828" spans="1:7" x14ac:dyDescent="0.2">
      <c r="A5828" s="6" t="s">
        <v>202</v>
      </c>
      <c r="B5828" s="6" t="s">
        <v>195</v>
      </c>
      <c r="C5828" s="6" t="s">
        <v>166</v>
      </c>
      <c r="D5828">
        <v>4923.846603</v>
      </c>
      <c r="E5828" s="6" t="s">
        <v>168</v>
      </c>
      <c r="F5828" s="6" t="s">
        <v>104</v>
      </c>
      <c r="G5828">
        <v>20260723</v>
      </c>
    </row>
    <row r="5829" spans="1:7" x14ac:dyDescent="0.2">
      <c r="A5829" s="6" t="s">
        <v>202</v>
      </c>
      <c r="B5829" s="6" t="s">
        <v>195</v>
      </c>
      <c r="C5829" s="6" t="s">
        <v>166</v>
      </c>
      <c r="D5829">
        <v>0</v>
      </c>
      <c r="E5829" s="6" t="s">
        <v>106</v>
      </c>
      <c r="F5829" s="6" t="s">
        <v>105</v>
      </c>
      <c r="G5829">
        <v>20260723</v>
      </c>
    </row>
    <row r="5830" spans="1:7" x14ac:dyDescent="0.2">
      <c r="A5830" s="6" t="s">
        <v>202</v>
      </c>
      <c r="B5830" s="6" t="s">
        <v>195</v>
      </c>
      <c r="C5830" s="6" t="s">
        <v>166</v>
      </c>
      <c r="D5830">
        <v>4776.4183169999997</v>
      </c>
      <c r="E5830" s="6" t="s">
        <v>108</v>
      </c>
      <c r="F5830" s="6" t="s">
        <v>107</v>
      </c>
      <c r="G5830">
        <v>20260723</v>
      </c>
    </row>
    <row r="5831" spans="1:7" x14ac:dyDescent="0.2">
      <c r="A5831" s="6" t="s">
        <v>202</v>
      </c>
      <c r="B5831" s="6" t="s">
        <v>195</v>
      </c>
      <c r="C5831" s="6" t="s">
        <v>166</v>
      </c>
      <c r="D5831">
        <v>147.42828600000001</v>
      </c>
      <c r="E5831" s="6" t="s">
        <v>110</v>
      </c>
      <c r="F5831" s="6" t="s">
        <v>109</v>
      </c>
      <c r="G5831">
        <v>20260723</v>
      </c>
    </row>
    <row r="5832" spans="1:7" x14ac:dyDescent="0.2">
      <c r="A5832" s="6" t="s">
        <v>202</v>
      </c>
      <c r="B5832" s="6" t="s">
        <v>195</v>
      </c>
      <c r="C5832" s="6" t="s">
        <v>166</v>
      </c>
      <c r="D5832">
        <v>4104.9218790000004</v>
      </c>
      <c r="E5832" s="6" t="s">
        <v>112</v>
      </c>
      <c r="F5832" s="6" t="s">
        <v>111</v>
      </c>
      <c r="G5832">
        <v>20260723</v>
      </c>
    </row>
    <row r="5833" spans="1:7" x14ac:dyDescent="0.2">
      <c r="A5833" s="6" t="s">
        <v>202</v>
      </c>
      <c r="B5833" s="6" t="s">
        <v>195</v>
      </c>
      <c r="C5833" s="6" t="s">
        <v>166</v>
      </c>
      <c r="D5833">
        <v>0</v>
      </c>
      <c r="E5833" s="6" t="s">
        <v>106</v>
      </c>
      <c r="F5833" s="6" t="s">
        <v>113</v>
      </c>
      <c r="G5833">
        <v>20260723</v>
      </c>
    </row>
    <row r="5834" spans="1:7" x14ac:dyDescent="0.2">
      <c r="A5834" s="6" t="s">
        <v>202</v>
      </c>
      <c r="B5834" s="6" t="s">
        <v>195</v>
      </c>
      <c r="C5834" s="6" t="s">
        <v>166</v>
      </c>
      <c r="D5834">
        <v>3981.516349</v>
      </c>
      <c r="E5834" s="6" t="s">
        <v>108</v>
      </c>
      <c r="F5834" s="6" t="s">
        <v>114</v>
      </c>
      <c r="G5834">
        <v>20260723</v>
      </c>
    </row>
    <row r="5835" spans="1:7" x14ac:dyDescent="0.2">
      <c r="A5835" s="6" t="s">
        <v>202</v>
      </c>
      <c r="B5835" s="6" t="s">
        <v>195</v>
      </c>
      <c r="C5835" s="6" t="s">
        <v>166</v>
      </c>
      <c r="D5835">
        <v>123.40553</v>
      </c>
      <c r="E5835" s="6" t="s">
        <v>110</v>
      </c>
      <c r="F5835" s="6" t="s">
        <v>115</v>
      </c>
      <c r="G5835">
        <v>20260723</v>
      </c>
    </row>
    <row r="5836" spans="1:7" x14ac:dyDescent="0.2">
      <c r="A5836" s="6" t="s">
        <v>202</v>
      </c>
      <c r="B5836" s="6" t="s">
        <v>195</v>
      </c>
      <c r="C5836" s="6" t="s">
        <v>166</v>
      </c>
      <c r="D5836">
        <v>209989.54389500001</v>
      </c>
      <c r="E5836" s="6" t="s">
        <v>117</v>
      </c>
      <c r="F5836" s="6" t="s">
        <v>116</v>
      </c>
      <c r="G5836">
        <v>20260723</v>
      </c>
    </row>
    <row r="5837" spans="1:7" x14ac:dyDescent="0.2">
      <c r="A5837" s="6" t="s">
        <v>202</v>
      </c>
      <c r="B5837" s="6" t="s">
        <v>195</v>
      </c>
      <c r="C5837" s="6" t="s">
        <v>166</v>
      </c>
      <c r="D5837">
        <v>9730.6398090000002</v>
      </c>
      <c r="E5837" s="6" t="s">
        <v>119</v>
      </c>
      <c r="F5837" s="6" t="s">
        <v>118</v>
      </c>
      <c r="G5837">
        <v>20260723</v>
      </c>
    </row>
    <row r="5838" spans="1:7" x14ac:dyDescent="0.2">
      <c r="A5838" s="6" t="s">
        <v>202</v>
      </c>
      <c r="B5838" s="6" t="s">
        <v>195</v>
      </c>
      <c r="C5838" s="6" t="s">
        <v>166</v>
      </c>
      <c r="D5838">
        <v>0</v>
      </c>
      <c r="E5838" s="6" t="s">
        <v>106</v>
      </c>
      <c r="F5838" s="6" t="s">
        <v>120</v>
      </c>
      <c r="G5838">
        <v>20260723</v>
      </c>
    </row>
    <row r="5839" spans="1:7" x14ac:dyDescent="0.2">
      <c r="A5839" s="6" t="s">
        <v>202</v>
      </c>
      <c r="B5839" s="6" t="s">
        <v>195</v>
      </c>
      <c r="C5839" s="6" t="s">
        <v>166</v>
      </c>
      <c r="D5839">
        <v>9274.9684710000001</v>
      </c>
      <c r="E5839" s="6" t="s">
        <v>108</v>
      </c>
      <c r="F5839" s="6" t="s">
        <v>121</v>
      </c>
      <c r="G5839">
        <v>20260723</v>
      </c>
    </row>
    <row r="5840" spans="1:7" x14ac:dyDescent="0.2">
      <c r="A5840" s="6" t="s">
        <v>202</v>
      </c>
      <c r="B5840" s="6" t="s">
        <v>195</v>
      </c>
      <c r="C5840" s="6" t="s">
        <v>166</v>
      </c>
      <c r="D5840">
        <v>455.67133899999999</v>
      </c>
      <c r="E5840" s="6" t="s">
        <v>110</v>
      </c>
      <c r="F5840" s="6" t="s">
        <v>122</v>
      </c>
      <c r="G5840">
        <v>20260723</v>
      </c>
    </row>
    <row r="5841" spans="1:7" x14ac:dyDescent="0.2">
      <c r="A5841" s="6" t="s">
        <v>202</v>
      </c>
      <c r="B5841" s="6" t="s">
        <v>195</v>
      </c>
      <c r="C5841" s="6" t="s">
        <v>166</v>
      </c>
      <c r="D5841">
        <v>200258.90408499999</v>
      </c>
      <c r="E5841" s="6" t="s">
        <v>169</v>
      </c>
      <c r="F5841" s="6" t="s">
        <v>123</v>
      </c>
      <c r="G5841">
        <v>20260723</v>
      </c>
    </row>
    <row r="5842" spans="1:7" x14ac:dyDescent="0.2">
      <c r="A5842" s="6" t="s">
        <v>202</v>
      </c>
      <c r="B5842" s="6" t="s">
        <v>195</v>
      </c>
      <c r="C5842" s="6" t="s">
        <v>166</v>
      </c>
      <c r="D5842">
        <v>0</v>
      </c>
      <c r="E5842" s="6" t="s">
        <v>106</v>
      </c>
      <c r="F5842" s="6" t="s">
        <v>124</v>
      </c>
      <c r="G5842">
        <v>20260723</v>
      </c>
    </row>
    <row r="5843" spans="1:7" x14ac:dyDescent="0.2">
      <c r="A5843" s="6" t="s">
        <v>202</v>
      </c>
      <c r="B5843" s="6" t="s">
        <v>195</v>
      </c>
      <c r="C5843" s="6" t="s">
        <v>166</v>
      </c>
      <c r="D5843">
        <v>198750.114149</v>
      </c>
      <c r="E5843" s="6" t="s">
        <v>108</v>
      </c>
      <c r="F5843" s="6" t="s">
        <v>125</v>
      </c>
      <c r="G5843">
        <v>20260723</v>
      </c>
    </row>
    <row r="5844" spans="1:7" x14ac:dyDescent="0.2">
      <c r="A5844" s="6" t="s">
        <v>202</v>
      </c>
      <c r="B5844" s="6" t="s">
        <v>195</v>
      </c>
      <c r="C5844" s="6" t="s">
        <v>166</v>
      </c>
      <c r="D5844">
        <v>1508.7899359999999</v>
      </c>
      <c r="E5844" s="6" t="s">
        <v>110</v>
      </c>
      <c r="F5844" s="6" t="s">
        <v>126</v>
      </c>
      <c r="G5844">
        <v>20260723</v>
      </c>
    </row>
    <row r="5845" spans="1:7" x14ac:dyDescent="0.2">
      <c r="A5845" s="6" t="s">
        <v>202</v>
      </c>
      <c r="B5845" s="6" t="s">
        <v>195</v>
      </c>
      <c r="C5845" s="6" t="s">
        <v>166</v>
      </c>
      <c r="D5845">
        <v>313791.97421499999</v>
      </c>
      <c r="E5845" s="6" t="s">
        <v>170</v>
      </c>
      <c r="F5845" s="6" t="s">
        <v>127</v>
      </c>
      <c r="G5845">
        <v>20260723</v>
      </c>
    </row>
    <row r="5846" spans="1:7" x14ac:dyDescent="0.2">
      <c r="A5846" s="6" t="s">
        <v>202</v>
      </c>
      <c r="B5846" s="6" t="s">
        <v>195</v>
      </c>
      <c r="C5846" s="6" t="s">
        <v>166</v>
      </c>
      <c r="D5846">
        <v>472.63064300000002</v>
      </c>
      <c r="E5846" s="6" t="s">
        <v>106</v>
      </c>
      <c r="F5846" s="6" t="s">
        <v>128</v>
      </c>
      <c r="G5846">
        <v>20260723</v>
      </c>
    </row>
    <row r="5847" spans="1:7" x14ac:dyDescent="0.2">
      <c r="A5847" s="6" t="s">
        <v>202</v>
      </c>
      <c r="B5847" s="6" t="s">
        <v>195</v>
      </c>
      <c r="C5847" s="6" t="s">
        <v>166</v>
      </c>
      <c r="D5847">
        <v>312436.92583700002</v>
      </c>
      <c r="E5847" s="6" t="s">
        <v>108</v>
      </c>
      <c r="F5847" s="6" t="s">
        <v>129</v>
      </c>
      <c r="G5847">
        <v>20260723</v>
      </c>
    </row>
    <row r="5848" spans="1:7" x14ac:dyDescent="0.2">
      <c r="A5848" s="6" t="s">
        <v>202</v>
      </c>
      <c r="B5848" s="6" t="s">
        <v>195</v>
      </c>
      <c r="C5848" s="6" t="s">
        <v>166</v>
      </c>
      <c r="D5848">
        <v>882.41773499999999</v>
      </c>
      <c r="E5848" s="6" t="s">
        <v>110</v>
      </c>
      <c r="F5848" s="6" t="s">
        <v>130</v>
      </c>
      <c r="G5848">
        <v>20260723</v>
      </c>
    </row>
    <row r="5849" spans="1:7" x14ac:dyDescent="0.2">
      <c r="A5849" s="6" t="s">
        <v>202</v>
      </c>
      <c r="B5849" s="6" t="s">
        <v>195</v>
      </c>
      <c r="C5849" s="6" t="s">
        <v>166</v>
      </c>
      <c r="E5849" s="6" t="s">
        <v>132</v>
      </c>
      <c r="F5849" s="6" t="s">
        <v>131</v>
      </c>
      <c r="G5849">
        <v>20260723</v>
      </c>
    </row>
    <row r="5850" spans="1:7" x14ac:dyDescent="0.2">
      <c r="A5850" s="6" t="s">
        <v>202</v>
      </c>
      <c r="B5850" s="6" t="s">
        <v>195</v>
      </c>
      <c r="C5850" s="6" t="s">
        <v>166</v>
      </c>
      <c r="D5850">
        <v>0</v>
      </c>
      <c r="E5850" s="6" t="s">
        <v>134</v>
      </c>
      <c r="F5850" s="6" t="s">
        <v>133</v>
      </c>
      <c r="G5850">
        <v>20260723</v>
      </c>
    </row>
    <row r="5851" spans="1:7" x14ac:dyDescent="0.2">
      <c r="A5851" s="6" t="s">
        <v>202</v>
      </c>
      <c r="B5851" s="6" t="s">
        <v>195</v>
      </c>
      <c r="C5851" s="6" t="s">
        <v>166</v>
      </c>
      <c r="D5851">
        <v>205.903378</v>
      </c>
      <c r="E5851" s="6" t="s">
        <v>136</v>
      </c>
      <c r="F5851" s="6" t="s">
        <v>135</v>
      </c>
      <c r="G5851">
        <v>20260723</v>
      </c>
    </row>
    <row r="5852" spans="1:7" x14ac:dyDescent="0.2">
      <c r="A5852" s="6" t="s">
        <v>202</v>
      </c>
      <c r="B5852" s="6" t="s">
        <v>195</v>
      </c>
      <c r="C5852" s="6" t="s">
        <v>166</v>
      </c>
      <c r="D5852">
        <v>10.639968</v>
      </c>
      <c r="E5852" s="6" t="s">
        <v>138</v>
      </c>
      <c r="F5852" s="6" t="s">
        <v>137</v>
      </c>
      <c r="G5852">
        <v>20260723</v>
      </c>
    </row>
    <row r="5853" spans="1:7" x14ac:dyDescent="0.2">
      <c r="A5853" s="6" t="s">
        <v>202</v>
      </c>
      <c r="B5853" s="6" t="s">
        <v>195</v>
      </c>
      <c r="C5853" s="6" t="s">
        <v>166</v>
      </c>
      <c r="D5853">
        <v>0</v>
      </c>
      <c r="E5853" s="6" t="s">
        <v>140</v>
      </c>
      <c r="F5853" s="6" t="s">
        <v>139</v>
      </c>
      <c r="G5853">
        <v>20260723</v>
      </c>
    </row>
    <row r="5854" spans="1:7" x14ac:dyDescent="0.2">
      <c r="A5854" s="6" t="s">
        <v>202</v>
      </c>
      <c r="B5854" s="6" t="s">
        <v>195</v>
      </c>
      <c r="C5854" s="6" t="s">
        <v>166</v>
      </c>
      <c r="D5854">
        <v>1979.2000149999999</v>
      </c>
      <c r="E5854" s="6" t="s">
        <v>142</v>
      </c>
      <c r="F5854" s="6" t="s">
        <v>141</v>
      </c>
      <c r="G5854">
        <v>20260723</v>
      </c>
    </row>
    <row r="5855" spans="1:7" x14ac:dyDescent="0.2">
      <c r="A5855" s="6" t="s">
        <v>202</v>
      </c>
      <c r="B5855" s="6" t="s">
        <v>195</v>
      </c>
      <c r="C5855" s="6" t="s">
        <v>166</v>
      </c>
      <c r="D5855">
        <v>31158.606874000001</v>
      </c>
      <c r="E5855" s="6" t="s">
        <v>52</v>
      </c>
      <c r="F5855" s="6" t="s">
        <v>143</v>
      </c>
      <c r="G5855">
        <v>20260723</v>
      </c>
    </row>
    <row r="5856" spans="1:7" x14ac:dyDescent="0.2">
      <c r="A5856" s="6" t="s">
        <v>202</v>
      </c>
      <c r="B5856" s="6" t="s">
        <v>195</v>
      </c>
      <c r="C5856" s="6" t="s">
        <v>166</v>
      </c>
      <c r="D5856">
        <v>30253.057839000001</v>
      </c>
      <c r="E5856" s="6" t="s">
        <v>145</v>
      </c>
      <c r="F5856" s="6" t="s">
        <v>144</v>
      </c>
      <c r="G5856">
        <v>20260723</v>
      </c>
    </row>
    <row r="5857" spans="1:7" x14ac:dyDescent="0.2">
      <c r="A5857" s="6" t="s">
        <v>202</v>
      </c>
      <c r="B5857" s="6" t="s">
        <v>195</v>
      </c>
      <c r="C5857" s="6" t="s">
        <v>166</v>
      </c>
      <c r="D5857">
        <v>3023.7067940000002</v>
      </c>
      <c r="E5857" s="6" t="s">
        <v>147</v>
      </c>
      <c r="F5857" s="6" t="s">
        <v>146</v>
      </c>
      <c r="G5857">
        <v>20260723</v>
      </c>
    </row>
    <row r="5858" spans="1:7" x14ac:dyDescent="0.2">
      <c r="A5858" s="6" t="s">
        <v>202</v>
      </c>
      <c r="B5858" s="6" t="s">
        <v>195</v>
      </c>
      <c r="C5858" s="6" t="s">
        <v>166</v>
      </c>
      <c r="D5858">
        <v>178.12992700000001</v>
      </c>
      <c r="E5858" s="6" t="s">
        <v>149</v>
      </c>
      <c r="F5858" s="6" t="s">
        <v>148</v>
      </c>
      <c r="G5858">
        <v>20260723</v>
      </c>
    </row>
    <row r="5859" spans="1:7" x14ac:dyDescent="0.2">
      <c r="A5859" s="6" t="s">
        <v>202</v>
      </c>
      <c r="B5859" s="6" t="s">
        <v>195</v>
      </c>
      <c r="C5859" s="6" t="s">
        <v>166</v>
      </c>
      <c r="D5859">
        <v>38.872396999999999</v>
      </c>
      <c r="E5859" s="6" t="s">
        <v>151</v>
      </c>
      <c r="F5859" s="6" t="s">
        <v>150</v>
      </c>
      <c r="G5859">
        <v>20260723</v>
      </c>
    </row>
    <row r="5860" spans="1:7" x14ac:dyDescent="0.2">
      <c r="A5860" s="6" t="s">
        <v>202</v>
      </c>
      <c r="B5860" s="6" t="s">
        <v>195</v>
      </c>
      <c r="C5860" s="6" t="s">
        <v>166</v>
      </c>
      <c r="D5860">
        <v>4480.6696620000002</v>
      </c>
      <c r="E5860" s="6" t="s">
        <v>153</v>
      </c>
      <c r="F5860" s="6" t="s">
        <v>152</v>
      </c>
      <c r="G5860">
        <v>20260723</v>
      </c>
    </row>
    <row r="5861" spans="1:7" x14ac:dyDescent="0.2">
      <c r="A5861" s="6" t="s">
        <v>202</v>
      </c>
      <c r="B5861" s="6" t="s">
        <v>195</v>
      </c>
      <c r="C5861" s="6" t="s">
        <v>166</v>
      </c>
      <c r="D5861">
        <v>1707.224056</v>
      </c>
      <c r="E5861" s="6" t="s">
        <v>155</v>
      </c>
      <c r="F5861" s="6" t="s">
        <v>154</v>
      </c>
      <c r="G5861">
        <v>20260723</v>
      </c>
    </row>
    <row r="5862" spans="1:7" x14ac:dyDescent="0.2">
      <c r="A5862" s="6" t="s">
        <v>202</v>
      </c>
      <c r="B5862" s="6" t="s">
        <v>195</v>
      </c>
      <c r="C5862" s="6" t="s">
        <v>166</v>
      </c>
      <c r="D5862">
        <v>1.3682E-2</v>
      </c>
      <c r="E5862" s="6" t="s">
        <v>157</v>
      </c>
      <c r="F5862" s="6" t="s">
        <v>156</v>
      </c>
      <c r="G5862">
        <v>20260723</v>
      </c>
    </row>
    <row r="5863" spans="1:7" x14ac:dyDescent="0.2">
      <c r="A5863" s="6" t="s">
        <v>202</v>
      </c>
      <c r="B5863" s="6" t="s">
        <v>195</v>
      </c>
      <c r="C5863" s="6" t="s">
        <v>166</v>
      </c>
      <c r="D5863">
        <v>1707.210374</v>
      </c>
      <c r="E5863" s="6" t="s">
        <v>159</v>
      </c>
      <c r="F5863" s="6" t="s">
        <v>158</v>
      </c>
      <c r="G5863">
        <v>20260723</v>
      </c>
    </row>
    <row r="5864" spans="1:7" x14ac:dyDescent="0.2">
      <c r="A5864" s="6" t="s">
        <v>202</v>
      </c>
      <c r="B5864" s="6" t="s">
        <v>195</v>
      </c>
      <c r="C5864" s="6" t="s">
        <v>166</v>
      </c>
      <c r="D5864">
        <v>3256.1676750000001</v>
      </c>
      <c r="E5864" s="6" t="s">
        <v>161</v>
      </c>
      <c r="F5864" s="6" t="s">
        <v>160</v>
      </c>
      <c r="G5864">
        <v>20260723</v>
      </c>
    </row>
    <row r="5865" spans="1:7" x14ac:dyDescent="0.2">
      <c r="A5865" s="6" t="s">
        <v>202</v>
      </c>
      <c r="B5865" s="6" t="s">
        <v>195</v>
      </c>
      <c r="C5865" s="6" t="s">
        <v>166</v>
      </c>
      <c r="D5865">
        <v>609102.46517600003</v>
      </c>
      <c r="E5865" s="6" t="s">
        <v>163</v>
      </c>
      <c r="F5865" s="6" t="s">
        <v>162</v>
      </c>
      <c r="G5865">
        <v>20260723</v>
      </c>
    </row>
    <row r="5866" spans="1:7" x14ac:dyDescent="0.2">
      <c r="A5866" s="6" t="s">
        <v>202</v>
      </c>
      <c r="B5866" s="6" t="s">
        <v>195</v>
      </c>
      <c r="C5866" s="6" t="s">
        <v>166</v>
      </c>
      <c r="D5866">
        <v>42351.904109000003</v>
      </c>
      <c r="E5866" s="6" t="s">
        <v>165</v>
      </c>
      <c r="F5866" s="6" t="s">
        <v>164</v>
      </c>
      <c r="G5866">
        <v>20260723</v>
      </c>
    </row>
    <row r="5867" spans="1:7" x14ac:dyDescent="0.2">
      <c r="A5867" s="6" t="s">
        <v>203</v>
      </c>
      <c r="B5867" s="6" t="s">
        <v>180</v>
      </c>
      <c r="C5867" s="6" t="s">
        <v>166</v>
      </c>
      <c r="E5867" s="6" t="s">
        <v>12</v>
      </c>
      <c r="F5867" s="6" t="s">
        <v>11</v>
      </c>
      <c r="G5867">
        <v>20260723</v>
      </c>
    </row>
    <row r="5868" spans="1:7" x14ac:dyDescent="0.2">
      <c r="A5868" s="6" t="s">
        <v>203</v>
      </c>
      <c r="B5868" s="6" t="s">
        <v>180</v>
      </c>
      <c r="C5868" s="6" t="s">
        <v>166</v>
      </c>
      <c r="E5868" s="6" t="s">
        <v>16</v>
      </c>
      <c r="F5868" s="6" t="s">
        <v>15</v>
      </c>
      <c r="G5868">
        <v>20260723</v>
      </c>
    </row>
    <row r="5869" spans="1:7" x14ac:dyDescent="0.2">
      <c r="A5869" s="6" t="s">
        <v>203</v>
      </c>
      <c r="B5869" s="6" t="s">
        <v>180</v>
      </c>
      <c r="C5869" s="6" t="s">
        <v>166</v>
      </c>
      <c r="E5869" s="6" t="s">
        <v>18</v>
      </c>
      <c r="F5869" s="6" t="s">
        <v>17</v>
      </c>
      <c r="G5869">
        <v>20260723</v>
      </c>
    </row>
    <row r="5870" spans="1:7" x14ac:dyDescent="0.2">
      <c r="A5870" s="6" t="s">
        <v>203</v>
      </c>
      <c r="B5870" s="6" t="s">
        <v>180</v>
      </c>
      <c r="C5870" s="6" t="s">
        <v>166</v>
      </c>
      <c r="D5870">
        <v>0</v>
      </c>
      <c r="E5870" s="6" t="s">
        <v>20</v>
      </c>
      <c r="F5870" s="6" t="s">
        <v>19</v>
      </c>
      <c r="G5870">
        <v>20260723</v>
      </c>
    </row>
    <row r="5871" spans="1:7" x14ac:dyDescent="0.2">
      <c r="A5871" s="6" t="s">
        <v>203</v>
      </c>
      <c r="B5871" s="6" t="s">
        <v>180</v>
      </c>
      <c r="C5871" s="6" t="s">
        <v>166</v>
      </c>
      <c r="D5871">
        <v>1.4020349999999999</v>
      </c>
      <c r="E5871" s="6" t="s">
        <v>22</v>
      </c>
      <c r="F5871" s="6" t="s">
        <v>21</v>
      </c>
      <c r="G5871">
        <v>20260723</v>
      </c>
    </row>
    <row r="5872" spans="1:7" x14ac:dyDescent="0.2">
      <c r="A5872" s="6" t="s">
        <v>203</v>
      </c>
      <c r="B5872" s="6" t="s">
        <v>180</v>
      </c>
      <c r="C5872" s="6" t="s">
        <v>166</v>
      </c>
      <c r="D5872">
        <v>0</v>
      </c>
      <c r="E5872" s="6" t="s">
        <v>24</v>
      </c>
      <c r="F5872" s="6" t="s">
        <v>23</v>
      </c>
      <c r="G5872">
        <v>20260723</v>
      </c>
    </row>
    <row r="5873" spans="1:7" x14ac:dyDescent="0.2">
      <c r="A5873" s="6" t="s">
        <v>203</v>
      </c>
      <c r="B5873" s="6" t="s">
        <v>180</v>
      </c>
      <c r="C5873" s="6" t="s">
        <v>166</v>
      </c>
      <c r="D5873">
        <v>11.736983</v>
      </c>
      <c r="E5873" s="6" t="s">
        <v>26</v>
      </c>
      <c r="F5873" s="6" t="s">
        <v>25</v>
      </c>
      <c r="G5873">
        <v>20260723</v>
      </c>
    </row>
    <row r="5874" spans="1:7" x14ac:dyDescent="0.2">
      <c r="A5874" s="6" t="s">
        <v>203</v>
      </c>
      <c r="B5874" s="6" t="s">
        <v>180</v>
      </c>
      <c r="C5874" s="6" t="s">
        <v>166</v>
      </c>
      <c r="D5874">
        <v>1007.996444</v>
      </c>
      <c r="E5874" s="6" t="s">
        <v>28</v>
      </c>
      <c r="F5874" s="6" t="s">
        <v>27</v>
      </c>
      <c r="G5874">
        <v>20260723</v>
      </c>
    </row>
    <row r="5875" spans="1:7" x14ac:dyDescent="0.2">
      <c r="A5875" s="6" t="s">
        <v>203</v>
      </c>
      <c r="B5875" s="6" t="s">
        <v>180</v>
      </c>
      <c r="C5875" s="6" t="s">
        <v>166</v>
      </c>
      <c r="D5875">
        <v>0</v>
      </c>
      <c r="E5875" s="6" t="s">
        <v>30</v>
      </c>
      <c r="F5875" s="6" t="s">
        <v>29</v>
      </c>
      <c r="G5875">
        <v>20260723</v>
      </c>
    </row>
    <row r="5876" spans="1:7" x14ac:dyDescent="0.2">
      <c r="A5876" s="6" t="s">
        <v>203</v>
      </c>
      <c r="B5876" s="6" t="s">
        <v>180</v>
      </c>
      <c r="C5876" s="6" t="s">
        <v>166</v>
      </c>
      <c r="D5876">
        <v>10.708290999999999</v>
      </c>
      <c r="E5876" s="6" t="s">
        <v>32</v>
      </c>
      <c r="F5876" s="6" t="s">
        <v>31</v>
      </c>
      <c r="G5876">
        <v>20260723</v>
      </c>
    </row>
    <row r="5877" spans="1:7" x14ac:dyDescent="0.2">
      <c r="A5877" s="6" t="s">
        <v>203</v>
      </c>
      <c r="B5877" s="6" t="s">
        <v>180</v>
      </c>
      <c r="C5877" s="6" t="s">
        <v>166</v>
      </c>
      <c r="D5877">
        <v>1.4913000000000001</v>
      </c>
      <c r="E5877" s="6" t="s">
        <v>34</v>
      </c>
      <c r="F5877" s="6" t="s">
        <v>33</v>
      </c>
      <c r="G5877">
        <v>20260723</v>
      </c>
    </row>
    <row r="5878" spans="1:7" x14ac:dyDescent="0.2">
      <c r="A5878" s="6" t="s">
        <v>203</v>
      </c>
      <c r="B5878" s="6" t="s">
        <v>180</v>
      </c>
      <c r="C5878" s="6" t="s">
        <v>166</v>
      </c>
      <c r="D5878">
        <v>1.4477930000000001</v>
      </c>
      <c r="E5878" s="6" t="s">
        <v>36</v>
      </c>
      <c r="F5878" s="6" t="s">
        <v>35</v>
      </c>
      <c r="G5878">
        <v>20260723</v>
      </c>
    </row>
    <row r="5879" spans="1:7" x14ac:dyDescent="0.2">
      <c r="A5879" s="6" t="s">
        <v>203</v>
      </c>
      <c r="B5879" s="6" t="s">
        <v>180</v>
      </c>
      <c r="C5879" s="6" t="s">
        <v>166</v>
      </c>
      <c r="D5879">
        <v>4.3506999999999997E-2</v>
      </c>
      <c r="E5879" s="6" t="s">
        <v>38</v>
      </c>
      <c r="F5879" s="6" t="s">
        <v>37</v>
      </c>
      <c r="G5879">
        <v>20260723</v>
      </c>
    </row>
    <row r="5880" spans="1:7" x14ac:dyDescent="0.2">
      <c r="A5880" s="6" t="s">
        <v>203</v>
      </c>
      <c r="B5880" s="6" t="s">
        <v>180</v>
      </c>
      <c r="C5880" s="6" t="s">
        <v>166</v>
      </c>
      <c r="D5880">
        <v>835.81673699999999</v>
      </c>
      <c r="E5880" s="6" t="s">
        <v>40</v>
      </c>
      <c r="F5880" s="6" t="s">
        <v>39</v>
      </c>
      <c r="G5880">
        <v>20260723</v>
      </c>
    </row>
    <row r="5881" spans="1:7" x14ac:dyDescent="0.2">
      <c r="A5881" s="6" t="s">
        <v>203</v>
      </c>
      <c r="B5881" s="6" t="s">
        <v>180</v>
      </c>
      <c r="C5881" s="6" t="s">
        <v>166</v>
      </c>
      <c r="D5881">
        <v>297.56423999999998</v>
      </c>
      <c r="E5881" s="6" t="s">
        <v>42</v>
      </c>
      <c r="F5881" s="6" t="s">
        <v>41</v>
      </c>
      <c r="G5881">
        <v>20260723</v>
      </c>
    </row>
    <row r="5882" spans="1:7" x14ac:dyDescent="0.2">
      <c r="A5882" s="6" t="s">
        <v>203</v>
      </c>
      <c r="B5882" s="6" t="s">
        <v>180</v>
      </c>
      <c r="C5882" s="6" t="s">
        <v>166</v>
      </c>
      <c r="D5882">
        <v>532.93396199999995</v>
      </c>
      <c r="E5882" s="6" t="s">
        <v>44</v>
      </c>
      <c r="F5882" s="6" t="s">
        <v>43</v>
      </c>
      <c r="G5882">
        <v>20260723</v>
      </c>
    </row>
    <row r="5883" spans="1:7" x14ac:dyDescent="0.2">
      <c r="A5883" s="6" t="s">
        <v>203</v>
      </c>
      <c r="B5883" s="6" t="s">
        <v>180</v>
      </c>
      <c r="C5883" s="6" t="s">
        <v>166</v>
      </c>
      <c r="D5883">
        <v>5.3185349999999998</v>
      </c>
      <c r="E5883" s="6" t="s">
        <v>46</v>
      </c>
      <c r="F5883" s="6" t="s">
        <v>45</v>
      </c>
      <c r="G5883">
        <v>20260723</v>
      </c>
    </row>
    <row r="5884" spans="1:7" x14ac:dyDescent="0.2">
      <c r="A5884" s="6" t="s">
        <v>203</v>
      </c>
      <c r="B5884" s="6" t="s">
        <v>180</v>
      </c>
      <c r="C5884" s="6" t="s">
        <v>166</v>
      </c>
      <c r="D5884">
        <v>0</v>
      </c>
      <c r="E5884" s="6" t="s">
        <v>48</v>
      </c>
      <c r="F5884" s="6" t="s">
        <v>47</v>
      </c>
      <c r="G5884">
        <v>20260723</v>
      </c>
    </row>
    <row r="5885" spans="1:7" x14ac:dyDescent="0.2">
      <c r="A5885" s="6" t="s">
        <v>203</v>
      </c>
      <c r="B5885" s="6" t="s">
        <v>180</v>
      </c>
      <c r="C5885" s="6" t="s">
        <v>166</v>
      </c>
      <c r="D5885">
        <v>73.325828000000001</v>
      </c>
      <c r="E5885" s="6" t="s">
        <v>50</v>
      </c>
      <c r="F5885" s="6" t="s">
        <v>49</v>
      </c>
      <c r="G5885">
        <v>20260723</v>
      </c>
    </row>
    <row r="5886" spans="1:7" x14ac:dyDescent="0.2">
      <c r="A5886" s="6" t="s">
        <v>203</v>
      </c>
      <c r="B5886" s="6" t="s">
        <v>180</v>
      </c>
      <c r="C5886" s="6" t="s">
        <v>166</v>
      </c>
      <c r="D5886">
        <v>4.7655999999999997E-2</v>
      </c>
      <c r="E5886" s="6" t="s">
        <v>52</v>
      </c>
      <c r="F5886" s="6" t="s">
        <v>51</v>
      </c>
      <c r="G5886">
        <v>20260723</v>
      </c>
    </row>
    <row r="5887" spans="1:7" x14ac:dyDescent="0.2">
      <c r="A5887" s="6" t="s">
        <v>203</v>
      </c>
      <c r="B5887" s="6" t="s">
        <v>180</v>
      </c>
      <c r="C5887" s="6" t="s">
        <v>166</v>
      </c>
      <c r="D5887">
        <v>86.606633000000002</v>
      </c>
      <c r="E5887" s="6" t="s">
        <v>54</v>
      </c>
      <c r="F5887" s="6" t="s">
        <v>53</v>
      </c>
      <c r="G5887">
        <v>20260723</v>
      </c>
    </row>
    <row r="5888" spans="1:7" x14ac:dyDescent="0.2">
      <c r="A5888" s="6" t="s">
        <v>203</v>
      </c>
      <c r="B5888" s="6" t="s">
        <v>180</v>
      </c>
      <c r="C5888" s="6" t="s">
        <v>166</v>
      </c>
      <c r="D5888">
        <v>0</v>
      </c>
      <c r="E5888" s="6" t="s">
        <v>56</v>
      </c>
      <c r="F5888" s="6" t="s">
        <v>55</v>
      </c>
      <c r="G5888">
        <v>20260723</v>
      </c>
    </row>
    <row r="5889" spans="1:7" x14ac:dyDescent="0.2">
      <c r="A5889" s="6" t="s">
        <v>203</v>
      </c>
      <c r="B5889" s="6" t="s">
        <v>180</v>
      </c>
      <c r="C5889" s="6" t="s">
        <v>166</v>
      </c>
      <c r="D5889">
        <v>630.78285900000003</v>
      </c>
      <c r="E5889" s="6" t="s">
        <v>58</v>
      </c>
      <c r="F5889" s="6" t="s">
        <v>57</v>
      </c>
      <c r="G5889">
        <v>20260723</v>
      </c>
    </row>
    <row r="5890" spans="1:7" x14ac:dyDescent="0.2">
      <c r="A5890" s="6" t="s">
        <v>203</v>
      </c>
      <c r="B5890" s="6" t="s">
        <v>180</v>
      </c>
      <c r="C5890" s="6" t="s">
        <v>166</v>
      </c>
      <c r="D5890">
        <v>5.819642</v>
      </c>
      <c r="E5890" s="6" t="s">
        <v>60</v>
      </c>
      <c r="F5890" s="6" t="s">
        <v>59</v>
      </c>
      <c r="G5890">
        <v>20260723</v>
      </c>
    </row>
    <row r="5891" spans="1:7" x14ac:dyDescent="0.2">
      <c r="A5891" s="6" t="s">
        <v>203</v>
      </c>
      <c r="B5891" s="6" t="s">
        <v>180</v>
      </c>
      <c r="C5891" s="6" t="s">
        <v>166</v>
      </c>
      <c r="D5891">
        <v>0</v>
      </c>
      <c r="E5891" s="6" t="s">
        <v>62</v>
      </c>
      <c r="F5891" s="6" t="s">
        <v>61</v>
      </c>
      <c r="G5891">
        <v>20260723</v>
      </c>
    </row>
    <row r="5892" spans="1:7" x14ac:dyDescent="0.2">
      <c r="A5892" s="6" t="s">
        <v>203</v>
      </c>
      <c r="B5892" s="6" t="s">
        <v>180</v>
      </c>
      <c r="C5892" s="6" t="s">
        <v>166</v>
      </c>
      <c r="D5892">
        <v>9.9245E-2</v>
      </c>
      <c r="E5892" s="6" t="s">
        <v>64</v>
      </c>
      <c r="F5892" s="6" t="s">
        <v>63</v>
      </c>
      <c r="G5892">
        <v>20260723</v>
      </c>
    </row>
    <row r="5893" spans="1:7" x14ac:dyDescent="0.2">
      <c r="A5893" s="6" t="s">
        <v>203</v>
      </c>
      <c r="B5893" s="6" t="s">
        <v>180</v>
      </c>
      <c r="C5893" s="6" t="s">
        <v>166</v>
      </c>
      <c r="D5893">
        <v>5.7203970000000002</v>
      </c>
      <c r="E5893" s="6" t="s">
        <v>66</v>
      </c>
      <c r="F5893" s="6" t="s">
        <v>65</v>
      </c>
      <c r="G5893">
        <v>20260723</v>
      </c>
    </row>
    <row r="5894" spans="1:7" x14ac:dyDescent="0.2">
      <c r="A5894" s="6" t="s">
        <v>203</v>
      </c>
      <c r="B5894" s="6" t="s">
        <v>180</v>
      </c>
      <c r="C5894" s="6" t="s">
        <v>166</v>
      </c>
      <c r="D5894">
        <v>28.354337999999998</v>
      </c>
      <c r="E5894" s="6" t="s">
        <v>68</v>
      </c>
      <c r="F5894" s="6" t="s">
        <v>67</v>
      </c>
      <c r="G5894">
        <v>20260723</v>
      </c>
    </row>
    <row r="5895" spans="1:7" x14ac:dyDescent="0.2">
      <c r="A5895" s="6" t="s">
        <v>203</v>
      </c>
      <c r="B5895" s="6" t="s">
        <v>180</v>
      </c>
      <c r="C5895" s="6" t="s">
        <v>166</v>
      </c>
      <c r="D5895">
        <v>28.652961999999999</v>
      </c>
      <c r="E5895" s="6" t="s">
        <v>70</v>
      </c>
      <c r="F5895" s="6" t="s">
        <v>69</v>
      </c>
      <c r="G5895">
        <v>20260723</v>
      </c>
    </row>
    <row r="5896" spans="1:7" x14ac:dyDescent="0.2">
      <c r="A5896" s="6" t="s">
        <v>203</v>
      </c>
      <c r="B5896" s="6" t="s">
        <v>180</v>
      </c>
      <c r="C5896" s="6" t="s">
        <v>166</v>
      </c>
      <c r="D5896">
        <v>28.575292999999999</v>
      </c>
      <c r="E5896" s="6" t="s">
        <v>72</v>
      </c>
      <c r="F5896" s="6" t="s">
        <v>71</v>
      </c>
      <c r="G5896">
        <v>20260723</v>
      </c>
    </row>
    <row r="5897" spans="1:7" x14ac:dyDescent="0.2">
      <c r="A5897" s="6" t="s">
        <v>203</v>
      </c>
      <c r="B5897" s="6" t="s">
        <v>180</v>
      </c>
      <c r="C5897" s="6" t="s">
        <v>166</v>
      </c>
      <c r="D5897">
        <v>7.7669000000000002E-2</v>
      </c>
      <c r="E5897" s="6" t="s">
        <v>74</v>
      </c>
      <c r="F5897" s="6" t="s">
        <v>73</v>
      </c>
      <c r="G5897">
        <v>20260723</v>
      </c>
    </row>
    <row r="5898" spans="1:7" x14ac:dyDescent="0.2">
      <c r="A5898" s="6" t="s">
        <v>203</v>
      </c>
      <c r="B5898" s="6" t="s">
        <v>180</v>
      </c>
      <c r="C5898" s="6" t="s">
        <v>166</v>
      </c>
      <c r="D5898">
        <v>1.632811</v>
      </c>
      <c r="E5898" s="6" t="s">
        <v>76</v>
      </c>
      <c r="F5898" s="6" t="s">
        <v>75</v>
      </c>
      <c r="G5898">
        <v>20260723</v>
      </c>
    </row>
    <row r="5899" spans="1:7" x14ac:dyDescent="0.2">
      <c r="A5899" s="6" t="s">
        <v>203</v>
      </c>
      <c r="B5899" s="6" t="s">
        <v>180</v>
      </c>
      <c r="C5899" s="6" t="s">
        <v>166</v>
      </c>
      <c r="D5899">
        <v>-0.64532900000000004</v>
      </c>
      <c r="E5899" s="6" t="s">
        <v>78</v>
      </c>
      <c r="F5899" s="6" t="s">
        <v>77</v>
      </c>
      <c r="G5899">
        <v>20260723</v>
      </c>
    </row>
    <row r="5900" spans="1:7" x14ac:dyDescent="0.2">
      <c r="A5900" s="6" t="s">
        <v>203</v>
      </c>
      <c r="B5900" s="6" t="s">
        <v>180</v>
      </c>
      <c r="C5900" s="6" t="s">
        <v>166</v>
      </c>
      <c r="D5900">
        <v>2.2781400000000001</v>
      </c>
      <c r="E5900" s="6" t="s">
        <v>80</v>
      </c>
      <c r="F5900" s="6" t="s">
        <v>79</v>
      </c>
      <c r="G5900">
        <v>20260723</v>
      </c>
    </row>
    <row r="5901" spans="1:7" x14ac:dyDescent="0.2">
      <c r="A5901" s="6" t="s">
        <v>203</v>
      </c>
      <c r="B5901" s="6" t="s">
        <v>180</v>
      </c>
      <c r="C5901" s="6" t="s">
        <v>166</v>
      </c>
      <c r="D5901">
        <v>-1.9314359999999999</v>
      </c>
      <c r="E5901" s="6" t="s">
        <v>82</v>
      </c>
      <c r="F5901" s="6" t="s">
        <v>81</v>
      </c>
      <c r="G5901">
        <v>20260723</v>
      </c>
    </row>
    <row r="5902" spans="1:7" x14ac:dyDescent="0.2">
      <c r="A5902" s="6" t="s">
        <v>203</v>
      </c>
      <c r="B5902" s="6" t="s">
        <v>180</v>
      </c>
      <c r="C5902" s="6" t="s">
        <v>166</v>
      </c>
      <c r="D5902">
        <v>0</v>
      </c>
      <c r="E5902" s="6" t="s">
        <v>84</v>
      </c>
      <c r="F5902" s="6" t="s">
        <v>83</v>
      </c>
      <c r="G5902">
        <v>20260723</v>
      </c>
    </row>
    <row r="5903" spans="1:7" x14ac:dyDescent="0.2">
      <c r="A5903" s="6" t="s">
        <v>203</v>
      </c>
      <c r="B5903" s="6" t="s">
        <v>180</v>
      </c>
      <c r="C5903" s="6" t="s">
        <v>166</v>
      </c>
      <c r="D5903">
        <v>29.035619000000001</v>
      </c>
      <c r="E5903" s="6" t="s">
        <v>86</v>
      </c>
      <c r="F5903" s="6" t="s">
        <v>85</v>
      </c>
      <c r="G5903">
        <v>20260723</v>
      </c>
    </row>
    <row r="5904" spans="1:7" x14ac:dyDescent="0.2">
      <c r="A5904" s="6" t="s">
        <v>203</v>
      </c>
      <c r="B5904" s="6" t="s">
        <v>180</v>
      </c>
      <c r="C5904" s="6" t="s">
        <v>166</v>
      </c>
      <c r="D5904">
        <v>3.4500989999999998</v>
      </c>
      <c r="E5904" s="6" t="s">
        <v>88</v>
      </c>
      <c r="F5904" s="6" t="s">
        <v>87</v>
      </c>
      <c r="G5904">
        <v>20260723</v>
      </c>
    </row>
    <row r="5905" spans="1:7" x14ac:dyDescent="0.2">
      <c r="A5905" s="6" t="s">
        <v>203</v>
      </c>
      <c r="B5905" s="6" t="s">
        <v>180</v>
      </c>
      <c r="C5905" s="6" t="s">
        <v>166</v>
      </c>
      <c r="D5905">
        <v>5.4276059999999999</v>
      </c>
      <c r="E5905" s="6" t="s">
        <v>90</v>
      </c>
      <c r="F5905" s="6" t="s">
        <v>89</v>
      </c>
      <c r="G5905">
        <v>20260723</v>
      </c>
    </row>
    <row r="5906" spans="1:7" x14ac:dyDescent="0.2">
      <c r="A5906" s="6" t="s">
        <v>203</v>
      </c>
      <c r="B5906" s="6" t="s">
        <v>180</v>
      </c>
      <c r="C5906" s="6" t="s">
        <v>166</v>
      </c>
      <c r="D5906">
        <v>0</v>
      </c>
      <c r="E5906" s="6" t="s">
        <v>92</v>
      </c>
      <c r="F5906" s="6" t="s">
        <v>91</v>
      </c>
      <c r="G5906">
        <v>20260723</v>
      </c>
    </row>
    <row r="5907" spans="1:7" x14ac:dyDescent="0.2">
      <c r="A5907" s="6" t="s">
        <v>203</v>
      </c>
      <c r="B5907" s="6" t="s">
        <v>180</v>
      </c>
      <c r="C5907" s="6" t="s">
        <v>166</v>
      </c>
      <c r="D5907">
        <v>0</v>
      </c>
      <c r="E5907" s="6" t="s">
        <v>94</v>
      </c>
      <c r="F5907" s="6" t="s">
        <v>93</v>
      </c>
      <c r="G5907">
        <v>20260723</v>
      </c>
    </row>
    <row r="5908" spans="1:7" x14ac:dyDescent="0.2">
      <c r="A5908" s="6" t="s">
        <v>203</v>
      </c>
      <c r="B5908" s="6" t="s">
        <v>180</v>
      </c>
      <c r="C5908" s="6" t="s">
        <v>166</v>
      </c>
      <c r="D5908">
        <v>89.486907000000002</v>
      </c>
      <c r="E5908" s="6" t="s">
        <v>96</v>
      </c>
      <c r="F5908" s="6" t="s">
        <v>95</v>
      </c>
      <c r="G5908">
        <v>20260723</v>
      </c>
    </row>
    <row r="5909" spans="1:7" x14ac:dyDescent="0.2">
      <c r="A5909" s="6" t="s">
        <v>203</v>
      </c>
      <c r="B5909" s="6" t="s">
        <v>180</v>
      </c>
      <c r="C5909" s="6" t="s">
        <v>166</v>
      </c>
      <c r="D5909">
        <v>5.0692159999999999</v>
      </c>
      <c r="E5909" s="6" t="s">
        <v>98</v>
      </c>
      <c r="F5909" s="6" t="s">
        <v>97</v>
      </c>
      <c r="G5909">
        <v>20260723</v>
      </c>
    </row>
    <row r="5910" spans="1:7" x14ac:dyDescent="0.2">
      <c r="A5910" s="6" t="s">
        <v>203</v>
      </c>
      <c r="B5910" s="6" t="s">
        <v>180</v>
      </c>
      <c r="C5910" s="6" t="s">
        <v>166</v>
      </c>
      <c r="D5910">
        <v>1818.5617480000001</v>
      </c>
      <c r="E5910" s="6" t="s">
        <v>100</v>
      </c>
      <c r="F5910" s="6" t="s">
        <v>99</v>
      </c>
      <c r="G5910">
        <v>20260723</v>
      </c>
    </row>
    <row r="5911" spans="1:7" x14ac:dyDescent="0.2">
      <c r="A5911" s="6" t="s">
        <v>203</v>
      </c>
      <c r="B5911" s="6" t="s">
        <v>180</v>
      </c>
      <c r="C5911" s="6" t="s">
        <v>166</v>
      </c>
      <c r="E5911" s="6" t="s">
        <v>102</v>
      </c>
      <c r="F5911" s="6" t="s">
        <v>101</v>
      </c>
      <c r="G5911">
        <v>20260723</v>
      </c>
    </row>
    <row r="5912" spans="1:7" x14ac:dyDescent="0.2">
      <c r="A5912" s="6" t="s">
        <v>203</v>
      </c>
      <c r="B5912" s="6" t="s">
        <v>180</v>
      </c>
      <c r="C5912" s="6" t="s">
        <v>166</v>
      </c>
      <c r="D5912">
        <v>281.70671700000003</v>
      </c>
      <c r="E5912" s="6" t="s">
        <v>167</v>
      </c>
      <c r="F5912" s="6" t="s">
        <v>103</v>
      </c>
      <c r="G5912">
        <v>20260723</v>
      </c>
    </row>
    <row r="5913" spans="1:7" x14ac:dyDescent="0.2">
      <c r="A5913" s="6" t="s">
        <v>203</v>
      </c>
      <c r="B5913" s="6" t="s">
        <v>180</v>
      </c>
      <c r="C5913" s="6" t="s">
        <v>166</v>
      </c>
      <c r="D5913">
        <v>265.22651000000002</v>
      </c>
      <c r="E5913" s="6" t="s">
        <v>168</v>
      </c>
      <c r="F5913" s="6" t="s">
        <v>104</v>
      </c>
      <c r="G5913">
        <v>20260723</v>
      </c>
    </row>
    <row r="5914" spans="1:7" x14ac:dyDescent="0.2">
      <c r="A5914" s="6" t="s">
        <v>203</v>
      </c>
      <c r="B5914" s="6" t="s">
        <v>180</v>
      </c>
      <c r="C5914" s="6" t="s">
        <v>166</v>
      </c>
      <c r="D5914">
        <v>0</v>
      </c>
      <c r="E5914" s="6" t="s">
        <v>106</v>
      </c>
      <c r="F5914" s="6" t="s">
        <v>105</v>
      </c>
      <c r="G5914">
        <v>20260723</v>
      </c>
    </row>
    <row r="5915" spans="1:7" x14ac:dyDescent="0.2">
      <c r="A5915" s="6" t="s">
        <v>203</v>
      </c>
      <c r="B5915" s="6" t="s">
        <v>180</v>
      </c>
      <c r="C5915" s="6" t="s">
        <v>166</v>
      </c>
      <c r="D5915">
        <v>253.796952</v>
      </c>
      <c r="E5915" s="6" t="s">
        <v>108</v>
      </c>
      <c r="F5915" s="6" t="s">
        <v>107</v>
      </c>
      <c r="G5915">
        <v>20260723</v>
      </c>
    </row>
    <row r="5916" spans="1:7" x14ac:dyDescent="0.2">
      <c r="A5916" s="6" t="s">
        <v>203</v>
      </c>
      <c r="B5916" s="6" t="s">
        <v>180</v>
      </c>
      <c r="C5916" s="6" t="s">
        <v>166</v>
      </c>
      <c r="D5916">
        <v>11.429558</v>
      </c>
      <c r="E5916" s="6" t="s">
        <v>110</v>
      </c>
      <c r="F5916" s="6" t="s">
        <v>109</v>
      </c>
      <c r="G5916">
        <v>20260723</v>
      </c>
    </row>
    <row r="5917" spans="1:7" x14ac:dyDescent="0.2">
      <c r="A5917" s="6" t="s">
        <v>203</v>
      </c>
      <c r="B5917" s="6" t="s">
        <v>180</v>
      </c>
      <c r="C5917" s="6" t="s">
        <v>166</v>
      </c>
      <c r="D5917">
        <v>16.480207</v>
      </c>
      <c r="E5917" s="6" t="s">
        <v>112</v>
      </c>
      <c r="F5917" s="6" t="s">
        <v>111</v>
      </c>
      <c r="G5917">
        <v>20260723</v>
      </c>
    </row>
    <row r="5918" spans="1:7" x14ac:dyDescent="0.2">
      <c r="A5918" s="6" t="s">
        <v>203</v>
      </c>
      <c r="B5918" s="6" t="s">
        <v>180</v>
      </c>
      <c r="C5918" s="6" t="s">
        <v>166</v>
      </c>
      <c r="D5918">
        <v>0</v>
      </c>
      <c r="E5918" s="6" t="s">
        <v>106</v>
      </c>
      <c r="F5918" s="6" t="s">
        <v>113</v>
      </c>
      <c r="G5918">
        <v>20260723</v>
      </c>
    </row>
    <row r="5919" spans="1:7" x14ac:dyDescent="0.2">
      <c r="A5919" s="6" t="s">
        <v>203</v>
      </c>
      <c r="B5919" s="6" t="s">
        <v>180</v>
      </c>
      <c r="C5919" s="6" t="s">
        <v>166</v>
      </c>
      <c r="D5919">
        <v>15.605235</v>
      </c>
      <c r="E5919" s="6" t="s">
        <v>108</v>
      </c>
      <c r="F5919" s="6" t="s">
        <v>114</v>
      </c>
      <c r="G5919">
        <v>20260723</v>
      </c>
    </row>
    <row r="5920" spans="1:7" x14ac:dyDescent="0.2">
      <c r="A5920" s="6" t="s">
        <v>203</v>
      </c>
      <c r="B5920" s="6" t="s">
        <v>180</v>
      </c>
      <c r="C5920" s="6" t="s">
        <v>166</v>
      </c>
      <c r="D5920">
        <v>0.87497199999999997</v>
      </c>
      <c r="E5920" s="6" t="s">
        <v>110</v>
      </c>
      <c r="F5920" s="6" t="s">
        <v>115</v>
      </c>
      <c r="G5920">
        <v>20260723</v>
      </c>
    </row>
    <row r="5921" spans="1:7" x14ac:dyDescent="0.2">
      <c r="A5921" s="6" t="s">
        <v>203</v>
      </c>
      <c r="B5921" s="6" t="s">
        <v>180</v>
      </c>
      <c r="C5921" s="6" t="s">
        <v>166</v>
      </c>
      <c r="D5921">
        <v>298.34423800000002</v>
      </c>
      <c r="E5921" s="6" t="s">
        <v>117</v>
      </c>
      <c r="F5921" s="6" t="s">
        <v>116</v>
      </c>
      <c r="G5921">
        <v>20260723</v>
      </c>
    </row>
    <row r="5922" spans="1:7" x14ac:dyDescent="0.2">
      <c r="A5922" s="6" t="s">
        <v>203</v>
      </c>
      <c r="B5922" s="6" t="s">
        <v>180</v>
      </c>
      <c r="C5922" s="6" t="s">
        <v>166</v>
      </c>
      <c r="D5922">
        <v>-12.997301999999999</v>
      </c>
      <c r="E5922" s="6" t="s">
        <v>119</v>
      </c>
      <c r="F5922" s="6" t="s">
        <v>118</v>
      </c>
      <c r="G5922">
        <v>20260723</v>
      </c>
    </row>
    <row r="5923" spans="1:7" x14ac:dyDescent="0.2">
      <c r="A5923" s="6" t="s">
        <v>203</v>
      </c>
      <c r="B5923" s="6" t="s">
        <v>180</v>
      </c>
      <c r="C5923" s="6" t="s">
        <v>166</v>
      </c>
      <c r="D5923">
        <v>0</v>
      </c>
      <c r="E5923" s="6" t="s">
        <v>106</v>
      </c>
      <c r="F5923" s="6" t="s">
        <v>120</v>
      </c>
      <c r="G5923">
        <v>20260723</v>
      </c>
    </row>
    <row r="5924" spans="1:7" x14ac:dyDescent="0.2">
      <c r="A5924" s="6" t="s">
        <v>203</v>
      </c>
      <c r="B5924" s="6" t="s">
        <v>180</v>
      </c>
      <c r="C5924" s="6" t="s">
        <v>166</v>
      </c>
      <c r="D5924">
        <v>-15.297795000000001</v>
      </c>
      <c r="E5924" s="6" t="s">
        <v>108</v>
      </c>
      <c r="F5924" s="6" t="s">
        <v>121</v>
      </c>
      <c r="G5924">
        <v>20260723</v>
      </c>
    </row>
    <row r="5925" spans="1:7" x14ac:dyDescent="0.2">
      <c r="A5925" s="6" t="s">
        <v>203</v>
      </c>
      <c r="B5925" s="6" t="s">
        <v>180</v>
      </c>
      <c r="C5925" s="6" t="s">
        <v>166</v>
      </c>
      <c r="D5925">
        <v>2.3004929999999999</v>
      </c>
      <c r="E5925" s="6" t="s">
        <v>110</v>
      </c>
      <c r="F5925" s="6" t="s">
        <v>122</v>
      </c>
      <c r="G5925">
        <v>20260723</v>
      </c>
    </row>
    <row r="5926" spans="1:7" x14ac:dyDescent="0.2">
      <c r="A5926" s="6" t="s">
        <v>203</v>
      </c>
      <c r="B5926" s="6" t="s">
        <v>180</v>
      </c>
      <c r="C5926" s="6" t="s">
        <v>166</v>
      </c>
      <c r="D5926">
        <v>311.34154000000001</v>
      </c>
      <c r="E5926" s="6" t="s">
        <v>169</v>
      </c>
      <c r="F5926" s="6" t="s">
        <v>123</v>
      </c>
      <c r="G5926">
        <v>20260723</v>
      </c>
    </row>
    <row r="5927" spans="1:7" x14ac:dyDescent="0.2">
      <c r="A5927" s="6" t="s">
        <v>203</v>
      </c>
      <c r="B5927" s="6" t="s">
        <v>180</v>
      </c>
      <c r="C5927" s="6" t="s">
        <v>166</v>
      </c>
      <c r="D5927">
        <v>0</v>
      </c>
      <c r="E5927" s="6" t="s">
        <v>106</v>
      </c>
      <c r="F5927" s="6" t="s">
        <v>124</v>
      </c>
      <c r="G5927">
        <v>20260723</v>
      </c>
    </row>
    <row r="5928" spans="1:7" x14ac:dyDescent="0.2">
      <c r="A5928" s="6" t="s">
        <v>203</v>
      </c>
      <c r="B5928" s="6" t="s">
        <v>180</v>
      </c>
      <c r="C5928" s="6" t="s">
        <v>166</v>
      </c>
      <c r="D5928">
        <v>252.60677699999999</v>
      </c>
      <c r="E5928" s="6" t="s">
        <v>108</v>
      </c>
      <c r="F5928" s="6" t="s">
        <v>125</v>
      </c>
      <c r="G5928">
        <v>20260723</v>
      </c>
    </row>
    <row r="5929" spans="1:7" x14ac:dyDescent="0.2">
      <c r="A5929" s="6" t="s">
        <v>203</v>
      </c>
      <c r="B5929" s="6" t="s">
        <v>180</v>
      </c>
      <c r="C5929" s="6" t="s">
        <v>166</v>
      </c>
      <c r="D5929">
        <v>58.734763000000001</v>
      </c>
      <c r="E5929" s="6" t="s">
        <v>110</v>
      </c>
      <c r="F5929" s="6" t="s">
        <v>126</v>
      </c>
      <c r="G5929">
        <v>20260723</v>
      </c>
    </row>
    <row r="5930" spans="1:7" x14ac:dyDescent="0.2">
      <c r="A5930" s="6" t="s">
        <v>203</v>
      </c>
      <c r="B5930" s="6" t="s">
        <v>180</v>
      </c>
      <c r="C5930" s="6" t="s">
        <v>166</v>
      </c>
      <c r="D5930">
        <v>566.67013699999995</v>
      </c>
      <c r="E5930" s="6" t="s">
        <v>170</v>
      </c>
      <c r="F5930" s="6" t="s">
        <v>127</v>
      </c>
      <c r="G5930">
        <v>20260723</v>
      </c>
    </row>
    <row r="5931" spans="1:7" x14ac:dyDescent="0.2">
      <c r="A5931" s="6" t="s">
        <v>203</v>
      </c>
      <c r="B5931" s="6" t="s">
        <v>180</v>
      </c>
      <c r="C5931" s="6" t="s">
        <v>166</v>
      </c>
      <c r="D5931">
        <v>0</v>
      </c>
      <c r="E5931" s="6" t="s">
        <v>106</v>
      </c>
      <c r="F5931" s="6" t="s">
        <v>128</v>
      </c>
      <c r="G5931">
        <v>20260723</v>
      </c>
    </row>
    <row r="5932" spans="1:7" x14ac:dyDescent="0.2">
      <c r="A5932" s="6" t="s">
        <v>203</v>
      </c>
      <c r="B5932" s="6" t="s">
        <v>180</v>
      </c>
      <c r="C5932" s="6" t="s">
        <v>166</v>
      </c>
      <c r="D5932">
        <v>551.16938100000004</v>
      </c>
      <c r="E5932" s="6" t="s">
        <v>108</v>
      </c>
      <c r="F5932" s="6" t="s">
        <v>129</v>
      </c>
      <c r="G5932">
        <v>20260723</v>
      </c>
    </row>
    <row r="5933" spans="1:7" x14ac:dyDescent="0.2">
      <c r="A5933" s="6" t="s">
        <v>203</v>
      </c>
      <c r="B5933" s="6" t="s">
        <v>180</v>
      </c>
      <c r="C5933" s="6" t="s">
        <v>166</v>
      </c>
      <c r="D5933">
        <v>15.500756000000001</v>
      </c>
      <c r="E5933" s="6" t="s">
        <v>110</v>
      </c>
      <c r="F5933" s="6" t="s">
        <v>130</v>
      </c>
      <c r="G5933">
        <v>20260723</v>
      </c>
    </row>
    <row r="5934" spans="1:7" x14ac:dyDescent="0.2">
      <c r="A5934" s="6" t="s">
        <v>203</v>
      </c>
      <c r="B5934" s="6" t="s">
        <v>180</v>
      </c>
      <c r="C5934" s="6" t="s">
        <v>166</v>
      </c>
      <c r="E5934" s="6" t="s">
        <v>132</v>
      </c>
      <c r="F5934" s="6" t="s">
        <v>131</v>
      </c>
      <c r="G5934">
        <v>20260723</v>
      </c>
    </row>
    <row r="5935" spans="1:7" x14ac:dyDescent="0.2">
      <c r="A5935" s="6" t="s">
        <v>203</v>
      </c>
      <c r="B5935" s="6" t="s">
        <v>180</v>
      </c>
      <c r="C5935" s="6" t="s">
        <v>166</v>
      </c>
      <c r="D5935">
        <v>0</v>
      </c>
      <c r="E5935" s="6" t="s">
        <v>134</v>
      </c>
      <c r="F5935" s="6" t="s">
        <v>133</v>
      </c>
      <c r="G5935">
        <v>20260723</v>
      </c>
    </row>
    <row r="5936" spans="1:7" x14ac:dyDescent="0.2">
      <c r="A5936" s="6" t="s">
        <v>203</v>
      </c>
      <c r="B5936" s="6" t="s">
        <v>180</v>
      </c>
      <c r="C5936" s="6" t="s">
        <v>166</v>
      </c>
      <c r="D5936">
        <v>0</v>
      </c>
      <c r="E5936" s="6" t="s">
        <v>136</v>
      </c>
      <c r="F5936" s="6" t="s">
        <v>135</v>
      </c>
      <c r="G5936">
        <v>20260723</v>
      </c>
    </row>
    <row r="5937" spans="1:7" x14ac:dyDescent="0.2">
      <c r="A5937" s="6" t="s">
        <v>203</v>
      </c>
      <c r="B5937" s="6" t="s">
        <v>180</v>
      </c>
      <c r="C5937" s="6" t="s">
        <v>166</v>
      </c>
      <c r="D5937">
        <v>0</v>
      </c>
      <c r="E5937" s="6" t="s">
        <v>138</v>
      </c>
      <c r="F5937" s="6" t="s">
        <v>137</v>
      </c>
      <c r="G5937">
        <v>20260723</v>
      </c>
    </row>
    <row r="5938" spans="1:7" x14ac:dyDescent="0.2">
      <c r="A5938" s="6" t="s">
        <v>203</v>
      </c>
      <c r="B5938" s="6" t="s">
        <v>180</v>
      </c>
      <c r="C5938" s="6" t="s">
        <v>166</v>
      </c>
      <c r="D5938">
        <v>17.248781999999999</v>
      </c>
      <c r="E5938" s="6" t="s">
        <v>140</v>
      </c>
      <c r="F5938" s="6" t="s">
        <v>139</v>
      </c>
      <c r="G5938">
        <v>20260723</v>
      </c>
    </row>
    <row r="5939" spans="1:7" x14ac:dyDescent="0.2">
      <c r="A5939" s="6" t="s">
        <v>203</v>
      </c>
      <c r="B5939" s="6" t="s">
        <v>180</v>
      </c>
      <c r="C5939" s="6" t="s">
        <v>166</v>
      </c>
      <c r="D5939">
        <v>20.099426000000001</v>
      </c>
      <c r="E5939" s="6" t="s">
        <v>142</v>
      </c>
      <c r="F5939" s="6" t="s">
        <v>141</v>
      </c>
      <c r="G5939">
        <v>20260723</v>
      </c>
    </row>
    <row r="5940" spans="1:7" x14ac:dyDescent="0.2">
      <c r="A5940" s="6" t="s">
        <v>203</v>
      </c>
      <c r="B5940" s="6" t="s">
        <v>180</v>
      </c>
      <c r="C5940" s="6" t="s">
        <v>166</v>
      </c>
      <c r="D5940">
        <v>0</v>
      </c>
      <c r="E5940" s="6" t="s">
        <v>52</v>
      </c>
      <c r="F5940" s="6" t="s">
        <v>143</v>
      </c>
      <c r="G5940">
        <v>20260723</v>
      </c>
    </row>
    <row r="5941" spans="1:7" x14ac:dyDescent="0.2">
      <c r="A5941" s="6" t="s">
        <v>203</v>
      </c>
      <c r="B5941" s="6" t="s">
        <v>180</v>
      </c>
      <c r="C5941" s="6" t="s">
        <v>166</v>
      </c>
      <c r="D5941">
        <v>0</v>
      </c>
      <c r="E5941" s="6" t="s">
        <v>145</v>
      </c>
      <c r="F5941" s="6" t="s">
        <v>144</v>
      </c>
      <c r="G5941">
        <v>20260723</v>
      </c>
    </row>
    <row r="5942" spans="1:7" x14ac:dyDescent="0.2">
      <c r="A5942" s="6" t="s">
        <v>203</v>
      </c>
      <c r="B5942" s="6" t="s">
        <v>180</v>
      </c>
      <c r="C5942" s="6" t="s">
        <v>166</v>
      </c>
      <c r="D5942">
        <v>3.9157630000000001</v>
      </c>
      <c r="E5942" s="6" t="s">
        <v>147</v>
      </c>
      <c r="F5942" s="6" t="s">
        <v>146</v>
      </c>
      <c r="G5942">
        <v>20260723</v>
      </c>
    </row>
    <row r="5943" spans="1:7" x14ac:dyDescent="0.2">
      <c r="A5943" s="6" t="s">
        <v>203</v>
      </c>
      <c r="B5943" s="6" t="s">
        <v>180</v>
      </c>
      <c r="C5943" s="6" t="s">
        <v>166</v>
      </c>
      <c r="D5943">
        <v>16.828150000000001</v>
      </c>
      <c r="E5943" s="6" t="s">
        <v>149</v>
      </c>
      <c r="F5943" s="6" t="s">
        <v>148</v>
      </c>
      <c r="G5943">
        <v>20260723</v>
      </c>
    </row>
    <row r="5944" spans="1:7" x14ac:dyDescent="0.2">
      <c r="A5944" s="6" t="s">
        <v>203</v>
      </c>
      <c r="B5944" s="6" t="s">
        <v>180</v>
      </c>
      <c r="C5944" s="6" t="s">
        <v>166</v>
      </c>
      <c r="D5944">
        <v>7.352805</v>
      </c>
      <c r="E5944" s="6" t="s">
        <v>151</v>
      </c>
      <c r="F5944" s="6" t="s">
        <v>150</v>
      </c>
      <c r="G5944">
        <v>20260723</v>
      </c>
    </row>
    <row r="5945" spans="1:7" x14ac:dyDescent="0.2">
      <c r="A5945" s="6" t="s">
        <v>203</v>
      </c>
      <c r="B5945" s="6" t="s">
        <v>180</v>
      </c>
      <c r="C5945" s="6" t="s">
        <v>166</v>
      </c>
      <c r="D5945">
        <v>16.902795000000001</v>
      </c>
      <c r="E5945" s="6" t="s">
        <v>153</v>
      </c>
      <c r="F5945" s="6" t="s">
        <v>152</v>
      </c>
      <c r="G5945">
        <v>20260723</v>
      </c>
    </row>
    <row r="5946" spans="1:7" x14ac:dyDescent="0.2">
      <c r="A5946" s="6" t="s">
        <v>203</v>
      </c>
      <c r="B5946" s="6" t="s">
        <v>180</v>
      </c>
      <c r="C5946" s="6" t="s">
        <v>166</v>
      </c>
      <c r="D5946">
        <v>8.0050550000000005</v>
      </c>
      <c r="E5946" s="6" t="s">
        <v>155</v>
      </c>
      <c r="F5946" s="6" t="s">
        <v>154</v>
      </c>
      <c r="G5946">
        <v>20260723</v>
      </c>
    </row>
    <row r="5947" spans="1:7" x14ac:dyDescent="0.2">
      <c r="A5947" s="6" t="s">
        <v>203</v>
      </c>
      <c r="B5947" s="6" t="s">
        <v>180</v>
      </c>
      <c r="C5947" s="6" t="s">
        <v>166</v>
      </c>
      <c r="D5947">
        <v>5.0549999999999996E-3</v>
      </c>
      <c r="E5947" s="6" t="s">
        <v>157</v>
      </c>
      <c r="F5947" s="6" t="s">
        <v>156</v>
      </c>
      <c r="G5947">
        <v>20260723</v>
      </c>
    </row>
    <row r="5948" spans="1:7" x14ac:dyDescent="0.2">
      <c r="A5948" s="6" t="s">
        <v>203</v>
      </c>
      <c r="B5948" s="6" t="s">
        <v>180</v>
      </c>
      <c r="C5948" s="6" t="s">
        <v>166</v>
      </c>
      <c r="D5948">
        <v>8</v>
      </c>
      <c r="E5948" s="6" t="s">
        <v>159</v>
      </c>
      <c r="F5948" s="6" t="s">
        <v>158</v>
      </c>
      <c r="G5948">
        <v>20260723</v>
      </c>
    </row>
    <row r="5949" spans="1:7" x14ac:dyDescent="0.2">
      <c r="A5949" s="6" t="s">
        <v>203</v>
      </c>
      <c r="B5949" s="6" t="s">
        <v>180</v>
      </c>
      <c r="C5949" s="6" t="s">
        <v>166</v>
      </c>
      <c r="D5949">
        <v>4.5218280000000002</v>
      </c>
      <c r="E5949" s="6" t="s">
        <v>161</v>
      </c>
      <c r="F5949" s="6" t="s">
        <v>160</v>
      </c>
      <c r="G5949">
        <v>20260723</v>
      </c>
    </row>
    <row r="5950" spans="1:7" x14ac:dyDescent="0.2">
      <c r="A5950" s="6" t="s">
        <v>203</v>
      </c>
      <c r="B5950" s="6" t="s">
        <v>180</v>
      </c>
      <c r="C5950" s="6" t="s">
        <v>166</v>
      </c>
      <c r="D5950">
        <v>1241.5956960000001</v>
      </c>
      <c r="E5950" s="6" t="s">
        <v>163</v>
      </c>
      <c r="F5950" s="6" t="s">
        <v>162</v>
      </c>
      <c r="G5950">
        <v>20260723</v>
      </c>
    </row>
    <row r="5951" spans="1:7" x14ac:dyDescent="0.2">
      <c r="A5951" s="6" t="s">
        <v>203</v>
      </c>
      <c r="B5951" s="6" t="s">
        <v>180</v>
      </c>
      <c r="C5951" s="6" t="s">
        <v>166</v>
      </c>
      <c r="D5951">
        <v>576.96605199999999</v>
      </c>
      <c r="E5951" s="6" t="s">
        <v>165</v>
      </c>
      <c r="F5951" s="6" t="s">
        <v>164</v>
      </c>
      <c r="G5951">
        <v>20260723</v>
      </c>
    </row>
    <row r="5952" spans="1:7" x14ac:dyDescent="0.2">
      <c r="A5952" s="6" t="s">
        <v>203</v>
      </c>
      <c r="B5952" s="6" t="s">
        <v>185</v>
      </c>
      <c r="C5952" s="6" t="s">
        <v>166</v>
      </c>
      <c r="E5952" s="6" t="s">
        <v>12</v>
      </c>
      <c r="F5952" s="6" t="s">
        <v>11</v>
      </c>
      <c r="G5952">
        <v>20260723</v>
      </c>
    </row>
    <row r="5953" spans="1:7" x14ac:dyDescent="0.2">
      <c r="A5953" s="6" t="s">
        <v>203</v>
      </c>
      <c r="B5953" s="6" t="s">
        <v>185</v>
      </c>
      <c r="C5953" s="6" t="s">
        <v>166</v>
      </c>
      <c r="E5953" s="6" t="s">
        <v>16</v>
      </c>
      <c r="F5953" s="6" t="s">
        <v>15</v>
      </c>
      <c r="G5953">
        <v>20260723</v>
      </c>
    </row>
    <row r="5954" spans="1:7" x14ac:dyDescent="0.2">
      <c r="A5954" s="6" t="s">
        <v>203</v>
      </c>
      <c r="B5954" s="6" t="s">
        <v>185</v>
      </c>
      <c r="C5954" s="6" t="s">
        <v>166</v>
      </c>
      <c r="E5954" s="6" t="s">
        <v>18</v>
      </c>
      <c r="F5954" s="6" t="s">
        <v>17</v>
      </c>
      <c r="G5954">
        <v>20260723</v>
      </c>
    </row>
    <row r="5955" spans="1:7" x14ac:dyDescent="0.2">
      <c r="A5955" s="6" t="s">
        <v>203</v>
      </c>
      <c r="B5955" s="6" t="s">
        <v>185</v>
      </c>
      <c r="C5955" s="6" t="s">
        <v>166</v>
      </c>
      <c r="D5955">
        <v>0</v>
      </c>
      <c r="E5955" s="6" t="s">
        <v>20</v>
      </c>
      <c r="F5955" s="6" t="s">
        <v>19</v>
      </c>
      <c r="G5955">
        <v>20260723</v>
      </c>
    </row>
    <row r="5956" spans="1:7" x14ac:dyDescent="0.2">
      <c r="A5956" s="6" t="s">
        <v>203</v>
      </c>
      <c r="B5956" s="6" t="s">
        <v>185</v>
      </c>
      <c r="C5956" s="6" t="s">
        <v>166</v>
      </c>
      <c r="D5956">
        <v>0.44197700000000001</v>
      </c>
      <c r="E5956" s="6" t="s">
        <v>22</v>
      </c>
      <c r="F5956" s="6" t="s">
        <v>21</v>
      </c>
      <c r="G5956">
        <v>20260723</v>
      </c>
    </row>
    <row r="5957" spans="1:7" x14ac:dyDescent="0.2">
      <c r="A5957" s="6" t="s">
        <v>203</v>
      </c>
      <c r="B5957" s="6" t="s">
        <v>185</v>
      </c>
      <c r="C5957" s="6" t="s">
        <v>166</v>
      </c>
      <c r="D5957">
        <v>0</v>
      </c>
      <c r="E5957" s="6" t="s">
        <v>24</v>
      </c>
      <c r="F5957" s="6" t="s">
        <v>23</v>
      </c>
      <c r="G5957">
        <v>20260723</v>
      </c>
    </row>
    <row r="5958" spans="1:7" x14ac:dyDescent="0.2">
      <c r="A5958" s="6" t="s">
        <v>203</v>
      </c>
      <c r="B5958" s="6" t="s">
        <v>185</v>
      </c>
      <c r="C5958" s="6" t="s">
        <v>166</v>
      </c>
      <c r="D5958">
        <v>9.4801819999999992</v>
      </c>
      <c r="E5958" s="6" t="s">
        <v>26</v>
      </c>
      <c r="F5958" s="6" t="s">
        <v>25</v>
      </c>
      <c r="G5958">
        <v>20260723</v>
      </c>
    </row>
    <row r="5959" spans="1:7" x14ac:dyDescent="0.2">
      <c r="A5959" s="6" t="s">
        <v>203</v>
      </c>
      <c r="B5959" s="6" t="s">
        <v>185</v>
      </c>
      <c r="C5959" s="6" t="s">
        <v>166</v>
      </c>
      <c r="D5959">
        <v>1043.650637</v>
      </c>
      <c r="E5959" s="6" t="s">
        <v>28</v>
      </c>
      <c r="F5959" s="6" t="s">
        <v>27</v>
      </c>
      <c r="G5959">
        <v>20260723</v>
      </c>
    </row>
    <row r="5960" spans="1:7" x14ac:dyDescent="0.2">
      <c r="A5960" s="6" t="s">
        <v>203</v>
      </c>
      <c r="B5960" s="6" t="s">
        <v>185</v>
      </c>
      <c r="C5960" s="6" t="s">
        <v>166</v>
      </c>
      <c r="D5960">
        <v>0</v>
      </c>
      <c r="E5960" s="6" t="s">
        <v>30</v>
      </c>
      <c r="F5960" s="6" t="s">
        <v>29</v>
      </c>
      <c r="G5960">
        <v>20260723</v>
      </c>
    </row>
    <row r="5961" spans="1:7" x14ac:dyDescent="0.2">
      <c r="A5961" s="6" t="s">
        <v>203</v>
      </c>
      <c r="B5961" s="6" t="s">
        <v>185</v>
      </c>
      <c r="C5961" s="6" t="s">
        <v>166</v>
      </c>
      <c r="D5961">
        <v>10.712771999999999</v>
      </c>
      <c r="E5961" s="6" t="s">
        <v>32</v>
      </c>
      <c r="F5961" s="6" t="s">
        <v>31</v>
      </c>
      <c r="G5961">
        <v>20260723</v>
      </c>
    </row>
    <row r="5962" spans="1:7" x14ac:dyDescent="0.2">
      <c r="A5962" s="6" t="s">
        <v>203</v>
      </c>
      <c r="B5962" s="6" t="s">
        <v>185</v>
      </c>
      <c r="C5962" s="6" t="s">
        <v>166</v>
      </c>
      <c r="D5962">
        <v>1.94425</v>
      </c>
      <c r="E5962" s="6" t="s">
        <v>34</v>
      </c>
      <c r="F5962" s="6" t="s">
        <v>33</v>
      </c>
      <c r="G5962">
        <v>20260723</v>
      </c>
    </row>
    <row r="5963" spans="1:7" x14ac:dyDescent="0.2">
      <c r="A5963" s="6" t="s">
        <v>203</v>
      </c>
      <c r="B5963" s="6" t="s">
        <v>185</v>
      </c>
      <c r="C5963" s="6" t="s">
        <v>166</v>
      </c>
      <c r="D5963">
        <v>1.749457</v>
      </c>
      <c r="E5963" s="6" t="s">
        <v>36</v>
      </c>
      <c r="F5963" s="6" t="s">
        <v>35</v>
      </c>
      <c r="G5963">
        <v>20260723</v>
      </c>
    </row>
    <row r="5964" spans="1:7" x14ac:dyDescent="0.2">
      <c r="A5964" s="6" t="s">
        <v>203</v>
      </c>
      <c r="B5964" s="6" t="s">
        <v>185</v>
      </c>
      <c r="C5964" s="6" t="s">
        <v>166</v>
      </c>
      <c r="D5964">
        <v>0.19479299999999999</v>
      </c>
      <c r="E5964" s="6" t="s">
        <v>38</v>
      </c>
      <c r="F5964" s="6" t="s">
        <v>37</v>
      </c>
      <c r="G5964">
        <v>20260723</v>
      </c>
    </row>
    <row r="5965" spans="1:7" x14ac:dyDescent="0.2">
      <c r="A5965" s="6" t="s">
        <v>203</v>
      </c>
      <c r="B5965" s="6" t="s">
        <v>185</v>
      </c>
      <c r="C5965" s="6" t="s">
        <v>166</v>
      </c>
      <c r="D5965">
        <v>900.62357099999997</v>
      </c>
      <c r="E5965" s="6" t="s">
        <v>40</v>
      </c>
      <c r="F5965" s="6" t="s">
        <v>39</v>
      </c>
      <c r="G5965">
        <v>20260723</v>
      </c>
    </row>
    <row r="5966" spans="1:7" x14ac:dyDescent="0.2">
      <c r="A5966" s="6" t="s">
        <v>203</v>
      </c>
      <c r="B5966" s="6" t="s">
        <v>185</v>
      </c>
      <c r="C5966" s="6" t="s">
        <v>166</v>
      </c>
      <c r="D5966">
        <v>336.29752300000001</v>
      </c>
      <c r="E5966" s="6" t="s">
        <v>42</v>
      </c>
      <c r="F5966" s="6" t="s">
        <v>41</v>
      </c>
      <c r="G5966">
        <v>20260723</v>
      </c>
    </row>
    <row r="5967" spans="1:7" x14ac:dyDescent="0.2">
      <c r="A5967" s="6" t="s">
        <v>203</v>
      </c>
      <c r="B5967" s="6" t="s">
        <v>185</v>
      </c>
      <c r="C5967" s="6" t="s">
        <v>166</v>
      </c>
      <c r="D5967">
        <v>559.14600800000005</v>
      </c>
      <c r="E5967" s="6" t="s">
        <v>44</v>
      </c>
      <c r="F5967" s="6" t="s">
        <v>43</v>
      </c>
      <c r="G5967">
        <v>20260723</v>
      </c>
    </row>
    <row r="5968" spans="1:7" x14ac:dyDescent="0.2">
      <c r="A5968" s="6" t="s">
        <v>203</v>
      </c>
      <c r="B5968" s="6" t="s">
        <v>185</v>
      </c>
      <c r="C5968" s="6" t="s">
        <v>166</v>
      </c>
      <c r="D5968">
        <v>5.1800389999999998</v>
      </c>
      <c r="E5968" s="6" t="s">
        <v>46</v>
      </c>
      <c r="F5968" s="6" t="s">
        <v>45</v>
      </c>
      <c r="G5968">
        <v>20260723</v>
      </c>
    </row>
    <row r="5969" spans="1:7" x14ac:dyDescent="0.2">
      <c r="A5969" s="6" t="s">
        <v>203</v>
      </c>
      <c r="B5969" s="6" t="s">
        <v>185</v>
      </c>
      <c r="C5969" s="6" t="s">
        <v>166</v>
      </c>
      <c r="D5969">
        <v>0</v>
      </c>
      <c r="E5969" s="6" t="s">
        <v>48</v>
      </c>
      <c r="F5969" s="6" t="s">
        <v>47</v>
      </c>
      <c r="G5969">
        <v>20260723</v>
      </c>
    </row>
    <row r="5970" spans="1:7" x14ac:dyDescent="0.2">
      <c r="A5970" s="6" t="s">
        <v>203</v>
      </c>
      <c r="B5970" s="6" t="s">
        <v>185</v>
      </c>
      <c r="C5970" s="6" t="s">
        <v>166</v>
      </c>
      <c r="D5970">
        <v>84.928498000000005</v>
      </c>
      <c r="E5970" s="6" t="s">
        <v>50</v>
      </c>
      <c r="F5970" s="6" t="s">
        <v>49</v>
      </c>
      <c r="G5970">
        <v>20260723</v>
      </c>
    </row>
    <row r="5971" spans="1:7" x14ac:dyDescent="0.2">
      <c r="A5971" s="6" t="s">
        <v>203</v>
      </c>
      <c r="B5971" s="6" t="s">
        <v>185</v>
      </c>
      <c r="C5971" s="6" t="s">
        <v>166</v>
      </c>
      <c r="D5971">
        <v>0</v>
      </c>
      <c r="E5971" s="6" t="s">
        <v>52</v>
      </c>
      <c r="F5971" s="6" t="s">
        <v>51</v>
      </c>
      <c r="G5971">
        <v>20260723</v>
      </c>
    </row>
    <row r="5972" spans="1:7" x14ac:dyDescent="0.2">
      <c r="A5972" s="6" t="s">
        <v>203</v>
      </c>
      <c r="B5972" s="6" t="s">
        <v>185</v>
      </c>
      <c r="C5972" s="6" t="s">
        <v>166</v>
      </c>
      <c r="D5972">
        <v>45.441546000000002</v>
      </c>
      <c r="E5972" s="6" t="s">
        <v>54</v>
      </c>
      <c r="F5972" s="6" t="s">
        <v>53</v>
      </c>
      <c r="G5972">
        <v>20260723</v>
      </c>
    </row>
    <row r="5973" spans="1:7" x14ac:dyDescent="0.2">
      <c r="A5973" s="6" t="s">
        <v>203</v>
      </c>
      <c r="B5973" s="6" t="s">
        <v>185</v>
      </c>
      <c r="C5973" s="6" t="s">
        <v>166</v>
      </c>
      <c r="D5973">
        <v>0</v>
      </c>
      <c r="E5973" s="6" t="s">
        <v>56</v>
      </c>
      <c r="F5973" s="6" t="s">
        <v>55</v>
      </c>
      <c r="G5973">
        <v>20260723</v>
      </c>
    </row>
    <row r="5974" spans="1:7" x14ac:dyDescent="0.2">
      <c r="A5974" s="6" t="s">
        <v>203</v>
      </c>
      <c r="B5974" s="6" t="s">
        <v>185</v>
      </c>
      <c r="C5974" s="6" t="s">
        <v>166</v>
      </c>
      <c r="D5974">
        <v>527.06887900000004</v>
      </c>
      <c r="E5974" s="6" t="s">
        <v>58</v>
      </c>
      <c r="F5974" s="6" t="s">
        <v>57</v>
      </c>
      <c r="G5974">
        <v>20260723</v>
      </c>
    </row>
    <row r="5975" spans="1:7" x14ac:dyDescent="0.2">
      <c r="A5975" s="6" t="s">
        <v>203</v>
      </c>
      <c r="B5975" s="6" t="s">
        <v>185</v>
      </c>
      <c r="C5975" s="6" t="s">
        <v>166</v>
      </c>
      <c r="D5975">
        <v>6.0052750000000001</v>
      </c>
      <c r="E5975" s="6" t="s">
        <v>60</v>
      </c>
      <c r="F5975" s="6" t="s">
        <v>59</v>
      </c>
      <c r="G5975">
        <v>20260723</v>
      </c>
    </row>
    <row r="5976" spans="1:7" x14ac:dyDescent="0.2">
      <c r="A5976" s="6" t="s">
        <v>203</v>
      </c>
      <c r="B5976" s="6" t="s">
        <v>185</v>
      </c>
      <c r="C5976" s="6" t="s">
        <v>166</v>
      </c>
      <c r="D5976">
        <v>0</v>
      </c>
      <c r="E5976" s="6" t="s">
        <v>62</v>
      </c>
      <c r="F5976" s="6" t="s">
        <v>61</v>
      </c>
      <c r="G5976">
        <v>20260723</v>
      </c>
    </row>
    <row r="5977" spans="1:7" x14ac:dyDescent="0.2">
      <c r="A5977" s="6" t="s">
        <v>203</v>
      </c>
      <c r="B5977" s="6" t="s">
        <v>185</v>
      </c>
      <c r="C5977" s="6" t="s">
        <v>166</v>
      </c>
      <c r="D5977">
        <v>0.13369700000000001</v>
      </c>
      <c r="E5977" s="6" t="s">
        <v>64</v>
      </c>
      <c r="F5977" s="6" t="s">
        <v>63</v>
      </c>
      <c r="G5977">
        <v>20260723</v>
      </c>
    </row>
    <row r="5978" spans="1:7" x14ac:dyDescent="0.2">
      <c r="A5978" s="6" t="s">
        <v>203</v>
      </c>
      <c r="B5978" s="6" t="s">
        <v>185</v>
      </c>
      <c r="C5978" s="6" t="s">
        <v>166</v>
      </c>
      <c r="D5978">
        <v>5.8715780000000004</v>
      </c>
      <c r="E5978" s="6" t="s">
        <v>66</v>
      </c>
      <c r="F5978" s="6" t="s">
        <v>65</v>
      </c>
      <c r="G5978">
        <v>20260723</v>
      </c>
    </row>
    <row r="5979" spans="1:7" x14ac:dyDescent="0.2">
      <c r="A5979" s="6" t="s">
        <v>203</v>
      </c>
      <c r="B5979" s="6" t="s">
        <v>185</v>
      </c>
      <c r="C5979" s="6" t="s">
        <v>166</v>
      </c>
      <c r="D5979">
        <v>30.057936999999999</v>
      </c>
      <c r="E5979" s="6" t="s">
        <v>68</v>
      </c>
      <c r="F5979" s="6" t="s">
        <v>67</v>
      </c>
      <c r="G5979">
        <v>20260723</v>
      </c>
    </row>
    <row r="5980" spans="1:7" x14ac:dyDescent="0.2">
      <c r="A5980" s="6" t="s">
        <v>203</v>
      </c>
      <c r="B5980" s="6" t="s">
        <v>185</v>
      </c>
      <c r="C5980" s="6" t="s">
        <v>166</v>
      </c>
      <c r="D5980">
        <v>29.417522000000002</v>
      </c>
      <c r="E5980" s="6" t="s">
        <v>70</v>
      </c>
      <c r="F5980" s="6" t="s">
        <v>69</v>
      </c>
      <c r="G5980">
        <v>20260723</v>
      </c>
    </row>
    <row r="5981" spans="1:7" x14ac:dyDescent="0.2">
      <c r="A5981" s="6" t="s">
        <v>203</v>
      </c>
      <c r="B5981" s="6" t="s">
        <v>185</v>
      </c>
      <c r="C5981" s="6" t="s">
        <v>166</v>
      </c>
      <c r="D5981">
        <v>28.882707</v>
      </c>
      <c r="E5981" s="6" t="s">
        <v>72</v>
      </c>
      <c r="F5981" s="6" t="s">
        <v>71</v>
      </c>
      <c r="G5981">
        <v>20260723</v>
      </c>
    </row>
    <row r="5982" spans="1:7" x14ac:dyDescent="0.2">
      <c r="A5982" s="6" t="s">
        <v>203</v>
      </c>
      <c r="B5982" s="6" t="s">
        <v>185</v>
      </c>
      <c r="C5982" s="6" t="s">
        <v>166</v>
      </c>
      <c r="D5982">
        <v>0.53481400000000001</v>
      </c>
      <c r="E5982" s="6" t="s">
        <v>74</v>
      </c>
      <c r="F5982" s="6" t="s">
        <v>73</v>
      </c>
      <c r="G5982">
        <v>20260723</v>
      </c>
    </row>
    <row r="5983" spans="1:7" x14ac:dyDescent="0.2">
      <c r="A5983" s="6" t="s">
        <v>203</v>
      </c>
      <c r="B5983" s="6" t="s">
        <v>185</v>
      </c>
      <c r="C5983" s="6" t="s">
        <v>166</v>
      </c>
      <c r="D5983">
        <v>2.1549800000000001</v>
      </c>
      <c r="E5983" s="6" t="s">
        <v>76</v>
      </c>
      <c r="F5983" s="6" t="s">
        <v>75</v>
      </c>
      <c r="G5983">
        <v>20260723</v>
      </c>
    </row>
    <row r="5984" spans="1:7" x14ac:dyDescent="0.2">
      <c r="A5984" s="6" t="s">
        <v>203</v>
      </c>
      <c r="B5984" s="6" t="s">
        <v>185</v>
      </c>
      <c r="C5984" s="6" t="s">
        <v>166</v>
      </c>
      <c r="D5984">
        <v>7.2740000000000001E-3</v>
      </c>
      <c r="E5984" s="6" t="s">
        <v>78</v>
      </c>
      <c r="F5984" s="6" t="s">
        <v>77</v>
      </c>
      <c r="G5984">
        <v>20260723</v>
      </c>
    </row>
    <row r="5985" spans="1:7" x14ac:dyDescent="0.2">
      <c r="A5985" s="6" t="s">
        <v>203</v>
      </c>
      <c r="B5985" s="6" t="s">
        <v>185</v>
      </c>
      <c r="C5985" s="6" t="s">
        <v>166</v>
      </c>
      <c r="D5985">
        <v>2.1477059999999999</v>
      </c>
      <c r="E5985" s="6" t="s">
        <v>80</v>
      </c>
      <c r="F5985" s="6" t="s">
        <v>79</v>
      </c>
      <c r="G5985">
        <v>20260723</v>
      </c>
    </row>
    <row r="5986" spans="1:7" x14ac:dyDescent="0.2">
      <c r="A5986" s="6" t="s">
        <v>203</v>
      </c>
      <c r="B5986" s="6" t="s">
        <v>185</v>
      </c>
      <c r="C5986" s="6" t="s">
        <v>166</v>
      </c>
      <c r="D5986">
        <v>-1.5145649999999999</v>
      </c>
      <c r="E5986" s="6" t="s">
        <v>82</v>
      </c>
      <c r="F5986" s="6" t="s">
        <v>81</v>
      </c>
      <c r="G5986">
        <v>20260723</v>
      </c>
    </row>
    <row r="5987" spans="1:7" x14ac:dyDescent="0.2">
      <c r="A5987" s="6" t="s">
        <v>203</v>
      </c>
      <c r="B5987" s="6" t="s">
        <v>185</v>
      </c>
      <c r="C5987" s="6" t="s">
        <v>166</v>
      </c>
      <c r="D5987">
        <v>0</v>
      </c>
      <c r="E5987" s="6" t="s">
        <v>84</v>
      </c>
      <c r="F5987" s="6" t="s">
        <v>83</v>
      </c>
      <c r="G5987">
        <v>20260723</v>
      </c>
    </row>
    <row r="5988" spans="1:7" x14ac:dyDescent="0.2">
      <c r="A5988" s="6" t="s">
        <v>203</v>
      </c>
      <c r="B5988" s="6" t="s">
        <v>185</v>
      </c>
      <c r="C5988" s="6" t="s">
        <v>166</v>
      </c>
      <c r="D5988">
        <v>31.429088</v>
      </c>
      <c r="E5988" s="6" t="s">
        <v>86</v>
      </c>
      <c r="F5988" s="6" t="s">
        <v>85</v>
      </c>
      <c r="G5988">
        <v>20260723</v>
      </c>
    </row>
    <row r="5989" spans="1:7" x14ac:dyDescent="0.2">
      <c r="A5989" s="6" t="s">
        <v>203</v>
      </c>
      <c r="B5989" s="6" t="s">
        <v>185</v>
      </c>
      <c r="C5989" s="6" t="s">
        <v>166</v>
      </c>
      <c r="D5989">
        <v>4.2424010000000001</v>
      </c>
      <c r="E5989" s="6" t="s">
        <v>88</v>
      </c>
      <c r="F5989" s="6" t="s">
        <v>87</v>
      </c>
      <c r="G5989">
        <v>20260723</v>
      </c>
    </row>
    <row r="5990" spans="1:7" x14ac:dyDescent="0.2">
      <c r="A5990" s="6" t="s">
        <v>203</v>
      </c>
      <c r="B5990" s="6" t="s">
        <v>185</v>
      </c>
      <c r="C5990" s="6" t="s">
        <v>166</v>
      </c>
      <c r="D5990">
        <v>4.0033430000000001</v>
      </c>
      <c r="E5990" s="6" t="s">
        <v>90</v>
      </c>
      <c r="F5990" s="6" t="s">
        <v>89</v>
      </c>
      <c r="G5990">
        <v>20260723</v>
      </c>
    </row>
    <row r="5991" spans="1:7" x14ac:dyDescent="0.2">
      <c r="A5991" s="6" t="s">
        <v>203</v>
      </c>
      <c r="B5991" s="6" t="s">
        <v>185</v>
      </c>
      <c r="C5991" s="6" t="s">
        <v>166</v>
      </c>
      <c r="D5991">
        <v>0</v>
      </c>
      <c r="E5991" s="6" t="s">
        <v>92</v>
      </c>
      <c r="F5991" s="6" t="s">
        <v>91</v>
      </c>
      <c r="G5991">
        <v>20260723</v>
      </c>
    </row>
    <row r="5992" spans="1:7" x14ac:dyDescent="0.2">
      <c r="A5992" s="6" t="s">
        <v>203</v>
      </c>
      <c r="B5992" s="6" t="s">
        <v>185</v>
      </c>
      <c r="C5992" s="6" t="s">
        <v>166</v>
      </c>
      <c r="D5992">
        <v>0</v>
      </c>
      <c r="E5992" s="6" t="s">
        <v>94</v>
      </c>
      <c r="F5992" s="6" t="s">
        <v>93</v>
      </c>
      <c r="G5992">
        <v>20260723</v>
      </c>
    </row>
    <row r="5993" spans="1:7" x14ac:dyDescent="0.2">
      <c r="A5993" s="6" t="s">
        <v>203</v>
      </c>
      <c r="B5993" s="6" t="s">
        <v>185</v>
      </c>
      <c r="C5993" s="6" t="s">
        <v>166</v>
      </c>
      <c r="D5993">
        <v>123.141721</v>
      </c>
      <c r="E5993" s="6" t="s">
        <v>96</v>
      </c>
      <c r="F5993" s="6" t="s">
        <v>95</v>
      </c>
      <c r="G5993">
        <v>20260723</v>
      </c>
    </row>
    <row r="5994" spans="1:7" x14ac:dyDescent="0.2">
      <c r="A5994" s="6" t="s">
        <v>203</v>
      </c>
      <c r="B5994" s="6" t="s">
        <v>185</v>
      </c>
      <c r="C5994" s="6" t="s">
        <v>166</v>
      </c>
      <c r="D5994">
        <v>3.2753459999999999</v>
      </c>
      <c r="E5994" s="6" t="s">
        <v>98</v>
      </c>
      <c r="F5994" s="6" t="s">
        <v>97</v>
      </c>
      <c r="G5994">
        <v>20260723</v>
      </c>
    </row>
    <row r="5995" spans="1:7" x14ac:dyDescent="0.2">
      <c r="A5995" s="6" t="s">
        <v>203</v>
      </c>
      <c r="B5995" s="6" t="s">
        <v>185</v>
      </c>
      <c r="C5995" s="6" t="s">
        <v>166</v>
      </c>
      <c r="D5995">
        <v>1782.796787</v>
      </c>
      <c r="E5995" s="6" t="s">
        <v>100</v>
      </c>
      <c r="F5995" s="6" t="s">
        <v>99</v>
      </c>
      <c r="G5995">
        <v>20260723</v>
      </c>
    </row>
    <row r="5996" spans="1:7" x14ac:dyDescent="0.2">
      <c r="A5996" s="6" t="s">
        <v>203</v>
      </c>
      <c r="B5996" s="6" t="s">
        <v>185</v>
      </c>
      <c r="C5996" s="6" t="s">
        <v>166</v>
      </c>
      <c r="E5996" s="6" t="s">
        <v>102</v>
      </c>
      <c r="F5996" s="6" t="s">
        <v>101</v>
      </c>
      <c r="G5996">
        <v>20260723</v>
      </c>
    </row>
    <row r="5997" spans="1:7" x14ac:dyDescent="0.2">
      <c r="A5997" s="6" t="s">
        <v>203</v>
      </c>
      <c r="B5997" s="6" t="s">
        <v>185</v>
      </c>
      <c r="C5997" s="6" t="s">
        <v>166</v>
      </c>
      <c r="D5997">
        <v>312.41287499999999</v>
      </c>
      <c r="E5997" s="6" t="s">
        <v>167</v>
      </c>
      <c r="F5997" s="6" t="s">
        <v>103</v>
      </c>
      <c r="G5997">
        <v>20260723</v>
      </c>
    </row>
    <row r="5998" spans="1:7" x14ac:dyDescent="0.2">
      <c r="A5998" s="6" t="s">
        <v>203</v>
      </c>
      <c r="B5998" s="6" t="s">
        <v>185</v>
      </c>
      <c r="C5998" s="6" t="s">
        <v>166</v>
      </c>
      <c r="D5998">
        <v>294.978117</v>
      </c>
      <c r="E5998" s="6" t="s">
        <v>168</v>
      </c>
      <c r="F5998" s="6" t="s">
        <v>104</v>
      </c>
      <c r="G5998">
        <v>20260723</v>
      </c>
    </row>
    <row r="5999" spans="1:7" x14ac:dyDescent="0.2">
      <c r="A5999" s="6" t="s">
        <v>203</v>
      </c>
      <c r="B5999" s="6" t="s">
        <v>185</v>
      </c>
      <c r="C5999" s="6" t="s">
        <v>166</v>
      </c>
      <c r="D5999">
        <v>0</v>
      </c>
      <c r="E5999" s="6" t="s">
        <v>106</v>
      </c>
      <c r="F5999" s="6" t="s">
        <v>105</v>
      </c>
      <c r="G5999">
        <v>20260723</v>
      </c>
    </row>
    <row r="6000" spans="1:7" x14ac:dyDescent="0.2">
      <c r="A6000" s="6" t="s">
        <v>203</v>
      </c>
      <c r="B6000" s="6" t="s">
        <v>185</v>
      </c>
      <c r="C6000" s="6" t="s">
        <v>166</v>
      </c>
      <c r="D6000">
        <v>282.321485</v>
      </c>
      <c r="E6000" s="6" t="s">
        <v>108</v>
      </c>
      <c r="F6000" s="6" t="s">
        <v>107</v>
      </c>
      <c r="G6000">
        <v>20260723</v>
      </c>
    </row>
    <row r="6001" spans="1:7" x14ac:dyDescent="0.2">
      <c r="A6001" s="6" t="s">
        <v>203</v>
      </c>
      <c r="B6001" s="6" t="s">
        <v>185</v>
      </c>
      <c r="C6001" s="6" t="s">
        <v>166</v>
      </c>
      <c r="D6001">
        <v>12.656632</v>
      </c>
      <c r="E6001" s="6" t="s">
        <v>110</v>
      </c>
      <c r="F6001" s="6" t="s">
        <v>109</v>
      </c>
      <c r="G6001">
        <v>20260723</v>
      </c>
    </row>
    <row r="6002" spans="1:7" x14ac:dyDescent="0.2">
      <c r="A6002" s="6" t="s">
        <v>203</v>
      </c>
      <c r="B6002" s="6" t="s">
        <v>185</v>
      </c>
      <c r="C6002" s="6" t="s">
        <v>166</v>
      </c>
      <c r="D6002">
        <v>17.434757999999999</v>
      </c>
      <c r="E6002" s="6" t="s">
        <v>112</v>
      </c>
      <c r="F6002" s="6" t="s">
        <v>111</v>
      </c>
      <c r="G6002">
        <v>20260723</v>
      </c>
    </row>
    <row r="6003" spans="1:7" x14ac:dyDescent="0.2">
      <c r="A6003" s="6" t="s">
        <v>203</v>
      </c>
      <c r="B6003" s="6" t="s">
        <v>185</v>
      </c>
      <c r="C6003" s="6" t="s">
        <v>166</v>
      </c>
      <c r="D6003">
        <v>0</v>
      </c>
      <c r="E6003" s="6" t="s">
        <v>106</v>
      </c>
      <c r="F6003" s="6" t="s">
        <v>113</v>
      </c>
      <c r="G6003">
        <v>20260723</v>
      </c>
    </row>
    <row r="6004" spans="1:7" x14ac:dyDescent="0.2">
      <c r="A6004" s="6" t="s">
        <v>203</v>
      </c>
      <c r="B6004" s="6" t="s">
        <v>185</v>
      </c>
      <c r="C6004" s="6" t="s">
        <v>166</v>
      </c>
      <c r="D6004">
        <v>16.444496000000001</v>
      </c>
      <c r="E6004" s="6" t="s">
        <v>108</v>
      </c>
      <c r="F6004" s="6" t="s">
        <v>114</v>
      </c>
      <c r="G6004">
        <v>20260723</v>
      </c>
    </row>
    <row r="6005" spans="1:7" x14ac:dyDescent="0.2">
      <c r="A6005" s="6" t="s">
        <v>203</v>
      </c>
      <c r="B6005" s="6" t="s">
        <v>185</v>
      </c>
      <c r="C6005" s="6" t="s">
        <v>166</v>
      </c>
      <c r="D6005">
        <v>0.99026199999999998</v>
      </c>
      <c r="E6005" s="6" t="s">
        <v>110</v>
      </c>
      <c r="F6005" s="6" t="s">
        <v>115</v>
      </c>
      <c r="G6005">
        <v>20260723</v>
      </c>
    </row>
    <row r="6006" spans="1:7" x14ac:dyDescent="0.2">
      <c r="A6006" s="6" t="s">
        <v>203</v>
      </c>
      <c r="B6006" s="6" t="s">
        <v>185</v>
      </c>
      <c r="C6006" s="6" t="s">
        <v>166</v>
      </c>
      <c r="D6006">
        <v>269.13338900000002</v>
      </c>
      <c r="E6006" s="6" t="s">
        <v>117</v>
      </c>
      <c r="F6006" s="6" t="s">
        <v>116</v>
      </c>
      <c r="G6006">
        <v>20260723</v>
      </c>
    </row>
    <row r="6007" spans="1:7" x14ac:dyDescent="0.2">
      <c r="A6007" s="6" t="s">
        <v>203</v>
      </c>
      <c r="B6007" s="6" t="s">
        <v>185</v>
      </c>
      <c r="C6007" s="6" t="s">
        <v>166</v>
      </c>
      <c r="D6007">
        <v>-6.352449</v>
      </c>
      <c r="E6007" s="6" t="s">
        <v>119</v>
      </c>
      <c r="F6007" s="6" t="s">
        <v>118</v>
      </c>
      <c r="G6007">
        <v>20260723</v>
      </c>
    </row>
    <row r="6008" spans="1:7" x14ac:dyDescent="0.2">
      <c r="A6008" s="6" t="s">
        <v>203</v>
      </c>
      <c r="B6008" s="6" t="s">
        <v>185</v>
      </c>
      <c r="C6008" s="6" t="s">
        <v>166</v>
      </c>
      <c r="D6008">
        <v>0</v>
      </c>
      <c r="E6008" s="6" t="s">
        <v>106</v>
      </c>
      <c r="F6008" s="6" t="s">
        <v>120</v>
      </c>
      <c r="G6008">
        <v>20260723</v>
      </c>
    </row>
    <row r="6009" spans="1:7" x14ac:dyDescent="0.2">
      <c r="A6009" s="6" t="s">
        <v>203</v>
      </c>
      <c r="B6009" s="6" t="s">
        <v>185</v>
      </c>
      <c r="C6009" s="6" t="s">
        <v>166</v>
      </c>
      <c r="D6009">
        <v>-6.9331579999999997</v>
      </c>
      <c r="E6009" s="6" t="s">
        <v>108</v>
      </c>
      <c r="F6009" s="6" t="s">
        <v>121</v>
      </c>
      <c r="G6009">
        <v>20260723</v>
      </c>
    </row>
    <row r="6010" spans="1:7" x14ac:dyDescent="0.2">
      <c r="A6010" s="6" t="s">
        <v>203</v>
      </c>
      <c r="B6010" s="6" t="s">
        <v>185</v>
      </c>
      <c r="C6010" s="6" t="s">
        <v>166</v>
      </c>
      <c r="D6010">
        <v>0.58070900000000003</v>
      </c>
      <c r="E6010" s="6" t="s">
        <v>110</v>
      </c>
      <c r="F6010" s="6" t="s">
        <v>122</v>
      </c>
      <c r="G6010">
        <v>20260723</v>
      </c>
    </row>
    <row r="6011" spans="1:7" x14ac:dyDescent="0.2">
      <c r="A6011" s="6" t="s">
        <v>203</v>
      </c>
      <c r="B6011" s="6" t="s">
        <v>185</v>
      </c>
      <c r="C6011" s="6" t="s">
        <v>166</v>
      </c>
      <c r="D6011">
        <v>275.485838</v>
      </c>
      <c r="E6011" s="6" t="s">
        <v>169</v>
      </c>
      <c r="F6011" s="6" t="s">
        <v>123</v>
      </c>
      <c r="G6011">
        <v>20260723</v>
      </c>
    </row>
    <row r="6012" spans="1:7" x14ac:dyDescent="0.2">
      <c r="A6012" s="6" t="s">
        <v>203</v>
      </c>
      <c r="B6012" s="6" t="s">
        <v>185</v>
      </c>
      <c r="C6012" s="6" t="s">
        <v>166</v>
      </c>
      <c r="D6012">
        <v>0</v>
      </c>
      <c r="E6012" s="6" t="s">
        <v>106</v>
      </c>
      <c r="F6012" s="6" t="s">
        <v>124</v>
      </c>
      <c r="G6012">
        <v>20260723</v>
      </c>
    </row>
    <row r="6013" spans="1:7" x14ac:dyDescent="0.2">
      <c r="A6013" s="6" t="s">
        <v>203</v>
      </c>
      <c r="B6013" s="6" t="s">
        <v>185</v>
      </c>
      <c r="C6013" s="6" t="s">
        <v>166</v>
      </c>
      <c r="D6013">
        <v>212.23884000000001</v>
      </c>
      <c r="E6013" s="6" t="s">
        <v>108</v>
      </c>
      <c r="F6013" s="6" t="s">
        <v>125</v>
      </c>
      <c r="G6013">
        <v>20260723</v>
      </c>
    </row>
    <row r="6014" spans="1:7" x14ac:dyDescent="0.2">
      <c r="A6014" s="6" t="s">
        <v>203</v>
      </c>
      <c r="B6014" s="6" t="s">
        <v>185</v>
      </c>
      <c r="C6014" s="6" t="s">
        <v>166</v>
      </c>
      <c r="D6014">
        <v>63.246997999999998</v>
      </c>
      <c r="E6014" s="6" t="s">
        <v>110</v>
      </c>
      <c r="F6014" s="6" t="s">
        <v>126</v>
      </c>
      <c r="G6014">
        <v>20260723</v>
      </c>
    </row>
    <row r="6015" spans="1:7" x14ac:dyDescent="0.2">
      <c r="A6015" s="6" t="s">
        <v>203</v>
      </c>
      <c r="B6015" s="6" t="s">
        <v>185</v>
      </c>
      <c r="C6015" s="6" t="s">
        <v>166</v>
      </c>
      <c r="D6015">
        <v>472.57510300000001</v>
      </c>
      <c r="E6015" s="6" t="s">
        <v>170</v>
      </c>
      <c r="F6015" s="6" t="s">
        <v>127</v>
      </c>
      <c r="G6015">
        <v>20260723</v>
      </c>
    </row>
    <row r="6016" spans="1:7" x14ac:dyDescent="0.2">
      <c r="A6016" s="6" t="s">
        <v>203</v>
      </c>
      <c r="B6016" s="6" t="s">
        <v>185</v>
      </c>
      <c r="C6016" s="6" t="s">
        <v>166</v>
      </c>
      <c r="D6016">
        <v>0</v>
      </c>
      <c r="E6016" s="6" t="s">
        <v>106</v>
      </c>
      <c r="F6016" s="6" t="s">
        <v>128</v>
      </c>
      <c r="G6016">
        <v>20260723</v>
      </c>
    </row>
    <row r="6017" spans="1:7" x14ac:dyDescent="0.2">
      <c r="A6017" s="6" t="s">
        <v>203</v>
      </c>
      <c r="B6017" s="6" t="s">
        <v>185</v>
      </c>
      <c r="C6017" s="6" t="s">
        <v>166</v>
      </c>
      <c r="D6017">
        <v>455.86535099999998</v>
      </c>
      <c r="E6017" s="6" t="s">
        <v>108</v>
      </c>
      <c r="F6017" s="6" t="s">
        <v>129</v>
      </c>
      <c r="G6017">
        <v>20260723</v>
      </c>
    </row>
    <row r="6018" spans="1:7" x14ac:dyDescent="0.2">
      <c r="A6018" s="6" t="s">
        <v>203</v>
      </c>
      <c r="B6018" s="6" t="s">
        <v>185</v>
      </c>
      <c r="C6018" s="6" t="s">
        <v>166</v>
      </c>
      <c r="D6018">
        <v>16.709752000000002</v>
      </c>
      <c r="E6018" s="6" t="s">
        <v>110</v>
      </c>
      <c r="F6018" s="6" t="s">
        <v>130</v>
      </c>
      <c r="G6018">
        <v>20260723</v>
      </c>
    </row>
    <row r="6019" spans="1:7" x14ac:dyDescent="0.2">
      <c r="A6019" s="6" t="s">
        <v>203</v>
      </c>
      <c r="B6019" s="6" t="s">
        <v>185</v>
      </c>
      <c r="C6019" s="6" t="s">
        <v>166</v>
      </c>
      <c r="E6019" s="6" t="s">
        <v>132</v>
      </c>
      <c r="F6019" s="6" t="s">
        <v>131</v>
      </c>
      <c r="G6019">
        <v>20260723</v>
      </c>
    </row>
    <row r="6020" spans="1:7" x14ac:dyDescent="0.2">
      <c r="A6020" s="6" t="s">
        <v>203</v>
      </c>
      <c r="B6020" s="6" t="s">
        <v>185</v>
      </c>
      <c r="C6020" s="6" t="s">
        <v>166</v>
      </c>
      <c r="D6020">
        <v>0</v>
      </c>
      <c r="E6020" s="6" t="s">
        <v>134</v>
      </c>
      <c r="F6020" s="6" t="s">
        <v>133</v>
      </c>
      <c r="G6020">
        <v>20260723</v>
      </c>
    </row>
    <row r="6021" spans="1:7" x14ac:dyDescent="0.2">
      <c r="A6021" s="6" t="s">
        <v>203</v>
      </c>
      <c r="B6021" s="6" t="s">
        <v>185</v>
      </c>
      <c r="C6021" s="6" t="s">
        <v>166</v>
      </c>
      <c r="D6021">
        <v>0</v>
      </c>
      <c r="E6021" s="6" t="s">
        <v>136</v>
      </c>
      <c r="F6021" s="6" t="s">
        <v>135</v>
      </c>
      <c r="G6021">
        <v>20260723</v>
      </c>
    </row>
    <row r="6022" spans="1:7" x14ac:dyDescent="0.2">
      <c r="A6022" s="6" t="s">
        <v>203</v>
      </c>
      <c r="B6022" s="6" t="s">
        <v>185</v>
      </c>
      <c r="C6022" s="6" t="s">
        <v>166</v>
      </c>
      <c r="D6022">
        <v>0</v>
      </c>
      <c r="E6022" s="6" t="s">
        <v>138</v>
      </c>
      <c r="F6022" s="6" t="s">
        <v>137</v>
      </c>
      <c r="G6022">
        <v>20260723</v>
      </c>
    </row>
    <row r="6023" spans="1:7" x14ac:dyDescent="0.2">
      <c r="A6023" s="6" t="s">
        <v>203</v>
      </c>
      <c r="B6023" s="6" t="s">
        <v>185</v>
      </c>
      <c r="C6023" s="6" t="s">
        <v>166</v>
      </c>
      <c r="D6023">
        <v>14.48587</v>
      </c>
      <c r="E6023" s="6" t="s">
        <v>140</v>
      </c>
      <c r="F6023" s="6" t="s">
        <v>139</v>
      </c>
      <c r="G6023">
        <v>20260723</v>
      </c>
    </row>
    <row r="6024" spans="1:7" x14ac:dyDescent="0.2">
      <c r="A6024" s="6" t="s">
        <v>203</v>
      </c>
      <c r="B6024" s="6" t="s">
        <v>185</v>
      </c>
      <c r="C6024" s="6" t="s">
        <v>166</v>
      </c>
      <c r="D6024">
        <v>19.911885999999999</v>
      </c>
      <c r="E6024" s="6" t="s">
        <v>142</v>
      </c>
      <c r="F6024" s="6" t="s">
        <v>141</v>
      </c>
      <c r="G6024">
        <v>20260723</v>
      </c>
    </row>
    <row r="6025" spans="1:7" x14ac:dyDescent="0.2">
      <c r="A6025" s="6" t="s">
        <v>203</v>
      </c>
      <c r="B6025" s="6" t="s">
        <v>185</v>
      </c>
      <c r="C6025" s="6" t="s">
        <v>166</v>
      </c>
      <c r="D6025">
        <v>0</v>
      </c>
      <c r="E6025" s="6" t="s">
        <v>52</v>
      </c>
      <c r="F6025" s="6" t="s">
        <v>143</v>
      </c>
      <c r="G6025">
        <v>20260723</v>
      </c>
    </row>
    <row r="6026" spans="1:7" x14ac:dyDescent="0.2">
      <c r="A6026" s="6" t="s">
        <v>203</v>
      </c>
      <c r="B6026" s="6" t="s">
        <v>185</v>
      </c>
      <c r="C6026" s="6" t="s">
        <v>166</v>
      </c>
      <c r="D6026">
        <v>0</v>
      </c>
      <c r="E6026" s="6" t="s">
        <v>145</v>
      </c>
      <c r="F6026" s="6" t="s">
        <v>144</v>
      </c>
      <c r="G6026">
        <v>20260723</v>
      </c>
    </row>
    <row r="6027" spans="1:7" x14ac:dyDescent="0.2">
      <c r="A6027" s="6" t="s">
        <v>203</v>
      </c>
      <c r="B6027" s="6" t="s">
        <v>185</v>
      </c>
      <c r="C6027" s="6" t="s">
        <v>166</v>
      </c>
      <c r="D6027">
        <v>2.9545189999999999</v>
      </c>
      <c r="E6027" s="6" t="s">
        <v>147</v>
      </c>
      <c r="F6027" s="6" t="s">
        <v>146</v>
      </c>
      <c r="G6027">
        <v>20260723</v>
      </c>
    </row>
    <row r="6028" spans="1:7" x14ac:dyDescent="0.2">
      <c r="A6028" s="6" t="s">
        <v>203</v>
      </c>
      <c r="B6028" s="6" t="s">
        <v>185</v>
      </c>
      <c r="C6028" s="6" t="s">
        <v>166</v>
      </c>
      <c r="D6028">
        <v>19.082464999999999</v>
      </c>
      <c r="E6028" s="6" t="s">
        <v>149</v>
      </c>
      <c r="F6028" s="6" t="s">
        <v>148</v>
      </c>
      <c r="G6028">
        <v>20260723</v>
      </c>
    </row>
    <row r="6029" spans="1:7" x14ac:dyDescent="0.2">
      <c r="A6029" s="6" t="s">
        <v>203</v>
      </c>
      <c r="B6029" s="6" t="s">
        <v>185</v>
      </c>
      <c r="C6029" s="6" t="s">
        <v>166</v>
      </c>
      <c r="D6029">
        <v>9.3878299999999992</v>
      </c>
      <c r="E6029" s="6" t="s">
        <v>151</v>
      </c>
      <c r="F6029" s="6" t="s">
        <v>150</v>
      </c>
      <c r="G6029">
        <v>20260723</v>
      </c>
    </row>
    <row r="6030" spans="1:7" x14ac:dyDescent="0.2">
      <c r="A6030" s="6" t="s">
        <v>203</v>
      </c>
      <c r="B6030" s="6" t="s">
        <v>185</v>
      </c>
      <c r="C6030" s="6" t="s">
        <v>166</v>
      </c>
      <c r="D6030">
        <v>16.867961999999999</v>
      </c>
      <c r="E6030" s="6" t="s">
        <v>153</v>
      </c>
      <c r="F6030" s="6" t="s">
        <v>152</v>
      </c>
      <c r="G6030">
        <v>20260723</v>
      </c>
    </row>
    <row r="6031" spans="1:7" x14ac:dyDescent="0.2">
      <c r="A6031" s="6" t="s">
        <v>203</v>
      </c>
      <c r="B6031" s="6" t="s">
        <v>185</v>
      </c>
      <c r="C6031" s="6" t="s">
        <v>166</v>
      </c>
      <c r="D6031">
        <v>8.2100629999999999</v>
      </c>
      <c r="E6031" s="6" t="s">
        <v>155</v>
      </c>
      <c r="F6031" s="6" t="s">
        <v>154</v>
      </c>
      <c r="G6031">
        <v>20260723</v>
      </c>
    </row>
    <row r="6032" spans="1:7" x14ac:dyDescent="0.2">
      <c r="A6032" s="6" t="s">
        <v>203</v>
      </c>
      <c r="B6032" s="6" t="s">
        <v>185</v>
      </c>
      <c r="C6032" s="6" t="s">
        <v>166</v>
      </c>
      <c r="D6032">
        <v>0.210063</v>
      </c>
      <c r="E6032" s="6" t="s">
        <v>157</v>
      </c>
      <c r="F6032" s="6" t="s">
        <v>156</v>
      </c>
      <c r="G6032">
        <v>20260723</v>
      </c>
    </row>
    <row r="6033" spans="1:7" x14ac:dyDescent="0.2">
      <c r="A6033" s="6" t="s">
        <v>203</v>
      </c>
      <c r="B6033" s="6" t="s">
        <v>185</v>
      </c>
      <c r="C6033" s="6" t="s">
        <v>166</v>
      </c>
      <c r="D6033">
        <v>8</v>
      </c>
      <c r="E6033" s="6" t="s">
        <v>159</v>
      </c>
      <c r="F6033" s="6" t="s">
        <v>158</v>
      </c>
      <c r="G6033">
        <v>20260723</v>
      </c>
    </row>
    <row r="6034" spans="1:7" x14ac:dyDescent="0.2">
      <c r="A6034" s="6" t="s">
        <v>203</v>
      </c>
      <c r="B6034" s="6" t="s">
        <v>185</v>
      </c>
      <c r="C6034" s="6" t="s">
        <v>166</v>
      </c>
      <c r="D6034">
        <v>6.7944149999999999</v>
      </c>
      <c r="E6034" s="6" t="s">
        <v>161</v>
      </c>
      <c r="F6034" s="6" t="s">
        <v>160</v>
      </c>
      <c r="G6034">
        <v>20260723</v>
      </c>
    </row>
    <row r="6035" spans="1:7" x14ac:dyDescent="0.2">
      <c r="A6035" s="6" t="s">
        <v>203</v>
      </c>
      <c r="B6035" s="6" t="s">
        <v>185</v>
      </c>
      <c r="C6035" s="6" t="s">
        <v>166</v>
      </c>
      <c r="D6035">
        <v>1151.8163770000001</v>
      </c>
      <c r="E6035" s="6" t="s">
        <v>163</v>
      </c>
      <c r="F6035" s="6" t="s">
        <v>162</v>
      </c>
      <c r="G6035">
        <v>20260723</v>
      </c>
    </row>
    <row r="6036" spans="1:7" x14ac:dyDescent="0.2">
      <c r="A6036" s="6" t="s">
        <v>203</v>
      </c>
      <c r="B6036" s="6" t="s">
        <v>185</v>
      </c>
      <c r="C6036" s="6" t="s">
        <v>166</v>
      </c>
      <c r="D6036">
        <v>630.98041000000001</v>
      </c>
      <c r="E6036" s="6" t="s">
        <v>165</v>
      </c>
      <c r="F6036" s="6" t="s">
        <v>164</v>
      </c>
      <c r="G6036">
        <v>20260723</v>
      </c>
    </row>
    <row r="6037" spans="1:7" x14ac:dyDescent="0.2">
      <c r="A6037" s="6" t="s">
        <v>203</v>
      </c>
      <c r="B6037" s="6" t="s">
        <v>188</v>
      </c>
      <c r="C6037" s="6" t="s">
        <v>166</v>
      </c>
      <c r="E6037" s="6" t="s">
        <v>12</v>
      </c>
      <c r="F6037" s="6" t="s">
        <v>11</v>
      </c>
      <c r="G6037">
        <v>20260723</v>
      </c>
    </row>
    <row r="6038" spans="1:7" x14ac:dyDescent="0.2">
      <c r="A6038" s="6" t="s">
        <v>203</v>
      </c>
      <c r="B6038" s="6" t="s">
        <v>188</v>
      </c>
      <c r="C6038" s="6" t="s">
        <v>166</v>
      </c>
      <c r="E6038" s="6" t="s">
        <v>16</v>
      </c>
      <c r="F6038" s="6" t="s">
        <v>15</v>
      </c>
      <c r="G6038">
        <v>20260723</v>
      </c>
    </row>
    <row r="6039" spans="1:7" x14ac:dyDescent="0.2">
      <c r="A6039" s="6" t="s">
        <v>203</v>
      </c>
      <c r="B6039" s="6" t="s">
        <v>188</v>
      </c>
      <c r="C6039" s="6" t="s">
        <v>166</v>
      </c>
      <c r="E6039" s="6" t="s">
        <v>18</v>
      </c>
      <c r="F6039" s="6" t="s">
        <v>17</v>
      </c>
      <c r="G6039">
        <v>20260723</v>
      </c>
    </row>
    <row r="6040" spans="1:7" x14ac:dyDescent="0.2">
      <c r="A6040" s="6" t="s">
        <v>203</v>
      </c>
      <c r="B6040" s="6" t="s">
        <v>188</v>
      </c>
      <c r="C6040" s="6" t="s">
        <v>166</v>
      </c>
      <c r="D6040">
        <v>0</v>
      </c>
      <c r="E6040" s="6" t="s">
        <v>20</v>
      </c>
      <c r="F6040" s="6" t="s">
        <v>19</v>
      </c>
      <c r="G6040">
        <v>20260723</v>
      </c>
    </row>
    <row r="6041" spans="1:7" x14ac:dyDescent="0.2">
      <c r="A6041" s="6" t="s">
        <v>203</v>
      </c>
      <c r="B6041" s="6" t="s">
        <v>188</v>
      </c>
      <c r="C6041" s="6" t="s">
        <v>166</v>
      </c>
      <c r="D6041">
        <v>0.34954000000000002</v>
      </c>
      <c r="E6041" s="6" t="s">
        <v>22</v>
      </c>
      <c r="F6041" s="6" t="s">
        <v>21</v>
      </c>
      <c r="G6041">
        <v>20260723</v>
      </c>
    </row>
    <row r="6042" spans="1:7" x14ac:dyDescent="0.2">
      <c r="A6042" s="6" t="s">
        <v>203</v>
      </c>
      <c r="B6042" s="6" t="s">
        <v>188</v>
      </c>
      <c r="C6042" s="6" t="s">
        <v>166</v>
      </c>
      <c r="D6042">
        <v>0</v>
      </c>
      <c r="E6042" s="6" t="s">
        <v>24</v>
      </c>
      <c r="F6042" s="6" t="s">
        <v>23</v>
      </c>
      <c r="G6042">
        <v>20260723</v>
      </c>
    </row>
    <row r="6043" spans="1:7" x14ac:dyDescent="0.2">
      <c r="A6043" s="6" t="s">
        <v>203</v>
      </c>
      <c r="B6043" s="6" t="s">
        <v>188</v>
      </c>
      <c r="C6043" s="6" t="s">
        <v>166</v>
      </c>
      <c r="D6043">
        <v>10.187426</v>
      </c>
      <c r="E6043" s="6" t="s">
        <v>26</v>
      </c>
      <c r="F6043" s="6" t="s">
        <v>25</v>
      </c>
      <c r="G6043">
        <v>20260723</v>
      </c>
    </row>
    <row r="6044" spans="1:7" x14ac:dyDescent="0.2">
      <c r="A6044" s="6" t="s">
        <v>203</v>
      </c>
      <c r="B6044" s="6" t="s">
        <v>188</v>
      </c>
      <c r="C6044" s="6" t="s">
        <v>166</v>
      </c>
      <c r="D6044">
        <v>1011.668417</v>
      </c>
      <c r="E6044" s="6" t="s">
        <v>28</v>
      </c>
      <c r="F6044" s="6" t="s">
        <v>27</v>
      </c>
      <c r="G6044">
        <v>20260723</v>
      </c>
    </row>
    <row r="6045" spans="1:7" x14ac:dyDescent="0.2">
      <c r="A6045" s="6" t="s">
        <v>203</v>
      </c>
      <c r="B6045" s="6" t="s">
        <v>188</v>
      </c>
      <c r="C6045" s="6" t="s">
        <v>166</v>
      </c>
      <c r="D6045">
        <v>0</v>
      </c>
      <c r="E6045" s="6" t="s">
        <v>30</v>
      </c>
      <c r="F6045" s="6" t="s">
        <v>29</v>
      </c>
      <c r="G6045">
        <v>20260723</v>
      </c>
    </row>
    <row r="6046" spans="1:7" x14ac:dyDescent="0.2">
      <c r="A6046" s="6" t="s">
        <v>203</v>
      </c>
      <c r="B6046" s="6" t="s">
        <v>188</v>
      </c>
      <c r="C6046" s="6" t="s">
        <v>166</v>
      </c>
      <c r="D6046">
        <v>11.322312999999999</v>
      </c>
      <c r="E6046" s="6" t="s">
        <v>32</v>
      </c>
      <c r="F6046" s="6" t="s">
        <v>31</v>
      </c>
      <c r="G6046">
        <v>20260723</v>
      </c>
    </row>
    <row r="6047" spans="1:7" x14ac:dyDescent="0.2">
      <c r="A6047" s="6" t="s">
        <v>203</v>
      </c>
      <c r="B6047" s="6" t="s">
        <v>188</v>
      </c>
      <c r="C6047" s="6" t="s">
        <v>166</v>
      </c>
      <c r="D6047">
        <v>1.863151</v>
      </c>
      <c r="E6047" s="6" t="s">
        <v>34</v>
      </c>
      <c r="F6047" s="6" t="s">
        <v>33</v>
      </c>
      <c r="G6047">
        <v>20260723</v>
      </c>
    </row>
    <row r="6048" spans="1:7" x14ac:dyDescent="0.2">
      <c r="A6048" s="6" t="s">
        <v>203</v>
      </c>
      <c r="B6048" s="6" t="s">
        <v>188</v>
      </c>
      <c r="C6048" s="6" t="s">
        <v>166</v>
      </c>
      <c r="D6048">
        <v>1.8197080000000001</v>
      </c>
      <c r="E6048" s="6" t="s">
        <v>36</v>
      </c>
      <c r="F6048" s="6" t="s">
        <v>35</v>
      </c>
      <c r="G6048">
        <v>20260723</v>
      </c>
    </row>
    <row r="6049" spans="1:7" x14ac:dyDescent="0.2">
      <c r="A6049" s="6" t="s">
        <v>203</v>
      </c>
      <c r="B6049" s="6" t="s">
        <v>188</v>
      </c>
      <c r="C6049" s="6" t="s">
        <v>166</v>
      </c>
      <c r="D6049">
        <v>4.3443000000000002E-2</v>
      </c>
      <c r="E6049" s="6" t="s">
        <v>38</v>
      </c>
      <c r="F6049" s="6" t="s">
        <v>37</v>
      </c>
      <c r="G6049">
        <v>20260723</v>
      </c>
    </row>
    <row r="6050" spans="1:7" x14ac:dyDescent="0.2">
      <c r="A6050" s="6" t="s">
        <v>203</v>
      </c>
      <c r="B6050" s="6" t="s">
        <v>188</v>
      </c>
      <c r="C6050" s="6" t="s">
        <v>166</v>
      </c>
      <c r="D6050">
        <v>897.58425799999998</v>
      </c>
      <c r="E6050" s="6" t="s">
        <v>40</v>
      </c>
      <c r="F6050" s="6" t="s">
        <v>39</v>
      </c>
      <c r="G6050">
        <v>20260723</v>
      </c>
    </row>
    <row r="6051" spans="1:7" x14ac:dyDescent="0.2">
      <c r="A6051" s="6" t="s">
        <v>203</v>
      </c>
      <c r="B6051" s="6" t="s">
        <v>188</v>
      </c>
      <c r="C6051" s="6" t="s">
        <v>166</v>
      </c>
      <c r="D6051">
        <v>343.28425900000002</v>
      </c>
      <c r="E6051" s="6" t="s">
        <v>42</v>
      </c>
      <c r="F6051" s="6" t="s">
        <v>41</v>
      </c>
      <c r="G6051">
        <v>20260723</v>
      </c>
    </row>
    <row r="6052" spans="1:7" x14ac:dyDescent="0.2">
      <c r="A6052" s="6" t="s">
        <v>203</v>
      </c>
      <c r="B6052" s="6" t="s">
        <v>188</v>
      </c>
      <c r="C6052" s="6" t="s">
        <v>166</v>
      </c>
      <c r="D6052">
        <v>549.23860999999999</v>
      </c>
      <c r="E6052" s="6" t="s">
        <v>44</v>
      </c>
      <c r="F6052" s="6" t="s">
        <v>43</v>
      </c>
      <c r="G6052">
        <v>20260723</v>
      </c>
    </row>
    <row r="6053" spans="1:7" x14ac:dyDescent="0.2">
      <c r="A6053" s="6" t="s">
        <v>203</v>
      </c>
      <c r="B6053" s="6" t="s">
        <v>188</v>
      </c>
      <c r="C6053" s="6" t="s">
        <v>166</v>
      </c>
      <c r="D6053">
        <v>5.0613890000000001</v>
      </c>
      <c r="E6053" s="6" t="s">
        <v>46</v>
      </c>
      <c r="F6053" s="6" t="s">
        <v>45</v>
      </c>
      <c r="G6053">
        <v>20260723</v>
      </c>
    </row>
    <row r="6054" spans="1:7" x14ac:dyDescent="0.2">
      <c r="A6054" s="6" t="s">
        <v>203</v>
      </c>
      <c r="B6054" s="6" t="s">
        <v>188</v>
      </c>
      <c r="C6054" s="6" t="s">
        <v>166</v>
      </c>
      <c r="D6054">
        <v>0</v>
      </c>
      <c r="E6054" s="6" t="s">
        <v>48</v>
      </c>
      <c r="F6054" s="6" t="s">
        <v>47</v>
      </c>
      <c r="G6054">
        <v>20260723</v>
      </c>
    </row>
    <row r="6055" spans="1:7" x14ac:dyDescent="0.2">
      <c r="A6055" s="6" t="s">
        <v>203</v>
      </c>
      <c r="B6055" s="6" t="s">
        <v>188</v>
      </c>
      <c r="C6055" s="6" t="s">
        <v>166</v>
      </c>
      <c r="D6055">
        <v>73.420315000000002</v>
      </c>
      <c r="E6055" s="6" t="s">
        <v>50</v>
      </c>
      <c r="F6055" s="6" t="s">
        <v>49</v>
      </c>
      <c r="G6055">
        <v>20260723</v>
      </c>
    </row>
    <row r="6056" spans="1:7" x14ac:dyDescent="0.2">
      <c r="A6056" s="6" t="s">
        <v>203</v>
      </c>
      <c r="B6056" s="6" t="s">
        <v>188</v>
      </c>
      <c r="C6056" s="6" t="s">
        <v>166</v>
      </c>
      <c r="D6056">
        <v>0</v>
      </c>
      <c r="E6056" s="6" t="s">
        <v>52</v>
      </c>
      <c r="F6056" s="6" t="s">
        <v>51</v>
      </c>
      <c r="G6056">
        <v>20260723</v>
      </c>
    </row>
    <row r="6057" spans="1:7" x14ac:dyDescent="0.2">
      <c r="A6057" s="6" t="s">
        <v>203</v>
      </c>
      <c r="B6057" s="6" t="s">
        <v>188</v>
      </c>
      <c r="C6057" s="6" t="s">
        <v>166</v>
      </c>
      <c r="D6057">
        <v>27.478380999999999</v>
      </c>
      <c r="E6057" s="6" t="s">
        <v>54</v>
      </c>
      <c r="F6057" s="6" t="s">
        <v>53</v>
      </c>
      <c r="G6057">
        <v>20260723</v>
      </c>
    </row>
    <row r="6058" spans="1:7" x14ac:dyDescent="0.2">
      <c r="A6058" s="6" t="s">
        <v>203</v>
      </c>
      <c r="B6058" s="6" t="s">
        <v>188</v>
      </c>
      <c r="C6058" s="6" t="s">
        <v>166</v>
      </c>
      <c r="D6058">
        <v>0</v>
      </c>
      <c r="E6058" s="6" t="s">
        <v>56</v>
      </c>
      <c r="F6058" s="6" t="s">
        <v>55</v>
      </c>
      <c r="G6058">
        <v>20260723</v>
      </c>
    </row>
    <row r="6059" spans="1:7" x14ac:dyDescent="0.2">
      <c r="A6059" s="6" t="s">
        <v>203</v>
      </c>
      <c r="B6059" s="6" t="s">
        <v>188</v>
      </c>
      <c r="C6059" s="6" t="s">
        <v>166</v>
      </c>
      <c r="D6059">
        <v>537.80526299999997</v>
      </c>
      <c r="E6059" s="6" t="s">
        <v>58</v>
      </c>
      <c r="F6059" s="6" t="s">
        <v>57</v>
      </c>
      <c r="G6059">
        <v>20260723</v>
      </c>
    </row>
    <row r="6060" spans="1:7" x14ac:dyDescent="0.2">
      <c r="A6060" s="6" t="s">
        <v>203</v>
      </c>
      <c r="B6060" s="6" t="s">
        <v>188</v>
      </c>
      <c r="C6060" s="6" t="s">
        <v>166</v>
      </c>
      <c r="D6060">
        <v>8.0477170000000005</v>
      </c>
      <c r="E6060" s="6" t="s">
        <v>60</v>
      </c>
      <c r="F6060" s="6" t="s">
        <v>59</v>
      </c>
      <c r="G6060">
        <v>20260723</v>
      </c>
    </row>
    <row r="6061" spans="1:7" x14ac:dyDescent="0.2">
      <c r="A6061" s="6" t="s">
        <v>203</v>
      </c>
      <c r="B6061" s="6" t="s">
        <v>188</v>
      </c>
      <c r="C6061" s="6" t="s">
        <v>166</v>
      </c>
      <c r="D6061">
        <v>0</v>
      </c>
      <c r="E6061" s="6" t="s">
        <v>62</v>
      </c>
      <c r="F6061" s="6" t="s">
        <v>61</v>
      </c>
      <c r="G6061">
        <v>20260723</v>
      </c>
    </row>
    <row r="6062" spans="1:7" x14ac:dyDescent="0.2">
      <c r="A6062" s="6" t="s">
        <v>203</v>
      </c>
      <c r="B6062" s="6" t="s">
        <v>188</v>
      </c>
      <c r="C6062" s="6" t="s">
        <v>166</v>
      </c>
      <c r="D6062">
        <v>3.5200000000000002E-2</v>
      </c>
      <c r="E6062" s="6" t="s">
        <v>64</v>
      </c>
      <c r="F6062" s="6" t="s">
        <v>63</v>
      </c>
      <c r="G6062">
        <v>20260723</v>
      </c>
    </row>
    <row r="6063" spans="1:7" x14ac:dyDescent="0.2">
      <c r="A6063" s="6" t="s">
        <v>203</v>
      </c>
      <c r="B6063" s="6" t="s">
        <v>188</v>
      </c>
      <c r="C6063" s="6" t="s">
        <v>166</v>
      </c>
      <c r="D6063">
        <v>8.0125170000000008</v>
      </c>
      <c r="E6063" s="6" t="s">
        <v>66</v>
      </c>
      <c r="F6063" s="6" t="s">
        <v>65</v>
      </c>
      <c r="G6063">
        <v>20260723</v>
      </c>
    </row>
    <row r="6064" spans="1:7" x14ac:dyDescent="0.2">
      <c r="A6064" s="6" t="s">
        <v>203</v>
      </c>
      <c r="B6064" s="6" t="s">
        <v>188</v>
      </c>
      <c r="C6064" s="6" t="s">
        <v>166</v>
      </c>
      <c r="D6064">
        <v>36.783847000000002</v>
      </c>
      <c r="E6064" s="6" t="s">
        <v>68</v>
      </c>
      <c r="F6064" s="6" t="s">
        <v>67</v>
      </c>
      <c r="G6064">
        <v>20260723</v>
      </c>
    </row>
    <row r="6065" spans="1:7" x14ac:dyDescent="0.2">
      <c r="A6065" s="6" t="s">
        <v>203</v>
      </c>
      <c r="B6065" s="6" t="s">
        <v>188</v>
      </c>
      <c r="C6065" s="6" t="s">
        <v>166</v>
      </c>
      <c r="D6065">
        <v>37.085498999999999</v>
      </c>
      <c r="E6065" s="6" t="s">
        <v>70</v>
      </c>
      <c r="F6065" s="6" t="s">
        <v>69</v>
      </c>
      <c r="G6065">
        <v>20260723</v>
      </c>
    </row>
    <row r="6066" spans="1:7" x14ac:dyDescent="0.2">
      <c r="A6066" s="6" t="s">
        <v>203</v>
      </c>
      <c r="B6066" s="6" t="s">
        <v>188</v>
      </c>
      <c r="C6066" s="6" t="s">
        <v>166</v>
      </c>
      <c r="D6066">
        <v>37.067210000000003</v>
      </c>
      <c r="E6066" s="6" t="s">
        <v>72</v>
      </c>
      <c r="F6066" s="6" t="s">
        <v>71</v>
      </c>
      <c r="G6066">
        <v>20260723</v>
      </c>
    </row>
    <row r="6067" spans="1:7" x14ac:dyDescent="0.2">
      <c r="A6067" s="6" t="s">
        <v>203</v>
      </c>
      <c r="B6067" s="6" t="s">
        <v>188</v>
      </c>
      <c r="C6067" s="6" t="s">
        <v>166</v>
      </c>
      <c r="D6067">
        <v>1.8289E-2</v>
      </c>
      <c r="E6067" s="6" t="s">
        <v>74</v>
      </c>
      <c r="F6067" s="6" t="s">
        <v>73</v>
      </c>
      <c r="G6067">
        <v>20260723</v>
      </c>
    </row>
    <row r="6068" spans="1:7" x14ac:dyDescent="0.2">
      <c r="A6068" s="6" t="s">
        <v>203</v>
      </c>
      <c r="B6068" s="6" t="s">
        <v>188</v>
      </c>
      <c r="C6068" s="6" t="s">
        <v>166</v>
      </c>
      <c r="D6068">
        <v>1.279196</v>
      </c>
      <c r="E6068" s="6" t="s">
        <v>76</v>
      </c>
      <c r="F6068" s="6" t="s">
        <v>75</v>
      </c>
      <c r="G6068">
        <v>20260723</v>
      </c>
    </row>
    <row r="6069" spans="1:7" x14ac:dyDescent="0.2">
      <c r="A6069" s="6" t="s">
        <v>203</v>
      </c>
      <c r="B6069" s="6" t="s">
        <v>188</v>
      </c>
      <c r="C6069" s="6" t="s">
        <v>166</v>
      </c>
      <c r="D6069">
        <v>-2.1353E-2</v>
      </c>
      <c r="E6069" s="6" t="s">
        <v>78</v>
      </c>
      <c r="F6069" s="6" t="s">
        <v>77</v>
      </c>
      <c r="G6069">
        <v>20260723</v>
      </c>
    </row>
    <row r="6070" spans="1:7" x14ac:dyDescent="0.2">
      <c r="A6070" s="6" t="s">
        <v>203</v>
      </c>
      <c r="B6070" s="6" t="s">
        <v>188</v>
      </c>
      <c r="C6070" s="6" t="s">
        <v>166</v>
      </c>
      <c r="D6070">
        <v>1.300549</v>
      </c>
      <c r="E6070" s="6" t="s">
        <v>80</v>
      </c>
      <c r="F6070" s="6" t="s">
        <v>79</v>
      </c>
      <c r="G6070">
        <v>20260723</v>
      </c>
    </row>
    <row r="6071" spans="1:7" x14ac:dyDescent="0.2">
      <c r="A6071" s="6" t="s">
        <v>203</v>
      </c>
      <c r="B6071" s="6" t="s">
        <v>188</v>
      </c>
      <c r="C6071" s="6" t="s">
        <v>166</v>
      </c>
      <c r="D6071">
        <v>-1.5808469999999999</v>
      </c>
      <c r="E6071" s="6" t="s">
        <v>82</v>
      </c>
      <c r="F6071" s="6" t="s">
        <v>81</v>
      </c>
      <c r="G6071">
        <v>20260723</v>
      </c>
    </row>
    <row r="6072" spans="1:7" x14ac:dyDescent="0.2">
      <c r="A6072" s="6" t="s">
        <v>203</v>
      </c>
      <c r="B6072" s="6" t="s">
        <v>188</v>
      </c>
      <c r="C6072" s="6" t="s">
        <v>166</v>
      </c>
      <c r="D6072">
        <v>0</v>
      </c>
      <c r="E6072" s="6" t="s">
        <v>84</v>
      </c>
      <c r="F6072" s="6" t="s">
        <v>83</v>
      </c>
      <c r="G6072">
        <v>20260723</v>
      </c>
    </row>
    <row r="6073" spans="1:7" x14ac:dyDescent="0.2">
      <c r="A6073" s="6" t="s">
        <v>203</v>
      </c>
      <c r="B6073" s="6" t="s">
        <v>188</v>
      </c>
      <c r="C6073" s="6" t="s">
        <v>166</v>
      </c>
      <c r="D6073">
        <v>8.1673650000000002</v>
      </c>
      <c r="E6073" s="6" t="s">
        <v>86</v>
      </c>
      <c r="F6073" s="6" t="s">
        <v>85</v>
      </c>
      <c r="G6073">
        <v>20260723</v>
      </c>
    </row>
    <row r="6074" spans="1:7" x14ac:dyDescent="0.2">
      <c r="A6074" s="6" t="s">
        <v>203</v>
      </c>
      <c r="B6074" s="6" t="s">
        <v>188</v>
      </c>
      <c r="C6074" s="6" t="s">
        <v>166</v>
      </c>
      <c r="D6074">
        <v>1.8430979999999999</v>
      </c>
      <c r="E6074" s="6" t="s">
        <v>88</v>
      </c>
      <c r="F6074" s="6" t="s">
        <v>87</v>
      </c>
      <c r="G6074">
        <v>20260723</v>
      </c>
    </row>
    <row r="6075" spans="1:7" x14ac:dyDescent="0.2">
      <c r="A6075" s="6" t="s">
        <v>203</v>
      </c>
      <c r="B6075" s="6" t="s">
        <v>188</v>
      </c>
      <c r="C6075" s="6" t="s">
        <v>166</v>
      </c>
      <c r="D6075">
        <v>4.2206520000000003</v>
      </c>
      <c r="E6075" s="6" t="s">
        <v>90</v>
      </c>
      <c r="F6075" s="6" t="s">
        <v>89</v>
      </c>
      <c r="G6075">
        <v>20260723</v>
      </c>
    </row>
    <row r="6076" spans="1:7" x14ac:dyDescent="0.2">
      <c r="A6076" s="6" t="s">
        <v>203</v>
      </c>
      <c r="B6076" s="6" t="s">
        <v>188</v>
      </c>
      <c r="C6076" s="6" t="s">
        <v>166</v>
      </c>
      <c r="D6076">
        <v>0</v>
      </c>
      <c r="E6076" s="6" t="s">
        <v>92</v>
      </c>
      <c r="F6076" s="6" t="s">
        <v>91</v>
      </c>
      <c r="G6076">
        <v>20260723</v>
      </c>
    </row>
    <row r="6077" spans="1:7" x14ac:dyDescent="0.2">
      <c r="A6077" s="6" t="s">
        <v>203</v>
      </c>
      <c r="B6077" s="6" t="s">
        <v>188</v>
      </c>
      <c r="C6077" s="6" t="s">
        <v>166</v>
      </c>
      <c r="D6077">
        <v>0</v>
      </c>
      <c r="E6077" s="6" t="s">
        <v>94</v>
      </c>
      <c r="F6077" s="6" t="s">
        <v>93</v>
      </c>
      <c r="G6077">
        <v>20260723</v>
      </c>
    </row>
    <row r="6078" spans="1:7" x14ac:dyDescent="0.2">
      <c r="A6078" s="6" t="s">
        <v>203</v>
      </c>
      <c r="B6078" s="6" t="s">
        <v>188</v>
      </c>
      <c r="C6078" s="6" t="s">
        <v>166</v>
      </c>
      <c r="D6078">
        <v>254.54052899999999</v>
      </c>
      <c r="E6078" s="6" t="s">
        <v>96</v>
      </c>
      <c r="F6078" s="6" t="s">
        <v>95</v>
      </c>
      <c r="G6078">
        <v>20260723</v>
      </c>
    </row>
    <row r="6079" spans="1:7" x14ac:dyDescent="0.2">
      <c r="A6079" s="6" t="s">
        <v>203</v>
      </c>
      <c r="B6079" s="6" t="s">
        <v>188</v>
      </c>
      <c r="C6079" s="6" t="s">
        <v>166</v>
      </c>
      <c r="D6079">
        <v>28.251110000000001</v>
      </c>
      <c r="E6079" s="6" t="s">
        <v>98</v>
      </c>
      <c r="F6079" s="6" t="s">
        <v>97</v>
      </c>
      <c r="G6079">
        <v>20260723</v>
      </c>
    </row>
    <row r="6080" spans="1:7" x14ac:dyDescent="0.2">
      <c r="A6080" s="6" t="s">
        <v>203</v>
      </c>
      <c r="B6080" s="6" t="s">
        <v>188</v>
      </c>
      <c r="C6080" s="6" t="s">
        <v>166</v>
      </c>
      <c r="D6080">
        <v>1901.8649620000001</v>
      </c>
      <c r="E6080" s="6" t="s">
        <v>100</v>
      </c>
      <c r="F6080" s="6" t="s">
        <v>99</v>
      </c>
      <c r="G6080">
        <v>20260723</v>
      </c>
    </row>
    <row r="6081" spans="1:7" x14ac:dyDescent="0.2">
      <c r="A6081" s="6" t="s">
        <v>203</v>
      </c>
      <c r="B6081" s="6" t="s">
        <v>188</v>
      </c>
      <c r="C6081" s="6" t="s">
        <v>166</v>
      </c>
      <c r="E6081" s="6" t="s">
        <v>102</v>
      </c>
      <c r="F6081" s="6" t="s">
        <v>101</v>
      </c>
      <c r="G6081">
        <v>20260723</v>
      </c>
    </row>
    <row r="6082" spans="1:7" x14ac:dyDescent="0.2">
      <c r="A6082" s="6" t="s">
        <v>203</v>
      </c>
      <c r="B6082" s="6" t="s">
        <v>188</v>
      </c>
      <c r="C6082" s="6" t="s">
        <v>166</v>
      </c>
      <c r="D6082">
        <v>349.98346700000002</v>
      </c>
      <c r="E6082" s="6" t="s">
        <v>167</v>
      </c>
      <c r="F6082" s="6" t="s">
        <v>103</v>
      </c>
      <c r="G6082">
        <v>20260723</v>
      </c>
    </row>
    <row r="6083" spans="1:7" x14ac:dyDescent="0.2">
      <c r="A6083" s="6" t="s">
        <v>203</v>
      </c>
      <c r="B6083" s="6" t="s">
        <v>188</v>
      </c>
      <c r="C6083" s="6" t="s">
        <v>166</v>
      </c>
      <c r="D6083">
        <v>332.31073300000003</v>
      </c>
      <c r="E6083" s="6" t="s">
        <v>168</v>
      </c>
      <c r="F6083" s="6" t="s">
        <v>104</v>
      </c>
      <c r="G6083">
        <v>20260723</v>
      </c>
    </row>
    <row r="6084" spans="1:7" x14ac:dyDescent="0.2">
      <c r="A6084" s="6" t="s">
        <v>203</v>
      </c>
      <c r="B6084" s="6" t="s">
        <v>188</v>
      </c>
      <c r="C6084" s="6" t="s">
        <v>166</v>
      </c>
      <c r="D6084">
        <v>0</v>
      </c>
      <c r="E6084" s="6" t="s">
        <v>106</v>
      </c>
      <c r="F6084" s="6" t="s">
        <v>105</v>
      </c>
      <c r="G6084">
        <v>20260723</v>
      </c>
    </row>
    <row r="6085" spans="1:7" x14ac:dyDescent="0.2">
      <c r="A6085" s="6" t="s">
        <v>203</v>
      </c>
      <c r="B6085" s="6" t="s">
        <v>188</v>
      </c>
      <c r="C6085" s="6" t="s">
        <v>166</v>
      </c>
      <c r="D6085">
        <v>317.50898799999999</v>
      </c>
      <c r="E6085" s="6" t="s">
        <v>108</v>
      </c>
      <c r="F6085" s="6" t="s">
        <v>107</v>
      </c>
      <c r="G6085">
        <v>20260723</v>
      </c>
    </row>
    <row r="6086" spans="1:7" x14ac:dyDescent="0.2">
      <c r="A6086" s="6" t="s">
        <v>203</v>
      </c>
      <c r="B6086" s="6" t="s">
        <v>188</v>
      </c>
      <c r="C6086" s="6" t="s">
        <v>166</v>
      </c>
      <c r="D6086">
        <v>14.801745</v>
      </c>
      <c r="E6086" s="6" t="s">
        <v>110</v>
      </c>
      <c r="F6086" s="6" t="s">
        <v>109</v>
      </c>
      <c r="G6086">
        <v>20260723</v>
      </c>
    </row>
    <row r="6087" spans="1:7" x14ac:dyDescent="0.2">
      <c r="A6087" s="6" t="s">
        <v>203</v>
      </c>
      <c r="B6087" s="6" t="s">
        <v>188</v>
      </c>
      <c r="C6087" s="6" t="s">
        <v>166</v>
      </c>
      <c r="D6087">
        <v>17.672733999999998</v>
      </c>
      <c r="E6087" s="6" t="s">
        <v>112</v>
      </c>
      <c r="F6087" s="6" t="s">
        <v>111</v>
      </c>
      <c r="G6087">
        <v>20260723</v>
      </c>
    </row>
    <row r="6088" spans="1:7" x14ac:dyDescent="0.2">
      <c r="A6088" s="6" t="s">
        <v>203</v>
      </c>
      <c r="B6088" s="6" t="s">
        <v>188</v>
      </c>
      <c r="C6088" s="6" t="s">
        <v>166</v>
      </c>
      <c r="D6088">
        <v>0</v>
      </c>
      <c r="E6088" s="6" t="s">
        <v>106</v>
      </c>
      <c r="F6088" s="6" t="s">
        <v>113</v>
      </c>
      <c r="G6088">
        <v>20260723</v>
      </c>
    </row>
    <row r="6089" spans="1:7" x14ac:dyDescent="0.2">
      <c r="A6089" s="6" t="s">
        <v>203</v>
      </c>
      <c r="B6089" s="6" t="s">
        <v>188</v>
      </c>
      <c r="C6089" s="6" t="s">
        <v>166</v>
      </c>
      <c r="D6089">
        <v>16.484985000000002</v>
      </c>
      <c r="E6089" s="6" t="s">
        <v>108</v>
      </c>
      <c r="F6089" s="6" t="s">
        <v>114</v>
      </c>
      <c r="G6089">
        <v>20260723</v>
      </c>
    </row>
    <row r="6090" spans="1:7" x14ac:dyDescent="0.2">
      <c r="A6090" s="6" t="s">
        <v>203</v>
      </c>
      <c r="B6090" s="6" t="s">
        <v>188</v>
      </c>
      <c r="C6090" s="6" t="s">
        <v>166</v>
      </c>
      <c r="D6090">
        <v>1.187748</v>
      </c>
      <c r="E6090" s="6" t="s">
        <v>110</v>
      </c>
      <c r="F6090" s="6" t="s">
        <v>115</v>
      </c>
      <c r="G6090">
        <v>20260723</v>
      </c>
    </row>
    <row r="6091" spans="1:7" x14ac:dyDescent="0.2">
      <c r="A6091" s="6" t="s">
        <v>203</v>
      </c>
      <c r="B6091" s="6" t="s">
        <v>188</v>
      </c>
      <c r="C6091" s="6" t="s">
        <v>166</v>
      </c>
      <c r="D6091">
        <v>317.49206299999997</v>
      </c>
      <c r="E6091" s="6" t="s">
        <v>117</v>
      </c>
      <c r="F6091" s="6" t="s">
        <v>116</v>
      </c>
      <c r="G6091">
        <v>20260723</v>
      </c>
    </row>
    <row r="6092" spans="1:7" x14ac:dyDescent="0.2">
      <c r="A6092" s="6" t="s">
        <v>203</v>
      </c>
      <c r="B6092" s="6" t="s">
        <v>188</v>
      </c>
      <c r="C6092" s="6" t="s">
        <v>166</v>
      </c>
      <c r="D6092">
        <v>-4.6193109999999997</v>
      </c>
      <c r="E6092" s="6" t="s">
        <v>119</v>
      </c>
      <c r="F6092" s="6" t="s">
        <v>118</v>
      </c>
      <c r="G6092">
        <v>20260723</v>
      </c>
    </row>
    <row r="6093" spans="1:7" x14ac:dyDescent="0.2">
      <c r="A6093" s="6" t="s">
        <v>203</v>
      </c>
      <c r="B6093" s="6" t="s">
        <v>188</v>
      </c>
      <c r="C6093" s="6" t="s">
        <v>166</v>
      </c>
      <c r="D6093">
        <v>0</v>
      </c>
      <c r="E6093" s="6" t="s">
        <v>106</v>
      </c>
      <c r="F6093" s="6" t="s">
        <v>120</v>
      </c>
      <c r="G6093">
        <v>20260723</v>
      </c>
    </row>
    <row r="6094" spans="1:7" x14ac:dyDescent="0.2">
      <c r="A6094" s="6" t="s">
        <v>203</v>
      </c>
      <c r="B6094" s="6" t="s">
        <v>188</v>
      </c>
      <c r="C6094" s="6" t="s">
        <v>166</v>
      </c>
      <c r="D6094">
        <v>-4.9830399999999999</v>
      </c>
      <c r="E6094" s="6" t="s">
        <v>108</v>
      </c>
      <c r="F6094" s="6" t="s">
        <v>121</v>
      </c>
      <c r="G6094">
        <v>20260723</v>
      </c>
    </row>
    <row r="6095" spans="1:7" x14ac:dyDescent="0.2">
      <c r="A6095" s="6" t="s">
        <v>203</v>
      </c>
      <c r="B6095" s="6" t="s">
        <v>188</v>
      </c>
      <c r="C6095" s="6" t="s">
        <v>166</v>
      </c>
      <c r="D6095">
        <v>0.36372900000000002</v>
      </c>
      <c r="E6095" s="6" t="s">
        <v>110</v>
      </c>
      <c r="F6095" s="6" t="s">
        <v>122</v>
      </c>
      <c r="G6095">
        <v>20260723</v>
      </c>
    </row>
    <row r="6096" spans="1:7" x14ac:dyDescent="0.2">
      <c r="A6096" s="6" t="s">
        <v>203</v>
      </c>
      <c r="B6096" s="6" t="s">
        <v>188</v>
      </c>
      <c r="C6096" s="6" t="s">
        <v>166</v>
      </c>
      <c r="D6096">
        <v>322.11137400000001</v>
      </c>
      <c r="E6096" s="6" t="s">
        <v>169</v>
      </c>
      <c r="F6096" s="6" t="s">
        <v>123</v>
      </c>
      <c r="G6096">
        <v>20260723</v>
      </c>
    </row>
    <row r="6097" spans="1:7" x14ac:dyDescent="0.2">
      <c r="A6097" s="6" t="s">
        <v>203</v>
      </c>
      <c r="B6097" s="6" t="s">
        <v>188</v>
      </c>
      <c r="C6097" s="6" t="s">
        <v>166</v>
      </c>
      <c r="D6097">
        <v>0</v>
      </c>
      <c r="E6097" s="6" t="s">
        <v>106</v>
      </c>
      <c r="F6097" s="6" t="s">
        <v>124</v>
      </c>
      <c r="G6097">
        <v>20260723</v>
      </c>
    </row>
    <row r="6098" spans="1:7" x14ac:dyDescent="0.2">
      <c r="A6098" s="6" t="s">
        <v>203</v>
      </c>
      <c r="B6098" s="6" t="s">
        <v>188</v>
      </c>
      <c r="C6098" s="6" t="s">
        <v>166</v>
      </c>
      <c r="D6098">
        <v>257.352554</v>
      </c>
      <c r="E6098" s="6" t="s">
        <v>108</v>
      </c>
      <c r="F6098" s="6" t="s">
        <v>125</v>
      </c>
      <c r="G6098">
        <v>20260723</v>
      </c>
    </row>
    <row r="6099" spans="1:7" x14ac:dyDescent="0.2">
      <c r="A6099" s="6" t="s">
        <v>203</v>
      </c>
      <c r="B6099" s="6" t="s">
        <v>188</v>
      </c>
      <c r="C6099" s="6" t="s">
        <v>166</v>
      </c>
      <c r="D6099">
        <v>64.75882</v>
      </c>
      <c r="E6099" s="6" t="s">
        <v>110</v>
      </c>
      <c r="F6099" s="6" t="s">
        <v>126</v>
      </c>
      <c r="G6099">
        <v>20260723</v>
      </c>
    </row>
    <row r="6100" spans="1:7" x14ac:dyDescent="0.2">
      <c r="A6100" s="6" t="s">
        <v>203</v>
      </c>
      <c r="B6100" s="6" t="s">
        <v>188</v>
      </c>
      <c r="C6100" s="6" t="s">
        <v>166</v>
      </c>
      <c r="D6100">
        <v>476.77191099999999</v>
      </c>
      <c r="E6100" s="6" t="s">
        <v>170</v>
      </c>
      <c r="F6100" s="6" t="s">
        <v>127</v>
      </c>
      <c r="G6100">
        <v>20260723</v>
      </c>
    </row>
    <row r="6101" spans="1:7" x14ac:dyDescent="0.2">
      <c r="A6101" s="6" t="s">
        <v>203</v>
      </c>
      <c r="B6101" s="6" t="s">
        <v>188</v>
      </c>
      <c r="C6101" s="6" t="s">
        <v>166</v>
      </c>
      <c r="D6101">
        <v>0</v>
      </c>
      <c r="E6101" s="6" t="s">
        <v>106</v>
      </c>
      <c r="F6101" s="6" t="s">
        <v>128</v>
      </c>
      <c r="G6101">
        <v>20260723</v>
      </c>
    </row>
    <row r="6102" spans="1:7" x14ac:dyDescent="0.2">
      <c r="A6102" s="6" t="s">
        <v>203</v>
      </c>
      <c r="B6102" s="6" t="s">
        <v>188</v>
      </c>
      <c r="C6102" s="6" t="s">
        <v>166</v>
      </c>
      <c r="D6102">
        <v>453.56593400000003</v>
      </c>
      <c r="E6102" s="6" t="s">
        <v>108</v>
      </c>
      <c r="F6102" s="6" t="s">
        <v>129</v>
      </c>
      <c r="G6102">
        <v>20260723</v>
      </c>
    </row>
    <row r="6103" spans="1:7" x14ac:dyDescent="0.2">
      <c r="A6103" s="6" t="s">
        <v>203</v>
      </c>
      <c r="B6103" s="6" t="s">
        <v>188</v>
      </c>
      <c r="C6103" s="6" t="s">
        <v>166</v>
      </c>
      <c r="D6103">
        <v>23.205976</v>
      </c>
      <c r="E6103" s="6" t="s">
        <v>110</v>
      </c>
      <c r="F6103" s="6" t="s">
        <v>130</v>
      </c>
      <c r="G6103">
        <v>20260723</v>
      </c>
    </row>
    <row r="6104" spans="1:7" x14ac:dyDescent="0.2">
      <c r="A6104" s="6" t="s">
        <v>203</v>
      </c>
      <c r="B6104" s="6" t="s">
        <v>188</v>
      </c>
      <c r="C6104" s="6" t="s">
        <v>166</v>
      </c>
      <c r="E6104" s="6" t="s">
        <v>132</v>
      </c>
      <c r="F6104" s="6" t="s">
        <v>131</v>
      </c>
      <c r="G6104">
        <v>20260723</v>
      </c>
    </row>
    <row r="6105" spans="1:7" x14ac:dyDescent="0.2">
      <c r="A6105" s="6" t="s">
        <v>203</v>
      </c>
      <c r="B6105" s="6" t="s">
        <v>188</v>
      </c>
      <c r="C6105" s="6" t="s">
        <v>166</v>
      </c>
      <c r="D6105">
        <v>0</v>
      </c>
      <c r="E6105" s="6" t="s">
        <v>134</v>
      </c>
      <c r="F6105" s="6" t="s">
        <v>133</v>
      </c>
      <c r="G6105">
        <v>20260723</v>
      </c>
    </row>
    <row r="6106" spans="1:7" x14ac:dyDescent="0.2">
      <c r="A6106" s="6" t="s">
        <v>203</v>
      </c>
      <c r="B6106" s="6" t="s">
        <v>188</v>
      </c>
      <c r="C6106" s="6" t="s">
        <v>166</v>
      </c>
      <c r="D6106">
        <v>6.1441999999999997E-2</v>
      </c>
      <c r="E6106" s="6" t="s">
        <v>136</v>
      </c>
      <c r="F6106" s="6" t="s">
        <v>135</v>
      </c>
      <c r="G6106">
        <v>20260723</v>
      </c>
    </row>
    <row r="6107" spans="1:7" x14ac:dyDescent="0.2">
      <c r="A6107" s="6" t="s">
        <v>203</v>
      </c>
      <c r="B6107" s="6" t="s">
        <v>188</v>
      </c>
      <c r="C6107" s="6" t="s">
        <v>166</v>
      </c>
      <c r="D6107">
        <v>0</v>
      </c>
      <c r="E6107" s="6" t="s">
        <v>138</v>
      </c>
      <c r="F6107" s="6" t="s">
        <v>137</v>
      </c>
      <c r="G6107">
        <v>20260723</v>
      </c>
    </row>
    <row r="6108" spans="1:7" x14ac:dyDescent="0.2">
      <c r="A6108" s="6" t="s">
        <v>203</v>
      </c>
      <c r="B6108" s="6" t="s">
        <v>188</v>
      </c>
      <c r="C6108" s="6" t="s">
        <v>166</v>
      </c>
      <c r="D6108">
        <v>14.64714</v>
      </c>
      <c r="E6108" s="6" t="s">
        <v>140</v>
      </c>
      <c r="F6108" s="6" t="s">
        <v>139</v>
      </c>
      <c r="G6108">
        <v>20260723</v>
      </c>
    </row>
    <row r="6109" spans="1:7" x14ac:dyDescent="0.2">
      <c r="A6109" s="6" t="s">
        <v>203</v>
      </c>
      <c r="B6109" s="6" t="s">
        <v>188</v>
      </c>
      <c r="C6109" s="6" t="s">
        <v>166</v>
      </c>
      <c r="D6109">
        <v>18.201497</v>
      </c>
      <c r="E6109" s="6" t="s">
        <v>142</v>
      </c>
      <c r="F6109" s="6" t="s">
        <v>141</v>
      </c>
      <c r="G6109">
        <v>20260723</v>
      </c>
    </row>
    <row r="6110" spans="1:7" x14ac:dyDescent="0.2">
      <c r="A6110" s="6" t="s">
        <v>203</v>
      </c>
      <c r="B6110" s="6" t="s">
        <v>188</v>
      </c>
      <c r="C6110" s="6" t="s">
        <v>166</v>
      </c>
      <c r="D6110">
        <v>0</v>
      </c>
      <c r="E6110" s="6" t="s">
        <v>52</v>
      </c>
      <c r="F6110" s="6" t="s">
        <v>143</v>
      </c>
      <c r="G6110">
        <v>20260723</v>
      </c>
    </row>
    <row r="6111" spans="1:7" x14ac:dyDescent="0.2">
      <c r="A6111" s="6" t="s">
        <v>203</v>
      </c>
      <c r="B6111" s="6" t="s">
        <v>188</v>
      </c>
      <c r="C6111" s="6" t="s">
        <v>166</v>
      </c>
      <c r="D6111">
        <v>0</v>
      </c>
      <c r="E6111" s="6" t="s">
        <v>145</v>
      </c>
      <c r="F6111" s="6" t="s">
        <v>144</v>
      </c>
      <c r="G6111">
        <v>20260723</v>
      </c>
    </row>
    <row r="6112" spans="1:7" x14ac:dyDescent="0.2">
      <c r="A6112" s="6" t="s">
        <v>203</v>
      </c>
      <c r="B6112" s="6" t="s">
        <v>188</v>
      </c>
      <c r="C6112" s="6" t="s">
        <v>166</v>
      </c>
      <c r="D6112">
        <v>3.093534</v>
      </c>
      <c r="E6112" s="6" t="s">
        <v>147</v>
      </c>
      <c r="F6112" s="6" t="s">
        <v>146</v>
      </c>
      <c r="G6112">
        <v>20260723</v>
      </c>
    </row>
    <row r="6113" spans="1:7" x14ac:dyDescent="0.2">
      <c r="A6113" s="6" t="s">
        <v>203</v>
      </c>
      <c r="B6113" s="6" t="s">
        <v>188</v>
      </c>
      <c r="C6113" s="6" t="s">
        <v>166</v>
      </c>
      <c r="D6113">
        <v>12.106623000000001</v>
      </c>
      <c r="E6113" s="6" t="s">
        <v>149</v>
      </c>
      <c r="F6113" s="6" t="s">
        <v>148</v>
      </c>
      <c r="G6113">
        <v>20260723</v>
      </c>
    </row>
    <row r="6114" spans="1:7" x14ac:dyDescent="0.2">
      <c r="A6114" s="6" t="s">
        <v>203</v>
      </c>
      <c r="B6114" s="6" t="s">
        <v>188</v>
      </c>
      <c r="C6114" s="6" t="s">
        <v>166</v>
      </c>
      <c r="D6114">
        <v>4.4663740000000001</v>
      </c>
      <c r="E6114" s="6" t="s">
        <v>151</v>
      </c>
      <c r="F6114" s="6" t="s">
        <v>150</v>
      </c>
      <c r="G6114">
        <v>20260723</v>
      </c>
    </row>
    <row r="6115" spans="1:7" x14ac:dyDescent="0.2">
      <c r="A6115" s="6" t="s">
        <v>203</v>
      </c>
      <c r="B6115" s="6" t="s">
        <v>188</v>
      </c>
      <c r="C6115" s="6" t="s">
        <v>166</v>
      </c>
      <c r="D6115">
        <v>16.171882</v>
      </c>
      <c r="E6115" s="6" t="s">
        <v>153</v>
      </c>
      <c r="F6115" s="6" t="s">
        <v>152</v>
      </c>
      <c r="G6115">
        <v>20260723</v>
      </c>
    </row>
    <row r="6116" spans="1:7" x14ac:dyDescent="0.2">
      <c r="A6116" s="6" t="s">
        <v>203</v>
      </c>
      <c r="B6116" s="6" t="s">
        <v>188</v>
      </c>
      <c r="C6116" s="6" t="s">
        <v>166</v>
      </c>
      <c r="D6116">
        <v>6.0022469999999997</v>
      </c>
      <c r="E6116" s="6" t="s">
        <v>155</v>
      </c>
      <c r="F6116" s="6" t="s">
        <v>154</v>
      </c>
      <c r="G6116">
        <v>20260723</v>
      </c>
    </row>
    <row r="6117" spans="1:7" x14ac:dyDescent="0.2">
      <c r="A6117" s="6" t="s">
        <v>203</v>
      </c>
      <c r="B6117" s="6" t="s">
        <v>188</v>
      </c>
      <c r="C6117" s="6" t="s">
        <v>166</v>
      </c>
      <c r="D6117">
        <v>2.2469999999999999E-3</v>
      </c>
      <c r="E6117" s="6" t="s">
        <v>157</v>
      </c>
      <c r="F6117" s="6" t="s">
        <v>156</v>
      </c>
      <c r="G6117">
        <v>20260723</v>
      </c>
    </row>
    <row r="6118" spans="1:7" x14ac:dyDescent="0.2">
      <c r="A6118" s="6" t="s">
        <v>203</v>
      </c>
      <c r="B6118" s="6" t="s">
        <v>188</v>
      </c>
      <c r="C6118" s="6" t="s">
        <v>166</v>
      </c>
      <c r="D6118">
        <v>6</v>
      </c>
      <c r="E6118" s="6" t="s">
        <v>159</v>
      </c>
      <c r="F6118" s="6" t="s">
        <v>158</v>
      </c>
      <c r="G6118">
        <v>20260723</v>
      </c>
    </row>
    <row r="6119" spans="1:7" x14ac:dyDescent="0.2">
      <c r="A6119" s="6" t="s">
        <v>203</v>
      </c>
      <c r="B6119" s="6" t="s">
        <v>188</v>
      </c>
      <c r="C6119" s="6" t="s">
        <v>166</v>
      </c>
      <c r="D6119">
        <v>19.667452999999998</v>
      </c>
      <c r="E6119" s="6" t="s">
        <v>161</v>
      </c>
      <c r="F6119" s="6" t="s">
        <v>160</v>
      </c>
      <c r="G6119">
        <v>20260723</v>
      </c>
    </row>
    <row r="6120" spans="1:7" x14ac:dyDescent="0.2">
      <c r="A6120" s="6" t="s">
        <v>203</v>
      </c>
      <c r="B6120" s="6" t="s">
        <v>188</v>
      </c>
      <c r="C6120" s="6" t="s">
        <v>166</v>
      </c>
      <c r="D6120">
        <v>1238.6656330000001</v>
      </c>
      <c r="E6120" s="6" t="s">
        <v>163</v>
      </c>
      <c r="F6120" s="6" t="s">
        <v>162</v>
      </c>
      <c r="G6120">
        <v>20260723</v>
      </c>
    </row>
    <row r="6121" spans="1:7" x14ac:dyDescent="0.2">
      <c r="A6121" s="6" t="s">
        <v>203</v>
      </c>
      <c r="B6121" s="6" t="s">
        <v>188</v>
      </c>
      <c r="C6121" s="6" t="s">
        <v>166</v>
      </c>
      <c r="D6121">
        <v>663.19932900000003</v>
      </c>
      <c r="E6121" s="6" t="s">
        <v>165</v>
      </c>
      <c r="F6121" s="6" t="s">
        <v>164</v>
      </c>
      <c r="G6121">
        <v>20260723</v>
      </c>
    </row>
    <row r="6122" spans="1:7" x14ac:dyDescent="0.2">
      <c r="A6122" s="6" t="s">
        <v>203</v>
      </c>
      <c r="B6122" s="6" t="s">
        <v>189</v>
      </c>
      <c r="C6122" s="6" t="s">
        <v>166</v>
      </c>
      <c r="E6122" s="6" t="s">
        <v>12</v>
      </c>
      <c r="F6122" s="6" t="s">
        <v>11</v>
      </c>
      <c r="G6122">
        <v>20260723</v>
      </c>
    </row>
    <row r="6123" spans="1:7" x14ac:dyDescent="0.2">
      <c r="A6123" s="6" t="s">
        <v>203</v>
      </c>
      <c r="B6123" s="6" t="s">
        <v>189</v>
      </c>
      <c r="C6123" s="6" t="s">
        <v>166</v>
      </c>
      <c r="E6123" s="6" t="s">
        <v>16</v>
      </c>
      <c r="F6123" s="6" t="s">
        <v>15</v>
      </c>
      <c r="G6123">
        <v>20260723</v>
      </c>
    </row>
    <row r="6124" spans="1:7" x14ac:dyDescent="0.2">
      <c r="A6124" s="6" t="s">
        <v>203</v>
      </c>
      <c r="B6124" s="6" t="s">
        <v>189</v>
      </c>
      <c r="C6124" s="6" t="s">
        <v>166</v>
      </c>
      <c r="E6124" s="6" t="s">
        <v>18</v>
      </c>
      <c r="F6124" s="6" t="s">
        <v>17</v>
      </c>
      <c r="G6124">
        <v>20260723</v>
      </c>
    </row>
    <row r="6125" spans="1:7" x14ac:dyDescent="0.2">
      <c r="A6125" s="6" t="s">
        <v>203</v>
      </c>
      <c r="B6125" s="6" t="s">
        <v>189</v>
      </c>
      <c r="C6125" s="6" t="s">
        <v>166</v>
      </c>
      <c r="D6125">
        <v>0</v>
      </c>
      <c r="E6125" s="6" t="s">
        <v>20</v>
      </c>
      <c r="F6125" s="6" t="s">
        <v>19</v>
      </c>
      <c r="G6125">
        <v>20260723</v>
      </c>
    </row>
    <row r="6126" spans="1:7" x14ac:dyDescent="0.2">
      <c r="A6126" s="6" t="s">
        <v>203</v>
      </c>
      <c r="B6126" s="6" t="s">
        <v>189</v>
      </c>
      <c r="C6126" s="6" t="s">
        <v>166</v>
      </c>
      <c r="D6126">
        <v>0.306751</v>
      </c>
      <c r="E6126" s="6" t="s">
        <v>22</v>
      </c>
      <c r="F6126" s="6" t="s">
        <v>21</v>
      </c>
      <c r="G6126">
        <v>20260723</v>
      </c>
    </row>
    <row r="6127" spans="1:7" x14ac:dyDescent="0.2">
      <c r="A6127" s="6" t="s">
        <v>203</v>
      </c>
      <c r="B6127" s="6" t="s">
        <v>189</v>
      </c>
      <c r="C6127" s="6" t="s">
        <v>166</v>
      </c>
      <c r="D6127">
        <v>0</v>
      </c>
      <c r="E6127" s="6" t="s">
        <v>24</v>
      </c>
      <c r="F6127" s="6" t="s">
        <v>23</v>
      </c>
      <c r="G6127">
        <v>20260723</v>
      </c>
    </row>
    <row r="6128" spans="1:7" x14ac:dyDescent="0.2">
      <c r="A6128" s="6" t="s">
        <v>203</v>
      </c>
      <c r="B6128" s="6" t="s">
        <v>189</v>
      </c>
      <c r="C6128" s="6" t="s">
        <v>166</v>
      </c>
      <c r="D6128">
        <v>25.689074999999999</v>
      </c>
      <c r="E6128" s="6" t="s">
        <v>26</v>
      </c>
      <c r="F6128" s="6" t="s">
        <v>25</v>
      </c>
      <c r="G6128">
        <v>20260723</v>
      </c>
    </row>
    <row r="6129" spans="1:7" x14ac:dyDescent="0.2">
      <c r="A6129" s="6" t="s">
        <v>203</v>
      </c>
      <c r="B6129" s="6" t="s">
        <v>189</v>
      </c>
      <c r="C6129" s="6" t="s">
        <v>166</v>
      </c>
      <c r="D6129">
        <v>1084.7715049999999</v>
      </c>
      <c r="E6129" s="6" t="s">
        <v>28</v>
      </c>
      <c r="F6129" s="6" t="s">
        <v>27</v>
      </c>
      <c r="G6129">
        <v>20260723</v>
      </c>
    </row>
    <row r="6130" spans="1:7" x14ac:dyDescent="0.2">
      <c r="A6130" s="6" t="s">
        <v>203</v>
      </c>
      <c r="B6130" s="6" t="s">
        <v>189</v>
      </c>
      <c r="C6130" s="6" t="s">
        <v>166</v>
      </c>
      <c r="D6130">
        <v>0</v>
      </c>
      <c r="E6130" s="6" t="s">
        <v>30</v>
      </c>
      <c r="F6130" s="6" t="s">
        <v>29</v>
      </c>
      <c r="G6130">
        <v>20260723</v>
      </c>
    </row>
    <row r="6131" spans="1:7" x14ac:dyDescent="0.2">
      <c r="A6131" s="6" t="s">
        <v>203</v>
      </c>
      <c r="B6131" s="6" t="s">
        <v>189</v>
      </c>
      <c r="C6131" s="6" t="s">
        <v>166</v>
      </c>
      <c r="D6131">
        <v>17.161360999999999</v>
      </c>
      <c r="E6131" s="6" t="s">
        <v>32</v>
      </c>
      <c r="F6131" s="6" t="s">
        <v>31</v>
      </c>
      <c r="G6131">
        <v>20260723</v>
      </c>
    </row>
    <row r="6132" spans="1:7" x14ac:dyDescent="0.2">
      <c r="A6132" s="6" t="s">
        <v>203</v>
      </c>
      <c r="B6132" s="6" t="s">
        <v>189</v>
      </c>
      <c r="C6132" s="6" t="s">
        <v>166</v>
      </c>
      <c r="D6132">
        <v>2.2231719999999999</v>
      </c>
      <c r="E6132" s="6" t="s">
        <v>34</v>
      </c>
      <c r="F6132" s="6" t="s">
        <v>33</v>
      </c>
      <c r="G6132">
        <v>20260723</v>
      </c>
    </row>
    <row r="6133" spans="1:7" x14ac:dyDescent="0.2">
      <c r="A6133" s="6" t="s">
        <v>203</v>
      </c>
      <c r="B6133" s="6" t="s">
        <v>189</v>
      </c>
      <c r="C6133" s="6" t="s">
        <v>166</v>
      </c>
      <c r="D6133">
        <v>2.1447289999999999</v>
      </c>
      <c r="E6133" s="6" t="s">
        <v>36</v>
      </c>
      <c r="F6133" s="6" t="s">
        <v>35</v>
      </c>
      <c r="G6133">
        <v>20260723</v>
      </c>
    </row>
    <row r="6134" spans="1:7" x14ac:dyDescent="0.2">
      <c r="A6134" s="6" t="s">
        <v>203</v>
      </c>
      <c r="B6134" s="6" t="s">
        <v>189</v>
      </c>
      <c r="C6134" s="6" t="s">
        <v>166</v>
      </c>
      <c r="D6134">
        <v>7.8442999999999999E-2</v>
      </c>
      <c r="E6134" s="6" t="s">
        <v>38</v>
      </c>
      <c r="F6134" s="6" t="s">
        <v>37</v>
      </c>
      <c r="G6134">
        <v>20260723</v>
      </c>
    </row>
    <row r="6135" spans="1:7" x14ac:dyDescent="0.2">
      <c r="A6135" s="6" t="s">
        <v>203</v>
      </c>
      <c r="B6135" s="6" t="s">
        <v>189</v>
      </c>
      <c r="C6135" s="6" t="s">
        <v>166</v>
      </c>
      <c r="D6135">
        <v>959.174981</v>
      </c>
      <c r="E6135" s="6" t="s">
        <v>40</v>
      </c>
      <c r="F6135" s="6" t="s">
        <v>39</v>
      </c>
      <c r="G6135">
        <v>20260723</v>
      </c>
    </row>
    <row r="6136" spans="1:7" x14ac:dyDescent="0.2">
      <c r="A6136" s="6" t="s">
        <v>203</v>
      </c>
      <c r="B6136" s="6" t="s">
        <v>189</v>
      </c>
      <c r="C6136" s="6" t="s">
        <v>166</v>
      </c>
      <c r="D6136">
        <v>272.27551499999998</v>
      </c>
      <c r="E6136" s="6" t="s">
        <v>42</v>
      </c>
      <c r="F6136" s="6" t="s">
        <v>41</v>
      </c>
      <c r="G6136">
        <v>20260723</v>
      </c>
    </row>
    <row r="6137" spans="1:7" x14ac:dyDescent="0.2">
      <c r="A6137" s="6" t="s">
        <v>203</v>
      </c>
      <c r="B6137" s="6" t="s">
        <v>189</v>
      </c>
      <c r="C6137" s="6" t="s">
        <v>166</v>
      </c>
      <c r="D6137">
        <v>686.89946599999996</v>
      </c>
      <c r="E6137" s="6" t="s">
        <v>44</v>
      </c>
      <c r="F6137" s="6" t="s">
        <v>43</v>
      </c>
      <c r="G6137">
        <v>20260723</v>
      </c>
    </row>
    <row r="6138" spans="1:7" x14ac:dyDescent="0.2">
      <c r="A6138" s="6" t="s">
        <v>203</v>
      </c>
      <c r="B6138" s="6" t="s">
        <v>189</v>
      </c>
      <c r="C6138" s="6" t="s">
        <v>166</v>
      </c>
      <c r="D6138">
        <v>0</v>
      </c>
      <c r="E6138" s="6" t="s">
        <v>46</v>
      </c>
      <c r="F6138" s="6" t="s">
        <v>45</v>
      </c>
      <c r="G6138">
        <v>20260723</v>
      </c>
    </row>
    <row r="6139" spans="1:7" x14ac:dyDescent="0.2">
      <c r="A6139" s="6" t="s">
        <v>203</v>
      </c>
      <c r="B6139" s="6" t="s">
        <v>189</v>
      </c>
      <c r="C6139" s="6" t="s">
        <v>166</v>
      </c>
      <c r="D6139">
        <v>0</v>
      </c>
      <c r="E6139" s="6" t="s">
        <v>48</v>
      </c>
      <c r="F6139" s="6" t="s">
        <v>47</v>
      </c>
      <c r="G6139">
        <v>20260723</v>
      </c>
    </row>
    <row r="6140" spans="1:7" x14ac:dyDescent="0.2">
      <c r="A6140" s="6" t="s">
        <v>203</v>
      </c>
      <c r="B6140" s="6" t="s">
        <v>189</v>
      </c>
      <c r="C6140" s="6" t="s">
        <v>166</v>
      </c>
      <c r="D6140">
        <v>51.589381000000003</v>
      </c>
      <c r="E6140" s="6" t="s">
        <v>50</v>
      </c>
      <c r="F6140" s="6" t="s">
        <v>49</v>
      </c>
      <c r="G6140">
        <v>20260723</v>
      </c>
    </row>
    <row r="6141" spans="1:7" x14ac:dyDescent="0.2">
      <c r="A6141" s="6" t="s">
        <v>203</v>
      </c>
      <c r="B6141" s="6" t="s">
        <v>189</v>
      </c>
      <c r="C6141" s="6" t="s">
        <v>166</v>
      </c>
      <c r="D6141">
        <v>0</v>
      </c>
      <c r="E6141" s="6" t="s">
        <v>52</v>
      </c>
      <c r="F6141" s="6" t="s">
        <v>51</v>
      </c>
      <c r="G6141">
        <v>20260723</v>
      </c>
    </row>
    <row r="6142" spans="1:7" x14ac:dyDescent="0.2">
      <c r="A6142" s="6" t="s">
        <v>203</v>
      </c>
      <c r="B6142" s="6" t="s">
        <v>189</v>
      </c>
      <c r="C6142" s="6" t="s">
        <v>166</v>
      </c>
      <c r="D6142">
        <v>54.622610000000002</v>
      </c>
      <c r="E6142" s="6" t="s">
        <v>54</v>
      </c>
      <c r="F6142" s="6" t="s">
        <v>53</v>
      </c>
      <c r="G6142">
        <v>20260723</v>
      </c>
    </row>
    <row r="6143" spans="1:7" x14ac:dyDescent="0.2">
      <c r="A6143" s="6" t="s">
        <v>203</v>
      </c>
      <c r="B6143" s="6" t="s">
        <v>189</v>
      </c>
      <c r="C6143" s="6" t="s">
        <v>166</v>
      </c>
      <c r="D6143">
        <v>0</v>
      </c>
      <c r="E6143" s="6" t="s">
        <v>56</v>
      </c>
      <c r="F6143" s="6" t="s">
        <v>55</v>
      </c>
      <c r="G6143">
        <v>20260723</v>
      </c>
    </row>
    <row r="6144" spans="1:7" x14ac:dyDescent="0.2">
      <c r="A6144" s="6" t="s">
        <v>203</v>
      </c>
      <c r="B6144" s="6" t="s">
        <v>189</v>
      </c>
      <c r="C6144" s="6" t="s">
        <v>166</v>
      </c>
      <c r="D6144">
        <v>619.95896200000004</v>
      </c>
      <c r="E6144" s="6" t="s">
        <v>58</v>
      </c>
      <c r="F6144" s="6" t="s">
        <v>57</v>
      </c>
      <c r="G6144">
        <v>20260723</v>
      </c>
    </row>
    <row r="6145" spans="1:7" x14ac:dyDescent="0.2">
      <c r="A6145" s="6" t="s">
        <v>203</v>
      </c>
      <c r="B6145" s="6" t="s">
        <v>189</v>
      </c>
      <c r="C6145" s="6" t="s">
        <v>166</v>
      </c>
      <c r="D6145">
        <v>18.209548999999999</v>
      </c>
      <c r="E6145" s="6" t="s">
        <v>60</v>
      </c>
      <c r="F6145" s="6" t="s">
        <v>59</v>
      </c>
      <c r="G6145">
        <v>20260723</v>
      </c>
    </row>
    <row r="6146" spans="1:7" x14ac:dyDescent="0.2">
      <c r="A6146" s="6" t="s">
        <v>203</v>
      </c>
      <c r="B6146" s="6" t="s">
        <v>189</v>
      </c>
      <c r="C6146" s="6" t="s">
        <v>166</v>
      </c>
      <c r="D6146">
        <v>0</v>
      </c>
      <c r="E6146" s="6" t="s">
        <v>62</v>
      </c>
      <c r="F6146" s="6" t="s">
        <v>61</v>
      </c>
      <c r="G6146">
        <v>20260723</v>
      </c>
    </row>
    <row r="6147" spans="1:7" x14ac:dyDescent="0.2">
      <c r="A6147" s="6" t="s">
        <v>203</v>
      </c>
      <c r="B6147" s="6" t="s">
        <v>189</v>
      </c>
      <c r="C6147" s="6" t="s">
        <v>166</v>
      </c>
      <c r="D6147">
        <v>7.9027E-2</v>
      </c>
      <c r="E6147" s="6" t="s">
        <v>64</v>
      </c>
      <c r="F6147" s="6" t="s">
        <v>63</v>
      </c>
      <c r="G6147">
        <v>20260723</v>
      </c>
    </row>
    <row r="6148" spans="1:7" x14ac:dyDescent="0.2">
      <c r="A6148" s="6" t="s">
        <v>203</v>
      </c>
      <c r="B6148" s="6" t="s">
        <v>189</v>
      </c>
      <c r="C6148" s="6" t="s">
        <v>166</v>
      </c>
      <c r="D6148">
        <v>18.130521999999999</v>
      </c>
      <c r="E6148" s="6" t="s">
        <v>66</v>
      </c>
      <c r="F6148" s="6" t="s">
        <v>65</v>
      </c>
      <c r="G6148">
        <v>20260723</v>
      </c>
    </row>
    <row r="6149" spans="1:7" x14ac:dyDescent="0.2">
      <c r="A6149" s="6" t="s">
        <v>203</v>
      </c>
      <c r="B6149" s="6" t="s">
        <v>189</v>
      </c>
      <c r="C6149" s="6" t="s">
        <v>166</v>
      </c>
      <c r="D6149">
        <v>48.995058</v>
      </c>
      <c r="E6149" s="6" t="s">
        <v>68</v>
      </c>
      <c r="F6149" s="6" t="s">
        <v>67</v>
      </c>
      <c r="G6149">
        <v>20260723</v>
      </c>
    </row>
    <row r="6150" spans="1:7" x14ac:dyDescent="0.2">
      <c r="A6150" s="6" t="s">
        <v>203</v>
      </c>
      <c r="B6150" s="6" t="s">
        <v>189</v>
      </c>
      <c r="C6150" s="6" t="s">
        <v>166</v>
      </c>
      <c r="D6150">
        <v>48.358811000000003</v>
      </c>
      <c r="E6150" s="6" t="s">
        <v>70</v>
      </c>
      <c r="F6150" s="6" t="s">
        <v>69</v>
      </c>
      <c r="G6150">
        <v>20260723</v>
      </c>
    </row>
    <row r="6151" spans="1:7" x14ac:dyDescent="0.2">
      <c r="A6151" s="6" t="s">
        <v>203</v>
      </c>
      <c r="B6151" s="6" t="s">
        <v>189</v>
      </c>
      <c r="C6151" s="6" t="s">
        <v>166</v>
      </c>
      <c r="D6151">
        <v>48.509701</v>
      </c>
      <c r="E6151" s="6" t="s">
        <v>72</v>
      </c>
      <c r="F6151" s="6" t="s">
        <v>71</v>
      </c>
      <c r="G6151">
        <v>20260723</v>
      </c>
    </row>
    <row r="6152" spans="1:7" x14ac:dyDescent="0.2">
      <c r="A6152" s="6" t="s">
        <v>203</v>
      </c>
      <c r="B6152" s="6" t="s">
        <v>189</v>
      </c>
      <c r="C6152" s="6" t="s">
        <v>166</v>
      </c>
      <c r="D6152">
        <v>-0.15089</v>
      </c>
      <c r="E6152" s="6" t="s">
        <v>74</v>
      </c>
      <c r="F6152" s="6" t="s">
        <v>73</v>
      </c>
      <c r="G6152">
        <v>20260723</v>
      </c>
    </row>
    <row r="6153" spans="1:7" x14ac:dyDescent="0.2">
      <c r="A6153" s="6" t="s">
        <v>203</v>
      </c>
      <c r="B6153" s="6" t="s">
        <v>189</v>
      </c>
      <c r="C6153" s="6" t="s">
        <v>166</v>
      </c>
      <c r="D6153">
        <v>2.4000629999999998</v>
      </c>
      <c r="E6153" s="6" t="s">
        <v>76</v>
      </c>
      <c r="F6153" s="6" t="s">
        <v>75</v>
      </c>
      <c r="G6153">
        <v>20260723</v>
      </c>
    </row>
    <row r="6154" spans="1:7" x14ac:dyDescent="0.2">
      <c r="A6154" s="6" t="s">
        <v>203</v>
      </c>
      <c r="B6154" s="6" t="s">
        <v>189</v>
      </c>
      <c r="C6154" s="6" t="s">
        <v>166</v>
      </c>
      <c r="D6154">
        <v>-1.0189E-2</v>
      </c>
      <c r="E6154" s="6" t="s">
        <v>78</v>
      </c>
      <c r="F6154" s="6" t="s">
        <v>77</v>
      </c>
      <c r="G6154">
        <v>20260723</v>
      </c>
    </row>
    <row r="6155" spans="1:7" x14ac:dyDescent="0.2">
      <c r="A6155" s="6" t="s">
        <v>203</v>
      </c>
      <c r="B6155" s="6" t="s">
        <v>189</v>
      </c>
      <c r="C6155" s="6" t="s">
        <v>166</v>
      </c>
      <c r="D6155">
        <v>2.4102519999999998</v>
      </c>
      <c r="E6155" s="6" t="s">
        <v>80</v>
      </c>
      <c r="F6155" s="6" t="s">
        <v>79</v>
      </c>
      <c r="G6155">
        <v>20260723</v>
      </c>
    </row>
    <row r="6156" spans="1:7" x14ac:dyDescent="0.2">
      <c r="A6156" s="6" t="s">
        <v>203</v>
      </c>
      <c r="B6156" s="6" t="s">
        <v>189</v>
      </c>
      <c r="C6156" s="6" t="s">
        <v>166</v>
      </c>
      <c r="D6156">
        <v>-1.7638160000000001</v>
      </c>
      <c r="E6156" s="6" t="s">
        <v>82</v>
      </c>
      <c r="F6156" s="6" t="s">
        <v>81</v>
      </c>
      <c r="G6156">
        <v>20260723</v>
      </c>
    </row>
    <row r="6157" spans="1:7" x14ac:dyDescent="0.2">
      <c r="A6157" s="6" t="s">
        <v>203</v>
      </c>
      <c r="B6157" s="6" t="s">
        <v>189</v>
      </c>
      <c r="C6157" s="6" t="s">
        <v>166</v>
      </c>
      <c r="D6157">
        <v>0</v>
      </c>
      <c r="E6157" s="6" t="s">
        <v>84</v>
      </c>
      <c r="F6157" s="6" t="s">
        <v>83</v>
      </c>
      <c r="G6157">
        <v>20260723</v>
      </c>
    </row>
    <row r="6158" spans="1:7" x14ac:dyDescent="0.2">
      <c r="A6158" s="6" t="s">
        <v>203</v>
      </c>
      <c r="B6158" s="6" t="s">
        <v>189</v>
      </c>
      <c r="C6158" s="6" t="s">
        <v>166</v>
      </c>
      <c r="D6158">
        <v>9.7004710000000003</v>
      </c>
      <c r="E6158" s="6" t="s">
        <v>86</v>
      </c>
      <c r="F6158" s="6" t="s">
        <v>85</v>
      </c>
      <c r="G6158">
        <v>20260723</v>
      </c>
    </row>
    <row r="6159" spans="1:7" x14ac:dyDescent="0.2">
      <c r="A6159" s="6" t="s">
        <v>203</v>
      </c>
      <c r="B6159" s="6" t="s">
        <v>189</v>
      </c>
      <c r="C6159" s="6" t="s">
        <v>166</v>
      </c>
      <c r="D6159">
        <v>2.145718</v>
      </c>
      <c r="E6159" s="6" t="s">
        <v>88</v>
      </c>
      <c r="F6159" s="6" t="s">
        <v>87</v>
      </c>
      <c r="G6159">
        <v>20260723</v>
      </c>
    </row>
    <row r="6160" spans="1:7" x14ac:dyDescent="0.2">
      <c r="A6160" s="6" t="s">
        <v>203</v>
      </c>
      <c r="B6160" s="6" t="s">
        <v>189</v>
      </c>
      <c r="C6160" s="6" t="s">
        <v>166</v>
      </c>
      <c r="D6160">
        <v>4.3764349999999999</v>
      </c>
      <c r="E6160" s="6" t="s">
        <v>90</v>
      </c>
      <c r="F6160" s="6" t="s">
        <v>89</v>
      </c>
      <c r="G6160">
        <v>20260723</v>
      </c>
    </row>
    <row r="6161" spans="1:7" x14ac:dyDescent="0.2">
      <c r="A6161" s="6" t="s">
        <v>203</v>
      </c>
      <c r="B6161" s="6" t="s">
        <v>189</v>
      </c>
      <c r="C6161" s="6" t="s">
        <v>166</v>
      </c>
      <c r="D6161">
        <v>0</v>
      </c>
      <c r="E6161" s="6" t="s">
        <v>92</v>
      </c>
      <c r="F6161" s="6" t="s">
        <v>91</v>
      </c>
      <c r="G6161">
        <v>20260723</v>
      </c>
    </row>
    <row r="6162" spans="1:7" x14ac:dyDescent="0.2">
      <c r="A6162" s="6" t="s">
        <v>203</v>
      </c>
      <c r="B6162" s="6" t="s">
        <v>189</v>
      </c>
      <c r="C6162" s="6" t="s">
        <v>166</v>
      </c>
      <c r="D6162">
        <v>0</v>
      </c>
      <c r="E6162" s="6" t="s">
        <v>94</v>
      </c>
      <c r="F6162" s="6" t="s">
        <v>93</v>
      </c>
      <c r="G6162">
        <v>20260723</v>
      </c>
    </row>
    <row r="6163" spans="1:7" x14ac:dyDescent="0.2">
      <c r="A6163" s="6" t="s">
        <v>203</v>
      </c>
      <c r="B6163" s="6" t="s">
        <v>189</v>
      </c>
      <c r="C6163" s="6" t="s">
        <v>166</v>
      </c>
      <c r="D6163">
        <v>171.34620799999999</v>
      </c>
      <c r="E6163" s="6" t="s">
        <v>96</v>
      </c>
      <c r="F6163" s="6" t="s">
        <v>95</v>
      </c>
      <c r="G6163">
        <v>20260723</v>
      </c>
    </row>
    <row r="6164" spans="1:7" x14ac:dyDescent="0.2">
      <c r="A6164" s="6" t="s">
        <v>203</v>
      </c>
      <c r="B6164" s="6" t="s">
        <v>189</v>
      </c>
      <c r="C6164" s="6" t="s">
        <v>166</v>
      </c>
      <c r="D6164">
        <v>9.94102</v>
      </c>
      <c r="E6164" s="6" t="s">
        <v>98</v>
      </c>
      <c r="F6164" s="6" t="s">
        <v>97</v>
      </c>
      <c r="G6164">
        <v>20260723</v>
      </c>
    </row>
    <row r="6165" spans="1:7" x14ac:dyDescent="0.2">
      <c r="A6165" s="6" t="s">
        <v>203</v>
      </c>
      <c r="B6165" s="6" t="s">
        <v>189</v>
      </c>
      <c r="C6165" s="6" t="s">
        <v>166</v>
      </c>
      <c r="D6165">
        <v>1995.4407530000001</v>
      </c>
      <c r="E6165" s="6" t="s">
        <v>100</v>
      </c>
      <c r="F6165" s="6" t="s">
        <v>99</v>
      </c>
      <c r="G6165">
        <v>20260723</v>
      </c>
    </row>
    <row r="6166" spans="1:7" x14ac:dyDescent="0.2">
      <c r="A6166" s="6" t="s">
        <v>203</v>
      </c>
      <c r="B6166" s="6" t="s">
        <v>189</v>
      </c>
      <c r="C6166" s="6" t="s">
        <v>166</v>
      </c>
      <c r="E6166" s="6" t="s">
        <v>102</v>
      </c>
      <c r="F6166" s="6" t="s">
        <v>101</v>
      </c>
      <c r="G6166">
        <v>20260723</v>
      </c>
    </row>
    <row r="6167" spans="1:7" x14ac:dyDescent="0.2">
      <c r="A6167" s="6" t="s">
        <v>203</v>
      </c>
      <c r="B6167" s="6" t="s">
        <v>189</v>
      </c>
      <c r="C6167" s="6" t="s">
        <v>166</v>
      </c>
      <c r="D6167">
        <v>372.278166</v>
      </c>
      <c r="E6167" s="6" t="s">
        <v>167</v>
      </c>
      <c r="F6167" s="6" t="s">
        <v>103</v>
      </c>
      <c r="G6167">
        <v>20260723</v>
      </c>
    </row>
    <row r="6168" spans="1:7" x14ac:dyDescent="0.2">
      <c r="A6168" s="6" t="s">
        <v>203</v>
      </c>
      <c r="B6168" s="6" t="s">
        <v>189</v>
      </c>
      <c r="C6168" s="6" t="s">
        <v>166</v>
      </c>
      <c r="D6168">
        <v>355.46450800000002</v>
      </c>
      <c r="E6168" s="6" t="s">
        <v>168</v>
      </c>
      <c r="F6168" s="6" t="s">
        <v>104</v>
      </c>
      <c r="G6168">
        <v>20260723</v>
      </c>
    </row>
    <row r="6169" spans="1:7" x14ac:dyDescent="0.2">
      <c r="A6169" s="6" t="s">
        <v>203</v>
      </c>
      <c r="B6169" s="6" t="s">
        <v>189</v>
      </c>
      <c r="C6169" s="6" t="s">
        <v>166</v>
      </c>
      <c r="D6169">
        <v>0</v>
      </c>
      <c r="E6169" s="6" t="s">
        <v>106</v>
      </c>
      <c r="F6169" s="6" t="s">
        <v>105</v>
      </c>
      <c r="G6169">
        <v>20260723</v>
      </c>
    </row>
    <row r="6170" spans="1:7" x14ac:dyDescent="0.2">
      <c r="A6170" s="6" t="s">
        <v>203</v>
      </c>
      <c r="B6170" s="6" t="s">
        <v>189</v>
      </c>
      <c r="C6170" s="6" t="s">
        <v>166</v>
      </c>
      <c r="D6170">
        <v>338.60810600000002</v>
      </c>
      <c r="E6170" s="6" t="s">
        <v>108</v>
      </c>
      <c r="F6170" s="6" t="s">
        <v>107</v>
      </c>
      <c r="G6170">
        <v>20260723</v>
      </c>
    </row>
    <row r="6171" spans="1:7" x14ac:dyDescent="0.2">
      <c r="A6171" s="6" t="s">
        <v>203</v>
      </c>
      <c r="B6171" s="6" t="s">
        <v>189</v>
      </c>
      <c r="C6171" s="6" t="s">
        <v>166</v>
      </c>
      <c r="D6171">
        <v>16.856403</v>
      </c>
      <c r="E6171" s="6" t="s">
        <v>110</v>
      </c>
      <c r="F6171" s="6" t="s">
        <v>109</v>
      </c>
      <c r="G6171">
        <v>20260723</v>
      </c>
    </row>
    <row r="6172" spans="1:7" x14ac:dyDescent="0.2">
      <c r="A6172" s="6" t="s">
        <v>203</v>
      </c>
      <c r="B6172" s="6" t="s">
        <v>189</v>
      </c>
      <c r="C6172" s="6" t="s">
        <v>166</v>
      </c>
      <c r="D6172">
        <v>16.813658</v>
      </c>
      <c r="E6172" s="6" t="s">
        <v>112</v>
      </c>
      <c r="F6172" s="6" t="s">
        <v>111</v>
      </c>
      <c r="G6172">
        <v>20260723</v>
      </c>
    </row>
    <row r="6173" spans="1:7" x14ac:dyDescent="0.2">
      <c r="A6173" s="6" t="s">
        <v>203</v>
      </c>
      <c r="B6173" s="6" t="s">
        <v>189</v>
      </c>
      <c r="C6173" s="6" t="s">
        <v>166</v>
      </c>
      <c r="D6173">
        <v>0</v>
      </c>
      <c r="E6173" s="6" t="s">
        <v>106</v>
      </c>
      <c r="F6173" s="6" t="s">
        <v>113</v>
      </c>
      <c r="G6173">
        <v>20260723</v>
      </c>
    </row>
    <row r="6174" spans="1:7" x14ac:dyDescent="0.2">
      <c r="A6174" s="6" t="s">
        <v>203</v>
      </c>
      <c r="B6174" s="6" t="s">
        <v>189</v>
      </c>
      <c r="C6174" s="6" t="s">
        <v>166</v>
      </c>
      <c r="D6174">
        <v>15.58399</v>
      </c>
      <c r="E6174" s="6" t="s">
        <v>108</v>
      </c>
      <c r="F6174" s="6" t="s">
        <v>114</v>
      </c>
      <c r="G6174">
        <v>20260723</v>
      </c>
    </row>
    <row r="6175" spans="1:7" x14ac:dyDescent="0.2">
      <c r="A6175" s="6" t="s">
        <v>203</v>
      </c>
      <c r="B6175" s="6" t="s">
        <v>189</v>
      </c>
      <c r="C6175" s="6" t="s">
        <v>166</v>
      </c>
      <c r="D6175">
        <v>1.229668</v>
      </c>
      <c r="E6175" s="6" t="s">
        <v>110</v>
      </c>
      <c r="F6175" s="6" t="s">
        <v>115</v>
      </c>
      <c r="G6175">
        <v>20260723</v>
      </c>
    </row>
    <row r="6176" spans="1:7" x14ac:dyDescent="0.2">
      <c r="A6176" s="6" t="s">
        <v>203</v>
      </c>
      <c r="B6176" s="6" t="s">
        <v>189</v>
      </c>
      <c r="C6176" s="6" t="s">
        <v>166</v>
      </c>
      <c r="D6176">
        <v>237.34455399999999</v>
      </c>
      <c r="E6176" s="6" t="s">
        <v>117</v>
      </c>
      <c r="F6176" s="6" t="s">
        <v>116</v>
      </c>
      <c r="G6176">
        <v>20260723</v>
      </c>
    </row>
    <row r="6177" spans="1:7" x14ac:dyDescent="0.2">
      <c r="A6177" s="6" t="s">
        <v>203</v>
      </c>
      <c r="B6177" s="6" t="s">
        <v>189</v>
      </c>
      <c r="C6177" s="6" t="s">
        <v>166</v>
      </c>
      <c r="D6177">
        <v>-4.7378780000000003</v>
      </c>
      <c r="E6177" s="6" t="s">
        <v>119</v>
      </c>
      <c r="F6177" s="6" t="s">
        <v>118</v>
      </c>
      <c r="G6177">
        <v>20260723</v>
      </c>
    </row>
    <row r="6178" spans="1:7" x14ac:dyDescent="0.2">
      <c r="A6178" s="6" t="s">
        <v>203</v>
      </c>
      <c r="B6178" s="6" t="s">
        <v>189</v>
      </c>
      <c r="C6178" s="6" t="s">
        <v>166</v>
      </c>
      <c r="D6178">
        <v>0</v>
      </c>
      <c r="E6178" s="6" t="s">
        <v>106</v>
      </c>
      <c r="F6178" s="6" t="s">
        <v>120</v>
      </c>
      <c r="G6178">
        <v>20260723</v>
      </c>
    </row>
    <row r="6179" spans="1:7" x14ac:dyDescent="0.2">
      <c r="A6179" s="6" t="s">
        <v>203</v>
      </c>
      <c r="B6179" s="6" t="s">
        <v>189</v>
      </c>
      <c r="C6179" s="6" t="s">
        <v>166</v>
      </c>
      <c r="D6179">
        <v>-5.1441590000000001</v>
      </c>
      <c r="E6179" s="6" t="s">
        <v>108</v>
      </c>
      <c r="F6179" s="6" t="s">
        <v>121</v>
      </c>
      <c r="G6179">
        <v>20260723</v>
      </c>
    </row>
    <row r="6180" spans="1:7" x14ac:dyDescent="0.2">
      <c r="A6180" s="6" t="s">
        <v>203</v>
      </c>
      <c r="B6180" s="6" t="s">
        <v>189</v>
      </c>
      <c r="C6180" s="6" t="s">
        <v>166</v>
      </c>
      <c r="D6180">
        <v>0.406281</v>
      </c>
      <c r="E6180" s="6" t="s">
        <v>110</v>
      </c>
      <c r="F6180" s="6" t="s">
        <v>122</v>
      </c>
      <c r="G6180">
        <v>20260723</v>
      </c>
    </row>
    <row r="6181" spans="1:7" x14ac:dyDescent="0.2">
      <c r="A6181" s="6" t="s">
        <v>203</v>
      </c>
      <c r="B6181" s="6" t="s">
        <v>189</v>
      </c>
      <c r="C6181" s="6" t="s">
        <v>166</v>
      </c>
      <c r="D6181">
        <v>242.08243200000001</v>
      </c>
      <c r="E6181" s="6" t="s">
        <v>169</v>
      </c>
      <c r="F6181" s="6" t="s">
        <v>123</v>
      </c>
      <c r="G6181">
        <v>20260723</v>
      </c>
    </row>
    <row r="6182" spans="1:7" x14ac:dyDescent="0.2">
      <c r="A6182" s="6" t="s">
        <v>203</v>
      </c>
      <c r="B6182" s="6" t="s">
        <v>189</v>
      </c>
      <c r="C6182" s="6" t="s">
        <v>166</v>
      </c>
      <c r="D6182">
        <v>0</v>
      </c>
      <c r="E6182" s="6" t="s">
        <v>106</v>
      </c>
      <c r="F6182" s="6" t="s">
        <v>124</v>
      </c>
      <c r="G6182">
        <v>20260723</v>
      </c>
    </row>
    <row r="6183" spans="1:7" x14ac:dyDescent="0.2">
      <c r="A6183" s="6" t="s">
        <v>203</v>
      </c>
      <c r="B6183" s="6" t="s">
        <v>189</v>
      </c>
      <c r="C6183" s="6" t="s">
        <v>166</v>
      </c>
      <c r="D6183">
        <v>178.57237799999999</v>
      </c>
      <c r="E6183" s="6" t="s">
        <v>108</v>
      </c>
      <c r="F6183" s="6" t="s">
        <v>125</v>
      </c>
      <c r="G6183">
        <v>20260723</v>
      </c>
    </row>
    <row r="6184" spans="1:7" x14ac:dyDescent="0.2">
      <c r="A6184" s="6" t="s">
        <v>203</v>
      </c>
      <c r="B6184" s="6" t="s">
        <v>189</v>
      </c>
      <c r="C6184" s="6" t="s">
        <v>166</v>
      </c>
      <c r="D6184">
        <v>63.510053999999997</v>
      </c>
      <c r="E6184" s="6" t="s">
        <v>110</v>
      </c>
      <c r="F6184" s="6" t="s">
        <v>126</v>
      </c>
      <c r="G6184">
        <v>20260723</v>
      </c>
    </row>
    <row r="6185" spans="1:7" x14ac:dyDescent="0.2">
      <c r="A6185" s="6" t="s">
        <v>203</v>
      </c>
      <c r="B6185" s="6" t="s">
        <v>189</v>
      </c>
      <c r="C6185" s="6" t="s">
        <v>166</v>
      </c>
      <c r="D6185">
        <v>547.85662500000001</v>
      </c>
      <c r="E6185" s="6" t="s">
        <v>170</v>
      </c>
      <c r="F6185" s="6" t="s">
        <v>127</v>
      </c>
      <c r="G6185">
        <v>20260723</v>
      </c>
    </row>
    <row r="6186" spans="1:7" x14ac:dyDescent="0.2">
      <c r="A6186" s="6" t="s">
        <v>203</v>
      </c>
      <c r="B6186" s="6" t="s">
        <v>189</v>
      </c>
      <c r="C6186" s="6" t="s">
        <v>166</v>
      </c>
      <c r="D6186">
        <v>0</v>
      </c>
      <c r="E6186" s="6" t="s">
        <v>106</v>
      </c>
      <c r="F6186" s="6" t="s">
        <v>128</v>
      </c>
      <c r="G6186">
        <v>20260723</v>
      </c>
    </row>
    <row r="6187" spans="1:7" x14ac:dyDescent="0.2">
      <c r="A6187" s="6" t="s">
        <v>203</v>
      </c>
      <c r="B6187" s="6" t="s">
        <v>189</v>
      </c>
      <c r="C6187" s="6" t="s">
        <v>166</v>
      </c>
      <c r="D6187">
        <v>523.58389599999998</v>
      </c>
      <c r="E6187" s="6" t="s">
        <v>108</v>
      </c>
      <c r="F6187" s="6" t="s">
        <v>129</v>
      </c>
      <c r="G6187">
        <v>20260723</v>
      </c>
    </row>
    <row r="6188" spans="1:7" x14ac:dyDescent="0.2">
      <c r="A6188" s="6" t="s">
        <v>203</v>
      </c>
      <c r="B6188" s="6" t="s">
        <v>189</v>
      </c>
      <c r="C6188" s="6" t="s">
        <v>166</v>
      </c>
      <c r="D6188">
        <v>24.272729999999999</v>
      </c>
      <c r="E6188" s="6" t="s">
        <v>110</v>
      </c>
      <c r="F6188" s="6" t="s">
        <v>130</v>
      </c>
      <c r="G6188">
        <v>20260723</v>
      </c>
    </row>
    <row r="6189" spans="1:7" x14ac:dyDescent="0.2">
      <c r="A6189" s="6" t="s">
        <v>203</v>
      </c>
      <c r="B6189" s="6" t="s">
        <v>189</v>
      </c>
      <c r="C6189" s="6" t="s">
        <v>166</v>
      </c>
      <c r="E6189" s="6" t="s">
        <v>132</v>
      </c>
      <c r="F6189" s="6" t="s">
        <v>131</v>
      </c>
      <c r="G6189">
        <v>20260723</v>
      </c>
    </row>
    <row r="6190" spans="1:7" x14ac:dyDescent="0.2">
      <c r="A6190" s="6" t="s">
        <v>203</v>
      </c>
      <c r="B6190" s="6" t="s">
        <v>189</v>
      </c>
      <c r="C6190" s="6" t="s">
        <v>166</v>
      </c>
      <c r="D6190">
        <v>0</v>
      </c>
      <c r="E6190" s="6" t="s">
        <v>134</v>
      </c>
      <c r="F6190" s="6" t="s">
        <v>133</v>
      </c>
      <c r="G6190">
        <v>20260723</v>
      </c>
    </row>
    <row r="6191" spans="1:7" x14ac:dyDescent="0.2">
      <c r="A6191" s="6" t="s">
        <v>203</v>
      </c>
      <c r="B6191" s="6" t="s">
        <v>189</v>
      </c>
      <c r="C6191" s="6" t="s">
        <v>166</v>
      </c>
      <c r="D6191">
        <v>0.46844200000000003</v>
      </c>
      <c r="E6191" s="6" t="s">
        <v>136</v>
      </c>
      <c r="F6191" s="6" t="s">
        <v>135</v>
      </c>
      <c r="G6191">
        <v>20260723</v>
      </c>
    </row>
    <row r="6192" spans="1:7" x14ac:dyDescent="0.2">
      <c r="A6192" s="6" t="s">
        <v>203</v>
      </c>
      <c r="B6192" s="6" t="s">
        <v>189</v>
      </c>
      <c r="C6192" s="6" t="s">
        <v>166</v>
      </c>
      <c r="D6192">
        <v>0</v>
      </c>
      <c r="E6192" s="6" t="s">
        <v>138</v>
      </c>
      <c r="F6192" s="6" t="s">
        <v>137</v>
      </c>
      <c r="G6192">
        <v>20260723</v>
      </c>
    </row>
    <row r="6193" spans="1:7" x14ac:dyDescent="0.2">
      <c r="A6193" s="6" t="s">
        <v>203</v>
      </c>
      <c r="B6193" s="6" t="s">
        <v>189</v>
      </c>
      <c r="C6193" s="6" t="s">
        <v>166</v>
      </c>
      <c r="D6193">
        <v>14.943580000000001</v>
      </c>
      <c r="E6193" s="6" t="s">
        <v>140</v>
      </c>
      <c r="F6193" s="6" t="s">
        <v>139</v>
      </c>
      <c r="G6193">
        <v>20260723</v>
      </c>
    </row>
    <row r="6194" spans="1:7" x14ac:dyDescent="0.2">
      <c r="A6194" s="6" t="s">
        <v>203</v>
      </c>
      <c r="B6194" s="6" t="s">
        <v>189</v>
      </c>
      <c r="C6194" s="6" t="s">
        <v>166</v>
      </c>
      <c r="D6194">
        <v>21.775096999999999</v>
      </c>
      <c r="E6194" s="6" t="s">
        <v>142</v>
      </c>
      <c r="F6194" s="6" t="s">
        <v>141</v>
      </c>
      <c r="G6194">
        <v>20260723</v>
      </c>
    </row>
    <row r="6195" spans="1:7" x14ac:dyDescent="0.2">
      <c r="A6195" s="6" t="s">
        <v>203</v>
      </c>
      <c r="B6195" s="6" t="s">
        <v>189</v>
      </c>
      <c r="C6195" s="6" t="s">
        <v>166</v>
      </c>
      <c r="D6195">
        <v>0</v>
      </c>
      <c r="E6195" s="6" t="s">
        <v>52</v>
      </c>
      <c r="F6195" s="6" t="s">
        <v>143</v>
      </c>
      <c r="G6195">
        <v>20260723</v>
      </c>
    </row>
    <row r="6196" spans="1:7" x14ac:dyDescent="0.2">
      <c r="A6196" s="6" t="s">
        <v>203</v>
      </c>
      <c r="B6196" s="6" t="s">
        <v>189</v>
      </c>
      <c r="C6196" s="6" t="s">
        <v>166</v>
      </c>
      <c r="D6196">
        <v>0</v>
      </c>
      <c r="E6196" s="6" t="s">
        <v>145</v>
      </c>
      <c r="F6196" s="6" t="s">
        <v>144</v>
      </c>
      <c r="G6196">
        <v>20260723</v>
      </c>
    </row>
    <row r="6197" spans="1:7" x14ac:dyDescent="0.2">
      <c r="A6197" s="6" t="s">
        <v>203</v>
      </c>
      <c r="B6197" s="6" t="s">
        <v>189</v>
      </c>
      <c r="C6197" s="6" t="s">
        <v>166</v>
      </c>
      <c r="D6197">
        <v>18.899303</v>
      </c>
      <c r="E6197" s="6" t="s">
        <v>147</v>
      </c>
      <c r="F6197" s="6" t="s">
        <v>146</v>
      </c>
      <c r="G6197">
        <v>20260723</v>
      </c>
    </row>
    <row r="6198" spans="1:7" x14ac:dyDescent="0.2">
      <c r="A6198" s="6" t="s">
        <v>203</v>
      </c>
      <c r="B6198" s="6" t="s">
        <v>189</v>
      </c>
      <c r="C6198" s="6" t="s">
        <v>166</v>
      </c>
      <c r="D6198">
        <v>13.138227000000001</v>
      </c>
      <c r="E6198" s="6" t="s">
        <v>149</v>
      </c>
      <c r="F6198" s="6" t="s">
        <v>148</v>
      </c>
      <c r="G6198">
        <v>20260723</v>
      </c>
    </row>
    <row r="6199" spans="1:7" x14ac:dyDescent="0.2">
      <c r="A6199" s="6" t="s">
        <v>203</v>
      </c>
      <c r="B6199" s="6" t="s">
        <v>189</v>
      </c>
      <c r="C6199" s="6" t="s">
        <v>166</v>
      </c>
      <c r="D6199">
        <v>5.6427259999999997</v>
      </c>
      <c r="E6199" s="6" t="s">
        <v>151</v>
      </c>
      <c r="F6199" s="6" t="s">
        <v>150</v>
      </c>
      <c r="G6199">
        <v>20260723</v>
      </c>
    </row>
    <row r="6200" spans="1:7" x14ac:dyDescent="0.2">
      <c r="A6200" s="6" t="s">
        <v>203</v>
      </c>
      <c r="B6200" s="6" t="s">
        <v>189</v>
      </c>
      <c r="C6200" s="6" t="s">
        <v>166</v>
      </c>
      <c r="D6200">
        <v>17.312415000000001</v>
      </c>
      <c r="E6200" s="6" t="s">
        <v>153</v>
      </c>
      <c r="F6200" s="6" t="s">
        <v>152</v>
      </c>
      <c r="G6200">
        <v>20260723</v>
      </c>
    </row>
    <row r="6201" spans="1:7" x14ac:dyDescent="0.2">
      <c r="A6201" s="6" t="s">
        <v>203</v>
      </c>
      <c r="B6201" s="6" t="s">
        <v>189</v>
      </c>
      <c r="C6201" s="6" t="s">
        <v>166</v>
      </c>
      <c r="D6201">
        <v>6.0044930000000001</v>
      </c>
      <c r="E6201" s="6" t="s">
        <v>155</v>
      </c>
      <c r="F6201" s="6" t="s">
        <v>154</v>
      </c>
      <c r="G6201">
        <v>20260723</v>
      </c>
    </row>
    <row r="6202" spans="1:7" x14ac:dyDescent="0.2">
      <c r="A6202" s="6" t="s">
        <v>203</v>
      </c>
      <c r="B6202" s="6" t="s">
        <v>189</v>
      </c>
      <c r="C6202" s="6" t="s">
        <v>166</v>
      </c>
      <c r="D6202">
        <v>4.4929999999999996E-3</v>
      </c>
      <c r="E6202" s="6" t="s">
        <v>157</v>
      </c>
      <c r="F6202" s="6" t="s">
        <v>156</v>
      </c>
      <c r="G6202">
        <v>20260723</v>
      </c>
    </row>
    <row r="6203" spans="1:7" x14ac:dyDescent="0.2">
      <c r="A6203" s="6" t="s">
        <v>203</v>
      </c>
      <c r="B6203" s="6" t="s">
        <v>189</v>
      </c>
      <c r="C6203" s="6" t="s">
        <v>166</v>
      </c>
      <c r="D6203">
        <v>6</v>
      </c>
      <c r="E6203" s="6" t="s">
        <v>159</v>
      </c>
      <c r="F6203" s="6" t="s">
        <v>158</v>
      </c>
      <c r="G6203">
        <v>20260723</v>
      </c>
    </row>
    <row r="6204" spans="1:7" x14ac:dyDescent="0.2">
      <c r="A6204" s="6" t="s">
        <v>203</v>
      </c>
      <c r="B6204" s="6" t="s">
        <v>189</v>
      </c>
      <c r="C6204" s="6" t="s">
        <v>166</v>
      </c>
      <c r="D6204">
        <v>19.965447000000001</v>
      </c>
      <c r="E6204" s="6" t="s">
        <v>161</v>
      </c>
      <c r="F6204" s="6" t="s">
        <v>160</v>
      </c>
      <c r="G6204">
        <v>20260723</v>
      </c>
    </row>
    <row r="6205" spans="1:7" x14ac:dyDescent="0.2">
      <c r="A6205" s="6" t="s">
        <v>203</v>
      </c>
      <c r="B6205" s="6" t="s">
        <v>189</v>
      </c>
      <c r="C6205" s="6" t="s">
        <v>166</v>
      </c>
      <c r="D6205">
        <v>1275.6290770000001</v>
      </c>
      <c r="E6205" s="6" t="s">
        <v>163</v>
      </c>
      <c r="F6205" s="6" t="s">
        <v>162</v>
      </c>
      <c r="G6205">
        <v>20260723</v>
      </c>
    </row>
    <row r="6206" spans="1:7" x14ac:dyDescent="0.2">
      <c r="A6206" s="6" t="s">
        <v>203</v>
      </c>
      <c r="B6206" s="6" t="s">
        <v>189</v>
      </c>
      <c r="C6206" s="6" t="s">
        <v>166</v>
      </c>
      <c r="D6206">
        <v>719.81167700000003</v>
      </c>
      <c r="E6206" s="6" t="s">
        <v>165</v>
      </c>
      <c r="F6206" s="6" t="s">
        <v>164</v>
      </c>
      <c r="G6206">
        <v>20260723</v>
      </c>
    </row>
    <row r="6207" spans="1:7" x14ac:dyDescent="0.2">
      <c r="A6207" s="6" t="s">
        <v>203</v>
      </c>
      <c r="B6207" s="6" t="s">
        <v>190</v>
      </c>
      <c r="C6207" s="6" t="s">
        <v>166</v>
      </c>
      <c r="E6207" s="6" t="s">
        <v>12</v>
      </c>
      <c r="F6207" s="6" t="s">
        <v>11</v>
      </c>
      <c r="G6207">
        <v>20260723</v>
      </c>
    </row>
    <row r="6208" spans="1:7" x14ac:dyDescent="0.2">
      <c r="A6208" s="6" t="s">
        <v>203</v>
      </c>
      <c r="B6208" s="6" t="s">
        <v>190</v>
      </c>
      <c r="C6208" s="6" t="s">
        <v>166</v>
      </c>
      <c r="E6208" s="6" t="s">
        <v>16</v>
      </c>
      <c r="F6208" s="6" t="s">
        <v>15</v>
      </c>
      <c r="G6208">
        <v>20260723</v>
      </c>
    </row>
    <row r="6209" spans="1:7" x14ac:dyDescent="0.2">
      <c r="A6209" s="6" t="s">
        <v>203</v>
      </c>
      <c r="B6209" s="6" t="s">
        <v>190</v>
      </c>
      <c r="C6209" s="6" t="s">
        <v>166</v>
      </c>
      <c r="E6209" s="6" t="s">
        <v>18</v>
      </c>
      <c r="F6209" s="6" t="s">
        <v>17</v>
      </c>
      <c r="G6209">
        <v>20260723</v>
      </c>
    </row>
    <row r="6210" spans="1:7" x14ac:dyDescent="0.2">
      <c r="A6210" s="6" t="s">
        <v>203</v>
      </c>
      <c r="B6210" s="6" t="s">
        <v>190</v>
      </c>
      <c r="C6210" s="6" t="s">
        <v>166</v>
      </c>
      <c r="D6210">
        <v>0</v>
      </c>
      <c r="E6210" s="6" t="s">
        <v>20</v>
      </c>
      <c r="F6210" s="6" t="s">
        <v>19</v>
      </c>
      <c r="G6210">
        <v>20260723</v>
      </c>
    </row>
    <row r="6211" spans="1:7" x14ac:dyDescent="0.2">
      <c r="A6211" s="6" t="s">
        <v>203</v>
      </c>
      <c r="B6211" s="6" t="s">
        <v>190</v>
      </c>
      <c r="C6211" s="6" t="s">
        <v>166</v>
      </c>
      <c r="D6211">
        <v>0.29661399999999999</v>
      </c>
      <c r="E6211" s="6" t="s">
        <v>22</v>
      </c>
      <c r="F6211" s="6" t="s">
        <v>21</v>
      </c>
      <c r="G6211">
        <v>20260723</v>
      </c>
    </row>
    <row r="6212" spans="1:7" x14ac:dyDescent="0.2">
      <c r="A6212" s="6" t="s">
        <v>203</v>
      </c>
      <c r="B6212" s="6" t="s">
        <v>190</v>
      </c>
      <c r="C6212" s="6" t="s">
        <v>166</v>
      </c>
      <c r="D6212">
        <v>0</v>
      </c>
      <c r="E6212" s="6" t="s">
        <v>24</v>
      </c>
      <c r="F6212" s="6" t="s">
        <v>23</v>
      </c>
      <c r="G6212">
        <v>20260723</v>
      </c>
    </row>
    <row r="6213" spans="1:7" x14ac:dyDescent="0.2">
      <c r="A6213" s="6" t="s">
        <v>203</v>
      </c>
      <c r="B6213" s="6" t="s">
        <v>190</v>
      </c>
      <c r="C6213" s="6" t="s">
        <v>166</v>
      </c>
      <c r="D6213">
        <v>18.231670000000001</v>
      </c>
      <c r="E6213" s="6" t="s">
        <v>26</v>
      </c>
      <c r="F6213" s="6" t="s">
        <v>25</v>
      </c>
      <c r="G6213">
        <v>20260723</v>
      </c>
    </row>
    <row r="6214" spans="1:7" x14ac:dyDescent="0.2">
      <c r="A6214" s="6" t="s">
        <v>203</v>
      </c>
      <c r="B6214" s="6" t="s">
        <v>190</v>
      </c>
      <c r="C6214" s="6" t="s">
        <v>166</v>
      </c>
      <c r="D6214">
        <v>1060.4218289999999</v>
      </c>
      <c r="E6214" s="6" t="s">
        <v>28</v>
      </c>
      <c r="F6214" s="6" t="s">
        <v>27</v>
      </c>
      <c r="G6214">
        <v>20260723</v>
      </c>
    </row>
    <row r="6215" spans="1:7" x14ac:dyDescent="0.2">
      <c r="A6215" s="6" t="s">
        <v>203</v>
      </c>
      <c r="B6215" s="6" t="s">
        <v>190</v>
      </c>
      <c r="C6215" s="6" t="s">
        <v>166</v>
      </c>
      <c r="D6215">
        <v>0</v>
      </c>
      <c r="E6215" s="6" t="s">
        <v>30</v>
      </c>
      <c r="F6215" s="6" t="s">
        <v>29</v>
      </c>
      <c r="G6215">
        <v>20260723</v>
      </c>
    </row>
    <row r="6216" spans="1:7" x14ac:dyDescent="0.2">
      <c r="A6216" s="6" t="s">
        <v>203</v>
      </c>
      <c r="B6216" s="6" t="s">
        <v>190</v>
      </c>
      <c r="C6216" s="6" t="s">
        <v>166</v>
      </c>
      <c r="D6216">
        <v>16.252611000000002</v>
      </c>
      <c r="E6216" s="6" t="s">
        <v>32</v>
      </c>
      <c r="F6216" s="6" t="s">
        <v>31</v>
      </c>
      <c r="G6216">
        <v>20260723</v>
      </c>
    </row>
    <row r="6217" spans="1:7" x14ac:dyDescent="0.2">
      <c r="A6217" s="6" t="s">
        <v>203</v>
      </c>
      <c r="B6217" s="6" t="s">
        <v>190</v>
      </c>
      <c r="C6217" s="6" t="s">
        <v>166</v>
      </c>
      <c r="D6217">
        <v>2.5073859999999999</v>
      </c>
      <c r="E6217" s="6" t="s">
        <v>34</v>
      </c>
      <c r="F6217" s="6" t="s">
        <v>33</v>
      </c>
      <c r="G6217">
        <v>20260723</v>
      </c>
    </row>
    <row r="6218" spans="1:7" x14ac:dyDescent="0.2">
      <c r="A6218" s="6" t="s">
        <v>203</v>
      </c>
      <c r="B6218" s="6" t="s">
        <v>190</v>
      </c>
      <c r="C6218" s="6" t="s">
        <v>166</v>
      </c>
      <c r="D6218">
        <v>2.463943</v>
      </c>
      <c r="E6218" s="6" t="s">
        <v>36</v>
      </c>
      <c r="F6218" s="6" t="s">
        <v>35</v>
      </c>
      <c r="G6218">
        <v>20260723</v>
      </c>
    </row>
    <row r="6219" spans="1:7" x14ac:dyDescent="0.2">
      <c r="A6219" s="6" t="s">
        <v>203</v>
      </c>
      <c r="B6219" s="6" t="s">
        <v>190</v>
      </c>
      <c r="C6219" s="6" t="s">
        <v>166</v>
      </c>
      <c r="D6219">
        <v>4.3443000000000002E-2</v>
      </c>
      <c r="E6219" s="6" t="s">
        <v>38</v>
      </c>
      <c r="F6219" s="6" t="s">
        <v>37</v>
      </c>
      <c r="G6219">
        <v>20260723</v>
      </c>
    </row>
    <row r="6220" spans="1:7" x14ac:dyDescent="0.2">
      <c r="A6220" s="6" t="s">
        <v>203</v>
      </c>
      <c r="B6220" s="6" t="s">
        <v>190</v>
      </c>
      <c r="C6220" s="6" t="s">
        <v>166</v>
      </c>
      <c r="D6220">
        <v>945.598567</v>
      </c>
      <c r="E6220" s="6" t="s">
        <v>40</v>
      </c>
      <c r="F6220" s="6" t="s">
        <v>39</v>
      </c>
      <c r="G6220">
        <v>20260723</v>
      </c>
    </row>
    <row r="6221" spans="1:7" x14ac:dyDescent="0.2">
      <c r="A6221" s="6" t="s">
        <v>203</v>
      </c>
      <c r="B6221" s="6" t="s">
        <v>190</v>
      </c>
      <c r="C6221" s="6" t="s">
        <v>166</v>
      </c>
      <c r="D6221">
        <v>244.20972699999999</v>
      </c>
      <c r="E6221" s="6" t="s">
        <v>42</v>
      </c>
      <c r="F6221" s="6" t="s">
        <v>41</v>
      </c>
      <c r="G6221">
        <v>20260723</v>
      </c>
    </row>
    <row r="6222" spans="1:7" x14ac:dyDescent="0.2">
      <c r="A6222" s="6" t="s">
        <v>203</v>
      </c>
      <c r="B6222" s="6" t="s">
        <v>190</v>
      </c>
      <c r="C6222" s="6" t="s">
        <v>166</v>
      </c>
      <c r="D6222">
        <v>701.38883999999996</v>
      </c>
      <c r="E6222" s="6" t="s">
        <v>44</v>
      </c>
      <c r="F6222" s="6" t="s">
        <v>43</v>
      </c>
      <c r="G6222">
        <v>20260723</v>
      </c>
    </row>
    <row r="6223" spans="1:7" x14ac:dyDescent="0.2">
      <c r="A6223" s="6" t="s">
        <v>203</v>
      </c>
      <c r="B6223" s="6" t="s">
        <v>190</v>
      </c>
      <c r="C6223" s="6" t="s">
        <v>166</v>
      </c>
      <c r="D6223">
        <v>0</v>
      </c>
      <c r="E6223" s="6" t="s">
        <v>46</v>
      </c>
      <c r="F6223" s="6" t="s">
        <v>45</v>
      </c>
      <c r="G6223">
        <v>20260723</v>
      </c>
    </row>
    <row r="6224" spans="1:7" x14ac:dyDescent="0.2">
      <c r="A6224" s="6" t="s">
        <v>203</v>
      </c>
      <c r="B6224" s="6" t="s">
        <v>190</v>
      </c>
      <c r="C6224" s="6" t="s">
        <v>166</v>
      </c>
      <c r="D6224">
        <v>0</v>
      </c>
      <c r="E6224" s="6" t="s">
        <v>48</v>
      </c>
      <c r="F6224" s="6" t="s">
        <v>47</v>
      </c>
      <c r="G6224">
        <v>20260723</v>
      </c>
    </row>
    <row r="6225" spans="1:7" x14ac:dyDescent="0.2">
      <c r="A6225" s="6" t="s">
        <v>203</v>
      </c>
      <c r="B6225" s="6" t="s">
        <v>190</v>
      </c>
      <c r="C6225" s="6" t="s">
        <v>166</v>
      </c>
      <c r="D6225">
        <v>37.798560999999999</v>
      </c>
      <c r="E6225" s="6" t="s">
        <v>50</v>
      </c>
      <c r="F6225" s="6" t="s">
        <v>49</v>
      </c>
      <c r="G6225">
        <v>20260723</v>
      </c>
    </row>
    <row r="6226" spans="1:7" x14ac:dyDescent="0.2">
      <c r="A6226" s="6" t="s">
        <v>203</v>
      </c>
      <c r="B6226" s="6" t="s">
        <v>190</v>
      </c>
      <c r="C6226" s="6" t="s">
        <v>166</v>
      </c>
      <c r="D6226">
        <v>0</v>
      </c>
      <c r="E6226" s="6" t="s">
        <v>52</v>
      </c>
      <c r="F6226" s="6" t="s">
        <v>51</v>
      </c>
      <c r="G6226">
        <v>20260723</v>
      </c>
    </row>
    <row r="6227" spans="1:7" x14ac:dyDescent="0.2">
      <c r="A6227" s="6" t="s">
        <v>203</v>
      </c>
      <c r="B6227" s="6" t="s">
        <v>190</v>
      </c>
      <c r="C6227" s="6" t="s">
        <v>166</v>
      </c>
      <c r="D6227">
        <v>58.264704000000002</v>
      </c>
      <c r="E6227" s="6" t="s">
        <v>54</v>
      </c>
      <c r="F6227" s="6" t="s">
        <v>53</v>
      </c>
      <c r="G6227">
        <v>20260723</v>
      </c>
    </row>
    <row r="6228" spans="1:7" x14ac:dyDescent="0.2">
      <c r="A6228" s="6" t="s">
        <v>203</v>
      </c>
      <c r="B6228" s="6" t="s">
        <v>190</v>
      </c>
      <c r="C6228" s="6" t="s">
        <v>166</v>
      </c>
      <c r="D6228">
        <v>0</v>
      </c>
      <c r="E6228" s="6" t="s">
        <v>56</v>
      </c>
      <c r="F6228" s="6" t="s">
        <v>55</v>
      </c>
      <c r="G6228">
        <v>20260723</v>
      </c>
    </row>
    <row r="6229" spans="1:7" x14ac:dyDescent="0.2">
      <c r="A6229" s="6" t="s">
        <v>203</v>
      </c>
      <c r="B6229" s="6" t="s">
        <v>190</v>
      </c>
      <c r="C6229" s="6" t="s">
        <v>166</v>
      </c>
      <c r="D6229">
        <v>706.44169699999998</v>
      </c>
      <c r="E6229" s="6" t="s">
        <v>58</v>
      </c>
      <c r="F6229" s="6" t="s">
        <v>57</v>
      </c>
      <c r="G6229">
        <v>20260723</v>
      </c>
    </row>
    <row r="6230" spans="1:7" x14ac:dyDescent="0.2">
      <c r="A6230" s="6" t="s">
        <v>203</v>
      </c>
      <c r="B6230" s="6" t="s">
        <v>190</v>
      </c>
      <c r="C6230" s="6" t="s">
        <v>166</v>
      </c>
      <c r="D6230">
        <v>17.382034999999998</v>
      </c>
      <c r="E6230" s="6" t="s">
        <v>60</v>
      </c>
      <c r="F6230" s="6" t="s">
        <v>59</v>
      </c>
      <c r="G6230">
        <v>20260723</v>
      </c>
    </row>
    <row r="6231" spans="1:7" x14ac:dyDescent="0.2">
      <c r="A6231" s="6" t="s">
        <v>203</v>
      </c>
      <c r="B6231" s="6" t="s">
        <v>190</v>
      </c>
      <c r="C6231" s="6" t="s">
        <v>166</v>
      </c>
      <c r="D6231">
        <v>0</v>
      </c>
      <c r="E6231" s="6" t="s">
        <v>62</v>
      </c>
      <c r="F6231" s="6" t="s">
        <v>61</v>
      </c>
      <c r="G6231">
        <v>20260723</v>
      </c>
    </row>
    <row r="6232" spans="1:7" x14ac:dyDescent="0.2">
      <c r="A6232" s="6" t="s">
        <v>203</v>
      </c>
      <c r="B6232" s="6" t="s">
        <v>190</v>
      </c>
      <c r="C6232" s="6" t="s">
        <v>166</v>
      </c>
      <c r="D6232">
        <v>7.7202999999999994E-2</v>
      </c>
      <c r="E6232" s="6" t="s">
        <v>64</v>
      </c>
      <c r="F6232" s="6" t="s">
        <v>63</v>
      </c>
      <c r="G6232">
        <v>20260723</v>
      </c>
    </row>
    <row r="6233" spans="1:7" x14ac:dyDescent="0.2">
      <c r="A6233" s="6" t="s">
        <v>203</v>
      </c>
      <c r="B6233" s="6" t="s">
        <v>190</v>
      </c>
      <c r="C6233" s="6" t="s">
        <v>166</v>
      </c>
      <c r="D6233">
        <v>17.304832000000001</v>
      </c>
      <c r="E6233" s="6" t="s">
        <v>66</v>
      </c>
      <c r="F6233" s="6" t="s">
        <v>65</v>
      </c>
      <c r="G6233">
        <v>20260723</v>
      </c>
    </row>
    <row r="6234" spans="1:7" x14ac:dyDescent="0.2">
      <c r="A6234" s="6" t="s">
        <v>203</v>
      </c>
      <c r="B6234" s="6" t="s">
        <v>190</v>
      </c>
      <c r="C6234" s="6" t="s">
        <v>166</v>
      </c>
      <c r="D6234">
        <v>42.188816000000003</v>
      </c>
      <c r="E6234" s="6" t="s">
        <v>68</v>
      </c>
      <c r="F6234" s="6" t="s">
        <v>67</v>
      </c>
      <c r="G6234">
        <v>20260723</v>
      </c>
    </row>
    <row r="6235" spans="1:7" x14ac:dyDescent="0.2">
      <c r="A6235" s="6" t="s">
        <v>203</v>
      </c>
      <c r="B6235" s="6" t="s">
        <v>190</v>
      </c>
      <c r="C6235" s="6" t="s">
        <v>166</v>
      </c>
      <c r="D6235">
        <v>47.036883000000003</v>
      </c>
      <c r="E6235" s="6" t="s">
        <v>70</v>
      </c>
      <c r="F6235" s="6" t="s">
        <v>69</v>
      </c>
      <c r="G6235">
        <v>20260723</v>
      </c>
    </row>
    <row r="6236" spans="1:7" x14ac:dyDescent="0.2">
      <c r="A6236" s="6" t="s">
        <v>203</v>
      </c>
      <c r="B6236" s="6" t="s">
        <v>190</v>
      </c>
      <c r="C6236" s="6" t="s">
        <v>166</v>
      </c>
      <c r="D6236">
        <v>47.075671</v>
      </c>
      <c r="E6236" s="6" t="s">
        <v>72</v>
      </c>
      <c r="F6236" s="6" t="s">
        <v>71</v>
      </c>
      <c r="G6236">
        <v>20260723</v>
      </c>
    </row>
    <row r="6237" spans="1:7" x14ac:dyDescent="0.2">
      <c r="A6237" s="6" t="s">
        <v>203</v>
      </c>
      <c r="B6237" s="6" t="s">
        <v>190</v>
      </c>
      <c r="C6237" s="6" t="s">
        <v>166</v>
      </c>
      <c r="D6237">
        <v>-3.8788000000000003E-2</v>
      </c>
      <c r="E6237" s="6" t="s">
        <v>74</v>
      </c>
      <c r="F6237" s="6" t="s">
        <v>73</v>
      </c>
      <c r="G6237">
        <v>20260723</v>
      </c>
    </row>
    <row r="6238" spans="1:7" x14ac:dyDescent="0.2">
      <c r="A6238" s="6" t="s">
        <v>203</v>
      </c>
      <c r="B6238" s="6" t="s">
        <v>190</v>
      </c>
      <c r="C6238" s="6" t="s">
        <v>166</v>
      </c>
      <c r="D6238">
        <v>-2.7725029999999999</v>
      </c>
      <c r="E6238" s="6" t="s">
        <v>76</v>
      </c>
      <c r="F6238" s="6" t="s">
        <v>75</v>
      </c>
      <c r="G6238">
        <v>20260723</v>
      </c>
    </row>
    <row r="6239" spans="1:7" x14ac:dyDescent="0.2">
      <c r="A6239" s="6" t="s">
        <v>203</v>
      </c>
      <c r="B6239" s="6" t="s">
        <v>190</v>
      </c>
      <c r="C6239" s="6" t="s">
        <v>166</v>
      </c>
      <c r="D6239">
        <v>-1.9049E-2</v>
      </c>
      <c r="E6239" s="6" t="s">
        <v>78</v>
      </c>
      <c r="F6239" s="6" t="s">
        <v>77</v>
      </c>
      <c r="G6239">
        <v>20260723</v>
      </c>
    </row>
    <row r="6240" spans="1:7" x14ac:dyDescent="0.2">
      <c r="A6240" s="6" t="s">
        <v>203</v>
      </c>
      <c r="B6240" s="6" t="s">
        <v>190</v>
      </c>
      <c r="C6240" s="6" t="s">
        <v>166</v>
      </c>
      <c r="D6240">
        <v>-2.7534540000000001</v>
      </c>
      <c r="E6240" s="6" t="s">
        <v>80</v>
      </c>
      <c r="F6240" s="6" t="s">
        <v>79</v>
      </c>
      <c r="G6240">
        <v>20260723</v>
      </c>
    </row>
    <row r="6241" spans="1:7" x14ac:dyDescent="0.2">
      <c r="A6241" s="6" t="s">
        <v>203</v>
      </c>
      <c r="B6241" s="6" t="s">
        <v>190</v>
      </c>
      <c r="C6241" s="6" t="s">
        <v>166</v>
      </c>
      <c r="D6241">
        <v>-2.075564</v>
      </c>
      <c r="E6241" s="6" t="s">
        <v>82</v>
      </c>
      <c r="F6241" s="6" t="s">
        <v>81</v>
      </c>
      <c r="G6241">
        <v>20260723</v>
      </c>
    </row>
    <row r="6242" spans="1:7" x14ac:dyDescent="0.2">
      <c r="A6242" s="6" t="s">
        <v>203</v>
      </c>
      <c r="B6242" s="6" t="s">
        <v>190</v>
      </c>
      <c r="C6242" s="6" t="s">
        <v>166</v>
      </c>
      <c r="D6242">
        <v>0</v>
      </c>
      <c r="E6242" s="6" t="s">
        <v>84</v>
      </c>
      <c r="F6242" s="6" t="s">
        <v>83</v>
      </c>
      <c r="G6242">
        <v>20260723</v>
      </c>
    </row>
    <row r="6243" spans="1:7" x14ac:dyDescent="0.2">
      <c r="A6243" s="6" t="s">
        <v>203</v>
      </c>
      <c r="B6243" s="6" t="s">
        <v>190</v>
      </c>
      <c r="C6243" s="6" t="s">
        <v>166</v>
      </c>
      <c r="D6243">
        <v>8.9285300000000003</v>
      </c>
      <c r="E6243" s="6" t="s">
        <v>86</v>
      </c>
      <c r="F6243" s="6" t="s">
        <v>85</v>
      </c>
      <c r="G6243">
        <v>20260723</v>
      </c>
    </row>
    <row r="6244" spans="1:7" x14ac:dyDescent="0.2">
      <c r="A6244" s="6" t="s">
        <v>203</v>
      </c>
      <c r="B6244" s="6" t="s">
        <v>190</v>
      </c>
      <c r="C6244" s="6" t="s">
        <v>166</v>
      </c>
      <c r="D6244">
        <v>2.4233210000000001</v>
      </c>
      <c r="E6244" s="6" t="s">
        <v>88</v>
      </c>
      <c r="F6244" s="6" t="s">
        <v>87</v>
      </c>
      <c r="G6244">
        <v>20260723</v>
      </c>
    </row>
    <row r="6245" spans="1:7" x14ac:dyDescent="0.2">
      <c r="A6245" s="6" t="s">
        <v>203</v>
      </c>
      <c r="B6245" s="6" t="s">
        <v>190</v>
      </c>
      <c r="C6245" s="6" t="s">
        <v>166</v>
      </c>
      <c r="D6245">
        <v>4.5287329999999999</v>
      </c>
      <c r="E6245" s="6" t="s">
        <v>90</v>
      </c>
      <c r="F6245" s="6" t="s">
        <v>89</v>
      </c>
      <c r="G6245">
        <v>20260723</v>
      </c>
    </row>
    <row r="6246" spans="1:7" x14ac:dyDescent="0.2">
      <c r="A6246" s="6" t="s">
        <v>203</v>
      </c>
      <c r="B6246" s="6" t="s">
        <v>190</v>
      </c>
      <c r="C6246" s="6" t="s">
        <v>166</v>
      </c>
      <c r="D6246">
        <v>0</v>
      </c>
      <c r="E6246" s="6" t="s">
        <v>92</v>
      </c>
      <c r="F6246" s="6" t="s">
        <v>91</v>
      </c>
      <c r="G6246">
        <v>20260723</v>
      </c>
    </row>
    <row r="6247" spans="1:7" x14ac:dyDescent="0.2">
      <c r="A6247" s="6" t="s">
        <v>203</v>
      </c>
      <c r="B6247" s="6" t="s">
        <v>190</v>
      </c>
      <c r="C6247" s="6" t="s">
        <v>166</v>
      </c>
      <c r="D6247">
        <v>0</v>
      </c>
      <c r="E6247" s="6" t="s">
        <v>94</v>
      </c>
      <c r="F6247" s="6" t="s">
        <v>93</v>
      </c>
      <c r="G6247">
        <v>20260723</v>
      </c>
    </row>
    <row r="6248" spans="1:7" x14ac:dyDescent="0.2">
      <c r="A6248" s="6" t="s">
        <v>203</v>
      </c>
      <c r="B6248" s="6" t="s">
        <v>190</v>
      </c>
      <c r="C6248" s="6" t="s">
        <v>166</v>
      </c>
      <c r="D6248">
        <v>162.855121</v>
      </c>
      <c r="E6248" s="6" t="s">
        <v>96</v>
      </c>
      <c r="F6248" s="6" t="s">
        <v>95</v>
      </c>
      <c r="G6248">
        <v>20260723</v>
      </c>
    </row>
    <row r="6249" spans="1:7" x14ac:dyDescent="0.2">
      <c r="A6249" s="6" t="s">
        <v>203</v>
      </c>
      <c r="B6249" s="6" t="s">
        <v>190</v>
      </c>
      <c r="C6249" s="6" t="s">
        <v>166</v>
      </c>
      <c r="D6249">
        <v>7.9836749999999999</v>
      </c>
      <c r="E6249" s="6" t="s">
        <v>98</v>
      </c>
      <c r="F6249" s="6" t="s">
        <v>97</v>
      </c>
      <c r="G6249">
        <v>20260723</v>
      </c>
    </row>
    <row r="6250" spans="1:7" x14ac:dyDescent="0.2">
      <c r="A6250" s="6" t="s">
        <v>203</v>
      </c>
      <c r="B6250" s="6" t="s">
        <v>190</v>
      </c>
      <c r="C6250" s="6" t="s">
        <v>166</v>
      </c>
      <c r="D6250">
        <v>2031.682041</v>
      </c>
      <c r="E6250" s="6" t="s">
        <v>100</v>
      </c>
      <c r="F6250" s="6" t="s">
        <v>99</v>
      </c>
      <c r="G6250">
        <v>20260723</v>
      </c>
    </row>
    <row r="6251" spans="1:7" x14ac:dyDescent="0.2">
      <c r="A6251" s="6" t="s">
        <v>203</v>
      </c>
      <c r="B6251" s="6" t="s">
        <v>190</v>
      </c>
      <c r="C6251" s="6" t="s">
        <v>166</v>
      </c>
      <c r="E6251" s="6" t="s">
        <v>102</v>
      </c>
      <c r="F6251" s="6" t="s">
        <v>101</v>
      </c>
      <c r="G6251">
        <v>20260723</v>
      </c>
    </row>
    <row r="6252" spans="1:7" x14ac:dyDescent="0.2">
      <c r="A6252" s="6" t="s">
        <v>203</v>
      </c>
      <c r="B6252" s="6" t="s">
        <v>190</v>
      </c>
      <c r="C6252" s="6" t="s">
        <v>166</v>
      </c>
      <c r="D6252">
        <v>339.86908299999999</v>
      </c>
      <c r="E6252" s="6" t="s">
        <v>167</v>
      </c>
      <c r="F6252" s="6" t="s">
        <v>103</v>
      </c>
      <c r="G6252">
        <v>20260723</v>
      </c>
    </row>
    <row r="6253" spans="1:7" x14ac:dyDescent="0.2">
      <c r="A6253" s="6" t="s">
        <v>203</v>
      </c>
      <c r="B6253" s="6" t="s">
        <v>190</v>
      </c>
      <c r="C6253" s="6" t="s">
        <v>166</v>
      </c>
      <c r="D6253">
        <v>327.18208900000002</v>
      </c>
      <c r="E6253" s="6" t="s">
        <v>168</v>
      </c>
      <c r="F6253" s="6" t="s">
        <v>104</v>
      </c>
      <c r="G6253">
        <v>20260723</v>
      </c>
    </row>
    <row r="6254" spans="1:7" x14ac:dyDescent="0.2">
      <c r="A6254" s="6" t="s">
        <v>203</v>
      </c>
      <c r="B6254" s="6" t="s">
        <v>190</v>
      </c>
      <c r="C6254" s="6" t="s">
        <v>166</v>
      </c>
      <c r="D6254">
        <v>0</v>
      </c>
      <c r="E6254" s="6" t="s">
        <v>106</v>
      </c>
      <c r="F6254" s="6" t="s">
        <v>105</v>
      </c>
      <c r="G6254">
        <v>20260723</v>
      </c>
    </row>
    <row r="6255" spans="1:7" x14ac:dyDescent="0.2">
      <c r="A6255" s="6" t="s">
        <v>203</v>
      </c>
      <c r="B6255" s="6" t="s">
        <v>190</v>
      </c>
      <c r="C6255" s="6" t="s">
        <v>166</v>
      </c>
      <c r="D6255">
        <v>311.759659</v>
      </c>
      <c r="E6255" s="6" t="s">
        <v>108</v>
      </c>
      <c r="F6255" s="6" t="s">
        <v>107</v>
      </c>
      <c r="G6255">
        <v>20260723</v>
      </c>
    </row>
    <row r="6256" spans="1:7" x14ac:dyDescent="0.2">
      <c r="A6256" s="6" t="s">
        <v>203</v>
      </c>
      <c r="B6256" s="6" t="s">
        <v>190</v>
      </c>
      <c r="C6256" s="6" t="s">
        <v>166</v>
      </c>
      <c r="D6256">
        <v>15.42243</v>
      </c>
      <c r="E6256" s="6" t="s">
        <v>110</v>
      </c>
      <c r="F6256" s="6" t="s">
        <v>109</v>
      </c>
      <c r="G6256">
        <v>20260723</v>
      </c>
    </row>
    <row r="6257" spans="1:7" x14ac:dyDescent="0.2">
      <c r="A6257" s="6" t="s">
        <v>203</v>
      </c>
      <c r="B6257" s="6" t="s">
        <v>190</v>
      </c>
      <c r="C6257" s="6" t="s">
        <v>166</v>
      </c>
      <c r="D6257">
        <v>12.686994</v>
      </c>
      <c r="E6257" s="6" t="s">
        <v>112</v>
      </c>
      <c r="F6257" s="6" t="s">
        <v>111</v>
      </c>
      <c r="G6257">
        <v>20260723</v>
      </c>
    </row>
    <row r="6258" spans="1:7" x14ac:dyDescent="0.2">
      <c r="A6258" s="6" t="s">
        <v>203</v>
      </c>
      <c r="B6258" s="6" t="s">
        <v>190</v>
      </c>
      <c r="C6258" s="6" t="s">
        <v>166</v>
      </c>
      <c r="D6258">
        <v>0</v>
      </c>
      <c r="E6258" s="6" t="s">
        <v>106</v>
      </c>
      <c r="F6258" s="6" t="s">
        <v>113</v>
      </c>
      <c r="G6258">
        <v>20260723</v>
      </c>
    </row>
    <row r="6259" spans="1:7" x14ac:dyDescent="0.2">
      <c r="A6259" s="6" t="s">
        <v>203</v>
      </c>
      <c r="B6259" s="6" t="s">
        <v>190</v>
      </c>
      <c r="C6259" s="6" t="s">
        <v>166</v>
      </c>
      <c r="D6259">
        <v>11.568504000000001</v>
      </c>
      <c r="E6259" s="6" t="s">
        <v>108</v>
      </c>
      <c r="F6259" s="6" t="s">
        <v>114</v>
      </c>
      <c r="G6259">
        <v>20260723</v>
      </c>
    </row>
    <row r="6260" spans="1:7" x14ac:dyDescent="0.2">
      <c r="A6260" s="6" t="s">
        <v>203</v>
      </c>
      <c r="B6260" s="6" t="s">
        <v>190</v>
      </c>
      <c r="C6260" s="6" t="s">
        <v>166</v>
      </c>
      <c r="D6260">
        <v>1.11849</v>
      </c>
      <c r="E6260" s="6" t="s">
        <v>110</v>
      </c>
      <c r="F6260" s="6" t="s">
        <v>115</v>
      </c>
      <c r="G6260">
        <v>20260723</v>
      </c>
    </row>
    <row r="6261" spans="1:7" x14ac:dyDescent="0.2">
      <c r="A6261" s="6" t="s">
        <v>203</v>
      </c>
      <c r="B6261" s="6" t="s">
        <v>190</v>
      </c>
      <c r="C6261" s="6" t="s">
        <v>166</v>
      </c>
      <c r="D6261">
        <v>270.193017</v>
      </c>
      <c r="E6261" s="6" t="s">
        <v>117</v>
      </c>
      <c r="F6261" s="6" t="s">
        <v>116</v>
      </c>
      <c r="G6261">
        <v>20260723</v>
      </c>
    </row>
    <row r="6262" spans="1:7" x14ac:dyDescent="0.2">
      <c r="A6262" s="6" t="s">
        <v>203</v>
      </c>
      <c r="B6262" s="6" t="s">
        <v>190</v>
      </c>
      <c r="C6262" s="6" t="s">
        <v>166</v>
      </c>
      <c r="D6262">
        <v>-4.5341019999999999</v>
      </c>
      <c r="E6262" s="6" t="s">
        <v>119</v>
      </c>
      <c r="F6262" s="6" t="s">
        <v>118</v>
      </c>
      <c r="G6262">
        <v>20260723</v>
      </c>
    </row>
    <row r="6263" spans="1:7" x14ac:dyDescent="0.2">
      <c r="A6263" s="6" t="s">
        <v>203</v>
      </c>
      <c r="B6263" s="6" t="s">
        <v>190</v>
      </c>
      <c r="C6263" s="6" t="s">
        <v>166</v>
      </c>
      <c r="D6263">
        <v>0</v>
      </c>
      <c r="E6263" s="6" t="s">
        <v>106</v>
      </c>
      <c r="F6263" s="6" t="s">
        <v>120</v>
      </c>
      <c r="G6263">
        <v>20260723</v>
      </c>
    </row>
    <row r="6264" spans="1:7" x14ac:dyDescent="0.2">
      <c r="A6264" s="6" t="s">
        <v>203</v>
      </c>
      <c r="B6264" s="6" t="s">
        <v>190</v>
      </c>
      <c r="C6264" s="6" t="s">
        <v>166</v>
      </c>
      <c r="D6264">
        <v>-4.8601169999999998</v>
      </c>
      <c r="E6264" s="6" t="s">
        <v>108</v>
      </c>
      <c r="F6264" s="6" t="s">
        <v>121</v>
      </c>
      <c r="G6264">
        <v>20260723</v>
      </c>
    </row>
    <row r="6265" spans="1:7" x14ac:dyDescent="0.2">
      <c r="A6265" s="6" t="s">
        <v>203</v>
      </c>
      <c r="B6265" s="6" t="s">
        <v>190</v>
      </c>
      <c r="C6265" s="6" t="s">
        <v>166</v>
      </c>
      <c r="D6265">
        <v>0.326015</v>
      </c>
      <c r="E6265" s="6" t="s">
        <v>110</v>
      </c>
      <c r="F6265" s="6" t="s">
        <v>122</v>
      </c>
      <c r="G6265">
        <v>20260723</v>
      </c>
    </row>
    <row r="6266" spans="1:7" x14ac:dyDescent="0.2">
      <c r="A6266" s="6" t="s">
        <v>203</v>
      </c>
      <c r="B6266" s="6" t="s">
        <v>190</v>
      </c>
      <c r="C6266" s="6" t="s">
        <v>166</v>
      </c>
      <c r="D6266">
        <v>274.72711900000002</v>
      </c>
      <c r="E6266" s="6" t="s">
        <v>169</v>
      </c>
      <c r="F6266" s="6" t="s">
        <v>123</v>
      </c>
      <c r="G6266">
        <v>20260723</v>
      </c>
    </row>
    <row r="6267" spans="1:7" x14ac:dyDescent="0.2">
      <c r="A6267" s="6" t="s">
        <v>203</v>
      </c>
      <c r="B6267" s="6" t="s">
        <v>190</v>
      </c>
      <c r="C6267" s="6" t="s">
        <v>166</v>
      </c>
      <c r="D6267">
        <v>0</v>
      </c>
      <c r="E6267" s="6" t="s">
        <v>106</v>
      </c>
      <c r="F6267" s="6" t="s">
        <v>124</v>
      </c>
      <c r="G6267">
        <v>20260723</v>
      </c>
    </row>
    <row r="6268" spans="1:7" x14ac:dyDescent="0.2">
      <c r="A6268" s="6" t="s">
        <v>203</v>
      </c>
      <c r="B6268" s="6" t="s">
        <v>190</v>
      </c>
      <c r="C6268" s="6" t="s">
        <v>166</v>
      </c>
      <c r="D6268">
        <v>188.82427200000001</v>
      </c>
      <c r="E6268" s="6" t="s">
        <v>108</v>
      </c>
      <c r="F6268" s="6" t="s">
        <v>125</v>
      </c>
      <c r="G6268">
        <v>20260723</v>
      </c>
    </row>
    <row r="6269" spans="1:7" x14ac:dyDescent="0.2">
      <c r="A6269" s="6" t="s">
        <v>203</v>
      </c>
      <c r="B6269" s="6" t="s">
        <v>190</v>
      </c>
      <c r="C6269" s="6" t="s">
        <v>166</v>
      </c>
      <c r="D6269">
        <v>85.902845999999997</v>
      </c>
      <c r="E6269" s="6" t="s">
        <v>110</v>
      </c>
      <c r="F6269" s="6" t="s">
        <v>126</v>
      </c>
      <c r="G6269">
        <v>20260723</v>
      </c>
    </row>
    <row r="6270" spans="1:7" x14ac:dyDescent="0.2">
      <c r="A6270" s="6" t="s">
        <v>203</v>
      </c>
      <c r="B6270" s="6" t="s">
        <v>190</v>
      </c>
      <c r="C6270" s="6" t="s">
        <v>166</v>
      </c>
      <c r="D6270">
        <v>633.17496500000004</v>
      </c>
      <c r="E6270" s="6" t="s">
        <v>170</v>
      </c>
      <c r="F6270" s="6" t="s">
        <v>127</v>
      </c>
      <c r="G6270">
        <v>20260723</v>
      </c>
    </row>
    <row r="6271" spans="1:7" x14ac:dyDescent="0.2">
      <c r="A6271" s="6" t="s">
        <v>203</v>
      </c>
      <c r="B6271" s="6" t="s">
        <v>190</v>
      </c>
      <c r="C6271" s="6" t="s">
        <v>166</v>
      </c>
      <c r="D6271">
        <v>0</v>
      </c>
      <c r="E6271" s="6" t="s">
        <v>106</v>
      </c>
      <c r="F6271" s="6" t="s">
        <v>128</v>
      </c>
      <c r="G6271">
        <v>20260723</v>
      </c>
    </row>
    <row r="6272" spans="1:7" x14ac:dyDescent="0.2">
      <c r="A6272" s="6" t="s">
        <v>203</v>
      </c>
      <c r="B6272" s="6" t="s">
        <v>190</v>
      </c>
      <c r="C6272" s="6" t="s">
        <v>166</v>
      </c>
      <c r="D6272">
        <v>614.24741800000004</v>
      </c>
      <c r="E6272" s="6" t="s">
        <v>108</v>
      </c>
      <c r="F6272" s="6" t="s">
        <v>129</v>
      </c>
      <c r="G6272">
        <v>20260723</v>
      </c>
    </row>
    <row r="6273" spans="1:7" x14ac:dyDescent="0.2">
      <c r="A6273" s="6" t="s">
        <v>203</v>
      </c>
      <c r="B6273" s="6" t="s">
        <v>190</v>
      </c>
      <c r="C6273" s="6" t="s">
        <v>166</v>
      </c>
      <c r="D6273">
        <v>18.927547000000001</v>
      </c>
      <c r="E6273" s="6" t="s">
        <v>110</v>
      </c>
      <c r="F6273" s="6" t="s">
        <v>130</v>
      </c>
      <c r="G6273">
        <v>20260723</v>
      </c>
    </row>
    <row r="6274" spans="1:7" x14ac:dyDescent="0.2">
      <c r="A6274" s="6" t="s">
        <v>203</v>
      </c>
      <c r="B6274" s="6" t="s">
        <v>190</v>
      </c>
      <c r="C6274" s="6" t="s">
        <v>166</v>
      </c>
      <c r="E6274" s="6" t="s">
        <v>132</v>
      </c>
      <c r="F6274" s="6" t="s">
        <v>131</v>
      </c>
      <c r="G6274">
        <v>20260723</v>
      </c>
    </row>
    <row r="6275" spans="1:7" x14ac:dyDescent="0.2">
      <c r="A6275" s="6" t="s">
        <v>203</v>
      </c>
      <c r="B6275" s="6" t="s">
        <v>190</v>
      </c>
      <c r="C6275" s="6" t="s">
        <v>166</v>
      </c>
      <c r="D6275">
        <v>0</v>
      </c>
      <c r="E6275" s="6" t="s">
        <v>134</v>
      </c>
      <c r="F6275" s="6" t="s">
        <v>133</v>
      </c>
      <c r="G6275">
        <v>20260723</v>
      </c>
    </row>
    <row r="6276" spans="1:7" x14ac:dyDescent="0.2">
      <c r="A6276" s="6" t="s">
        <v>203</v>
      </c>
      <c r="B6276" s="6" t="s">
        <v>190</v>
      </c>
      <c r="C6276" s="6" t="s">
        <v>166</v>
      </c>
      <c r="D6276">
        <v>0.75357200000000002</v>
      </c>
      <c r="E6276" s="6" t="s">
        <v>136</v>
      </c>
      <c r="F6276" s="6" t="s">
        <v>135</v>
      </c>
      <c r="G6276">
        <v>20260723</v>
      </c>
    </row>
    <row r="6277" spans="1:7" x14ac:dyDescent="0.2">
      <c r="A6277" s="6" t="s">
        <v>203</v>
      </c>
      <c r="B6277" s="6" t="s">
        <v>190</v>
      </c>
      <c r="C6277" s="6" t="s">
        <v>166</v>
      </c>
      <c r="D6277">
        <v>0</v>
      </c>
      <c r="E6277" s="6" t="s">
        <v>138</v>
      </c>
      <c r="F6277" s="6" t="s">
        <v>137</v>
      </c>
      <c r="G6277">
        <v>20260723</v>
      </c>
    </row>
    <row r="6278" spans="1:7" x14ac:dyDescent="0.2">
      <c r="A6278" s="6" t="s">
        <v>203</v>
      </c>
      <c r="B6278" s="6" t="s">
        <v>190</v>
      </c>
      <c r="C6278" s="6" t="s">
        <v>166</v>
      </c>
      <c r="D6278">
        <v>15.169634</v>
      </c>
      <c r="E6278" s="6" t="s">
        <v>140</v>
      </c>
      <c r="F6278" s="6" t="s">
        <v>139</v>
      </c>
      <c r="G6278">
        <v>20260723</v>
      </c>
    </row>
    <row r="6279" spans="1:7" x14ac:dyDescent="0.2">
      <c r="A6279" s="6" t="s">
        <v>203</v>
      </c>
      <c r="B6279" s="6" t="s">
        <v>190</v>
      </c>
      <c r="C6279" s="6" t="s">
        <v>166</v>
      </c>
      <c r="D6279">
        <v>23.011154000000001</v>
      </c>
      <c r="E6279" s="6" t="s">
        <v>142</v>
      </c>
      <c r="F6279" s="6" t="s">
        <v>141</v>
      </c>
      <c r="G6279">
        <v>20260723</v>
      </c>
    </row>
    <row r="6280" spans="1:7" x14ac:dyDescent="0.2">
      <c r="A6280" s="6" t="s">
        <v>203</v>
      </c>
      <c r="B6280" s="6" t="s">
        <v>190</v>
      </c>
      <c r="C6280" s="6" t="s">
        <v>166</v>
      </c>
      <c r="D6280">
        <v>0</v>
      </c>
      <c r="E6280" s="6" t="s">
        <v>52</v>
      </c>
      <c r="F6280" s="6" t="s">
        <v>143</v>
      </c>
      <c r="G6280">
        <v>20260723</v>
      </c>
    </row>
    <row r="6281" spans="1:7" x14ac:dyDescent="0.2">
      <c r="A6281" s="6" t="s">
        <v>203</v>
      </c>
      <c r="B6281" s="6" t="s">
        <v>190</v>
      </c>
      <c r="C6281" s="6" t="s">
        <v>166</v>
      </c>
      <c r="D6281">
        <v>0</v>
      </c>
      <c r="E6281" s="6" t="s">
        <v>145</v>
      </c>
      <c r="F6281" s="6" t="s">
        <v>144</v>
      </c>
      <c r="G6281">
        <v>20260723</v>
      </c>
    </row>
    <row r="6282" spans="1:7" x14ac:dyDescent="0.2">
      <c r="A6282" s="6" t="s">
        <v>203</v>
      </c>
      <c r="B6282" s="6" t="s">
        <v>190</v>
      </c>
      <c r="C6282" s="6" t="s">
        <v>166</v>
      </c>
      <c r="D6282">
        <v>11.631705</v>
      </c>
      <c r="E6282" s="6" t="s">
        <v>147</v>
      </c>
      <c r="F6282" s="6" t="s">
        <v>146</v>
      </c>
      <c r="G6282">
        <v>20260723</v>
      </c>
    </row>
    <row r="6283" spans="1:7" x14ac:dyDescent="0.2">
      <c r="A6283" s="6" t="s">
        <v>203</v>
      </c>
      <c r="B6283" s="6" t="s">
        <v>190</v>
      </c>
      <c r="C6283" s="6" t="s">
        <v>166</v>
      </c>
      <c r="D6283">
        <v>10.258436</v>
      </c>
      <c r="E6283" s="6" t="s">
        <v>149</v>
      </c>
      <c r="F6283" s="6" t="s">
        <v>148</v>
      </c>
      <c r="G6283">
        <v>20260723</v>
      </c>
    </row>
    <row r="6284" spans="1:7" x14ac:dyDescent="0.2">
      <c r="A6284" s="6" t="s">
        <v>203</v>
      </c>
      <c r="B6284" s="6" t="s">
        <v>190</v>
      </c>
      <c r="C6284" s="6" t="s">
        <v>166</v>
      </c>
      <c r="D6284">
        <v>5.9716459999999998</v>
      </c>
      <c r="E6284" s="6" t="s">
        <v>151</v>
      </c>
      <c r="F6284" s="6" t="s">
        <v>150</v>
      </c>
      <c r="G6284">
        <v>20260723</v>
      </c>
    </row>
    <row r="6285" spans="1:7" x14ac:dyDescent="0.2">
      <c r="A6285" s="6" t="s">
        <v>203</v>
      </c>
      <c r="B6285" s="6" t="s">
        <v>190</v>
      </c>
      <c r="C6285" s="6" t="s">
        <v>166</v>
      </c>
      <c r="D6285">
        <v>15.873222999999999</v>
      </c>
      <c r="E6285" s="6" t="s">
        <v>153</v>
      </c>
      <c r="F6285" s="6" t="s">
        <v>152</v>
      </c>
      <c r="G6285">
        <v>20260723</v>
      </c>
    </row>
    <row r="6286" spans="1:7" x14ac:dyDescent="0.2">
      <c r="A6286" s="6" t="s">
        <v>203</v>
      </c>
      <c r="B6286" s="6" t="s">
        <v>190</v>
      </c>
      <c r="C6286" s="6" t="s">
        <v>166</v>
      </c>
      <c r="D6286">
        <v>6.0061780000000002</v>
      </c>
      <c r="E6286" s="6" t="s">
        <v>155</v>
      </c>
      <c r="F6286" s="6" t="s">
        <v>154</v>
      </c>
      <c r="G6286">
        <v>20260723</v>
      </c>
    </row>
    <row r="6287" spans="1:7" x14ac:dyDescent="0.2">
      <c r="A6287" s="6" t="s">
        <v>203</v>
      </c>
      <c r="B6287" s="6" t="s">
        <v>190</v>
      </c>
      <c r="C6287" s="6" t="s">
        <v>166</v>
      </c>
      <c r="D6287">
        <v>6.1780000000000003E-3</v>
      </c>
      <c r="E6287" s="6" t="s">
        <v>157</v>
      </c>
      <c r="F6287" s="6" t="s">
        <v>156</v>
      </c>
      <c r="G6287">
        <v>20260723</v>
      </c>
    </row>
    <row r="6288" spans="1:7" x14ac:dyDescent="0.2">
      <c r="A6288" s="6" t="s">
        <v>203</v>
      </c>
      <c r="B6288" s="6" t="s">
        <v>190</v>
      </c>
      <c r="C6288" s="6" t="s">
        <v>166</v>
      </c>
      <c r="D6288">
        <v>6</v>
      </c>
      <c r="E6288" s="6" t="s">
        <v>159</v>
      </c>
      <c r="F6288" s="6" t="s">
        <v>158</v>
      </c>
      <c r="G6288">
        <v>20260723</v>
      </c>
    </row>
    <row r="6289" spans="1:7" x14ac:dyDescent="0.2">
      <c r="A6289" s="6" t="s">
        <v>203</v>
      </c>
      <c r="B6289" s="6" t="s">
        <v>190</v>
      </c>
      <c r="C6289" s="6" t="s">
        <v>166</v>
      </c>
      <c r="D6289">
        <v>21.237638</v>
      </c>
      <c r="E6289" s="6" t="s">
        <v>161</v>
      </c>
      <c r="F6289" s="6" t="s">
        <v>160</v>
      </c>
      <c r="G6289">
        <v>20260723</v>
      </c>
    </row>
    <row r="6290" spans="1:7" x14ac:dyDescent="0.2">
      <c r="A6290" s="6" t="s">
        <v>203</v>
      </c>
      <c r="B6290" s="6" t="s">
        <v>190</v>
      </c>
      <c r="C6290" s="6" t="s">
        <v>166</v>
      </c>
      <c r="D6290">
        <v>1353.150251</v>
      </c>
      <c r="E6290" s="6" t="s">
        <v>163</v>
      </c>
      <c r="F6290" s="6" t="s">
        <v>162</v>
      </c>
      <c r="G6290">
        <v>20260723</v>
      </c>
    </row>
    <row r="6291" spans="1:7" x14ac:dyDescent="0.2">
      <c r="A6291" s="6" t="s">
        <v>203</v>
      </c>
      <c r="B6291" s="6" t="s">
        <v>190</v>
      </c>
      <c r="C6291" s="6" t="s">
        <v>166</v>
      </c>
      <c r="D6291">
        <v>678.53179</v>
      </c>
      <c r="E6291" s="6" t="s">
        <v>165</v>
      </c>
      <c r="F6291" s="6" t="s">
        <v>164</v>
      </c>
      <c r="G6291">
        <v>20260723</v>
      </c>
    </row>
    <row r="6292" spans="1:7" x14ac:dyDescent="0.2">
      <c r="A6292" s="6" t="s">
        <v>203</v>
      </c>
      <c r="B6292" s="6" t="s">
        <v>191</v>
      </c>
      <c r="C6292" s="6" t="s">
        <v>166</v>
      </c>
      <c r="E6292" s="6" t="s">
        <v>12</v>
      </c>
      <c r="F6292" s="6" t="s">
        <v>11</v>
      </c>
      <c r="G6292">
        <v>20260723</v>
      </c>
    </row>
    <row r="6293" spans="1:7" x14ac:dyDescent="0.2">
      <c r="A6293" s="6" t="s">
        <v>203</v>
      </c>
      <c r="B6293" s="6" t="s">
        <v>191</v>
      </c>
      <c r="C6293" s="6" t="s">
        <v>166</v>
      </c>
      <c r="E6293" s="6" t="s">
        <v>16</v>
      </c>
      <c r="F6293" s="6" t="s">
        <v>15</v>
      </c>
      <c r="G6293">
        <v>20260723</v>
      </c>
    </row>
    <row r="6294" spans="1:7" x14ac:dyDescent="0.2">
      <c r="A6294" s="6" t="s">
        <v>203</v>
      </c>
      <c r="B6294" s="6" t="s">
        <v>191</v>
      </c>
      <c r="C6294" s="6" t="s">
        <v>166</v>
      </c>
      <c r="E6294" s="6" t="s">
        <v>18</v>
      </c>
      <c r="F6294" s="6" t="s">
        <v>17</v>
      </c>
      <c r="G6294">
        <v>20260723</v>
      </c>
    </row>
    <row r="6295" spans="1:7" x14ac:dyDescent="0.2">
      <c r="A6295" s="6" t="s">
        <v>203</v>
      </c>
      <c r="B6295" s="6" t="s">
        <v>191</v>
      </c>
      <c r="C6295" s="6" t="s">
        <v>166</v>
      </c>
      <c r="D6295">
        <v>0</v>
      </c>
      <c r="E6295" s="6" t="s">
        <v>20</v>
      </c>
      <c r="F6295" s="6" t="s">
        <v>19</v>
      </c>
      <c r="G6295">
        <v>20260723</v>
      </c>
    </row>
    <row r="6296" spans="1:7" x14ac:dyDescent="0.2">
      <c r="A6296" s="6" t="s">
        <v>203</v>
      </c>
      <c r="B6296" s="6" t="s">
        <v>191</v>
      </c>
      <c r="C6296" s="6" t="s">
        <v>166</v>
      </c>
      <c r="D6296">
        <v>0.361126</v>
      </c>
      <c r="E6296" s="6" t="s">
        <v>22</v>
      </c>
      <c r="F6296" s="6" t="s">
        <v>21</v>
      </c>
      <c r="G6296">
        <v>20260723</v>
      </c>
    </row>
    <row r="6297" spans="1:7" x14ac:dyDescent="0.2">
      <c r="A6297" s="6" t="s">
        <v>203</v>
      </c>
      <c r="B6297" s="6" t="s">
        <v>191</v>
      </c>
      <c r="C6297" s="6" t="s">
        <v>166</v>
      </c>
      <c r="D6297">
        <v>0</v>
      </c>
      <c r="E6297" s="6" t="s">
        <v>24</v>
      </c>
      <c r="F6297" s="6" t="s">
        <v>23</v>
      </c>
      <c r="G6297">
        <v>20260723</v>
      </c>
    </row>
    <row r="6298" spans="1:7" x14ac:dyDescent="0.2">
      <c r="A6298" s="6" t="s">
        <v>203</v>
      </c>
      <c r="B6298" s="6" t="s">
        <v>191</v>
      </c>
      <c r="C6298" s="6" t="s">
        <v>166</v>
      </c>
      <c r="D6298">
        <v>20.523669000000002</v>
      </c>
      <c r="E6298" s="6" t="s">
        <v>26</v>
      </c>
      <c r="F6298" s="6" t="s">
        <v>25</v>
      </c>
      <c r="G6298">
        <v>20260723</v>
      </c>
    </row>
    <row r="6299" spans="1:7" x14ac:dyDescent="0.2">
      <c r="A6299" s="6" t="s">
        <v>203</v>
      </c>
      <c r="B6299" s="6" t="s">
        <v>191</v>
      </c>
      <c r="C6299" s="6" t="s">
        <v>166</v>
      </c>
      <c r="D6299">
        <v>1039.7343089999999</v>
      </c>
      <c r="E6299" s="6" t="s">
        <v>28</v>
      </c>
      <c r="F6299" s="6" t="s">
        <v>27</v>
      </c>
      <c r="G6299">
        <v>20260723</v>
      </c>
    </row>
    <row r="6300" spans="1:7" x14ac:dyDescent="0.2">
      <c r="A6300" s="6" t="s">
        <v>203</v>
      </c>
      <c r="B6300" s="6" t="s">
        <v>191</v>
      </c>
      <c r="C6300" s="6" t="s">
        <v>166</v>
      </c>
      <c r="D6300">
        <v>0</v>
      </c>
      <c r="E6300" s="6" t="s">
        <v>30</v>
      </c>
      <c r="F6300" s="6" t="s">
        <v>29</v>
      </c>
      <c r="G6300">
        <v>20260723</v>
      </c>
    </row>
    <row r="6301" spans="1:7" x14ac:dyDescent="0.2">
      <c r="A6301" s="6" t="s">
        <v>203</v>
      </c>
      <c r="B6301" s="6" t="s">
        <v>191</v>
      </c>
      <c r="C6301" s="6" t="s">
        <v>166</v>
      </c>
      <c r="D6301">
        <v>20.360586000000001</v>
      </c>
      <c r="E6301" s="6" t="s">
        <v>32</v>
      </c>
      <c r="F6301" s="6" t="s">
        <v>31</v>
      </c>
      <c r="G6301">
        <v>20260723</v>
      </c>
    </row>
    <row r="6302" spans="1:7" x14ac:dyDescent="0.2">
      <c r="A6302" s="6" t="s">
        <v>203</v>
      </c>
      <c r="B6302" s="6" t="s">
        <v>191</v>
      </c>
      <c r="C6302" s="6" t="s">
        <v>166</v>
      </c>
      <c r="D6302">
        <v>3.517369</v>
      </c>
      <c r="E6302" s="6" t="s">
        <v>34</v>
      </c>
      <c r="F6302" s="6" t="s">
        <v>33</v>
      </c>
      <c r="G6302">
        <v>20260723</v>
      </c>
    </row>
    <row r="6303" spans="1:7" x14ac:dyDescent="0.2">
      <c r="A6303" s="6" t="s">
        <v>203</v>
      </c>
      <c r="B6303" s="6" t="s">
        <v>191</v>
      </c>
      <c r="C6303" s="6" t="s">
        <v>166</v>
      </c>
      <c r="D6303">
        <v>3.1064069999999999</v>
      </c>
      <c r="E6303" s="6" t="s">
        <v>36</v>
      </c>
      <c r="F6303" s="6" t="s">
        <v>35</v>
      </c>
      <c r="G6303">
        <v>20260723</v>
      </c>
    </row>
    <row r="6304" spans="1:7" x14ac:dyDescent="0.2">
      <c r="A6304" s="6" t="s">
        <v>203</v>
      </c>
      <c r="B6304" s="6" t="s">
        <v>191</v>
      </c>
      <c r="C6304" s="6" t="s">
        <v>166</v>
      </c>
      <c r="D6304">
        <v>0.41096199999999999</v>
      </c>
      <c r="E6304" s="6" t="s">
        <v>38</v>
      </c>
      <c r="F6304" s="6" t="s">
        <v>37</v>
      </c>
      <c r="G6304">
        <v>20260723</v>
      </c>
    </row>
    <row r="6305" spans="1:7" x14ac:dyDescent="0.2">
      <c r="A6305" s="6" t="s">
        <v>203</v>
      </c>
      <c r="B6305" s="6" t="s">
        <v>191</v>
      </c>
      <c r="C6305" s="6" t="s">
        <v>166</v>
      </c>
      <c r="D6305">
        <v>902.26522999999997</v>
      </c>
      <c r="E6305" s="6" t="s">
        <v>40</v>
      </c>
      <c r="F6305" s="6" t="s">
        <v>39</v>
      </c>
      <c r="G6305">
        <v>20260723</v>
      </c>
    </row>
    <row r="6306" spans="1:7" x14ac:dyDescent="0.2">
      <c r="A6306" s="6" t="s">
        <v>203</v>
      </c>
      <c r="B6306" s="6" t="s">
        <v>191</v>
      </c>
      <c r="C6306" s="6" t="s">
        <v>166</v>
      </c>
      <c r="D6306">
        <v>213.424297</v>
      </c>
      <c r="E6306" s="6" t="s">
        <v>42</v>
      </c>
      <c r="F6306" s="6" t="s">
        <v>41</v>
      </c>
      <c r="G6306">
        <v>20260723</v>
      </c>
    </row>
    <row r="6307" spans="1:7" x14ac:dyDescent="0.2">
      <c r="A6307" s="6" t="s">
        <v>203</v>
      </c>
      <c r="B6307" s="6" t="s">
        <v>191</v>
      </c>
      <c r="C6307" s="6" t="s">
        <v>166</v>
      </c>
      <c r="D6307">
        <v>688.84093399999995</v>
      </c>
      <c r="E6307" s="6" t="s">
        <v>44</v>
      </c>
      <c r="F6307" s="6" t="s">
        <v>43</v>
      </c>
      <c r="G6307">
        <v>20260723</v>
      </c>
    </row>
    <row r="6308" spans="1:7" x14ac:dyDescent="0.2">
      <c r="A6308" s="6" t="s">
        <v>203</v>
      </c>
      <c r="B6308" s="6" t="s">
        <v>191</v>
      </c>
      <c r="C6308" s="6" t="s">
        <v>166</v>
      </c>
      <c r="D6308">
        <v>0</v>
      </c>
      <c r="E6308" s="6" t="s">
        <v>46</v>
      </c>
      <c r="F6308" s="6" t="s">
        <v>45</v>
      </c>
      <c r="G6308">
        <v>20260723</v>
      </c>
    </row>
    <row r="6309" spans="1:7" x14ac:dyDescent="0.2">
      <c r="A6309" s="6" t="s">
        <v>203</v>
      </c>
      <c r="B6309" s="6" t="s">
        <v>191</v>
      </c>
      <c r="C6309" s="6" t="s">
        <v>166</v>
      </c>
      <c r="D6309">
        <v>0</v>
      </c>
      <c r="E6309" s="6" t="s">
        <v>48</v>
      </c>
      <c r="F6309" s="6" t="s">
        <v>47</v>
      </c>
      <c r="G6309">
        <v>20260723</v>
      </c>
    </row>
    <row r="6310" spans="1:7" x14ac:dyDescent="0.2">
      <c r="A6310" s="6" t="s">
        <v>203</v>
      </c>
      <c r="B6310" s="6" t="s">
        <v>191</v>
      </c>
      <c r="C6310" s="6" t="s">
        <v>166</v>
      </c>
      <c r="D6310">
        <v>54.444637</v>
      </c>
      <c r="E6310" s="6" t="s">
        <v>50</v>
      </c>
      <c r="F6310" s="6" t="s">
        <v>49</v>
      </c>
      <c r="G6310">
        <v>20260723</v>
      </c>
    </row>
    <row r="6311" spans="1:7" x14ac:dyDescent="0.2">
      <c r="A6311" s="6" t="s">
        <v>203</v>
      </c>
      <c r="B6311" s="6" t="s">
        <v>191</v>
      </c>
      <c r="C6311" s="6" t="s">
        <v>166</v>
      </c>
      <c r="D6311">
        <v>0</v>
      </c>
      <c r="E6311" s="6" t="s">
        <v>52</v>
      </c>
      <c r="F6311" s="6" t="s">
        <v>51</v>
      </c>
      <c r="G6311">
        <v>20260723</v>
      </c>
    </row>
    <row r="6312" spans="1:7" x14ac:dyDescent="0.2">
      <c r="A6312" s="6" t="s">
        <v>203</v>
      </c>
      <c r="B6312" s="6" t="s">
        <v>191</v>
      </c>
      <c r="C6312" s="6" t="s">
        <v>166</v>
      </c>
      <c r="D6312">
        <v>59.146487</v>
      </c>
      <c r="E6312" s="6" t="s">
        <v>54</v>
      </c>
      <c r="F6312" s="6" t="s">
        <v>53</v>
      </c>
      <c r="G6312">
        <v>20260723</v>
      </c>
    </row>
    <row r="6313" spans="1:7" x14ac:dyDescent="0.2">
      <c r="A6313" s="6" t="s">
        <v>203</v>
      </c>
      <c r="B6313" s="6" t="s">
        <v>191</v>
      </c>
      <c r="C6313" s="6" t="s">
        <v>166</v>
      </c>
      <c r="D6313">
        <v>0</v>
      </c>
      <c r="E6313" s="6" t="s">
        <v>56</v>
      </c>
      <c r="F6313" s="6" t="s">
        <v>55</v>
      </c>
      <c r="G6313">
        <v>20260723</v>
      </c>
    </row>
    <row r="6314" spans="1:7" x14ac:dyDescent="0.2">
      <c r="A6314" s="6" t="s">
        <v>203</v>
      </c>
      <c r="B6314" s="6" t="s">
        <v>191</v>
      </c>
      <c r="C6314" s="6" t="s">
        <v>166</v>
      </c>
      <c r="D6314">
        <v>880.09189000000003</v>
      </c>
      <c r="E6314" s="6" t="s">
        <v>58</v>
      </c>
      <c r="F6314" s="6" t="s">
        <v>57</v>
      </c>
      <c r="G6314">
        <v>20260723</v>
      </c>
    </row>
    <row r="6315" spans="1:7" x14ac:dyDescent="0.2">
      <c r="A6315" s="6" t="s">
        <v>203</v>
      </c>
      <c r="B6315" s="6" t="s">
        <v>191</v>
      </c>
      <c r="C6315" s="6" t="s">
        <v>166</v>
      </c>
      <c r="D6315">
        <v>20.556387999999998</v>
      </c>
      <c r="E6315" s="6" t="s">
        <v>60</v>
      </c>
      <c r="F6315" s="6" t="s">
        <v>59</v>
      </c>
      <c r="G6315">
        <v>20260723</v>
      </c>
    </row>
    <row r="6316" spans="1:7" x14ac:dyDescent="0.2">
      <c r="A6316" s="6" t="s">
        <v>203</v>
      </c>
      <c r="B6316" s="6" t="s">
        <v>191</v>
      </c>
      <c r="C6316" s="6" t="s">
        <v>166</v>
      </c>
      <c r="D6316">
        <v>0</v>
      </c>
      <c r="E6316" s="6" t="s">
        <v>62</v>
      </c>
      <c r="F6316" s="6" t="s">
        <v>61</v>
      </c>
      <c r="G6316">
        <v>20260723</v>
      </c>
    </row>
    <row r="6317" spans="1:7" x14ac:dyDescent="0.2">
      <c r="A6317" s="6" t="s">
        <v>203</v>
      </c>
      <c r="B6317" s="6" t="s">
        <v>191</v>
      </c>
      <c r="C6317" s="6" t="s">
        <v>166</v>
      </c>
      <c r="D6317">
        <v>7.9500000000000001E-2</v>
      </c>
      <c r="E6317" s="6" t="s">
        <v>64</v>
      </c>
      <c r="F6317" s="6" t="s">
        <v>63</v>
      </c>
      <c r="G6317">
        <v>20260723</v>
      </c>
    </row>
    <row r="6318" spans="1:7" x14ac:dyDescent="0.2">
      <c r="A6318" s="6" t="s">
        <v>203</v>
      </c>
      <c r="B6318" s="6" t="s">
        <v>191</v>
      </c>
      <c r="C6318" s="6" t="s">
        <v>166</v>
      </c>
      <c r="D6318">
        <v>20.476887999999999</v>
      </c>
      <c r="E6318" s="6" t="s">
        <v>66</v>
      </c>
      <c r="F6318" s="6" t="s">
        <v>65</v>
      </c>
      <c r="G6318">
        <v>20260723</v>
      </c>
    </row>
    <row r="6319" spans="1:7" x14ac:dyDescent="0.2">
      <c r="A6319" s="6" t="s">
        <v>203</v>
      </c>
      <c r="B6319" s="6" t="s">
        <v>191</v>
      </c>
      <c r="C6319" s="6" t="s">
        <v>166</v>
      </c>
      <c r="D6319">
        <v>48.187538000000004</v>
      </c>
      <c r="E6319" s="6" t="s">
        <v>68</v>
      </c>
      <c r="F6319" s="6" t="s">
        <v>67</v>
      </c>
      <c r="G6319">
        <v>20260723</v>
      </c>
    </row>
    <row r="6320" spans="1:7" x14ac:dyDescent="0.2">
      <c r="A6320" s="6" t="s">
        <v>203</v>
      </c>
      <c r="B6320" s="6" t="s">
        <v>191</v>
      </c>
      <c r="C6320" s="6" t="s">
        <v>166</v>
      </c>
      <c r="D6320">
        <v>47.863574</v>
      </c>
      <c r="E6320" s="6" t="s">
        <v>70</v>
      </c>
      <c r="F6320" s="6" t="s">
        <v>69</v>
      </c>
      <c r="G6320">
        <v>20260723</v>
      </c>
    </row>
    <row r="6321" spans="1:7" x14ac:dyDescent="0.2">
      <c r="A6321" s="6" t="s">
        <v>203</v>
      </c>
      <c r="B6321" s="6" t="s">
        <v>191</v>
      </c>
      <c r="C6321" s="6" t="s">
        <v>166</v>
      </c>
      <c r="D6321">
        <v>47.683011999999998</v>
      </c>
      <c r="E6321" s="6" t="s">
        <v>72</v>
      </c>
      <c r="F6321" s="6" t="s">
        <v>71</v>
      </c>
      <c r="G6321">
        <v>20260723</v>
      </c>
    </row>
    <row r="6322" spans="1:7" x14ac:dyDescent="0.2">
      <c r="A6322" s="6" t="s">
        <v>203</v>
      </c>
      <c r="B6322" s="6" t="s">
        <v>191</v>
      </c>
      <c r="C6322" s="6" t="s">
        <v>166</v>
      </c>
      <c r="D6322">
        <v>0.180561</v>
      </c>
      <c r="E6322" s="6" t="s">
        <v>74</v>
      </c>
      <c r="F6322" s="6" t="s">
        <v>73</v>
      </c>
      <c r="G6322">
        <v>20260723</v>
      </c>
    </row>
    <row r="6323" spans="1:7" x14ac:dyDescent="0.2">
      <c r="A6323" s="6" t="s">
        <v>203</v>
      </c>
      <c r="B6323" s="6" t="s">
        <v>191</v>
      </c>
      <c r="C6323" s="6" t="s">
        <v>166</v>
      </c>
      <c r="D6323">
        <v>2.7184910000000002</v>
      </c>
      <c r="E6323" s="6" t="s">
        <v>76</v>
      </c>
      <c r="F6323" s="6" t="s">
        <v>75</v>
      </c>
      <c r="G6323">
        <v>20260723</v>
      </c>
    </row>
    <row r="6324" spans="1:7" x14ac:dyDescent="0.2">
      <c r="A6324" s="6" t="s">
        <v>203</v>
      </c>
      <c r="B6324" s="6" t="s">
        <v>191</v>
      </c>
      <c r="C6324" s="6" t="s">
        <v>166</v>
      </c>
      <c r="D6324">
        <v>-3.9019999999999999E-2</v>
      </c>
      <c r="E6324" s="6" t="s">
        <v>78</v>
      </c>
      <c r="F6324" s="6" t="s">
        <v>77</v>
      </c>
      <c r="G6324">
        <v>20260723</v>
      </c>
    </row>
    <row r="6325" spans="1:7" x14ac:dyDescent="0.2">
      <c r="A6325" s="6" t="s">
        <v>203</v>
      </c>
      <c r="B6325" s="6" t="s">
        <v>191</v>
      </c>
      <c r="C6325" s="6" t="s">
        <v>166</v>
      </c>
      <c r="D6325">
        <v>2.757511</v>
      </c>
      <c r="E6325" s="6" t="s">
        <v>80</v>
      </c>
      <c r="F6325" s="6" t="s">
        <v>79</v>
      </c>
      <c r="G6325">
        <v>20260723</v>
      </c>
    </row>
    <row r="6326" spans="1:7" x14ac:dyDescent="0.2">
      <c r="A6326" s="6" t="s">
        <v>203</v>
      </c>
      <c r="B6326" s="6" t="s">
        <v>191</v>
      </c>
      <c r="C6326" s="6" t="s">
        <v>166</v>
      </c>
      <c r="D6326">
        <v>-2.3945270000000001</v>
      </c>
      <c r="E6326" s="6" t="s">
        <v>82</v>
      </c>
      <c r="F6326" s="6" t="s">
        <v>81</v>
      </c>
      <c r="G6326">
        <v>20260723</v>
      </c>
    </row>
    <row r="6327" spans="1:7" x14ac:dyDescent="0.2">
      <c r="A6327" s="6" t="s">
        <v>203</v>
      </c>
      <c r="B6327" s="6" t="s">
        <v>191</v>
      </c>
      <c r="C6327" s="6" t="s">
        <v>166</v>
      </c>
      <c r="D6327">
        <v>0</v>
      </c>
      <c r="E6327" s="6" t="s">
        <v>84</v>
      </c>
      <c r="F6327" s="6" t="s">
        <v>83</v>
      </c>
      <c r="G6327">
        <v>20260723</v>
      </c>
    </row>
    <row r="6328" spans="1:7" x14ac:dyDescent="0.2">
      <c r="A6328" s="6" t="s">
        <v>203</v>
      </c>
      <c r="B6328" s="6" t="s">
        <v>191</v>
      </c>
      <c r="C6328" s="6" t="s">
        <v>166</v>
      </c>
      <c r="D6328">
        <v>9.2822519999999997</v>
      </c>
      <c r="E6328" s="6" t="s">
        <v>86</v>
      </c>
      <c r="F6328" s="6" t="s">
        <v>85</v>
      </c>
      <c r="G6328">
        <v>20260723</v>
      </c>
    </row>
    <row r="6329" spans="1:7" x14ac:dyDescent="0.2">
      <c r="A6329" s="6" t="s">
        <v>203</v>
      </c>
      <c r="B6329" s="6" t="s">
        <v>191</v>
      </c>
      <c r="C6329" s="6" t="s">
        <v>166</v>
      </c>
      <c r="D6329">
        <v>9.4743729999999999</v>
      </c>
      <c r="E6329" s="6" t="s">
        <v>88</v>
      </c>
      <c r="F6329" s="6" t="s">
        <v>87</v>
      </c>
      <c r="G6329">
        <v>20260723</v>
      </c>
    </row>
    <row r="6330" spans="1:7" x14ac:dyDescent="0.2">
      <c r="A6330" s="6" t="s">
        <v>203</v>
      </c>
      <c r="B6330" s="6" t="s">
        <v>191</v>
      </c>
      <c r="C6330" s="6" t="s">
        <v>166</v>
      </c>
      <c r="D6330">
        <v>8.3131629999999994</v>
      </c>
      <c r="E6330" s="6" t="s">
        <v>90</v>
      </c>
      <c r="F6330" s="6" t="s">
        <v>89</v>
      </c>
      <c r="G6330">
        <v>20260723</v>
      </c>
    </row>
    <row r="6331" spans="1:7" x14ac:dyDescent="0.2">
      <c r="A6331" s="6" t="s">
        <v>203</v>
      </c>
      <c r="B6331" s="6" t="s">
        <v>191</v>
      </c>
      <c r="C6331" s="6" t="s">
        <v>166</v>
      </c>
      <c r="D6331">
        <v>0</v>
      </c>
      <c r="E6331" s="6" t="s">
        <v>92</v>
      </c>
      <c r="F6331" s="6" t="s">
        <v>91</v>
      </c>
      <c r="G6331">
        <v>20260723</v>
      </c>
    </row>
    <row r="6332" spans="1:7" x14ac:dyDescent="0.2">
      <c r="A6332" s="6" t="s">
        <v>203</v>
      </c>
      <c r="B6332" s="6" t="s">
        <v>191</v>
      </c>
      <c r="C6332" s="6" t="s">
        <v>166</v>
      </c>
      <c r="D6332">
        <v>0</v>
      </c>
      <c r="E6332" s="6" t="s">
        <v>94</v>
      </c>
      <c r="F6332" s="6" t="s">
        <v>93</v>
      </c>
      <c r="G6332">
        <v>20260723</v>
      </c>
    </row>
    <row r="6333" spans="1:7" x14ac:dyDescent="0.2">
      <c r="A6333" s="6" t="s">
        <v>203</v>
      </c>
      <c r="B6333" s="6" t="s">
        <v>191</v>
      </c>
      <c r="C6333" s="6" t="s">
        <v>166</v>
      </c>
      <c r="D6333">
        <v>205.09928199999999</v>
      </c>
      <c r="E6333" s="6" t="s">
        <v>96</v>
      </c>
      <c r="F6333" s="6" t="s">
        <v>95</v>
      </c>
      <c r="G6333">
        <v>20260723</v>
      </c>
    </row>
    <row r="6334" spans="1:7" x14ac:dyDescent="0.2">
      <c r="A6334" s="6" t="s">
        <v>203</v>
      </c>
      <c r="B6334" s="6" t="s">
        <v>191</v>
      </c>
      <c r="C6334" s="6" t="s">
        <v>166</v>
      </c>
      <c r="D6334">
        <v>8.2724039999999999</v>
      </c>
      <c r="E6334" s="6" t="s">
        <v>98</v>
      </c>
      <c r="F6334" s="6" t="s">
        <v>97</v>
      </c>
      <c r="G6334">
        <v>20260723</v>
      </c>
    </row>
    <row r="6335" spans="1:7" x14ac:dyDescent="0.2">
      <c r="A6335" s="6" t="s">
        <v>203</v>
      </c>
      <c r="B6335" s="6" t="s">
        <v>191</v>
      </c>
      <c r="C6335" s="6" t="s">
        <v>166</v>
      </c>
      <c r="D6335">
        <v>2249.8963939999999</v>
      </c>
      <c r="E6335" s="6" t="s">
        <v>100</v>
      </c>
      <c r="F6335" s="6" t="s">
        <v>99</v>
      </c>
      <c r="G6335">
        <v>20260723</v>
      </c>
    </row>
    <row r="6336" spans="1:7" x14ac:dyDescent="0.2">
      <c r="A6336" s="6" t="s">
        <v>203</v>
      </c>
      <c r="B6336" s="6" t="s">
        <v>191</v>
      </c>
      <c r="C6336" s="6" t="s">
        <v>166</v>
      </c>
      <c r="E6336" s="6" t="s">
        <v>102</v>
      </c>
      <c r="F6336" s="6" t="s">
        <v>101</v>
      </c>
      <c r="G6336">
        <v>20260723</v>
      </c>
    </row>
    <row r="6337" spans="1:7" x14ac:dyDescent="0.2">
      <c r="A6337" s="6" t="s">
        <v>203</v>
      </c>
      <c r="B6337" s="6" t="s">
        <v>191</v>
      </c>
      <c r="C6337" s="6" t="s">
        <v>166</v>
      </c>
      <c r="D6337">
        <v>368.762676</v>
      </c>
      <c r="E6337" s="6" t="s">
        <v>167</v>
      </c>
      <c r="F6337" s="6" t="s">
        <v>103</v>
      </c>
      <c r="G6337">
        <v>20260723</v>
      </c>
    </row>
    <row r="6338" spans="1:7" x14ac:dyDescent="0.2">
      <c r="A6338" s="6" t="s">
        <v>203</v>
      </c>
      <c r="B6338" s="6" t="s">
        <v>191</v>
      </c>
      <c r="C6338" s="6" t="s">
        <v>166</v>
      </c>
      <c r="D6338">
        <v>356.169533</v>
      </c>
      <c r="E6338" s="6" t="s">
        <v>168</v>
      </c>
      <c r="F6338" s="6" t="s">
        <v>104</v>
      </c>
      <c r="G6338">
        <v>20260723</v>
      </c>
    </row>
    <row r="6339" spans="1:7" x14ac:dyDescent="0.2">
      <c r="A6339" s="6" t="s">
        <v>203</v>
      </c>
      <c r="B6339" s="6" t="s">
        <v>191</v>
      </c>
      <c r="C6339" s="6" t="s">
        <v>166</v>
      </c>
      <c r="D6339">
        <v>0</v>
      </c>
      <c r="E6339" s="6" t="s">
        <v>106</v>
      </c>
      <c r="F6339" s="6" t="s">
        <v>105</v>
      </c>
      <c r="G6339">
        <v>20260723</v>
      </c>
    </row>
    <row r="6340" spans="1:7" x14ac:dyDescent="0.2">
      <c r="A6340" s="6" t="s">
        <v>203</v>
      </c>
      <c r="B6340" s="6" t="s">
        <v>191</v>
      </c>
      <c r="C6340" s="6" t="s">
        <v>166</v>
      </c>
      <c r="D6340">
        <v>338.31134200000002</v>
      </c>
      <c r="E6340" s="6" t="s">
        <v>108</v>
      </c>
      <c r="F6340" s="6" t="s">
        <v>107</v>
      </c>
      <c r="G6340">
        <v>20260723</v>
      </c>
    </row>
    <row r="6341" spans="1:7" x14ac:dyDescent="0.2">
      <c r="A6341" s="6" t="s">
        <v>203</v>
      </c>
      <c r="B6341" s="6" t="s">
        <v>191</v>
      </c>
      <c r="C6341" s="6" t="s">
        <v>166</v>
      </c>
      <c r="D6341">
        <v>17.858191000000001</v>
      </c>
      <c r="E6341" s="6" t="s">
        <v>110</v>
      </c>
      <c r="F6341" s="6" t="s">
        <v>109</v>
      </c>
      <c r="G6341">
        <v>20260723</v>
      </c>
    </row>
    <row r="6342" spans="1:7" x14ac:dyDescent="0.2">
      <c r="A6342" s="6" t="s">
        <v>203</v>
      </c>
      <c r="B6342" s="6" t="s">
        <v>191</v>
      </c>
      <c r="C6342" s="6" t="s">
        <v>166</v>
      </c>
      <c r="D6342">
        <v>12.593143</v>
      </c>
      <c r="E6342" s="6" t="s">
        <v>112</v>
      </c>
      <c r="F6342" s="6" t="s">
        <v>111</v>
      </c>
      <c r="G6342">
        <v>20260723</v>
      </c>
    </row>
    <row r="6343" spans="1:7" x14ac:dyDescent="0.2">
      <c r="A6343" s="6" t="s">
        <v>203</v>
      </c>
      <c r="B6343" s="6" t="s">
        <v>191</v>
      </c>
      <c r="C6343" s="6" t="s">
        <v>166</v>
      </c>
      <c r="D6343">
        <v>0</v>
      </c>
      <c r="E6343" s="6" t="s">
        <v>106</v>
      </c>
      <c r="F6343" s="6" t="s">
        <v>113</v>
      </c>
      <c r="G6343">
        <v>20260723</v>
      </c>
    </row>
    <row r="6344" spans="1:7" x14ac:dyDescent="0.2">
      <c r="A6344" s="6" t="s">
        <v>203</v>
      </c>
      <c r="B6344" s="6" t="s">
        <v>191</v>
      </c>
      <c r="C6344" s="6" t="s">
        <v>166</v>
      </c>
      <c r="D6344">
        <v>11.315994999999999</v>
      </c>
      <c r="E6344" s="6" t="s">
        <v>108</v>
      </c>
      <c r="F6344" s="6" t="s">
        <v>114</v>
      </c>
      <c r="G6344">
        <v>20260723</v>
      </c>
    </row>
    <row r="6345" spans="1:7" x14ac:dyDescent="0.2">
      <c r="A6345" s="6" t="s">
        <v>203</v>
      </c>
      <c r="B6345" s="6" t="s">
        <v>191</v>
      </c>
      <c r="C6345" s="6" t="s">
        <v>166</v>
      </c>
      <c r="D6345">
        <v>1.2771479999999999</v>
      </c>
      <c r="E6345" s="6" t="s">
        <v>110</v>
      </c>
      <c r="F6345" s="6" t="s">
        <v>115</v>
      </c>
      <c r="G6345">
        <v>20260723</v>
      </c>
    </row>
    <row r="6346" spans="1:7" x14ac:dyDescent="0.2">
      <c r="A6346" s="6" t="s">
        <v>203</v>
      </c>
      <c r="B6346" s="6" t="s">
        <v>191</v>
      </c>
      <c r="C6346" s="6" t="s">
        <v>166</v>
      </c>
      <c r="D6346">
        <v>229.75970000000001</v>
      </c>
      <c r="E6346" s="6" t="s">
        <v>117</v>
      </c>
      <c r="F6346" s="6" t="s">
        <v>116</v>
      </c>
      <c r="G6346">
        <v>20260723</v>
      </c>
    </row>
    <row r="6347" spans="1:7" x14ac:dyDescent="0.2">
      <c r="A6347" s="6" t="s">
        <v>203</v>
      </c>
      <c r="B6347" s="6" t="s">
        <v>191</v>
      </c>
      <c r="C6347" s="6" t="s">
        <v>166</v>
      </c>
      <c r="D6347">
        <v>-5.8749390000000004</v>
      </c>
      <c r="E6347" s="6" t="s">
        <v>119</v>
      </c>
      <c r="F6347" s="6" t="s">
        <v>118</v>
      </c>
      <c r="G6347">
        <v>20260723</v>
      </c>
    </row>
    <row r="6348" spans="1:7" x14ac:dyDescent="0.2">
      <c r="A6348" s="6" t="s">
        <v>203</v>
      </c>
      <c r="B6348" s="6" t="s">
        <v>191</v>
      </c>
      <c r="C6348" s="6" t="s">
        <v>166</v>
      </c>
      <c r="D6348">
        <v>0</v>
      </c>
      <c r="E6348" s="6" t="s">
        <v>106</v>
      </c>
      <c r="F6348" s="6" t="s">
        <v>120</v>
      </c>
      <c r="G6348">
        <v>20260723</v>
      </c>
    </row>
    <row r="6349" spans="1:7" x14ac:dyDescent="0.2">
      <c r="A6349" s="6" t="s">
        <v>203</v>
      </c>
      <c r="B6349" s="6" t="s">
        <v>191</v>
      </c>
      <c r="C6349" s="6" t="s">
        <v>166</v>
      </c>
      <c r="D6349">
        <v>-6.2158579999999999</v>
      </c>
      <c r="E6349" s="6" t="s">
        <v>108</v>
      </c>
      <c r="F6349" s="6" t="s">
        <v>121</v>
      </c>
      <c r="G6349">
        <v>20260723</v>
      </c>
    </row>
    <row r="6350" spans="1:7" x14ac:dyDescent="0.2">
      <c r="A6350" s="6" t="s">
        <v>203</v>
      </c>
      <c r="B6350" s="6" t="s">
        <v>191</v>
      </c>
      <c r="C6350" s="6" t="s">
        <v>166</v>
      </c>
      <c r="D6350">
        <v>0.34091900000000003</v>
      </c>
      <c r="E6350" s="6" t="s">
        <v>110</v>
      </c>
      <c r="F6350" s="6" t="s">
        <v>122</v>
      </c>
      <c r="G6350">
        <v>20260723</v>
      </c>
    </row>
    <row r="6351" spans="1:7" x14ac:dyDescent="0.2">
      <c r="A6351" s="6" t="s">
        <v>203</v>
      </c>
      <c r="B6351" s="6" t="s">
        <v>191</v>
      </c>
      <c r="C6351" s="6" t="s">
        <v>166</v>
      </c>
      <c r="D6351">
        <v>235.63463899999999</v>
      </c>
      <c r="E6351" s="6" t="s">
        <v>169</v>
      </c>
      <c r="F6351" s="6" t="s">
        <v>123</v>
      </c>
      <c r="G6351">
        <v>20260723</v>
      </c>
    </row>
    <row r="6352" spans="1:7" x14ac:dyDescent="0.2">
      <c r="A6352" s="6" t="s">
        <v>203</v>
      </c>
      <c r="B6352" s="6" t="s">
        <v>191</v>
      </c>
      <c r="C6352" s="6" t="s">
        <v>166</v>
      </c>
      <c r="D6352">
        <v>0</v>
      </c>
      <c r="E6352" s="6" t="s">
        <v>106</v>
      </c>
      <c r="F6352" s="6" t="s">
        <v>124</v>
      </c>
      <c r="G6352">
        <v>20260723</v>
      </c>
    </row>
    <row r="6353" spans="1:7" x14ac:dyDescent="0.2">
      <c r="A6353" s="6" t="s">
        <v>203</v>
      </c>
      <c r="B6353" s="6" t="s">
        <v>191</v>
      </c>
      <c r="C6353" s="6" t="s">
        <v>166</v>
      </c>
      <c r="D6353">
        <v>143.95396700000001</v>
      </c>
      <c r="E6353" s="6" t="s">
        <v>108</v>
      </c>
      <c r="F6353" s="6" t="s">
        <v>125</v>
      </c>
      <c r="G6353">
        <v>20260723</v>
      </c>
    </row>
    <row r="6354" spans="1:7" x14ac:dyDescent="0.2">
      <c r="A6354" s="6" t="s">
        <v>203</v>
      </c>
      <c r="B6354" s="6" t="s">
        <v>191</v>
      </c>
      <c r="C6354" s="6" t="s">
        <v>166</v>
      </c>
      <c r="D6354">
        <v>91.680671000000004</v>
      </c>
      <c r="E6354" s="6" t="s">
        <v>110</v>
      </c>
      <c r="F6354" s="6" t="s">
        <v>126</v>
      </c>
      <c r="G6354">
        <v>20260723</v>
      </c>
    </row>
    <row r="6355" spans="1:7" x14ac:dyDescent="0.2">
      <c r="A6355" s="6" t="s">
        <v>203</v>
      </c>
      <c r="B6355" s="6" t="s">
        <v>191</v>
      </c>
      <c r="C6355" s="6" t="s">
        <v>166</v>
      </c>
      <c r="D6355">
        <v>793.52686800000004</v>
      </c>
      <c r="E6355" s="6" t="s">
        <v>170</v>
      </c>
      <c r="F6355" s="6" t="s">
        <v>127</v>
      </c>
      <c r="G6355">
        <v>20260723</v>
      </c>
    </row>
    <row r="6356" spans="1:7" x14ac:dyDescent="0.2">
      <c r="A6356" s="6" t="s">
        <v>203</v>
      </c>
      <c r="B6356" s="6" t="s">
        <v>191</v>
      </c>
      <c r="C6356" s="6" t="s">
        <v>166</v>
      </c>
      <c r="D6356">
        <v>0</v>
      </c>
      <c r="E6356" s="6" t="s">
        <v>106</v>
      </c>
      <c r="F6356" s="6" t="s">
        <v>128</v>
      </c>
      <c r="G6356">
        <v>20260723</v>
      </c>
    </row>
    <row r="6357" spans="1:7" x14ac:dyDescent="0.2">
      <c r="A6357" s="6" t="s">
        <v>203</v>
      </c>
      <c r="B6357" s="6" t="s">
        <v>191</v>
      </c>
      <c r="C6357" s="6" t="s">
        <v>166</v>
      </c>
      <c r="D6357">
        <v>760.28546800000004</v>
      </c>
      <c r="E6357" s="6" t="s">
        <v>108</v>
      </c>
      <c r="F6357" s="6" t="s">
        <v>129</v>
      </c>
      <c r="G6357">
        <v>20260723</v>
      </c>
    </row>
    <row r="6358" spans="1:7" x14ac:dyDescent="0.2">
      <c r="A6358" s="6" t="s">
        <v>203</v>
      </c>
      <c r="B6358" s="6" t="s">
        <v>191</v>
      </c>
      <c r="C6358" s="6" t="s">
        <v>166</v>
      </c>
      <c r="D6358">
        <v>33.241399000000001</v>
      </c>
      <c r="E6358" s="6" t="s">
        <v>110</v>
      </c>
      <c r="F6358" s="6" t="s">
        <v>130</v>
      </c>
      <c r="G6358">
        <v>20260723</v>
      </c>
    </row>
    <row r="6359" spans="1:7" x14ac:dyDescent="0.2">
      <c r="A6359" s="6" t="s">
        <v>203</v>
      </c>
      <c r="B6359" s="6" t="s">
        <v>191</v>
      </c>
      <c r="C6359" s="6" t="s">
        <v>166</v>
      </c>
      <c r="E6359" s="6" t="s">
        <v>132</v>
      </c>
      <c r="F6359" s="6" t="s">
        <v>131</v>
      </c>
      <c r="G6359">
        <v>20260723</v>
      </c>
    </row>
    <row r="6360" spans="1:7" x14ac:dyDescent="0.2">
      <c r="A6360" s="6" t="s">
        <v>203</v>
      </c>
      <c r="B6360" s="6" t="s">
        <v>191</v>
      </c>
      <c r="C6360" s="6" t="s">
        <v>166</v>
      </c>
      <c r="D6360">
        <v>0</v>
      </c>
      <c r="E6360" s="6" t="s">
        <v>134</v>
      </c>
      <c r="F6360" s="6" t="s">
        <v>133</v>
      </c>
      <c r="G6360">
        <v>20260723</v>
      </c>
    </row>
    <row r="6361" spans="1:7" x14ac:dyDescent="0.2">
      <c r="A6361" s="6" t="s">
        <v>203</v>
      </c>
      <c r="B6361" s="6" t="s">
        <v>191</v>
      </c>
      <c r="C6361" s="6" t="s">
        <v>166</v>
      </c>
      <c r="D6361">
        <v>1.154299</v>
      </c>
      <c r="E6361" s="6" t="s">
        <v>136</v>
      </c>
      <c r="F6361" s="6" t="s">
        <v>135</v>
      </c>
      <c r="G6361">
        <v>20260723</v>
      </c>
    </row>
    <row r="6362" spans="1:7" x14ac:dyDescent="0.2">
      <c r="A6362" s="6" t="s">
        <v>203</v>
      </c>
      <c r="B6362" s="6" t="s">
        <v>191</v>
      </c>
      <c r="C6362" s="6" t="s">
        <v>166</v>
      </c>
      <c r="D6362">
        <v>0</v>
      </c>
      <c r="E6362" s="6" t="s">
        <v>138</v>
      </c>
      <c r="F6362" s="6" t="s">
        <v>137</v>
      </c>
      <c r="G6362">
        <v>20260723</v>
      </c>
    </row>
    <row r="6363" spans="1:7" x14ac:dyDescent="0.2">
      <c r="A6363" s="6" t="s">
        <v>203</v>
      </c>
      <c r="B6363" s="6" t="s">
        <v>191</v>
      </c>
      <c r="C6363" s="6" t="s">
        <v>166</v>
      </c>
      <c r="D6363">
        <v>15.158237</v>
      </c>
      <c r="E6363" s="6" t="s">
        <v>140</v>
      </c>
      <c r="F6363" s="6" t="s">
        <v>139</v>
      </c>
      <c r="G6363">
        <v>20260723</v>
      </c>
    </row>
    <row r="6364" spans="1:7" x14ac:dyDescent="0.2">
      <c r="A6364" s="6" t="s">
        <v>203</v>
      </c>
      <c r="B6364" s="6" t="s">
        <v>191</v>
      </c>
      <c r="C6364" s="6" t="s">
        <v>166</v>
      </c>
      <c r="D6364">
        <v>24.899481000000002</v>
      </c>
      <c r="E6364" s="6" t="s">
        <v>142</v>
      </c>
      <c r="F6364" s="6" t="s">
        <v>141</v>
      </c>
      <c r="G6364">
        <v>20260723</v>
      </c>
    </row>
    <row r="6365" spans="1:7" x14ac:dyDescent="0.2">
      <c r="A6365" s="6" t="s">
        <v>203</v>
      </c>
      <c r="B6365" s="6" t="s">
        <v>191</v>
      </c>
      <c r="C6365" s="6" t="s">
        <v>166</v>
      </c>
      <c r="D6365">
        <v>0</v>
      </c>
      <c r="E6365" s="6" t="s">
        <v>52</v>
      </c>
      <c r="F6365" s="6" t="s">
        <v>143</v>
      </c>
      <c r="G6365">
        <v>20260723</v>
      </c>
    </row>
    <row r="6366" spans="1:7" x14ac:dyDescent="0.2">
      <c r="A6366" s="6" t="s">
        <v>203</v>
      </c>
      <c r="B6366" s="6" t="s">
        <v>191</v>
      </c>
      <c r="C6366" s="6" t="s">
        <v>166</v>
      </c>
      <c r="D6366">
        <v>0</v>
      </c>
      <c r="E6366" s="6" t="s">
        <v>145</v>
      </c>
      <c r="F6366" s="6" t="s">
        <v>144</v>
      </c>
      <c r="G6366">
        <v>20260723</v>
      </c>
    </row>
    <row r="6367" spans="1:7" x14ac:dyDescent="0.2">
      <c r="A6367" s="6" t="s">
        <v>203</v>
      </c>
      <c r="B6367" s="6" t="s">
        <v>191</v>
      </c>
      <c r="C6367" s="6" t="s">
        <v>166</v>
      </c>
      <c r="D6367">
        <v>13.716491</v>
      </c>
      <c r="E6367" s="6" t="s">
        <v>147</v>
      </c>
      <c r="F6367" s="6" t="s">
        <v>146</v>
      </c>
      <c r="G6367">
        <v>20260723</v>
      </c>
    </row>
    <row r="6368" spans="1:7" x14ac:dyDescent="0.2">
      <c r="A6368" s="6" t="s">
        <v>203</v>
      </c>
      <c r="B6368" s="6" t="s">
        <v>191</v>
      </c>
      <c r="C6368" s="6" t="s">
        <v>166</v>
      </c>
      <c r="D6368">
        <v>13.279159999999999</v>
      </c>
      <c r="E6368" s="6" t="s">
        <v>149</v>
      </c>
      <c r="F6368" s="6" t="s">
        <v>148</v>
      </c>
      <c r="G6368">
        <v>20260723</v>
      </c>
    </row>
    <row r="6369" spans="1:7" x14ac:dyDescent="0.2">
      <c r="A6369" s="6" t="s">
        <v>203</v>
      </c>
      <c r="B6369" s="6" t="s">
        <v>191</v>
      </c>
      <c r="C6369" s="6" t="s">
        <v>166</v>
      </c>
      <c r="D6369">
        <v>5.6353419999999996</v>
      </c>
      <c r="E6369" s="6" t="s">
        <v>151</v>
      </c>
      <c r="F6369" s="6" t="s">
        <v>150</v>
      </c>
      <c r="G6369">
        <v>20260723</v>
      </c>
    </row>
    <row r="6370" spans="1:7" x14ac:dyDescent="0.2">
      <c r="A6370" s="6" t="s">
        <v>203</v>
      </c>
      <c r="B6370" s="6" t="s">
        <v>191</v>
      </c>
      <c r="C6370" s="6" t="s">
        <v>166</v>
      </c>
      <c r="D6370">
        <v>18.367222999999999</v>
      </c>
      <c r="E6370" s="6" t="s">
        <v>153</v>
      </c>
      <c r="F6370" s="6" t="s">
        <v>152</v>
      </c>
      <c r="G6370">
        <v>20260723</v>
      </c>
    </row>
    <row r="6371" spans="1:7" x14ac:dyDescent="0.2">
      <c r="A6371" s="6" t="s">
        <v>203</v>
      </c>
      <c r="B6371" s="6" t="s">
        <v>191</v>
      </c>
      <c r="C6371" s="6" t="s">
        <v>166</v>
      </c>
      <c r="D6371">
        <v>12.010539</v>
      </c>
      <c r="E6371" s="6" t="s">
        <v>155</v>
      </c>
      <c r="F6371" s="6" t="s">
        <v>154</v>
      </c>
      <c r="G6371">
        <v>20260723</v>
      </c>
    </row>
    <row r="6372" spans="1:7" x14ac:dyDescent="0.2">
      <c r="A6372" s="6" t="s">
        <v>203</v>
      </c>
      <c r="B6372" s="6" t="s">
        <v>191</v>
      </c>
      <c r="C6372" s="6" t="s">
        <v>166</v>
      </c>
      <c r="D6372">
        <v>1.0539E-2</v>
      </c>
      <c r="E6372" s="6" t="s">
        <v>157</v>
      </c>
      <c r="F6372" s="6" t="s">
        <v>156</v>
      </c>
      <c r="G6372">
        <v>20260723</v>
      </c>
    </row>
    <row r="6373" spans="1:7" x14ac:dyDescent="0.2">
      <c r="A6373" s="6" t="s">
        <v>203</v>
      </c>
      <c r="B6373" s="6" t="s">
        <v>191</v>
      </c>
      <c r="C6373" s="6" t="s">
        <v>166</v>
      </c>
      <c r="D6373">
        <v>12</v>
      </c>
      <c r="E6373" s="6" t="s">
        <v>159</v>
      </c>
      <c r="F6373" s="6" t="s">
        <v>158</v>
      </c>
      <c r="G6373">
        <v>20260723</v>
      </c>
    </row>
    <row r="6374" spans="1:7" x14ac:dyDescent="0.2">
      <c r="A6374" s="6" t="s">
        <v>203</v>
      </c>
      <c r="B6374" s="6" t="s">
        <v>191</v>
      </c>
      <c r="C6374" s="6" t="s">
        <v>166</v>
      </c>
      <c r="D6374">
        <v>24.826256000000001</v>
      </c>
      <c r="E6374" s="6" t="s">
        <v>161</v>
      </c>
      <c r="F6374" s="6" t="s">
        <v>160</v>
      </c>
      <c r="G6374">
        <v>20260723</v>
      </c>
    </row>
    <row r="6375" spans="1:7" x14ac:dyDescent="0.2">
      <c r="A6375" s="6" t="s">
        <v>203</v>
      </c>
      <c r="B6375" s="6" t="s">
        <v>191</v>
      </c>
      <c r="C6375" s="6" t="s">
        <v>166</v>
      </c>
      <c r="D6375">
        <v>1521.096272</v>
      </c>
      <c r="E6375" s="6" t="s">
        <v>163</v>
      </c>
      <c r="F6375" s="6" t="s">
        <v>162</v>
      </c>
      <c r="G6375">
        <v>20260723</v>
      </c>
    </row>
    <row r="6376" spans="1:7" x14ac:dyDescent="0.2">
      <c r="A6376" s="6" t="s">
        <v>203</v>
      </c>
      <c r="B6376" s="6" t="s">
        <v>191</v>
      </c>
      <c r="C6376" s="6" t="s">
        <v>166</v>
      </c>
      <c r="D6376">
        <v>728.80012299999999</v>
      </c>
      <c r="E6376" s="6" t="s">
        <v>165</v>
      </c>
      <c r="F6376" s="6" t="s">
        <v>164</v>
      </c>
      <c r="G6376">
        <v>20260723</v>
      </c>
    </row>
    <row r="6377" spans="1:7" x14ac:dyDescent="0.2">
      <c r="A6377" s="6" t="s">
        <v>203</v>
      </c>
      <c r="B6377" s="6" t="s">
        <v>192</v>
      </c>
      <c r="C6377" s="6" t="s">
        <v>166</v>
      </c>
      <c r="E6377" s="6" t="s">
        <v>12</v>
      </c>
      <c r="F6377" s="6" t="s">
        <v>11</v>
      </c>
      <c r="G6377">
        <v>20260723</v>
      </c>
    </row>
    <row r="6378" spans="1:7" x14ac:dyDescent="0.2">
      <c r="A6378" s="6" t="s">
        <v>203</v>
      </c>
      <c r="B6378" s="6" t="s">
        <v>192</v>
      </c>
      <c r="C6378" s="6" t="s">
        <v>166</v>
      </c>
      <c r="E6378" s="6" t="s">
        <v>16</v>
      </c>
      <c r="F6378" s="6" t="s">
        <v>15</v>
      </c>
      <c r="G6378">
        <v>20260723</v>
      </c>
    </row>
    <row r="6379" spans="1:7" x14ac:dyDescent="0.2">
      <c r="A6379" s="6" t="s">
        <v>203</v>
      </c>
      <c r="B6379" s="6" t="s">
        <v>192</v>
      </c>
      <c r="C6379" s="6" t="s">
        <v>166</v>
      </c>
      <c r="E6379" s="6" t="s">
        <v>18</v>
      </c>
      <c r="F6379" s="6" t="s">
        <v>17</v>
      </c>
      <c r="G6379">
        <v>20260723</v>
      </c>
    </row>
    <row r="6380" spans="1:7" x14ac:dyDescent="0.2">
      <c r="A6380" s="6" t="s">
        <v>203</v>
      </c>
      <c r="B6380" s="6" t="s">
        <v>192</v>
      </c>
      <c r="C6380" s="6" t="s">
        <v>166</v>
      </c>
      <c r="D6380">
        <v>0</v>
      </c>
      <c r="E6380" s="6" t="s">
        <v>20</v>
      </c>
      <c r="F6380" s="6" t="s">
        <v>19</v>
      </c>
      <c r="G6380">
        <v>20260723</v>
      </c>
    </row>
    <row r="6381" spans="1:7" x14ac:dyDescent="0.2">
      <c r="A6381" s="6" t="s">
        <v>203</v>
      </c>
      <c r="B6381" s="6" t="s">
        <v>192</v>
      </c>
      <c r="C6381" s="6" t="s">
        <v>166</v>
      </c>
      <c r="D6381">
        <v>0.31823400000000002</v>
      </c>
      <c r="E6381" s="6" t="s">
        <v>22</v>
      </c>
      <c r="F6381" s="6" t="s">
        <v>21</v>
      </c>
      <c r="G6381">
        <v>20260723</v>
      </c>
    </row>
    <row r="6382" spans="1:7" x14ac:dyDescent="0.2">
      <c r="A6382" s="6" t="s">
        <v>203</v>
      </c>
      <c r="B6382" s="6" t="s">
        <v>192</v>
      </c>
      <c r="C6382" s="6" t="s">
        <v>166</v>
      </c>
      <c r="D6382">
        <v>0</v>
      </c>
      <c r="E6382" s="6" t="s">
        <v>24</v>
      </c>
      <c r="F6382" s="6" t="s">
        <v>23</v>
      </c>
      <c r="G6382">
        <v>20260723</v>
      </c>
    </row>
    <row r="6383" spans="1:7" x14ac:dyDescent="0.2">
      <c r="A6383" s="6" t="s">
        <v>203</v>
      </c>
      <c r="B6383" s="6" t="s">
        <v>192</v>
      </c>
      <c r="C6383" s="6" t="s">
        <v>166</v>
      </c>
      <c r="D6383">
        <v>24.237822000000001</v>
      </c>
      <c r="E6383" s="6" t="s">
        <v>26</v>
      </c>
      <c r="F6383" s="6" t="s">
        <v>25</v>
      </c>
      <c r="G6383">
        <v>20260723</v>
      </c>
    </row>
    <row r="6384" spans="1:7" x14ac:dyDescent="0.2">
      <c r="A6384" s="6" t="s">
        <v>203</v>
      </c>
      <c r="B6384" s="6" t="s">
        <v>192</v>
      </c>
      <c r="C6384" s="6" t="s">
        <v>166</v>
      </c>
      <c r="D6384">
        <v>1036.9075869999999</v>
      </c>
      <c r="E6384" s="6" t="s">
        <v>28</v>
      </c>
      <c r="F6384" s="6" t="s">
        <v>27</v>
      </c>
      <c r="G6384">
        <v>20260723</v>
      </c>
    </row>
    <row r="6385" spans="1:7" x14ac:dyDescent="0.2">
      <c r="A6385" s="6" t="s">
        <v>203</v>
      </c>
      <c r="B6385" s="6" t="s">
        <v>192</v>
      </c>
      <c r="C6385" s="6" t="s">
        <v>166</v>
      </c>
      <c r="D6385">
        <v>0</v>
      </c>
      <c r="E6385" s="6" t="s">
        <v>30</v>
      </c>
      <c r="F6385" s="6" t="s">
        <v>29</v>
      </c>
      <c r="G6385">
        <v>20260723</v>
      </c>
    </row>
    <row r="6386" spans="1:7" x14ac:dyDescent="0.2">
      <c r="A6386" s="6" t="s">
        <v>203</v>
      </c>
      <c r="B6386" s="6" t="s">
        <v>192</v>
      </c>
      <c r="C6386" s="6" t="s">
        <v>166</v>
      </c>
      <c r="D6386">
        <v>22.909276999999999</v>
      </c>
      <c r="E6386" s="6" t="s">
        <v>32</v>
      </c>
      <c r="F6386" s="6" t="s">
        <v>31</v>
      </c>
      <c r="G6386">
        <v>20260723</v>
      </c>
    </row>
    <row r="6387" spans="1:7" x14ac:dyDescent="0.2">
      <c r="A6387" s="6" t="s">
        <v>203</v>
      </c>
      <c r="B6387" s="6" t="s">
        <v>192</v>
      </c>
      <c r="C6387" s="6" t="s">
        <v>166</v>
      </c>
      <c r="D6387">
        <v>3.51187</v>
      </c>
      <c r="E6387" s="6" t="s">
        <v>34</v>
      </c>
      <c r="F6387" s="6" t="s">
        <v>33</v>
      </c>
      <c r="G6387">
        <v>20260723</v>
      </c>
    </row>
    <row r="6388" spans="1:7" x14ac:dyDescent="0.2">
      <c r="A6388" s="6" t="s">
        <v>203</v>
      </c>
      <c r="B6388" s="6" t="s">
        <v>192</v>
      </c>
      <c r="C6388" s="6" t="s">
        <v>166</v>
      </c>
      <c r="D6388">
        <v>2.9394650000000002</v>
      </c>
      <c r="E6388" s="6" t="s">
        <v>36</v>
      </c>
      <c r="F6388" s="6" t="s">
        <v>35</v>
      </c>
      <c r="G6388">
        <v>20260723</v>
      </c>
    </row>
    <row r="6389" spans="1:7" x14ac:dyDescent="0.2">
      <c r="A6389" s="6" t="s">
        <v>203</v>
      </c>
      <c r="B6389" s="6" t="s">
        <v>192</v>
      </c>
      <c r="C6389" s="6" t="s">
        <v>166</v>
      </c>
      <c r="D6389">
        <v>0.57240500000000005</v>
      </c>
      <c r="E6389" s="6" t="s">
        <v>38</v>
      </c>
      <c r="F6389" s="6" t="s">
        <v>37</v>
      </c>
      <c r="G6389">
        <v>20260723</v>
      </c>
    </row>
    <row r="6390" spans="1:7" x14ac:dyDescent="0.2">
      <c r="A6390" s="6" t="s">
        <v>203</v>
      </c>
      <c r="B6390" s="6" t="s">
        <v>192</v>
      </c>
      <c r="C6390" s="6" t="s">
        <v>166</v>
      </c>
      <c r="D6390">
        <v>896.53600400000005</v>
      </c>
      <c r="E6390" s="6" t="s">
        <v>40</v>
      </c>
      <c r="F6390" s="6" t="s">
        <v>39</v>
      </c>
      <c r="G6390">
        <v>20260723</v>
      </c>
    </row>
    <row r="6391" spans="1:7" x14ac:dyDescent="0.2">
      <c r="A6391" s="6" t="s">
        <v>203</v>
      </c>
      <c r="B6391" s="6" t="s">
        <v>192</v>
      </c>
      <c r="C6391" s="6" t="s">
        <v>166</v>
      </c>
      <c r="D6391">
        <v>276.59849800000001</v>
      </c>
      <c r="E6391" s="6" t="s">
        <v>42</v>
      </c>
      <c r="F6391" s="6" t="s">
        <v>41</v>
      </c>
      <c r="G6391">
        <v>20260723</v>
      </c>
    </row>
    <row r="6392" spans="1:7" x14ac:dyDescent="0.2">
      <c r="A6392" s="6" t="s">
        <v>203</v>
      </c>
      <c r="B6392" s="6" t="s">
        <v>192</v>
      </c>
      <c r="C6392" s="6" t="s">
        <v>166</v>
      </c>
      <c r="D6392">
        <v>619.93750599999998</v>
      </c>
      <c r="E6392" s="6" t="s">
        <v>44</v>
      </c>
      <c r="F6392" s="6" t="s">
        <v>43</v>
      </c>
      <c r="G6392">
        <v>20260723</v>
      </c>
    </row>
    <row r="6393" spans="1:7" x14ac:dyDescent="0.2">
      <c r="A6393" s="6" t="s">
        <v>203</v>
      </c>
      <c r="B6393" s="6" t="s">
        <v>192</v>
      </c>
      <c r="C6393" s="6" t="s">
        <v>166</v>
      </c>
      <c r="D6393">
        <v>0</v>
      </c>
      <c r="E6393" s="6" t="s">
        <v>46</v>
      </c>
      <c r="F6393" s="6" t="s">
        <v>45</v>
      </c>
      <c r="G6393">
        <v>20260723</v>
      </c>
    </row>
    <row r="6394" spans="1:7" x14ac:dyDescent="0.2">
      <c r="A6394" s="6" t="s">
        <v>203</v>
      </c>
      <c r="B6394" s="6" t="s">
        <v>192</v>
      </c>
      <c r="C6394" s="6" t="s">
        <v>166</v>
      </c>
      <c r="D6394">
        <v>0</v>
      </c>
      <c r="E6394" s="6" t="s">
        <v>48</v>
      </c>
      <c r="F6394" s="6" t="s">
        <v>47</v>
      </c>
      <c r="G6394">
        <v>20260723</v>
      </c>
    </row>
    <row r="6395" spans="1:7" x14ac:dyDescent="0.2">
      <c r="A6395" s="6" t="s">
        <v>203</v>
      </c>
      <c r="B6395" s="6" t="s">
        <v>192</v>
      </c>
      <c r="C6395" s="6" t="s">
        <v>166</v>
      </c>
      <c r="D6395">
        <v>58.423940000000002</v>
      </c>
      <c r="E6395" s="6" t="s">
        <v>50</v>
      </c>
      <c r="F6395" s="6" t="s">
        <v>49</v>
      </c>
      <c r="G6395">
        <v>20260723</v>
      </c>
    </row>
    <row r="6396" spans="1:7" x14ac:dyDescent="0.2">
      <c r="A6396" s="6" t="s">
        <v>203</v>
      </c>
      <c r="B6396" s="6" t="s">
        <v>192</v>
      </c>
      <c r="C6396" s="6" t="s">
        <v>166</v>
      </c>
      <c r="D6396">
        <v>0</v>
      </c>
      <c r="E6396" s="6" t="s">
        <v>52</v>
      </c>
      <c r="F6396" s="6" t="s">
        <v>51</v>
      </c>
      <c r="G6396">
        <v>20260723</v>
      </c>
    </row>
    <row r="6397" spans="1:7" x14ac:dyDescent="0.2">
      <c r="A6397" s="6" t="s">
        <v>203</v>
      </c>
      <c r="B6397" s="6" t="s">
        <v>192</v>
      </c>
      <c r="C6397" s="6" t="s">
        <v>166</v>
      </c>
      <c r="D6397">
        <v>55.526496999999999</v>
      </c>
      <c r="E6397" s="6" t="s">
        <v>54</v>
      </c>
      <c r="F6397" s="6" t="s">
        <v>53</v>
      </c>
      <c r="G6397">
        <v>20260723</v>
      </c>
    </row>
    <row r="6398" spans="1:7" x14ac:dyDescent="0.2">
      <c r="A6398" s="6" t="s">
        <v>203</v>
      </c>
      <c r="B6398" s="6" t="s">
        <v>192</v>
      </c>
      <c r="C6398" s="6" t="s">
        <v>166</v>
      </c>
      <c r="D6398">
        <v>0</v>
      </c>
      <c r="E6398" s="6" t="s">
        <v>56</v>
      </c>
      <c r="F6398" s="6" t="s">
        <v>55</v>
      </c>
      <c r="G6398">
        <v>20260723</v>
      </c>
    </row>
    <row r="6399" spans="1:7" x14ac:dyDescent="0.2">
      <c r="A6399" s="6" t="s">
        <v>203</v>
      </c>
      <c r="B6399" s="6" t="s">
        <v>192</v>
      </c>
      <c r="C6399" s="6" t="s">
        <v>166</v>
      </c>
      <c r="D6399">
        <v>809.880852</v>
      </c>
      <c r="E6399" s="6" t="s">
        <v>58</v>
      </c>
      <c r="F6399" s="6" t="s">
        <v>57</v>
      </c>
      <c r="G6399">
        <v>20260723</v>
      </c>
    </row>
    <row r="6400" spans="1:7" x14ac:dyDescent="0.2">
      <c r="A6400" s="6" t="s">
        <v>203</v>
      </c>
      <c r="B6400" s="6" t="s">
        <v>192</v>
      </c>
      <c r="C6400" s="6" t="s">
        <v>166</v>
      </c>
      <c r="D6400">
        <v>20.460203</v>
      </c>
      <c r="E6400" s="6" t="s">
        <v>60</v>
      </c>
      <c r="F6400" s="6" t="s">
        <v>59</v>
      </c>
      <c r="G6400">
        <v>20260723</v>
      </c>
    </row>
    <row r="6401" spans="1:7" x14ac:dyDescent="0.2">
      <c r="A6401" s="6" t="s">
        <v>203</v>
      </c>
      <c r="B6401" s="6" t="s">
        <v>192</v>
      </c>
      <c r="C6401" s="6" t="s">
        <v>166</v>
      </c>
      <c r="D6401">
        <v>0</v>
      </c>
      <c r="E6401" s="6" t="s">
        <v>62</v>
      </c>
      <c r="F6401" s="6" t="s">
        <v>61</v>
      </c>
      <c r="G6401">
        <v>20260723</v>
      </c>
    </row>
    <row r="6402" spans="1:7" x14ac:dyDescent="0.2">
      <c r="A6402" s="6" t="s">
        <v>203</v>
      </c>
      <c r="B6402" s="6" t="s">
        <v>192</v>
      </c>
      <c r="C6402" s="6" t="s">
        <v>166</v>
      </c>
      <c r="D6402">
        <v>0.111945</v>
      </c>
      <c r="E6402" s="6" t="s">
        <v>64</v>
      </c>
      <c r="F6402" s="6" t="s">
        <v>63</v>
      </c>
      <c r="G6402">
        <v>20260723</v>
      </c>
    </row>
    <row r="6403" spans="1:7" x14ac:dyDescent="0.2">
      <c r="A6403" s="6" t="s">
        <v>203</v>
      </c>
      <c r="B6403" s="6" t="s">
        <v>192</v>
      </c>
      <c r="C6403" s="6" t="s">
        <v>166</v>
      </c>
      <c r="D6403">
        <v>20.348258000000001</v>
      </c>
      <c r="E6403" s="6" t="s">
        <v>66</v>
      </c>
      <c r="F6403" s="6" t="s">
        <v>65</v>
      </c>
      <c r="G6403">
        <v>20260723</v>
      </c>
    </row>
    <row r="6404" spans="1:7" x14ac:dyDescent="0.2">
      <c r="A6404" s="6" t="s">
        <v>203</v>
      </c>
      <c r="B6404" s="6" t="s">
        <v>192</v>
      </c>
      <c r="C6404" s="6" t="s">
        <v>166</v>
      </c>
      <c r="D6404">
        <v>49.075989999999997</v>
      </c>
      <c r="E6404" s="6" t="s">
        <v>68</v>
      </c>
      <c r="F6404" s="6" t="s">
        <v>67</v>
      </c>
      <c r="G6404">
        <v>20260723</v>
      </c>
    </row>
    <row r="6405" spans="1:7" x14ac:dyDescent="0.2">
      <c r="A6405" s="6" t="s">
        <v>203</v>
      </c>
      <c r="B6405" s="6" t="s">
        <v>192</v>
      </c>
      <c r="C6405" s="6" t="s">
        <v>166</v>
      </c>
      <c r="D6405">
        <v>46.855497</v>
      </c>
      <c r="E6405" s="6" t="s">
        <v>70</v>
      </c>
      <c r="F6405" s="6" t="s">
        <v>69</v>
      </c>
      <c r="G6405">
        <v>20260723</v>
      </c>
    </row>
    <row r="6406" spans="1:7" x14ac:dyDescent="0.2">
      <c r="A6406" s="6" t="s">
        <v>203</v>
      </c>
      <c r="B6406" s="6" t="s">
        <v>192</v>
      </c>
      <c r="C6406" s="6" t="s">
        <v>166</v>
      </c>
      <c r="D6406">
        <v>47.030427000000003</v>
      </c>
      <c r="E6406" s="6" t="s">
        <v>72</v>
      </c>
      <c r="F6406" s="6" t="s">
        <v>71</v>
      </c>
      <c r="G6406">
        <v>20260723</v>
      </c>
    </row>
    <row r="6407" spans="1:7" x14ac:dyDescent="0.2">
      <c r="A6407" s="6" t="s">
        <v>203</v>
      </c>
      <c r="B6407" s="6" t="s">
        <v>192</v>
      </c>
      <c r="C6407" s="6" t="s">
        <v>166</v>
      </c>
      <c r="D6407">
        <v>-0.17493</v>
      </c>
      <c r="E6407" s="6" t="s">
        <v>74</v>
      </c>
      <c r="F6407" s="6" t="s">
        <v>73</v>
      </c>
      <c r="G6407">
        <v>20260723</v>
      </c>
    </row>
    <row r="6408" spans="1:7" x14ac:dyDescent="0.2">
      <c r="A6408" s="6" t="s">
        <v>203</v>
      </c>
      <c r="B6408" s="6" t="s">
        <v>192</v>
      </c>
      <c r="C6408" s="6" t="s">
        <v>166</v>
      </c>
      <c r="D6408">
        <v>4.479298</v>
      </c>
      <c r="E6408" s="6" t="s">
        <v>76</v>
      </c>
      <c r="F6408" s="6" t="s">
        <v>75</v>
      </c>
      <c r="G6408">
        <v>20260723</v>
      </c>
    </row>
    <row r="6409" spans="1:7" x14ac:dyDescent="0.2">
      <c r="A6409" s="6" t="s">
        <v>203</v>
      </c>
      <c r="B6409" s="6" t="s">
        <v>192</v>
      </c>
      <c r="C6409" s="6" t="s">
        <v>166</v>
      </c>
      <c r="D6409">
        <v>-3.1517000000000003E-2</v>
      </c>
      <c r="E6409" s="6" t="s">
        <v>78</v>
      </c>
      <c r="F6409" s="6" t="s">
        <v>77</v>
      </c>
      <c r="G6409">
        <v>20260723</v>
      </c>
    </row>
    <row r="6410" spans="1:7" x14ac:dyDescent="0.2">
      <c r="A6410" s="6" t="s">
        <v>203</v>
      </c>
      <c r="B6410" s="6" t="s">
        <v>192</v>
      </c>
      <c r="C6410" s="6" t="s">
        <v>166</v>
      </c>
      <c r="D6410">
        <v>4.510815</v>
      </c>
      <c r="E6410" s="6" t="s">
        <v>80</v>
      </c>
      <c r="F6410" s="6" t="s">
        <v>79</v>
      </c>
      <c r="G6410">
        <v>20260723</v>
      </c>
    </row>
    <row r="6411" spans="1:7" x14ac:dyDescent="0.2">
      <c r="A6411" s="6" t="s">
        <v>203</v>
      </c>
      <c r="B6411" s="6" t="s">
        <v>192</v>
      </c>
      <c r="C6411" s="6" t="s">
        <v>166</v>
      </c>
      <c r="D6411">
        <v>-2.258804</v>
      </c>
      <c r="E6411" s="6" t="s">
        <v>82</v>
      </c>
      <c r="F6411" s="6" t="s">
        <v>81</v>
      </c>
      <c r="G6411">
        <v>20260723</v>
      </c>
    </row>
    <row r="6412" spans="1:7" x14ac:dyDescent="0.2">
      <c r="A6412" s="6" t="s">
        <v>203</v>
      </c>
      <c r="B6412" s="6" t="s">
        <v>192</v>
      </c>
      <c r="C6412" s="6" t="s">
        <v>166</v>
      </c>
      <c r="D6412">
        <v>0</v>
      </c>
      <c r="E6412" s="6" t="s">
        <v>84</v>
      </c>
      <c r="F6412" s="6" t="s">
        <v>83</v>
      </c>
      <c r="G6412">
        <v>20260723</v>
      </c>
    </row>
    <row r="6413" spans="1:7" x14ac:dyDescent="0.2">
      <c r="A6413" s="6" t="s">
        <v>203</v>
      </c>
      <c r="B6413" s="6" t="s">
        <v>192</v>
      </c>
      <c r="C6413" s="6" t="s">
        <v>166</v>
      </c>
      <c r="D6413">
        <v>14.711057</v>
      </c>
      <c r="E6413" s="6" t="s">
        <v>86</v>
      </c>
      <c r="F6413" s="6" t="s">
        <v>85</v>
      </c>
      <c r="G6413">
        <v>20260723</v>
      </c>
    </row>
    <row r="6414" spans="1:7" x14ac:dyDescent="0.2">
      <c r="A6414" s="6" t="s">
        <v>203</v>
      </c>
      <c r="B6414" s="6" t="s">
        <v>192</v>
      </c>
      <c r="C6414" s="6" t="s">
        <v>166</v>
      </c>
      <c r="D6414">
        <v>3.7681719999999999</v>
      </c>
      <c r="E6414" s="6" t="s">
        <v>88</v>
      </c>
      <c r="F6414" s="6" t="s">
        <v>87</v>
      </c>
      <c r="G6414">
        <v>20260723</v>
      </c>
    </row>
    <row r="6415" spans="1:7" x14ac:dyDescent="0.2">
      <c r="A6415" s="6" t="s">
        <v>203</v>
      </c>
      <c r="B6415" s="6" t="s">
        <v>192</v>
      </c>
      <c r="C6415" s="6" t="s">
        <v>166</v>
      </c>
      <c r="D6415">
        <v>13.715553999999999</v>
      </c>
      <c r="E6415" s="6" t="s">
        <v>90</v>
      </c>
      <c r="F6415" s="6" t="s">
        <v>89</v>
      </c>
      <c r="G6415">
        <v>20260723</v>
      </c>
    </row>
    <row r="6416" spans="1:7" x14ac:dyDescent="0.2">
      <c r="A6416" s="6" t="s">
        <v>203</v>
      </c>
      <c r="B6416" s="6" t="s">
        <v>192</v>
      </c>
      <c r="C6416" s="6" t="s">
        <v>166</v>
      </c>
      <c r="D6416">
        <v>1.155</v>
      </c>
      <c r="E6416" s="6" t="s">
        <v>92</v>
      </c>
      <c r="F6416" s="6" t="s">
        <v>91</v>
      </c>
      <c r="G6416">
        <v>20260723</v>
      </c>
    </row>
    <row r="6417" spans="1:7" x14ac:dyDescent="0.2">
      <c r="A6417" s="6" t="s">
        <v>203</v>
      </c>
      <c r="B6417" s="6" t="s">
        <v>192</v>
      </c>
      <c r="C6417" s="6" t="s">
        <v>166</v>
      </c>
      <c r="D6417">
        <v>0</v>
      </c>
      <c r="E6417" s="6" t="s">
        <v>94</v>
      </c>
      <c r="F6417" s="6" t="s">
        <v>93</v>
      </c>
      <c r="G6417">
        <v>20260723</v>
      </c>
    </row>
    <row r="6418" spans="1:7" x14ac:dyDescent="0.2">
      <c r="A6418" s="6" t="s">
        <v>203</v>
      </c>
      <c r="B6418" s="6" t="s">
        <v>192</v>
      </c>
      <c r="C6418" s="6" t="s">
        <v>166</v>
      </c>
      <c r="D6418">
        <v>174.958271</v>
      </c>
      <c r="E6418" s="6" t="s">
        <v>96</v>
      </c>
      <c r="F6418" s="6" t="s">
        <v>95</v>
      </c>
      <c r="G6418">
        <v>20260723</v>
      </c>
    </row>
    <row r="6419" spans="1:7" x14ac:dyDescent="0.2">
      <c r="A6419" s="6" t="s">
        <v>203</v>
      </c>
      <c r="B6419" s="6" t="s">
        <v>192</v>
      </c>
      <c r="C6419" s="6" t="s">
        <v>166</v>
      </c>
      <c r="D6419">
        <v>10.014536</v>
      </c>
      <c r="E6419" s="6" t="s">
        <v>98</v>
      </c>
      <c r="F6419" s="6" t="s">
        <v>97</v>
      </c>
      <c r="G6419">
        <v>20260723</v>
      </c>
    </row>
    <row r="6420" spans="1:7" x14ac:dyDescent="0.2">
      <c r="A6420" s="6" t="s">
        <v>203</v>
      </c>
      <c r="B6420" s="6" t="s">
        <v>192</v>
      </c>
      <c r="C6420" s="6" t="s">
        <v>166</v>
      </c>
      <c r="D6420">
        <v>2159.2032789999998</v>
      </c>
      <c r="E6420" s="6" t="s">
        <v>100</v>
      </c>
      <c r="F6420" s="6" t="s">
        <v>99</v>
      </c>
      <c r="G6420">
        <v>20260723</v>
      </c>
    </row>
    <row r="6421" spans="1:7" x14ac:dyDescent="0.2">
      <c r="A6421" s="6" t="s">
        <v>203</v>
      </c>
      <c r="B6421" s="6" t="s">
        <v>192</v>
      </c>
      <c r="C6421" s="6" t="s">
        <v>166</v>
      </c>
      <c r="E6421" s="6" t="s">
        <v>102</v>
      </c>
      <c r="F6421" s="6" t="s">
        <v>101</v>
      </c>
      <c r="G6421">
        <v>20260723</v>
      </c>
    </row>
    <row r="6422" spans="1:7" x14ac:dyDescent="0.2">
      <c r="A6422" s="6" t="s">
        <v>203</v>
      </c>
      <c r="B6422" s="6" t="s">
        <v>192</v>
      </c>
      <c r="C6422" s="6" t="s">
        <v>166</v>
      </c>
      <c r="D6422">
        <v>395.76667400000002</v>
      </c>
      <c r="E6422" s="6" t="s">
        <v>167</v>
      </c>
      <c r="F6422" s="6" t="s">
        <v>103</v>
      </c>
      <c r="G6422">
        <v>20260723</v>
      </c>
    </row>
    <row r="6423" spans="1:7" x14ac:dyDescent="0.2">
      <c r="A6423" s="6" t="s">
        <v>203</v>
      </c>
      <c r="B6423" s="6" t="s">
        <v>192</v>
      </c>
      <c r="C6423" s="6" t="s">
        <v>166</v>
      </c>
      <c r="D6423">
        <v>377.083775</v>
      </c>
      <c r="E6423" s="6" t="s">
        <v>168</v>
      </c>
      <c r="F6423" s="6" t="s">
        <v>104</v>
      </c>
      <c r="G6423">
        <v>20260723</v>
      </c>
    </row>
    <row r="6424" spans="1:7" x14ac:dyDescent="0.2">
      <c r="A6424" s="6" t="s">
        <v>203</v>
      </c>
      <c r="B6424" s="6" t="s">
        <v>192</v>
      </c>
      <c r="C6424" s="6" t="s">
        <v>166</v>
      </c>
      <c r="D6424">
        <v>0</v>
      </c>
      <c r="E6424" s="6" t="s">
        <v>106</v>
      </c>
      <c r="F6424" s="6" t="s">
        <v>105</v>
      </c>
      <c r="G6424">
        <v>20260723</v>
      </c>
    </row>
    <row r="6425" spans="1:7" x14ac:dyDescent="0.2">
      <c r="A6425" s="6" t="s">
        <v>203</v>
      </c>
      <c r="B6425" s="6" t="s">
        <v>192</v>
      </c>
      <c r="C6425" s="6" t="s">
        <v>166</v>
      </c>
      <c r="D6425">
        <v>357.76064300000002</v>
      </c>
      <c r="E6425" s="6" t="s">
        <v>108</v>
      </c>
      <c r="F6425" s="6" t="s">
        <v>107</v>
      </c>
      <c r="G6425">
        <v>20260723</v>
      </c>
    </row>
    <row r="6426" spans="1:7" x14ac:dyDescent="0.2">
      <c r="A6426" s="6" t="s">
        <v>203</v>
      </c>
      <c r="B6426" s="6" t="s">
        <v>192</v>
      </c>
      <c r="C6426" s="6" t="s">
        <v>166</v>
      </c>
      <c r="D6426">
        <v>19.323132000000001</v>
      </c>
      <c r="E6426" s="6" t="s">
        <v>110</v>
      </c>
      <c r="F6426" s="6" t="s">
        <v>109</v>
      </c>
      <c r="G6426">
        <v>20260723</v>
      </c>
    </row>
    <row r="6427" spans="1:7" x14ac:dyDescent="0.2">
      <c r="A6427" s="6" t="s">
        <v>203</v>
      </c>
      <c r="B6427" s="6" t="s">
        <v>192</v>
      </c>
      <c r="C6427" s="6" t="s">
        <v>166</v>
      </c>
      <c r="D6427">
        <v>18.6829</v>
      </c>
      <c r="E6427" s="6" t="s">
        <v>112</v>
      </c>
      <c r="F6427" s="6" t="s">
        <v>111</v>
      </c>
      <c r="G6427">
        <v>20260723</v>
      </c>
    </row>
    <row r="6428" spans="1:7" x14ac:dyDescent="0.2">
      <c r="A6428" s="6" t="s">
        <v>203</v>
      </c>
      <c r="B6428" s="6" t="s">
        <v>192</v>
      </c>
      <c r="C6428" s="6" t="s">
        <v>166</v>
      </c>
      <c r="D6428">
        <v>0</v>
      </c>
      <c r="E6428" s="6" t="s">
        <v>106</v>
      </c>
      <c r="F6428" s="6" t="s">
        <v>113</v>
      </c>
      <c r="G6428">
        <v>20260723</v>
      </c>
    </row>
    <row r="6429" spans="1:7" x14ac:dyDescent="0.2">
      <c r="A6429" s="6" t="s">
        <v>203</v>
      </c>
      <c r="B6429" s="6" t="s">
        <v>192</v>
      </c>
      <c r="C6429" s="6" t="s">
        <v>166</v>
      </c>
      <c r="D6429">
        <v>17.053094999999999</v>
      </c>
      <c r="E6429" s="6" t="s">
        <v>108</v>
      </c>
      <c r="F6429" s="6" t="s">
        <v>114</v>
      </c>
      <c r="G6429">
        <v>20260723</v>
      </c>
    </row>
    <row r="6430" spans="1:7" x14ac:dyDescent="0.2">
      <c r="A6430" s="6" t="s">
        <v>203</v>
      </c>
      <c r="B6430" s="6" t="s">
        <v>192</v>
      </c>
      <c r="C6430" s="6" t="s">
        <v>166</v>
      </c>
      <c r="D6430">
        <v>1.6298049999999999</v>
      </c>
      <c r="E6430" s="6" t="s">
        <v>110</v>
      </c>
      <c r="F6430" s="6" t="s">
        <v>115</v>
      </c>
      <c r="G6430">
        <v>20260723</v>
      </c>
    </row>
    <row r="6431" spans="1:7" x14ac:dyDescent="0.2">
      <c r="A6431" s="6" t="s">
        <v>203</v>
      </c>
      <c r="B6431" s="6" t="s">
        <v>192</v>
      </c>
      <c r="C6431" s="6" t="s">
        <v>166</v>
      </c>
      <c r="D6431">
        <v>193.802897</v>
      </c>
      <c r="E6431" s="6" t="s">
        <v>117</v>
      </c>
      <c r="F6431" s="6" t="s">
        <v>116</v>
      </c>
      <c r="G6431">
        <v>20260723</v>
      </c>
    </row>
    <row r="6432" spans="1:7" x14ac:dyDescent="0.2">
      <c r="A6432" s="6" t="s">
        <v>203</v>
      </c>
      <c r="B6432" s="6" t="s">
        <v>192</v>
      </c>
      <c r="C6432" s="6" t="s">
        <v>166</v>
      </c>
      <c r="D6432">
        <v>-5.9912960000000002</v>
      </c>
      <c r="E6432" s="6" t="s">
        <v>119</v>
      </c>
      <c r="F6432" s="6" t="s">
        <v>118</v>
      </c>
      <c r="G6432">
        <v>20260723</v>
      </c>
    </row>
    <row r="6433" spans="1:7" x14ac:dyDescent="0.2">
      <c r="A6433" s="6" t="s">
        <v>203</v>
      </c>
      <c r="B6433" s="6" t="s">
        <v>192</v>
      </c>
      <c r="C6433" s="6" t="s">
        <v>166</v>
      </c>
      <c r="D6433">
        <v>0</v>
      </c>
      <c r="E6433" s="6" t="s">
        <v>106</v>
      </c>
      <c r="F6433" s="6" t="s">
        <v>120</v>
      </c>
      <c r="G6433">
        <v>20260723</v>
      </c>
    </row>
    <row r="6434" spans="1:7" x14ac:dyDescent="0.2">
      <c r="A6434" s="6" t="s">
        <v>203</v>
      </c>
      <c r="B6434" s="6" t="s">
        <v>192</v>
      </c>
      <c r="C6434" s="6" t="s">
        <v>166</v>
      </c>
      <c r="D6434">
        <v>-6.2879199999999997</v>
      </c>
      <c r="E6434" s="6" t="s">
        <v>108</v>
      </c>
      <c r="F6434" s="6" t="s">
        <v>121</v>
      </c>
      <c r="G6434">
        <v>20260723</v>
      </c>
    </row>
    <row r="6435" spans="1:7" x14ac:dyDescent="0.2">
      <c r="A6435" s="6" t="s">
        <v>203</v>
      </c>
      <c r="B6435" s="6" t="s">
        <v>192</v>
      </c>
      <c r="C6435" s="6" t="s">
        <v>166</v>
      </c>
      <c r="D6435">
        <v>0.296624</v>
      </c>
      <c r="E6435" s="6" t="s">
        <v>110</v>
      </c>
      <c r="F6435" s="6" t="s">
        <v>122</v>
      </c>
      <c r="G6435">
        <v>20260723</v>
      </c>
    </row>
    <row r="6436" spans="1:7" x14ac:dyDescent="0.2">
      <c r="A6436" s="6" t="s">
        <v>203</v>
      </c>
      <c r="B6436" s="6" t="s">
        <v>192</v>
      </c>
      <c r="C6436" s="6" t="s">
        <v>166</v>
      </c>
      <c r="D6436">
        <v>199.79419300000001</v>
      </c>
      <c r="E6436" s="6" t="s">
        <v>169</v>
      </c>
      <c r="F6436" s="6" t="s">
        <v>123</v>
      </c>
      <c r="G6436">
        <v>20260723</v>
      </c>
    </row>
    <row r="6437" spans="1:7" x14ac:dyDescent="0.2">
      <c r="A6437" s="6" t="s">
        <v>203</v>
      </c>
      <c r="B6437" s="6" t="s">
        <v>192</v>
      </c>
      <c r="C6437" s="6" t="s">
        <v>166</v>
      </c>
      <c r="D6437">
        <v>0</v>
      </c>
      <c r="E6437" s="6" t="s">
        <v>106</v>
      </c>
      <c r="F6437" s="6" t="s">
        <v>124</v>
      </c>
      <c r="G6437">
        <v>20260723</v>
      </c>
    </row>
    <row r="6438" spans="1:7" x14ac:dyDescent="0.2">
      <c r="A6438" s="6" t="s">
        <v>203</v>
      </c>
      <c r="B6438" s="6" t="s">
        <v>192</v>
      </c>
      <c r="C6438" s="6" t="s">
        <v>166</v>
      </c>
      <c r="D6438">
        <v>124.170162</v>
      </c>
      <c r="E6438" s="6" t="s">
        <v>108</v>
      </c>
      <c r="F6438" s="6" t="s">
        <v>125</v>
      </c>
      <c r="G6438">
        <v>20260723</v>
      </c>
    </row>
    <row r="6439" spans="1:7" x14ac:dyDescent="0.2">
      <c r="A6439" s="6" t="s">
        <v>203</v>
      </c>
      <c r="B6439" s="6" t="s">
        <v>192</v>
      </c>
      <c r="C6439" s="6" t="s">
        <v>166</v>
      </c>
      <c r="D6439">
        <v>75.624031000000002</v>
      </c>
      <c r="E6439" s="6" t="s">
        <v>110</v>
      </c>
      <c r="F6439" s="6" t="s">
        <v>126</v>
      </c>
      <c r="G6439">
        <v>20260723</v>
      </c>
    </row>
    <row r="6440" spans="1:7" x14ac:dyDescent="0.2">
      <c r="A6440" s="6" t="s">
        <v>203</v>
      </c>
      <c r="B6440" s="6" t="s">
        <v>192</v>
      </c>
      <c r="C6440" s="6" t="s">
        <v>166</v>
      </c>
      <c r="D6440">
        <v>723.54501300000004</v>
      </c>
      <c r="E6440" s="6" t="s">
        <v>170</v>
      </c>
      <c r="F6440" s="6" t="s">
        <v>127</v>
      </c>
      <c r="G6440">
        <v>20260723</v>
      </c>
    </row>
    <row r="6441" spans="1:7" x14ac:dyDescent="0.2">
      <c r="A6441" s="6" t="s">
        <v>203</v>
      </c>
      <c r="B6441" s="6" t="s">
        <v>192</v>
      </c>
      <c r="C6441" s="6" t="s">
        <v>166</v>
      </c>
      <c r="D6441">
        <v>0</v>
      </c>
      <c r="E6441" s="6" t="s">
        <v>106</v>
      </c>
      <c r="F6441" s="6" t="s">
        <v>128</v>
      </c>
      <c r="G6441">
        <v>20260723</v>
      </c>
    </row>
    <row r="6442" spans="1:7" x14ac:dyDescent="0.2">
      <c r="A6442" s="6" t="s">
        <v>203</v>
      </c>
      <c r="B6442" s="6" t="s">
        <v>192</v>
      </c>
      <c r="C6442" s="6" t="s">
        <v>166</v>
      </c>
      <c r="D6442">
        <v>693.33643099999995</v>
      </c>
      <c r="E6442" s="6" t="s">
        <v>108</v>
      </c>
      <c r="F6442" s="6" t="s">
        <v>129</v>
      </c>
      <c r="G6442">
        <v>20260723</v>
      </c>
    </row>
    <row r="6443" spans="1:7" x14ac:dyDescent="0.2">
      <c r="A6443" s="6" t="s">
        <v>203</v>
      </c>
      <c r="B6443" s="6" t="s">
        <v>192</v>
      </c>
      <c r="C6443" s="6" t="s">
        <v>166</v>
      </c>
      <c r="D6443">
        <v>30.208582</v>
      </c>
      <c r="E6443" s="6" t="s">
        <v>110</v>
      </c>
      <c r="F6443" s="6" t="s">
        <v>130</v>
      </c>
      <c r="G6443">
        <v>20260723</v>
      </c>
    </row>
    <row r="6444" spans="1:7" x14ac:dyDescent="0.2">
      <c r="A6444" s="6" t="s">
        <v>203</v>
      </c>
      <c r="B6444" s="6" t="s">
        <v>192</v>
      </c>
      <c r="C6444" s="6" t="s">
        <v>166</v>
      </c>
      <c r="E6444" s="6" t="s">
        <v>132</v>
      </c>
      <c r="F6444" s="6" t="s">
        <v>131</v>
      </c>
      <c r="G6444">
        <v>20260723</v>
      </c>
    </row>
    <row r="6445" spans="1:7" x14ac:dyDescent="0.2">
      <c r="A6445" s="6" t="s">
        <v>203</v>
      </c>
      <c r="B6445" s="6" t="s">
        <v>192</v>
      </c>
      <c r="C6445" s="6" t="s">
        <v>166</v>
      </c>
      <c r="D6445">
        <v>0</v>
      </c>
      <c r="E6445" s="6" t="s">
        <v>134</v>
      </c>
      <c r="F6445" s="6" t="s">
        <v>133</v>
      </c>
      <c r="G6445">
        <v>20260723</v>
      </c>
    </row>
    <row r="6446" spans="1:7" x14ac:dyDescent="0.2">
      <c r="A6446" s="6" t="s">
        <v>203</v>
      </c>
      <c r="B6446" s="6" t="s">
        <v>192</v>
      </c>
      <c r="C6446" s="6" t="s">
        <v>166</v>
      </c>
      <c r="D6446">
        <v>1.6441999999999998E-2</v>
      </c>
      <c r="E6446" s="6" t="s">
        <v>136</v>
      </c>
      <c r="F6446" s="6" t="s">
        <v>135</v>
      </c>
      <c r="G6446">
        <v>20260723</v>
      </c>
    </row>
    <row r="6447" spans="1:7" x14ac:dyDescent="0.2">
      <c r="A6447" s="6" t="s">
        <v>203</v>
      </c>
      <c r="B6447" s="6" t="s">
        <v>192</v>
      </c>
      <c r="C6447" s="6" t="s">
        <v>166</v>
      </c>
      <c r="D6447">
        <v>0</v>
      </c>
      <c r="E6447" s="6" t="s">
        <v>138</v>
      </c>
      <c r="F6447" s="6" t="s">
        <v>137</v>
      </c>
      <c r="G6447">
        <v>20260723</v>
      </c>
    </row>
    <row r="6448" spans="1:7" x14ac:dyDescent="0.2">
      <c r="A6448" s="6" t="s">
        <v>203</v>
      </c>
      <c r="B6448" s="6" t="s">
        <v>192</v>
      </c>
      <c r="C6448" s="6" t="s">
        <v>166</v>
      </c>
      <c r="D6448">
        <v>15.131283</v>
      </c>
      <c r="E6448" s="6" t="s">
        <v>140</v>
      </c>
      <c r="F6448" s="6" t="s">
        <v>139</v>
      </c>
      <c r="G6448">
        <v>20260723</v>
      </c>
    </row>
    <row r="6449" spans="1:7" x14ac:dyDescent="0.2">
      <c r="A6449" s="6" t="s">
        <v>203</v>
      </c>
      <c r="B6449" s="6" t="s">
        <v>192</v>
      </c>
      <c r="C6449" s="6" t="s">
        <v>166</v>
      </c>
      <c r="D6449">
        <v>24.439769999999999</v>
      </c>
      <c r="E6449" s="6" t="s">
        <v>142</v>
      </c>
      <c r="F6449" s="6" t="s">
        <v>141</v>
      </c>
      <c r="G6449">
        <v>20260723</v>
      </c>
    </row>
    <row r="6450" spans="1:7" x14ac:dyDescent="0.2">
      <c r="A6450" s="6" t="s">
        <v>203</v>
      </c>
      <c r="B6450" s="6" t="s">
        <v>192</v>
      </c>
      <c r="C6450" s="6" t="s">
        <v>166</v>
      </c>
      <c r="D6450">
        <v>0</v>
      </c>
      <c r="E6450" s="6" t="s">
        <v>52</v>
      </c>
      <c r="F6450" s="6" t="s">
        <v>143</v>
      </c>
      <c r="G6450">
        <v>20260723</v>
      </c>
    </row>
    <row r="6451" spans="1:7" x14ac:dyDescent="0.2">
      <c r="A6451" s="6" t="s">
        <v>203</v>
      </c>
      <c r="B6451" s="6" t="s">
        <v>192</v>
      </c>
      <c r="C6451" s="6" t="s">
        <v>166</v>
      </c>
      <c r="D6451">
        <v>0</v>
      </c>
      <c r="E6451" s="6" t="s">
        <v>145</v>
      </c>
      <c r="F6451" s="6" t="s">
        <v>144</v>
      </c>
      <c r="G6451">
        <v>20260723</v>
      </c>
    </row>
    <row r="6452" spans="1:7" x14ac:dyDescent="0.2">
      <c r="A6452" s="6" t="s">
        <v>203</v>
      </c>
      <c r="B6452" s="6" t="s">
        <v>192</v>
      </c>
      <c r="C6452" s="6" t="s">
        <v>166</v>
      </c>
      <c r="D6452">
        <v>15.020602</v>
      </c>
      <c r="E6452" s="6" t="s">
        <v>147</v>
      </c>
      <c r="F6452" s="6" t="s">
        <v>146</v>
      </c>
      <c r="G6452">
        <v>20260723</v>
      </c>
    </row>
    <row r="6453" spans="1:7" x14ac:dyDescent="0.2">
      <c r="A6453" s="6" t="s">
        <v>203</v>
      </c>
      <c r="B6453" s="6" t="s">
        <v>192</v>
      </c>
      <c r="C6453" s="6" t="s">
        <v>166</v>
      </c>
      <c r="D6453">
        <v>32.424489999999999</v>
      </c>
      <c r="E6453" s="6" t="s">
        <v>149</v>
      </c>
      <c r="F6453" s="6" t="s">
        <v>148</v>
      </c>
      <c r="G6453">
        <v>20260723</v>
      </c>
    </row>
    <row r="6454" spans="1:7" x14ac:dyDescent="0.2">
      <c r="A6454" s="6" t="s">
        <v>203</v>
      </c>
      <c r="B6454" s="6" t="s">
        <v>192</v>
      </c>
      <c r="C6454" s="6" t="s">
        <v>166</v>
      </c>
      <c r="D6454">
        <v>10.148279</v>
      </c>
      <c r="E6454" s="6" t="s">
        <v>151</v>
      </c>
      <c r="F6454" s="6" t="s">
        <v>150</v>
      </c>
      <c r="G6454">
        <v>20260723</v>
      </c>
    </row>
    <row r="6455" spans="1:7" x14ac:dyDescent="0.2">
      <c r="A6455" s="6" t="s">
        <v>203</v>
      </c>
      <c r="B6455" s="6" t="s">
        <v>192</v>
      </c>
      <c r="C6455" s="6" t="s">
        <v>166</v>
      </c>
      <c r="D6455">
        <v>18.793493999999999</v>
      </c>
      <c r="E6455" s="6" t="s">
        <v>153</v>
      </c>
      <c r="F6455" s="6" t="s">
        <v>152</v>
      </c>
      <c r="G6455">
        <v>20260723</v>
      </c>
    </row>
    <row r="6456" spans="1:7" x14ac:dyDescent="0.2">
      <c r="A6456" s="6" t="s">
        <v>203</v>
      </c>
      <c r="B6456" s="6" t="s">
        <v>192</v>
      </c>
      <c r="C6456" s="6" t="s">
        <v>166</v>
      </c>
      <c r="D6456">
        <v>20.929642000000001</v>
      </c>
      <c r="E6456" s="6" t="s">
        <v>155</v>
      </c>
      <c r="F6456" s="6" t="s">
        <v>154</v>
      </c>
      <c r="G6456">
        <v>20260723</v>
      </c>
    </row>
    <row r="6457" spans="1:7" x14ac:dyDescent="0.2">
      <c r="A6457" s="6" t="s">
        <v>203</v>
      </c>
      <c r="B6457" s="6" t="s">
        <v>192</v>
      </c>
      <c r="C6457" s="6" t="s">
        <v>166</v>
      </c>
      <c r="D6457">
        <v>0.22004199999999999</v>
      </c>
      <c r="E6457" s="6" t="s">
        <v>157</v>
      </c>
      <c r="F6457" s="6" t="s">
        <v>156</v>
      </c>
      <c r="G6457">
        <v>20260723</v>
      </c>
    </row>
    <row r="6458" spans="1:7" x14ac:dyDescent="0.2">
      <c r="A6458" s="6" t="s">
        <v>203</v>
      </c>
      <c r="B6458" s="6" t="s">
        <v>192</v>
      </c>
      <c r="C6458" s="6" t="s">
        <v>166</v>
      </c>
      <c r="D6458">
        <v>20.709599999999998</v>
      </c>
      <c r="E6458" s="6" t="s">
        <v>159</v>
      </c>
      <c r="F6458" s="6" t="s">
        <v>158</v>
      </c>
      <c r="G6458">
        <v>20260723</v>
      </c>
    </row>
    <row r="6459" spans="1:7" x14ac:dyDescent="0.2">
      <c r="A6459" s="6" t="s">
        <v>203</v>
      </c>
      <c r="B6459" s="6" t="s">
        <v>192</v>
      </c>
      <c r="C6459" s="6" t="s">
        <v>166</v>
      </c>
      <c r="D6459">
        <v>10.431324</v>
      </c>
      <c r="E6459" s="6" t="s">
        <v>161</v>
      </c>
      <c r="F6459" s="6" t="s">
        <v>160</v>
      </c>
      <c r="G6459">
        <v>20260723</v>
      </c>
    </row>
    <row r="6460" spans="1:7" x14ac:dyDescent="0.2">
      <c r="A6460" s="6" t="s">
        <v>203</v>
      </c>
      <c r="B6460" s="6" t="s">
        <v>192</v>
      </c>
      <c r="C6460" s="6" t="s">
        <v>166</v>
      </c>
      <c r="D6460">
        <v>1460.449912</v>
      </c>
      <c r="E6460" s="6" t="s">
        <v>163</v>
      </c>
      <c r="F6460" s="6" t="s">
        <v>162</v>
      </c>
      <c r="G6460">
        <v>20260723</v>
      </c>
    </row>
    <row r="6461" spans="1:7" x14ac:dyDescent="0.2">
      <c r="A6461" s="6" t="s">
        <v>203</v>
      </c>
      <c r="B6461" s="6" t="s">
        <v>192</v>
      </c>
      <c r="C6461" s="6" t="s">
        <v>166</v>
      </c>
      <c r="D6461">
        <v>698.75336400000003</v>
      </c>
      <c r="E6461" s="6" t="s">
        <v>165</v>
      </c>
      <c r="F6461" s="6" t="s">
        <v>164</v>
      </c>
      <c r="G6461">
        <v>20260723</v>
      </c>
    </row>
    <row r="6462" spans="1:7" x14ac:dyDescent="0.2">
      <c r="A6462" s="6" t="s">
        <v>203</v>
      </c>
      <c r="B6462" s="6" t="s">
        <v>193</v>
      </c>
      <c r="C6462" s="6" t="s">
        <v>166</v>
      </c>
      <c r="E6462" s="6" t="s">
        <v>12</v>
      </c>
      <c r="F6462" s="6" t="s">
        <v>11</v>
      </c>
      <c r="G6462">
        <v>20260723</v>
      </c>
    </row>
    <row r="6463" spans="1:7" x14ac:dyDescent="0.2">
      <c r="A6463" s="6" t="s">
        <v>203</v>
      </c>
      <c r="B6463" s="6" t="s">
        <v>193</v>
      </c>
      <c r="C6463" s="6" t="s">
        <v>166</v>
      </c>
      <c r="E6463" s="6" t="s">
        <v>16</v>
      </c>
      <c r="F6463" s="6" t="s">
        <v>15</v>
      </c>
      <c r="G6463">
        <v>20260723</v>
      </c>
    </row>
    <row r="6464" spans="1:7" x14ac:dyDescent="0.2">
      <c r="A6464" s="6" t="s">
        <v>203</v>
      </c>
      <c r="B6464" s="6" t="s">
        <v>193</v>
      </c>
      <c r="C6464" s="6" t="s">
        <v>166</v>
      </c>
      <c r="E6464" s="6" t="s">
        <v>18</v>
      </c>
      <c r="F6464" s="6" t="s">
        <v>17</v>
      </c>
      <c r="G6464">
        <v>20260723</v>
      </c>
    </row>
    <row r="6465" spans="1:7" x14ac:dyDescent="0.2">
      <c r="A6465" s="6" t="s">
        <v>203</v>
      </c>
      <c r="B6465" s="6" t="s">
        <v>193</v>
      </c>
      <c r="C6465" s="6" t="s">
        <v>166</v>
      </c>
      <c r="D6465">
        <v>0</v>
      </c>
      <c r="E6465" s="6" t="s">
        <v>20</v>
      </c>
      <c r="F6465" s="6" t="s">
        <v>19</v>
      </c>
      <c r="G6465">
        <v>20260723</v>
      </c>
    </row>
    <row r="6466" spans="1:7" x14ac:dyDescent="0.2">
      <c r="A6466" s="6" t="s">
        <v>203</v>
      </c>
      <c r="B6466" s="6" t="s">
        <v>193</v>
      </c>
      <c r="C6466" s="6" t="s">
        <v>166</v>
      </c>
      <c r="D6466">
        <v>0.33659299999999998</v>
      </c>
      <c r="E6466" s="6" t="s">
        <v>22</v>
      </c>
      <c r="F6466" s="6" t="s">
        <v>21</v>
      </c>
      <c r="G6466">
        <v>20260723</v>
      </c>
    </row>
    <row r="6467" spans="1:7" x14ac:dyDescent="0.2">
      <c r="A6467" s="6" t="s">
        <v>203</v>
      </c>
      <c r="B6467" s="6" t="s">
        <v>193</v>
      </c>
      <c r="C6467" s="6" t="s">
        <v>166</v>
      </c>
      <c r="D6467">
        <v>0</v>
      </c>
      <c r="E6467" s="6" t="s">
        <v>24</v>
      </c>
      <c r="F6467" s="6" t="s">
        <v>23</v>
      </c>
      <c r="G6467">
        <v>20260723</v>
      </c>
    </row>
    <row r="6468" spans="1:7" x14ac:dyDescent="0.2">
      <c r="A6468" s="6" t="s">
        <v>203</v>
      </c>
      <c r="B6468" s="6" t="s">
        <v>193</v>
      </c>
      <c r="C6468" s="6" t="s">
        <v>166</v>
      </c>
      <c r="D6468">
        <v>22.035223999999999</v>
      </c>
      <c r="E6468" s="6" t="s">
        <v>26</v>
      </c>
      <c r="F6468" s="6" t="s">
        <v>25</v>
      </c>
      <c r="G6468">
        <v>20260723</v>
      </c>
    </row>
    <row r="6469" spans="1:7" x14ac:dyDescent="0.2">
      <c r="A6469" s="6" t="s">
        <v>203</v>
      </c>
      <c r="B6469" s="6" t="s">
        <v>193</v>
      </c>
      <c r="C6469" s="6" t="s">
        <v>166</v>
      </c>
      <c r="D6469">
        <v>1220.5469450000001</v>
      </c>
      <c r="E6469" s="6" t="s">
        <v>28</v>
      </c>
      <c r="F6469" s="6" t="s">
        <v>27</v>
      </c>
      <c r="G6469">
        <v>20260723</v>
      </c>
    </row>
    <row r="6470" spans="1:7" x14ac:dyDescent="0.2">
      <c r="A6470" s="6" t="s">
        <v>203</v>
      </c>
      <c r="B6470" s="6" t="s">
        <v>193</v>
      </c>
      <c r="C6470" s="6" t="s">
        <v>166</v>
      </c>
      <c r="D6470">
        <v>0</v>
      </c>
      <c r="E6470" s="6" t="s">
        <v>30</v>
      </c>
      <c r="F6470" s="6" t="s">
        <v>29</v>
      </c>
      <c r="G6470">
        <v>20260723</v>
      </c>
    </row>
    <row r="6471" spans="1:7" x14ac:dyDescent="0.2">
      <c r="A6471" s="6" t="s">
        <v>203</v>
      </c>
      <c r="B6471" s="6" t="s">
        <v>193</v>
      </c>
      <c r="C6471" s="6" t="s">
        <v>166</v>
      </c>
      <c r="D6471">
        <v>23.328185999999999</v>
      </c>
      <c r="E6471" s="6" t="s">
        <v>32</v>
      </c>
      <c r="F6471" s="6" t="s">
        <v>31</v>
      </c>
      <c r="G6471">
        <v>20260723</v>
      </c>
    </row>
    <row r="6472" spans="1:7" x14ac:dyDescent="0.2">
      <c r="A6472" s="6" t="s">
        <v>203</v>
      </c>
      <c r="B6472" s="6" t="s">
        <v>193</v>
      </c>
      <c r="C6472" s="6" t="s">
        <v>166</v>
      </c>
      <c r="D6472">
        <v>3.0141040000000001</v>
      </c>
      <c r="E6472" s="6" t="s">
        <v>34</v>
      </c>
      <c r="F6472" s="6" t="s">
        <v>33</v>
      </c>
      <c r="G6472">
        <v>20260723</v>
      </c>
    </row>
    <row r="6473" spans="1:7" x14ac:dyDescent="0.2">
      <c r="A6473" s="6" t="s">
        <v>203</v>
      </c>
      <c r="B6473" s="6" t="s">
        <v>193</v>
      </c>
      <c r="C6473" s="6" t="s">
        <v>166</v>
      </c>
      <c r="D6473">
        <v>2.9706600000000001</v>
      </c>
      <c r="E6473" s="6" t="s">
        <v>36</v>
      </c>
      <c r="F6473" s="6" t="s">
        <v>35</v>
      </c>
      <c r="G6473">
        <v>20260723</v>
      </c>
    </row>
    <row r="6474" spans="1:7" x14ac:dyDescent="0.2">
      <c r="A6474" s="6" t="s">
        <v>203</v>
      </c>
      <c r="B6474" s="6" t="s">
        <v>193</v>
      </c>
      <c r="C6474" s="6" t="s">
        <v>166</v>
      </c>
      <c r="D6474">
        <v>4.3443000000000002E-2</v>
      </c>
      <c r="E6474" s="6" t="s">
        <v>38</v>
      </c>
      <c r="F6474" s="6" t="s">
        <v>37</v>
      </c>
      <c r="G6474">
        <v>20260723</v>
      </c>
    </row>
    <row r="6475" spans="1:7" x14ac:dyDescent="0.2">
      <c r="A6475" s="6" t="s">
        <v>203</v>
      </c>
      <c r="B6475" s="6" t="s">
        <v>193</v>
      </c>
      <c r="C6475" s="6" t="s">
        <v>166</v>
      </c>
      <c r="D6475">
        <v>1020.683393</v>
      </c>
      <c r="E6475" s="6" t="s">
        <v>40</v>
      </c>
      <c r="F6475" s="6" t="s">
        <v>39</v>
      </c>
      <c r="G6475">
        <v>20260723</v>
      </c>
    </row>
    <row r="6476" spans="1:7" x14ac:dyDescent="0.2">
      <c r="A6476" s="6" t="s">
        <v>203</v>
      </c>
      <c r="B6476" s="6" t="s">
        <v>193</v>
      </c>
      <c r="C6476" s="6" t="s">
        <v>166</v>
      </c>
      <c r="D6476">
        <v>380.32729699999999</v>
      </c>
      <c r="E6476" s="6" t="s">
        <v>42</v>
      </c>
      <c r="F6476" s="6" t="s">
        <v>41</v>
      </c>
      <c r="G6476">
        <v>20260723</v>
      </c>
    </row>
    <row r="6477" spans="1:7" x14ac:dyDescent="0.2">
      <c r="A6477" s="6" t="s">
        <v>203</v>
      </c>
      <c r="B6477" s="6" t="s">
        <v>193</v>
      </c>
      <c r="C6477" s="6" t="s">
        <v>166</v>
      </c>
      <c r="D6477">
        <v>640.35609599999998</v>
      </c>
      <c r="E6477" s="6" t="s">
        <v>44</v>
      </c>
      <c r="F6477" s="6" t="s">
        <v>43</v>
      </c>
      <c r="G6477">
        <v>20260723</v>
      </c>
    </row>
    <row r="6478" spans="1:7" x14ac:dyDescent="0.2">
      <c r="A6478" s="6" t="s">
        <v>203</v>
      </c>
      <c r="B6478" s="6" t="s">
        <v>193</v>
      </c>
      <c r="C6478" s="6" t="s">
        <v>166</v>
      </c>
      <c r="D6478">
        <v>0</v>
      </c>
      <c r="E6478" s="6" t="s">
        <v>46</v>
      </c>
      <c r="F6478" s="6" t="s">
        <v>45</v>
      </c>
      <c r="G6478">
        <v>20260723</v>
      </c>
    </row>
    <row r="6479" spans="1:7" x14ac:dyDescent="0.2">
      <c r="A6479" s="6" t="s">
        <v>203</v>
      </c>
      <c r="B6479" s="6" t="s">
        <v>193</v>
      </c>
      <c r="C6479" s="6" t="s">
        <v>166</v>
      </c>
      <c r="D6479">
        <v>0</v>
      </c>
      <c r="E6479" s="6" t="s">
        <v>48</v>
      </c>
      <c r="F6479" s="6" t="s">
        <v>47</v>
      </c>
      <c r="G6479">
        <v>20260723</v>
      </c>
    </row>
    <row r="6480" spans="1:7" x14ac:dyDescent="0.2">
      <c r="A6480" s="6" t="s">
        <v>203</v>
      </c>
      <c r="B6480" s="6" t="s">
        <v>193</v>
      </c>
      <c r="C6480" s="6" t="s">
        <v>166</v>
      </c>
      <c r="D6480">
        <v>68.739851999999999</v>
      </c>
      <c r="E6480" s="6" t="s">
        <v>50</v>
      </c>
      <c r="F6480" s="6" t="s">
        <v>49</v>
      </c>
      <c r="G6480">
        <v>20260723</v>
      </c>
    </row>
    <row r="6481" spans="1:7" x14ac:dyDescent="0.2">
      <c r="A6481" s="6" t="s">
        <v>203</v>
      </c>
      <c r="B6481" s="6" t="s">
        <v>193</v>
      </c>
      <c r="C6481" s="6" t="s">
        <v>166</v>
      </c>
      <c r="D6481">
        <v>0</v>
      </c>
      <c r="E6481" s="6" t="s">
        <v>52</v>
      </c>
      <c r="F6481" s="6" t="s">
        <v>51</v>
      </c>
      <c r="G6481">
        <v>20260723</v>
      </c>
    </row>
    <row r="6482" spans="1:7" x14ac:dyDescent="0.2">
      <c r="A6482" s="6" t="s">
        <v>203</v>
      </c>
      <c r="B6482" s="6" t="s">
        <v>193</v>
      </c>
      <c r="C6482" s="6" t="s">
        <v>166</v>
      </c>
      <c r="D6482">
        <v>104.78141100000001</v>
      </c>
      <c r="E6482" s="6" t="s">
        <v>54</v>
      </c>
      <c r="F6482" s="6" t="s">
        <v>53</v>
      </c>
      <c r="G6482">
        <v>20260723</v>
      </c>
    </row>
    <row r="6483" spans="1:7" x14ac:dyDescent="0.2">
      <c r="A6483" s="6" t="s">
        <v>203</v>
      </c>
      <c r="B6483" s="6" t="s">
        <v>193</v>
      </c>
      <c r="C6483" s="6" t="s">
        <v>166</v>
      </c>
      <c r="D6483">
        <v>0</v>
      </c>
      <c r="E6483" s="6" t="s">
        <v>56</v>
      </c>
      <c r="F6483" s="6" t="s">
        <v>55</v>
      </c>
      <c r="G6483">
        <v>20260723</v>
      </c>
    </row>
    <row r="6484" spans="1:7" x14ac:dyDescent="0.2">
      <c r="A6484" s="6" t="s">
        <v>203</v>
      </c>
      <c r="B6484" s="6" t="s">
        <v>193</v>
      </c>
      <c r="C6484" s="6" t="s">
        <v>166</v>
      </c>
      <c r="D6484">
        <v>913.09072500000002</v>
      </c>
      <c r="E6484" s="6" t="s">
        <v>58</v>
      </c>
      <c r="F6484" s="6" t="s">
        <v>57</v>
      </c>
      <c r="G6484">
        <v>20260723</v>
      </c>
    </row>
    <row r="6485" spans="1:7" x14ac:dyDescent="0.2">
      <c r="A6485" s="6" t="s">
        <v>203</v>
      </c>
      <c r="B6485" s="6" t="s">
        <v>193</v>
      </c>
      <c r="C6485" s="6" t="s">
        <v>166</v>
      </c>
      <c r="D6485">
        <v>27.005469000000002</v>
      </c>
      <c r="E6485" s="6" t="s">
        <v>60</v>
      </c>
      <c r="F6485" s="6" t="s">
        <v>59</v>
      </c>
      <c r="G6485">
        <v>20260723</v>
      </c>
    </row>
    <row r="6486" spans="1:7" x14ac:dyDescent="0.2">
      <c r="A6486" s="6" t="s">
        <v>203</v>
      </c>
      <c r="B6486" s="6" t="s">
        <v>193</v>
      </c>
      <c r="C6486" s="6" t="s">
        <v>166</v>
      </c>
      <c r="D6486">
        <v>0</v>
      </c>
      <c r="E6486" s="6" t="s">
        <v>62</v>
      </c>
      <c r="F6486" s="6" t="s">
        <v>61</v>
      </c>
      <c r="G6486">
        <v>20260723</v>
      </c>
    </row>
    <row r="6487" spans="1:7" x14ac:dyDescent="0.2">
      <c r="A6487" s="6" t="s">
        <v>203</v>
      </c>
      <c r="B6487" s="6" t="s">
        <v>193</v>
      </c>
      <c r="C6487" s="6" t="s">
        <v>166</v>
      </c>
      <c r="D6487">
        <v>0.10460999999999999</v>
      </c>
      <c r="E6487" s="6" t="s">
        <v>64</v>
      </c>
      <c r="F6487" s="6" t="s">
        <v>63</v>
      </c>
      <c r="G6487">
        <v>20260723</v>
      </c>
    </row>
    <row r="6488" spans="1:7" x14ac:dyDescent="0.2">
      <c r="A6488" s="6" t="s">
        <v>203</v>
      </c>
      <c r="B6488" s="6" t="s">
        <v>193</v>
      </c>
      <c r="C6488" s="6" t="s">
        <v>166</v>
      </c>
      <c r="D6488">
        <v>26.900859000000001</v>
      </c>
      <c r="E6488" s="6" t="s">
        <v>66</v>
      </c>
      <c r="F6488" s="6" t="s">
        <v>65</v>
      </c>
      <c r="G6488">
        <v>20260723</v>
      </c>
    </row>
    <row r="6489" spans="1:7" x14ac:dyDescent="0.2">
      <c r="A6489" s="6" t="s">
        <v>203</v>
      </c>
      <c r="B6489" s="6" t="s">
        <v>193</v>
      </c>
      <c r="C6489" s="6" t="s">
        <v>166</v>
      </c>
      <c r="D6489">
        <v>66.232010000000002</v>
      </c>
      <c r="E6489" s="6" t="s">
        <v>68</v>
      </c>
      <c r="F6489" s="6" t="s">
        <v>67</v>
      </c>
      <c r="G6489">
        <v>20260723</v>
      </c>
    </row>
    <row r="6490" spans="1:7" x14ac:dyDescent="0.2">
      <c r="A6490" s="6" t="s">
        <v>203</v>
      </c>
      <c r="B6490" s="6" t="s">
        <v>193</v>
      </c>
      <c r="C6490" s="6" t="s">
        <v>166</v>
      </c>
      <c r="D6490">
        <v>59.482368999999998</v>
      </c>
      <c r="E6490" s="6" t="s">
        <v>70</v>
      </c>
      <c r="F6490" s="6" t="s">
        <v>69</v>
      </c>
      <c r="G6490">
        <v>20260723</v>
      </c>
    </row>
    <row r="6491" spans="1:7" x14ac:dyDescent="0.2">
      <c r="A6491" s="6" t="s">
        <v>203</v>
      </c>
      <c r="B6491" s="6" t="s">
        <v>193</v>
      </c>
      <c r="C6491" s="6" t="s">
        <v>166</v>
      </c>
      <c r="D6491">
        <v>59.430770000000003</v>
      </c>
      <c r="E6491" s="6" t="s">
        <v>72</v>
      </c>
      <c r="F6491" s="6" t="s">
        <v>71</v>
      </c>
      <c r="G6491">
        <v>20260723</v>
      </c>
    </row>
    <row r="6492" spans="1:7" x14ac:dyDescent="0.2">
      <c r="A6492" s="6" t="s">
        <v>203</v>
      </c>
      <c r="B6492" s="6" t="s">
        <v>193</v>
      </c>
      <c r="C6492" s="6" t="s">
        <v>166</v>
      </c>
      <c r="D6492">
        <v>5.1597999999999998E-2</v>
      </c>
      <c r="E6492" s="6" t="s">
        <v>74</v>
      </c>
      <c r="F6492" s="6" t="s">
        <v>73</v>
      </c>
      <c r="G6492">
        <v>20260723</v>
      </c>
    </row>
    <row r="6493" spans="1:7" x14ac:dyDescent="0.2">
      <c r="A6493" s="6" t="s">
        <v>203</v>
      </c>
      <c r="B6493" s="6" t="s">
        <v>193</v>
      </c>
      <c r="C6493" s="6" t="s">
        <v>166</v>
      </c>
      <c r="D6493">
        <v>8.4937690000000003</v>
      </c>
      <c r="E6493" s="6" t="s">
        <v>76</v>
      </c>
      <c r="F6493" s="6" t="s">
        <v>75</v>
      </c>
      <c r="G6493">
        <v>20260723</v>
      </c>
    </row>
    <row r="6494" spans="1:7" x14ac:dyDescent="0.2">
      <c r="A6494" s="6" t="s">
        <v>203</v>
      </c>
      <c r="B6494" s="6" t="s">
        <v>193</v>
      </c>
      <c r="C6494" s="6" t="s">
        <v>166</v>
      </c>
      <c r="D6494">
        <v>3.2232999999999998E-2</v>
      </c>
      <c r="E6494" s="6" t="s">
        <v>78</v>
      </c>
      <c r="F6494" s="6" t="s">
        <v>77</v>
      </c>
      <c r="G6494">
        <v>20260723</v>
      </c>
    </row>
    <row r="6495" spans="1:7" x14ac:dyDescent="0.2">
      <c r="A6495" s="6" t="s">
        <v>203</v>
      </c>
      <c r="B6495" s="6" t="s">
        <v>193</v>
      </c>
      <c r="C6495" s="6" t="s">
        <v>166</v>
      </c>
      <c r="D6495">
        <v>8.4615360000000006</v>
      </c>
      <c r="E6495" s="6" t="s">
        <v>80</v>
      </c>
      <c r="F6495" s="6" t="s">
        <v>79</v>
      </c>
      <c r="G6495">
        <v>20260723</v>
      </c>
    </row>
    <row r="6496" spans="1:7" x14ac:dyDescent="0.2">
      <c r="A6496" s="6" t="s">
        <v>203</v>
      </c>
      <c r="B6496" s="6" t="s">
        <v>193</v>
      </c>
      <c r="C6496" s="6" t="s">
        <v>166</v>
      </c>
      <c r="D6496">
        <v>-1.744127</v>
      </c>
      <c r="E6496" s="6" t="s">
        <v>82</v>
      </c>
      <c r="F6496" s="6" t="s">
        <v>81</v>
      </c>
      <c r="G6496">
        <v>20260723</v>
      </c>
    </row>
    <row r="6497" spans="1:7" x14ac:dyDescent="0.2">
      <c r="A6497" s="6" t="s">
        <v>203</v>
      </c>
      <c r="B6497" s="6" t="s">
        <v>193</v>
      </c>
      <c r="C6497" s="6" t="s">
        <v>166</v>
      </c>
      <c r="D6497">
        <v>0</v>
      </c>
      <c r="E6497" s="6" t="s">
        <v>84</v>
      </c>
      <c r="F6497" s="6" t="s">
        <v>83</v>
      </c>
      <c r="G6497">
        <v>20260723</v>
      </c>
    </row>
    <row r="6498" spans="1:7" x14ac:dyDescent="0.2">
      <c r="A6498" s="6" t="s">
        <v>203</v>
      </c>
      <c r="B6498" s="6" t="s">
        <v>193</v>
      </c>
      <c r="C6498" s="6" t="s">
        <v>166</v>
      </c>
      <c r="D6498">
        <v>21.599361999999999</v>
      </c>
      <c r="E6498" s="6" t="s">
        <v>86</v>
      </c>
      <c r="F6498" s="6" t="s">
        <v>85</v>
      </c>
      <c r="G6498">
        <v>20260723</v>
      </c>
    </row>
    <row r="6499" spans="1:7" x14ac:dyDescent="0.2">
      <c r="A6499" s="6" t="s">
        <v>203</v>
      </c>
      <c r="B6499" s="6" t="s">
        <v>193</v>
      </c>
      <c r="C6499" s="6" t="s">
        <v>166</v>
      </c>
      <c r="D6499">
        <v>1.989447</v>
      </c>
      <c r="E6499" s="6" t="s">
        <v>88</v>
      </c>
      <c r="F6499" s="6" t="s">
        <v>87</v>
      </c>
      <c r="G6499">
        <v>20260723</v>
      </c>
    </row>
    <row r="6500" spans="1:7" x14ac:dyDescent="0.2">
      <c r="A6500" s="6" t="s">
        <v>203</v>
      </c>
      <c r="B6500" s="6" t="s">
        <v>193</v>
      </c>
      <c r="C6500" s="6" t="s">
        <v>166</v>
      </c>
      <c r="D6500">
        <v>7.6094559999999998</v>
      </c>
      <c r="E6500" s="6" t="s">
        <v>90</v>
      </c>
      <c r="F6500" s="6" t="s">
        <v>89</v>
      </c>
      <c r="G6500">
        <v>20260723</v>
      </c>
    </row>
    <row r="6501" spans="1:7" x14ac:dyDescent="0.2">
      <c r="A6501" s="6" t="s">
        <v>203</v>
      </c>
      <c r="B6501" s="6" t="s">
        <v>193</v>
      </c>
      <c r="C6501" s="6" t="s">
        <v>166</v>
      </c>
      <c r="D6501">
        <v>1.155</v>
      </c>
      <c r="E6501" s="6" t="s">
        <v>92</v>
      </c>
      <c r="F6501" s="6" t="s">
        <v>91</v>
      </c>
      <c r="G6501">
        <v>20260723</v>
      </c>
    </row>
    <row r="6502" spans="1:7" x14ac:dyDescent="0.2">
      <c r="A6502" s="6" t="s">
        <v>203</v>
      </c>
      <c r="B6502" s="6" t="s">
        <v>193</v>
      </c>
      <c r="C6502" s="6" t="s">
        <v>166</v>
      </c>
      <c r="D6502">
        <v>0</v>
      </c>
      <c r="E6502" s="6" t="s">
        <v>94</v>
      </c>
      <c r="F6502" s="6" t="s">
        <v>93</v>
      </c>
      <c r="G6502">
        <v>20260723</v>
      </c>
    </row>
    <row r="6503" spans="1:7" x14ac:dyDescent="0.2">
      <c r="A6503" s="6" t="s">
        <v>203</v>
      </c>
      <c r="B6503" s="6" t="s">
        <v>193</v>
      </c>
      <c r="C6503" s="6" t="s">
        <v>166</v>
      </c>
      <c r="D6503">
        <v>121.992242</v>
      </c>
      <c r="E6503" s="6" t="s">
        <v>96</v>
      </c>
      <c r="F6503" s="6" t="s">
        <v>95</v>
      </c>
      <c r="G6503">
        <v>20260723</v>
      </c>
    </row>
    <row r="6504" spans="1:7" x14ac:dyDescent="0.2">
      <c r="A6504" s="6" t="s">
        <v>203</v>
      </c>
      <c r="B6504" s="6" t="s">
        <v>193</v>
      </c>
      <c r="C6504" s="6" t="s">
        <v>166</v>
      </c>
      <c r="D6504">
        <v>8.0920450000000006</v>
      </c>
      <c r="E6504" s="6" t="s">
        <v>98</v>
      </c>
      <c r="F6504" s="6" t="s">
        <v>97</v>
      </c>
      <c r="G6504">
        <v>20260723</v>
      </c>
    </row>
    <row r="6505" spans="1:7" x14ac:dyDescent="0.2">
      <c r="A6505" s="6" t="s">
        <v>203</v>
      </c>
      <c r="B6505" s="6" t="s">
        <v>193</v>
      </c>
      <c r="C6505" s="6" t="s">
        <v>166</v>
      </c>
      <c r="D6505">
        <v>2411.684518</v>
      </c>
      <c r="E6505" s="6" t="s">
        <v>100</v>
      </c>
      <c r="F6505" s="6" t="s">
        <v>99</v>
      </c>
      <c r="G6505">
        <v>20260723</v>
      </c>
    </row>
    <row r="6506" spans="1:7" x14ac:dyDescent="0.2">
      <c r="A6506" s="6" t="s">
        <v>203</v>
      </c>
      <c r="B6506" s="6" t="s">
        <v>193</v>
      </c>
      <c r="C6506" s="6" t="s">
        <v>166</v>
      </c>
      <c r="E6506" s="6" t="s">
        <v>102</v>
      </c>
      <c r="F6506" s="6" t="s">
        <v>101</v>
      </c>
      <c r="G6506">
        <v>20260723</v>
      </c>
    </row>
    <row r="6507" spans="1:7" x14ac:dyDescent="0.2">
      <c r="A6507" s="6" t="s">
        <v>203</v>
      </c>
      <c r="B6507" s="6" t="s">
        <v>193</v>
      </c>
      <c r="C6507" s="6" t="s">
        <v>166</v>
      </c>
      <c r="D6507">
        <v>446.68076500000001</v>
      </c>
      <c r="E6507" s="6" t="s">
        <v>167</v>
      </c>
      <c r="F6507" s="6" t="s">
        <v>103</v>
      </c>
      <c r="G6507">
        <v>20260723</v>
      </c>
    </row>
    <row r="6508" spans="1:7" x14ac:dyDescent="0.2">
      <c r="A6508" s="6" t="s">
        <v>203</v>
      </c>
      <c r="B6508" s="6" t="s">
        <v>193</v>
      </c>
      <c r="C6508" s="6" t="s">
        <v>166</v>
      </c>
      <c r="D6508">
        <v>424.91153800000001</v>
      </c>
      <c r="E6508" s="6" t="s">
        <v>168</v>
      </c>
      <c r="F6508" s="6" t="s">
        <v>104</v>
      </c>
      <c r="G6508">
        <v>20260723</v>
      </c>
    </row>
    <row r="6509" spans="1:7" x14ac:dyDescent="0.2">
      <c r="A6509" s="6" t="s">
        <v>203</v>
      </c>
      <c r="B6509" s="6" t="s">
        <v>193</v>
      </c>
      <c r="C6509" s="6" t="s">
        <v>166</v>
      </c>
      <c r="D6509">
        <v>0</v>
      </c>
      <c r="E6509" s="6" t="s">
        <v>106</v>
      </c>
      <c r="F6509" s="6" t="s">
        <v>105</v>
      </c>
      <c r="G6509">
        <v>20260723</v>
      </c>
    </row>
    <row r="6510" spans="1:7" x14ac:dyDescent="0.2">
      <c r="A6510" s="6" t="s">
        <v>203</v>
      </c>
      <c r="B6510" s="6" t="s">
        <v>193</v>
      </c>
      <c r="C6510" s="6" t="s">
        <v>166</v>
      </c>
      <c r="D6510">
        <v>403.95649700000001</v>
      </c>
      <c r="E6510" s="6" t="s">
        <v>108</v>
      </c>
      <c r="F6510" s="6" t="s">
        <v>107</v>
      </c>
      <c r="G6510">
        <v>20260723</v>
      </c>
    </row>
    <row r="6511" spans="1:7" x14ac:dyDescent="0.2">
      <c r="A6511" s="6" t="s">
        <v>203</v>
      </c>
      <c r="B6511" s="6" t="s">
        <v>193</v>
      </c>
      <c r="C6511" s="6" t="s">
        <v>166</v>
      </c>
      <c r="D6511">
        <v>20.955041000000001</v>
      </c>
      <c r="E6511" s="6" t="s">
        <v>110</v>
      </c>
      <c r="F6511" s="6" t="s">
        <v>109</v>
      </c>
      <c r="G6511">
        <v>20260723</v>
      </c>
    </row>
    <row r="6512" spans="1:7" x14ac:dyDescent="0.2">
      <c r="A6512" s="6" t="s">
        <v>203</v>
      </c>
      <c r="B6512" s="6" t="s">
        <v>193</v>
      </c>
      <c r="C6512" s="6" t="s">
        <v>166</v>
      </c>
      <c r="D6512">
        <v>21.769226</v>
      </c>
      <c r="E6512" s="6" t="s">
        <v>112</v>
      </c>
      <c r="F6512" s="6" t="s">
        <v>111</v>
      </c>
      <c r="G6512">
        <v>20260723</v>
      </c>
    </row>
    <row r="6513" spans="1:7" x14ac:dyDescent="0.2">
      <c r="A6513" s="6" t="s">
        <v>203</v>
      </c>
      <c r="B6513" s="6" t="s">
        <v>193</v>
      </c>
      <c r="C6513" s="6" t="s">
        <v>166</v>
      </c>
      <c r="D6513">
        <v>0</v>
      </c>
      <c r="E6513" s="6" t="s">
        <v>106</v>
      </c>
      <c r="F6513" s="6" t="s">
        <v>113</v>
      </c>
      <c r="G6513">
        <v>20260723</v>
      </c>
    </row>
    <row r="6514" spans="1:7" x14ac:dyDescent="0.2">
      <c r="A6514" s="6" t="s">
        <v>203</v>
      </c>
      <c r="B6514" s="6" t="s">
        <v>193</v>
      </c>
      <c r="C6514" s="6" t="s">
        <v>166</v>
      </c>
      <c r="D6514">
        <v>19.617760000000001</v>
      </c>
      <c r="E6514" s="6" t="s">
        <v>108</v>
      </c>
      <c r="F6514" s="6" t="s">
        <v>114</v>
      </c>
      <c r="G6514">
        <v>20260723</v>
      </c>
    </row>
    <row r="6515" spans="1:7" x14ac:dyDescent="0.2">
      <c r="A6515" s="6" t="s">
        <v>203</v>
      </c>
      <c r="B6515" s="6" t="s">
        <v>193</v>
      </c>
      <c r="C6515" s="6" t="s">
        <v>166</v>
      </c>
      <c r="D6515">
        <v>2.1514669999999998</v>
      </c>
      <c r="E6515" s="6" t="s">
        <v>110</v>
      </c>
      <c r="F6515" s="6" t="s">
        <v>115</v>
      </c>
      <c r="G6515">
        <v>20260723</v>
      </c>
    </row>
    <row r="6516" spans="1:7" x14ac:dyDescent="0.2">
      <c r="A6516" s="6" t="s">
        <v>203</v>
      </c>
      <c r="B6516" s="6" t="s">
        <v>193</v>
      </c>
      <c r="C6516" s="6" t="s">
        <v>166</v>
      </c>
      <c r="D6516">
        <v>209.81707700000001</v>
      </c>
      <c r="E6516" s="6" t="s">
        <v>117</v>
      </c>
      <c r="F6516" s="6" t="s">
        <v>116</v>
      </c>
      <c r="G6516">
        <v>20260723</v>
      </c>
    </row>
    <row r="6517" spans="1:7" x14ac:dyDescent="0.2">
      <c r="A6517" s="6" t="s">
        <v>203</v>
      </c>
      <c r="B6517" s="6" t="s">
        <v>193</v>
      </c>
      <c r="C6517" s="6" t="s">
        <v>166</v>
      </c>
      <c r="D6517">
        <v>-5.8675290000000002</v>
      </c>
      <c r="E6517" s="6" t="s">
        <v>119</v>
      </c>
      <c r="F6517" s="6" t="s">
        <v>118</v>
      </c>
      <c r="G6517">
        <v>20260723</v>
      </c>
    </row>
    <row r="6518" spans="1:7" x14ac:dyDescent="0.2">
      <c r="A6518" s="6" t="s">
        <v>203</v>
      </c>
      <c r="B6518" s="6" t="s">
        <v>193</v>
      </c>
      <c r="C6518" s="6" t="s">
        <v>166</v>
      </c>
      <c r="D6518">
        <v>0</v>
      </c>
      <c r="E6518" s="6" t="s">
        <v>106</v>
      </c>
      <c r="F6518" s="6" t="s">
        <v>120</v>
      </c>
      <c r="G6518">
        <v>20260723</v>
      </c>
    </row>
    <row r="6519" spans="1:7" x14ac:dyDescent="0.2">
      <c r="A6519" s="6" t="s">
        <v>203</v>
      </c>
      <c r="B6519" s="6" t="s">
        <v>193</v>
      </c>
      <c r="C6519" s="6" t="s">
        <v>166</v>
      </c>
      <c r="D6519">
        <v>-6.1424630000000002</v>
      </c>
      <c r="E6519" s="6" t="s">
        <v>108</v>
      </c>
      <c r="F6519" s="6" t="s">
        <v>121</v>
      </c>
      <c r="G6519">
        <v>20260723</v>
      </c>
    </row>
    <row r="6520" spans="1:7" x14ac:dyDescent="0.2">
      <c r="A6520" s="6" t="s">
        <v>203</v>
      </c>
      <c r="B6520" s="6" t="s">
        <v>193</v>
      </c>
      <c r="C6520" s="6" t="s">
        <v>166</v>
      </c>
      <c r="D6520">
        <v>0.27493400000000001</v>
      </c>
      <c r="E6520" s="6" t="s">
        <v>110</v>
      </c>
      <c r="F6520" s="6" t="s">
        <v>122</v>
      </c>
      <c r="G6520">
        <v>20260723</v>
      </c>
    </row>
    <row r="6521" spans="1:7" x14ac:dyDescent="0.2">
      <c r="A6521" s="6" t="s">
        <v>203</v>
      </c>
      <c r="B6521" s="6" t="s">
        <v>193</v>
      </c>
      <c r="C6521" s="6" t="s">
        <v>166</v>
      </c>
      <c r="D6521">
        <v>215.684606</v>
      </c>
      <c r="E6521" s="6" t="s">
        <v>169</v>
      </c>
      <c r="F6521" s="6" t="s">
        <v>123</v>
      </c>
      <c r="G6521">
        <v>20260723</v>
      </c>
    </row>
    <row r="6522" spans="1:7" x14ac:dyDescent="0.2">
      <c r="A6522" s="6" t="s">
        <v>203</v>
      </c>
      <c r="B6522" s="6" t="s">
        <v>193</v>
      </c>
      <c r="C6522" s="6" t="s">
        <v>166</v>
      </c>
      <c r="D6522">
        <v>0</v>
      </c>
      <c r="E6522" s="6" t="s">
        <v>106</v>
      </c>
      <c r="F6522" s="6" t="s">
        <v>124</v>
      </c>
      <c r="G6522">
        <v>20260723</v>
      </c>
    </row>
    <row r="6523" spans="1:7" x14ac:dyDescent="0.2">
      <c r="A6523" s="6" t="s">
        <v>203</v>
      </c>
      <c r="B6523" s="6" t="s">
        <v>193</v>
      </c>
      <c r="C6523" s="6" t="s">
        <v>166</v>
      </c>
      <c r="D6523">
        <v>133.78569300000001</v>
      </c>
      <c r="E6523" s="6" t="s">
        <v>108</v>
      </c>
      <c r="F6523" s="6" t="s">
        <v>125</v>
      </c>
      <c r="G6523">
        <v>20260723</v>
      </c>
    </row>
    <row r="6524" spans="1:7" x14ac:dyDescent="0.2">
      <c r="A6524" s="6" t="s">
        <v>203</v>
      </c>
      <c r="B6524" s="6" t="s">
        <v>193</v>
      </c>
      <c r="C6524" s="6" t="s">
        <v>166</v>
      </c>
      <c r="D6524">
        <v>81.898914000000005</v>
      </c>
      <c r="E6524" s="6" t="s">
        <v>110</v>
      </c>
      <c r="F6524" s="6" t="s">
        <v>126</v>
      </c>
      <c r="G6524">
        <v>20260723</v>
      </c>
    </row>
    <row r="6525" spans="1:7" x14ac:dyDescent="0.2">
      <c r="A6525" s="6" t="s">
        <v>203</v>
      </c>
      <c r="B6525" s="6" t="s">
        <v>193</v>
      </c>
      <c r="C6525" s="6" t="s">
        <v>166</v>
      </c>
      <c r="D6525">
        <v>814.51625300000001</v>
      </c>
      <c r="E6525" s="6" t="s">
        <v>170</v>
      </c>
      <c r="F6525" s="6" t="s">
        <v>127</v>
      </c>
      <c r="G6525">
        <v>20260723</v>
      </c>
    </row>
    <row r="6526" spans="1:7" x14ac:dyDescent="0.2">
      <c r="A6526" s="6" t="s">
        <v>203</v>
      </c>
      <c r="B6526" s="6" t="s">
        <v>193</v>
      </c>
      <c r="C6526" s="6" t="s">
        <v>166</v>
      </c>
      <c r="D6526">
        <v>0</v>
      </c>
      <c r="E6526" s="6" t="s">
        <v>106</v>
      </c>
      <c r="F6526" s="6" t="s">
        <v>128</v>
      </c>
      <c r="G6526">
        <v>20260723</v>
      </c>
    </row>
    <row r="6527" spans="1:7" x14ac:dyDescent="0.2">
      <c r="A6527" s="6" t="s">
        <v>203</v>
      </c>
      <c r="B6527" s="6" t="s">
        <v>193</v>
      </c>
      <c r="C6527" s="6" t="s">
        <v>166</v>
      </c>
      <c r="D6527">
        <v>780.79964800000005</v>
      </c>
      <c r="E6527" s="6" t="s">
        <v>108</v>
      </c>
      <c r="F6527" s="6" t="s">
        <v>129</v>
      </c>
      <c r="G6527">
        <v>20260723</v>
      </c>
    </row>
    <row r="6528" spans="1:7" x14ac:dyDescent="0.2">
      <c r="A6528" s="6" t="s">
        <v>203</v>
      </c>
      <c r="B6528" s="6" t="s">
        <v>193</v>
      </c>
      <c r="C6528" s="6" t="s">
        <v>166</v>
      </c>
      <c r="D6528">
        <v>33.716605000000001</v>
      </c>
      <c r="E6528" s="6" t="s">
        <v>110</v>
      </c>
      <c r="F6528" s="6" t="s">
        <v>130</v>
      </c>
      <c r="G6528">
        <v>20260723</v>
      </c>
    </row>
    <row r="6529" spans="1:7" x14ac:dyDescent="0.2">
      <c r="A6529" s="6" t="s">
        <v>203</v>
      </c>
      <c r="B6529" s="6" t="s">
        <v>193</v>
      </c>
      <c r="C6529" s="6" t="s">
        <v>166</v>
      </c>
      <c r="E6529" s="6" t="s">
        <v>132</v>
      </c>
      <c r="F6529" s="6" t="s">
        <v>131</v>
      </c>
      <c r="G6529">
        <v>20260723</v>
      </c>
    </row>
    <row r="6530" spans="1:7" x14ac:dyDescent="0.2">
      <c r="A6530" s="6" t="s">
        <v>203</v>
      </c>
      <c r="B6530" s="6" t="s">
        <v>193</v>
      </c>
      <c r="C6530" s="6" t="s">
        <v>166</v>
      </c>
      <c r="D6530">
        <v>0</v>
      </c>
      <c r="E6530" s="6" t="s">
        <v>134</v>
      </c>
      <c r="F6530" s="6" t="s">
        <v>133</v>
      </c>
      <c r="G6530">
        <v>20260723</v>
      </c>
    </row>
    <row r="6531" spans="1:7" x14ac:dyDescent="0.2">
      <c r="A6531" s="6" t="s">
        <v>203</v>
      </c>
      <c r="B6531" s="6" t="s">
        <v>193</v>
      </c>
      <c r="C6531" s="6" t="s">
        <v>166</v>
      </c>
      <c r="D6531">
        <v>0.4</v>
      </c>
      <c r="E6531" s="6" t="s">
        <v>136</v>
      </c>
      <c r="F6531" s="6" t="s">
        <v>135</v>
      </c>
      <c r="G6531">
        <v>20260723</v>
      </c>
    </row>
    <row r="6532" spans="1:7" x14ac:dyDescent="0.2">
      <c r="A6532" s="6" t="s">
        <v>203</v>
      </c>
      <c r="B6532" s="6" t="s">
        <v>193</v>
      </c>
      <c r="C6532" s="6" t="s">
        <v>166</v>
      </c>
      <c r="D6532">
        <v>0</v>
      </c>
      <c r="E6532" s="6" t="s">
        <v>138</v>
      </c>
      <c r="F6532" s="6" t="s">
        <v>137</v>
      </c>
      <c r="G6532">
        <v>20260723</v>
      </c>
    </row>
    <row r="6533" spans="1:7" x14ac:dyDescent="0.2">
      <c r="A6533" s="6" t="s">
        <v>203</v>
      </c>
      <c r="B6533" s="6" t="s">
        <v>193</v>
      </c>
      <c r="C6533" s="6" t="s">
        <v>166</v>
      </c>
      <c r="D6533">
        <v>15.419696999999999</v>
      </c>
      <c r="E6533" s="6" t="s">
        <v>140</v>
      </c>
      <c r="F6533" s="6" t="s">
        <v>139</v>
      </c>
      <c r="G6533">
        <v>20260723</v>
      </c>
    </row>
    <row r="6534" spans="1:7" x14ac:dyDescent="0.2">
      <c r="A6534" s="6" t="s">
        <v>203</v>
      </c>
      <c r="B6534" s="6" t="s">
        <v>193</v>
      </c>
      <c r="C6534" s="6" t="s">
        <v>166</v>
      </c>
      <c r="D6534">
        <v>24.384513999999999</v>
      </c>
      <c r="E6534" s="6" t="s">
        <v>142</v>
      </c>
      <c r="F6534" s="6" t="s">
        <v>141</v>
      </c>
      <c r="G6534">
        <v>20260723</v>
      </c>
    </row>
    <row r="6535" spans="1:7" x14ac:dyDescent="0.2">
      <c r="A6535" s="6" t="s">
        <v>203</v>
      </c>
      <c r="B6535" s="6" t="s">
        <v>193</v>
      </c>
      <c r="C6535" s="6" t="s">
        <v>166</v>
      </c>
      <c r="D6535">
        <v>0</v>
      </c>
      <c r="E6535" s="6" t="s">
        <v>52</v>
      </c>
      <c r="F6535" s="6" t="s">
        <v>143</v>
      </c>
      <c r="G6535">
        <v>20260723</v>
      </c>
    </row>
    <row r="6536" spans="1:7" x14ac:dyDescent="0.2">
      <c r="A6536" s="6" t="s">
        <v>203</v>
      </c>
      <c r="B6536" s="6" t="s">
        <v>193</v>
      </c>
      <c r="C6536" s="6" t="s">
        <v>166</v>
      </c>
      <c r="D6536">
        <v>0</v>
      </c>
      <c r="E6536" s="6" t="s">
        <v>145</v>
      </c>
      <c r="F6536" s="6" t="s">
        <v>144</v>
      </c>
      <c r="G6536">
        <v>20260723</v>
      </c>
    </row>
    <row r="6537" spans="1:7" x14ac:dyDescent="0.2">
      <c r="A6537" s="6" t="s">
        <v>203</v>
      </c>
      <c r="B6537" s="6" t="s">
        <v>193</v>
      </c>
      <c r="C6537" s="6" t="s">
        <v>166</v>
      </c>
      <c r="D6537">
        <v>13.523353</v>
      </c>
      <c r="E6537" s="6" t="s">
        <v>147</v>
      </c>
      <c r="F6537" s="6" t="s">
        <v>146</v>
      </c>
      <c r="G6537">
        <v>20260723</v>
      </c>
    </row>
    <row r="6538" spans="1:7" x14ac:dyDescent="0.2">
      <c r="A6538" s="6" t="s">
        <v>203</v>
      </c>
      <c r="B6538" s="6" t="s">
        <v>193</v>
      </c>
      <c r="C6538" s="6" t="s">
        <v>166</v>
      </c>
      <c r="D6538">
        <v>36.883566999999999</v>
      </c>
      <c r="E6538" s="6" t="s">
        <v>149</v>
      </c>
      <c r="F6538" s="6" t="s">
        <v>148</v>
      </c>
      <c r="G6538">
        <v>20260723</v>
      </c>
    </row>
    <row r="6539" spans="1:7" x14ac:dyDescent="0.2">
      <c r="A6539" s="6" t="s">
        <v>203</v>
      </c>
      <c r="B6539" s="6" t="s">
        <v>193</v>
      </c>
      <c r="C6539" s="6" t="s">
        <v>166</v>
      </c>
      <c r="D6539">
        <v>32.063676999999998</v>
      </c>
      <c r="E6539" s="6" t="s">
        <v>151</v>
      </c>
      <c r="F6539" s="6" t="s">
        <v>150</v>
      </c>
      <c r="G6539">
        <v>20260723</v>
      </c>
    </row>
    <row r="6540" spans="1:7" x14ac:dyDescent="0.2">
      <c r="A6540" s="6" t="s">
        <v>203</v>
      </c>
      <c r="B6540" s="6" t="s">
        <v>193</v>
      </c>
      <c r="C6540" s="6" t="s">
        <v>166</v>
      </c>
      <c r="D6540">
        <v>22.375648999999999</v>
      </c>
      <c r="E6540" s="6" t="s">
        <v>153</v>
      </c>
      <c r="F6540" s="6" t="s">
        <v>152</v>
      </c>
      <c r="G6540">
        <v>20260723</v>
      </c>
    </row>
    <row r="6541" spans="1:7" x14ac:dyDescent="0.2">
      <c r="A6541" s="6" t="s">
        <v>203</v>
      </c>
      <c r="B6541" s="6" t="s">
        <v>193</v>
      </c>
      <c r="C6541" s="6" t="s">
        <v>166</v>
      </c>
      <c r="D6541">
        <v>23.371991999999999</v>
      </c>
      <c r="E6541" s="6" t="s">
        <v>155</v>
      </c>
      <c r="F6541" s="6" t="s">
        <v>154</v>
      </c>
      <c r="G6541">
        <v>20260723</v>
      </c>
    </row>
    <row r="6542" spans="1:7" x14ac:dyDescent="0.2">
      <c r="A6542" s="6" t="s">
        <v>203</v>
      </c>
      <c r="B6542" s="6" t="s">
        <v>193</v>
      </c>
      <c r="C6542" s="6" t="s">
        <v>166</v>
      </c>
      <c r="D6542">
        <v>0.21684200000000001</v>
      </c>
      <c r="E6542" s="6" t="s">
        <v>157</v>
      </c>
      <c r="F6542" s="6" t="s">
        <v>156</v>
      </c>
      <c r="G6542">
        <v>20260723</v>
      </c>
    </row>
    <row r="6543" spans="1:7" x14ac:dyDescent="0.2">
      <c r="A6543" s="6" t="s">
        <v>203</v>
      </c>
      <c r="B6543" s="6" t="s">
        <v>193</v>
      </c>
      <c r="C6543" s="6" t="s">
        <v>166</v>
      </c>
      <c r="D6543">
        <v>23.155149999999999</v>
      </c>
      <c r="E6543" s="6" t="s">
        <v>159</v>
      </c>
      <c r="F6543" s="6" t="s">
        <v>158</v>
      </c>
      <c r="G6543">
        <v>20260723</v>
      </c>
    </row>
    <row r="6544" spans="1:7" x14ac:dyDescent="0.2">
      <c r="A6544" s="6" t="s">
        <v>203</v>
      </c>
      <c r="B6544" s="6" t="s">
        <v>193</v>
      </c>
      <c r="C6544" s="6" t="s">
        <v>166</v>
      </c>
      <c r="D6544">
        <v>8.9118829999999996</v>
      </c>
      <c r="E6544" s="6" t="s">
        <v>161</v>
      </c>
      <c r="F6544" s="6" t="s">
        <v>160</v>
      </c>
      <c r="G6544">
        <v>20260723</v>
      </c>
    </row>
    <row r="6545" spans="1:7" x14ac:dyDescent="0.2">
      <c r="A6545" s="6" t="s">
        <v>203</v>
      </c>
      <c r="B6545" s="6" t="s">
        <v>193</v>
      </c>
      <c r="C6545" s="6" t="s">
        <v>166</v>
      </c>
      <c r="D6545">
        <v>1648.3484269999999</v>
      </c>
      <c r="E6545" s="6" t="s">
        <v>163</v>
      </c>
      <c r="F6545" s="6" t="s">
        <v>162</v>
      </c>
      <c r="G6545">
        <v>20260723</v>
      </c>
    </row>
    <row r="6546" spans="1:7" x14ac:dyDescent="0.2">
      <c r="A6546" s="6" t="s">
        <v>203</v>
      </c>
      <c r="B6546" s="6" t="s">
        <v>193</v>
      </c>
      <c r="C6546" s="6" t="s">
        <v>166</v>
      </c>
      <c r="D6546">
        <v>763.33609200000001</v>
      </c>
      <c r="E6546" s="6" t="s">
        <v>165</v>
      </c>
      <c r="F6546" s="6" t="s">
        <v>164</v>
      </c>
      <c r="G6546">
        <v>20260723</v>
      </c>
    </row>
    <row r="6547" spans="1:7" x14ac:dyDescent="0.2">
      <c r="A6547" s="6" t="s">
        <v>203</v>
      </c>
      <c r="B6547" s="6" t="s">
        <v>194</v>
      </c>
      <c r="C6547" s="6" t="s">
        <v>166</v>
      </c>
      <c r="E6547" s="6" t="s">
        <v>12</v>
      </c>
      <c r="F6547" s="6" t="s">
        <v>11</v>
      </c>
      <c r="G6547">
        <v>20260723</v>
      </c>
    </row>
    <row r="6548" spans="1:7" x14ac:dyDescent="0.2">
      <c r="A6548" s="6" t="s">
        <v>203</v>
      </c>
      <c r="B6548" s="6" t="s">
        <v>194</v>
      </c>
      <c r="C6548" s="6" t="s">
        <v>166</v>
      </c>
      <c r="E6548" s="6" t="s">
        <v>16</v>
      </c>
      <c r="F6548" s="6" t="s">
        <v>15</v>
      </c>
      <c r="G6548">
        <v>20260723</v>
      </c>
    </row>
    <row r="6549" spans="1:7" x14ac:dyDescent="0.2">
      <c r="A6549" s="6" t="s">
        <v>203</v>
      </c>
      <c r="B6549" s="6" t="s">
        <v>194</v>
      </c>
      <c r="C6549" s="6" t="s">
        <v>166</v>
      </c>
      <c r="E6549" s="6" t="s">
        <v>18</v>
      </c>
      <c r="F6549" s="6" t="s">
        <v>17</v>
      </c>
      <c r="G6549">
        <v>20260723</v>
      </c>
    </row>
    <row r="6550" spans="1:7" x14ac:dyDescent="0.2">
      <c r="A6550" s="6" t="s">
        <v>203</v>
      </c>
      <c r="B6550" s="6" t="s">
        <v>194</v>
      </c>
      <c r="C6550" s="6" t="s">
        <v>166</v>
      </c>
      <c r="D6550">
        <v>0</v>
      </c>
      <c r="E6550" s="6" t="s">
        <v>20</v>
      </c>
      <c r="F6550" s="6" t="s">
        <v>19</v>
      </c>
      <c r="G6550">
        <v>20260723</v>
      </c>
    </row>
    <row r="6551" spans="1:7" x14ac:dyDescent="0.2">
      <c r="A6551" s="6" t="s">
        <v>203</v>
      </c>
      <c r="B6551" s="6" t="s">
        <v>194</v>
      </c>
      <c r="C6551" s="6" t="s">
        <v>166</v>
      </c>
      <c r="D6551">
        <v>0.36101899999999998</v>
      </c>
      <c r="E6551" s="6" t="s">
        <v>22</v>
      </c>
      <c r="F6551" s="6" t="s">
        <v>21</v>
      </c>
      <c r="G6551">
        <v>20260723</v>
      </c>
    </row>
    <row r="6552" spans="1:7" x14ac:dyDescent="0.2">
      <c r="A6552" s="6" t="s">
        <v>203</v>
      </c>
      <c r="B6552" s="6" t="s">
        <v>194</v>
      </c>
      <c r="C6552" s="6" t="s">
        <v>166</v>
      </c>
      <c r="D6552">
        <v>0</v>
      </c>
      <c r="E6552" s="6" t="s">
        <v>24</v>
      </c>
      <c r="F6552" s="6" t="s">
        <v>23</v>
      </c>
      <c r="G6552">
        <v>20260723</v>
      </c>
    </row>
    <row r="6553" spans="1:7" x14ac:dyDescent="0.2">
      <c r="A6553" s="6" t="s">
        <v>203</v>
      </c>
      <c r="B6553" s="6" t="s">
        <v>194</v>
      </c>
      <c r="C6553" s="6" t="s">
        <v>166</v>
      </c>
      <c r="D6553">
        <v>12.871491000000001</v>
      </c>
      <c r="E6553" s="6" t="s">
        <v>26</v>
      </c>
      <c r="F6553" s="6" t="s">
        <v>25</v>
      </c>
      <c r="G6553">
        <v>20260723</v>
      </c>
    </row>
    <row r="6554" spans="1:7" x14ac:dyDescent="0.2">
      <c r="A6554" s="6" t="s">
        <v>203</v>
      </c>
      <c r="B6554" s="6" t="s">
        <v>194</v>
      </c>
      <c r="C6554" s="6" t="s">
        <v>166</v>
      </c>
      <c r="D6554">
        <v>1326.7170209999999</v>
      </c>
      <c r="E6554" s="6" t="s">
        <v>28</v>
      </c>
      <c r="F6554" s="6" t="s">
        <v>27</v>
      </c>
      <c r="G6554">
        <v>20260723</v>
      </c>
    </row>
    <row r="6555" spans="1:7" x14ac:dyDescent="0.2">
      <c r="A6555" s="6" t="s">
        <v>203</v>
      </c>
      <c r="B6555" s="6" t="s">
        <v>194</v>
      </c>
      <c r="C6555" s="6" t="s">
        <v>166</v>
      </c>
      <c r="D6555">
        <v>0</v>
      </c>
      <c r="E6555" s="6" t="s">
        <v>30</v>
      </c>
      <c r="F6555" s="6" t="s">
        <v>29</v>
      </c>
      <c r="G6555">
        <v>20260723</v>
      </c>
    </row>
    <row r="6556" spans="1:7" x14ac:dyDescent="0.2">
      <c r="A6556" s="6" t="s">
        <v>203</v>
      </c>
      <c r="B6556" s="6" t="s">
        <v>194</v>
      </c>
      <c r="C6556" s="6" t="s">
        <v>166</v>
      </c>
      <c r="D6556">
        <v>20.692492000000001</v>
      </c>
      <c r="E6556" s="6" t="s">
        <v>32</v>
      </c>
      <c r="F6556" s="6" t="s">
        <v>31</v>
      </c>
      <c r="G6556">
        <v>20260723</v>
      </c>
    </row>
    <row r="6557" spans="1:7" x14ac:dyDescent="0.2">
      <c r="A6557" s="6" t="s">
        <v>203</v>
      </c>
      <c r="B6557" s="6" t="s">
        <v>194</v>
      </c>
      <c r="C6557" s="6" t="s">
        <v>166</v>
      </c>
      <c r="D6557">
        <v>3.7755160000000001</v>
      </c>
      <c r="E6557" s="6" t="s">
        <v>34</v>
      </c>
      <c r="F6557" s="6" t="s">
        <v>33</v>
      </c>
      <c r="G6557">
        <v>20260723</v>
      </c>
    </row>
    <row r="6558" spans="1:7" x14ac:dyDescent="0.2">
      <c r="A6558" s="6" t="s">
        <v>203</v>
      </c>
      <c r="B6558" s="6" t="s">
        <v>194</v>
      </c>
      <c r="C6558" s="6" t="s">
        <v>166</v>
      </c>
      <c r="D6558">
        <v>2.8126280000000001</v>
      </c>
      <c r="E6558" s="6" t="s">
        <v>36</v>
      </c>
      <c r="F6558" s="6" t="s">
        <v>35</v>
      </c>
      <c r="G6558">
        <v>20260723</v>
      </c>
    </row>
    <row r="6559" spans="1:7" x14ac:dyDescent="0.2">
      <c r="A6559" s="6" t="s">
        <v>203</v>
      </c>
      <c r="B6559" s="6" t="s">
        <v>194</v>
      </c>
      <c r="C6559" s="6" t="s">
        <v>166</v>
      </c>
      <c r="D6559">
        <v>0.96288799999999997</v>
      </c>
      <c r="E6559" s="6" t="s">
        <v>38</v>
      </c>
      <c r="F6559" s="6" t="s">
        <v>37</v>
      </c>
      <c r="G6559">
        <v>20260723</v>
      </c>
    </row>
    <row r="6560" spans="1:7" x14ac:dyDescent="0.2">
      <c r="A6560" s="6" t="s">
        <v>203</v>
      </c>
      <c r="B6560" s="6" t="s">
        <v>194</v>
      </c>
      <c r="C6560" s="6" t="s">
        <v>166</v>
      </c>
      <c r="D6560">
        <v>1117.015314</v>
      </c>
      <c r="E6560" s="6" t="s">
        <v>40</v>
      </c>
      <c r="F6560" s="6" t="s">
        <v>39</v>
      </c>
      <c r="G6560">
        <v>20260723</v>
      </c>
    </row>
    <row r="6561" spans="1:7" x14ac:dyDescent="0.2">
      <c r="A6561" s="6" t="s">
        <v>203</v>
      </c>
      <c r="B6561" s="6" t="s">
        <v>194</v>
      </c>
      <c r="C6561" s="6" t="s">
        <v>166</v>
      </c>
      <c r="D6561">
        <v>444.26906300000002</v>
      </c>
      <c r="E6561" s="6" t="s">
        <v>42</v>
      </c>
      <c r="F6561" s="6" t="s">
        <v>41</v>
      </c>
      <c r="G6561">
        <v>20260723</v>
      </c>
    </row>
    <row r="6562" spans="1:7" x14ac:dyDescent="0.2">
      <c r="A6562" s="6" t="s">
        <v>203</v>
      </c>
      <c r="B6562" s="6" t="s">
        <v>194</v>
      </c>
      <c r="C6562" s="6" t="s">
        <v>166</v>
      </c>
      <c r="D6562">
        <v>672.74625200000003</v>
      </c>
      <c r="E6562" s="6" t="s">
        <v>44</v>
      </c>
      <c r="F6562" s="6" t="s">
        <v>43</v>
      </c>
      <c r="G6562">
        <v>20260723</v>
      </c>
    </row>
    <row r="6563" spans="1:7" x14ac:dyDescent="0.2">
      <c r="A6563" s="6" t="s">
        <v>203</v>
      </c>
      <c r="B6563" s="6" t="s">
        <v>194</v>
      </c>
      <c r="C6563" s="6" t="s">
        <v>166</v>
      </c>
      <c r="D6563">
        <v>0</v>
      </c>
      <c r="E6563" s="6" t="s">
        <v>46</v>
      </c>
      <c r="F6563" s="6" t="s">
        <v>45</v>
      </c>
      <c r="G6563">
        <v>20260723</v>
      </c>
    </row>
    <row r="6564" spans="1:7" x14ac:dyDescent="0.2">
      <c r="A6564" s="6" t="s">
        <v>203</v>
      </c>
      <c r="B6564" s="6" t="s">
        <v>194</v>
      </c>
      <c r="C6564" s="6" t="s">
        <v>166</v>
      </c>
      <c r="D6564">
        <v>0</v>
      </c>
      <c r="E6564" s="6" t="s">
        <v>48</v>
      </c>
      <c r="F6564" s="6" t="s">
        <v>47</v>
      </c>
      <c r="G6564">
        <v>20260723</v>
      </c>
    </row>
    <row r="6565" spans="1:7" x14ac:dyDescent="0.2">
      <c r="A6565" s="6" t="s">
        <v>203</v>
      </c>
      <c r="B6565" s="6" t="s">
        <v>194</v>
      </c>
      <c r="C6565" s="6" t="s">
        <v>166</v>
      </c>
      <c r="D6565">
        <v>76.412113000000005</v>
      </c>
      <c r="E6565" s="6" t="s">
        <v>50</v>
      </c>
      <c r="F6565" s="6" t="s">
        <v>49</v>
      </c>
      <c r="G6565">
        <v>20260723</v>
      </c>
    </row>
    <row r="6566" spans="1:7" x14ac:dyDescent="0.2">
      <c r="A6566" s="6" t="s">
        <v>203</v>
      </c>
      <c r="B6566" s="6" t="s">
        <v>194</v>
      </c>
      <c r="C6566" s="6" t="s">
        <v>166</v>
      </c>
      <c r="D6566">
        <v>0</v>
      </c>
      <c r="E6566" s="6" t="s">
        <v>52</v>
      </c>
      <c r="F6566" s="6" t="s">
        <v>51</v>
      </c>
      <c r="G6566">
        <v>20260723</v>
      </c>
    </row>
    <row r="6567" spans="1:7" x14ac:dyDescent="0.2">
      <c r="A6567" s="6" t="s">
        <v>203</v>
      </c>
      <c r="B6567" s="6" t="s">
        <v>194</v>
      </c>
      <c r="C6567" s="6" t="s">
        <v>166</v>
      </c>
      <c r="D6567">
        <v>108.821585</v>
      </c>
      <c r="E6567" s="6" t="s">
        <v>54</v>
      </c>
      <c r="F6567" s="6" t="s">
        <v>53</v>
      </c>
      <c r="G6567">
        <v>20260723</v>
      </c>
    </row>
    <row r="6568" spans="1:7" x14ac:dyDescent="0.2">
      <c r="A6568" s="6" t="s">
        <v>203</v>
      </c>
      <c r="B6568" s="6" t="s">
        <v>194</v>
      </c>
      <c r="C6568" s="6" t="s">
        <v>166</v>
      </c>
      <c r="D6568">
        <v>0</v>
      </c>
      <c r="E6568" s="6" t="s">
        <v>56</v>
      </c>
      <c r="F6568" s="6" t="s">
        <v>55</v>
      </c>
      <c r="G6568">
        <v>20260723</v>
      </c>
    </row>
    <row r="6569" spans="1:7" x14ac:dyDescent="0.2">
      <c r="A6569" s="6" t="s">
        <v>203</v>
      </c>
      <c r="B6569" s="6" t="s">
        <v>194</v>
      </c>
      <c r="C6569" s="6" t="s">
        <v>166</v>
      </c>
      <c r="D6569">
        <v>1073.864851</v>
      </c>
      <c r="E6569" s="6" t="s">
        <v>58</v>
      </c>
      <c r="F6569" s="6" t="s">
        <v>57</v>
      </c>
      <c r="G6569">
        <v>20260723</v>
      </c>
    </row>
    <row r="6570" spans="1:7" x14ac:dyDescent="0.2">
      <c r="A6570" s="6" t="s">
        <v>203</v>
      </c>
      <c r="B6570" s="6" t="s">
        <v>194</v>
      </c>
      <c r="C6570" s="6" t="s">
        <v>166</v>
      </c>
      <c r="D6570">
        <v>29.213508000000001</v>
      </c>
      <c r="E6570" s="6" t="s">
        <v>60</v>
      </c>
      <c r="F6570" s="6" t="s">
        <v>59</v>
      </c>
      <c r="G6570">
        <v>20260723</v>
      </c>
    </row>
    <row r="6571" spans="1:7" x14ac:dyDescent="0.2">
      <c r="A6571" s="6" t="s">
        <v>203</v>
      </c>
      <c r="B6571" s="6" t="s">
        <v>194</v>
      </c>
      <c r="C6571" s="6" t="s">
        <v>166</v>
      </c>
      <c r="D6571">
        <v>0</v>
      </c>
      <c r="E6571" s="6" t="s">
        <v>62</v>
      </c>
      <c r="F6571" s="6" t="s">
        <v>61</v>
      </c>
      <c r="G6571">
        <v>20260723</v>
      </c>
    </row>
    <row r="6572" spans="1:7" x14ac:dyDescent="0.2">
      <c r="A6572" s="6" t="s">
        <v>203</v>
      </c>
      <c r="B6572" s="6" t="s">
        <v>194</v>
      </c>
      <c r="C6572" s="6" t="s">
        <v>166</v>
      </c>
      <c r="D6572">
        <v>0.111086</v>
      </c>
      <c r="E6572" s="6" t="s">
        <v>64</v>
      </c>
      <c r="F6572" s="6" t="s">
        <v>63</v>
      </c>
      <c r="G6572">
        <v>20260723</v>
      </c>
    </row>
    <row r="6573" spans="1:7" x14ac:dyDescent="0.2">
      <c r="A6573" s="6" t="s">
        <v>203</v>
      </c>
      <c r="B6573" s="6" t="s">
        <v>194</v>
      </c>
      <c r="C6573" s="6" t="s">
        <v>166</v>
      </c>
      <c r="D6573">
        <v>29.102422000000001</v>
      </c>
      <c r="E6573" s="6" t="s">
        <v>66</v>
      </c>
      <c r="F6573" s="6" t="s">
        <v>65</v>
      </c>
      <c r="G6573">
        <v>20260723</v>
      </c>
    </row>
    <row r="6574" spans="1:7" x14ac:dyDescent="0.2">
      <c r="A6574" s="6" t="s">
        <v>203</v>
      </c>
      <c r="B6574" s="6" t="s">
        <v>194</v>
      </c>
      <c r="C6574" s="6" t="s">
        <v>166</v>
      </c>
      <c r="D6574">
        <v>67.978258999999994</v>
      </c>
      <c r="E6574" s="6" t="s">
        <v>68</v>
      </c>
      <c r="F6574" s="6" t="s">
        <v>67</v>
      </c>
      <c r="G6574">
        <v>20260723</v>
      </c>
    </row>
    <row r="6575" spans="1:7" x14ac:dyDescent="0.2">
      <c r="A6575" s="6" t="s">
        <v>203</v>
      </c>
      <c r="B6575" s="6" t="s">
        <v>194</v>
      </c>
      <c r="C6575" s="6" t="s">
        <v>166</v>
      </c>
      <c r="D6575">
        <v>60.001271000000003</v>
      </c>
      <c r="E6575" s="6" t="s">
        <v>70</v>
      </c>
      <c r="F6575" s="6" t="s">
        <v>69</v>
      </c>
      <c r="G6575">
        <v>20260723</v>
      </c>
    </row>
    <row r="6576" spans="1:7" x14ac:dyDescent="0.2">
      <c r="A6576" s="6" t="s">
        <v>203</v>
      </c>
      <c r="B6576" s="6" t="s">
        <v>194</v>
      </c>
      <c r="C6576" s="6" t="s">
        <v>166</v>
      </c>
      <c r="D6576">
        <v>60.117190000000001</v>
      </c>
      <c r="E6576" s="6" t="s">
        <v>72</v>
      </c>
      <c r="F6576" s="6" t="s">
        <v>71</v>
      </c>
      <c r="G6576">
        <v>20260723</v>
      </c>
    </row>
    <row r="6577" spans="1:7" x14ac:dyDescent="0.2">
      <c r="A6577" s="6" t="s">
        <v>203</v>
      </c>
      <c r="B6577" s="6" t="s">
        <v>194</v>
      </c>
      <c r="C6577" s="6" t="s">
        <v>166</v>
      </c>
      <c r="D6577">
        <v>-0.11591799999999999</v>
      </c>
      <c r="E6577" s="6" t="s">
        <v>74</v>
      </c>
      <c r="F6577" s="6" t="s">
        <v>73</v>
      </c>
      <c r="G6577">
        <v>20260723</v>
      </c>
    </row>
    <row r="6578" spans="1:7" x14ac:dyDescent="0.2">
      <c r="A6578" s="6" t="s">
        <v>203</v>
      </c>
      <c r="B6578" s="6" t="s">
        <v>194</v>
      </c>
      <c r="C6578" s="6" t="s">
        <v>166</v>
      </c>
      <c r="D6578">
        <v>9.3360800000000008</v>
      </c>
      <c r="E6578" s="6" t="s">
        <v>76</v>
      </c>
      <c r="F6578" s="6" t="s">
        <v>75</v>
      </c>
      <c r="G6578">
        <v>20260723</v>
      </c>
    </row>
    <row r="6579" spans="1:7" x14ac:dyDescent="0.2">
      <c r="A6579" s="6" t="s">
        <v>203</v>
      </c>
      <c r="B6579" s="6" t="s">
        <v>194</v>
      </c>
      <c r="C6579" s="6" t="s">
        <v>166</v>
      </c>
      <c r="D6579">
        <v>-2.4160999999999998E-2</v>
      </c>
      <c r="E6579" s="6" t="s">
        <v>78</v>
      </c>
      <c r="F6579" s="6" t="s">
        <v>77</v>
      </c>
      <c r="G6579">
        <v>20260723</v>
      </c>
    </row>
    <row r="6580" spans="1:7" x14ac:dyDescent="0.2">
      <c r="A6580" s="6" t="s">
        <v>203</v>
      </c>
      <c r="B6580" s="6" t="s">
        <v>194</v>
      </c>
      <c r="C6580" s="6" t="s">
        <v>166</v>
      </c>
      <c r="D6580">
        <v>9.3602410000000003</v>
      </c>
      <c r="E6580" s="6" t="s">
        <v>80</v>
      </c>
      <c r="F6580" s="6" t="s">
        <v>79</v>
      </c>
      <c r="G6580">
        <v>20260723</v>
      </c>
    </row>
    <row r="6581" spans="1:7" x14ac:dyDescent="0.2">
      <c r="A6581" s="6" t="s">
        <v>203</v>
      </c>
      <c r="B6581" s="6" t="s">
        <v>194</v>
      </c>
      <c r="C6581" s="6" t="s">
        <v>166</v>
      </c>
      <c r="D6581">
        <v>-1.359092</v>
      </c>
      <c r="E6581" s="6" t="s">
        <v>82</v>
      </c>
      <c r="F6581" s="6" t="s">
        <v>81</v>
      </c>
      <c r="G6581">
        <v>20260723</v>
      </c>
    </row>
    <row r="6582" spans="1:7" x14ac:dyDescent="0.2">
      <c r="A6582" s="6" t="s">
        <v>203</v>
      </c>
      <c r="B6582" s="6" t="s">
        <v>194</v>
      </c>
      <c r="C6582" s="6" t="s">
        <v>166</v>
      </c>
      <c r="D6582">
        <v>0</v>
      </c>
      <c r="E6582" s="6" t="s">
        <v>84</v>
      </c>
      <c r="F6582" s="6" t="s">
        <v>83</v>
      </c>
      <c r="G6582">
        <v>20260723</v>
      </c>
    </row>
    <row r="6583" spans="1:7" x14ac:dyDescent="0.2">
      <c r="A6583" s="6" t="s">
        <v>203</v>
      </c>
      <c r="B6583" s="6" t="s">
        <v>194</v>
      </c>
      <c r="C6583" s="6" t="s">
        <v>166</v>
      </c>
      <c r="D6583">
        <v>19.551205</v>
      </c>
      <c r="E6583" s="6" t="s">
        <v>86</v>
      </c>
      <c r="F6583" s="6" t="s">
        <v>85</v>
      </c>
      <c r="G6583">
        <v>20260723</v>
      </c>
    </row>
    <row r="6584" spans="1:7" x14ac:dyDescent="0.2">
      <c r="A6584" s="6" t="s">
        <v>203</v>
      </c>
      <c r="B6584" s="6" t="s">
        <v>194</v>
      </c>
      <c r="C6584" s="6" t="s">
        <v>166</v>
      </c>
      <c r="D6584">
        <v>4.3017310000000002</v>
      </c>
      <c r="E6584" s="6" t="s">
        <v>88</v>
      </c>
      <c r="F6584" s="6" t="s">
        <v>87</v>
      </c>
      <c r="G6584">
        <v>20260723</v>
      </c>
    </row>
    <row r="6585" spans="1:7" x14ac:dyDescent="0.2">
      <c r="A6585" s="6" t="s">
        <v>203</v>
      </c>
      <c r="B6585" s="6" t="s">
        <v>194</v>
      </c>
      <c r="C6585" s="6" t="s">
        <v>166</v>
      </c>
      <c r="D6585">
        <v>7.9898389999999999</v>
      </c>
      <c r="E6585" s="6" t="s">
        <v>90</v>
      </c>
      <c r="F6585" s="6" t="s">
        <v>89</v>
      </c>
      <c r="G6585">
        <v>20260723</v>
      </c>
    </row>
    <row r="6586" spans="1:7" x14ac:dyDescent="0.2">
      <c r="A6586" s="6" t="s">
        <v>203</v>
      </c>
      <c r="B6586" s="6" t="s">
        <v>194</v>
      </c>
      <c r="C6586" s="6" t="s">
        <v>166</v>
      </c>
      <c r="D6586">
        <v>1.155</v>
      </c>
      <c r="E6586" s="6" t="s">
        <v>92</v>
      </c>
      <c r="F6586" s="6" t="s">
        <v>91</v>
      </c>
      <c r="G6586">
        <v>20260723</v>
      </c>
    </row>
    <row r="6587" spans="1:7" x14ac:dyDescent="0.2">
      <c r="A6587" s="6" t="s">
        <v>203</v>
      </c>
      <c r="B6587" s="6" t="s">
        <v>194</v>
      </c>
      <c r="C6587" s="6" t="s">
        <v>166</v>
      </c>
      <c r="D6587">
        <v>0</v>
      </c>
      <c r="E6587" s="6" t="s">
        <v>94</v>
      </c>
      <c r="F6587" s="6" t="s">
        <v>93</v>
      </c>
      <c r="G6587">
        <v>20260723</v>
      </c>
    </row>
    <row r="6588" spans="1:7" x14ac:dyDescent="0.2">
      <c r="A6588" s="6" t="s">
        <v>203</v>
      </c>
      <c r="B6588" s="6" t="s">
        <v>194</v>
      </c>
      <c r="C6588" s="6" t="s">
        <v>166</v>
      </c>
      <c r="D6588">
        <v>141.905642</v>
      </c>
      <c r="E6588" s="6" t="s">
        <v>96</v>
      </c>
      <c r="F6588" s="6" t="s">
        <v>95</v>
      </c>
      <c r="G6588">
        <v>20260723</v>
      </c>
    </row>
    <row r="6589" spans="1:7" x14ac:dyDescent="0.2">
      <c r="A6589" s="6" t="s">
        <v>203</v>
      </c>
      <c r="B6589" s="6" t="s">
        <v>194</v>
      </c>
      <c r="C6589" s="6" t="s">
        <v>166</v>
      </c>
      <c r="D6589">
        <v>7.4294969999999996</v>
      </c>
      <c r="E6589" s="6" t="s">
        <v>98</v>
      </c>
      <c r="F6589" s="6" t="s">
        <v>97</v>
      </c>
      <c r="G6589">
        <v>20260723</v>
      </c>
    </row>
    <row r="6590" spans="1:7" x14ac:dyDescent="0.2">
      <c r="A6590" s="6" t="s">
        <v>203</v>
      </c>
      <c r="B6590" s="6" t="s">
        <v>194</v>
      </c>
      <c r="C6590" s="6" t="s">
        <v>166</v>
      </c>
      <c r="D6590">
        <v>2693.3390629999999</v>
      </c>
      <c r="E6590" s="6" t="s">
        <v>100</v>
      </c>
      <c r="F6590" s="6" t="s">
        <v>99</v>
      </c>
      <c r="G6590">
        <v>20260723</v>
      </c>
    </row>
    <row r="6591" spans="1:7" x14ac:dyDescent="0.2">
      <c r="A6591" s="6" t="s">
        <v>203</v>
      </c>
      <c r="B6591" s="6" t="s">
        <v>194</v>
      </c>
      <c r="C6591" s="6" t="s">
        <v>166</v>
      </c>
      <c r="E6591" s="6" t="s">
        <v>102</v>
      </c>
      <c r="F6591" s="6" t="s">
        <v>101</v>
      </c>
      <c r="G6591">
        <v>20260723</v>
      </c>
    </row>
    <row r="6592" spans="1:7" x14ac:dyDescent="0.2">
      <c r="A6592" s="6" t="s">
        <v>203</v>
      </c>
      <c r="B6592" s="6" t="s">
        <v>194</v>
      </c>
      <c r="C6592" s="6" t="s">
        <v>166</v>
      </c>
      <c r="D6592">
        <v>463.45719600000001</v>
      </c>
      <c r="E6592" s="6" t="s">
        <v>167</v>
      </c>
      <c r="F6592" s="6" t="s">
        <v>103</v>
      </c>
      <c r="G6592">
        <v>20260723</v>
      </c>
    </row>
    <row r="6593" spans="1:7" x14ac:dyDescent="0.2">
      <c r="A6593" s="6" t="s">
        <v>203</v>
      </c>
      <c r="B6593" s="6" t="s">
        <v>194</v>
      </c>
      <c r="C6593" s="6" t="s">
        <v>166</v>
      </c>
      <c r="D6593">
        <v>438.67659800000001</v>
      </c>
      <c r="E6593" s="6" t="s">
        <v>168</v>
      </c>
      <c r="F6593" s="6" t="s">
        <v>104</v>
      </c>
      <c r="G6593">
        <v>20260723</v>
      </c>
    </row>
    <row r="6594" spans="1:7" x14ac:dyDescent="0.2">
      <c r="A6594" s="6" t="s">
        <v>203</v>
      </c>
      <c r="B6594" s="6" t="s">
        <v>194</v>
      </c>
      <c r="C6594" s="6" t="s">
        <v>166</v>
      </c>
      <c r="D6594">
        <v>0</v>
      </c>
      <c r="E6594" s="6" t="s">
        <v>106</v>
      </c>
      <c r="F6594" s="6" t="s">
        <v>105</v>
      </c>
      <c r="G6594">
        <v>20260723</v>
      </c>
    </row>
    <row r="6595" spans="1:7" x14ac:dyDescent="0.2">
      <c r="A6595" s="6" t="s">
        <v>203</v>
      </c>
      <c r="B6595" s="6" t="s">
        <v>194</v>
      </c>
      <c r="C6595" s="6" t="s">
        <v>166</v>
      </c>
      <c r="D6595">
        <v>417.66227199999997</v>
      </c>
      <c r="E6595" s="6" t="s">
        <v>108</v>
      </c>
      <c r="F6595" s="6" t="s">
        <v>107</v>
      </c>
      <c r="G6595">
        <v>20260723</v>
      </c>
    </row>
    <row r="6596" spans="1:7" x14ac:dyDescent="0.2">
      <c r="A6596" s="6" t="s">
        <v>203</v>
      </c>
      <c r="B6596" s="6" t="s">
        <v>194</v>
      </c>
      <c r="C6596" s="6" t="s">
        <v>166</v>
      </c>
      <c r="D6596">
        <v>21.014326000000001</v>
      </c>
      <c r="E6596" s="6" t="s">
        <v>110</v>
      </c>
      <c r="F6596" s="6" t="s">
        <v>109</v>
      </c>
      <c r="G6596">
        <v>20260723</v>
      </c>
    </row>
    <row r="6597" spans="1:7" x14ac:dyDescent="0.2">
      <c r="A6597" s="6" t="s">
        <v>203</v>
      </c>
      <c r="B6597" s="6" t="s">
        <v>194</v>
      </c>
      <c r="C6597" s="6" t="s">
        <v>166</v>
      </c>
      <c r="D6597">
        <v>24.780597</v>
      </c>
      <c r="E6597" s="6" t="s">
        <v>112</v>
      </c>
      <c r="F6597" s="6" t="s">
        <v>111</v>
      </c>
      <c r="G6597">
        <v>20260723</v>
      </c>
    </row>
    <row r="6598" spans="1:7" x14ac:dyDescent="0.2">
      <c r="A6598" s="6" t="s">
        <v>203</v>
      </c>
      <c r="B6598" s="6" t="s">
        <v>194</v>
      </c>
      <c r="C6598" s="6" t="s">
        <v>166</v>
      </c>
      <c r="D6598">
        <v>0</v>
      </c>
      <c r="E6598" s="6" t="s">
        <v>106</v>
      </c>
      <c r="F6598" s="6" t="s">
        <v>113</v>
      </c>
      <c r="G6598">
        <v>20260723</v>
      </c>
    </row>
    <row r="6599" spans="1:7" x14ac:dyDescent="0.2">
      <c r="A6599" s="6" t="s">
        <v>203</v>
      </c>
      <c r="B6599" s="6" t="s">
        <v>194</v>
      </c>
      <c r="C6599" s="6" t="s">
        <v>166</v>
      </c>
      <c r="D6599">
        <v>22.443280000000001</v>
      </c>
      <c r="E6599" s="6" t="s">
        <v>108</v>
      </c>
      <c r="F6599" s="6" t="s">
        <v>114</v>
      </c>
      <c r="G6599">
        <v>20260723</v>
      </c>
    </row>
    <row r="6600" spans="1:7" x14ac:dyDescent="0.2">
      <c r="A6600" s="6" t="s">
        <v>203</v>
      </c>
      <c r="B6600" s="6" t="s">
        <v>194</v>
      </c>
      <c r="C6600" s="6" t="s">
        <v>166</v>
      </c>
      <c r="D6600">
        <v>2.3373170000000001</v>
      </c>
      <c r="E6600" s="6" t="s">
        <v>110</v>
      </c>
      <c r="F6600" s="6" t="s">
        <v>115</v>
      </c>
      <c r="G6600">
        <v>20260723</v>
      </c>
    </row>
    <row r="6601" spans="1:7" x14ac:dyDescent="0.2">
      <c r="A6601" s="6" t="s">
        <v>203</v>
      </c>
      <c r="B6601" s="6" t="s">
        <v>194</v>
      </c>
      <c r="C6601" s="6" t="s">
        <v>166</v>
      </c>
      <c r="D6601">
        <v>225.14824999999999</v>
      </c>
      <c r="E6601" s="6" t="s">
        <v>117</v>
      </c>
      <c r="F6601" s="6" t="s">
        <v>116</v>
      </c>
      <c r="G6601">
        <v>20260723</v>
      </c>
    </row>
    <row r="6602" spans="1:7" x14ac:dyDescent="0.2">
      <c r="A6602" s="6" t="s">
        <v>203</v>
      </c>
      <c r="B6602" s="6" t="s">
        <v>194</v>
      </c>
      <c r="C6602" s="6" t="s">
        <v>166</v>
      </c>
      <c r="D6602">
        <v>-6.994065</v>
      </c>
      <c r="E6602" s="6" t="s">
        <v>119</v>
      </c>
      <c r="F6602" s="6" t="s">
        <v>118</v>
      </c>
      <c r="G6602">
        <v>20260723</v>
      </c>
    </row>
    <row r="6603" spans="1:7" x14ac:dyDescent="0.2">
      <c r="A6603" s="6" t="s">
        <v>203</v>
      </c>
      <c r="B6603" s="6" t="s">
        <v>194</v>
      </c>
      <c r="C6603" s="6" t="s">
        <v>166</v>
      </c>
      <c r="D6603">
        <v>0</v>
      </c>
      <c r="E6603" s="6" t="s">
        <v>106</v>
      </c>
      <c r="F6603" s="6" t="s">
        <v>120</v>
      </c>
      <c r="G6603">
        <v>20260723</v>
      </c>
    </row>
    <row r="6604" spans="1:7" x14ac:dyDescent="0.2">
      <c r="A6604" s="6" t="s">
        <v>203</v>
      </c>
      <c r="B6604" s="6" t="s">
        <v>194</v>
      </c>
      <c r="C6604" s="6" t="s">
        <v>166</v>
      </c>
      <c r="D6604">
        <v>-7.3169190000000004</v>
      </c>
      <c r="E6604" s="6" t="s">
        <v>108</v>
      </c>
      <c r="F6604" s="6" t="s">
        <v>121</v>
      </c>
      <c r="G6604">
        <v>20260723</v>
      </c>
    </row>
    <row r="6605" spans="1:7" x14ac:dyDescent="0.2">
      <c r="A6605" s="6" t="s">
        <v>203</v>
      </c>
      <c r="B6605" s="6" t="s">
        <v>194</v>
      </c>
      <c r="C6605" s="6" t="s">
        <v>166</v>
      </c>
      <c r="D6605">
        <v>0.322855</v>
      </c>
      <c r="E6605" s="6" t="s">
        <v>110</v>
      </c>
      <c r="F6605" s="6" t="s">
        <v>122</v>
      </c>
      <c r="G6605">
        <v>20260723</v>
      </c>
    </row>
    <row r="6606" spans="1:7" x14ac:dyDescent="0.2">
      <c r="A6606" s="6" t="s">
        <v>203</v>
      </c>
      <c r="B6606" s="6" t="s">
        <v>194</v>
      </c>
      <c r="C6606" s="6" t="s">
        <v>166</v>
      </c>
      <c r="D6606">
        <v>232.142314</v>
      </c>
      <c r="E6606" s="6" t="s">
        <v>169</v>
      </c>
      <c r="F6606" s="6" t="s">
        <v>123</v>
      </c>
      <c r="G6606">
        <v>20260723</v>
      </c>
    </row>
    <row r="6607" spans="1:7" x14ac:dyDescent="0.2">
      <c r="A6607" s="6" t="s">
        <v>203</v>
      </c>
      <c r="B6607" s="6" t="s">
        <v>194</v>
      </c>
      <c r="C6607" s="6" t="s">
        <v>166</v>
      </c>
      <c r="D6607">
        <v>0</v>
      </c>
      <c r="E6607" s="6" t="s">
        <v>106</v>
      </c>
      <c r="F6607" s="6" t="s">
        <v>124</v>
      </c>
      <c r="G6607">
        <v>20260723</v>
      </c>
    </row>
    <row r="6608" spans="1:7" x14ac:dyDescent="0.2">
      <c r="A6608" s="6" t="s">
        <v>203</v>
      </c>
      <c r="B6608" s="6" t="s">
        <v>194</v>
      </c>
      <c r="C6608" s="6" t="s">
        <v>166</v>
      </c>
      <c r="D6608">
        <v>138.97427500000001</v>
      </c>
      <c r="E6608" s="6" t="s">
        <v>108</v>
      </c>
      <c r="F6608" s="6" t="s">
        <v>125</v>
      </c>
      <c r="G6608">
        <v>20260723</v>
      </c>
    </row>
    <row r="6609" spans="1:7" x14ac:dyDescent="0.2">
      <c r="A6609" s="6" t="s">
        <v>203</v>
      </c>
      <c r="B6609" s="6" t="s">
        <v>194</v>
      </c>
      <c r="C6609" s="6" t="s">
        <v>166</v>
      </c>
      <c r="D6609">
        <v>93.168038999999993</v>
      </c>
      <c r="E6609" s="6" t="s">
        <v>110</v>
      </c>
      <c r="F6609" s="6" t="s">
        <v>126</v>
      </c>
      <c r="G6609">
        <v>20260723</v>
      </c>
    </row>
    <row r="6610" spans="1:7" x14ac:dyDescent="0.2">
      <c r="A6610" s="6" t="s">
        <v>203</v>
      </c>
      <c r="B6610" s="6" t="s">
        <v>194</v>
      </c>
      <c r="C6610" s="6" t="s">
        <v>166</v>
      </c>
      <c r="D6610">
        <v>957.62677599999995</v>
      </c>
      <c r="E6610" s="6" t="s">
        <v>170</v>
      </c>
      <c r="F6610" s="6" t="s">
        <v>127</v>
      </c>
      <c r="G6610">
        <v>20260723</v>
      </c>
    </row>
    <row r="6611" spans="1:7" x14ac:dyDescent="0.2">
      <c r="A6611" s="6" t="s">
        <v>203</v>
      </c>
      <c r="B6611" s="6" t="s">
        <v>194</v>
      </c>
      <c r="C6611" s="6" t="s">
        <v>166</v>
      </c>
      <c r="D6611">
        <v>0</v>
      </c>
      <c r="E6611" s="6" t="s">
        <v>106</v>
      </c>
      <c r="F6611" s="6" t="s">
        <v>128</v>
      </c>
      <c r="G6611">
        <v>20260723</v>
      </c>
    </row>
    <row r="6612" spans="1:7" x14ac:dyDescent="0.2">
      <c r="A6612" s="6" t="s">
        <v>203</v>
      </c>
      <c r="B6612" s="6" t="s">
        <v>194</v>
      </c>
      <c r="C6612" s="6" t="s">
        <v>166</v>
      </c>
      <c r="D6612">
        <v>916.38057300000003</v>
      </c>
      <c r="E6612" s="6" t="s">
        <v>108</v>
      </c>
      <c r="F6612" s="6" t="s">
        <v>129</v>
      </c>
      <c r="G6612">
        <v>20260723</v>
      </c>
    </row>
    <row r="6613" spans="1:7" x14ac:dyDescent="0.2">
      <c r="A6613" s="6" t="s">
        <v>203</v>
      </c>
      <c r="B6613" s="6" t="s">
        <v>194</v>
      </c>
      <c r="C6613" s="6" t="s">
        <v>166</v>
      </c>
      <c r="D6613">
        <v>41.246203000000001</v>
      </c>
      <c r="E6613" s="6" t="s">
        <v>110</v>
      </c>
      <c r="F6613" s="6" t="s">
        <v>130</v>
      </c>
      <c r="G6613">
        <v>20260723</v>
      </c>
    </row>
    <row r="6614" spans="1:7" x14ac:dyDescent="0.2">
      <c r="A6614" s="6" t="s">
        <v>203</v>
      </c>
      <c r="B6614" s="6" t="s">
        <v>194</v>
      </c>
      <c r="C6614" s="6" t="s">
        <v>166</v>
      </c>
      <c r="E6614" s="6" t="s">
        <v>132</v>
      </c>
      <c r="F6614" s="6" t="s">
        <v>131</v>
      </c>
      <c r="G6614">
        <v>20260723</v>
      </c>
    </row>
    <row r="6615" spans="1:7" x14ac:dyDescent="0.2">
      <c r="A6615" s="6" t="s">
        <v>203</v>
      </c>
      <c r="B6615" s="6" t="s">
        <v>194</v>
      </c>
      <c r="C6615" s="6" t="s">
        <v>166</v>
      </c>
      <c r="D6615">
        <v>0</v>
      </c>
      <c r="E6615" s="6" t="s">
        <v>134</v>
      </c>
      <c r="F6615" s="6" t="s">
        <v>133</v>
      </c>
      <c r="G6615">
        <v>20260723</v>
      </c>
    </row>
    <row r="6616" spans="1:7" x14ac:dyDescent="0.2">
      <c r="A6616" s="6" t="s">
        <v>203</v>
      </c>
      <c r="B6616" s="6" t="s">
        <v>194</v>
      </c>
      <c r="C6616" s="6" t="s">
        <v>166</v>
      </c>
      <c r="D6616">
        <v>0.4</v>
      </c>
      <c r="E6616" s="6" t="s">
        <v>136</v>
      </c>
      <c r="F6616" s="6" t="s">
        <v>135</v>
      </c>
      <c r="G6616">
        <v>20260723</v>
      </c>
    </row>
    <row r="6617" spans="1:7" x14ac:dyDescent="0.2">
      <c r="A6617" s="6" t="s">
        <v>203</v>
      </c>
      <c r="B6617" s="6" t="s">
        <v>194</v>
      </c>
      <c r="C6617" s="6" t="s">
        <v>166</v>
      </c>
      <c r="D6617">
        <v>0</v>
      </c>
      <c r="E6617" s="6" t="s">
        <v>138</v>
      </c>
      <c r="F6617" s="6" t="s">
        <v>137</v>
      </c>
      <c r="G6617">
        <v>20260723</v>
      </c>
    </row>
    <row r="6618" spans="1:7" x14ac:dyDescent="0.2">
      <c r="A6618" s="6" t="s">
        <v>203</v>
      </c>
      <c r="B6618" s="6" t="s">
        <v>194</v>
      </c>
      <c r="C6618" s="6" t="s">
        <v>166</v>
      </c>
      <c r="D6618">
        <v>15.795667</v>
      </c>
      <c r="E6618" s="6" t="s">
        <v>140</v>
      </c>
      <c r="F6618" s="6" t="s">
        <v>139</v>
      </c>
      <c r="G6618">
        <v>20260723</v>
      </c>
    </row>
    <row r="6619" spans="1:7" x14ac:dyDescent="0.2">
      <c r="A6619" s="6" t="s">
        <v>203</v>
      </c>
      <c r="B6619" s="6" t="s">
        <v>194</v>
      </c>
      <c r="C6619" s="6" t="s">
        <v>166</v>
      </c>
      <c r="D6619">
        <v>38.252802000000003</v>
      </c>
      <c r="E6619" s="6" t="s">
        <v>142</v>
      </c>
      <c r="F6619" s="6" t="s">
        <v>141</v>
      </c>
      <c r="G6619">
        <v>20260723</v>
      </c>
    </row>
    <row r="6620" spans="1:7" x14ac:dyDescent="0.2">
      <c r="A6620" s="6" t="s">
        <v>203</v>
      </c>
      <c r="B6620" s="6" t="s">
        <v>194</v>
      </c>
      <c r="C6620" s="6" t="s">
        <v>166</v>
      </c>
      <c r="D6620">
        <v>0</v>
      </c>
      <c r="E6620" s="6" t="s">
        <v>52</v>
      </c>
      <c r="F6620" s="6" t="s">
        <v>143</v>
      </c>
      <c r="G6620">
        <v>20260723</v>
      </c>
    </row>
    <row r="6621" spans="1:7" x14ac:dyDescent="0.2">
      <c r="A6621" s="6" t="s">
        <v>203</v>
      </c>
      <c r="B6621" s="6" t="s">
        <v>194</v>
      </c>
      <c r="C6621" s="6" t="s">
        <v>166</v>
      </c>
      <c r="D6621">
        <v>0</v>
      </c>
      <c r="E6621" s="6" t="s">
        <v>145</v>
      </c>
      <c r="F6621" s="6" t="s">
        <v>144</v>
      </c>
      <c r="G6621">
        <v>20260723</v>
      </c>
    </row>
    <row r="6622" spans="1:7" x14ac:dyDescent="0.2">
      <c r="A6622" s="6" t="s">
        <v>203</v>
      </c>
      <c r="B6622" s="6" t="s">
        <v>194</v>
      </c>
      <c r="C6622" s="6" t="s">
        <v>166</v>
      </c>
      <c r="D6622">
        <v>14.238770000000001</v>
      </c>
      <c r="E6622" s="6" t="s">
        <v>147</v>
      </c>
      <c r="F6622" s="6" t="s">
        <v>146</v>
      </c>
      <c r="G6622">
        <v>20260723</v>
      </c>
    </row>
    <row r="6623" spans="1:7" x14ac:dyDescent="0.2">
      <c r="A6623" s="6" t="s">
        <v>203</v>
      </c>
      <c r="B6623" s="6" t="s">
        <v>194</v>
      </c>
      <c r="C6623" s="6" t="s">
        <v>166</v>
      </c>
      <c r="D6623">
        <v>39.122134000000003</v>
      </c>
      <c r="E6623" s="6" t="s">
        <v>149</v>
      </c>
      <c r="F6623" s="6" t="s">
        <v>148</v>
      </c>
      <c r="G6623">
        <v>20260723</v>
      </c>
    </row>
    <row r="6624" spans="1:7" x14ac:dyDescent="0.2">
      <c r="A6624" s="6" t="s">
        <v>203</v>
      </c>
      <c r="B6624" s="6" t="s">
        <v>194</v>
      </c>
      <c r="C6624" s="6" t="s">
        <v>166</v>
      </c>
      <c r="D6624">
        <v>32.970927000000003</v>
      </c>
      <c r="E6624" s="6" t="s">
        <v>151</v>
      </c>
      <c r="F6624" s="6" t="s">
        <v>150</v>
      </c>
      <c r="G6624">
        <v>20260723</v>
      </c>
    </row>
    <row r="6625" spans="1:7" x14ac:dyDescent="0.2">
      <c r="A6625" s="6" t="s">
        <v>203</v>
      </c>
      <c r="B6625" s="6" t="s">
        <v>194</v>
      </c>
      <c r="C6625" s="6" t="s">
        <v>166</v>
      </c>
      <c r="D6625">
        <v>25.308146000000001</v>
      </c>
      <c r="E6625" s="6" t="s">
        <v>153</v>
      </c>
      <c r="F6625" s="6" t="s">
        <v>152</v>
      </c>
      <c r="G6625">
        <v>20260723</v>
      </c>
    </row>
    <row r="6626" spans="1:7" x14ac:dyDescent="0.2">
      <c r="A6626" s="6" t="s">
        <v>203</v>
      </c>
      <c r="B6626" s="6" t="s">
        <v>194</v>
      </c>
      <c r="C6626" s="6" t="s">
        <v>166</v>
      </c>
      <c r="D6626">
        <v>18.777494000000001</v>
      </c>
      <c r="E6626" s="6" t="s">
        <v>155</v>
      </c>
      <c r="F6626" s="6" t="s">
        <v>154</v>
      </c>
      <c r="G6626">
        <v>20260723</v>
      </c>
    </row>
    <row r="6627" spans="1:7" x14ac:dyDescent="0.2">
      <c r="A6627" s="6" t="s">
        <v>203</v>
      </c>
      <c r="B6627" s="6" t="s">
        <v>194</v>
      </c>
      <c r="C6627" s="6" t="s">
        <v>166</v>
      </c>
      <c r="D6627">
        <v>0.22659399999999999</v>
      </c>
      <c r="E6627" s="6" t="s">
        <v>157</v>
      </c>
      <c r="F6627" s="6" t="s">
        <v>156</v>
      </c>
      <c r="G6627">
        <v>20260723</v>
      </c>
    </row>
    <row r="6628" spans="1:7" x14ac:dyDescent="0.2">
      <c r="A6628" s="6" t="s">
        <v>203</v>
      </c>
      <c r="B6628" s="6" t="s">
        <v>194</v>
      </c>
      <c r="C6628" s="6" t="s">
        <v>166</v>
      </c>
      <c r="D6628">
        <v>18.550899999999999</v>
      </c>
      <c r="E6628" s="6" t="s">
        <v>159</v>
      </c>
      <c r="F6628" s="6" t="s">
        <v>158</v>
      </c>
      <c r="G6628">
        <v>20260723</v>
      </c>
    </row>
    <row r="6629" spans="1:7" x14ac:dyDescent="0.2">
      <c r="A6629" s="6" t="s">
        <v>203</v>
      </c>
      <c r="B6629" s="6" t="s">
        <v>194</v>
      </c>
      <c r="C6629" s="6" t="s">
        <v>166</v>
      </c>
      <c r="D6629">
        <v>9.255827</v>
      </c>
      <c r="E6629" s="6" t="s">
        <v>161</v>
      </c>
      <c r="F6629" s="6" t="s">
        <v>160</v>
      </c>
      <c r="G6629">
        <v>20260723</v>
      </c>
    </row>
    <row r="6630" spans="1:7" x14ac:dyDescent="0.2">
      <c r="A6630" s="6" t="s">
        <v>203</v>
      </c>
      <c r="B6630" s="6" t="s">
        <v>194</v>
      </c>
      <c r="C6630" s="6" t="s">
        <v>166</v>
      </c>
      <c r="D6630">
        <v>1840.3539860000001</v>
      </c>
      <c r="E6630" s="6" t="s">
        <v>163</v>
      </c>
      <c r="F6630" s="6" t="s">
        <v>162</v>
      </c>
      <c r="G6630">
        <v>20260723</v>
      </c>
    </row>
    <row r="6631" spans="1:7" x14ac:dyDescent="0.2">
      <c r="A6631" s="6" t="s">
        <v>203</v>
      </c>
      <c r="B6631" s="6" t="s">
        <v>194</v>
      </c>
      <c r="C6631" s="6" t="s">
        <v>166</v>
      </c>
      <c r="D6631">
        <v>852.98507700000005</v>
      </c>
      <c r="E6631" s="6" t="s">
        <v>165</v>
      </c>
      <c r="F6631" s="6" t="s">
        <v>164</v>
      </c>
      <c r="G6631">
        <v>20260723</v>
      </c>
    </row>
    <row r="6632" spans="1:7" x14ac:dyDescent="0.2">
      <c r="A6632" s="6" t="s">
        <v>203</v>
      </c>
      <c r="B6632" s="6" t="s">
        <v>195</v>
      </c>
      <c r="C6632" s="6" t="s">
        <v>166</v>
      </c>
      <c r="E6632" s="6" t="s">
        <v>12</v>
      </c>
      <c r="F6632" s="6" t="s">
        <v>11</v>
      </c>
      <c r="G6632">
        <v>20260723</v>
      </c>
    </row>
    <row r="6633" spans="1:7" x14ac:dyDescent="0.2">
      <c r="A6633" s="6" t="s">
        <v>203</v>
      </c>
      <c r="B6633" s="6" t="s">
        <v>195</v>
      </c>
      <c r="C6633" s="6" t="s">
        <v>166</v>
      </c>
      <c r="E6633" s="6" t="s">
        <v>16</v>
      </c>
      <c r="F6633" s="6" t="s">
        <v>15</v>
      </c>
      <c r="G6633">
        <v>20260723</v>
      </c>
    </row>
    <row r="6634" spans="1:7" x14ac:dyDescent="0.2">
      <c r="A6634" s="6" t="s">
        <v>203</v>
      </c>
      <c r="B6634" s="6" t="s">
        <v>195</v>
      </c>
      <c r="C6634" s="6" t="s">
        <v>166</v>
      </c>
      <c r="E6634" s="6" t="s">
        <v>18</v>
      </c>
      <c r="F6634" s="6" t="s">
        <v>17</v>
      </c>
      <c r="G6634">
        <v>20260723</v>
      </c>
    </row>
    <row r="6635" spans="1:7" x14ac:dyDescent="0.2">
      <c r="A6635" s="6" t="s">
        <v>203</v>
      </c>
      <c r="B6635" s="6" t="s">
        <v>195</v>
      </c>
      <c r="C6635" s="6" t="s">
        <v>166</v>
      </c>
      <c r="D6635">
        <v>0</v>
      </c>
      <c r="E6635" s="6" t="s">
        <v>20</v>
      </c>
      <c r="F6635" s="6" t="s">
        <v>19</v>
      </c>
      <c r="G6635">
        <v>20260723</v>
      </c>
    </row>
    <row r="6636" spans="1:7" x14ac:dyDescent="0.2">
      <c r="A6636" s="6" t="s">
        <v>203</v>
      </c>
      <c r="B6636" s="6" t="s">
        <v>195</v>
      </c>
      <c r="C6636" s="6" t="s">
        <v>166</v>
      </c>
      <c r="D6636">
        <v>0.44259199999999999</v>
      </c>
      <c r="E6636" s="6" t="s">
        <v>22</v>
      </c>
      <c r="F6636" s="6" t="s">
        <v>21</v>
      </c>
      <c r="G6636">
        <v>20260723</v>
      </c>
    </row>
    <row r="6637" spans="1:7" x14ac:dyDescent="0.2">
      <c r="A6637" s="6" t="s">
        <v>203</v>
      </c>
      <c r="B6637" s="6" t="s">
        <v>195</v>
      </c>
      <c r="C6637" s="6" t="s">
        <v>166</v>
      </c>
      <c r="D6637">
        <v>0</v>
      </c>
      <c r="E6637" s="6" t="s">
        <v>24</v>
      </c>
      <c r="F6637" s="6" t="s">
        <v>23</v>
      </c>
      <c r="G6637">
        <v>20260723</v>
      </c>
    </row>
    <row r="6638" spans="1:7" x14ac:dyDescent="0.2">
      <c r="A6638" s="6" t="s">
        <v>203</v>
      </c>
      <c r="B6638" s="6" t="s">
        <v>195</v>
      </c>
      <c r="C6638" s="6" t="s">
        <v>166</v>
      </c>
      <c r="D6638">
        <v>14.513004</v>
      </c>
      <c r="E6638" s="6" t="s">
        <v>26</v>
      </c>
      <c r="F6638" s="6" t="s">
        <v>25</v>
      </c>
      <c r="G6638">
        <v>20260723</v>
      </c>
    </row>
    <row r="6639" spans="1:7" x14ac:dyDescent="0.2">
      <c r="A6639" s="6" t="s">
        <v>203</v>
      </c>
      <c r="B6639" s="6" t="s">
        <v>195</v>
      </c>
      <c r="C6639" s="6" t="s">
        <v>166</v>
      </c>
      <c r="D6639">
        <v>1370.235829</v>
      </c>
      <c r="E6639" s="6" t="s">
        <v>28</v>
      </c>
      <c r="F6639" s="6" t="s">
        <v>27</v>
      </c>
      <c r="G6639">
        <v>20260723</v>
      </c>
    </row>
    <row r="6640" spans="1:7" x14ac:dyDescent="0.2">
      <c r="A6640" s="6" t="s">
        <v>203</v>
      </c>
      <c r="B6640" s="6" t="s">
        <v>195</v>
      </c>
      <c r="C6640" s="6" t="s">
        <v>166</v>
      </c>
      <c r="D6640">
        <v>0</v>
      </c>
      <c r="E6640" s="6" t="s">
        <v>30</v>
      </c>
      <c r="F6640" s="6" t="s">
        <v>29</v>
      </c>
      <c r="G6640">
        <v>20260723</v>
      </c>
    </row>
    <row r="6641" spans="1:7" x14ac:dyDescent="0.2">
      <c r="A6641" s="6" t="s">
        <v>203</v>
      </c>
      <c r="B6641" s="6" t="s">
        <v>195</v>
      </c>
      <c r="C6641" s="6" t="s">
        <v>166</v>
      </c>
      <c r="D6641">
        <v>22.497630999999998</v>
      </c>
      <c r="E6641" s="6" t="s">
        <v>32</v>
      </c>
      <c r="F6641" s="6" t="s">
        <v>31</v>
      </c>
      <c r="G6641">
        <v>20260723</v>
      </c>
    </row>
    <row r="6642" spans="1:7" x14ac:dyDescent="0.2">
      <c r="A6642" s="6" t="s">
        <v>203</v>
      </c>
      <c r="B6642" s="6" t="s">
        <v>195</v>
      </c>
      <c r="C6642" s="6" t="s">
        <v>166</v>
      </c>
      <c r="D6642">
        <v>4.63612</v>
      </c>
      <c r="E6642" s="6" t="s">
        <v>34</v>
      </c>
      <c r="F6642" s="6" t="s">
        <v>33</v>
      </c>
      <c r="G6642">
        <v>20260723</v>
      </c>
    </row>
    <row r="6643" spans="1:7" x14ac:dyDescent="0.2">
      <c r="A6643" s="6" t="s">
        <v>203</v>
      </c>
      <c r="B6643" s="6" t="s">
        <v>195</v>
      </c>
      <c r="C6643" s="6" t="s">
        <v>166</v>
      </c>
      <c r="D6643">
        <v>3.3433730000000002</v>
      </c>
      <c r="E6643" s="6" t="s">
        <v>36</v>
      </c>
      <c r="F6643" s="6" t="s">
        <v>35</v>
      </c>
      <c r="G6643">
        <v>20260723</v>
      </c>
    </row>
    <row r="6644" spans="1:7" x14ac:dyDescent="0.2">
      <c r="A6644" s="6" t="s">
        <v>203</v>
      </c>
      <c r="B6644" s="6" t="s">
        <v>195</v>
      </c>
      <c r="C6644" s="6" t="s">
        <v>166</v>
      </c>
      <c r="D6644">
        <v>1.2927470000000001</v>
      </c>
      <c r="E6644" s="6" t="s">
        <v>38</v>
      </c>
      <c r="F6644" s="6" t="s">
        <v>37</v>
      </c>
      <c r="G6644">
        <v>20260723</v>
      </c>
    </row>
    <row r="6645" spans="1:7" x14ac:dyDescent="0.2">
      <c r="A6645" s="6" t="s">
        <v>203</v>
      </c>
      <c r="B6645" s="6" t="s">
        <v>195</v>
      </c>
      <c r="C6645" s="6" t="s">
        <v>166</v>
      </c>
      <c r="D6645">
        <v>1145.2433719999999</v>
      </c>
      <c r="E6645" s="6" t="s">
        <v>40</v>
      </c>
      <c r="F6645" s="6" t="s">
        <v>39</v>
      </c>
      <c r="G6645">
        <v>20260723</v>
      </c>
    </row>
    <row r="6646" spans="1:7" x14ac:dyDescent="0.2">
      <c r="A6646" s="6" t="s">
        <v>203</v>
      </c>
      <c r="B6646" s="6" t="s">
        <v>195</v>
      </c>
      <c r="C6646" s="6" t="s">
        <v>166</v>
      </c>
      <c r="D6646">
        <v>425.76543900000001</v>
      </c>
      <c r="E6646" s="6" t="s">
        <v>42</v>
      </c>
      <c r="F6646" s="6" t="s">
        <v>41</v>
      </c>
      <c r="G6646">
        <v>20260723</v>
      </c>
    </row>
    <row r="6647" spans="1:7" x14ac:dyDescent="0.2">
      <c r="A6647" s="6" t="s">
        <v>203</v>
      </c>
      <c r="B6647" s="6" t="s">
        <v>195</v>
      </c>
      <c r="C6647" s="6" t="s">
        <v>166</v>
      </c>
      <c r="D6647">
        <v>719.47793300000001</v>
      </c>
      <c r="E6647" s="6" t="s">
        <v>44</v>
      </c>
      <c r="F6647" s="6" t="s">
        <v>43</v>
      </c>
      <c r="G6647">
        <v>20260723</v>
      </c>
    </row>
    <row r="6648" spans="1:7" x14ac:dyDescent="0.2">
      <c r="A6648" s="6" t="s">
        <v>203</v>
      </c>
      <c r="B6648" s="6" t="s">
        <v>195</v>
      </c>
      <c r="C6648" s="6" t="s">
        <v>166</v>
      </c>
      <c r="D6648">
        <v>0</v>
      </c>
      <c r="E6648" s="6" t="s">
        <v>46</v>
      </c>
      <c r="F6648" s="6" t="s">
        <v>45</v>
      </c>
      <c r="G6648">
        <v>20260723</v>
      </c>
    </row>
    <row r="6649" spans="1:7" x14ac:dyDescent="0.2">
      <c r="A6649" s="6" t="s">
        <v>203</v>
      </c>
      <c r="B6649" s="6" t="s">
        <v>195</v>
      </c>
      <c r="C6649" s="6" t="s">
        <v>166</v>
      </c>
      <c r="D6649">
        <v>0</v>
      </c>
      <c r="E6649" s="6" t="s">
        <v>48</v>
      </c>
      <c r="F6649" s="6" t="s">
        <v>47</v>
      </c>
      <c r="G6649">
        <v>20260723</v>
      </c>
    </row>
    <row r="6650" spans="1:7" x14ac:dyDescent="0.2">
      <c r="A6650" s="6" t="s">
        <v>203</v>
      </c>
      <c r="B6650" s="6" t="s">
        <v>195</v>
      </c>
      <c r="C6650" s="6" t="s">
        <v>166</v>
      </c>
      <c r="D6650">
        <v>78.933593000000002</v>
      </c>
      <c r="E6650" s="6" t="s">
        <v>50</v>
      </c>
      <c r="F6650" s="6" t="s">
        <v>49</v>
      </c>
      <c r="G6650">
        <v>20260723</v>
      </c>
    </row>
    <row r="6651" spans="1:7" x14ac:dyDescent="0.2">
      <c r="A6651" s="6" t="s">
        <v>203</v>
      </c>
      <c r="B6651" s="6" t="s">
        <v>195</v>
      </c>
      <c r="C6651" s="6" t="s">
        <v>166</v>
      </c>
      <c r="D6651">
        <v>0</v>
      </c>
      <c r="E6651" s="6" t="s">
        <v>52</v>
      </c>
      <c r="F6651" s="6" t="s">
        <v>51</v>
      </c>
      <c r="G6651">
        <v>20260723</v>
      </c>
    </row>
    <row r="6652" spans="1:7" x14ac:dyDescent="0.2">
      <c r="A6652" s="6" t="s">
        <v>203</v>
      </c>
      <c r="B6652" s="6" t="s">
        <v>195</v>
      </c>
      <c r="C6652" s="6" t="s">
        <v>166</v>
      </c>
      <c r="D6652">
        <v>118.925112</v>
      </c>
      <c r="E6652" s="6" t="s">
        <v>54</v>
      </c>
      <c r="F6652" s="6" t="s">
        <v>53</v>
      </c>
      <c r="G6652">
        <v>20260723</v>
      </c>
    </row>
    <row r="6653" spans="1:7" x14ac:dyDescent="0.2">
      <c r="A6653" s="6" t="s">
        <v>203</v>
      </c>
      <c r="B6653" s="6" t="s">
        <v>195</v>
      </c>
      <c r="C6653" s="6" t="s">
        <v>166</v>
      </c>
      <c r="D6653">
        <v>0</v>
      </c>
      <c r="E6653" s="6" t="s">
        <v>56</v>
      </c>
      <c r="F6653" s="6" t="s">
        <v>55</v>
      </c>
      <c r="G6653">
        <v>20260723</v>
      </c>
    </row>
    <row r="6654" spans="1:7" x14ac:dyDescent="0.2">
      <c r="A6654" s="6" t="s">
        <v>203</v>
      </c>
      <c r="B6654" s="6" t="s">
        <v>195</v>
      </c>
      <c r="C6654" s="6" t="s">
        <v>166</v>
      </c>
      <c r="D6654">
        <v>1171.507707</v>
      </c>
      <c r="E6654" s="6" t="s">
        <v>58</v>
      </c>
      <c r="F6654" s="6" t="s">
        <v>57</v>
      </c>
      <c r="G6654">
        <v>20260723</v>
      </c>
    </row>
    <row r="6655" spans="1:7" x14ac:dyDescent="0.2">
      <c r="A6655" s="6" t="s">
        <v>203</v>
      </c>
      <c r="B6655" s="6" t="s">
        <v>195</v>
      </c>
      <c r="C6655" s="6" t="s">
        <v>166</v>
      </c>
      <c r="D6655">
        <v>29.815213</v>
      </c>
      <c r="E6655" s="6" t="s">
        <v>60</v>
      </c>
      <c r="F6655" s="6" t="s">
        <v>59</v>
      </c>
      <c r="G6655">
        <v>20260723</v>
      </c>
    </row>
    <row r="6656" spans="1:7" x14ac:dyDescent="0.2">
      <c r="A6656" s="6" t="s">
        <v>203</v>
      </c>
      <c r="B6656" s="6" t="s">
        <v>195</v>
      </c>
      <c r="C6656" s="6" t="s">
        <v>166</v>
      </c>
      <c r="D6656">
        <v>0</v>
      </c>
      <c r="E6656" s="6" t="s">
        <v>62</v>
      </c>
      <c r="F6656" s="6" t="s">
        <v>61</v>
      </c>
      <c r="G6656">
        <v>20260723</v>
      </c>
    </row>
    <row r="6657" spans="1:7" x14ac:dyDescent="0.2">
      <c r="A6657" s="6" t="s">
        <v>203</v>
      </c>
      <c r="B6657" s="6" t="s">
        <v>195</v>
      </c>
      <c r="C6657" s="6" t="s">
        <v>166</v>
      </c>
      <c r="D6657">
        <v>0.20466899999999999</v>
      </c>
      <c r="E6657" s="6" t="s">
        <v>64</v>
      </c>
      <c r="F6657" s="6" t="s">
        <v>63</v>
      </c>
      <c r="G6657">
        <v>20260723</v>
      </c>
    </row>
    <row r="6658" spans="1:7" x14ac:dyDescent="0.2">
      <c r="A6658" s="6" t="s">
        <v>203</v>
      </c>
      <c r="B6658" s="6" t="s">
        <v>195</v>
      </c>
      <c r="C6658" s="6" t="s">
        <v>166</v>
      </c>
      <c r="D6658">
        <v>29.610544000000001</v>
      </c>
      <c r="E6658" s="6" t="s">
        <v>66</v>
      </c>
      <c r="F6658" s="6" t="s">
        <v>65</v>
      </c>
      <c r="G6658">
        <v>20260723</v>
      </c>
    </row>
    <row r="6659" spans="1:7" x14ac:dyDescent="0.2">
      <c r="A6659" s="6" t="s">
        <v>203</v>
      </c>
      <c r="B6659" s="6" t="s">
        <v>195</v>
      </c>
      <c r="C6659" s="6" t="s">
        <v>166</v>
      </c>
      <c r="D6659">
        <v>62.403646000000002</v>
      </c>
      <c r="E6659" s="6" t="s">
        <v>68</v>
      </c>
      <c r="F6659" s="6" t="s">
        <v>67</v>
      </c>
      <c r="G6659">
        <v>20260723</v>
      </c>
    </row>
    <row r="6660" spans="1:7" x14ac:dyDescent="0.2">
      <c r="A6660" s="6" t="s">
        <v>203</v>
      </c>
      <c r="B6660" s="6" t="s">
        <v>195</v>
      </c>
      <c r="C6660" s="6" t="s">
        <v>166</v>
      </c>
      <c r="D6660">
        <v>55.439323000000002</v>
      </c>
      <c r="E6660" s="6" t="s">
        <v>70</v>
      </c>
      <c r="F6660" s="6" t="s">
        <v>69</v>
      </c>
      <c r="G6660">
        <v>20260723</v>
      </c>
    </row>
    <row r="6661" spans="1:7" x14ac:dyDescent="0.2">
      <c r="A6661" s="6" t="s">
        <v>203</v>
      </c>
      <c r="B6661" s="6" t="s">
        <v>195</v>
      </c>
      <c r="C6661" s="6" t="s">
        <v>166</v>
      </c>
      <c r="D6661">
        <v>55.660105000000001</v>
      </c>
      <c r="E6661" s="6" t="s">
        <v>72</v>
      </c>
      <c r="F6661" s="6" t="s">
        <v>71</v>
      </c>
      <c r="G6661">
        <v>20260723</v>
      </c>
    </row>
    <row r="6662" spans="1:7" x14ac:dyDescent="0.2">
      <c r="A6662" s="6" t="s">
        <v>203</v>
      </c>
      <c r="B6662" s="6" t="s">
        <v>195</v>
      </c>
      <c r="C6662" s="6" t="s">
        <v>166</v>
      </c>
      <c r="D6662">
        <v>-0.22078200000000001</v>
      </c>
      <c r="E6662" s="6" t="s">
        <v>74</v>
      </c>
      <c r="F6662" s="6" t="s">
        <v>73</v>
      </c>
      <c r="G6662">
        <v>20260723</v>
      </c>
    </row>
    <row r="6663" spans="1:7" x14ac:dyDescent="0.2">
      <c r="A6663" s="6" t="s">
        <v>203</v>
      </c>
      <c r="B6663" s="6" t="s">
        <v>195</v>
      </c>
      <c r="C6663" s="6" t="s">
        <v>166</v>
      </c>
      <c r="D6663">
        <v>8.229889</v>
      </c>
      <c r="E6663" s="6" t="s">
        <v>76</v>
      </c>
      <c r="F6663" s="6" t="s">
        <v>75</v>
      </c>
      <c r="G6663">
        <v>20260723</v>
      </c>
    </row>
    <row r="6664" spans="1:7" x14ac:dyDescent="0.2">
      <c r="A6664" s="6" t="s">
        <v>203</v>
      </c>
      <c r="B6664" s="6" t="s">
        <v>195</v>
      </c>
      <c r="C6664" s="6" t="s">
        <v>166</v>
      </c>
      <c r="D6664">
        <v>-0.26479799999999998</v>
      </c>
      <c r="E6664" s="6" t="s">
        <v>78</v>
      </c>
      <c r="F6664" s="6" t="s">
        <v>77</v>
      </c>
      <c r="G6664">
        <v>20260723</v>
      </c>
    </row>
    <row r="6665" spans="1:7" x14ac:dyDescent="0.2">
      <c r="A6665" s="6" t="s">
        <v>203</v>
      </c>
      <c r="B6665" s="6" t="s">
        <v>195</v>
      </c>
      <c r="C6665" s="6" t="s">
        <v>166</v>
      </c>
      <c r="D6665">
        <v>8.4946870000000008</v>
      </c>
      <c r="E6665" s="6" t="s">
        <v>80</v>
      </c>
      <c r="F6665" s="6" t="s">
        <v>79</v>
      </c>
      <c r="G6665">
        <v>20260723</v>
      </c>
    </row>
    <row r="6666" spans="1:7" x14ac:dyDescent="0.2">
      <c r="A6666" s="6" t="s">
        <v>203</v>
      </c>
      <c r="B6666" s="6" t="s">
        <v>195</v>
      </c>
      <c r="C6666" s="6" t="s">
        <v>166</v>
      </c>
      <c r="D6666">
        <v>-1.265566</v>
      </c>
      <c r="E6666" s="6" t="s">
        <v>82</v>
      </c>
      <c r="F6666" s="6" t="s">
        <v>81</v>
      </c>
      <c r="G6666">
        <v>20260723</v>
      </c>
    </row>
    <row r="6667" spans="1:7" x14ac:dyDescent="0.2">
      <c r="A6667" s="6" t="s">
        <v>203</v>
      </c>
      <c r="B6667" s="6" t="s">
        <v>195</v>
      </c>
      <c r="C6667" s="6" t="s">
        <v>166</v>
      </c>
      <c r="D6667">
        <v>0</v>
      </c>
      <c r="E6667" s="6" t="s">
        <v>84</v>
      </c>
      <c r="F6667" s="6" t="s">
        <v>83</v>
      </c>
      <c r="G6667">
        <v>20260723</v>
      </c>
    </row>
    <row r="6668" spans="1:7" x14ac:dyDescent="0.2">
      <c r="A6668" s="6" t="s">
        <v>203</v>
      </c>
      <c r="B6668" s="6" t="s">
        <v>195</v>
      </c>
      <c r="C6668" s="6" t="s">
        <v>166</v>
      </c>
      <c r="D6668">
        <v>18.066137000000001</v>
      </c>
      <c r="E6668" s="6" t="s">
        <v>86</v>
      </c>
      <c r="F6668" s="6" t="s">
        <v>85</v>
      </c>
      <c r="G6668">
        <v>20260723</v>
      </c>
    </row>
    <row r="6669" spans="1:7" x14ac:dyDescent="0.2">
      <c r="A6669" s="6" t="s">
        <v>203</v>
      </c>
      <c r="B6669" s="6" t="s">
        <v>195</v>
      </c>
      <c r="C6669" s="6" t="s">
        <v>166</v>
      </c>
      <c r="D6669">
        <v>3.4461330000000001</v>
      </c>
      <c r="E6669" s="6" t="s">
        <v>88</v>
      </c>
      <c r="F6669" s="6" t="s">
        <v>87</v>
      </c>
      <c r="G6669">
        <v>20260723</v>
      </c>
    </row>
    <row r="6670" spans="1:7" x14ac:dyDescent="0.2">
      <c r="A6670" s="6" t="s">
        <v>203</v>
      </c>
      <c r="B6670" s="6" t="s">
        <v>195</v>
      </c>
      <c r="C6670" s="6" t="s">
        <v>166</v>
      </c>
      <c r="D6670">
        <v>8.4771660000000004</v>
      </c>
      <c r="E6670" s="6" t="s">
        <v>90</v>
      </c>
      <c r="F6670" s="6" t="s">
        <v>89</v>
      </c>
      <c r="G6670">
        <v>20260723</v>
      </c>
    </row>
    <row r="6671" spans="1:7" x14ac:dyDescent="0.2">
      <c r="A6671" s="6" t="s">
        <v>203</v>
      </c>
      <c r="B6671" s="6" t="s">
        <v>195</v>
      </c>
      <c r="C6671" s="6" t="s">
        <v>166</v>
      </c>
      <c r="D6671">
        <v>1.155</v>
      </c>
      <c r="E6671" s="6" t="s">
        <v>92</v>
      </c>
      <c r="F6671" s="6" t="s">
        <v>91</v>
      </c>
      <c r="G6671">
        <v>20260723</v>
      </c>
    </row>
    <row r="6672" spans="1:7" x14ac:dyDescent="0.2">
      <c r="A6672" s="6" t="s">
        <v>203</v>
      </c>
      <c r="B6672" s="6" t="s">
        <v>195</v>
      </c>
      <c r="C6672" s="6" t="s">
        <v>166</v>
      </c>
      <c r="D6672">
        <v>0</v>
      </c>
      <c r="E6672" s="6" t="s">
        <v>94</v>
      </c>
      <c r="F6672" s="6" t="s">
        <v>93</v>
      </c>
      <c r="G6672">
        <v>20260723</v>
      </c>
    </row>
    <row r="6673" spans="1:7" x14ac:dyDescent="0.2">
      <c r="A6673" s="6" t="s">
        <v>203</v>
      </c>
      <c r="B6673" s="6" t="s">
        <v>195</v>
      </c>
      <c r="C6673" s="6" t="s">
        <v>166</v>
      </c>
      <c r="D6673">
        <v>141.14054200000001</v>
      </c>
      <c r="E6673" s="6" t="s">
        <v>96</v>
      </c>
      <c r="F6673" s="6" t="s">
        <v>95</v>
      </c>
      <c r="G6673">
        <v>20260723</v>
      </c>
    </row>
    <row r="6674" spans="1:7" x14ac:dyDescent="0.2">
      <c r="A6674" s="6" t="s">
        <v>203</v>
      </c>
      <c r="B6674" s="6" t="s">
        <v>195</v>
      </c>
      <c r="C6674" s="6" t="s">
        <v>166</v>
      </c>
      <c r="D6674">
        <v>7.0202900000000001</v>
      </c>
      <c r="E6674" s="6" t="s">
        <v>98</v>
      </c>
      <c r="F6674" s="6" t="s">
        <v>97</v>
      </c>
      <c r="G6674">
        <v>20260723</v>
      </c>
    </row>
    <row r="6675" spans="1:7" x14ac:dyDescent="0.2">
      <c r="A6675" s="6" t="s">
        <v>203</v>
      </c>
      <c r="B6675" s="6" t="s">
        <v>195</v>
      </c>
      <c r="C6675" s="6" t="s">
        <v>166</v>
      </c>
      <c r="D6675">
        <v>2828.2232610000001</v>
      </c>
      <c r="E6675" s="6" t="s">
        <v>100</v>
      </c>
      <c r="F6675" s="6" t="s">
        <v>99</v>
      </c>
      <c r="G6675">
        <v>20260723</v>
      </c>
    </row>
    <row r="6676" spans="1:7" x14ac:dyDescent="0.2">
      <c r="A6676" s="6" t="s">
        <v>203</v>
      </c>
      <c r="B6676" s="6" t="s">
        <v>195</v>
      </c>
      <c r="C6676" s="6" t="s">
        <v>166</v>
      </c>
      <c r="E6676" s="6" t="s">
        <v>102</v>
      </c>
      <c r="F6676" s="6" t="s">
        <v>101</v>
      </c>
      <c r="G6676">
        <v>20260723</v>
      </c>
    </row>
    <row r="6677" spans="1:7" x14ac:dyDescent="0.2">
      <c r="A6677" s="6" t="s">
        <v>203</v>
      </c>
      <c r="B6677" s="6" t="s">
        <v>195</v>
      </c>
      <c r="C6677" s="6" t="s">
        <v>166</v>
      </c>
      <c r="D6677">
        <v>472.788703</v>
      </c>
      <c r="E6677" s="6" t="s">
        <v>167</v>
      </c>
      <c r="F6677" s="6" t="s">
        <v>103</v>
      </c>
      <c r="G6677">
        <v>20260723</v>
      </c>
    </row>
    <row r="6678" spans="1:7" x14ac:dyDescent="0.2">
      <c r="A6678" s="6" t="s">
        <v>203</v>
      </c>
      <c r="B6678" s="6" t="s">
        <v>195</v>
      </c>
      <c r="C6678" s="6" t="s">
        <v>166</v>
      </c>
      <c r="D6678">
        <v>429.27606600000001</v>
      </c>
      <c r="E6678" s="6" t="s">
        <v>168</v>
      </c>
      <c r="F6678" s="6" t="s">
        <v>104</v>
      </c>
      <c r="G6678">
        <v>20260723</v>
      </c>
    </row>
    <row r="6679" spans="1:7" x14ac:dyDescent="0.2">
      <c r="A6679" s="6" t="s">
        <v>203</v>
      </c>
      <c r="B6679" s="6" t="s">
        <v>195</v>
      </c>
      <c r="C6679" s="6" t="s">
        <v>166</v>
      </c>
      <c r="D6679">
        <v>0</v>
      </c>
      <c r="E6679" s="6" t="s">
        <v>106</v>
      </c>
      <c r="F6679" s="6" t="s">
        <v>105</v>
      </c>
      <c r="G6679">
        <v>20260723</v>
      </c>
    </row>
    <row r="6680" spans="1:7" x14ac:dyDescent="0.2">
      <c r="A6680" s="6" t="s">
        <v>203</v>
      </c>
      <c r="B6680" s="6" t="s">
        <v>195</v>
      </c>
      <c r="C6680" s="6" t="s">
        <v>166</v>
      </c>
      <c r="D6680">
        <v>408.37251099999997</v>
      </c>
      <c r="E6680" s="6" t="s">
        <v>108</v>
      </c>
      <c r="F6680" s="6" t="s">
        <v>107</v>
      </c>
      <c r="G6680">
        <v>20260723</v>
      </c>
    </row>
    <row r="6681" spans="1:7" x14ac:dyDescent="0.2">
      <c r="A6681" s="6" t="s">
        <v>203</v>
      </c>
      <c r="B6681" s="6" t="s">
        <v>195</v>
      </c>
      <c r="C6681" s="6" t="s">
        <v>166</v>
      </c>
      <c r="D6681">
        <v>20.903555000000001</v>
      </c>
      <c r="E6681" s="6" t="s">
        <v>110</v>
      </c>
      <c r="F6681" s="6" t="s">
        <v>109</v>
      </c>
      <c r="G6681">
        <v>20260723</v>
      </c>
    </row>
    <row r="6682" spans="1:7" x14ac:dyDescent="0.2">
      <c r="A6682" s="6" t="s">
        <v>203</v>
      </c>
      <c r="B6682" s="6" t="s">
        <v>195</v>
      </c>
      <c r="C6682" s="6" t="s">
        <v>166</v>
      </c>
      <c r="D6682">
        <v>43.512636999999998</v>
      </c>
      <c r="E6682" s="6" t="s">
        <v>112</v>
      </c>
      <c r="F6682" s="6" t="s">
        <v>111</v>
      </c>
      <c r="G6682">
        <v>20260723</v>
      </c>
    </row>
    <row r="6683" spans="1:7" x14ac:dyDescent="0.2">
      <c r="A6683" s="6" t="s">
        <v>203</v>
      </c>
      <c r="B6683" s="6" t="s">
        <v>195</v>
      </c>
      <c r="C6683" s="6" t="s">
        <v>166</v>
      </c>
      <c r="D6683">
        <v>0</v>
      </c>
      <c r="E6683" s="6" t="s">
        <v>106</v>
      </c>
      <c r="F6683" s="6" t="s">
        <v>113</v>
      </c>
      <c r="G6683">
        <v>20260723</v>
      </c>
    </row>
    <row r="6684" spans="1:7" x14ac:dyDescent="0.2">
      <c r="A6684" s="6" t="s">
        <v>203</v>
      </c>
      <c r="B6684" s="6" t="s">
        <v>195</v>
      </c>
      <c r="C6684" s="6" t="s">
        <v>166</v>
      </c>
      <c r="D6684">
        <v>41.004511000000001</v>
      </c>
      <c r="E6684" s="6" t="s">
        <v>108</v>
      </c>
      <c r="F6684" s="6" t="s">
        <v>114</v>
      </c>
      <c r="G6684">
        <v>20260723</v>
      </c>
    </row>
    <row r="6685" spans="1:7" x14ac:dyDescent="0.2">
      <c r="A6685" s="6" t="s">
        <v>203</v>
      </c>
      <c r="B6685" s="6" t="s">
        <v>195</v>
      </c>
      <c r="C6685" s="6" t="s">
        <v>166</v>
      </c>
      <c r="D6685">
        <v>2.5081259999999999</v>
      </c>
      <c r="E6685" s="6" t="s">
        <v>110</v>
      </c>
      <c r="F6685" s="6" t="s">
        <v>115</v>
      </c>
      <c r="G6685">
        <v>20260723</v>
      </c>
    </row>
    <row r="6686" spans="1:7" x14ac:dyDescent="0.2">
      <c r="A6686" s="6" t="s">
        <v>203</v>
      </c>
      <c r="B6686" s="6" t="s">
        <v>195</v>
      </c>
      <c r="C6686" s="6" t="s">
        <v>166</v>
      </c>
      <c r="D6686">
        <v>182.48407900000001</v>
      </c>
      <c r="E6686" s="6" t="s">
        <v>117</v>
      </c>
      <c r="F6686" s="6" t="s">
        <v>116</v>
      </c>
      <c r="G6686">
        <v>20260723</v>
      </c>
    </row>
    <row r="6687" spans="1:7" x14ac:dyDescent="0.2">
      <c r="A6687" s="6" t="s">
        <v>203</v>
      </c>
      <c r="B6687" s="6" t="s">
        <v>195</v>
      </c>
      <c r="C6687" s="6" t="s">
        <v>166</v>
      </c>
      <c r="D6687">
        <v>-8.7874230000000004</v>
      </c>
      <c r="E6687" s="6" t="s">
        <v>119</v>
      </c>
      <c r="F6687" s="6" t="s">
        <v>118</v>
      </c>
      <c r="G6687">
        <v>20260723</v>
      </c>
    </row>
    <row r="6688" spans="1:7" x14ac:dyDescent="0.2">
      <c r="A6688" s="6" t="s">
        <v>203</v>
      </c>
      <c r="B6688" s="6" t="s">
        <v>195</v>
      </c>
      <c r="C6688" s="6" t="s">
        <v>166</v>
      </c>
      <c r="D6688">
        <v>0</v>
      </c>
      <c r="E6688" s="6" t="s">
        <v>106</v>
      </c>
      <c r="F6688" s="6" t="s">
        <v>120</v>
      </c>
      <c r="G6688">
        <v>20260723</v>
      </c>
    </row>
    <row r="6689" spans="1:7" x14ac:dyDescent="0.2">
      <c r="A6689" s="6" t="s">
        <v>203</v>
      </c>
      <c r="B6689" s="6" t="s">
        <v>195</v>
      </c>
      <c r="C6689" s="6" t="s">
        <v>166</v>
      </c>
      <c r="D6689">
        <v>-9.4646030000000003</v>
      </c>
      <c r="E6689" s="6" t="s">
        <v>108</v>
      </c>
      <c r="F6689" s="6" t="s">
        <v>121</v>
      </c>
      <c r="G6689">
        <v>20260723</v>
      </c>
    </row>
    <row r="6690" spans="1:7" x14ac:dyDescent="0.2">
      <c r="A6690" s="6" t="s">
        <v>203</v>
      </c>
      <c r="B6690" s="6" t="s">
        <v>195</v>
      </c>
      <c r="C6690" s="6" t="s">
        <v>166</v>
      </c>
      <c r="D6690">
        <v>0.67718</v>
      </c>
      <c r="E6690" s="6" t="s">
        <v>110</v>
      </c>
      <c r="F6690" s="6" t="s">
        <v>122</v>
      </c>
      <c r="G6690">
        <v>20260723</v>
      </c>
    </row>
    <row r="6691" spans="1:7" x14ac:dyDescent="0.2">
      <c r="A6691" s="6" t="s">
        <v>203</v>
      </c>
      <c r="B6691" s="6" t="s">
        <v>195</v>
      </c>
      <c r="C6691" s="6" t="s">
        <v>166</v>
      </c>
      <c r="D6691">
        <v>191.271502</v>
      </c>
      <c r="E6691" s="6" t="s">
        <v>169</v>
      </c>
      <c r="F6691" s="6" t="s">
        <v>123</v>
      </c>
      <c r="G6691">
        <v>20260723</v>
      </c>
    </row>
    <row r="6692" spans="1:7" x14ac:dyDescent="0.2">
      <c r="A6692" s="6" t="s">
        <v>203</v>
      </c>
      <c r="B6692" s="6" t="s">
        <v>195</v>
      </c>
      <c r="C6692" s="6" t="s">
        <v>166</v>
      </c>
      <c r="D6692">
        <v>0</v>
      </c>
      <c r="E6692" s="6" t="s">
        <v>106</v>
      </c>
      <c r="F6692" s="6" t="s">
        <v>124</v>
      </c>
      <c r="G6692">
        <v>20260723</v>
      </c>
    </row>
    <row r="6693" spans="1:7" x14ac:dyDescent="0.2">
      <c r="A6693" s="6" t="s">
        <v>203</v>
      </c>
      <c r="B6693" s="6" t="s">
        <v>195</v>
      </c>
      <c r="C6693" s="6" t="s">
        <v>166</v>
      </c>
      <c r="D6693">
        <v>99.895745000000005</v>
      </c>
      <c r="E6693" s="6" t="s">
        <v>108</v>
      </c>
      <c r="F6693" s="6" t="s">
        <v>125</v>
      </c>
      <c r="G6693">
        <v>20260723</v>
      </c>
    </row>
    <row r="6694" spans="1:7" x14ac:dyDescent="0.2">
      <c r="A6694" s="6" t="s">
        <v>203</v>
      </c>
      <c r="B6694" s="6" t="s">
        <v>195</v>
      </c>
      <c r="C6694" s="6" t="s">
        <v>166</v>
      </c>
      <c r="D6694">
        <v>91.375758000000005</v>
      </c>
      <c r="E6694" s="6" t="s">
        <v>110</v>
      </c>
      <c r="F6694" s="6" t="s">
        <v>126</v>
      </c>
      <c r="G6694">
        <v>20260723</v>
      </c>
    </row>
    <row r="6695" spans="1:7" x14ac:dyDescent="0.2">
      <c r="A6695" s="6" t="s">
        <v>203</v>
      </c>
      <c r="B6695" s="6" t="s">
        <v>195</v>
      </c>
      <c r="C6695" s="6" t="s">
        <v>166</v>
      </c>
      <c r="D6695">
        <v>1066.9121560000001</v>
      </c>
      <c r="E6695" s="6" t="s">
        <v>170</v>
      </c>
      <c r="F6695" s="6" t="s">
        <v>127</v>
      </c>
      <c r="G6695">
        <v>20260723</v>
      </c>
    </row>
    <row r="6696" spans="1:7" x14ac:dyDescent="0.2">
      <c r="A6696" s="6" t="s">
        <v>203</v>
      </c>
      <c r="B6696" s="6" t="s">
        <v>195</v>
      </c>
      <c r="C6696" s="6" t="s">
        <v>166</v>
      </c>
      <c r="D6696">
        <v>0</v>
      </c>
      <c r="E6696" s="6" t="s">
        <v>106</v>
      </c>
      <c r="F6696" s="6" t="s">
        <v>128</v>
      </c>
      <c r="G6696">
        <v>20260723</v>
      </c>
    </row>
    <row r="6697" spans="1:7" x14ac:dyDescent="0.2">
      <c r="A6697" s="6" t="s">
        <v>203</v>
      </c>
      <c r="B6697" s="6" t="s">
        <v>195</v>
      </c>
      <c r="C6697" s="6" t="s">
        <v>166</v>
      </c>
      <c r="D6697">
        <v>1033.628015</v>
      </c>
      <c r="E6697" s="6" t="s">
        <v>108</v>
      </c>
      <c r="F6697" s="6" t="s">
        <v>129</v>
      </c>
      <c r="G6697">
        <v>20260723</v>
      </c>
    </row>
    <row r="6698" spans="1:7" x14ac:dyDescent="0.2">
      <c r="A6698" s="6" t="s">
        <v>203</v>
      </c>
      <c r="B6698" s="6" t="s">
        <v>195</v>
      </c>
      <c r="C6698" s="6" t="s">
        <v>166</v>
      </c>
      <c r="D6698">
        <v>33.284140999999998</v>
      </c>
      <c r="E6698" s="6" t="s">
        <v>110</v>
      </c>
      <c r="F6698" s="6" t="s">
        <v>130</v>
      </c>
      <c r="G6698">
        <v>20260723</v>
      </c>
    </row>
    <row r="6699" spans="1:7" x14ac:dyDescent="0.2">
      <c r="A6699" s="6" t="s">
        <v>203</v>
      </c>
      <c r="B6699" s="6" t="s">
        <v>195</v>
      </c>
      <c r="C6699" s="6" t="s">
        <v>166</v>
      </c>
      <c r="E6699" s="6" t="s">
        <v>132</v>
      </c>
      <c r="F6699" s="6" t="s">
        <v>131</v>
      </c>
      <c r="G6699">
        <v>20260723</v>
      </c>
    </row>
    <row r="6700" spans="1:7" x14ac:dyDescent="0.2">
      <c r="A6700" s="6" t="s">
        <v>203</v>
      </c>
      <c r="B6700" s="6" t="s">
        <v>195</v>
      </c>
      <c r="C6700" s="6" t="s">
        <v>166</v>
      </c>
      <c r="D6700">
        <v>0</v>
      </c>
      <c r="E6700" s="6" t="s">
        <v>134</v>
      </c>
      <c r="F6700" s="6" t="s">
        <v>133</v>
      </c>
      <c r="G6700">
        <v>20260723</v>
      </c>
    </row>
    <row r="6701" spans="1:7" x14ac:dyDescent="0.2">
      <c r="A6701" s="6" t="s">
        <v>203</v>
      </c>
      <c r="B6701" s="6" t="s">
        <v>195</v>
      </c>
      <c r="C6701" s="6" t="s">
        <v>166</v>
      </c>
      <c r="D6701">
        <v>0.4</v>
      </c>
      <c r="E6701" s="6" t="s">
        <v>136</v>
      </c>
      <c r="F6701" s="6" t="s">
        <v>135</v>
      </c>
      <c r="G6701">
        <v>20260723</v>
      </c>
    </row>
    <row r="6702" spans="1:7" x14ac:dyDescent="0.2">
      <c r="A6702" s="6" t="s">
        <v>203</v>
      </c>
      <c r="B6702" s="6" t="s">
        <v>195</v>
      </c>
      <c r="C6702" s="6" t="s">
        <v>166</v>
      </c>
      <c r="D6702">
        <v>0</v>
      </c>
      <c r="E6702" s="6" t="s">
        <v>138</v>
      </c>
      <c r="F6702" s="6" t="s">
        <v>137</v>
      </c>
      <c r="G6702">
        <v>20260723</v>
      </c>
    </row>
    <row r="6703" spans="1:7" x14ac:dyDescent="0.2">
      <c r="A6703" s="6" t="s">
        <v>203</v>
      </c>
      <c r="B6703" s="6" t="s">
        <v>195</v>
      </c>
      <c r="C6703" s="6" t="s">
        <v>166</v>
      </c>
      <c r="D6703">
        <v>16.293592</v>
      </c>
      <c r="E6703" s="6" t="s">
        <v>140</v>
      </c>
      <c r="F6703" s="6" t="s">
        <v>139</v>
      </c>
      <c r="G6703">
        <v>20260723</v>
      </c>
    </row>
    <row r="6704" spans="1:7" x14ac:dyDescent="0.2">
      <c r="A6704" s="6" t="s">
        <v>203</v>
      </c>
      <c r="B6704" s="6" t="s">
        <v>195</v>
      </c>
      <c r="C6704" s="6" t="s">
        <v>166</v>
      </c>
      <c r="D6704">
        <v>44.017220999999999</v>
      </c>
      <c r="E6704" s="6" t="s">
        <v>142</v>
      </c>
      <c r="F6704" s="6" t="s">
        <v>141</v>
      </c>
      <c r="G6704">
        <v>20260723</v>
      </c>
    </row>
    <row r="6705" spans="1:7" x14ac:dyDescent="0.2">
      <c r="A6705" s="6" t="s">
        <v>203</v>
      </c>
      <c r="B6705" s="6" t="s">
        <v>195</v>
      </c>
      <c r="C6705" s="6" t="s">
        <v>166</v>
      </c>
      <c r="D6705">
        <v>0</v>
      </c>
      <c r="E6705" s="6" t="s">
        <v>52</v>
      </c>
      <c r="F6705" s="6" t="s">
        <v>143</v>
      </c>
      <c r="G6705">
        <v>20260723</v>
      </c>
    </row>
    <row r="6706" spans="1:7" x14ac:dyDescent="0.2">
      <c r="A6706" s="6" t="s">
        <v>203</v>
      </c>
      <c r="B6706" s="6" t="s">
        <v>195</v>
      </c>
      <c r="C6706" s="6" t="s">
        <v>166</v>
      </c>
      <c r="D6706">
        <v>0</v>
      </c>
      <c r="E6706" s="6" t="s">
        <v>145</v>
      </c>
      <c r="F6706" s="6" t="s">
        <v>144</v>
      </c>
      <c r="G6706">
        <v>20260723</v>
      </c>
    </row>
    <row r="6707" spans="1:7" x14ac:dyDescent="0.2">
      <c r="A6707" s="6" t="s">
        <v>203</v>
      </c>
      <c r="B6707" s="6" t="s">
        <v>195</v>
      </c>
      <c r="C6707" s="6" t="s">
        <v>166</v>
      </c>
      <c r="D6707">
        <v>11.486278</v>
      </c>
      <c r="E6707" s="6" t="s">
        <v>147</v>
      </c>
      <c r="F6707" s="6" t="s">
        <v>146</v>
      </c>
      <c r="G6707">
        <v>20260723</v>
      </c>
    </row>
    <row r="6708" spans="1:7" x14ac:dyDescent="0.2">
      <c r="A6708" s="6" t="s">
        <v>203</v>
      </c>
      <c r="B6708" s="6" t="s">
        <v>195</v>
      </c>
      <c r="C6708" s="6" t="s">
        <v>166</v>
      </c>
      <c r="D6708">
        <v>45.789003999999998</v>
      </c>
      <c r="E6708" s="6" t="s">
        <v>149</v>
      </c>
      <c r="F6708" s="6" t="s">
        <v>148</v>
      </c>
      <c r="G6708">
        <v>20260723</v>
      </c>
    </row>
    <row r="6709" spans="1:7" x14ac:dyDescent="0.2">
      <c r="A6709" s="6" t="s">
        <v>203</v>
      </c>
      <c r="B6709" s="6" t="s">
        <v>195</v>
      </c>
      <c r="C6709" s="6" t="s">
        <v>166</v>
      </c>
      <c r="D6709">
        <v>32.374313999999998</v>
      </c>
      <c r="E6709" s="6" t="s">
        <v>151</v>
      </c>
      <c r="F6709" s="6" t="s">
        <v>150</v>
      </c>
      <c r="G6709">
        <v>20260723</v>
      </c>
    </row>
    <row r="6710" spans="1:7" x14ac:dyDescent="0.2">
      <c r="A6710" s="6" t="s">
        <v>203</v>
      </c>
      <c r="B6710" s="6" t="s">
        <v>195</v>
      </c>
      <c r="C6710" s="6" t="s">
        <v>166</v>
      </c>
      <c r="D6710">
        <v>27.533933999999999</v>
      </c>
      <c r="E6710" s="6" t="s">
        <v>153</v>
      </c>
      <c r="F6710" s="6" t="s">
        <v>152</v>
      </c>
      <c r="G6710">
        <v>20260723</v>
      </c>
    </row>
    <row r="6711" spans="1:7" x14ac:dyDescent="0.2">
      <c r="A6711" s="6" t="s">
        <v>203</v>
      </c>
      <c r="B6711" s="6" t="s">
        <v>195</v>
      </c>
      <c r="C6711" s="6" t="s">
        <v>166</v>
      </c>
      <c r="D6711">
        <v>18.895844</v>
      </c>
      <c r="E6711" s="6" t="s">
        <v>155</v>
      </c>
      <c r="F6711" s="6" t="s">
        <v>154</v>
      </c>
      <c r="G6711">
        <v>20260723</v>
      </c>
    </row>
    <row r="6712" spans="1:7" x14ac:dyDescent="0.2">
      <c r="A6712" s="6" t="s">
        <v>203</v>
      </c>
      <c r="B6712" s="6" t="s">
        <v>195</v>
      </c>
      <c r="C6712" s="6" t="s">
        <v>166</v>
      </c>
      <c r="D6712">
        <v>0.22659399999999999</v>
      </c>
      <c r="E6712" s="6" t="s">
        <v>157</v>
      </c>
      <c r="F6712" s="6" t="s">
        <v>156</v>
      </c>
      <c r="G6712">
        <v>20260723</v>
      </c>
    </row>
    <row r="6713" spans="1:7" x14ac:dyDescent="0.2">
      <c r="A6713" s="6" t="s">
        <v>203</v>
      </c>
      <c r="B6713" s="6" t="s">
        <v>195</v>
      </c>
      <c r="C6713" s="6" t="s">
        <v>166</v>
      </c>
      <c r="D6713">
        <v>18.669250000000002</v>
      </c>
      <c r="E6713" s="6" t="s">
        <v>159</v>
      </c>
      <c r="F6713" s="6" t="s">
        <v>158</v>
      </c>
      <c r="G6713">
        <v>20260723</v>
      </c>
    </row>
    <row r="6714" spans="1:7" x14ac:dyDescent="0.2">
      <c r="A6714" s="6" t="s">
        <v>203</v>
      </c>
      <c r="B6714" s="6" t="s">
        <v>195</v>
      </c>
      <c r="C6714" s="6" t="s">
        <v>166</v>
      </c>
      <c r="D6714">
        <v>8.9624330000000008</v>
      </c>
      <c r="E6714" s="6" t="s">
        <v>161</v>
      </c>
      <c r="F6714" s="6" t="s">
        <v>160</v>
      </c>
      <c r="G6714">
        <v>20260723</v>
      </c>
    </row>
    <row r="6715" spans="1:7" x14ac:dyDescent="0.2">
      <c r="A6715" s="6" t="s">
        <v>203</v>
      </c>
      <c r="B6715" s="6" t="s">
        <v>195</v>
      </c>
      <c r="C6715" s="6" t="s">
        <v>166</v>
      </c>
      <c r="D6715">
        <v>1927.9375580000001</v>
      </c>
      <c r="E6715" s="6" t="s">
        <v>163</v>
      </c>
      <c r="F6715" s="6" t="s">
        <v>162</v>
      </c>
      <c r="G6715">
        <v>20260723</v>
      </c>
    </row>
    <row r="6716" spans="1:7" x14ac:dyDescent="0.2">
      <c r="A6716" s="6" t="s">
        <v>203</v>
      </c>
      <c r="B6716" s="6" t="s">
        <v>195</v>
      </c>
      <c r="C6716" s="6" t="s">
        <v>166</v>
      </c>
      <c r="D6716">
        <v>900.28570300000001</v>
      </c>
      <c r="E6716" s="6" t="s">
        <v>165</v>
      </c>
      <c r="F6716" s="6" t="s">
        <v>164</v>
      </c>
      <c r="G6716">
        <v>20260723</v>
      </c>
    </row>
    <row r="6717" spans="1:7" x14ac:dyDescent="0.2">
      <c r="A6717" s="6" t="s">
        <v>204</v>
      </c>
      <c r="B6717" s="6" t="s">
        <v>180</v>
      </c>
      <c r="C6717" s="6" t="s">
        <v>166</v>
      </c>
      <c r="E6717" s="6" t="s">
        <v>12</v>
      </c>
      <c r="F6717" s="6" t="s">
        <v>11</v>
      </c>
      <c r="G6717">
        <v>20260723</v>
      </c>
    </row>
    <row r="6718" spans="1:7" x14ac:dyDescent="0.2">
      <c r="A6718" s="6" t="s">
        <v>204</v>
      </c>
      <c r="B6718" s="6" t="s">
        <v>180</v>
      </c>
      <c r="C6718" s="6" t="s">
        <v>166</v>
      </c>
      <c r="E6718" s="6" t="s">
        <v>16</v>
      </c>
      <c r="F6718" s="6" t="s">
        <v>15</v>
      </c>
      <c r="G6718">
        <v>20260723</v>
      </c>
    </row>
    <row r="6719" spans="1:7" x14ac:dyDescent="0.2">
      <c r="A6719" s="6" t="s">
        <v>204</v>
      </c>
      <c r="B6719" s="6" t="s">
        <v>180</v>
      </c>
      <c r="C6719" s="6" t="s">
        <v>166</v>
      </c>
      <c r="E6719" s="6" t="s">
        <v>18</v>
      </c>
      <c r="F6719" s="6" t="s">
        <v>17</v>
      </c>
      <c r="G6719">
        <v>20260723</v>
      </c>
    </row>
    <row r="6720" spans="1:7" x14ac:dyDescent="0.2">
      <c r="A6720" s="6" t="s">
        <v>204</v>
      </c>
      <c r="B6720" s="6" t="s">
        <v>180</v>
      </c>
      <c r="C6720" s="6" t="s">
        <v>166</v>
      </c>
      <c r="D6720">
        <v>0</v>
      </c>
      <c r="E6720" s="6" t="s">
        <v>20</v>
      </c>
      <c r="F6720" s="6" t="s">
        <v>19</v>
      </c>
      <c r="G6720">
        <v>20260723</v>
      </c>
    </row>
    <row r="6721" spans="1:7" x14ac:dyDescent="0.2">
      <c r="A6721" s="6" t="s">
        <v>204</v>
      </c>
      <c r="B6721" s="6" t="s">
        <v>180</v>
      </c>
      <c r="C6721" s="6" t="s">
        <v>166</v>
      </c>
      <c r="D6721">
        <v>20.030563000000001</v>
      </c>
      <c r="E6721" s="6" t="s">
        <v>22</v>
      </c>
      <c r="F6721" s="6" t="s">
        <v>21</v>
      </c>
      <c r="G6721">
        <v>20260723</v>
      </c>
    </row>
    <row r="6722" spans="1:7" x14ac:dyDescent="0.2">
      <c r="A6722" s="6" t="s">
        <v>204</v>
      </c>
      <c r="B6722" s="6" t="s">
        <v>180</v>
      </c>
      <c r="C6722" s="6" t="s">
        <v>166</v>
      </c>
      <c r="D6722">
        <v>0.12740699999999999</v>
      </c>
      <c r="E6722" s="6" t="s">
        <v>24</v>
      </c>
      <c r="F6722" s="6" t="s">
        <v>23</v>
      </c>
      <c r="G6722">
        <v>20260723</v>
      </c>
    </row>
    <row r="6723" spans="1:7" x14ac:dyDescent="0.2">
      <c r="A6723" s="6" t="s">
        <v>204</v>
      </c>
      <c r="B6723" s="6" t="s">
        <v>180</v>
      </c>
      <c r="C6723" s="6" t="s">
        <v>166</v>
      </c>
      <c r="D6723">
        <v>187.05174600000001</v>
      </c>
      <c r="E6723" s="6" t="s">
        <v>26</v>
      </c>
      <c r="F6723" s="6" t="s">
        <v>25</v>
      </c>
      <c r="G6723">
        <v>20260723</v>
      </c>
    </row>
    <row r="6724" spans="1:7" x14ac:dyDescent="0.2">
      <c r="A6724" s="6" t="s">
        <v>204</v>
      </c>
      <c r="B6724" s="6" t="s">
        <v>180</v>
      </c>
      <c r="C6724" s="6" t="s">
        <v>166</v>
      </c>
      <c r="D6724">
        <v>35650.614135000003</v>
      </c>
      <c r="E6724" s="6" t="s">
        <v>28</v>
      </c>
      <c r="F6724" s="6" t="s">
        <v>27</v>
      </c>
      <c r="G6724">
        <v>20260723</v>
      </c>
    </row>
    <row r="6725" spans="1:7" x14ac:dyDescent="0.2">
      <c r="A6725" s="6" t="s">
        <v>204</v>
      </c>
      <c r="B6725" s="6" t="s">
        <v>180</v>
      </c>
      <c r="C6725" s="6" t="s">
        <v>166</v>
      </c>
      <c r="D6725">
        <v>2116.349522</v>
      </c>
      <c r="E6725" s="6" t="s">
        <v>30</v>
      </c>
      <c r="F6725" s="6" t="s">
        <v>29</v>
      </c>
      <c r="G6725">
        <v>20260723</v>
      </c>
    </row>
    <row r="6726" spans="1:7" x14ac:dyDescent="0.2">
      <c r="A6726" s="6" t="s">
        <v>204</v>
      </c>
      <c r="B6726" s="6" t="s">
        <v>180</v>
      </c>
      <c r="C6726" s="6" t="s">
        <v>166</v>
      </c>
      <c r="D6726">
        <v>760.87528299999997</v>
      </c>
      <c r="E6726" s="6" t="s">
        <v>32</v>
      </c>
      <c r="F6726" s="6" t="s">
        <v>31</v>
      </c>
      <c r="G6726">
        <v>20260723</v>
      </c>
    </row>
    <row r="6727" spans="1:7" x14ac:dyDescent="0.2">
      <c r="A6727" s="6" t="s">
        <v>204</v>
      </c>
      <c r="B6727" s="6" t="s">
        <v>180</v>
      </c>
      <c r="C6727" s="6" t="s">
        <v>166</v>
      </c>
      <c r="D6727">
        <v>2798.6146359999998</v>
      </c>
      <c r="E6727" s="6" t="s">
        <v>34</v>
      </c>
      <c r="F6727" s="6" t="s">
        <v>33</v>
      </c>
      <c r="G6727">
        <v>20260723</v>
      </c>
    </row>
    <row r="6728" spans="1:7" x14ac:dyDescent="0.2">
      <c r="A6728" s="6" t="s">
        <v>204</v>
      </c>
      <c r="B6728" s="6" t="s">
        <v>180</v>
      </c>
      <c r="C6728" s="6" t="s">
        <v>166</v>
      </c>
      <c r="D6728">
        <v>2568.0902350000001</v>
      </c>
      <c r="E6728" s="6" t="s">
        <v>36</v>
      </c>
      <c r="F6728" s="6" t="s">
        <v>35</v>
      </c>
      <c r="G6728">
        <v>20260723</v>
      </c>
    </row>
    <row r="6729" spans="1:7" x14ac:dyDescent="0.2">
      <c r="A6729" s="6" t="s">
        <v>204</v>
      </c>
      <c r="B6729" s="6" t="s">
        <v>180</v>
      </c>
      <c r="C6729" s="6" t="s">
        <v>166</v>
      </c>
      <c r="D6729">
        <v>230.52440000000001</v>
      </c>
      <c r="E6729" s="6" t="s">
        <v>38</v>
      </c>
      <c r="F6729" s="6" t="s">
        <v>37</v>
      </c>
      <c r="G6729">
        <v>20260723</v>
      </c>
    </row>
    <row r="6730" spans="1:7" x14ac:dyDescent="0.2">
      <c r="A6730" s="6" t="s">
        <v>204</v>
      </c>
      <c r="B6730" s="6" t="s">
        <v>180</v>
      </c>
      <c r="C6730" s="6" t="s">
        <v>166</v>
      </c>
      <c r="D6730">
        <v>20103.982227</v>
      </c>
      <c r="E6730" s="6" t="s">
        <v>40</v>
      </c>
      <c r="F6730" s="6" t="s">
        <v>39</v>
      </c>
      <c r="G6730">
        <v>20260723</v>
      </c>
    </row>
    <row r="6731" spans="1:7" x14ac:dyDescent="0.2">
      <c r="A6731" s="6" t="s">
        <v>204</v>
      </c>
      <c r="B6731" s="6" t="s">
        <v>180</v>
      </c>
      <c r="C6731" s="6" t="s">
        <v>166</v>
      </c>
      <c r="D6731">
        <v>4486.8420939999996</v>
      </c>
      <c r="E6731" s="6" t="s">
        <v>42</v>
      </c>
      <c r="F6731" s="6" t="s">
        <v>41</v>
      </c>
      <c r="G6731">
        <v>20260723</v>
      </c>
    </row>
    <row r="6732" spans="1:7" x14ac:dyDescent="0.2">
      <c r="A6732" s="6" t="s">
        <v>204</v>
      </c>
      <c r="B6732" s="6" t="s">
        <v>180</v>
      </c>
      <c r="C6732" s="6" t="s">
        <v>166</v>
      </c>
      <c r="D6732">
        <v>15589.074531</v>
      </c>
      <c r="E6732" s="6" t="s">
        <v>44</v>
      </c>
      <c r="F6732" s="6" t="s">
        <v>43</v>
      </c>
      <c r="G6732">
        <v>20260723</v>
      </c>
    </row>
    <row r="6733" spans="1:7" x14ac:dyDescent="0.2">
      <c r="A6733" s="6" t="s">
        <v>204</v>
      </c>
      <c r="B6733" s="6" t="s">
        <v>180</v>
      </c>
      <c r="C6733" s="6" t="s">
        <v>166</v>
      </c>
      <c r="D6733">
        <v>15.148955000000001</v>
      </c>
      <c r="E6733" s="6" t="s">
        <v>46</v>
      </c>
      <c r="F6733" s="6" t="s">
        <v>45</v>
      </c>
      <c r="G6733">
        <v>20260723</v>
      </c>
    </row>
    <row r="6734" spans="1:7" x14ac:dyDescent="0.2">
      <c r="A6734" s="6" t="s">
        <v>204</v>
      </c>
      <c r="B6734" s="6" t="s">
        <v>180</v>
      </c>
      <c r="C6734" s="6" t="s">
        <v>166</v>
      </c>
      <c r="D6734">
        <v>12.916646</v>
      </c>
      <c r="E6734" s="6" t="s">
        <v>48</v>
      </c>
      <c r="F6734" s="6" t="s">
        <v>47</v>
      </c>
      <c r="G6734">
        <v>20260723</v>
      </c>
    </row>
    <row r="6735" spans="1:7" x14ac:dyDescent="0.2">
      <c r="A6735" s="6" t="s">
        <v>204</v>
      </c>
      <c r="B6735" s="6" t="s">
        <v>180</v>
      </c>
      <c r="C6735" s="6" t="s">
        <v>166</v>
      </c>
      <c r="D6735">
        <v>9577.3888989999996</v>
      </c>
      <c r="E6735" s="6" t="s">
        <v>50</v>
      </c>
      <c r="F6735" s="6" t="s">
        <v>49</v>
      </c>
      <c r="G6735">
        <v>20260723</v>
      </c>
    </row>
    <row r="6736" spans="1:7" x14ac:dyDescent="0.2">
      <c r="A6736" s="6" t="s">
        <v>204</v>
      </c>
      <c r="B6736" s="6" t="s">
        <v>180</v>
      </c>
      <c r="C6736" s="6" t="s">
        <v>166</v>
      </c>
      <c r="D6736">
        <v>171.48721800000001</v>
      </c>
      <c r="E6736" s="6" t="s">
        <v>52</v>
      </c>
      <c r="F6736" s="6" t="s">
        <v>51</v>
      </c>
      <c r="G6736">
        <v>20260723</v>
      </c>
    </row>
    <row r="6737" spans="1:7" x14ac:dyDescent="0.2">
      <c r="A6737" s="6" t="s">
        <v>204</v>
      </c>
      <c r="B6737" s="6" t="s">
        <v>180</v>
      </c>
      <c r="C6737" s="6" t="s">
        <v>166</v>
      </c>
      <c r="D6737">
        <v>121.115218</v>
      </c>
      <c r="E6737" s="6" t="s">
        <v>54</v>
      </c>
      <c r="F6737" s="6" t="s">
        <v>53</v>
      </c>
      <c r="G6737">
        <v>20260723</v>
      </c>
    </row>
    <row r="6738" spans="1:7" x14ac:dyDescent="0.2">
      <c r="A6738" s="6" t="s">
        <v>204</v>
      </c>
      <c r="B6738" s="6" t="s">
        <v>180</v>
      </c>
      <c r="C6738" s="6" t="s">
        <v>166</v>
      </c>
      <c r="D6738">
        <v>0.80112399999999995</v>
      </c>
      <c r="E6738" s="6" t="s">
        <v>56</v>
      </c>
      <c r="F6738" s="6" t="s">
        <v>55</v>
      </c>
      <c r="G6738">
        <v>20260723</v>
      </c>
    </row>
    <row r="6739" spans="1:7" x14ac:dyDescent="0.2">
      <c r="A6739" s="6" t="s">
        <v>204</v>
      </c>
      <c r="B6739" s="6" t="s">
        <v>180</v>
      </c>
      <c r="C6739" s="6" t="s">
        <v>166</v>
      </c>
      <c r="D6739">
        <v>34436.362067000002</v>
      </c>
      <c r="E6739" s="6" t="s">
        <v>58</v>
      </c>
      <c r="F6739" s="6" t="s">
        <v>57</v>
      </c>
      <c r="G6739">
        <v>20260723</v>
      </c>
    </row>
    <row r="6740" spans="1:7" x14ac:dyDescent="0.2">
      <c r="A6740" s="6" t="s">
        <v>204</v>
      </c>
      <c r="B6740" s="6" t="s">
        <v>180</v>
      </c>
      <c r="C6740" s="6" t="s">
        <v>166</v>
      </c>
      <c r="D6740">
        <v>1823.4786320000001</v>
      </c>
      <c r="E6740" s="6" t="s">
        <v>60</v>
      </c>
      <c r="F6740" s="6" t="s">
        <v>59</v>
      </c>
      <c r="G6740">
        <v>20260723</v>
      </c>
    </row>
    <row r="6741" spans="1:7" x14ac:dyDescent="0.2">
      <c r="A6741" s="6" t="s">
        <v>204</v>
      </c>
      <c r="B6741" s="6" t="s">
        <v>180</v>
      </c>
      <c r="C6741" s="6" t="s">
        <v>166</v>
      </c>
      <c r="D6741">
        <v>12.352528</v>
      </c>
      <c r="E6741" s="6" t="s">
        <v>62</v>
      </c>
      <c r="F6741" s="6" t="s">
        <v>61</v>
      </c>
      <c r="G6741">
        <v>20260723</v>
      </c>
    </row>
    <row r="6742" spans="1:7" x14ac:dyDescent="0.2">
      <c r="A6742" s="6" t="s">
        <v>204</v>
      </c>
      <c r="B6742" s="6" t="s">
        <v>180</v>
      </c>
      <c r="C6742" s="6" t="s">
        <v>166</v>
      </c>
      <c r="D6742">
        <v>2.1093579999999998</v>
      </c>
      <c r="E6742" s="6" t="s">
        <v>64</v>
      </c>
      <c r="F6742" s="6" t="s">
        <v>63</v>
      </c>
      <c r="G6742">
        <v>20260723</v>
      </c>
    </row>
    <row r="6743" spans="1:7" x14ac:dyDescent="0.2">
      <c r="A6743" s="6" t="s">
        <v>204</v>
      </c>
      <c r="B6743" s="6" t="s">
        <v>180</v>
      </c>
      <c r="C6743" s="6" t="s">
        <v>166</v>
      </c>
      <c r="D6743">
        <v>1809.0167469999999</v>
      </c>
      <c r="E6743" s="6" t="s">
        <v>66</v>
      </c>
      <c r="F6743" s="6" t="s">
        <v>65</v>
      </c>
      <c r="G6743">
        <v>20260723</v>
      </c>
    </row>
    <row r="6744" spans="1:7" x14ac:dyDescent="0.2">
      <c r="A6744" s="6" t="s">
        <v>204</v>
      </c>
      <c r="B6744" s="6" t="s">
        <v>180</v>
      </c>
      <c r="C6744" s="6" t="s">
        <v>166</v>
      </c>
      <c r="D6744">
        <v>364.31948399999999</v>
      </c>
      <c r="E6744" s="6" t="s">
        <v>68</v>
      </c>
      <c r="F6744" s="6" t="s">
        <v>67</v>
      </c>
      <c r="G6744">
        <v>20260723</v>
      </c>
    </row>
    <row r="6745" spans="1:7" x14ac:dyDescent="0.2">
      <c r="A6745" s="6" t="s">
        <v>204</v>
      </c>
      <c r="B6745" s="6" t="s">
        <v>180</v>
      </c>
      <c r="C6745" s="6" t="s">
        <v>166</v>
      </c>
      <c r="D6745">
        <v>161.68029200000001</v>
      </c>
      <c r="E6745" s="6" t="s">
        <v>70</v>
      </c>
      <c r="F6745" s="6" t="s">
        <v>69</v>
      </c>
      <c r="G6745">
        <v>20260723</v>
      </c>
    </row>
    <row r="6746" spans="1:7" x14ac:dyDescent="0.2">
      <c r="A6746" s="6" t="s">
        <v>204</v>
      </c>
      <c r="B6746" s="6" t="s">
        <v>180</v>
      </c>
      <c r="C6746" s="6" t="s">
        <v>166</v>
      </c>
      <c r="D6746">
        <v>156.27179100000001</v>
      </c>
      <c r="E6746" s="6" t="s">
        <v>72</v>
      </c>
      <c r="F6746" s="6" t="s">
        <v>71</v>
      </c>
      <c r="G6746">
        <v>20260723</v>
      </c>
    </row>
    <row r="6747" spans="1:7" x14ac:dyDescent="0.2">
      <c r="A6747" s="6" t="s">
        <v>204</v>
      </c>
      <c r="B6747" s="6" t="s">
        <v>180</v>
      </c>
      <c r="C6747" s="6" t="s">
        <v>166</v>
      </c>
      <c r="D6747">
        <v>5.4084989999999999</v>
      </c>
      <c r="E6747" s="6" t="s">
        <v>74</v>
      </c>
      <c r="F6747" s="6" t="s">
        <v>73</v>
      </c>
      <c r="G6747">
        <v>20260723</v>
      </c>
    </row>
    <row r="6748" spans="1:7" x14ac:dyDescent="0.2">
      <c r="A6748" s="6" t="s">
        <v>204</v>
      </c>
      <c r="B6748" s="6" t="s">
        <v>180</v>
      </c>
      <c r="C6748" s="6" t="s">
        <v>166</v>
      </c>
      <c r="D6748">
        <v>202.63919300000001</v>
      </c>
      <c r="E6748" s="6" t="s">
        <v>76</v>
      </c>
      <c r="F6748" s="6" t="s">
        <v>75</v>
      </c>
      <c r="G6748">
        <v>20260723</v>
      </c>
    </row>
    <row r="6749" spans="1:7" x14ac:dyDescent="0.2">
      <c r="A6749" s="6" t="s">
        <v>204</v>
      </c>
      <c r="B6749" s="6" t="s">
        <v>180</v>
      </c>
      <c r="C6749" s="6" t="s">
        <v>166</v>
      </c>
      <c r="D6749">
        <v>3.8332459999999999</v>
      </c>
      <c r="E6749" s="6" t="s">
        <v>78</v>
      </c>
      <c r="F6749" s="6" t="s">
        <v>77</v>
      </c>
      <c r="G6749">
        <v>20260723</v>
      </c>
    </row>
    <row r="6750" spans="1:7" x14ac:dyDescent="0.2">
      <c r="A6750" s="6" t="s">
        <v>204</v>
      </c>
      <c r="B6750" s="6" t="s">
        <v>180</v>
      </c>
      <c r="C6750" s="6" t="s">
        <v>166</v>
      </c>
      <c r="D6750">
        <v>198.805947</v>
      </c>
      <c r="E6750" s="6" t="s">
        <v>80</v>
      </c>
      <c r="F6750" s="6" t="s">
        <v>79</v>
      </c>
      <c r="G6750">
        <v>20260723</v>
      </c>
    </row>
    <row r="6751" spans="1:7" x14ac:dyDescent="0.2">
      <c r="A6751" s="6" t="s">
        <v>204</v>
      </c>
      <c r="B6751" s="6" t="s">
        <v>180</v>
      </c>
      <c r="C6751" s="6" t="s">
        <v>166</v>
      </c>
      <c r="D6751">
        <v>0</v>
      </c>
      <c r="E6751" s="6" t="s">
        <v>82</v>
      </c>
      <c r="F6751" s="6" t="s">
        <v>81</v>
      </c>
      <c r="G6751">
        <v>20260723</v>
      </c>
    </row>
    <row r="6752" spans="1:7" x14ac:dyDescent="0.2">
      <c r="A6752" s="6" t="s">
        <v>204</v>
      </c>
      <c r="B6752" s="6" t="s">
        <v>180</v>
      </c>
      <c r="C6752" s="6" t="s">
        <v>166</v>
      </c>
      <c r="D6752">
        <v>15.974204</v>
      </c>
      <c r="E6752" s="6" t="s">
        <v>84</v>
      </c>
      <c r="F6752" s="6" t="s">
        <v>83</v>
      </c>
      <c r="G6752">
        <v>20260723</v>
      </c>
    </row>
    <row r="6753" spans="1:7" x14ac:dyDescent="0.2">
      <c r="A6753" s="6" t="s">
        <v>204</v>
      </c>
      <c r="B6753" s="6" t="s">
        <v>180</v>
      </c>
      <c r="C6753" s="6" t="s">
        <v>166</v>
      </c>
      <c r="D6753">
        <v>312.42158000000001</v>
      </c>
      <c r="E6753" s="6" t="s">
        <v>86</v>
      </c>
      <c r="F6753" s="6" t="s">
        <v>85</v>
      </c>
      <c r="G6753">
        <v>20260723</v>
      </c>
    </row>
    <row r="6754" spans="1:7" x14ac:dyDescent="0.2">
      <c r="A6754" s="6" t="s">
        <v>204</v>
      </c>
      <c r="B6754" s="6" t="s">
        <v>180</v>
      </c>
      <c r="C6754" s="6" t="s">
        <v>166</v>
      </c>
      <c r="D6754">
        <v>33.443648000000003</v>
      </c>
      <c r="E6754" s="6" t="s">
        <v>88</v>
      </c>
      <c r="F6754" s="6" t="s">
        <v>87</v>
      </c>
      <c r="G6754">
        <v>20260723</v>
      </c>
    </row>
    <row r="6755" spans="1:7" x14ac:dyDescent="0.2">
      <c r="A6755" s="6" t="s">
        <v>204</v>
      </c>
      <c r="B6755" s="6" t="s">
        <v>180</v>
      </c>
      <c r="C6755" s="6" t="s">
        <v>166</v>
      </c>
      <c r="D6755">
        <v>409.861897</v>
      </c>
      <c r="E6755" s="6" t="s">
        <v>90</v>
      </c>
      <c r="F6755" s="6" t="s">
        <v>89</v>
      </c>
      <c r="G6755">
        <v>20260723</v>
      </c>
    </row>
    <row r="6756" spans="1:7" x14ac:dyDescent="0.2">
      <c r="A6756" s="6" t="s">
        <v>204</v>
      </c>
      <c r="B6756" s="6" t="s">
        <v>180</v>
      </c>
      <c r="C6756" s="6" t="s">
        <v>166</v>
      </c>
      <c r="D6756">
        <v>0</v>
      </c>
      <c r="E6756" s="6" t="s">
        <v>92</v>
      </c>
      <c r="F6756" s="6" t="s">
        <v>91</v>
      </c>
      <c r="G6756">
        <v>20260723</v>
      </c>
    </row>
    <row r="6757" spans="1:7" x14ac:dyDescent="0.2">
      <c r="A6757" s="6" t="s">
        <v>204</v>
      </c>
      <c r="B6757" s="6" t="s">
        <v>180</v>
      </c>
      <c r="C6757" s="6" t="s">
        <v>166</v>
      </c>
      <c r="D6757">
        <v>0</v>
      </c>
      <c r="E6757" s="6" t="s">
        <v>94</v>
      </c>
      <c r="F6757" s="6" t="s">
        <v>93</v>
      </c>
      <c r="G6757">
        <v>20260723</v>
      </c>
    </row>
    <row r="6758" spans="1:7" x14ac:dyDescent="0.2">
      <c r="A6758" s="6" t="s">
        <v>204</v>
      </c>
      <c r="B6758" s="6" t="s">
        <v>180</v>
      </c>
      <c r="C6758" s="6" t="s">
        <v>166</v>
      </c>
      <c r="D6758">
        <v>2018.9918520000001</v>
      </c>
      <c r="E6758" s="6" t="s">
        <v>96</v>
      </c>
      <c r="F6758" s="6" t="s">
        <v>95</v>
      </c>
      <c r="G6758">
        <v>20260723</v>
      </c>
    </row>
    <row r="6759" spans="1:7" x14ac:dyDescent="0.2">
      <c r="A6759" s="6" t="s">
        <v>204</v>
      </c>
      <c r="B6759" s="6" t="s">
        <v>180</v>
      </c>
      <c r="C6759" s="6" t="s">
        <v>166</v>
      </c>
      <c r="D6759">
        <v>388.76946600000002</v>
      </c>
      <c r="E6759" s="6" t="s">
        <v>98</v>
      </c>
      <c r="F6759" s="6" t="s">
        <v>97</v>
      </c>
      <c r="G6759">
        <v>20260723</v>
      </c>
    </row>
    <row r="6760" spans="1:7" x14ac:dyDescent="0.2">
      <c r="A6760" s="6" t="s">
        <v>204</v>
      </c>
      <c r="B6760" s="6" t="s">
        <v>180</v>
      </c>
      <c r="C6760" s="6" t="s">
        <v>166</v>
      </c>
      <c r="D6760">
        <v>75661.446681000001</v>
      </c>
      <c r="E6760" s="6" t="s">
        <v>100</v>
      </c>
      <c r="F6760" s="6" t="s">
        <v>99</v>
      </c>
      <c r="G6760">
        <v>20260723</v>
      </c>
    </row>
    <row r="6761" spans="1:7" x14ac:dyDescent="0.2">
      <c r="A6761" s="6" t="s">
        <v>204</v>
      </c>
      <c r="B6761" s="6" t="s">
        <v>180</v>
      </c>
      <c r="C6761" s="6" t="s">
        <v>166</v>
      </c>
      <c r="E6761" s="6" t="s">
        <v>102</v>
      </c>
      <c r="F6761" s="6" t="s">
        <v>101</v>
      </c>
      <c r="G6761">
        <v>20260723</v>
      </c>
    </row>
    <row r="6762" spans="1:7" x14ac:dyDescent="0.2">
      <c r="A6762" s="6" t="s">
        <v>204</v>
      </c>
      <c r="B6762" s="6" t="s">
        <v>180</v>
      </c>
      <c r="C6762" s="6" t="s">
        <v>166</v>
      </c>
      <c r="D6762">
        <v>3874.1344960000001</v>
      </c>
      <c r="E6762" s="6" t="s">
        <v>167</v>
      </c>
      <c r="F6762" s="6" t="s">
        <v>103</v>
      </c>
      <c r="G6762">
        <v>20260723</v>
      </c>
    </row>
    <row r="6763" spans="1:7" x14ac:dyDescent="0.2">
      <c r="A6763" s="6" t="s">
        <v>204</v>
      </c>
      <c r="B6763" s="6" t="s">
        <v>180</v>
      </c>
      <c r="C6763" s="6" t="s">
        <v>166</v>
      </c>
      <c r="D6763">
        <v>2687.1580749999998</v>
      </c>
      <c r="E6763" s="6" t="s">
        <v>168</v>
      </c>
      <c r="F6763" s="6" t="s">
        <v>104</v>
      </c>
      <c r="G6763">
        <v>20260723</v>
      </c>
    </row>
    <row r="6764" spans="1:7" x14ac:dyDescent="0.2">
      <c r="A6764" s="6" t="s">
        <v>204</v>
      </c>
      <c r="B6764" s="6" t="s">
        <v>180</v>
      </c>
      <c r="C6764" s="6" t="s">
        <v>166</v>
      </c>
      <c r="D6764">
        <v>0</v>
      </c>
      <c r="E6764" s="6" t="s">
        <v>106</v>
      </c>
      <c r="F6764" s="6" t="s">
        <v>105</v>
      </c>
      <c r="G6764">
        <v>20260723</v>
      </c>
    </row>
    <row r="6765" spans="1:7" x14ac:dyDescent="0.2">
      <c r="A6765" s="6" t="s">
        <v>204</v>
      </c>
      <c r="B6765" s="6" t="s">
        <v>180</v>
      </c>
      <c r="C6765" s="6" t="s">
        <v>166</v>
      </c>
      <c r="D6765">
        <v>2428.6337659999999</v>
      </c>
      <c r="E6765" s="6" t="s">
        <v>108</v>
      </c>
      <c r="F6765" s="6" t="s">
        <v>107</v>
      </c>
      <c r="G6765">
        <v>20260723</v>
      </c>
    </row>
    <row r="6766" spans="1:7" x14ac:dyDescent="0.2">
      <c r="A6766" s="6" t="s">
        <v>204</v>
      </c>
      <c r="B6766" s="6" t="s">
        <v>180</v>
      </c>
      <c r="C6766" s="6" t="s">
        <v>166</v>
      </c>
      <c r="D6766">
        <v>258.52430800000002</v>
      </c>
      <c r="E6766" s="6" t="s">
        <v>110</v>
      </c>
      <c r="F6766" s="6" t="s">
        <v>109</v>
      </c>
      <c r="G6766">
        <v>20260723</v>
      </c>
    </row>
    <row r="6767" spans="1:7" x14ac:dyDescent="0.2">
      <c r="A6767" s="6" t="s">
        <v>204</v>
      </c>
      <c r="B6767" s="6" t="s">
        <v>180</v>
      </c>
      <c r="C6767" s="6" t="s">
        <v>166</v>
      </c>
      <c r="D6767">
        <v>1186.9764210000001</v>
      </c>
      <c r="E6767" s="6" t="s">
        <v>112</v>
      </c>
      <c r="F6767" s="6" t="s">
        <v>111</v>
      </c>
      <c r="G6767">
        <v>20260723</v>
      </c>
    </row>
    <row r="6768" spans="1:7" x14ac:dyDescent="0.2">
      <c r="A6768" s="6" t="s">
        <v>204</v>
      </c>
      <c r="B6768" s="6" t="s">
        <v>180</v>
      </c>
      <c r="C6768" s="6" t="s">
        <v>166</v>
      </c>
      <c r="D6768">
        <v>0</v>
      </c>
      <c r="E6768" s="6" t="s">
        <v>106</v>
      </c>
      <c r="F6768" s="6" t="s">
        <v>113</v>
      </c>
      <c r="G6768">
        <v>20260723</v>
      </c>
    </row>
    <row r="6769" spans="1:7" x14ac:dyDescent="0.2">
      <c r="A6769" s="6" t="s">
        <v>204</v>
      </c>
      <c r="B6769" s="6" t="s">
        <v>180</v>
      </c>
      <c r="C6769" s="6" t="s">
        <v>166</v>
      </c>
      <c r="D6769">
        <v>1023.032117</v>
      </c>
      <c r="E6769" s="6" t="s">
        <v>108</v>
      </c>
      <c r="F6769" s="6" t="s">
        <v>114</v>
      </c>
      <c r="G6769">
        <v>20260723</v>
      </c>
    </row>
    <row r="6770" spans="1:7" x14ac:dyDescent="0.2">
      <c r="A6770" s="6" t="s">
        <v>204</v>
      </c>
      <c r="B6770" s="6" t="s">
        <v>180</v>
      </c>
      <c r="C6770" s="6" t="s">
        <v>166</v>
      </c>
      <c r="D6770">
        <v>163.94430399999999</v>
      </c>
      <c r="E6770" s="6" t="s">
        <v>110</v>
      </c>
      <c r="F6770" s="6" t="s">
        <v>115</v>
      </c>
      <c r="G6770">
        <v>20260723</v>
      </c>
    </row>
    <row r="6771" spans="1:7" x14ac:dyDescent="0.2">
      <c r="A6771" s="6" t="s">
        <v>204</v>
      </c>
      <c r="B6771" s="6" t="s">
        <v>180</v>
      </c>
      <c r="C6771" s="6" t="s">
        <v>166</v>
      </c>
      <c r="D6771">
        <v>23744.464108</v>
      </c>
      <c r="E6771" s="6" t="s">
        <v>117</v>
      </c>
      <c r="F6771" s="6" t="s">
        <v>116</v>
      </c>
      <c r="G6771">
        <v>20260723</v>
      </c>
    </row>
    <row r="6772" spans="1:7" x14ac:dyDescent="0.2">
      <c r="A6772" s="6" t="s">
        <v>204</v>
      </c>
      <c r="B6772" s="6" t="s">
        <v>180</v>
      </c>
      <c r="C6772" s="6" t="s">
        <v>166</v>
      </c>
      <c r="D6772">
        <v>3158.908907</v>
      </c>
      <c r="E6772" s="6" t="s">
        <v>119</v>
      </c>
      <c r="F6772" s="6" t="s">
        <v>118</v>
      </c>
      <c r="G6772">
        <v>20260723</v>
      </c>
    </row>
    <row r="6773" spans="1:7" x14ac:dyDescent="0.2">
      <c r="A6773" s="6" t="s">
        <v>204</v>
      </c>
      <c r="B6773" s="6" t="s">
        <v>180</v>
      </c>
      <c r="C6773" s="6" t="s">
        <v>166</v>
      </c>
      <c r="D6773">
        <v>0</v>
      </c>
      <c r="E6773" s="6" t="s">
        <v>106</v>
      </c>
      <c r="F6773" s="6" t="s">
        <v>120</v>
      </c>
      <c r="G6773">
        <v>20260723</v>
      </c>
    </row>
    <row r="6774" spans="1:7" x14ac:dyDescent="0.2">
      <c r="A6774" s="6" t="s">
        <v>204</v>
      </c>
      <c r="B6774" s="6" t="s">
        <v>180</v>
      </c>
      <c r="C6774" s="6" t="s">
        <v>166</v>
      </c>
      <c r="D6774">
        <v>2975.307069</v>
      </c>
      <c r="E6774" s="6" t="s">
        <v>108</v>
      </c>
      <c r="F6774" s="6" t="s">
        <v>121</v>
      </c>
      <c r="G6774">
        <v>20260723</v>
      </c>
    </row>
    <row r="6775" spans="1:7" x14ac:dyDescent="0.2">
      <c r="A6775" s="6" t="s">
        <v>204</v>
      </c>
      <c r="B6775" s="6" t="s">
        <v>180</v>
      </c>
      <c r="C6775" s="6" t="s">
        <v>166</v>
      </c>
      <c r="D6775">
        <v>183.60183699999999</v>
      </c>
      <c r="E6775" s="6" t="s">
        <v>110</v>
      </c>
      <c r="F6775" s="6" t="s">
        <v>122</v>
      </c>
      <c r="G6775">
        <v>20260723</v>
      </c>
    </row>
    <row r="6776" spans="1:7" x14ac:dyDescent="0.2">
      <c r="A6776" s="6" t="s">
        <v>204</v>
      </c>
      <c r="B6776" s="6" t="s">
        <v>180</v>
      </c>
      <c r="C6776" s="6" t="s">
        <v>166</v>
      </c>
      <c r="D6776">
        <v>20585.555200999999</v>
      </c>
      <c r="E6776" s="6" t="s">
        <v>169</v>
      </c>
      <c r="F6776" s="6" t="s">
        <v>123</v>
      </c>
      <c r="G6776">
        <v>20260723</v>
      </c>
    </row>
    <row r="6777" spans="1:7" x14ac:dyDescent="0.2">
      <c r="A6777" s="6" t="s">
        <v>204</v>
      </c>
      <c r="B6777" s="6" t="s">
        <v>180</v>
      </c>
      <c r="C6777" s="6" t="s">
        <v>166</v>
      </c>
      <c r="D6777">
        <v>0</v>
      </c>
      <c r="E6777" s="6" t="s">
        <v>106</v>
      </c>
      <c r="F6777" s="6" t="s">
        <v>124</v>
      </c>
      <c r="G6777">
        <v>20260723</v>
      </c>
    </row>
    <row r="6778" spans="1:7" x14ac:dyDescent="0.2">
      <c r="A6778" s="6" t="s">
        <v>204</v>
      </c>
      <c r="B6778" s="6" t="s">
        <v>180</v>
      </c>
      <c r="C6778" s="6" t="s">
        <v>166</v>
      </c>
      <c r="D6778">
        <v>19828.328356000002</v>
      </c>
      <c r="E6778" s="6" t="s">
        <v>108</v>
      </c>
      <c r="F6778" s="6" t="s">
        <v>125</v>
      </c>
      <c r="G6778">
        <v>20260723</v>
      </c>
    </row>
    <row r="6779" spans="1:7" x14ac:dyDescent="0.2">
      <c r="A6779" s="6" t="s">
        <v>204</v>
      </c>
      <c r="B6779" s="6" t="s">
        <v>180</v>
      </c>
      <c r="C6779" s="6" t="s">
        <v>166</v>
      </c>
      <c r="D6779">
        <v>757.22684500000003</v>
      </c>
      <c r="E6779" s="6" t="s">
        <v>110</v>
      </c>
      <c r="F6779" s="6" t="s">
        <v>126</v>
      </c>
      <c r="G6779">
        <v>20260723</v>
      </c>
    </row>
    <row r="6780" spans="1:7" x14ac:dyDescent="0.2">
      <c r="A6780" s="6" t="s">
        <v>204</v>
      </c>
      <c r="B6780" s="6" t="s">
        <v>180</v>
      </c>
      <c r="C6780" s="6" t="s">
        <v>166</v>
      </c>
      <c r="D6780">
        <v>32567.927516</v>
      </c>
      <c r="E6780" s="6" t="s">
        <v>170</v>
      </c>
      <c r="F6780" s="6" t="s">
        <v>127</v>
      </c>
      <c r="G6780">
        <v>20260723</v>
      </c>
    </row>
    <row r="6781" spans="1:7" x14ac:dyDescent="0.2">
      <c r="A6781" s="6" t="s">
        <v>204</v>
      </c>
      <c r="B6781" s="6" t="s">
        <v>180</v>
      </c>
      <c r="C6781" s="6" t="s">
        <v>166</v>
      </c>
      <c r="D6781">
        <v>0</v>
      </c>
      <c r="E6781" s="6" t="s">
        <v>106</v>
      </c>
      <c r="F6781" s="6" t="s">
        <v>128</v>
      </c>
      <c r="G6781">
        <v>20260723</v>
      </c>
    </row>
    <row r="6782" spans="1:7" x14ac:dyDescent="0.2">
      <c r="A6782" s="6" t="s">
        <v>204</v>
      </c>
      <c r="B6782" s="6" t="s">
        <v>180</v>
      </c>
      <c r="C6782" s="6" t="s">
        <v>166</v>
      </c>
      <c r="D6782">
        <v>32112.915456999999</v>
      </c>
      <c r="E6782" s="6" t="s">
        <v>108</v>
      </c>
      <c r="F6782" s="6" t="s">
        <v>129</v>
      </c>
      <c r="G6782">
        <v>20260723</v>
      </c>
    </row>
    <row r="6783" spans="1:7" x14ac:dyDescent="0.2">
      <c r="A6783" s="6" t="s">
        <v>204</v>
      </c>
      <c r="B6783" s="6" t="s">
        <v>180</v>
      </c>
      <c r="C6783" s="6" t="s">
        <v>166</v>
      </c>
      <c r="D6783">
        <v>455.01205800000002</v>
      </c>
      <c r="E6783" s="6" t="s">
        <v>110</v>
      </c>
      <c r="F6783" s="6" t="s">
        <v>130</v>
      </c>
      <c r="G6783">
        <v>20260723</v>
      </c>
    </row>
    <row r="6784" spans="1:7" x14ac:dyDescent="0.2">
      <c r="A6784" s="6" t="s">
        <v>204</v>
      </c>
      <c r="B6784" s="6" t="s">
        <v>180</v>
      </c>
      <c r="C6784" s="6" t="s">
        <v>166</v>
      </c>
      <c r="E6784" s="6" t="s">
        <v>132</v>
      </c>
      <c r="F6784" s="6" t="s">
        <v>131</v>
      </c>
      <c r="G6784">
        <v>20260723</v>
      </c>
    </row>
    <row r="6785" spans="1:7" x14ac:dyDescent="0.2">
      <c r="A6785" s="6" t="s">
        <v>204</v>
      </c>
      <c r="B6785" s="6" t="s">
        <v>180</v>
      </c>
      <c r="C6785" s="6" t="s">
        <v>166</v>
      </c>
      <c r="D6785">
        <v>0</v>
      </c>
      <c r="E6785" s="6" t="s">
        <v>134</v>
      </c>
      <c r="F6785" s="6" t="s">
        <v>133</v>
      </c>
      <c r="G6785">
        <v>20260723</v>
      </c>
    </row>
    <row r="6786" spans="1:7" x14ac:dyDescent="0.2">
      <c r="A6786" s="6" t="s">
        <v>204</v>
      </c>
      <c r="B6786" s="6" t="s">
        <v>180</v>
      </c>
      <c r="C6786" s="6" t="s">
        <v>166</v>
      </c>
      <c r="D6786">
        <v>5.6338509999999999</v>
      </c>
      <c r="E6786" s="6" t="s">
        <v>136</v>
      </c>
      <c r="F6786" s="6" t="s">
        <v>135</v>
      </c>
      <c r="G6786">
        <v>20260723</v>
      </c>
    </row>
    <row r="6787" spans="1:7" x14ac:dyDescent="0.2">
      <c r="A6787" s="6" t="s">
        <v>204</v>
      </c>
      <c r="B6787" s="6" t="s">
        <v>180</v>
      </c>
      <c r="C6787" s="6" t="s">
        <v>166</v>
      </c>
      <c r="D6787">
        <v>60.083382</v>
      </c>
      <c r="E6787" s="6" t="s">
        <v>138</v>
      </c>
      <c r="F6787" s="6" t="s">
        <v>137</v>
      </c>
      <c r="G6787">
        <v>20260723</v>
      </c>
    </row>
    <row r="6788" spans="1:7" x14ac:dyDescent="0.2">
      <c r="A6788" s="6" t="s">
        <v>204</v>
      </c>
      <c r="B6788" s="6" t="s">
        <v>180</v>
      </c>
      <c r="C6788" s="6" t="s">
        <v>166</v>
      </c>
      <c r="D6788">
        <v>2.5869999999999999E-3</v>
      </c>
      <c r="E6788" s="6" t="s">
        <v>140</v>
      </c>
      <c r="F6788" s="6" t="s">
        <v>139</v>
      </c>
      <c r="G6788">
        <v>20260723</v>
      </c>
    </row>
    <row r="6789" spans="1:7" x14ac:dyDescent="0.2">
      <c r="A6789" s="6" t="s">
        <v>204</v>
      </c>
      <c r="B6789" s="6" t="s">
        <v>180</v>
      </c>
      <c r="C6789" s="6" t="s">
        <v>166</v>
      </c>
      <c r="D6789">
        <v>1427.38617</v>
      </c>
      <c r="E6789" s="6" t="s">
        <v>142</v>
      </c>
      <c r="F6789" s="6" t="s">
        <v>141</v>
      </c>
      <c r="G6789">
        <v>20260723</v>
      </c>
    </row>
    <row r="6790" spans="1:7" x14ac:dyDescent="0.2">
      <c r="A6790" s="6" t="s">
        <v>204</v>
      </c>
      <c r="B6790" s="6" t="s">
        <v>180</v>
      </c>
      <c r="C6790" s="6" t="s">
        <v>166</v>
      </c>
      <c r="D6790">
        <v>92.971204</v>
      </c>
      <c r="E6790" s="6" t="s">
        <v>52</v>
      </c>
      <c r="F6790" s="6" t="s">
        <v>143</v>
      </c>
      <c r="G6790">
        <v>20260723</v>
      </c>
    </row>
    <row r="6791" spans="1:7" x14ac:dyDescent="0.2">
      <c r="A6791" s="6" t="s">
        <v>204</v>
      </c>
      <c r="B6791" s="6" t="s">
        <v>180</v>
      </c>
      <c r="C6791" s="6" t="s">
        <v>166</v>
      </c>
      <c r="D6791">
        <v>6.0976000000000002E-2</v>
      </c>
      <c r="E6791" s="6" t="s">
        <v>145</v>
      </c>
      <c r="F6791" s="6" t="s">
        <v>144</v>
      </c>
      <c r="G6791">
        <v>20260723</v>
      </c>
    </row>
    <row r="6792" spans="1:7" x14ac:dyDescent="0.2">
      <c r="A6792" s="6" t="s">
        <v>204</v>
      </c>
      <c r="B6792" s="6" t="s">
        <v>180</v>
      </c>
      <c r="C6792" s="6" t="s">
        <v>166</v>
      </c>
      <c r="D6792">
        <v>10.946925999999999</v>
      </c>
      <c r="E6792" s="6" t="s">
        <v>147</v>
      </c>
      <c r="F6792" s="6" t="s">
        <v>146</v>
      </c>
      <c r="G6792">
        <v>20260723</v>
      </c>
    </row>
    <row r="6793" spans="1:7" x14ac:dyDescent="0.2">
      <c r="A6793" s="6" t="s">
        <v>204</v>
      </c>
      <c r="B6793" s="6" t="s">
        <v>180</v>
      </c>
      <c r="C6793" s="6" t="s">
        <v>166</v>
      </c>
      <c r="D6793">
        <v>170.37687299999999</v>
      </c>
      <c r="E6793" s="6" t="s">
        <v>149</v>
      </c>
      <c r="F6793" s="6" t="s">
        <v>148</v>
      </c>
      <c r="G6793">
        <v>20260723</v>
      </c>
    </row>
    <row r="6794" spans="1:7" x14ac:dyDescent="0.2">
      <c r="A6794" s="6" t="s">
        <v>204</v>
      </c>
      <c r="B6794" s="6" t="s">
        <v>180</v>
      </c>
      <c r="C6794" s="6" t="s">
        <v>166</v>
      </c>
      <c r="D6794">
        <v>33.409258000000001</v>
      </c>
      <c r="E6794" s="6" t="s">
        <v>151</v>
      </c>
      <c r="F6794" s="6" t="s">
        <v>150</v>
      </c>
      <c r="G6794">
        <v>20260723</v>
      </c>
    </row>
    <row r="6795" spans="1:7" x14ac:dyDescent="0.2">
      <c r="A6795" s="6" t="s">
        <v>204</v>
      </c>
      <c r="B6795" s="6" t="s">
        <v>180</v>
      </c>
      <c r="C6795" s="6" t="s">
        <v>166</v>
      </c>
      <c r="D6795">
        <v>282.91412400000002</v>
      </c>
      <c r="E6795" s="6" t="s">
        <v>153</v>
      </c>
      <c r="F6795" s="6" t="s">
        <v>152</v>
      </c>
      <c r="G6795">
        <v>20260723</v>
      </c>
    </row>
    <row r="6796" spans="1:7" x14ac:dyDescent="0.2">
      <c r="A6796" s="6" t="s">
        <v>204</v>
      </c>
      <c r="B6796" s="6" t="s">
        <v>180</v>
      </c>
      <c r="C6796" s="6" t="s">
        <v>166</v>
      </c>
      <c r="D6796">
        <v>742.80382299999997</v>
      </c>
      <c r="E6796" s="6" t="s">
        <v>155</v>
      </c>
      <c r="F6796" s="6" t="s">
        <v>154</v>
      </c>
      <c r="G6796">
        <v>20260723</v>
      </c>
    </row>
    <row r="6797" spans="1:7" x14ac:dyDescent="0.2">
      <c r="A6797" s="6" t="s">
        <v>204</v>
      </c>
      <c r="B6797" s="6" t="s">
        <v>180</v>
      </c>
      <c r="C6797" s="6" t="s">
        <v>166</v>
      </c>
      <c r="D6797">
        <v>0</v>
      </c>
      <c r="E6797" s="6" t="s">
        <v>157</v>
      </c>
      <c r="F6797" s="6" t="s">
        <v>156</v>
      </c>
      <c r="G6797">
        <v>20260723</v>
      </c>
    </row>
    <row r="6798" spans="1:7" x14ac:dyDescent="0.2">
      <c r="A6798" s="6" t="s">
        <v>204</v>
      </c>
      <c r="B6798" s="6" t="s">
        <v>180</v>
      </c>
      <c r="C6798" s="6" t="s">
        <v>166</v>
      </c>
      <c r="D6798">
        <v>742.80382299999997</v>
      </c>
      <c r="E6798" s="6" t="s">
        <v>159</v>
      </c>
      <c r="F6798" s="6" t="s">
        <v>158</v>
      </c>
      <c r="G6798">
        <v>20260723</v>
      </c>
    </row>
    <row r="6799" spans="1:7" x14ac:dyDescent="0.2">
      <c r="A6799" s="6" t="s">
        <v>204</v>
      </c>
      <c r="B6799" s="6" t="s">
        <v>180</v>
      </c>
      <c r="C6799" s="6" t="s">
        <v>166</v>
      </c>
      <c r="D6799">
        <v>661.46014100000002</v>
      </c>
      <c r="E6799" s="6" t="s">
        <v>161</v>
      </c>
      <c r="F6799" s="6" t="s">
        <v>160</v>
      </c>
      <c r="G6799">
        <v>20260723</v>
      </c>
    </row>
    <row r="6800" spans="1:7" x14ac:dyDescent="0.2">
      <c r="A6800" s="6" t="s">
        <v>204</v>
      </c>
      <c r="B6800" s="6" t="s">
        <v>180</v>
      </c>
      <c r="C6800" s="6" t="s">
        <v>166</v>
      </c>
      <c r="D6800">
        <v>63674.575434999999</v>
      </c>
      <c r="E6800" s="6" t="s">
        <v>163</v>
      </c>
      <c r="F6800" s="6" t="s">
        <v>162</v>
      </c>
      <c r="G6800">
        <v>20260723</v>
      </c>
    </row>
    <row r="6801" spans="1:7" x14ac:dyDescent="0.2">
      <c r="A6801" s="6" t="s">
        <v>204</v>
      </c>
      <c r="B6801" s="6" t="s">
        <v>180</v>
      </c>
      <c r="C6801" s="6" t="s">
        <v>166</v>
      </c>
      <c r="D6801">
        <v>11986.871241000001</v>
      </c>
      <c r="E6801" s="6" t="s">
        <v>165</v>
      </c>
      <c r="F6801" s="6" t="s">
        <v>164</v>
      </c>
      <c r="G6801">
        <v>20260723</v>
      </c>
    </row>
    <row r="6802" spans="1:7" x14ac:dyDescent="0.2">
      <c r="A6802" s="6" t="s">
        <v>204</v>
      </c>
      <c r="B6802" s="6" t="s">
        <v>185</v>
      </c>
      <c r="C6802" s="6" t="s">
        <v>166</v>
      </c>
      <c r="E6802" s="6" t="s">
        <v>12</v>
      </c>
      <c r="F6802" s="6" t="s">
        <v>11</v>
      </c>
      <c r="G6802">
        <v>20260723</v>
      </c>
    </row>
    <row r="6803" spans="1:7" x14ac:dyDescent="0.2">
      <c r="A6803" s="6" t="s">
        <v>204</v>
      </c>
      <c r="B6803" s="6" t="s">
        <v>185</v>
      </c>
      <c r="C6803" s="6" t="s">
        <v>166</v>
      </c>
      <c r="E6803" s="6" t="s">
        <v>16</v>
      </c>
      <c r="F6803" s="6" t="s">
        <v>15</v>
      </c>
      <c r="G6803">
        <v>20260723</v>
      </c>
    </row>
    <row r="6804" spans="1:7" x14ac:dyDescent="0.2">
      <c r="A6804" s="6" t="s">
        <v>204</v>
      </c>
      <c r="B6804" s="6" t="s">
        <v>185</v>
      </c>
      <c r="C6804" s="6" t="s">
        <v>166</v>
      </c>
      <c r="E6804" s="6" t="s">
        <v>18</v>
      </c>
      <c r="F6804" s="6" t="s">
        <v>17</v>
      </c>
      <c r="G6804">
        <v>20260723</v>
      </c>
    </row>
    <row r="6805" spans="1:7" x14ac:dyDescent="0.2">
      <c r="A6805" s="6" t="s">
        <v>204</v>
      </c>
      <c r="B6805" s="6" t="s">
        <v>185</v>
      </c>
      <c r="C6805" s="6" t="s">
        <v>166</v>
      </c>
      <c r="D6805">
        <v>0</v>
      </c>
      <c r="E6805" s="6" t="s">
        <v>20</v>
      </c>
      <c r="F6805" s="6" t="s">
        <v>19</v>
      </c>
      <c r="G6805">
        <v>20260723</v>
      </c>
    </row>
    <row r="6806" spans="1:7" x14ac:dyDescent="0.2">
      <c r="A6806" s="6" t="s">
        <v>204</v>
      </c>
      <c r="B6806" s="6" t="s">
        <v>185</v>
      </c>
      <c r="C6806" s="6" t="s">
        <v>166</v>
      </c>
      <c r="D6806">
        <v>15.399032</v>
      </c>
      <c r="E6806" s="6" t="s">
        <v>22</v>
      </c>
      <c r="F6806" s="6" t="s">
        <v>21</v>
      </c>
      <c r="G6806">
        <v>20260723</v>
      </c>
    </row>
    <row r="6807" spans="1:7" x14ac:dyDescent="0.2">
      <c r="A6807" s="6" t="s">
        <v>204</v>
      </c>
      <c r="B6807" s="6" t="s">
        <v>185</v>
      </c>
      <c r="C6807" s="6" t="s">
        <v>166</v>
      </c>
      <c r="D6807">
        <v>9.4418000000000002E-2</v>
      </c>
      <c r="E6807" s="6" t="s">
        <v>24</v>
      </c>
      <c r="F6807" s="6" t="s">
        <v>23</v>
      </c>
      <c r="G6807">
        <v>20260723</v>
      </c>
    </row>
    <row r="6808" spans="1:7" x14ac:dyDescent="0.2">
      <c r="A6808" s="6" t="s">
        <v>204</v>
      </c>
      <c r="B6808" s="6" t="s">
        <v>185</v>
      </c>
      <c r="C6808" s="6" t="s">
        <v>166</v>
      </c>
      <c r="D6808">
        <v>178.30864800000001</v>
      </c>
      <c r="E6808" s="6" t="s">
        <v>26</v>
      </c>
      <c r="F6808" s="6" t="s">
        <v>25</v>
      </c>
      <c r="G6808">
        <v>20260723</v>
      </c>
    </row>
    <row r="6809" spans="1:7" x14ac:dyDescent="0.2">
      <c r="A6809" s="6" t="s">
        <v>204</v>
      </c>
      <c r="B6809" s="6" t="s">
        <v>185</v>
      </c>
      <c r="C6809" s="6" t="s">
        <v>166</v>
      </c>
      <c r="D6809">
        <v>31647.674056</v>
      </c>
      <c r="E6809" s="6" t="s">
        <v>28</v>
      </c>
      <c r="F6809" s="6" t="s">
        <v>27</v>
      </c>
      <c r="G6809">
        <v>20260723</v>
      </c>
    </row>
    <row r="6810" spans="1:7" x14ac:dyDescent="0.2">
      <c r="A6810" s="6" t="s">
        <v>204</v>
      </c>
      <c r="B6810" s="6" t="s">
        <v>185</v>
      </c>
      <c r="C6810" s="6" t="s">
        <v>166</v>
      </c>
      <c r="D6810">
        <v>2079.8599730000001</v>
      </c>
      <c r="E6810" s="6" t="s">
        <v>30</v>
      </c>
      <c r="F6810" s="6" t="s">
        <v>29</v>
      </c>
      <c r="G6810">
        <v>20260723</v>
      </c>
    </row>
    <row r="6811" spans="1:7" x14ac:dyDescent="0.2">
      <c r="A6811" s="6" t="s">
        <v>204</v>
      </c>
      <c r="B6811" s="6" t="s">
        <v>185</v>
      </c>
      <c r="C6811" s="6" t="s">
        <v>166</v>
      </c>
      <c r="D6811">
        <v>992.79771800000003</v>
      </c>
      <c r="E6811" s="6" t="s">
        <v>32</v>
      </c>
      <c r="F6811" s="6" t="s">
        <v>31</v>
      </c>
      <c r="G6811">
        <v>20260723</v>
      </c>
    </row>
    <row r="6812" spans="1:7" x14ac:dyDescent="0.2">
      <c r="A6812" s="6" t="s">
        <v>204</v>
      </c>
      <c r="B6812" s="6" t="s">
        <v>185</v>
      </c>
      <c r="C6812" s="6" t="s">
        <v>166</v>
      </c>
      <c r="D6812">
        <v>2424.3545290000002</v>
      </c>
      <c r="E6812" s="6" t="s">
        <v>34</v>
      </c>
      <c r="F6812" s="6" t="s">
        <v>33</v>
      </c>
      <c r="G6812">
        <v>20260723</v>
      </c>
    </row>
    <row r="6813" spans="1:7" x14ac:dyDescent="0.2">
      <c r="A6813" s="6" t="s">
        <v>204</v>
      </c>
      <c r="B6813" s="6" t="s">
        <v>185</v>
      </c>
      <c r="C6813" s="6" t="s">
        <v>166</v>
      </c>
      <c r="D6813">
        <v>2155.6876259999999</v>
      </c>
      <c r="E6813" s="6" t="s">
        <v>36</v>
      </c>
      <c r="F6813" s="6" t="s">
        <v>35</v>
      </c>
      <c r="G6813">
        <v>20260723</v>
      </c>
    </row>
    <row r="6814" spans="1:7" x14ac:dyDescent="0.2">
      <c r="A6814" s="6" t="s">
        <v>204</v>
      </c>
      <c r="B6814" s="6" t="s">
        <v>185</v>
      </c>
      <c r="C6814" s="6" t="s">
        <v>166</v>
      </c>
      <c r="D6814">
        <v>268.66690299999999</v>
      </c>
      <c r="E6814" s="6" t="s">
        <v>38</v>
      </c>
      <c r="F6814" s="6" t="s">
        <v>37</v>
      </c>
      <c r="G6814">
        <v>20260723</v>
      </c>
    </row>
    <row r="6815" spans="1:7" x14ac:dyDescent="0.2">
      <c r="A6815" s="6" t="s">
        <v>204</v>
      </c>
      <c r="B6815" s="6" t="s">
        <v>185</v>
      </c>
      <c r="C6815" s="6" t="s">
        <v>166</v>
      </c>
      <c r="D6815">
        <v>15056.157173</v>
      </c>
      <c r="E6815" s="6" t="s">
        <v>40</v>
      </c>
      <c r="F6815" s="6" t="s">
        <v>39</v>
      </c>
      <c r="G6815">
        <v>20260723</v>
      </c>
    </row>
    <row r="6816" spans="1:7" x14ac:dyDescent="0.2">
      <c r="A6816" s="6" t="s">
        <v>204</v>
      </c>
      <c r="B6816" s="6" t="s">
        <v>185</v>
      </c>
      <c r="C6816" s="6" t="s">
        <v>166</v>
      </c>
      <c r="D6816">
        <v>3570.4624020000001</v>
      </c>
      <c r="E6816" s="6" t="s">
        <v>42</v>
      </c>
      <c r="F6816" s="6" t="s">
        <v>41</v>
      </c>
      <c r="G6816">
        <v>20260723</v>
      </c>
    </row>
    <row r="6817" spans="1:7" x14ac:dyDescent="0.2">
      <c r="A6817" s="6" t="s">
        <v>204</v>
      </c>
      <c r="B6817" s="6" t="s">
        <v>185</v>
      </c>
      <c r="C6817" s="6" t="s">
        <v>166</v>
      </c>
      <c r="D6817">
        <v>11457.462061</v>
      </c>
      <c r="E6817" s="6" t="s">
        <v>44</v>
      </c>
      <c r="F6817" s="6" t="s">
        <v>43</v>
      </c>
      <c r="G6817">
        <v>20260723</v>
      </c>
    </row>
    <row r="6818" spans="1:7" x14ac:dyDescent="0.2">
      <c r="A6818" s="6" t="s">
        <v>204</v>
      </c>
      <c r="B6818" s="6" t="s">
        <v>185</v>
      </c>
      <c r="C6818" s="6" t="s">
        <v>166</v>
      </c>
      <c r="D6818">
        <v>15.848539000000001</v>
      </c>
      <c r="E6818" s="6" t="s">
        <v>46</v>
      </c>
      <c r="F6818" s="6" t="s">
        <v>45</v>
      </c>
      <c r="G6818">
        <v>20260723</v>
      </c>
    </row>
    <row r="6819" spans="1:7" x14ac:dyDescent="0.2">
      <c r="A6819" s="6" t="s">
        <v>204</v>
      </c>
      <c r="B6819" s="6" t="s">
        <v>185</v>
      </c>
      <c r="C6819" s="6" t="s">
        <v>166</v>
      </c>
      <c r="D6819">
        <v>12.384171</v>
      </c>
      <c r="E6819" s="6" t="s">
        <v>48</v>
      </c>
      <c r="F6819" s="6" t="s">
        <v>47</v>
      </c>
      <c r="G6819">
        <v>20260723</v>
      </c>
    </row>
    <row r="6820" spans="1:7" x14ac:dyDescent="0.2">
      <c r="A6820" s="6" t="s">
        <v>204</v>
      </c>
      <c r="B6820" s="6" t="s">
        <v>185</v>
      </c>
      <c r="C6820" s="6" t="s">
        <v>166</v>
      </c>
      <c r="D6820">
        <v>10907.079583000001</v>
      </c>
      <c r="E6820" s="6" t="s">
        <v>50</v>
      </c>
      <c r="F6820" s="6" t="s">
        <v>49</v>
      </c>
      <c r="G6820">
        <v>20260723</v>
      </c>
    </row>
    <row r="6821" spans="1:7" x14ac:dyDescent="0.2">
      <c r="A6821" s="6" t="s">
        <v>204</v>
      </c>
      <c r="B6821" s="6" t="s">
        <v>185</v>
      </c>
      <c r="C6821" s="6" t="s">
        <v>166</v>
      </c>
      <c r="D6821">
        <v>137.00775999999999</v>
      </c>
      <c r="E6821" s="6" t="s">
        <v>52</v>
      </c>
      <c r="F6821" s="6" t="s">
        <v>51</v>
      </c>
      <c r="G6821">
        <v>20260723</v>
      </c>
    </row>
    <row r="6822" spans="1:7" x14ac:dyDescent="0.2">
      <c r="A6822" s="6" t="s">
        <v>204</v>
      </c>
      <c r="B6822" s="6" t="s">
        <v>185</v>
      </c>
      <c r="C6822" s="6" t="s">
        <v>166</v>
      </c>
      <c r="D6822">
        <v>49.823841000000002</v>
      </c>
      <c r="E6822" s="6" t="s">
        <v>54</v>
      </c>
      <c r="F6822" s="6" t="s">
        <v>53</v>
      </c>
      <c r="G6822">
        <v>20260723</v>
      </c>
    </row>
    <row r="6823" spans="1:7" x14ac:dyDescent="0.2">
      <c r="A6823" s="6" t="s">
        <v>204</v>
      </c>
      <c r="B6823" s="6" t="s">
        <v>185</v>
      </c>
      <c r="C6823" s="6" t="s">
        <v>166</v>
      </c>
      <c r="D6823">
        <v>0.59477599999999997</v>
      </c>
      <c r="E6823" s="6" t="s">
        <v>56</v>
      </c>
      <c r="F6823" s="6" t="s">
        <v>55</v>
      </c>
      <c r="G6823">
        <v>20260723</v>
      </c>
    </row>
    <row r="6824" spans="1:7" x14ac:dyDescent="0.2">
      <c r="A6824" s="6" t="s">
        <v>204</v>
      </c>
      <c r="B6824" s="6" t="s">
        <v>185</v>
      </c>
      <c r="C6824" s="6" t="s">
        <v>166</v>
      </c>
      <c r="D6824">
        <v>37809.176889000002</v>
      </c>
      <c r="E6824" s="6" t="s">
        <v>58</v>
      </c>
      <c r="F6824" s="6" t="s">
        <v>57</v>
      </c>
      <c r="G6824">
        <v>20260723</v>
      </c>
    </row>
    <row r="6825" spans="1:7" x14ac:dyDescent="0.2">
      <c r="A6825" s="6" t="s">
        <v>204</v>
      </c>
      <c r="B6825" s="6" t="s">
        <v>185</v>
      </c>
      <c r="C6825" s="6" t="s">
        <v>166</v>
      </c>
      <c r="D6825">
        <v>1305.8059989999999</v>
      </c>
      <c r="E6825" s="6" t="s">
        <v>60</v>
      </c>
      <c r="F6825" s="6" t="s">
        <v>59</v>
      </c>
      <c r="G6825">
        <v>20260723</v>
      </c>
    </row>
    <row r="6826" spans="1:7" x14ac:dyDescent="0.2">
      <c r="A6826" s="6" t="s">
        <v>204</v>
      </c>
      <c r="B6826" s="6" t="s">
        <v>185</v>
      </c>
      <c r="C6826" s="6" t="s">
        <v>166</v>
      </c>
      <c r="D6826">
        <v>0.47789300000000001</v>
      </c>
      <c r="E6826" s="6" t="s">
        <v>62</v>
      </c>
      <c r="F6826" s="6" t="s">
        <v>61</v>
      </c>
      <c r="G6826">
        <v>20260723</v>
      </c>
    </row>
    <row r="6827" spans="1:7" x14ac:dyDescent="0.2">
      <c r="A6827" s="6" t="s">
        <v>204</v>
      </c>
      <c r="B6827" s="6" t="s">
        <v>185</v>
      </c>
      <c r="C6827" s="6" t="s">
        <v>166</v>
      </c>
      <c r="D6827">
        <v>4.5666630000000001</v>
      </c>
      <c r="E6827" s="6" t="s">
        <v>64</v>
      </c>
      <c r="F6827" s="6" t="s">
        <v>63</v>
      </c>
      <c r="G6827">
        <v>20260723</v>
      </c>
    </row>
    <row r="6828" spans="1:7" x14ac:dyDescent="0.2">
      <c r="A6828" s="6" t="s">
        <v>204</v>
      </c>
      <c r="B6828" s="6" t="s">
        <v>185</v>
      </c>
      <c r="C6828" s="6" t="s">
        <v>166</v>
      </c>
      <c r="D6828">
        <v>1300.761444</v>
      </c>
      <c r="E6828" s="6" t="s">
        <v>66</v>
      </c>
      <c r="F6828" s="6" t="s">
        <v>65</v>
      </c>
      <c r="G6828">
        <v>20260723</v>
      </c>
    </row>
    <row r="6829" spans="1:7" x14ac:dyDescent="0.2">
      <c r="A6829" s="6" t="s">
        <v>204</v>
      </c>
      <c r="B6829" s="6" t="s">
        <v>185</v>
      </c>
      <c r="C6829" s="6" t="s">
        <v>166</v>
      </c>
      <c r="D6829">
        <v>329.24931800000002</v>
      </c>
      <c r="E6829" s="6" t="s">
        <v>68</v>
      </c>
      <c r="F6829" s="6" t="s">
        <v>67</v>
      </c>
      <c r="G6829">
        <v>20260723</v>
      </c>
    </row>
    <row r="6830" spans="1:7" x14ac:dyDescent="0.2">
      <c r="A6830" s="6" t="s">
        <v>204</v>
      </c>
      <c r="B6830" s="6" t="s">
        <v>185</v>
      </c>
      <c r="C6830" s="6" t="s">
        <v>166</v>
      </c>
      <c r="D6830">
        <v>177.85883100000001</v>
      </c>
      <c r="E6830" s="6" t="s">
        <v>70</v>
      </c>
      <c r="F6830" s="6" t="s">
        <v>69</v>
      </c>
      <c r="G6830">
        <v>20260723</v>
      </c>
    </row>
    <row r="6831" spans="1:7" x14ac:dyDescent="0.2">
      <c r="A6831" s="6" t="s">
        <v>204</v>
      </c>
      <c r="B6831" s="6" t="s">
        <v>185</v>
      </c>
      <c r="C6831" s="6" t="s">
        <v>166</v>
      </c>
      <c r="D6831">
        <v>172.28597600000001</v>
      </c>
      <c r="E6831" s="6" t="s">
        <v>72</v>
      </c>
      <c r="F6831" s="6" t="s">
        <v>71</v>
      </c>
      <c r="G6831">
        <v>20260723</v>
      </c>
    </row>
    <row r="6832" spans="1:7" x14ac:dyDescent="0.2">
      <c r="A6832" s="6" t="s">
        <v>204</v>
      </c>
      <c r="B6832" s="6" t="s">
        <v>185</v>
      </c>
      <c r="C6832" s="6" t="s">
        <v>166</v>
      </c>
      <c r="D6832">
        <v>5.5728530000000003</v>
      </c>
      <c r="E6832" s="6" t="s">
        <v>74</v>
      </c>
      <c r="F6832" s="6" t="s">
        <v>73</v>
      </c>
      <c r="G6832">
        <v>20260723</v>
      </c>
    </row>
    <row r="6833" spans="1:7" x14ac:dyDescent="0.2">
      <c r="A6833" s="6" t="s">
        <v>204</v>
      </c>
      <c r="B6833" s="6" t="s">
        <v>185</v>
      </c>
      <c r="C6833" s="6" t="s">
        <v>166</v>
      </c>
      <c r="D6833">
        <v>151.39049199999999</v>
      </c>
      <c r="E6833" s="6" t="s">
        <v>76</v>
      </c>
      <c r="F6833" s="6" t="s">
        <v>75</v>
      </c>
      <c r="G6833">
        <v>20260723</v>
      </c>
    </row>
    <row r="6834" spans="1:7" x14ac:dyDescent="0.2">
      <c r="A6834" s="6" t="s">
        <v>204</v>
      </c>
      <c r="B6834" s="6" t="s">
        <v>185</v>
      </c>
      <c r="C6834" s="6" t="s">
        <v>166</v>
      </c>
      <c r="D6834">
        <v>2.9640879999999998</v>
      </c>
      <c r="E6834" s="6" t="s">
        <v>78</v>
      </c>
      <c r="F6834" s="6" t="s">
        <v>77</v>
      </c>
      <c r="G6834">
        <v>20260723</v>
      </c>
    </row>
    <row r="6835" spans="1:7" x14ac:dyDescent="0.2">
      <c r="A6835" s="6" t="s">
        <v>204</v>
      </c>
      <c r="B6835" s="6" t="s">
        <v>185</v>
      </c>
      <c r="C6835" s="6" t="s">
        <v>166</v>
      </c>
      <c r="D6835">
        <v>148.42640399999999</v>
      </c>
      <c r="E6835" s="6" t="s">
        <v>80</v>
      </c>
      <c r="F6835" s="6" t="s">
        <v>79</v>
      </c>
      <c r="G6835">
        <v>20260723</v>
      </c>
    </row>
    <row r="6836" spans="1:7" x14ac:dyDescent="0.2">
      <c r="A6836" s="6" t="s">
        <v>204</v>
      </c>
      <c r="B6836" s="6" t="s">
        <v>185</v>
      </c>
      <c r="C6836" s="6" t="s">
        <v>166</v>
      </c>
      <c r="D6836">
        <v>0</v>
      </c>
      <c r="E6836" s="6" t="s">
        <v>82</v>
      </c>
      <c r="F6836" s="6" t="s">
        <v>81</v>
      </c>
      <c r="G6836">
        <v>20260723</v>
      </c>
    </row>
    <row r="6837" spans="1:7" x14ac:dyDescent="0.2">
      <c r="A6837" s="6" t="s">
        <v>204</v>
      </c>
      <c r="B6837" s="6" t="s">
        <v>185</v>
      </c>
      <c r="C6837" s="6" t="s">
        <v>166</v>
      </c>
      <c r="D6837">
        <v>26.033427</v>
      </c>
      <c r="E6837" s="6" t="s">
        <v>84</v>
      </c>
      <c r="F6837" s="6" t="s">
        <v>83</v>
      </c>
      <c r="G6837">
        <v>20260723</v>
      </c>
    </row>
    <row r="6838" spans="1:7" x14ac:dyDescent="0.2">
      <c r="A6838" s="6" t="s">
        <v>204</v>
      </c>
      <c r="B6838" s="6" t="s">
        <v>185</v>
      </c>
      <c r="C6838" s="6" t="s">
        <v>166</v>
      </c>
      <c r="D6838">
        <v>329.66643099999999</v>
      </c>
      <c r="E6838" s="6" t="s">
        <v>86</v>
      </c>
      <c r="F6838" s="6" t="s">
        <v>85</v>
      </c>
      <c r="G6838">
        <v>20260723</v>
      </c>
    </row>
    <row r="6839" spans="1:7" x14ac:dyDescent="0.2">
      <c r="A6839" s="6" t="s">
        <v>204</v>
      </c>
      <c r="B6839" s="6" t="s">
        <v>185</v>
      </c>
      <c r="C6839" s="6" t="s">
        <v>166</v>
      </c>
      <c r="D6839">
        <v>29.119979000000001</v>
      </c>
      <c r="E6839" s="6" t="s">
        <v>88</v>
      </c>
      <c r="F6839" s="6" t="s">
        <v>87</v>
      </c>
      <c r="G6839">
        <v>20260723</v>
      </c>
    </row>
    <row r="6840" spans="1:7" x14ac:dyDescent="0.2">
      <c r="A6840" s="6" t="s">
        <v>204</v>
      </c>
      <c r="B6840" s="6" t="s">
        <v>185</v>
      </c>
      <c r="C6840" s="6" t="s">
        <v>166</v>
      </c>
      <c r="D6840">
        <v>451.70208200000002</v>
      </c>
      <c r="E6840" s="6" t="s">
        <v>90</v>
      </c>
      <c r="F6840" s="6" t="s">
        <v>89</v>
      </c>
      <c r="G6840">
        <v>20260723</v>
      </c>
    </row>
    <row r="6841" spans="1:7" x14ac:dyDescent="0.2">
      <c r="A6841" s="6" t="s">
        <v>204</v>
      </c>
      <c r="B6841" s="6" t="s">
        <v>185</v>
      </c>
      <c r="C6841" s="6" t="s">
        <v>166</v>
      </c>
      <c r="D6841">
        <v>0</v>
      </c>
      <c r="E6841" s="6" t="s">
        <v>92</v>
      </c>
      <c r="F6841" s="6" t="s">
        <v>91</v>
      </c>
      <c r="G6841">
        <v>20260723</v>
      </c>
    </row>
    <row r="6842" spans="1:7" x14ac:dyDescent="0.2">
      <c r="A6842" s="6" t="s">
        <v>204</v>
      </c>
      <c r="B6842" s="6" t="s">
        <v>185</v>
      </c>
      <c r="C6842" s="6" t="s">
        <v>166</v>
      </c>
      <c r="D6842">
        <v>0</v>
      </c>
      <c r="E6842" s="6" t="s">
        <v>94</v>
      </c>
      <c r="F6842" s="6" t="s">
        <v>93</v>
      </c>
      <c r="G6842">
        <v>20260723</v>
      </c>
    </row>
    <row r="6843" spans="1:7" x14ac:dyDescent="0.2">
      <c r="A6843" s="6" t="s">
        <v>204</v>
      </c>
      <c r="B6843" s="6" t="s">
        <v>185</v>
      </c>
      <c r="C6843" s="6" t="s">
        <v>166</v>
      </c>
      <c r="D6843">
        <v>2607.4745160000002</v>
      </c>
      <c r="E6843" s="6" t="s">
        <v>96</v>
      </c>
      <c r="F6843" s="6" t="s">
        <v>95</v>
      </c>
      <c r="G6843">
        <v>20260723</v>
      </c>
    </row>
    <row r="6844" spans="1:7" x14ac:dyDescent="0.2">
      <c r="A6844" s="6" t="s">
        <v>204</v>
      </c>
      <c r="B6844" s="6" t="s">
        <v>185</v>
      </c>
      <c r="C6844" s="6" t="s">
        <v>166</v>
      </c>
      <c r="D6844">
        <v>278.545501</v>
      </c>
      <c r="E6844" s="6" t="s">
        <v>98</v>
      </c>
      <c r="F6844" s="6" t="s">
        <v>97</v>
      </c>
      <c r="G6844">
        <v>20260723</v>
      </c>
    </row>
    <row r="6845" spans="1:7" x14ac:dyDescent="0.2">
      <c r="A6845" s="6" t="s">
        <v>204</v>
      </c>
      <c r="B6845" s="6" t="s">
        <v>185</v>
      </c>
      <c r="C6845" s="6" t="s">
        <v>166</v>
      </c>
      <c r="D6845">
        <v>75008.250297999999</v>
      </c>
      <c r="E6845" s="6" t="s">
        <v>100</v>
      </c>
      <c r="F6845" s="6" t="s">
        <v>99</v>
      </c>
      <c r="G6845">
        <v>20260723</v>
      </c>
    </row>
    <row r="6846" spans="1:7" x14ac:dyDescent="0.2">
      <c r="A6846" s="6" t="s">
        <v>204</v>
      </c>
      <c r="B6846" s="6" t="s">
        <v>185</v>
      </c>
      <c r="C6846" s="6" t="s">
        <v>166</v>
      </c>
      <c r="E6846" s="6" t="s">
        <v>102</v>
      </c>
      <c r="F6846" s="6" t="s">
        <v>101</v>
      </c>
      <c r="G6846">
        <v>20260723</v>
      </c>
    </row>
    <row r="6847" spans="1:7" x14ac:dyDescent="0.2">
      <c r="A6847" s="6" t="s">
        <v>204</v>
      </c>
      <c r="B6847" s="6" t="s">
        <v>185</v>
      </c>
      <c r="C6847" s="6" t="s">
        <v>166</v>
      </c>
      <c r="D6847">
        <v>3064.0087859999999</v>
      </c>
      <c r="E6847" s="6" t="s">
        <v>167</v>
      </c>
      <c r="F6847" s="6" t="s">
        <v>103</v>
      </c>
      <c r="G6847">
        <v>20260723</v>
      </c>
    </row>
    <row r="6848" spans="1:7" x14ac:dyDescent="0.2">
      <c r="A6848" s="6" t="s">
        <v>204</v>
      </c>
      <c r="B6848" s="6" t="s">
        <v>185</v>
      </c>
      <c r="C6848" s="6" t="s">
        <v>166</v>
      </c>
      <c r="D6848">
        <v>2255.3630549999998</v>
      </c>
      <c r="E6848" s="6" t="s">
        <v>168</v>
      </c>
      <c r="F6848" s="6" t="s">
        <v>104</v>
      </c>
      <c r="G6848">
        <v>20260723</v>
      </c>
    </row>
    <row r="6849" spans="1:7" x14ac:dyDescent="0.2">
      <c r="A6849" s="6" t="s">
        <v>204</v>
      </c>
      <c r="B6849" s="6" t="s">
        <v>185</v>
      </c>
      <c r="C6849" s="6" t="s">
        <v>166</v>
      </c>
      <c r="D6849">
        <v>0</v>
      </c>
      <c r="E6849" s="6" t="s">
        <v>106</v>
      </c>
      <c r="F6849" s="6" t="s">
        <v>105</v>
      </c>
      <c r="G6849">
        <v>20260723</v>
      </c>
    </row>
    <row r="6850" spans="1:7" x14ac:dyDescent="0.2">
      <c r="A6850" s="6" t="s">
        <v>204</v>
      </c>
      <c r="B6850" s="6" t="s">
        <v>185</v>
      </c>
      <c r="C6850" s="6" t="s">
        <v>166</v>
      </c>
      <c r="D6850">
        <v>1972.430163</v>
      </c>
      <c r="E6850" s="6" t="s">
        <v>108</v>
      </c>
      <c r="F6850" s="6" t="s">
        <v>107</v>
      </c>
      <c r="G6850">
        <v>20260723</v>
      </c>
    </row>
    <row r="6851" spans="1:7" x14ac:dyDescent="0.2">
      <c r="A6851" s="6" t="s">
        <v>204</v>
      </c>
      <c r="B6851" s="6" t="s">
        <v>185</v>
      </c>
      <c r="C6851" s="6" t="s">
        <v>166</v>
      </c>
      <c r="D6851">
        <v>282.93289199999998</v>
      </c>
      <c r="E6851" s="6" t="s">
        <v>110</v>
      </c>
      <c r="F6851" s="6" t="s">
        <v>109</v>
      </c>
      <c r="G6851">
        <v>20260723</v>
      </c>
    </row>
    <row r="6852" spans="1:7" x14ac:dyDescent="0.2">
      <c r="A6852" s="6" t="s">
        <v>204</v>
      </c>
      <c r="B6852" s="6" t="s">
        <v>185</v>
      </c>
      <c r="C6852" s="6" t="s">
        <v>166</v>
      </c>
      <c r="D6852">
        <v>808.64573099999996</v>
      </c>
      <c r="E6852" s="6" t="s">
        <v>112</v>
      </c>
      <c r="F6852" s="6" t="s">
        <v>111</v>
      </c>
      <c r="G6852">
        <v>20260723</v>
      </c>
    </row>
    <row r="6853" spans="1:7" x14ac:dyDescent="0.2">
      <c r="A6853" s="6" t="s">
        <v>204</v>
      </c>
      <c r="B6853" s="6" t="s">
        <v>185</v>
      </c>
      <c r="C6853" s="6" t="s">
        <v>166</v>
      </c>
      <c r="D6853">
        <v>0</v>
      </c>
      <c r="E6853" s="6" t="s">
        <v>106</v>
      </c>
      <c r="F6853" s="6" t="s">
        <v>113</v>
      </c>
      <c r="G6853">
        <v>20260723</v>
      </c>
    </row>
    <row r="6854" spans="1:7" x14ac:dyDescent="0.2">
      <c r="A6854" s="6" t="s">
        <v>204</v>
      </c>
      <c r="B6854" s="6" t="s">
        <v>185</v>
      </c>
      <c r="C6854" s="6" t="s">
        <v>166</v>
      </c>
      <c r="D6854">
        <v>690.08094900000003</v>
      </c>
      <c r="E6854" s="6" t="s">
        <v>108</v>
      </c>
      <c r="F6854" s="6" t="s">
        <v>114</v>
      </c>
      <c r="G6854">
        <v>20260723</v>
      </c>
    </row>
    <row r="6855" spans="1:7" x14ac:dyDescent="0.2">
      <c r="A6855" s="6" t="s">
        <v>204</v>
      </c>
      <c r="B6855" s="6" t="s">
        <v>185</v>
      </c>
      <c r="C6855" s="6" t="s">
        <v>166</v>
      </c>
      <c r="D6855">
        <v>118.56478199999999</v>
      </c>
      <c r="E6855" s="6" t="s">
        <v>110</v>
      </c>
      <c r="F6855" s="6" t="s">
        <v>115</v>
      </c>
      <c r="G6855">
        <v>20260723</v>
      </c>
    </row>
    <row r="6856" spans="1:7" x14ac:dyDescent="0.2">
      <c r="A6856" s="6" t="s">
        <v>204</v>
      </c>
      <c r="B6856" s="6" t="s">
        <v>185</v>
      </c>
      <c r="C6856" s="6" t="s">
        <v>166</v>
      </c>
      <c r="D6856">
        <v>20800.994987999999</v>
      </c>
      <c r="E6856" s="6" t="s">
        <v>117</v>
      </c>
      <c r="F6856" s="6" t="s">
        <v>116</v>
      </c>
      <c r="G6856">
        <v>20260723</v>
      </c>
    </row>
    <row r="6857" spans="1:7" x14ac:dyDescent="0.2">
      <c r="A6857" s="6" t="s">
        <v>204</v>
      </c>
      <c r="B6857" s="6" t="s">
        <v>185</v>
      </c>
      <c r="C6857" s="6" t="s">
        <v>166</v>
      </c>
      <c r="D6857">
        <v>2160.5598220000002</v>
      </c>
      <c r="E6857" s="6" t="s">
        <v>119</v>
      </c>
      <c r="F6857" s="6" t="s">
        <v>118</v>
      </c>
      <c r="G6857">
        <v>20260723</v>
      </c>
    </row>
    <row r="6858" spans="1:7" x14ac:dyDescent="0.2">
      <c r="A6858" s="6" t="s">
        <v>204</v>
      </c>
      <c r="B6858" s="6" t="s">
        <v>185</v>
      </c>
      <c r="C6858" s="6" t="s">
        <v>166</v>
      </c>
      <c r="D6858">
        <v>0</v>
      </c>
      <c r="E6858" s="6" t="s">
        <v>106</v>
      </c>
      <c r="F6858" s="6" t="s">
        <v>120</v>
      </c>
      <c r="G6858">
        <v>20260723</v>
      </c>
    </row>
    <row r="6859" spans="1:7" x14ac:dyDescent="0.2">
      <c r="A6859" s="6" t="s">
        <v>204</v>
      </c>
      <c r="B6859" s="6" t="s">
        <v>185</v>
      </c>
      <c r="C6859" s="6" t="s">
        <v>166</v>
      </c>
      <c r="D6859">
        <v>2036.73</v>
      </c>
      <c r="E6859" s="6" t="s">
        <v>108</v>
      </c>
      <c r="F6859" s="6" t="s">
        <v>121</v>
      </c>
      <c r="G6859">
        <v>20260723</v>
      </c>
    </row>
    <row r="6860" spans="1:7" x14ac:dyDescent="0.2">
      <c r="A6860" s="6" t="s">
        <v>204</v>
      </c>
      <c r="B6860" s="6" t="s">
        <v>185</v>
      </c>
      <c r="C6860" s="6" t="s">
        <v>166</v>
      </c>
      <c r="D6860">
        <v>123.82982199999999</v>
      </c>
      <c r="E6860" s="6" t="s">
        <v>110</v>
      </c>
      <c r="F6860" s="6" t="s">
        <v>122</v>
      </c>
      <c r="G6860">
        <v>20260723</v>
      </c>
    </row>
    <row r="6861" spans="1:7" x14ac:dyDescent="0.2">
      <c r="A6861" s="6" t="s">
        <v>204</v>
      </c>
      <c r="B6861" s="6" t="s">
        <v>185</v>
      </c>
      <c r="C6861" s="6" t="s">
        <v>166</v>
      </c>
      <c r="D6861">
        <v>18640.435165999999</v>
      </c>
      <c r="E6861" s="6" t="s">
        <v>169</v>
      </c>
      <c r="F6861" s="6" t="s">
        <v>123</v>
      </c>
      <c r="G6861">
        <v>20260723</v>
      </c>
    </row>
    <row r="6862" spans="1:7" x14ac:dyDescent="0.2">
      <c r="A6862" s="6" t="s">
        <v>204</v>
      </c>
      <c r="B6862" s="6" t="s">
        <v>185</v>
      </c>
      <c r="C6862" s="6" t="s">
        <v>166</v>
      </c>
      <c r="D6862">
        <v>0</v>
      </c>
      <c r="E6862" s="6" t="s">
        <v>106</v>
      </c>
      <c r="F6862" s="6" t="s">
        <v>124</v>
      </c>
      <c r="G6862">
        <v>20260723</v>
      </c>
    </row>
    <row r="6863" spans="1:7" x14ac:dyDescent="0.2">
      <c r="A6863" s="6" t="s">
        <v>204</v>
      </c>
      <c r="B6863" s="6" t="s">
        <v>185</v>
      </c>
      <c r="C6863" s="6" t="s">
        <v>166</v>
      </c>
      <c r="D6863">
        <v>17961.413780999999</v>
      </c>
      <c r="E6863" s="6" t="s">
        <v>108</v>
      </c>
      <c r="F6863" s="6" t="s">
        <v>125</v>
      </c>
      <c r="G6863">
        <v>20260723</v>
      </c>
    </row>
    <row r="6864" spans="1:7" x14ac:dyDescent="0.2">
      <c r="A6864" s="6" t="s">
        <v>204</v>
      </c>
      <c r="B6864" s="6" t="s">
        <v>185</v>
      </c>
      <c r="C6864" s="6" t="s">
        <v>166</v>
      </c>
      <c r="D6864">
        <v>679.02138400000001</v>
      </c>
      <c r="E6864" s="6" t="s">
        <v>110</v>
      </c>
      <c r="F6864" s="6" t="s">
        <v>126</v>
      </c>
      <c r="G6864">
        <v>20260723</v>
      </c>
    </row>
    <row r="6865" spans="1:7" x14ac:dyDescent="0.2">
      <c r="A6865" s="6" t="s">
        <v>204</v>
      </c>
      <c r="B6865" s="6" t="s">
        <v>185</v>
      </c>
      <c r="C6865" s="6" t="s">
        <v>166</v>
      </c>
      <c r="D6865">
        <v>35819.263856999998</v>
      </c>
      <c r="E6865" s="6" t="s">
        <v>170</v>
      </c>
      <c r="F6865" s="6" t="s">
        <v>127</v>
      </c>
      <c r="G6865">
        <v>20260723</v>
      </c>
    </row>
    <row r="6866" spans="1:7" x14ac:dyDescent="0.2">
      <c r="A6866" s="6" t="s">
        <v>204</v>
      </c>
      <c r="B6866" s="6" t="s">
        <v>185</v>
      </c>
      <c r="C6866" s="6" t="s">
        <v>166</v>
      </c>
      <c r="D6866">
        <v>0</v>
      </c>
      <c r="E6866" s="6" t="s">
        <v>106</v>
      </c>
      <c r="F6866" s="6" t="s">
        <v>128</v>
      </c>
      <c r="G6866">
        <v>20260723</v>
      </c>
    </row>
    <row r="6867" spans="1:7" x14ac:dyDescent="0.2">
      <c r="A6867" s="6" t="s">
        <v>204</v>
      </c>
      <c r="B6867" s="6" t="s">
        <v>185</v>
      </c>
      <c r="C6867" s="6" t="s">
        <v>166</v>
      </c>
      <c r="D6867">
        <v>35344.433215999998</v>
      </c>
      <c r="E6867" s="6" t="s">
        <v>108</v>
      </c>
      <c r="F6867" s="6" t="s">
        <v>129</v>
      </c>
      <c r="G6867">
        <v>20260723</v>
      </c>
    </row>
    <row r="6868" spans="1:7" x14ac:dyDescent="0.2">
      <c r="A6868" s="6" t="s">
        <v>204</v>
      </c>
      <c r="B6868" s="6" t="s">
        <v>185</v>
      </c>
      <c r="C6868" s="6" t="s">
        <v>166</v>
      </c>
      <c r="D6868">
        <v>474.83064100000001</v>
      </c>
      <c r="E6868" s="6" t="s">
        <v>110</v>
      </c>
      <c r="F6868" s="6" t="s">
        <v>130</v>
      </c>
      <c r="G6868">
        <v>20260723</v>
      </c>
    </row>
    <row r="6869" spans="1:7" x14ac:dyDescent="0.2">
      <c r="A6869" s="6" t="s">
        <v>204</v>
      </c>
      <c r="B6869" s="6" t="s">
        <v>185</v>
      </c>
      <c r="C6869" s="6" t="s">
        <v>166</v>
      </c>
      <c r="E6869" s="6" t="s">
        <v>132</v>
      </c>
      <c r="F6869" s="6" t="s">
        <v>131</v>
      </c>
      <c r="G6869">
        <v>20260723</v>
      </c>
    </row>
    <row r="6870" spans="1:7" x14ac:dyDescent="0.2">
      <c r="A6870" s="6" t="s">
        <v>204</v>
      </c>
      <c r="B6870" s="6" t="s">
        <v>185</v>
      </c>
      <c r="C6870" s="6" t="s">
        <v>166</v>
      </c>
      <c r="D6870">
        <v>6.7390000000000002E-3</v>
      </c>
      <c r="E6870" s="6" t="s">
        <v>134</v>
      </c>
      <c r="F6870" s="6" t="s">
        <v>133</v>
      </c>
      <c r="G6870">
        <v>20260723</v>
      </c>
    </row>
    <row r="6871" spans="1:7" x14ac:dyDescent="0.2">
      <c r="A6871" s="6" t="s">
        <v>204</v>
      </c>
      <c r="B6871" s="6" t="s">
        <v>185</v>
      </c>
      <c r="C6871" s="6" t="s">
        <v>166</v>
      </c>
      <c r="D6871">
        <v>3.5553460000000001</v>
      </c>
      <c r="E6871" s="6" t="s">
        <v>136</v>
      </c>
      <c r="F6871" s="6" t="s">
        <v>135</v>
      </c>
      <c r="G6871">
        <v>20260723</v>
      </c>
    </row>
    <row r="6872" spans="1:7" x14ac:dyDescent="0.2">
      <c r="A6872" s="6" t="s">
        <v>204</v>
      </c>
      <c r="B6872" s="6" t="s">
        <v>185</v>
      </c>
      <c r="C6872" s="6" t="s">
        <v>166</v>
      </c>
      <c r="D6872">
        <v>65.656647000000007</v>
      </c>
      <c r="E6872" s="6" t="s">
        <v>138</v>
      </c>
      <c r="F6872" s="6" t="s">
        <v>137</v>
      </c>
      <c r="G6872">
        <v>20260723</v>
      </c>
    </row>
    <row r="6873" spans="1:7" x14ac:dyDescent="0.2">
      <c r="A6873" s="6" t="s">
        <v>204</v>
      </c>
      <c r="B6873" s="6" t="s">
        <v>185</v>
      </c>
      <c r="C6873" s="6" t="s">
        <v>166</v>
      </c>
      <c r="D6873">
        <v>0.52396200000000004</v>
      </c>
      <c r="E6873" s="6" t="s">
        <v>140</v>
      </c>
      <c r="F6873" s="6" t="s">
        <v>139</v>
      </c>
      <c r="G6873">
        <v>20260723</v>
      </c>
    </row>
    <row r="6874" spans="1:7" x14ac:dyDescent="0.2">
      <c r="A6874" s="6" t="s">
        <v>204</v>
      </c>
      <c r="B6874" s="6" t="s">
        <v>185</v>
      </c>
      <c r="C6874" s="6" t="s">
        <v>166</v>
      </c>
      <c r="D6874">
        <v>1494.2727629999999</v>
      </c>
      <c r="E6874" s="6" t="s">
        <v>142</v>
      </c>
      <c r="F6874" s="6" t="s">
        <v>141</v>
      </c>
      <c r="G6874">
        <v>20260723</v>
      </c>
    </row>
    <row r="6875" spans="1:7" x14ac:dyDescent="0.2">
      <c r="A6875" s="6" t="s">
        <v>204</v>
      </c>
      <c r="B6875" s="6" t="s">
        <v>185</v>
      </c>
      <c r="C6875" s="6" t="s">
        <v>166</v>
      </c>
      <c r="D6875">
        <v>47.121259000000002</v>
      </c>
      <c r="E6875" s="6" t="s">
        <v>52</v>
      </c>
      <c r="F6875" s="6" t="s">
        <v>143</v>
      </c>
      <c r="G6875">
        <v>20260723</v>
      </c>
    </row>
    <row r="6876" spans="1:7" x14ac:dyDescent="0.2">
      <c r="A6876" s="6" t="s">
        <v>204</v>
      </c>
      <c r="B6876" s="6" t="s">
        <v>185</v>
      </c>
      <c r="C6876" s="6" t="s">
        <v>166</v>
      </c>
      <c r="D6876">
        <v>0</v>
      </c>
      <c r="E6876" s="6" t="s">
        <v>145</v>
      </c>
      <c r="F6876" s="6" t="s">
        <v>144</v>
      </c>
      <c r="G6876">
        <v>20260723</v>
      </c>
    </row>
    <row r="6877" spans="1:7" x14ac:dyDescent="0.2">
      <c r="A6877" s="6" t="s">
        <v>204</v>
      </c>
      <c r="B6877" s="6" t="s">
        <v>185</v>
      </c>
      <c r="C6877" s="6" t="s">
        <v>166</v>
      </c>
      <c r="D6877">
        <v>9.2553610000000006</v>
      </c>
      <c r="E6877" s="6" t="s">
        <v>147</v>
      </c>
      <c r="F6877" s="6" t="s">
        <v>146</v>
      </c>
      <c r="G6877">
        <v>20260723</v>
      </c>
    </row>
    <row r="6878" spans="1:7" x14ac:dyDescent="0.2">
      <c r="A6878" s="6" t="s">
        <v>204</v>
      </c>
      <c r="B6878" s="6" t="s">
        <v>185</v>
      </c>
      <c r="C6878" s="6" t="s">
        <v>166</v>
      </c>
      <c r="D6878">
        <v>139.61079000000001</v>
      </c>
      <c r="E6878" s="6" t="s">
        <v>149</v>
      </c>
      <c r="F6878" s="6" t="s">
        <v>148</v>
      </c>
      <c r="G6878">
        <v>20260723</v>
      </c>
    </row>
    <row r="6879" spans="1:7" x14ac:dyDescent="0.2">
      <c r="A6879" s="6" t="s">
        <v>204</v>
      </c>
      <c r="B6879" s="6" t="s">
        <v>185</v>
      </c>
      <c r="C6879" s="6" t="s">
        <v>166</v>
      </c>
      <c r="D6879">
        <v>31.330840999999999</v>
      </c>
      <c r="E6879" s="6" t="s">
        <v>151</v>
      </c>
      <c r="F6879" s="6" t="s">
        <v>150</v>
      </c>
      <c r="G6879">
        <v>20260723</v>
      </c>
    </row>
    <row r="6880" spans="1:7" x14ac:dyDescent="0.2">
      <c r="A6880" s="6" t="s">
        <v>204</v>
      </c>
      <c r="B6880" s="6" t="s">
        <v>185</v>
      </c>
      <c r="C6880" s="6" t="s">
        <v>166</v>
      </c>
      <c r="D6880">
        <v>330.03348499999998</v>
      </c>
      <c r="E6880" s="6" t="s">
        <v>153</v>
      </c>
      <c r="F6880" s="6" t="s">
        <v>152</v>
      </c>
      <c r="G6880">
        <v>20260723</v>
      </c>
    </row>
    <row r="6881" spans="1:7" x14ac:dyDescent="0.2">
      <c r="A6881" s="6" t="s">
        <v>204</v>
      </c>
      <c r="B6881" s="6" t="s">
        <v>185</v>
      </c>
      <c r="C6881" s="6" t="s">
        <v>166</v>
      </c>
      <c r="D6881">
        <v>674</v>
      </c>
      <c r="E6881" s="6" t="s">
        <v>155</v>
      </c>
      <c r="F6881" s="6" t="s">
        <v>154</v>
      </c>
      <c r="G6881">
        <v>20260723</v>
      </c>
    </row>
    <row r="6882" spans="1:7" x14ac:dyDescent="0.2">
      <c r="A6882" s="6" t="s">
        <v>204</v>
      </c>
      <c r="B6882" s="6" t="s">
        <v>185</v>
      </c>
      <c r="C6882" s="6" t="s">
        <v>166</v>
      </c>
      <c r="D6882">
        <v>0</v>
      </c>
      <c r="E6882" s="6" t="s">
        <v>157</v>
      </c>
      <c r="F6882" s="6" t="s">
        <v>156</v>
      </c>
      <c r="G6882">
        <v>20260723</v>
      </c>
    </row>
    <row r="6883" spans="1:7" x14ac:dyDescent="0.2">
      <c r="A6883" s="6" t="s">
        <v>204</v>
      </c>
      <c r="B6883" s="6" t="s">
        <v>185</v>
      </c>
      <c r="C6883" s="6" t="s">
        <v>166</v>
      </c>
      <c r="D6883">
        <v>674</v>
      </c>
      <c r="E6883" s="6" t="s">
        <v>159</v>
      </c>
      <c r="F6883" s="6" t="s">
        <v>158</v>
      </c>
      <c r="G6883">
        <v>20260723</v>
      </c>
    </row>
    <row r="6884" spans="1:7" x14ac:dyDescent="0.2">
      <c r="A6884" s="6" t="s">
        <v>204</v>
      </c>
      <c r="B6884" s="6" t="s">
        <v>185</v>
      </c>
      <c r="C6884" s="6" t="s">
        <v>166</v>
      </c>
      <c r="D6884">
        <v>677.80596000000003</v>
      </c>
      <c r="E6884" s="6" t="s">
        <v>161</v>
      </c>
      <c r="F6884" s="6" t="s">
        <v>160</v>
      </c>
      <c r="G6884">
        <v>20260723</v>
      </c>
    </row>
    <row r="6885" spans="1:7" x14ac:dyDescent="0.2">
      <c r="A6885" s="6" t="s">
        <v>204</v>
      </c>
      <c r="B6885" s="6" t="s">
        <v>185</v>
      </c>
      <c r="C6885" s="6" t="s">
        <v>166</v>
      </c>
      <c r="D6885">
        <v>63157.440789</v>
      </c>
      <c r="E6885" s="6" t="s">
        <v>163</v>
      </c>
      <c r="F6885" s="6" t="s">
        <v>162</v>
      </c>
      <c r="G6885">
        <v>20260723</v>
      </c>
    </row>
    <row r="6886" spans="1:7" x14ac:dyDescent="0.2">
      <c r="A6886" s="6" t="s">
        <v>204</v>
      </c>
      <c r="B6886" s="6" t="s">
        <v>185</v>
      </c>
      <c r="C6886" s="6" t="s">
        <v>166</v>
      </c>
      <c r="D6886">
        <v>11850.809508</v>
      </c>
      <c r="E6886" s="6" t="s">
        <v>165</v>
      </c>
      <c r="F6886" s="6" t="s">
        <v>164</v>
      </c>
      <c r="G6886">
        <v>20260723</v>
      </c>
    </row>
    <row r="6887" spans="1:7" x14ac:dyDescent="0.2">
      <c r="A6887" s="6" t="s">
        <v>204</v>
      </c>
      <c r="B6887" s="6" t="s">
        <v>188</v>
      </c>
      <c r="C6887" s="6" t="s">
        <v>166</v>
      </c>
      <c r="E6887" s="6" t="s">
        <v>12</v>
      </c>
      <c r="F6887" s="6" t="s">
        <v>11</v>
      </c>
      <c r="G6887">
        <v>20260723</v>
      </c>
    </row>
    <row r="6888" spans="1:7" x14ac:dyDescent="0.2">
      <c r="A6888" s="6" t="s">
        <v>204</v>
      </c>
      <c r="B6888" s="6" t="s">
        <v>188</v>
      </c>
      <c r="C6888" s="6" t="s">
        <v>166</v>
      </c>
      <c r="E6888" s="6" t="s">
        <v>16</v>
      </c>
      <c r="F6888" s="6" t="s">
        <v>15</v>
      </c>
      <c r="G6888">
        <v>20260723</v>
      </c>
    </row>
    <row r="6889" spans="1:7" x14ac:dyDescent="0.2">
      <c r="A6889" s="6" t="s">
        <v>204</v>
      </c>
      <c r="B6889" s="6" t="s">
        <v>188</v>
      </c>
      <c r="C6889" s="6" t="s">
        <v>166</v>
      </c>
      <c r="E6889" s="6" t="s">
        <v>18</v>
      </c>
      <c r="F6889" s="6" t="s">
        <v>17</v>
      </c>
      <c r="G6889">
        <v>20260723</v>
      </c>
    </row>
    <row r="6890" spans="1:7" x14ac:dyDescent="0.2">
      <c r="A6890" s="6" t="s">
        <v>204</v>
      </c>
      <c r="B6890" s="6" t="s">
        <v>188</v>
      </c>
      <c r="C6890" s="6" t="s">
        <v>166</v>
      </c>
      <c r="D6890">
        <v>0</v>
      </c>
      <c r="E6890" s="6" t="s">
        <v>20</v>
      </c>
      <c r="F6890" s="6" t="s">
        <v>19</v>
      </c>
      <c r="G6890">
        <v>20260723</v>
      </c>
    </row>
    <row r="6891" spans="1:7" x14ac:dyDescent="0.2">
      <c r="A6891" s="6" t="s">
        <v>204</v>
      </c>
      <c r="B6891" s="6" t="s">
        <v>188</v>
      </c>
      <c r="C6891" s="6" t="s">
        <v>166</v>
      </c>
      <c r="D6891">
        <v>13.203015000000001</v>
      </c>
      <c r="E6891" s="6" t="s">
        <v>22</v>
      </c>
      <c r="F6891" s="6" t="s">
        <v>21</v>
      </c>
      <c r="G6891">
        <v>20260723</v>
      </c>
    </row>
    <row r="6892" spans="1:7" x14ac:dyDescent="0.2">
      <c r="A6892" s="6" t="s">
        <v>204</v>
      </c>
      <c r="B6892" s="6" t="s">
        <v>188</v>
      </c>
      <c r="C6892" s="6" t="s">
        <v>166</v>
      </c>
      <c r="D6892">
        <v>0.22342500000000001</v>
      </c>
      <c r="E6892" s="6" t="s">
        <v>24</v>
      </c>
      <c r="F6892" s="6" t="s">
        <v>23</v>
      </c>
      <c r="G6892">
        <v>20260723</v>
      </c>
    </row>
    <row r="6893" spans="1:7" x14ac:dyDescent="0.2">
      <c r="A6893" s="6" t="s">
        <v>204</v>
      </c>
      <c r="B6893" s="6" t="s">
        <v>188</v>
      </c>
      <c r="C6893" s="6" t="s">
        <v>166</v>
      </c>
      <c r="D6893">
        <v>184.27608799999999</v>
      </c>
      <c r="E6893" s="6" t="s">
        <v>26</v>
      </c>
      <c r="F6893" s="6" t="s">
        <v>25</v>
      </c>
      <c r="G6893">
        <v>20260723</v>
      </c>
    </row>
    <row r="6894" spans="1:7" x14ac:dyDescent="0.2">
      <c r="A6894" s="6" t="s">
        <v>204</v>
      </c>
      <c r="B6894" s="6" t="s">
        <v>188</v>
      </c>
      <c r="C6894" s="6" t="s">
        <v>166</v>
      </c>
      <c r="D6894">
        <v>30741.594163999998</v>
      </c>
      <c r="E6894" s="6" t="s">
        <v>28</v>
      </c>
      <c r="F6894" s="6" t="s">
        <v>27</v>
      </c>
      <c r="G6894">
        <v>20260723</v>
      </c>
    </row>
    <row r="6895" spans="1:7" x14ac:dyDescent="0.2">
      <c r="A6895" s="6" t="s">
        <v>204</v>
      </c>
      <c r="B6895" s="6" t="s">
        <v>188</v>
      </c>
      <c r="C6895" s="6" t="s">
        <v>166</v>
      </c>
      <c r="D6895">
        <v>2051.7030319999999</v>
      </c>
      <c r="E6895" s="6" t="s">
        <v>30</v>
      </c>
      <c r="F6895" s="6" t="s">
        <v>29</v>
      </c>
      <c r="G6895">
        <v>20260723</v>
      </c>
    </row>
    <row r="6896" spans="1:7" x14ac:dyDescent="0.2">
      <c r="A6896" s="6" t="s">
        <v>204</v>
      </c>
      <c r="B6896" s="6" t="s">
        <v>188</v>
      </c>
      <c r="C6896" s="6" t="s">
        <v>166</v>
      </c>
      <c r="D6896">
        <v>984.06873399999995</v>
      </c>
      <c r="E6896" s="6" t="s">
        <v>32</v>
      </c>
      <c r="F6896" s="6" t="s">
        <v>31</v>
      </c>
      <c r="G6896">
        <v>20260723</v>
      </c>
    </row>
    <row r="6897" spans="1:7" x14ac:dyDescent="0.2">
      <c r="A6897" s="6" t="s">
        <v>204</v>
      </c>
      <c r="B6897" s="6" t="s">
        <v>188</v>
      </c>
      <c r="C6897" s="6" t="s">
        <v>166</v>
      </c>
      <c r="D6897">
        <v>2251.6044769999999</v>
      </c>
      <c r="E6897" s="6" t="s">
        <v>34</v>
      </c>
      <c r="F6897" s="6" t="s">
        <v>33</v>
      </c>
      <c r="G6897">
        <v>20260723</v>
      </c>
    </row>
    <row r="6898" spans="1:7" x14ac:dyDescent="0.2">
      <c r="A6898" s="6" t="s">
        <v>204</v>
      </c>
      <c r="B6898" s="6" t="s">
        <v>188</v>
      </c>
      <c r="C6898" s="6" t="s">
        <v>166</v>
      </c>
      <c r="D6898">
        <v>1815.442943</v>
      </c>
      <c r="E6898" s="6" t="s">
        <v>36</v>
      </c>
      <c r="F6898" s="6" t="s">
        <v>35</v>
      </c>
      <c r="G6898">
        <v>20260723</v>
      </c>
    </row>
    <row r="6899" spans="1:7" x14ac:dyDescent="0.2">
      <c r="A6899" s="6" t="s">
        <v>204</v>
      </c>
      <c r="B6899" s="6" t="s">
        <v>188</v>
      </c>
      <c r="C6899" s="6" t="s">
        <v>166</v>
      </c>
      <c r="D6899">
        <v>436.16153400000002</v>
      </c>
      <c r="E6899" s="6" t="s">
        <v>38</v>
      </c>
      <c r="F6899" s="6" t="s">
        <v>37</v>
      </c>
      <c r="G6899">
        <v>20260723</v>
      </c>
    </row>
    <row r="6900" spans="1:7" x14ac:dyDescent="0.2">
      <c r="A6900" s="6" t="s">
        <v>204</v>
      </c>
      <c r="B6900" s="6" t="s">
        <v>188</v>
      </c>
      <c r="C6900" s="6" t="s">
        <v>166</v>
      </c>
      <c r="D6900">
        <v>14744.757609</v>
      </c>
      <c r="E6900" s="6" t="s">
        <v>40</v>
      </c>
      <c r="F6900" s="6" t="s">
        <v>39</v>
      </c>
      <c r="G6900">
        <v>20260723</v>
      </c>
    </row>
    <row r="6901" spans="1:7" x14ac:dyDescent="0.2">
      <c r="A6901" s="6" t="s">
        <v>204</v>
      </c>
      <c r="B6901" s="6" t="s">
        <v>188</v>
      </c>
      <c r="C6901" s="6" t="s">
        <v>166</v>
      </c>
      <c r="D6901">
        <v>3579.3499879999999</v>
      </c>
      <c r="E6901" s="6" t="s">
        <v>42</v>
      </c>
      <c r="F6901" s="6" t="s">
        <v>41</v>
      </c>
      <c r="G6901">
        <v>20260723</v>
      </c>
    </row>
    <row r="6902" spans="1:7" x14ac:dyDescent="0.2">
      <c r="A6902" s="6" t="s">
        <v>204</v>
      </c>
      <c r="B6902" s="6" t="s">
        <v>188</v>
      </c>
      <c r="C6902" s="6" t="s">
        <v>166</v>
      </c>
      <c r="D6902">
        <v>11148.726549000001</v>
      </c>
      <c r="E6902" s="6" t="s">
        <v>44</v>
      </c>
      <c r="F6902" s="6" t="s">
        <v>43</v>
      </c>
      <c r="G6902">
        <v>20260723</v>
      </c>
    </row>
    <row r="6903" spans="1:7" x14ac:dyDescent="0.2">
      <c r="A6903" s="6" t="s">
        <v>204</v>
      </c>
      <c r="B6903" s="6" t="s">
        <v>188</v>
      </c>
      <c r="C6903" s="6" t="s">
        <v>166</v>
      </c>
      <c r="D6903">
        <v>14.836862</v>
      </c>
      <c r="E6903" s="6" t="s">
        <v>46</v>
      </c>
      <c r="F6903" s="6" t="s">
        <v>45</v>
      </c>
      <c r="G6903">
        <v>20260723</v>
      </c>
    </row>
    <row r="6904" spans="1:7" x14ac:dyDescent="0.2">
      <c r="A6904" s="6" t="s">
        <v>204</v>
      </c>
      <c r="B6904" s="6" t="s">
        <v>188</v>
      </c>
      <c r="C6904" s="6" t="s">
        <v>166</v>
      </c>
      <c r="D6904">
        <v>1.8442099999999999</v>
      </c>
      <c r="E6904" s="6" t="s">
        <v>48</v>
      </c>
      <c r="F6904" s="6" t="s">
        <v>47</v>
      </c>
      <c r="G6904">
        <v>20260723</v>
      </c>
    </row>
    <row r="6905" spans="1:7" x14ac:dyDescent="0.2">
      <c r="A6905" s="6" t="s">
        <v>204</v>
      </c>
      <c r="B6905" s="6" t="s">
        <v>188</v>
      </c>
      <c r="C6905" s="6" t="s">
        <v>166</v>
      </c>
      <c r="D6905">
        <v>10487.147247999999</v>
      </c>
      <c r="E6905" s="6" t="s">
        <v>50</v>
      </c>
      <c r="F6905" s="6" t="s">
        <v>49</v>
      </c>
      <c r="G6905">
        <v>20260723</v>
      </c>
    </row>
    <row r="6906" spans="1:7" x14ac:dyDescent="0.2">
      <c r="A6906" s="6" t="s">
        <v>204</v>
      </c>
      <c r="B6906" s="6" t="s">
        <v>188</v>
      </c>
      <c r="C6906" s="6" t="s">
        <v>166</v>
      </c>
      <c r="D6906">
        <v>157.08578700000001</v>
      </c>
      <c r="E6906" s="6" t="s">
        <v>52</v>
      </c>
      <c r="F6906" s="6" t="s">
        <v>51</v>
      </c>
      <c r="G6906">
        <v>20260723</v>
      </c>
    </row>
    <row r="6907" spans="1:7" x14ac:dyDescent="0.2">
      <c r="A6907" s="6" t="s">
        <v>204</v>
      </c>
      <c r="B6907" s="6" t="s">
        <v>188</v>
      </c>
      <c r="C6907" s="6" t="s">
        <v>166</v>
      </c>
      <c r="D6907">
        <v>64.196861999999996</v>
      </c>
      <c r="E6907" s="6" t="s">
        <v>54</v>
      </c>
      <c r="F6907" s="6" t="s">
        <v>53</v>
      </c>
      <c r="G6907">
        <v>20260723</v>
      </c>
    </row>
    <row r="6908" spans="1:7" x14ac:dyDescent="0.2">
      <c r="A6908" s="6" t="s">
        <v>204</v>
      </c>
      <c r="B6908" s="6" t="s">
        <v>188</v>
      </c>
      <c r="C6908" s="6" t="s">
        <v>166</v>
      </c>
      <c r="D6908">
        <v>1.0304150000000001</v>
      </c>
      <c r="E6908" s="6" t="s">
        <v>56</v>
      </c>
      <c r="F6908" s="6" t="s">
        <v>55</v>
      </c>
      <c r="G6908">
        <v>20260723</v>
      </c>
    </row>
    <row r="6909" spans="1:7" x14ac:dyDescent="0.2">
      <c r="A6909" s="6" t="s">
        <v>204</v>
      </c>
      <c r="B6909" s="6" t="s">
        <v>188</v>
      </c>
      <c r="C6909" s="6" t="s">
        <v>166</v>
      </c>
      <c r="D6909">
        <v>36303.340053</v>
      </c>
      <c r="E6909" s="6" t="s">
        <v>58</v>
      </c>
      <c r="F6909" s="6" t="s">
        <v>57</v>
      </c>
      <c r="G6909">
        <v>20260723</v>
      </c>
    </row>
    <row r="6910" spans="1:7" x14ac:dyDescent="0.2">
      <c r="A6910" s="6" t="s">
        <v>204</v>
      </c>
      <c r="B6910" s="6" t="s">
        <v>188</v>
      </c>
      <c r="C6910" s="6" t="s">
        <v>166</v>
      </c>
      <c r="D6910">
        <v>1494.979026</v>
      </c>
      <c r="E6910" s="6" t="s">
        <v>60</v>
      </c>
      <c r="F6910" s="6" t="s">
        <v>59</v>
      </c>
      <c r="G6910">
        <v>20260723</v>
      </c>
    </row>
    <row r="6911" spans="1:7" x14ac:dyDescent="0.2">
      <c r="A6911" s="6" t="s">
        <v>204</v>
      </c>
      <c r="B6911" s="6" t="s">
        <v>188</v>
      </c>
      <c r="C6911" s="6" t="s">
        <v>166</v>
      </c>
      <c r="D6911">
        <v>0.21049799999999999</v>
      </c>
      <c r="E6911" s="6" t="s">
        <v>62</v>
      </c>
      <c r="F6911" s="6" t="s">
        <v>61</v>
      </c>
      <c r="G6911">
        <v>20260723</v>
      </c>
    </row>
    <row r="6912" spans="1:7" x14ac:dyDescent="0.2">
      <c r="A6912" s="6" t="s">
        <v>204</v>
      </c>
      <c r="B6912" s="6" t="s">
        <v>188</v>
      </c>
      <c r="C6912" s="6" t="s">
        <v>166</v>
      </c>
      <c r="D6912">
        <v>0.76468700000000001</v>
      </c>
      <c r="E6912" s="6" t="s">
        <v>64</v>
      </c>
      <c r="F6912" s="6" t="s">
        <v>63</v>
      </c>
      <c r="G6912">
        <v>20260723</v>
      </c>
    </row>
    <row r="6913" spans="1:7" x14ac:dyDescent="0.2">
      <c r="A6913" s="6" t="s">
        <v>204</v>
      </c>
      <c r="B6913" s="6" t="s">
        <v>188</v>
      </c>
      <c r="C6913" s="6" t="s">
        <v>166</v>
      </c>
      <c r="D6913">
        <v>1494.003841</v>
      </c>
      <c r="E6913" s="6" t="s">
        <v>66</v>
      </c>
      <c r="F6913" s="6" t="s">
        <v>65</v>
      </c>
      <c r="G6913">
        <v>20260723</v>
      </c>
    </row>
    <row r="6914" spans="1:7" x14ac:dyDescent="0.2">
      <c r="A6914" s="6" t="s">
        <v>204</v>
      </c>
      <c r="B6914" s="6" t="s">
        <v>188</v>
      </c>
      <c r="C6914" s="6" t="s">
        <v>166</v>
      </c>
      <c r="D6914">
        <v>355.80797999999999</v>
      </c>
      <c r="E6914" s="6" t="s">
        <v>68</v>
      </c>
      <c r="F6914" s="6" t="s">
        <v>67</v>
      </c>
      <c r="G6914">
        <v>20260723</v>
      </c>
    </row>
    <row r="6915" spans="1:7" x14ac:dyDescent="0.2">
      <c r="A6915" s="6" t="s">
        <v>204</v>
      </c>
      <c r="B6915" s="6" t="s">
        <v>188</v>
      </c>
      <c r="C6915" s="6" t="s">
        <v>166</v>
      </c>
      <c r="D6915">
        <v>204.03653</v>
      </c>
      <c r="E6915" s="6" t="s">
        <v>70</v>
      </c>
      <c r="F6915" s="6" t="s">
        <v>69</v>
      </c>
      <c r="G6915">
        <v>20260723</v>
      </c>
    </row>
    <row r="6916" spans="1:7" x14ac:dyDescent="0.2">
      <c r="A6916" s="6" t="s">
        <v>204</v>
      </c>
      <c r="B6916" s="6" t="s">
        <v>188</v>
      </c>
      <c r="C6916" s="6" t="s">
        <v>166</v>
      </c>
      <c r="D6916">
        <v>199.62271699999999</v>
      </c>
      <c r="E6916" s="6" t="s">
        <v>72</v>
      </c>
      <c r="F6916" s="6" t="s">
        <v>71</v>
      </c>
      <c r="G6916">
        <v>20260723</v>
      </c>
    </row>
    <row r="6917" spans="1:7" x14ac:dyDescent="0.2">
      <c r="A6917" s="6" t="s">
        <v>204</v>
      </c>
      <c r="B6917" s="6" t="s">
        <v>188</v>
      </c>
      <c r="C6917" s="6" t="s">
        <v>166</v>
      </c>
      <c r="D6917">
        <v>4.4138120000000001</v>
      </c>
      <c r="E6917" s="6" t="s">
        <v>74</v>
      </c>
      <c r="F6917" s="6" t="s">
        <v>73</v>
      </c>
      <c r="G6917">
        <v>20260723</v>
      </c>
    </row>
    <row r="6918" spans="1:7" x14ac:dyDescent="0.2">
      <c r="A6918" s="6" t="s">
        <v>204</v>
      </c>
      <c r="B6918" s="6" t="s">
        <v>188</v>
      </c>
      <c r="C6918" s="6" t="s">
        <v>166</v>
      </c>
      <c r="D6918">
        <v>151.77144899999999</v>
      </c>
      <c r="E6918" s="6" t="s">
        <v>76</v>
      </c>
      <c r="F6918" s="6" t="s">
        <v>75</v>
      </c>
      <c r="G6918">
        <v>20260723</v>
      </c>
    </row>
    <row r="6919" spans="1:7" x14ac:dyDescent="0.2">
      <c r="A6919" s="6" t="s">
        <v>204</v>
      </c>
      <c r="B6919" s="6" t="s">
        <v>188</v>
      </c>
      <c r="C6919" s="6" t="s">
        <v>166</v>
      </c>
      <c r="D6919">
        <v>4.9281069999999998</v>
      </c>
      <c r="E6919" s="6" t="s">
        <v>78</v>
      </c>
      <c r="F6919" s="6" t="s">
        <v>77</v>
      </c>
      <c r="G6919">
        <v>20260723</v>
      </c>
    </row>
    <row r="6920" spans="1:7" x14ac:dyDescent="0.2">
      <c r="A6920" s="6" t="s">
        <v>204</v>
      </c>
      <c r="B6920" s="6" t="s">
        <v>188</v>
      </c>
      <c r="C6920" s="6" t="s">
        <v>166</v>
      </c>
      <c r="D6920">
        <v>146.84334200000001</v>
      </c>
      <c r="E6920" s="6" t="s">
        <v>80</v>
      </c>
      <c r="F6920" s="6" t="s">
        <v>79</v>
      </c>
      <c r="G6920">
        <v>20260723</v>
      </c>
    </row>
    <row r="6921" spans="1:7" x14ac:dyDescent="0.2">
      <c r="A6921" s="6" t="s">
        <v>204</v>
      </c>
      <c r="B6921" s="6" t="s">
        <v>188</v>
      </c>
      <c r="C6921" s="6" t="s">
        <v>166</v>
      </c>
      <c r="D6921">
        <v>0</v>
      </c>
      <c r="E6921" s="6" t="s">
        <v>82</v>
      </c>
      <c r="F6921" s="6" t="s">
        <v>81</v>
      </c>
      <c r="G6921">
        <v>20260723</v>
      </c>
    </row>
    <row r="6922" spans="1:7" x14ac:dyDescent="0.2">
      <c r="A6922" s="6" t="s">
        <v>204</v>
      </c>
      <c r="B6922" s="6" t="s">
        <v>188</v>
      </c>
      <c r="C6922" s="6" t="s">
        <v>166</v>
      </c>
      <c r="D6922">
        <v>12.957601</v>
      </c>
      <c r="E6922" s="6" t="s">
        <v>84</v>
      </c>
      <c r="F6922" s="6" t="s">
        <v>83</v>
      </c>
      <c r="G6922">
        <v>20260723</v>
      </c>
    </row>
    <row r="6923" spans="1:7" x14ac:dyDescent="0.2">
      <c r="A6923" s="6" t="s">
        <v>204</v>
      </c>
      <c r="B6923" s="6" t="s">
        <v>188</v>
      </c>
      <c r="C6923" s="6" t="s">
        <v>166</v>
      </c>
      <c r="D6923">
        <v>323.53078399999998</v>
      </c>
      <c r="E6923" s="6" t="s">
        <v>86</v>
      </c>
      <c r="F6923" s="6" t="s">
        <v>85</v>
      </c>
      <c r="G6923">
        <v>20260723</v>
      </c>
    </row>
    <row r="6924" spans="1:7" x14ac:dyDescent="0.2">
      <c r="A6924" s="6" t="s">
        <v>204</v>
      </c>
      <c r="B6924" s="6" t="s">
        <v>188</v>
      </c>
      <c r="C6924" s="6" t="s">
        <v>166</v>
      </c>
      <c r="D6924">
        <v>31.187660999999999</v>
      </c>
      <c r="E6924" s="6" t="s">
        <v>88</v>
      </c>
      <c r="F6924" s="6" t="s">
        <v>87</v>
      </c>
      <c r="G6924">
        <v>20260723</v>
      </c>
    </row>
    <row r="6925" spans="1:7" x14ac:dyDescent="0.2">
      <c r="A6925" s="6" t="s">
        <v>204</v>
      </c>
      <c r="B6925" s="6" t="s">
        <v>188</v>
      </c>
      <c r="C6925" s="6" t="s">
        <v>166</v>
      </c>
      <c r="D6925">
        <v>401.26315399999999</v>
      </c>
      <c r="E6925" s="6" t="s">
        <v>90</v>
      </c>
      <c r="F6925" s="6" t="s">
        <v>89</v>
      </c>
      <c r="G6925">
        <v>20260723</v>
      </c>
    </row>
    <row r="6926" spans="1:7" x14ac:dyDescent="0.2">
      <c r="A6926" s="6" t="s">
        <v>204</v>
      </c>
      <c r="B6926" s="6" t="s">
        <v>188</v>
      </c>
      <c r="C6926" s="6" t="s">
        <v>166</v>
      </c>
      <c r="D6926">
        <v>0</v>
      </c>
      <c r="E6926" s="6" t="s">
        <v>92</v>
      </c>
      <c r="F6926" s="6" t="s">
        <v>91</v>
      </c>
      <c r="G6926">
        <v>20260723</v>
      </c>
    </row>
    <row r="6927" spans="1:7" x14ac:dyDescent="0.2">
      <c r="A6927" s="6" t="s">
        <v>204</v>
      </c>
      <c r="B6927" s="6" t="s">
        <v>188</v>
      </c>
      <c r="C6927" s="6" t="s">
        <v>166</v>
      </c>
      <c r="D6927">
        <v>0</v>
      </c>
      <c r="E6927" s="6" t="s">
        <v>94</v>
      </c>
      <c r="F6927" s="6" t="s">
        <v>93</v>
      </c>
      <c r="G6927">
        <v>20260723</v>
      </c>
    </row>
    <row r="6928" spans="1:7" x14ac:dyDescent="0.2">
      <c r="A6928" s="6" t="s">
        <v>204</v>
      </c>
      <c r="B6928" s="6" t="s">
        <v>188</v>
      </c>
      <c r="C6928" s="6" t="s">
        <v>166</v>
      </c>
      <c r="D6928">
        <v>1879.1233729999999</v>
      </c>
      <c r="E6928" s="6" t="s">
        <v>96</v>
      </c>
      <c r="F6928" s="6" t="s">
        <v>95</v>
      </c>
      <c r="G6928">
        <v>20260723</v>
      </c>
    </row>
    <row r="6929" spans="1:7" x14ac:dyDescent="0.2">
      <c r="A6929" s="6" t="s">
        <v>204</v>
      </c>
      <c r="B6929" s="6" t="s">
        <v>188</v>
      </c>
      <c r="C6929" s="6" t="s">
        <v>166</v>
      </c>
      <c r="D6929">
        <v>289.193285</v>
      </c>
      <c r="E6929" s="6" t="s">
        <v>98</v>
      </c>
      <c r="F6929" s="6" t="s">
        <v>97</v>
      </c>
      <c r="G6929">
        <v>20260723</v>
      </c>
    </row>
    <row r="6930" spans="1:7" x14ac:dyDescent="0.2">
      <c r="A6930" s="6" t="s">
        <v>204</v>
      </c>
      <c r="B6930" s="6" t="s">
        <v>188</v>
      </c>
      <c r="C6930" s="6" t="s">
        <v>166</v>
      </c>
      <c r="D6930">
        <v>72030.679608000006</v>
      </c>
      <c r="E6930" s="6" t="s">
        <v>100</v>
      </c>
      <c r="F6930" s="6" t="s">
        <v>99</v>
      </c>
      <c r="G6930">
        <v>20260723</v>
      </c>
    </row>
    <row r="6931" spans="1:7" x14ac:dyDescent="0.2">
      <c r="A6931" s="6" t="s">
        <v>204</v>
      </c>
      <c r="B6931" s="6" t="s">
        <v>188</v>
      </c>
      <c r="C6931" s="6" t="s">
        <v>166</v>
      </c>
      <c r="E6931" s="6" t="s">
        <v>102</v>
      </c>
      <c r="F6931" s="6" t="s">
        <v>101</v>
      </c>
      <c r="G6931">
        <v>20260723</v>
      </c>
    </row>
    <row r="6932" spans="1:7" x14ac:dyDescent="0.2">
      <c r="A6932" s="6" t="s">
        <v>204</v>
      </c>
      <c r="B6932" s="6" t="s">
        <v>188</v>
      </c>
      <c r="C6932" s="6" t="s">
        <v>166</v>
      </c>
      <c r="D6932">
        <v>3078.3629430000001</v>
      </c>
      <c r="E6932" s="6" t="s">
        <v>167</v>
      </c>
      <c r="F6932" s="6" t="s">
        <v>103</v>
      </c>
      <c r="G6932">
        <v>20260723</v>
      </c>
    </row>
    <row r="6933" spans="1:7" x14ac:dyDescent="0.2">
      <c r="A6933" s="6" t="s">
        <v>204</v>
      </c>
      <c r="B6933" s="6" t="s">
        <v>188</v>
      </c>
      <c r="C6933" s="6" t="s">
        <v>166</v>
      </c>
      <c r="D6933">
        <v>2265.2013419999998</v>
      </c>
      <c r="E6933" s="6" t="s">
        <v>168</v>
      </c>
      <c r="F6933" s="6" t="s">
        <v>104</v>
      </c>
      <c r="G6933">
        <v>20260723</v>
      </c>
    </row>
    <row r="6934" spans="1:7" x14ac:dyDescent="0.2">
      <c r="A6934" s="6" t="s">
        <v>204</v>
      </c>
      <c r="B6934" s="6" t="s">
        <v>188</v>
      </c>
      <c r="C6934" s="6" t="s">
        <v>166</v>
      </c>
      <c r="D6934">
        <v>0</v>
      </c>
      <c r="E6934" s="6" t="s">
        <v>106</v>
      </c>
      <c r="F6934" s="6" t="s">
        <v>105</v>
      </c>
      <c r="G6934">
        <v>20260723</v>
      </c>
    </row>
    <row r="6935" spans="1:7" x14ac:dyDescent="0.2">
      <c r="A6935" s="6" t="s">
        <v>204</v>
      </c>
      <c r="B6935" s="6" t="s">
        <v>188</v>
      </c>
      <c r="C6935" s="6" t="s">
        <v>166</v>
      </c>
      <c r="D6935">
        <v>2007.6855479999999</v>
      </c>
      <c r="E6935" s="6" t="s">
        <v>108</v>
      </c>
      <c r="F6935" s="6" t="s">
        <v>107</v>
      </c>
      <c r="G6935">
        <v>20260723</v>
      </c>
    </row>
    <row r="6936" spans="1:7" x14ac:dyDescent="0.2">
      <c r="A6936" s="6" t="s">
        <v>204</v>
      </c>
      <c r="B6936" s="6" t="s">
        <v>188</v>
      </c>
      <c r="C6936" s="6" t="s">
        <v>166</v>
      </c>
      <c r="D6936">
        <v>257.51579500000003</v>
      </c>
      <c r="E6936" s="6" t="s">
        <v>110</v>
      </c>
      <c r="F6936" s="6" t="s">
        <v>109</v>
      </c>
      <c r="G6936">
        <v>20260723</v>
      </c>
    </row>
    <row r="6937" spans="1:7" x14ac:dyDescent="0.2">
      <c r="A6937" s="6" t="s">
        <v>204</v>
      </c>
      <c r="B6937" s="6" t="s">
        <v>188</v>
      </c>
      <c r="C6937" s="6" t="s">
        <v>166</v>
      </c>
      <c r="D6937">
        <v>813.16159500000003</v>
      </c>
      <c r="E6937" s="6" t="s">
        <v>112</v>
      </c>
      <c r="F6937" s="6" t="s">
        <v>111</v>
      </c>
      <c r="G6937">
        <v>20260723</v>
      </c>
    </row>
    <row r="6938" spans="1:7" x14ac:dyDescent="0.2">
      <c r="A6938" s="6" t="s">
        <v>204</v>
      </c>
      <c r="B6938" s="6" t="s">
        <v>188</v>
      </c>
      <c r="C6938" s="6" t="s">
        <v>166</v>
      </c>
      <c r="D6938">
        <v>0</v>
      </c>
      <c r="E6938" s="6" t="s">
        <v>106</v>
      </c>
      <c r="F6938" s="6" t="s">
        <v>113</v>
      </c>
      <c r="G6938">
        <v>20260723</v>
      </c>
    </row>
    <row r="6939" spans="1:7" x14ac:dyDescent="0.2">
      <c r="A6939" s="6" t="s">
        <v>204</v>
      </c>
      <c r="B6939" s="6" t="s">
        <v>188</v>
      </c>
      <c r="C6939" s="6" t="s">
        <v>166</v>
      </c>
      <c r="D6939">
        <v>701.60745499999996</v>
      </c>
      <c r="E6939" s="6" t="s">
        <v>108</v>
      </c>
      <c r="F6939" s="6" t="s">
        <v>114</v>
      </c>
      <c r="G6939">
        <v>20260723</v>
      </c>
    </row>
    <row r="6940" spans="1:7" x14ac:dyDescent="0.2">
      <c r="A6940" s="6" t="s">
        <v>204</v>
      </c>
      <c r="B6940" s="6" t="s">
        <v>188</v>
      </c>
      <c r="C6940" s="6" t="s">
        <v>166</v>
      </c>
      <c r="D6940">
        <v>111.55414</v>
      </c>
      <c r="E6940" s="6" t="s">
        <v>110</v>
      </c>
      <c r="F6940" s="6" t="s">
        <v>115</v>
      </c>
      <c r="G6940">
        <v>20260723</v>
      </c>
    </row>
    <row r="6941" spans="1:7" x14ac:dyDescent="0.2">
      <c r="A6941" s="6" t="s">
        <v>204</v>
      </c>
      <c r="B6941" s="6" t="s">
        <v>188</v>
      </c>
      <c r="C6941" s="6" t="s">
        <v>166</v>
      </c>
      <c r="D6941">
        <v>19778.039135999999</v>
      </c>
      <c r="E6941" s="6" t="s">
        <v>117</v>
      </c>
      <c r="F6941" s="6" t="s">
        <v>116</v>
      </c>
      <c r="G6941">
        <v>20260723</v>
      </c>
    </row>
    <row r="6942" spans="1:7" x14ac:dyDescent="0.2">
      <c r="A6942" s="6" t="s">
        <v>204</v>
      </c>
      <c r="B6942" s="6" t="s">
        <v>188</v>
      </c>
      <c r="C6942" s="6" t="s">
        <v>166</v>
      </c>
      <c r="D6942">
        <v>2247.4793300000001</v>
      </c>
      <c r="E6942" s="6" t="s">
        <v>119</v>
      </c>
      <c r="F6942" s="6" t="s">
        <v>118</v>
      </c>
      <c r="G6942">
        <v>20260723</v>
      </c>
    </row>
    <row r="6943" spans="1:7" x14ac:dyDescent="0.2">
      <c r="A6943" s="6" t="s">
        <v>204</v>
      </c>
      <c r="B6943" s="6" t="s">
        <v>188</v>
      </c>
      <c r="C6943" s="6" t="s">
        <v>166</v>
      </c>
      <c r="D6943">
        <v>0</v>
      </c>
      <c r="E6943" s="6" t="s">
        <v>106</v>
      </c>
      <c r="F6943" s="6" t="s">
        <v>120</v>
      </c>
      <c r="G6943">
        <v>20260723</v>
      </c>
    </row>
    <row r="6944" spans="1:7" x14ac:dyDescent="0.2">
      <c r="A6944" s="6" t="s">
        <v>204</v>
      </c>
      <c r="B6944" s="6" t="s">
        <v>188</v>
      </c>
      <c r="C6944" s="6" t="s">
        <v>166</v>
      </c>
      <c r="D6944">
        <v>2143.1375880000001</v>
      </c>
      <c r="E6944" s="6" t="s">
        <v>108</v>
      </c>
      <c r="F6944" s="6" t="s">
        <v>121</v>
      </c>
      <c r="G6944">
        <v>20260723</v>
      </c>
    </row>
    <row r="6945" spans="1:7" x14ac:dyDescent="0.2">
      <c r="A6945" s="6" t="s">
        <v>204</v>
      </c>
      <c r="B6945" s="6" t="s">
        <v>188</v>
      </c>
      <c r="C6945" s="6" t="s">
        <v>166</v>
      </c>
      <c r="D6945">
        <v>104.341742</v>
      </c>
      <c r="E6945" s="6" t="s">
        <v>110</v>
      </c>
      <c r="F6945" s="6" t="s">
        <v>122</v>
      </c>
      <c r="G6945">
        <v>20260723</v>
      </c>
    </row>
    <row r="6946" spans="1:7" x14ac:dyDescent="0.2">
      <c r="A6946" s="6" t="s">
        <v>204</v>
      </c>
      <c r="B6946" s="6" t="s">
        <v>188</v>
      </c>
      <c r="C6946" s="6" t="s">
        <v>166</v>
      </c>
      <c r="D6946">
        <v>17530.559806000001</v>
      </c>
      <c r="E6946" s="6" t="s">
        <v>169</v>
      </c>
      <c r="F6946" s="6" t="s">
        <v>123</v>
      </c>
      <c r="G6946">
        <v>20260723</v>
      </c>
    </row>
    <row r="6947" spans="1:7" x14ac:dyDescent="0.2">
      <c r="A6947" s="6" t="s">
        <v>204</v>
      </c>
      <c r="B6947" s="6" t="s">
        <v>188</v>
      </c>
      <c r="C6947" s="6" t="s">
        <v>166</v>
      </c>
      <c r="D6947">
        <v>0</v>
      </c>
      <c r="E6947" s="6" t="s">
        <v>106</v>
      </c>
      <c r="F6947" s="6" t="s">
        <v>124</v>
      </c>
      <c r="G6947">
        <v>20260723</v>
      </c>
    </row>
    <row r="6948" spans="1:7" x14ac:dyDescent="0.2">
      <c r="A6948" s="6" t="s">
        <v>204</v>
      </c>
      <c r="B6948" s="6" t="s">
        <v>188</v>
      </c>
      <c r="C6948" s="6" t="s">
        <v>166</v>
      </c>
      <c r="D6948">
        <v>16923.164688000001</v>
      </c>
      <c r="E6948" s="6" t="s">
        <v>108</v>
      </c>
      <c r="F6948" s="6" t="s">
        <v>125</v>
      </c>
      <c r="G6948">
        <v>20260723</v>
      </c>
    </row>
    <row r="6949" spans="1:7" x14ac:dyDescent="0.2">
      <c r="A6949" s="6" t="s">
        <v>204</v>
      </c>
      <c r="B6949" s="6" t="s">
        <v>188</v>
      </c>
      <c r="C6949" s="6" t="s">
        <v>166</v>
      </c>
      <c r="D6949">
        <v>607.39511700000003</v>
      </c>
      <c r="E6949" s="6" t="s">
        <v>110</v>
      </c>
      <c r="F6949" s="6" t="s">
        <v>126</v>
      </c>
      <c r="G6949">
        <v>20260723</v>
      </c>
    </row>
    <row r="6950" spans="1:7" x14ac:dyDescent="0.2">
      <c r="A6950" s="6" t="s">
        <v>204</v>
      </c>
      <c r="B6950" s="6" t="s">
        <v>188</v>
      </c>
      <c r="C6950" s="6" t="s">
        <v>166</v>
      </c>
      <c r="D6950">
        <v>34541.988707999997</v>
      </c>
      <c r="E6950" s="6" t="s">
        <v>170</v>
      </c>
      <c r="F6950" s="6" t="s">
        <v>127</v>
      </c>
      <c r="G6950">
        <v>20260723</v>
      </c>
    </row>
    <row r="6951" spans="1:7" x14ac:dyDescent="0.2">
      <c r="A6951" s="6" t="s">
        <v>204</v>
      </c>
      <c r="B6951" s="6" t="s">
        <v>188</v>
      </c>
      <c r="C6951" s="6" t="s">
        <v>166</v>
      </c>
      <c r="D6951">
        <v>0</v>
      </c>
      <c r="E6951" s="6" t="s">
        <v>106</v>
      </c>
      <c r="F6951" s="6" t="s">
        <v>128</v>
      </c>
      <c r="G6951">
        <v>20260723</v>
      </c>
    </row>
    <row r="6952" spans="1:7" x14ac:dyDescent="0.2">
      <c r="A6952" s="6" t="s">
        <v>204</v>
      </c>
      <c r="B6952" s="6" t="s">
        <v>188</v>
      </c>
      <c r="C6952" s="6" t="s">
        <v>166</v>
      </c>
      <c r="D6952">
        <v>34111.363398000001</v>
      </c>
      <c r="E6952" s="6" t="s">
        <v>108</v>
      </c>
      <c r="F6952" s="6" t="s">
        <v>129</v>
      </c>
      <c r="G6952">
        <v>20260723</v>
      </c>
    </row>
    <row r="6953" spans="1:7" x14ac:dyDescent="0.2">
      <c r="A6953" s="6" t="s">
        <v>204</v>
      </c>
      <c r="B6953" s="6" t="s">
        <v>188</v>
      </c>
      <c r="C6953" s="6" t="s">
        <v>166</v>
      </c>
      <c r="D6953">
        <v>430.62531000000001</v>
      </c>
      <c r="E6953" s="6" t="s">
        <v>110</v>
      </c>
      <c r="F6953" s="6" t="s">
        <v>130</v>
      </c>
      <c r="G6953">
        <v>20260723</v>
      </c>
    </row>
    <row r="6954" spans="1:7" x14ac:dyDescent="0.2">
      <c r="A6954" s="6" t="s">
        <v>204</v>
      </c>
      <c r="B6954" s="6" t="s">
        <v>188</v>
      </c>
      <c r="C6954" s="6" t="s">
        <v>166</v>
      </c>
      <c r="E6954" s="6" t="s">
        <v>132</v>
      </c>
      <c r="F6954" s="6" t="s">
        <v>131</v>
      </c>
      <c r="G6954">
        <v>20260723</v>
      </c>
    </row>
    <row r="6955" spans="1:7" x14ac:dyDescent="0.2">
      <c r="A6955" s="6" t="s">
        <v>204</v>
      </c>
      <c r="B6955" s="6" t="s">
        <v>188</v>
      </c>
      <c r="C6955" s="6" t="s">
        <v>166</v>
      </c>
      <c r="D6955">
        <v>0</v>
      </c>
      <c r="E6955" s="6" t="s">
        <v>134</v>
      </c>
      <c r="F6955" s="6" t="s">
        <v>133</v>
      </c>
      <c r="G6955">
        <v>20260723</v>
      </c>
    </row>
    <row r="6956" spans="1:7" x14ac:dyDescent="0.2">
      <c r="A6956" s="6" t="s">
        <v>204</v>
      </c>
      <c r="B6956" s="6" t="s">
        <v>188</v>
      </c>
      <c r="C6956" s="6" t="s">
        <v>166</v>
      </c>
      <c r="D6956">
        <v>1.138239</v>
      </c>
      <c r="E6956" s="6" t="s">
        <v>136</v>
      </c>
      <c r="F6956" s="6" t="s">
        <v>135</v>
      </c>
      <c r="G6956">
        <v>20260723</v>
      </c>
    </row>
    <row r="6957" spans="1:7" x14ac:dyDescent="0.2">
      <c r="A6957" s="6" t="s">
        <v>204</v>
      </c>
      <c r="B6957" s="6" t="s">
        <v>188</v>
      </c>
      <c r="C6957" s="6" t="s">
        <v>166</v>
      </c>
      <c r="D6957">
        <v>58.953809</v>
      </c>
      <c r="E6957" s="6" t="s">
        <v>138</v>
      </c>
      <c r="F6957" s="6" t="s">
        <v>137</v>
      </c>
      <c r="G6957">
        <v>20260723</v>
      </c>
    </row>
    <row r="6958" spans="1:7" x14ac:dyDescent="0.2">
      <c r="A6958" s="6" t="s">
        <v>204</v>
      </c>
      <c r="B6958" s="6" t="s">
        <v>188</v>
      </c>
      <c r="C6958" s="6" t="s">
        <v>166</v>
      </c>
      <c r="D6958">
        <v>1.053072</v>
      </c>
      <c r="E6958" s="6" t="s">
        <v>140</v>
      </c>
      <c r="F6958" s="6" t="s">
        <v>139</v>
      </c>
      <c r="G6958">
        <v>20260723</v>
      </c>
    </row>
    <row r="6959" spans="1:7" x14ac:dyDescent="0.2">
      <c r="A6959" s="6" t="s">
        <v>204</v>
      </c>
      <c r="B6959" s="6" t="s">
        <v>188</v>
      </c>
      <c r="C6959" s="6" t="s">
        <v>166</v>
      </c>
      <c r="D6959">
        <v>1325.3481200000001</v>
      </c>
      <c r="E6959" s="6" t="s">
        <v>142</v>
      </c>
      <c r="F6959" s="6" t="s">
        <v>141</v>
      </c>
      <c r="G6959">
        <v>20260723</v>
      </c>
    </row>
    <row r="6960" spans="1:7" x14ac:dyDescent="0.2">
      <c r="A6960" s="6" t="s">
        <v>204</v>
      </c>
      <c r="B6960" s="6" t="s">
        <v>188</v>
      </c>
      <c r="C6960" s="6" t="s">
        <v>166</v>
      </c>
      <c r="D6960">
        <v>88.063226999999998</v>
      </c>
      <c r="E6960" s="6" t="s">
        <v>52</v>
      </c>
      <c r="F6960" s="6" t="s">
        <v>143</v>
      </c>
      <c r="G6960">
        <v>20260723</v>
      </c>
    </row>
    <row r="6961" spans="1:7" x14ac:dyDescent="0.2">
      <c r="A6961" s="6" t="s">
        <v>204</v>
      </c>
      <c r="B6961" s="6" t="s">
        <v>188</v>
      </c>
      <c r="C6961" s="6" t="s">
        <v>166</v>
      </c>
      <c r="D6961">
        <v>0</v>
      </c>
      <c r="E6961" s="6" t="s">
        <v>145</v>
      </c>
      <c r="F6961" s="6" t="s">
        <v>144</v>
      </c>
      <c r="G6961">
        <v>20260723</v>
      </c>
    </row>
    <row r="6962" spans="1:7" x14ac:dyDescent="0.2">
      <c r="A6962" s="6" t="s">
        <v>204</v>
      </c>
      <c r="B6962" s="6" t="s">
        <v>188</v>
      </c>
      <c r="C6962" s="6" t="s">
        <v>166</v>
      </c>
      <c r="D6962">
        <v>4.248119</v>
      </c>
      <c r="E6962" s="6" t="s">
        <v>147</v>
      </c>
      <c r="F6962" s="6" t="s">
        <v>146</v>
      </c>
      <c r="G6962">
        <v>20260723</v>
      </c>
    </row>
    <row r="6963" spans="1:7" x14ac:dyDescent="0.2">
      <c r="A6963" s="6" t="s">
        <v>204</v>
      </c>
      <c r="B6963" s="6" t="s">
        <v>188</v>
      </c>
      <c r="C6963" s="6" t="s">
        <v>166</v>
      </c>
      <c r="D6963">
        <v>115.08899099999999</v>
      </c>
      <c r="E6963" s="6" t="s">
        <v>149</v>
      </c>
      <c r="F6963" s="6" t="s">
        <v>148</v>
      </c>
      <c r="G6963">
        <v>20260723</v>
      </c>
    </row>
    <row r="6964" spans="1:7" x14ac:dyDescent="0.2">
      <c r="A6964" s="6" t="s">
        <v>204</v>
      </c>
      <c r="B6964" s="6" t="s">
        <v>188</v>
      </c>
      <c r="C6964" s="6" t="s">
        <v>166</v>
      </c>
      <c r="D6964">
        <v>25.577100000000002</v>
      </c>
      <c r="E6964" s="6" t="s">
        <v>151</v>
      </c>
      <c r="F6964" s="6" t="s">
        <v>150</v>
      </c>
      <c r="G6964">
        <v>20260723</v>
      </c>
    </row>
    <row r="6965" spans="1:7" x14ac:dyDescent="0.2">
      <c r="A6965" s="6" t="s">
        <v>204</v>
      </c>
      <c r="B6965" s="6" t="s">
        <v>188</v>
      </c>
      <c r="C6965" s="6" t="s">
        <v>166</v>
      </c>
      <c r="D6965">
        <v>247.39843099999999</v>
      </c>
      <c r="E6965" s="6" t="s">
        <v>153</v>
      </c>
      <c r="F6965" s="6" t="s">
        <v>152</v>
      </c>
      <c r="G6965">
        <v>20260723</v>
      </c>
    </row>
    <row r="6966" spans="1:7" x14ac:dyDescent="0.2">
      <c r="A6966" s="6" t="s">
        <v>204</v>
      </c>
      <c r="B6966" s="6" t="s">
        <v>188</v>
      </c>
      <c r="C6966" s="6" t="s">
        <v>166</v>
      </c>
      <c r="D6966">
        <v>681</v>
      </c>
      <c r="E6966" s="6" t="s">
        <v>155</v>
      </c>
      <c r="F6966" s="6" t="s">
        <v>154</v>
      </c>
      <c r="G6966">
        <v>20260723</v>
      </c>
    </row>
    <row r="6967" spans="1:7" x14ac:dyDescent="0.2">
      <c r="A6967" s="6" t="s">
        <v>204</v>
      </c>
      <c r="B6967" s="6" t="s">
        <v>188</v>
      </c>
      <c r="C6967" s="6" t="s">
        <v>166</v>
      </c>
      <c r="D6967">
        <v>0</v>
      </c>
      <c r="E6967" s="6" t="s">
        <v>157</v>
      </c>
      <c r="F6967" s="6" t="s">
        <v>156</v>
      </c>
      <c r="G6967">
        <v>20260723</v>
      </c>
    </row>
    <row r="6968" spans="1:7" x14ac:dyDescent="0.2">
      <c r="A6968" s="6" t="s">
        <v>204</v>
      </c>
      <c r="B6968" s="6" t="s">
        <v>188</v>
      </c>
      <c r="C6968" s="6" t="s">
        <v>166</v>
      </c>
      <c r="D6968">
        <v>681</v>
      </c>
      <c r="E6968" s="6" t="s">
        <v>159</v>
      </c>
      <c r="F6968" s="6" t="s">
        <v>158</v>
      </c>
      <c r="G6968">
        <v>20260723</v>
      </c>
    </row>
    <row r="6969" spans="1:7" x14ac:dyDescent="0.2">
      <c r="A6969" s="6" t="s">
        <v>204</v>
      </c>
      <c r="B6969" s="6" t="s">
        <v>188</v>
      </c>
      <c r="C6969" s="6" t="s">
        <v>166</v>
      </c>
      <c r="D6969">
        <v>707.239285</v>
      </c>
      <c r="E6969" s="6" t="s">
        <v>161</v>
      </c>
      <c r="F6969" s="6" t="s">
        <v>160</v>
      </c>
      <c r="G6969">
        <v>20260723</v>
      </c>
    </row>
    <row r="6970" spans="1:7" x14ac:dyDescent="0.2">
      <c r="A6970" s="6" t="s">
        <v>204</v>
      </c>
      <c r="B6970" s="6" t="s">
        <v>188</v>
      </c>
      <c r="C6970" s="6" t="s">
        <v>166</v>
      </c>
      <c r="D6970">
        <v>60653.499179999999</v>
      </c>
      <c r="E6970" s="6" t="s">
        <v>163</v>
      </c>
      <c r="F6970" s="6" t="s">
        <v>162</v>
      </c>
      <c r="G6970">
        <v>20260723</v>
      </c>
    </row>
    <row r="6971" spans="1:7" x14ac:dyDescent="0.2">
      <c r="A6971" s="6" t="s">
        <v>204</v>
      </c>
      <c r="B6971" s="6" t="s">
        <v>188</v>
      </c>
      <c r="C6971" s="6" t="s">
        <v>166</v>
      </c>
      <c r="D6971">
        <v>11377.180426999999</v>
      </c>
      <c r="E6971" s="6" t="s">
        <v>165</v>
      </c>
      <c r="F6971" s="6" t="s">
        <v>164</v>
      </c>
      <c r="G6971">
        <v>20260723</v>
      </c>
    </row>
    <row r="6972" spans="1:7" x14ac:dyDescent="0.2">
      <c r="A6972" s="6" t="s">
        <v>204</v>
      </c>
      <c r="B6972" s="6" t="s">
        <v>189</v>
      </c>
      <c r="C6972" s="6" t="s">
        <v>166</v>
      </c>
      <c r="E6972" s="6" t="s">
        <v>12</v>
      </c>
      <c r="F6972" s="6" t="s">
        <v>11</v>
      </c>
      <c r="G6972">
        <v>20260723</v>
      </c>
    </row>
    <row r="6973" spans="1:7" x14ac:dyDescent="0.2">
      <c r="A6973" s="6" t="s">
        <v>204</v>
      </c>
      <c r="B6973" s="6" t="s">
        <v>189</v>
      </c>
      <c r="C6973" s="6" t="s">
        <v>166</v>
      </c>
      <c r="E6973" s="6" t="s">
        <v>16</v>
      </c>
      <c r="F6973" s="6" t="s">
        <v>15</v>
      </c>
      <c r="G6973">
        <v>20260723</v>
      </c>
    </row>
    <row r="6974" spans="1:7" x14ac:dyDescent="0.2">
      <c r="A6974" s="6" t="s">
        <v>204</v>
      </c>
      <c r="B6974" s="6" t="s">
        <v>189</v>
      </c>
      <c r="C6974" s="6" t="s">
        <v>166</v>
      </c>
      <c r="E6974" s="6" t="s">
        <v>18</v>
      </c>
      <c r="F6974" s="6" t="s">
        <v>17</v>
      </c>
      <c r="G6974">
        <v>20260723</v>
      </c>
    </row>
    <row r="6975" spans="1:7" x14ac:dyDescent="0.2">
      <c r="A6975" s="6" t="s">
        <v>204</v>
      </c>
      <c r="B6975" s="6" t="s">
        <v>189</v>
      </c>
      <c r="C6975" s="6" t="s">
        <v>166</v>
      </c>
      <c r="D6975">
        <v>0</v>
      </c>
      <c r="E6975" s="6" t="s">
        <v>20</v>
      </c>
      <c r="F6975" s="6" t="s">
        <v>19</v>
      </c>
      <c r="G6975">
        <v>20260723</v>
      </c>
    </row>
    <row r="6976" spans="1:7" x14ac:dyDescent="0.2">
      <c r="A6976" s="6" t="s">
        <v>204</v>
      </c>
      <c r="B6976" s="6" t="s">
        <v>189</v>
      </c>
      <c r="C6976" s="6" t="s">
        <v>166</v>
      </c>
      <c r="D6976">
        <v>31.903873000000001</v>
      </c>
      <c r="E6976" s="6" t="s">
        <v>22</v>
      </c>
      <c r="F6976" s="6" t="s">
        <v>21</v>
      </c>
      <c r="G6976">
        <v>20260723</v>
      </c>
    </row>
    <row r="6977" spans="1:7" x14ac:dyDescent="0.2">
      <c r="A6977" s="6" t="s">
        <v>204</v>
      </c>
      <c r="B6977" s="6" t="s">
        <v>189</v>
      </c>
      <c r="C6977" s="6" t="s">
        <v>166</v>
      </c>
      <c r="D6977">
        <v>9.7378999999999993E-2</v>
      </c>
      <c r="E6977" s="6" t="s">
        <v>24</v>
      </c>
      <c r="F6977" s="6" t="s">
        <v>23</v>
      </c>
      <c r="G6977">
        <v>20260723</v>
      </c>
    </row>
    <row r="6978" spans="1:7" x14ac:dyDescent="0.2">
      <c r="A6978" s="6" t="s">
        <v>204</v>
      </c>
      <c r="B6978" s="6" t="s">
        <v>189</v>
      </c>
      <c r="C6978" s="6" t="s">
        <v>166</v>
      </c>
      <c r="D6978">
        <v>176.05956499999999</v>
      </c>
      <c r="E6978" s="6" t="s">
        <v>26</v>
      </c>
      <c r="F6978" s="6" t="s">
        <v>25</v>
      </c>
      <c r="G6978">
        <v>20260723</v>
      </c>
    </row>
    <row r="6979" spans="1:7" x14ac:dyDescent="0.2">
      <c r="A6979" s="6" t="s">
        <v>204</v>
      </c>
      <c r="B6979" s="6" t="s">
        <v>189</v>
      </c>
      <c r="C6979" s="6" t="s">
        <v>166</v>
      </c>
      <c r="D6979">
        <v>31516.446237</v>
      </c>
      <c r="E6979" s="6" t="s">
        <v>28</v>
      </c>
      <c r="F6979" s="6" t="s">
        <v>27</v>
      </c>
      <c r="G6979">
        <v>20260723</v>
      </c>
    </row>
    <row r="6980" spans="1:7" x14ac:dyDescent="0.2">
      <c r="A6980" s="6" t="s">
        <v>204</v>
      </c>
      <c r="B6980" s="6" t="s">
        <v>189</v>
      </c>
      <c r="C6980" s="6" t="s">
        <v>166</v>
      </c>
      <c r="D6980">
        <v>1879.5617339999999</v>
      </c>
      <c r="E6980" s="6" t="s">
        <v>30</v>
      </c>
      <c r="F6980" s="6" t="s">
        <v>29</v>
      </c>
      <c r="G6980">
        <v>20260723</v>
      </c>
    </row>
    <row r="6981" spans="1:7" x14ac:dyDescent="0.2">
      <c r="A6981" s="6" t="s">
        <v>204</v>
      </c>
      <c r="B6981" s="6" t="s">
        <v>189</v>
      </c>
      <c r="C6981" s="6" t="s">
        <v>166</v>
      </c>
      <c r="D6981">
        <v>1085.8451930000001</v>
      </c>
      <c r="E6981" s="6" t="s">
        <v>32</v>
      </c>
      <c r="F6981" s="6" t="s">
        <v>31</v>
      </c>
      <c r="G6981">
        <v>20260723</v>
      </c>
    </row>
    <row r="6982" spans="1:7" x14ac:dyDescent="0.2">
      <c r="A6982" s="6" t="s">
        <v>204</v>
      </c>
      <c r="B6982" s="6" t="s">
        <v>189</v>
      </c>
      <c r="C6982" s="6" t="s">
        <v>166</v>
      </c>
      <c r="D6982">
        <v>2268.4907159999998</v>
      </c>
      <c r="E6982" s="6" t="s">
        <v>34</v>
      </c>
      <c r="F6982" s="6" t="s">
        <v>33</v>
      </c>
      <c r="G6982">
        <v>20260723</v>
      </c>
    </row>
    <row r="6983" spans="1:7" x14ac:dyDescent="0.2">
      <c r="A6983" s="6" t="s">
        <v>204</v>
      </c>
      <c r="B6983" s="6" t="s">
        <v>189</v>
      </c>
      <c r="C6983" s="6" t="s">
        <v>166</v>
      </c>
      <c r="D6983">
        <v>2037.1965210000001</v>
      </c>
      <c r="E6983" s="6" t="s">
        <v>36</v>
      </c>
      <c r="F6983" s="6" t="s">
        <v>35</v>
      </c>
      <c r="G6983">
        <v>20260723</v>
      </c>
    </row>
    <row r="6984" spans="1:7" x14ac:dyDescent="0.2">
      <c r="A6984" s="6" t="s">
        <v>204</v>
      </c>
      <c r="B6984" s="6" t="s">
        <v>189</v>
      </c>
      <c r="C6984" s="6" t="s">
        <v>166</v>
      </c>
      <c r="D6984">
        <v>231.294196</v>
      </c>
      <c r="E6984" s="6" t="s">
        <v>38</v>
      </c>
      <c r="F6984" s="6" t="s">
        <v>37</v>
      </c>
      <c r="G6984">
        <v>20260723</v>
      </c>
    </row>
    <row r="6985" spans="1:7" x14ac:dyDescent="0.2">
      <c r="A6985" s="6" t="s">
        <v>204</v>
      </c>
      <c r="B6985" s="6" t="s">
        <v>189</v>
      </c>
      <c r="C6985" s="6" t="s">
        <v>166</v>
      </c>
      <c r="D6985">
        <v>14744.933488000001</v>
      </c>
      <c r="E6985" s="6" t="s">
        <v>40</v>
      </c>
      <c r="F6985" s="6" t="s">
        <v>39</v>
      </c>
      <c r="G6985">
        <v>20260723</v>
      </c>
    </row>
    <row r="6986" spans="1:7" x14ac:dyDescent="0.2">
      <c r="A6986" s="6" t="s">
        <v>204</v>
      </c>
      <c r="B6986" s="6" t="s">
        <v>189</v>
      </c>
      <c r="C6986" s="6" t="s">
        <v>166</v>
      </c>
      <c r="D6986">
        <v>3184.7503839999999</v>
      </c>
      <c r="E6986" s="6" t="s">
        <v>42</v>
      </c>
      <c r="F6986" s="6" t="s">
        <v>41</v>
      </c>
      <c r="G6986">
        <v>20260723</v>
      </c>
    </row>
    <row r="6987" spans="1:7" x14ac:dyDescent="0.2">
      <c r="A6987" s="6" t="s">
        <v>204</v>
      </c>
      <c r="B6987" s="6" t="s">
        <v>189</v>
      </c>
      <c r="C6987" s="6" t="s">
        <v>166</v>
      </c>
      <c r="D6987">
        <v>11543.634048</v>
      </c>
      <c r="E6987" s="6" t="s">
        <v>44</v>
      </c>
      <c r="F6987" s="6" t="s">
        <v>43</v>
      </c>
      <c r="G6987">
        <v>20260723</v>
      </c>
    </row>
    <row r="6988" spans="1:7" x14ac:dyDescent="0.2">
      <c r="A6988" s="6" t="s">
        <v>204</v>
      </c>
      <c r="B6988" s="6" t="s">
        <v>189</v>
      </c>
      <c r="C6988" s="6" t="s">
        <v>166</v>
      </c>
      <c r="D6988">
        <v>14.319114000000001</v>
      </c>
      <c r="E6988" s="6" t="s">
        <v>46</v>
      </c>
      <c r="F6988" s="6" t="s">
        <v>45</v>
      </c>
      <c r="G6988">
        <v>20260723</v>
      </c>
    </row>
    <row r="6989" spans="1:7" x14ac:dyDescent="0.2">
      <c r="A6989" s="6" t="s">
        <v>204</v>
      </c>
      <c r="B6989" s="6" t="s">
        <v>189</v>
      </c>
      <c r="C6989" s="6" t="s">
        <v>166</v>
      </c>
      <c r="D6989">
        <v>2.2299419999999999</v>
      </c>
      <c r="E6989" s="6" t="s">
        <v>48</v>
      </c>
      <c r="F6989" s="6" t="s">
        <v>47</v>
      </c>
      <c r="G6989">
        <v>20260723</v>
      </c>
    </row>
    <row r="6990" spans="1:7" x14ac:dyDescent="0.2">
      <c r="A6990" s="6" t="s">
        <v>204</v>
      </c>
      <c r="B6990" s="6" t="s">
        <v>189</v>
      </c>
      <c r="C6990" s="6" t="s">
        <v>166</v>
      </c>
      <c r="D6990">
        <v>11007.209196</v>
      </c>
      <c r="E6990" s="6" t="s">
        <v>50</v>
      </c>
      <c r="F6990" s="6" t="s">
        <v>49</v>
      </c>
      <c r="G6990">
        <v>20260723</v>
      </c>
    </row>
    <row r="6991" spans="1:7" x14ac:dyDescent="0.2">
      <c r="A6991" s="6" t="s">
        <v>204</v>
      </c>
      <c r="B6991" s="6" t="s">
        <v>189</v>
      </c>
      <c r="C6991" s="6" t="s">
        <v>166</v>
      </c>
      <c r="D6991">
        <v>480.45555000000002</v>
      </c>
      <c r="E6991" s="6" t="s">
        <v>52</v>
      </c>
      <c r="F6991" s="6" t="s">
        <v>51</v>
      </c>
      <c r="G6991">
        <v>20260723</v>
      </c>
    </row>
    <row r="6992" spans="1:7" x14ac:dyDescent="0.2">
      <c r="A6992" s="6" t="s">
        <v>204</v>
      </c>
      <c r="B6992" s="6" t="s">
        <v>189</v>
      </c>
      <c r="C6992" s="6" t="s">
        <v>166</v>
      </c>
      <c r="D6992">
        <v>49.420093999999999</v>
      </c>
      <c r="E6992" s="6" t="s">
        <v>54</v>
      </c>
      <c r="F6992" s="6" t="s">
        <v>53</v>
      </c>
      <c r="G6992">
        <v>20260723</v>
      </c>
    </row>
    <row r="6993" spans="1:7" x14ac:dyDescent="0.2">
      <c r="A6993" s="6" t="s">
        <v>204</v>
      </c>
      <c r="B6993" s="6" t="s">
        <v>189</v>
      </c>
      <c r="C6993" s="6" t="s">
        <v>166</v>
      </c>
      <c r="D6993">
        <v>0.53026700000000004</v>
      </c>
      <c r="E6993" s="6" t="s">
        <v>56</v>
      </c>
      <c r="F6993" s="6" t="s">
        <v>55</v>
      </c>
      <c r="G6993">
        <v>20260723</v>
      </c>
    </row>
    <row r="6994" spans="1:7" x14ac:dyDescent="0.2">
      <c r="A6994" s="6" t="s">
        <v>204</v>
      </c>
      <c r="B6994" s="6" t="s">
        <v>189</v>
      </c>
      <c r="C6994" s="6" t="s">
        <v>166</v>
      </c>
      <c r="D6994">
        <v>40873.120197999997</v>
      </c>
      <c r="E6994" s="6" t="s">
        <v>58</v>
      </c>
      <c r="F6994" s="6" t="s">
        <v>57</v>
      </c>
      <c r="G6994">
        <v>20260723</v>
      </c>
    </row>
    <row r="6995" spans="1:7" x14ac:dyDescent="0.2">
      <c r="A6995" s="6" t="s">
        <v>204</v>
      </c>
      <c r="B6995" s="6" t="s">
        <v>189</v>
      </c>
      <c r="C6995" s="6" t="s">
        <v>166</v>
      </c>
      <c r="D6995">
        <v>970.81894899999998</v>
      </c>
      <c r="E6995" s="6" t="s">
        <v>60</v>
      </c>
      <c r="F6995" s="6" t="s">
        <v>59</v>
      </c>
      <c r="G6995">
        <v>20260723</v>
      </c>
    </row>
    <row r="6996" spans="1:7" x14ac:dyDescent="0.2">
      <c r="A6996" s="6" t="s">
        <v>204</v>
      </c>
      <c r="B6996" s="6" t="s">
        <v>189</v>
      </c>
      <c r="C6996" s="6" t="s">
        <v>166</v>
      </c>
      <c r="D6996">
        <v>0.171545</v>
      </c>
      <c r="E6996" s="6" t="s">
        <v>62</v>
      </c>
      <c r="F6996" s="6" t="s">
        <v>61</v>
      </c>
      <c r="G6996">
        <v>20260723</v>
      </c>
    </row>
    <row r="6997" spans="1:7" x14ac:dyDescent="0.2">
      <c r="A6997" s="6" t="s">
        <v>204</v>
      </c>
      <c r="B6997" s="6" t="s">
        <v>189</v>
      </c>
      <c r="C6997" s="6" t="s">
        <v>166</v>
      </c>
      <c r="D6997">
        <v>0.78674100000000002</v>
      </c>
      <c r="E6997" s="6" t="s">
        <v>64</v>
      </c>
      <c r="F6997" s="6" t="s">
        <v>63</v>
      </c>
      <c r="G6997">
        <v>20260723</v>
      </c>
    </row>
    <row r="6998" spans="1:7" x14ac:dyDescent="0.2">
      <c r="A6998" s="6" t="s">
        <v>204</v>
      </c>
      <c r="B6998" s="6" t="s">
        <v>189</v>
      </c>
      <c r="C6998" s="6" t="s">
        <v>166</v>
      </c>
      <c r="D6998">
        <v>969.86066300000005</v>
      </c>
      <c r="E6998" s="6" t="s">
        <v>66</v>
      </c>
      <c r="F6998" s="6" t="s">
        <v>65</v>
      </c>
      <c r="G6998">
        <v>20260723</v>
      </c>
    </row>
    <row r="6999" spans="1:7" x14ac:dyDescent="0.2">
      <c r="A6999" s="6" t="s">
        <v>204</v>
      </c>
      <c r="B6999" s="6" t="s">
        <v>189</v>
      </c>
      <c r="C6999" s="6" t="s">
        <v>166</v>
      </c>
      <c r="D6999">
        <v>442.42596300000002</v>
      </c>
      <c r="E6999" s="6" t="s">
        <v>68</v>
      </c>
      <c r="F6999" s="6" t="s">
        <v>67</v>
      </c>
      <c r="G6999">
        <v>20260723</v>
      </c>
    </row>
    <row r="7000" spans="1:7" x14ac:dyDescent="0.2">
      <c r="A7000" s="6" t="s">
        <v>204</v>
      </c>
      <c r="B7000" s="6" t="s">
        <v>189</v>
      </c>
      <c r="C7000" s="6" t="s">
        <v>166</v>
      </c>
      <c r="D7000">
        <v>316.36162200000001</v>
      </c>
      <c r="E7000" s="6" t="s">
        <v>70</v>
      </c>
      <c r="F7000" s="6" t="s">
        <v>69</v>
      </c>
      <c r="G7000">
        <v>20260723</v>
      </c>
    </row>
    <row r="7001" spans="1:7" x14ac:dyDescent="0.2">
      <c r="A7001" s="6" t="s">
        <v>204</v>
      </c>
      <c r="B7001" s="6" t="s">
        <v>189</v>
      </c>
      <c r="C7001" s="6" t="s">
        <v>166</v>
      </c>
      <c r="D7001">
        <v>311.78475600000002</v>
      </c>
      <c r="E7001" s="6" t="s">
        <v>72</v>
      </c>
      <c r="F7001" s="6" t="s">
        <v>71</v>
      </c>
      <c r="G7001">
        <v>20260723</v>
      </c>
    </row>
    <row r="7002" spans="1:7" x14ac:dyDescent="0.2">
      <c r="A7002" s="6" t="s">
        <v>204</v>
      </c>
      <c r="B7002" s="6" t="s">
        <v>189</v>
      </c>
      <c r="C7002" s="6" t="s">
        <v>166</v>
      </c>
      <c r="D7002">
        <v>4.5768649999999997</v>
      </c>
      <c r="E7002" s="6" t="s">
        <v>74</v>
      </c>
      <c r="F7002" s="6" t="s">
        <v>73</v>
      </c>
      <c r="G7002">
        <v>20260723</v>
      </c>
    </row>
    <row r="7003" spans="1:7" x14ac:dyDescent="0.2">
      <c r="A7003" s="6" t="s">
        <v>204</v>
      </c>
      <c r="B7003" s="6" t="s">
        <v>189</v>
      </c>
      <c r="C7003" s="6" t="s">
        <v>166</v>
      </c>
      <c r="D7003">
        <v>126.064341</v>
      </c>
      <c r="E7003" s="6" t="s">
        <v>76</v>
      </c>
      <c r="F7003" s="6" t="s">
        <v>75</v>
      </c>
      <c r="G7003">
        <v>20260723</v>
      </c>
    </row>
    <row r="7004" spans="1:7" x14ac:dyDescent="0.2">
      <c r="A7004" s="6" t="s">
        <v>204</v>
      </c>
      <c r="B7004" s="6" t="s">
        <v>189</v>
      </c>
      <c r="C7004" s="6" t="s">
        <v>166</v>
      </c>
      <c r="D7004">
        <v>6.5504519999999999</v>
      </c>
      <c r="E7004" s="6" t="s">
        <v>78</v>
      </c>
      <c r="F7004" s="6" t="s">
        <v>77</v>
      </c>
      <c r="G7004">
        <v>20260723</v>
      </c>
    </row>
    <row r="7005" spans="1:7" x14ac:dyDescent="0.2">
      <c r="A7005" s="6" t="s">
        <v>204</v>
      </c>
      <c r="B7005" s="6" t="s">
        <v>189</v>
      </c>
      <c r="C7005" s="6" t="s">
        <v>166</v>
      </c>
      <c r="D7005">
        <v>119.51388900000001</v>
      </c>
      <c r="E7005" s="6" t="s">
        <v>80</v>
      </c>
      <c r="F7005" s="6" t="s">
        <v>79</v>
      </c>
      <c r="G7005">
        <v>20260723</v>
      </c>
    </row>
    <row r="7006" spans="1:7" x14ac:dyDescent="0.2">
      <c r="A7006" s="6" t="s">
        <v>204</v>
      </c>
      <c r="B7006" s="6" t="s">
        <v>189</v>
      </c>
      <c r="C7006" s="6" t="s">
        <v>166</v>
      </c>
      <c r="D7006">
        <v>0</v>
      </c>
      <c r="E7006" s="6" t="s">
        <v>82</v>
      </c>
      <c r="F7006" s="6" t="s">
        <v>81</v>
      </c>
      <c r="G7006">
        <v>20260723</v>
      </c>
    </row>
    <row r="7007" spans="1:7" x14ac:dyDescent="0.2">
      <c r="A7007" s="6" t="s">
        <v>204</v>
      </c>
      <c r="B7007" s="6" t="s">
        <v>189</v>
      </c>
      <c r="C7007" s="6" t="s">
        <v>166</v>
      </c>
      <c r="D7007">
        <v>8.6192519999999995</v>
      </c>
      <c r="E7007" s="6" t="s">
        <v>84</v>
      </c>
      <c r="F7007" s="6" t="s">
        <v>83</v>
      </c>
      <c r="G7007">
        <v>20260723</v>
      </c>
    </row>
    <row r="7008" spans="1:7" x14ac:dyDescent="0.2">
      <c r="A7008" s="6" t="s">
        <v>204</v>
      </c>
      <c r="B7008" s="6" t="s">
        <v>189</v>
      </c>
      <c r="C7008" s="6" t="s">
        <v>166</v>
      </c>
      <c r="D7008">
        <v>382.77718199999998</v>
      </c>
      <c r="E7008" s="6" t="s">
        <v>86</v>
      </c>
      <c r="F7008" s="6" t="s">
        <v>85</v>
      </c>
      <c r="G7008">
        <v>20260723</v>
      </c>
    </row>
    <row r="7009" spans="1:7" x14ac:dyDescent="0.2">
      <c r="A7009" s="6" t="s">
        <v>204</v>
      </c>
      <c r="B7009" s="6" t="s">
        <v>189</v>
      </c>
      <c r="C7009" s="6" t="s">
        <v>166</v>
      </c>
      <c r="D7009">
        <v>43.290044999999999</v>
      </c>
      <c r="E7009" s="6" t="s">
        <v>88</v>
      </c>
      <c r="F7009" s="6" t="s">
        <v>87</v>
      </c>
      <c r="G7009">
        <v>20260723</v>
      </c>
    </row>
    <row r="7010" spans="1:7" x14ac:dyDescent="0.2">
      <c r="A7010" s="6" t="s">
        <v>204</v>
      </c>
      <c r="B7010" s="6" t="s">
        <v>189</v>
      </c>
      <c r="C7010" s="6" t="s">
        <v>166</v>
      </c>
      <c r="D7010">
        <v>448.33291300000002</v>
      </c>
      <c r="E7010" s="6" t="s">
        <v>90</v>
      </c>
      <c r="F7010" s="6" t="s">
        <v>89</v>
      </c>
      <c r="G7010">
        <v>20260723</v>
      </c>
    </row>
    <row r="7011" spans="1:7" x14ac:dyDescent="0.2">
      <c r="A7011" s="6" t="s">
        <v>204</v>
      </c>
      <c r="B7011" s="6" t="s">
        <v>189</v>
      </c>
      <c r="C7011" s="6" t="s">
        <v>166</v>
      </c>
      <c r="D7011">
        <v>0</v>
      </c>
      <c r="E7011" s="6" t="s">
        <v>92</v>
      </c>
      <c r="F7011" s="6" t="s">
        <v>91</v>
      </c>
      <c r="G7011">
        <v>20260723</v>
      </c>
    </row>
    <row r="7012" spans="1:7" x14ac:dyDescent="0.2">
      <c r="A7012" s="6" t="s">
        <v>204</v>
      </c>
      <c r="B7012" s="6" t="s">
        <v>189</v>
      </c>
      <c r="C7012" s="6" t="s">
        <v>166</v>
      </c>
      <c r="D7012">
        <v>0</v>
      </c>
      <c r="E7012" s="6" t="s">
        <v>94</v>
      </c>
      <c r="F7012" s="6" t="s">
        <v>93</v>
      </c>
      <c r="G7012">
        <v>20260723</v>
      </c>
    </row>
    <row r="7013" spans="1:7" x14ac:dyDescent="0.2">
      <c r="A7013" s="6" t="s">
        <v>204</v>
      </c>
      <c r="B7013" s="6" t="s">
        <v>189</v>
      </c>
      <c r="C7013" s="6" t="s">
        <v>166</v>
      </c>
      <c r="D7013">
        <v>3149.6917279999998</v>
      </c>
      <c r="E7013" s="6" t="s">
        <v>96</v>
      </c>
      <c r="F7013" s="6" t="s">
        <v>95</v>
      </c>
      <c r="G7013">
        <v>20260723</v>
      </c>
    </row>
    <row r="7014" spans="1:7" x14ac:dyDescent="0.2">
      <c r="A7014" s="6" t="s">
        <v>204</v>
      </c>
      <c r="B7014" s="6" t="s">
        <v>189</v>
      </c>
      <c r="C7014" s="6" t="s">
        <v>166</v>
      </c>
      <c r="D7014">
        <v>320.74434400000001</v>
      </c>
      <c r="E7014" s="6" t="s">
        <v>98</v>
      </c>
      <c r="F7014" s="6" t="s">
        <v>97</v>
      </c>
      <c r="G7014">
        <v>20260723</v>
      </c>
    </row>
    <row r="7015" spans="1:7" x14ac:dyDescent="0.2">
      <c r="A7015" s="6" t="s">
        <v>204</v>
      </c>
      <c r="B7015" s="6" t="s">
        <v>189</v>
      </c>
      <c r="C7015" s="6" t="s">
        <v>166</v>
      </c>
      <c r="D7015">
        <v>78364.327627000006</v>
      </c>
      <c r="E7015" s="6" t="s">
        <v>100</v>
      </c>
      <c r="F7015" s="6" t="s">
        <v>99</v>
      </c>
      <c r="G7015">
        <v>20260723</v>
      </c>
    </row>
    <row r="7016" spans="1:7" x14ac:dyDescent="0.2">
      <c r="A7016" s="6" t="s">
        <v>204</v>
      </c>
      <c r="B7016" s="6" t="s">
        <v>189</v>
      </c>
      <c r="C7016" s="6" t="s">
        <v>166</v>
      </c>
      <c r="E7016" s="6" t="s">
        <v>102</v>
      </c>
      <c r="F7016" s="6" t="s">
        <v>101</v>
      </c>
      <c r="G7016">
        <v>20260723</v>
      </c>
    </row>
    <row r="7017" spans="1:7" x14ac:dyDescent="0.2">
      <c r="A7017" s="6" t="s">
        <v>204</v>
      </c>
      <c r="B7017" s="6" t="s">
        <v>189</v>
      </c>
      <c r="C7017" s="6" t="s">
        <v>166</v>
      </c>
      <c r="D7017">
        <v>3321.8393569999998</v>
      </c>
      <c r="E7017" s="6" t="s">
        <v>167</v>
      </c>
      <c r="F7017" s="6" t="s">
        <v>103</v>
      </c>
      <c r="G7017">
        <v>20260723</v>
      </c>
    </row>
    <row r="7018" spans="1:7" x14ac:dyDescent="0.2">
      <c r="A7018" s="6" t="s">
        <v>204</v>
      </c>
      <c r="B7018" s="6" t="s">
        <v>189</v>
      </c>
      <c r="C7018" s="6" t="s">
        <v>166</v>
      </c>
      <c r="D7018">
        <v>2421.0243580000001</v>
      </c>
      <c r="E7018" s="6" t="s">
        <v>168</v>
      </c>
      <c r="F7018" s="6" t="s">
        <v>104</v>
      </c>
      <c r="G7018">
        <v>20260723</v>
      </c>
    </row>
    <row r="7019" spans="1:7" x14ac:dyDescent="0.2">
      <c r="A7019" s="6" t="s">
        <v>204</v>
      </c>
      <c r="B7019" s="6" t="s">
        <v>189</v>
      </c>
      <c r="C7019" s="6" t="s">
        <v>166</v>
      </c>
      <c r="D7019">
        <v>0</v>
      </c>
      <c r="E7019" s="6" t="s">
        <v>106</v>
      </c>
      <c r="F7019" s="6" t="s">
        <v>105</v>
      </c>
      <c r="G7019">
        <v>20260723</v>
      </c>
    </row>
    <row r="7020" spans="1:7" x14ac:dyDescent="0.2">
      <c r="A7020" s="6" t="s">
        <v>204</v>
      </c>
      <c r="B7020" s="6" t="s">
        <v>189</v>
      </c>
      <c r="C7020" s="6" t="s">
        <v>166</v>
      </c>
      <c r="D7020">
        <v>2148.4442039999999</v>
      </c>
      <c r="E7020" s="6" t="s">
        <v>108</v>
      </c>
      <c r="F7020" s="6" t="s">
        <v>107</v>
      </c>
      <c r="G7020">
        <v>20260723</v>
      </c>
    </row>
    <row r="7021" spans="1:7" x14ac:dyDescent="0.2">
      <c r="A7021" s="6" t="s">
        <v>204</v>
      </c>
      <c r="B7021" s="6" t="s">
        <v>189</v>
      </c>
      <c r="C7021" s="6" t="s">
        <v>166</v>
      </c>
      <c r="D7021">
        <v>272.58015399999999</v>
      </c>
      <c r="E7021" s="6" t="s">
        <v>110</v>
      </c>
      <c r="F7021" s="6" t="s">
        <v>109</v>
      </c>
      <c r="G7021">
        <v>20260723</v>
      </c>
    </row>
    <row r="7022" spans="1:7" x14ac:dyDescent="0.2">
      <c r="A7022" s="6" t="s">
        <v>204</v>
      </c>
      <c r="B7022" s="6" t="s">
        <v>189</v>
      </c>
      <c r="C7022" s="6" t="s">
        <v>166</v>
      </c>
      <c r="D7022">
        <v>900.81500300000005</v>
      </c>
      <c r="E7022" s="6" t="s">
        <v>112</v>
      </c>
      <c r="F7022" s="6" t="s">
        <v>111</v>
      </c>
      <c r="G7022">
        <v>20260723</v>
      </c>
    </row>
    <row r="7023" spans="1:7" x14ac:dyDescent="0.2">
      <c r="A7023" s="6" t="s">
        <v>204</v>
      </c>
      <c r="B7023" s="6" t="s">
        <v>189</v>
      </c>
      <c r="C7023" s="6" t="s">
        <v>166</v>
      </c>
      <c r="D7023">
        <v>0</v>
      </c>
      <c r="E7023" s="6" t="s">
        <v>106</v>
      </c>
      <c r="F7023" s="6" t="s">
        <v>113</v>
      </c>
      <c r="G7023">
        <v>20260723</v>
      </c>
    </row>
    <row r="7024" spans="1:7" x14ac:dyDescent="0.2">
      <c r="A7024" s="6" t="s">
        <v>204</v>
      </c>
      <c r="B7024" s="6" t="s">
        <v>189</v>
      </c>
      <c r="C7024" s="6" t="s">
        <v>166</v>
      </c>
      <c r="D7024">
        <v>771.15332899999999</v>
      </c>
      <c r="E7024" s="6" t="s">
        <v>108</v>
      </c>
      <c r="F7024" s="6" t="s">
        <v>114</v>
      </c>
      <c r="G7024">
        <v>20260723</v>
      </c>
    </row>
    <row r="7025" spans="1:7" x14ac:dyDescent="0.2">
      <c r="A7025" s="6" t="s">
        <v>204</v>
      </c>
      <c r="B7025" s="6" t="s">
        <v>189</v>
      </c>
      <c r="C7025" s="6" t="s">
        <v>166</v>
      </c>
      <c r="D7025">
        <v>129.661674</v>
      </c>
      <c r="E7025" s="6" t="s">
        <v>110</v>
      </c>
      <c r="F7025" s="6" t="s">
        <v>115</v>
      </c>
      <c r="G7025">
        <v>20260723</v>
      </c>
    </row>
    <row r="7026" spans="1:7" x14ac:dyDescent="0.2">
      <c r="A7026" s="6" t="s">
        <v>204</v>
      </c>
      <c r="B7026" s="6" t="s">
        <v>189</v>
      </c>
      <c r="C7026" s="6" t="s">
        <v>166</v>
      </c>
      <c r="D7026">
        <v>20322.800200999998</v>
      </c>
      <c r="E7026" s="6" t="s">
        <v>117</v>
      </c>
      <c r="F7026" s="6" t="s">
        <v>116</v>
      </c>
      <c r="G7026">
        <v>20260723</v>
      </c>
    </row>
    <row r="7027" spans="1:7" x14ac:dyDescent="0.2">
      <c r="A7027" s="6" t="s">
        <v>204</v>
      </c>
      <c r="B7027" s="6" t="s">
        <v>189</v>
      </c>
      <c r="C7027" s="6" t="s">
        <v>166</v>
      </c>
      <c r="D7027">
        <v>2394.335227</v>
      </c>
      <c r="E7027" s="6" t="s">
        <v>119</v>
      </c>
      <c r="F7027" s="6" t="s">
        <v>118</v>
      </c>
      <c r="G7027">
        <v>20260723</v>
      </c>
    </row>
    <row r="7028" spans="1:7" x14ac:dyDescent="0.2">
      <c r="A7028" s="6" t="s">
        <v>204</v>
      </c>
      <c r="B7028" s="6" t="s">
        <v>189</v>
      </c>
      <c r="C7028" s="6" t="s">
        <v>166</v>
      </c>
      <c r="D7028">
        <v>0</v>
      </c>
      <c r="E7028" s="6" t="s">
        <v>106</v>
      </c>
      <c r="F7028" s="6" t="s">
        <v>120</v>
      </c>
      <c r="G7028">
        <v>20260723</v>
      </c>
    </row>
    <row r="7029" spans="1:7" x14ac:dyDescent="0.2">
      <c r="A7029" s="6" t="s">
        <v>204</v>
      </c>
      <c r="B7029" s="6" t="s">
        <v>189</v>
      </c>
      <c r="C7029" s="6" t="s">
        <v>166</v>
      </c>
      <c r="D7029">
        <v>2278.5140299999998</v>
      </c>
      <c r="E7029" s="6" t="s">
        <v>108</v>
      </c>
      <c r="F7029" s="6" t="s">
        <v>121</v>
      </c>
      <c r="G7029">
        <v>20260723</v>
      </c>
    </row>
    <row r="7030" spans="1:7" x14ac:dyDescent="0.2">
      <c r="A7030" s="6" t="s">
        <v>204</v>
      </c>
      <c r="B7030" s="6" t="s">
        <v>189</v>
      </c>
      <c r="C7030" s="6" t="s">
        <v>166</v>
      </c>
      <c r="D7030">
        <v>115.821197</v>
      </c>
      <c r="E7030" s="6" t="s">
        <v>110</v>
      </c>
      <c r="F7030" s="6" t="s">
        <v>122</v>
      </c>
      <c r="G7030">
        <v>20260723</v>
      </c>
    </row>
    <row r="7031" spans="1:7" x14ac:dyDescent="0.2">
      <c r="A7031" s="6" t="s">
        <v>204</v>
      </c>
      <c r="B7031" s="6" t="s">
        <v>189</v>
      </c>
      <c r="C7031" s="6" t="s">
        <v>166</v>
      </c>
      <c r="D7031">
        <v>17928.464973999999</v>
      </c>
      <c r="E7031" s="6" t="s">
        <v>169</v>
      </c>
      <c r="F7031" s="6" t="s">
        <v>123</v>
      </c>
      <c r="G7031">
        <v>20260723</v>
      </c>
    </row>
    <row r="7032" spans="1:7" x14ac:dyDescent="0.2">
      <c r="A7032" s="6" t="s">
        <v>204</v>
      </c>
      <c r="B7032" s="6" t="s">
        <v>189</v>
      </c>
      <c r="C7032" s="6" t="s">
        <v>166</v>
      </c>
      <c r="D7032">
        <v>0</v>
      </c>
      <c r="E7032" s="6" t="s">
        <v>106</v>
      </c>
      <c r="F7032" s="6" t="s">
        <v>124</v>
      </c>
      <c r="G7032">
        <v>20260723</v>
      </c>
    </row>
    <row r="7033" spans="1:7" x14ac:dyDescent="0.2">
      <c r="A7033" s="6" t="s">
        <v>204</v>
      </c>
      <c r="B7033" s="6" t="s">
        <v>189</v>
      </c>
      <c r="C7033" s="6" t="s">
        <v>166</v>
      </c>
      <c r="D7033">
        <v>17224.719729</v>
      </c>
      <c r="E7033" s="6" t="s">
        <v>108</v>
      </c>
      <c r="F7033" s="6" t="s">
        <v>125</v>
      </c>
      <c r="G7033">
        <v>20260723</v>
      </c>
    </row>
    <row r="7034" spans="1:7" x14ac:dyDescent="0.2">
      <c r="A7034" s="6" t="s">
        <v>204</v>
      </c>
      <c r="B7034" s="6" t="s">
        <v>189</v>
      </c>
      <c r="C7034" s="6" t="s">
        <v>166</v>
      </c>
      <c r="D7034">
        <v>703.74524499999995</v>
      </c>
      <c r="E7034" s="6" t="s">
        <v>110</v>
      </c>
      <c r="F7034" s="6" t="s">
        <v>126</v>
      </c>
      <c r="G7034">
        <v>20260723</v>
      </c>
    </row>
    <row r="7035" spans="1:7" x14ac:dyDescent="0.2">
      <c r="A7035" s="6" t="s">
        <v>204</v>
      </c>
      <c r="B7035" s="6" t="s">
        <v>189</v>
      </c>
      <c r="C7035" s="6" t="s">
        <v>166</v>
      </c>
      <c r="D7035">
        <v>39072.676991</v>
      </c>
      <c r="E7035" s="6" t="s">
        <v>170</v>
      </c>
      <c r="F7035" s="6" t="s">
        <v>127</v>
      </c>
      <c r="G7035">
        <v>20260723</v>
      </c>
    </row>
    <row r="7036" spans="1:7" x14ac:dyDescent="0.2">
      <c r="A7036" s="6" t="s">
        <v>204</v>
      </c>
      <c r="B7036" s="6" t="s">
        <v>189</v>
      </c>
      <c r="C7036" s="6" t="s">
        <v>166</v>
      </c>
      <c r="D7036">
        <v>0</v>
      </c>
      <c r="E7036" s="6" t="s">
        <v>106</v>
      </c>
      <c r="F7036" s="6" t="s">
        <v>128</v>
      </c>
      <c r="G7036">
        <v>20260723</v>
      </c>
    </row>
    <row r="7037" spans="1:7" x14ac:dyDescent="0.2">
      <c r="A7037" s="6" t="s">
        <v>204</v>
      </c>
      <c r="B7037" s="6" t="s">
        <v>189</v>
      </c>
      <c r="C7037" s="6" t="s">
        <v>166</v>
      </c>
      <c r="D7037">
        <v>38608.732343999996</v>
      </c>
      <c r="E7037" s="6" t="s">
        <v>108</v>
      </c>
      <c r="F7037" s="6" t="s">
        <v>129</v>
      </c>
      <c r="G7037">
        <v>20260723</v>
      </c>
    </row>
    <row r="7038" spans="1:7" x14ac:dyDescent="0.2">
      <c r="A7038" s="6" t="s">
        <v>204</v>
      </c>
      <c r="B7038" s="6" t="s">
        <v>189</v>
      </c>
      <c r="C7038" s="6" t="s">
        <v>166</v>
      </c>
      <c r="D7038">
        <v>463.94464799999997</v>
      </c>
      <c r="E7038" s="6" t="s">
        <v>110</v>
      </c>
      <c r="F7038" s="6" t="s">
        <v>130</v>
      </c>
      <c r="G7038">
        <v>20260723</v>
      </c>
    </row>
    <row r="7039" spans="1:7" x14ac:dyDescent="0.2">
      <c r="A7039" s="6" t="s">
        <v>204</v>
      </c>
      <c r="B7039" s="6" t="s">
        <v>189</v>
      </c>
      <c r="C7039" s="6" t="s">
        <v>166</v>
      </c>
      <c r="E7039" s="6" t="s">
        <v>132</v>
      </c>
      <c r="F7039" s="6" t="s">
        <v>131</v>
      </c>
      <c r="G7039">
        <v>20260723</v>
      </c>
    </row>
    <row r="7040" spans="1:7" x14ac:dyDescent="0.2">
      <c r="A7040" s="6" t="s">
        <v>204</v>
      </c>
      <c r="B7040" s="6" t="s">
        <v>189</v>
      </c>
      <c r="C7040" s="6" t="s">
        <v>166</v>
      </c>
      <c r="D7040">
        <v>0</v>
      </c>
      <c r="E7040" s="6" t="s">
        <v>134</v>
      </c>
      <c r="F7040" s="6" t="s">
        <v>133</v>
      </c>
      <c r="G7040">
        <v>20260723</v>
      </c>
    </row>
    <row r="7041" spans="1:7" x14ac:dyDescent="0.2">
      <c r="A7041" s="6" t="s">
        <v>204</v>
      </c>
      <c r="B7041" s="6" t="s">
        <v>189</v>
      </c>
      <c r="C7041" s="6" t="s">
        <v>166</v>
      </c>
      <c r="D7041">
        <v>3.2785760000000002</v>
      </c>
      <c r="E7041" s="6" t="s">
        <v>136</v>
      </c>
      <c r="F7041" s="6" t="s">
        <v>135</v>
      </c>
      <c r="G7041">
        <v>20260723</v>
      </c>
    </row>
    <row r="7042" spans="1:7" x14ac:dyDescent="0.2">
      <c r="A7042" s="6" t="s">
        <v>204</v>
      </c>
      <c r="B7042" s="6" t="s">
        <v>189</v>
      </c>
      <c r="C7042" s="6" t="s">
        <v>166</v>
      </c>
      <c r="D7042">
        <v>66.892589999999998</v>
      </c>
      <c r="E7042" s="6" t="s">
        <v>138</v>
      </c>
      <c r="F7042" s="6" t="s">
        <v>137</v>
      </c>
      <c r="G7042">
        <v>20260723</v>
      </c>
    </row>
    <row r="7043" spans="1:7" x14ac:dyDescent="0.2">
      <c r="A7043" s="6" t="s">
        <v>204</v>
      </c>
      <c r="B7043" s="6" t="s">
        <v>189</v>
      </c>
      <c r="C7043" s="6" t="s">
        <v>166</v>
      </c>
      <c r="D7043">
        <v>1.130012</v>
      </c>
      <c r="E7043" s="6" t="s">
        <v>140</v>
      </c>
      <c r="F7043" s="6" t="s">
        <v>139</v>
      </c>
      <c r="G7043">
        <v>20260723</v>
      </c>
    </row>
    <row r="7044" spans="1:7" x14ac:dyDescent="0.2">
      <c r="A7044" s="6" t="s">
        <v>204</v>
      </c>
      <c r="B7044" s="6" t="s">
        <v>189</v>
      </c>
      <c r="C7044" s="6" t="s">
        <v>166</v>
      </c>
      <c r="D7044">
        <v>1330.2086389999999</v>
      </c>
      <c r="E7044" s="6" t="s">
        <v>142</v>
      </c>
      <c r="F7044" s="6" t="s">
        <v>141</v>
      </c>
      <c r="G7044">
        <v>20260723</v>
      </c>
    </row>
    <row r="7045" spans="1:7" x14ac:dyDescent="0.2">
      <c r="A7045" s="6" t="s">
        <v>204</v>
      </c>
      <c r="B7045" s="6" t="s">
        <v>189</v>
      </c>
      <c r="C7045" s="6" t="s">
        <v>166</v>
      </c>
      <c r="D7045">
        <v>124.930893</v>
      </c>
      <c r="E7045" s="6" t="s">
        <v>52</v>
      </c>
      <c r="F7045" s="6" t="s">
        <v>143</v>
      </c>
      <c r="G7045">
        <v>20260723</v>
      </c>
    </row>
    <row r="7046" spans="1:7" x14ac:dyDescent="0.2">
      <c r="A7046" s="6" t="s">
        <v>204</v>
      </c>
      <c r="B7046" s="6" t="s">
        <v>189</v>
      </c>
      <c r="C7046" s="6" t="s">
        <v>166</v>
      </c>
      <c r="D7046">
        <v>0</v>
      </c>
      <c r="E7046" s="6" t="s">
        <v>145</v>
      </c>
      <c r="F7046" s="6" t="s">
        <v>144</v>
      </c>
      <c r="G7046">
        <v>20260723</v>
      </c>
    </row>
    <row r="7047" spans="1:7" x14ac:dyDescent="0.2">
      <c r="A7047" s="6" t="s">
        <v>204</v>
      </c>
      <c r="B7047" s="6" t="s">
        <v>189</v>
      </c>
      <c r="C7047" s="6" t="s">
        <v>166</v>
      </c>
      <c r="D7047">
        <v>3.9915479999999999</v>
      </c>
      <c r="E7047" s="6" t="s">
        <v>147</v>
      </c>
      <c r="F7047" s="6" t="s">
        <v>146</v>
      </c>
      <c r="G7047">
        <v>20260723</v>
      </c>
    </row>
    <row r="7048" spans="1:7" x14ac:dyDescent="0.2">
      <c r="A7048" s="6" t="s">
        <v>204</v>
      </c>
      <c r="B7048" s="6" t="s">
        <v>189</v>
      </c>
      <c r="C7048" s="6" t="s">
        <v>166</v>
      </c>
      <c r="D7048">
        <v>144.89597000000001</v>
      </c>
      <c r="E7048" s="6" t="s">
        <v>149</v>
      </c>
      <c r="F7048" s="6" t="s">
        <v>148</v>
      </c>
      <c r="G7048">
        <v>20260723</v>
      </c>
    </row>
    <row r="7049" spans="1:7" x14ac:dyDescent="0.2">
      <c r="A7049" s="6" t="s">
        <v>204</v>
      </c>
      <c r="B7049" s="6" t="s">
        <v>189</v>
      </c>
      <c r="C7049" s="6" t="s">
        <v>166</v>
      </c>
      <c r="D7049">
        <v>127.19510699999999</v>
      </c>
      <c r="E7049" s="6" t="s">
        <v>151</v>
      </c>
      <c r="F7049" s="6" t="s">
        <v>150</v>
      </c>
      <c r="G7049">
        <v>20260723</v>
      </c>
    </row>
    <row r="7050" spans="1:7" x14ac:dyDescent="0.2">
      <c r="A7050" s="6" t="s">
        <v>204</v>
      </c>
      <c r="B7050" s="6" t="s">
        <v>189</v>
      </c>
      <c r="C7050" s="6" t="s">
        <v>166</v>
      </c>
      <c r="D7050">
        <v>351.077089</v>
      </c>
      <c r="E7050" s="6" t="s">
        <v>153</v>
      </c>
      <c r="F7050" s="6" t="s">
        <v>152</v>
      </c>
      <c r="G7050">
        <v>20260723</v>
      </c>
    </row>
    <row r="7051" spans="1:7" x14ac:dyDescent="0.2">
      <c r="A7051" s="6" t="s">
        <v>204</v>
      </c>
      <c r="B7051" s="6" t="s">
        <v>189</v>
      </c>
      <c r="C7051" s="6" t="s">
        <v>166</v>
      </c>
      <c r="D7051">
        <v>923.06146899999999</v>
      </c>
      <c r="E7051" s="6" t="s">
        <v>155</v>
      </c>
      <c r="F7051" s="6" t="s">
        <v>154</v>
      </c>
      <c r="G7051">
        <v>20260723</v>
      </c>
    </row>
    <row r="7052" spans="1:7" x14ac:dyDescent="0.2">
      <c r="A7052" s="6" t="s">
        <v>204</v>
      </c>
      <c r="B7052" s="6" t="s">
        <v>189</v>
      </c>
      <c r="C7052" s="6" t="s">
        <v>166</v>
      </c>
      <c r="D7052">
        <v>0</v>
      </c>
      <c r="E7052" s="6" t="s">
        <v>157</v>
      </c>
      <c r="F7052" s="6" t="s">
        <v>156</v>
      </c>
      <c r="G7052">
        <v>20260723</v>
      </c>
    </row>
    <row r="7053" spans="1:7" x14ac:dyDescent="0.2">
      <c r="A7053" s="6" t="s">
        <v>204</v>
      </c>
      <c r="B7053" s="6" t="s">
        <v>189</v>
      </c>
      <c r="C7053" s="6" t="s">
        <v>166</v>
      </c>
      <c r="D7053">
        <v>923.06146899999999</v>
      </c>
      <c r="E7053" s="6" t="s">
        <v>159</v>
      </c>
      <c r="F7053" s="6" t="s">
        <v>158</v>
      </c>
      <c r="G7053">
        <v>20260723</v>
      </c>
    </row>
    <row r="7054" spans="1:7" x14ac:dyDescent="0.2">
      <c r="A7054" s="6" t="s">
        <v>204</v>
      </c>
      <c r="B7054" s="6" t="s">
        <v>189</v>
      </c>
      <c r="C7054" s="6" t="s">
        <v>166</v>
      </c>
      <c r="D7054">
        <v>662.33848399999999</v>
      </c>
      <c r="E7054" s="6" t="s">
        <v>161</v>
      </c>
      <c r="F7054" s="6" t="s">
        <v>160</v>
      </c>
      <c r="G7054">
        <v>20260723</v>
      </c>
    </row>
    <row r="7055" spans="1:7" x14ac:dyDescent="0.2">
      <c r="A7055" s="6" t="s">
        <v>204</v>
      </c>
      <c r="B7055" s="6" t="s">
        <v>189</v>
      </c>
      <c r="C7055" s="6" t="s">
        <v>166</v>
      </c>
      <c r="D7055">
        <v>66456.316928</v>
      </c>
      <c r="E7055" s="6" t="s">
        <v>163</v>
      </c>
      <c r="F7055" s="6" t="s">
        <v>162</v>
      </c>
      <c r="G7055">
        <v>20260723</v>
      </c>
    </row>
    <row r="7056" spans="1:7" x14ac:dyDescent="0.2">
      <c r="A7056" s="6" t="s">
        <v>204</v>
      </c>
      <c r="B7056" s="6" t="s">
        <v>189</v>
      </c>
      <c r="C7056" s="6" t="s">
        <v>166</v>
      </c>
      <c r="D7056">
        <v>11908.010700000001</v>
      </c>
      <c r="E7056" s="6" t="s">
        <v>165</v>
      </c>
      <c r="F7056" s="6" t="s">
        <v>164</v>
      </c>
      <c r="G7056">
        <v>20260723</v>
      </c>
    </row>
    <row r="7057" spans="1:7" x14ac:dyDescent="0.2">
      <c r="A7057" s="6" t="s">
        <v>204</v>
      </c>
      <c r="B7057" s="6" t="s">
        <v>190</v>
      </c>
      <c r="C7057" s="6" t="s">
        <v>166</v>
      </c>
      <c r="E7057" s="6" t="s">
        <v>12</v>
      </c>
      <c r="F7057" s="6" t="s">
        <v>11</v>
      </c>
      <c r="G7057">
        <v>20260723</v>
      </c>
    </row>
    <row r="7058" spans="1:7" x14ac:dyDescent="0.2">
      <c r="A7058" s="6" t="s">
        <v>204</v>
      </c>
      <c r="B7058" s="6" t="s">
        <v>190</v>
      </c>
      <c r="C7058" s="6" t="s">
        <v>166</v>
      </c>
      <c r="E7058" s="6" t="s">
        <v>16</v>
      </c>
      <c r="F7058" s="6" t="s">
        <v>15</v>
      </c>
      <c r="G7058">
        <v>20260723</v>
      </c>
    </row>
    <row r="7059" spans="1:7" x14ac:dyDescent="0.2">
      <c r="A7059" s="6" t="s">
        <v>204</v>
      </c>
      <c r="B7059" s="6" t="s">
        <v>190</v>
      </c>
      <c r="C7059" s="6" t="s">
        <v>166</v>
      </c>
      <c r="E7059" s="6" t="s">
        <v>18</v>
      </c>
      <c r="F7059" s="6" t="s">
        <v>17</v>
      </c>
      <c r="G7059">
        <v>20260723</v>
      </c>
    </row>
    <row r="7060" spans="1:7" x14ac:dyDescent="0.2">
      <c r="A7060" s="6" t="s">
        <v>204</v>
      </c>
      <c r="B7060" s="6" t="s">
        <v>190</v>
      </c>
      <c r="C7060" s="6" t="s">
        <v>166</v>
      </c>
      <c r="D7060">
        <v>0</v>
      </c>
      <c r="E7060" s="6" t="s">
        <v>20</v>
      </c>
      <c r="F7060" s="6" t="s">
        <v>19</v>
      </c>
      <c r="G7060">
        <v>20260723</v>
      </c>
    </row>
    <row r="7061" spans="1:7" x14ac:dyDescent="0.2">
      <c r="A7061" s="6" t="s">
        <v>204</v>
      </c>
      <c r="B7061" s="6" t="s">
        <v>190</v>
      </c>
      <c r="C7061" s="6" t="s">
        <v>166</v>
      </c>
      <c r="D7061">
        <v>23.742412000000002</v>
      </c>
      <c r="E7061" s="6" t="s">
        <v>22</v>
      </c>
      <c r="F7061" s="6" t="s">
        <v>21</v>
      </c>
      <c r="G7061">
        <v>20260723</v>
      </c>
    </row>
    <row r="7062" spans="1:7" x14ac:dyDescent="0.2">
      <c r="A7062" s="6" t="s">
        <v>204</v>
      </c>
      <c r="B7062" s="6" t="s">
        <v>190</v>
      </c>
      <c r="C7062" s="6" t="s">
        <v>166</v>
      </c>
      <c r="D7062">
        <v>0.108311</v>
      </c>
      <c r="E7062" s="6" t="s">
        <v>24</v>
      </c>
      <c r="F7062" s="6" t="s">
        <v>23</v>
      </c>
      <c r="G7062">
        <v>20260723</v>
      </c>
    </row>
    <row r="7063" spans="1:7" x14ac:dyDescent="0.2">
      <c r="A7063" s="6" t="s">
        <v>204</v>
      </c>
      <c r="B7063" s="6" t="s">
        <v>190</v>
      </c>
      <c r="C7063" s="6" t="s">
        <v>166</v>
      </c>
      <c r="D7063">
        <v>228.50043500000001</v>
      </c>
      <c r="E7063" s="6" t="s">
        <v>26</v>
      </c>
      <c r="F7063" s="6" t="s">
        <v>25</v>
      </c>
      <c r="G7063">
        <v>20260723</v>
      </c>
    </row>
    <row r="7064" spans="1:7" x14ac:dyDescent="0.2">
      <c r="A7064" s="6" t="s">
        <v>204</v>
      </c>
      <c r="B7064" s="6" t="s">
        <v>190</v>
      </c>
      <c r="C7064" s="6" t="s">
        <v>166</v>
      </c>
      <c r="D7064">
        <v>31870.551564000001</v>
      </c>
      <c r="E7064" s="6" t="s">
        <v>28</v>
      </c>
      <c r="F7064" s="6" t="s">
        <v>27</v>
      </c>
      <c r="G7064">
        <v>20260723</v>
      </c>
    </row>
    <row r="7065" spans="1:7" x14ac:dyDescent="0.2">
      <c r="A7065" s="6" t="s">
        <v>204</v>
      </c>
      <c r="B7065" s="6" t="s">
        <v>190</v>
      </c>
      <c r="C7065" s="6" t="s">
        <v>166</v>
      </c>
      <c r="D7065">
        <v>1920.116221</v>
      </c>
      <c r="E7065" s="6" t="s">
        <v>30</v>
      </c>
      <c r="F7065" s="6" t="s">
        <v>29</v>
      </c>
      <c r="G7065">
        <v>20260723</v>
      </c>
    </row>
    <row r="7066" spans="1:7" x14ac:dyDescent="0.2">
      <c r="A7066" s="6" t="s">
        <v>204</v>
      </c>
      <c r="B7066" s="6" t="s">
        <v>190</v>
      </c>
      <c r="C7066" s="6" t="s">
        <v>166</v>
      </c>
      <c r="D7066">
        <v>1168.5036</v>
      </c>
      <c r="E7066" s="6" t="s">
        <v>32</v>
      </c>
      <c r="F7066" s="6" t="s">
        <v>31</v>
      </c>
      <c r="G7066">
        <v>20260723</v>
      </c>
    </row>
    <row r="7067" spans="1:7" x14ac:dyDescent="0.2">
      <c r="A7067" s="6" t="s">
        <v>204</v>
      </c>
      <c r="B7067" s="6" t="s">
        <v>190</v>
      </c>
      <c r="C7067" s="6" t="s">
        <v>166</v>
      </c>
      <c r="D7067">
        <v>2058.6178829999999</v>
      </c>
      <c r="E7067" s="6" t="s">
        <v>34</v>
      </c>
      <c r="F7067" s="6" t="s">
        <v>33</v>
      </c>
      <c r="G7067">
        <v>20260723</v>
      </c>
    </row>
    <row r="7068" spans="1:7" x14ac:dyDescent="0.2">
      <c r="A7068" s="6" t="s">
        <v>204</v>
      </c>
      <c r="B7068" s="6" t="s">
        <v>190</v>
      </c>
      <c r="C7068" s="6" t="s">
        <v>166</v>
      </c>
      <c r="D7068">
        <v>1884.8672630000001</v>
      </c>
      <c r="E7068" s="6" t="s">
        <v>36</v>
      </c>
      <c r="F7068" s="6" t="s">
        <v>35</v>
      </c>
      <c r="G7068">
        <v>20260723</v>
      </c>
    </row>
    <row r="7069" spans="1:7" x14ac:dyDescent="0.2">
      <c r="A7069" s="6" t="s">
        <v>204</v>
      </c>
      <c r="B7069" s="6" t="s">
        <v>190</v>
      </c>
      <c r="C7069" s="6" t="s">
        <v>166</v>
      </c>
      <c r="D7069">
        <v>173.75062</v>
      </c>
      <c r="E7069" s="6" t="s">
        <v>38</v>
      </c>
      <c r="F7069" s="6" t="s">
        <v>37</v>
      </c>
      <c r="G7069">
        <v>20260723</v>
      </c>
    </row>
    <row r="7070" spans="1:7" x14ac:dyDescent="0.2">
      <c r="A7070" s="6" t="s">
        <v>204</v>
      </c>
      <c r="B7070" s="6" t="s">
        <v>190</v>
      </c>
      <c r="C7070" s="6" t="s">
        <v>166</v>
      </c>
      <c r="D7070">
        <v>14976.619317000001</v>
      </c>
      <c r="E7070" s="6" t="s">
        <v>40</v>
      </c>
      <c r="F7070" s="6" t="s">
        <v>39</v>
      </c>
      <c r="G7070">
        <v>20260723</v>
      </c>
    </row>
    <row r="7071" spans="1:7" x14ac:dyDescent="0.2">
      <c r="A7071" s="6" t="s">
        <v>204</v>
      </c>
      <c r="B7071" s="6" t="s">
        <v>190</v>
      </c>
      <c r="C7071" s="6" t="s">
        <v>166</v>
      </c>
      <c r="D7071">
        <v>3619.6375750000002</v>
      </c>
      <c r="E7071" s="6" t="s">
        <v>42</v>
      </c>
      <c r="F7071" s="6" t="s">
        <v>41</v>
      </c>
      <c r="G7071">
        <v>20260723</v>
      </c>
    </row>
    <row r="7072" spans="1:7" x14ac:dyDescent="0.2">
      <c r="A7072" s="6" t="s">
        <v>204</v>
      </c>
      <c r="B7072" s="6" t="s">
        <v>190</v>
      </c>
      <c r="C7072" s="6" t="s">
        <v>166</v>
      </c>
      <c r="D7072">
        <v>11343.494639</v>
      </c>
      <c r="E7072" s="6" t="s">
        <v>44</v>
      </c>
      <c r="F7072" s="6" t="s">
        <v>43</v>
      </c>
      <c r="G7072">
        <v>20260723</v>
      </c>
    </row>
    <row r="7073" spans="1:7" x14ac:dyDescent="0.2">
      <c r="A7073" s="6" t="s">
        <v>204</v>
      </c>
      <c r="B7073" s="6" t="s">
        <v>190</v>
      </c>
      <c r="C7073" s="6" t="s">
        <v>166</v>
      </c>
      <c r="D7073">
        <v>11.58619</v>
      </c>
      <c r="E7073" s="6" t="s">
        <v>46</v>
      </c>
      <c r="F7073" s="6" t="s">
        <v>45</v>
      </c>
      <c r="G7073">
        <v>20260723</v>
      </c>
    </row>
    <row r="7074" spans="1:7" x14ac:dyDescent="0.2">
      <c r="A7074" s="6" t="s">
        <v>204</v>
      </c>
      <c r="B7074" s="6" t="s">
        <v>190</v>
      </c>
      <c r="C7074" s="6" t="s">
        <v>166</v>
      </c>
      <c r="D7074">
        <v>1.9009130000000001</v>
      </c>
      <c r="E7074" s="6" t="s">
        <v>48</v>
      </c>
      <c r="F7074" s="6" t="s">
        <v>47</v>
      </c>
      <c r="G7074">
        <v>20260723</v>
      </c>
    </row>
    <row r="7075" spans="1:7" x14ac:dyDescent="0.2">
      <c r="A7075" s="6" t="s">
        <v>204</v>
      </c>
      <c r="B7075" s="6" t="s">
        <v>190</v>
      </c>
      <c r="C7075" s="6" t="s">
        <v>166</v>
      </c>
      <c r="D7075">
        <v>11070.769077000001</v>
      </c>
      <c r="E7075" s="6" t="s">
        <v>50</v>
      </c>
      <c r="F7075" s="6" t="s">
        <v>49</v>
      </c>
      <c r="G7075">
        <v>20260723</v>
      </c>
    </row>
    <row r="7076" spans="1:7" x14ac:dyDescent="0.2">
      <c r="A7076" s="6" t="s">
        <v>204</v>
      </c>
      <c r="B7076" s="6" t="s">
        <v>190</v>
      </c>
      <c r="C7076" s="6" t="s">
        <v>166</v>
      </c>
      <c r="D7076">
        <v>543.24314100000004</v>
      </c>
      <c r="E7076" s="6" t="s">
        <v>52</v>
      </c>
      <c r="F7076" s="6" t="s">
        <v>51</v>
      </c>
      <c r="G7076">
        <v>20260723</v>
      </c>
    </row>
    <row r="7077" spans="1:7" x14ac:dyDescent="0.2">
      <c r="A7077" s="6" t="s">
        <v>204</v>
      </c>
      <c r="B7077" s="6" t="s">
        <v>190</v>
      </c>
      <c r="C7077" s="6" t="s">
        <v>166</v>
      </c>
      <c r="D7077">
        <v>132.133532</v>
      </c>
      <c r="E7077" s="6" t="s">
        <v>54</v>
      </c>
      <c r="F7077" s="6" t="s">
        <v>53</v>
      </c>
      <c r="G7077">
        <v>20260723</v>
      </c>
    </row>
    <row r="7078" spans="1:7" x14ac:dyDescent="0.2">
      <c r="A7078" s="6" t="s">
        <v>204</v>
      </c>
      <c r="B7078" s="6" t="s">
        <v>190</v>
      </c>
      <c r="C7078" s="6" t="s">
        <v>166</v>
      </c>
      <c r="D7078">
        <v>0.54879699999999998</v>
      </c>
      <c r="E7078" s="6" t="s">
        <v>56</v>
      </c>
      <c r="F7078" s="6" t="s">
        <v>55</v>
      </c>
      <c r="G7078">
        <v>20260723</v>
      </c>
    </row>
    <row r="7079" spans="1:7" x14ac:dyDescent="0.2">
      <c r="A7079" s="6" t="s">
        <v>204</v>
      </c>
      <c r="B7079" s="6" t="s">
        <v>190</v>
      </c>
      <c r="C7079" s="6" t="s">
        <v>166</v>
      </c>
      <c r="D7079">
        <v>43290.979135000001</v>
      </c>
      <c r="E7079" s="6" t="s">
        <v>58</v>
      </c>
      <c r="F7079" s="6" t="s">
        <v>57</v>
      </c>
      <c r="G7079">
        <v>20260723</v>
      </c>
    </row>
    <row r="7080" spans="1:7" x14ac:dyDescent="0.2">
      <c r="A7080" s="6" t="s">
        <v>204</v>
      </c>
      <c r="B7080" s="6" t="s">
        <v>190</v>
      </c>
      <c r="C7080" s="6" t="s">
        <v>166</v>
      </c>
      <c r="D7080">
        <v>939.23673099999996</v>
      </c>
      <c r="E7080" s="6" t="s">
        <v>60</v>
      </c>
      <c r="F7080" s="6" t="s">
        <v>59</v>
      </c>
      <c r="G7080">
        <v>20260723</v>
      </c>
    </row>
    <row r="7081" spans="1:7" x14ac:dyDescent="0.2">
      <c r="A7081" s="6" t="s">
        <v>204</v>
      </c>
      <c r="B7081" s="6" t="s">
        <v>190</v>
      </c>
      <c r="C7081" s="6" t="s">
        <v>166</v>
      </c>
      <c r="D7081">
        <v>0.144626</v>
      </c>
      <c r="E7081" s="6" t="s">
        <v>62</v>
      </c>
      <c r="F7081" s="6" t="s">
        <v>61</v>
      </c>
      <c r="G7081">
        <v>20260723</v>
      </c>
    </row>
    <row r="7082" spans="1:7" x14ac:dyDescent="0.2">
      <c r="A7082" s="6" t="s">
        <v>204</v>
      </c>
      <c r="B7082" s="6" t="s">
        <v>190</v>
      </c>
      <c r="C7082" s="6" t="s">
        <v>166</v>
      </c>
      <c r="D7082">
        <v>2.6904000000000001E-2</v>
      </c>
      <c r="E7082" s="6" t="s">
        <v>64</v>
      </c>
      <c r="F7082" s="6" t="s">
        <v>63</v>
      </c>
      <c r="G7082">
        <v>20260723</v>
      </c>
    </row>
    <row r="7083" spans="1:7" x14ac:dyDescent="0.2">
      <c r="A7083" s="6" t="s">
        <v>204</v>
      </c>
      <c r="B7083" s="6" t="s">
        <v>190</v>
      </c>
      <c r="C7083" s="6" t="s">
        <v>166</v>
      </c>
      <c r="D7083">
        <v>939.065201</v>
      </c>
      <c r="E7083" s="6" t="s">
        <v>66</v>
      </c>
      <c r="F7083" s="6" t="s">
        <v>65</v>
      </c>
      <c r="G7083">
        <v>20260723</v>
      </c>
    </row>
    <row r="7084" spans="1:7" x14ac:dyDescent="0.2">
      <c r="A7084" s="6" t="s">
        <v>204</v>
      </c>
      <c r="B7084" s="6" t="s">
        <v>190</v>
      </c>
      <c r="C7084" s="6" t="s">
        <v>166</v>
      </c>
      <c r="D7084">
        <v>469.35639099999997</v>
      </c>
      <c r="E7084" s="6" t="s">
        <v>68</v>
      </c>
      <c r="F7084" s="6" t="s">
        <v>67</v>
      </c>
      <c r="G7084">
        <v>20260723</v>
      </c>
    </row>
    <row r="7085" spans="1:7" x14ac:dyDescent="0.2">
      <c r="A7085" s="6" t="s">
        <v>204</v>
      </c>
      <c r="B7085" s="6" t="s">
        <v>190</v>
      </c>
      <c r="C7085" s="6" t="s">
        <v>166</v>
      </c>
      <c r="D7085">
        <v>321.820988</v>
      </c>
      <c r="E7085" s="6" t="s">
        <v>70</v>
      </c>
      <c r="F7085" s="6" t="s">
        <v>69</v>
      </c>
      <c r="G7085">
        <v>20260723</v>
      </c>
    </row>
    <row r="7086" spans="1:7" x14ac:dyDescent="0.2">
      <c r="A7086" s="6" t="s">
        <v>204</v>
      </c>
      <c r="B7086" s="6" t="s">
        <v>190</v>
      </c>
      <c r="C7086" s="6" t="s">
        <v>166</v>
      </c>
      <c r="D7086">
        <v>316.737798</v>
      </c>
      <c r="E7086" s="6" t="s">
        <v>72</v>
      </c>
      <c r="F7086" s="6" t="s">
        <v>71</v>
      </c>
      <c r="G7086">
        <v>20260723</v>
      </c>
    </row>
    <row r="7087" spans="1:7" x14ac:dyDescent="0.2">
      <c r="A7087" s="6" t="s">
        <v>204</v>
      </c>
      <c r="B7087" s="6" t="s">
        <v>190</v>
      </c>
      <c r="C7087" s="6" t="s">
        <v>166</v>
      </c>
      <c r="D7087">
        <v>5.083189</v>
      </c>
      <c r="E7087" s="6" t="s">
        <v>74</v>
      </c>
      <c r="F7087" s="6" t="s">
        <v>73</v>
      </c>
      <c r="G7087">
        <v>20260723</v>
      </c>
    </row>
    <row r="7088" spans="1:7" x14ac:dyDescent="0.2">
      <c r="A7088" s="6" t="s">
        <v>204</v>
      </c>
      <c r="B7088" s="6" t="s">
        <v>190</v>
      </c>
      <c r="C7088" s="6" t="s">
        <v>166</v>
      </c>
      <c r="D7088">
        <v>147.53540100000001</v>
      </c>
      <c r="E7088" s="6" t="s">
        <v>76</v>
      </c>
      <c r="F7088" s="6" t="s">
        <v>75</v>
      </c>
      <c r="G7088">
        <v>20260723</v>
      </c>
    </row>
    <row r="7089" spans="1:7" x14ac:dyDescent="0.2">
      <c r="A7089" s="6" t="s">
        <v>204</v>
      </c>
      <c r="B7089" s="6" t="s">
        <v>190</v>
      </c>
      <c r="C7089" s="6" t="s">
        <v>166</v>
      </c>
      <c r="D7089">
        <v>9.0251660000000005</v>
      </c>
      <c r="E7089" s="6" t="s">
        <v>78</v>
      </c>
      <c r="F7089" s="6" t="s">
        <v>77</v>
      </c>
      <c r="G7089">
        <v>20260723</v>
      </c>
    </row>
    <row r="7090" spans="1:7" x14ac:dyDescent="0.2">
      <c r="A7090" s="6" t="s">
        <v>204</v>
      </c>
      <c r="B7090" s="6" t="s">
        <v>190</v>
      </c>
      <c r="C7090" s="6" t="s">
        <v>166</v>
      </c>
      <c r="D7090">
        <v>138.51023499999999</v>
      </c>
      <c r="E7090" s="6" t="s">
        <v>80</v>
      </c>
      <c r="F7090" s="6" t="s">
        <v>79</v>
      </c>
      <c r="G7090">
        <v>20260723</v>
      </c>
    </row>
    <row r="7091" spans="1:7" x14ac:dyDescent="0.2">
      <c r="A7091" s="6" t="s">
        <v>204</v>
      </c>
      <c r="B7091" s="6" t="s">
        <v>190</v>
      </c>
      <c r="C7091" s="6" t="s">
        <v>166</v>
      </c>
      <c r="D7091">
        <v>0</v>
      </c>
      <c r="E7091" s="6" t="s">
        <v>82</v>
      </c>
      <c r="F7091" s="6" t="s">
        <v>81</v>
      </c>
      <c r="G7091">
        <v>20260723</v>
      </c>
    </row>
    <row r="7092" spans="1:7" x14ac:dyDescent="0.2">
      <c r="A7092" s="6" t="s">
        <v>204</v>
      </c>
      <c r="B7092" s="6" t="s">
        <v>190</v>
      </c>
      <c r="C7092" s="6" t="s">
        <v>166</v>
      </c>
      <c r="D7092">
        <v>13.653027</v>
      </c>
      <c r="E7092" s="6" t="s">
        <v>84</v>
      </c>
      <c r="F7092" s="6" t="s">
        <v>83</v>
      </c>
      <c r="G7092">
        <v>20260723</v>
      </c>
    </row>
    <row r="7093" spans="1:7" x14ac:dyDescent="0.2">
      <c r="A7093" s="6" t="s">
        <v>204</v>
      </c>
      <c r="B7093" s="6" t="s">
        <v>190</v>
      </c>
      <c r="C7093" s="6" t="s">
        <v>166</v>
      </c>
      <c r="D7093">
        <v>278.88186300000001</v>
      </c>
      <c r="E7093" s="6" t="s">
        <v>86</v>
      </c>
      <c r="F7093" s="6" t="s">
        <v>85</v>
      </c>
      <c r="G7093">
        <v>20260723</v>
      </c>
    </row>
    <row r="7094" spans="1:7" x14ac:dyDescent="0.2">
      <c r="A7094" s="6" t="s">
        <v>204</v>
      </c>
      <c r="B7094" s="6" t="s">
        <v>190</v>
      </c>
      <c r="C7094" s="6" t="s">
        <v>166</v>
      </c>
      <c r="D7094">
        <v>44.352652999999997</v>
      </c>
      <c r="E7094" s="6" t="s">
        <v>88</v>
      </c>
      <c r="F7094" s="6" t="s">
        <v>87</v>
      </c>
      <c r="G7094">
        <v>20260723</v>
      </c>
    </row>
    <row r="7095" spans="1:7" x14ac:dyDescent="0.2">
      <c r="A7095" s="6" t="s">
        <v>204</v>
      </c>
      <c r="B7095" s="6" t="s">
        <v>190</v>
      </c>
      <c r="C7095" s="6" t="s">
        <v>166</v>
      </c>
      <c r="D7095">
        <v>261.84839399999998</v>
      </c>
      <c r="E7095" s="6" t="s">
        <v>90</v>
      </c>
      <c r="F7095" s="6" t="s">
        <v>89</v>
      </c>
      <c r="G7095">
        <v>20260723</v>
      </c>
    </row>
    <row r="7096" spans="1:7" x14ac:dyDescent="0.2">
      <c r="A7096" s="6" t="s">
        <v>204</v>
      </c>
      <c r="B7096" s="6" t="s">
        <v>190</v>
      </c>
      <c r="C7096" s="6" t="s">
        <v>166</v>
      </c>
      <c r="D7096">
        <v>6.3385910000000001</v>
      </c>
      <c r="E7096" s="6" t="s">
        <v>92</v>
      </c>
      <c r="F7096" s="6" t="s">
        <v>91</v>
      </c>
      <c r="G7096">
        <v>20260723</v>
      </c>
    </row>
    <row r="7097" spans="1:7" x14ac:dyDescent="0.2">
      <c r="A7097" s="6" t="s">
        <v>204</v>
      </c>
      <c r="B7097" s="6" t="s">
        <v>190</v>
      </c>
      <c r="C7097" s="6" t="s">
        <v>166</v>
      </c>
      <c r="D7097">
        <v>0</v>
      </c>
      <c r="E7097" s="6" t="s">
        <v>94</v>
      </c>
      <c r="F7097" s="6" t="s">
        <v>93</v>
      </c>
      <c r="G7097">
        <v>20260723</v>
      </c>
    </row>
    <row r="7098" spans="1:7" x14ac:dyDescent="0.2">
      <c r="A7098" s="6" t="s">
        <v>204</v>
      </c>
      <c r="B7098" s="6" t="s">
        <v>190</v>
      </c>
      <c r="C7098" s="6" t="s">
        <v>166</v>
      </c>
      <c r="D7098">
        <v>3233.9380420000002</v>
      </c>
      <c r="E7098" s="6" t="s">
        <v>96</v>
      </c>
      <c r="F7098" s="6" t="s">
        <v>95</v>
      </c>
      <c r="G7098">
        <v>20260723</v>
      </c>
    </row>
    <row r="7099" spans="1:7" x14ac:dyDescent="0.2">
      <c r="A7099" s="6" t="s">
        <v>204</v>
      </c>
      <c r="B7099" s="6" t="s">
        <v>190</v>
      </c>
      <c r="C7099" s="6" t="s">
        <v>166</v>
      </c>
      <c r="D7099">
        <v>349.107215</v>
      </c>
      <c r="E7099" s="6" t="s">
        <v>98</v>
      </c>
      <c r="F7099" s="6" t="s">
        <v>97</v>
      </c>
      <c r="G7099">
        <v>20260723</v>
      </c>
    </row>
    <row r="7100" spans="1:7" x14ac:dyDescent="0.2">
      <c r="A7100" s="6" t="s">
        <v>204</v>
      </c>
      <c r="B7100" s="6" t="s">
        <v>190</v>
      </c>
      <c r="C7100" s="6" t="s">
        <v>166</v>
      </c>
      <c r="D7100">
        <v>81010.594765999995</v>
      </c>
      <c r="E7100" s="6" t="s">
        <v>100</v>
      </c>
      <c r="F7100" s="6" t="s">
        <v>99</v>
      </c>
      <c r="G7100">
        <v>20260723</v>
      </c>
    </row>
    <row r="7101" spans="1:7" x14ac:dyDescent="0.2">
      <c r="A7101" s="6" t="s">
        <v>204</v>
      </c>
      <c r="B7101" s="6" t="s">
        <v>190</v>
      </c>
      <c r="C7101" s="6" t="s">
        <v>166</v>
      </c>
      <c r="E7101" s="6" t="s">
        <v>102</v>
      </c>
      <c r="F7101" s="6" t="s">
        <v>101</v>
      </c>
      <c r="G7101">
        <v>20260723</v>
      </c>
    </row>
    <row r="7102" spans="1:7" x14ac:dyDescent="0.2">
      <c r="A7102" s="6" t="s">
        <v>204</v>
      </c>
      <c r="B7102" s="6" t="s">
        <v>190</v>
      </c>
      <c r="C7102" s="6" t="s">
        <v>166</v>
      </c>
      <c r="D7102">
        <v>3301.1052089999998</v>
      </c>
      <c r="E7102" s="6" t="s">
        <v>167</v>
      </c>
      <c r="F7102" s="6" t="s">
        <v>103</v>
      </c>
      <c r="G7102">
        <v>20260723</v>
      </c>
    </row>
    <row r="7103" spans="1:7" x14ac:dyDescent="0.2">
      <c r="A7103" s="6" t="s">
        <v>204</v>
      </c>
      <c r="B7103" s="6" t="s">
        <v>190</v>
      </c>
      <c r="C7103" s="6" t="s">
        <v>166</v>
      </c>
      <c r="D7103">
        <v>2430.3981779999999</v>
      </c>
      <c r="E7103" s="6" t="s">
        <v>168</v>
      </c>
      <c r="F7103" s="6" t="s">
        <v>104</v>
      </c>
      <c r="G7103">
        <v>20260723</v>
      </c>
    </row>
    <row r="7104" spans="1:7" x14ac:dyDescent="0.2">
      <c r="A7104" s="6" t="s">
        <v>204</v>
      </c>
      <c r="B7104" s="6" t="s">
        <v>190</v>
      </c>
      <c r="C7104" s="6" t="s">
        <v>166</v>
      </c>
      <c r="D7104">
        <v>0</v>
      </c>
      <c r="E7104" s="6" t="s">
        <v>106</v>
      </c>
      <c r="F7104" s="6" t="s">
        <v>105</v>
      </c>
      <c r="G7104">
        <v>20260723</v>
      </c>
    </row>
    <row r="7105" spans="1:7" x14ac:dyDescent="0.2">
      <c r="A7105" s="6" t="s">
        <v>204</v>
      </c>
      <c r="B7105" s="6" t="s">
        <v>190</v>
      </c>
      <c r="C7105" s="6" t="s">
        <v>166</v>
      </c>
      <c r="D7105">
        <v>2126.6720190000001</v>
      </c>
      <c r="E7105" s="6" t="s">
        <v>108</v>
      </c>
      <c r="F7105" s="6" t="s">
        <v>107</v>
      </c>
      <c r="G7105">
        <v>20260723</v>
      </c>
    </row>
    <row r="7106" spans="1:7" x14ac:dyDescent="0.2">
      <c r="A7106" s="6" t="s">
        <v>204</v>
      </c>
      <c r="B7106" s="6" t="s">
        <v>190</v>
      </c>
      <c r="C7106" s="6" t="s">
        <v>166</v>
      </c>
      <c r="D7106">
        <v>303.726159</v>
      </c>
      <c r="E7106" s="6" t="s">
        <v>110</v>
      </c>
      <c r="F7106" s="6" t="s">
        <v>109</v>
      </c>
      <c r="G7106">
        <v>20260723</v>
      </c>
    </row>
    <row r="7107" spans="1:7" x14ac:dyDescent="0.2">
      <c r="A7107" s="6" t="s">
        <v>204</v>
      </c>
      <c r="B7107" s="6" t="s">
        <v>190</v>
      </c>
      <c r="C7107" s="6" t="s">
        <v>166</v>
      </c>
      <c r="D7107">
        <v>870.70703000000003</v>
      </c>
      <c r="E7107" s="6" t="s">
        <v>112</v>
      </c>
      <c r="F7107" s="6" t="s">
        <v>111</v>
      </c>
      <c r="G7107">
        <v>20260723</v>
      </c>
    </row>
    <row r="7108" spans="1:7" x14ac:dyDescent="0.2">
      <c r="A7108" s="6" t="s">
        <v>204</v>
      </c>
      <c r="B7108" s="6" t="s">
        <v>190</v>
      </c>
      <c r="C7108" s="6" t="s">
        <v>166</v>
      </c>
      <c r="D7108">
        <v>0</v>
      </c>
      <c r="E7108" s="6" t="s">
        <v>106</v>
      </c>
      <c r="F7108" s="6" t="s">
        <v>113</v>
      </c>
      <c r="G7108">
        <v>20260723</v>
      </c>
    </row>
    <row r="7109" spans="1:7" x14ac:dyDescent="0.2">
      <c r="A7109" s="6" t="s">
        <v>204</v>
      </c>
      <c r="B7109" s="6" t="s">
        <v>190</v>
      </c>
      <c r="C7109" s="6" t="s">
        <v>166</v>
      </c>
      <c r="D7109">
        <v>729.58895900000005</v>
      </c>
      <c r="E7109" s="6" t="s">
        <v>108</v>
      </c>
      <c r="F7109" s="6" t="s">
        <v>114</v>
      </c>
      <c r="G7109">
        <v>20260723</v>
      </c>
    </row>
    <row r="7110" spans="1:7" x14ac:dyDescent="0.2">
      <c r="A7110" s="6" t="s">
        <v>204</v>
      </c>
      <c r="B7110" s="6" t="s">
        <v>190</v>
      </c>
      <c r="C7110" s="6" t="s">
        <v>166</v>
      </c>
      <c r="D7110">
        <v>141.11807200000001</v>
      </c>
      <c r="E7110" s="6" t="s">
        <v>110</v>
      </c>
      <c r="F7110" s="6" t="s">
        <v>115</v>
      </c>
      <c r="G7110">
        <v>20260723</v>
      </c>
    </row>
    <row r="7111" spans="1:7" x14ac:dyDescent="0.2">
      <c r="A7111" s="6" t="s">
        <v>204</v>
      </c>
      <c r="B7111" s="6" t="s">
        <v>190</v>
      </c>
      <c r="C7111" s="6" t="s">
        <v>166</v>
      </c>
      <c r="D7111">
        <v>20352.395088000001</v>
      </c>
      <c r="E7111" s="6" t="s">
        <v>117</v>
      </c>
      <c r="F7111" s="6" t="s">
        <v>116</v>
      </c>
      <c r="G7111">
        <v>20260723</v>
      </c>
    </row>
    <row r="7112" spans="1:7" x14ac:dyDescent="0.2">
      <c r="A7112" s="6" t="s">
        <v>204</v>
      </c>
      <c r="B7112" s="6" t="s">
        <v>190</v>
      </c>
      <c r="C7112" s="6" t="s">
        <v>166</v>
      </c>
      <c r="D7112">
        <v>2519.7035310000001</v>
      </c>
      <c r="E7112" s="6" t="s">
        <v>119</v>
      </c>
      <c r="F7112" s="6" t="s">
        <v>118</v>
      </c>
      <c r="G7112">
        <v>20260723</v>
      </c>
    </row>
    <row r="7113" spans="1:7" x14ac:dyDescent="0.2">
      <c r="A7113" s="6" t="s">
        <v>204</v>
      </c>
      <c r="B7113" s="6" t="s">
        <v>190</v>
      </c>
      <c r="C7113" s="6" t="s">
        <v>166</v>
      </c>
      <c r="D7113">
        <v>0</v>
      </c>
      <c r="E7113" s="6" t="s">
        <v>106</v>
      </c>
      <c r="F7113" s="6" t="s">
        <v>120</v>
      </c>
      <c r="G7113">
        <v>20260723</v>
      </c>
    </row>
    <row r="7114" spans="1:7" x14ac:dyDescent="0.2">
      <c r="A7114" s="6" t="s">
        <v>204</v>
      </c>
      <c r="B7114" s="6" t="s">
        <v>190</v>
      </c>
      <c r="C7114" s="6" t="s">
        <v>166</v>
      </c>
      <c r="D7114">
        <v>2391.4164850000002</v>
      </c>
      <c r="E7114" s="6" t="s">
        <v>108</v>
      </c>
      <c r="F7114" s="6" t="s">
        <v>121</v>
      </c>
      <c r="G7114">
        <v>20260723</v>
      </c>
    </row>
    <row r="7115" spans="1:7" x14ac:dyDescent="0.2">
      <c r="A7115" s="6" t="s">
        <v>204</v>
      </c>
      <c r="B7115" s="6" t="s">
        <v>190</v>
      </c>
      <c r="C7115" s="6" t="s">
        <v>166</v>
      </c>
      <c r="D7115">
        <v>128.287047</v>
      </c>
      <c r="E7115" s="6" t="s">
        <v>110</v>
      </c>
      <c r="F7115" s="6" t="s">
        <v>122</v>
      </c>
      <c r="G7115">
        <v>20260723</v>
      </c>
    </row>
    <row r="7116" spans="1:7" x14ac:dyDescent="0.2">
      <c r="A7116" s="6" t="s">
        <v>204</v>
      </c>
      <c r="B7116" s="6" t="s">
        <v>190</v>
      </c>
      <c r="C7116" s="6" t="s">
        <v>166</v>
      </c>
      <c r="D7116">
        <v>17832.691556000002</v>
      </c>
      <c r="E7116" s="6" t="s">
        <v>169</v>
      </c>
      <c r="F7116" s="6" t="s">
        <v>123</v>
      </c>
      <c r="G7116">
        <v>20260723</v>
      </c>
    </row>
    <row r="7117" spans="1:7" x14ac:dyDescent="0.2">
      <c r="A7117" s="6" t="s">
        <v>204</v>
      </c>
      <c r="B7117" s="6" t="s">
        <v>190</v>
      </c>
      <c r="C7117" s="6" t="s">
        <v>166</v>
      </c>
      <c r="D7117">
        <v>0</v>
      </c>
      <c r="E7117" s="6" t="s">
        <v>106</v>
      </c>
      <c r="F7117" s="6" t="s">
        <v>124</v>
      </c>
      <c r="G7117">
        <v>20260723</v>
      </c>
    </row>
    <row r="7118" spans="1:7" x14ac:dyDescent="0.2">
      <c r="A7118" s="6" t="s">
        <v>204</v>
      </c>
      <c r="B7118" s="6" t="s">
        <v>190</v>
      </c>
      <c r="C7118" s="6" t="s">
        <v>166</v>
      </c>
      <c r="D7118">
        <v>17040.568101000001</v>
      </c>
      <c r="E7118" s="6" t="s">
        <v>108</v>
      </c>
      <c r="F7118" s="6" t="s">
        <v>125</v>
      </c>
      <c r="G7118">
        <v>20260723</v>
      </c>
    </row>
    <row r="7119" spans="1:7" x14ac:dyDescent="0.2">
      <c r="A7119" s="6" t="s">
        <v>204</v>
      </c>
      <c r="B7119" s="6" t="s">
        <v>190</v>
      </c>
      <c r="C7119" s="6" t="s">
        <v>166</v>
      </c>
      <c r="D7119">
        <v>792.12345500000004</v>
      </c>
      <c r="E7119" s="6" t="s">
        <v>110</v>
      </c>
      <c r="F7119" s="6" t="s">
        <v>126</v>
      </c>
      <c r="G7119">
        <v>20260723</v>
      </c>
    </row>
    <row r="7120" spans="1:7" x14ac:dyDescent="0.2">
      <c r="A7120" s="6" t="s">
        <v>204</v>
      </c>
      <c r="B7120" s="6" t="s">
        <v>190</v>
      </c>
      <c r="C7120" s="6" t="s">
        <v>166</v>
      </c>
      <c r="D7120">
        <v>41412.548608999998</v>
      </c>
      <c r="E7120" s="6" t="s">
        <v>170</v>
      </c>
      <c r="F7120" s="6" t="s">
        <v>127</v>
      </c>
      <c r="G7120">
        <v>20260723</v>
      </c>
    </row>
    <row r="7121" spans="1:7" x14ac:dyDescent="0.2">
      <c r="A7121" s="6" t="s">
        <v>204</v>
      </c>
      <c r="B7121" s="6" t="s">
        <v>190</v>
      </c>
      <c r="C7121" s="6" t="s">
        <v>166</v>
      </c>
      <c r="D7121">
        <v>0</v>
      </c>
      <c r="E7121" s="6" t="s">
        <v>106</v>
      </c>
      <c r="F7121" s="6" t="s">
        <v>128</v>
      </c>
      <c r="G7121">
        <v>20260723</v>
      </c>
    </row>
    <row r="7122" spans="1:7" x14ac:dyDescent="0.2">
      <c r="A7122" s="6" t="s">
        <v>204</v>
      </c>
      <c r="B7122" s="6" t="s">
        <v>190</v>
      </c>
      <c r="C7122" s="6" t="s">
        <v>166</v>
      </c>
      <c r="D7122">
        <v>40938.583596999997</v>
      </c>
      <c r="E7122" s="6" t="s">
        <v>108</v>
      </c>
      <c r="F7122" s="6" t="s">
        <v>129</v>
      </c>
      <c r="G7122">
        <v>20260723</v>
      </c>
    </row>
    <row r="7123" spans="1:7" x14ac:dyDescent="0.2">
      <c r="A7123" s="6" t="s">
        <v>204</v>
      </c>
      <c r="B7123" s="6" t="s">
        <v>190</v>
      </c>
      <c r="C7123" s="6" t="s">
        <v>166</v>
      </c>
      <c r="D7123">
        <v>473.965012</v>
      </c>
      <c r="E7123" s="6" t="s">
        <v>110</v>
      </c>
      <c r="F7123" s="6" t="s">
        <v>130</v>
      </c>
      <c r="G7123">
        <v>20260723</v>
      </c>
    </row>
    <row r="7124" spans="1:7" x14ac:dyDescent="0.2">
      <c r="A7124" s="6" t="s">
        <v>204</v>
      </c>
      <c r="B7124" s="6" t="s">
        <v>190</v>
      </c>
      <c r="C7124" s="6" t="s">
        <v>166</v>
      </c>
      <c r="E7124" s="6" t="s">
        <v>132</v>
      </c>
      <c r="F7124" s="6" t="s">
        <v>131</v>
      </c>
      <c r="G7124">
        <v>20260723</v>
      </c>
    </row>
    <row r="7125" spans="1:7" x14ac:dyDescent="0.2">
      <c r="A7125" s="6" t="s">
        <v>204</v>
      </c>
      <c r="B7125" s="6" t="s">
        <v>190</v>
      </c>
      <c r="C7125" s="6" t="s">
        <v>166</v>
      </c>
      <c r="D7125">
        <v>0</v>
      </c>
      <c r="E7125" s="6" t="s">
        <v>134</v>
      </c>
      <c r="F7125" s="6" t="s">
        <v>133</v>
      </c>
      <c r="G7125">
        <v>20260723</v>
      </c>
    </row>
    <row r="7126" spans="1:7" x14ac:dyDescent="0.2">
      <c r="A7126" s="6" t="s">
        <v>204</v>
      </c>
      <c r="B7126" s="6" t="s">
        <v>190</v>
      </c>
      <c r="C7126" s="6" t="s">
        <v>166</v>
      </c>
      <c r="D7126">
        <v>1.819725</v>
      </c>
      <c r="E7126" s="6" t="s">
        <v>136</v>
      </c>
      <c r="F7126" s="6" t="s">
        <v>135</v>
      </c>
      <c r="G7126">
        <v>20260723</v>
      </c>
    </row>
    <row r="7127" spans="1:7" x14ac:dyDescent="0.2">
      <c r="A7127" s="6" t="s">
        <v>204</v>
      </c>
      <c r="B7127" s="6" t="s">
        <v>190</v>
      </c>
      <c r="C7127" s="6" t="s">
        <v>166</v>
      </c>
      <c r="D7127">
        <v>24.393001999999999</v>
      </c>
      <c r="E7127" s="6" t="s">
        <v>138</v>
      </c>
      <c r="F7127" s="6" t="s">
        <v>137</v>
      </c>
      <c r="G7127">
        <v>20260723</v>
      </c>
    </row>
    <row r="7128" spans="1:7" x14ac:dyDescent="0.2">
      <c r="A7128" s="6" t="s">
        <v>204</v>
      </c>
      <c r="B7128" s="6" t="s">
        <v>190</v>
      </c>
      <c r="C7128" s="6" t="s">
        <v>166</v>
      </c>
      <c r="D7128">
        <v>1.171535</v>
      </c>
      <c r="E7128" s="6" t="s">
        <v>140</v>
      </c>
      <c r="F7128" s="6" t="s">
        <v>139</v>
      </c>
      <c r="G7128">
        <v>20260723</v>
      </c>
    </row>
    <row r="7129" spans="1:7" x14ac:dyDescent="0.2">
      <c r="A7129" s="6" t="s">
        <v>204</v>
      </c>
      <c r="B7129" s="6" t="s">
        <v>190</v>
      </c>
      <c r="C7129" s="6" t="s">
        <v>166</v>
      </c>
      <c r="D7129">
        <v>1298.148907</v>
      </c>
      <c r="E7129" s="6" t="s">
        <v>142</v>
      </c>
      <c r="F7129" s="6" t="s">
        <v>141</v>
      </c>
      <c r="G7129">
        <v>20260723</v>
      </c>
    </row>
    <row r="7130" spans="1:7" x14ac:dyDescent="0.2">
      <c r="A7130" s="6" t="s">
        <v>204</v>
      </c>
      <c r="B7130" s="6" t="s">
        <v>190</v>
      </c>
      <c r="C7130" s="6" t="s">
        <v>166</v>
      </c>
      <c r="D7130">
        <v>14.172548000000001</v>
      </c>
      <c r="E7130" s="6" t="s">
        <v>52</v>
      </c>
      <c r="F7130" s="6" t="s">
        <v>143</v>
      </c>
      <c r="G7130">
        <v>20260723</v>
      </c>
    </row>
    <row r="7131" spans="1:7" x14ac:dyDescent="0.2">
      <c r="A7131" s="6" t="s">
        <v>204</v>
      </c>
      <c r="B7131" s="6" t="s">
        <v>190</v>
      </c>
      <c r="C7131" s="6" t="s">
        <v>166</v>
      </c>
      <c r="D7131">
        <v>0</v>
      </c>
      <c r="E7131" s="6" t="s">
        <v>145</v>
      </c>
      <c r="F7131" s="6" t="s">
        <v>144</v>
      </c>
      <c r="G7131">
        <v>20260723</v>
      </c>
    </row>
    <row r="7132" spans="1:7" x14ac:dyDescent="0.2">
      <c r="A7132" s="6" t="s">
        <v>204</v>
      </c>
      <c r="B7132" s="6" t="s">
        <v>190</v>
      </c>
      <c r="C7132" s="6" t="s">
        <v>166</v>
      </c>
      <c r="D7132">
        <v>7.9787889999999999</v>
      </c>
      <c r="E7132" s="6" t="s">
        <v>147</v>
      </c>
      <c r="F7132" s="6" t="s">
        <v>146</v>
      </c>
      <c r="G7132">
        <v>20260723</v>
      </c>
    </row>
    <row r="7133" spans="1:7" x14ac:dyDescent="0.2">
      <c r="A7133" s="6" t="s">
        <v>204</v>
      </c>
      <c r="B7133" s="6" t="s">
        <v>190</v>
      </c>
      <c r="C7133" s="6" t="s">
        <v>166</v>
      </c>
      <c r="D7133">
        <v>106.45540699999999</v>
      </c>
      <c r="E7133" s="6" t="s">
        <v>149</v>
      </c>
      <c r="F7133" s="6" t="s">
        <v>148</v>
      </c>
      <c r="G7133">
        <v>20260723</v>
      </c>
    </row>
    <row r="7134" spans="1:7" x14ac:dyDescent="0.2">
      <c r="A7134" s="6" t="s">
        <v>204</v>
      </c>
      <c r="B7134" s="6" t="s">
        <v>190</v>
      </c>
      <c r="C7134" s="6" t="s">
        <v>166</v>
      </c>
      <c r="D7134">
        <v>68.856824000000003</v>
      </c>
      <c r="E7134" s="6" t="s">
        <v>151</v>
      </c>
      <c r="F7134" s="6" t="s">
        <v>150</v>
      </c>
      <c r="G7134">
        <v>20260723</v>
      </c>
    </row>
    <row r="7135" spans="1:7" x14ac:dyDescent="0.2">
      <c r="A7135" s="6" t="s">
        <v>204</v>
      </c>
      <c r="B7135" s="6" t="s">
        <v>190</v>
      </c>
      <c r="C7135" s="6" t="s">
        <v>166</v>
      </c>
      <c r="D7135">
        <v>433.44325300000003</v>
      </c>
      <c r="E7135" s="6" t="s">
        <v>153</v>
      </c>
      <c r="F7135" s="6" t="s">
        <v>152</v>
      </c>
      <c r="G7135">
        <v>20260723</v>
      </c>
    </row>
    <row r="7136" spans="1:7" x14ac:dyDescent="0.2">
      <c r="A7136" s="6" t="s">
        <v>204</v>
      </c>
      <c r="B7136" s="6" t="s">
        <v>190</v>
      </c>
      <c r="C7136" s="6" t="s">
        <v>166</v>
      </c>
      <c r="D7136">
        <v>983.24996799999997</v>
      </c>
      <c r="E7136" s="6" t="s">
        <v>155</v>
      </c>
      <c r="F7136" s="6" t="s">
        <v>154</v>
      </c>
      <c r="G7136">
        <v>20260723</v>
      </c>
    </row>
    <row r="7137" spans="1:7" x14ac:dyDescent="0.2">
      <c r="A7137" s="6" t="s">
        <v>204</v>
      </c>
      <c r="B7137" s="6" t="s">
        <v>190</v>
      </c>
      <c r="C7137" s="6" t="s">
        <v>166</v>
      </c>
      <c r="D7137">
        <v>0</v>
      </c>
      <c r="E7137" s="6" t="s">
        <v>157</v>
      </c>
      <c r="F7137" s="6" t="s">
        <v>156</v>
      </c>
      <c r="G7137">
        <v>20260723</v>
      </c>
    </row>
    <row r="7138" spans="1:7" x14ac:dyDescent="0.2">
      <c r="A7138" s="6" t="s">
        <v>204</v>
      </c>
      <c r="B7138" s="6" t="s">
        <v>190</v>
      </c>
      <c r="C7138" s="6" t="s">
        <v>166</v>
      </c>
      <c r="D7138">
        <v>983.24996799999997</v>
      </c>
      <c r="E7138" s="6" t="s">
        <v>159</v>
      </c>
      <c r="F7138" s="6" t="s">
        <v>158</v>
      </c>
      <c r="G7138">
        <v>20260723</v>
      </c>
    </row>
    <row r="7139" spans="1:7" x14ac:dyDescent="0.2">
      <c r="A7139" s="6" t="s">
        <v>204</v>
      </c>
      <c r="B7139" s="6" t="s">
        <v>190</v>
      </c>
      <c r="C7139" s="6" t="s">
        <v>166</v>
      </c>
      <c r="D7139">
        <v>596.08093799999995</v>
      </c>
      <c r="E7139" s="6" t="s">
        <v>161</v>
      </c>
      <c r="F7139" s="6" t="s">
        <v>160</v>
      </c>
      <c r="G7139">
        <v>20260723</v>
      </c>
    </row>
    <row r="7140" spans="1:7" x14ac:dyDescent="0.2">
      <c r="A7140" s="6" t="s">
        <v>204</v>
      </c>
      <c r="B7140" s="6" t="s">
        <v>190</v>
      </c>
      <c r="C7140" s="6" t="s">
        <v>166</v>
      </c>
      <c r="D7140">
        <v>68601.819801999998</v>
      </c>
      <c r="E7140" s="6" t="s">
        <v>163</v>
      </c>
      <c r="F7140" s="6" t="s">
        <v>162</v>
      </c>
      <c r="G7140">
        <v>20260723</v>
      </c>
    </row>
    <row r="7141" spans="1:7" x14ac:dyDescent="0.2">
      <c r="A7141" s="6" t="s">
        <v>204</v>
      </c>
      <c r="B7141" s="6" t="s">
        <v>190</v>
      </c>
      <c r="C7141" s="6" t="s">
        <v>166</v>
      </c>
      <c r="D7141">
        <v>12408.774964</v>
      </c>
      <c r="E7141" s="6" t="s">
        <v>165</v>
      </c>
      <c r="F7141" s="6" t="s">
        <v>164</v>
      </c>
      <c r="G7141">
        <v>20260723</v>
      </c>
    </row>
    <row r="7142" spans="1:7" x14ac:dyDescent="0.2">
      <c r="A7142" s="6" t="s">
        <v>204</v>
      </c>
      <c r="B7142" s="6" t="s">
        <v>191</v>
      </c>
      <c r="C7142" s="6" t="s">
        <v>166</v>
      </c>
      <c r="E7142" s="6" t="s">
        <v>12</v>
      </c>
      <c r="F7142" s="6" t="s">
        <v>11</v>
      </c>
      <c r="G7142">
        <v>20260723</v>
      </c>
    </row>
    <row r="7143" spans="1:7" x14ac:dyDescent="0.2">
      <c r="A7143" s="6" t="s">
        <v>204</v>
      </c>
      <c r="B7143" s="6" t="s">
        <v>191</v>
      </c>
      <c r="C7143" s="6" t="s">
        <v>166</v>
      </c>
      <c r="E7143" s="6" t="s">
        <v>16</v>
      </c>
      <c r="F7143" s="6" t="s">
        <v>15</v>
      </c>
      <c r="G7143">
        <v>20260723</v>
      </c>
    </row>
    <row r="7144" spans="1:7" x14ac:dyDescent="0.2">
      <c r="A7144" s="6" t="s">
        <v>204</v>
      </c>
      <c r="B7144" s="6" t="s">
        <v>191</v>
      </c>
      <c r="C7144" s="6" t="s">
        <v>166</v>
      </c>
      <c r="E7144" s="6" t="s">
        <v>18</v>
      </c>
      <c r="F7144" s="6" t="s">
        <v>17</v>
      </c>
      <c r="G7144">
        <v>20260723</v>
      </c>
    </row>
    <row r="7145" spans="1:7" x14ac:dyDescent="0.2">
      <c r="A7145" s="6" t="s">
        <v>204</v>
      </c>
      <c r="B7145" s="6" t="s">
        <v>191</v>
      </c>
      <c r="C7145" s="6" t="s">
        <v>166</v>
      </c>
      <c r="D7145">
        <v>0</v>
      </c>
      <c r="E7145" s="6" t="s">
        <v>20</v>
      </c>
      <c r="F7145" s="6" t="s">
        <v>19</v>
      </c>
      <c r="G7145">
        <v>20260723</v>
      </c>
    </row>
    <row r="7146" spans="1:7" x14ac:dyDescent="0.2">
      <c r="A7146" s="6" t="s">
        <v>204</v>
      </c>
      <c r="B7146" s="6" t="s">
        <v>191</v>
      </c>
      <c r="C7146" s="6" t="s">
        <v>166</v>
      </c>
      <c r="D7146">
        <v>39.229897999999999</v>
      </c>
      <c r="E7146" s="6" t="s">
        <v>22</v>
      </c>
      <c r="F7146" s="6" t="s">
        <v>21</v>
      </c>
      <c r="G7146">
        <v>20260723</v>
      </c>
    </row>
    <row r="7147" spans="1:7" x14ac:dyDescent="0.2">
      <c r="A7147" s="6" t="s">
        <v>204</v>
      </c>
      <c r="B7147" s="6" t="s">
        <v>191</v>
      </c>
      <c r="C7147" s="6" t="s">
        <v>166</v>
      </c>
      <c r="D7147">
        <v>0.13293099999999999</v>
      </c>
      <c r="E7147" s="6" t="s">
        <v>24</v>
      </c>
      <c r="F7147" s="6" t="s">
        <v>23</v>
      </c>
      <c r="G7147">
        <v>20260723</v>
      </c>
    </row>
    <row r="7148" spans="1:7" x14ac:dyDescent="0.2">
      <c r="A7148" s="6" t="s">
        <v>204</v>
      </c>
      <c r="B7148" s="6" t="s">
        <v>191</v>
      </c>
      <c r="C7148" s="6" t="s">
        <v>166</v>
      </c>
      <c r="D7148">
        <v>262.02248800000001</v>
      </c>
      <c r="E7148" s="6" t="s">
        <v>26</v>
      </c>
      <c r="F7148" s="6" t="s">
        <v>25</v>
      </c>
      <c r="G7148">
        <v>20260723</v>
      </c>
    </row>
    <row r="7149" spans="1:7" x14ac:dyDescent="0.2">
      <c r="A7149" s="6" t="s">
        <v>204</v>
      </c>
      <c r="B7149" s="6" t="s">
        <v>191</v>
      </c>
      <c r="C7149" s="6" t="s">
        <v>166</v>
      </c>
      <c r="D7149">
        <v>32230.760966999998</v>
      </c>
      <c r="E7149" s="6" t="s">
        <v>28</v>
      </c>
      <c r="F7149" s="6" t="s">
        <v>27</v>
      </c>
      <c r="G7149">
        <v>20260723</v>
      </c>
    </row>
    <row r="7150" spans="1:7" x14ac:dyDescent="0.2">
      <c r="A7150" s="6" t="s">
        <v>204</v>
      </c>
      <c r="B7150" s="6" t="s">
        <v>191</v>
      </c>
      <c r="C7150" s="6" t="s">
        <v>166</v>
      </c>
      <c r="D7150">
        <v>2045.589399</v>
      </c>
      <c r="E7150" s="6" t="s">
        <v>30</v>
      </c>
      <c r="F7150" s="6" t="s">
        <v>29</v>
      </c>
      <c r="G7150">
        <v>20260723</v>
      </c>
    </row>
    <row r="7151" spans="1:7" x14ac:dyDescent="0.2">
      <c r="A7151" s="6" t="s">
        <v>204</v>
      </c>
      <c r="B7151" s="6" t="s">
        <v>191</v>
      </c>
      <c r="C7151" s="6" t="s">
        <v>166</v>
      </c>
      <c r="D7151">
        <v>1180.268184</v>
      </c>
      <c r="E7151" s="6" t="s">
        <v>32</v>
      </c>
      <c r="F7151" s="6" t="s">
        <v>31</v>
      </c>
      <c r="G7151">
        <v>20260723</v>
      </c>
    </row>
    <row r="7152" spans="1:7" x14ac:dyDescent="0.2">
      <c r="A7152" s="6" t="s">
        <v>204</v>
      </c>
      <c r="B7152" s="6" t="s">
        <v>191</v>
      </c>
      <c r="C7152" s="6" t="s">
        <v>166</v>
      </c>
      <c r="D7152">
        <v>2013.4629709999999</v>
      </c>
      <c r="E7152" s="6" t="s">
        <v>34</v>
      </c>
      <c r="F7152" s="6" t="s">
        <v>33</v>
      </c>
      <c r="G7152">
        <v>20260723</v>
      </c>
    </row>
    <row r="7153" spans="1:7" x14ac:dyDescent="0.2">
      <c r="A7153" s="6" t="s">
        <v>204</v>
      </c>
      <c r="B7153" s="6" t="s">
        <v>191</v>
      </c>
      <c r="C7153" s="6" t="s">
        <v>166</v>
      </c>
      <c r="D7153">
        <v>1803.0814210000001</v>
      </c>
      <c r="E7153" s="6" t="s">
        <v>36</v>
      </c>
      <c r="F7153" s="6" t="s">
        <v>35</v>
      </c>
      <c r="G7153">
        <v>20260723</v>
      </c>
    </row>
    <row r="7154" spans="1:7" x14ac:dyDescent="0.2">
      <c r="A7154" s="6" t="s">
        <v>204</v>
      </c>
      <c r="B7154" s="6" t="s">
        <v>191</v>
      </c>
      <c r="C7154" s="6" t="s">
        <v>166</v>
      </c>
      <c r="D7154">
        <v>210.38155</v>
      </c>
      <c r="E7154" s="6" t="s">
        <v>38</v>
      </c>
      <c r="F7154" s="6" t="s">
        <v>37</v>
      </c>
      <c r="G7154">
        <v>20260723</v>
      </c>
    </row>
    <row r="7155" spans="1:7" x14ac:dyDescent="0.2">
      <c r="A7155" s="6" t="s">
        <v>204</v>
      </c>
      <c r="B7155" s="6" t="s">
        <v>191</v>
      </c>
      <c r="C7155" s="6" t="s">
        <v>166</v>
      </c>
      <c r="D7155">
        <v>14090.742344</v>
      </c>
      <c r="E7155" s="6" t="s">
        <v>40</v>
      </c>
      <c r="F7155" s="6" t="s">
        <v>39</v>
      </c>
      <c r="G7155">
        <v>20260723</v>
      </c>
    </row>
    <row r="7156" spans="1:7" x14ac:dyDescent="0.2">
      <c r="A7156" s="6" t="s">
        <v>204</v>
      </c>
      <c r="B7156" s="6" t="s">
        <v>191</v>
      </c>
      <c r="C7156" s="6" t="s">
        <v>166</v>
      </c>
      <c r="D7156">
        <v>3289.847929</v>
      </c>
      <c r="E7156" s="6" t="s">
        <v>42</v>
      </c>
      <c r="F7156" s="6" t="s">
        <v>41</v>
      </c>
      <c r="G7156">
        <v>20260723</v>
      </c>
    </row>
    <row r="7157" spans="1:7" x14ac:dyDescent="0.2">
      <c r="A7157" s="6" t="s">
        <v>204</v>
      </c>
      <c r="B7157" s="6" t="s">
        <v>191</v>
      </c>
      <c r="C7157" s="6" t="s">
        <v>166</v>
      </c>
      <c r="D7157">
        <v>10787.620953</v>
      </c>
      <c r="E7157" s="6" t="s">
        <v>44</v>
      </c>
      <c r="F7157" s="6" t="s">
        <v>43</v>
      </c>
      <c r="G7157">
        <v>20260723</v>
      </c>
    </row>
    <row r="7158" spans="1:7" x14ac:dyDescent="0.2">
      <c r="A7158" s="6" t="s">
        <v>204</v>
      </c>
      <c r="B7158" s="6" t="s">
        <v>191</v>
      </c>
      <c r="C7158" s="6" t="s">
        <v>166</v>
      </c>
      <c r="D7158">
        <v>11.479200000000001</v>
      </c>
      <c r="E7158" s="6" t="s">
        <v>46</v>
      </c>
      <c r="F7158" s="6" t="s">
        <v>45</v>
      </c>
      <c r="G7158">
        <v>20260723</v>
      </c>
    </row>
    <row r="7159" spans="1:7" x14ac:dyDescent="0.2">
      <c r="A7159" s="6" t="s">
        <v>204</v>
      </c>
      <c r="B7159" s="6" t="s">
        <v>191</v>
      </c>
      <c r="C7159" s="6" t="s">
        <v>166</v>
      </c>
      <c r="D7159">
        <v>1.7942629999999999</v>
      </c>
      <c r="E7159" s="6" t="s">
        <v>48</v>
      </c>
      <c r="F7159" s="6" t="s">
        <v>47</v>
      </c>
      <c r="G7159">
        <v>20260723</v>
      </c>
    </row>
    <row r="7160" spans="1:7" x14ac:dyDescent="0.2">
      <c r="A7160" s="6" t="s">
        <v>204</v>
      </c>
      <c r="B7160" s="6" t="s">
        <v>191</v>
      </c>
      <c r="C7160" s="6" t="s">
        <v>166</v>
      </c>
      <c r="D7160">
        <v>12321.658046</v>
      </c>
      <c r="E7160" s="6" t="s">
        <v>50</v>
      </c>
      <c r="F7160" s="6" t="s">
        <v>49</v>
      </c>
      <c r="G7160">
        <v>20260723</v>
      </c>
    </row>
    <row r="7161" spans="1:7" x14ac:dyDescent="0.2">
      <c r="A7161" s="6" t="s">
        <v>204</v>
      </c>
      <c r="B7161" s="6" t="s">
        <v>191</v>
      </c>
      <c r="C7161" s="6" t="s">
        <v>166</v>
      </c>
      <c r="D7161">
        <v>293.74198100000001</v>
      </c>
      <c r="E7161" s="6" t="s">
        <v>52</v>
      </c>
      <c r="F7161" s="6" t="s">
        <v>51</v>
      </c>
      <c r="G7161">
        <v>20260723</v>
      </c>
    </row>
    <row r="7162" spans="1:7" x14ac:dyDescent="0.2">
      <c r="A7162" s="6" t="s">
        <v>204</v>
      </c>
      <c r="B7162" s="6" t="s">
        <v>191</v>
      </c>
      <c r="C7162" s="6" t="s">
        <v>166</v>
      </c>
      <c r="D7162">
        <v>283.50082200000003</v>
      </c>
      <c r="E7162" s="6" t="s">
        <v>54</v>
      </c>
      <c r="F7162" s="6" t="s">
        <v>53</v>
      </c>
      <c r="G7162">
        <v>20260723</v>
      </c>
    </row>
    <row r="7163" spans="1:7" x14ac:dyDescent="0.2">
      <c r="A7163" s="6" t="s">
        <v>204</v>
      </c>
      <c r="B7163" s="6" t="s">
        <v>191</v>
      </c>
      <c r="C7163" s="6" t="s">
        <v>166</v>
      </c>
      <c r="D7163">
        <v>1.797223</v>
      </c>
      <c r="E7163" s="6" t="s">
        <v>56</v>
      </c>
      <c r="F7163" s="6" t="s">
        <v>55</v>
      </c>
      <c r="G7163">
        <v>20260723</v>
      </c>
    </row>
    <row r="7164" spans="1:7" x14ac:dyDescent="0.2">
      <c r="A7164" s="6" t="s">
        <v>204</v>
      </c>
      <c r="B7164" s="6" t="s">
        <v>191</v>
      </c>
      <c r="C7164" s="6" t="s">
        <v>166</v>
      </c>
      <c r="D7164">
        <v>51239.429150000004</v>
      </c>
      <c r="E7164" s="6" t="s">
        <v>58</v>
      </c>
      <c r="F7164" s="6" t="s">
        <v>57</v>
      </c>
      <c r="G7164">
        <v>20260723</v>
      </c>
    </row>
    <row r="7165" spans="1:7" x14ac:dyDescent="0.2">
      <c r="A7165" s="6" t="s">
        <v>204</v>
      </c>
      <c r="B7165" s="6" t="s">
        <v>191</v>
      </c>
      <c r="C7165" s="6" t="s">
        <v>166</v>
      </c>
      <c r="D7165">
        <v>816.42615000000001</v>
      </c>
      <c r="E7165" s="6" t="s">
        <v>60</v>
      </c>
      <c r="F7165" s="6" t="s">
        <v>59</v>
      </c>
      <c r="G7165">
        <v>20260723</v>
      </c>
    </row>
    <row r="7166" spans="1:7" x14ac:dyDescent="0.2">
      <c r="A7166" s="6" t="s">
        <v>204</v>
      </c>
      <c r="B7166" s="6" t="s">
        <v>191</v>
      </c>
      <c r="C7166" s="6" t="s">
        <v>166</v>
      </c>
      <c r="D7166">
        <v>0.11988</v>
      </c>
      <c r="E7166" s="6" t="s">
        <v>62</v>
      </c>
      <c r="F7166" s="6" t="s">
        <v>61</v>
      </c>
      <c r="G7166">
        <v>20260723</v>
      </c>
    </row>
    <row r="7167" spans="1:7" x14ac:dyDescent="0.2">
      <c r="A7167" s="6" t="s">
        <v>204</v>
      </c>
      <c r="B7167" s="6" t="s">
        <v>191</v>
      </c>
      <c r="C7167" s="6" t="s">
        <v>166</v>
      </c>
      <c r="D7167">
        <v>2.2828999999999999E-2</v>
      </c>
      <c r="E7167" s="6" t="s">
        <v>64</v>
      </c>
      <c r="F7167" s="6" t="s">
        <v>63</v>
      </c>
      <c r="G7167">
        <v>20260723</v>
      </c>
    </row>
    <row r="7168" spans="1:7" x14ac:dyDescent="0.2">
      <c r="A7168" s="6" t="s">
        <v>204</v>
      </c>
      <c r="B7168" s="6" t="s">
        <v>191</v>
      </c>
      <c r="C7168" s="6" t="s">
        <v>166</v>
      </c>
      <c r="D7168">
        <v>816.28344100000004</v>
      </c>
      <c r="E7168" s="6" t="s">
        <v>66</v>
      </c>
      <c r="F7168" s="6" t="s">
        <v>65</v>
      </c>
      <c r="G7168">
        <v>20260723</v>
      </c>
    </row>
    <row r="7169" spans="1:7" x14ac:dyDescent="0.2">
      <c r="A7169" s="6" t="s">
        <v>204</v>
      </c>
      <c r="B7169" s="6" t="s">
        <v>191</v>
      </c>
      <c r="C7169" s="6" t="s">
        <v>166</v>
      </c>
      <c r="D7169">
        <v>439.35713199999998</v>
      </c>
      <c r="E7169" s="6" t="s">
        <v>68</v>
      </c>
      <c r="F7169" s="6" t="s">
        <v>67</v>
      </c>
      <c r="G7169">
        <v>20260723</v>
      </c>
    </row>
    <row r="7170" spans="1:7" x14ac:dyDescent="0.2">
      <c r="A7170" s="6" t="s">
        <v>204</v>
      </c>
      <c r="B7170" s="6" t="s">
        <v>191</v>
      </c>
      <c r="C7170" s="6" t="s">
        <v>166</v>
      </c>
      <c r="D7170">
        <v>328.854491</v>
      </c>
      <c r="E7170" s="6" t="s">
        <v>70</v>
      </c>
      <c r="F7170" s="6" t="s">
        <v>69</v>
      </c>
      <c r="G7170">
        <v>20260723</v>
      </c>
    </row>
    <row r="7171" spans="1:7" x14ac:dyDescent="0.2">
      <c r="A7171" s="6" t="s">
        <v>204</v>
      </c>
      <c r="B7171" s="6" t="s">
        <v>191</v>
      </c>
      <c r="C7171" s="6" t="s">
        <v>166</v>
      </c>
      <c r="D7171">
        <v>324.51691699999998</v>
      </c>
      <c r="E7171" s="6" t="s">
        <v>72</v>
      </c>
      <c r="F7171" s="6" t="s">
        <v>71</v>
      </c>
      <c r="G7171">
        <v>20260723</v>
      </c>
    </row>
    <row r="7172" spans="1:7" x14ac:dyDescent="0.2">
      <c r="A7172" s="6" t="s">
        <v>204</v>
      </c>
      <c r="B7172" s="6" t="s">
        <v>191</v>
      </c>
      <c r="C7172" s="6" t="s">
        <v>166</v>
      </c>
      <c r="D7172">
        <v>4.337574</v>
      </c>
      <c r="E7172" s="6" t="s">
        <v>74</v>
      </c>
      <c r="F7172" s="6" t="s">
        <v>73</v>
      </c>
      <c r="G7172">
        <v>20260723</v>
      </c>
    </row>
    <row r="7173" spans="1:7" x14ac:dyDescent="0.2">
      <c r="A7173" s="6" t="s">
        <v>204</v>
      </c>
      <c r="B7173" s="6" t="s">
        <v>191</v>
      </c>
      <c r="C7173" s="6" t="s">
        <v>166</v>
      </c>
      <c r="D7173">
        <v>110.50264300000001</v>
      </c>
      <c r="E7173" s="6" t="s">
        <v>76</v>
      </c>
      <c r="F7173" s="6" t="s">
        <v>75</v>
      </c>
      <c r="G7173">
        <v>20260723</v>
      </c>
    </row>
    <row r="7174" spans="1:7" x14ac:dyDescent="0.2">
      <c r="A7174" s="6" t="s">
        <v>204</v>
      </c>
      <c r="B7174" s="6" t="s">
        <v>191</v>
      </c>
      <c r="C7174" s="6" t="s">
        <v>166</v>
      </c>
      <c r="D7174">
        <v>3.637273</v>
      </c>
      <c r="E7174" s="6" t="s">
        <v>78</v>
      </c>
      <c r="F7174" s="6" t="s">
        <v>77</v>
      </c>
      <c r="G7174">
        <v>20260723</v>
      </c>
    </row>
    <row r="7175" spans="1:7" x14ac:dyDescent="0.2">
      <c r="A7175" s="6" t="s">
        <v>204</v>
      </c>
      <c r="B7175" s="6" t="s">
        <v>191</v>
      </c>
      <c r="C7175" s="6" t="s">
        <v>166</v>
      </c>
      <c r="D7175">
        <v>106.865369</v>
      </c>
      <c r="E7175" s="6" t="s">
        <v>80</v>
      </c>
      <c r="F7175" s="6" t="s">
        <v>79</v>
      </c>
      <c r="G7175">
        <v>20260723</v>
      </c>
    </row>
    <row r="7176" spans="1:7" x14ac:dyDescent="0.2">
      <c r="A7176" s="6" t="s">
        <v>204</v>
      </c>
      <c r="B7176" s="6" t="s">
        <v>191</v>
      </c>
      <c r="C7176" s="6" t="s">
        <v>166</v>
      </c>
      <c r="D7176">
        <v>0</v>
      </c>
      <c r="E7176" s="6" t="s">
        <v>82</v>
      </c>
      <c r="F7176" s="6" t="s">
        <v>81</v>
      </c>
      <c r="G7176">
        <v>20260723</v>
      </c>
    </row>
    <row r="7177" spans="1:7" x14ac:dyDescent="0.2">
      <c r="A7177" s="6" t="s">
        <v>204</v>
      </c>
      <c r="B7177" s="6" t="s">
        <v>191</v>
      </c>
      <c r="C7177" s="6" t="s">
        <v>166</v>
      </c>
      <c r="D7177">
        <v>13.676402</v>
      </c>
      <c r="E7177" s="6" t="s">
        <v>84</v>
      </c>
      <c r="F7177" s="6" t="s">
        <v>83</v>
      </c>
      <c r="G7177">
        <v>20260723</v>
      </c>
    </row>
    <row r="7178" spans="1:7" x14ac:dyDescent="0.2">
      <c r="A7178" s="6" t="s">
        <v>204</v>
      </c>
      <c r="B7178" s="6" t="s">
        <v>191</v>
      </c>
      <c r="C7178" s="6" t="s">
        <v>166</v>
      </c>
      <c r="D7178">
        <v>254.266739</v>
      </c>
      <c r="E7178" s="6" t="s">
        <v>86</v>
      </c>
      <c r="F7178" s="6" t="s">
        <v>85</v>
      </c>
      <c r="G7178">
        <v>20260723</v>
      </c>
    </row>
    <row r="7179" spans="1:7" x14ac:dyDescent="0.2">
      <c r="A7179" s="6" t="s">
        <v>204</v>
      </c>
      <c r="B7179" s="6" t="s">
        <v>191</v>
      </c>
      <c r="C7179" s="6" t="s">
        <v>166</v>
      </c>
      <c r="D7179">
        <v>48.908883000000003</v>
      </c>
      <c r="E7179" s="6" t="s">
        <v>88</v>
      </c>
      <c r="F7179" s="6" t="s">
        <v>87</v>
      </c>
      <c r="G7179">
        <v>20260723</v>
      </c>
    </row>
    <row r="7180" spans="1:7" x14ac:dyDescent="0.2">
      <c r="A7180" s="6" t="s">
        <v>204</v>
      </c>
      <c r="B7180" s="6" t="s">
        <v>191</v>
      </c>
      <c r="C7180" s="6" t="s">
        <v>166</v>
      </c>
      <c r="D7180">
        <v>230.471733</v>
      </c>
      <c r="E7180" s="6" t="s">
        <v>90</v>
      </c>
      <c r="F7180" s="6" t="s">
        <v>89</v>
      </c>
      <c r="G7180">
        <v>20260723</v>
      </c>
    </row>
    <row r="7181" spans="1:7" x14ac:dyDescent="0.2">
      <c r="A7181" s="6" t="s">
        <v>204</v>
      </c>
      <c r="B7181" s="6" t="s">
        <v>191</v>
      </c>
      <c r="C7181" s="6" t="s">
        <v>166</v>
      </c>
      <c r="D7181">
        <v>7.0314569999999996</v>
      </c>
      <c r="E7181" s="6" t="s">
        <v>92</v>
      </c>
      <c r="F7181" s="6" t="s">
        <v>91</v>
      </c>
      <c r="G7181">
        <v>20260723</v>
      </c>
    </row>
    <row r="7182" spans="1:7" x14ac:dyDescent="0.2">
      <c r="A7182" s="6" t="s">
        <v>204</v>
      </c>
      <c r="B7182" s="6" t="s">
        <v>191</v>
      </c>
      <c r="C7182" s="6" t="s">
        <v>166</v>
      </c>
      <c r="D7182">
        <v>0</v>
      </c>
      <c r="E7182" s="6" t="s">
        <v>94</v>
      </c>
      <c r="F7182" s="6" t="s">
        <v>93</v>
      </c>
      <c r="G7182">
        <v>20260723</v>
      </c>
    </row>
    <row r="7183" spans="1:7" x14ac:dyDescent="0.2">
      <c r="A7183" s="6" t="s">
        <v>204</v>
      </c>
      <c r="B7183" s="6" t="s">
        <v>191</v>
      </c>
      <c r="C7183" s="6" t="s">
        <v>166</v>
      </c>
      <c r="D7183">
        <v>3683.8610180000001</v>
      </c>
      <c r="E7183" s="6" t="s">
        <v>96</v>
      </c>
      <c r="F7183" s="6" t="s">
        <v>95</v>
      </c>
      <c r="G7183">
        <v>20260723</v>
      </c>
    </row>
    <row r="7184" spans="1:7" x14ac:dyDescent="0.2">
      <c r="A7184" s="6" t="s">
        <v>204</v>
      </c>
      <c r="B7184" s="6" t="s">
        <v>191</v>
      </c>
      <c r="C7184" s="6" t="s">
        <v>166</v>
      </c>
      <c r="D7184">
        <v>330.92815899999999</v>
      </c>
      <c r="E7184" s="6" t="s">
        <v>98</v>
      </c>
      <c r="F7184" s="6" t="s">
        <v>97</v>
      </c>
      <c r="G7184">
        <v>20260723</v>
      </c>
    </row>
    <row r="7185" spans="1:7" x14ac:dyDescent="0.2">
      <c r="A7185" s="6" t="s">
        <v>204</v>
      </c>
      <c r="B7185" s="6" t="s">
        <v>191</v>
      </c>
      <c r="C7185" s="6" t="s">
        <v>166</v>
      </c>
      <c r="D7185">
        <v>89596.503108999997</v>
      </c>
      <c r="E7185" s="6" t="s">
        <v>100</v>
      </c>
      <c r="F7185" s="6" t="s">
        <v>99</v>
      </c>
      <c r="G7185">
        <v>20260723</v>
      </c>
    </row>
    <row r="7186" spans="1:7" x14ac:dyDescent="0.2">
      <c r="A7186" s="6" t="s">
        <v>204</v>
      </c>
      <c r="B7186" s="6" t="s">
        <v>191</v>
      </c>
      <c r="C7186" s="6" t="s">
        <v>166</v>
      </c>
      <c r="E7186" s="6" t="s">
        <v>102</v>
      </c>
      <c r="F7186" s="6" t="s">
        <v>101</v>
      </c>
      <c r="G7186">
        <v>20260723</v>
      </c>
    </row>
    <row r="7187" spans="1:7" x14ac:dyDescent="0.2">
      <c r="A7187" s="6" t="s">
        <v>204</v>
      </c>
      <c r="B7187" s="6" t="s">
        <v>191</v>
      </c>
      <c r="C7187" s="6" t="s">
        <v>166</v>
      </c>
      <c r="D7187">
        <v>3277.8823649999999</v>
      </c>
      <c r="E7187" s="6" t="s">
        <v>167</v>
      </c>
      <c r="F7187" s="6" t="s">
        <v>103</v>
      </c>
      <c r="G7187">
        <v>20260723</v>
      </c>
    </row>
    <row r="7188" spans="1:7" x14ac:dyDescent="0.2">
      <c r="A7188" s="6" t="s">
        <v>204</v>
      </c>
      <c r="B7188" s="6" t="s">
        <v>191</v>
      </c>
      <c r="C7188" s="6" t="s">
        <v>166</v>
      </c>
      <c r="D7188">
        <v>2463.769393</v>
      </c>
      <c r="E7188" s="6" t="s">
        <v>168</v>
      </c>
      <c r="F7188" s="6" t="s">
        <v>104</v>
      </c>
      <c r="G7188">
        <v>20260723</v>
      </c>
    </row>
    <row r="7189" spans="1:7" x14ac:dyDescent="0.2">
      <c r="A7189" s="6" t="s">
        <v>204</v>
      </c>
      <c r="B7189" s="6" t="s">
        <v>191</v>
      </c>
      <c r="C7189" s="6" t="s">
        <v>166</v>
      </c>
      <c r="D7189">
        <v>0</v>
      </c>
      <c r="E7189" s="6" t="s">
        <v>106</v>
      </c>
      <c r="F7189" s="6" t="s">
        <v>105</v>
      </c>
      <c r="G7189">
        <v>20260723</v>
      </c>
    </row>
    <row r="7190" spans="1:7" x14ac:dyDescent="0.2">
      <c r="A7190" s="6" t="s">
        <v>204</v>
      </c>
      <c r="B7190" s="6" t="s">
        <v>191</v>
      </c>
      <c r="C7190" s="6" t="s">
        <v>166</v>
      </c>
      <c r="D7190">
        <v>2171.3003939999999</v>
      </c>
      <c r="E7190" s="6" t="s">
        <v>108</v>
      </c>
      <c r="F7190" s="6" t="s">
        <v>107</v>
      </c>
      <c r="G7190">
        <v>20260723</v>
      </c>
    </row>
    <row r="7191" spans="1:7" x14ac:dyDescent="0.2">
      <c r="A7191" s="6" t="s">
        <v>204</v>
      </c>
      <c r="B7191" s="6" t="s">
        <v>191</v>
      </c>
      <c r="C7191" s="6" t="s">
        <v>166</v>
      </c>
      <c r="D7191">
        <v>292.46899999999999</v>
      </c>
      <c r="E7191" s="6" t="s">
        <v>110</v>
      </c>
      <c r="F7191" s="6" t="s">
        <v>109</v>
      </c>
      <c r="G7191">
        <v>20260723</v>
      </c>
    </row>
    <row r="7192" spans="1:7" x14ac:dyDescent="0.2">
      <c r="A7192" s="6" t="s">
        <v>204</v>
      </c>
      <c r="B7192" s="6" t="s">
        <v>191</v>
      </c>
      <c r="C7192" s="6" t="s">
        <v>166</v>
      </c>
      <c r="D7192">
        <v>814.11297000000002</v>
      </c>
      <c r="E7192" s="6" t="s">
        <v>112</v>
      </c>
      <c r="F7192" s="6" t="s">
        <v>111</v>
      </c>
      <c r="G7192">
        <v>20260723</v>
      </c>
    </row>
    <row r="7193" spans="1:7" x14ac:dyDescent="0.2">
      <c r="A7193" s="6" t="s">
        <v>204</v>
      </c>
      <c r="B7193" s="6" t="s">
        <v>191</v>
      </c>
      <c r="C7193" s="6" t="s">
        <v>166</v>
      </c>
      <c r="D7193">
        <v>0</v>
      </c>
      <c r="E7193" s="6" t="s">
        <v>106</v>
      </c>
      <c r="F7193" s="6" t="s">
        <v>113</v>
      </c>
      <c r="G7193">
        <v>20260723</v>
      </c>
    </row>
    <row r="7194" spans="1:7" x14ac:dyDescent="0.2">
      <c r="A7194" s="6" t="s">
        <v>204</v>
      </c>
      <c r="B7194" s="6" t="s">
        <v>191</v>
      </c>
      <c r="C7194" s="6" t="s">
        <v>166</v>
      </c>
      <c r="D7194">
        <v>682.35724500000003</v>
      </c>
      <c r="E7194" s="6" t="s">
        <v>108</v>
      </c>
      <c r="F7194" s="6" t="s">
        <v>114</v>
      </c>
      <c r="G7194">
        <v>20260723</v>
      </c>
    </row>
    <row r="7195" spans="1:7" x14ac:dyDescent="0.2">
      <c r="A7195" s="6" t="s">
        <v>204</v>
      </c>
      <c r="B7195" s="6" t="s">
        <v>191</v>
      </c>
      <c r="C7195" s="6" t="s">
        <v>166</v>
      </c>
      <c r="D7195">
        <v>131.75572500000001</v>
      </c>
      <c r="E7195" s="6" t="s">
        <v>110</v>
      </c>
      <c r="F7195" s="6" t="s">
        <v>115</v>
      </c>
      <c r="G7195">
        <v>20260723</v>
      </c>
    </row>
    <row r="7196" spans="1:7" x14ac:dyDescent="0.2">
      <c r="A7196" s="6" t="s">
        <v>204</v>
      </c>
      <c r="B7196" s="6" t="s">
        <v>191</v>
      </c>
      <c r="C7196" s="6" t="s">
        <v>166</v>
      </c>
      <c r="D7196">
        <v>18668.840564999999</v>
      </c>
      <c r="E7196" s="6" t="s">
        <v>117</v>
      </c>
      <c r="F7196" s="6" t="s">
        <v>116</v>
      </c>
      <c r="G7196">
        <v>20260723</v>
      </c>
    </row>
    <row r="7197" spans="1:7" x14ac:dyDescent="0.2">
      <c r="A7197" s="6" t="s">
        <v>204</v>
      </c>
      <c r="B7197" s="6" t="s">
        <v>191</v>
      </c>
      <c r="C7197" s="6" t="s">
        <v>166</v>
      </c>
      <c r="D7197">
        <v>2327.5903210000001</v>
      </c>
      <c r="E7197" s="6" t="s">
        <v>119</v>
      </c>
      <c r="F7197" s="6" t="s">
        <v>118</v>
      </c>
      <c r="G7197">
        <v>20260723</v>
      </c>
    </row>
    <row r="7198" spans="1:7" x14ac:dyDescent="0.2">
      <c r="A7198" s="6" t="s">
        <v>204</v>
      </c>
      <c r="B7198" s="6" t="s">
        <v>191</v>
      </c>
      <c r="C7198" s="6" t="s">
        <v>166</v>
      </c>
      <c r="D7198">
        <v>0</v>
      </c>
      <c r="E7198" s="6" t="s">
        <v>106</v>
      </c>
      <c r="F7198" s="6" t="s">
        <v>120</v>
      </c>
      <c r="G7198">
        <v>20260723</v>
      </c>
    </row>
    <row r="7199" spans="1:7" x14ac:dyDescent="0.2">
      <c r="A7199" s="6" t="s">
        <v>204</v>
      </c>
      <c r="B7199" s="6" t="s">
        <v>191</v>
      </c>
      <c r="C7199" s="6" t="s">
        <v>166</v>
      </c>
      <c r="D7199">
        <v>2228.0520289999999</v>
      </c>
      <c r="E7199" s="6" t="s">
        <v>108</v>
      </c>
      <c r="F7199" s="6" t="s">
        <v>121</v>
      </c>
      <c r="G7199">
        <v>20260723</v>
      </c>
    </row>
    <row r="7200" spans="1:7" x14ac:dyDescent="0.2">
      <c r="A7200" s="6" t="s">
        <v>204</v>
      </c>
      <c r="B7200" s="6" t="s">
        <v>191</v>
      </c>
      <c r="C7200" s="6" t="s">
        <v>166</v>
      </c>
      <c r="D7200">
        <v>99.538291999999998</v>
      </c>
      <c r="E7200" s="6" t="s">
        <v>110</v>
      </c>
      <c r="F7200" s="6" t="s">
        <v>122</v>
      </c>
      <c r="G7200">
        <v>20260723</v>
      </c>
    </row>
    <row r="7201" spans="1:7" x14ac:dyDescent="0.2">
      <c r="A7201" s="6" t="s">
        <v>204</v>
      </c>
      <c r="B7201" s="6" t="s">
        <v>191</v>
      </c>
      <c r="C7201" s="6" t="s">
        <v>166</v>
      </c>
      <c r="D7201">
        <v>16341.250244000001</v>
      </c>
      <c r="E7201" s="6" t="s">
        <v>169</v>
      </c>
      <c r="F7201" s="6" t="s">
        <v>123</v>
      </c>
      <c r="G7201">
        <v>20260723</v>
      </c>
    </row>
    <row r="7202" spans="1:7" x14ac:dyDescent="0.2">
      <c r="A7202" s="6" t="s">
        <v>204</v>
      </c>
      <c r="B7202" s="6" t="s">
        <v>191</v>
      </c>
      <c r="C7202" s="6" t="s">
        <v>166</v>
      </c>
      <c r="D7202">
        <v>0</v>
      </c>
      <c r="E7202" s="6" t="s">
        <v>106</v>
      </c>
      <c r="F7202" s="6" t="s">
        <v>124</v>
      </c>
      <c r="G7202">
        <v>20260723</v>
      </c>
    </row>
    <row r="7203" spans="1:7" x14ac:dyDescent="0.2">
      <c r="A7203" s="6" t="s">
        <v>204</v>
      </c>
      <c r="B7203" s="6" t="s">
        <v>191</v>
      </c>
      <c r="C7203" s="6" t="s">
        <v>166</v>
      </c>
      <c r="D7203">
        <v>15600.518097</v>
      </c>
      <c r="E7203" s="6" t="s">
        <v>108</v>
      </c>
      <c r="F7203" s="6" t="s">
        <v>125</v>
      </c>
      <c r="G7203">
        <v>20260723</v>
      </c>
    </row>
    <row r="7204" spans="1:7" x14ac:dyDescent="0.2">
      <c r="A7204" s="6" t="s">
        <v>204</v>
      </c>
      <c r="B7204" s="6" t="s">
        <v>191</v>
      </c>
      <c r="C7204" s="6" t="s">
        <v>166</v>
      </c>
      <c r="D7204">
        <v>740.73214800000005</v>
      </c>
      <c r="E7204" s="6" t="s">
        <v>110</v>
      </c>
      <c r="F7204" s="6" t="s">
        <v>126</v>
      </c>
      <c r="G7204">
        <v>20260723</v>
      </c>
    </row>
    <row r="7205" spans="1:7" x14ac:dyDescent="0.2">
      <c r="A7205" s="6" t="s">
        <v>204</v>
      </c>
      <c r="B7205" s="6" t="s">
        <v>191</v>
      </c>
      <c r="C7205" s="6" t="s">
        <v>166</v>
      </c>
      <c r="D7205">
        <v>48899.870520999997</v>
      </c>
      <c r="E7205" s="6" t="s">
        <v>170</v>
      </c>
      <c r="F7205" s="6" t="s">
        <v>127</v>
      </c>
      <c r="G7205">
        <v>20260723</v>
      </c>
    </row>
    <row r="7206" spans="1:7" x14ac:dyDescent="0.2">
      <c r="A7206" s="6" t="s">
        <v>204</v>
      </c>
      <c r="B7206" s="6" t="s">
        <v>191</v>
      </c>
      <c r="C7206" s="6" t="s">
        <v>166</v>
      </c>
      <c r="D7206">
        <v>0</v>
      </c>
      <c r="E7206" s="6" t="s">
        <v>106</v>
      </c>
      <c r="F7206" s="6" t="s">
        <v>128</v>
      </c>
      <c r="G7206">
        <v>20260723</v>
      </c>
    </row>
    <row r="7207" spans="1:7" x14ac:dyDescent="0.2">
      <c r="A7207" s="6" t="s">
        <v>204</v>
      </c>
      <c r="B7207" s="6" t="s">
        <v>191</v>
      </c>
      <c r="C7207" s="6" t="s">
        <v>166</v>
      </c>
      <c r="D7207">
        <v>48283.327800999999</v>
      </c>
      <c r="E7207" s="6" t="s">
        <v>108</v>
      </c>
      <c r="F7207" s="6" t="s">
        <v>129</v>
      </c>
      <c r="G7207">
        <v>20260723</v>
      </c>
    </row>
    <row r="7208" spans="1:7" x14ac:dyDescent="0.2">
      <c r="A7208" s="6" t="s">
        <v>204</v>
      </c>
      <c r="B7208" s="6" t="s">
        <v>191</v>
      </c>
      <c r="C7208" s="6" t="s">
        <v>166</v>
      </c>
      <c r="D7208">
        <v>616.54272000000003</v>
      </c>
      <c r="E7208" s="6" t="s">
        <v>110</v>
      </c>
      <c r="F7208" s="6" t="s">
        <v>130</v>
      </c>
      <c r="G7208">
        <v>20260723</v>
      </c>
    </row>
    <row r="7209" spans="1:7" x14ac:dyDescent="0.2">
      <c r="A7209" s="6" t="s">
        <v>204</v>
      </c>
      <c r="B7209" s="6" t="s">
        <v>191</v>
      </c>
      <c r="C7209" s="6" t="s">
        <v>166</v>
      </c>
      <c r="E7209" s="6" t="s">
        <v>132</v>
      </c>
      <c r="F7209" s="6" t="s">
        <v>131</v>
      </c>
      <c r="G7209">
        <v>20260723</v>
      </c>
    </row>
    <row r="7210" spans="1:7" x14ac:dyDescent="0.2">
      <c r="A7210" s="6" t="s">
        <v>204</v>
      </c>
      <c r="B7210" s="6" t="s">
        <v>191</v>
      </c>
      <c r="C7210" s="6" t="s">
        <v>166</v>
      </c>
      <c r="D7210">
        <v>0</v>
      </c>
      <c r="E7210" s="6" t="s">
        <v>134</v>
      </c>
      <c r="F7210" s="6" t="s">
        <v>133</v>
      </c>
      <c r="G7210">
        <v>20260723</v>
      </c>
    </row>
    <row r="7211" spans="1:7" x14ac:dyDescent="0.2">
      <c r="A7211" s="6" t="s">
        <v>204</v>
      </c>
      <c r="B7211" s="6" t="s">
        <v>191</v>
      </c>
      <c r="C7211" s="6" t="s">
        <v>166</v>
      </c>
      <c r="D7211">
        <v>6.1644119999999996</v>
      </c>
      <c r="E7211" s="6" t="s">
        <v>136</v>
      </c>
      <c r="F7211" s="6" t="s">
        <v>135</v>
      </c>
      <c r="G7211">
        <v>20260723</v>
      </c>
    </row>
    <row r="7212" spans="1:7" x14ac:dyDescent="0.2">
      <c r="A7212" s="6" t="s">
        <v>204</v>
      </c>
      <c r="B7212" s="6" t="s">
        <v>191</v>
      </c>
      <c r="C7212" s="6" t="s">
        <v>166</v>
      </c>
      <c r="D7212">
        <v>30.298635999999998</v>
      </c>
      <c r="E7212" s="6" t="s">
        <v>138</v>
      </c>
      <c r="F7212" s="6" t="s">
        <v>137</v>
      </c>
      <c r="G7212">
        <v>20260723</v>
      </c>
    </row>
    <row r="7213" spans="1:7" x14ac:dyDescent="0.2">
      <c r="A7213" s="6" t="s">
        <v>204</v>
      </c>
      <c r="B7213" s="6" t="s">
        <v>191</v>
      </c>
      <c r="C7213" s="6" t="s">
        <v>166</v>
      </c>
      <c r="D7213">
        <v>1.220008</v>
      </c>
      <c r="E7213" s="6" t="s">
        <v>140</v>
      </c>
      <c r="F7213" s="6" t="s">
        <v>139</v>
      </c>
      <c r="G7213">
        <v>20260723</v>
      </c>
    </row>
    <row r="7214" spans="1:7" x14ac:dyDescent="0.2">
      <c r="A7214" s="6" t="s">
        <v>204</v>
      </c>
      <c r="B7214" s="6" t="s">
        <v>191</v>
      </c>
      <c r="C7214" s="6" t="s">
        <v>166</v>
      </c>
      <c r="D7214">
        <v>1684.2850840000001</v>
      </c>
      <c r="E7214" s="6" t="s">
        <v>142</v>
      </c>
      <c r="F7214" s="6" t="s">
        <v>141</v>
      </c>
      <c r="G7214">
        <v>20260723</v>
      </c>
    </row>
    <row r="7215" spans="1:7" x14ac:dyDescent="0.2">
      <c r="A7215" s="6" t="s">
        <v>204</v>
      </c>
      <c r="B7215" s="6" t="s">
        <v>191</v>
      </c>
      <c r="C7215" s="6" t="s">
        <v>166</v>
      </c>
      <c r="D7215">
        <v>151.477068</v>
      </c>
      <c r="E7215" s="6" t="s">
        <v>52</v>
      </c>
      <c r="F7215" s="6" t="s">
        <v>143</v>
      </c>
      <c r="G7215">
        <v>20260723</v>
      </c>
    </row>
    <row r="7216" spans="1:7" x14ac:dyDescent="0.2">
      <c r="A7216" s="6" t="s">
        <v>204</v>
      </c>
      <c r="B7216" s="6" t="s">
        <v>191</v>
      </c>
      <c r="C7216" s="6" t="s">
        <v>166</v>
      </c>
      <c r="D7216">
        <v>0</v>
      </c>
      <c r="E7216" s="6" t="s">
        <v>145</v>
      </c>
      <c r="F7216" s="6" t="s">
        <v>144</v>
      </c>
      <c r="G7216">
        <v>20260723</v>
      </c>
    </row>
    <row r="7217" spans="1:7" x14ac:dyDescent="0.2">
      <c r="A7217" s="6" t="s">
        <v>204</v>
      </c>
      <c r="B7217" s="6" t="s">
        <v>191</v>
      </c>
      <c r="C7217" s="6" t="s">
        <v>166</v>
      </c>
      <c r="D7217">
        <v>5.3975309999999999</v>
      </c>
      <c r="E7217" s="6" t="s">
        <v>147</v>
      </c>
      <c r="F7217" s="6" t="s">
        <v>146</v>
      </c>
      <c r="G7217">
        <v>20260723</v>
      </c>
    </row>
    <row r="7218" spans="1:7" x14ac:dyDescent="0.2">
      <c r="A7218" s="6" t="s">
        <v>204</v>
      </c>
      <c r="B7218" s="6" t="s">
        <v>191</v>
      </c>
      <c r="C7218" s="6" t="s">
        <v>166</v>
      </c>
      <c r="D7218">
        <v>125.29938900000001</v>
      </c>
      <c r="E7218" s="6" t="s">
        <v>149</v>
      </c>
      <c r="F7218" s="6" t="s">
        <v>148</v>
      </c>
      <c r="G7218">
        <v>20260723</v>
      </c>
    </row>
    <row r="7219" spans="1:7" x14ac:dyDescent="0.2">
      <c r="A7219" s="6" t="s">
        <v>204</v>
      </c>
      <c r="B7219" s="6" t="s">
        <v>191</v>
      </c>
      <c r="C7219" s="6" t="s">
        <v>166</v>
      </c>
      <c r="D7219">
        <v>82.876778000000002</v>
      </c>
      <c r="E7219" s="6" t="s">
        <v>151</v>
      </c>
      <c r="F7219" s="6" t="s">
        <v>150</v>
      </c>
      <c r="G7219">
        <v>20260723</v>
      </c>
    </row>
    <row r="7220" spans="1:7" x14ac:dyDescent="0.2">
      <c r="A7220" s="6" t="s">
        <v>204</v>
      </c>
      <c r="B7220" s="6" t="s">
        <v>191</v>
      </c>
      <c r="C7220" s="6" t="s">
        <v>166</v>
      </c>
      <c r="D7220">
        <v>378.112796</v>
      </c>
      <c r="E7220" s="6" t="s">
        <v>153</v>
      </c>
      <c r="F7220" s="6" t="s">
        <v>152</v>
      </c>
      <c r="G7220">
        <v>20260723</v>
      </c>
    </row>
    <row r="7221" spans="1:7" x14ac:dyDescent="0.2">
      <c r="A7221" s="6" t="s">
        <v>204</v>
      </c>
      <c r="B7221" s="6" t="s">
        <v>191</v>
      </c>
      <c r="C7221" s="6" t="s">
        <v>166</v>
      </c>
      <c r="D7221">
        <v>1039.012209</v>
      </c>
      <c r="E7221" s="6" t="s">
        <v>155</v>
      </c>
      <c r="F7221" s="6" t="s">
        <v>154</v>
      </c>
      <c r="G7221">
        <v>20260723</v>
      </c>
    </row>
    <row r="7222" spans="1:7" x14ac:dyDescent="0.2">
      <c r="A7222" s="6" t="s">
        <v>204</v>
      </c>
      <c r="B7222" s="6" t="s">
        <v>191</v>
      </c>
      <c r="C7222" s="6" t="s">
        <v>166</v>
      </c>
      <c r="D7222">
        <v>0</v>
      </c>
      <c r="E7222" s="6" t="s">
        <v>157</v>
      </c>
      <c r="F7222" s="6" t="s">
        <v>156</v>
      </c>
      <c r="G7222">
        <v>20260723</v>
      </c>
    </row>
    <row r="7223" spans="1:7" x14ac:dyDescent="0.2">
      <c r="A7223" s="6" t="s">
        <v>204</v>
      </c>
      <c r="B7223" s="6" t="s">
        <v>191</v>
      </c>
      <c r="C7223" s="6" t="s">
        <v>166</v>
      </c>
      <c r="D7223">
        <v>1039.012209</v>
      </c>
      <c r="E7223" s="6" t="s">
        <v>159</v>
      </c>
      <c r="F7223" s="6" t="s">
        <v>158</v>
      </c>
      <c r="G7223">
        <v>20260723</v>
      </c>
    </row>
    <row r="7224" spans="1:7" x14ac:dyDescent="0.2">
      <c r="A7224" s="6" t="s">
        <v>204</v>
      </c>
      <c r="B7224" s="6" t="s">
        <v>191</v>
      </c>
      <c r="C7224" s="6" t="s">
        <v>166</v>
      </c>
      <c r="D7224">
        <v>521.91166799999996</v>
      </c>
      <c r="E7224" s="6" t="s">
        <v>161</v>
      </c>
      <c r="F7224" s="6" t="s">
        <v>160</v>
      </c>
      <c r="G7224">
        <v>20260723</v>
      </c>
    </row>
    <row r="7225" spans="1:7" x14ac:dyDescent="0.2">
      <c r="A7225" s="6" t="s">
        <v>204</v>
      </c>
      <c r="B7225" s="6" t="s">
        <v>191</v>
      </c>
      <c r="C7225" s="6" t="s">
        <v>166</v>
      </c>
      <c r="D7225">
        <v>74872.64903</v>
      </c>
      <c r="E7225" s="6" t="s">
        <v>163</v>
      </c>
      <c r="F7225" s="6" t="s">
        <v>162</v>
      </c>
      <c r="G7225">
        <v>20260723</v>
      </c>
    </row>
    <row r="7226" spans="1:7" x14ac:dyDescent="0.2">
      <c r="A7226" s="6" t="s">
        <v>204</v>
      </c>
      <c r="B7226" s="6" t="s">
        <v>191</v>
      </c>
      <c r="C7226" s="6" t="s">
        <v>166</v>
      </c>
      <c r="D7226">
        <v>14723.854080999999</v>
      </c>
      <c r="E7226" s="6" t="s">
        <v>165</v>
      </c>
      <c r="F7226" s="6" t="s">
        <v>164</v>
      </c>
      <c r="G7226">
        <v>20260723</v>
      </c>
    </row>
    <row r="7227" spans="1:7" x14ac:dyDescent="0.2">
      <c r="A7227" s="6" t="s">
        <v>204</v>
      </c>
      <c r="B7227" s="6" t="s">
        <v>192</v>
      </c>
      <c r="C7227" s="6" t="s">
        <v>166</v>
      </c>
      <c r="E7227" s="6" t="s">
        <v>12</v>
      </c>
      <c r="F7227" s="6" t="s">
        <v>11</v>
      </c>
      <c r="G7227">
        <v>20260723</v>
      </c>
    </row>
    <row r="7228" spans="1:7" x14ac:dyDescent="0.2">
      <c r="A7228" s="6" t="s">
        <v>204</v>
      </c>
      <c r="B7228" s="6" t="s">
        <v>192</v>
      </c>
      <c r="C7228" s="6" t="s">
        <v>166</v>
      </c>
      <c r="E7228" s="6" t="s">
        <v>16</v>
      </c>
      <c r="F7228" s="6" t="s">
        <v>15</v>
      </c>
      <c r="G7228">
        <v>20260723</v>
      </c>
    </row>
    <row r="7229" spans="1:7" x14ac:dyDescent="0.2">
      <c r="A7229" s="6" t="s">
        <v>204</v>
      </c>
      <c r="B7229" s="6" t="s">
        <v>192</v>
      </c>
      <c r="C7229" s="6" t="s">
        <v>166</v>
      </c>
      <c r="E7229" s="6" t="s">
        <v>18</v>
      </c>
      <c r="F7229" s="6" t="s">
        <v>17</v>
      </c>
      <c r="G7229">
        <v>20260723</v>
      </c>
    </row>
    <row r="7230" spans="1:7" x14ac:dyDescent="0.2">
      <c r="A7230" s="6" t="s">
        <v>204</v>
      </c>
      <c r="B7230" s="6" t="s">
        <v>192</v>
      </c>
      <c r="C7230" s="6" t="s">
        <v>166</v>
      </c>
      <c r="D7230">
        <v>0</v>
      </c>
      <c r="E7230" s="6" t="s">
        <v>20</v>
      </c>
      <c r="F7230" s="6" t="s">
        <v>19</v>
      </c>
      <c r="G7230">
        <v>20260723</v>
      </c>
    </row>
    <row r="7231" spans="1:7" x14ac:dyDescent="0.2">
      <c r="A7231" s="6" t="s">
        <v>204</v>
      </c>
      <c r="B7231" s="6" t="s">
        <v>192</v>
      </c>
      <c r="C7231" s="6" t="s">
        <v>166</v>
      </c>
      <c r="D7231">
        <v>63.188446999999996</v>
      </c>
      <c r="E7231" s="6" t="s">
        <v>22</v>
      </c>
      <c r="F7231" s="6" t="s">
        <v>21</v>
      </c>
      <c r="G7231">
        <v>20260723</v>
      </c>
    </row>
    <row r="7232" spans="1:7" x14ac:dyDescent="0.2">
      <c r="A7232" s="6" t="s">
        <v>204</v>
      </c>
      <c r="B7232" s="6" t="s">
        <v>192</v>
      </c>
      <c r="C7232" s="6" t="s">
        <v>166</v>
      </c>
      <c r="D7232">
        <v>0.372751</v>
      </c>
      <c r="E7232" s="6" t="s">
        <v>24</v>
      </c>
      <c r="F7232" s="6" t="s">
        <v>23</v>
      </c>
      <c r="G7232">
        <v>20260723</v>
      </c>
    </row>
    <row r="7233" spans="1:7" x14ac:dyDescent="0.2">
      <c r="A7233" s="6" t="s">
        <v>204</v>
      </c>
      <c r="B7233" s="6" t="s">
        <v>192</v>
      </c>
      <c r="C7233" s="6" t="s">
        <v>166</v>
      </c>
      <c r="D7233">
        <v>105.90440100000001</v>
      </c>
      <c r="E7233" s="6" t="s">
        <v>26</v>
      </c>
      <c r="F7233" s="6" t="s">
        <v>25</v>
      </c>
      <c r="G7233">
        <v>20260723</v>
      </c>
    </row>
    <row r="7234" spans="1:7" x14ac:dyDescent="0.2">
      <c r="A7234" s="6" t="s">
        <v>204</v>
      </c>
      <c r="B7234" s="6" t="s">
        <v>192</v>
      </c>
      <c r="C7234" s="6" t="s">
        <v>166</v>
      </c>
      <c r="D7234">
        <v>29187.453678999998</v>
      </c>
      <c r="E7234" s="6" t="s">
        <v>28</v>
      </c>
      <c r="F7234" s="6" t="s">
        <v>27</v>
      </c>
      <c r="G7234">
        <v>20260723</v>
      </c>
    </row>
    <row r="7235" spans="1:7" x14ac:dyDescent="0.2">
      <c r="A7235" s="6" t="s">
        <v>204</v>
      </c>
      <c r="B7235" s="6" t="s">
        <v>192</v>
      </c>
      <c r="C7235" s="6" t="s">
        <v>166</v>
      </c>
      <c r="D7235">
        <v>1827.0781919999999</v>
      </c>
      <c r="E7235" s="6" t="s">
        <v>30</v>
      </c>
      <c r="F7235" s="6" t="s">
        <v>29</v>
      </c>
      <c r="G7235">
        <v>20260723</v>
      </c>
    </row>
    <row r="7236" spans="1:7" x14ac:dyDescent="0.2">
      <c r="A7236" s="6" t="s">
        <v>204</v>
      </c>
      <c r="B7236" s="6" t="s">
        <v>192</v>
      </c>
      <c r="C7236" s="6" t="s">
        <v>166</v>
      </c>
      <c r="D7236">
        <v>1277.2030460000001</v>
      </c>
      <c r="E7236" s="6" t="s">
        <v>32</v>
      </c>
      <c r="F7236" s="6" t="s">
        <v>31</v>
      </c>
      <c r="G7236">
        <v>20260723</v>
      </c>
    </row>
    <row r="7237" spans="1:7" x14ac:dyDescent="0.2">
      <c r="A7237" s="6" t="s">
        <v>204</v>
      </c>
      <c r="B7237" s="6" t="s">
        <v>192</v>
      </c>
      <c r="C7237" s="6" t="s">
        <v>166</v>
      </c>
      <c r="D7237">
        <v>1177.6843630000001</v>
      </c>
      <c r="E7237" s="6" t="s">
        <v>34</v>
      </c>
      <c r="F7237" s="6" t="s">
        <v>33</v>
      </c>
      <c r="G7237">
        <v>20260723</v>
      </c>
    </row>
    <row r="7238" spans="1:7" x14ac:dyDescent="0.2">
      <c r="A7238" s="6" t="s">
        <v>204</v>
      </c>
      <c r="B7238" s="6" t="s">
        <v>192</v>
      </c>
      <c r="C7238" s="6" t="s">
        <v>166</v>
      </c>
      <c r="D7238">
        <v>1004.313473</v>
      </c>
      <c r="E7238" s="6" t="s">
        <v>36</v>
      </c>
      <c r="F7238" s="6" t="s">
        <v>35</v>
      </c>
      <c r="G7238">
        <v>20260723</v>
      </c>
    </row>
    <row r="7239" spans="1:7" x14ac:dyDescent="0.2">
      <c r="A7239" s="6" t="s">
        <v>204</v>
      </c>
      <c r="B7239" s="6" t="s">
        <v>192</v>
      </c>
      <c r="C7239" s="6" t="s">
        <v>166</v>
      </c>
      <c r="D7239">
        <v>173.370892</v>
      </c>
      <c r="E7239" s="6" t="s">
        <v>38</v>
      </c>
      <c r="F7239" s="6" t="s">
        <v>37</v>
      </c>
      <c r="G7239">
        <v>20260723</v>
      </c>
    </row>
    <row r="7240" spans="1:7" x14ac:dyDescent="0.2">
      <c r="A7240" s="6" t="s">
        <v>204</v>
      </c>
      <c r="B7240" s="6" t="s">
        <v>192</v>
      </c>
      <c r="C7240" s="6" t="s">
        <v>166</v>
      </c>
      <c r="D7240">
        <v>12514.94995</v>
      </c>
      <c r="E7240" s="6" t="s">
        <v>40</v>
      </c>
      <c r="F7240" s="6" t="s">
        <v>39</v>
      </c>
      <c r="G7240">
        <v>20260723</v>
      </c>
    </row>
    <row r="7241" spans="1:7" x14ac:dyDescent="0.2">
      <c r="A7241" s="6" t="s">
        <v>204</v>
      </c>
      <c r="B7241" s="6" t="s">
        <v>192</v>
      </c>
      <c r="C7241" s="6" t="s">
        <v>166</v>
      </c>
      <c r="D7241">
        <v>2755.450394</v>
      </c>
      <c r="E7241" s="6" t="s">
        <v>42</v>
      </c>
      <c r="F7241" s="6" t="s">
        <v>41</v>
      </c>
      <c r="G7241">
        <v>20260723</v>
      </c>
    </row>
    <row r="7242" spans="1:7" x14ac:dyDescent="0.2">
      <c r="A7242" s="6" t="s">
        <v>204</v>
      </c>
      <c r="B7242" s="6" t="s">
        <v>192</v>
      </c>
      <c r="C7242" s="6" t="s">
        <v>166</v>
      </c>
      <c r="D7242">
        <v>9747.2790860000005</v>
      </c>
      <c r="E7242" s="6" t="s">
        <v>44</v>
      </c>
      <c r="F7242" s="6" t="s">
        <v>43</v>
      </c>
      <c r="G7242">
        <v>20260723</v>
      </c>
    </row>
    <row r="7243" spans="1:7" x14ac:dyDescent="0.2">
      <c r="A7243" s="6" t="s">
        <v>204</v>
      </c>
      <c r="B7243" s="6" t="s">
        <v>192</v>
      </c>
      <c r="C7243" s="6" t="s">
        <v>166</v>
      </c>
      <c r="D7243">
        <v>12.220470000000001</v>
      </c>
      <c r="E7243" s="6" t="s">
        <v>46</v>
      </c>
      <c r="F7243" s="6" t="s">
        <v>45</v>
      </c>
      <c r="G7243">
        <v>20260723</v>
      </c>
    </row>
    <row r="7244" spans="1:7" x14ac:dyDescent="0.2">
      <c r="A7244" s="6" t="s">
        <v>204</v>
      </c>
      <c r="B7244" s="6" t="s">
        <v>192</v>
      </c>
      <c r="C7244" s="6" t="s">
        <v>166</v>
      </c>
      <c r="D7244">
        <v>0</v>
      </c>
      <c r="E7244" s="6" t="s">
        <v>48</v>
      </c>
      <c r="F7244" s="6" t="s">
        <v>47</v>
      </c>
      <c r="G7244">
        <v>20260723</v>
      </c>
    </row>
    <row r="7245" spans="1:7" x14ac:dyDescent="0.2">
      <c r="A7245" s="6" t="s">
        <v>204</v>
      </c>
      <c r="B7245" s="6" t="s">
        <v>192</v>
      </c>
      <c r="C7245" s="6" t="s">
        <v>166</v>
      </c>
      <c r="D7245">
        <v>11819.818633999999</v>
      </c>
      <c r="E7245" s="6" t="s">
        <v>50</v>
      </c>
      <c r="F7245" s="6" t="s">
        <v>49</v>
      </c>
      <c r="G7245">
        <v>20260723</v>
      </c>
    </row>
    <row r="7246" spans="1:7" x14ac:dyDescent="0.2">
      <c r="A7246" s="6" t="s">
        <v>204</v>
      </c>
      <c r="B7246" s="6" t="s">
        <v>192</v>
      </c>
      <c r="C7246" s="6" t="s">
        <v>166</v>
      </c>
      <c r="D7246">
        <v>148.504547</v>
      </c>
      <c r="E7246" s="6" t="s">
        <v>52</v>
      </c>
      <c r="F7246" s="6" t="s">
        <v>51</v>
      </c>
      <c r="G7246">
        <v>20260723</v>
      </c>
    </row>
    <row r="7247" spans="1:7" x14ac:dyDescent="0.2">
      <c r="A7247" s="6" t="s">
        <v>204</v>
      </c>
      <c r="B7247" s="6" t="s">
        <v>192</v>
      </c>
      <c r="C7247" s="6" t="s">
        <v>166</v>
      </c>
      <c r="D7247">
        <v>406.26610599999998</v>
      </c>
      <c r="E7247" s="6" t="s">
        <v>54</v>
      </c>
      <c r="F7247" s="6" t="s">
        <v>53</v>
      </c>
      <c r="G7247">
        <v>20260723</v>
      </c>
    </row>
    <row r="7248" spans="1:7" x14ac:dyDescent="0.2">
      <c r="A7248" s="6" t="s">
        <v>204</v>
      </c>
      <c r="B7248" s="6" t="s">
        <v>192</v>
      </c>
      <c r="C7248" s="6" t="s">
        <v>166</v>
      </c>
      <c r="D7248">
        <v>15.948839</v>
      </c>
      <c r="E7248" s="6" t="s">
        <v>56</v>
      </c>
      <c r="F7248" s="6" t="s">
        <v>55</v>
      </c>
      <c r="G7248">
        <v>20260723</v>
      </c>
    </row>
    <row r="7249" spans="1:7" x14ac:dyDescent="0.2">
      <c r="A7249" s="6" t="s">
        <v>204</v>
      </c>
      <c r="B7249" s="6" t="s">
        <v>192</v>
      </c>
      <c r="C7249" s="6" t="s">
        <v>166</v>
      </c>
      <c r="D7249">
        <v>45361.419064000002</v>
      </c>
      <c r="E7249" s="6" t="s">
        <v>58</v>
      </c>
      <c r="F7249" s="6" t="s">
        <v>57</v>
      </c>
      <c r="G7249">
        <v>20260723</v>
      </c>
    </row>
    <row r="7250" spans="1:7" x14ac:dyDescent="0.2">
      <c r="A7250" s="6" t="s">
        <v>204</v>
      </c>
      <c r="B7250" s="6" t="s">
        <v>192</v>
      </c>
      <c r="C7250" s="6" t="s">
        <v>166</v>
      </c>
      <c r="D7250">
        <v>765.54147</v>
      </c>
      <c r="E7250" s="6" t="s">
        <v>60</v>
      </c>
      <c r="F7250" s="6" t="s">
        <v>59</v>
      </c>
      <c r="G7250">
        <v>20260723</v>
      </c>
    </row>
    <row r="7251" spans="1:7" x14ac:dyDescent="0.2">
      <c r="A7251" s="6" t="s">
        <v>204</v>
      </c>
      <c r="B7251" s="6" t="s">
        <v>192</v>
      </c>
      <c r="C7251" s="6" t="s">
        <v>166</v>
      </c>
      <c r="D7251">
        <v>0.10023899999999999</v>
      </c>
      <c r="E7251" s="6" t="s">
        <v>62</v>
      </c>
      <c r="F7251" s="6" t="s">
        <v>61</v>
      </c>
      <c r="G7251">
        <v>20260723</v>
      </c>
    </row>
    <row r="7252" spans="1:7" x14ac:dyDescent="0.2">
      <c r="A7252" s="6" t="s">
        <v>204</v>
      </c>
      <c r="B7252" s="6" t="s">
        <v>192</v>
      </c>
      <c r="C7252" s="6" t="s">
        <v>166</v>
      </c>
      <c r="D7252">
        <v>0.26906099999999999</v>
      </c>
      <c r="E7252" s="6" t="s">
        <v>64</v>
      </c>
      <c r="F7252" s="6" t="s">
        <v>63</v>
      </c>
      <c r="G7252">
        <v>20260723</v>
      </c>
    </row>
    <row r="7253" spans="1:7" x14ac:dyDescent="0.2">
      <c r="A7253" s="6" t="s">
        <v>204</v>
      </c>
      <c r="B7253" s="6" t="s">
        <v>192</v>
      </c>
      <c r="C7253" s="6" t="s">
        <v>166</v>
      </c>
      <c r="D7253">
        <v>765.17217000000005</v>
      </c>
      <c r="E7253" s="6" t="s">
        <v>66</v>
      </c>
      <c r="F7253" s="6" t="s">
        <v>65</v>
      </c>
      <c r="G7253">
        <v>20260723</v>
      </c>
    </row>
    <row r="7254" spans="1:7" x14ac:dyDescent="0.2">
      <c r="A7254" s="6" t="s">
        <v>204</v>
      </c>
      <c r="B7254" s="6" t="s">
        <v>192</v>
      </c>
      <c r="C7254" s="6" t="s">
        <v>166</v>
      </c>
      <c r="D7254">
        <v>544.14342799999997</v>
      </c>
      <c r="E7254" s="6" t="s">
        <v>68</v>
      </c>
      <c r="F7254" s="6" t="s">
        <v>67</v>
      </c>
      <c r="G7254">
        <v>20260723</v>
      </c>
    </row>
    <row r="7255" spans="1:7" x14ac:dyDescent="0.2">
      <c r="A7255" s="6" t="s">
        <v>204</v>
      </c>
      <c r="B7255" s="6" t="s">
        <v>192</v>
      </c>
      <c r="C7255" s="6" t="s">
        <v>166</v>
      </c>
      <c r="D7255">
        <v>504.80794600000002</v>
      </c>
      <c r="E7255" s="6" t="s">
        <v>70</v>
      </c>
      <c r="F7255" s="6" t="s">
        <v>69</v>
      </c>
      <c r="G7255">
        <v>20260723</v>
      </c>
    </row>
    <row r="7256" spans="1:7" x14ac:dyDescent="0.2">
      <c r="A7256" s="6" t="s">
        <v>204</v>
      </c>
      <c r="B7256" s="6" t="s">
        <v>192</v>
      </c>
      <c r="C7256" s="6" t="s">
        <v>166</v>
      </c>
      <c r="D7256">
        <v>503.350618</v>
      </c>
      <c r="E7256" s="6" t="s">
        <v>72</v>
      </c>
      <c r="F7256" s="6" t="s">
        <v>71</v>
      </c>
      <c r="G7256">
        <v>20260723</v>
      </c>
    </row>
    <row r="7257" spans="1:7" x14ac:dyDescent="0.2">
      <c r="A7257" s="6" t="s">
        <v>204</v>
      </c>
      <c r="B7257" s="6" t="s">
        <v>192</v>
      </c>
      <c r="C7257" s="6" t="s">
        <v>166</v>
      </c>
      <c r="D7257">
        <v>1.457327</v>
      </c>
      <c r="E7257" s="6" t="s">
        <v>74</v>
      </c>
      <c r="F7257" s="6" t="s">
        <v>73</v>
      </c>
      <c r="G7257">
        <v>20260723</v>
      </c>
    </row>
    <row r="7258" spans="1:7" x14ac:dyDescent="0.2">
      <c r="A7258" s="6" t="s">
        <v>204</v>
      </c>
      <c r="B7258" s="6" t="s">
        <v>192</v>
      </c>
      <c r="C7258" s="6" t="s">
        <v>166</v>
      </c>
      <c r="D7258">
        <v>39.335479999999997</v>
      </c>
      <c r="E7258" s="6" t="s">
        <v>76</v>
      </c>
      <c r="F7258" s="6" t="s">
        <v>75</v>
      </c>
      <c r="G7258">
        <v>20260723</v>
      </c>
    </row>
    <row r="7259" spans="1:7" x14ac:dyDescent="0.2">
      <c r="A7259" s="6" t="s">
        <v>204</v>
      </c>
      <c r="B7259" s="6" t="s">
        <v>192</v>
      </c>
      <c r="C7259" s="6" t="s">
        <v>166</v>
      </c>
      <c r="D7259">
        <v>2.8453520000000001</v>
      </c>
      <c r="E7259" s="6" t="s">
        <v>78</v>
      </c>
      <c r="F7259" s="6" t="s">
        <v>77</v>
      </c>
      <c r="G7259">
        <v>20260723</v>
      </c>
    </row>
    <row r="7260" spans="1:7" x14ac:dyDescent="0.2">
      <c r="A7260" s="6" t="s">
        <v>204</v>
      </c>
      <c r="B7260" s="6" t="s">
        <v>192</v>
      </c>
      <c r="C7260" s="6" t="s">
        <v>166</v>
      </c>
      <c r="D7260">
        <v>36.490127999999999</v>
      </c>
      <c r="E7260" s="6" t="s">
        <v>80</v>
      </c>
      <c r="F7260" s="6" t="s">
        <v>79</v>
      </c>
      <c r="G7260">
        <v>20260723</v>
      </c>
    </row>
    <row r="7261" spans="1:7" x14ac:dyDescent="0.2">
      <c r="A7261" s="6" t="s">
        <v>204</v>
      </c>
      <c r="B7261" s="6" t="s">
        <v>192</v>
      </c>
      <c r="C7261" s="6" t="s">
        <v>166</v>
      </c>
      <c r="D7261">
        <v>0</v>
      </c>
      <c r="E7261" s="6" t="s">
        <v>82</v>
      </c>
      <c r="F7261" s="6" t="s">
        <v>81</v>
      </c>
      <c r="G7261">
        <v>20260723</v>
      </c>
    </row>
    <row r="7262" spans="1:7" x14ac:dyDescent="0.2">
      <c r="A7262" s="6" t="s">
        <v>204</v>
      </c>
      <c r="B7262" s="6" t="s">
        <v>192</v>
      </c>
      <c r="C7262" s="6" t="s">
        <v>166</v>
      </c>
      <c r="D7262">
        <v>19.832673</v>
      </c>
      <c r="E7262" s="6" t="s">
        <v>84</v>
      </c>
      <c r="F7262" s="6" t="s">
        <v>83</v>
      </c>
      <c r="G7262">
        <v>20260723</v>
      </c>
    </row>
    <row r="7263" spans="1:7" x14ac:dyDescent="0.2">
      <c r="A7263" s="6" t="s">
        <v>204</v>
      </c>
      <c r="B7263" s="6" t="s">
        <v>192</v>
      </c>
      <c r="C7263" s="6" t="s">
        <v>166</v>
      </c>
      <c r="D7263">
        <v>251.44175899999999</v>
      </c>
      <c r="E7263" s="6" t="s">
        <v>86</v>
      </c>
      <c r="F7263" s="6" t="s">
        <v>85</v>
      </c>
      <c r="G7263">
        <v>20260723</v>
      </c>
    </row>
    <row r="7264" spans="1:7" x14ac:dyDescent="0.2">
      <c r="A7264" s="6" t="s">
        <v>204</v>
      </c>
      <c r="B7264" s="6" t="s">
        <v>192</v>
      </c>
      <c r="C7264" s="6" t="s">
        <v>166</v>
      </c>
      <c r="D7264">
        <v>44.255825000000002</v>
      </c>
      <c r="E7264" s="6" t="s">
        <v>88</v>
      </c>
      <c r="F7264" s="6" t="s">
        <v>87</v>
      </c>
      <c r="G7264">
        <v>20260723</v>
      </c>
    </row>
    <row r="7265" spans="1:7" x14ac:dyDescent="0.2">
      <c r="A7265" s="6" t="s">
        <v>204</v>
      </c>
      <c r="B7265" s="6" t="s">
        <v>192</v>
      </c>
      <c r="C7265" s="6" t="s">
        <v>166</v>
      </c>
      <c r="D7265">
        <v>291.66796799999997</v>
      </c>
      <c r="E7265" s="6" t="s">
        <v>90</v>
      </c>
      <c r="F7265" s="6" t="s">
        <v>89</v>
      </c>
      <c r="G7265">
        <v>20260723</v>
      </c>
    </row>
    <row r="7266" spans="1:7" x14ac:dyDescent="0.2">
      <c r="A7266" s="6" t="s">
        <v>204</v>
      </c>
      <c r="B7266" s="6" t="s">
        <v>192</v>
      </c>
      <c r="C7266" s="6" t="s">
        <v>166</v>
      </c>
      <c r="D7266">
        <v>7.0314569999999996</v>
      </c>
      <c r="E7266" s="6" t="s">
        <v>92</v>
      </c>
      <c r="F7266" s="6" t="s">
        <v>91</v>
      </c>
      <c r="G7266">
        <v>20260723</v>
      </c>
    </row>
    <row r="7267" spans="1:7" x14ac:dyDescent="0.2">
      <c r="A7267" s="6" t="s">
        <v>204</v>
      </c>
      <c r="B7267" s="6" t="s">
        <v>192</v>
      </c>
      <c r="C7267" s="6" t="s">
        <v>166</v>
      </c>
      <c r="D7267">
        <v>0</v>
      </c>
      <c r="E7267" s="6" t="s">
        <v>94</v>
      </c>
      <c r="F7267" s="6" t="s">
        <v>93</v>
      </c>
      <c r="G7267">
        <v>20260723</v>
      </c>
    </row>
    <row r="7268" spans="1:7" x14ac:dyDescent="0.2">
      <c r="A7268" s="6" t="s">
        <v>204</v>
      </c>
      <c r="B7268" s="6" t="s">
        <v>192</v>
      </c>
      <c r="C7268" s="6" t="s">
        <v>166</v>
      </c>
      <c r="D7268">
        <v>2312.7951069999999</v>
      </c>
      <c r="E7268" s="6" t="s">
        <v>96</v>
      </c>
      <c r="F7268" s="6" t="s">
        <v>95</v>
      </c>
      <c r="G7268">
        <v>20260723</v>
      </c>
    </row>
    <row r="7269" spans="1:7" x14ac:dyDescent="0.2">
      <c r="A7269" s="6" t="s">
        <v>204</v>
      </c>
      <c r="B7269" s="6" t="s">
        <v>192</v>
      </c>
      <c r="C7269" s="6" t="s">
        <v>166</v>
      </c>
      <c r="D7269">
        <v>361.205106</v>
      </c>
      <c r="E7269" s="6" t="s">
        <v>98</v>
      </c>
      <c r="F7269" s="6" t="s">
        <v>97</v>
      </c>
      <c r="G7269">
        <v>20260723</v>
      </c>
    </row>
    <row r="7270" spans="1:7" x14ac:dyDescent="0.2">
      <c r="A7270" s="6" t="s">
        <v>204</v>
      </c>
      <c r="B7270" s="6" t="s">
        <v>192</v>
      </c>
      <c r="C7270" s="6" t="s">
        <v>166</v>
      </c>
      <c r="D7270">
        <v>79316.253133999999</v>
      </c>
      <c r="E7270" s="6" t="s">
        <v>100</v>
      </c>
      <c r="F7270" s="6" t="s">
        <v>99</v>
      </c>
      <c r="G7270">
        <v>20260723</v>
      </c>
    </row>
    <row r="7271" spans="1:7" x14ac:dyDescent="0.2">
      <c r="A7271" s="6" t="s">
        <v>204</v>
      </c>
      <c r="B7271" s="6" t="s">
        <v>192</v>
      </c>
      <c r="C7271" s="6" t="s">
        <v>166</v>
      </c>
      <c r="E7271" s="6" t="s">
        <v>102</v>
      </c>
      <c r="F7271" s="6" t="s">
        <v>101</v>
      </c>
      <c r="G7271">
        <v>20260723</v>
      </c>
    </row>
    <row r="7272" spans="1:7" x14ac:dyDescent="0.2">
      <c r="A7272" s="6" t="s">
        <v>204</v>
      </c>
      <c r="B7272" s="6" t="s">
        <v>192</v>
      </c>
      <c r="C7272" s="6" t="s">
        <v>166</v>
      </c>
      <c r="D7272">
        <v>3076.7249780000002</v>
      </c>
      <c r="E7272" s="6" t="s">
        <v>167</v>
      </c>
      <c r="F7272" s="6" t="s">
        <v>103</v>
      </c>
      <c r="G7272">
        <v>20260723</v>
      </c>
    </row>
    <row r="7273" spans="1:7" x14ac:dyDescent="0.2">
      <c r="A7273" s="6" t="s">
        <v>204</v>
      </c>
      <c r="B7273" s="6" t="s">
        <v>192</v>
      </c>
      <c r="C7273" s="6" t="s">
        <v>166</v>
      </c>
      <c r="D7273">
        <v>2471.9612430000002</v>
      </c>
      <c r="E7273" s="6" t="s">
        <v>168</v>
      </c>
      <c r="F7273" s="6" t="s">
        <v>104</v>
      </c>
      <c r="G7273">
        <v>20260723</v>
      </c>
    </row>
    <row r="7274" spans="1:7" x14ac:dyDescent="0.2">
      <c r="A7274" s="6" t="s">
        <v>204</v>
      </c>
      <c r="B7274" s="6" t="s">
        <v>192</v>
      </c>
      <c r="C7274" s="6" t="s">
        <v>166</v>
      </c>
      <c r="D7274">
        <v>0</v>
      </c>
      <c r="E7274" s="6" t="s">
        <v>106</v>
      </c>
      <c r="F7274" s="6" t="s">
        <v>105</v>
      </c>
      <c r="G7274">
        <v>20260723</v>
      </c>
    </row>
    <row r="7275" spans="1:7" x14ac:dyDescent="0.2">
      <c r="A7275" s="6" t="s">
        <v>204</v>
      </c>
      <c r="B7275" s="6" t="s">
        <v>192</v>
      </c>
      <c r="C7275" s="6" t="s">
        <v>166</v>
      </c>
      <c r="D7275">
        <v>2240.7905139999998</v>
      </c>
      <c r="E7275" s="6" t="s">
        <v>108</v>
      </c>
      <c r="F7275" s="6" t="s">
        <v>107</v>
      </c>
      <c r="G7275">
        <v>20260723</v>
      </c>
    </row>
    <row r="7276" spans="1:7" x14ac:dyDescent="0.2">
      <c r="A7276" s="6" t="s">
        <v>204</v>
      </c>
      <c r="B7276" s="6" t="s">
        <v>192</v>
      </c>
      <c r="C7276" s="6" t="s">
        <v>166</v>
      </c>
      <c r="D7276">
        <v>231.170728</v>
      </c>
      <c r="E7276" s="6" t="s">
        <v>110</v>
      </c>
      <c r="F7276" s="6" t="s">
        <v>109</v>
      </c>
      <c r="G7276">
        <v>20260723</v>
      </c>
    </row>
    <row r="7277" spans="1:7" x14ac:dyDescent="0.2">
      <c r="A7277" s="6" t="s">
        <v>204</v>
      </c>
      <c r="B7277" s="6" t="s">
        <v>192</v>
      </c>
      <c r="C7277" s="6" t="s">
        <v>166</v>
      </c>
      <c r="D7277">
        <v>604.76362800000004</v>
      </c>
      <c r="E7277" s="6" t="s">
        <v>112</v>
      </c>
      <c r="F7277" s="6" t="s">
        <v>111</v>
      </c>
      <c r="G7277">
        <v>20260723</v>
      </c>
    </row>
    <row r="7278" spans="1:7" x14ac:dyDescent="0.2">
      <c r="A7278" s="6" t="s">
        <v>204</v>
      </c>
      <c r="B7278" s="6" t="s">
        <v>192</v>
      </c>
      <c r="C7278" s="6" t="s">
        <v>166</v>
      </c>
      <c r="D7278">
        <v>0</v>
      </c>
      <c r="E7278" s="6" t="s">
        <v>106</v>
      </c>
      <c r="F7278" s="6" t="s">
        <v>113</v>
      </c>
      <c r="G7278">
        <v>20260723</v>
      </c>
    </row>
    <row r="7279" spans="1:7" x14ac:dyDescent="0.2">
      <c r="A7279" s="6" t="s">
        <v>204</v>
      </c>
      <c r="B7279" s="6" t="s">
        <v>192</v>
      </c>
      <c r="C7279" s="6" t="s">
        <v>166</v>
      </c>
      <c r="D7279">
        <v>509.92606799999999</v>
      </c>
      <c r="E7279" s="6" t="s">
        <v>108</v>
      </c>
      <c r="F7279" s="6" t="s">
        <v>114</v>
      </c>
      <c r="G7279">
        <v>20260723</v>
      </c>
    </row>
    <row r="7280" spans="1:7" x14ac:dyDescent="0.2">
      <c r="A7280" s="6" t="s">
        <v>204</v>
      </c>
      <c r="B7280" s="6" t="s">
        <v>192</v>
      </c>
      <c r="C7280" s="6" t="s">
        <v>166</v>
      </c>
      <c r="D7280">
        <v>94.837560999999994</v>
      </c>
      <c r="E7280" s="6" t="s">
        <v>110</v>
      </c>
      <c r="F7280" s="6" t="s">
        <v>115</v>
      </c>
      <c r="G7280">
        <v>20260723</v>
      </c>
    </row>
    <row r="7281" spans="1:7" x14ac:dyDescent="0.2">
      <c r="A7281" s="6" t="s">
        <v>204</v>
      </c>
      <c r="B7281" s="6" t="s">
        <v>192</v>
      </c>
      <c r="C7281" s="6" t="s">
        <v>166</v>
      </c>
      <c r="D7281">
        <v>13883.446744999999</v>
      </c>
      <c r="E7281" s="6" t="s">
        <v>117</v>
      </c>
      <c r="F7281" s="6" t="s">
        <v>116</v>
      </c>
      <c r="G7281">
        <v>20260723</v>
      </c>
    </row>
    <row r="7282" spans="1:7" x14ac:dyDescent="0.2">
      <c r="A7282" s="6" t="s">
        <v>204</v>
      </c>
      <c r="B7282" s="6" t="s">
        <v>192</v>
      </c>
      <c r="C7282" s="6" t="s">
        <v>166</v>
      </c>
      <c r="D7282">
        <v>1696.6544819999999</v>
      </c>
      <c r="E7282" s="6" t="s">
        <v>119</v>
      </c>
      <c r="F7282" s="6" t="s">
        <v>118</v>
      </c>
      <c r="G7282">
        <v>20260723</v>
      </c>
    </row>
    <row r="7283" spans="1:7" x14ac:dyDescent="0.2">
      <c r="A7283" s="6" t="s">
        <v>204</v>
      </c>
      <c r="B7283" s="6" t="s">
        <v>192</v>
      </c>
      <c r="C7283" s="6" t="s">
        <v>166</v>
      </c>
      <c r="D7283">
        <v>0</v>
      </c>
      <c r="E7283" s="6" t="s">
        <v>106</v>
      </c>
      <c r="F7283" s="6" t="s">
        <v>120</v>
      </c>
      <c r="G7283">
        <v>20260723</v>
      </c>
    </row>
    <row r="7284" spans="1:7" x14ac:dyDescent="0.2">
      <c r="A7284" s="6" t="s">
        <v>204</v>
      </c>
      <c r="B7284" s="6" t="s">
        <v>192</v>
      </c>
      <c r="C7284" s="6" t="s">
        <v>166</v>
      </c>
      <c r="D7284">
        <v>1639.2878410000001</v>
      </c>
      <c r="E7284" s="6" t="s">
        <v>108</v>
      </c>
      <c r="F7284" s="6" t="s">
        <v>121</v>
      </c>
      <c r="G7284">
        <v>20260723</v>
      </c>
    </row>
    <row r="7285" spans="1:7" x14ac:dyDescent="0.2">
      <c r="A7285" s="6" t="s">
        <v>204</v>
      </c>
      <c r="B7285" s="6" t="s">
        <v>192</v>
      </c>
      <c r="C7285" s="6" t="s">
        <v>166</v>
      </c>
      <c r="D7285">
        <v>57.366641000000001</v>
      </c>
      <c r="E7285" s="6" t="s">
        <v>110</v>
      </c>
      <c r="F7285" s="6" t="s">
        <v>122</v>
      </c>
      <c r="G7285">
        <v>20260723</v>
      </c>
    </row>
    <row r="7286" spans="1:7" x14ac:dyDescent="0.2">
      <c r="A7286" s="6" t="s">
        <v>204</v>
      </c>
      <c r="B7286" s="6" t="s">
        <v>192</v>
      </c>
      <c r="C7286" s="6" t="s">
        <v>166</v>
      </c>
      <c r="D7286">
        <v>12186.792264</v>
      </c>
      <c r="E7286" s="6" t="s">
        <v>169</v>
      </c>
      <c r="F7286" s="6" t="s">
        <v>123</v>
      </c>
      <c r="G7286">
        <v>20260723</v>
      </c>
    </row>
    <row r="7287" spans="1:7" x14ac:dyDescent="0.2">
      <c r="A7287" s="6" t="s">
        <v>204</v>
      </c>
      <c r="B7287" s="6" t="s">
        <v>192</v>
      </c>
      <c r="C7287" s="6" t="s">
        <v>166</v>
      </c>
      <c r="D7287">
        <v>0</v>
      </c>
      <c r="E7287" s="6" t="s">
        <v>106</v>
      </c>
      <c r="F7287" s="6" t="s">
        <v>124</v>
      </c>
      <c r="G7287">
        <v>20260723</v>
      </c>
    </row>
    <row r="7288" spans="1:7" x14ac:dyDescent="0.2">
      <c r="A7288" s="6" t="s">
        <v>204</v>
      </c>
      <c r="B7288" s="6" t="s">
        <v>192</v>
      </c>
      <c r="C7288" s="6" t="s">
        <v>166</v>
      </c>
      <c r="D7288">
        <v>11717.802956</v>
      </c>
      <c r="E7288" s="6" t="s">
        <v>108</v>
      </c>
      <c r="F7288" s="6" t="s">
        <v>125</v>
      </c>
      <c r="G7288">
        <v>20260723</v>
      </c>
    </row>
    <row r="7289" spans="1:7" x14ac:dyDescent="0.2">
      <c r="A7289" s="6" t="s">
        <v>204</v>
      </c>
      <c r="B7289" s="6" t="s">
        <v>192</v>
      </c>
      <c r="C7289" s="6" t="s">
        <v>166</v>
      </c>
      <c r="D7289">
        <v>468.98930899999999</v>
      </c>
      <c r="E7289" s="6" t="s">
        <v>110</v>
      </c>
      <c r="F7289" s="6" t="s">
        <v>126</v>
      </c>
      <c r="G7289">
        <v>20260723</v>
      </c>
    </row>
    <row r="7290" spans="1:7" x14ac:dyDescent="0.2">
      <c r="A7290" s="6" t="s">
        <v>204</v>
      </c>
      <c r="B7290" s="6" t="s">
        <v>192</v>
      </c>
      <c r="C7290" s="6" t="s">
        <v>166</v>
      </c>
      <c r="D7290">
        <v>43138.896926000001</v>
      </c>
      <c r="E7290" s="6" t="s">
        <v>170</v>
      </c>
      <c r="F7290" s="6" t="s">
        <v>127</v>
      </c>
      <c r="G7290">
        <v>20260723</v>
      </c>
    </row>
    <row r="7291" spans="1:7" x14ac:dyDescent="0.2">
      <c r="A7291" s="6" t="s">
        <v>204</v>
      </c>
      <c r="B7291" s="6" t="s">
        <v>192</v>
      </c>
      <c r="C7291" s="6" t="s">
        <v>166</v>
      </c>
      <c r="D7291">
        <v>0</v>
      </c>
      <c r="E7291" s="6" t="s">
        <v>106</v>
      </c>
      <c r="F7291" s="6" t="s">
        <v>128</v>
      </c>
      <c r="G7291">
        <v>20260723</v>
      </c>
    </row>
    <row r="7292" spans="1:7" x14ac:dyDescent="0.2">
      <c r="A7292" s="6" t="s">
        <v>204</v>
      </c>
      <c r="B7292" s="6" t="s">
        <v>192</v>
      </c>
      <c r="C7292" s="6" t="s">
        <v>166</v>
      </c>
      <c r="D7292">
        <v>42666.400482999998</v>
      </c>
      <c r="E7292" s="6" t="s">
        <v>108</v>
      </c>
      <c r="F7292" s="6" t="s">
        <v>129</v>
      </c>
      <c r="G7292">
        <v>20260723</v>
      </c>
    </row>
    <row r="7293" spans="1:7" x14ac:dyDescent="0.2">
      <c r="A7293" s="6" t="s">
        <v>204</v>
      </c>
      <c r="B7293" s="6" t="s">
        <v>192</v>
      </c>
      <c r="C7293" s="6" t="s">
        <v>166</v>
      </c>
      <c r="D7293">
        <v>472.496443</v>
      </c>
      <c r="E7293" s="6" t="s">
        <v>110</v>
      </c>
      <c r="F7293" s="6" t="s">
        <v>130</v>
      </c>
      <c r="G7293">
        <v>20260723</v>
      </c>
    </row>
    <row r="7294" spans="1:7" x14ac:dyDescent="0.2">
      <c r="A7294" s="6" t="s">
        <v>204</v>
      </c>
      <c r="B7294" s="6" t="s">
        <v>192</v>
      </c>
      <c r="C7294" s="6" t="s">
        <v>166</v>
      </c>
      <c r="E7294" s="6" t="s">
        <v>132</v>
      </c>
      <c r="F7294" s="6" t="s">
        <v>131</v>
      </c>
      <c r="G7294">
        <v>20260723</v>
      </c>
    </row>
    <row r="7295" spans="1:7" x14ac:dyDescent="0.2">
      <c r="A7295" s="6" t="s">
        <v>204</v>
      </c>
      <c r="B7295" s="6" t="s">
        <v>192</v>
      </c>
      <c r="C7295" s="6" t="s">
        <v>166</v>
      </c>
      <c r="D7295">
        <v>0</v>
      </c>
      <c r="E7295" s="6" t="s">
        <v>134</v>
      </c>
      <c r="F7295" s="6" t="s">
        <v>133</v>
      </c>
      <c r="G7295">
        <v>20260723</v>
      </c>
    </row>
    <row r="7296" spans="1:7" x14ac:dyDescent="0.2">
      <c r="A7296" s="6" t="s">
        <v>204</v>
      </c>
      <c r="B7296" s="6" t="s">
        <v>192</v>
      </c>
      <c r="C7296" s="6" t="s">
        <v>166</v>
      </c>
      <c r="D7296">
        <v>3.909942</v>
      </c>
      <c r="E7296" s="6" t="s">
        <v>136</v>
      </c>
      <c r="F7296" s="6" t="s">
        <v>135</v>
      </c>
      <c r="G7296">
        <v>20260723</v>
      </c>
    </row>
    <row r="7297" spans="1:7" x14ac:dyDescent="0.2">
      <c r="A7297" s="6" t="s">
        <v>204</v>
      </c>
      <c r="B7297" s="6" t="s">
        <v>192</v>
      </c>
      <c r="C7297" s="6" t="s">
        <v>166</v>
      </c>
      <c r="D7297">
        <v>15.965458</v>
      </c>
      <c r="E7297" s="6" t="s">
        <v>138</v>
      </c>
      <c r="F7297" s="6" t="s">
        <v>137</v>
      </c>
      <c r="G7297">
        <v>20260723</v>
      </c>
    </row>
    <row r="7298" spans="1:7" x14ac:dyDescent="0.2">
      <c r="A7298" s="6" t="s">
        <v>204</v>
      </c>
      <c r="B7298" s="6" t="s">
        <v>192</v>
      </c>
      <c r="C7298" s="6" t="s">
        <v>166</v>
      </c>
      <c r="D7298">
        <v>1.2688759999999999</v>
      </c>
      <c r="E7298" s="6" t="s">
        <v>140</v>
      </c>
      <c r="F7298" s="6" t="s">
        <v>139</v>
      </c>
      <c r="G7298">
        <v>20260723</v>
      </c>
    </row>
    <row r="7299" spans="1:7" x14ac:dyDescent="0.2">
      <c r="A7299" s="6" t="s">
        <v>204</v>
      </c>
      <c r="B7299" s="6" t="s">
        <v>192</v>
      </c>
      <c r="C7299" s="6" t="s">
        <v>166</v>
      </c>
      <c r="D7299">
        <v>1795.4520190000001</v>
      </c>
      <c r="E7299" s="6" t="s">
        <v>142</v>
      </c>
      <c r="F7299" s="6" t="s">
        <v>141</v>
      </c>
      <c r="G7299">
        <v>20260723</v>
      </c>
    </row>
    <row r="7300" spans="1:7" x14ac:dyDescent="0.2">
      <c r="A7300" s="6" t="s">
        <v>204</v>
      </c>
      <c r="B7300" s="6" t="s">
        <v>192</v>
      </c>
      <c r="C7300" s="6" t="s">
        <v>166</v>
      </c>
      <c r="D7300">
        <v>389.55971599999998</v>
      </c>
      <c r="E7300" s="6" t="s">
        <v>52</v>
      </c>
      <c r="F7300" s="6" t="s">
        <v>143</v>
      </c>
      <c r="G7300">
        <v>20260723</v>
      </c>
    </row>
    <row r="7301" spans="1:7" x14ac:dyDescent="0.2">
      <c r="A7301" s="6" t="s">
        <v>204</v>
      </c>
      <c r="B7301" s="6" t="s">
        <v>192</v>
      </c>
      <c r="C7301" s="6" t="s">
        <v>166</v>
      </c>
      <c r="D7301">
        <v>0.32849200000000001</v>
      </c>
      <c r="E7301" s="6" t="s">
        <v>145</v>
      </c>
      <c r="F7301" s="6" t="s">
        <v>144</v>
      </c>
      <c r="G7301">
        <v>20260723</v>
      </c>
    </row>
    <row r="7302" spans="1:7" x14ac:dyDescent="0.2">
      <c r="A7302" s="6" t="s">
        <v>204</v>
      </c>
      <c r="B7302" s="6" t="s">
        <v>192</v>
      </c>
      <c r="C7302" s="6" t="s">
        <v>166</v>
      </c>
      <c r="D7302">
        <v>4.3563359999999998</v>
      </c>
      <c r="E7302" s="6" t="s">
        <v>147</v>
      </c>
      <c r="F7302" s="6" t="s">
        <v>146</v>
      </c>
      <c r="G7302">
        <v>20260723</v>
      </c>
    </row>
    <row r="7303" spans="1:7" x14ac:dyDescent="0.2">
      <c r="A7303" s="6" t="s">
        <v>204</v>
      </c>
      <c r="B7303" s="6" t="s">
        <v>192</v>
      </c>
      <c r="C7303" s="6" t="s">
        <v>166</v>
      </c>
      <c r="D7303">
        <v>125.67088200000001</v>
      </c>
      <c r="E7303" s="6" t="s">
        <v>149</v>
      </c>
      <c r="F7303" s="6" t="s">
        <v>148</v>
      </c>
      <c r="G7303">
        <v>20260723</v>
      </c>
    </row>
    <row r="7304" spans="1:7" x14ac:dyDescent="0.2">
      <c r="A7304" s="6" t="s">
        <v>204</v>
      </c>
      <c r="B7304" s="6" t="s">
        <v>192</v>
      </c>
      <c r="C7304" s="6" t="s">
        <v>166</v>
      </c>
      <c r="D7304">
        <v>95.651330999999999</v>
      </c>
      <c r="E7304" s="6" t="s">
        <v>151</v>
      </c>
      <c r="F7304" s="6" t="s">
        <v>150</v>
      </c>
      <c r="G7304">
        <v>20260723</v>
      </c>
    </row>
    <row r="7305" spans="1:7" x14ac:dyDescent="0.2">
      <c r="A7305" s="6" t="s">
        <v>204</v>
      </c>
      <c r="B7305" s="6" t="s">
        <v>192</v>
      </c>
      <c r="C7305" s="6" t="s">
        <v>166</v>
      </c>
      <c r="D7305">
        <v>278.21859999999998</v>
      </c>
      <c r="E7305" s="6" t="s">
        <v>153</v>
      </c>
      <c r="F7305" s="6" t="s">
        <v>152</v>
      </c>
      <c r="G7305">
        <v>20260723</v>
      </c>
    </row>
    <row r="7306" spans="1:7" x14ac:dyDescent="0.2">
      <c r="A7306" s="6" t="s">
        <v>204</v>
      </c>
      <c r="B7306" s="6" t="s">
        <v>192</v>
      </c>
      <c r="C7306" s="6" t="s">
        <v>166</v>
      </c>
      <c r="D7306">
        <v>1032.631044</v>
      </c>
      <c r="E7306" s="6" t="s">
        <v>155</v>
      </c>
      <c r="F7306" s="6" t="s">
        <v>154</v>
      </c>
      <c r="G7306">
        <v>20260723</v>
      </c>
    </row>
    <row r="7307" spans="1:7" x14ac:dyDescent="0.2">
      <c r="A7307" s="6" t="s">
        <v>204</v>
      </c>
      <c r="B7307" s="6" t="s">
        <v>192</v>
      </c>
      <c r="C7307" s="6" t="s">
        <v>166</v>
      </c>
      <c r="D7307">
        <v>0</v>
      </c>
      <c r="E7307" s="6" t="s">
        <v>157</v>
      </c>
      <c r="F7307" s="6" t="s">
        <v>156</v>
      </c>
      <c r="G7307">
        <v>20260723</v>
      </c>
    </row>
    <row r="7308" spans="1:7" x14ac:dyDescent="0.2">
      <c r="A7308" s="6" t="s">
        <v>204</v>
      </c>
      <c r="B7308" s="6" t="s">
        <v>192</v>
      </c>
      <c r="C7308" s="6" t="s">
        <v>166</v>
      </c>
      <c r="D7308">
        <v>1032.631044</v>
      </c>
      <c r="E7308" s="6" t="s">
        <v>159</v>
      </c>
      <c r="F7308" s="6" t="s">
        <v>158</v>
      </c>
      <c r="G7308">
        <v>20260723</v>
      </c>
    </row>
    <row r="7309" spans="1:7" x14ac:dyDescent="0.2">
      <c r="A7309" s="6" t="s">
        <v>204</v>
      </c>
      <c r="B7309" s="6" t="s">
        <v>192</v>
      </c>
      <c r="C7309" s="6" t="s">
        <v>166</v>
      </c>
      <c r="D7309">
        <v>339.81294000000003</v>
      </c>
      <c r="E7309" s="6" t="s">
        <v>161</v>
      </c>
      <c r="F7309" s="6" t="s">
        <v>160</v>
      </c>
      <c r="G7309">
        <v>20260723</v>
      </c>
    </row>
    <row r="7310" spans="1:7" x14ac:dyDescent="0.2">
      <c r="A7310" s="6" t="s">
        <v>204</v>
      </c>
      <c r="B7310" s="6" t="s">
        <v>192</v>
      </c>
      <c r="C7310" s="6" t="s">
        <v>166</v>
      </c>
      <c r="D7310">
        <v>64181.894179000003</v>
      </c>
      <c r="E7310" s="6" t="s">
        <v>163</v>
      </c>
      <c r="F7310" s="6" t="s">
        <v>162</v>
      </c>
      <c r="G7310">
        <v>20260723</v>
      </c>
    </row>
    <row r="7311" spans="1:7" x14ac:dyDescent="0.2">
      <c r="A7311" s="6" t="s">
        <v>204</v>
      </c>
      <c r="B7311" s="6" t="s">
        <v>192</v>
      </c>
      <c r="C7311" s="6" t="s">
        <v>166</v>
      </c>
      <c r="D7311">
        <v>15134.358958999999</v>
      </c>
      <c r="E7311" s="6" t="s">
        <v>165</v>
      </c>
      <c r="F7311" s="6" t="s">
        <v>164</v>
      </c>
      <c r="G7311">
        <v>20260723</v>
      </c>
    </row>
    <row r="7312" spans="1:7" x14ac:dyDescent="0.2">
      <c r="A7312" s="6" t="s">
        <v>204</v>
      </c>
      <c r="B7312" s="6" t="s">
        <v>193</v>
      </c>
      <c r="C7312" s="6" t="s">
        <v>166</v>
      </c>
      <c r="E7312" s="6" t="s">
        <v>12</v>
      </c>
      <c r="F7312" s="6" t="s">
        <v>11</v>
      </c>
      <c r="G7312">
        <v>20260723</v>
      </c>
    </row>
    <row r="7313" spans="1:7" x14ac:dyDescent="0.2">
      <c r="A7313" s="6" t="s">
        <v>204</v>
      </c>
      <c r="B7313" s="6" t="s">
        <v>193</v>
      </c>
      <c r="C7313" s="6" t="s">
        <v>166</v>
      </c>
      <c r="E7313" s="6" t="s">
        <v>16</v>
      </c>
      <c r="F7313" s="6" t="s">
        <v>15</v>
      </c>
      <c r="G7313">
        <v>20260723</v>
      </c>
    </row>
    <row r="7314" spans="1:7" x14ac:dyDescent="0.2">
      <c r="A7314" s="6" t="s">
        <v>204</v>
      </c>
      <c r="B7314" s="6" t="s">
        <v>193</v>
      </c>
      <c r="C7314" s="6" t="s">
        <v>166</v>
      </c>
      <c r="E7314" s="6" t="s">
        <v>18</v>
      </c>
      <c r="F7314" s="6" t="s">
        <v>17</v>
      </c>
      <c r="G7314">
        <v>20260723</v>
      </c>
    </row>
    <row r="7315" spans="1:7" x14ac:dyDescent="0.2">
      <c r="A7315" s="6" t="s">
        <v>204</v>
      </c>
      <c r="B7315" s="6" t="s">
        <v>193</v>
      </c>
      <c r="C7315" s="6" t="s">
        <v>166</v>
      </c>
      <c r="D7315">
        <v>0</v>
      </c>
      <c r="E7315" s="6" t="s">
        <v>20</v>
      </c>
      <c r="F7315" s="6" t="s">
        <v>19</v>
      </c>
      <c r="G7315">
        <v>20260723</v>
      </c>
    </row>
    <row r="7316" spans="1:7" x14ac:dyDescent="0.2">
      <c r="A7316" s="6" t="s">
        <v>204</v>
      </c>
      <c r="B7316" s="6" t="s">
        <v>193</v>
      </c>
      <c r="C7316" s="6" t="s">
        <v>166</v>
      </c>
      <c r="D7316">
        <v>87.660938999999999</v>
      </c>
      <c r="E7316" s="6" t="s">
        <v>22</v>
      </c>
      <c r="F7316" s="6" t="s">
        <v>21</v>
      </c>
      <c r="G7316">
        <v>20260723</v>
      </c>
    </row>
    <row r="7317" spans="1:7" x14ac:dyDescent="0.2">
      <c r="A7317" s="6" t="s">
        <v>204</v>
      </c>
      <c r="B7317" s="6" t="s">
        <v>193</v>
      </c>
      <c r="C7317" s="6" t="s">
        <v>166</v>
      </c>
      <c r="D7317">
        <v>1.793553</v>
      </c>
      <c r="E7317" s="6" t="s">
        <v>24</v>
      </c>
      <c r="F7317" s="6" t="s">
        <v>23</v>
      </c>
      <c r="G7317">
        <v>20260723</v>
      </c>
    </row>
    <row r="7318" spans="1:7" x14ac:dyDescent="0.2">
      <c r="A7318" s="6" t="s">
        <v>204</v>
      </c>
      <c r="B7318" s="6" t="s">
        <v>193</v>
      </c>
      <c r="C7318" s="6" t="s">
        <v>166</v>
      </c>
      <c r="D7318">
        <v>99.182709000000003</v>
      </c>
      <c r="E7318" s="6" t="s">
        <v>26</v>
      </c>
      <c r="F7318" s="6" t="s">
        <v>25</v>
      </c>
      <c r="G7318">
        <v>20260723</v>
      </c>
    </row>
    <row r="7319" spans="1:7" x14ac:dyDescent="0.2">
      <c r="A7319" s="6" t="s">
        <v>204</v>
      </c>
      <c r="B7319" s="6" t="s">
        <v>193</v>
      </c>
      <c r="C7319" s="6" t="s">
        <v>166</v>
      </c>
      <c r="D7319">
        <v>29738.030218</v>
      </c>
      <c r="E7319" s="6" t="s">
        <v>28</v>
      </c>
      <c r="F7319" s="6" t="s">
        <v>27</v>
      </c>
      <c r="G7319">
        <v>20260723</v>
      </c>
    </row>
    <row r="7320" spans="1:7" x14ac:dyDescent="0.2">
      <c r="A7320" s="6" t="s">
        <v>204</v>
      </c>
      <c r="B7320" s="6" t="s">
        <v>193</v>
      </c>
      <c r="C7320" s="6" t="s">
        <v>166</v>
      </c>
      <c r="D7320">
        <v>1829.8208689999999</v>
      </c>
      <c r="E7320" s="6" t="s">
        <v>30</v>
      </c>
      <c r="F7320" s="6" t="s">
        <v>29</v>
      </c>
      <c r="G7320">
        <v>20260723</v>
      </c>
    </row>
    <row r="7321" spans="1:7" x14ac:dyDescent="0.2">
      <c r="A7321" s="6" t="s">
        <v>204</v>
      </c>
      <c r="B7321" s="6" t="s">
        <v>193</v>
      </c>
      <c r="C7321" s="6" t="s">
        <v>166</v>
      </c>
      <c r="D7321">
        <v>1122.675121</v>
      </c>
      <c r="E7321" s="6" t="s">
        <v>32</v>
      </c>
      <c r="F7321" s="6" t="s">
        <v>31</v>
      </c>
      <c r="G7321">
        <v>20260723</v>
      </c>
    </row>
    <row r="7322" spans="1:7" x14ac:dyDescent="0.2">
      <c r="A7322" s="6" t="s">
        <v>204</v>
      </c>
      <c r="B7322" s="6" t="s">
        <v>193</v>
      </c>
      <c r="C7322" s="6" t="s">
        <v>166</v>
      </c>
      <c r="D7322">
        <v>1156.403959</v>
      </c>
      <c r="E7322" s="6" t="s">
        <v>34</v>
      </c>
      <c r="F7322" s="6" t="s">
        <v>33</v>
      </c>
      <c r="G7322">
        <v>20260723</v>
      </c>
    </row>
    <row r="7323" spans="1:7" x14ac:dyDescent="0.2">
      <c r="A7323" s="6" t="s">
        <v>204</v>
      </c>
      <c r="B7323" s="6" t="s">
        <v>193</v>
      </c>
      <c r="C7323" s="6" t="s">
        <v>166</v>
      </c>
      <c r="D7323">
        <v>758.44806400000004</v>
      </c>
      <c r="E7323" s="6" t="s">
        <v>36</v>
      </c>
      <c r="F7323" s="6" t="s">
        <v>35</v>
      </c>
      <c r="G7323">
        <v>20260723</v>
      </c>
    </row>
    <row r="7324" spans="1:7" x14ac:dyDescent="0.2">
      <c r="A7324" s="6" t="s">
        <v>204</v>
      </c>
      <c r="B7324" s="6" t="s">
        <v>193</v>
      </c>
      <c r="C7324" s="6" t="s">
        <v>166</v>
      </c>
      <c r="D7324">
        <v>397.955896</v>
      </c>
      <c r="E7324" s="6" t="s">
        <v>38</v>
      </c>
      <c r="F7324" s="6" t="s">
        <v>37</v>
      </c>
      <c r="G7324">
        <v>20260723</v>
      </c>
    </row>
    <row r="7325" spans="1:7" x14ac:dyDescent="0.2">
      <c r="A7325" s="6" t="s">
        <v>204</v>
      </c>
      <c r="B7325" s="6" t="s">
        <v>193</v>
      </c>
      <c r="C7325" s="6" t="s">
        <v>166</v>
      </c>
      <c r="D7325">
        <v>12772.856825000001</v>
      </c>
      <c r="E7325" s="6" t="s">
        <v>40</v>
      </c>
      <c r="F7325" s="6" t="s">
        <v>39</v>
      </c>
      <c r="G7325">
        <v>20260723</v>
      </c>
    </row>
    <row r="7326" spans="1:7" x14ac:dyDescent="0.2">
      <c r="A7326" s="6" t="s">
        <v>204</v>
      </c>
      <c r="B7326" s="6" t="s">
        <v>193</v>
      </c>
      <c r="C7326" s="6" t="s">
        <v>166</v>
      </c>
      <c r="D7326">
        <v>3067.332273</v>
      </c>
      <c r="E7326" s="6" t="s">
        <v>42</v>
      </c>
      <c r="F7326" s="6" t="s">
        <v>41</v>
      </c>
      <c r="G7326">
        <v>20260723</v>
      </c>
    </row>
    <row r="7327" spans="1:7" x14ac:dyDescent="0.2">
      <c r="A7327" s="6" t="s">
        <v>204</v>
      </c>
      <c r="B7327" s="6" t="s">
        <v>193</v>
      </c>
      <c r="C7327" s="6" t="s">
        <v>166</v>
      </c>
      <c r="D7327">
        <v>9704.6274689999991</v>
      </c>
      <c r="E7327" s="6" t="s">
        <v>44</v>
      </c>
      <c r="F7327" s="6" t="s">
        <v>43</v>
      </c>
      <c r="G7327">
        <v>20260723</v>
      </c>
    </row>
    <row r="7328" spans="1:7" x14ac:dyDescent="0.2">
      <c r="A7328" s="6" t="s">
        <v>204</v>
      </c>
      <c r="B7328" s="6" t="s">
        <v>193</v>
      </c>
      <c r="C7328" s="6" t="s">
        <v>166</v>
      </c>
      <c r="D7328">
        <v>0.89708200000000005</v>
      </c>
      <c r="E7328" s="6" t="s">
        <v>46</v>
      </c>
      <c r="F7328" s="6" t="s">
        <v>45</v>
      </c>
      <c r="G7328">
        <v>20260723</v>
      </c>
    </row>
    <row r="7329" spans="1:7" x14ac:dyDescent="0.2">
      <c r="A7329" s="6" t="s">
        <v>204</v>
      </c>
      <c r="B7329" s="6" t="s">
        <v>193</v>
      </c>
      <c r="C7329" s="6" t="s">
        <v>166</v>
      </c>
      <c r="D7329">
        <v>0</v>
      </c>
      <c r="E7329" s="6" t="s">
        <v>48</v>
      </c>
      <c r="F7329" s="6" t="s">
        <v>47</v>
      </c>
      <c r="G7329">
        <v>20260723</v>
      </c>
    </row>
    <row r="7330" spans="1:7" x14ac:dyDescent="0.2">
      <c r="A7330" s="6" t="s">
        <v>204</v>
      </c>
      <c r="B7330" s="6" t="s">
        <v>193</v>
      </c>
      <c r="C7330" s="6" t="s">
        <v>166</v>
      </c>
      <c r="D7330">
        <v>12493.784106999999</v>
      </c>
      <c r="E7330" s="6" t="s">
        <v>50</v>
      </c>
      <c r="F7330" s="6" t="s">
        <v>49</v>
      </c>
      <c r="G7330">
        <v>20260723</v>
      </c>
    </row>
    <row r="7331" spans="1:7" x14ac:dyDescent="0.2">
      <c r="A7331" s="6" t="s">
        <v>204</v>
      </c>
      <c r="B7331" s="6" t="s">
        <v>193</v>
      </c>
      <c r="C7331" s="6" t="s">
        <v>166</v>
      </c>
      <c r="D7331">
        <v>205.77563699999999</v>
      </c>
      <c r="E7331" s="6" t="s">
        <v>52</v>
      </c>
      <c r="F7331" s="6" t="s">
        <v>51</v>
      </c>
      <c r="G7331">
        <v>20260723</v>
      </c>
    </row>
    <row r="7332" spans="1:7" x14ac:dyDescent="0.2">
      <c r="A7332" s="6" t="s">
        <v>204</v>
      </c>
      <c r="B7332" s="6" t="s">
        <v>193</v>
      </c>
      <c r="C7332" s="6" t="s">
        <v>166</v>
      </c>
      <c r="D7332">
        <v>156.287059</v>
      </c>
      <c r="E7332" s="6" t="s">
        <v>54</v>
      </c>
      <c r="F7332" s="6" t="s">
        <v>53</v>
      </c>
      <c r="G7332">
        <v>20260723</v>
      </c>
    </row>
    <row r="7333" spans="1:7" x14ac:dyDescent="0.2">
      <c r="A7333" s="6" t="s">
        <v>204</v>
      </c>
      <c r="B7333" s="6" t="s">
        <v>193</v>
      </c>
      <c r="C7333" s="6" t="s">
        <v>166</v>
      </c>
      <c r="D7333">
        <v>0.42664099999999999</v>
      </c>
      <c r="E7333" s="6" t="s">
        <v>56</v>
      </c>
      <c r="F7333" s="6" t="s">
        <v>55</v>
      </c>
      <c r="G7333">
        <v>20260723</v>
      </c>
    </row>
    <row r="7334" spans="1:7" x14ac:dyDescent="0.2">
      <c r="A7334" s="6" t="s">
        <v>204</v>
      </c>
      <c r="B7334" s="6" t="s">
        <v>193</v>
      </c>
      <c r="C7334" s="6" t="s">
        <v>166</v>
      </c>
      <c r="D7334">
        <v>49880.511868000001</v>
      </c>
      <c r="E7334" s="6" t="s">
        <v>58</v>
      </c>
      <c r="F7334" s="6" t="s">
        <v>57</v>
      </c>
      <c r="G7334">
        <v>20260723</v>
      </c>
    </row>
    <row r="7335" spans="1:7" x14ac:dyDescent="0.2">
      <c r="A7335" s="6" t="s">
        <v>204</v>
      </c>
      <c r="B7335" s="6" t="s">
        <v>193</v>
      </c>
      <c r="C7335" s="6" t="s">
        <v>166</v>
      </c>
      <c r="D7335">
        <v>701.00610200000006</v>
      </c>
      <c r="E7335" s="6" t="s">
        <v>60</v>
      </c>
      <c r="F7335" s="6" t="s">
        <v>59</v>
      </c>
      <c r="G7335">
        <v>20260723</v>
      </c>
    </row>
    <row r="7336" spans="1:7" x14ac:dyDescent="0.2">
      <c r="A7336" s="6" t="s">
        <v>204</v>
      </c>
      <c r="B7336" s="6" t="s">
        <v>193</v>
      </c>
      <c r="C7336" s="6" t="s">
        <v>166</v>
      </c>
      <c r="D7336">
        <v>7.8352000000000005E-2</v>
      </c>
      <c r="E7336" s="6" t="s">
        <v>62</v>
      </c>
      <c r="F7336" s="6" t="s">
        <v>61</v>
      </c>
      <c r="G7336">
        <v>20260723</v>
      </c>
    </row>
    <row r="7337" spans="1:7" x14ac:dyDescent="0.2">
      <c r="A7337" s="6" t="s">
        <v>204</v>
      </c>
      <c r="B7337" s="6" t="s">
        <v>193</v>
      </c>
      <c r="C7337" s="6" t="s">
        <v>166</v>
      </c>
      <c r="D7337">
        <v>0.27946100000000001</v>
      </c>
      <c r="E7337" s="6" t="s">
        <v>64</v>
      </c>
      <c r="F7337" s="6" t="s">
        <v>63</v>
      </c>
      <c r="G7337">
        <v>20260723</v>
      </c>
    </row>
    <row r="7338" spans="1:7" x14ac:dyDescent="0.2">
      <c r="A7338" s="6" t="s">
        <v>204</v>
      </c>
      <c r="B7338" s="6" t="s">
        <v>193</v>
      </c>
      <c r="C7338" s="6" t="s">
        <v>166</v>
      </c>
      <c r="D7338">
        <v>700.64828899999998</v>
      </c>
      <c r="E7338" s="6" t="s">
        <v>66</v>
      </c>
      <c r="F7338" s="6" t="s">
        <v>65</v>
      </c>
      <c r="G7338">
        <v>20260723</v>
      </c>
    </row>
    <row r="7339" spans="1:7" x14ac:dyDescent="0.2">
      <c r="A7339" s="6" t="s">
        <v>204</v>
      </c>
      <c r="B7339" s="6" t="s">
        <v>193</v>
      </c>
      <c r="C7339" s="6" t="s">
        <v>166</v>
      </c>
      <c r="D7339">
        <v>455.54592600000001</v>
      </c>
      <c r="E7339" s="6" t="s">
        <v>68</v>
      </c>
      <c r="F7339" s="6" t="s">
        <v>67</v>
      </c>
      <c r="G7339">
        <v>20260723</v>
      </c>
    </row>
    <row r="7340" spans="1:7" x14ac:dyDescent="0.2">
      <c r="A7340" s="6" t="s">
        <v>204</v>
      </c>
      <c r="B7340" s="6" t="s">
        <v>193</v>
      </c>
      <c r="C7340" s="6" t="s">
        <v>166</v>
      </c>
      <c r="D7340">
        <v>438.13838199999998</v>
      </c>
      <c r="E7340" s="6" t="s">
        <v>70</v>
      </c>
      <c r="F7340" s="6" t="s">
        <v>69</v>
      </c>
      <c r="G7340">
        <v>20260723</v>
      </c>
    </row>
    <row r="7341" spans="1:7" x14ac:dyDescent="0.2">
      <c r="A7341" s="6" t="s">
        <v>204</v>
      </c>
      <c r="B7341" s="6" t="s">
        <v>193</v>
      </c>
      <c r="C7341" s="6" t="s">
        <v>166</v>
      </c>
      <c r="D7341">
        <v>438.09270600000002</v>
      </c>
      <c r="E7341" s="6" t="s">
        <v>72</v>
      </c>
      <c r="F7341" s="6" t="s">
        <v>71</v>
      </c>
      <c r="G7341">
        <v>20260723</v>
      </c>
    </row>
    <row r="7342" spans="1:7" x14ac:dyDescent="0.2">
      <c r="A7342" s="6" t="s">
        <v>204</v>
      </c>
      <c r="B7342" s="6" t="s">
        <v>193</v>
      </c>
      <c r="C7342" s="6" t="s">
        <v>166</v>
      </c>
      <c r="D7342">
        <v>4.5679999999999998E-2</v>
      </c>
      <c r="E7342" s="6" t="s">
        <v>74</v>
      </c>
      <c r="F7342" s="6" t="s">
        <v>73</v>
      </c>
      <c r="G7342">
        <v>20260723</v>
      </c>
    </row>
    <row r="7343" spans="1:7" x14ac:dyDescent="0.2">
      <c r="A7343" s="6" t="s">
        <v>204</v>
      </c>
      <c r="B7343" s="6" t="s">
        <v>193</v>
      </c>
      <c r="C7343" s="6" t="s">
        <v>166</v>
      </c>
      <c r="D7343">
        <v>17.407543</v>
      </c>
      <c r="E7343" s="6" t="s">
        <v>76</v>
      </c>
      <c r="F7343" s="6" t="s">
        <v>75</v>
      </c>
      <c r="G7343">
        <v>20260723</v>
      </c>
    </row>
    <row r="7344" spans="1:7" x14ac:dyDescent="0.2">
      <c r="A7344" s="6" t="s">
        <v>204</v>
      </c>
      <c r="B7344" s="6" t="s">
        <v>193</v>
      </c>
      <c r="C7344" s="6" t="s">
        <v>166</v>
      </c>
      <c r="D7344">
        <v>1.3200369999999999</v>
      </c>
      <c r="E7344" s="6" t="s">
        <v>78</v>
      </c>
      <c r="F7344" s="6" t="s">
        <v>77</v>
      </c>
      <c r="G7344">
        <v>20260723</v>
      </c>
    </row>
    <row r="7345" spans="1:7" x14ac:dyDescent="0.2">
      <c r="A7345" s="6" t="s">
        <v>204</v>
      </c>
      <c r="B7345" s="6" t="s">
        <v>193</v>
      </c>
      <c r="C7345" s="6" t="s">
        <v>166</v>
      </c>
      <c r="D7345">
        <v>16.087506000000001</v>
      </c>
      <c r="E7345" s="6" t="s">
        <v>80</v>
      </c>
      <c r="F7345" s="6" t="s">
        <v>79</v>
      </c>
      <c r="G7345">
        <v>20260723</v>
      </c>
    </row>
    <row r="7346" spans="1:7" x14ac:dyDescent="0.2">
      <c r="A7346" s="6" t="s">
        <v>204</v>
      </c>
      <c r="B7346" s="6" t="s">
        <v>193</v>
      </c>
      <c r="C7346" s="6" t="s">
        <v>166</v>
      </c>
      <c r="D7346">
        <v>0</v>
      </c>
      <c r="E7346" s="6" t="s">
        <v>82</v>
      </c>
      <c r="F7346" s="6" t="s">
        <v>81</v>
      </c>
      <c r="G7346">
        <v>20260723</v>
      </c>
    </row>
    <row r="7347" spans="1:7" x14ac:dyDescent="0.2">
      <c r="A7347" s="6" t="s">
        <v>204</v>
      </c>
      <c r="B7347" s="6" t="s">
        <v>193</v>
      </c>
      <c r="C7347" s="6" t="s">
        <v>166</v>
      </c>
      <c r="D7347">
        <v>20.764686999999999</v>
      </c>
      <c r="E7347" s="6" t="s">
        <v>84</v>
      </c>
      <c r="F7347" s="6" t="s">
        <v>83</v>
      </c>
      <c r="G7347">
        <v>20260723</v>
      </c>
    </row>
    <row r="7348" spans="1:7" x14ac:dyDescent="0.2">
      <c r="A7348" s="6" t="s">
        <v>204</v>
      </c>
      <c r="B7348" s="6" t="s">
        <v>193</v>
      </c>
      <c r="C7348" s="6" t="s">
        <v>166</v>
      </c>
      <c r="D7348">
        <v>317.36105900000001</v>
      </c>
      <c r="E7348" s="6" t="s">
        <v>86</v>
      </c>
      <c r="F7348" s="6" t="s">
        <v>85</v>
      </c>
      <c r="G7348">
        <v>20260723</v>
      </c>
    </row>
    <row r="7349" spans="1:7" x14ac:dyDescent="0.2">
      <c r="A7349" s="6" t="s">
        <v>204</v>
      </c>
      <c r="B7349" s="6" t="s">
        <v>193</v>
      </c>
      <c r="C7349" s="6" t="s">
        <v>166</v>
      </c>
      <c r="D7349">
        <v>99.703349000000003</v>
      </c>
      <c r="E7349" s="6" t="s">
        <v>88</v>
      </c>
      <c r="F7349" s="6" t="s">
        <v>87</v>
      </c>
      <c r="G7349">
        <v>20260723</v>
      </c>
    </row>
    <row r="7350" spans="1:7" x14ac:dyDescent="0.2">
      <c r="A7350" s="6" t="s">
        <v>204</v>
      </c>
      <c r="B7350" s="6" t="s">
        <v>193</v>
      </c>
      <c r="C7350" s="6" t="s">
        <v>166</v>
      </c>
      <c r="D7350">
        <v>289.90061700000001</v>
      </c>
      <c r="E7350" s="6" t="s">
        <v>90</v>
      </c>
      <c r="F7350" s="6" t="s">
        <v>89</v>
      </c>
      <c r="G7350">
        <v>20260723</v>
      </c>
    </row>
    <row r="7351" spans="1:7" x14ac:dyDescent="0.2">
      <c r="A7351" s="6" t="s">
        <v>204</v>
      </c>
      <c r="B7351" s="6" t="s">
        <v>193</v>
      </c>
      <c r="C7351" s="6" t="s">
        <v>166</v>
      </c>
      <c r="D7351">
        <v>7.0314569999999996</v>
      </c>
      <c r="E7351" s="6" t="s">
        <v>92</v>
      </c>
      <c r="F7351" s="6" t="s">
        <v>91</v>
      </c>
      <c r="G7351">
        <v>20260723</v>
      </c>
    </row>
    <row r="7352" spans="1:7" x14ac:dyDescent="0.2">
      <c r="A7352" s="6" t="s">
        <v>204</v>
      </c>
      <c r="B7352" s="6" t="s">
        <v>193</v>
      </c>
      <c r="C7352" s="6" t="s">
        <v>166</v>
      </c>
      <c r="D7352">
        <v>0</v>
      </c>
      <c r="E7352" s="6" t="s">
        <v>94</v>
      </c>
      <c r="F7352" s="6" t="s">
        <v>93</v>
      </c>
      <c r="G7352">
        <v>20260723</v>
      </c>
    </row>
    <row r="7353" spans="1:7" x14ac:dyDescent="0.2">
      <c r="A7353" s="6" t="s">
        <v>204</v>
      </c>
      <c r="B7353" s="6" t="s">
        <v>193</v>
      </c>
      <c r="C7353" s="6" t="s">
        <v>166</v>
      </c>
      <c r="D7353">
        <v>1715.3415230000001</v>
      </c>
      <c r="E7353" s="6" t="s">
        <v>96</v>
      </c>
      <c r="F7353" s="6" t="s">
        <v>95</v>
      </c>
      <c r="G7353">
        <v>20260723</v>
      </c>
    </row>
    <row r="7354" spans="1:7" x14ac:dyDescent="0.2">
      <c r="A7354" s="6" t="s">
        <v>204</v>
      </c>
      <c r="B7354" s="6" t="s">
        <v>193</v>
      </c>
      <c r="C7354" s="6" t="s">
        <v>166</v>
      </c>
      <c r="D7354">
        <v>311.25354900000002</v>
      </c>
      <c r="E7354" s="6" t="s">
        <v>98</v>
      </c>
      <c r="F7354" s="6" t="s">
        <v>97</v>
      </c>
      <c r="G7354">
        <v>20260723</v>
      </c>
    </row>
    <row r="7355" spans="1:7" x14ac:dyDescent="0.2">
      <c r="A7355" s="6" t="s">
        <v>204</v>
      </c>
      <c r="B7355" s="6" t="s">
        <v>193</v>
      </c>
      <c r="C7355" s="6" t="s">
        <v>166</v>
      </c>
      <c r="D7355">
        <v>83725.087555999999</v>
      </c>
      <c r="E7355" s="6" t="s">
        <v>100</v>
      </c>
      <c r="F7355" s="6" t="s">
        <v>99</v>
      </c>
      <c r="G7355">
        <v>20260723</v>
      </c>
    </row>
    <row r="7356" spans="1:7" x14ac:dyDescent="0.2">
      <c r="A7356" s="6" t="s">
        <v>204</v>
      </c>
      <c r="B7356" s="6" t="s">
        <v>193</v>
      </c>
      <c r="C7356" s="6" t="s">
        <v>166</v>
      </c>
      <c r="E7356" s="6" t="s">
        <v>102</v>
      </c>
      <c r="F7356" s="6" t="s">
        <v>101</v>
      </c>
      <c r="G7356">
        <v>20260723</v>
      </c>
    </row>
    <row r="7357" spans="1:7" x14ac:dyDescent="0.2">
      <c r="A7357" s="6" t="s">
        <v>204</v>
      </c>
      <c r="B7357" s="6" t="s">
        <v>193</v>
      </c>
      <c r="C7357" s="6" t="s">
        <v>166</v>
      </c>
      <c r="D7357">
        <v>3365.045912</v>
      </c>
      <c r="E7357" s="6" t="s">
        <v>167</v>
      </c>
      <c r="F7357" s="6" t="s">
        <v>103</v>
      </c>
      <c r="G7357">
        <v>20260723</v>
      </c>
    </row>
    <row r="7358" spans="1:7" x14ac:dyDescent="0.2">
      <c r="A7358" s="6" t="s">
        <v>204</v>
      </c>
      <c r="B7358" s="6" t="s">
        <v>193</v>
      </c>
      <c r="C7358" s="6" t="s">
        <v>166</v>
      </c>
      <c r="D7358">
        <v>2613.960857</v>
      </c>
      <c r="E7358" s="6" t="s">
        <v>168</v>
      </c>
      <c r="F7358" s="6" t="s">
        <v>104</v>
      </c>
      <c r="G7358">
        <v>20260723</v>
      </c>
    </row>
    <row r="7359" spans="1:7" x14ac:dyDescent="0.2">
      <c r="A7359" s="6" t="s">
        <v>204</v>
      </c>
      <c r="B7359" s="6" t="s">
        <v>193</v>
      </c>
      <c r="C7359" s="6" t="s">
        <v>166</v>
      </c>
      <c r="D7359">
        <v>0</v>
      </c>
      <c r="E7359" s="6" t="s">
        <v>106</v>
      </c>
      <c r="F7359" s="6" t="s">
        <v>105</v>
      </c>
      <c r="G7359">
        <v>20260723</v>
      </c>
    </row>
    <row r="7360" spans="1:7" x14ac:dyDescent="0.2">
      <c r="A7360" s="6" t="s">
        <v>204</v>
      </c>
      <c r="B7360" s="6" t="s">
        <v>193</v>
      </c>
      <c r="C7360" s="6" t="s">
        <v>166</v>
      </c>
      <c r="D7360">
        <v>2361.1664569999998</v>
      </c>
      <c r="E7360" s="6" t="s">
        <v>108</v>
      </c>
      <c r="F7360" s="6" t="s">
        <v>107</v>
      </c>
      <c r="G7360">
        <v>20260723</v>
      </c>
    </row>
    <row r="7361" spans="1:7" x14ac:dyDescent="0.2">
      <c r="A7361" s="6" t="s">
        <v>204</v>
      </c>
      <c r="B7361" s="6" t="s">
        <v>193</v>
      </c>
      <c r="C7361" s="6" t="s">
        <v>166</v>
      </c>
      <c r="D7361">
        <v>252.79440299999999</v>
      </c>
      <c r="E7361" s="6" t="s">
        <v>110</v>
      </c>
      <c r="F7361" s="6" t="s">
        <v>109</v>
      </c>
      <c r="G7361">
        <v>20260723</v>
      </c>
    </row>
    <row r="7362" spans="1:7" x14ac:dyDescent="0.2">
      <c r="A7362" s="6" t="s">
        <v>204</v>
      </c>
      <c r="B7362" s="6" t="s">
        <v>193</v>
      </c>
      <c r="C7362" s="6" t="s">
        <v>166</v>
      </c>
      <c r="D7362">
        <v>751.085058</v>
      </c>
      <c r="E7362" s="6" t="s">
        <v>112</v>
      </c>
      <c r="F7362" s="6" t="s">
        <v>111</v>
      </c>
      <c r="G7362">
        <v>20260723</v>
      </c>
    </row>
    <row r="7363" spans="1:7" x14ac:dyDescent="0.2">
      <c r="A7363" s="6" t="s">
        <v>204</v>
      </c>
      <c r="B7363" s="6" t="s">
        <v>193</v>
      </c>
      <c r="C7363" s="6" t="s">
        <v>166</v>
      </c>
      <c r="D7363">
        <v>0</v>
      </c>
      <c r="E7363" s="6" t="s">
        <v>106</v>
      </c>
      <c r="F7363" s="6" t="s">
        <v>113</v>
      </c>
      <c r="G7363">
        <v>20260723</v>
      </c>
    </row>
    <row r="7364" spans="1:7" x14ac:dyDescent="0.2">
      <c r="A7364" s="6" t="s">
        <v>204</v>
      </c>
      <c r="B7364" s="6" t="s">
        <v>193</v>
      </c>
      <c r="C7364" s="6" t="s">
        <v>166</v>
      </c>
      <c r="D7364">
        <v>652.80951200000004</v>
      </c>
      <c r="E7364" s="6" t="s">
        <v>108</v>
      </c>
      <c r="F7364" s="6" t="s">
        <v>114</v>
      </c>
      <c r="G7364">
        <v>20260723</v>
      </c>
    </row>
    <row r="7365" spans="1:7" x14ac:dyDescent="0.2">
      <c r="A7365" s="6" t="s">
        <v>204</v>
      </c>
      <c r="B7365" s="6" t="s">
        <v>193</v>
      </c>
      <c r="C7365" s="6" t="s">
        <v>166</v>
      </c>
      <c r="D7365">
        <v>98.275543999999996</v>
      </c>
      <c r="E7365" s="6" t="s">
        <v>110</v>
      </c>
      <c r="F7365" s="6" t="s">
        <v>115</v>
      </c>
      <c r="G7365">
        <v>20260723</v>
      </c>
    </row>
    <row r="7366" spans="1:7" x14ac:dyDescent="0.2">
      <c r="A7366" s="6" t="s">
        <v>204</v>
      </c>
      <c r="B7366" s="6" t="s">
        <v>193</v>
      </c>
      <c r="C7366" s="6" t="s">
        <v>166</v>
      </c>
      <c r="D7366">
        <v>14299.413961</v>
      </c>
      <c r="E7366" s="6" t="s">
        <v>117</v>
      </c>
      <c r="F7366" s="6" t="s">
        <v>116</v>
      </c>
      <c r="G7366">
        <v>20260723</v>
      </c>
    </row>
    <row r="7367" spans="1:7" x14ac:dyDescent="0.2">
      <c r="A7367" s="6" t="s">
        <v>204</v>
      </c>
      <c r="B7367" s="6" t="s">
        <v>193</v>
      </c>
      <c r="C7367" s="6" t="s">
        <v>166</v>
      </c>
      <c r="D7367">
        <v>1754.983144</v>
      </c>
      <c r="E7367" s="6" t="s">
        <v>119</v>
      </c>
      <c r="F7367" s="6" t="s">
        <v>118</v>
      </c>
      <c r="G7367">
        <v>20260723</v>
      </c>
    </row>
    <row r="7368" spans="1:7" x14ac:dyDescent="0.2">
      <c r="A7368" s="6" t="s">
        <v>204</v>
      </c>
      <c r="B7368" s="6" t="s">
        <v>193</v>
      </c>
      <c r="C7368" s="6" t="s">
        <v>166</v>
      </c>
      <c r="D7368">
        <v>0</v>
      </c>
      <c r="E7368" s="6" t="s">
        <v>106</v>
      </c>
      <c r="F7368" s="6" t="s">
        <v>120</v>
      </c>
      <c r="G7368">
        <v>20260723</v>
      </c>
    </row>
    <row r="7369" spans="1:7" x14ac:dyDescent="0.2">
      <c r="A7369" s="6" t="s">
        <v>204</v>
      </c>
      <c r="B7369" s="6" t="s">
        <v>193</v>
      </c>
      <c r="C7369" s="6" t="s">
        <v>166</v>
      </c>
      <c r="D7369">
        <v>1696.0546750000001</v>
      </c>
      <c r="E7369" s="6" t="s">
        <v>108</v>
      </c>
      <c r="F7369" s="6" t="s">
        <v>121</v>
      </c>
      <c r="G7369">
        <v>20260723</v>
      </c>
    </row>
    <row r="7370" spans="1:7" x14ac:dyDescent="0.2">
      <c r="A7370" s="6" t="s">
        <v>204</v>
      </c>
      <c r="B7370" s="6" t="s">
        <v>193</v>
      </c>
      <c r="C7370" s="6" t="s">
        <v>166</v>
      </c>
      <c r="D7370">
        <v>58.928468000000002</v>
      </c>
      <c r="E7370" s="6" t="s">
        <v>110</v>
      </c>
      <c r="F7370" s="6" t="s">
        <v>122</v>
      </c>
      <c r="G7370">
        <v>20260723</v>
      </c>
    </row>
    <row r="7371" spans="1:7" x14ac:dyDescent="0.2">
      <c r="A7371" s="6" t="s">
        <v>204</v>
      </c>
      <c r="B7371" s="6" t="s">
        <v>193</v>
      </c>
      <c r="C7371" s="6" t="s">
        <v>166</v>
      </c>
      <c r="D7371">
        <v>12544.430815</v>
      </c>
      <c r="E7371" s="6" t="s">
        <v>169</v>
      </c>
      <c r="F7371" s="6" t="s">
        <v>123</v>
      </c>
      <c r="G7371">
        <v>20260723</v>
      </c>
    </row>
    <row r="7372" spans="1:7" x14ac:dyDescent="0.2">
      <c r="A7372" s="6" t="s">
        <v>204</v>
      </c>
      <c r="B7372" s="6" t="s">
        <v>193</v>
      </c>
      <c r="C7372" s="6" t="s">
        <v>166</v>
      </c>
      <c r="D7372">
        <v>0</v>
      </c>
      <c r="E7372" s="6" t="s">
        <v>106</v>
      </c>
      <c r="F7372" s="6" t="s">
        <v>124</v>
      </c>
      <c r="G7372">
        <v>20260723</v>
      </c>
    </row>
    <row r="7373" spans="1:7" x14ac:dyDescent="0.2">
      <c r="A7373" s="6" t="s">
        <v>204</v>
      </c>
      <c r="B7373" s="6" t="s">
        <v>193</v>
      </c>
      <c r="C7373" s="6" t="s">
        <v>166</v>
      </c>
      <c r="D7373">
        <v>12014.193428</v>
      </c>
      <c r="E7373" s="6" t="s">
        <v>108</v>
      </c>
      <c r="F7373" s="6" t="s">
        <v>125</v>
      </c>
      <c r="G7373">
        <v>20260723</v>
      </c>
    </row>
    <row r="7374" spans="1:7" x14ac:dyDescent="0.2">
      <c r="A7374" s="6" t="s">
        <v>204</v>
      </c>
      <c r="B7374" s="6" t="s">
        <v>193</v>
      </c>
      <c r="C7374" s="6" t="s">
        <v>166</v>
      </c>
      <c r="D7374">
        <v>530.23738400000002</v>
      </c>
      <c r="E7374" s="6" t="s">
        <v>110</v>
      </c>
      <c r="F7374" s="6" t="s">
        <v>126</v>
      </c>
      <c r="G7374">
        <v>20260723</v>
      </c>
    </row>
    <row r="7375" spans="1:7" x14ac:dyDescent="0.2">
      <c r="A7375" s="6" t="s">
        <v>204</v>
      </c>
      <c r="B7375" s="6" t="s">
        <v>193</v>
      </c>
      <c r="C7375" s="6" t="s">
        <v>166</v>
      </c>
      <c r="D7375">
        <v>47695.806845999999</v>
      </c>
      <c r="E7375" s="6" t="s">
        <v>170</v>
      </c>
      <c r="F7375" s="6" t="s">
        <v>127</v>
      </c>
      <c r="G7375">
        <v>20260723</v>
      </c>
    </row>
    <row r="7376" spans="1:7" x14ac:dyDescent="0.2">
      <c r="A7376" s="6" t="s">
        <v>204</v>
      </c>
      <c r="B7376" s="6" t="s">
        <v>193</v>
      </c>
      <c r="C7376" s="6" t="s">
        <v>166</v>
      </c>
      <c r="D7376">
        <v>0</v>
      </c>
      <c r="E7376" s="6" t="s">
        <v>106</v>
      </c>
      <c r="F7376" s="6" t="s">
        <v>128</v>
      </c>
      <c r="G7376">
        <v>20260723</v>
      </c>
    </row>
    <row r="7377" spans="1:7" x14ac:dyDescent="0.2">
      <c r="A7377" s="6" t="s">
        <v>204</v>
      </c>
      <c r="B7377" s="6" t="s">
        <v>193</v>
      </c>
      <c r="C7377" s="6" t="s">
        <v>166</v>
      </c>
      <c r="D7377">
        <v>47209.124978</v>
      </c>
      <c r="E7377" s="6" t="s">
        <v>108</v>
      </c>
      <c r="F7377" s="6" t="s">
        <v>129</v>
      </c>
      <c r="G7377">
        <v>20260723</v>
      </c>
    </row>
    <row r="7378" spans="1:7" x14ac:dyDescent="0.2">
      <c r="A7378" s="6" t="s">
        <v>204</v>
      </c>
      <c r="B7378" s="6" t="s">
        <v>193</v>
      </c>
      <c r="C7378" s="6" t="s">
        <v>166</v>
      </c>
      <c r="D7378">
        <v>486.68186800000001</v>
      </c>
      <c r="E7378" s="6" t="s">
        <v>110</v>
      </c>
      <c r="F7378" s="6" t="s">
        <v>130</v>
      </c>
      <c r="G7378">
        <v>20260723</v>
      </c>
    </row>
    <row r="7379" spans="1:7" x14ac:dyDescent="0.2">
      <c r="A7379" s="6" t="s">
        <v>204</v>
      </c>
      <c r="B7379" s="6" t="s">
        <v>193</v>
      </c>
      <c r="C7379" s="6" t="s">
        <v>166</v>
      </c>
      <c r="E7379" s="6" t="s">
        <v>132</v>
      </c>
      <c r="F7379" s="6" t="s">
        <v>131</v>
      </c>
      <c r="G7379">
        <v>20260723</v>
      </c>
    </row>
    <row r="7380" spans="1:7" x14ac:dyDescent="0.2">
      <c r="A7380" s="6" t="s">
        <v>204</v>
      </c>
      <c r="B7380" s="6" t="s">
        <v>193</v>
      </c>
      <c r="C7380" s="6" t="s">
        <v>166</v>
      </c>
      <c r="D7380">
        <v>0</v>
      </c>
      <c r="E7380" s="6" t="s">
        <v>134</v>
      </c>
      <c r="F7380" s="6" t="s">
        <v>133</v>
      </c>
      <c r="G7380">
        <v>20260723</v>
      </c>
    </row>
    <row r="7381" spans="1:7" x14ac:dyDescent="0.2">
      <c r="A7381" s="6" t="s">
        <v>204</v>
      </c>
      <c r="B7381" s="6" t="s">
        <v>193</v>
      </c>
      <c r="C7381" s="6" t="s">
        <v>166</v>
      </c>
      <c r="D7381">
        <v>1.164212</v>
      </c>
      <c r="E7381" s="6" t="s">
        <v>136</v>
      </c>
      <c r="F7381" s="6" t="s">
        <v>135</v>
      </c>
      <c r="G7381">
        <v>20260723</v>
      </c>
    </row>
    <row r="7382" spans="1:7" x14ac:dyDescent="0.2">
      <c r="A7382" s="6" t="s">
        <v>204</v>
      </c>
      <c r="B7382" s="6" t="s">
        <v>193</v>
      </c>
      <c r="C7382" s="6" t="s">
        <v>166</v>
      </c>
      <c r="D7382">
        <v>14.645531</v>
      </c>
      <c r="E7382" s="6" t="s">
        <v>138</v>
      </c>
      <c r="F7382" s="6" t="s">
        <v>137</v>
      </c>
      <c r="G7382">
        <v>20260723</v>
      </c>
    </row>
    <row r="7383" spans="1:7" x14ac:dyDescent="0.2">
      <c r="A7383" s="6" t="s">
        <v>204</v>
      </c>
      <c r="B7383" s="6" t="s">
        <v>193</v>
      </c>
      <c r="C7383" s="6" t="s">
        <v>166</v>
      </c>
      <c r="D7383">
        <v>1.314249</v>
      </c>
      <c r="E7383" s="6" t="s">
        <v>140</v>
      </c>
      <c r="F7383" s="6" t="s">
        <v>139</v>
      </c>
      <c r="G7383">
        <v>20260723</v>
      </c>
    </row>
    <row r="7384" spans="1:7" x14ac:dyDescent="0.2">
      <c r="A7384" s="6" t="s">
        <v>204</v>
      </c>
      <c r="B7384" s="6" t="s">
        <v>193</v>
      </c>
      <c r="C7384" s="6" t="s">
        <v>166</v>
      </c>
      <c r="D7384">
        <v>1640.2658349999999</v>
      </c>
      <c r="E7384" s="6" t="s">
        <v>142</v>
      </c>
      <c r="F7384" s="6" t="s">
        <v>141</v>
      </c>
      <c r="G7384">
        <v>20260723</v>
      </c>
    </row>
    <row r="7385" spans="1:7" x14ac:dyDescent="0.2">
      <c r="A7385" s="6" t="s">
        <v>204</v>
      </c>
      <c r="B7385" s="6" t="s">
        <v>193</v>
      </c>
      <c r="C7385" s="6" t="s">
        <v>166</v>
      </c>
      <c r="D7385">
        <v>195.94611599999999</v>
      </c>
      <c r="E7385" s="6" t="s">
        <v>52</v>
      </c>
      <c r="F7385" s="6" t="s">
        <v>143</v>
      </c>
      <c r="G7385">
        <v>20260723</v>
      </c>
    </row>
    <row r="7386" spans="1:7" x14ac:dyDescent="0.2">
      <c r="A7386" s="6" t="s">
        <v>204</v>
      </c>
      <c r="B7386" s="6" t="s">
        <v>193</v>
      </c>
      <c r="C7386" s="6" t="s">
        <v>166</v>
      </c>
      <c r="D7386">
        <v>0</v>
      </c>
      <c r="E7386" s="6" t="s">
        <v>145</v>
      </c>
      <c r="F7386" s="6" t="s">
        <v>144</v>
      </c>
      <c r="G7386">
        <v>20260723</v>
      </c>
    </row>
    <row r="7387" spans="1:7" x14ac:dyDescent="0.2">
      <c r="A7387" s="6" t="s">
        <v>204</v>
      </c>
      <c r="B7387" s="6" t="s">
        <v>193</v>
      </c>
      <c r="C7387" s="6" t="s">
        <v>166</v>
      </c>
      <c r="D7387">
        <v>5.0563570000000002</v>
      </c>
      <c r="E7387" s="6" t="s">
        <v>147</v>
      </c>
      <c r="F7387" s="6" t="s">
        <v>146</v>
      </c>
      <c r="G7387">
        <v>20260723</v>
      </c>
    </row>
    <row r="7388" spans="1:7" x14ac:dyDescent="0.2">
      <c r="A7388" s="6" t="s">
        <v>204</v>
      </c>
      <c r="B7388" s="6" t="s">
        <v>193</v>
      </c>
      <c r="C7388" s="6" t="s">
        <v>166</v>
      </c>
      <c r="D7388">
        <v>119.279588</v>
      </c>
      <c r="E7388" s="6" t="s">
        <v>149</v>
      </c>
      <c r="F7388" s="6" t="s">
        <v>148</v>
      </c>
      <c r="G7388">
        <v>20260723</v>
      </c>
    </row>
    <row r="7389" spans="1:7" x14ac:dyDescent="0.2">
      <c r="A7389" s="6" t="s">
        <v>204</v>
      </c>
      <c r="B7389" s="6" t="s">
        <v>193</v>
      </c>
      <c r="C7389" s="6" t="s">
        <v>166</v>
      </c>
      <c r="D7389">
        <v>90.594235999999995</v>
      </c>
      <c r="E7389" s="6" t="s">
        <v>151</v>
      </c>
      <c r="F7389" s="6" t="s">
        <v>150</v>
      </c>
      <c r="G7389">
        <v>20260723</v>
      </c>
    </row>
    <row r="7390" spans="1:7" x14ac:dyDescent="0.2">
      <c r="A7390" s="6" t="s">
        <v>204</v>
      </c>
      <c r="B7390" s="6" t="s">
        <v>193</v>
      </c>
      <c r="C7390" s="6" t="s">
        <v>166</v>
      </c>
      <c r="D7390">
        <v>378.94313</v>
      </c>
      <c r="E7390" s="6" t="s">
        <v>153</v>
      </c>
      <c r="F7390" s="6" t="s">
        <v>152</v>
      </c>
      <c r="G7390">
        <v>20260723</v>
      </c>
    </row>
    <row r="7391" spans="1:7" x14ac:dyDescent="0.2">
      <c r="A7391" s="6" t="s">
        <v>204</v>
      </c>
      <c r="B7391" s="6" t="s">
        <v>193</v>
      </c>
      <c r="C7391" s="6" t="s">
        <v>166</v>
      </c>
      <c r="D7391">
        <v>835.58002499999998</v>
      </c>
      <c r="E7391" s="6" t="s">
        <v>155</v>
      </c>
      <c r="F7391" s="6" t="s">
        <v>154</v>
      </c>
      <c r="G7391">
        <v>20260723</v>
      </c>
    </row>
    <row r="7392" spans="1:7" x14ac:dyDescent="0.2">
      <c r="A7392" s="6" t="s">
        <v>204</v>
      </c>
      <c r="B7392" s="6" t="s">
        <v>193</v>
      </c>
      <c r="C7392" s="6" t="s">
        <v>166</v>
      </c>
      <c r="D7392">
        <v>0</v>
      </c>
      <c r="E7392" s="6" t="s">
        <v>157</v>
      </c>
      <c r="F7392" s="6" t="s">
        <v>156</v>
      </c>
      <c r="G7392">
        <v>20260723</v>
      </c>
    </row>
    <row r="7393" spans="1:7" x14ac:dyDescent="0.2">
      <c r="A7393" s="6" t="s">
        <v>204</v>
      </c>
      <c r="B7393" s="6" t="s">
        <v>193</v>
      </c>
      <c r="C7393" s="6" t="s">
        <v>166</v>
      </c>
      <c r="D7393">
        <v>835.58002499999998</v>
      </c>
      <c r="E7393" s="6" t="s">
        <v>159</v>
      </c>
      <c r="F7393" s="6" t="s">
        <v>158</v>
      </c>
      <c r="G7393">
        <v>20260723</v>
      </c>
    </row>
    <row r="7394" spans="1:7" x14ac:dyDescent="0.2">
      <c r="A7394" s="6" t="s">
        <v>204</v>
      </c>
      <c r="B7394" s="6" t="s">
        <v>193</v>
      </c>
      <c r="C7394" s="6" t="s">
        <v>166</v>
      </c>
      <c r="D7394">
        <v>372.065359</v>
      </c>
      <c r="E7394" s="6" t="s">
        <v>161</v>
      </c>
      <c r="F7394" s="6" t="s">
        <v>160</v>
      </c>
      <c r="G7394">
        <v>20260723</v>
      </c>
    </row>
    <row r="7395" spans="1:7" x14ac:dyDescent="0.2">
      <c r="A7395" s="6" t="s">
        <v>204</v>
      </c>
      <c r="B7395" s="6" t="s">
        <v>193</v>
      </c>
      <c r="C7395" s="6" t="s">
        <v>166</v>
      </c>
      <c r="D7395">
        <v>69015.121360000005</v>
      </c>
      <c r="E7395" s="6" t="s">
        <v>163</v>
      </c>
      <c r="F7395" s="6" t="s">
        <v>162</v>
      </c>
      <c r="G7395">
        <v>20260723</v>
      </c>
    </row>
    <row r="7396" spans="1:7" x14ac:dyDescent="0.2">
      <c r="A7396" s="6" t="s">
        <v>204</v>
      </c>
      <c r="B7396" s="6" t="s">
        <v>193</v>
      </c>
      <c r="C7396" s="6" t="s">
        <v>166</v>
      </c>
      <c r="D7396">
        <v>14709.966202</v>
      </c>
      <c r="E7396" s="6" t="s">
        <v>165</v>
      </c>
      <c r="F7396" s="6" t="s">
        <v>164</v>
      </c>
      <c r="G7396">
        <v>20260723</v>
      </c>
    </row>
    <row r="7397" spans="1:7" x14ac:dyDescent="0.2">
      <c r="A7397" s="6" t="s">
        <v>204</v>
      </c>
      <c r="B7397" s="6" t="s">
        <v>194</v>
      </c>
      <c r="C7397" s="6" t="s">
        <v>166</v>
      </c>
      <c r="E7397" s="6" t="s">
        <v>12</v>
      </c>
      <c r="F7397" s="6" t="s">
        <v>11</v>
      </c>
      <c r="G7397">
        <v>20260723</v>
      </c>
    </row>
    <row r="7398" spans="1:7" x14ac:dyDescent="0.2">
      <c r="A7398" s="6" t="s">
        <v>204</v>
      </c>
      <c r="B7398" s="6" t="s">
        <v>194</v>
      </c>
      <c r="C7398" s="6" t="s">
        <v>166</v>
      </c>
      <c r="E7398" s="6" t="s">
        <v>16</v>
      </c>
      <c r="F7398" s="6" t="s">
        <v>15</v>
      </c>
      <c r="G7398">
        <v>20260723</v>
      </c>
    </row>
    <row r="7399" spans="1:7" x14ac:dyDescent="0.2">
      <c r="A7399" s="6" t="s">
        <v>204</v>
      </c>
      <c r="B7399" s="6" t="s">
        <v>194</v>
      </c>
      <c r="C7399" s="6" t="s">
        <v>166</v>
      </c>
      <c r="E7399" s="6" t="s">
        <v>18</v>
      </c>
      <c r="F7399" s="6" t="s">
        <v>17</v>
      </c>
      <c r="G7399">
        <v>20260723</v>
      </c>
    </row>
    <row r="7400" spans="1:7" x14ac:dyDescent="0.2">
      <c r="A7400" s="6" t="s">
        <v>204</v>
      </c>
      <c r="B7400" s="6" t="s">
        <v>194</v>
      </c>
      <c r="C7400" s="6" t="s">
        <v>166</v>
      </c>
      <c r="D7400">
        <v>0</v>
      </c>
      <c r="E7400" s="6" t="s">
        <v>20</v>
      </c>
      <c r="F7400" s="6" t="s">
        <v>19</v>
      </c>
      <c r="G7400">
        <v>20260723</v>
      </c>
    </row>
    <row r="7401" spans="1:7" x14ac:dyDescent="0.2">
      <c r="A7401" s="6" t="s">
        <v>204</v>
      </c>
      <c r="B7401" s="6" t="s">
        <v>194</v>
      </c>
      <c r="C7401" s="6" t="s">
        <v>166</v>
      </c>
      <c r="D7401">
        <v>75.697965999999994</v>
      </c>
      <c r="E7401" s="6" t="s">
        <v>22</v>
      </c>
      <c r="F7401" s="6" t="s">
        <v>21</v>
      </c>
      <c r="G7401">
        <v>20260723</v>
      </c>
    </row>
    <row r="7402" spans="1:7" x14ac:dyDescent="0.2">
      <c r="A7402" s="6" t="s">
        <v>204</v>
      </c>
      <c r="B7402" s="6" t="s">
        <v>194</v>
      </c>
      <c r="C7402" s="6" t="s">
        <v>166</v>
      </c>
      <c r="D7402">
        <v>3.0601560000000001</v>
      </c>
      <c r="E7402" s="6" t="s">
        <v>24</v>
      </c>
      <c r="F7402" s="6" t="s">
        <v>23</v>
      </c>
      <c r="G7402">
        <v>20260723</v>
      </c>
    </row>
    <row r="7403" spans="1:7" x14ac:dyDescent="0.2">
      <c r="A7403" s="6" t="s">
        <v>204</v>
      </c>
      <c r="B7403" s="6" t="s">
        <v>194</v>
      </c>
      <c r="C7403" s="6" t="s">
        <v>166</v>
      </c>
      <c r="D7403">
        <v>98.012321</v>
      </c>
      <c r="E7403" s="6" t="s">
        <v>26</v>
      </c>
      <c r="F7403" s="6" t="s">
        <v>25</v>
      </c>
      <c r="G7403">
        <v>20260723</v>
      </c>
    </row>
    <row r="7404" spans="1:7" x14ac:dyDescent="0.2">
      <c r="A7404" s="6" t="s">
        <v>204</v>
      </c>
      <c r="B7404" s="6" t="s">
        <v>194</v>
      </c>
      <c r="C7404" s="6" t="s">
        <v>166</v>
      </c>
      <c r="D7404">
        <v>30039.759274</v>
      </c>
      <c r="E7404" s="6" t="s">
        <v>28</v>
      </c>
      <c r="F7404" s="6" t="s">
        <v>27</v>
      </c>
      <c r="G7404">
        <v>20260723</v>
      </c>
    </row>
    <row r="7405" spans="1:7" x14ac:dyDescent="0.2">
      <c r="A7405" s="6" t="s">
        <v>204</v>
      </c>
      <c r="B7405" s="6" t="s">
        <v>194</v>
      </c>
      <c r="C7405" s="6" t="s">
        <v>166</v>
      </c>
      <c r="D7405">
        <v>1753.858489</v>
      </c>
      <c r="E7405" s="6" t="s">
        <v>30</v>
      </c>
      <c r="F7405" s="6" t="s">
        <v>29</v>
      </c>
      <c r="G7405">
        <v>20260723</v>
      </c>
    </row>
    <row r="7406" spans="1:7" x14ac:dyDescent="0.2">
      <c r="A7406" s="6" t="s">
        <v>204</v>
      </c>
      <c r="B7406" s="6" t="s">
        <v>194</v>
      </c>
      <c r="C7406" s="6" t="s">
        <v>166</v>
      </c>
      <c r="D7406">
        <v>1038.8493089999999</v>
      </c>
      <c r="E7406" s="6" t="s">
        <v>32</v>
      </c>
      <c r="F7406" s="6" t="s">
        <v>31</v>
      </c>
      <c r="G7406">
        <v>20260723</v>
      </c>
    </row>
    <row r="7407" spans="1:7" x14ac:dyDescent="0.2">
      <c r="A7407" s="6" t="s">
        <v>204</v>
      </c>
      <c r="B7407" s="6" t="s">
        <v>194</v>
      </c>
      <c r="C7407" s="6" t="s">
        <v>166</v>
      </c>
      <c r="D7407">
        <v>1178.083637</v>
      </c>
      <c r="E7407" s="6" t="s">
        <v>34</v>
      </c>
      <c r="F7407" s="6" t="s">
        <v>33</v>
      </c>
      <c r="G7407">
        <v>20260723</v>
      </c>
    </row>
    <row r="7408" spans="1:7" x14ac:dyDescent="0.2">
      <c r="A7408" s="6" t="s">
        <v>204</v>
      </c>
      <c r="B7408" s="6" t="s">
        <v>194</v>
      </c>
      <c r="C7408" s="6" t="s">
        <v>166</v>
      </c>
      <c r="D7408">
        <v>996.39244399999995</v>
      </c>
      <c r="E7408" s="6" t="s">
        <v>36</v>
      </c>
      <c r="F7408" s="6" t="s">
        <v>35</v>
      </c>
      <c r="G7408">
        <v>20260723</v>
      </c>
    </row>
    <row r="7409" spans="1:7" x14ac:dyDescent="0.2">
      <c r="A7409" s="6" t="s">
        <v>204</v>
      </c>
      <c r="B7409" s="6" t="s">
        <v>194</v>
      </c>
      <c r="C7409" s="6" t="s">
        <v>166</v>
      </c>
      <c r="D7409">
        <v>181.69119800000001</v>
      </c>
      <c r="E7409" s="6" t="s">
        <v>38</v>
      </c>
      <c r="F7409" s="6" t="s">
        <v>37</v>
      </c>
      <c r="G7409">
        <v>20260723</v>
      </c>
    </row>
    <row r="7410" spans="1:7" x14ac:dyDescent="0.2">
      <c r="A7410" s="6" t="s">
        <v>204</v>
      </c>
      <c r="B7410" s="6" t="s">
        <v>194</v>
      </c>
      <c r="C7410" s="6" t="s">
        <v>166</v>
      </c>
      <c r="D7410">
        <v>12530.157112999999</v>
      </c>
      <c r="E7410" s="6" t="s">
        <v>40</v>
      </c>
      <c r="F7410" s="6" t="s">
        <v>39</v>
      </c>
      <c r="G7410">
        <v>20260723</v>
      </c>
    </row>
    <row r="7411" spans="1:7" x14ac:dyDescent="0.2">
      <c r="A7411" s="6" t="s">
        <v>204</v>
      </c>
      <c r="B7411" s="6" t="s">
        <v>194</v>
      </c>
      <c r="C7411" s="6" t="s">
        <v>166</v>
      </c>
      <c r="D7411">
        <v>3063.1183380000002</v>
      </c>
      <c r="E7411" s="6" t="s">
        <v>42</v>
      </c>
      <c r="F7411" s="6" t="s">
        <v>41</v>
      </c>
      <c r="G7411">
        <v>20260723</v>
      </c>
    </row>
    <row r="7412" spans="1:7" x14ac:dyDescent="0.2">
      <c r="A7412" s="6" t="s">
        <v>204</v>
      </c>
      <c r="B7412" s="6" t="s">
        <v>194</v>
      </c>
      <c r="C7412" s="6" t="s">
        <v>166</v>
      </c>
      <c r="D7412">
        <v>9467.0387750000009</v>
      </c>
      <c r="E7412" s="6" t="s">
        <v>44</v>
      </c>
      <c r="F7412" s="6" t="s">
        <v>43</v>
      </c>
      <c r="G7412">
        <v>20260723</v>
      </c>
    </row>
    <row r="7413" spans="1:7" x14ac:dyDescent="0.2">
      <c r="A7413" s="6" t="s">
        <v>204</v>
      </c>
      <c r="B7413" s="6" t="s">
        <v>194</v>
      </c>
      <c r="C7413" s="6" t="s">
        <v>166</v>
      </c>
      <c r="D7413">
        <v>0</v>
      </c>
      <c r="E7413" s="6" t="s">
        <v>46</v>
      </c>
      <c r="F7413" s="6" t="s">
        <v>45</v>
      </c>
      <c r="G7413">
        <v>20260723</v>
      </c>
    </row>
    <row r="7414" spans="1:7" x14ac:dyDescent="0.2">
      <c r="A7414" s="6" t="s">
        <v>204</v>
      </c>
      <c r="B7414" s="6" t="s">
        <v>194</v>
      </c>
      <c r="C7414" s="6" t="s">
        <v>166</v>
      </c>
      <c r="D7414">
        <v>0</v>
      </c>
      <c r="E7414" s="6" t="s">
        <v>48</v>
      </c>
      <c r="F7414" s="6" t="s">
        <v>47</v>
      </c>
      <c r="G7414">
        <v>20260723</v>
      </c>
    </row>
    <row r="7415" spans="1:7" x14ac:dyDescent="0.2">
      <c r="A7415" s="6" t="s">
        <v>204</v>
      </c>
      <c r="B7415" s="6" t="s">
        <v>194</v>
      </c>
      <c r="C7415" s="6" t="s">
        <v>166</v>
      </c>
      <c r="D7415">
        <v>13236.758672</v>
      </c>
      <c r="E7415" s="6" t="s">
        <v>50</v>
      </c>
      <c r="F7415" s="6" t="s">
        <v>49</v>
      </c>
      <c r="G7415">
        <v>20260723</v>
      </c>
    </row>
    <row r="7416" spans="1:7" x14ac:dyDescent="0.2">
      <c r="A7416" s="6" t="s">
        <v>204</v>
      </c>
      <c r="B7416" s="6" t="s">
        <v>194</v>
      </c>
      <c r="C7416" s="6" t="s">
        <v>166</v>
      </c>
      <c r="D7416">
        <v>217.95502400000001</v>
      </c>
      <c r="E7416" s="6" t="s">
        <v>52</v>
      </c>
      <c r="F7416" s="6" t="s">
        <v>51</v>
      </c>
      <c r="G7416">
        <v>20260723</v>
      </c>
    </row>
    <row r="7417" spans="1:7" x14ac:dyDescent="0.2">
      <c r="A7417" s="6" t="s">
        <v>204</v>
      </c>
      <c r="B7417" s="6" t="s">
        <v>194</v>
      </c>
      <c r="C7417" s="6" t="s">
        <v>166</v>
      </c>
      <c r="D7417">
        <v>83.656864999999996</v>
      </c>
      <c r="E7417" s="6" t="s">
        <v>54</v>
      </c>
      <c r="F7417" s="6" t="s">
        <v>53</v>
      </c>
      <c r="G7417">
        <v>20260723</v>
      </c>
    </row>
    <row r="7418" spans="1:7" x14ac:dyDescent="0.2">
      <c r="A7418" s="6" t="s">
        <v>204</v>
      </c>
      <c r="B7418" s="6" t="s">
        <v>194</v>
      </c>
      <c r="C7418" s="6" t="s">
        <v>166</v>
      </c>
      <c r="D7418">
        <v>0.440164</v>
      </c>
      <c r="E7418" s="6" t="s">
        <v>56</v>
      </c>
      <c r="F7418" s="6" t="s">
        <v>55</v>
      </c>
      <c r="G7418">
        <v>20260723</v>
      </c>
    </row>
    <row r="7419" spans="1:7" x14ac:dyDescent="0.2">
      <c r="A7419" s="6" t="s">
        <v>204</v>
      </c>
      <c r="B7419" s="6" t="s">
        <v>194</v>
      </c>
      <c r="C7419" s="6" t="s">
        <v>166</v>
      </c>
      <c r="D7419">
        <v>56114.720601000001</v>
      </c>
      <c r="E7419" s="6" t="s">
        <v>58</v>
      </c>
      <c r="F7419" s="6" t="s">
        <v>57</v>
      </c>
      <c r="G7419">
        <v>20260723</v>
      </c>
    </row>
    <row r="7420" spans="1:7" x14ac:dyDescent="0.2">
      <c r="A7420" s="6" t="s">
        <v>204</v>
      </c>
      <c r="B7420" s="6" t="s">
        <v>194</v>
      </c>
      <c r="C7420" s="6" t="s">
        <v>166</v>
      </c>
      <c r="D7420">
        <v>527.00379399999997</v>
      </c>
      <c r="E7420" s="6" t="s">
        <v>60</v>
      </c>
      <c r="F7420" s="6" t="s">
        <v>59</v>
      </c>
      <c r="G7420">
        <v>20260723</v>
      </c>
    </row>
    <row r="7421" spans="1:7" x14ac:dyDescent="0.2">
      <c r="A7421" s="6" t="s">
        <v>204</v>
      </c>
      <c r="B7421" s="6" t="s">
        <v>194</v>
      </c>
      <c r="C7421" s="6" t="s">
        <v>166</v>
      </c>
      <c r="D7421">
        <v>6.4814999999999998E-2</v>
      </c>
      <c r="E7421" s="6" t="s">
        <v>62</v>
      </c>
      <c r="F7421" s="6" t="s">
        <v>61</v>
      </c>
      <c r="G7421">
        <v>20260723</v>
      </c>
    </row>
    <row r="7422" spans="1:7" x14ac:dyDescent="0.2">
      <c r="A7422" s="6" t="s">
        <v>204</v>
      </c>
      <c r="B7422" s="6" t="s">
        <v>194</v>
      </c>
      <c r="C7422" s="6" t="s">
        <v>166</v>
      </c>
      <c r="D7422">
        <v>0</v>
      </c>
      <c r="E7422" s="6" t="s">
        <v>64</v>
      </c>
      <c r="F7422" s="6" t="s">
        <v>63</v>
      </c>
      <c r="G7422">
        <v>20260723</v>
      </c>
    </row>
    <row r="7423" spans="1:7" x14ac:dyDescent="0.2">
      <c r="A7423" s="6" t="s">
        <v>204</v>
      </c>
      <c r="B7423" s="6" t="s">
        <v>194</v>
      </c>
      <c r="C7423" s="6" t="s">
        <v>166</v>
      </c>
      <c r="D7423">
        <v>526.93897800000002</v>
      </c>
      <c r="E7423" s="6" t="s">
        <v>66</v>
      </c>
      <c r="F7423" s="6" t="s">
        <v>65</v>
      </c>
      <c r="G7423">
        <v>20260723</v>
      </c>
    </row>
    <row r="7424" spans="1:7" x14ac:dyDescent="0.2">
      <c r="A7424" s="6" t="s">
        <v>204</v>
      </c>
      <c r="B7424" s="6" t="s">
        <v>194</v>
      </c>
      <c r="C7424" s="6" t="s">
        <v>166</v>
      </c>
      <c r="D7424">
        <v>517.60672499999998</v>
      </c>
      <c r="E7424" s="6" t="s">
        <v>68</v>
      </c>
      <c r="F7424" s="6" t="s">
        <v>67</v>
      </c>
      <c r="G7424">
        <v>20260723</v>
      </c>
    </row>
    <row r="7425" spans="1:7" x14ac:dyDescent="0.2">
      <c r="A7425" s="6" t="s">
        <v>204</v>
      </c>
      <c r="B7425" s="6" t="s">
        <v>194</v>
      </c>
      <c r="C7425" s="6" t="s">
        <v>166</v>
      </c>
      <c r="D7425">
        <v>512.85197400000004</v>
      </c>
      <c r="E7425" s="6" t="s">
        <v>70</v>
      </c>
      <c r="F7425" s="6" t="s">
        <v>69</v>
      </c>
      <c r="G7425">
        <v>20260723</v>
      </c>
    </row>
    <row r="7426" spans="1:7" x14ac:dyDescent="0.2">
      <c r="A7426" s="6" t="s">
        <v>204</v>
      </c>
      <c r="B7426" s="6" t="s">
        <v>194</v>
      </c>
      <c r="C7426" s="6" t="s">
        <v>166</v>
      </c>
      <c r="D7426">
        <v>514.50540100000001</v>
      </c>
      <c r="E7426" s="6" t="s">
        <v>72</v>
      </c>
      <c r="F7426" s="6" t="s">
        <v>71</v>
      </c>
      <c r="G7426">
        <v>20260723</v>
      </c>
    </row>
    <row r="7427" spans="1:7" x14ac:dyDescent="0.2">
      <c r="A7427" s="6" t="s">
        <v>204</v>
      </c>
      <c r="B7427" s="6" t="s">
        <v>194</v>
      </c>
      <c r="C7427" s="6" t="s">
        <v>166</v>
      </c>
      <c r="D7427">
        <v>-1.6534260000000001</v>
      </c>
      <c r="E7427" s="6" t="s">
        <v>74</v>
      </c>
      <c r="F7427" s="6" t="s">
        <v>73</v>
      </c>
      <c r="G7427">
        <v>20260723</v>
      </c>
    </row>
    <row r="7428" spans="1:7" x14ac:dyDescent="0.2">
      <c r="A7428" s="6" t="s">
        <v>204</v>
      </c>
      <c r="B7428" s="6" t="s">
        <v>194</v>
      </c>
      <c r="C7428" s="6" t="s">
        <v>166</v>
      </c>
      <c r="D7428">
        <v>4.7547499999999996</v>
      </c>
      <c r="E7428" s="6" t="s">
        <v>76</v>
      </c>
      <c r="F7428" s="6" t="s">
        <v>75</v>
      </c>
      <c r="G7428">
        <v>20260723</v>
      </c>
    </row>
    <row r="7429" spans="1:7" x14ac:dyDescent="0.2">
      <c r="A7429" s="6" t="s">
        <v>204</v>
      </c>
      <c r="B7429" s="6" t="s">
        <v>194</v>
      </c>
      <c r="C7429" s="6" t="s">
        <v>166</v>
      </c>
      <c r="D7429">
        <v>2.2243390000000001</v>
      </c>
      <c r="E7429" s="6" t="s">
        <v>78</v>
      </c>
      <c r="F7429" s="6" t="s">
        <v>77</v>
      </c>
      <c r="G7429">
        <v>20260723</v>
      </c>
    </row>
    <row r="7430" spans="1:7" x14ac:dyDescent="0.2">
      <c r="A7430" s="6" t="s">
        <v>204</v>
      </c>
      <c r="B7430" s="6" t="s">
        <v>194</v>
      </c>
      <c r="C7430" s="6" t="s">
        <v>166</v>
      </c>
      <c r="D7430">
        <v>2.530411</v>
      </c>
      <c r="E7430" s="6" t="s">
        <v>80</v>
      </c>
      <c r="F7430" s="6" t="s">
        <v>79</v>
      </c>
      <c r="G7430">
        <v>20260723</v>
      </c>
    </row>
    <row r="7431" spans="1:7" x14ac:dyDescent="0.2">
      <c r="A7431" s="6" t="s">
        <v>204</v>
      </c>
      <c r="B7431" s="6" t="s">
        <v>194</v>
      </c>
      <c r="C7431" s="6" t="s">
        <v>166</v>
      </c>
      <c r="D7431">
        <v>0</v>
      </c>
      <c r="E7431" s="6" t="s">
        <v>82</v>
      </c>
      <c r="F7431" s="6" t="s">
        <v>81</v>
      </c>
      <c r="G7431">
        <v>20260723</v>
      </c>
    </row>
    <row r="7432" spans="1:7" x14ac:dyDescent="0.2">
      <c r="A7432" s="6" t="s">
        <v>204</v>
      </c>
      <c r="B7432" s="6" t="s">
        <v>194</v>
      </c>
      <c r="C7432" s="6" t="s">
        <v>166</v>
      </c>
      <c r="D7432">
        <v>20.400704000000001</v>
      </c>
      <c r="E7432" s="6" t="s">
        <v>84</v>
      </c>
      <c r="F7432" s="6" t="s">
        <v>83</v>
      </c>
      <c r="G7432">
        <v>20260723</v>
      </c>
    </row>
    <row r="7433" spans="1:7" x14ac:dyDescent="0.2">
      <c r="A7433" s="6" t="s">
        <v>204</v>
      </c>
      <c r="B7433" s="6" t="s">
        <v>194</v>
      </c>
      <c r="C7433" s="6" t="s">
        <v>166</v>
      </c>
      <c r="D7433">
        <v>192.09136699999999</v>
      </c>
      <c r="E7433" s="6" t="s">
        <v>86</v>
      </c>
      <c r="F7433" s="6" t="s">
        <v>85</v>
      </c>
      <c r="G7433">
        <v>20260723</v>
      </c>
    </row>
    <row r="7434" spans="1:7" x14ac:dyDescent="0.2">
      <c r="A7434" s="6" t="s">
        <v>204</v>
      </c>
      <c r="B7434" s="6" t="s">
        <v>194</v>
      </c>
      <c r="C7434" s="6" t="s">
        <v>166</v>
      </c>
      <c r="D7434">
        <v>52.143096</v>
      </c>
      <c r="E7434" s="6" t="s">
        <v>88</v>
      </c>
      <c r="F7434" s="6" t="s">
        <v>87</v>
      </c>
      <c r="G7434">
        <v>20260723</v>
      </c>
    </row>
    <row r="7435" spans="1:7" x14ac:dyDescent="0.2">
      <c r="A7435" s="6" t="s">
        <v>204</v>
      </c>
      <c r="B7435" s="6" t="s">
        <v>194</v>
      </c>
      <c r="C7435" s="6" t="s">
        <v>166</v>
      </c>
      <c r="D7435">
        <v>336.59340900000001</v>
      </c>
      <c r="E7435" s="6" t="s">
        <v>90</v>
      </c>
      <c r="F7435" s="6" t="s">
        <v>89</v>
      </c>
      <c r="G7435">
        <v>20260723</v>
      </c>
    </row>
    <row r="7436" spans="1:7" x14ac:dyDescent="0.2">
      <c r="A7436" s="6" t="s">
        <v>204</v>
      </c>
      <c r="B7436" s="6" t="s">
        <v>194</v>
      </c>
      <c r="C7436" s="6" t="s">
        <v>166</v>
      </c>
      <c r="D7436">
        <v>7.0314569999999996</v>
      </c>
      <c r="E7436" s="6" t="s">
        <v>92</v>
      </c>
      <c r="F7436" s="6" t="s">
        <v>91</v>
      </c>
      <c r="G7436">
        <v>20260723</v>
      </c>
    </row>
    <row r="7437" spans="1:7" x14ac:dyDescent="0.2">
      <c r="A7437" s="6" t="s">
        <v>204</v>
      </c>
      <c r="B7437" s="6" t="s">
        <v>194</v>
      </c>
      <c r="C7437" s="6" t="s">
        <v>166</v>
      </c>
      <c r="D7437">
        <v>0</v>
      </c>
      <c r="E7437" s="6" t="s">
        <v>94</v>
      </c>
      <c r="F7437" s="6" t="s">
        <v>93</v>
      </c>
      <c r="G7437">
        <v>20260723</v>
      </c>
    </row>
    <row r="7438" spans="1:7" x14ac:dyDescent="0.2">
      <c r="A7438" s="6" t="s">
        <v>204</v>
      </c>
      <c r="B7438" s="6" t="s">
        <v>194</v>
      </c>
      <c r="C7438" s="6" t="s">
        <v>166</v>
      </c>
      <c r="D7438">
        <v>1872.393873</v>
      </c>
      <c r="E7438" s="6" t="s">
        <v>96</v>
      </c>
      <c r="F7438" s="6" t="s">
        <v>95</v>
      </c>
      <c r="G7438">
        <v>20260723</v>
      </c>
    </row>
    <row r="7439" spans="1:7" x14ac:dyDescent="0.2">
      <c r="A7439" s="6" t="s">
        <v>204</v>
      </c>
      <c r="B7439" s="6" t="s">
        <v>194</v>
      </c>
      <c r="C7439" s="6" t="s">
        <v>166</v>
      </c>
      <c r="D7439">
        <v>146.378491</v>
      </c>
      <c r="E7439" s="6" t="s">
        <v>98</v>
      </c>
      <c r="F7439" s="6" t="s">
        <v>97</v>
      </c>
      <c r="G7439">
        <v>20260723</v>
      </c>
    </row>
    <row r="7440" spans="1:7" x14ac:dyDescent="0.2">
      <c r="A7440" s="6" t="s">
        <v>204</v>
      </c>
      <c r="B7440" s="6" t="s">
        <v>194</v>
      </c>
      <c r="C7440" s="6" t="s">
        <v>166</v>
      </c>
      <c r="D7440">
        <v>90002.893232999995</v>
      </c>
      <c r="E7440" s="6" t="s">
        <v>100</v>
      </c>
      <c r="F7440" s="6" t="s">
        <v>99</v>
      </c>
      <c r="G7440">
        <v>20260723</v>
      </c>
    </row>
    <row r="7441" spans="1:7" x14ac:dyDescent="0.2">
      <c r="A7441" s="6" t="s">
        <v>204</v>
      </c>
      <c r="B7441" s="6" t="s">
        <v>194</v>
      </c>
      <c r="C7441" s="6" t="s">
        <v>166</v>
      </c>
      <c r="E7441" s="6" t="s">
        <v>102</v>
      </c>
      <c r="F7441" s="6" t="s">
        <v>101</v>
      </c>
      <c r="G7441">
        <v>20260723</v>
      </c>
    </row>
    <row r="7442" spans="1:7" x14ac:dyDescent="0.2">
      <c r="A7442" s="6" t="s">
        <v>204</v>
      </c>
      <c r="B7442" s="6" t="s">
        <v>194</v>
      </c>
      <c r="C7442" s="6" t="s">
        <v>166</v>
      </c>
      <c r="D7442">
        <v>3504.6021329999999</v>
      </c>
      <c r="E7442" s="6" t="s">
        <v>167</v>
      </c>
      <c r="F7442" s="6" t="s">
        <v>103</v>
      </c>
      <c r="G7442">
        <v>20260723</v>
      </c>
    </row>
    <row r="7443" spans="1:7" x14ac:dyDescent="0.2">
      <c r="A7443" s="6" t="s">
        <v>204</v>
      </c>
      <c r="B7443" s="6" t="s">
        <v>194</v>
      </c>
      <c r="C7443" s="6" t="s">
        <v>166</v>
      </c>
      <c r="D7443">
        <v>2757.8097189999999</v>
      </c>
      <c r="E7443" s="6" t="s">
        <v>168</v>
      </c>
      <c r="F7443" s="6" t="s">
        <v>104</v>
      </c>
      <c r="G7443">
        <v>20260723</v>
      </c>
    </row>
    <row r="7444" spans="1:7" x14ac:dyDescent="0.2">
      <c r="A7444" s="6" t="s">
        <v>204</v>
      </c>
      <c r="B7444" s="6" t="s">
        <v>194</v>
      </c>
      <c r="C7444" s="6" t="s">
        <v>166</v>
      </c>
      <c r="D7444">
        <v>0</v>
      </c>
      <c r="E7444" s="6" t="s">
        <v>106</v>
      </c>
      <c r="F7444" s="6" t="s">
        <v>105</v>
      </c>
      <c r="G7444">
        <v>20260723</v>
      </c>
    </row>
    <row r="7445" spans="1:7" x14ac:dyDescent="0.2">
      <c r="A7445" s="6" t="s">
        <v>204</v>
      </c>
      <c r="B7445" s="6" t="s">
        <v>194</v>
      </c>
      <c r="C7445" s="6" t="s">
        <v>166</v>
      </c>
      <c r="D7445">
        <v>2472.2812859999999</v>
      </c>
      <c r="E7445" s="6" t="s">
        <v>108</v>
      </c>
      <c r="F7445" s="6" t="s">
        <v>107</v>
      </c>
      <c r="G7445">
        <v>20260723</v>
      </c>
    </row>
    <row r="7446" spans="1:7" x14ac:dyDescent="0.2">
      <c r="A7446" s="6" t="s">
        <v>204</v>
      </c>
      <c r="B7446" s="6" t="s">
        <v>194</v>
      </c>
      <c r="C7446" s="6" t="s">
        <v>166</v>
      </c>
      <c r="D7446">
        <v>285.52842900000002</v>
      </c>
      <c r="E7446" s="6" t="s">
        <v>110</v>
      </c>
      <c r="F7446" s="6" t="s">
        <v>109</v>
      </c>
      <c r="G7446">
        <v>20260723</v>
      </c>
    </row>
    <row r="7447" spans="1:7" x14ac:dyDescent="0.2">
      <c r="A7447" s="6" t="s">
        <v>204</v>
      </c>
      <c r="B7447" s="6" t="s">
        <v>194</v>
      </c>
      <c r="C7447" s="6" t="s">
        <v>166</v>
      </c>
      <c r="D7447">
        <v>746.792416</v>
      </c>
      <c r="E7447" s="6" t="s">
        <v>112</v>
      </c>
      <c r="F7447" s="6" t="s">
        <v>111</v>
      </c>
      <c r="G7447">
        <v>20260723</v>
      </c>
    </row>
    <row r="7448" spans="1:7" x14ac:dyDescent="0.2">
      <c r="A7448" s="6" t="s">
        <v>204</v>
      </c>
      <c r="B7448" s="6" t="s">
        <v>194</v>
      </c>
      <c r="C7448" s="6" t="s">
        <v>166</v>
      </c>
      <c r="D7448">
        <v>0</v>
      </c>
      <c r="E7448" s="6" t="s">
        <v>106</v>
      </c>
      <c r="F7448" s="6" t="s">
        <v>113</v>
      </c>
      <c r="G7448">
        <v>20260723</v>
      </c>
    </row>
    <row r="7449" spans="1:7" x14ac:dyDescent="0.2">
      <c r="A7449" s="6" t="s">
        <v>204</v>
      </c>
      <c r="B7449" s="6" t="s">
        <v>194</v>
      </c>
      <c r="C7449" s="6" t="s">
        <v>166</v>
      </c>
      <c r="D7449">
        <v>657.21876399999996</v>
      </c>
      <c r="E7449" s="6" t="s">
        <v>108</v>
      </c>
      <c r="F7449" s="6" t="s">
        <v>114</v>
      </c>
      <c r="G7449">
        <v>20260723</v>
      </c>
    </row>
    <row r="7450" spans="1:7" x14ac:dyDescent="0.2">
      <c r="A7450" s="6" t="s">
        <v>204</v>
      </c>
      <c r="B7450" s="6" t="s">
        <v>194</v>
      </c>
      <c r="C7450" s="6" t="s">
        <v>166</v>
      </c>
      <c r="D7450">
        <v>89.573645999999997</v>
      </c>
      <c r="E7450" s="6" t="s">
        <v>110</v>
      </c>
      <c r="F7450" s="6" t="s">
        <v>115</v>
      </c>
      <c r="G7450">
        <v>20260723</v>
      </c>
    </row>
    <row r="7451" spans="1:7" x14ac:dyDescent="0.2">
      <c r="A7451" s="6" t="s">
        <v>204</v>
      </c>
      <c r="B7451" s="6" t="s">
        <v>194</v>
      </c>
      <c r="C7451" s="6" t="s">
        <v>166</v>
      </c>
      <c r="D7451">
        <v>14011.840552</v>
      </c>
      <c r="E7451" s="6" t="s">
        <v>117</v>
      </c>
      <c r="F7451" s="6" t="s">
        <v>116</v>
      </c>
      <c r="G7451">
        <v>20260723</v>
      </c>
    </row>
    <row r="7452" spans="1:7" x14ac:dyDescent="0.2">
      <c r="A7452" s="6" t="s">
        <v>204</v>
      </c>
      <c r="B7452" s="6" t="s">
        <v>194</v>
      </c>
      <c r="C7452" s="6" t="s">
        <v>166</v>
      </c>
      <c r="D7452">
        <v>1762.7909729999999</v>
      </c>
      <c r="E7452" s="6" t="s">
        <v>119</v>
      </c>
      <c r="F7452" s="6" t="s">
        <v>118</v>
      </c>
      <c r="G7452">
        <v>20260723</v>
      </c>
    </row>
    <row r="7453" spans="1:7" x14ac:dyDescent="0.2">
      <c r="A7453" s="6" t="s">
        <v>204</v>
      </c>
      <c r="B7453" s="6" t="s">
        <v>194</v>
      </c>
      <c r="C7453" s="6" t="s">
        <v>166</v>
      </c>
      <c r="D7453">
        <v>0</v>
      </c>
      <c r="E7453" s="6" t="s">
        <v>106</v>
      </c>
      <c r="F7453" s="6" t="s">
        <v>120</v>
      </c>
      <c r="G7453">
        <v>20260723</v>
      </c>
    </row>
    <row r="7454" spans="1:7" x14ac:dyDescent="0.2">
      <c r="A7454" s="6" t="s">
        <v>204</v>
      </c>
      <c r="B7454" s="6" t="s">
        <v>194</v>
      </c>
      <c r="C7454" s="6" t="s">
        <v>166</v>
      </c>
      <c r="D7454">
        <v>1705.108557</v>
      </c>
      <c r="E7454" s="6" t="s">
        <v>108</v>
      </c>
      <c r="F7454" s="6" t="s">
        <v>121</v>
      </c>
      <c r="G7454">
        <v>20260723</v>
      </c>
    </row>
    <row r="7455" spans="1:7" x14ac:dyDescent="0.2">
      <c r="A7455" s="6" t="s">
        <v>204</v>
      </c>
      <c r="B7455" s="6" t="s">
        <v>194</v>
      </c>
      <c r="C7455" s="6" t="s">
        <v>166</v>
      </c>
      <c r="D7455">
        <v>57.682417000000001</v>
      </c>
      <c r="E7455" s="6" t="s">
        <v>110</v>
      </c>
      <c r="F7455" s="6" t="s">
        <v>122</v>
      </c>
      <c r="G7455">
        <v>20260723</v>
      </c>
    </row>
    <row r="7456" spans="1:7" x14ac:dyDescent="0.2">
      <c r="A7456" s="6" t="s">
        <v>204</v>
      </c>
      <c r="B7456" s="6" t="s">
        <v>194</v>
      </c>
      <c r="C7456" s="6" t="s">
        <v>166</v>
      </c>
      <c r="D7456">
        <v>12249.049580000001</v>
      </c>
      <c r="E7456" s="6" t="s">
        <v>169</v>
      </c>
      <c r="F7456" s="6" t="s">
        <v>123</v>
      </c>
      <c r="G7456">
        <v>20260723</v>
      </c>
    </row>
    <row r="7457" spans="1:7" x14ac:dyDescent="0.2">
      <c r="A7457" s="6" t="s">
        <v>204</v>
      </c>
      <c r="B7457" s="6" t="s">
        <v>194</v>
      </c>
      <c r="C7457" s="6" t="s">
        <v>166</v>
      </c>
      <c r="D7457">
        <v>0</v>
      </c>
      <c r="E7457" s="6" t="s">
        <v>106</v>
      </c>
      <c r="F7457" s="6" t="s">
        <v>124</v>
      </c>
      <c r="G7457">
        <v>20260723</v>
      </c>
    </row>
    <row r="7458" spans="1:7" x14ac:dyDescent="0.2">
      <c r="A7458" s="6" t="s">
        <v>204</v>
      </c>
      <c r="B7458" s="6" t="s">
        <v>194</v>
      </c>
      <c r="C7458" s="6" t="s">
        <v>166</v>
      </c>
      <c r="D7458">
        <v>11695.511364</v>
      </c>
      <c r="E7458" s="6" t="s">
        <v>108</v>
      </c>
      <c r="F7458" s="6" t="s">
        <v>125</v>
      </c>
      <c r="G7458">
        <v>20260723</v>
      </c>
    </row>
    <row r="7459" spans="1:7" x14ac:dyDescent="0.2">
      <c r="A7459" s="6" t="s">
        <v>204</v>
      </c>
      <c r="B7459" s="6" t="s">
        <v>194</v>
      </c>
      <c r="C7459" s="6" t="s">
        <v>166</v>
      </c>
      <c r="D7459">
        <v>553.53822000000002</v>
      </c>
      <c r="E7459" s="6" t="s">
        <v>110</v>
      </c>
      <c r="F7459" s="6" t="s">
        <v>126</v>
      </c>
      <c r="G7459">
        <v>20260723</v>
      </c>
    </row>
    <row r="7460" spans="1:7" x14ac:dyDescent="0.2">
      <c r="A7460" s="6" t="s">
        <v>204</v>
      </c>
      <c r="B7460" s="6" t="s">
        <v>194</v>
      </c>
      <c r="C7460" s="6" t="s">
        <v>166</v>
      </c>
      <c r="D7460">
        <v>53765.689942999998</v>
      </c>
      <c r="E7460" s="6" t="s">
        <v>170</v>
      </c>
      <c r="F7460" s="6" t="s">
        <v>127</v>
      </c>
      <c r="G7460">
        <v>20260723</v>
      </c>
    </row>
    <row r="7461" spans="1:7" x14ac:dyDescent="0.2">
      <c r="A7461" s="6" t="s">
        <v>204</v>
      </c>
      <c r="B7461" s="6" t="s">
        <v>194</v>
      </c>
      <c r="C7461" s="6" t="s">
        <v>166</v>
      </c>
      <c r="D7461">
        <v>0</v>
      </c>
      <c r="E7461" s="6" t="s">
        <v>106</v>
      </c>
      <c r="F7461" s="6" t="s">
        <v>128</v>
      </c>
      <c r="G7461">
        <v>20260723</v>
      </c>
    </row>
    <row r="7462" spans="1:7" x14ac:dyDescent="0.2">
      <c r="A7462" s="6" t="s">
        <v>204</v>
      </c>
      <c r="B7462" s="6" t="s">
        <v>194</v>
      </c>
      <c r="C7462" s="6" t="s">
        <v>166</v>
      </c>
      <c r="D7462">
        <v>53226.144099999998</v>
      </c>
      <c r="E7462" s="6" t="s">
        <v>108</v>
      </c>
      <c r="F7462" s="6" t="s">
        <v>129</v>
      </c>
      <c r="G7462">
        <v>20260723</v>
      </c>
    </row>
    <row r="7463" spans="1:7" x14ac:dyDescent="0.2">
      <c r="A7463" s="6" t="s">
        <v>204</v>
      </c>
      <c r="B7463" s="6" t="s">
        <v>194</v>
      </c>
      <c r="C7463" s="6" t="s">
        <v>166</v>
      </c>
      <c r="D7463">
        <v>539.54584299999999</v>
      </c>
      <c r="E7463" s="6" t="s">
        <v>110</v>
      </c>
      <c r="F7463" s="6" t="s">
        <v>130</v>
      </c>
      <c r="G7463">
        <v>20260723</v>
      </c>
    </row>
    <row r="7464" spans="1:7" x14ac:dyDescent="0.2">
      <c r="A7464" s="6" t="s">
        <v>204</v>
      </c>
      <c r="B7464" s="6" t="s">
        <v>194</v>
      </c>
      <c r="C7464" s="6" t="s">
        <v>166</v>
      </c>
      <c r="E7464" s="6" t="s">
        <v>132</v>
      </c>
      <c r="F7464" s="6" t="s">
        <v>131</v>
      </c>
      <c r="G7464">
        <v>20260723</v>
      </c>
    </row>
    <row r="7465" spans="1:7" x14ac:dyDescent="0.2">
      <c r="A7465" s="6" t="s">
        <v>204</v>
      </c>
      <c r="B7465" s="6" t="s">
        <v>194</v>
      </c>
      <c r="C7465" s="6" t="s">
        <v>166</v>
      </c>
      <c r="D7465">
        <v>0</v>
      </c>
      <c r="E7465" s="6" t="s">
        <v>134</v>
      </c>
      <c r="F7465" s="6" t="s">
        <v>133</v>
      </c>
      <c r="G7465">
        <v>20260723</v>
      </c>
    </row>
    <row r="7466" spans="1:7" x14ac:dyDescent="0.2">
      <c r="A7466" s="6" t="s">
        <v>204</v>
      </c>
      <c r="B7466" s="6" t="s">
        <v>194</v>
      </c>
      <c r="C7466" s="6" t="s">
        <v>166</v>
      </c>
      <c r="D7466">
        <v>1.4686269999999999</v>
      </c>
      <c r="E7466" s="6" t="s">
        <v>136</v>
      </c>
      <c r="F7466" s="6" t="s">
        <v>135</v>
      </c>
      <c r="G7466">
        <v>20260723</v>
      </c>
    </row>
    <row r="7467" spans="1:7" x14ac:dyDescent="0.2">
      <c r="A7467" s="6" t="s">
        <v>204</v>
      </c>
      <c r="B7467" s="6" t="s">
        <v>194</v>
      </c>
      <c r="C7467" s="6" t="s">
        <v>166</v>
      </c>
      <c r="D7467">
        <v>12.244638</v>
      </c>
      <c r="E7467" s="6" t="s">
        <v>138</v>
      </c>
      <c r="F7467" s="6" t="s">
        <v>137</v>
      </c>
      <c r="G7467">
        <v>20260723</v>
      </c>
    </row>
    <row r="7468" spans="1:7" x14ac:dyDescent="0.2">
      <c r="A7468" s="6" t="s">
        <v>204</v>
      </c>
      <c r="B7468" s="6" t="s">
        <v>194</v>
      </c>
      <c r="C7468" s="6" t="s">
        <v>166</v>
      </c>
      <c r="D7468">
        <v>1.3457680000000001</v>
      </c>
      <c r="E7468" s="6" t="s">
        <v>140</v>
      </c>
      <c r="F7468" s="6" t="s">
        <v>139</v>
      </c>
      <c r="G7468">
        <v>20260723</v>
      </c>
    </row>
    <row r="7469" spans="1:7" x14ac:dyDescent="0.2">
      <c r="A7469" s="6" t="s">
        <v>204</v>
      </c>
      <c r="B7469" s="6" t="s">
        <v>194</v>
      </c>
      <c r="C7469" s="6" t="s">
        <v>166</v>
      </c>
      <c r="D7469">
        <v>1688.406596</v>
      </c>
      <c r="E7469" s="6" t="s">
        <v>142</v>
      </c>
      <c r="F7469" s="6" t="s">
        <v>141</v>
      </c>
      <c r="G7469">
        <v>20260723</v>
      </c>
    </row>
    <row r="7470" spans="1:7" x14ac:dyDescent="0.2">
      <c r="A7470" s="6" t="s">
        <v>204</v>
      </c>
      <c r="B7470" s="6" t="s">
        <v>194</v>
      </c>
      <c r="C7470" s="6" t="s">
        <v>166</v>
      </c>
      <c r="D7470">
        <v>185.245307</v>
      </c>
      <c r="E7470" s="6" t="s">
        <v>52</v>
      </c>
      <c r="F7470" s="6" t="s">
        <v>143</v>
      </c>
      <c r="G7470">
        <v>20260723</v>
      </c>
    </row>
    <row r="7471" spans="1:7" x14ac:dyDescent="0.2">
      <c r="A7471" s="6" t="s">
        <v>204</v>
      </c>
      <c r="B7471" s="6" t="s">
        <v>194</v>
      </c>
      <c r="C7471" s="6" t="s">
        <v>166</v>
      </c>
      <c r="D7471">
        <v>0</v>
      </c>
      <c r="E7471" s="6" t="s">
        <v>145</v>
      </c>
      <c r="F7471" s="6" t="s">
        <v>144</v>
      </c>
      <c r="G7471">
        <v>20260723</v>
      </c>
    </row>
    <row r="7472" spans="1:7" x14ac:dyDescent="0.2">
      <c r="A7472" s="6" t="s">
        <v>204</v>
      </c>
      <c r="B7472" s="6" t="s">
        <v>194</v>
      </c>
      <c r="C7472" s="6" t="s">
        <v>166</v>
      </c>
      <c r="D7472">
        <v>7.4127320000000001</v>
      </c>
      <c r="E7472" s="6" t="s">
        <v>147</v>
      </c>
      <c r="F7472" s="6" t="s">
        <v>146</v>
      </c>
      <c r="G7472">
        <v>20260723</v>
      </c>
    </row>
    <row r="7473" spans="1:7" x14ac:dyDescent="0.2">
      <c r="A7473" s="6" t="s">
        <v>204</v>
      </c>
      <c r="B7473" s="6" t="s">
        <v>194</v>
      </c>
      <c r="C7473" s="6" t="s">
        <v>166</v>
      </c>
      <c r="D7473">
        <v>106.47503</v>
      </c>
      <c r="E7473" s="6" t="s">
        <v>149</v>
      </c>
      <c r="F7473" s="6" t="s">
        <v>148</v>
      </c>
      <c r="G7473">
        <v>20260723</v>
      </c>
    </row>
    <row r="7474" spans="1:7" x14ac:dyDescent="0.2">
      <c r="A7474" s="6" t="s">
        <v>204</v>
      </c>
      <c r="B7474" s="6" t="s">
        <v>194</v>
      </c>
      <c r="C7474" s="6" t="s">
        <v>166</v>
      </c>
      <c r="D7474">
        <v>130.02092400000001</v>
      </c>
      <c r="E7474" s="6" t="s">
        <v>151</v>
      </c>
      <c r="F7474" s="6" t="s">
        <v>150</v>
      </c>
      <c r="G7474">
        <v>20260723</v>
      </c>
    </row>
    <row r="7475" spans="1:7" x14ac:dyDescent="0.2">
      <c r="A7475" s="6" t="s">
        <v>204</v>
      </c>
      <c r="B7475" s="6" t="s">
        <v>194</v>
      </c>
      <c r="C7475" s="6" t="s">
        <v>166</v>
      </c>
      <c r="D7475">
        <v>333.98328400000003</v>
      </c>
      <c r="E7475" s="6" t="s">
        <v>153</v>
      </c>
      <c r="F7475" s="6" t="s">
        <v>152</v>
      </c>
      <c r="G7475">
        <v>20260723</v>
      </c>
    </row>
    <row r="7476" spans="1:7" x14ac:dyDescent="0.2">
      <c r="A7476" s="6" t="s">
        <v>204</v>
      </c>
      <c r="B7476" s="6" t="s">
        <v>194</v>
      </c>
      <c r="C7476" s="6" t="s">
        <v>166</v>
      </c>
      <c r="D7476">
        <v>886.44329200000004</v>
      </c>
      <c r="E7476" s="6" t="s">
        <v>155</v>
      </c>
      <c r="F7476" s="6" t="s">
        <v>154</v>
      </c>
      <c r="G7476">
        <v>20260723</v>
      </c>
    </row>
    <row r="7477" spans="1:7" x14ac:dyDescent="0.2">
      <c r="A7477" s="6" t="s">
        <v>204</v>
      </c>
      <c r="B7477" s="6" t="s">
        <v>194</v>
      </c>
      <c r="C7477" s="6" t="s">
        <v>166</v>
      </c>
      <c r="D7477">
        <v>0</v>
      </c>
      <c r="E7477" s="6" t="s">
        <v>157</v>
      </c>
      <c r="F7477" s="6" t="s">
        <v>156</v>
      </c>
      <c r="G7477">
        <v>20260723</v>
      </c>
    </row>
    <row r="7478" spans="1:7" x14ac:dyDescent="0.2">
      <c r="A7478" s="6" t="s">
        <v>204</v>
      </c>
      <c r="B7478" s="6" t="s">
        <v>194</v>
      </c>
      <c r="C7478" s="6" t="s">
        <v>166</v>
      </c>
      <c r="D7478">
        <v>886.44329200000004</v>
      </c>
      <c r="E7478" s="6" t="s">
        <v>159</v>
      </c>
      <c r="F7478" s="6" t="s">
        <v>158</v>
      </c>
      <c r="G7478">
        <v>20260723</v>
      </c>
    </row>
    <row r="7479" spans="1:7" x14ac:dyDescent="0.2">
      <c r="A7479" s="6" t="s">
        <v>204</v>
      </c>
      <c r="B7479" s="6" t="s">
        <v>194</v>
      </c>
      <c r="C7479" s="6" t="s">
        <v>166</v>
      </c>
      <c r="D7479">
        <v>269.45791100000002</v>
      </c>
      <c r="E7479" s="6" t="s">
        <v>161</v>
      </c>
      <c r="F7479" s="6" t="s">
        <v>160</v>
      </c>
      <c r="G7479">
        <v>20260723</v>
      </c>
    </row>
    <row r="7480" spans="1:7" x14ac:dyDescent="0.2">
      <c r="A7480" s="6" t="s">
        <v>204</v>
      </c>
      <c r="B7480" s="6" t="s">
        <v>194</v>
      </c>
      <c r="C7480" s="6" t="s">
        <v>166</v>
      </c>
      <c r="D7480">
        <v>74904.636738999994</v>
      </c>
      <c r="E7480" s="6" t="s">
        <v>163</v>
      </c>
      <c r="F7480" s="6" t="s">
        <v>162</v>
      </c>
      <c r="G7480">
        <v>20260723</v>
      </c>
    </row>
    <row r="7481" spans="1:7" x14ac:dyDescent="0.2">
      <c r="A7481" s="6" t="s">
        <v>204</v>
      </c>
      <c r="B7481" s="6" t="s">
        <v>194</v>
      </c>
      <c r="C7481" s="6" t="s">
        <v>166</v>
      </c>
      <c r="D7481">
        <v>15098.256493999999</v>
      </c>
      <c r="E7481" s="6" t="s">
        <v>165</v>
      </c>
      <c r="F7481" s="6" t="s">
        <v>164</v>
      </c>
      <c r="G7481">
        <v>20260723</v>
      </c>
    </row>
    <row r="7482" spans="1:7" x14ac:dyDescent="0.2">
      <c r="A7482" s="6" t="s">
        <v>204</v>
      </c>
      <c r="B7482" s="6" t="s">
        <v>195</v>
      </c>
      <c r="C7482" s="6" t="s">
        <v>166</v>
      </c>
      <c r="E7482" s="6" t="s">
        <v>12</v>
      </c>
      <c r="F7482" s="6" t="s">
        <v>11</v>
      </c>
      <c r="G7482">
        <v>20260723</v>
      </c>
    </row>
    <row r="7483" spans="1:7" x14ac:dyDescent="0.2">
      <c r="A7483" s="6" t="s">
        <v>204</v>
      </c>
      <c r="B7483" s="6" t="s">
        <v>195</v>
      </c>
      <c r="C7483" s="6" t="s">
        <v>166</v>
      </c>
      <c r="E7483" s="6" t="s">
        <v>16</v>
      </c>
      <c r="F7483" s="6" t="s">
        <v>15</v>
      </c>
      <c r="G7483">
        <v>20260723</v>
      </c>
    </row>
    <row r="7484" spans="1:7" x14ac:dyDescent="0.2">
      <c r="A7484" s="6" t="s">
        <v>204</v>
      </c>
      <c r="B7484" s="6" t="s">
        <v>195</v>
      </c>
      <c r="C7484" s="6" t="s">
        <v>166</v>
      </c>
      <c r="E7484" s="6" t="s">
        <v>18</v>
      </c>
      <c r="F7484" s="6" t="s">
        <v>17</v>
      </c>
      <c r="G7484">
        <v>20260723</v>
      </c>
    </row>
    <row r="7485" spans="1:7" x14ac:dyDescent="0.2">
      <c r="A7485" s="6" t="s">
        <v>204</v>
      </c>
      <c r="B7485" s="6" t="s">
        <v>195</v>
      </c>
      <c r="C7485" s="6" t="s">
        <v>166</v>
      </c>
      <c r="D7485">
        <v>0</v>
      </c>
      <c r="E7485" s="6" t="s">
        <v>20</v>
      </c>
      <c r="F7485" s="6" t="s">
        <v>19</v>
      </c>
      <c r="G7485">
        <v>20260723</v>
      </c>
    </row>
    <row r="7486" spans="1:7" x14ac:dyDescent="0.2">
      <c r="A7486" s="6" t="s">
        <v>204</v>
      </c>
      <c r="B7486" s="6" t="s">
        <v>195</v>
      </c>
      <c r="C7486" s="6" t="s">
        <v>166</v>
      </c>
      <c r="D7486">
        <v>62.437108000000002</v>
      </c>
      <c r="E7486" s="6" t="s">
        <v>22</v>
      </c>
      <c r="F7486" s="6" t="s">
        <v>21</v>
      </c>
      <c r="G7486">
        <v>20260723</v>
      </c>
    </row>
    <row r="7487" spans="1:7" x14ac:dyDescent="0.2">
      <c r="A7487" s="6" t="s">
        <v>204</v>
      </c>
      <c r="B7487" s="6" t="s">
        <v>195</v>
      </c>
      <c r="C7487" s="6" t="s">
        <v>166</v>
      </c>
      <c r="D7487">
        <v>2.9294880000000001</v>
      </c>
      <c r="E7487" s="6" t="s">
        <v>24</v>
      </c>
      <c r="F7487" s="6" t="s">
        <v>23</v>
      </c>
      <c r="G7487">
        <v>20260723</v>
      </c>
    </row>
    <row r="7488" spans="1:7" x14ac:dyDescent="0.2">
      <c r="A7488" s="6" t="s">
        <v>204</v>
      </c>
      <c r="B7488" s="6" t="s">
        <v>195</v>
      </c>
      <c r="C7488" s="6" t="s">
        <v>166</v>
      </c>
      <c r="D7488">
        <v>95.609748999999994</v>
      </c>
      <c r="E7488" s="6" t="s">
        <v>26</v>
      </c>
      <c r="F7488" s="6" t="s">
        <v>25</v>
      </c>
      <c r="G7488">
        <v>20260723</v>
      </c>
    </row>
    <row r="7489" spans="1:7" x14ac:dyDescent="0.2">
      <c r="A7489" s="6" t="s">
        <v>204</v>
      </c>
      <c r="B7489" s="6" t="s">
        <v>195</v>
      </c>
      <c r="C7489" s="6" t="s">
        <v>166</v>
      </c>
      <c r="D7489">
        <v>29937.905320999998</v>
      </c>
      <c r="E7489" s="6" t="s">
        <v>28</v>
      </c>
      <c r="F7489" s="6" t="s">
        <v>27</v>
      </c>
      <c r="G7489">
        <v>20260723</v>
      </c>
    </row>
    <row r="7490" spans="1:7" x14ac:dyDescent="0.2">
      <c r="A7490" s="6" t="s">
        <v>204</v>
      </c>
      <c r="B7490" s="6" t="s">
        <v>195</v>
      </c>
      <c r="C7490" s="6" t="s">
        <v>166</v>
      </c>
      <c r="D7490">
        <v>1570.0112019999999</v>
      </c>
      <c r="E7490" s="6" t="s">
        <v>30</v>
      </c>
      <c r="F7490" s="6" t="s">
        <v>29</v>
      </c>
      <c r="G7490">
        <v>20260723</v>
      </c>
    </row>
    <row r="7491" spans="1:7" x14ac:dyDescent="0.2">
      <c r="A7491" s="6" t="s">
        <v>204</v>
      </c>
      <c r="B7491" s="6" t="s">
        <v>195</v>
      </c>
      <c r="C7491" s="6" t="s">
        <v>166</v>
      </c>
      <c r="D7491">
        <v>1194.7192339999999</v>
      </c>
      <c r="E7491" s="6" t="s">
        <v>32</v>
      </c>
      <c r="F7491" s="6" t="s">
        <v>31</v>
      </c>
      <c r="G7491">
        <v>20260723</v>
      </c>
    </row>
    <row r="7492" spans="1:7" x14ac:dyDescent="0.2">
      <c r="A7492" s="6" t="s">
        <v>204</v>
      </c>
      <c r="B7492" s="6" t="s">
        <v>195</v>
      </c>
      <c r="C7492" s="6" t="s">
        <v>166</v>
      </c>
      <c r="D7492">
        <v>941.92854199999999</v>
      </c>
      <c r="E7492" s="6" t="s">
        <v>34</v>
      </c>
      <c r="F7492" s="6" t="s">
        <v>33</v>
      </c>
      <c r="G7492">
        <v>20260723</v>
      </c>
    </row>
    <row r="7493" spans="1:7" x14ac:dyDescent="0.2">
      <c r="A7493" s="6" t="s">
        <v>204</v>
      </c>
      <c r="B7493" s="6" t="s">
        <v>195</v>
      </c>
      <c r="C7493" s="6" t="s">
        <v>166</v>
      </c>
      <c r="D7493">
        <v>772.95301300000006</v>
      </c>
      <c r="E7493" s="6" t="s">
        <v>36</v>
      </c>
      <c r="F7493" s="6" t="s">
        <v>35</v>
      </c>
      <c r="G7493">
        <v>20260723</v>
      </c>
    </row>
    <row r="7494" spans="1:7" x14ac:dyDescent="0.2">
      <c r="A7494" s="6" t="s">
        <v>204</v>
      </c>
      <c r="B7494" s="6" t="s">
        <v>195</v>
      </c>
      <c r="C7494" s="6" t="s">
        <v>166</v>
      </c>
      <c r="D7494">
        <v>168.97553199999999</v>
      </c>
      <c r="E7494" s="6" t="s">
        <v>38</v>
      </c>
      <c r="F7494" s="6" t="s">
        <v>37</v>
      </c>
      <c r="G7494">
        <v>20260723</v>
      </c>
    </row>
    <row r="7495" spans="1:7" x14ac:dyDescent="0.2">
      <c r="A7495" s="6" t="s">
        <v>204</v>
      </c>
      <c r="B7495" s="6" t="s">
        <v>195</v>
      </c>
      <c r="C7495" s="6" t="s">
        <v>166</v>
      </c>
      <c r="D7495">
        <v>11937.444616999999</v>
      </c>
      <c r="E7495" s="6" t="s">
        <v>40</v>
      </c>
      <c r="F7495" s="6" t="s">
        <v>39</v>
      </c>
      <c r="G7495">
        <v>20260723</v>
      </c>
    </row>
    <row r="7496" spans="1:7" x14ac:dyDescent="0.2">
      <c r="A7496" s="6" t="s">
        <v>204</v>
      </c>
      <c r="B7496" s="6" t="s">
        <v>195</v>
      </c>
      <c r="C7496" s="6" t="s">
        <v>166</v>
      </c>
      <c r="D7496">
        <v>2839.7429179999999</v>
      </c>
      <c r="E7496" s="6" t="s">
        <v>42</v>
      </c>
      <c r="F7496" s="6" t="s">
        <v>41</v>
      </c>
      <c r="G7496">
        <v>20260723</v>
      </c>
    </row>
    <row r="7497" spans="1:7" x14ac:dyDescent="0.2">
      <c r="A7497" s="6" t="s">
        <v>204</v>
      </c>
      <c r="B7497" s="6" t="s">
        <v>195</v>
      </c>
      <c r="C7497" s="6" t="s">
        <v>166</v>
      </c>
      <c r="D7497">
        <v>9091.8812180000004</v>
      </c>
      <c r="E7497" s="6" t="s">
        <v>44</v>
      </c>
      <c r="F7497" s="6" t="s">
        <v>43</v>
      </c>
      <c r="G7497">
        <v>20260723</v>
      </c>
    </row>
    <row r="7498" spans="1:7" x14ac:dyDescent="0.2">
      <c r="A7498" s="6" t="s">
        <v>204</v>
      </c>
      <c r="B7498" s="6" t="s">
        <v>195</v>
      </c>
      <c r="C7498" s="6" t="s">
        <v>166</v>
      </c>
      <c r="D7498">
        <v>0</v>
      </c>
      <c r="E7498" s="6" t="s">
        <v>46</v>
      </c>
      <c r="F7498" s="6" t="s">
        <v>45</v>
      </c>
      <c r="G7498">
        <v>20260723</v>
      </c>
    </row>
    <row r="7499" spans="1:7" x14ac:dyDescent="0.2">
      <c r="A7499" s="6" t="s">
        <v>204</v>
      </c>
      <c r="B7499" s="6" t="s">
        <v>195</v>
      </c>
      <c r="C7499" s="6" t="s">
        <v>166</v>
      </c>
      <c r="D7499">
        <v>5.8204799999999999</v>
      </c>
      <c r="E7499" s="6" t="s">
        <v>48</v>
      </c>
      <c r="F7499" s="6" t="s">
        <v>47</v>
      </c>
      <c r="G7499">
        <v>20260723</v>
      </c>
    </row>
    <row r="7500" spans="1:7" x14ac:dyDescent="0.2">
      <c r="A7500" s="6" t="s">
        <v>204</v>
      </c>
      <c r="B7500" s="6" t="s">
        <v>195</v>
      </c>
      <c r="C7500" s="6" t="s">
        <v>166</v>
      </c>
      <c r="D7500">
        <v>14101.493796000001</v>
      </c>
      <c r="E7500" s="6" t="s">
        <v>50</v>
      </c>
      <c r="F7500" s="6" t="s">
        <v>49</v>
      </c>
      <c r="G7500">
        <v>20260723</v>
      </c>
    </row>
    <row r="7501" spans="1:7" x14ac:dyDescent="0.2">
      <c r="A7501" s="6" t="s">
        <v>204</v>
      </c>
      <c r="B7501" s="6" t="s">
        <v>195</v>
      </c>
      <c r="C7501" s="6" t="s">
        <v>166</v>
      </c>
      <c r="D7501">
        <v>123.63484099999999</v>
      </c>
      <c r="E7501" s="6" t="s">
        <v>52</v>
      </c>
      <c r="F7501" s="6" t="s">
        <v>51</v>
      </c>
      <c r="G7501">
        <v>20260723</v>
      </c>
    </row>
    <row r="7502" spans="1:7" x14ac:dyDescent="0.2">
      <c r="A7502" s="6" t="s">
        <v>204</v>
      </c>
      <c r="B7502" s="6" t="s">
        <v>195</v>
      </c>
      <c r="C7502" s="6" t="s">
        <v>166</v>
      </c>
      <c r="D7502">
        <v>68.161321999999998</v>
      </c>
      <c r="E7502" s="6" t="s">
        <v>54</v>
      </c>
      <c r="F7502" s="6" t="s">
        <v>53</v>
      </c>
      <c r="G7502">
        <v>20260723</v>
      </c>
    </row>
    <row r="7503" spans="1:7" x14ac:dyDescent="0.2">
      <c r="A7503" s="6" t="s">
        <v>204</v>
      </c>
      <c r="B7503" s="6" t="s">
        <v>195</v>
      </c>
      <c r="C7503" s="6" t="s">
        <v>166</v>
      </c>
      <c r="D7503">
        <v>0.51176600000000005</v>
      </c>
      <c r="E7503" s="6" t="s">
        <v>56</v>
      </c>
      <c r="F7503" s="6" t="s">
        <v>55</v>
      </c>
      <c r="G7503">
        <v>20260723</v>
      </c>
    </row>
    <row r="7504" spans="1:7" x14ac:dyDescent="0.2">
      <c r="A7504" s="6" t="s">
        <v>204</v>
      </c>
      <c r="B7504" s="6" t="s">
        <v>195</v>
      </c>
      <c r="C7504" s="6" t="s">
        <v>166</v>
      </c>
      <c r="D7504">
        <v>61696.096695</v>
      </c>
      <c r="E7504" s="6" t="s">
        <v>58</v>
      </c>
      <c r="F7504" s="6" t="s">
        <v>57</v>
      </c>
      <c r="G7504">
        <v>20260723</v>
      </c>
    </row>
    <row r="7505" spans="1:7" x14ac:dyDescent="0.2">
      <c r="A7505" s="6" t="s">
        <v>204</v>
      </c>
      <c r="B7505" s="6" t="s">
        <v>195</v>
      </c>
      <c r="C7505" s="6" t="s">
        <v>166</v>
      </c>
      <c r="D7505">
        <v>402.37034599999998</v>
      </c>
      <c r="E7505" s="6" t="s">
        <v>60</v>
      </c>
      <c r="F7505" s="6" t="s">
        <v>59</v>
      </c>
      <c r="G7505">
        <v>20260723</v>
      </c>
    </row>
    <row r="7506" spans="1:7" x14ac:dyDescent="0.2">
      <c r="A7506" s="6" t="s">
        <v>204</v>
      </c>
      <c r="B7506" s="6" t="s">
        <v>195</v>
      </c>
      <c r="C7506" s="6" t="s">
        <v>166</v>
      </c>
      <c r="D7506">
        <v>5.0178E-2</v>
      </c>
      <c r="E7506" s="6" t="s">
        <v>62</v>
      </c>
      <c r="F7506" s="6" t="s">
        <v>61</v>
      </c>
      <c r="G7506">
        <v>20260723</v>
      </c>
    </row>
    <row r="7507" spans="1:7" x14ac:dyDescent="0.2">
      <c r="A7507" s="6" t="s">
        <v>204</v>
      </c>
      <c r="B7507" s="6" t="s">
        <v>195</v>
      </c>
      <c r="C7507" s="6" t="s">
        <v>166</v>
      </c>
      <c r="D7507">
        <v>4.0000000000000001E-3</v>
      </c>
      <c r="E7507" s="6" t="s">
        <v>64</v>
      </c>
      <c r="F7507" s="6" t="s">
        <v>63</v>
      </c>
      <c r="G7507">
        <v>20260723</v>
      </c>
    </row>
    <row r="7508" spans="1:7" x14ac:dyDescent="0.2">
      <c r="A7508" s="6" t="s">
        <v>204</v>
      </c>
      <c r="B7508" s="6" t="s">
        <v>195</v>
      </c>
      <c r="C7508" s="6" t="s">
        <v>166</v>
      </c>
      <c r="D7508">
        <v>402.316168</v>
      </c>
      <c r="E7508" s="6" t="s">
        <v>66</v>
      </c>
      <c r="F7508" s="6" t="s">
        <v>65</v>
      </c>
      <c r="G7508">
        <v>20260723</v>
      </c>
    </row>
    <row r="7509" spans="1:7" x14ac:dyDescent="0.2">
      <c r="A7509" s="6" t="s">
        <v>204</v>
      </c>
      <c r="B7509" s="6" t="s">
        <v>195</v>
      </c>
      <c r="C7509" s="6" t="s">
        <v>166</v>
      </c>
      <c r="D7509">
        <v>583.649765</v>
      </c>
      <c r="E7509" s="6" t="s">
        <v>68</v>
      </c>
      <c r="F7509" s="6" t="s">
        <v>67</v>
      </c>
      <c r="G7509">
        <v>20260723</v>
      </c>
    </row>
    <row r="7510" spans="1:7" x14ac:dyDescent="0.2">
      <c r="A7510" s="6" t="s">
        <v>204</v>
      </c>
      <c r="B7510" s="6" t="s">
        <v>195</v>
      </c>
      <c r="C7510" s="6" t="s">
        <v>166</v>
      </c>
      <c r="D7510">
        <v>575.59260400000005</v>
      </c>
      <c r="E7510" s="6" t="s">
        <v>70</v>
      </c>
      <c r="F7510" s="6" t="s">
        <v>69</v>
      </c>
      <c r="G7510">
        <v>20260723</v>
      </c>
    </row>
    <row r="7511" spans="1:7" x14ac:dyDescent="0.2">
      <c r="A7511" s="6" t="s">
        <v>204</v>
      </c>
      <c r="B7511" s="6" t="s">
        <v>195</v>
      </c>
      <c r="C7511" s="6" t="s">
        <v>166</v>
      </c>
      <c r="D7511">
        <v>577.95113000000003</v>
      </c>
      <c r="E7511" s="6" t="s">
        <v>72</v>
      </c>
      <c r="F7511" s="6" t="s">
        <v>71</v>
      </c>
      <c r="G7511">
        <v>20260723</v>
      </c>
    </row>
    <row r="7512" spans="1:7" x14ac:dyDescent="0.2">
      <c r="A7512" s="6" t="s">
        <v>204</v>
      </c>
      <c r="B7512" s="6" t="s">
        <v>195</v>
      </c>
      <c r="C7512" s="6" t="s">
        <v>166</v>
      </c>
      <c r="D7512">
        <v>-2.3585229999999999</v>
      </c>
      <c r="E7512" s="6" t="s">
        <v>74</v>
      </c>
      <c r="F7512" s="6" t="s">
        <v>73</v>
      </c>
      <c r="G7512">
        <v>20260723</v>
      </c>
    </row>
    <row r="7513" spans="1:7" x14ac:dyDescent="0.2">
      <c r="A7513" s="6" t="s">
        <v>204</v>
      </c>
      <c r="B7513" s="6" t="s">
        <v>195</v>
      </c>
      <c r="C7513" s="6" t="s">
        <v>166</v>
      </c>
      <c r="D7513">
        <v>8.0571619999999999</v>
      </c>
      <c r="E7513" s="6" t="s">
        <v>76</v>
      </c>
      <c r="F7513" s="6" t="s">
        <v>75</v>
      </c>
      <c r="G7513">
        <v>20260723</v>
      </c>
    </row>
    <row r="7514" spans="1:7" x14ac:dyDescent="0.2">
      <c r="A7514" s="6" t="s">
        <v>204</v>
      </c>
      <c r="B7514" s="6" t="s">
        <v>195</v>
      </c>
      <c r="C7514" s="6" t="s">
        <v>166</v>
      </c>
      <c r="D7514">
        <v>1.2122889999999999</v>
      </c>
      <c r="E7514" s="6" t="s">
        <v>78</v>
      </c>
      <c r="F7514" s="6" t="s">
        <v>77</v>
      </c>
      <c r="G7514">
        <v>20260723</v>
      </c>
    </row>
    <row r="7515" spans="1:7" x14ac:dyDescent="0.2">
      <c r="A7515" s="6" t="s">
        <v>204</v>
      </c>
      <c r="B7515" s="6" t="s">
        <v>195</v>
      </c>
      <c r="C7515" s="6" t="s">
        <v>166</v>
      </c>
      <c r="D7515">
        <v>6.8448729999999998</v>
      </c>
      <c r="E7515" s="6" t="s">
        <v>80</v>
      </c>
      <c r="F7515" s="6" t="s">
        <v>79</v>
      </c>
      <c r="G7515">
        <v>20260723</v>
      </c>
    </row>
    <row r="7516" spans="1:7" x14ac:dyDescent="0.2">
      <c r="A7516" s="6" t="s">
        <v>204</v>
      </c>
      <c r="B7516" s="6" t="s">
        <v>195</v>
      </c>
      <c r="C7516" s="6" t="s">
        <v>166</v>
      </c>
      <c r="D7516">
        <v>0</v>
      </c>
      <c r="E7516" s="6" t="s">
        <v>82</v>
      </c>
      <c r="F7516" s="6" t="s">
        <v>81</v>
      </c>
      <c r="G7516">
        <v>20260723</v>
      </c>
    </row>
    <row r="7517" spans="1:7" x14ac:dyDescent="0.2">
      <c r="A7517" s="6" t="s">
        <v>204</v>
      </c>
      <c r="B7517" s="6" t="s">
        <v>195</v>
      </c>
      <c r="C7517" s="6" t="s">
        <v>166</v>
      </c>
      <c r="D7517">
        <v>18.823405999999999</v>
      </c>
      <c r="E7517" s="6" t="s">
        <v>84</v>
      </c>
      <c r="F7517" s="6" t="s">
        <v>83</v>
      </c>
      <c r="G7517">
        <v>20260723</v>
      </c>
    </row>
    <row r="7518" spans="1:7" x14ac:dyDescent="0.2">
      <c r="A7518" s="6" t="s">
        <v>204</v>
      </c>
      <c r="B7518" s="6" t="s">
        <v>195</v>
      </c>
      <c r="C7518" s="6" t="s">
        <v>166</v>
      </c>
      <c r="D7518">
        <v>185.114339</v>
      </c>
      <c r="E7518" s="6" t="s">
        <v>86</v>
      </c>
      <c r="F7518" s="6" t="s">
        <v>85</v>
      </c>
      <c r="G7518">
        <v>20260723</v>
      </c>
    </row>
    <row r="7519" spans="1:7" x14ac:dyDescent="0.2">
      <c r="A7519" s="6" t="s">
        <v>204</v>
      </c>
      <c r="B7519" s="6" t="s">
        <v>195</v>
      </c>
      <c r="C7519" s="6" t="s">
        <v>166</v>
      </c>
      <c r="D7519">
        <v>110.802842</v>
      </c>
      <c r="E7519" s="6" t="s">
        <v>88</v>
      </c>
      <c r="F7519" s="6" t="s">
        <v>87</v>
      </c>
      <c r="G7519">
        <v>20260723</v>
      </c>
    </row>
    <row r="7520" spans="1:7" x14ac:dyDescent="0.2">
      <c r="A7520" s="6" t="s">
        <v>204</v>
      </c>
      <c r="B7520" s="6" t="s">
        <v>195</v>
      </c>
      <c r="C7520" s="6" t="s">
        <v>166</v>
      </c>
      <c r="D7520">
        <v>276.65205500000002</v>
      </c>
      <c r="E7520" s="6" t="s">
        <v>90</v>
      </c>
      <c r="F7520" s="6" t="s">
        <v>89</v>
      </c>
      <c r="G7520">
        <v>20260723</v>
      </c>
    </row>
    <row r="7521" spans="1:7" x14ac:dyDescent="0.2">
      <c r="A7521" s="6" t="s">
        <v>204</v>
      </c>
      <c r="B7521" s="6" t="s">
        <v>195</v>
      </c>
      <c r="C7521" s="6" t="s">
        <v>166</v>
      </c>
      <c r="D7521">
        <v>7.0314569999999996</v>
      </c>
      <c r="E7521" s="6" t="s">
        <v>92</v>
      </c>
      <c r="F7521" s="6" t="s">
        <v>91</v>
      </c>
      <c r="G7521">
        <v>20260723</v>
      </c>
    </row>
    <row r="7522" spans="1:7" x14ac:dyDescent="0.2">
      <c r="A7522" s="6" t="s">
        <v>204</v>
      </c>
      <c r="B7522" s="6" t="s">
        <v>195</v>
      </c>
      <c r="C7522" s="6" t="s">
        <v>166</v>
      </c>
      <c r="D7522">
        <v>0</v>
      </c>
      <c r="E7522" s="6" t="s">
        <v>94</v>
      </c>
      <c r="F7522" s="6" t="s">
        <v>93</v>
      </c>
      <c r="G7522">
        <v>20260723</v>
      </c>
    </row>
    <row r="7523" spans="1:7" x14ac:dyDescent="0.2">
      <c r="A7523" s="6" t="s">
        <v>204</v>
      </c>
      <c r="B7523" s="6" t="s">
        <v>195</v>
      </c>
      <c r="C7523" s="6" t="s">
        <v>166</v>
      </c>
      <c r="D7523">
        <v>1918.3110939999999</v>
      </c>
      <c r="E7523" s="6" t="s">
        <v>96</v>
      </c>
      <c r="F7523" s="6" t="s">
        <v>95</v>
      </c>
      <c r="G7523">
        <v>20260723</v>
      </c>
    </row>
    <row r="7524" spans="1:7" x14ac:dyDescent="0.2">
      <c r="A7524" s="6" t="s">
        <v>204</v>
      </c>
      <c r="B7524" s="6" t="s">
        <v>195</v>
      </c>
      <c r="C7524" s="6" t="s">
        <v>166</v>
      </c>
      <c r="D7524">
        <v>187.04408599999999</v>
      </c>
      <c r="E7524" s="6" t="s">
        <v>98</v>
      </c>
      <c r="F7524" s="6" t="s">
        <v>97</v>
      </c>
      <c r="G7524">
        <v>20260723</v>
      </c>
    </row>
    <row r="7525" spans="1:7" x14ac:dyDescent="0.2">
      <c r="A7525" s="6" t="s">
        <v>204</v>
      </c>
      <c r="B7525" s="6" t="s">
        <v>195</v>
      </c>
      <c r="C7525" s="6" t="s">
        <v>166</v>
      </c>
      <c r="D7525">
        <v>95484.777751999995</v>
      </c>
      <c r="E7525" s="6" t="s">
        <v>100</v>
      </c>
      <c r="F7525" s="6" t="s">
        <v>99</v>
      </c>
      <c r="G7525">
        <v>20260723</v>
      </c>
    </row>
    <row r="7526" spans="1:7" x14ac:dyDescent="0.2">
      <c r="A7526" s="6" t="s">
        <v>204</v>
      </c>
      <c r="B7526" s="6" t="s">
        <v>195</v>
      </c>
      <c r="C7526" s="6" t="s">
        <v>166</v>
      </c>
      <c r="E7526" s="6" t="s">
        <v>102</v>
      </c>
      <c r="F7526" s="6" t="s">
        <v>101</v>
      </c>
      <c r="G7526">
        <v>20260723</v>
      </c>
    </row>
    <row r="7527" spans="1:7" x14ac:dyDescent="0.2">
      <c r="A7527" s="6" t="s">
        <v>204</v>
      </c>
      <c r="B7527" s="6" t="s">
        <v>195</v>
      </c>
      <c r="C7527" s="6" t="s">
        <v>166</v>
      </c>
      <c r="D7527">
        <v>3454.7284249999998</v>
      </c>
      <c r="E7527" s="6" t="s">
        <v>167</v>
      </c>
      <c r="F7527" s="6" t="s">
        <v>103</v>
      </c>
      <c r="G7527">
        <v>20260723</v>
      </c>
    </row>
    <row r="7528" spans="1:7" x14ac:dyDescent="0.2">
      <c r="A7528" s="6" t="s">
        <v>204</v>
      </c>
      <c r="B7528" s="6" t="s">
        <v>195</v>
      </c>
      <c r="C7528" s="6" t="s">
        <v>166</v>
      </c>
      <c r="D7528">
        <v>2739.6187519999999</v>
      </c>
      <c r="E7528" s="6" t="s">
        <v>168</v>
      </c>
      <c r="F7528" s="6" t="s">
        <v>104</v>
      </c>
      <c r="G7528">
        <v>20260723</v>
      </c>
    </row>
    <row r="7529" spans="1:7" x14ac:dyDescent="0.2">
      <c r="A7529" s="6" t="s">
        <v>204</v>
      </c>
      <c r="B7529" s="6" t="s">
        <v>195</v>
      </c>
      <c r="C7529" s="6" t="s">
        <v>166</v>
      </c>
      <c r="D7529">
        <v>0</v>
      </c>
      <c r="E7529" s="6" t="s">
        <v>106</v>
      </c>
      <c r="F7529" s="6" t="s">
        <v>105</v>
      </c>
      <c r="G7529">
        <v>20260723</v>
      </c>
    </row>
    <row r="7530" spans="1:7" x14ac:dyDescent="0.2">
      <c r="A7530" s="6" t="s">
        <v>204</v>
      </c>
      <c r="B7530" s="6" t="s">
        <v>195</v>
      </c>
      <c r="C7530" s="6" t="s">
        <v>166</v>
      </c>
      <c r="D7530">
        <v>2487.3117579999998</v>
      </c>
      <c r="E7530" s="6" t="s">
        <v>108</v>
      </c>
      <c r="F7530" s="6" t="s">
        <v>107</v>
      </c>
      <c r="G7530">
        <v>20260723</v>
      </c>
    </row>
    <row r="7531" spans="1:7" x14ac:dyDescent="0.2">
      <c r="A7531" s="6" t="s">
        <v>204</v>
      </c>
      <c r="B7531" s="6" t="s">
        <v>195</v>
      </c>
      <c r="C7531" s="6" t="s">
        <v>166</v>
      </c>
      <c r="D7531">
        <v>252.30699300000001</v>
      </c>
      <c r="E7531" s="6" t="s">
        <v>110</v>
      </c>
      <c r="F7531" s="6" t="s">
        <v>109</v>
      </c>
      <c r="G7531">
        <v>20260723</v>
      </c>
    </row>
    <row r="7532" spans="1:7" x14ac:dyDescent="0.2">
      <c r="A7532" s="6" t="s">
        <v>204</v>
      </c>
      <c r="B7532" s="6" t="s">
        <v>195</v>
      </c>
      <c r="C7532" s="6" t="s">
        <v>166</v>
      </c>
      <c r="D7532">
        <v>715.10967300000004</v>
      </c>
      <c r="E7532" s="6" t="s">
        <v>112</v>
      </c>
      <c r="F7532" s="6" t="s">
        <v>111</v>
      </c>
      <c r="G7532">
        <v>20260723</v>
      </c>
    </row>
    <row r="7533" spans="1:7" x14ac:dyDescent="0.2">
      <c r="A7533" s="6" t="s">
        <v>204</v>
      </c>
      <c r="B7533" s="6" t="s">
        <v>195</v>
      </c>
      <c r="C7533" s="6" t="s">
        <v>166</v>
      </c>
      <c r="D7533">
        <v>0</v>
      </c>
      <c r="E7533" s="6" t="s">
        <v>106</v>
      </c>
      <c r="F7533" s="6" t="s">
        <v>113</v>
      </c>
      <c r="G7533">
        <v>20260723</v>
      </c>
    </row>
    <row r="7534" spans="1:7" x14ac:dyDescent="0.2">
      <c r="A7534" s="6" t="s">
        <v>204</v>
      </c>
      <c r="B7534" s="6" t="s">
        <v>195</v>
      </c>
      <c r="C7534" s="6" t="s">
        <v>166</v>
      </c>
      <c r="D7534">
        <v>627.71938</v>
      </c>
      <c r="E7534" s="6" t="s">
        <v>108</v>
      </c>
      <c r="F7534" s="6" t="s">
        <v>114</v>
      </c>
      <c r="G7534">
        <v>20260723</v>
      </c>
    </row>
    <row r="7535" spans="1:7" x14ac:dyDescent="0.2">
      <c r="A7535" s="6" t="s">
        <v>204</v>
      </c>
      <c r="B7535" s="6" t="s">
        <v>195</v>
      </c>
      <c r="C7535" s="6" t="s">
        <v>166</v>
      </c>
      <c r="D7535">
        <v>87.390289999999993</v>
      </c>
      <c r="E7535" s="6" t="s">
        <v>110</v>
      </c>
      <c r="F7535" s="6" t="s">
        <v>115</v>
      </c>
      <c r="G7535">
        <v>20260723</v>
      </c>
    </row>
    <row r="7536" spans="1:7" x14ac:dyDescent="0.2">
      <c r="A7536" s="6" t="s">
        <v>204</v>
      </c>
      <c r="B7536" s="6" t="s">
        <v>195</v>
      </c>
      <c r="C7536" s="6" t="s">
        <v>166</v>
      </c>
      <c r="D7536">
        <v>12871.625706000001</v>
      </c>
      <c r="E7536" s="6" t="s">
        <v>117</v>
      </c>
      <c r="F7536" s="6" t="s">
        <v>116</v>
      </c>
      <c r="G7536">
        <v>20260723</v>
      </c>
    </row>
    <row r="7537" spans="1:7" x14ac:dyDescent="0.2">
      <c r="A7537" s="6" t="s">
        <v>204</v>
      </c>
      <c r="B7537" s="6" t="s">
        <v>195</v>
      </c>
      <c r="C7537" s="6" t="s">
        <v>166</v>
      </c>
      <c r="D7537">
        <v>1590.626262</v>
      </c>
      <c r="E7537" s="6" t="s">
        <v>119</v>
      </c>
      <c r="F7537" s="6" t="s">
        <v>118</v>
      </c>
      <c r="G7537">
        <v>20260723</v>
      </c>
    </row>
    <row r="7538" spans="1:7" x14ac:dyDescent="0.2">
      <c r="A7538" s="6" t="s">
        <v>204</v>
      </c>
      <c r="B7538" s="6" t="s">
        <v>195</v>
      </c>
      <c r="C7538" s="6" t="s">
        <v>166</v>
      </c>
      <c r="D7538">
        <v>0</v>
      </c>
      <c r="E7538" s="6" t="s">
        <v>106</v>
      </c>
      <c r="F7538" s="6" t="s">
        <v>120</v>
      </c>
      <c r="G7538">
        <v>20260723</v>
      </c>
    </row>
    <row r="7539" spans="1:7" x14ac:dyDescent="0.2">
      <c r="A7539" s="6" t="s">
        <v>204</v>
      </c>
      <c r="B7539" s="6" t="s">
        <v>195</v>
      </c>
      <c r="C7539" s="6" t="s">
        <v>166</v>
      </c>
      <c r="D7539">
        <v>1544.05179</v>
      </c>
      <c r="E7539" s="6" t="s">
        <v>108</v>
      </c>
      <c r="F7539" s="6" t="s">
        <v>121</v>
      </c>
      <c r="G7539">
        <v>20260723</v>
      </c>
    </row>
    <row r="7540" spans="1:7" x14ac:dyDescent="0.2">
      <c r="A7540" s="6" t="s">
        <v>204</v>
      </c>
      <c r="B7540" s="6" t="s">
        <v>195</v>
      </c>
      <c r="C7540" s="6" t="s">
        <v>166</v>
      </c>
      <c r="D7540">
        <v>46.574472999999998</v>
      </c>
      <c r="E7540" s="6" t="s">
        <v>110</v>
      </c>
      <c r="F7540" s="6" t="s">
        <v>122</v>
      </c>
      <c r="G7540">
        <v>20260723</v>
      </c>
    </row>
    <row r="7541" spans="1:7" x14ac:dyDescent="0.2">
      <c r="A7541" s="6" t="s">
        <v>204</v>
      </c>
      <c r="B7541" s="6" t="s">
        <v>195</v>
      </c>
      <c r="C7541" s="6" t="s">
        <v>166</v>
      </c>
      <c r="D7541">
        <v>11280.999441</v>
      </c>
      <c r="E7541" s="6" t="s">
        <v>169</v>
      </c>
      <c r="F7541" s="6" t="s">
        <v>123</v>
      </c>
      <c r="G7541">
        <v>20260723</v>
      </c>
    </row>
    <row r="7542" spans="1:7" x14ac:dyDescent="0.2">
      <c r="A7542" s="6" t="s">
        <v>204</v>
      </c>
      <c r="B7542" s="6" t="s">
        <v>195</v>
      </c>
      <c r="C7542" s="6" t="s">
        <v>166</v>
      </c>
      <c r="D7542">
        <v>0</v>
      </c>
      <c r="E7542" s="6" t="s">
        <v>106</v>
      </c>
      <c r="F7542" s="6" t="s">
        <v>124</v>
      </c>
      <c r="G7542">
        <v>20260723</v>
      </c>
    </row>
    <row r="7543" spans="1:7" x14ac:dyDescent="0.2">
      <c r="A7543" s="6" t="s">
        <v>204</v>
      </c>
      <c r="B7543" s="6" t="s">
        <v>195</v>
      </c>
      <c r="C7543" s="6" t="s">
        <v>166</v>
      </c>
      <c r="D7543">
        <v>10770.916292</v>
      </c>
      <c r="E7543" s="6" t="s">
        <v>108</v>
      </c>
      <c r="F7543" s="6" t="s">
        <v>125</v>
      </c>
      <c r="G7543">
        <v>20260723</v>
      </c>
    </row>
    <row r="7544" spans="1:7" x14ac:dyDescent="0.2">
      <c r="A7544" s="6" t="s">
        <v>204</v>
      </c>
      <c r="B7544" s="6" t="s">
        <v>195</v>
      </c>
      <c r="C7544" s="6" t="s">
        <v>166</v>
      </c>
      <c r="D7544">
        <v>510.08314999999999</v>
      </c>
      <c r="E7544" s="6" t="s">
        <v>110</v>
      </c>
      <c r="F7544" s="6" t="s">
        <v>126</v>
      </c>
      <c r="G7544">
        <v>20260723</v>
      </c>
    </row>
    <row r="7545" spans="1:7" x14ac:dyDescent="0.2">
      <c r="A7545" s="6" t="s">
        <v>204</v>
      </c>
      <c r="B7545" s="6" t="s">
        <v>195</v>
      </c>
      <c r="C7545" s="6" t="s">
        <v>166</v>
      </c>
      <c r="D7545">
        <v>59153.004681999999</v>
      </c>
      <c r="E7545" s="6" t="s">
        <v>170</v>
      </c>
      <c r="F7545" s="6" t="s">
        <v>127</v>
      </c>
      <c r="G7545">
        <v>20260723</v>
      </c>
    </row>
    <row r="7546" spans="1:7" x14ac:dyDescent="0.2">
      <c r="A7546" s="6" t="s">
        <v>204</v>
      </c>
      <c r="B7546" s="6" t="s">
        <v>195</v>
      </c>
      <c r="C7546" s="6" t="s">
        <v>166</v>
      </c>
      <c r="D7546">
        <v>0</v>
      </c>
      <c r="E7546" s="6" t="s">
        <v>106</v>
      </c>
      <c r="F7546" s="6" t="s">
        <v>128</v>
      </c>
      <c r="G7546">
        <v>20260723</v>
      </c>
    </row>
    <row r="7547" spans="1:7" x14ac:dyDescent="0.2">
      <c r="A7547" s="6" t="s">
        <v>204</v>
      </c>
      <c r="B7547" s="6" t="s">
        <v>195</v>
      </c>
      <c r="C7547" s="6" t="s">
        <v>166</v>
      </c>
      <c r="D7547">
        <v>58613.350443000003</v>
      </c>
      <c r="E7547" s="6" t="s">
        <v>108</v>
      </c>
      <c r="F7547" s="6" t="s">
        <v>129</v>
      </c>
      <c r="G7547">
        <v>20260723</v>
      </c>
    </row>
    <row r="7548" spans="1:7" x14ac:dyDescent="0.2">
      <c r="A7548" s="6" t="s">
        <v>204</v>
      </c>
      <c r="B7548" s="6" t="s">
        <v>195</v>
      </c>
      <c r="C7548" s="6" t="s">
        <v>166</v>
      </c>
      <c r="D7548">
        <v>539.65423899999996</v>
      </c>
      <c r="E7548" s="6" t="s">
        <v>110</v>
      </c>
      <c r="F7548" s="6" t="s">
        <v>130</v>
      </c>
      <c r="G7548">
        <v>20260723</v>
      </c>
    </row>
    <row r="7549" spans="1:7" x14ac:dyDescent="0.2">
      <c r="A7549" s="6" t="s">
        <v>204</v>
      </c>
      <c r="B7549" s="6" t="s">
        <v>195</v>
      </c>
      <c r="C7549" s="6" t="s">
        <v>166</v>
      </c>
      <c r="E7549" s="6" t="s">
        <v>132</v>
      </c>
      <c r="F7549" s="6" t="s">
        <v>131</v>
      </c>
      <c r="G7549">
        <v>20260723</v>
      </c>
    </row>
    <row r="7550" spans="1:7" x14ac:dyDescent="0.2">
      <c r="A7550" s="6" t="s">
        <v>204</v>
      </c>
      <c r="B7550" s="6" t="s">
        <v>195</v>
      </c>
      <c r="C7550" s="6" t="s">
        <v>166</v>
      </c>
      <c r="D7550">
        <v>0</v>
      </c>
      <c r="E7550" s="6" t="s">
        <v>134</v>
      </c>
      <c r="F7550" s="6" t="s">
        <v>133</v>
      </c>
      <c r="G7550">
        <v>20260723</v>
      </c>
    </row>
    <row r="7551" spans="1:7" x14ac:dyDescent="0.2">
      <c r="A7551" s="6" t="s">
        <v>204</v>
      </c>
      <c r="B7551" s="6" t="s">
        <v>195</v>
      </c>
      <c r="C7551" s="6" t="s">
        <v>166</v>
      </c>
      <c r="D7551">
        <v>1.615734</v>
      </c>
      <c r="E7551" s="6" t="s">
        <v>136</v>
      </c>
      <c r="F7551" s="6" t="s">
        <v>135</v>
      </c>
      <c r="G7551">
        <v>20260723</v>
      </c>
    </row>
    <row r="7552" spans="1:7" x14ac:dyDescent="0.2">
      <c r="A7552" s="6" t="s">
        <v>204</v>
      </c>
      <c r="B7552" s="6" t="s">
        <v>195</v>
      </c>
      <c r="C7552" s="6" t="s">
        <v>166</v>
      </c>
      <c r="D7552">
        <v>8.6305289999999992</v>
      </c>
      <c r="E7552" s="6" t="s">
        <v>138</v>
      </c>
      <c r="F7552" s="6" t="s">
        <v>137</v>
      </c>
      <c r="G7552">
        <v>20260723</v>
      </c>
    </row>
    <row r="7553" spans="1:7" x14ac:dyDescent="0.2">
      <c r="A7553" s="6" t="s">
        <v>204</v>
      </c>
      <c r="B7553" s="6" t="s">
        <v>195</v>
      </c>
      <c r="C7553" s="6" t="s">
        <v>166</v>
      </c>
      <c r="D7553">
        <v>1.1174360000000001</v>
      </c>
      <c r="E7553" s="6" t="s">
        <v>140</v>
      </c>
      <c r="F7553" s="6" t="s">
        <v>139</v>
      </c>
      <c r="G7553">
        <v>20260723</v>
      </c>
    </row>
    <row r="7554" spans="1:7" x14ac:dyDescent="0.2">
      <c r="A7554" s="6" t="s">
        <v>204</v>
      </c>
      <c r="B7554" s="6" t="s">
        <v>195</v>
      </c>
      <c r="C7554" s="6" t="s">
        <v>166</v>
      </c>
      <c r="D7554">
        <v>1851.655769</v>
      </c>
      <c r="E7554" s="6" t="s">
        <v>142</v>
      </c>
      <c r="F7554" s="6" t="s">
        <v>141</v>
      </c>
      <c r="G7554">
        <v>20260723</v>
      </c>
    </row>
    <row r="7555" spans="1:7" x14ac:dyDescent="0.2">
      <c r="A7555" s="6" t="s">
        <v>204</v>
      </c>
      <c r="B7555" s="6" t="s">
        <v>195</v>
      </c>
      <c r="C7555" s="6" t="s">
        <v>166</v>
      </c>
      <c r="D7555">
        <v>183.43571800000001</v>
      </c>
      <c r="E7555" s="6" t="s">
        <v>52</v>
      </c>
      <c r="F7555" s="6" t="s">
        <v>143</v>
      </c>
      <c r="G7555">
        <v>20260723</v>
      </c>
    </row>
    <row r="7556" spans="1:7" x14ac:dyDescent="0.2">
      <c r="A7556" s="6" t="s">
        <v>204</v>
      </c>
      <c r="B7556" s="6" t="s">
        <v>195</v>
      </c>
      <c r="C7556" s="6" t="s">
        <v>166</v>
      </c>
      <c r="D7556">
        <v>0</v>
      </c>
      <c r="E7556" s="6" t="s">
        <v>145</v>
      </c>
      <c r="F7556" s="6" t="s">
        <v>144</v>
      </c>
      <c r="G7556">
        <v>20260723</v>
      </c>
    </row>
    <row r="7557" spans="1:7" x14ac:dyDescent="0.2">
      <c r="A7557" s="6" t="s">
        <v>204</v>
      </c>
      <c r="B7557" s="6" t="s">
        <v>195</v>
      </c>
      <c r="C7557" s="6" t="s">
        <v>166</v>
      </c>
      <c r="D7557">
        <v>3.083078</v>
      </c>
      <c r="E7557" s="6" t="s">
        <v>147</v>
      </c>
      <c r="F7557" s="6" t="s">
        <v>146</v>
      </c>
      <c r="G7557">
        <v>20260723</v>
      </c>
    </row>
    <row r="7558" spans="1:7" x14ac:dyDescent="0.2">
      <c r="A7558" s="6" t="s">
        <v>204</v>
      </c>
      <c r="B7558" s="6" t="s">
        <v>195</v>
      </c>
      <c r="C7558" s="6" t="s">
        <v>166</v>
      </c>
      <c r="D7558">
        <v>177.03613200000001</v>
      </c>
      <c r="E7558" s="6" t="s">
        <v>149</v>
      </c>
      <c r="F7558" s="6" t="s">
        <v>148</v>
      </c>
      <c r="G7558">
        <v>20260723</v>
      </c>
    </row>
    <row r="7559" spans="1:7" x14ac:dyDescent="0.2">
      <c r="A7559" s="6" t="s">
        <v>204</v>
      </c>
      <c r="B7559" s="6" t="s">
        <v>195</v>
      </c>
      <c r="C7559" s="6" t="s">
        <v>166</v>
      </c>
      <c r="D7559">
        <v>216.41781</v>
      </c>
      <c r="E7559" s="6" t="s">
        <v>151</v>
      </c>
      <c r="F7559" s="6" t="s">
        <v>150</v>
      </c>
      <c r="G7559">
        <v>20260723</v>
      </c>
    </row>
    <row r="7560" spans="1:7" x14ac:dyDescent="0.2">
      <c r="A7560" s="6" t="s">
        <v>204</v>
      </c>
      <c r="B7560" s="6" t="s">
        <v>195</v>
      </c>
      <c r="C7560" s="6" t="s">
        <v>166</v>
      </c>
      <c r="D7560">
        <v>356.57624499999997</v>
      </c>
      <c r="E7560" s="6" t="s">
        <v>153</v>
      </c>
      <c r="F7560" s="6" t="s">
        <v>152</v>
      </c>
      <c r="G7560">
        <v>20260723</v>
      </c>
    </row>
    <row r="7561" spans="1:7" x14ac:dyDescent="0.2">
      <c r="A7561" s="6" t="s">
        <v>204</v>
      </c>
      <c r="B7561" s="6" t="s">
        <v>195</v>
      </c>
      <c r="C7561" s="6" t="s">
        <v>166</v>
      </c>
      <c r="D7561">
        <v>877.95585500000004</v>
      </c>
      <c r="E7561" s="6" t="s">
        <v>155</v>
      </c>
      <c r="F7561" s="6" t="s">
        <v>154</v>
      </c>
      <c r="G7561">
        <v>20260723</v>
      </c>
    </row>
    <row r="7562" spans="1:7" x14ac:dyDescent="0.2">
      <c r="A7562" s="6" t="s">
        <v>204</v>
      </c>
      <c r="B7562" s="6" t="s">
        <v>195</v>
      </c>
      <c r="C7562" s="6" t="s">
        <v>166</v>
      </c>
      <c r="D7562">
        <v>0</v>
      </c>
      <c r="E7562" s="6" t="s">
        <v>157</v>
      </c>
      <c r="F7562" s="6" t="s">
        <v>156</v>
      </c>
      <c r="G7562">
        <v>20260723</v>
      </c>
    </row>
    <row r="7563" spans="1:7" x14ac:dyDescent="0.2">
      <c r="A7563" s="6" t="s">
        <v>204</v>
      </c>
      <c r="B7563" s="6" t="s">
        <v>195</v>
      </c>
      <c r="C7563" s="6" t="s">
        <v>166</v>
      </c>
      <c r="D7563">
        <v>877.95585500000004</v>
      </c>
      <c r="E7563" s="6" t="s">
        <v>159</v>
      </c>
      <c r="F7563" s="6" t="s">
        <v>158</v>
      </c>
      <c r="G7563">
        <v>20260723</v>
      </c>
    </row>
    <row r="7564" spans="1:7" x14ac:dyDescent="0.2">
      <c r="A7564" s="6" t="s">
        <v>204</v>
      </c>
      <c r="B7564" s="6" t="s">
        <v>195</v>
      </c>
      <c r="C7564" s="6" t="s">
        <v>166</v>
      </c>
      <c r="D7564">
        <v>289.21326099999999</v>
      </c>
      <c r="E7564" s="6" t="s">
        <v>161</v>
      </c>
      <c r="F7564" s="6" t="s">
        <v>160</v>
      </c>
      <c r="G7564">
        <v>20260723</v>
      </c>
    </row>
    <row r="7565" spans="1:7" x14ac:dyDescent="0.2">
      <c r="A7565" s="6" t="s">
        <v>204</v>
      </c>
      <c r="B7565" s="6" t="s">
        <v>195</v>
      </c>
      <c r="C7565" s="6" t="s">
        <v>166</v>
      </c>
      <c r="D7565">
        <v>79446.096378999995</v>
      </c>
      <c r="E7565" s="6" t="s">
        <v>163</v>
      </c>
      <c r="F7565" s="6" t="s">
        <v>162</v>
      </c>
      <c r="G7565">
        <v>20260723</v>
      </c>
    </row>
    <row r="7566" spans="1:7" x14ac:dyDescent="0.2">
      <c r="A7566" s="6" t="s">
        <v>204</v>
      </c>
      <c r="B7566" s="6" t="s">
        <v>195</v>
      </c>
      <c r="C7566" s="6" t="s">
        <v>166</v>
      </c>
      <c r="D7566">
        <v>16038.681377000001</v>
      </c>
      <c r="E7566" s="6" t="s">
        <v>165</v>
      </c>
      <c r="F7566" s="6" t="s">
        <v>164</v>
      </c>
      <c r="G7566">
        <v>20260723</v>
      </c>
    </row>
    <row r="7567" spans="1:7" x14ac:dyDescent="0.2">
      <c r="A7567" s="6" t="s">
        <v>205</v>
      </c>
      <c r="B7567" s="6" t="s">
        <v>180</v>
      </c>
      <c r="C7567" s="6" t="s">
        <v>166</v>
      </c>
      <c r="E7567" s="6" t="s">
        <v>12</v>
      </c>
      <c r="F7567" s="6" t="s">
        <v>11</v>
      </c>
      <c r="G7567">
        <v>20260723</v>
      </c>
    </row>
    <row r="7568" spans="1:7" x14ac:dyDescent="0.2">
      <c r="A7568" s="6" t="s">
        <v>205</v>
      </c>
      <c r="B7568" s="6" t="s">
        <v>180</v>
      </c>
      <c r="C7568" s="6" t="s">
        <v>166</v>
      </c>
      <c r="E7568" s="6" t="s">
        <v>16</v>
      </c>
      <c r="F7568" s="6" t="s">
        <v>15</v>
      </c>
      <c r="G7568">
        <v>20260723</v>
      </c>
    </row>
    <row r="7569" spans="1:7" x14ac:dyDescent="0.2">
      <c r="A7569" s="6" t="s">
        <v>205</v>
      </c>
      <c r="B7569" s="6" t="s">
        <v>180</v>
      </c>
      <c r="C7569" s="6" t="s">
        <v>166</v>
      </c>
      <c r="E7569" s="6" t="s">
        <v>18</v>
      </c>
      <c r="F7569" s="6" t="s">
        <v>17</v>
      </c>
      <c r="G7569">
        <v>20260723</v>
      </c>
    </row>
    <row r="7570" spans="1:7" x14ac:dyDescent="0.2">
      <c r="A7570" s="6" t="s">
        <v>205</v>
      </c>
      <c r="B7570" s="6" t="s">
        <v>180</v>
      </c>
      <c r="C7570" s="6" t="s">
        <v>166</v>
      </c>
      <c r="D7570">
        <v>9.2930050000000008</v>
      </c>
      <c r="E7570" s="6" t="s">
        <v>20</v>
      </c>
      <c r="F7570" s="6" t="s">
        <v>19</v>
      </c>
      <c r="G7570">
        <v>20260723</v>
      </c>
    </row>
    <row r="7571" spans="1:7" x14ac:dyDescent="0.2">
      <c r="A7571" s="6" t="s">
        <v>205</v>
      </c>
      <c r="B7571" s="6" t="s">
        <v>180</v>
      </c>
      <c r="C7571" s="6" t="s">
        <v>166</v>
      </c>
      <c r="D7571">
        <v>12956.725248000001</v>
      </c>
      <c r="E7571" s="6" t="s">
        <v>22</v>
      </c>
      <c r="F7571" s="6" t="s">
        <v>21</v>
      </c>
      <c r="G7571">
        <v>20260723</v>
      </c>
    </row>
    <row r="7572" spans="1:7" x14ac:dyDescent="0.2">
      <c r="A7572" s="6" t="s">
        <v>205</v>
      </c>
      <c r="B7572" s="6" t="s">
        <v>180</v>
      </c>
      <c r="C7572" s="6" t="s">
        <v>166</v>
      </c>
      <c r="D7572">
        <v>0.85662899999999997</v>
      </c>
      <c r="E7572" s="6" t="s">
        <v>24</v>
      </c>
      <c r="F7572" s="6" t="s">
        <v>23</v>
      </c>
      <c r="G7572">
        <v>20260723</v>
      </c>
    </row>
    <row r="7573" spans="1:7" x14ac:dyDescent="0.2">
      <c r="A7573" s="6" t="s">
        <v>205</v>
      </c>
      <c r="B7573" s="6" t="s">
        <v>180</v>
      </c>
      <c r="C7573" s="6" t="s">
        <v>166</v>
      </c>
      <c r="D7573">
        <v>6840.0055119999997</v>
      </c>
      <c r="E7573" s="6" t="s">
        <v>26</v>
      </c>
      <c r="F7573" s="6" t="s">
        <v>25</v>
      </c>
      <c r="G7573">
        <v>20260723</v>
      </c>
    </row>
    <row r="7574" spans="1:7" x14ac:dyDescent="0.2">
      <c r="A7574" s="6" t="s">
        <v>205</v>
      </c>
      <c r="B7574" s="6" t="s">
        <v>180</v>
      </c>
      <c r="C7574" s="6" t="s">
        <v>166</v>
      </c>
      <c r="D7574">
        <v>2144321.4844900002</v>
      </c>
      <c r="E7574" s="6" t="s">
        <v>28</v>
      </c>
      <c r="F7574" s="6" t="s">
        <v>27</v>
      </c>
      <c r="G7574">
        <v>20260723</v>
      </c>
    </row>
    <row r="7575" spans="1:7" x14ac:dyDescent="0.2">
      <c r="A7575" s="6" t="s">
        <v>205</v>
      </c>
      <c r="B7575" s="6" t="s">
        <v>180</v>
      </c>
      <c r="C7575" s="6" t="s">
        <v>166</v>
      </c>
      <c r="D7575">
        <v>34766.235151000001</v>
      </c>
      <c r="E7575" s="6" t="s">
        <v>30</v>
      </c>
      <c r="F7575" s="6" t="s">
        <v>29</v>
      </c>
      <c r="G7575">
        <v>20260723</v>
      </c>
    </row>
    <row r="7576" spans="1:7" x14ac:dyDescent="0.2">
      <c r="A7576" s="6" t="s">
        <v>205</v>
      </c>
      <c r="B7576" s="6" t="s">
        <v>180</v>
      </c>
      <c r="C7576" s="6" t="s">
        <v>166</v>
      </c>
      <c r="D7576">
        <v>140099.97926399999</v>
      </c>
      <c r="E7576" s="6" t="s">
        <v>32</v>
      </c>
      <c r="F7576" s="6" t="s">
        <v>31</v>
      </c>
      <c r="G7576">
        <v>20260723</v>
      </c>
    </row>
    <row r="7577" spans="1:7" x14ac:dyDescent="0.2">
      <c r="A7577" s="6" t="s">
        <v>205</v>
      </c>
      <c r="B7577" s="6" t="s">
        <v>180</v>
      </c>
      <c r="C7577" s="6" t="s">
        <v>166</v>
      </c>
      <c r="D7577">
        <v>79840.106654999996</v>
      </c>
      <c r="E7577" s="6" t="s">
        <v>34</v>
      </c>
      <c r="F7577" s="6" t="s">
        <v>33</v>
      </c>
      <c r="G7577">
        <v>20260723</v>
      </c>
    </row>
    <row r="7578" spans="1:7" x14ac:dyDescent="0.2">
      <c r="A7578" s="6" t="s">
        <v>205</v>
      </c>
      <c r="B7578" s="6" t="s">
        <v>180</v>
      </c>
      <c r="C7578" s="6" t="s">
        <v>166</v>
      </c>
      <c r="D7578">
        <v>60187.344358000002</v>
      </c>
      <c r="E7578" s="6" t="s">
        <v>36</v>
      </c>
      <c r="F7578" s="6" t="s">
        <v>35</v>
      </c>
      <c r="G7578">
        <v>20260723</v>
      </c>
    </row>
    <row r="7579" spans="1:7" x14ac:dyDescent="0.2">
      <c r="A7579" s="6" t="s">
        <v>205</v>
      </c>
      <c r="B7579" s="6" t="s">
        <v>180</v>
      </c>
      <c r="C7579" s="6" t="s">
        <v>166</v>
      </c>
      <c r="D7579">
        <v>19652.762297000001</v>
      </c>
      <c r="E7579" s="6" t="s">
        <v>38</v>
      </c>
      <c r="F7579" s="6" t="s">
        <v>37</v>
      </c>
      <c r="G7579">
        <v>20260723</v>
      </c>
    </row>
    <row r="7580" spans="1:7" x14ac:dyDescent="0.2">
      <c r="A7580" s="6" t="s">
        <v>205</v>
      </c>
      <c r="B7580" s="6" t="s">
        <v>180</v>
      </c>
      <c r="C7580" s="6" t="s">
        <v>166</v>
      </c>
      <c r="D7580">
        <v>1501308.2356759999</v>
      </c>
      <c r="E7580" s="6" t="s">
        <v>40</v>
      </c>
      <c r="F7580" s="6" t="s">
        <v>39</v>
      </c>
      <c r="G7580">
        <v>20260723</v>
      </c>
    </row>
    <row r="7581" spans="1:7" x14ac:dyDescent="0.2">
      <c r="A7581" s="6" t="s">
        <v>205</v>
      </c>
      <c r="B7581" s="6" t="s">
        <v>180</v>
      </c>
      <c r="C7581" s="6" t="s">
        <v>166</v>
      </c>
      <c r="D7581">
        <v>689939.41524899995</v>
      </c>
      <c r="E7581" s="6" t="s">
        <v>42</v>
      </c>
      <c r="F7581" s="6" t="s">
        <v>41</v>
      </c>
      <c r="G7581">
        <v>20260723</v>
      </c>
    </row>
    <row r="7582" spans="1:7" x14ac:dyDescent="0.2">
      <c r="A7582" s="6" t="s">
        <v>205</v>
      </c>
      <c r="B7582" s="6" t="s">
        <v>180</v>
      </c>
      <c r="C7582" s="6" t="s">
        <v>166</v>
      </c>
      <c r="D7582">
        <v>744286.71540700004</v>
      </c>
      <c r="E7582" s="6" t="s">
        <v>44</v>
      </c>
      <c r="F7582" s="6" t="s">
        <v>43</v>
      </c>
      <c r="G7582">
        <v>20260723</v>
      </c>
    </row>
    <row r="7583" spans="1:7" x14ac:dyDescent="0.2">
      <c r="A7583" s="6" t="s">
        <v>205</v>
      </c>
      <c r="B7583" s="6" t="s">
        <v>180</v>
      </c>
      <c r="C7583" s="6" t="s">
        <v>166</v>
      </c>
      <c r="D7583">
        <v>62644.284911000002</v>
      </c>
      <c r="E7583" s="6" t="s">
        <v>46</v>
      </c>
      <c r="F7583" s="6" t="s">
        <v>45</v>
      </c>
      <c r="G7583">
        <v>20260723</v>
      </c>
    </row>
    <row r="7584" spans="1:7" x14ac:dyDescent="0.2">
      <c r="A7584" s="6" t="s">
        <v>205</v>
      </c>
      <c r="B7584" s="6" t="s">
        <v>180</v>
      </c>
      <c r="C7584" s="6" t="s">
        <v>166</v>
      </c>
      <c r="D7584">
        <v>4437.8201090000002</v>
      </c>
      <c r="E7584" s="6" t="s">
        <v>48</v>
      </c>
      <c r="F7584" s="6" t="s">
        <v>47</v>
      </c>
      <c r="G7584">
        <v>20260723</v>
      </c>
    </row>
    <row r="7585" spans="1:7" x14ac:dyDescent="0.2">
      <c r="A7585" s="6" t="s">
        <v>205</v>
      </c>
      <c r="B7585" s="6" t="s">
        <v>180</v>
      </c>
      <c r="C7585" s="6" t="s">
        <v>166</v>
      </c>
      <c r="D7585">
        <v>364938.03651900002</v>
      </c>
      <c r="E7585" s="6" t="s">
        <v>50</v>
      </c>
      <c r="F7585" s="6" t="s">
        <v>49</v>
      </c>
      <c r="G7585">
        <v>20260723</v>
      </c>
    </row>
    <row r="7586" spans="1:7" x14ac:dyDescent="0.2">
      <c r="A7586" s="6" t="s">
        <v>205</v>
      </c>
      <c r="B7586" s="6" t="s">
        <v>180</v>
      </c>
      <c r="C7586" s="6" t="s">
        <v>166</v>
      </c>
      <c r="D7586">
        <v>5127.2718109999996</v>
      </c>
      <c r="E7586" s="6" t="s">
        <v>52</v>
      </c>
      <c r="F7586" s="6" t="s">
        <v>51</v>
      </c>
      <c r="G7586">
        <v>20260723</v>
      </c>
    </row>
    <row r="7587" spans="1:7" x14ac:dyDescent="0.2">
      <c r="A7587" s="6" t="s">
        <v>205</v>
      </c>
      <c r="B7587" s="6" t="s">
        <v>180</v>
      </c>
      <c r="C7587" s="6" t="s">
        <v>166</v>
      </c>
      <c r="D7587">
        <v>14714.945195</v>
      </c>
      <c r="E7587" s="6" t="s">
        <v>54</v>
      </c>
      <c r="F7587" s="6" t="s">
        <v>53</v>
      </c>
      <c r="G7587">
        <v>20260723</v>
      </c>
    </row>
    <row r="7588" spans="1:7" x14ac:dyDescent="0.2">
      <c r="A7588" s="6" t="s">
        <v>205</v>
      </c>
      <c r="B7588" s="6" t="s">
        <v>180</v>
      </c>
      <c r="C7588" s="6" t="s">
        <v>166</v>
      </c>
      <c r="D7588">
        <v>3526.6741179999999</v>
      </c>
      <c r="E7588" s="6" t="s">
        <v>56</v>
      </c>
      <c r="F7588" s="6" t="s">
        <v>55</v>
      </c>
      <c r="G7588">
        <v>20260723</v>
      </c>
    </row>
    <row r="7589" spans="1:7" x14ac:dyDescent="0.2">
      <c r="A7589" s="6" t="s">
        <v>205</v>
      </c>
      <c r="B7589" s="6" t="s">
        <v>180</v>
      </c>
      <c r="C7589" s="6" t="s">
        <v>166</v>
      </c>
      <c r="D7589">
        <v>316183.76950400003</v>
      </c>
      <c r="E7589" s="6" t="s">
        <v>58</v>
      </c>
      <c r="F7589" s="6" t="s">
        <v>57</v>
      </c>
      <c r="G7589">
        <v>20260723</v>
      </c>
    </row>
    <row r="7590" spans="1:7" x14ac:dyDescent="0.2">
      <c r="A7590" s="6" t="s">
        <v>205</v>
      </c>
      <c r="B7590" s="6" t="s">
        <v>180</v>
      </c>
      <c r="C7590" s="6" t="s">
        <v>166</v>
      </c>
      <c r="D7590">
        <v>31301.637326</v>
      </c>
      <c r="E7590" s="6" t="s">
        <v>60</v>
      </c>
      <c r="F7590" s="6" t="s">
        <v>59</v>
      </c>
      <c r="G7590">
        <v>20260723</v>
      </c>
    </row>
    <row r="7591" spans="1:7" x14ac:dyDescent="0.2">
      <c r="A7591" s="6" t="s">
        <v>205</v>
      </c>
      <c r="B7591" s="6" t="s">
        <v>180</v>
      </c>
      <c r="C7591" s="6" t="s">
        <v>166</v>
      </c>
      <c r="D7591">
        <v>5810.6167240000004</v>
      </c>
      <c r="E7591" s="6" t="s">
        <v>62</v>
      </c>
      <c r="F7591" s="6" t="s">
        <v>61</v>
      </c>
      <c r="G7591">
        <v>20260723</v>
      </c>
    </row>
    <row r="7592" spans="1:7" x14ac:dyDescent="0.2">
      <c r="A7592" s="6" t="s">
        <v>205</v>
      </c>
      <c r="B7592" s="6" t="s">
        <v>180</v>
      </c>
      <c r="C7592" s="6" t="s">
        <v>166</v>
      </c>
      <c r="D7592">
        <v>962.65772700000002</v>
      </c>
      <c r="E7592" s="6" t="s">
        <v>64</v>
      </c>
      <c r="F7592" s="6" t="s">
        <v>63</v>
      </c>
      <c r="G7592">
        <v>20260723</v>
      </c>
    </row>
    <row r="7593" spans="1:7" x14ac:dyDescent="0.2">
      <c r="A7593" s="6" t="s">
        <v>205</v>
      </c>
      <c r="B7593" s="6" t="s">
        <v>180</v>
      </c>
      <c r="C7593" s="6" t="s">
        <v>166</v>
      </c>
      <c r="D7593">
        <v>24528.362874999999</v>
      </c>
      <c r="E7593" s="6" t="s">
        <v>66</v>
      </c>
      <c r="F7593" s="6" t="s">
        <v>65</v>
      </c>
      <c r="G7593">
        <v>20260723</v>
      </c>
    </row>
    <row r="7594" spans="1:7" x14ac:dyDescent="0.2">
      <c r="A7594" s="6" t="s">
        <v>205</v>
      </c>
      <c r="B7594" s="6" t="s">
        <v>180</v>
      </c>
      <c r="C7594" s="6" t="s">
        <v>166</v>
      </c>
      <c r="D7594">
        <v>101410.31791699999</v>
      </c>
      <c r="E7594" s="6" t="s">
        <v>68</v>
      </c>
      <c r="F7594" s="6" t="s">
        <v>67</v>
      </c>
      <c r="G7594">
        <v>20260723</v>
      </c>
    </row>
    <row r="7595" spans="1:7" x14ac:dyDescent="0.2">
      <c r="A7595" s="6" t="s">
        <v>205</v>
      </c>
      <c r="B7595" s="6" t="s">
        <v>180</v>
      </c>
      <c r="C7595" s="6" t="s">
        <v>166</v>
      </c>
      <c r="D7595">
        <v>25960.279186</v>
      </c>
      <c r="E7595" s="6" t="s">
        <v>70</v>
      </c>
      <c r="F7595" s="6" t="s">
        <v>69</v>
      </c>
      <c r="G7595">
        <v>20260723</v>
      </c>
    </row>
    <row r="7596" spans="1:7" x14ac:dyDescent="0.2">
      <c r="A7596" s="6" t="s">
        <v>205</v>
      </c>
      <c r="B7596" s="6" t="s">
        <v>180</v>
      </c>
      <c r="C7596" s="6" t="s">
        <v>166</v>
      </c>
      <c r="D7596">
        <v>20533.330086000002</v>
      </c>
      <c r="E7596" s="6" t="s">
        <v>72</v>
      </c>
      <c r="F7596" s="6" t="s">
        <v>71</v>
      </c>
      <c r="G7596">
        <v>20260723</v>
      </c>
    </row>
    <row r="7597" spans="1:7" x14ac:dyDescent="0.2">
      <c r="A7597" s="6" t="s">
        <v>205</v>
      </c>
      <c r="B7597" s="6" t="s">
        <v>180</v>
      </c>
      <c r="C7597" s="6" t="s">
        <v>166</v>
      </c>
      <c r="D7597">
        <v>5426.9468859999997</v>
      </c>
      <c r="E7597" s="6" t="s">
        <v>74</v>
      </c>
      <c r="F7597" s="6" t="s">
        <v>73</v>
      </c>
      <c r="G7597">
        <v>20260723</v>
      </c>
    </row>
    <row r="7598" spans="1:7" x14ac:dyDescent="0.2">
      <c r="A7598" s="6" t="s">
        <v>205</v>
      </c>
      <c r="B7598" s="6" t="s">
        <v>180</v>
      </c>
      <c r="C7598" s="6" t="s">
        <v>166</v>
      </c>
      <c r="D7598">
        <v>70780.557952000003</v>
      </c>
      <c r="E7598" s="6" t="s">
        <v>76</v>
      </c>
      <c r="F7598" s="6" t="s">
        <v>75</v>
      </c>
      <c r="G7598">
        <v>20260723</v>
      </c>
    </row>
    <row r="7599" spans="1:7" x14ac:dyDescent="0.2">
      <c r="A7599" s="6" t="s">
        <v>205</v>
      </c>
      <c r="B7599" s="6" t="s">
        <v>180</v>
      </c>
      <c r="C7599" s="6" t="s">
        <v>166</v>
      </c>
      <c r="D7599">
        <v>9350.1371780000009</v>
      </c>
      <c r="E7599" s="6" t="s">
        <v>78</v>
      </c>
      <c r="F7599" s="6" t="s">
        <v>77</v>
      </c>
      <c r="G7599">
        <v>20260723</v>
      </c>
    </row>
    <row r="7600" spans="1:7" x14ac:dyDescent="0.2">
      <c r="A7600" s="6" t="s">
        <v>205</v>
      </c>
      <c r="B7600" s="6" t="s">
        <v>180</v>
      </c>
      <c r="C7600" s="6" t="s">
        <v>166</v>
      </c>
      <c r="D7600">
        <v>61430.420775999999</v>
      </c>
      <c r="E7600" s="6" t="s">
        <v>80</v>
      </c>
      <c r="F7600" s="6" t="s">
        <v>79</v>
      </c>
      <c r="G7600">
        <v>20260723</v>
      </c>
    </row>
    <row r="7601" spans="1:7" x14ac:dyDescent="0.2">
      <c r="A7601" s="6" t="s">
        <v>205</v>
      </c>
      <c r="B7601" s="6" t="s">
        <v>180</v>
      </c>
      <c r="C7601" s="6" t="s">
        <v>166</v>
      </c>
      <c r="D7601">
        <v>4669.4831679999998</v>
      </c>
      <c r="E7601" s="6" t="s">
        <v>82</v>
      </c>
      <c r="F7601" s="6" t="s">
        <v>81</v>
      </c>
      <c r="G7601">
        <v>20260723</v>
      </c>
    </row>
    <row r="7602" spans="1:7" x14ac:dyDescent="0.2">
      <c r="A7602" s="6" t="s">
        <v>205</v>
      </c>
      <c r="B7602" s="6" t="s">
        <v>180</v>
      </c>
      <c r="C7602" s="6" t="s">
        <v>166</v>
      </c>
      <c r="D7602">
        <v>31282.196954999999</v>
      </c>
      <c r="E7602" s="6" t="s">
        <v>84</v>
      </c>
      <c r="F7602" s="6" t="s">
        <v>83</v>
      </c>
      <c r="G7602">
        <v>20260723</v>
      </c>
    </row>
    <row r="7603" spans="1:7" x14ac:dyDescent="0.2">
      <c r="A7603" s="6" t="s">
        <v>205</v>
      </c>
      <c r="B7603" s="6" t="s">
        <v>180</v>
      </c>
      <c r="C7603" s="6" t="s">
        <v>166</v>
      </c>
      <c r="D7603">
        <v>30586.772496000001</v>
      </c>
      <c r="E7603" s="6" t="s">
        <v>86</v>
      </c>
      <c r="F7603" s="6" t="s">
        <v>85</v>
      </c>
      <c r="G7603">
        <v>20260723</v>
      </c>
    </row>
    <row r="7604" spans="1:7" x14ac:dyDescent="0.2">
      <c r="A7604" s="6" t="s">
        <v>205</v>
      </c>
      <c r="B7604" s="6" t="s">
        <v>180</v>
      </c>
      <c r="C7604" s="6" t="s">
        <v>166</v>
      </c>
      <c r="D7604">
        <v>4076.0653069999998</v>
      </c>
      <c r="E7604" s="6" t="s">
        <v>88</v>
      </c>
      <c r="F7604" s="6" t="s">
        <v>87</v>
      </c>
      <c r="G7604">
        <v>20260723</v>
      </c>
    </row>
    <row r="7605" spans="1:7" x14ac:dyDescent="0.2">
      <c r="A7605" s="6" t="s">
        <v>205</v>
      </c>
      <c r="B7605" s="6" t="s">
        <v>180</v>
      </c>
      <c r="C7605" s="6" t="s">
        <v>166</v>
      </c>
      <c r="D7605">
        <v>22942.803777000001</v>
      </c>
      <c r="E7605" s="6" t="s">
        <v>90</v>
      </c>
      <c r="F7605" s="6" t="s">
        <v>89</v>
      </c>
      <c r="G7605">
        <v>20260723</v>
      </c>
    </row>
    <row r="7606" spans="1:7" x14ac:dyDescent="0.2">
      <c r="A7606" s="6" t="s">
        <v>205</v>
      </c>
      <c r="B7606" s="6" t="s">
        <v>180</v>
      </c>
      <c r="C7606" s="6" t="s">
        <v>166</v>
      </c>
      <c r="D7606">
        <v>254.13188299999999</v>
      </c>
      <c r="E7606" s="6" t="s">
        <v>92</v>
      </c>
      <c r="F7606" s="6" t="s">
        <v>91</v>
      </c>
      <c r="G7606">
        <v>20260723</v>
      </c>
    </row>
    <row r="7607" spans="1:7" x14ac:dyDescent="0.2">
      <c r="A7607" s="6" t="s">
        <v>205</v>
      </c>
      <c r="B7607" s="6" t="s">
        <v>180</v>
      </c>
      <c r="C7607" s="6" t="s">
        <v>166</v>
      </c>
      <c r="D7607">
        <v>0</v>
      </c>
      <c r="E7607" s="6" t="s">
        <v>94</v>
      </c>
      <c r="F7607" s="6" t="s">
        <v>93</v>
      </c>
      <c r="G7607">
        <v>20260723</v>
      </c>
    </row>
    <row r="7608" spans="1:7" x14ac:dyDescent="0.2">
      <c r="A7608" s="6" t="s">
        <v>205</v>
      </c>
      <c r="B7608" s="6" t="s">
        <v>180</v>
      </c>
      <c r="C7608" s="6" t="s">
        <v>166</v>
      </c>
      <c r="D7608">
        <v>18221.023125</v>
      </c>
      <c r="E7608" s="6" t="s">
        <v>96</v>
      </c>
      <c r="F7608" s="6" t="s">
        <v>95</v>
      </c>
      <c r="G7608">
        <v>20260723</v>
      </c>
    </row>
    <row r="7609" spans="1:7" x14ac:dyDescent="0.2">
      <c r="A7609" s="6" t="s">
        <v>205</v>
      </c>
      <c r="B7609" s="6" t="s">
        <v>180</v>
      </c>
      <c r="C7609" s="6" t="s">
        <v>166</v>
      </c>
      <c r="D7609">
        <v>2709.915673</v>
      </c>
      <c r="E7609" s="6" t="s">
        <v>98</v>
      </c>
      <c r="F7609" s="6" t="s">
        <v>97</v>
      </c>
      <c r="G7609">
        <v>20260723</v>
      </c>
    </row>
    <row r="7610" spans="1:7" x14ac:dyDescent="0.2">
      <c r="A7610" s="6" t="s">
        <v>205</v>
      </c>
      <c r="B7610" s="6" t="s">
        <v>180</v>
      </c>
      <c r="C7610" s="6" t="s">
        <v>166</v>
      </c>
      <c r="D7610">
        <v>2723096.9987659999</v>
      </c>
      <c r="E7610" s="6" t="s">
        <v>100</v>
      </c>
      <c r="F7610" s="6" t="s">
        <v>99</v>
      </c>
      <c r="G7610">
        <v>20260723</v>
      </c>
    </row>
    <row r="7611" spans="1:7" x14ac:dyDescent="0.2">
      <c r="A7611" s="6" t="s">
        <v>205</v>
      </c>
      <c r="B7611" s="6" t="s">
        <v>180</v>
      </c>
      <c r="C7611" s="6" t="s">
        <v>166</v>
      </c>
      <c r="E7611" s="6" t="s">
        <v>102</v>
      </c>
      <c r="F7611" s="6" t="s">
        <v>101</v>
      </c>
      <c r="G7611">
        <v>20260723</v>
      </c>
    </row>
    <row r="7612" spans="1:7" x14ac:dyDescent="0.2">
      <c r="A7612" s="6" t="s">
        <v>205</v>
      </c>
      <c r="B7612" s="6" t="s">
        <v>180</v>
      </c>
      <c r="C7612" s="6" t="s">
        <v>166</v>
      </c>
      <c r="D7612">
        <v>144569.3872</v>
      </c>
      <c r="E7612" s="6" t="s">
        <v>167</v>
      </c>
      <c r="F7612" s="6" t="s">
        <v>103</v>
      </c>
      <c r="G7612">
        <v>20260723</v>
      </c>
    </row>
    <row r="7613" spans="1:7" x14ac:dyDescent="0.2">
      <c r="A7613" s="6" t="s">
        <v>205</v>
      </c>
      <c r="B7613" s="6" t="s">
        <v>180</v>
      </c>
      <c r="C7613" s="6" t="s">
        <v>166</v>
      </c>
      <c r="D7613">
        <v>113959.871417</v>
      </c>
      <c r="E7613" s="6" t="s">
        <v>168</v>
      </c>
      <c r="F7613" s="6" t="s">
        <v>104</v>
      </c>
      <c r="G7613">
        <v>20260723</v>
      </c>
    </row>
    <row r="7614" spans="1:7" x14ac:dyDescent="0.2">
      <c r="A7614" s="6" t="s">
        <v>205</v>
      </c>
      <c r="B7614" s="6" t="s">
        <v>180</v>
      </c>
      <c r="C7614" s="6" t="s">
        <v>166</v>
      </c>
      <c r="D7614">
        <v>2.4070969999999998</v>
      </c>
      <c r="E7614" s="6" t="s">
        <v>106</v>
      </c>
      <c r="F7614" s="6" t="s">
        <v>105</v>
      </c>
      <c r="G7614">
        <v>20260723</v>
      </c>
    </row>
    <row r="7615" spans="1:7" x14ac:dyDescent="0.2">
      <c r="A7615" s="6" t="s">
        <v>205</v>
      </c>
      <c r="B7615" s="6" t="s">
        <v>180</v>
      </c>
      <c r="C7615" s="6" t="s">
        <v>166</v>
      </c>
      <c r="D7615">
        <v>106283.37837400001</v>
      </c>
      <c r="E7615" s="6" t="s">
        <v>108</v>
      </c>
      <c r="F7615" s="6" t="s">
        <v>107</v>
      </c>
      <c r="G7615">
        <v>20260723</v>
      </c>
    </row>
    <row r="7616" spans="1:7" x14ac:dyDescent="0.2">
      <c r="A7616" s="6" t="s">
        <v>205</v>
      </c>
      <c r="B7616" s="6" t="s">
        <v>180</v>
      </c>
      <c r="C7616" s="6" t="s">
        <v>166</v>
      </c>
      <c r="D7616">
        <v>7674.0859449999998</v>
      </c>
      <c r="E7616" s="6" t="s">
        <v>110</v>
      </c>
      <c r="F7616" s="6" t="s">
        <v>109</v>
      </c>
      <c r="G7616">
        <v>20260723</v>
      </c>
    </row>
    <row r="7617" spans="1:7" x14ac:dyDescent="0.2">
      <c r="A7617" s="6" t="s">
        <v>205</v>
      </c>
      <c r="B7617" s="6" t="s">
        <v>180</v>
      </c>
      <c r="C7617" s="6" t="s">
        <v>166</v>
      </c>
      <c r="D7617">
        <v>30609.514924999999</v>
      </c>
      <c r="E7617" s="6" t="s">
        <v>112</v>
      </c>
      <c r="F7617" s="6" t="s">
        <v>111</v>
      </c>
      <c r="G7617">
        <v>20260723</v>
      </c>
    </row>
    <row r="7618" spans="1:7" x14ac:dyDescent="0.2">
      <c r="A7618" s="6" t="s">
        <v>205</v>
      </c>
      <c r="B7618" s="6" t="s">
        <v>180</v>
      </c>
      <c r="C7618" s="6" t="s">
        <v>166</v>
      </c>
      <c r="D7618">
        <v>7.3359999999999996E-3</v>
      </c>
      <c r="E7618" s="6" t="s">
        <v>106</v>
      </c>
      <c r="F7618" s="6" t="s">
        <v>113</v>
      </c>
      <c r="G7618">
        <v>20260723</v>
      </c>
    </row>
    <row r="7619" spans="1:7" x14ac:dyDescent="0.2">
      <c r="A7619" s="6" t="s">
        <v>205</v>
      </c>
      <c r="B7619" s="6" t="s">
        <v>180</v>
      </c>
      <c r="C7619" s="6" t="s">
        <v>166</v>
      </c>
      <c r="D7619">
        <v>28579.018924</v>
      </c>
      <c r="E7619" s="6" t="s">
        <v>108</v>
      </c>
      <c r="F7619" s="6" t="s">
        <v>114</v>
      </c>
      <c r="G7619">
        <v>20260723</v>
      </c>
    </row>
    <row r="7620" spans="1:7" x14ac:dyDescent="0.2">
      <c r="A7620" s="6" t="s">
        <v>205</v>
      </c>
      <c r="B7620" s="6" t="s">
        <v>180</v>
      </c>
      <c r="C7620" s="6" t="s">
        <v>166</v>
      </c>
      <c r="D7620">
        <v>2030.4886650000001</v>
      </c>
      <c r="E7620" s="6" t="s">
        <v>110</v>
      </c>
      <c r="F7620" s="6" t="s">
        <v>115</v>
      </c>
      <c r="G7620">
        <v>20260723</v>
      </c>
    </row>
    <row r="7621" spans="1:7" x14ac:dyDescent="0.2">
      <c r="A7621" s="6" t="s">
        <v>205</v>
      </c>
      <c r="B7621" s="6" t="s">
        <v>180</v>
      </c>
      <c r="C7621" s="6" t="s">
        <v>166</v>
      </c>
      <c r="D7621">
        <v>1714818.2372330001</v>
      </c>
      <c r="E7621" s="6" t="s">
        <v>117</v>
      </c>
      <c r="F7621" s="6" t="s">
        <v>116</v>
      </c>
      <c r="G7621">
        <v>20260723</v>
      </c>
    </row>
    <row r="7622" spans="1:7" x14ac:dyDescent="0.2">
      <c r="A7622" s="6" t="s">
        <v>205</v>
      </c>
      <c r="B7622" s="6" t="s">
        <v>180</v>
      </c>
      <c r="C7622" s="6" t="s">
        <v>166</v>
      </c>
      <c r="D7622">
        <v>42656.439268000002</v>
      </c>
      <c r="E7622" s="6" t="s">
        <v>119</v>
      </c>
      <c r="F7622" s="6" t="s">
        <v>118</v>
      </c>
      <c r="G7622">
        <v>20260723</v>
      </c>
    </row>
    <row r="7623" spans="1:7" x14ac:dyDescent="0.2">
      <c r="A7623" s="6" t="s">
        <v>205</v>
      </c>
      <c r="B7623" s="6" t="s">
        <v>180</v>
      </c>
      <c r="C7623" s="6" t="s">
        <v>166</v>
      </c>
      <c r="D7623">
        <v>0</v>
      </c>
      <c r="E7623" s="6" t="s">
        <v>106</v>
      </c>
      <c r="F7623" s="6" t="s">
        <v>120</v>
      </c>
      <c r="G7623">
        <v>20260723</v>
      </c>
    </row>
    <row r="7624" spans="1:7" x14ac:dyDescent="0.2">
      <c r="A7624" s="6" t="s">
        <v>205</v>
      </c>
      <c r="B7624" s="6" t="s">
        <v>180</v>
      </c>
      <c r="C7624" s="6" t="s">
        <v>166</v>
      </c>
      <c r="D7624">
        <v>40158.199852999998</v>
      </c>
      <c r="E7624" s="6" t="s">
        <v>108</v>
      </c>
      <c r="F7624" s="6" t="s">
        <v>121</v>
      </c>
      <c r="G7624">
        <v>20260723</v>
      </c>
    </row>
    <row r="7625" spans="1:7" x14ac:dyDescent="0.2">
      <c r="A7625" s="6" t="s">
        <v>205</v>
      </c>
      <c r="B7625" s="6" t="s">
        <v>180</v>
      </c>
      <c r="C7625" s="6" t="s">
        <v>166</v>
      </c>
      <c r="D7625">
        <v>2498.239724</v>
      </c>
      <c r="E7625" s="6" t="s">
        <v>110</v>
      </c>
      <c r="F7625" s="6" t="s">
        <v>122</v>
      </c>
      <c r="G7625">
        <v>20260723</v>
      </c>
    </row>
    <row r="7626" spans="1:7" x14ac:dyDescent="0.2">
      <c r="A7626" s="6" t="s">
        <v>205</v>
      </c>
      <c r="B7626" s="6" t="s">
        <v>180</v>
      </c>
      <c r="C7626" s="6" t="s">
        <v>166</v>
      </c>
      <c r="D7626">
        <v>1672161.7976549999</v>
      </c>
      <c r="E7626" s="6" t="s">
        <v>169</v>
      </c>
      <c r="F7626" s="6" t="s">
        <v>123</v>
      </c>
      <c r="G7626">
        <v>20260723</v>
      </c>
    </row>
    <row r="7627" spans="1:7" x14ac:dyDescent="0.2">
      <c r="A7627" s="6" t="s">
        <v>205</v>
      </c>
      <c r="B7627" s="6" t="s">
        <v>180</v>
      </c>
      <c r="C7627" s="6" t="s">
        <v>166</v>
      </c>
      <c r="D7627">
        <v>48.312199</v>
      </c>
      <c r="E7627" s="6" t="s">
        <v>106</v>
      </c>
      <c r="F7627" s="6" t="s">
        <v>124</v>
      </c>
      <c r="G7627">
        <v>20260723</v>
      </c>
    </row>
    <row r="7628" spans="1:7" x14ac:dyDescent="0.2">
      <c r="A7628" s="6" t="s">
        <v>205</v>
      </c>
      <c r="B7628" s="6" t="s">
        <v>180</v>
      </c>
      <c r="C7628" s="6" t="s">
        <v>166</v>
      </c>
      <c r="D7628">
        <v>1653421.1204039999</v>
      </c>
      <c r="E7628" s="6" t="s">
        <v>108</v>
      </c>
      <c r="F7628" s="6" t="s">
        <v>125</v>
      </c>
      <c r="G7628">
        <v>20260723</v>
      </c>
    </row>
    <row r="7629" spans="1:7" x14ac:dyDescent="0.2">
      <c r="A7629" s="6" t="s">
        <v>205</v>
      </c>
      <c r="B7629" s="6" t="s">
        <v>180</v>
      </c>
      <c r="C7629" s="6" t="s">
        <v>166</v>
      </c>
      <c r="D7629">
        <v>18692.365052000001</v>
      </c>
      <c r="E7629" s="6" t="s">
        <v>110</v>
      </c>
      <c r="F7629" s="6" t="s">
        <v>126</v>
      </c>
      <c r="G7629">
        <v>20260723</v>
      </c>
    </row>
    <row r="7630" spans="1:7" x14ac:dyDescent="0.2">
      <c r="A7630" s="6" t="s">
        <v>205</v>
      </c>
      <c r="B7630" s="6" t="s">
        <v>180</v>
      </c>
      <c r="C7630" s="6" t="s">
        <v>166</v>
      </c>
      <c r="D7630">
        <v>306005.25804400002</v>
      </c>
      <c r="E7630" s="6" t="s">
        <v>170</v>
      </c>
      <c r="F7630" s="6" t="s">
        <v>127</v>
      </c>
      <c r="G7630">
        <v>20260723</v>
      </c>
    </row>
    <row r="7631" spans="1:7" x14ac:dyDescent="0.2">
      <c r="A7631" s="6" t="s">
        <v>205</v>
      </c>
      <c r="B7631" s="6" t="s">
        <v>180</v>
      </c>
      <c r="C7631" s="6" t="s">
        <v>166</v>
      </c>
      <c r="D7631">
        <v>3.2929360000000001</v>
      </c>
      <c r="E7631" s="6" t="s">
        <v>106</v>
      </c>
      <c r="F7631" s="6" t="s">
        <v>128</v>
      </c>
      <c r="G7631">
        <v>20260723</v>
      </c>
    </row>
    <row r="7632" spans="1:7" x14ac:dyDescent="0.2">
      <c r="A7632" s="6" t="s">
        <v>205</v>
      </c>
      <c r="B7632" s="6" t="s">
        <v>180</v>
      </c>
      <c r="C7632" s="6" t="s">
        <v>166</v>
      </c>
      <c r="D7632">
        <v>302945.71059999999</v>
      </c>
      <c r="E7632" s="6" t="s">
        <v>108</v>
      </c>
      <c r="F7632" s="6" t="s">
        <v>129</v>
      </c>
      <c r="G7632">
        <v>20260723</v>
      </c>
    </row>
    <row r="7633" spans="1:7" x14ac:dyDescent="0.2">
      <c r="A7633" s="6" t="s">
        <v>205</v>
      </c>
      <c r="B7633" s="6" t="s">
        <v>180</v>
      </c>
      <c r="C7633" s="6" t="s">
        <v>166</v>
      </c>
      <c r="D7633">
        <v>3056.254539</v>
      </c>
      <c r="E7633" s="6" t="s">
        <v>110</v>
      </c>
      <c r="F7633" s="6" t="s">
        <v>130</v>
      </c>
      <c r="G7633">
        <v>20260723</v>
      </c>
    </row>
    <row r="7634" spans="1:7" x14ac:dyDescent="0.2">
      <c r="A7634" s="6" t="s">
        <v>205</v>
      </c>
      <c r="B7634" s="6" t="s">
        <v>180</v>
      </c>
      <c r="C7634" s="6" t="s">
        <v>166</v>
      </c>
      <c r="E7634" s="6" t="s">
        <v>132</v>
      </c>
      <c r="F7634" s="6" t="s">
        <v>131</v>
      </c>
      <c r="G7634">
        <v>20260723</v>
      </c>
    </row>
    <row r="7635" spans="1:7" x14ac:dyDescent="0.2">
      <c r="A7635" s="6" t="s">
        <v>205</v>
      </c>
      <c r="B7635" s="6" t="s">
        <v>180</v>
      </c>
      <c r="C7635" s="6" t="s">
        <v>166</v>
      </c>
      <c r="D7635">
        <v>128.26094699999999</v>
      </c>
      <c r="E7635" s="6" t="s">
        <v>134</v>
      </c>
      <c r="F7635" s="6" t="s">
        <v>133</v>
      </c>
      <c r="G7635">
        <v>20260723</v>
      </c>
    </row>
    <row r="7636" spans="1:7" x14ac:dyDescent="0.2">
      <c r="A7636" s="6" t="s">
        <v>205</v>
      </c>
      <c r="B7636" s="6" t="s">
        <v>180</v>
      </c>
      <c r="C7636" s="6" t="s">
        <v>166</v>
      </c>
      <c r="D7636">
        <v>1995.0946859999999</v>
      </c>
      <c r="E7636" s="6" t="s">
        <v>136</v>
      </c>
      <c r="F7636" s="6" t="s">
        <v>135</v>
      </c>
      <c r="G7636">
        <v>20260723</v>
      </c>
    </row>
    <row r="7637" spans="1:7" x14ac:dyDescent="0.2">
      <c r="A7637" s="6" t="s">
        <v>205</v>
      </c>
      <c r="B7637" s="6" t="s">
        <v>180</v>
      </c>
      <c r="C7637" s="6" t="s">
        <v>166</v>
      </c>
      <c r="D7637">
        <v>2713.6513239999999</v>
      </c>
      <c r="E7637" s="6" t="s">
        <v>138</v>
      </c>
      <c r="F7637" s="6" t="s">
        <v>137</v>
      </c>
      <c r="G7637">
        <v>20260723</v>
      </c>
    </row>
    <row r="7638" spans="1:7" x14ac:dyDescent="0.2">
      <c r="A7638" s="6" t="s">
        <v>205</v>
      </c>
      <c r="B7638" s="6" t="s">
        <v>180</v>
      </c>
      <c r="C7638" s="6" t="s">
        <v>166</v>
      </c>
      <c r="D7638">
        <v>30858.396535</v>
      </c>
      <c r="E7638" s="6" t="s">
        <v>140</v>
      </c>
      <c r="F7638" s="6" t="s">
        <v>139</v>
      </c>
      <c r="G7638">
        <v>20260723</v>
      </c>
    </row>
    <row r="7639" spans="1:7" x14ac:dyDescent="0.2">
      <c r="A7639" s="6" t="s">
        <v>205</v>
      </c>
      <c r="B7639" s="6" t="s">
        <v>180</v>
      </c>
      <c r="C7639" s="6" t="s">
        <v>166</v>
      </c>
      <c r="D7639">
        <v>38624.722285000003</v>
      </c>
      <c r="E7639" s="6" t="s">
        <v>142</v>
      </c>
      <c r="F7639" s="6" t="s">
        <v>141</v>
      </c>
      <c r="G7639">
        <v>20260723</v>
      </c>
    </row>
    <row r="7640" spans="1:7" x14ac:dyDescent="0.2">
      <c r="A7640" s="6" t="s">
        <v>205</v>
      </c>
      <c r="B7640" s="6" t="s">
        <v>180</v>
      </c>
      <c r="C7640" s="6" t="s">
        <v>166</v>
      </c>
      <c r="D7640">
        <v>3059.7904950000002</v>
      </c>
      <c r="E7640" s="6" t="s">
        <v>52</v>
      </c>
      <c r="F7640" s="6" t="s">
        <v>143</v>
      </c>
      <c r="G7640">
        <v>20260723</v>
      </c>
    </row>
    <row r="7641" spans="1:7" x14ac:dyDescent="0.2">
      <c r="A7641" s="6" t="s">
        <v>205</v>
      </c>
      <c r="B7641" s="6" t="s">
        <v>180</v>
      </c>
      <c r="C7641" s="6" t="s">
        <v>166</v>
      </c>
      <c r="D7641">
        <v>21929.509626999999</v>
      </c>
      <c r="E7641" s="6" t="s">
        <v>145</v>
      </c>
      <c r="F7641" s="6" t="s">
        <v>144</v>
      </c>
      <c r="G7641">
        <v>20260723</v>
      </c>
    </row>
    <row r="7642" spans="1:7" x14ac:dyDescent="0.2">
      <c r="A7642" s="6" t="s">
        <v>205</v>
      </c>
      <c r="B7642" s="6" t="s">
        <v>180</v>
      </c>
      <c r="C7642" s="6" t="s">
        <v>166</v>
      </c>
      <c r="D7642">
        <v>53724.722191000001</v>
      </c>
      <c r="E7642" s="6" t="s">
        <v>147</v>
      </c>
      <c r="F7642" s="6" t="s">
        <v>146</v>
      </c>
      <c r="G7642">
        <v>20260723</v>
      </c>
    </row>
    <row r="7643" spans="1:7" x14ac:dyDescent="0.2">
      <c r="A7643" s="6" t="s">
        <v>205</v>
      </c>
      <c r="B7643" s="6" t="s">
        <v>180</v>
      </c>
      <c r="C7643" s="6" t="s">
        <v>166</v>
      </c>
      <c r="D7643">
        <v>14637.076370999999</v>
      </c>
      <c r="E7643" s="6" t="s">
        <v>149</v>
      </c>
      <c r="F7643" s="6" t="s">
        <v>148</v>
      </c>
      <c r="G7643">
        <v>20260723</v>
      </c>
    </row>
    <row r="7644" spans="1:7" x14ac:dyDescent="0.2">
      <c r="A7644" s="6" t="s">
        <v>205</v>
      </c>
      <c r="B7644" s="6" t="s">
        <v>180</v>
      </c>
      <c r="C7644" s="6" t="s">
        <v>166</v>
      </c>
      <c r="D7644">
        <v>8528.5415850000009</v>
      </c>
      <c r="E7644" s="6" t="s">
        <v>151</v>
      </c>
      <c r="F7644" s="6" t="s">
        <v>150</v>
      </c>
      <c r="G7644">
        <v>20260723</v>
      </c>
    </row>
    <row r="7645" spans="1:7" x14ac:dyDescent="0.2">
      <c r="A7645" s="6" t="s">
        <v>205</v>
      </c>
      <c r="B7645" s="6" t="s">
        <v>180</v>
      </c>
      <c r="C7645" s="6" t="s">
        <v>166</v>
      </c>
      <c r="D7645">
        <v>39039.506752000001</v>
      </c>
      <c r="E7645" s="6" t="s">
        <v>153</v>
      </c>
      <c r="F7645" s="6" t="s">
        <v>152</v>
      </c>
      <c r="G7645">
        <v>20260723</v>
      </c>
    </row>
    <row r="7646" spans="1:7" x14ac:dyDescent="0.2">
      <c r="A7646" s="6" t="s">
        <v>205</v>
      </c>
      <c r="B7646" s="6" t="s">
        <v>180</v>
      </c>
      <c r="C7646" s="6" t="s">
        <v>166</v>
      </c>
      <c r="D7646">
        <v>35294.008665000001</v>
      </c>
      <c r="E7646" s="6" t="s">
        <v>155</v>
      </c>
      <c r="F7646" s="6" t="s">
        <v>154</v>
      </c>
      <c r="G7646">
        <v>20260723</v>
      </c>
    </row>
    <row r="7647" spans="1:7" x14ac:dyDescent="0.2">
      <c r="A7647" s="6" t="s">
        <v>205</v>
      </c>
      <c r="B7647" s="6" t="s">
        <v>180</v>
      </c>
      <c r="C7647" s="6" t="s">
        <v>166</v>
      </c>
      <c r="D7647">
        <v>565.57430499999998</v>
      </c>
      <c r="E7647" s="6" t="s">
        <v>157</v>
      </c>
      <c r="F7647" s="6" t="s">
        <v>156</v>
      </c>
      <c r="G7647">
        <v>20260723</v>
      </c>
    </row>
    <row r="7648" spans="1:7" x14ac:dyDescent="0.2">
      <c r="A7648" s="6" t="s">
        <v>205</v>
      </c>
      <c r="B7648" s="6" t="s">
        <v>180</v>
      </c>
      <c r="C7648" s="6" t="s">
        <v>166</v>
      </c>
      <c r="D7648">
        <v>34728.434358999999</v>
      </c>
      <c r="E7648" s="6" t="s">
        <v>159</v>
      </c>
      <c r="F7648" s="6" t="s">
        <v>158</v>
      </c>
      <c r="G7648">
        <v>20260723</v>
      </c>
    </row>
    <row r="7649" spans="1:7" x14ac:dyDescent="0.2">
      <c r="A7649" s="6" t="s">
        <v>205</v>
      </c>
      <c r="B7649" s="6" t="s">
        <v>180</v>
      </c>
      <c r="C7649" s="6" t="s">
        <v>166</v>
      </c>
      <c r="D7649">
        <v>8256.7371949999997</v>
      </c>
      <c r="E7649" s="6" t="s">
        <v>161</v>
      </c>
      <c r="F7649" s="6" t="s">
        <v>160</v>
      </c>
      <c r="G7649">
        <v>20260723</v>
      </c>
    </row>
    <row r="7650" spans="1:7" x14ac:dyDescent="0.2">
      <c r="A7650" s="6" t="s">
        <v>205</v>
      </c>
      <c r="B7650" s="6" t="s">
        <v>180</v>
      </c>
      <c r="C7650" s="6" t="s">
        <v>166</v>
      </c>
      <c r="D7650">
        <v>2424182.8998110001</v>
      </c>
      <c r="E7650" s="6" t="s">
        <v>163</v>
      </c>
      <c r="F7650" s="6" t="s">
        <v>162</v>
      </c>
      <c r="G7650">
        <v>20260723</v>
      </c>
    </row>
    <row r="7651" spans="1:7" x14ac:dyDescent="0.2">
      <c r="A7651" s="6" t="s">
        <v>205</v>
      </c>
      <c r="B7651" s="6" t="s">
        <v>180</v>
      </c>
      <c r="C7651" s="6" t="s">
        <v>166</v>
      </c>
      <c r="D7651">
        <v>298914.09789500001</v>
      </c>
      <c r="E7651" s="6" t="s">
        <v>165</v>
      </c>
      <c r="F7651" s="6" t="s">
        <v>164</v>
      </c>
      <c r="G7651">
        <v>20260723</v>
      </c>
    </row>
    <row r="7652" spans="1:7" x14ac:dyDescent="0.2">
      <c r="A7652" s="6" t="s">
        <v>205</v>
      </c>
      <c r="B7652" s="6" t="s">
        <v>185</v>
      </c>
      <c r="C7652" s="6" t="s">
        <v>166</v>
      </c>
      <c r="E7652" s="6" t="s">
        <v>12</v>
      </c>
      <c r="F7652" s="6" t="s">
        <v>11</v>
      </c>
      <c r="G7652">
        <v>20260723</v>
      </c>
    </row>
    <row r="7653" spans="1:7" x14ac:dyDescent="0.2">
      <c r="A7653" s="6" t="s">
        <v>205</v>
      </c>
      <c r="B7653" s="6" t="s">
        <v>185</v>
      </c>
      <c r="C7653" s="6" t="s">
        <v>166</v>
      </c>
      <c r="E7653" s="6" t="s">
        <v>16</v>
      </c>
      <c r="F7653" s="6" t="s">
        <v>15</v>
      </c>
      <c r="G7653">
        <v>20260723</v>
      </c>
    </row>
    <row r="7654" spans="1:7" x14ac:dyDescent="0.2">
      <c r="A7654" s="6" t="s">
        <v>205</v>
      </c>
      <c r="B7654" s="6" t="s">
        <v>185</v>
      </c>
      <c r="C7654" s="6" t="s">
        <v>166</v>
      </c>
      <c r="E7654" s="6" t="s">
        <v>18</v>
      </c>
      <c r="F7654" s="6" t="s">
        <v>17</v>
      </c>
      <c r="G7654">
        <v>20260723</v>
      </c>
    </row>
    <row r="7655" spans="1:7" x14ac:dyDescent="0.2">
      <c r="A7655" s="6" t="s">
        <v>205</v>
      </c>
      <c r="B7655" s="6" t="s">
        <v>185</v>
      </c>
      <c r="C7655" s="6" t="s">
        <v>166</v>
      </c>
      <c r="D7655">
        <v>10.241467</v>
      </c>
      <c r="E7655" s="6" t="s">
        <v>20</v>
      </c>
      <c r="F7655" s="6" t="s">
        <v>19</v>
      </c>
      <c r="G7655">
        <v>20260723</v>
      </c>
    </row>
    <row r="7656" spans="1:7" x14ac:dyDescent="0.2">
      <c r="A7656" s="6" t="s">
        <v>205</v>
      </c>
      <c r="B7656" s="6" t="s">
        <v>185</v>
      </c>
      <c r="C7656" s="6" t="s">
        <v>166</v>
      </c>
      <c r="D7656">
        <v>11143.751632</v>
      </c>
      <c r="E7656" s="6" t="s">
        <v>22</v>
      </c>
      <c r="F7656" s="6" t="s">
        <v>21</v>
      </c>
      <c r="G7656">
        <v>20260723</v>
      </c>
    </row>
    <row r="7657" spans="1:7" x14ac:dyDescent="0.2">
      <c r="A7657" s="6" t="s">
        <v>205</v>
      </c>
      <c r="B7657" s="6" t="s">
        <v>185</v>
      </c>
      <c r="C7657" s="6" t="s">
        <v>166</v>
      </c>
      <c r="D7657">
        <v>1.5926929999999999</v>
      </c>
      <c r="E7657" s="6" t="s">
        <v>24</v>
      </c>
      <c r="F7657" s="6" t="s">
        <v>23</v>
      </c>
      <c r="G7657">
        <v>20260723</v>
      </c>
    </row>
    <row r="7658" spans="1:7" x14ac:dyDescent="0.2">
      <c r="A7658" s="6" t="s">
        <v>205</v>
      </c>
      <c r="B7658" s="6" t="s">
        <v>185</v>
      </c>
      <c r="C7658" s="6" t="s">
        <v>166</v>
      </c>
      <c r="D7658">
        <v>7017.4797159999998</v>
      </c>
      <c r="E7658" s="6" t="s">
        <v>26</v>
      </c>
      <c r="F7658" s="6" t="s">
        <v>25</v>
      </c>
      <c r="G7658">
        <v>20260723</v>
      </c>
    </row>
    <row r="7659" spans="1:7" x14ac:dyDescent="0.2">
      <c r="A7659" s="6" t="s">
        <v>205</v>
      </c>
      <c r="B7659" s="6" t="s">
        <v>185</v>
      </c>
      <c r="C7659" s="6" t="s">
        <v>166</v>
      </c>
      <c r="D7659">
        <v>2172469.4313400001</v>
      </c>
      <c r="E7659" s="6" t="s">
        <v>28</v>
      </c>
      <c r="F7659" s="6" t="s">
        <v>27</v>
      </c>
      <c r="G7659">
        <v>20260723</v>
      </c>
    </row>
    <row r="7660" spans="1:7" x14ac:dyDescent="0.2">
      <c r="A7660" s="6" t="s">
        <v>205</v>
      </c>
      <c r="B7660" s="6" t="s">
        <v>185</v>
      </c>
      <c r="C7660" s="6" t="s">
        <v>166</v>
      </c>
      <c r="D7660">
        <v>35187.316075000002</v>
      </c>
      <c r="E7660" s="6" t="s">
        <v>30</v>
      </c>
      <c r="F7660" s="6" t="s">
        <v>29</v>
      </c>
      <c r="G7660">
        <v>20260723</v>
      </c>
    </row>
    <row r="7661" spans="1:7" x14ac:dyDescent="0.2">
      <c r="A7661" s="6" t="s">
        <v>205</v>
      </c>
      <c r="B7661" s="6" t="s">
        <v>185</v>
      </c>
      <c r="C7661" s="6" t="s">
        <v>166</v>
      </c>
      <c r="D7661">
        <v>146642.58512900001</v>
      </c>
      <c r="E7661" s="6" t="s">
        <v>32</v>
      </c>
      <c r="F7661" s="6" t="s">
        <v>31</v>
      </c>
      <c r="G7661">
        <v>20260723</v>
      </c>
    </row>
    <row r="7662" spans="1:7" x14ac:dyDescent="0.2">
      <c r="A7662" s="6" t="s">
        <v>205</v>
      </c>
      <c r="B7662" s="6" t="s">
        <v>185</v>
      </c>
      <c r="C7662" s="6" t="s">
        <v>166</v>
      </c>
      <c r="D7662">
        <v>81727.645029000007</v>
      </c>
      <c r="E7662" s="6" t="s">
        <v>34</v>
      </c>
      <c r="F7662" s="6" t="s">
        <v>33</v>
      </c>
      <c r="G7662">
        <v>20260723</v>
      </c>
    </row>
    <row r="7663" spans="1:7" x14ac:dyDescent="0.2">
      <c r="A7663" s="6" t="s">
        <v>205</v>
      </c>
      <c r="B7663" s="6" t="s">
        <v>185</v>
      </c>
      <c r="C7663" s="6" t="s">
        <v>166</v>
      </c>
      <c r="D7663">
        <v>63740.809453000002</v>
      </c>
      <c r="E7663" s="6" t="s">
        <v>36</v>
      </c>
      <c r="F7663" s="6" t="s">
        <v>35</v>
      </c>
      <c r="G7663">
        <v>20260723</v>
      </c>
    </row>
    <row r="7664" spans="1:7" x14ac:dyDescent="0.2">
      <c r="A7664" s="6" t="s">
        <v>205</v>
      </c>
      <c r="B7664" s="6" t="s">
        <v>185</v>
      </c>
      <c r="C7664" s="6" t="s">
        <v>166</v>
      </c>
      <c r="D7664">
        <v>17986.835577999998</v>
      </c>
      <c r="E7664" s="6" t="s">
        <v>38</v>
      </c>
      <c r="F7664" s="6" t="s">
        <v>37</v>
      </c>
      <c r="G7664">
        <v>20260723</v>
      </c>
    </row>
    <row r="7665" spans="1:7" x14ac:dyDescent="0.2">
      <c r="A7665" s="6" t="s">
        <v>205</v>
      </c>
      <c r="B7665" s="6" t="s">
        <v>185</v>
      </c>
      <c r="C7665" s="6" t="s">
        <v>166</v>
      </c>
      <c r="D7665">
        <v>1481856.2586300001</v>
      </c>
      <c r="E7665" s="6" t="s">
        <v>40</v>
      </c>
      <c r="F7665" s="6" t="s">
        <v>39</v>
      </c>
      <c r="G7665">
        <v>20260723</v>
      </c>
    </row>
    <row r="7666" spans="1:7" x14ac:dyDescent="0.2">
      <c r="A7666" s="6" t="s">
        <v>205</v>
      </c>
      <c r="B7666" s="6" t="s">
        <v>185</v>
      </c>
      <c r="C7666" s="6" t="s">
        <v>166</v>
      </c>
      <c r="D7666">
        <v>710122.67738200002</v>
      </c>
      <c r="E7666" s="6" t="s">
        <v>42</v>
      </c>
      <c r="F7666" s="6" t="s">
        <v>41</v>
      </c>
      <c r="G7666">
        <v>20260723</v>
      </c>
    </row>
    <row r="7667" spans="1:7" x14ac:dyDescent="0.2">
      <c r="A7667" s="6" t="s">
        <v>205</v>
      </c>
      <c r="B7667" s="6" t="s">
        <v>185</v>
      </c>
      <c r="C7667" s="6" t="s">
        <v>166</v>
      </c>
      <c r="D7667">
        <v>711563.417197</v>
      </c>
      <c r="E7667" s="6" t="s">
        <v>44</v>
      </c>
      <c r="F7667" s="6" t="s">
        <v>43</v>
      </c>
      <c r="G7667">
        <v>20260723</v>
      </c>
    </row>
    <row r="7668" spans="1:7" x14ac:dyDescent="0.2">
      <c r="A7668" s="6" t="s">
        <v>205</v>
      </c>
      <c r="B7668" s="6" t="s">
        <v>185</v>
      </c>
      <c r="C7668" s="6" t="s">
        <v>166</v>
      </c>
      <c r="D7668">
        <v>56307.832444</v>
      </c>
      <c r="E7668" s="6" t="s">
        <v>46</v>
      </c>
      <c r="F7668" s="6" t="s">
        <v>45</v>
      </c>
      <c r="G7668">
        <v>20260723</v>
      </c>
    </row>
    <row r="7669" spans="1:7" x14ac:dyDescent="0.2">
      <c r="A7669" s="6" t="s">
        <v>205</v>
      </c>
      <c r="B7669" s="6" t="s">
        <v>185</v>
      </c>
      <c r="C7669" s="6" t="s">
        <v>166</v>
      </c>
      <c r="D7669">
        <v>3862.331612</v>
      </c>
      <c r="E7669" s="6" t="s">
        <v>48</v>
      </c>
      <c r="F7669" s="6" t="s">
        <v>47</v>
      </c>
      <c r="G7669">
        <v>20260723</v>
      </c>
    </row>
    <row r="7670" spans="1:7" x14ac:dyDescent="0.2">
      <c r="A7670" s="6" t="s">
        <v>205</v>
      </c>
      <c r="B7670" s="6" t="s">
        <v>185</v>
      </c>
      <c r="C7670" s="6" t="s">
        <v>166</v>
      </c>
      <c r="D7670">
        <v>407069.03614500002</v>
      </c>
      <c r="E7670" s="6" t="s">
        <v>50</v>
      </c>
      <c r="F7670" s="6" t="s">
        <v>49</v>
      </c>
      <c r="G7670">
        <v>20260723</v>
      </c>
    </row>
    <row r="7671" spans="1:7" x14ac:dyDescent="0.2">
      <c r="A7671" s="6" t="s">
        <v>205</v>
      </c>
      <c r="B7671" s="6" t="s">
        <v>185</v>
      </c>
      <c r="C7671" s="6" t="s">
        <v>166</v>
      </c>
      <c r="D7671">
        <v>4167.1044510000002</v>
      </c>
      <c r="E7671" s="6" t="s">
        <v>52</v>
      </c>
      <c r="F7671" s="6" t="s">
        <v>51</v>
      </c>
      <c r="G7671">
        <v>20260723</v>
      </c>
    </row>
    <row r="7672" spans="1:7" x14ac:dyDescent="0.2">
      <c r="A7672" s="6" t="s">
        <v>205</v>
      </c>
      <c r="B7672" s="6" t="s">
        <v>185</v>
      </c>
      <c r="C7672" s="6" t="s">
        <v>166</v>
      </c>
      <c r="D7672">
        <v>12289.892631999999</v>
      </c>
      <c r="E7672" s="6" t="s">
        <v>54</v>
      </c>
      <c r="F7672" s="6" t="s">
        <v>53</v>
      </c>
      <c r="G7672">
        <v>20260723</v>
      </c>
    </row>
    <row r="7673" spans="1:7" x14ac:dyDescent="0.2">
      <c r="A7673" s="6" t="s">
        <v>205</v>
      </c>
      <c r="B7673" s="6" t="s">
        <v>185</v>
      </c>
      <c r="C7673" s="6" t="s">
        <v>166</v>
      </c>
      <c r="D7673">
        <v>3529.5933960000002</v>
      </c>
      <c r="E7673" s="6" t="s">
        <v>56</v>
      </c>
      <c r="F7673" s="6" t="s">
        <v>55</v>
      </c>
      <c r="G7673">
        <v>20260723</v>
      </c>
    </row>
    <row r="7674" spans="1:7" x14ac:dyDescent="0.2">
      <c r="A7674" s="6" t="s">
        <v>205</v>
      </c>
      <c r="B7674" s="6" t="s">
        <v>185</v>
      </c>
      <c r="C7674" s="6" t="s">
        <v>166</v>
      </c>
      <c r="D7674">
        <v>361934.41704500001</v>
      </c>
      <c r="E7674" s="6" t="s">
        <v>58</v>
      </c>
      <c r="F7674" s="6" t="s">
        <v>57</v>
      </c>
      <c r="G7674">
        <v>20260723</v>
      </c>
    </row>
    <row r="7675" spans="1:7" x14ac:dyDescent="0.2">
      <c r="A7675" s="6" t="s">
        <v>205</v>
      </c>
      <c r="B7675" s="6" t="s">
        <v>185</v>
      </c>
      <c r="C7675" s="6" t="s">
        <v>166</v>
      </c>
      <c r="D7675">
        <v>29258.399364000001</v>
      </c>
      <c r="E7675" s="6" t="s">
        <v>60</v>
      </c>
      <c r="F7675" s="6" t="s">
        <v>59</v>
      </c>
      <c r="G7675">
        <v>20260723</v>
      </c>
    </row>
    <row r="7676" spans="1:7" x14ac:dyDescent="0.2">
      <c r="A7676" s="6" t="s">
        <v>205</v>
      </c>
      <c r="B7676" s="6" t="s">
        <v>185</v>
      </c>
      <c r="C7676" s="6" t="s">
        <v>166</v>
      </c>
      <c r="D7676">
        <v>5526.770786</v>
      </c>
      <c r="E7676" s="6" t="s">
        <v>62</v>
      </c>
      <c r="F7676" s="6" t="s">
        <v>61</v>
      </c>
      <c r="G7676">
        <v>20260723</v>
      </c>
    </row>
    <row r="7677" spans="1:7" x14ac:dyDescent="0.2">
      <c r="A7677" s="6" t="s">
        <v>205</v>
      </c>
      <c r="B7677" s="6" t="s">
        <v>185</v>
      </c>
      <c r="C7677" s="6" t="s">
        <v>166</v>
      </c>
      <c r="D7677">
        <v>881.58812499999999</v>
      </c>
      <c r="E7677" s="6" t="s">
        <v>64</v>
      </c>
      <c r="F7677" s="6" t="s">
        <v>63</v>
      </c>
      <c r="G7677">
        <v>20260723</v>
      </c>
    </row>
    <row r="7678" spans="1:7" x14ac:dyDescent="0.2">
      <c r="A7678" s="6" t="s">
        <v>205</v>
      </c>
      <c r="B7678" s="6" t="s">
        <v>185</v>
      </c>
      <c r="C7678" s="6" t="s">
        <v>166</v>
      </c>
      <c r="D7678">
        <v>22850.040452000001</v>
      </c>
      <c r="E7678" s="6" t="s">
        <v>66</v>
      </c>
      <c r="F7678" s="6" t="s">
        <v>65</v>
      </c>
      <c r="G7678">
        <v>20260723</v>
      </c>
    </row>
    <row r="7679" spans="1:7" x14ac:dyDescent="0.2">
      <c r="A7679" s="6" t="s">
        <v>205</v>
      </c>
      <c r="B7679" s="6" t="s">
        <v>185</v>
      </c>
      <c r="C7679" s="6" t="s">
        <v>166</v>
      </c>
      <c r="D7679">
        <v>112674.981382</v>
      </c>
      <c r="E7679" s="6" t="s">
        <v>68</v>
      </c>
      <c r="F7679" s="6" t="s">
        <v>67</v>
      </c>
      <c r="G7679">
        <v>20260723</v>
      </c>
    </row>
    <row r="7680" spans="1:7" x14ac:dyDescent="0.2">
      <c r="A7680" s="6" t="s">
        <v>205</v>
      </c>
      <c r="B7680" s="6" t="s">
        <v>185</v>
      </c>
      <c r="C7680" s="6" t="s">
        <v>166</v>
      </c>
      <c r="D7680">
        <v>28110.845264</v>
      </c>
      <c r="E7680" s="6" t="s">
        <v>70</v>
      </c>
      <c r="F7680" s="6" t="s">
        <v>69</v>
      </c>
      <c r="G7680">
        <v>20260723</v>
      </c>
    </row>
    <row r="7681" spans="1:7" x14ac:dyDescent="0.2">
      <c r="A7681" s="6" t="s">
        <v>205</v>
      </c>
      <c r="B7681" s="6" t="s">
        <v>185</v>
      </c>
      <c r="C7681" s="6" t="s">
        <v>166</v>
      </c>
      <c r="D7681">
        <v>22307.154984000001</v>
      </c>
      <c r="E7681" s="6" t="s">
        <v>72</v>
      </c>
      <c r="F7681" s="6" t="s">
        <v>71</v>
      </c>
      <c r="G7681">
        <v>20260723</v>
      </c>
    </row>
    <row r="7682" spans="1:7" x14ac:dyDescent="0.2">
      <c r="A7682" s="6" t="s">
        <v>205</v>
      </c>
      <c r="B7682" s="6" t="s">
        <v>185</v>
      </c>
      <c r="C7682" s="6" t="s">
        <v>166</v>
      </c>
      <c r="D7682">
        <v>5803.689942</v>
      </c>
      <c r="E7682" s="6" t="s">
        <v>74</v>
      </c>
      <c r="F7682" s="6" t="s">
        <v>73</v>
      </c>
      <c r="G7682">
        <v>20260723</v>
      </c>
    </row>
    <row r="7683" spans="1:7" x14ac:dyDescent="0.2">
      <c r="A7683" s="6" t="s">
        <v>205</v>
      </c>
      <c r="B7683" s="6" t="s">
        <v>185</v>
      </c>
      <c r="C7683" s="6" t="s">
        <v>166</v>
      </c>
      <c r="D7683">
        <v>77878.912914</v>
      </c>
      <c r="E7683" s="6" t="s">
        <v>76</v>
      </c>
      <c r="F7683" s="6" t="s">
        <v>75</v>
      </c>
      <c r="G7683">
        <v>20260723</v>
      </c>
    </row>
    <row r="7684" spans="1:7" x14ac:dyDescent="0.2">
      <c r="A7684" s="6" t="s">
        <v>205</v>
      </c>
      <c r="B7684" s="6" t="s">
        <v>185</v>
      </c>
      <c r="C7684" s="6" t="s">
        <v>166</v>
      </c>
      <c r="D7684">
        <v>10969.057362</v>
      </c>
      <c r="E7684" s="6" t="s">
        <v>78</v>
      </c>
      <c r="F7684" s="6" t="s">
        <v>77</v>
      </c>
      <c r="G7684">
        <v>20260723</v>
      </c>
    </row>
    <row r="7685" spans="1:7" x14ac:dyDescent="0.2">
      <c r="A7685" s="6" t="s">
        <v>205</v>
      </c>
      <c r="B7685" s="6" t="s">
        <v>185</v>
      </c>
      <c r="C7685" s="6" t="s">
        <v>166</v>
      </c>
      <c r="D7685">
        <v>66909.855551999994</v>
      </c>
      <c r="E7685" s="6" t="s">
        <v>80</v>
      </c>
      <c r="F7685" s="6" t="s">
        <v>79</v>
      </c>
      <c r="G7685">
        <v>20260723</v>
      </c>
    </row>
    <row r="7686" spans="1:7" x14ac:dyDescent="0.2">
      <c r="A7686" s="6" t="s">
        <v>205</v>
      </c>
      <c r="B7686" s="6" t="s">
        <v>185</v>
      </c>
      <c r="C7686" s="6" t="s">
        <v>166</v>
      </c>
      <c r="D7686">
        <v>6685.2235410000003</v>
      </c>
      <c r="E7686" s="6" t="s">
        <v>82</v>
      </c>
      <c r="F7686" s="6" t="s">
        <v>81</v>
      </c>
      <c r="G7686">
        <v>20260723</v>
      </c>
    </row>
    <row r="7687" spans="1:7" x14ac:dyDescent="0.2">
      <c r="A7687" s="6" t="s">
        <v>205</v>
      </c>
      <c r="B7687" s="6" t="s">
        <v>185</v>
      </c>
      <c r="C7687" s="6" t="s">
        <v>166</v>
      </c>
      <c r="D7687">
        <v>30290.857918999998</v>
      </c>
      <c r="E7687" s="6" t="s">
        <v>84</v>
      </c>
      <c r="F7687" s="6" t="s">
        <v>83</v>
      </c>
      <c r="G7687">
        <v>20260723</v>
      </c>
    </row>
    <row r="7688" spans="1:7" x14ac:dyDescent="0.2">
      <c r="A7688" s="6" t="s">
        <v>205</v>
      </c>
      <c r="B7688" s="6" t="s">
        <v>185</v>
      </c>
      <c r="C7688" s="6" t="s">
        <v>166</v>
      </c>
      <c r="D7688">
        <v>34621.893318000002</v>
      </c>
      <c r="E7688" s="6" t="s">
        <v>86</v>
      </c>
      <c r="F7688" s="6" t="s">
        <v>85</v>
      </c>
      <c r="G7688">
        <v>20260723</v>
      </c>
    </row>
    <row r="7689" spans="1:7" x14ac:dyDescent="0.2">
      <c r="A7689" s="6" t="s">
        <v>205</v>
      </c>
      <c r="B7689" s="6" t="s">
        <v>185</v>
      </c>
      <c r="C7689" s="6" t="s">
        <v>166</v>
      </c>
      <c r="D7689">
        <v>3553.4461219999998</v>
      </c>
      <c r="E7689" s="6" t="s">
        <v>88</v>
      </c>
      <c r="F7689" s="6" t="s">
        <v>87</v>
      </c>
      <c r="G7689">
        <v>20260723</v>
      </c>
    </row>
    <row r="7690" spans="1:7" x14ac:dyDescent="0.2">
      <c r="A7690" s="6" t="s">
        <v>205</v>
      </c>
      <c r="B7690" s="6" t="s">
        <v>185</v>
      </c>
      <c r="C7690" s="6" t="s">
        <v>166</v>
      </c>
      <c r="D7690">
        <v>21970.493440999999</v>
      </c>
      <c r="E7690" s="6" t="s">
        <v>90</v>
      </c>
      <c r="F7690" s="6" t="s">
        <v>89</v>
      </c>
      <c r="G7690">
        <v>20260723</v>
      </c>
    </row>
    <row r="7691" spans="1:7" x14ac:dyDescent="0.2">
      <c r="A7691" s="6" t="s">
        <v>205</v>
      </c>
      <c r="B7691" s="6" t="s">
        <v>185</v>
      </c>
      <c r="C7691" s="6" t="s">
        <v>166</v>
      </c>
      <c r="D7691">
        <v>225.874943</v>
      </c>
      <c r="E7691" s="6" t="s">
        <v>92</v>
      </c>
      <c r="F7691" s="6" t="s">
        <v>91</v>
      </c>
      <c r="G7691">
        <v>20260723</v>
      </c>
    </row>
    <row r="7692" spans="1:7" x14ac:dyDescent="0.2">
      <c r="A7692" s="6" t="s">
        <v>205</v>
      </c>
      <c r="B7692" s="6" t="s">
        <v>185</v>
      </c>
      <c r="C7692" s="6" t="s">
        <v>166</v>
      </c>
      <c r="D7692">
        <v>0</v>
      </c>
      <c r="E7692" s="6" t="s">
        <v>94</v>
      </c>
      <c r="F7692" s="6" t="s">
        <v>93</v>
      </c>
      <c r="G7692">
        <v>20260723</v>
      </c>
    </row>
    <row r="7693" spans="1:7" x14ac:dyDescent="0.2">
      <c r="A7693" s="6" t="s">
        <v>205</v>
      </c>
      <c r="B7693" s="6" t="s">
        <v>185</v>
      </c>
      <c r="C7693" s="6" t="s">
        <v>166</v>
      </c>
      <c r="D7693">
        <v>19717.293068999999</v>
      </c>
      <c r="E7693" s="6" t="s">
        <v>96</v>
      </c>
      <c r="F7693" s="6" t="s">
        <v>95</v>
      </c>
      <c r="G7693">
        <v>20260723</v>
      </c>
    </row>
    <row r="7694" spans="1:7" x14ac:dyDescent="0.2">
      <c r="A7694" s="6" t="s">
        <v>205</v>
      </c>
      <c r="B7694" s="6" t="s">
        <v>185</v>
      </c>
      <c r="C7694" s="6" t="s">
        <v>166</v>
      </c>
      <c r="D7694">
        <v>2556.647168</v>
      </c>
      <c r="E7694" s="6" t="s">
        <v>98</v>
      </c>
      <c r="F7694" s="6" t="s">
        <v>97</v>
      </c>
      <c r="G7694">
        <v>20260723</v>
      </c>
    </row>
    <row r="7695" spans="1:7" x14ac:dyDescent="0.2">
      <c r="A7695" s="6" t="s">
        <v>205</v>
      </c>
      <c r="B7695" s="6" t="s">
        <v>185</v>
      </c>
      <c r="C7695" s="6" t="s">
        <v>166</v>
      </c>
      <c r="D7695">
        <v>2807446.7991439998</v>
      </c>
      <c r="E7695" s="6" t="s">
        <v>100</v>
      </c>
      <c r="F7695" s="6" t="s">
        <v>99</v>
      </c>
      <c r="G7695">
        <v>20260723</v>
      </c>
    </row>
    <row r="7696" spans="1:7" x14ac:dyDescent="0.2">
      <c r="A7696" s="6" t="s">
        <v>205</v>
      </c>
      <c r="B7696" s="6" t="s">
        <v>185</v>
      </c>
      <c r="C7696" s="6" t="s">
        <v>166</v>
      </c>
      <c r="E7696" s="6" t="s">
        <v>102</v>
      </c>
      <c r="F7696" s="6" t="s">
        <v>101</v>
      </c>
      <c r="G7696">
        <v>20260723</v>
      </c>
    </row>
    <row r="7697" spans="1:7" x14ac:dyDescent="0.2">
      <c r="A7697" s="6" t="s">
        <v>205</v>
      </c>
      <c r="B7697" s="6" t="s">
        <v>185</v>
      </c>
      <c r="C7697" s="6" t="s">
        <v>166</v>
      </c>
      <c r="D7697">
        <v>148309.922808</v>
      </c>
      <c r="E7697" s="6" t="s">
        <v>167</v>
      </c>
      <c r="F7697" s="6" t="s">
        <v>103</v>
      </c>
      <c r="G7697">
        <v>20260723</v>
      </c>
    </row>
    <row r="7698" spans="1:7" x14ac:dyDescent="0.2">
      <c r="A7698" s="6" t="s">
        <v>205</v>
      </c>
      <c r="B7698" s="6" t="s">
        <v>185</v>
      </c>
      <c r="C7698" s="6" t="s">
        <v>166</v>
      </c>
      <c r="D7698">
        <v>115256.149063</v>
      </c>
      <c r="E7698" s="6" t="s">
        <v>168</v>
      </c>
      <c r="F7698" s="6" t="s">
        <v>104</v>
      </c>
      <c r="G7698">
        <v>20260723</v>
      </c>
    </row>
    <row r="7699" spans="1:7" x14ac:dyDescent="0.2">
      <c r="A7699" s="6" t="s">
        <v>205</v>
      </c>
      <c r="B7699" s="6" t="s">
        <v>185</v>
      </c>
      <c r="C7699" s="6" t="s">
        <v>166</v>
      </c>
      <c r="D7699">
        <v>2.5391910000000002</v>
      </c>
      <c r="E7699" s="6" t="s">
        <v>106</v>
      </c>
      <c r="F7699" s="6" t="s">
        <v>105</v>
      </c>
      <c r="G7699">
        <v>20260723</v>
      </c>
    </row>
    <row r="7700" spans="1:7" x14ac:dyDescent="0.2">
      <c r="A7700" s="6" t="s">
        <v>205</v>
      </c>
      <c r="B7700" s="6" t="s">
        <v>185</v>
      </c>
      <c r="C7700" s="6" t="s">
        <v>166</v>
      </c>
      <c r="D7700">
        <v>107931.794261</v>
      </c>
      <c r="E7700" s="6" t="s">
        <v>108</v>
      </c>
      <c r="F7700" s="6" t="s">
        <v>107</v>
      </c>
      <c r="G7700">
        <v>20260723</v>
      </c>
    </row>
    <row r="7701" spans="1:7" x14ac:dyDescent="0.2">
      <c r="A7701" s="6" t="s">
        <v>205</v>
      </c>
      <c r="B7701" s="6" t="s">
        <v>185</v>
      </c>
      <c r="C7701" s="6" t="s">
        <v>166</v>
      </c>
      <c r="D7701">
        <v>7321.8156090000002</v>
      </c>
      <c r="E7701" s="6" t="s">
        <v>110</v>
      </c>
      <c r="F7701" s="6" t="s">
        <v>109</v>
      </c>
      <c r="G7701">
        <v>20260723</v>
      </c>
    </row>
    <row r="7702" spans="1:7" x14ac:dyDescent="0.2">
      <c r="A7702" s="6" t="s">
        <v>205</v>
      </c>
      <c r="B7702" s="6" t="s">
        <v>185</v>
      </c>
      <c r="C7702" s="6" t="s">
        <v>166</v>
      </c>
      <c r="D7702">
        <v>33053.773429000001</v>
      </c>
      <c r="E7702" s="6" t="s">
        <v>112</v>
      </c>
      <c r="F7702" s="6" t="s">
        <v>111</v>
      </c>
      <c r="G7702">
        <v>20260723</v>
      </c>
    </row>
    <row r="7703" spans="1:7" x14ac:dyDescent="0.2">
      <c r="A7703" s="6" t="s">
        <v>205</v>
      </c>
      <c r="B7703" s="6" t="s">
        <v>185</v>
      </c>
      <c r="C7703" s="6" t="s">
        <v>166</v>
      </c>
      <c r="D7703">
        <v>-0.13683899999999999</v>
      </c>
      <c r="E7703" s="6" t="s">
        <v>106</v>
      </c>
      <c r="F7703" s="6" t="s">
        <v>113</v>
      </c>
      <c r="G7703">
        <v>20260723</v>
      </c>
    </row>
    <row r="7704" spans="1:7" x14ac:dyDescent="0.2">
      <c r="A7704" s="6" t="s">
        <v>205</v>
      </c>
      <c r="B7704" s="6" t="s">
        <v>185</v>
      </c>
      <c r="C7704" s="6" t="s">
        <v>166</v>
      </c>
      <c r="D7704">
        <v>30843.896977</v>
      </c>
      <c r="E7704" s="6" t="s">
        <v>108</v>
      </c>
      <c r="F7704" s="6" t="s">
        <v>114</v>
      </c>
      <c r="G7704">
        <v>20260723</v>
      </c>
    </row>
    <row r="7705" spans="1:7" x14ac:dyDescent="0.2">
      <c r="A7705" s="6" t="s">
        <v>205</v>
      </c>
      <c r="B7705" s="6" t="s">
        <v>185</v>
      </c>
      <c r="C7705" s="6" t="s">
        <v>166</v>
      </c>
      <c r="D7705">
        <v>2210.0132920000001</v>
      </c>
      <c r="E7705" s="6" t="s">
        <v>110</v>
      </c>
      <c r="F7705" s="6" t="s">
        <v>115</v>
      </c>
      <c r="G7705">
        <v>20260723</v>
      </c>
    </row>
    <row r="7706" spans="1:7" x14ac:dyDescent="0.2">
      <c r="A7706" s="6" t="s">
        <v>205</v>
      </c>
      <c r="B7706" s="6" t="s">
        <v>185</v>
      </c>
      <c r="C7706" s="6" t="s">
        <v>166</v>
      </c>
      <c r="D7706">
        <v>1720028.6168869999</v>
      </c>
      <c r="E7706" s="6" t="s">
        <v>117</v>
      </c>
      <c r="F7706" s="6" t="s">
        <v>116</v>
      </c>
      <c r="G7706">
        <v>20260723</v>
      </c>
    </row>
    <row r="7707" spans="1:7" x14ac:dyDescent="0.2">
      <c r="A7707" s="6" t="s">
        <v>205</v>
      </c>
      <c r="B7707" s="6" t="s">
        <v>185</v>
      </c>
      <c r="C7707" s="6" t="s">
        <v>166</v>
      </c>
      <c r="D7707">
        <v>48361.189264000001</v>
      </c>
      <c r="E7707" s="6" t="s">
        <v>119</v>
      </c>
      <c r="F7707" s="6" t="s">
        <v>118</v>
      </c>
      <c r="G7707">
        <v>20260723</v>
      </c>
    </row>
    <row r="7708" spans="1:7" x14ac:dyDescent="0.2">
      <c r="A7708" s="6" t="s">
        <v>205</v>
      </c>
      <c r="B7708" s="6" t="s">
        <v>185</v>
      </c>
      <c r="C7708" s="6" t="s">
        <v>166</v>
      </c>
      <c r="D7708">
        <v>-1.838363</v>
      </c>
      <c r="E7708" s="6" t="s">
        <v>106</v>
      </c>
      <c r="F7708" s="6" t="s">
        <v>120</v>
      </c>
      <c r="G7708">
        <v>20260723</v>
      </c>
    </row>
    <row r="7709" spans="1:7" x14ac:dyDescent="0.2">
      <c r="A7709" s="6" t="s">
        <v>205</v>
      </c>
      <c r="B7709" s="6" t="s">
        <v>185</v>
      </c>
      <c r="C7709" s="6" t="s">
        <v>166</v>
      </c>
      <c r="D7709">
        <v>45290.567630999998</v>
      </c>
      <c r="E7709" s="6" t="s">
        <v>108</v>
      </c>
      <c r="F7709" s="6" t="s">
        <v>121</v>
      </c>
      <c r="G7709">
        <v>20260723</v>
      </c>
    </row>
    <row r="7710" spans="1:7" x14ac:dyDescent="0.2">
      <c r="A7710" s="6" t="s">
        <v>205</v>
      </c>
      <c r="B7710" s="6" t="s">
        <v>185</v>
      </c>
      <c r="C7710" s="6" t="s">
        <v>166</v>
      </c>
      <c r="D7710">
        <v>3072.4599969999999</v>
      </c>
      <c r="E7710" s="6" t="s">
        <v>110</v>
      </c>
      <c r="F7710" s="6" t="s">
        <v>122</v>
      </c>
      <c r="G7710">
        <v>20260723</v>
      </c>
    </row>
    <row r="7711" spans="1:7" x14ac:dyDescent="0.2">
      <c r="A7711" s="6" t="s">
        <v>205</v>
      </c>
      <c r="B7711" s="6" t="s">
        <v>185</v>
      </c>
      <c r="C7711" s="6" t="s">
        <v>166</v>
      </c>
      <c r="D7711">
        <v>1671667.427624</v>
      </c>
      <c r="E7711" s="6" t="s">
        <v>169</v>
      </c>
      <c r="F7711" s="6" t="s">
        <v>123</v>
      </c>
      <c r="G7711">
        <v>20260723</v>
      </c>
    </row>
    <row r="7712" spans="1:7" x14ac:dyDescent="0.2">
      <c r="A7712" s="6" t="s">
        <v>205</v>
      </c>
      <c r="B7712" s="6" t="s">
        <v>185</v>
      </c>
      <c r="C7712" s="6" t="s">
        <v>166</v>
      </c>
      <c r="D7712">
        <v>43.623953999999998</v>
      </c>
      <c r="E7712" s="6" t="s">
        <v>106</v>
      </c>
      <c r="F7712" s="6" t="s">
        <v>124</v>
      </c>
      <c r="G7712">
        <v>20260723</v>
      </c>
    </row>
    <row r="7713" spans="1:7" x14ac:dyDescent="0.2">
      <c r="A7713" s="6" t="s">
        <v>205</v>
      </c>
      <c r="B7713" s="6" t="s">
        <v>185</v>
      </c>
      <c r="C7713" s="6" t="s">
        <v>166</v>
      </c>
      <c r="D7713">
        <v>1653380.7645370001</v>
      </c>
      <c r="E7713" s="6" t="s">
        <v>108</v>
      </c>
      <c r="F7713" s="6" t="s">
        <v>125</v>
      </c>
      <c r="G7713">
        <v>20260723</v>
      </c>
    </row>
    <row r="7714" spans="1:7" x14ac:dyDescent="0.2">
      <c r="A7714" s="6" t="s">
        <v>205</v>
      </c>
      <c r="B7714" s="6" t="s">
        <v>185</v>
      </c>
      <c r="C7714" s="6" t="s">
        <v>166</v>
      </c>
      <c r="D7714">
        <v>18243.039134999999</v>
      </c>
      <c r="E7714" s="6" t="s">
        <v>110</v>
      </c>
      <c r="F7714" s="6" t="s">
        <v>126</v>
      </c>
      <c r="G7714">
        <v>20260723</v>
      </c>
    </row>
    <row r="7715" spans="1:7" x14ac:dyDescent="0.2">
      <c r="A7715" s="6" t="s">
        <v>205</v>
      </c>
      <c r="B7715" s="6" t="s">
        <v>185</v>
      </c>
      <c r="C7715" s="6" t="s">
        <v>166</v>
      </c>
      <c r="D7715">
        <v>350458.16616999998</v>
      </c>
      <c r="E7715" s="6" t="s">
        <v>170</v>
      </c>
      <c r="F7715" s="6" t="s">
        <v>127</v>
      </c>
      <c r="G7715">
        <v>20260723</v>
      </c>
    </row>
    <row r="7716" spans="1:7" x14ac:dyDescent="0.2">
      <c r="A7716" s="6" t="s">
        <v>205</v>
      </c>
      <c r="B7716" s="6" t="s">
        <v>185</v>
      </c>
      <c r="C7716" s="6" t="s">
        <v>166</v>
      </c>
      <c r="D7716">
        <v>81.251615999999999</v>
      </c>
      <c r="E7716" s="6" t="s">
        <v>106</v>
      </c>
      <c r="F7716" s="6" t="s">
        <v>128</v>
      </c>
      <c r="G7716">
        <v>20260723</v>
      </c>
    </row>
    <row r="7717" spans="1:7" x14ac:dyDescent="0.2">
      <c r="A7717" s="6" t="s">
        <v>205</v>
      </c>
      <c r="B7717" s="6" t="s">
        <v>185</v>
      </c>
      <c r="C7717" s="6" t="s">
        <v>166</v>
      </c>
      <c r="D7717">
        <v>346224.00646599999</v>
      </c>
      <c r="E7717" s="6" t="s">
        <v>108</v>
      </c>
      <c r="F7717" s="6" t="s">
        <v>129</v>
      </c>
      <c r="G7717">
        <v>20260723</v>
      </c>
    </row>
    <row r="7718" spans="1:7" x14ac:dyDescent="0.2">
      <c r="A7718" s="6" t="s">
        <v>205</v>
      </c>
      <c r="B7718" s="6" t="s">
        <v>185</v>
      </c>
      <c r="C7718" s="6" t="s">
        <v>166</v>
      </c>
      <c r="D7718">
        <v>4152.9080880000001</v>
      </c>
      <c r="E7718" s="6" t="s">
        <v>110</v>
      </c>
      <c r="F7718" s="6" t="s">
        <v>130</v>
      </c>
      <c r="G7718">
        <v>20260723</v>
      </c>
    </row>
    <row r="7719" spans="1:7" x14ac:dyDescent="0.2">
      <c r="A7719" s="6" t="s">
        <v>205</v>
      </c>
      <c r="B7719" s="6" t="s">
        <v>185</v>
      </c>
      <c r="C7719" s="6" t="s">
        <v>166</v>
      </c>
      <c r="E7719" s="6" t="s">
        <v>132</v>
      </c>
      <c r="F7719" s="6" t="s">
        <v>131</v>
      </c>
      <c r="G7719">
        <v>20260723</v>
      </c>
    </row>
    <row r="7720" spans="1:7" x14ac:dyDescent="0.2">
      <c r="A7720" s="6" t="s">
        <v>205</v>
      </c>
      <c r="B7720" s="6" t="s">
        <v>185</v>
      </c>
      <c r="C7720" s="6" t="s">
        <v>166</v>
      </c>
      <c r="D7720">
        <v>157.77590799999999</v>
      </c>
      <c r="E7720" s="6" t="s">
        <v>134</v>
      </c>
      <c r="F7720" s="6" t="s">
        <v>133</v>
      </c>
      <c r="G7720">
        <v>20260723</v>
      </c>
    </row>
    <row r="7721" spans="1:7" x14ac:dyDescent="0.2">
      <c r="A7721" s="6" t="s">
        <v>205</v>
      </c>
      <c r="B7721" s="6" t="s">
        <v>185</v>
      </c>
      <c r="C7721" s="6" t="s">
        <v>166</v>
      </c>
      <c r="D7721">
        <v>1981.5769290000001</v>
      </c>
      <c r="E7721" s="6" t="s">
        <v>136</v>
      </c>
      <c r="F7721" s="6" t="s">
        <v>135</v>
      </c>
      <c r="G7721">
        <v>20260723</v>
      </c>
    </row>
    <row r="7722" spans="1:7" x14ac:dyDescent="0.2">
      <c r="A7722" s="6" t="s">
        <v>205</v>
      </c>
      <c r="B7722" s="6" t="s">
        <v>185</v>
      </c>
      <c r="C7722" s="6" t="s">
        <v>166</v>
      </c>
      <c r="D7722">
        <v>2678.8215540000001</v>
      </c>
      <c r="E7722" s="6" t="s">
        <v>138</v>
      </c>
      <c r="F7722" s="6" t="s">
        <v>137</v>
      </c>
      <c r="G7722">
        <v>20260723</v>
      </c>
    </row>
    <row r="7723" spans="1:7" x14ac:dyDescent="0.2">
      <c r="A7723" s="6" t="s">
        <v>205</v>
      </c>
      <c r="B7723" s="6" t="s">
        <v>185</v>
      </c>
      <c r="C7723" s="6" t="s">
        <v>166</v>
      </c>
      <c r="D7723">
        <v>34161.842084999997</v>
      </c>
      <c r="E7723" s="6" t="s">
        <v>140</v>
      </c>
      <c r="F7723" s="6" t="s">
        <v>139</v>
      </c>
      <c r="G7723">
        <v>20260723</v>
      </c>
    </row>
    <row r="7724" spans="1:7" x14ac:dyDescent="0.2">
      <c r="A7724" s="6" t="s">
        <v>205</v>
      </c>
      <c r="B7724" s="6" t="s">
        <v>185</v>
      </c>
      <c r="C7724" s="6" t="s">
        <v>166</v>
      </c>
      <c r="D7724">
        <v>38697.624425000002</v>
      </c>
      <c r="E7724" s="6" t="s">
        <v>142</v>
      </c>
      <c r="F7724" s="6" t="s">
        <v>141</v>
      </c>
      <c r="G7724">
        <v>20260723</v>
      </c>
    </row>
    <row r="7725" spans="1:7" x14ac:dyDescent="0.2">
      <c r="A7725" s="6" t="s">
        <v>205</v>
      </c>
      <c r="B7725" s="6" t="s">
        <v>185</v>
      </c>
      <c r="C7725" s="6" t="s">
        <v>166</v>
      </c>
      <c r="D7725">
        <v>2601.8132759999999</v>
      </c>
      <c r="E7725" s="6" t="s">
        <v>52</v>
      </c>
      <c r="F7725" s="6" t="s">
        <v>143</v>
      </c>
      <c r="G7725">
        <v>20260723</v>
      </c>
    </row>
    <row r="7726" spans="1:7" x14ac:dyDescent="0.2">
      <c r="A7726" s="6" t="s">
        <v>205</v>
      </c>
      <c r="B7726" s="6" t="s">
        <v>185</v>
      </c>
      <c r="C7726" s="6" t="s">
        <v>166</v>
      </c>
      <c r="D7726">
        <v>22670.963201999999</v>
      </c>
      <c r="E7726" s="6" t="s">
        <v>145</v>
      </c>
      <c r="F7726" s="6" t="s">
        <v>144</v>
      </c>
      <c r="G7726">
        <v>20260723</v>
      </c>
    </row>
    <row r="7727" spans="1:7" x14ac:dyDescent="0.2">
      <c r="A7727" s="6" t="s">
        <v>205</v>
      </c>
      <c r="B7727" s="6" t="s">
        <v>185</v>
      </c>
      <c r="C7727" s="6" t="s">
        <v>166</v>
      </c>
      <c r="D7727">
        <v>53819.547372000001</v>
      </c>
      <c r="E7727" s="6" t="s">
        <v>147</v>
      </c>
      <c r="F7727" s="6" t="s">
        <v>146</v>
      </c>
      <c r="G7727">
        <v>20260723</v>
      </c>
    </row>
    <row r="7728" spans="1:7" x14ac:dyDescent="0.2">
      <c r="A7728" s="6" t="s">
        <v>205</v>
      </c>
      <c r="B7728" s="6" t="s">
        <v>185</v>
      </c>
      <c r="C7728" s="6" t="s">
        <v>166</v>
      </c>
      <c r="D7728">
        <v>15993.521801000001</v>
      </c>
      <c r="E7728" s="6" t="s">
        <v>149</v>
      </c>
      <c r="F7728" s="6" t="s">
        <v>148</v>
      </c>
      <c r="G7728">
        <v>20260723</v>
      </c>
    </row>
    <row r="7729" spans="1:7" x14ac:dyDescent="0.2">
      <c r="A7729" s="6" t="s">
        <v>205</v>
      </c>
      <c r="B7729" s="6" t="s">
        <v>185</v>
      </c>
      <c r="C7729" s="6" t="s">
        <v>166</v>
      </c>
      <c r="D7729">
        <v>10353.518043</v>
      </c>
      <c r="E7729" s="6" t="s">
        <v>151</v>
      </c>
      <c r="F7729" s="6" t="s">
        <v>150</v>
      </c>
      <c r="G7729">
        <v>20260723</v>
      </c>
    </row>
    <row r="7730" spans="1:7" x14ac:dyDescent="0.2">
      <c r="A7730" s="6" t="s">
        <v>205</v>
      </c>
      <c r="B7730" s="6" t="s">
        <v>185</v>
      </c>
      <c r="C7730" s="6" t="s">
        <v>166</v>
      </c>
      <c r="D7730">
        <v>40235.926003</v>
      </c>
      <c r="E7730" s="6" t="s">
        <v>153</v>
      </c>
      <c r="F7730" s="6" t="s">
        <v>152</v>
      </c>
      <c r="G7730">
        <v>20260723</v>
      </c>
    </row>
    <row r="7731" spans="1:7" x14ac:dyDescent="0.2">
      <c r="A7731" s="6" t="s">
        <v>205</v>
      </c>
      <c r="B7731" s="6" t="s">
        <v>185</v>
      </c>
      <c r="C7731" s="6" t="s">
        <v>166</v>
      </c>
      <c r="D7731">
        <v>36218.325255000003</v>
      </c>
      <c r="E7731" s="6" t="s">
        <v>155</v>
      </c>
      <c r="F7731" s="6" t="s">
        <v>154</v>
      </c>
      <c r="G7731">
        <v>20260723</v>
      </c>
    </row>
    <row r="7732" spans="1:7" x14ac:dyDescent="0.2">
      <c r="A7732" s="6" t="s">
        <v>205</v>
      </c>
      <c r="B7732" s="6" t="s">
        <v>185</v>
      </c>
      <c r="C7732" s="6" t="s">
        <v>166</v>
      </c>
      <c r="D7732">
        <v>1005.2391679999999</v>
      </c>
      <c r="E7732" s="6" t="s">
        <v>157</v>
      </c>
      <c r="F7732" s="6" t="s">
        <v>156</v>
      </c>
      <c r="G7732">
        <v>20260723</v>
      </c>
    </row>
    <row r="7733" spans="1:7" x14ac:dyDescent="0.2">
      <c r="A7733" s="6" t="s">
        <v>205</v>
      </c>
      <c r="B7733" s="6" t="s">
        <v>185</v>
      </c>
      <c r="C7733" s="6" t="s">
        <v>166</v>
      </c>
      <c r="D7733">
        <v>35213.086087000003</v>
      </c>
      <c r="E7733" s="6" t="s">
        <v>159</v>
      </c>
      <c r="F7733" s="6" t="s">
        <v>158</v>
      </c>
      <c r="G7733">
        <v>20260723</v>
      </c>
    </row>
    <row r="7734" spans="1:7" x14ac:dyDescent="0.2">
      <c r="A7734" s="6" t="s">
        <v>205</v>
      </c>
      <c r="B7734" s="6" t="s">
        <v>185</v>
      </c>
      <c r="C7734" s="6" t="s">
        <v>166</v>
      </c>
      <c r="D7734">
        <v>7422.6606849999998</v>
      </c>
      <c r="E7734" s="6" t="s">
        <v>161</v>
      </c>
      <c r="F7734" s="6" t="s">
        <v>160</v>
      </c>
      <c r="G7734">
        <v>20260723</v>
      </c>
    </row>
    <row r="7735" spans="1:7" x14ac:dyDescent="0.2">
      <c r="A7735" s="6" t="s">
        <v>205</v>
      </c>
      <c r="B7735" s="6" t="s">
        <v>185</v>
      </c>
      <c r="C7735" s="6" t="s">
        <v>166</v>
      </c>
      <c r="D7735">
        <v>2485790.6213910002</v>
      </c>
      <c r="E7735" s="6" t="s">
        <v>163</v>
      </c>
      <c r="F7735" s="6" t="s">
        <v>162</v>
      </c>
      <c r="G7735">
        <v>20260723</v>
      </c>
    </row>
    <row r="7736" spans="1:7" x14ac:dyDescent="0.2">
      <c r="A7736" s="6" t="s">
        <v>205</v>
      </c>
      <c r="B7736" s="6" t="s">
        <v>185</v>
      </c>
      <c r="C7736" s="6" t="s">
        <v>166</v>
      </c>
      <c r="D7736">
        <v>321656.17837699997</v>
      </c>
      <c r="E7736" s="6" t="s">
        <v>165</v>
      </c>
      <c r="F7736" s="6" t="s">
        <v>164</v>
      </c>
      <c r="G7736">
        <v>20260723</v>
      </c>
    </row>
    <row r="7737" spans="1:7" x14ac:dyDescent="0.2">
      <c r="A7737" s="6" t="s">
        <v>205</v>
      </c>
      <c r="B7737" s="6" t="s">
        <v>188</v>
      </c>
      <c r="C7737" s="6" t="s">
        <v>166</v>
      </c>
      <c r="E7737" s="6" t="s">
        <v>12</v>
      </c>
      <c r="F7737" s="6" t="s">
        <v>11</v>
      </c>
      <c r="G7737">
        <v>20260723</v>
      </c>
    </row>
    <row r="7738" spans="1:7" x14ac:dyDescent="0.2">
      <c r="A7738" s="6" t="s">
        <v>205</v>
      </c>
      <c r="B7738" s="6" t="s">
        <v>188</v>
      </c>
      <c r="C7738" s="6" t="s">
        <v>166</v>
      </c>
      <c r="E7738" s="6" t="s">
        <v>16</v>
      </c>
      <c r="F7738" s="6" t="s">
        <v>15</v>
      </c>
      <c r="G7738">
        <v>20260723</v>
      </c>
    </row>
    <row r="7739" spans="1:7" x14ac:dyDescent="0.2">
      <c r="A7739" s="6" t="s">
        <v>205</v>
      </c>
      <c r="B7739" s="6" t="s">
        <v>188</v>
      </c>
      <c r="C7739" s="6" t="s">
        <v>166</v>
      </c>
      <c r="E7739" s="6" t="s">
        <v>18</v>
      </c>
      <c r="F7739" s="6" t="s">
        <v>17</v>
      </c>
      <c r="G7739">
        <v>20260723</v>
      </c>
    </row>
    <row r="7740" spans="1:7" x14ac:dyDescent="0.2">
      <c r="A7740" s="6" t="s">
        <v>205</v>
      </c>
      <c r="B7740" s="6" t="s">
        <v>188</v>
      </c>
      <c r="C7740" s="6" t="s">
        <v>166</v>
      </c>
      <c r="D7740">
        <v>7.6021179999999999</v>
      </c>
      <c r="E7740" s="6" t="s">
        <v>20</v>
      </c>
      <c r="F7740" s="6" t="s">
        <v>19</v>
      </c>
      <c r="G7740">
        <v>20260723</v>
      </c>
    </row>
    <row r="7741" spans="1:7" x14ac:dyDescent="0.2">
      <c r="A7741" s="6" t="s">
        <v>205</v>
      </c>
      <c r="B7741" s="6" t="s">
        <v>188</v>
      </c>
      <c r="C7741" s="6" t="s">
        <v>166</v>
      </c>
      <c r="D7741">
        <v>9330.5857739999992</v>
      </c>
      <c r="E7741" s="6" t="s">
        <v>22</v>
      </c>
      <c r="F7741" s="6" t="s">
        <v>21</v>
      </c>
      <c r="G7741">
        <v>20260723</v>
      </c>
    </row>
    <row r="7742" spans="1:7" x14ac:dyDescent="0.2">
      <c r="A7742" s="6" t="s">
        <v>205</v>
      </c>
      <c r="B7742" s="6" t="s">
        <v>188</v>
      </c>
      <c r="C7742" s="6" t="s">
        <v>166</v>
      </c>
      <c r="D7742">
        <v>2.4582410000000001</v>
      </c>
      <c r="E7742" s="6" t="s">
        <v>24</v>
      </c>
      <c r="F7742" s="6" t="s">
        <v>23</v>
      </c>
      <c r="G7742">
        <v>20260723</v>
      </c>
    </row>
    <row r="7743" spans="1:7" x14ac:dyDescent="0.2">
      <c r="A7743" s="6" t="s">
        <v>205</v>
      </c>
      <c r="B7743" s="6" t="s">
        <v>188</v>
      </c>
      <c r="C7743" s="6" t="s">
        <v>166</v>
      </c>
      <c r="D7743">
        <v>7412.2134569999998</v>
      </c>
      <c r="E7743" s="6" t="s">
        <v>26</v>
      </c>
      <c r="F7743" s="6" t="s">
        <v>25</v>
      </c>
      <c r="G7743">
        <v>20260723</v>
      </c>
    </row>
    <row r="7744" spans="1:7" x14ac:dyDescent="0.2">
      <c r="A7744" s="6" t="s">
        <v>205</v>
      </c>
      <c r="B7744" s="6" t="s">
        <v>188</v>
      </c>
      <c r="C7744" s="6" t="s">
        <v>166</v>
      </c>
      <c r="D7744">
        <v>2155519.4463860001</v>
      </c>
      <c r="E7744" s="6" t="s">
        <v>28</v>
      </c>
      <c r="F7744" s="6" t="s">
        <v>27</v>
      </c>
      <c r="G7744">
        <v>20260723</v>
      </c>
    </row>
    <row r="7745" spans="1:7" x14ac:dyDescent="0.2">
      <c r="A7745" s="6" t="s">
        <v>205</v>
      </c>
      <c r="B7745" s="6" t="s">
        <v>188</v>
      </c>
      <c r="C7745" s="6" t="s">
        <v>166</v>
      </c>
      <c r="D7745">
        <v>35273.564299999998</v>
      </c>
      <c r="E7745" s="6" t="s">
        <v>30</v>
      </c>
      <c r="F7745" s="6" t="s">
        <v>29</v>
      </c>
      <c r="G7745">
        <v>20260723</v>
      </c>
    </row>
    <row r="7746" spans="1:7" x14ac:dyDescent="0.2">
      <c r="A7746" s="6" t="s">
        <v>205</v>
      </c>
      <c r="B7746" s="6" t="s">
        <v>188</v>
      </c>
      <c r="C7746" s="6" t="s">
        <v>166</v>
      </c>
      <c r="D7746">
        <v>156077.37839500001</v>
      </c>
      <c r="E7746" s="6" t="s">
        <v>32</v>
      </c>
      <c r="F7746" s="6" t="s">
        <v>31</v>
      </c>
      <c r="G7746">
        <v>20260723</v>
      </c>
    </row>
    <row r="7747" spans="1:7" x14ac:dyDescent="0.2">
      <c r="A7747" s="6" t="s">
        <v>205</v>
      </c>
      <c r="B7747" s="6" t="s">
        <v>188</v>
      </c>
      <c r="C7747" s="6" t="s">
        <v>166</v>
      </c>
      <c r="D7747">
        <v>78639.532416999995</v>
      </c>
      <c r="E7747" s="6" t="s">
        <v>34</v>
      </c>
      <c r="F7747" s="6" t="s">
        <v>33</v>
      </c>
      <c r="G7747">
        <v>20260723</v>
      </c>
    </row>
    <row r="7748" spans="1:7" x14ac:dyDescent="0.2">
      <c r="A7748" s="6" t="s">
        <v>205</v>
      </c>
      <c r="B7748" s="6" t="s">
        <v>188</v>
      </c>
      <c r="C7748" s="6" t="s">
        <v>166</v>
      </c>
      <c r="D7748">
        <v>57200.096876000003</v>
      </c>
      <c r="E7748" s="6" t="s">
        <v>36</v>
      </c>
      <c r="F7748" s="6" t="s">
        <v>35</v>
      </c>
      <c r="G7748">
        <v>20260723</v>
      </c>
    </row>
    <row r="7749" spans="1:7" x14ac:dyDescent="0.2">
      <c r="A7749" s="6" t="s">
        <v>205</v>
      </c>
      <c r="B7749" s="6" t="s">
        <v>188</v>
      </c>
      <c r="C7749" s="6" t="s">
        <v>166</v>
      </c>
      <c r="D7749">
        <v>21439.435538999998</v>
      </c>
      <c r="E7749" s="6" t="s">
        <v>38</v>
      </c>
      <c r="F7749" s="6" t="s">
        <v>37</v>
      </c>
      <c r="G7749">
        <v>20260723</v>
      </c>
    </row>
    <row r="7750" spans="1:7" x14ac:dyDescent="0.2">
      <c r="A7750" s="6" t="s">
        <v>205</v>
      </c>
      <c r="B7750" s="6" t="s">
        <v>188</v>
      </c>
      <c r="C7750" s="6" t="s">
        <v>166</v>
      </c>
      <c r="D7750">
        <v>1472782.711566</v>
      </c>
      <c r="E7750" s="6" t="s">
        <v>40</v>
      </c>
      <c r="F7750" s="6" t="s">
        <v>39</v>
      </c>
      <c r="G7750">
        <v>20260723</v>
      </c>
    </row>
    <row r="7751" spans="1:7" x14ac:dyDescent="0.2">
      <c r="A7751" s="6" t="s">
        <v>205</v>
      </c>
      <c r="B7751" s="6" t="s">
        <v>188</v>
      </c>
      <c r="C7751" s="6" t="s">
        <v>166</v>
      </c>
      <c r="D7751">
        <v>722194.06213500001</v>
      </c>
      <c r="E7751" s="6" t="s">
        <v>42</v>
      </c>
      <c r="F7751" s="6" t="s">
        <v>41</v>
      </c>
      <c r="G7751">
        <v>20260723</v>
      </c>
    </row>
    <row r="7752" spans="1:7" x14ac:dyDescent="0.2">
      <c r="A7752" s="6" t="s">
        <v>205</v>
      </c>
      <c r="B7752" s="6" t="s">
        <v>188</v>
      </c>
      <c r="C7752" s="6" t="s">
        <v>166</v>
      </c>
      <c r="D7752">
        <v>695749.60352100001</v>
      </c>
      <c r="E7752" s="6" t="s">
        <v>44</v>
      </c>
      <c r="F7752" s="6" t="s">
        <v>43</v>
      </c>
      <c r="G7752">
        <v>20260723</v>
      </c>
    </row>
    <row r="7753" spans="1:7" x14ac:dyDescent="0.2">
      <c r="A7753" s="6" t="s">
        <v>205</v>
      </c>
      <c r="B7753" s="6" t="s">
        <v>188</v>
      </c>
      <c r="C7753" s="6" t="s">
        <v>166</v>
      </c>
      <c r="D7753">
        <v>51022.663704999999</v>
      </c>
      <c r="E7753" s="6" t="s">
        <v>46</v>
      </c>
      <c r="F7753" s="6" t="s">
        <v>45</v>
      </c>
      <c r="G7753">
        <v>20260723</v>
      </c>
    </row>
    <row r="7754" spans="1:7" x14ac:dyDescent="0.2">
      <c r="A7754" s="6" t="s">
        <v>205</v>
      </c>
      <c r="B7754" s="6" t="s">
        <v>188</v>
      </c>
      <c r="C7754" s="6" t="s">
        <v>166</v>
      </c>
      <c r="D7754">
        <v>3816.3822100000002</v>
      </c>
      <c r="E7754" s="6" t="s">
        <v>48</v>
      </c>
      <c r="F7754" s="6" t="s">
        <v>47</v>
      </c>
      <c r="G7754">
        <v>20260723</v>
      </c>
    </row>
    <row r="7755" spans="1:7" x14ac:dyDescent="0.2">
      <c r="A7755" s="6" t="s">
        <v>205</v>
      </c>
      <c r="B7755" s="6" t="s">
        <v>188</v>
      </c>
      <c r="C7755" s="6" t="s">
        <v>166</v>
      </c>
      <c r="D7755">
        <v>392290.92278399999</v>
      </c>
      <c r="E7755" s="6" t="s">
        <v>50</v>
      </c>
      <c r="F7755" s="6" t="s">
        <v>49</v>
      </c>
      <c r="G7755">
        <v>20260723</v>
      </c>
    </row>
    <row r="7756" spans="1:7" x14ac:dyDescent="0.2">
      <c r="A7756" s="6" t="s">
        <v>205</v>
      </c>
      <c r="B7756" s="6" t="s">
        <v>188</v>
      </c>
      <c r="C7756" s="6" t="s">
        <v>166</v>
      </c>
      <c r="D7756">
        <v>4990.7267620000002</v>
      </c>
      <c r="E7756" s="6" t="s">
        <v>52</v>
      </c>
      <c r="F7756" s="6" t="s">
        <v>51</v>
      </c>
      <c r="G7756">
        <v>20260723</v>
      </c>
    </row>
    <row r="7757" spans="1:7" x14ac:dyDescent="0.2">
      <c r="A7757" s="6" t="s">
        <v>205</v>
      </c>
      <c r="B7757" s="6" t="s">
        <v>188</v>
      </c>
      <c r="C7757" s="6" t="s">
        <v>166</v>
      </c>
      <c r="D7757">
        <v>12031.114613</v>
      </c>
      <c r="E7757" s="6" t="s">
        <v>54</v>
      </c>
      <c r="F7757" s="6" t="s">
        <v>53</v>
      </c>
      <c r="G7757">
        <v>20260723</v>
      </c>
    </row>
    <row r="7758" spans="1:7" x14ac:dyDescent="0.2">
      <c r="A7758" s="6" t="s">
        <v>205</v>
      </c>
      <c r="B7758" s="6" t="s">
        <v>188</v>
      </c>
      <c r="C7758" s="6" t="s">
        <v>166</v>
      </c>
      <c r="D7758">
        <v>3433.4952619999999</v>
      </c>
      <c r="E7758" s="6" t="s">
        <v>56</v>
      </c>
      <c r="F7758" s="6" t="s">
        <v>55</v>
      </c>
      <c r="G7758">
        <v>20260723</v>
      </c>
    </row>
    <row r="7759" spans="1:7" x14ac:dyDescent="0.2">
      <c r="A7759" s="6" t="s">
        <v>205</v>
      </c>
      <c r="B7759" s="6" t="s">
        <v>188</v>
      </c>
      <c r="C7759" s="6" t="s">
        <v>166</v>
      </c>
      <c r="D7759">
        <v>349114.87415400002</v>
      </c>
      <c r="E7759" s="6" t="s">
        <v>58</v>
      </c>
      <c r="F7759" s="6" t="s">
        <v>57</v>
      </c>
      <c r="G7759">
        <v>20260723</v>
      </c>
    </row>
    <row r="7760" spans="1:7" x14ac:dyDescent="0.2">
      <c r="A7760" s="6" t="s">
        <v>205</v>
      </c>
      <c r="B7760" s="6" t="s">
        <v>188</v>
      </c>
      <c r="C7760" s="6" t="s">
        <v>166</v>
      </c>
      <c r="D7760">
        <v>33578.169001000002</v>
      </c>
      <c r="E7760" s="6" t="s">
        <v>60</v>
      </c>
      <c r="F7760" s="6" t="s">
        <v>59</v>
      </c>
      <c r="G7760">
        <v>20260723</v>
      </c>
    </row>
    <row r="7761" spans="1:7" x14ac:dyDescent="0.2">
      <c r="A7761" s="6" t="s">
        <v>205</v>
      </c>
      <c r="B7761" s="6" t="s">
        <v>188</v>
      </c>
      <c r="C7761" s="6" t="s">
        <v>166</v>
      </c>
      <c r="D7761">
        <v>5247.0863399999998</v>
      </c>
      <c r="E7761" s="6" t="s">
        <v>62</v>
      </c>
      <c r="F7761" s="6" t="s">
        <v>61</v>
      </c>
      <c r="G7761">
        <v>20260723</v>
      </c>
    </row>
    <row r="7762" spans="1:7" x14ac:dyDescent="0.2">
      <c r="A7762" s="6" t="s">
        <v>205</v>
      </c>
      <c r="B7762" s="6" t="s">
        <v>188</v>
      </c>
      <c r="C7762" s="6" t="s">
        <v>166</v>
      </c>
      <c r="D7762">
        <v>868.10965799999997</v>
      </c>
      <c r="E7762" s="6" t="s">
        <v>64</v>
      </c>
      <c r="F7762" s="6" t="s">
        <v>63</v>
      </c>
      <c r="G7762">
        <v>20260723</v>
      </c>
    </row>
    <row r="7763" spans="1:7" x14ac:dyDescent="0.2">
      <c r="A7763" s="6" t="s">
        <v>205</v>
      </c>
      <c r="B7763" s="6" t="s">
        <v>188</v>
      </c>
      <c r="C7763" s="6" t="s">
        <v>166</v>
      </c>
      <c r="D7763">
        <v>27462.973003999999</v>
      </c>
      <c r="E7763" s="6" t="s">
        <v>66</v>
      </c>
      <c r="F7763" s="6" t="s">
        <v>65</v>
      </c>
      <c r="G7763">
        <v>20260723</v>
      </c>
    </row>
    <row r="7764" spans="1:7" x14ac:dyDescent="0.2">
      <c r="A7764" s="6" t="s">
        <v>205</v>
      </c>
      <c r="B7764" s="6" t="s">
        <v>188</v>
      </c>
      <c r="C7764" s="6" t="s">
        <v>166</v>
      </c>
      <c r="D7764">
        <v>111928.657083</v>
      </c>
      <c r="E7764" s="6" t="s">
        <v>68</v>
      </c>
      <c r="F7764" s="6" t="s">
        <v>67</v>
      </c>
      <c r="G7764">
        <v>20260723</v>
      </c>
    </row>
    <row r="7765" spans="1:7" x14ac:dyDescent="0.2">
      <c r="A7765" s="6" t="s">
        <v>205</v>
      </c>
      <c r="B7765" s="6" t="s">
        <v>188</v>
      </c>
      <c r="C7765" s="6" t="s">
        <v>166</v>
      </c>
      <c r="D7765">
        <v>28945.192794999999</v>
      </c>
      <c r="E7765" s="6" t="s">
        <v>70</v>
      </c>
      <c r="F7765" s="6" t="s">
        <v>69</v>
      </c>
      <c r="G7765">
        <v>20260723</v>
      </c>
    </row>
    <row r="7766" spans="1:7" x14ac:dyDescent="0.2">
      <c r="A7766" s="6" t="s">
        <v>205</v>
      </c>
      <c r="B7766" s="6" t="s">
        <v>188</v>
      </c>
      <c r="C7766" s="6" t="s">
        <v>166</v>
      </c>
      <c r="D7766">
        <v>22575.130666000001</v>
      </c>
      <c r="E7766" s="6" t="s">
        <v>72</v>
      </c>
      <c r="F7766" s="6" t="s">
        <v>71</v>
      </c>
      <c r="G7766">
        <v>20260723</v>
      </c>
    </row>
    <row r="7767" spans="1:7" x14ac:dyDescent="0.2">
      <c r="A7767" s="6" t="s">
        <v>205</v>
      </c>
      <c r="B7767" s="6" t="s">
        <v>188</v>
      </c>
      <c r="C7767" s="6" t="s">
        <v>166</v>
      </c>
      <c r="D7767">
        <v>6370.0625620000001</v>
      </c>
      <c r="E7767" s="6" t="s">
        <v>74</v>
      </c>
      <c r="F7767" s="6" t="s">
        <v>73</v>
      </c>
      <c r="G7767">
        <v>20260723</v>
      </c>
    </row>
    <row r="7768" spans="1:7" x14ac:dyDescent="0.2">
      <c r="A7768" s="6" t="s">
        <v>205</v>
      </c>
      <c r="B7768" s="6" t="s">
        <v>188</v>
      </c>
      <c r="C7768" s="6" t="s">
        <v>166</v>
      </c>
      <c r="D7768">
        <v>76594.060668000006</v>
      </c>
      <c r="E7768" s="6" t="s">
        <v>76</v>
      </c>
      <c r="F7768" s="6" t="s">
        <v>75</v>
      </c>
      <c r="G7768">
        <v>20260723</v>
      </c>
    </row>
    <row r="7769" spans="1:7" x14ac:dyDescent="0.2">
      <c r="A7769" s="6" t="s">
        <v>205</v>
      </c>
      <c r="B7769" s="6" t="s">
        <v>188</v>
      </c>
      <c r="C7769" s="6" t="s">
        <v>166</v>
      </c>
      <c r="D7769">
        <v>10365.777942999999</v>
      </c>
      <c r="E7769" s="6" t="s">
        <v>78</v>
      </c>
      <c r="F7769" s="6" t="s">
        <v>77</v>
      </c>
      <c r="G7769">
        <v>20260723</v>
      </c>
    </row>
    <row r="7770" spans="1:7" x14ac:dyDescent="0.2">
      <c r="A7770" s="6" t="s">
        <v>205</v>
      </c>
      <c r="B7770" s="6" t="s">
        <v>188</v>
      </c>
      <c r="C7770" s="6" t="s">
        <v>166</v>
      </c>
      <c r="D7770">
        <v>66228.282724999997</v>
      </c>
      <c r="E7770" s="6" t="s">
        <v>80</v>
      </c>
      <c r="F7770" s="6" t="s">
        <v>79</v>
      </c>
      <c r="G7770">
        <v>20260723</v>
      </c>
    </row>
    <row r="7771" spans="1:7" x14ac:dyDescent="0.2">
      <c r="A7771" s="6" t="s">
        <v>205</v>
      </c>
      <c r="B7771" s="6" t="s">
        <v>188</v>
      </c>
      <c r="C7771" s="6" t="s">
        <v>166</v>
      </c>
      <c r="D7771">
        <v>6389.4031930000001</v>
      </c>
      <c r="E7771" s="6" t="s">
        <v>82</v>
      </c>
      <c r="F7771" s="6" t="s">
        <v>81</v>
      </c>
      <c r="G7771">
        <v>20260723</v>
      </c>
    </row>
    <row r="7772" spans="1:7" x14ac:dyDescent="0.2">
      <c r="A7772" s="6" t="s">
        <v>205</v>
      </c>
      <c r="B7772" s="6" t="s">
        <v>188</v>
      </c>
      <c r="C7772" s="6" t="s">
        <v>166</v>
      </c>
      <c r="D7772">
        <v>30572.775731999998</v>
      </c>
      <c r="E7772" s="6" t="s">
        <v>84</v>
      </c>
      <c r="F7772" s="6" t="s">
        <v>83</v>
      </c>
      <c r="G7772">
        <v>20260723</v>
      </c>
    </row>
    <row r="7773" spans="1:7" x14ac:dyDescent="0.2">
      <c r="A7773" s="6" t="s">
        <v>205</v>
      </c>
      <c r="B7773" s="6" t="s">
        <v>188</v>
      </c>
      <c r="C7773" s="6" t="s">
        <v>166</v>
      </c>
      <c r="D7773">
        <v>35201.385259000002</v>
      </c>
      <c r="E7773" s="6" t="s">
        <v>86</v>
      </c>
      <c r="F7773" s="6" t="s">
        <v>85</v>
      </c>
      <c r="G7773">
        <v>20260723</v>
      </c>
    </row>
    <row r="7774" spans="1:7" x14ac:dyDescent="0.2">
      <c r="A7774" s="6" t="s">
        <v>205</v>
      </c>
      <c r="B7774" s="6" t="s">
        <v>188</v>
      </c>
      <c r="C7774" s="6" t="s">
        <v>166</v>
      </c>
      <c r="D7774">
        <v>5054.8740969999999</v>
      </c>
      <c r="E7774" s="6" t="s">
        <v>88</v>
      </c>
      <c r="F7774" s="6" t="s">
        <v>87</v>
      </c>
      <c r="G7774">
        <v>20260723</v>
      </c>
    </row>
    <row r="7775" spans="1:7" x14ac:dyDescent="0.2">
      <c r="A7775" s="6" t="s">
        <v>205</v>
      </c>
      <c r="B7775" s="6" t="s">
        <v>188</v>
      </c>
      <c r="C7775" s="6" t="s">
        <v>166</v>
      </c>
      <c r="D7775">
        <v>22528.851279999999</v>
      </c>
      <c r="E7775" s="6" t="s">
        <v>90</v>
      </c>
      <c r="F7775" s="6" t="s">
        <v>89</v>
      </c>
      <c r="G7775">
        <v>20260723</v>
      </c>
    </row>
    <row r="7776" spans="1:7" x14ac:dyDescent="0.2">
      <c r="A7776" s="6" t="s">
        <v>205</v>
      </c>
      <c r="B7776" s="6" t="s">
        <v>188</v>
      </c>
      <c r="C7776" s="6" t="s">
        <v>166</v>
      </c>
      <c r="D7776">
        <v>371.847936</v>
      </c>
      <c r="E7776" s="6" t="s">
        <v>92</v>
      </c>
      <c r="F7776" s="6" t="s">
        <v>91</v>
      </c>
      <c r="G7776">
        <v>20260723</v>
      </c>
    </row>
    <row r="7777" spans="1:7" x14ac:dyDescent="0.2">
      <c r="A7777" s="6" t="s">
        <v>205</v>
      </c>
      <c r="B7777" s="6" t="s">
        <v>188</v>
      </c>
      <c r="C7777" s="6" t="s">
        <v>166</v>
      </c>
      <c r="D7777">
        <v>0</v>
      </c>
      <c r="E7777" s="6" t="s">
        <v>94</v>
      </c>
      <c r="F7777" s="6" t="s">
        <v>93</v>
      </c>
      <c r="G7777">
        <v>20260723</v>
      </c>
    </row>
    <row r="7778" spans="1:7" x14ac:dyDescent="0.2">
      <c r="A7778" s="6" t="s">
        <v>205</v>
      </c>
      <c r="B7778" s="6" t="s">
        <v>188</v>
      </c>
      <c r="C7778" s="6" t="s">
        <v>166</v>
      </c>
      <c r="D7778">
        <v>22147.885542</v>
      </c>
      <c r="E7778" s="6" t="s">
        <v>96</v>
      </c>
      <c r="F7778" s="6" t="s">
        <v>95</v>
      </c>
      <c r="G7778">
        <v>20260723</v>
      </c>
    </row>
    <row r="7779" spans="1:7" x14ac:dyDescent="0.2">
      <c r="A7779" s="6" t="s">
        <v>205</v>
      </c>
      <c r="B7779" s="6" t="s">
        <v>188</v>
      </c>
      <c r="C7779" s="6" t="s">
        <v>166</v>
      </c>
      <c r="D7779">
        <v>1950.1697859999999</v>
      </c>
      <c r="E7779" s="6" t="s">
        <v>98</v>
      </c>
      <c r="F7779" s="6" t="s">
        <v>97</v>
      </c>
      <c r="G7779">
        <v>20260723</v>
      </c>
    </row>
    <row r="7780" spans="1:7" x14ac:dyDescent="0.2">
      <c r="A7780" s="6" t="s">
        <v>205</v>
      </c>
      <c r="B7780" s="6" t="s">
        <v>188</v>
      </c>
      <c r="C7780" s="6" t="s">
        <v>166</v>
      </c>
      <c r="D7780">
        <v>2784721.7943150001</v>
      </c>
      <c r="E7780" s="6" t="s">
        <v>100</v>
      </c>
      <c r="F7780" s="6" t="s">
        <v>99</v>
      </c>
      <c r="G7780">
        <v>20260723</v>
      </c>
    </row>
    <row r="7781" spans="1:7" x14ac:dyDescent="0.2">
      <c r="A7781" s="6" t="s">
        <v>205</v>
      </c>
      <c r="B7781" s="6" t="s">
        <v>188</v>
      </c>
      <c r="C7781" s="6" t="s">
        <v>166</v>
      </c>
      <c r="E7781" s="6" t="s">
        <v>102</v>
      </c>
      <c r="F7781" s="6" t="s">
        <v>101</v>
      </c>
      <c r="G7781">
        <v>20260723</v>
      </c>
    </row>
    <row r="7782" spans="1:7" x14ac:dyDescent="0.2">
      <c r="A7782" s="6" t="s">
        <v>205</v>
      </c>
      <c r="B7782" s="6" t="s">
        <v>188</v>
      </c>
      <c r="C7782" s="6" t="s">
        <v>166</v>
      </c>
      <c r="D7782">
        <v>151300.45202</v>
      </c>
      <c r="E7782" s="6" t="s">
        <v>167</v>
      </c>
      <c r="F7782" s="6" t="s">
        <v>103</v>
      </c>
      <c r="G7782">
        <v>20260723</v>
      </c>
    </row>
    <row r="7783" spans="1:7" x14ac:dyDescent="0.2">
      <c r="A7783" s="6" t="s">
        <v>205</v>
      </c>
      <c r="B7783" s="6" t="s">
        <v>188</v>
      </c>
      <c r="C7783" s="6" t="s">
        <v>166</v>
      </c>
      <c r="D7783">
        <v>116815.394567</v>
      </c>
      <c r="E7783" s="6" t="s">
        <v>168</v>
      </c>
      <c r="F7783" s="6" t="s">
        <v>104</v>
      </c>
      <c r="G7783">
        <v>20260723</v>
      </c>
    </row>
    <row r="7784" spans="1:7" x14ac:dyDescent="0.2">
      <c r="A7784" s="6" t="s">
        <v>205</v>
      </c>
      <c r="B7784" s="6" t="s">
        <v>188</v>
      </c>
      <c r="C7784" s="6" t="s">
        <v>166</v>
      </c>
      <c r="D7784">
        <v>4.1689230000000004</v>
      </c>
      <c r="E7784" s="6" t="s">
        <v>106</v>
      </c>
      <c r="F7784" s="6" t="s">
        <v>105</v>
      </c>
      <c r="G7784">
        <v>20260723</v>
      </c>
    </row>
    <row r="7785" spans="1:7" x14ac:dyDescent="0.2">
      <c r="A7785" s="6" t="s">
        <v>205</v>
      </c>
      <c r="B7785" s="6" t="s">
        <v>188</v>
      </c>
      <c r="C7785" s="6" t="s">
        <v>166</v>
      </c>
      <c r="D7785">
        <v>109819.98580900001</v>
      </c>
      <c r="E7785" s="6" t="s">
        <v>108</v>
      </c>
      <c r="F7785" s="6" t="s">
        <v>107</v>
      </c>
      <c r="G7785">
        <v>20260723</v>
      </c>
    </row>
    <row r="7786" spans="1:7" x14ac:dyDescent="0.2">
      <c r="A7786" s="6" t="s">
        <v>205</v>
      </c>
      <c r="B7786" s="6" t="s">
        <v>188</v>
      </c>
      <c r="C7786" s="6" t="s">
        <v>166</v>
      </c>
      <c r="D7786">
        <v>6991.2398350000003</v>
      </c>
      <c r="E7786" s="6" t="s">
        <v>110</v>
      </c>
      <c r="F7786" s="6" t="s">
        <v>109</v>
      </c>
      <c r="G7786">
        <v>20260723</v>
      </c>
    </row>
    <row r="7787" spans="1:7" x14ac:dyDescent="0.2">
      <c r="A7787" s="6" t="s">
        <v>205</v>
      </c>
      <c r="B7787" s="6" t="s">
        <v>188</v>
      </c>
      <c r="C7787" s="6" t="s">
        <v>166</v>
      </c>
      <c r="D7787">
        <v>34485.057902</v>
      </c>
      <c r="E7787" s="6" t="s">
        <v>112</v>
      </c>
      <c r="F7787" s="6" t="s">
        <v>111</v>
      </c>
      <c r="G7787">
        <v>20260723</v>
      </c>
    </row>
    <row r="7788" spans="1:7" x14ac:dyDescent="0.2">
      <c r="A7788" s="6" t="s">
        <v>205</v>
      </c>
      <c r="B7788" s="6" t="s">
        <v>188</v>
      </c>
      <c r="C7788" s="6" t="s">
        <v>166</v>
      </c>
      <c r="D7788">
        <v>0</v>
      </c>
      <c r="E7788" s="6" t="s">
        <v>106</v>
      </c>
      <c r="F7788" s="6" t="s">
        <v>113</v>
      </c>
      <c r="G7788">
        <v>20260723</v>
      </c>
    </row>
    <row r="7789" spans="1:7" x14ac:dyDescent="0.2">
      <c r="A7789" s="6" t="s">
        <v>205</v>
      </c>
      <c r="B7789" s="6" t="s">
        <v>188</v>
      </c>
      <c r="C7789" s="6" t="s">
        <v>166</v>
      </c>
      <c r="D7789">
        <v>32084.338546999999</v>
      </c>
      <c r="E7789" s="6" t="s">
        <v>108</v>
      </c>
      <c r="F7789" s="6" t="s">
        <v>114</v>
      </c>
      <c r="G7789">
        <v>20260723</v>
      </c>
    </row>
    <row r="7790" spans="1:7" x14ac:dyDescent="0.2">
      <c r="A7790" s="6" t="s">
        <v>205</v>
      </c>
      <c r="B7790" s="6" t="s">
        <v>188</v>
      </c>
      <c r="C7790" s="6" t="s">
        <v>166</v>
      </c>
      <c r="D7790">
        <v>2400.7193609999999</v>
      </c>
      <c r="E7790" s="6" t="s">
        <v>110</v>
      </c>
      <c r="F7790" s="6" t="s">
        <v>115</v>
      </c>
      <c r="G7790">
        <v>20260723</v>
      </c>
    </row>
    <row r="7791" spans="1:7" x14ac:dyDescent="0.2">
      <c r="A7791" s="6" t="s">
        <v>205</v>
      </c>
      <c r="B7791" s="6" t="s">
        <v>188</v>
      </c>
      <c r="C7791" s="6" t="s">
        <v>166</v>
      </c>
      <c r="D7791">
        <v>1692873.4214850001</v>
      </c>
      <c r="E7791" s="6" t="s">
        <v>117</v>
      </c>
      <c r="F7791" s="6" t="s">
        <v>116</v>
      </c>
      <c r="G7791">
        <v>20260723</v>
      </c>
    </row>
    <row r="7792" spans="1:7" x14ac:dyDescent="0.2">
      <c r="A7792" s="6" t="s">
        <v>205</v>
      </c>
      <c r="B7792" s="6" t="s">
        <v>188</v>
      </c>
      <c r="C7792" s="6" t="s">
        <v>166</v>
      </c>
      <c r="D7792">
        <v>49861.621378999997</v>
      </c>
      <c r="E7792" s="6" t="s">
        <v>119</v>
      </c>
      <c r="F7792" s="6" t="s">
        <v>118</v>
      </c>
      <c r="G7792">
        <v>20260723</v>
      </c>
    </row>
    <row r="7793" spans="1:7" x14ac:dyDescent="0.2">
      <c r="A7793" s="6" t="s">
        <v>205</v>
      </c>
      <c r="B7793" s="6" t="s">
        <v>188</v>
      </c>
      <c r="C7793" s="6" t="s">
        <v>166</v>
      </c>
      <c r="D7793">
        <v>0</v>
      </c>
      <c r="E7793" s="6" t="s">
        <v>106</v>
      </c>
      <c r="F7793" s="6" t="s">
        <v>120</v>
      </c>
      <c r="G7793">
        <v>20260723</v>
      </c>
    </row>
    <row r="7794" spans="1:7" x14ac:dyDescent="0.2">
      <c r="A7794" s="6" t="s">
        <v>205</v>
      </c>
      <c r="B7794" s="6" t="s">
        <v>188</v>
      </c>
      <c r="C7794" s="6" t="s">
        <v>166</v>
      </c>
      <c r="D7794">
        <v>46848.492934000002</v>
      </c>
      <c r="E7794" s="6" t="s">
        <v>108</v>
      </c>
      <c r="F7794" s="6" t="s">
        <v>121</v>
      </c>
      <c r="G7794">
        <v>20260723</v>
      </c>
    </row>
    <row r="7795" spans="1:7" x14ac:dyDescent="0.2">
      <c r="A7795" s="6" t="s">
        <v>205</v>
      </c>
      <c r="B7795" s="6" t="s">
        <v>188</v>
      </c>
      <c r="C7795" s="6" t="s">
        <v>166</v>
      </c>
      <c r="D7795">
        <v>3013.1284449999998</v>
      </c>
      <c r="E7795" s="6" t="s">
        <v>110</v>
      </c>
      <c r="F7795" s="6" t="s">
        <v>122</v>
      </c>
      <c r="G7795">
        <v>20260723</v>
      </c>
    </row>
    <row r="7796" spans="1:7" x14ac:dyDescent="0.2">
      <c r="A7796" s="6" t="s">
        <v>205</v>
      </c>
      <c r="B7796" s="6" t="s">
        <v>188</v>
      </c>
      <c r="C7796" s="6" t="s">
        <v>166</v>
      </c>
      <c r="D7796">
        <v>1643011.8001069999</v>
      </c>
      <c r="E7796" s="6" t="s">
        <v>169</v>
      </c>
      <c r="F7796" s="6" t="s">
        <v>123</v>
      </c>
      <c r="G7796">
        <v>20260723</v>
      </c>
    </row>
    <row r="7797" spans="1:7" x14ac:dyDescent="0.2">
      <c r="A7797" s="6" t="s">
        <v>205</v>
      </c>
      <c r="B7797" s="6" t="s">
        <v>188</v>
      </c>
      <c r="C7797" s="6" t="s">
        <v>166</v>
      </c>
      <c r="D7797">
        <v>60.828830000000004</v>
      </c>
      <c r="E7797" s="6" t="s">
        <v>106</v>
      </c>
      <c r="F7797" s="6" t="s">
        <v>124</v>
      </c>
      <c r="G7797">
        <v>20260723</v>
      </c>
    </row>
    <row r="7798" spans="1:7" x14ac:dyDescent="0.2">
      <c r="A7798" s="6" t="s">
        <v>205</v>
      </c>
      <c r="B7798" s="6" t="s">
        <v>188</v>
      </c>
      <c r="C7798" s="6" t="s">
        <v>166</v>
      </c>
      <c r="D7798">
        <v>1625667.493211</v>
      </c>
      <c r="E7798" s="6" t="s">
        <v>108</v>
      </c>
      <c r="F7798" s="6" t="s">
        <v>125</v>
      </c>
      <c r="G7798">
        <v>20260723</v>
      </c>
    </row>
    <row r="7799" spans="1:7" x14ac:dyDescent="0.2">
      <c r="A7799" s="6" t="s">
        <v>205</v>
      </c>
      <c r="B7799" s="6" t="s">
        <v>188</v>
      </c>
      <c r="C7799" s="6" t="s">
        <v>166</v>
      </c>
      <c r="D7799">
        <v>17283.478067</v>
      </c>
      <c r="E7799" s="6" t="s">
        <v>110</v>
      </c>
      <c r="F7799" s="6" t="s">
        <v>126</v>
      </c>
      <c r="G7799">
        <v>20260723</v>
      </c>
    </row>
    <row r="7800" spans="1:7" x14ac:dyDescent="0.2">
      <c r="A7800" s="6" t="s">
        <v>205</v>
      </c>
      <c r="B7800" s="6" t="s">
        <v>188</v>
      </c>
      <c r="C7800" s="6" t="s">
        <v>166</v>
      </c>
      <c r="D7800">
        <v>340110.78021200001</v>
      </c>
      <c r="E7800" s="6" t="s">
        <v>170</v>
      </c>
      <c r="F7800" s="6" t="s">
        <v>127</v>
      </c>
      <c r="G7800">
        <v>20260723</v>
      </c>
    </row>
    <row r="7801" spans="1:7" x14ac:dyDescent="0.2">
      <c r="A7801" s="6" t="s">
        <v>205</v>
      </c>
      <c r="B7801" s="6" t="s">
        <v>188</v>
      </c>
      <c r="C7801" s="6" t="s">
        <v>166</v>
      </c>
      <c r="D7801">
        <v>959.30870900000002</v>
      </c>
      <c r="E7801" s="6" t="s">
        <v>106</v>
      </c>
      <c r="F7801" s="6" t="s">
        <v>128</v>
      </c>
      <c r="G7801">
        <v>20260723</v>
      </c>
    </row>
    <row r="7802" spans="1:7" x14ac:dyDescent="0.2">
      <c r="A7802" s="6" t="s">
        <v>205</v>
      </c>
      <c r="B7802" s="6" t="s">
        <v>188</v>
      </c>
      <c r="C7802" s="6" t="s">
        <v>166</v>
      </c>
      <c r="D7802">
        <v>334798.994641</v>
      </c>
      <c r="E7802" s="6" t="s">
        <v>108</v>
      </c>
      <c r="F7802" s="6" t="s">
        <v>129</v>
      </c>
      <c r="G7802">
        <v>20260723</v>
      </c>
    </row>
    <row r="7803" spans="1:7" x14ac:dyDescent="0.2">
      <c r="A7803" s="6" t="s">
        <v>205</v>
      </c>
      <c r="B7803" s="6" t="s">
        <v>188</v>
      </c>
      <c r="C7803" s="6" t="s">
        <v>166</v>
      </c>
      <c r="D7803">
        <v>4352.4768640000002</v>
      </c>
      <c r="E7803" s="6" t="s">
        <v>110</v>
      </c>
      <c r="F7803" s="6" t="s">
        <v>130</v>
      </c>
      <c r="G7803">
        <v>20260723</v>
      </c>
    </row>
    <row r="7804" spans="1:7" x14ac:dyDescent="0.2">
      <c r="A7804" s="6" t="s">
        <v>205</v>
      </c>
      <c r="B7804" s="6" t="s">
        <v>188</v>
      </c>
      <c r="C7804" s="6" t="s">
        <v>166</v>
      </c>
      <c r="E7804" s="6" t="s">
        <v>132</v>
      </c>
      <c r="F7804" s="6" t="s">
        <v>131</v>
      </c>
      <c r="G7804">
        <v>20260723</v>
      </c>
    </row>
    <row r="7805" spans="1:7" x14ac:dyDescent="0.2">
      <c r="A7805" s="6" t="s">
        <v>205</v>
      </c>
      <c r="B7805" s="6" t="s">
        <v>188</v>
      </c>
      <c r="C7805" s="6" t="s">
        <v>166</v>
      </c>
      <c r="D7805">
        <v>1212.2846810000001</v>
      </c>
      <c r="E7805" s="6" t="s">
        <v>134</v>
      </c>
      <c r="F7805" s="6" t="s">
        <v>133</v>
      </c>
      <c r="G7805">
        <v>20260723</v>
      </c>
    </row>
    <row r="7806" spans="1:7" x14ac:dyDescent="0.2">
      <c r="A7806" s="6" t="s">
        <v>205</v>
      </c>
      <c r="B7806" s="6" t="s">
        <v>188</v>
      </c>
      <c r="C7806" s="6" t="s">
        <v>166</v>
      </c>
      <c r="D7806">
        <v>1866.0464810000001</v>
      </c>
      <c r="E7806" s="6" t="s">
        <v>136</v>
      </c>
      <c r="F7806" s="6" t="s">
        <v>135</v>
      </c>
      <c r="G7806">
        <v>20260723</v>
      </c>
    </row>
    <row r="7807" spans="1:7" x14ac:dyDescent="0.2">
      <c r="A7807" s="6" t="s">
        <v>205</v>
      </c>
      <c r="B7807" s="6" t="s">
        <v>188</v>
      </c>
      <c r="C7807" s="6" t="s">
        <v>166</v>
      </c>
      <c r="D7807">
        <v>2730.2563960000002</v>
      </c>
      <c r="E7807" s="6" t="s">
        <v>138</v>
      </c>
      <c r="F7807" s="6" t="s">
        <v>137</v>
      </c>
      <c r="G7807">
        <v>20260723</v>
      </c>
    </row>
    <row r="7808" spans="1:7" x14ac:dyDescent="0.2">
      <c r="A7808" s="6" t="s">
        <v>205</v>
      </c>
      <c r="B7808" s="6" t="s">
        <v>188</v>
      </c>
      <c r="C7808" s="6" t="s">
        <v>166</v>
      </c>
      <c r="D7808">
        <v>33910.587697000003</v>
      </c>
      <c r="E7808" s="6" t="s">
        <v>140</v>
      </c>
      <c r="F7808" s="6" t="s">
        <v>139</v>
      </c>
      <c r="G7808">
        <v>20260723</v>
      </c>
    </row>
    <row r="7809" spans="1:7" x14ac:dyDescent="0.2">
      <c r="A7809" s="6" t="s">
        <v>205</v>
      </c>
      <c r="B7809" s="6" t="s">
        <v>188</v>
      </c>
      <c r="C7809" s="6" t="s">
        <v>166</v>
      </c>
      <c r="D7809">
        <v>33761.982709000004</v>
      </c>
      <c r="E7809" s="6" t="s">
        <v>142</v>
      </c>
      <c r="F7809" s="6" t="s">
        <v>141</v>
      </c>
      <c r="G7809">
        <v>20260723</v>
      </c>
    </row>
    <row r="7810" spans="1:7" x14ac:dyDescent="0.2">
      <c r="A7810" s="6" t="s">
        <v>205</v>
      </c>
      <c r="B7810" s="6" t="s">
        <v>188</v>
      </c>
      <c r="C7810" s="6" t="s">
        <v>166</v>
      </c>
      <c r="D7810">
        <v>2544.6635339999998</v>
      </c>
      <c r="E7810" s="6" t="s">
        <v>52</v>
      </c>
      <c r="F7810" s="6" t="s">
        <v>143</v>
      </c>
      <c r="G7810">
        <v>20260723</v>
      </c>
    </row>
    <row r="7811" spans="1:7" x14ac:dyDescent="0.2">
      <c r="A7811" s="6" t="s">
        <v>205</v>
      </c>
      <c r="B7811" s="6" t="s">
        <v>188</v>
      </c>
      <c r="C7811" s="6" t="s">
        <v>166</v>
      </c>
      <c r="D7811">
        <v>24688.183700000001</v>
      </c>
      <c r="E7811" s="6" t="s">
        <v>145</v>
      </c>
      <c r="F7811" s="6" t="s">
        <v>144</v>
      </c>
      <c r="G7811">
        <v>20260723</v>
      </c>
    </row>
    <row r="7812" spans="1:7" x14ac:dyDescent="0.2">
      <c r="A7812" s="6" t="s">
        <v>205</v>
      </c>
      <c r="B7812" s="6" t="s">
        <v>188</v>
      </c>
      <c r="C7812" s="6" t="s">
        <v>166</v>
      </c>
      <c r="D7812">
        <v>61522.722092999997</v>
      </c>
      <c r="E7812" s="6" t="s">
        <v>147</v>
      </c>
      <c r="F7812" s="6" t="s">
        <v>146</v>
      </c>
      <c r="G7812">
        <v>20260723</v>
      </c>
    </row>
    <row r="7813" spans="1:7" x14ac:dyDescent="0.2">
      <c r="A7813" s="6" t="s">
        <v>205</v>
      </c>
      <c r="B7813" s="6" t="s">
        <v>188</v>
      </c>
      <c r="C7813" s="6" t="s">
        <v>166</v>
      </c>
      <c r="D7813">
        <v>17268.476848999999</v>
      </c>
      <c r="E7813" s="6" t="s">
        <v>149</v>
      </c>
      <c r="F7813" s="6" t="s">
        <v>148</v>
      </c>
      <c r="G7813">
        <v>20260723</v>
      </c>
    </row>
    <row r="7814" spans="1:7" x14ac:dyDescent="0.2">
      <c r="A7814" s="6" t="s">
        <v>205</v>
      </c>
      <c r="B7814" s="6" t="s">
        <v>188</v>
      </c>
      <c r="C7814" s="6" t="s">
        <v>166</v>
      </c>
      <c r="D7814">
        <v>9475.1321239999997</v>
      </c>
      <c r="E7814" s="6" t="s">
        <v>151</v>
      </c>
      <c r="F7814" s="6" t="s">
        <v>150</v>
      </c>
      <c r="G7814">
        <v>20260723</v>
      </c>
    </row>
    <row r="7815" spans="1:7" x14ac:dyDescent="0.2">
      <c r="A7815" s="6" t="s">
        <v>205</v>
      </c>
      <c r="B7815" s="6" t="s">
        <v>188</v>
      </c>
      <c r="C7815" s="6" t="s">
        <v>166</v>
      </c>
      <c r="D7815">
        <v>43700.886037999997</v>
      </c>
      <c r="E7815" s="6" t="s">
        <v>153</v>
      </c>
      <c r="F7815" s="6" t="s">
        <v>152</v>
      </c>
      <c r="G7815">
        <v>20260723</v>
      </c>
    </row>
    <row r="7816" spans="1:7" x14ac:dyDescent="0.2">
      <c r="A7816" s="6" t="s">
        <v>205</v>
      </c>
      <c r="B7816" s="6" t="s">
        <v>188</v>
      </c>
      <c r="C7816" s="6" t="s">
        <v>166</v>
      </c>
      <c r="D7816">
        <v>37487.507194999998</v>
      </c>
      <c r="E7816" s="6" t="s">
        <v>155</v>
      </c>
      <c r="F7816" s="6" t="s">
        <v>154</v>
      </c>
      <c r="G7816">
        <v>20260723</v>
      </c>
    </row>
    <row r="7817" spans="1:7" x14ac:dyDescent="0.2">
      <c r="A7817" s="6" t="s">
        <v>205</v>
      </c>
      <c r="B7817" s="6" t="s">
        <v>188</v>
      </c>
      <c r="C7817" s="6" t="s">
        <v>166</v>
      </c>
      <c r="D7817">
        <v>1132.986212</v>
      </c>
      <c r="E7817" s="6" t="s">
        <v>157</v>
      </c>
      <c r="F7817" s="6" t="s">
        <v>156</v>
      </c>
      <c r="G7817">
        <v>20260723</v>
      </c>
    </row>
    <row r="7818" spans="1:7" x14ac:dyDescent="0.2">
      <c r="A7818" s="6" t="s">
        <v>205</v>
      </c>
      <c r="B7818" s="6" t="s">
        <v>188</v>
      </c>
      <c r="C7818" s="6" t="s">
        <v>166</v>
      </c>
      <c r="D7818">
        <v>36354.520983000002</v>
      </c>
      <c r="E7818" s="6" t="s">
        <v>159</v>
      </c>
      <c r="F7818" s="6" t="s">
        <v>158</v>
      </c>
      <c r="G7818">
        <v>20260723</v>
      </c>
    </row>
    <row r="7819" spans="1:7" x14ac:dyDescent="0.2">
      <c r="A7819" s="6" t="s">
        <v>205</v>
      </c>
      <c r="B7819" s="6" t="s">
        <v>188</v>
      </c>
      <c r="C7819" s="6" t="s">
        <v>166</v>
      </c>
      <c r="D7819">
        <v>6652.1232060000002</v>
      </c>
      <c r="E7819" s="6" t="s">
        <v>161</v>
      </c>
      <c r="F7819" s="6" t="s">
        <v>160</v>
      </c>
      <c r="G7819">
        <v>20260723</v>
      </c>
    </row>
    <row r="7820" spans="1:7" x14ac:dyDescent="0.2">
      <c r="A7820" s="6" t="s">
        <v>205</v>
      </c>
      <c r="B7820" s="6" t="s">
        <v>188</v>
      </c>
      <c r="C7820" s="6" t="s">
        <v>166</v>
      </c>
      <c r="D7820">
        <v>2461105.5067830002</v>
      </c>
      <c r="E7820" s="6" t="s">
        <v>163</v>
      </c>
      <c r="F7820" s="6" t="s">
        <v>162</v>
      </c>
      <c r="G7820">
        <v>20260723</v>
      </c>
    </row>
    <row r="7821" spans="1:7" x14ac:dyDescent="0.2">
      <c r="A7821" s="6" t="s">
        <v>205</v>
      </c>
      <c r="B7821" s="6" t="s">
        <v>188</v>
      </c>
      <c r="C7821" s="6" t="s">
        <v>166</v>
      </c>
      <c r="D7821">
        <v>323616.28577000002</v>
      </c>
      <c r="E7821" s="6" t="s">
        <v>165</v>
      </c>
      <c r="F7821" s="6" t="s">
        <v>164</v>
      </c>
      <c r="G7821">
        <v>20260723</v>
      </c>
    </row>
    <row r="7822" spans="1:7" x14ac:dyDescent="0.2">
      <c r="A7822" s="6" t="s">
        <v>205</v>
      </c>
      <c r="B7822" s="6" t="s">
        <v>189</v>
      </c>
      <c r="C7822" s="6" t="s">
        <v>166</v>
      </c>
      <c r="E7822" s="6" t="s">
        <v>12</v>
      </c>
      <c r="F7822" s="6" t="s">
        <v>11</v>
      </c>
      <c r="G7822">
        <v>20260723</v>
      </c>
    </row>
    <row r="7823" spans="1:7" x14ac:dyDescent="0.2">
      <c r="A7823" s="6" t="s">
        <v>205</v>
      </c>
      <c r="B7823" s="6" t="s">
        <v>189</v>
      </c>
      <c r="C7823" s="6" t="s">
        <v>166</v>
      </c>
      <c r="E7823" s="6" t="s">
        <v>16</v>
      </c>
      <c r="F7823" s="6" t="s">
        <v>15</v>
      </c>
      <c r="G7823">
        <v>20260723</v>
      </c>
    </row>
    <row r="7824" spans="1:7" x14ac:dyDescent="0.2">
      <c r="A7824" s="6" t="s">
        <v>205</v>
      </c>
      <c r="B7824" s="6" t="s">
        <v>189</v>
      </c>
      <c r="C7824" s="6" t="s">
        <v>166</v>
      </c>
      <c r="E7824" s="6" t="s">
        <v>18</v>
      </c>
      <c r="F7824" s="6" t="s">
        <v>17</v>
      </c>
      <c r="G7824">
        <v>20260723</v>
      </c>
    </row>
    <row r="7825" spans="1:7" x14ac:dyDescent="0.2">
      <c r="A7825" s="6" t="s">
        <v>205</v>
      </c>
      <c r="B7825" s="6" t="s">
        <v>189</v>
      </c>
      <c r="C7825" s="6" t="s">
        <v>166</v>
      </c>
      <c r="D7825">
        <v>6.4553560000000001</v>
      </c>
      <c r="E7825" s="6" t="s">
        <v>20</v>
      </c>
      <c r="F7825" s="6" t="s">
        <v>19</v>
      </c>
      <c r="G7825">
        <v>20260723</v>
      </c>
    </row>
    <row r="7826" spans="1:7" x14ac:dyDescent="0.2">
      <c r="A7826" s="6" t="s">
        <v>205</v>
      </c>
      <c r="B7826" s="6" t="s">
        <v>189</v>
      </c>
      <c r="C7826" s="6" t="s">
        <v>166</v>
      </c>
      <c r="D7826">
        <v>14296.911238999999</v>
      </c>
      <c r="E7826" s="6" t="s">
        <v>22</v>
      </c>
      <c r="F7826" s="6" t="s">
        <v>21</v>
      </c>
      <c r="G7826">
        <v>20260723</v>
      </c>
    </row>
    <row r="7827" spans="1:7" x14ac:dyDescent="0.2">
      <c r="A7827" s="6" t="s">
        <v>205</v>
      </c>
      <c r="B7827" s="6" t="s">
        <v>189</v>
      </c>
      <c r="C7827" s="6" t="s">
        <v>166</v>
      </c>
      <c r="D7827">
        <v>3.3287789999999999</v>
      </c>
      <c r="E7827" s="6" t="s">
        <v>24</v>
      </c>
      <c r="F7827" s="6" t="s">
        <v>23</v>
      </c>
      <c r="G7827">
        <v>20260723</v>
      </c>
    </row>
    <row r="7828" spans="1:7" x14ac:dyDescent="0.2">
      <c r="A7828" s="6" t="s">
        <v>205</v>
      </c>
      <c r="B7828" s="6" t="s">
        <v>189</v>
      </c>
      <c r="C7828" s="6" t="s">
        <v>166</v>
      </c>
      <c r="D7828">
        <v>8533.2974890000005</v>
      </c>
      <c r="E7828" s="6" t="s">
        <v>26</v>
      </c>
      <c r="F7828" s="6" t="s">
        <v>25</v>
      </c>
      <c r="G7828">
        <v>20260723</v>
      </c>
    </row>
    <row r="7829" spans="1:7" x14ac:dyDescent="0.2">
      <c r="A7829" s="6" t="s">
        <v>205</v>
      </c>
      <c r="B7829" s="6" t="s">
        <v>189</v>
      </c>
      <c r="C7829" s="6" t="s">
        <v>166</v>
      </c>
      <c r="D7829">
        <v>2317567.0230939998</v>
      </c>
      <c r="E7829" s="6" t="s">
        <v>28</v>
      </c>
      <c r="F7829" s="6" t="s">
        <v>27</v>
      </c>
      <c r="G7829">
        <v>20260723</v>
      </c>
    </row>
    <row r="7830" spans="1:7" x14ac:dyDescent="0.2">
      <c r="A7830" s="6" t="s">
        <v>205</v>
      </c>
      <c r="B7830" s="6" t="s">
        <v>189</v>
      </c>
      <c r="C7830" s="6" t="s">
        <v>166</v>
      </c>
      <c r="D7830">
        <v>35650.713274000002</v>
      </c>
      <c r="E7830" s="6" t="s">
        <v>30</v>
      </c>
      <c r="F7830" s="6" t="s">
        <v>29</v>
      </c>
      <c r="G7830">
        <v>20260723</v>
      </c>
    </row>
    <row r="7831" spans="1:7" x14ac:dyDescent="0.2">
      <c r="A7831" s="6" t="s">
        <v>205</v>
      </c>
      <c r="B7831" s="6" t="s">
        <v>189</v>
      </c>
      <c r="C7831" s="6" t="s">
        <v>166</v>
      </c>
      <c r="D7831">
        <v>171553.97330099999</v>
      </c>
      <c r="E7831" s="6" t="s">
        <v>32</v>
      </c>
      <c r="F7831" s="6" t="s">
        <v>31</v>
      </c>
      <c r="G7831">
        <v>20260723</v>
      </c>
    </row>
    <row r="7832" spans="1:7" x14ac:dyDescent="0.2">
      <c r="A7832" s="6" t="s">
        <v>205</v>
      </c>
      <c r="B7832" s="6" t="s">
        <v>189</v>
      </c>
      <c r="C7832" s="6" t="s">
        <v>166</v>
      </c>
      <c r="D7832">
        <v>91711.417142999999</v>
      </c>
      <c r="E7832" s="6" t="s">
        <v>34</v>
      </c>
      <c r="F7832" s="6" t="s">
        <v>33</v>
      </c>
      <c r="G7832">
        <v>20260723</v>
      </c>
    </row>
    <row r="7833" spans="1:7" x14ac:dyDescent="0.2">
      <c r="A7833" s="6" t="s">
        <v>205</v>
      </c>
      <c r="B7833" s="6" t="s">
        <v>189</v>
      </c>
      <c r="C7833" s="6" t="s">
        <v>166</v>
      </c>
      <c r="D7833">
        <v>66759.255292000002</v>
      </c>
      <c r="E7833" s="6" t="s">
        <v>36</v>
      </c>
      <c r="F7833" s="6" t="s">
        <v>35</v>
      </c>
      <c r="G7833">
        <v>20260723</v>
      </c>
    </row>
    <row r="7834" spans="1:7" x14ac:dyDescent="0.2">
      <c r="A7834" s="6" t="s">
        <v>205</v>
      </c>
      <c r="B7834" s="6" t="s">
        <v>189</v>
      </c>
      <c r="C7834" s="6" t="s">
        <v>166</v>
      </c>
      <c r="D7834">
        <v>24952.161851000001</v>
      </c>
      <c r="E7834" s="6" t="s">
        <v>38</v>
      </c>
      <c r="F7834" s="6" t="s">
        <v>37</v>
      </c>
      <c r="G7834">
        <v>20260723</v>
      </c>
    </row>
    <row r="7835" spans="1:7" x14ac:dyDescent="0.2">
      <c r="A7835" s="6" t="s">
        <v>205</v>
      </c>
      <c r="B7835" s="6" t="s">
        <v>189</v>
      </c>
      <c r="C7835" s="6" t="s">
        <v>166</v>
      </c>
      <c r="D7835">
        <v>1562308.043418</v>
      </c>
      <c r="E7835" s="6" t="s">
        <v>40</v>
      </c>
      <c r="F7835" s="6" t="s">
        <v>39</v>
      </c>
      <c r="G7835">
        <v>20260723</v>
      </c>
    </row>
    <row r="7836" spans="1:7" x14ac:dyDescent="0.2">
      <c r="A7836" s="6" t="s">
        <v>205</v>
      </c>
      <c r="B7836" s="6" t="s">
        <v>189</v>
      </c>
      <c r="C7836" s="6" t="s">
        <v>166</v>
      </c>
      <c r="D7836">
        <v>764815.56238999998</v>
      </c>
      <c r="E7836" s="6" t="s">
        <v>42</v>
      </c>
      <c r="F7836" s="6" t="s">
        <v>41</v>
      </c>
      <c r="G7836">
        <v>20260723</v>
      </c>
    </row>
    <row r="7837" spans="1:7" x14ac:dyDescent="0.2">
      <c r="A7837" s="6" t="s">
        <v>205</v>
      </c>
      <c r="B7837" s="6" t="s">
        <v>189</v>
      </c>
      <c r="C7837" s="6" t="s">
        <v>166</v>
      </c>
      <c r="D7837">
        <v>736899.53375299997</v>
      </c>
      <c r="E7837" s="6" t="s">
        <v>44</v>
      </c>
      <c r="F7837" s="6" t="s">
        <v>43</v>
      </c>
      <c r="G7837">
        <v>20260723</v>
      </c>
    </row>
    <row r="7838" spans="1:7" x14ac:dyDescent="0.2">
      <c r="A7838" s="6" t="s">
        <v>205</v>
      </c>
      <c r="B7838" s="6" t="s">
        <v>189</v>
      </c>
      <c r="C7838" s="6" t="s">
        <v>166</v>
      </c>
      <c r="D7838">
        <v>56253.773108000001</v>
      </c>
      <c r="E7838" s="6" t="s">
        <v>46</v>
      </c>
      <c r="F7838" s="6" t="s">
        <v>45</v>
      </c>
      <c r="G7838">
        <v>20260723</v>
      </c>
    </row>
    <row r="7839" spans="1:7" x14ac:dyDescent="0.2">
      <c r="A7839" s="6" t="s">
        <v>205</v>
      </c>
      <c r="B7839" s="6" t="s">
        <v>189</v>
      </c>
      <c r="C7839" s="6" t="s">
        <v>166</v>
      </c>
      <c r="D7839">
        <v>4339.174516</v>
      </c>
      <c r="E7839" s="6" t="s">
        <v>48</v>
      </c>
      <c r="F7839" s="6" t="s">
        <v>47</v>
      </c>
      <c r="G7839">
        <v>20260723</v>
      </c>
    </row>
    <row r="7840" spans="1:7" x14ac:dyDescent="0.2">
      <c r="A7840" s="6" t="s">
        <v>205</v>
      </c>
      <c r="B7840" s="6" t="s">
        <v>189</v>
      </c>
      <c r="C7840" s="6" t="s">
        <v>166</v>
      </c>
      <c r="D7840">
        <v>431906.20329799998</v>
      </c>
      <c r="E7840" s="6" t="s">
        <v>50</v>
      </c>
      <c r="F7840" s="6" t="s">
        <v>49</v>
      </c>
      <c r="G7840">
        <v>20260723</v>
      </c>
    </row>
    <row r="7841" spans="1:7" x14ac:dyDescent="0.2">
      <c r="A7841" s="6" t="s">
        <v>205</v>
      </c>
      <c r="B7841" s="6" t="s">
        <v>189</v>
      </c>
      <c r="C7841" s="6" t="s">
        <v>166</v>
      </c>
      <c r="D7841">
        <v>4962.3439209999997</v>
      </c>
      <c r="E7841" s="6" t="s">
        <v>52</v>
      </c>
      <c r="F7841" s="6" t="s">
        <v>51</v>
      </c>
      <c r="G7841">
        <v>20260723</v>
      </c>
    </row>
    <row r="7842" spans="1:7" x14ac:dyDescent="0.2">
      <c r="A7842" s="6" t="s">
        <v>205</v>
      </c>
      <c r="B7842" s="6" t="s">
        <v>189</v>
      </c>
      <c r="C7842" s="6" t="s">
        <v>166</v>
      </c>
      <c r="D7842">
        <v>15758.937075</v>
      </c>
      <c r="E7842" s="6" t="s">
        <v>54</v>
      </c>
      <c r="F7842" s="6" t="s">
        <v>53</v>
      </c>
      <c r="G7842">
        <v>20260723</v>
      </c>
    </row>
    <row r="7843" spans="1:7" x14ac:dyDescent="0.2">
      <c r="A7843" s="6" t="s">
        <v>205</v>
      </c>
      <c r="B7843" s="6" t="s">
        <v>189</v>
      </c>
      <c r="C7843" s="6" t="s">
        <v>166</v>
      </c>
      <c r="D7843">
        <v>3715.390836</v>
      </c>
      <c r="E7843" s="6" t="s">
        <v>56</v>
      </c>
      <c r="F7843" s="6" t="s">
        <v>55</v>
      </c>
      <c r="G7843">
        <v>20260723</v>
      </c>
    </row>
    <row r="7844" spans="1:7" x14ac:dyDescent="0.2">
      <c r="A7844" s="6" t="s">
        <v>205</v>
      </c>
      <c r="B7844" s="6" t="s">
        <v>189</v>
      </c>
      <c r="C7844" s="6" t="s">
        <v>166</v>
      </c>
      <c r="D7844">
        <v>402385.05638099997</v>
      </c>
      <c r="E7844" s="6" t="s">
        <v>58</v>
      </c>
      <c r="F7844" s="6" t="s">
        <v>57</v>
      </c>
      <c r="G7844">
        <v>20260723</v>
      </c>
    </row>
    <row r="7845" spans="1:7" x14ac:dyDescent="0.2">
      <c r="A7845" s="6" t="s">
        <v>205</v>
      </c>
      <c r="B7845" s="6" t="s">
        <v>189</v>
      </c>
      <c r="C7845" s="6" t="s">
        <v>166</v>
      </c>
      <c r="D7845">
        <v>37888.784311000003</v>
      </c>
      <c r="E7845" s="6" t="s">
        <v>60</v>
      </c>
      <c r="F7845" s="6" t="s">
        <v>59</v>
      </c>
      <c r="G7845">
        <v>20260723</v>
      </c>
    </row>
    <row r="7846" spans="1:7" x14ac:dyDescent="0.2">
      <c r="A7846" s="6" t="s">
        <v>205</v>
      </c>
      <c r="B7846" s="6" t="s">
        <v>189</v>
      </c>
      <c r="C7846" s="6" t="s">
        <v>166</v>
      </c>
      <c r="D7846">
        <v>4907.926203</v>
      </c>
      <c r="E7846" s="6" t="s">
        <v>62</v>
      </c>
      <c r="F7846" s="6" t="s">
        <v>61</v>
      </c>
      <c r="G7846">
        <v>20260723</v>
      </c>
    </row>
    <row r="7847" spans="1:7" x14ac:dyDescent="0.2">
      <c r="A7847" s="6" t="s">
        <v>205</v>
      </c>
      <c r="B7847" s="6" t="s">
        <v>189</v>
      </c>
      <c r="C7847" s="6" t="s">
        <v>166</v>
      </c>
      <c r="D7847">
        <v>1057.6423629999999</v>
      </c>
      <c r="E7847" s="6" t="s">
        <v>64</v>
      </c>
      <c r="F7847" s="6" t="s">
        <v>63</v>
      </c>
      <c r="G7847">
        <v>20260723</v>
      </c>
    </row>
    <row r="7848" spans="1:7" x14ac:dyDescent="0.2">
      <c r="A7848" s="6" t="s">
        <v>205</v>
      </c>
      <c r="B7848" s="6" t="s">
        <v>189</v>
      </c>
      <c r="C7848" s="6" t="s">
        <v>166</v>
      </c>
      <c r="D7848">
        <v>31923.215745000001</v>
      </c>
      <c r="E7848" s="6" t="s">
        <v>66</v>
      </c>
      <c r="F7848" s="6" t="s">
        <v>65</v>
      </c>
      <c r="G7848">
        <v>20260723</v>
      </c>
    </row>
    <row r="7849" spans="1:7" x14ac:dyDescent="0.2">
      <c r="A7849" s="6" t="s">
        <v>205</v>
      </c>
      <c r="B7849" s="6" t="s">
        <v>189</v>
      </c>
      <c r="C7849" s="6" t="s">
        <v>166</v>
      </c>
      <c r="D7849">
        <v>126097.18732300001</v>
      </c>
      <c r="E7849" s="6" t="s">
        <v>68</v>
      </c>
      <c r="F7849" s="6" t="s">
        <v>67</v>
      </c>
      <c r="G7849">
        <v>20260723</v>
      </c>
    </row>
    <row r="7850" spans="1:7" x14ac:dyDescent="0.2">
      <c r="A7850" s="6" t="s">
        <v>205</v>
      </c>
      <c r="B7850" s="6" t="s">
        <v>189</v>
      </c>
      <c r="C7850" s="6" t="s">
        <v>166</v>
      </c>
      <c r="D7850">
        <v>34697.591393000002</v>
      </c>
      <c r="E7850" s="6" t="s">
        <v>70</v>
      </c>
      <c r="F7850" s="6" t="s">
        <v>69</v>
      </c>
      <c r="G7850">
        <v>20260723</v>
      </c>
    </row>
    <row r="7851" spans="1:7" x14ac:dyDescent="0.2">
      <c r="A7851" s="6" t="s">
        <v>205</v>
      </c>
      <c r="B7851" s="6" t="s">
        <v>189</v>
      </c>
      <c r="C7851" s="6" t="s">
        <v>166</v>
      </c>
      <c r="D7851">
        <v>28893.037766000001</v>
      </c>
      <c r="E7851" s="6" t="s">
        <v>72</v>
      </c>
      <c r="F7851" s="6" t="s">
        <v>71</v>
      </c>
      <c r="G7851">
        <v>20260723</v>
      </c>
    </row>
    <row r="7852" spans="1:7" x14ac:dyDescent="0.2">
      <c r="A7852" s="6" t="s">
        <v>205</v>
      </c>
      <c r="B7852" s="6" t="s">
        <v>189</v>
      </c>
      <c r="C7852" s="6" t="s">
        <v>166</v>
      </c>
      <c r="D7852">
        <v>5804.5537020000002</v>
      </c>
      <c r="E7852" s="6" t="s">
        <v>74</v>
      </c>
      <c r="F7852" s="6" t="s">
        <v>73</v>
      </c>
      <c r="G7852">
        <v>20260723</v>
      </c>
    </row>
    <row r="7853" spans="1:7" x14ac:dyDescent="0.2">
      <c r="A7853" s="6" t="s">
        <v>205</v>
      </c>
      <c r="B7853" s="6" t="s">
        <v>189</v>
      </c>
      <c r="C7853" s="6" t="s">
        <v>166</v>
      </c>
      <c r="D7853">
        <v>83522.8269</v>
      </c>
      <c r="E7853" s="6" t="s">
        <v>76</v>
      </c>
      <c r="F7853" s="6" t="s">
        <v>75</v>
      </c>
      <c r="G7853">
        <v>20260723</v>
      </c>
    </row>
    <row r="7854" spans="1:7" x14ac:dyDescent="0.2">
      <c r="A7854" s="6" t="s">
        <v>205</v>
      </c>
      <c r="B7854" s="6" t="s">
        <v>189</v>
      </c>
      <c r="C7854" s="6" t="s">
        <v>166</v>
      </c>
      <c r="D7854">
        <v>10899.794174000001</v>
      </c>
      <c r="E7854" s="6" t="s">
        <v>78</v>
      </c>
      <c r="F7854" s="6" t="s">
        <v>77</v>
      </c>
      <c r="G7854">
        <v>20260723</v>
      </c>
    </row>
    <row r="7855" spans="1:7" x14ac:dyDescent="0.2">
      <c r="A7855" s="6" t="s">
        <v>205</v>
      </c>
      <c r="B7855" s="6" t="s">
        <v>189</v>
      </c>
      <c r="C7855" s="6" t="s">
        <v>166</v>
      </c>
      <c r="D7855">
        <v>72623.032733</v>
      </c>
      <c r="E7855" s="6" t="s">
        <v>80</v>
      </c>
      <c r="F7855" s="6" t="s">
        <v>79</v>
      </c>
      <c r="G7855">
        <v>20260723</v>
      </c>
    </row>
    <row r="7856" spans="1:7" x14ac:dyDescent="0.2">
      <c r="A7856" s="6" t="s">
        <v>205</v>
      </c>
      <c r="B7856" s="6" t="s">
        <v>189</v>
      </c>
      <c r="C7856" s="6" t="s">
        <v>166</v>
      </c>
      <c r="D7856">
        <v>7876.7689909999999</v>
      </c>
      <c r="E7856" s="6" t="s">
        <v>82</v>
      </c>
      <c r="F7856" s="6" t="s">
        <v>81</v>
      </c>
      <c r="G7856">
        <v>20260723</v>
      </c>
    </row>
    <row r="7857" spans="1:7" x14ac:dyDescent="0.2">
      <c r="A7857" s="6" t="s">
        <v>205</v>
      </c>
      <c r="B7857" s="6" t="s">
        <v>189</v>
      </c>
      <c r="C7857" s="6" t="s">
        <v>166</v>
      </c>
      <c r="D7857">
        <v>29074.672037</v>
      </c>
      <c r="E7857" s="6" t="s">
        <v>84</v>
      </c>
      <c r="F7857" s="6" t="s">
        <v>83</v>
      </c>
      <c r="G7857">
        <v>20260723</v>
      </c>
    </row>
    <row r="7858" spans="1:7" x14ac:dyDescent="0.2">
      <c r="A7858" s="6" t="s">
        <v>205</v>
      </c>
      <c r="B7858" s="6" t="s">
        <v>189</v>
      </c>
      <c r="C7858" s="6" t="s">
        <v>166</v>
      </c>
      <c r="D7858">
        <v>39409.83223</v>
      </c>
      <c r="E7858" s="6" t="s">
        <v>86</v>
      </c>
      <c r="F7858" s="6" t="s">
        <v>85</v>
      </c>
      <c r="G7858">
        <v>20260723</v>
      </c>
    </row>
    <row r="7859" spans="1:7" x14ac:dyDescent="0.2">
      <c r="A7859" s="6" t="s">
        <v>205</v>
      </c>
      <c r="B7859" s="6" t="s">
        <v>189</v>
      </c>
      <c r="C7859" s="6" t="s">
        <v>166</v>
      </c>
      <c r="D7859">
        <v>3034.4800129999999</v>
      </c>
      <c r="E7859" s="6" t="s">
        <v>88</v>
      </c>
      <c r="F7859" s="6" t="s">
        <v>87</v>
      </c>
      <c r="G7859">
        <v>20260723</v>
      </c>
    </row>
    <row r="7860" spans="1:7" x14ac:dyDescent="0.2">
      <c r="A7860" s="6" t="s">
        <v>205</v>
      </c>
      <c r="B7860" s="6" t="s">
        <v>189</v>
      </c>
      <c r="C7860" s="6" t="s">
        <v>166</v>
      </c>
      <c r="D7860">
        <v>22716.069437999999</v>
      </c>
      <c r="E7860" s="6" t="s">
        <v>90</v>
      </c>
      <c r="F7860" s="6" t="s">
        <v>89</v>
      </c>
      <c r="G7860">
        <v>20260723</v>
      </c>
    </row>
    <row r="7861" spans="1:7" x14ac:dyDescent="0.2">
      <c r="A7861" s="6" t="s">
        <v>205</v>
      </c>
      <c r="B7861" s="6" t="s">
        <v>189</v>
      </c>
      <c r="C7861" s="6" t="s">
        <v>166</v>
      </c>
      <c r="D7861">
        <v>66.540604999999999</v>
      </c>
      <c r="E7861" s="6" t="s">
        <v>92</v>
      </c>
      <c r="F7861" s="6" t="s">
        <v>91</v>
      </c>
      <c r="G7861">
        <v>20260723</v>
      </c>
    </row>
    <row r="7862" spans="1:7" x14ac:dyDescent="0.2">
      <c r="A7862" s="6" t="s">
        <v>205</v>
      </c>
      <c r="B7862" s="6" t="s">
        <v>189</v>
      </c>
      <c r="C7862" s="6" t="s">
        <v>166</v>
      </c>
      <c r="D7862">
        <v>0</v>
      </c>
      <c r="E7862" s="6" t="s">
        <v>94</v>
      </c>
      <c r="F7862" s="6" t="s">
        <v>93</v>
      </c>
      <c r="G7862">
        <v>20260723</v>
      </c>
    </row>
    <row r="7863" spans="1:7" x14ac:dyDescent="0.2">
      <c r="A7863" s="6" t="s">
        <v>205</v>
      </c>
      <c r="B7863" s="6" t="s">
        <v>189</v>
      </c>
      <c r="C7863" s="6" t="s">
        <v>166</v>
      </c>
      <c r="D7863">
        <v>23496.498153</v>
      </c>
      <c r="E7863" s="6" t="s">
        <v>96</v>
      </c>
      <c r="F7863" s="6" t="s">
        <v>95</v>
      </c>
      <c r="G7863">
        <v>20260723</v>
      </c>
    </row>
    <row r="7864" spans="1:7" x14ac:dyDescent="0.2">
      <c r="A7864" s="6" t="s">
        <v>205</v>
      </c>
      <c r="B7864" s="6" t="s">
        <v>189</v>
      </c>
      <c r="C7864" s="6" t="s">
        <v>166</v>
      </c>
      <c r="D7864">
        <v>2833.4996550000001</v>
      </c>
      <c r="E7864" s="6" t="s">
        <v>98</v>
      </c>
      <c r="F7864" s="6" t="s">
        <v>97</v>
      </c>
      <c r="G7864">
        <v>20260723</v>
      </c>
    </row>
    <row r="7865" spans="1:7" x14ac:dyDescent="0.2">
      <c r="A7865" s="6" t="s">
        <v>205</v>
      </c>
      <c r="B7865" s="6" t="s">
        <v>189</v>
      </c>
      <c r="C7865" s="6" t="s">
        <v>166</v>
      </c>
      <c r="D7865">
        <v>3027409.635861</v>
      </c>
      <c r="E7865" s="6" t="s">
        <v>100</v>
      </c>
      <c r="F7865" s="6" t="s">
        <v>99</v>
      </c>
      <c r="G7865">
        <v>20260723</v>
      </c>
    </row>
    <row r="7866" spans="1:7" x14ac:dyDescent="0.2">
      <c r="A7866" s="6" t="s">
        <v>205</v>
      </c>
      <c r="B7866" s="6" t="s">
        <v>189</v>
      </c>
      <c r="C7866" s="6" t="s">
        <v>166</v>
      </c>
      <c r="E7866" s="6" t="s">
        <v>102</v>
      </c>
      <c r="F7866" s="6" t="s">
        <v>101</v>
      </c>
      <c r="G7866">
        <v>20260723</v>
      </c>
    </row>
    <row r="7867" spans="1:7" x14ac:dyDescent="0.2">
      <c r="A7867" s="6" t="s">
        <v>205</v>
      </c>
      <c r="B7867" s="6" t="s">
        <v>189</v>
      </c>
      <c r="C7867" s="6" t="s">
        <v>166</v>
      </c>
      <c r="D7867">
        <v>166513.59661899999</v>
      </c>
      <c r="E7867" s="6" t="s">
        <v>167</v>
      </c>
      <c r="F7867" s="6" t="s">
        <v>103</v>
      </c>
      <c r="G7867">
        <v>20260723</v>
      </c>
    </row>
    <row r="7868" spans="1:7" x14ac:dyDescent="0.2">
      <c r="A7868" s="6" t="s">
        <v>205</v>
      </c>
      <c r="B7868" s="6" t="s">
        <v>189</v>
      </c>
      <c r="C7868" s="6" t="s">
        <v>166</v>
      </c>
      <c r="D7868">
        <v>130837.17865099999</v>
      </c>
      <c r="E7868" s="6" t="s">
        <v>168</v>
      </c>
      <c r="F7868" s="6" t="s">
        <v>104</v>
      </c>
      <c r="G7868">
        <v>20260723</v>
      </c>
    </row>
    <row r="7869" spans="1:7" x14ac:dyDescent="0.2">
      <c r="A7869" s="6" t="s">
        <v>205</v>
      </c>
      <c r="B7869" s="6" t="s">
        <v>189</v>
      </c>
      <c r="C7869" s="6" t="s">
        <v>166</v>
      </c>
      <c r="D7869">
        <v>3.883454</v>
      </c>
      <c r="E7869" s="6" t="s">
        <v>106</v>
      </c>
      <c r="F7869" s="6" t="s">
        <v>105</v>
      </c>
      <c r="G7869">
        <v>20260723</v>
      </c>
    </row>
    <row r="7870" spans="1:7" x14ac:dyDescent="0.2">
      <c r="A7870" s="6" t="s">
        <v>205</v>
      </c>
      <c r="B7870" s="6" t="s">
        <v>189</v>
      </c>
      <c r="C7870" s="6" t="s">
        <v>166</v>
      </c>
      <c r="D7870">
        <v>123151.425399</v>
      </c>
      <c r="E7870" s="6" t="s">
        <v>108</v>
      </c>
      <c r="F7870" s="6" t="s">
        <v>107</v>
      </c>
      <c r="G7870">
        <v>20260723</v>
      </c>
    </row>
    <row r="7871" spans="1:7" x14ac:dyDescent="0.2">
      <c r="A7871" s="6" t="s">
        <v>205</v>
      </c>
      <c r="B7871" s="6" t="s">
        <v>189</v>
      </c>
      <c r="C7871" s="6" t="s">
        <v>166</v>
      </c>
      <c r="D7871">
        <v>7681.8693030000004</v>
      </c>
      <c r="E7871" s="6" t="s">
        <v>110</v>
      </c>
      <c r="F7871" s="6" t="s">
        <v>109</v>
      </c>
      <c r="G7871">
        <v>20260723</v>
      </c>
    </row>
    <row r="7872" spans="1:7" x14ac:dyDescent="0.2">
      <c r="A7872" s="6" t="s">
        <v>205</v>
      </c>
      <c r="B7872" s="6" t="s">
        <v>189</v>
      </c>
      <c r="C7872" s="6" t="s">
        <v>166</v>
      </c>
      <c r="D7872">
        <v>35676.418627999999</v>
      </c>
      <c r="E7872" s="6" t="s">
        <v>112</v>
      </c>
      <c r="F7872" s="6" t="s">
        <v>111</v>
      </c>
      <c r="G7872">
        <v>20260723</v>
      </c>
    </row>
    <row r="7873" spans="1:7" x14ac:dyDescent="0.2">
      <c r="A7873" s="6" t="s">
        <v>205</v>
      </c>
      <c r="B7873" s="6" t="s">
        <v>189</v>
      </c>
      <c r="C7873" s="6" t="s">
        <v>166</v>
      </c>
      <c r="D7873">
        <v>0</v>
      </c>
      <c r="E7873" s="6" t="s">
        <v>106</v>
      </c>
      <c r="F7873" s="6" t="s">
        <v>113</v>
      </c>
      <c r="G7873">
        <v>20260723</v>
      </c>
    </row>
    <row r="7874" spans="1:7" x14ac:dyDescent="0.2">
      <c r="A7874" s="6" t="s">
        <v>205</v>
      </c>
      <c r="B7874" s="6" t="s">
        <v>189</v>
      </c>
      <c r="C7874" s="6" t="s">
        <v>166</v>
      </c>
      <c r="D7874">
        <v>32921.037047999998</v>
      </c>
      <c r="E7874" s="6" t="s">
        <v>108</v>
      </c>
      <c r="F7874" s="6" t="s">
        <v>114</v>
      </c>
      <c r="G7874">
        <v>20260723</v>
      </c>
    </row>
    <row r="7875" spans="1:7" x14ac:dyDescent="0.2">
      <c r="A7875" s="6" t="s">
        <v>205</v>
      </c>
      <c r="B7875" s="6" t="s">
        <v>189</v>
      </c>
      <c r="C7875" s="6" t="s">
        <v>166</v>
      </c>
      <c r="D7875">
        <v>2755.3815800000002</v>
      </c>
      <c r="E7875" s="6" t="s">
        <v>110</v>
      </c>
      <c r="F7875" s="6" t="s">
        <v>115</v>
      </c>
      <c r="G7875">
        <v>20260723</v>
      </c>
    </row>
    <row r="7876" spans="1:7" x14ac:dyDescent="0.2">
      <c r="A7876" s="6" t="s">
        <v>205</v>
      </c>
      <c r="B7876" s="6" t="s">
        <v>189</v>
      </c>
      <c r="C7876" s="6" t="s">
        <v>166</v>
      </c>
      <c r="D7876">
        <v>1789695.9699190001</v>
      </c>
      <c r="E7876" s="6" t="s">
        <v>117</v>
      </c>
      <c r="F7876" s="6" t="s">
        <v>116</v>
      </c>
      <c r="G7876">
        <v>20260723</v>
      </c>
    </row>
    <row r="7877" spans="1:7" x14ac:dyDescent="0.2">
      <c r="A7877" s="6" t="s">
        <v>205</v>
      </c>
      <c r="B7877" s="6" t="s">
        <v>189</v>
      </c>
      <c r="C7877" s="6" t="s">
        <v>166</v>
      </c>
      <c r="D7877">
        <v>53209.254645000001</v>
      </c>
      <c r="E7877" s="6" t="s">
        <v>119</v>
      </c>
      <c r="F7877" s="6" t="s">
        <v>118</v>
      </c>
      <c r="G7877">
        <v>20260723</v>
      </c>
    </row>
    <row r="7878" spans="1:7" x14ac:dyDescent="0.2">
      <c r="A7878" s="6" t="s">
        <v>205</v>
      </c>
      <c r="B7878" s="6" t="s">
        <v>189</v>
      </c>
      <c r="C7878" s="6" t="s">
        <v>166</v>
      </c>
      <c r="D7878">
        <v>0</v>
      </c>
      <c r="E7878" s="6" t="s">
        <v>106</v>
      </c>
      <c r="F7878" s="6" t="s">
        <v>120</v>
      </c>
      <c r="G7878">
        <v>20260723</v>
      </c>
    </row>
    <row r="7879" spans="1:7" x14ac:dyDescent="0.2">
      <c r="A7879" s="6" t="s">
        <v>205</v>
      </c>
      <c r="B7879" s="6" t="s">
        <v>189</v>
      </c>
      <c r="C7879" s="6" t="s">
        <v>166</v>
      </c>
      <c r="D7879">
        <v>49909.535258999997</v>
      </c>
      <c r="E7879" s="6" t="s">
        <v>108</v>
      </c>
      <c r="F7879" s="6" t="s">
        <v>121</v>
      </c>
      <c r="G7879">
        <v>20260723</v>
      </c>
    </row>
    <row r="7880" spans="1:7" x14ac:dyDescent="0.2">
      <c r="A7880" s="6" t="s">
        <v>205</v>
      </c>
      <c r="B7880" s="6" t="s">
        <v>189</v>
      </c>
      <c r="C7880" s="6" t="s">
        <v>166</v>
      </c>
      <c r="D7880">
        <v>3299.7193940000002</v>
      </c>
      <c r="E7880" s="6" t="s">
        <v>110</v>
      </c>
      <c r="F7880" s="6" t="s">
        <v>122</v>
      </c>
      <c r="G7880">
        <v>20260723</v>
      </c>
    </row>
    <row r="7881" spans="1:7" x14ac:dyDescent="0.2">
      <c r="A7881" s="6" t="s">
        <v>205</v>
      </c>
      <c r="B7881" s="6" t="s">
        <v>189</v>
      </c>
      <c r="C7881" s="6" t="s">
        <v>166</v>
      </c>
      <c r="D7881">
        <v>1736486.715268</v>
      </c>
      <c r="E7881" s="6" t="s">
        <v>169</v>
      </c>
      <c r="F7881" s="6" t="s">
        <v>123</v>
      </c>
      <c r="G7881">
        <v>20260723</v>
      </c>
    </row>
    <row r="7882" spans="1:7" x14ac:dyDescent="0.2">
      <c r="A7882" s="6" t="s">
        <v>205</v>
      </c>
      <c r="B7882" s="6" t="s">
        <v>189</v>
      </c>
      <c r="C7882" s="6" t="s">
        <v>166</v>
      </c>
      <c r="D7882">
        <v>64.617481999999995</v>
      </c>
      <c r="E7882" s="6" t="s">
        <v>106</v>
      </c>
      <c r="F7882" s="6" t="s">
        <v>124</v>
      </c>
      <c r="G7882">
        <v>20260723</v>
      </c>
    </row>
    <row r="7883" spans="1:7" x14ac:dyDescent="0.2">
      <c r="A7883" s="6" t="s">
        <v>205</v>
      </c>
      <c r="B7883" s="6" t="s">
        <v>189</v>
      </c>
      <c r="C7883" s="6" t="s">
        <v>166</v>
      </c>
      <c r="D7883">
        <v>1717461.468163</v>
      </c>
      <c r="E7883" s="6" t="s">
        <v>108</v>
      </c>
      <c r="F7883" s="6" t="s">
        <v>125</v>
      </c>
      <c r="G7883">
        <v>20260723</v>
      </c>
    </row>
    <row r="7884" spans="1:7" x14ac:dyDescent="0.2">
      <c r="A7884" s="6" t="s">
        <v>205</v>
      </c>
      <c r="B7884" s="6" t="s">
        <v>189</v>
      </c>
      <c r="C7884" s="6" t="s">
        <v>166</v>
      </c>
      <c r="D7884">
        <v>18960.629623000001</v>
      </c>
      <c r="E7884" s="6" t="s">
        <v>110</v>
      </c>
      <c r="F7884" s="6" t="s">
        <v>126</v>
      </c>
      <c r="G7884">
        <v>20260723</v>
      </c>
    </row>
    <row r="7885" spans="1:7" x14ac:dyDescent="0.2">
      <c r="A7885" s="6" t="s">
        <v>205</v>
      </c>
      <c r="B7885" s="6" t="s">
        <v>189</v>
      </c>
      <c r="C7885" s="6" t="s">
        <v>166</v>
      </c>
      <c r="D7885">
        <v>389214.12810099998</v>
      </c>
      <c r="E7885" s="6" t="s">
        <v>170</v>
      </c>
      <c r="F7885" s="6" t="s">
        <v>127</v>
      </c>
      <c r="G7885">
        <v>20260723</v>
      </c>
    </row>
    <row r="7886" spans="1:7" x14ac:dyDescent="0.2">
      <c r="A7886" s="6" t="s">
        <v>205</v>
      </c>
      <c r="B7886" s="6" t="s">
        <v>189</v>
      </c>
      <c r="C7886" s="6" t="s">
        <v>166</v>
      </c>
      <c r="D7886">
        <v>442.450467</v>
      </c>
      <c r="E7886" s="6" t="s">
        <v>106</v>
      </c>
      <c r="F7886" s="6" t="s">
        <v>128</v>
      </c>
      <c r="G7886">
        <v>20260723</v>
      </c>
    </row>
    <row r="7887" spans="1:7" x14ac:dyDescent="0.2">
      <c r="A7887" s="6" t="s">
        <v>205</v>
      </c>
      <c r="B7887" s="6" t="s">
        <v>189</v>
      </c>
      <c r="C7887" s="6" t="s">
        <v>166</v>
      </c>
      <c r="D7887">
        <v>384049.07243</v>
      </c>
      <c r="E7887" s="6" t="s">
        <v>108</v>
      </c>
      <c r="F7887" s="6" t="s">
        <v>129</v>
      </c>
      <c r="G7887">
        <v>20260723</v>
      </c>
    </row>
    <row r="7888" spans="1:7" x14ac:dyDescent="0.2">
      <c r="A7888" s="6" t="s">
        <v>205</v>
      </c>
      <c r="B7888" s="6" t="s">
        <v>189</v>
      </c>
      <c r="C7888" s="6" t="s">
        <v>166</v>
      </c>
      <c r="D7888">
        <v>4722.6052030000001</v>
      </c>
      <c r="E7888" s="6" t="s">
        <v>110</v>
      </c>
      <c r="F7888" s="6" t="s">
        <v>130</v>
      </c>
      <c r="G7888">
        <v>20260723</v>
      </c>
    </row>
    <row r="7889" spans="1:7" x14ac:dyDescent="0.2">
      <c r="A7889" s="6" t="s">
        <v>205</v>
      </c>
      <c r="B7889" s="6" t="s">
        <v>189</v>
      </c>
      <c r="C7889" s="6" t="s">
        <v>166</v>
      </c>
      <c r="E7889" s="6" t="s">
        <v>132</v>
      </c>
      <c r="F7889" s="6" t="s">
        <v>131</v>
      </c>
      <c r="G7889">
        <v>20260723</v>
      </c>
    </row>
    <row r="7890" spans="1:7" x14ac:dyDescent="0.2">
      <c r="A7890" s="6" t="s">
        <v>205</v>
      </c>
      <c r="B7890" s="6" t="s">
        <v>189</v>
      </c>
      <c r="C7890" s="6" t="s">
        <v>166</v>
      </c>
      <c r="D7890">
        <v>1695.9724610000001</v>
      </c>
      <c r="E7890" s="6" t="s">
        <v>134</v>
      </c>
      <c r="F7890" s="6" t="s">
        <v>133</v>
      </c>
      <c r="G7890">
        <v>20260723</v>
      </c>
    </row>
    <row r="7891" spans="1:7" x14ac:dyDescent="0.2">
      <c r="A7891" s="6" t="s">
        <v>205</v>
      </c>
      <c r="B7891" s="6" t="s">
        <v>189</v>
      </c>
      <c r="C7891" s="6" t="s">
        <v>166</v>
      </c>
      <c r="D7891">
        <v>2148.2391170000001</v>
      </c>
      <c r="E7891" s="6" t="s">
        <v>136</v>
      </c>
      <c r="F7891" s="6" t="s">
        <v>135</v>
      </c>
      <c r="G7891">
        <v>20260723</v>
      </c>
    </row>
    <row r="7892" spans="1:7" x14ac:dyDescent="0.2">
      <c r="A7892" s="6" t="s">
        <v>205</v>
      </c>
      <c r="B7892" s="6" t="s">
        <v>189</v>
      </c>
      <c r="C7892" s="6" t="s">
        <v>166</v>
      </c>
      <c r="D7892">
        <v>2937.4639649999999</v>
      </c>
      <c r="E7892" s="6" t="s">
        <v>138</v>
      </c>
      <c r="F7892" s="6" t="s">
        <v>137</v>
      </c>
      <c r="G7892">
        <v>20260723</v>
      </c>
    </row>
    <row r="7893" spans="1:7" x14ac:dyDescent="0.2">
      <c r="A7893" s="6" t="s">
        <v>205</v>
      </c>
      <c r="B7893" s="6" t="s">
        <v>189</v>
      </c>
      <c r="C7893" s="6" t="s">
        <v>166</v>
      </c>
      <c r="D7893">
        <v>34741.624854000002</v>
      </c>
      <c r="E7893" s="6" t="s">
        <v>140</v>
      </c>
      <c r="F7893" s="6" t="s">
        <v>139</v>
      </c>
      <c r="G7893">
        <v>20260723</v>
      </c>
    </row>
    <row r="7894" spans="1:7" x14ac:dyDescent="0.2">
      <c r="A7894" s="6" t="s">
        <v>205</v>
      </c>
      <c r="B7894" s="6" t="s">
        <v>189</v>
      </c>
      <c r="C7894" s="6" t="s">
        <v>166</v>
      </c>
      <c r="D7894">
        <v>36331.263243000001</v>
      </c>
      <c r="E7894" s="6" t="s">
        <v>142</v>
      </c>
      <c r="F7894" s="6" t="s">
        <v>141</v>
      </c>
      <c r="G7894">
        <v>20260723</v>
      </c>
    </row>
    <row r="7895" spans="1:7" x14ac:dyDescent="0.2">
      <c r="A7895" s="6" t="s">
        <v>205</v>
      </c>
      <c r="B7895" s="6" t="s">
        <v>189</v>
      </c>
      <c r="C7895" s="6" t="s">
        <v>166</v>
      </c>
      <c r="D7895">
        <v>2925.6898120000001</v>
      </c>
      <c r="E7895" s="6" t="s">
        <v>52</v>
      </c>
      <c r="F7895" s="6" t="s">
        <v>143</v>
      </c>
      <c r="G7895">
        <v>20260723</v>
      </c>
    </row>
    <row r="7896" spans="1:7" x14ac:dyDescent="0.2">
      <c r="A7896" s="6" t="s">
        <v>205</v>
      </c>
      <c r="B7896" s="6" t="s">
        <v>189</v>
      </c>
      <c r="C7896" s="6" t="s">
        <v>166</v>
      </c>
      <c r="D7896">
        <v>22884.300157000001</v>
      </c>
      <c r="E7896" s="6" t="s">
        <v>145</v>
      </c>
      <c r="F7896" s="6" t="s">
        <v>144</v>
      </c>
      <c r="G7896">
        <v>20260723</v>
      </c>
    </row>
    <row r="7897" spans="1:7" x14ac:dyDescent="0.2">
      <c r="A7897" s="6" t="s">
        <v>205</v>
      </c>
      <c r="B7897" s="6" t="s">
        <v>189</v>
      </c>
      <c r="C7897" s="6" t="s">
        <v>166</v>
      </c>
      <c r="D7897">
        <v>66045.263586999994</v>
      </c>
      <c r="E7897" s="6" t="s">
        <v>147</v>
      </c>
      <c r="F7897" s="6" t="s">
        <v>146</v>
      </c>
      <c r="G7897">
        <v>20260723</v>
      </c>
    </row>
    <row r="7898" spans="1:7" x14ac:dyDescent="0.2">
      <c r="A7898" s="6" t="s">
        <v>205</v>
      </c>
      <c r="B7898" s="6" t="s">
        <v>189</v>
      </c>
      <c r="C7898" s="6" t="s">
        <v>166</v>
      </c>
      <c r="D7898">
        <v>18797.404122</v>
      </c>
      <c r="E7898" s="6" t="s">
        <v>149</v>
      </c>
      <c r="F7898" s="6" t="s">
        <v>148</v>
      </c>
      <c r="G7898">
        <v>20260723</v>
      </c>
    </row>
    <row r="7899" spans="1:7" x14ac:dyDescent="0.2">
      <c r="A7899" s="6" t="s">
        <v>205</v>
      </c>
      <c r="B7899" s="6" t="s">
        <v>189</v>
      </c>
      <c r="C7899" s="6" t="s">
        <v>166</v>
      </c>
      <c r="D7899">
        <v>9835.571344</v>
      </c>
      <c r="E7899" s="6" t="s">
        <v>151</v>
      </c>
      <c r="F7899" s="6" t="s">
        <v>150</v>
      </c>
      <c r="G7899">
        <v>20260723</v>
      </c>
    </row>
    <row r="7900" spans="1:7" x14ac:dyDescent="0.2">
      <c r="A7900" s="6" t="s">
        <v>205</v>
      </c>
      <c r="B7900" s="6" t="s">
        <v>189</v>
      </c>
      <c r="C7900" s="6" t="s">
        <v>166</v>
      </c>
      <c r="D7900">
        <v>52732.275990000002</v>
      </c>
      <c r="E7900" s="6" t="s">
        <v>153</v>
      </c>
      <c r="F7900" s="6" t="s">
        <v>152</v>
      </c>
      <c r="G7900">
        <v>20260723</v>
      </c>
    </row>
    <row r="7901" spans="1:7" x14ac:dyDescent="0.2">
      <c r="A7901" s="6" t="s">
        <v>205</v>
      </c>
      <c r="B7901" s="6" t="s">
        <v>189</v>
      </c>
      <c r="C7901" s="6" t="s">
        <v>166</v>
      </c>
      <c r="D7901">
        <v>40146.110601</v>
      </c>
      <c r="E7901" s="6" t="s">
        <v>155</v>
      </c>
      <c r="F7901" s="6" t="s">
        <v>154</v>
      </c>
      <c r="G7901">
        <v>20260723</v>
      </c>
    </row>
    <row r="7902" spans="1:7" x14ac:dyDescent="0.2">
      <c r="A7902" s="6" t="s">
        <v>205</v>
      </c>
      <c r="B7902" s="6" t="s">
        <v>189</v>
      </c>
      <c r="C7902" s="6" t="s">
        <v>166</v>
      </c>
      <c r="D7902">
        <v>891.93888700000002</v>
      </c>
      <c r="E7902" s="6" t="s">
        <v>157</v>
      </c>
      <c r="F7902" s="6" t="s">
        <v>156</v>
      </c>
      <c r="G7902">
        <v>20260723</v>
      </c>
    </row>
    <row r="7903" spans="1:7" x14ac:dyDescent="0.2">
      <c r="A7903" s="6" t="s">
        <v>205</v>
      </c>
      <c r="B7903" s="6" t="s">
        <v>189</v>
      </c>
      <c r="C7903" s="6" t="s">
        <v>166</v>
      </c>
      <c r="D7903">
        <v>39254.171714999997</v>
      </c>
      <c r="E7903" s="6" t="s">
        <v>159</v>
      </c>
      <c r="F7903" s="6" t="s">
        <v>158</v>
      </c>
      <c r="G7903">
        <v>20260723</v>
      </c>
    </row>
    <row r="7904" spans="1:7" x14ac:dyDescent="0.2">
      <c r="A7904" s="6" t="s">
        <v>205</v>
      </c>
      <c r="B7904" s="6" t="s">
        <v>189</v>
      </c>
      <c r="C7904" s="6" t="s">
        <v>166</v>
      </c>
      <c r="D7904">
        <v>7231.3652249999996</v>
      </c>
      <c r="E7904" s="6" t="s">
        <v>161</v>
      </c>
      <c r="F7904" s="6" t="s">
        <v>160</v>
      </c>
      <c r="G7904">
        <v>20260723</v>
      </c>
    </row>
    <row r="7905" spans="1:7" x14ac:dyDescent="0.2">
      <c r="A7905" s="6" t="s">
        <v>205</v>
      </c>
      <c r="B7905" s="6" t="s">
        <v>189</v>
      </c>
      <c r="C7905" s="6" t="s">
        <v>166</v>
      </c>
      <c r="D7905">
        <v>2643876.2386639998</v>
      </c>
      <c r="E7905" s="6" t="s">
        <v>163</v>
      </c>
      <c r="F7905" s="6" t="s">
        <v>162</v>
      </c>
      <c r="G7905">
        <v>20260723</v>
      </c>
    </row>
    <row r="7906" spans="1:7" x14ac:dyDescent="0.2">
      <c r="A7906" s="6" t="s">
        <v>205</v>
      </c>
      <c r="B7906" s="6" t="s">
        <v>189</v>
      </c>
      <c r="C7906" s="6" t="s">
        <v>166</v>
      </c>
      <c r="D7906">
        <v>383533.39595999999</v>
      </c>
      <c r="E7906" s="6" t="s">
        <v>165</v>
      </c>
      <c r="F7906" s="6" t="s">
        <v>164</v>
      </c>
      <c r="G7906">
        <v>20260723</v>
      </c>
    </row>
    <row r="7907" spans="1:7" x14ac:dyDescent="0.2">
      <c r="A7907" s="6" t="s">
        <v>205</v>
      </c>
      <c r="B7907" s="6" t="s">
        <v>190</v>
      </c>
      <c r="C7907" s="6" t="s">
        <v>166</v>
      </c>
      <c r="E7907" s="6" t="s">
        <v>12</v>
      </c>
      <c r="F7907" s="6" t="s">
        <v>11</v>
      </c>
      <c r="G7907">
        <v>20260723</v>
      </c>
    </row>
    <row r="7908" spans="1:7" x14ac:dyDescent="0.2">
      <c r="A7908" s="6" t="s">
        <v>205</v>
      </c>
      <c r="B7908" s="6" t="s">
        <v>190</v>
      </c>
      <c r="C7908" s="6" t="s">
        <v>166</v>
      </c>
      <c r="E7908" s="6" t="s">
        <v>16</v>
      </c>
      <c r="F7908" s="6" t="s">
        <v>15</v>
      </c>
      <c r="G7908">
        <v>20260723</v>
      </c>
    </row>
    <row r="7909" spans="1:7" x14ac:dyDescent="0.2">
      <c r="A7909" s="6" t="s">
        <v>205</v>
      </c>
      <c r="B7909" s="6" t="s">
        <v>190</v>
      </c>
      <c r="C7909" s="6" t="s">
        <v>166</v>
      </c>
      <c r="E7909" s="6" t="s">
        <v>18</v>
      </c>
      <c r="F7909" s="6" t="s">
        <v>17</v>
      </c>
      <c r="G7909">
        <v>20260723</v>
      </c>
    </row>
    <row r="7910" spans="1:7" x14ac:dyDescent="0.2">
      <c r="A7910" s="6" t="s">
        <v>205</v>
      </c>
      <c r="B7910" s="6" t="s">
        <v>190</v>
      </c>
      <c r="C7910" s="6" t="s">
        <v>166</v>
      </c>
      <c r="D7910">
        <v>4.2791959999999998</v>
      </c>
      <c r="E7910" s="6" t="s">
        <v>20</v>
      </c>
      <c r="F7910" s="6" t="s">
        <v>19</v>
      </c>
      <c r="G7910">
        <v>20260723</v>
      </c>
    </row>
    <row r="7911" spans="1:7" x14ac:dyDescent="0.2">
      <c r="A7911" s="6" t="s">
        <v>205</v>
      </c>
      <c r="B7911" s="6" t="s">
        <v>190</v>
      </c>
      <c r="C7911" s="6" t="s">
        <v>166</v>
      </c>
      <c r="D7911">
        <v>16269.968018</v>
      </c>
      <c r="E7911" s="6" t="s">
        <v>22</v>
      </c>
      <c r="F7911" s="6" t="s">
        <v>21</v>
      </c>
      <c r="G7911">
        <v>20260723</v>
      </c>
    </row>
    <row r="7912" spans="1:7" x14ac:dyDescent="0.2">
      <c r="A7912" s="6" t="s">
        <v>205</v>
      </c>
      <c r="B7912" s="6" t="s">
        <v>190</v>
      </c>
      <c r="C7912" s="6" t="s">
        <v>166</v>
      </c>
      <c r="D7912">
        <v>2.1846990000000002</v>
      </c>
      <c r="E7912" s="6" t="s">
        <v>24</v>
      </c>
      <c r="F7912" s="6" t="s">
        <v>23</v>
      </c>
      <c r="G7912">
        <v>20260723</v>
      </c>
    </row>
    <row r="7913" spans="1:7" x14ac:dyDescent="0.2">
      <c r="A7913" s="6" t="s">
        <v>205</v>
      </c>
      <c r="B7913" s="6" t="s">
        <v>190</v>
      </c>
      <c r="C7913" s="6" t="s">
        <v>166</v>
      </c>
      <c r="D7913">
        <v>8182.1517240000003</v>
      </c>
      <c r="E7913" s="6" t="s">
        <v>26</v>
      </c>
      <c r="F7913" s="6" t="s">
        <v>25</v>
      </c>
      <c r="G7913">
        <v>20260723</v>
      </c>
    </row>
    <row r="7914" spans="1:7" x14ac:dyDescent="0.2">
      <c r="A7914" s="6" t="s">
        <v>205</v>
      </c>
      <c r="B7914" s="6" t="s">
        <v>190</v>
      </c>
      <c r="C7914" s="6" t="s">
        <v>166</v>
      </c>
      <c r="D7914">
        <v>2324928.7872779998</v>
      </c>
      <c r="E7914" s="6" t="s">
        <v>28</v>
      </c>
      <c r="F7914" s="6" t="s">
        <v>27</v>
      </c>
      <c r="G7914">
        <v>20260723</v>
      </c>
    </row>
    <row r="7915" spans="1:7" x14ac:dyDescent="0.2">
      <c r="A7915" s="6" t="s">
        <v>205</v>
      </c>
      <c r="B7915" s="6" t="s">
        <v>190</v>
      </c>
      <c r="C7915" s="6" t="s">
        <v>166</v>
      </c>
      <c r="D7915">
        <v>37104.792652999997</v>
      </c>
      <c r="E7915" s="6" t="s">
        <v>30</v>
      </c>
      <c r="F7915" s="6" t="s">
        <v>29</v>
      </c>
      <c r="G7915">
        <v>20260723</v>
      </c>
    </row>
    <row r="7916" spans="1:7" x14ac:dyDescent="0.2">
      <c r="A7916" s="6" t="s">
        <v>205</v>
      </c>
      <c r="B7916" s="6" t="s">
        <v>190</v>
      </c>
      <c r="C7916" s="6" t="s">
        <v>166</v>
      </c>
      <c r="D7916">
        <v>169978.24778800001</v>
      </c>
      <c r="E7916" s="6" t="s">
        <v>32</v>
      </c>
      <c r="F7916" s="6" t="s">
        <v>31</v>
      </c>
      <c r="G7916">
        <v>20260723</v>
      </c>
    </row>
    <row r="7917" spans="1:7" x14ac:dyDescent="0.2">
      <c r="A7917" s="6" t="s">
        <v>205</v>
      </c>
      <c r="B7917" s="6" t="s">
        <v>190</v>
      </c>
      <c r="C7917" s="6" t="s">
        <v>166</v>
      </c>
      <c r="D7917">
        <v>86771.100907999993</v>
      </c>
      <c r="E7917" s="6" t="s">
        <v>34</v>
      </c>
      <c r="F7917" s="6" t="s">
        <v>33</v>
      </c>
      <c r="G7917">
        <v>20260723</v>
      </c>
    </row>
    <row r="7918" spans="1:7" x14ac:dyDescent="0.2">
      <c r="A7918" s="6" t="s">
        <v>205</v>
      </c>
      <c r="B7918" s="6" t="s">
        <v>190</v>
      </c>
      <c r="C7918" s="6" t="s">
        <v>166</v>
      </c>
      <c r="D7918">
        <v>61103.927616000001</v>
      </c>
      <c r="E7918" s="6" t="s">
        <v>36</v>
      </c>
      <c r="F7918" s="6" t="s">
        <v>35</v>
      </c>
      <c r="G7918">
        <v>20260723</v>
      </c>
    </row>
    <row r="7919" spans="1:7" x14ac:dyDescent="0.2">
      <c r="A7919" s="6" t="s">
        <v>205</v>
      </c>
      <c r="B7919" s="6" t="s">
        <v>190</v>
      </c>
      <c r="C7919" s="6" t="s">
        <v>166</v>
      </c>
      <c r="D7919">
        <v>25667.173291999999</v>
      </c>
      <c r="E7919" s="6" t="s">
        <v>38</v>
      </c>
      <c r="F7919" s="6" t="s">
        <v>37</v>
      </c>
      <c r="G7919">
        <v>20260723</v>
      </c>
    </row>
    <row r="7920" spans="1:7" x14ac:dyDescent="0.2">
      <c r="A7920" s="6" t="s">
        <v>205</v>
      </c>
      <c r="B7920" s="6" t="s">
        <v>190</v>
      </c>
      <c r="C7920" s="6" t="s">
        <v>166</v>
      </c>
      <c r="D7920">
        <v>1563240.4282460001</v>
      </c>
      <c r="E7920" s="6" t="s">
        <v>40</v>
      </c>
      <c r="F7920" s="6" t="s">
        <v>39</v>
      </c>
      <c r="G7920">
        <v>20260723</v>
      </c>
    </row>
    <row r="7921" spans="1:7" x14ac:dyDescent="0.2">
      <c r="A7921" s="6" t="s">
        <v>205</v>
      </c>
      <c r="B7921" s="6" t="s">
        <v>190</v>
      </c>
      <c r="C7921" s="6" t="s">
        <v>166</v>
      </c>
      <c r="D7921">
        <v>769495.911524</v>
      </c>
      <c r="E7921" s="6" t="s">
        <v>42</v>
      </c>
      <c r="F7921" s="6" t="s">
        <v>41</v>
      </c>
      <c r="G7921">
        <v>20260723</v>
      </c>
    </row>
    <row r="7922" spans="1:7" x14ac:dyDescent="0.2">
      <c r="A7922" s="6" t="s">
        <v>205</v>
      </c>
      <c r="B7922" s="6" t="s">
        <v>190</v>
      </c>
      <c r="C7922" s="6" t="s">
        <v>166</v>
      </c>
      <c r="D7922">
        <v>726182.60196600005</v>
      </c>
      <c r="E7922" s="6" t="s">
        <v>44</v>
      </c>
      <c r="F7922" s="6" t="s">
        <v>43</v>
      </c>
      <c r="G7922">
        <v>20260723</v>
      </c>
    </row>
    <row r="7923" spans="1:7" x14ac:dyDescent="0.2">
      <c r="A7923" s="6" t="s">
        <v>205</v>
      </c>
      <c r="B7923" s="6" t="s">
        <v>190</v>
      </c>
      <c r="C7923" s="6" t="s">
        <v>166</v>
      </c>
      <c r="D7923">
        <v>60620.325213999997</v>
      </c>
      <c r="E7923" s="6" t="s">
        <v>46</v>
      </c>
      <c r="F7923" s="6" t="s">
        <v>45</v>
      </c>
      <c r="G7923">
        <v>20260723</v>
      </c>
    </row>
    <row r="7924" spans="1:7" x14ac:dyDescent="0.2">
      <c r="A7924" s="6" t="s">
        <v>205</v>
      </c>
      <c r="B7924" s="6" t="s">
        <v>190</v>
      </c>
      <c r="C7924" s="6" t="s">
        <v>166</v>
      </c>
      <c r="D7924">
        <v>6941.5895399999999</v>
      </c>
      <c r="E7924" s="6" t="s">
        <v>48</v>
      </c>
      <c r="F7924" s="6" t="s">
        <v>47</v>
      </c>
      <c r="G7924">
        <v>20260723</v>
      </c>
    </row>
    <row r="7925" spans="1:7" x14ac:dyDescent="0.2">
      <c r="A7925" s="6" t="s">
        <v>205</v>
      </c>
      <c r="B7925" s="6" t="s">
        <v>190</v>
      </c>
      <c r="C7925" s="6" t="s">
        <v>166</v>
      </c>
      <c r="D7925">
        <v>443005.51568100002</v>
      </c>
      <c r="E7925" s="6" t="s">
        <v>50</v>
      </c>
      <c r="F7925" s="6" t="s">
        <v>49</v>
      </c>
      <c r="G7925">
        <v>20260723</v>
      </c>
    </row>
    <row r="7926" spans="1:7" x14ac:dyDescent="0.2">
      <c r="A7926" s="6" t="s">
        <v>205</v>
      </c>
      <c r="B7926" s="6" t="s">
        <v>190</v>
      </c>
      <c r="C7926" s="6" t="s">
        <v>166</v>
      </c>
      <c r="D7926">
        <v>6420.4139990000003</v>
      </c>
      <c r="E7926" s="6" t="s">
        <v>52</v>
      </c>
      <c r="F7926" s="6" t="s">
        <v>51</v>
      </c>
      <c r="G7926">
        <v>20260723</v>
      </c>
    </row>
    <row r="7927" spans="1:7" x14ac:dyDescent="0.2">
      <c r="A7927" s="6" t="s">
        <v>205</v>
      </c>
      <c r="B7927" s="6" t="s">
        <v>190</v>
      </c>
      <c r="C7927" s="6" t="s">
        <v>166</v>
      </c>
      <c r="D7927">
        <v>14463.119258000001</v>
      </c>
      <c r="E7927" s="6" t="s">
        <v>54</v>
      </c>
      <c r="F7927" s="6" t="s">
        <v>53</v>
      </c>
      <c r="G7927">
        <v>20260723</v>
      </c>
    </row>
    <row r="7928" spans="1:7" x14ac:dyDescent="0.2">
      <c r="A7928" s="6" t="s">
        <v>205</v>
      </c>
      <c r="B7928" s="6" t="s">
        <v>190</v>
      </c>
      <c r="C7928" s="6" t="s">
        <v>166</v>
      </c>
      <c r="D7928">
        <v>3945.168318</v>
      </c>
      <c r="E7928" s="6" t="s">
        <v>56</v>
      </c>
      <c r="F7928" s="6" t="s">
        <v>55</v>
      </c>
      <c r="G7928">
        <v>20260723</v>
      </c>
    </row>
    <row r="7929" spans="1:7" x14ac:dyDescent="0.2">
      <c r="A7929" s="6" t="s">
        <v>205</v>
      </c>
      <c r="B7929" s="6" t="s">
        <v>190</v>
      </c>
      <c r="C7929" s="6" t="s">
        <v>166</v>
      </c>
      <c r="D7929">
        <v>428413.25529399997</v>
      </c>
      <c r="E7929" s="6" t="s">
        <v>58</v>
      </c>
      <c r="F7929" s="6" t="s">
        <v>57</v>
      </c>
      <c r="G7929">
        <v>20260723</v>
      </c>
    </row>
    <row r="7930" spans="1:7" x14ac:dyDescent="0.2">
      <c r="A7930" s="6" t="s">
        <v>205</v>
      </c>
      <c r="B7930" s="6" t="s">
        <v>190</v>
      </c>
      <c r="C7930" s="6" t="s">
        <v>166</v>
      </c>
      <c r="D7930">
        <v>39821.179401000001</v>
      </c>
      <c r="E7930" s="6" t="s">
        <v>60</v>
      </c>
      <c r="F7930" s="6" t="s">
        <v>59</v>
      </c>
      <c r="G7930">
        <v>20260723</v>
      </c>
    </row>
    <row r="7931" spans="1:7" x14ac:dyDescent="0.2">
      <c r="A7931" s="6" t="s">
        <v>205</v>
      </c>
      <c r="B7931" s="6" t="s">
        <v>190</v>
      </c>
      <c r="C7931" s="6" t="s">
        <v>166</v>
      </c>
      <c r="D7931">
        <v>4706.0754580000003</v>
      </c>
      <c r="E7931" s="6" t="s">
        <v>62</v>
      </c>
      <c r="F7931" s="6" t="s">
        <v>61</v>
      </c>
      <c r="G7931">
        <v>20260723</v>
      </c>
    </row>
    <row r="7932" spans="1:7" x14ac:dyDescent="0.2">
      <c r="A7932" s="6" t="s">
        <v>205</v>
      </c>
      <c r="B7932" s="6" t="s">
        <v>190</v>
      </c>
      <c r="C7932" s="6" t="s">
        <v>166</v>
      </c>
      <c r="D7932">
        <v>950.85276099999999</v>
      </c>
      <c r="E7932" s="6" t="s">
        <v>64</v>
      </c>
      <c r="F7932" s="6" t="s">
        <v>63</v>
      </c>
      <c r="G7932">
        <v>20260723</v>
      </c>
    </row>
    <row r="7933" spans="1:7" x14ac:dyDescent="0.2">
      <c r="A7933" s="6" t="s">
        <v>205</v>
      </c>
      <c r="B7933" s="6" t="s">
        <v>190</v>
      </c>
      <c r="C7933" s="6" t="s">
        <v>166</v>
      </c>
      <c r="D7933">
        <v>34164.251181</v>
      </c>
      <c r="E7933" s="6" t="s">
        <v>66</v>
      </c>
      <c r="F7933" s="6" t="s">
        <v>65</v>
      </c>
      <c r="G7933">
        <v>20260723</v>
      </c>
    </row>
    <row r="7934" spans="1:7" x14ac:dyDescent="0.2">
      <c r="A7934" s="6" t="s">
        <v>205</v>
      </c>
      <c r="B7934" s="6" t="s">
        <v>190</v>
      </c>
      <c r="C7934" s="6" t="s">
        <v>166</v>
      </c>
      <c r="D7934">
        <v>136606.66396800001</v>
      </c>
      <c r="E7934" s="6" t="s">
        <v>68</v>
      </c>
      <c r="F7934" s="6" t="s">
        <v>67</v>
      </c>
      <c r="G7934">
        <v>20260723</v>
      </c>
    </row>
    <row r="7935" spans="1:7" x14ac:dyDescent="0.2">
      <c r="A7935" s="6" t="s">
        <v>205</v>
      </c>
      <c r="B7935" s="6" t="s">
        <v>190</v>
      </c>
      <c r="C7935" s="6" t="s">
        <v>166</v>
      </c>
      <c r="D7935">
        <v>40750.918742000002</v>
      </c>
      <c r="E7935" s="6" t="s">
        <v>70</v>
      </c>
      <c r="F7935" s="6" t="s">
        <v>69</v>
      </c>
      <c r="G7935">
        <v>20260723</v>
      </c>
    </row>
    <row r="7936" spans="1:7" x14ac:dyDescent="0.2">
      <c r="A7936" s="6" t="s">
        <v>205</v>
      </c>
      <c r="B7936" s="6" t="s">
        <v>190</v>
      </c>
      <c r="C7936" s="6" t="s">
        <v>166</v>
      </c>
      <c r="D7936">
        <v>32662.436988000001</v>
      </c>
      <c r="E7936" s="6" t="s">
        <v>72</v>
      </c>
      <c r="F7936" s="6" t="s">
        <v>71</v>
      </c>
      <c r="G7936">
        <v>20260723</v>
      </c>
    </row>
    <row r="7937" spans="1:7" x14ac:dyDescent="0.2">
      <c r="A7937" s="6" t="s">
        <v>205</v>
      </c>
      <c r="B7937" s="6" t="s">
        <v>190</v>
      </c>
      <c r="C7937" s="6" t="s">
        <v>166</v>
      </c>
      <c r="D7937">
        <v>8088.4816860000001</v>
      </c>
      <c r="E7937" s="6" t="s">
        <v>74</v>
      </c>
      <c r="F7937" s="6" t="s">
        <v>73</v>
      </c>
      <c r="G7937">
        <v>20260723</v>
      </c>
    </row>
    <row r="7938" spans="1:7" x14ac:dyDescent="0.2">
      <c r="A7938" s="6" t="s">
        <v>205</v>
      </c>
      <c r="B7938" s="6" t="s">
        <v>190</v>
      </c>
      <c r="C7938" s="6" t="s">
        <v>166</v>
      </c>
      <c r="D7938">
        <v>87766.399806999994</v>
      </c>
      <c r="E7938" s="6" t="s">
        <v>76</v>
      </c>
      <c r="F7938" s="6" t="s">
        <v>75</v>
      </c>
      <c r="G7938">
        <v>20260723</v>
      </c>
    </row>
    <row r="7939" spans="1:7" x14ac:dyDescent="0.2">
      <c r="A7939" s="6" t="s">
        <v>205</v>
      </c>
      <c r="B7939" s="6" t="s">
        <v>190</v>
      </c>
      <c r="C7939" s="6" t="s">
        <v>166</v>
      </c>
      <c r="D7939">
        <v>12248.458129000001</v>
      </c>
      <c r="E7939" s="6" t="s">
        <v>78</v>
      </c>
      <c r="F7939" s="6" t="s">
        <v>77</v>
      </c>
      <c r="G7939">
        <v>20260723</v>
      </c>
    </row>
    <row r="7940" spans="1:7" x14ac:dyDescent="0.2">
      <c r="A7940" s="6" t="s">
        <v>205</v>
      </c>
      <c r="B7940" s="6" t="s">
        <v>190</v>
      </c>
      <c r="C7940" s="6" t="s">
        <v>166</v>
      </c>
      <c r="D7940">
        <v>75517.941688999999</v>
      </c>
      <c r="E7940" s="6" t="s">
        <v>80</v>
      </c>
      <c r="F7940" s="6" t="s">
        <v>79</v>
      </c>
      <c r="G7940">
        <v>20260723</v>
      </c>
    </row>
    <row r="7941" spans="1:7" x14ac:dyDescent="0.2">
      <c r="A7941" s="6" t="s">
        <v>205</v>
      </c>
      <c r="B7941" s="6" t="s">
        <v>190</v>
      </c>
      <c r="C7941" s="6" t="s">
        <v>166</v>
      </c>
      <c r="D7941">
        <v>8089.345448</v>
      </c>
      <c r="E7941" s="6" t="s">
        <v>82</v>
      </c>
      <c r="F7941" s="6" t="s">
        <v>81</v>
      </c>
      <c r="G7941">
        <v>20260723</v>
      </c>
    </row>
    <row r="7942" spans="1:7" x14ac:dyDescent="0.2">
      <c r="A7942" s="6" t="s">
        <v>205</v>
      </c>
      <c r="B7942" s="6" t="s">
        <v>190</v>
      </c>
      <c r="C7942" s="6" t="s">
        <v>166</v>
      </c>
      <c r="D7942">
        <v>30383.945464</v>
      </c>
      <c r="E7942" s="6" t="s">
        <v>84</v>
      </c>
      <c r="F7942" s="6" t="s">
        <v>83</v>
      </c>
      <c r="G7942">
        <v>20260723</v>
      </c>
    </row>
    <row r="7943" spans="1:7" x14ac:dyDescent="0.2">
      <c r="A7943" s="6" t="s">
        <v>205</v>
      </c>
      <c r="B7943" s="6" t="s">
        <v>190</v>
      </c>
      <c r="C7943" s="6" t="s">
        <v>166</v>
      </c>
      <c r="D7943">
        <v>40806.201721999998</v>
      </c>
      <c r="E7943" s="6" t="s">
        <v>86</v>
      </c>
      <c r="F7943" s="6" t="s">
        <v>85</v>
      </c>
      <c r="G7943">
        <v>20260723</v>
      </c>
    </row>
    <row r="7944" spans="1:7" x14ac:dyDescent="0.2">
      <c r="A7944" s="6" t="s">
        <v>205</v>
      </c>
      <c r="B7944" s="6" t="s">
        <v>190</v>
      </c>
      <c r="C7944" s="6" t="s">
        <v>166</v>
      </c>
      <c r="D7944">
        <v>3894.0766840000001</v>
      </c>
      <c r="E7944" s="6" t="s">
        <v>88</v>
      </c>
      <c r="F7944" s="6" t="s">
        <v>87</v>
      </c>
      <c r="G7944">
        <v>20260723</v>
      </c>
    </row>
    <row r="7945" spans="1:7" x14ac:dyDescent="0.2">
      <c r="A7945" s="6" t="s">
        <v>205</v>
      </c>
      <c r="B7945" s="6" t="s">
        <v>190</v>
      </c>
      <c r="C7945" s="6" t="s">
        <v>166</v>
      </c>
      <c r="D7945">
        <v>29016.555667000001</v>
      </c>
      <c r="E7945" s="6" t="s">
        <v>90</v>
      </c>
      <c r="F7945" s="6" t="s">
        <v>89</v>
      </c>
      <c r="G7945">
        <v>20260723</v>
      </c>
    </row>
    <row r="7946" spans="1:7" x14ac:dyDescent="0.2">
      <c r="A7946" s="6" t="s">
        <v>205</v>
      </c>
      <c r="B7946" s="6" t="s">
        <v>190</v>
      </c>
      <c r="C7946" s="6" t="s">
        <v>166</v>
      </c>
      <c r="D7946">
        <v>56.459493999999999</v>
      </c>
      <c r="E7946" s="6" t="s">
        <v>92</v>
      </c>
      <c r="F7946" s="6" t="s">
        <v>91</v>
      </c>
      <c r="G7946">
        <v>20260723</v>
      </c>
    </row>
    <row r="7947" spans="1:7" x14ac:dyDescent="0.2">
      <c r="A7947" s="6" t="s">
        <v>205</v>
      </c>
      <c r="B7947" s="6" t="s">
        <v>190</v>
      </c>
      <c r="C7947" s="6" t="s">
        <v>166</v>
      </c>
      <c r="D7947">
        <v>0</v>
      </c>
      <c r="E7947" s="6" t="s">
        <v>94</v>
      </c>
      <c r="F7947" s="6" t="s">
        <v>93</v>
      </c>
      <c r="G7947">
        <v>20260723</v>
      </c>
    </row>
    <row r="7948" spans="1:7" x14ac:dyDescent="0.2">
      <c r="A7948" s="6" t="s">
        <v>205</v>
      </c>
      <c r="B7948" s="6" t="s">
        <v>190</v>
      </c>
      <c r="C7948" s="6" t="s">
        <v>166</v>
      </c>
      <c r="D7948">
        <v>23738.115772000001</v>
      </c>
      <c r="E7948" s="6" t="s">
        <v>96</v>
      </c>
      <c r="F7948" s="6" t="s">
        <v>95</v>
      </c>
      <c r="G7948">
        <v>20260723</v>
      </c>
    </row>
    <row r="7949" spans="1:7" x14ac:dyDescent="0.2">
      <c r="A7949" s="6" t="s">
        <v>205</v>
      </c>
      <c r="B7949" s="6" t="s">
        <v>190</v>
      </c>
      <c r="C7949" s="6" t="s">
        <v>166</v>
      </c>
      <c r="D7949">
        <v>3033.4908340000002</v>
      </c>
      <c r="E7949" s="6" t="s">
        <v>98</v>
      </c>
      <c r="F7949" s="6" t="s">
        <v>97</v>
      </c>
      <c r="G7949">
        <v>20260723</v>
      </c>
    </row>
    <row r="7950" spans="1:7" x14ac:dyDescent="0.2">
      <c r="A7950" s="6" t="s">
        <v>205</v>
      </c>
      <c r="B7950" s="6" t="s">
        <v>190</v>
      </c>
      <c r="C7950" s="6" t="s">
        <v>166</v>
      </c>
      <c r="D7950">
        <v>3085157.3159329998</v>
      </c>
      <c r="E7950" s="6" t="s">
        <v>100</v>
      </c>
      <c r="F7950" s="6" t="s">
        <v>99</v>
      </c>
      <c r="G7950">
        <v>20260723</v>
      </c>
    </row>
    <row r="7951" spans="1:7" x14ac:dyDescent="0.2">
      <c r="A7951" s="6" t="s">
        <v>205</v>
      </c>
      <c r="B7951" s="6" t="s">
        <v>190</v>
      </c>
      <c r="C7951" s="6" t="s">
        <v>166</v>
      </c>
      <c r="E7951" s="6" t="s">
        <v>102</v>
      </c>
      <c r="F7951" s="6" t="s">
        <v>101</v>
      </c>
      <c r="G7951">
        <v>20260723</v>
      </c>
    </row>
    <row r="7952" spans="1:7" x14ac:dyDescent="0.2">
      <c r="A7952" s="6" t="s">
        <v>205</v>
      </c>
      <c r="B7952" s="6" t="s">
        <v>190</v>
      </c>
      <c r="C7952" s="6" t="s">
        <v>166</v>
      </c>
      <c r="D7952">
        <v>182744.74703</v>
      </c>
      <c r="E7952" s="6" t="s">
        <v>167</v>
      </c>
      <c r="F7952" s="6" t="s">
        <v>103</v>
      </c>
      <c r="G7952">
        <v>20260723</v>
      </c>
    </row>
    <row r="7953" spans="1:7" x14ac:dyDescent="0.2">
      <c r="A7953" s="6" t="s">
        <v>205</v>
      </c>
      <c r="B7953" s="6" t="s">
        <v>190</v>
      </c>
      <c r="C7953" s="6" t="s">
        <v>166</v>
      </c>
      <c r="D7953">
        <v>141593.37846499999</v>
      </c>
      <c r="E7953" s="6" t="s">
        <v>168</v>
      </c>
      <c r="F7953" s="6" t="s">
        <v>104</v>
      </c>
      <c r="G7953">
        <v>20260723</v>
      </c>
    </row>
    <row r="7954" spans="1:7" x14ac:dyDescent="0.2">
      <c r="A7954" s="6" t="s">
        <v>205</v>
      </c>
      <c r="B7954" s="6" t="s">
        <v>190</v>
      </c>
      <c r="C7954" s="6" t="s">
        <v>166</v>
      </c>
      <c r="D7954">
        <v>3.883454</v>
      </c>
      <c r="E7954" s="6" t="s">
        <v>106</v>
      </c>
      <c r="F7954" s="6" t="s">
        <v>105</v>
      </c>
      <c r="G7954">
        <v>20260723</v>
      </c>
    </row>
    <row r="7955" spans="1:7" x14ac:dyDescent="0.2">
      <c r="A7955" s="6" t="s">
        <v>205</v>
      </c>
      <c r="B7955" s="6" t="s">
        <v>190</v>
      </c>
      <c r="C7955" s="6" t="s">
        <v>166</v>
      </c>
      <c r="D7955">
        <v>133374.20402199999</v>
      </c>
      <c r="E7955" s="6" t="s">
        <v>108</v>
      </c>
      <c r="F7955" s="6" t="s">
        <v>107</v>
      </c>
      <c r="G7955">
        <v>20260723</v>
      </c>
    </row>
    <row r="7956" spans="1:7" x14ac:dyDescent="0.2">
      <c r="A7956" s="6" t="s">
        <v>205</v>
      </c>
      <c r="B7956" s="6" t="s">
        <v>190</v>
      </c>
      <c r="C7956" s="6" t="s">
        <v>166</v>
      </c>
      <c r="D7956">
        <v>8215.2909889999992</v>
      </c>
      <c r="E7956" s="6" t="s">
        <v>110</v>
      </c>
      <c r="F7956" s="6" t="s">
        <v>109</v>
      </c>
      <c r="G7956">
        <v>20260723</v>
      </c>
    </row>
    <row r="7957" spans="1:7" x14ac:dyDescent="0.2">
      <c r="A7957" s="6" t="s">
        <v>205</v>
      </c>
      <c r="B7957" s="6" t="s">
        <v>190</v>
      </c>
      <c r="C7957" s="6" t="s">
        <v>166</v>
      </c>
      <c r="D7957">
        <v>41151.368521999997</v>
      </c>
      <c r="E7957" s="6" t="s">
        <v>112</v>
      </c>
      <c r="F7957" s="6" t="s">
        <v>111</v>
      </c>
      <c r="G7957">
        <v>20260723</v>
      </c>
    </row>
    <row r="7958" spans="1:7" x14ac:dyDescent="0.2">
      <c r="A7958" s="6" t="s">
        <v>205</v>
      </c>
      <c r="B7958" s="6" t="s">
        <v>190</v>
      </c>
      <c r="C7958" s="6" t="s">
        <v>166</v>
      </c>
      <c r="D7958">
        <v>0</v>
      </c>
      <c r="E7958" s="6" t="s">
        <v>106</v>
      </c>
      <c r="F7958" s="6" t="s">
        <v>113</v>
      </c>
      <c r="G7958">
        <v>20260723</v>
      </c>
    </row>
    <row r="7959" spans="1:7" x14ac:dyDescent="0.2">
      <c r="A7959" s="6" t="s">
        <v>205</v>
      </c>
      <c r="B7959" s="6" t="s">
        <v>190</v>
      </c>
      <c r="C7959" s="6" t="s">
        <v>166</v>
      </c>
      <c r="D7959">
        <v>38310.804366999997</v>
      </c>
      <c r="E7959" s="6" t="s">
        <v>108</v>
      </c>
      <c r="F7959" s="6" t="s">
        <v>114</v>
      </c>
      <c r="G7959">
        <v>20260723</v>
      </c>
    </row>
    <row r="7960" spans="1:7" x14ac:dyDescent="0.2">
      <c r="A7960" s="6" t="s">
        <v>205</v>
      </c>
      <c r="B7960" s="6" t="s">
        <v>190</v>
      </c>
      <c r="C7960" s="6" t="s">
        <v>166</v>
      </c>
      <c r="D7960">
        <v>2840.564155</v>
      </c>
      <c r="E7960" s="6" t="s">
        <v>110</v>
      </c>
      <c r="F7960" s="6" t="s">
        <v>115</v>
      </c>
      <c r="G7960">
        <v>20260723</v>
      </c>
    </row>
    <row r="7961" spans="1:7" x14ac:dyDescent="0.2">
      <c r="A7961" s="6" t="s">
        <v>205</v>
      </c>
      <c r="B7961" s="6" t="s">
        <v>190</v>
      </c>
      <c r="C7961" s="6" t="s">
        <v>166</v>
      </c>
      <c r="D7961">
        <v>1802063.177471</v>
      </c>
      <c r="E7961" s="6" t="s">
        <v>117</v>
      </c>
      <c r="F7961" s="6" t="s">
        <v>116</v>
      </c>
      <c r="G7961">
        <v>20260723</v>
      </c>
    </row>
    <row r="7962" spans="1:7" x14ac:dyDescent="0.2">
      <c r="A7962" s="6" t="s">
        <v>205</v>
      </c>
      <c r="B7962" s="6" t="s">
        <v>190</v>
      </c>
      <c r="C7962" s="6" t="s">
        <v>166</v>
      </c>
      <c r="D7962">
        <v>56408.651274999997</v>
      </c>
      <c r="E7962" s="6" t="s">
        <v>119</v>
      </c>
      <c r="F7962" s="6" t="s">
        <v>118</v>
      </c>
      <c r="G7962">
        <v>20260723</v>
      </c>
    </row>
    <row r="7963" spans="1:7" x14ac:dyDescent="0.2">
      <c r="A7963" s="6" t="s">
        <v>205</v>
      </c>
      <c r="B7963" s="6" t="s">
        <v>190</v>
      </c>
      <c r="C7963" s="6" t="s">
        <v>166</v>
      </c>
      <c r="D7963">
        <v>0</v>
      </c>
      <c r="E7963" s="6" t="s">
        <v>106</v>
      </c>
      <c r="F7963" s="6" t="s">
        <v>120</v>
      </c>
      <c r="G7963">
        <v>20260723</v>
      </c>
    </row>
    <row r="7964" spans="1:7" x14ac:dyDescent="0.2">
      <c r="A7964" s="6" t="s">
        <v>205</v>
      </c>
      <c r="B7964" s="6" t="s">
        <v>190</v>
      </c>
      <c r="C7964" s="6" t="s">
        <v>166</v>
      </c>
      <c r="D7964">
        <v>53003.014883000003</v>
      </c>
      <c r="E7964" s="6" t="s">
        <v>108</v>
      </c>
      <c r="F7964" s="6" t="s">
        <v>121</v>
      </c>
      <c r="G7964">
        <v>20260723</v>
      </c>
    </row>
    <row r="7965" spans="1:7" x14ac:dyDescent="0.2">
      <c r="A7965" s="6" t="s">
        <v>205</v>
      </c>
      <c r="B7965" s="6" t="s">
        <v>190</v>
      </c>
      <c r="C7965" s="6" t="s">
        <v>166</v>
      </c>
      <c r="D7965">
        <v>3405.6363919999999</v>
      </c>
      <c r="E7965" s="6" t="s">
        <v>110</v>
      </c>
      <c r="F7965" s="6" t="s">
        <v>122</v>
      </c>
      <c r="G7965">
        <v>20260723</v>
      </c>
    </row>
    <row r="7966" spans="1:7" x14ac:dyDescent="0.2">
      <c r="A7966" s="6" t="s">
        <v>205</v>
      </c>
      <c r="B7966" s="6" t="s">
        <v>190</v>
      </c>
      <c r="C7966" s="6" t="s">
        <v>166</v>
      </c>
      <c r="D7966">
        <v>1745654.5261979999</v>
      </c>
      <c r="E7966" s="6" t="s">
        <v>169</v>
      </c>
      <c r="F7966" s="6" t="s">
        <v>123</v>
      </c>
      <c r="G7966">
        <v>20260723</v>
      </c>
    </row>
    <row r="7967" spans="1:7" x14ac:dyDescent="0.2">
      <c r="A7967" s="6" t="s">
        <v>205</v>
      </c>
      <c r="B7967" s="6" t="s">
        <v>190</v>
      </c>
      <c r="C7967" s="6" t="s">
        <v>166</v>
      </c>
      <c r="D7967">
        <v>95.934781000000001</v>
      </c>
      <c r="E7967" s="6" t="s">
        <v>106</v>
      </c>
      <c r="F7967" s="6" t="s">
        <v>124</v>
      </c>
      <c r="G7967">
        <v>20260723</v>
      </c>
    </row>
    <row r="7968" spans="1:7" x14ac:dyDescent="0.2">
      <c r="A7968" s="6" t="s">
        <v>205</v>
      </c>
      <c r="B7968" s="6" t="s">
        <v>190</v>
      </c>
      <c r="C7968" s="6" t="s">
        <v>166</v>
      </c>
      <c r="D7968">
        <v>1723577.9037810001</v>
      </c>
      <c r="E7968" s="6" t="s">
        <v>108</v>
      </c>
      <c r="F7968" s="6" t="s">
        <v>125</v>
      </c>
      <c r="G7968">
        <v>20260723</v>
      </c>
    </row>
    <row r="7969" spans="1:7" x14ac:dyDescent="0.2">
      <c r="A7969" s="6" t="s">
        <v>205</v>
      </c>
      <c r="B7969" s="6" t="s">
        <v>190</v>
      </c>
      <c r="C7969" s="6" t="s">
        <v>166</v>
      </c>
      <c r="D7969">
        <v>21980.687634999998</v>
      </c>
      <c r="E7969" s="6" t="s">
        <v>110</v>
      </c>
      <c r="F7969" s="6" t="s">
        <v>126</v>
      </c>
      <c r="G7969">
        <v>20260723</v>
      </c>
    </row>
    <row r="7970" spans="1:7" x14ac:dyDescent="0.2">
      <c r="A7970" s="6" t="s">
        <v>205</v>
      </c>
      <c r="B7970" s="6" t="s">
        <v>190</v>
      </c>
      <c r="C7970" s="6" t="s">
        <v>166</v>
      </c>
      <c r="D7970">
        <v>416439.18084799999</v>
      </c>
      <c r="E7970" s="6" t="s">
        <v>170</v>
      </c>
      <c r="F7970" s="6" t="s">
        <v>127</v>
      </c>
      <c r="G7970">
        <v>20260723</v>
      </c>
    </row>
    <row r="7971" spans="1:7" x14ac:dyDescent="0.2">
      <c r="A7971" s="6" t="s">
        <v>205</v>
      </c>
      <c r="B7971" s="6" t="s">
        <v>190</v>
      </c>
      <c r="C7971" s="6" t="s">
        <v>166</v>
      </c>
      <c r="D7971">
        <v>440.15511400000003</v>
      </c>
      <c r="E7971" s="6" t="s">
        <v>106</v>
      </c>
      <c r="F7971" s="6" t="s">
        <v>128</v>
      </c>
      <c r="G7971">
        <v>20260723</v>
      </c>
    </row>
    <row r="7972" spans="1:7" x14ac:dyDescent="0.2">
      <c r="A7972" s="6" t="s">
        <v>205</v>
      </c>
      <c r="B7972" s="6" t="s">
        <v>190</v>
      </c>
      <c r="C7972" s="6" t="s">
        <v>166</v>
      </c>
      <c r="D7972">
        <v>410939.87561500003</v>
      </c>
      <c r="E7972" s="6" t="s">
        <v>108</v>
      </c>
      <c r="F7972" s="6" t="s">
        <v>129</v>
      </c>
      <c r="G7972">
        <v>20260723</v>
      </c>
    </row>
    <row r="7973" spans="1:7" x14ac:dyDescent="0.2">
      <c r="A7973" s="6" t="s">
        <v>205</v>
      </c>
      <c r="B7973" s="6" t="s">
        <v>190</v>
      </c>
      <c r="C7973" s="6" t="s">
        <v>166</v>
      </c>
      <c r="D7973">
        <v>5059.1501189999999</v>
      </c>
      <c r="E7973" s="6" t="s">
        <v>110</v>
      </c>
      <c r="F7973" s="6" t="s">
        <v>130</v>
      </c>
      <c r="G7973">
        <v>20260723</v>
      </c>
    </row>
    <row r="7974" spans="1:7" x14ac:dyDescent="0.2">
      <c r="A7974" s="6" t="s">
        <v>205</v>
      </c>
      <c r="B7974" s="6" t="s">
        <v>190</v>
      </c>
      <c r="C7974" s="6" t="s">
        <v>166</v>
      </c>
      <c r="E7974" s="6" t="s">
        <v>132</v>
      </c>
      <c r="F7974" s="6" t="s">
        <v>131</v>
      </c>
      <c r="G7974">
        <v>20260723</v>
      </c>
    </row>
    <row r="7975" spans="1:7" x14ac:dyDescent="0.2">
      <c r="A7975" s="6" t="s">
        <v>205</v>
      </c>
      <c r="B7975" s="6" t="s">
        <v>190</v>
      </c>
      <c r="C7975" s="6" t="s">
        <v>166</v>
      </c>
      <c r="D7975">
        <v>338.74099200000001</v>
      </c>
      <c r="E7975" s="6" t="s">
        <v>134</v>
      </c>
      <c r="F7975" s="6" t="s">
        <v>133</v>
      </c>
      <c r="G7975">
        <v>20260723</v>
      </c>
    </row>
    <row r="7976" spans="1:7" x14ac:dyDescent="0.2">
      <c r="A7976" s="6" t="s">
        <v>205</v>
      </c>
      <c r="B7976" s="6" t="s">
        <v>190</v>
      </c>
      <c r="C7976" s="6" t="s">
        <v>166</v>
      </c>
      <c r="D7976">
        <v>2121.675596</v>
      </c>
      <c r="E7976" s="6" t="s">
        <v>136</v>
      </c>
      <c r="F7976" s="6" t="s">
        <v>135</v>
      </c>
      <c r="G7976">
        <v>20260723</v>
      </c>
    </row>
    <row r="7977" spans="1:7" x14ac:dyDescent="0.2">
      <c r="A7977" s="6" t="s">
        <v>205</v>
      </c>
      <c r="B7977" s="6" t="s">
        <v>190</v>
      </c>
      <c r="C7977" s="6" t="s">
        <v>166</v>
      </c>
      <c r="D7977">
        <v>2867.8968110000001</v>
      </c>
      <c r="E7977" s="6" t="s">
        <v>138</v>
      </c>
      <c r="F7977" s="6" t="s">
        <v>137</v>
      </c>
      <c r="G7977">
        <v>20260723</v>
      </c>
    </row>
    <row r="7978" spans="1:7" x14ac:dyDescent="0.2">
      <c r="A7978" s="6" t="s">
        <v>205</v>
      </c>
      <c r="B7978" s="6" t="s">
        <v>190</v>
      </c>
      <c r="C7978" s="6" t="s">
        <v>166</v>
      </c>
      <c r="D7978">
        <v>36747.074573999998</v>
      </c>
      <c r="E7978" s="6" t="s">
        <v>140</v>
      </c>
      <c r="F7978" s="6" t="s">
        <v>139</v>
      </c>
      <c r="G7978">
        <v>20260723</v>
      </c>
    </row>
    <row r="7979" spans="1:7" x14ac:dyDescent="0.2">
      <c r="A7979" s="6" t="s">
        <v>205</v>
      </c>
      <c r="B7979" s="6" t="s">
        <v>190</v>
      </c>
      <c r="C7979" s="6" t="s">
        <v>166</v>
      </c>
      <c r="D7979">
        <v>30348.077089999999</v>
      </c>
      <c r="E7979" s="6" t="s">
        <v>142</v>
      </c>
      <c r="F7979" s="6" t="s">
        <v>141</v>
      </c>
      <c r="G7979">
        <v>20260723</v>
      </c>
    </row>
    <row r="7980" spans="1:7" x14ac:dyDescent="0.2">
      <c r="A7980" s="6" t="s">
        <v>205</v>
      </c>
      <c r="B7980" s="6" t="s">
        <v>190</v>
      </c>
      <c r="C7980" s="6" t="s">
        <v>166</v>
      </c>
      <c r="D7980">
        <v>3346.6796859999999</v>
      </c>
      <c r="E7980" s="6" t="s">
        <v>52</v>
      </c>
      <c r="F7980" s="6" t="s">
        <v>143</v>
      </c>
      <c r="G7980">
        <v>20260723</v>
      </c>
    </row>
    <row r="7981" spans="1:7" x14ac:dyDescent="0.2">
      <c r="A7981" s="6" t="s">
        <v>205</v>
      </c>
      <c r="B7981" s="6" t="s">
        <v>190</v>
      </c>
      <c r="C7981" s="6" t="s">
        <v>166</v>
      </c>
      <c r="D7981">
        <v>32841.958787000003</v>
      </c>
      <c r="E7981" s="6" t="s">
        <v>145</v>
      </c>
      <c r="F7981" s="6" t="s">
        <v>144</v>
      </c>
      <c r="G7981">
        <v>20260723</v>
      </c>
    </row>
    <row r="7982" spans="1:7" x14ac:dyDescent="0.2">
      <c r="A7982" s="6" t="s">
        <v>205</v>
      </c>
      <c r="B7982" s="6" t="s">
        <v>190</v>
      </c>
      <c r="C7982" s="6" t="s">
        <v>166</v>
      </c>
      <c r="D7982">
        <v>62989.546410000003</v>
      </c>
      <c r="E7982" s="6" t="s">
        <v>147</v>
      </c>
      <c r="F7982" s="6" t="s">
        <v>146</v>
      </c>
      <c r="G7982">
        <v>20260723</v>
      </c>
    </row>
    <row r="7983" spans="1:7" x14ac:dyDescent="0.2">
      <c r="A7983" s="6" t="s">
        <v>205</v>
      </c>
      <c r="B7983" s="6" t="s">
        <v>190</v>
      </c>
      <c r="C7983" s="6" t="s">
        <v>166</v>
      </c>
      <c r="D7983">
        <v>20692.372442</v>
      </c>
      <c r="E7983" s="6" t="s">
        <v>149</v>
      </c>
      <c r="F7983" s="6" t="s">
        <v>148</v>
      </c>
      <c r="G7983">
        <v>20260723</v>
      </c>
    </row>
    <row r="7984" spans="1:7" x14ac:dyDescent="0.2">
      <c r="A7984" s="6" t="s">
        <v>205</v>
      </c>
      <c r="B7984" s="6" t="s">
        <v>190</v>
      </c>
      <c r="C7984" s="6" t="s">
        <v>166</v>
      </c>
      <c r="D7984">
        <v>10051.322151</v>
      </c>
      <c r="E7984" s="6" t="s">
        <v>151</v>
      </c>
      <c r="F7984" s="6" t="s">
        <v>150</v>
      </c>
      <c r="G7984">
        <v>20260723</v>
      </c>
    </row>
    <row r="7985" spans="1:7" x14ac:dyDescent="0.2">
      <c r="A7985" s="6" t="s">
        <v>205</v>
      </c>
      <c r="B7985" s="6" t="s">
        <v>190</v>
      </c>
      <c r="C7985" s="6" t="s">
        <v>166</v>
      </c>
      <c r="D7985">
        <v>58631.301791999998</v>
      </c>
      <c r="E7985" s="6" t="s">
        <v>153</v>
      </c>
      <c r="F7985" s="6" t="s">
        <v>152</v>
      </c>
      <c r="G7985">
        <v>20260723</v>
      </c>
    </row>
    <row r="7986" spans="1:7" x14ac:dyDescent="0.2">
      <c r="A7986" s="6" t="s">
        <v>205</v>
      </c>
      <c r="B7986" s="6" t="s">
        <v>190</v>
      </c>
      <c r="C7986" s="6" t="s">
        <v>166</v>
      </c>
      <c r="D7986">
        <v>42799.339773</v>
      </c>
      <c r="E7986" s="6" t="s">
        <v>155</v>
      </c>
      <c r="F7986" s="6" t="s">
        <v>154</v>
      </c>
      <c r="G7986">
        <v>20260723</v>
      </c>
    </row>
    <row r="7987" spans="1:7" x14ac:dyDescent="0.2">
      <c r="A7987" s="6" t="s">
        <v>205</v>
      </c>
      <c r="B7987" s="6" t="s">
        <v>190</v>
      </c>
      <c r="C7987" s="6" t="s">
        <v>166</v>
      </c>
      <c r="D7987">
        <v>493.05360000000002</v>
      </c>
      <c r="E7987" s="6" t="s">
        <v>157</v>
      </c>
      <c r="F7987" s="6" t="s">
        <v>156</v>
      </c>
      <c r="G7987">
        <v>20260723</v>
      </c>
    </row>
    <row r="7988" spans="1:7" x14ac:dyDescent="0.2">
      <c r="A7988" s="6" t="s">
        <v>205</v>
      </c>
      <c r="B7988" s="6" t="s">
        <v>190</v>
      </c>
      <c r="C7988" s="6" t="s">
        <v>166</v>
      </c>
      <c r="D7988">
        <v>42306.286173</v>
      </c>
      <c r="E7988" s="6" t="s">
        <v>159</v>
      </c>
      <c r="F7988" s="6" t="s">
        <v>158</v>
      </c>
      <c r="G7988">
        <v>20260723</v>
      </c>
    </row>
    <row r="7989" spans="1:7" x14ac:dyDescent="0.2">
      <c r="A7989" s="6" t="s">
        <v>205</v>
      </c>
      <c r="B7989" s="6" t="s">
        <v>190</v>
      </c>
      <c r="C7989" s="6" t="s">
        <v>166</v>
      </c>
      <c r="D7989">
        <v>5928.0800040000004</v>
      </c>
      <c r="E7989" s="6" t="s">
        <v>161</v>
      </c>
      <c r="F7989" s="6" t="s">
        <v>160</v>
      </c>
      <c r="G7989">
        <v>20260723</v>
      </c>
    </row>
    <row r="7990" spans="1:7" x14ac:dyDescent="0.2">
      <c r="A7990" s="6" t="s">
        <v>205</v>
      </c>
      <c r="B7990" s="6" t="s">
        <v>190</v>
      </c>
      <c r="C7990" s="6" t="s">
        <v>166</v>
      </c>
      <c r="D7990">
        <v>2710951.1711300001</v>
      </c>
      <c r="E7990" s="6" t="s">
        <v>163</v>
      </c>
      <c r="F7990" s="6" t="s">
        <v>162</v>
      </c>
      <c r="G7990">
        <v>20260723</v>
      </c>
    </row>
    <row r="7991" spans="1:7" x14ac:dyDescent="0.2">
      <c r="A7991" s="6" t="s">
        <v>205</v>
      </c>
      <c r="B7991" s="6" t="s">
        <v>190</v>
      </c>
      <c r="C7991" s="6" t="s">
        <v>166</v>
      </c>
      <c r="D7991">
        <v>374206.14200499997</v>
      </c>
      <c r="E7991" s="6" t="s">
        <v>165</v>
      </c>
      <c r="F7991" s="6" t="s">
        <v>164</v>
      </c>
      <c r="G7991">
        <v>20260723</v>
      </c>
    </row>
    <row r="7992" spans="1:7" x14ac:dyDescent="0.2">
      <c r="A7992" s="6" t="s">
        <v>205</v>
      </c>
      <c r="B7992" s="6" t="s">
        <v>191</v>
      </c>
      <c r="C7992" s="6" t="s">
        <v>166</v>
      </c>
      <c r="E7992" s="6" t="s">
        <v>12</v>
      </c>
      <c r="F7992" s="6" t="s">
        <v>11</v>
      </c>
      <c r="G7992">
        <v>20260723</v>
      </c>
    </row>
    <row r="7993" spans="1:7" x14ac:dyDescent="0.2">
      <c r="A7993" s="6" t="s">
        <v>205</v>
      </c>
      <c r="B7993" s="6" t="s">
        <v>191</v>
      </c>
      <c r="C7993" s="6" t="s">
        <v>166</v>
      </c>
      <c r="E7993" s="6" t="s">
        <v>16</v>
      </c>
      <c r="F7993" s="6" t="s">
        <v>15</v>
      </c>
      <c r="G7993">
        <v>20260723</v>
      </c>
    </row>
    <row r="7994" spans="1:7" x14ac:dyDescent="0.2">
      <c r="A7994" s="6" t="s">
        <v>205</v>
      </c>
      <c r="B7994" s="6" t="s">
        <v>191</v>
      </c>
      <c r="C7994" s="6" t="s">
        <v>166</v>
      </c>
      <c r="E7994" s="6" t="s">
        <v>18</v>
      </c>
      <c r="F7994" s="6" t="s">
        <v>17</v>
      </c>
      <c r="G7994">
        <v>20260723</v>
      </c>
    </row>
    <row r="7995" spans="1:7" x14ac:dyDescent="0.2">
      <c r="A7995" s="6" t="s">
        <v>205</v>
      </c>
      <c r="B7995" s="6" t="s">
        <v>191</v>
      </c>
      <c r="C7995" s="6" t="s">
        <v>166</v>
      </c>
      <c r="D7995">
        <v>4.3005839999999997</v>
      </c>
      <c r="E7995" s="6" t="s">
        <v>20</v>
      </c>
      <c r="F7995" s="6" t="s">
        <v>19</v>
      </c>
      <c r="G7995">
        <v>20260723</v>
      </c>
    </row>
    <row r="7996" spans="1:7" x14ac:dyDescent="0.2">
      <c r="A7996" s="6" t="s">
        <v>205</v>
      </c>
      <c r="B7996" s="6" t="s">
        <v>191</v>
      </c>
      <c r="C7996" s="6" t="s">
        <v>166</v>
      </c>
      <c r="D7996">
        <v>13831.691848</v>
      </c>
      <c r="E7996" s="6" t="s">
        <v>22</v>
      </c>
      <c r="F7996" s="6" t="s">
        <v>21</v>
      </c>
      <c r="G7996">
        <v>20260723</v>
      </c>
    </row>
    <row r="7997" spans="1:7" x14ac:dyDescent="0.2">
      <c r="A7997" s="6" t="s">
        <v>205</v>
      </c>
      <c r="B7997" s="6" t="s">
        <v>191</v>
      </c>
      <c r="C7997" s="6" t="s">
        <v>166</v>
      </c>
      <c r="D7997">
        <v>7.4190750000000003</v>
      </c>
      <c r="E7997" s="6" t="s">
        <v>24</v>
      </c>
      <c r="F7997" s="6" t="s">
        <v>23</v>
      </c>
      <c r="G7997">
        <v>20260723</v>
      </c>
    </row>
    <row r="7998" spans="1:7" x14ac:dyDescent="0.2">
      <c r="A7998" s="6" t="s">
        <v>205</v>
      </c>
      <c r="B7998" s="6" t="s">
        <v>191</v>
      </c>
      <c r="C7998" s="6" t="s">
        <v>166</v>
      </c>
      <c r="D7998">
        <v>8773.4086509999997</v>
      </c>
      <c r="E7998" s="6" t="s">
        <v>26</v>
      </c>
      <c r="F7998" s="6" t="s">
        <v>25</v>
      </c>
      <c r="G7998">
        <v>20260723</v>
      </c>
    </row>
    <row r="7999" spans="1:7" x14ac:dyDescent="0.2">
      <c r="A7999" s="6" t="s">
        <v>205</v>
      </c>
      <c r="B7999" s="6" t="s">
        <v>191</v>
      </c>
      <c r="C7999" s="6" t="s">
        <v>166</v>
      </c>
      <c r="D7999">
        <v>2328740.6184279998</v>
      </c>
      <c r="E7999" s="6" t="s">
        <v>28</v>
      </c>
      <c r="F7999" s="6" t="s">
        <v>27</v>
      </c>
      <c r="G7999">
        <v>20260723</v>
      </c>
    </row>
    <row r="8000" spans="1:7" x14ac:dyDescent="0.2">
      <c r="A8000" s="6" t="s">
        <v>205</v>
      </c>
      <c r="B8000" s="6" t="s">
        <v>191</v>
      </c>
      <c r="C8000" s="6" t="s">
        <v>166</v>
      </c>
      <c r="D8000">
        <v>38935.229749999999</v>
      </c>
      <c r="E8000" s="6" t="s">
        <v>30</v>
      </c>
      <c r="F8000" s="6" t="s">
        <v>29</v>
      </c>
      <c r="G8000">
        <v>20260723</v>
      </c>
    </row>
    <row r="8001" spans="1:7" x14ac:dyDescent="0.2">
      <c r="A8001" s="6" t="s">
        <v>205</v>
      </c>
      <c r="B8001" s="6" t="s">
        <v>191</v>
      </c>
      <c r="C8001" s="6" t="s">
        <v>166</v>
      </c>
      <c r="D8001">
        <v>193515.01618999999</v>
      </c>
      <c r="E8001" s="6" t="s">
        <v>32</v>
      </c>
      <c r="F8001" s="6" t="s">
        <v>31</v>
      </c>
      <c r="G8001">
        <v>20260723</v>
      </c>
    </row>
    <row r="8002" spans="1:7" x14ac:dyDescent="0.2">
      <c r="A8002" s="6" t="s">
        <v>205</v>
      </c>
      <c r="B8002" s="6" t="s">
        <v>191</v>
      </c>
      <c r="C8002" s="6" t="s">
        <v>166</v>
      </c>
      <c r="D8002">
        <v>103454.84954900001</v>
      </c>
      <c r="E8002" s="6" t="s">
        <v>34</v>
      </c>
      <c r="F8002" s="6" t="s">
        <v>33</v>
      </c>
      <c r="G8002">
        <v>20260723</v>
      </c>
    </row>
    <row r="8003" spans="1:7" x14ac:dyDescent="0.2">
      <c r="A8003" s="6" t="s">
        <v>205</v>
      </c>
      <c r="B8003" s="6" t="s">
        <v>191</v>
      </c>
      <c r="C8003" s="6" t="s">
        <v>166</v>
      </c>
      <c r="D8003">
        <v>73927.414214999997</v>
      </c>
      <c r="E8003" s="6" t="s">
        <v>36</v>
      </c>
      <c r="F8003" s="6" t="s">
        <v>35</v>
      </c>
      <c r="G8003">
        <v>20260723</v>
      </c>
    </row>
    <row r="8004" spans="1:7" x14ac:dyDescent="0.2">
      <c r="A8004" s="6" t="s">
        <v>205</v>
      </c>
      <c r="B8004" s="6" t="s">
        <v>191</v>
      </c>
      <c r="C8004" s="6" t="s">
        <v>166</v>
      </c>
      <c r="D8004">
        <v>29527.435334999998</v>
      </c>
      <c r="E8004" s="6" t="s">
        <v>38</v>
      </c>
      <c r="F8004" s="6" t="s">
        <v>37</v>
      </c>
      <c r="G8004">
        <v>20260723</v>
      </c>
    </row>
    <row r="8005" spans="1:7" x14ac:dyDescent="0.2">
      <c r="A8005" s="6" t="s">
        <v>205</v>
      </c>
      <c r="B8005" s="6" t="s">
        <v>191</v>
      </c>
      <c r="C8005" s="6" t="s">
        <v>166</v>
      </c>
      <c r="D8005">
        <v>1480870.3659300001</v>
      </c>
      <c r="E8005" s="6" t="s">
        <v>40</v>
      </c>
      <c r="F8005" s="6" t="s">
        <v>39</v>
      </c>
      <c r="G8005">
        <v>20260723</v>
      </c>
    </row>
    <row r="8006" spans="1:7" x14ac:dyDescent="0.2">
      <c r="A8006" s="6" t="s">
        <v>205</v>
      </c>
      <c r="B8006" s="6" t="s">
        <v>191</v>
      </c>
      <c r="C8006" s="6" t="s">
        <v>166</v>
      </c>
      <c r="D8006">
        <v>725125.02236800001</v>
      </c>
      <c r="E8006" s="6" t="s">
        <v>42</v>
      </c>
      <c r="F8006" s="6" t="s">
        <v>41</v>
      </c>
      <c r="G8006">
        <v>20260723</v>
      </c>
    </row>
    <row r="8007" spans="1:7" x14ac:dyDescent="0.2">
      <c r="A8007" s="6" t="s">
        <v>205</v>
      </c>
      <c r="B8007" s="6" t="s">
        <v>191</v>
      </c>
      <c r="C8007" s="6" t="s">
        <v>166</v>
      </c>
      <c r="D8007">
        <v>690195.06535499997</v>
      </c>
      <c r="E8007" s="6" t="s">
        <v>44</v>
      </c>
      <c r="F8007" s="6" t="s">
        <v>43</v>
      </c>
      <c r="G8007">
        <v>20260723</v>
      </c>
    </row>
    <row r="8008" spans="1:7" x14ac:dyDescent="0.2">
      <c r="A8008" s="6" t="s">
        <v>205</v>
      </c>
      <c r="B8008" s="6" t="s">
        <v>191</v>
      </c>
      <c r="C8008" s="6" t="s">
        <v>166</v>
      </c>
      <c r="D8008">
        <v>62551.184278000001</v>
      </c>
      <c r="E8008" s="6" t="s">
        <v>46</v>
      </c>
      <c r="F8008" s="6" t="s">
        <v>45</v>
      </c>
      <c r="G8008">
        <v>20260723</v>
      </c>
    </row>
    <row r="8009" spans="1:7" x14ac:dyDescent="0.2">
      <c r="A8009" s="6" t="s">
        <v>205</v>
      </c>
      <c r="B8009" s="6" t="s">
        <v>191</v>
      </c>
      <c r="C8009" s="6" t="s">
        <v>166</v>
      </c>
      <c r="D8009">
        <v>2999.09393</v>
      </c>
      <c r="E8009" s="6" t="s">
        <v>48</v>
      </c>
      <c r="F8009" s="6" t="s">
        <v>47</v>
      </c>
      <c r="G8009">
        <v>20260723</v>
      </c>
    </row>
    <row r="8010" spans="1:7" x14ac:dyDescent="0.2">
      <c r="A8010" s="6" t="s">
        <v>205</v>
      </c>
      <c r="B8010" s="6" t="s">
        <v>191</v>
      </c>
      <c r="C8010" s="6" t="s">
        <v>166</v>
      </c>
      <c r="D8010">
        <v>486094.53312600002</v>
      </c>
      <c r="E8010" s="6" t="s">
        <v>50</v>
      </c>
      <c r="F8010" s="6" t="s">
        <v>49</v>
      </c>
      <c r="G8010">
        <v>20260723</v>
      </c>
    </row>
    <row r="8011" spans="1:7" x14ac:dyDescent="0.2">
      <c r="A8011" s="6" t="s">
        <v>205</v>
      </c>
      <c r="B8011" s="6" t="s">
        <v>191</v>
      </c>
      <c r="C8011" s="6" t="s">
        <v>166</v>
      </c>
      <c r="D8011">
        <v>5221.2777919999999</v>
      </c>
      <c r="E8011" s="6" t="s">
        <v>52</v>
      </c>
      <c r="F8011" s="6" t="s">
        <v>51</v>
      </c>
      <c r="G8011">
        <v>20260723</v>
      </c>
    </row>
    <row r="8012" spans="1:7" x14ac:dyDescent="0.2">
      <c r="A8012" s="6" t="s">
        <v>205</v>
      </c>
      <c r="B8012" s="6" t="s">
        <v>191</v>
      </c>
      <c r="C8012" s="6" t="s">
        <v>166</v>
      </c>
      <c r="D8012">
        <v>16205.497493999999</v>
      </c>
      <c r="E8012" s="6" t="s">
        <v>54</v>
      </c>
      <c r="F8012" s="6" t="s">
        <v>53</v>
      </c>
      <c r="G8012">
        <v>20260723</v>
      </c>
    </row>
    <row r="8013" spans="1:7" x14ac:dyDescent="0.2">
      <c r="A8013" s="6" t="s">
        <v>205</v>
      </c>
      <c r="B8013" s="6" t="s">
        <v>191</v>
      </c>
      <c r="C8013" s="6" t="s">
        <v>166</v>
      </c>
      <c r="D8013">
        <v>4443.8485959999998</v>
      </c>
      <c r="E8013" s="6" t="s">
        <v>56</v>
      </c>
      <c r="F8013" s="6" t="s">
        <v>55</v>
      </c>
      <c r="G8013">
        <v>20260723</v>
      </c>
    </row>
    <row r="8014" spans="1:7" x14ac:dyDescent="0.2">
      <c r="A8014" s="6" t="s">
        <v>205</v>
      </c>
      <c r="B8014" s="6" t="s">
        <v>191</v>
      </c>
      <c r="C8014" s="6" t="s">
        <v>166</v>
      </c>
      <c r="D8014">
        <v>501442.77555299998</v>
      </c>
      <c r="E8014" s="6" t="s">
        <v>58</v>
      </c>
      <c r="F8014" s="6" t="s">
        <v>57</v>
      </c>
      <c r="G8014">
        <v>20260723</v>
      </c>
    </row>
    <row r="8015" spans="1:7" x14ac:dyDescent="0.2">
      <c r="A8015" s="6" t="s">
        <v>205</v>
      </c>
      <c r="B8015" s="6" t="s">
        <v>191</v>
      </c>
      <c r="C8015" s="6" t="s">
        <v>166</v>
      </c>
      <c r="D8015">
        <v>43245.455961</v>
      </c>
      <c r="E8015" s="6" t="s">
        <v>60</v>
      </c>
      <c r="F8015" s="6" t="s">
        <v>59</v>
      </c>
      <c r="G8015">
        <v>20260723</v>
      </c>
    </row>
    <row r="8016" spans="1:7" x14ac:dyDescent="0.2">
      <c r="A8016" s="6" t="s">
        <v>205</v>
      </c>
      <c r="B8016" s="6" t="s">
        <v>191</v>
      </c>
      <c r="C8016" s="6" t="s">
        <v>166</v>
      </c>
      <c r="D8016">
        <v>4599.5695050000004</v>
      </c>
      <c r="E8016" s="6" t="s">
        <v>62</v>
      </c>
      <c r="F8016" s="6" t="s">
        <v>61</v>
      </c>
      <c r="G8016">
        <v>20260723</v>
      </c>
    </row>
    <row r="8017" spans="1:7" x14ac:dyDescent="0.2">
      <c r="A8017" s="6" t="s">
        <v>205</v>
      </c>
      <c r="B8017" s="6" t="s">
        <v>191</v>
      </c>
      <c r="C8017" s="6" t="s">
        <v>166</v>
      </c>
      <c r="D8017">
        <v>1196.182419</v>
      </c>
      <c r="E8017" s="6" t="s">
        <v>64</v>
      </c>
      <c r="F8017" s="6" t="s">
        <v>63</v>
      </c>
      <c r="G8017">
        <v>20260723</v>
      </c>
    </row>
    <row r="8018" spans="1:7" x14ac:dyDescent="0.2">
      <c r="A8018" s="6" t="s">
        <v>205</v>
      </c>
      <c r="B8018" s="6" t="s">
        <v>191</v>
      </c>
      <c r="C8018" s="6" t="s">
        <v>166</v>
      </c>
      <c r="D8018">
        <v>37449.704037000003</v>
      </c>
      <c r="E8018" s="6" t="s">
        <v>66</v>
      </c>
      <c r="F8018" s="6" t="s">
        <v>65</v>
      </c>
      <c r="G8018">
        <v>20260723</v>
      </c>
    </row>
    <row r="8019" spans="1:7" x14ac:dyDescent="0.2">
      <c r="A8019" s="6" t="s">
        <v>205</v>
      </c>
      <c r="B8019" s="6" t="s">
        <v>191</v>
      </c>
      <c r="C8019" s="6" t="s">
        <v>166</v>
      </c>
      <c r="D8019">
        <v>141333.40495900001</v>
      </c>
      <c r="E8019" s="6" t="s">
        <v>68</v>
      </c>
      <c r="F8019" s="6" t="s">
        <v>67</v>
      </c>
      <c r="G8019">
        <v>20260723</v>
      </c>
    </row>
    <row r="8020" spans="1:7" x14ac:dyDescent="0.2">
      <c r="A8020" s="6" t="s">
        <v>205</v>
      </c>
      <c r="B8020" s="6" t="s">
        <v>191</v>
      </c>
      <c r="C8020" s="6" t="s">
        <v>166</v>
      </c>
      <c r="D8020">
        <v>45194.598501</v>
      </c>
      <c r="E8020" s="6" t="s">
        <v>70</v>
      </c>
      <c r="F8020" s="6" t="s">
        <v>69</v>
      </c>
      <c r="G8020">
        <v>20260723</v>
      </c>
    </row>
    <row r="8021" spans="1:7" x14ac:dyDescent="0.2">
      <c r="A8021" s="6" t="s">
        <v>205</v>
      </c>
      <c r="B8021" s="6" t="s">
        <v>191</v>
      </c>
      <c r="C8021" s="6" t="s">
        <v>166</v>
      </c>
      <c r="D8021">
        <v>36085.640383999998</v>
      </c>
      <c r="E8021" s="6" t="s">
        <v>72</v>
      </c>
      <c r="F8021" s="6" t="s">
        <v>71</v>
      </c>
      <c r="G8021">
        <v>20260723</v>
      </c>
    </row>
    <row r="8022" spans="1:7" x14ac:dyDescent="0.2">
      <c r="A8022" s="6" t="s">
        <v>205</v>
      </c>
      <c r="B8022" s="6" t="s">
        <v>191</v>
      </c>
      <c r="C8022" s="6" t="s">
        <v>166</v>
      </c>
      <c r="D8022">
        <v>9108.9582410000003</v>
      </c>
      <c r="E8022" s="6" t="s">
        <v>74</v>
      </c>
      <c r="F8022" s="6" t="s">
        <v>73</v>
      </c>
      <c r="G8022">
        <v>20260723</v>
      </c>
    </row>
    <row r="8023" spans="1:7" x14ac:dyDescent="0.2">
      <c r="A8023" s="6" t="s">
        <v>205</v>
      </c>
      <c r="B8023" s="6" t="s">
        <v>191</v>
      </c>
      <c r="C8023" s="6" t="s">
        <v>166</v>
      </c>
      <c r="D8023">
        <v>87632.818845999995</v>
      </c>
      <c r="E8023" s="6" t="s">
        <v>76</v>
      </c>
      <c r="F8023" s="6" t="s">
        <v>75</v>
      </c>
      <c r="G8023">
        <v>20260723</v>
      </c>
    </row>
    <row r="8024" spans="1:7" x14ac:dyDescent="0.2">
      <c r="A8024" s="6" t="s">
        <v>205</v>
      </c>
      <c r="B8024" s="6" t="s">
        <v>191</v>
      </c>
      <c r="C8024" s="6" t="s">
        <v>166</v>
      </c>
      <c r="D8024">
        <v>12139.430334999999</v>
      </c>
      <c r="E8024" s="6" t="s">
        <v>78</v>
      </c>
      <c r="F8024" s="6" t="s">
        <v>77</v>
      </c>
      <c r="G8024">
        <v>20260723</v>
      </c>
    </row>
    <row r="8025" spans="1:7" x14ac:dyDescent="0.2">
      <c r="A8025" s="6" t="s">
        <v>205</v>
      </c>
      <c r="B8025" s="6" t="s">
        <v>191</v>
      </c>
      <c r="C8025" s="6" t="s">
        <v>166</v>
      </c>
      <c r="D8025">
        <v>75493.388518000007</v>
      </c>
      <c r="E8025" s="6" t="s">
        <v>80</v>
      </c>
      <c r="F8025" s="6" t="s">
        <v>79</v>
      </c>
      <c r="G8025">
        <v>20260723</v>
      </c>
    </row>
    <row r="8026" spans="1:7" x14ac:dyDescent="0.2">
      <c r="A8026" s="6" t="s">
        <v>205</v>
      </c>
      <c r="B8026" s="6" t="s">
        <v>191</v>
      </c>
      <c r="C8026" s="6" t="s">
        <v>166</v>
      </c>
      <c r="D8026">
        <v>8505.9879600000004</v>
      </c>
      <c r="E8026" s="6" t="s">
        <v>82</v>
      </c>
      <c r="F8026" s="6" t="s">
        <v>81</v>
      </c>
      <c r="G8026">
        <v>20260723</v>
      </c>
    </row>
    <row r="8027" spans="1:7" x14ac:dyDescent="0.2">
      <c r="A8027" s="6" t="s">
        <v>205</v>
      </c>
      <c r="B8027" s="6" t="s">
        <v>191</v>
      </c>
      <c r="C8027" s="6" t="s">
        <v>166</v>
      </c>
      <c r="D8027">
        <v>30519.055077000001</v>
      </c>
      <c r="E8027" s="6" t="s">
        <v>84</v>
      </c>
      <c r="F8027" s="6" t="s">
        <v>83</v>
      </c>
      <c r="G8027">
        <v>20260723</v>
      </c>
    </row>
    <row r="8028" spans="1:7" x14ac:dyDescent="0.2">
      <c r="A8028" s="6" t="s">
        <v>205</v>
      </c>
      <c r="B8028" s="6" t="s">
        <v>191</v>
      </c>
      <c r="C8028" s="6" t="s">
        <v>166</v>
      </c>
      <c r="D8028">
        <v>38413.524967999998</v>
      </c>
      <c r="E8028" s="6" t="s">
        <v>86</v>
      </c>
      <c r="F8028" s="6" t="s">
        <v>85</v>
      </c>
      <c r="G8028">
        <v>20260723</v>
      </c>
    </row>
    <row r="8029" spans="1:7" x14ac:dyDescent="0.2">
      <c r="A8029" s="6" t="s">
        <v>205</v>
      </c>
      <c r="B8029" s="6" t="s">
        <v>191</v>
      </c>
      <c r="C8029" s="6" t="s">
        <v>166</v>
      </c>
      <c r="D8029">
        <v>4199.6344470000004</v>
      </c>
      <c r="E8029" s="6" t="s">
        <v>88</v>
      </c>
      <c r="F8029" s="6" t="s">
        <v>87</v>
      </c>
      <c r="G8029">
        <v>20260723</v>
      </c>
    </row>
    <row r="8030" spans="1:7" x14ac:dyDescent="0.2">
      <c r="A8030" s="6" t="s">
        <v>205</v>
      </c>
      <c r="B8030" s="6" t="s">
        <v>191</v>
      </c>
      <c r="C8030" s="6" t="s">
        <v>166</v>
      </c>
      <c r="D8030">
        <v>22453.024984</v>
      </c>
      <c r="E8030" s="6" t="s">
        <v>90</v>
      </c>
      <c r="F8030" s="6" t="s">
        <v>89</v>
      </c>
      <c r="G8030">
        <v>20260723</v>
      </c>
    </row>
    <row r="8031" spans="1:7" x14ac:dyDescent="0.2">
      <c r="A8031" s="6" t="s">
        <v>205</v>
      </c>
      <c r="B8031" s="6" t="s">
        <v>191</v>
      </c>
      <c r="C8031" s="6" t="s">
        <v>166</v>
      </c>
      <c r="D8031">
        <v>217.225336</v>
      </c>
      <c r="E8031" s="6" t="s">
        <v>92</v>
      </c>
      <c r="F8031" s="6" t="s">
        <v>91</v>
      </c>
      <c r="G8031">
        <v>20260723</v>
      </c>
    </row>
    <row r="8032" spans="1:7" x14ac:dyDescent="0.2">
      <c r="A8032" s="6" t="s">
        <v>205</v>
      </c>
      <c r="B8032" s="6" t="s">
        <v>191</v>
      </c>
      <c r="C8032" s="6" t="s">
        <v>166</v>
      </c>
      <c r="D8032">
        <v>0</v>
      </c>
      <c r="E8032" s="6" t="s">
        <v>94</v>
      </c>
      <c r="F8032" s="6" t="s">
        <v>93</v>
      </c>
      <c r="G8032">
        <v>20260723</v>
      </c>
    </row>
    <row r="8033" spans="1:7" x14ac:dyDescent="0.2">
      <c r="A8033" s="6" t="s">
        <v>205</v>
      </c>
      <c r="B8033" s="6" t="s">
        <v>191</v>
      </c>
      <c r="C8033" s="6" t="s">
        <v>166</v>
      </c>
      <c r="D8033">
        <v>22511.877108000001</v>
      </c>
      <c r="E8033" s="6" t="s">
        <v>96</v>
      </c>
      <c r="F8033" s="6" t="s">
        <v>95</v>
      </c>
      <c r="G8033">
        <v>20260723</v>
      </c>
    </row>
    <row r="8034" spans="1:7" x14ac:dyDescent="0.2">
      <c r="A8034" s="6" t="s">
        <v>205</v>
      </c>
      <c r="B8034" s="6" t="s">
        <v>191</v>
      </c>
      <c r="C8034" s="6" t="s">
        <v>166</v>
      </c>
      <c r="D8034">
        <v>2992.8261429999998</v>
      </c>
      <c r="E8034" s="6" t="s">
        <v>98</v>
      </c>
      <c r="F8034" s="6" t="s">
        <v>97</v>
      </c>
      <c r="G8034">
        <v>20260723</v>
      </c>
    </row>
    <row r="8035" spans="1:7" x14ac:dyDescent="0.2">
      <c r="A8035" s="6" t="s">
        <v>205</v>
      </c>
      <c r="B8035" s="6" t="s">
        <v>191</v>
      </c>
      <c r="C8035" s="6" t="s">
        <v>166</v>
      </c>
      <c r="D8035">
        <v>3158686.2435889998</v>
      </c>
      <c r="E8035" s="6" t="s">
        <v>100</v>
      </c>
      <c r="F8035" s="6" t="s">
        <v>99</v>
      </c>
      <c r="G8035">
        <v>20260723</v>
      </c>
    </row>
    <row r="8036" spans="1:7" x14ac:dyDescent="0.2">
      <c r="A8036" s="6" t="s">
        <v>205</v>
      </c>
      <c r="B8036" s="6" t="s">
        <v>191</v>
      </c>
      <c r="C8036" s="6" t="s">
        <v>166</v>
      </c>
      <c r="E8036" s="6" t="s">
        <v>102</v>
      </c>
      <c r="F8036" s="6" t="s">
        <v>101</v>
      </c>
      <c r="G8036">
        <v>20260723</v>
      </c>
    </row>
    <row r="8037" spans="1:7" x14ac:dyDescent="0.2">
      <c r="A8037" s="6" t="s">
        <v>205</v>
      </c>
      <c r="B8037" s="6" t="s">
        <v>191</v>
      </c>
      <c r="C8037" s="6" t="s">
        <v>166</v>
      </c>
      <c r="D8037">
        <v>189472.82623899999</v>
      </c>
      <c r="E8037" s="6" t="s">
        <v>167</v>
      </c>
      <c r="F8037" s="6" t="s">
        <v>103</v>
      </c>
      <c r="G8037">
        <v>20260723</v>
      </c>
    </row>
    <row r="8038" spans="1:7" x14ac:dyDescent="0.2">
      <c r="A8038" s="6" t="s">
        <v>205</v>
      </c>
      <c r="B8038" s="6" t="s">
        <v>191</v>
      </c>
      <c r="C8038" s="6" t="s">
        <v>166</v>
      </c>
      <c r="D8038">
        <v>148548.20953699999</v>
      </c>
      <c r="E8038" s="6" t="s">
        <v>168</v>
      </c>
      <c r="F8038" s="6" t="s">
        <v>104</v>
      </c>
      <c r="G8038">
        <v>20260723</v>
      </c>
    </row>
    <row r="8039" spans="1:7" x14ac:dyDescent="0.2">
      <c r="A8039" s="6" t="s">
        <v>205</v>
      </c>
      <c r="B8039" s="6" t="s">
        <v>191</v>
      </c>
      <c r="C8039" s="6" t="s">
        <v>166</v>
      </c>
      <c r="D8039">
        <v>18.061924000000001</v>
      </c>
      <c r="E8039" s="6" t="s">
        <v>106</v>
      </c>
      <c r="F8039" s="6" t="s">
        <v>105</v>
      </c>
      <c r="G8039">
        <v>20260723</v>
      </c>
    </row>
    <row r="8040" spans="1:7" x14ac:dyDescent="0.2">
      <c r="A8040" s="6" t="s">
        <v>205</v>
      </c>
      <c r="B8040" s="6" t="s">
        <v>191</v>
      </c>
      <c r="C8040" s="6" t="s">
        <v>166</v>
      </c>
      <c r="D8040">
        <v>140309.83089400001</v>
      </c>
      <c r="E8040" s="6" t="s">
        <v>108</v>
      </c>
      <c r="F8040" s="6" t="s">
        <v>107</v>
      </c>
      <c r="G8040">
        <v>20260723</v>
      </c>
    </row>
    <row r="8041" spans="1:7" x14ac:dyDescent="0.2">
      <c r="A8041" s="6" t="s">
        <v>205</v>
      </c>
      <c r="B8041" s="6" t="s">
        <v>191</v>
      </c>
      <c r="C8041" s="6" t="s">
        <v>166</v>
      </c>
      <c r="D8041">
        <v>8220.3167190000004</v>
      </c>
      <c r="E8041" s="6" t="s">
        <v>110</v>
      </c>
      <c r="F8041" s="6" t="s">
        <v>109</v>
      </c>
      <c r="G8041">
        <v>20260723</v>
      </c>
    </row>
    <row r="8042" spans="1:7" x14ac:dyDescent="0.2">
      <c r="A8042" s="6" t="s">
        <v>205</v>
      </c>
      <c r="B8042" s="6" t="s">
        <v>191</v>
      </c>
      <c r="C8042" s="6" t="s">
        <v>166</v>
      </c>
      <c r="D8042">
        <v>40924.616739999998</v>
      </c>
      <c r="E8042" s="6" t="s">
        <v>112</v>
      </c>
      <c r="F8042" s="6" t="s">
        <v>111</v>
      </c>
      <c r="G8042">
        <v>20260723</v>
      </c>
    </row>
    <row r="8043" spans="1:7" x14ac:dyDescent="0.2">
      <c r="A8043" s="6" t="s">
        <v>205</v>
      </c>
      <c r="B8043" s="6" t="s">
        <v>191</v>
      </c>
      <c r="C8043" s="6" t="s">
        <v>166</v>
      </c>
      <c r="D8043">
        <v>0</v>
      </c>
      <c r="E8043" s="6" t="s">
        <v>106</v>
      </c>
      <c r="F8043" s="6" t="s">
        <v>113</v>
      </c>
      <c r="G8043">
        <v>20260723</v>
      </c>
    </row>
    <row r="8044" spans="1:7" x14ac:dyDescent="0.2">
      <c r="A8044" s="6" t="s">
        <v>205</v>
      </c>
      <c r="B8044" s="6" t="s">
        <v>191</v>
      </c>
      <c r="C8044" s="6" t="s">
        <v>166</v>
      </c>
      <c r="D8044">
        <v>38272.134358000003</v>
      </c>
      <c r="E8044" s="6" t="s">
        <v>108</v>
      </c>
      <c r="F8044" s="6" t="s">
        <v>114</v>
      </c>
      <c r="G8044">
        <v>20260723</v>
      </c>
    </row>
    <row r="8045" spans="1:7" x14ac:dyDescent="0.2">
      <c r="A8045" s="6" t="s">
        <v>205</v>
      </c>
      <c r="B8045" s="6" t="s">
        <v>191</v>
      </c>
      <c r="C8045" s="6" t="s">
        <v>166</v>
      </c>
      <c r="D8045">
        <v>2652.482383</v>
      </c>
      <c r="E8045" s="6" t="s">
        <v>110</v>
      </c>
      <c r="F8045" s="6" t="s">
        <v>115</v>
      </c>
      <c r="G8045">
        <v>20260723</v>
      </c>
    </row>
    <row r="8046" spans="1:7" x14ac:dyDescent="0.2">
      <c r="A8046" s="6" t="s">
        <v>205</v>
      </c>
      <c r="B8046" s="6" t="s">
        <v>191</v>
      </c>
      <c r="C8046" s="6" t="s">
        <v>166</v>
      </c>
      <c r="D8046">
        <v>1749384.9058399999</v>
      </c>
      <c r="E8046" s="6" t="s">
        <v>117</v>
      </c>
      <c r="F8046" s="6" t="s">
        <v>116</v>
      </c>
      <c r="G8046">
        <v>20260723</v>
      </c>
    </row>
    <row r="8047" spans="1:7" x14ac:dyDescent="0.2">
      <c r="A8047" s="6" t="s">
        <v>205</v>
      </c>
      <c r="B8047" s="6" t="s">
        <v>191</v>
      </c>
      <c r="C8047" s="6" t="s">
        <v>166</v>
      </c>
      <c r="D8047">
        <v>55919.906575000001</v>
      </c>
      <c r="E8047" s="6" t="s">
        <v>119</v>
      </c>
      <c r="F8047" s="6" t="s">
        <v>118</v>
      </c>
      <c r="G8047">
        <v>20260723</v>
      </c>
    </row>
    <row r="8048" spans="1:7" x14ac:dyDescent="0.2">
      <c r="A8048" s="6" t="s">
        <v>205</v>
      </c>
      <c r="B8048" s="6" t="s">
        <v>191</v>
      </c>
      <c r="C8048" s="6" t="s">
        <v>166</v>
      </c>
      <c r="D8048">
        <v>-31.657986000000001</v>
      </c>
      <c r="E8048" s="6" t="s">
        <v>106</v>
      </c>
      <c r="F8048" s="6" t="s">
        <v>120</v>
      </c>
      <c r="G8048">
        <v>20260723</v>
      </c>
    </row>
    <row r="8049" spans="1:7" x14ac:dyDescent="0.2">
      <c r="A8049" s="6" t="s">
        <v>205</v>
      </c>
      <c r="B8049" s="6" t="s">
        <v>191</v>
      </c>
      <c r="C8049" s="6" t="s">
        <v>166</v>
      </c>
      <c r="D8049">
        <v>52596.746226000003</v>
      </c>
      <c r="E8049" s="6" t="s">
        <v>108</v>
      </c>
      <c r="F8049" s="6" t="s">
        <v>121</v>
      </c>
      <c r="G8049">
        <v>20260723</v>
      </c>
    </row>
    <row r="8050" spans="1:7" x14ac:dyDescent="0.2">
      <c r="A8050" s="6" t="s">
        <v>205</v>
      </c>
      <c r="B8050" s="6" t="s">
        <v>191</v>
      </c>
      <c r="C8050" s="6" t="s">
        <v>166</v>
      </c>
      <c r="D8050">
        <v>3354.818334</v>
      </c>
      <c r="E8050" s="6" t="s">
        <v>110</v>
      </c>
      <c r="F8050" s="6" t="s">
        <v>122</v>
      </c>
      <c r="G8050">
        <v>20260723</v>
      </c>
    </row>
    <row r="8051" spans="1:7" x14ac:dyDescent="0.2">
      <c r="A8051" s="6" t="s">
        <v>205</v>
      </c>
      <c r="B8051" s="6" t="s">
        <v>191</v>
      </c>
      <c r="C8051" s="6" t="s">
        <v>166</v>
      </c>
      <c r="D8051">
        <v>1693464.999267</v>
      </c>
      <c r="E8051" s="6" t="s">
        <v>169</v>
      </c>
      <c r="F8051" s="6" t="s">
        <v>123</v>
      </c>
      <c r="G8051">
        <v>20260723</v>
      </c>
    </row>
    <row r="8052" spans="1:7" x14ac:dyDescent="0.2">
      <c r="A8052" s="6" t="s">
        <v>205</v>
      </c>
      <c r="B8052" s="6" t="s">
        <v>191</v>
      </c>
      <c r="C8052" s="6" t="s">
        <v>166</v>
      </c>
      <c r="D8052">
        <v>-611.56166800000005</v>
      </c>
      <c r="E8052" s="6" t="s">
        <v>106</v>
      </c>
      <c r="F8052" s="6" t="s">
        <v>124</v>
      </c>
      <c r="G8052">
        <v>20260723</v>
      </c>
    </row>
    <row r="8053" spans="1:7" x14ac:dyDescent="0.2">
      <c r="A8053" s="6" t="s">
        <v>205</v>
      </c>
      <c r="B8053" s="6" t="s">
        <v>191</v>
      </c>
      <c r="C8053" s="6" t="s">
        <v>166</v>
      </c>
      <c r="D8053">
        <v>1674423.6098470001</v>
      </c>
      <c r="E8053" s="6" t="s">
        <v>108</v>
      </c>
      <c r="F8053" s="6" t="s">
        <v>125</v>
      </c>
      <c r="G8053">
        <v>20260723</v>
      </c>
    </row>
    <row r="8054" spans="1:7" x14ac:dyDescent="0.2">
      <c r="A8054" s="6" t="s">
        <v>205</v>
      </c>
      <c r="B8054" s="6" t="s">
        <v>191</v>
      </c>
      <c r="C8054" s="6" t="s">
        <v>166</v>
      </c>
      <c r="D8054">
        <v>19652.951088000002</v>
      </c>
      <c r="E8054" s="6" t="s">
        <v>110</v>
      </c>
      <c r="F8054" s="6" t="s">
        <v>126</v>
      </c>
      <c r="G8054">
        <v>20260723</v>
      </c>
    </row>
    <row r="8055" spans="1:7" x14ac:dyDescent="0.2">
      <c r="A8055" s="6" t="s">
        <v>205</v>
      </c>
      <c r="B8055" s="6" t="s">
        <v>191</v>
      </c>
      <c r="C8055" s="6" t="s">
        <v>166</v>
      </c>
      <c r="D8055">
        <v>487876.37482700002</v>
      </c>
      <c r="E8055" s="6" t="s">
        <v>170</v>
      </c>
      <c r="F8055" s="6" t="s">
        <v>127</v>
      </c>
      <c r="G8055">
        <v>20260723</v>
      </c>
    </row>
    <row r="8056" spans="1:7" x14ac:dyDescent="0.2">
      <c r="A8056" s="6" t="s">
        <v>205</v>
      </c>
      <c r="B8056" s="6" t="s">
        <v>191</v>
      </c>
      <c r="C8056" s="6" t="s">
        <v>166</v>
      </c>
      <c r="D8056">
        <v>438.19078999999999</v>
      </c>
      <c r="E8056" s="6" t="s">
        <v>106</v>
      </c>
      <c r="F8056" s="6" t="s">
        <v>128</v>
      </c>
      <c r="G8056">
        <v>20260723</v>
      </c>
    </row>
    <row r="8057" spans="1:7" x14ac:dyDescent="0.2">
      <c r="A8057" s="6" t="s">
        <v>205</v>
      </c>
      <c r="B8057" s="6" t="s">
        <v>191</v>
      </c>
      <c r="C8057" s="6" t="s">
        <v>166</v>
      </c>
      <c r="D8057">
        <v>481677.61042300001</v>
      </c>
      <c r="E8057" s="6" t="s">
        <v>108</v>
      </c>
      <c r="F8057" s="6" t="s">
        <v>129</v>
      </c>
      <c r="G8057">
        <v>20260723</v>
      </c>
    </row>
    <row r="8058" spans="1:7" x14ac:dyDescent="0.2">
      <c r="A8058" s="6" t="s">
        <v>205</v>
      </c>
      <c r="B8058" s="6" t="s">
        <v>191</v>
      </c>
      <c r="C8058" s="6" t="s">
        <v>166</v>
      </c>
      <c r="D8058">
        <v>5760.5736139999999</v>
      </c>
      <c r="E8058" s="6" t="s">
        <v>110</v>
      </c>
      <c r="F8058" s="6" t="s">
        <v>130</v>
      </c>
      <c r="G8058">
        <v>20260723</v>
      </c>
    </row>
    <row r="8059" spans="1:7" x14ac:dyDescent="0.2">
      <c r="A8059" s="6" t="s">
        <v>205</v>
      </c>
      <c r="B8059" s="6" t="s">
        <v>191</v>
      </c>
      <c r="C8059" s="6" t="s">
        <v>166</v>
      </c>
      <c r="E8059" s="6" t="s">
        <v>132</v>
      </c>
      <c r="F8059" s="6" t="s">
        <v>131</v>
      </c>
      <c r="G8059">
        <v>20260723</v>
      </c>
    </row>
    <row r="8060" spans="1:7" x14ac:dyDescent="0.2">
      <c r="A8060" s="6" t="s">
        <v>205</v>
      </c>
      <c r="B8060" s="6" t="s">
        <v>191</v>
      </c>
      <c r="C8060" s="6" t="s">
        <v>166</v>
      </c>
      <c r="D8060">
        <v>285.91016200000001</v>
      </c>
      <c r="E8060" s="6" t="s">
        <v>134</v>
      </c>
      <c r="F8060" s="6" t="s">
        <v>133</v>
      </c>
      <c r="G8060">
        <v>20260723</v>
      </c>
    </row>
    <row r="8061" spans="1:7" x14ac:dyDescent="0.2">
      <c r="A8061" s="6" t="s">
        <v>205</v>
      </c>
      <c r="B8061" s="6" t="s">
        <v>191</v>
      </c>
      <c r="C8061" s="6" t="s">
        <v>166</v>
      </c>
      <c r="D8061">
        <v>2112.0596019999998</v>
      </c>
      <c r="E8061" s="6" t="s">
        <v>136</v>
      </c>
      <c r="F8061" s="6" t="s">
        <v>135</v>
      </c>
      <c r="G8061">
        <v>20260723</v>
      </c>
    </row>
    <row r="8062" spans="1:7" x14ac:dyDescent="0.2">
      <c r="A8062" s="6" t="s">
        <v>205</v>
      </c>
      <c r="B8062" s="6" t="s">
        <v>191</v>
      </c>
      <c r="C8062" s="6" t="s">
        <v>166</v>
      </c>
      <c r="D8062">
        <v>2817.7429069999998</v>
      </c>
      <c r="E8062" s="6" t="s">
        <v>138</v>
      </c>
      <c r="F8062" s="6" t="s">
        <v>137</v>
      </c>
      <c r="G8062">
        <v>20260723</v>
      </c>
    </row>
    <row r="8063" spans="1:7" x14ac:dyDescent="0.2">
      <c r="A8063" s="6" t="s">
        <v>205</v>
      </c>
      <c r="B8063" s="6" t="s">
        <v>191</v>
      </c>
      <c r="C8063" s="6" t="s">
        <v>166</v>
      </c>
      <c r="D8063">
        <v>38532.367043999999</v>
      </c>
      <c r="E8063" s="6" t="s">
        <v>140</v>
      </c>
      <c r="F8063" s="6" t="s">
        <v>139</v>
      </c>
      <c r="G8063">
        <v>20260723</v>
      </c>
    </row>
    <row r="8064" spans="1:7" x14ac:dyDescent="0.2">
      <c r="A8064" s="6" t="s">
        <v>205</v>
      </c>
      <c r="B8064" s="6" t="s">
        <v>191</v>
      </c>
      <c r="C8064" s="6" t="s">
        <v>166</v>
      </c>
      <c r="D8064">
        <v>32986.720031999997</v>
      </c>
      <c r="E8064" s="6" t="s">
        <v>142</v>
      </c>
      <c r="F8064" s="6" t="s">
        <v>141</v>
      </c>
      <c r="G8064">
        <v>20260723</v>
      </c>
    </row>
    <row r="8065" spans="1:7" x14ac:dyDescent="0.2">
      <c r="A8065" s="6" t="s">
        <v>205</v>
      </c>
      <c r="B8065" s="6" t="s">
        <v>191</v>
      </c>
      <c r="C8065" s="6" t="s">
        <v>166</v>
      </c>
      <c r="D8065">
        <v>5735.9686490000004</v>
      </c>
      <c r="E8065" s="6" t="s">
        <v>52</v>
      </c>
      <c r="F8065" s="6" t="s">
        <v>143</v>
      </c>
      <c r="G8065">
        <v>20260723</v>
      </c>
    </row>
    <row r="8066" spans="1:7" x14ac:dyDescent="0.2">
      <c r="A8066" s="6" t="s">
        <v>205</v>
      </c>
      <c r="B8066" s="6" t="s">
        <v>191</v>
      </c>
      <c r="C8066" s="6" t="s">
        <v>166</v>
      </c>
      <c r="D8066">
        <v>41896.222596</v>
      </c>
      <c r="E8066" s="6" t="s">
        <v>145</v>
      </c>
      <c r="F8066" s="6" t="s">
        <v>144</v>
      </c>
      <c r="G8066">
        <v>20260723</v>
      </c>
    </row>
    <row r="8067" spans="1:7" x14ac:dyDescent="0.2">
      <c r="A8067" s="6" t="s">
        <v>205</v>
      </c>
      <c r="B8067" s="6" t="s">
        <v>191</v>
      </c>
      <c r="C8067" s="6" t="s">
        <v>166</v>
      </c>
      <c r="D8067">
        <v>54927.077993999999</v>
      </c>
      <c r="E8067" s="6" t="s">
        <v>147</v>
      </c>
      <c r="F8067" s="6" t="s">
        <v>146</v>
      </c>
      <c r="G8067">
        <v>20260723</v>
      </c>
    </row>
    <row r="8068" spans="1:7" x14ac:dyDescent="0.2">
      <c r="A8068" s="6" t="s">
        <v>205</v>
      </c>
      <c r="B8068" s="6" t="s">
        <v>191</v>
      </c>
      <c r="C8068" s="6" t="s">
        <v>166</v>
      </c>
      <c r="D8068">
        <v>20302.969938999999</v>
      </c>
      <c r="E8068" s="6" t="s">
        <v>149</v>
      </c>
      <c r="F8068" s="6" t="s">
        <v>148</v>
      </c>
      <c r="G8068">
        <v>20260723</v>
      </c>
    </row>
    <row r="8069" spans="1:7" x14ac:dyDescent="0.2">
      <c r="A8069" s="6" t="s">
        <v>205</v>
      </c>
      <c r="B8069" s="6" t="s">
        <v>191</v>
      </c>
      <c r="C8069" s="6" t="s">
        <v>166</v>
      </c>
      <c r="D8069">
        <v>10517.908907999999</v>
      </c>
      <c r="E8069" s="6" t="s">
        <v>151</v>
      </c>
      <c r="F8069" s="6" t="s">
        <v>150</v>
      </c>
      <c r="G8069">
        <v>20260723</v>
      </c>
    </row>
    <row r="8070" spans="1:7" x14ac:dyDescent="0.2">
      <c r="A8070" s="6" t="s">
        <v>205</v>
      </c>
      <c r="B8070" s="6" t="s">
        <v>191</v>
      </c>
      <c r="C8070" s="6" t="s">
        <v>166</v>
      </c>
      <c r="D8070">
        <v>50929.229815999999</v>
      </c>
      <c r="E8070" s="6" t="s">
        <v>153</v>
      </c>
      <c r="F8070" s="6" t="s">
        <v>152</v>
      </c>
      <c r="G8070">
        <v>20260723</v>
      </c>
    </row>
    <row r="8071" spans="1:7" x14ac:dyDescent="0.2">
      <c r="A8071" s="6" t="s">
        <v>205</v>
      </c>
      <c r="B8071" s="6" t="s">
        <v>191</v>
      </c>
      <c r="C8071" s="6" t="s">
        <v>166</v>
      </c>
      <c r="D8071">
        <v>45688.778076000002</v>
      </c>
      <c r="E8071" s="6" t="s">
        <v>155</v>
      </c>
      <c r="F8071" s="6" t="s">
        <v>154</v>
      </c>
      <c r="G8071">
        <v>20260723</v>
      </c>
    </row>
    <row r="8072" spans="1:7" x14ac:dyDescent="0.2">
      <c r="A8072" s="6" t="s">
        <v>205</v>
      </c>
      <c r="B8072" s="6" t="s">
        <v>191</v>
      </c>
      <c r="C8072" s="6" t="s">
        <v>166</v>
      </c>
      <c r="D8072">
        <v>401.04122699999999</v>
      </c>
      <c r="E8072" s="6" t="s">
        <v>157</v>
      </c>
      <c r="F8072" s="6" t="s">
        <v>156</v>
      </c>
      <c r="G8072">
        <v>20260723</v>
      </c>
    </row>
    <row r="8073" spans="1:7" x14ac:dyDescent="0.2">
      <c r="A8073" s="6" t="s">
        <v>205</v>
      </c>
      <c r="B8073" s="6" t="s">
        <v>191</v>
      </c>
      <c r="C8073" s="6" t="s">
        <v>166</v>
      </c>
      <c r="D8073">
        <v>45287.736849000001</v>
      </c>
      <c r="E8073" s="6" t="s">
        <v>159</v>
      </c>
      <c r="F8073" s="6" t="s">
        <v>158</v>
      </c>
      <c r="G8073">
        <v>20260723</v>
      </c>
    </row>
    <row r="8074" spans="1:7" x14ac:dyDescent="0.2">
      <c r="A8074" s="6" t="s">
        <v>205</v>
      </c>
      <c r="B8074" s="6" t="s">
        <v>191</v>
      </c>
      <c r="C8074" s="6" t="s">
        <v>166</v>
      </c>
      <c r="D8074">
        <v>5660.3746140000003</v>
      </c>
      <c r="E8074" s="6" t="s">
        <v>161</v>
      </c>
      <c r="F8074" s="6" t="s">
        <v>160</v>
      </c>
      <c r="G8074">
        <v>20260723</v>
      </c>
    </row>
    <row r="8075" spans="1:7" x14ac:dyDescent="0.2">
      <c r="A8075" s="6" t="s">
        <v>205</v>
      </c>
      <c r="B8075" s="6" t="s">
        <v>191</v>
      </c>
      <c r="C8075" s="6" t="s">
        <v>166</v>
      </c>
      <c r="D8075">
        <v>2739127.4369609999</v>
      </c>
      <c r="E8075" s="6" t="s">
        <v>163</v>
      </c>
      <c r="F8075" s="6" t="s">
        <v>162</v>
      </c>
      <c r="G8075">
        <v>20260723</v>
      </c>
    </row>
    <row r="8076" spans="1:7" x14ac:dyDescent="0.2">
      <c r="A8076" s="6" t="s">
        <v>205</v>
      </c>
      <c r="B8076" s="6" t="s">
        <v>191</v>
      </c>
      <c r="C8076" s="6" t="s">
        <v>166</v>
      </c>
      <c r="D8076">
        <v>419558.80579700001</v>
      </c>
      <c r="E8076" s="6" t="s">
        <v>165</v>
      </c>
      <c r="F8076" s="6" t="s">
        <v>164</v>
      </c>
      <c r="G8076">
        <v>20260723</v>
      </c>
    </row>
    <row r="8077" spans="1:7" x14ac:dyDescent="0.2">
      <c r="A8077" s="6" t="s">
        <v>205</v>
      </c>
      <c r="B8077" s="6" t="s">
        <v>192</v>
      </c>
      <c r="C8077" s="6" t="s">
        <v>166</v>
      </c>
      <c r="E8077" s="6" t="s">
        <v>12</v>
      </c>
      <c r="F8077" s="6" t="s">
        <v>11</v>
      </c>
      <c r="G8077">
        <v>20260723</v>
      </c>
    </row>
    <row r="8078" spans="1:7" x14ac:dyDescent="0.2">
      <c r="A8078" s="6" t="s">
        <v>205</v>
      </c>
      <c r="B8078" s="6" t="s">
        <v>192</v>
      </c>
      <c r="C8078" s="6" t="s">
        <v>166</v>
      </c>
      <c r="E8078" s="6" t="s">
        <v>16</v>
      </c>
      <c r="F8078" s="6" t="s">
        <v>15</v>
      </c>
      <c r="G8078">
        <v>20260723</v>
      </c>
    </row>
    <row r="8079" spans="1:7" x14ac:dyDescent="0.2">
      <c r="A8079" s="6" t="s">
        <v>205</v>
      </c>
      <c r="B8079" s="6" t="s">
        <v>192</v>
      </c>
      <c r="C8079" s="6" t="s">
        <v>166</v>
      </c>
      <c r="E8079" s="6" t="s">
        <v>18</v>
      </c>
      <c r="F8079" s="6" t="s">
        <v>17</v>
      </c>
      <c r="G8079">
        <v>20260723</v>
      </c>
    </row>
    <row r="8080" spans="1:7" x14ac:dyDescent="0.2">
      <c r="A8080" s="6" t="s">
        <v>205</v>
      </c>
      <c r="B8080" s="6" t="s">
        <v>192</v>
      </c>
      <c r="C8080" s="6" t="s">
        <v>166</v>
      </c>
      <c r="D8080">
        <v>111.946093</v>
      </c>
      <c r="E8080" s="6" t="s">
        <v>20</v>
      </c>
      <c r="F8080" s="6" t="s">
        <v>19</v>
      </c>
      <c r="G8080">
        <v>20260723</v>
      </c>
    </row>
    <row r="8081" spans="1:7" x14ac:dyDescent="0.2">
      <c r="A8081" s="6" t="s">
        <v>205</v>
      </c>
      <c r="B8081" s="6" t="s">
        <v>192</v>
      </c>
      <c r="C8081" s="6" t="s">
        <v>166</v>
      </c>
      <c r="D8081">
        <v>6464.7136270000001</v>
      </c>
      <c r="E8081" s="6" t="s">
        <v>22</v>
      </c>
      <c r="F8081" s="6" t="s">
        <v>21</v>
      </c>
      <c r="G8081">
        <v>20260723</v>
      </c>
    </row>
    <row r="8082" spans="1:7" x14ac:dyDescent="0.2">
      <c r="A8082" s="6" t="s">
        <v>205</v>
      </c>
      <c r="B8082" s="6" t="s">
        <v>192</v>
      </c>
      <c r="C8082" s="6" t="s">
        <v>166</v>
      </c>
      <c r="D8082">
        <v>9.0198859999999996</v>
      </c>
      <c r="E8082" s="6" t="s">
        <v>24</v>
      </c>
      <c r="F8082" s="6" t="s">
        <v>23</v>
      </c>
      <c r="G8082">
        <v>20260723</v>
      </c>
    </row>
    <row r="8083" spans="1:7" x14ac:dyDescent="0.2">
      <c r="A8083" s="6" t="s">
        <v>205</v>
      </c>
      <c r="B8083" s="6" t="s">
        <v>192</v>
      </c>
      <c r="C8083" s="6" t="s">
        <v>166</v>
      </c>
      <c r="D8083">
        <v>8820.0804069999995</v>
      </c>
      <c r="E8083" s="6" t="s">
        <v>26</v>
      </c>
      <c r="F8083" s="6" t="s">
        <v>25</v>
      </c>
      <c r="G8083">
        <v>20260723</v>
      </c>
    </row>
    <row r="8084" spans="1:7" x14ac:dyDescent="0.2">
      <c r="A8084" s="6" t="s">
        <v>205</v>
      </c>
      <c r="B8084" s="6" t="s">
        <v>192</v>
      </c>
      <c r="C8084" s="6" t="s">
        <v>166</v>
      </c>
      <c r="D8084">
        <v>1983477.7922040001</v>
      </c>
      <c r="E8084" s="6" t="s">
        <v>28</v>
      </c>
      <c r="F8084" s="6" t="s">
        <v>27</v>
      </c>
      <c r="G8084">
        <v>20260723</v>
      </c>
    </row>
    <row r="8085" spans="1:7" x14ac:dyDescent="0.2">
      <c r="A8085" s="6" t="s">
        <v>205</v>
      </c>
      <c r="B8085" s="6" t="s">
        <v>192</v>
      </c>
      <c r="C8085" s="6" t="s">
        <v>166</v>
      </c>
      <c r="D8085">
        <v>38065.037194999997</v>
      </c>
      <c r="E8085" s="6" t="s">
        <v>30</v>
      </c>
      <c r="F8085" s="6" t="s">
        <v>29</v>
      </c>
      <c r="G8085">
        <v>20260723</v>
      </c>
    </row>
    <row r="8086" spans="1:7" x14ac:dyDescent="0.2">
      <c r="A8086" s="6" t="s">
        <v>205</v>
      </c>
      <c r="B8086" s="6" t="s">
        <v>192</v>
      </c>
      <c r="C8086" s="6" t="s">
        <v>166</v>
      </c>
      <c r="D8086">
        <v>280001.12968800002</v>
      </c>
      <c r="E8086" s="6" t="s">
        <v>32</v>
      </c>
      <c r="F8086" s="6" t="s">
        <v>31</v>
      </c>
      <c r="G8086">
        <v>20260723</v>
      </c>
    </row>
    <row r="8087" spans="1:7" x14ac:dyDescent="0.2">
      <c r="A8087" s="6" t="s">
        <v>205</v>
      </c>
      <c r="B8087" s="6" t="s">
        <v>192</v>
      </c>
      <c r="C8087" s="6" t="s">
        <v>166</v>
      </c>
      <c r="D8087">
        <v>82127.363018000004</v>
      </c>
      <c r="E8087" s="6" t="s">
        <v>34</v>
      </c>
      <c r="F8087" s="6" t="s">
        <v>33</v>
      </c>
      <c r="G8087">
        <v>20260723</v>
      </c>
    </row>
    <row r="8088" spans="1:7" x14ac:dyDescent="0.2">
      <c r="A8088" s="6" t="s">
        <v>205</v>
      </c>
      <c r="B8088" s="6" t="s">
        <v>192</v>
      </c>
      <c r="C8088" s="6" t="s">
        <v>166</v>
      </c>
      <c r="D8088">
        <v>50620.797034000003</v>
      </c>
      <c r="E8088" s="6" t="s">
        <v>36</v>
      </c>
      <c r="F8088" s="6" t="s">
        <v>35</v>
      </c>
      <c r="G8088">
        <v>20260723</v>
      </c>
    </row>
    <row r="8089" spans="1:7" x14ac:dyDescent="0.2">
      <c r="A8089" s="6" t="s">
        <v>205</v>
      </c>
      <c r="B8089" s="6" t="s">
        <v>192</v>
      </c>
      <c r="C8089" s="6" t="s">
        <v>166</v>
      </c>
      <c r="D8089">
        <v>31506.565984000001</v>
      </c>
      <c r="E8089" s="6" t="s">
        <v>38</v>
      </c>
      <c r="F8089" s="6" t="s">
        <v>37</v>
      </c>
      <c r="G8089">
        <v>20260723</v>
      </c>
    </row>
    <row r="8090" spans="1:7" x14ac:dyDescent="0.2">
      <c r="A8090" s="6" t="s">
        <v>205</v>
      </c>
      <c r="B8090" s="6" t="s">
        <v>192</v>
      </c>
      <c r="C8090" s="6" t="s">
        <v>166</v>
      </c>
      <c r="D8090">
        <v>1141120.8930210001</v>
      </c>
      <c r="E8090" s="6" t="s">
        <v>40</v>
      </c>
      <c r="F8090" s="6" t="s">
        <v>39</v>
      </c>
      <c r="G8090">
        <v>20260723</v>
      </c>
    </row>
    <row r="8091" spans="1:7" x14ac:dyDescent="0.2">
      <c r="A8091" s="6" t="s">
        <v>205</v>
      </c>
      <c r="B8091" s="6" t="s">
        <v>192</v>
      </c>
      <c r="C8091" s="6" t="s">
        <v>166</v>
      </c>
      <c r="D8091">
        <v>528839.68639299995</v>
      </c>
      <c r="E8091" s="6" t="s">
        <v>42</v>
      </c>
      <c r="F8091" s="6" t="s">
        <v>41</v>
      </c>
      <c r="G8091">
        <v>20260723</v>
      </c>
    </row>
    <row r="8092" spans="1:7" x14ac:dyDescent="0.2">
      <c r="A8092" s="6" t="s">
        <v>205</v>
      </c>
      <c r="B8092" s="6" t="s">
        <v>192</v>
      </c>
      <c r="C8092" s="6" t="s">
        <v>166</v>
      </c>
      <c r="D8092">
        <v>553587.12842900003</v>
      </c>
      <c r="E8092" s="6" t="s">
        <v>44</v>
      </c>
      <c r="F8092" s="6" t="s">
        <v>43</v>
      </c>
      <c r="G8092">
        <v>20260723</v>
      </c>
    </row>
    <row r="8093" spans="1:7" x14ac:dyDescent="0.2">
      <c r="A8093" s="6" t="s">
        <v>205</v>
      </c>
      <c r="B8093" s="6" t="s">
        <v>192</v>
      </c>
      <c r="C8093" s="6" t="s">
        <v>166</v>
      </c>
      <c r="D8093">
        <v>53870.106118000003</v>
      </c>
      <c r="E8093" s="6" t="s">
        <v>46</v>
      </c>
      <c r="F8093" s="6" t="s">
        <v>45</v>
      </c>
      <c r="G8093">
        <v>20260723</v>
      </c>
    </row>
    <row r="8094" spans="1:7" x14ac:dyDescent="0.2">
      <c r="A8094" s="6" t="s">
        <v>205</v>
      </c>
      <c r="B8094" s="6" t="s">
        <v>192</v>
      </c>
      <c r="C8094" s="6" t="s">
        <v>166</v>
      </c>
      <c r="D8094">
        <v>4823.9720809999999</v>
      </c>
      <c r="E8094" s="6" t="s">
        <v>48</v>
      </c>
      <c r="F8094" s="6" t="s">
        <v>47</v>
      </c>
      <c r="G8094">
        <v>20260723</v>
      </c>
    </row>
    <row r="8095" spans="1:7" x14ac:dyDescent="0.2">
      <c r="A8095" s="6" t="s">
        <v>205</v>
      </c>
      <c r="B8095" s="6" t="s">
        <v>192</v>
      </c>
      <c r="C8095" s="6" t="s">
        <v>166</v>
      </c>
      <c r="D8095">
        <v>418501.26169700001</v>
      </c>
      <c r="E8095" s="6" t="s">
        <v>50</v>
      </c>
      <c r="F8095" s="6" t="s">
        <v>49</v>
      </c>
      <c r="G8095">
        <v>20260723</v>
      </c>
    </row>
    <row r="8096" spans="1:7" x14ac:dyDescent="0.2">
      <c r="A8096" s="6" t="s">
        <v>205</v>
      </c>
      <c r="B8096" s="6" t="s">
        <v>192</v>
      </c>
      <c r="C8096" s="6" t="s">
        <v>166</v>
      </c>
      <c r="D8096">
        <v>7925.1024740000003</v>
      </c>
      <c r="E8096" s="6" t="s">
        <v>52</v>
      </c>
      <c r="F8096" s="6" t="s">
        <v>51</v>
      </c>
      <c r="G8096">
        <v>20260723</v>
      </c>
    </row>
    <row r="8097" spans="1:7" x14ac:dyDescent="0.2">
      <c r="A8097" s="6" t="s">
        <v>205</v>
      </c>
      <c r="B8097" s="6" t="s">
        <v>192</v>
      </c>
      <c r="C8097" s="6" t="s">
        <v>166</v>
      </c>
      <c r="D8097">
        <v>12358.500539000001</v>
      </c>
      <c r="E8097" s="6" t="s">
        <v>54</v>
      </c>
      <c r="F8097" s="6" t="s">
        <v>53</v>
      </c>
      <c r="G8097">
        <v>20260723</v>
      </c>
    </row>
    <row r="8098" spans="1:7" x14ac:dyDescent="0.2">
      <c r="A8098" s="6" t="s">
        <v>205</v>
      </c>
      <c r="B8098" s="6" t="s">
        <v>192</v>
      </c>
      <c r="C8098" s="6" t="s">
        <v>166</v>
      </c>
      <c r="D8098">
        <v>3378.4990769999999</v>
      </c>
      <c r="E8098" s="6" t="s">
        <v>56</v>
      </c>
      <c r="F8098" s="6" t="s">
        <v>55</v>
      </c>
      <c r="G8098">
        <v>20260723</v>
      </c>
    </row>
    <row r="8099" spans="1:7" x14ac:dyDescent="0.2">
      <c r="A8099" s="6" t="s">
        <v>205</v>
      </c>
      <c r="B8099" s="6" t="s">
        <v>192</v>
      </c>
      <c r="C8099" s="6" t="s">
        <v>166</v>
      </c>
      <c r="D8099">
        <v>447655.92904299998</v>
      </c>
      <c r="E8099" s="6" t="s">
        <v>58</v>
      </c>
      <c r="F8099" s="6" t="s">
        <v>57</v>
      </c>
      <c r="G8099">
        <v>20260723</v>
      </c>
    </row>
    <row r="8100" spans="1:7" x14ac:dyDescent="0.2">
      <c r="A8100" s="6" t="s">
        <v>205</v>
      </c>
      <c r="B8100" s="6" t="s">
        <v>192</v>
      </c>
      <c r="C8100" s="6" t="s">
        <v>166</v>
      </c>
      <c r="D8100">
        <v>53541.888754</v>
      </c>
      <c r="E8100" s="6" t="s">
        <v>60</v>
      </c>
      <c r="F8100" s="6" t="s">
        <v>59</v>
      </c>
      <c r="G8100">
        <v>20260723</v>
      </c>
    </row>
    <row r="8101" spans="1:7" x14ac:dyDescent="0.2">
      <c r="A8101" s="6" t="s">
        <v>205</v>
      </c>
      <c r="B8101" s="6" t="s">
        <v>192</v>
      </c>
      <c r="C8101" s="6" t="s">
        <v>166</v>
      </c>
      <c r="D8101">
        <v>4466.8527400000003</v>
      </c>
      <c r="E8101" s="6" t="s">
        <v>62</v>
      </c>
      <c r="F8101" s="6" t="s">
        <v>61</v>
      </c>
      <c r="G8101">
        <v>20260723</v>
      </c>
    </row>
    <row r="8102" spans="1:7" x14ac:dyDescent="0.2">
      <c r="A8102" s="6" t="s">
        <v>205</v>
      </c>
      <c r="B8102" s="6" t="s">
        <v>192</v>
      </c>
      <c r="C8102" s="6" t="s">
        <v>166</v>
      </c>
      <c r="D8102">
        <v>977.72010899999998</v>
      </c>
      <c r="E8102" s="6" t="s">
        <v>64</v>
      </c>
      <c r="F8102" s="6" t="s">
        <v>63</v>
      </c>
      <c r="G8102">
        <v>20260723</v>
      </c>
    </row>
    <row r="8103" spans="1:7" x14ac:dyDescent="0.2">
      <c r="A8103" s="6" t="s">
        <v>205</v>
      </c>
      <c r="B8103" s="6" t="s">
        <v>192</v>
      </c>
      <c r="C8103" s="6" t="s">
        <v>166</v>
      </c>
      <c r="D8103">
        <v>48097.315906000003</v>
      </c>
      <c r="E8103" s="6" t="s">
        <v>66</v>
      </c>
      <c r="F8103" s="6" t="s">
        <v>65</v>
      </c>
      <c r="G8103">
        <v>20260723</v>
      </c>
    </row>
    <row r="8104" spans="1:7" x14ac:dyDescent="0.2">
      <c r="A8104" s="6" t="s">
        <v>205</v>
      </c>
      <c r="B8104" s="6" t="s">
        <v>192</v>
      </c>
      <c r="C8104" s="6" t="s">
        <v>166</v>
      </c>
      <c r="D8104">
        <v>105150.40944800001</v>
      </c>
      <c r="E8104" s="6" t="s">
        <v>68</v>
      </c>
      <c r="F8104" s="6" t="s">
        <v>67</v>
      </c>
      <c r="G8104">
        <v>20260723</v>
      </c>
    </row>
    <row r="8105" spans="1:7" x14ac:dyDescent="0.2">
      <c r="A8105" s="6" t="s">
        <v>205</v>
      </c>
      <c r="B8105" s="6" t="s">
        <v>192</v>
      </c>
      <c r="C8105" s="6" t="s">
        <v>166</v>
      </c>
      <c r="D8105">
        <v>46369.589191999999</v>
      </c>
      <c r="E8105" s="6" t="s">
        <v>70</v>
      </c>
      <c r="F8105" s="6" t="s">
        <v>69</v>
      </c>
      <c r="G8105">
        <v>20260723</v>
      </c>
    </row>
    <row r="8106" spans="1:7" x14ac:dyDescent="0.2">
      <c r="A8106" s="6" t="s">
        <v>205</v>
      </c>
      <c r="B8106" s="6" t="s">
        <v>192</v>
      </c>
      <c r="C8106" s="6" t="s">
        <v>166</v>
      </c>
      <c r="D8106">
        <v>38013.397066999998</v>
      </c>
      <c r="E8106" s="6" t="s">
        <v>72</v>
      </c>
      <c r="F8106" s="6" t="s">
        <v>71</v>
      </c>
      <c r="G8106">
        <v>20260723</v>
      </c>
    </row>
    <row r="8107" spans="1:7" x14ac:dyDescent="0.2">
      <c r="A8107" s="6" t="s">
        <v>205</v>
      </c>
      <c r="B8107" s="6" t="s">
        <v>192</v>
      </c>
      <c r="C8107" s="6" t="s">
        <v>166</v>
      </c>
      <c r="D8107">
        <v>8356.1921050000001</v>
      </c>
      <c r="E8107" s="6" t="s">
        <v>74</v>
      </c>
      <c r="F8107" s="6" t="s">
        <v>73</v>
      </c>
      <c r="G8107">
        <v>20260723</v>
      </c>
    </row>
    <row r="8108" spans="1:7" x14ac:dyDescent="0.2">
      <c r="A8108" s="6" t="s">
        <v>205</v>
      </c>
      <c r="B8108" s="6" t="s">
        <v>192</v>
      </c>
      <c r="C8108" s="6" t="s">
        <v>166</v>
      </c>
      <c r="D8108">
        <v>55297.043366999998</v>
      </c>
      <c r="E8108" s="6" t="s">
        <v>76</v>
      </c>
      <c r="F8108" s="6" t="s">
        <v>75</v>
      </c>
      <c r="G8108">
        <v>20260723</v>
      </c>
    </row>
    <row r="8109" spans="1:7" x14ac:dyDescent="0.2">
      <c r="A8109" s="6" t="s">
        <v>205</v>
      </c>
      <c r="B8109" s="6" t="s">
        <v>192</v>
      </c>
      <c r="C8109" s="6" t="s">
        <v>166</v>
      </c>
      <c r="D8109">
        <v>10262.290354000001</v>
      </c>
      <c r="E8109" s="6" t="s">
        <v>78</v>
      </c>
      <c r="F8109" s="6" t="s">
        <v>77</v>
      </c>
      <c r="G8109">
        <v>20260723</v>
      </c>
    </row>
    <row r="8110" spans="1:7" x14ac:dyDescent="0.2">
      <c r="A8110" s="6" t="s">
        <v>205</v>
      </c>
      <c r="B8110" s="6" t="s">
        <v>192</v>
      </c>
      <c r="C8110" s="6" t="s">
        <v>166</v>
      </c>
      <c r="D8110">
        <v>45034.753023999998</v>
      </c>
      <c r="E8110" s="6" t="s">
        <v>80</v>
      </c>
      <c r="F8110" s="6" t="s">
        <v>79</v>
      </c>
      <c r="G8110">
        <v>20260723</v>
      </c>
    </row>
    <row r="8111" spans="1:7" x14ac:dyDescent="0.2">
      <c r="A8111" s="6" t="s">
        <v>205</v>
      </c>
      <c r="B8111" s="6" t="s">
        <v>192</v>
      </c>
      <c r="C8111" s="6" t="s">
        <v>166</v>
      </c>
      <c r="D8111">
        <v>3483.7769090000002</v>
      </c>
      <c r="E8111" s="6" t="s">
        <v>82</v>
      </c>
      <c r="F8111" s="6" t="s">
        <v>81</v>
      </c>
      <c r="G8111">
        <v>20260723</v>
      </c>
    </row>
    <row r="8112" spans="1:7" x14ac:dyDescent="0.2">
      <c r="A8112" s="6" t="s">
        <v>205</v>
      </c>
      <c r="B8112" s="6" t="s">
        <v>192</v>
      </c>
      <c r="C8112" s="6" t="s">
        <v>166</v>
      </c>
      <c r="D8112">
        <v>35441.135570999999</v>
      </c>
      <c r="E8112" s="6" t="s">
        <v>84</v>
      </c>
      <c r="F8112" s="6" t="s">
        <v>83</v>
      </c>
      <c r="G8112">
        <v>20260723</v>
      </c>
    </row>
    <row r="8113" spans="1:7" x14ac:dyDescent="0.2">
      <c r="A8113" s="6" t="s">
        <v>205</v>
      </c>
      <c r="B8113" s="6" t="s">
        <v>192</v>
      </c>
      <c r="C8113" s="6" t="s">
        <v>166</v>
      </c>
      <c r="D8113">
        <v>43867.334009999999</v>
      </c>
      <c r="E8113" s="6" t="s">
        <v>86</v>
      </c>
      <c r="F8113" s="6" t="s">
        <v>85</v>
      </c>
      <c r="G8113">
        <v>20260723</v>
      </c>
    </row>
    <row r="8114" spans="1:7" x14ac:dyDescent="0.2">
      <c r="A8114" s="6" t="s">
        <v>205</v>
      </c>
      <c r="B8114" s="6" t="s">
        <v>192</v>
      </c>
      <c r="C8114" s="6" t="s">
        <v>166</v>
      </c>
      <c r="D8114">
        <v>5599.3188440000004</v>
      </c>
      <c r="E8114" s="6" t="s">
        <v>88</v>
      </c>
      <c r="F8114" s="6" t="s">
        <v>87</v>
      </c>
      <c r="G8114">
        <v>20260723</v>
      </c>
    </row>
    <row r="8115" spans="1:7" x14ac:dyDescent="0.2">
      <c r="A8115" s="6" t="s">
        <v>205</v>
      </c>
      <c r="B8115" s="6" t="s">
        <v>192</v>
      </c>
      <c r="C8115" s="6" t="s">
        <v>166</v>
      </c>
      <c r="D8115">
        <v>29960.041679999998</v>
      </c>
      <c r="E8115" s="6" t="s">
        <v>90</v>
      </c>
      <c r="F8115" s="6" t="s">
        <v>89</v>
      </c>
      <c r="G8115">
        <v>20260723</v>
      </c>
    </row>
    <row r="8116" spans="1:7" x14ac:dyDescent="0.2">
      <c r="A8116" s="6" t="s">
        <v>205</v>
      </c>
      <c r="B8116" s="6" t="s">
        <v>192</v>
      </c>
      <c r="C8116" s="6" t="s">
        <v>166</v>
      </c>
      <c r="D8116">
        <v>2424.4926059999998</v>
      </c>
      <c r="E8116" s="6" t="s">
        <v>92</v>
      </c>
      <c r="F8116" s="6" t="s">
        <v>91</v>
      </c>
      <c r="G8116">
        <v>20260723</v>
      </c>
    </row>
    <row r="8117" spans="1:7" x14ac:dyDescent="0.2">
      <c r="A8117" s="6" t="s">
        <v>205</v>
      </c>
      <c r="B8117" s="6" t="s">
        <v>192</v>
      </c>
      <c r="C8117" s="6" t="s">
        <v>166</v>
      </c>
      <c r="D8117">
        <v>0</v>
      </c>
      <c r="E8117" s="6" t="s">
        <v>94</v>
      </c>
      <c r="F8117" s="6" t="s">
        <v>93</v>
      </c>
      <c r="G8117">
        <v>20260723</v>
      </c>
    </row>
    <row r="8118" spans="1:7" x14ac:dyDescent="0.2">
      <c r="A8118" s="6" t="s">
        <v>205</v>
      </c>
      <c r="B8118" s="6" t="s">
        <v>192</v>
      </c>
      <c r="C8118" s="6" t="s">
        <v>166</v>
      </c>
      <c r="D8118">
        <v>22857.581450999998</v>
      </c>
      <c r="E8118" s="6" t="s">
        <v>96</v>
      </c>
      <c r="F8118" s="6" t="s">
        <v>95</v>
      </c>
      <c r="G8118">
        <v>20260723</v>
      </c>
    </row>
    <row r="8119" spans="1:7" x14ac:dyDescent="0.2">
      <c r="A8119" s="6" t="s">
        <v>205</v>
      </c>
      <c r="B8119" s="6" t="s">
        <v>192</v>
      </c>
      <c r="C8119" s="6" t="s">
        <v>166</v>
      </c>
      <c r="D8119">
        <v>3401.184667</v>
      </c>
      <c r="E8119" s="6" t="s">
        <v>98</v>
      </c>
      <c r="F8119" s="6" t="s">
        <v>97</v>
      </c>
      <c r="G8119">
        <v>20260723</v>
      </c>
    </row>
    <row r="8120" spans="1:7" x14ac:dyDescent="0.2">
      <c r="A8120" s="6" t="s">
        <v>205</v>
      </c>
      <c r="B8120" s="6" t="s">
        <v>192</v>
      </c>
      <c r="C8120" s="6" t="s">
        <v>166</v>
      </c>
      <c r="D8120">
        <v>2748782.8694770001</v>
      </c>
      <c r="E8120" s="6" t="s">
        <v>100</v>
      </c>
      <c r="F8120" s="6" t="s">
        <v>99</v>
      </c>
      <c r="G8120">
        <v>20260723</v>
      </c>
    </row>
    <row r="8121" spans="1:7" x14ac:dyDescent="0.2">
      <c r="A8121" s="6" t="s">
        <v>205</v>
      </c>
      <c r="B8121" s="6" t="s">
        <v>192</v>
      </c>
      <c r="C8121" s="6" t="s">
        <v>166</v>
      </c>
      <c r="E8121" s="6" t="s">
        <v>102</v>
      </c>
      <c r="F8121" s="6" t="s">
        <v>101</v>
      </c>
      <c r="G8121">
        <v>20260723</v>
      </c>
    </row>
    <row r="8122" spans="1:7" x14ac:dyDescent="0.2">
      <c r="A8122" s="6" t="s">
        <v>205</v>
      </c>
      <c r="B8122" s="6" t="s">
        <v>192</v>
      </c>
      <c r="C8122" s="6" t="s">
        <v>166</v>
      </c>
      <c r="D8122">
        <v>183189.080793</v>
      </c>
      <c r="E8122" s="6" t="s">
        <v>167</v>
      </c>
      <c r="F8122" s="6" t="s">
        <v>103</v>
      </c>
      <c r="G8122">
        <v>20260723</v>
      </c>
    </row>
    <row r="8123" spans="1:7" x14ac:dyDescent="0.2">
      <c r="A8123" s="6" t="s">
        <v>205</v>
      </c>
      <c r="B8123" s="6" t="s">
        <v>192</v>
      </c>
      <c r="C8123" s="6" t="s">
        <v>166</v>
      </c>
      <c r="D8123">
        <v>145172.02228999999</v>
      </c>
      <c r="E8123" s="6" t="s">
        <v>168</v>
      </c>
      <c r="F8123" s="6" t="s">
        <v>104</v>
      </c>
      <c r="G8123">
        <v>20260723</v>
      </c>
    </row>
    <row r="8124" spans="1:7" x14ac:dyDescent="0.2">
      <c r="A8124" s="6" t="s">
        <v>205</v>
      </c>
      <c r="B8124" s="6" t="s">
        <v>192</v>
      </c>
      <c r="C8124" s="6" t="s">
        <v>166</v>
      </c>
      <c r="D8124">
        <v>4.4326239999999997</v>
      </c>
      <c r="E8124" s="6" t="s">
        <v>106</v>
      </c>
      <c r="F8124" s="6" t="s">
        <v>105</v>
      </c>
      <c r="G8124">
        <v>20260723</v>
      </c>
    </row>
    <row r="8125" spans="1:7" x14ac:dyDescent="0.2">
      <c r="A8125" s="6" t="s">
        <v>205</v>
      </c>
      <c r="B8125" s="6" t="s">
        <v>192</v>
      </c>
      <c r="C8125" s="6" t="s">
        <v>166</v>
      </c>
      <c r="D8125">
        <v>137666.95634899999</v>
      </c>
      <c r="E8125" s="6" t="s">
        <v>108</v>
      </c>
      <c r="F8125" s="6" t="s">
        <v>107</v>
      </c>
      <c r="G8125">
        <v>20260723</v>
      </c>
    </row>
    <row r="8126" spans="1:7" x14ac:dyDescent="0.2">
      <c r="A8126" s="6" t="s">
        <v>205</v>
      </c>
      <c r="B8126" s="6" t="s">
        <v>192</v>
      </c>
      <c r="C8126" s="6" t="s">
        <v>166</v>
      </c>
      <c r="D8126">
        <v>7500.6333180000001</v>
      </c>
      <c r="E8126" s="6" t="s">
        <v>110</v>
      </c>
      <c r="F8126" s="6" t="s">
        <v>109</v>
      </c>
      <c r="G8126">
        <v>20260723</v>
      </c>
    </row>
    <row r="8127" spans="1:7" x14ac:dyDescent="0.2">
      <c r="A8127" s="6" t="s">
        <v>205</v>
      </c>
      <c r="B8127" s="6" t="s">
        <v>192</v>
      </c>
      <c r="C8127" s="6" t="s">
        <v>166</v>
      </c>
      <c r="D8127">
        <v>38017.058122000002</v>
      </c>
      <c r="E8127" s="6" t="s">
        <v>112</v>
      </c>
      <c r="F8127" s="6" t="s">
        <v>111</v>
      </c>
      <c r="G8127">
        <v>20260723</v>
      </c>
    </row>
    <row r="8128" spans="1:7" x14ac:dyDescent="0.2">
      <c r="A8128" s="6" t="s">
        <v>205</v>
      </c>
      <c r="B8128" s="6" t="s">
        <v>192</v>
      </c>
      <c r="C8128" s="6" t="s">
        <v>166</v>
      </c>
      <c r="D8128">
        <v>0</v>
      </c>
      <c r="E8128" s="6" t="s">
        <v>106</v>
      </c>
      <c r="F8128" s="6" t="s">
        <v>113</v>
      </c>
      <c r="G8128">
        <v>20260723</v>
      </c>
    </row>
    <row r="8129" spans="1:7" x14ac:dyDescent="0.2">
      <c r="A8129" s="6" t="s">
        <v>205</v>
      </c>
      <c r="B8129" s="6" t="s">
        <v>192</v>
      </c>
      <c r="C8129" s="6" t="s">
        <v>166</v>
      </c>
      <c r="D8129">
        <v>35530.803355999997</v>
      </c>
      <c r="E8129" s="6" t="s">
        <v>108</v>
      </c>
      <c r="F8129" s="6" t="s">
        <v>114</v>
      </c>
      <c r="G8129">
        <v>20260723</v>
      </c>
    </row>
    <row r="8130" spans="1:7" x14ac:dyDescent="0.2">
      <c r="A8130" s="6" t="s">
        <v>205</v>
      </c>
      <c r="B8130" s="6" t="s">
        <v>192</v>
      </c>
      <c r="C8130" s="6" t="s">
        <v>166</v>
      </c>
      <c r="D8130">
        <v>2486.254766</v>
      </c>
      <c r="E8130" s="6" t="s">
        <v>110</v>
      </c>
      <c r="F8130" s="6" t="s">
        <v>115</v>
      </c>
      <c r="G8130">
        <v>20260723</v>
      </c>
    </row>
    <row r="8131" spans="1:7" x14ac:dyDescent="0.2">
      <c r="A8131" s="6" t="s">
        <v>205</v>
      </c>
      <c r="B8131" s="6" t="s">
        <v>192</v>
      </c>
      <c r="C8131" s="6" t="s">
        <v>166</v>
      </c>
      <c r="D8131">
        <v>1364631.2638590001</v>
      </c>
      <c r="E8131" s="6" t="s">
        <v>117</v>
      </c>
      <c r="F8131" s="6" t="s">
        <v>116</v>
      </c>
      <c r="G8131">
        <v>20260723</v>
      </c>
    </row>
    <row r="8132" spans="1:7" x14ac:dyDescent="0.2">
      <c r="A8132" s="6" t="s">
        <v>205</v>
      </c>
      <c r="B8132" s="6" t="s">
        <v>192</v>
      </c>
      <c r="C8132" s="6" t="s">
        <v>166</v>
      </c>
      <c r="D8132">
        <v>47130.290265000003</v>
      </c>
      <c r="E8132" s="6" t="s">
        <v>119</v>
      </c>
      <c r="F8132" s="6" t="s">
        <v>118</v>
      </c>
      <c r="G8132">
        <v>20260723</v>
      </c>
    </row>
    <row r="8133" spans="1:7" x14ac:dyDescent="0.2">
      <c r="A8133" s="6" t="s">
        <v>205</v>
      </c>
      <c r="B8133" s="6" t="s">
        <v>192</v>
      </c>
      <c r="C8133" s="6" t="s">
        <v>166</v>
      </c>
      <c r="D8133">
        <v>-7.5511200000000001</v>
      </c>
      <c r="E8133" s="6" t="s">
        <v>106</v>
      </c>
      <c r="F8133" s="6" t="s">
        <v>120</v>
      </c>
      <c r="G8133">
        <v>20260723</v>
      </c>
    </row>
    <row r="8134" spans="1:7" x14ac:dyDescent="0.2">
      <c r="A8134" s="6" t="s">
        <v>205</v>
      </c>
      <c r="B8134" s="6" t="s">
        <v>192</v>
      </c>
      <c r="C8134" s="6" t="s">
        <v>166</v>
      </c>
      <c r="D8134">
        <v>44549.604993000001</v>
      </c>
      <c r="E8134" s="6" t="s">
        <v>108</v>
      </c>
      <c r="F8134" s="6" t="s">
        <v>121</v>
      </c>
      <c r="G8134">
        <v>20260723</v>
      </c>
    </row>
    <row r="8135" spans="1:7" x14ac:dyDescent="0.2">
      <c r="A8135" s="6" t="s">
        <v>205</v>
      </c>
      <c r="B8135" s="6" t="s">
        <v>192</v>
      </c>
      <c r="C8135" s="6" t="s">
        <v>166</v>
      </c>
      <c r="D8135">
        <v>2588.236382</v>
      </c>
      <c r="E8135" s="6" t="s">
        <v>110</v>
      </c>
      <c r="F8135" s="6" t="s">
        <v>122</v>
      </c>
      <c r="G8135">
        <v>20260723</v>
      </c>
    </row>
    <row r="8136" spans="1:7" x14ac:dyDescent="0.2">
      <c r="A8136" s="6" t="s">
        <v>205</v>
      </c>
      <c r="B8136" s="6" t="s">
        <v>192</v>
      </c>
      <c r="C8136" s="6" t="s">
        <v>166</v>
      </c>
      <c r="D8136">
        <v>1317500.9736039999</v>
      </c>
      <c r="E8136" s="6" t="s">
        <v>169</v>
      </c>
      <c r="F8136" s="6" t="s">
        <v>123</v>
      </c>
      <c r="G8136">
        <v>20260723</v>
      </c>
    </row>
    <row r="8137" spans="1:7" x14ac:dyDescent="0.2">
      <c r="A8137" s="6" t="s">
        <v>205</v>
      </c>
      <c r="B8137" s="6" t="s">
        <v>192</v>
      </c>
      <c r="C8137" s="6" t="s">
        <v>166</v>
      </c>
      <c r="D8137">
        <v>-244.42892599999999</v>
      </c>
      <c r="E8137" s="6" t="s">
        <v>106</v>
      </c>
      <c r="F8137" s="6" t="s">
        <v>124</v>
      </c>
      <c r="G8137">
        <v>20260723</v>
      </c>
    </row>
    <row r="8138" spans="1:7" x14ac:dyDescent="0.2">
      <c r="A8138" s="6" t="s">
        <v>205</v>
      </c>
      <c r="B8138" s="6" t="s">
        <v>192</v>
      </c>
      <c r="C8138" s="6" t="s">
        <v>166</v>
      </c>
      <c r="D8138">
        <v>1296419.8685300001</v>
      </c>
      <c r="E8138" s="6" t="s">
        <v>108</v>
      </c>
      <c r="F8138" s="6" t="s">
        <v>125</v>
      </c>
      <c r="G8138">
        <v>20260723</v>
      </c>
    </row>
    <row r="8139" spans="1:7" x14ac:dyDescent="0.2">
      <c r="A8139" s="6" t="s">
        <v>205</v>
      </c>
      <c r="B8139" s="6" t="s">
        <v>192</v>
      </c>
      <c r="C8139" s="6" t="s">
        <v>166</v>
      </c>
      <c r="D8139">
        <v>21325.534</v>
      </c>
      <c r="E8139" s="6" t="s">
        <v>110</v>
      </c>
      <c r="F8139" s="6" t="s">
        <v>126</v>
      </c>
      <c r="G8139">
        <v>20260723</v>
      </c>
    </row>
    <row r="8140" spans="1:7" x14ac:dyDescent="0.2">
      <c r="A8140" s="6" t="s">
        <v>205</v>
      </c>
      <c r="B8140" s="6" t="s">
        <v>192</v>
      </c>
      <c r="C8140" s="6" t="s">
        <v>166</v>
      </c>
      <c r="D8140">
        <v>437437.95089099999</v>
      </c>
      <c r="E8140" s="6" t="s">
        <v>170</v>
      </c>
      <c r="F8140" s="6" t="s">
        <v>127</v>
      </c>
      <c r="G8140">
        <v>20260723</v>
      </c>
    </row>
    <row r="8141" spans="1:7" x14ac:dyDescent="0.2">
      <c r="A8141" s="6" t="s">
        <v>205</v>
      </c>
      <c r="B8141" s="6" t="s">
        <v>192</v>
      </c>
      <c r="C8141" s="6" t="s">
        <v>166</v>
      </c>
      <c r="D8141">
        <v>107.818544</v>
      </c>
      <c r="E8141" s="6" t="s">
        <v>106</v>
      </c>
      <c r="F8141" s="6" t="s">
        <v>128</v>
      </c>
      <c r="G8141">
        <v>20260723</v>
      </c>
    </row>
    <row r="8142" spans="1:7" x14ac:dyDescent="0.2">
      <c r="A8142" s="6" t="s">
        <v>205</v>
      </c>
      <c r="B8142" s="6" t="s">
        <v>192</v>
      </c>
      <c r="C8142" s="6" t="s">
        <v>166</v>
      </c>
      <c r="D8142">
        <v>431346.93216899998</v>
      </c>
      <c r="E8142" s="6" t="s">
        <v>108</v>
      </c>
      <c r="F8142" s="6" t="s">
        <v>129</v>
      </c>
      <c r="G8142">
        <v>20260723</v>
      </c>
    </row>
    <row r="8143" spans="1:7" x14ac:dyDescent="0.2">
      <c r="A8143" s="6" t="s">
        <v>205</v>
      </c>
      <c r="B8143" s="6" t="s">
        <v>192</v>
      </c>
      <c r="C8143" s="6" t="s">
        <v>166</v>
      </c>
      <c r="D8143">
        <v>5983.2001769999997</v>
      </c>
      <c r="E8143" s="6" t="s">
        <v>110</v>
      </c>
      <c r="F8143" s="6" t="s">
        <v>130</v>
      </c>
      <c r="G8143">
        <v>20260723</v>
      </c>
    </row>
    <row r="8144" spans="1:7" x14ac:dyDescent="0.2">
      <c r="A8144" s="6" t="s">
        <v>205</v>
      </c>
      <c r="B8144" s="6" t="s">
        <v>192</v>
      </c>
      <c r="C8144" s="6" t="s">
        <v>166</v>
      </c>
      <c r="E8144" s="6" t="s">
        <v>132</v>
      </c>
      <c r="F8144" s="6" t="s">
        <v>131</v>
      </c>
      <c r="G8144">
        <v>20260723</v>
      </c>
    </row>
    <row r="8145" spans="1:7" x14ac:dyDescent="0.2">
      <c r="A8145" s="6" t="s">
        <v>205</v>
      </c>
      <c r="B8145" s="6" t="s">
        <v>192</v>
      </c>
      <c r="C8145" s="6" t="s">
        <v>166</v>
      </c>
      <c r="D8145">
        <v>423.82355200000001</v>
      </c>
      <c r="E8145" s="6" t="s">
        <v>134</v>
      </c>
      <c r="F8145" s="6" t="s">
        <v>133</v>
      </c>
      <c r="G8145">
        <v>20260723</v>
      </c>
    </row>
    <row r="8146" spans="1:7" x14ac:dyDescent="0.2">
      <c r="A8146" s="6" t="s">
        <v>205</v>
      </c>
      <c r="B8146" s="6" t="s">
        <v>192</v>
      </c>
      <c r="C8146" s="6" t="s">
        <v>166</v>
      </c>
      <c r="D8146">
        <v>2515.8969550000002</v>
      </c>
      <c r="E8146" s="6" t="s">
        <v>136</v>
      </c>
      <c r="F8146" s="6" t="s">
        <v>135</v>
      </c>
      <c r="G8146">
        <v>20260723</v>
      </c>
    </row>
    <row r="8147" spans="1:7" x14ac:dyDescent="0.2">
      <c r="A8147" s="6" t="s">
        <v>205</v>
      </c>
      <c r="B8147" s="6" t="s">
        <v>192</v>
      </c>
      <c r="C8147" s="6" t="s">
        <v>166</v>
      </c>
      <c r="D8147">
        <v>2183.5047049999998</v>
      </c>
      <c r="E8147" s="6" t="s">
        <v>138</v>
      </c>
      <c r="F8147" s="6" t="s">
        <v>137</v>
      </c>
      <c r="G8147">
        <v>20260723</v>
      </c>
    </row>
    <row r="8148" spans="1:7" x14ac:dyDescent="0.2">
      <c r="A8148" s="6" t="s">
        <v>205</v>
      </c>
      <c r="B8148" s="6" t="s">
        <v>192</v>
      </c>
      <c r="C8148" s="6" t="s">
        <v>166</v>
      </c>
      <c r="D8148">
        <v>32521.691429999999</v>
      </c>
      <c r="E8148" s="6" t="s">
        <v>140</v>
      </c>
      <c r="F8148" s="6" t="s">
        <v>139</v>
      </c>
      <c r="G8148">
        <v>20260723</v>
      </c>
    </row>
    <row r="8149" spans="1:7" x14ac:dyDescent="0.2">
      <c r="A8149" s="6" t="s">
        <v>205</v>
      </c>
      <c r="B8149" s="6" t="s">
        <v>192</v>
      </c>
      <c r="C8149" s="6" t="s">
        <v>166</v>
      </c>
      <c r="D8149">
        <v>21661.132473999998</v>
      </c>
      <c r="E8149" s="6" t="s">
        <v>142</v>
      </c>
      <c r="F8149" s="6" t="s">
        <v>141</v>
      </c>
      <c r="G8149">
        <v>20260723</v>
      </c>
    </row>
    <row r="8150" spans="1:7" x14ac:dyDescent="0.2">
      <c r="A8150" s="6" t="s">
        <v>205</v>
      </c>
      <c r="B8150" s="6" t="s">
        <v>192</v>
      </c>
      <c r="C8150" s="6" t="s">
        <v>166</v>
      </c>
      <c r="D8150">
        <v>7908.5036049999999</v>
      </c>
      <c r="E8150" s="6" t="s">
        <v>52</v>
      </c>
      <c r="F8150" s="6" t="s">
        <v>143</v>
      </c>
      <c r="G8150">
        <v>20260723</v>
      </c>
    </row>
    <row r="8151" spans="1:7" x14ac:dyDescent="0.2">
      <c r="A8151" s="6" t="s">
        <v>205</v>
      </c>
      <c r="B8151" s="6" t="s">
        <v>192</v>
      </c>
      <c r="C8151" s="6" t="s">
        <v>166</v>
      </c>
      <c r="D8151">
        <v>58324.433499999999</v>
      </c>
      <c r="E8151" s="6" t="s">
        <v>145</v>
      </c>
      <c r="F8151" s="6" t="s">
        <v>144</v>
      </c>
      <c r="G8151">
        <v>20260723</v>
      </c>
    </row>
    <row r="8152" spans="1:7" x14ac:dyDescent="0.2">
      <c r="A8152" s="6" t="s">
        <v>205</v>
      </c>
      <c r="B8152" s="6" t="s">
        <v>192</v>
      </c>
      <c r="C8152" s="6" t="s">
        <v>166</v>
      </c>
      <c r="D8152">
        <v>84684.913411000001</v>
      </c>
      <c r="E8152" s="6" t="s">
        <v>147</v>
      </c>
      <c r="F8152" s="6" t="s">
        <v>146</v>
      </c>
      <c r="G8152">
        <v>20260723</v>
      </c>
    </row>
    <row r="8153" spans="1:7" x14ac:dyDescent="0.2">
      <c r="A8153" s="6" t="s">
        <v>205</v>
      </c>
      <c r="B8153" s="6" t="s">
        <v>192</v>
      </c>
      <c r="C8153" s="6" t="s">
        <v>166</v>
      </c>
      <c r="D8153">
        <v>21892.649149000001</v>
      </c>
      <c r="E8153" s="6" t="s">
        <v>149</v>
      </c>
      <c r="F8153" s="6" t="s">
        <v>148</v>
      </c>
      <c r="G8153">
        <v>20260723</v>
      </c>
    </row>
    <row r="8154" spans="1:7" x14ac:dyDescent="0.2">
      <c r="A8154" s="6" t="s">
        <v>205</v>
      </c>
      <c r="B8154" s="6" t="s">
        <v>192</v>
      </c>
      <c r="C8154" s="6" t="s">
        <v>166</v>
      </c>
      <c r="D8154">
        <v>13009.186947</v>
      </c>
      <c r="E8154" s="6" t="s">
        <v>151</v>
      </c>
      <c r="F8154" s="6" t="s">
        <v>150</v>
      </c>
      <c r="G8154">
        <v>20260723</v>
      </c>
    </row>
    <row r="8155" spans="1:7" x14ac:dyDescent="0.2">
      <c r="A8155" s="6" t="s">
        <v>205</v>
      </c>
      <c r="B8155" s="6" t="s">
        <v>192</v>
      </c>
      <c r="C8155" s="6" t="s">
        <v>166</v>
      </c>
      <c r="D8155">
        <v>25844.101279999999</v>
      </c>
      <c r="E8155" s="6" t="s">
        <v>153</v>
      </c>
      <c r="F8155" s="6" t="s">
        <v>152</v>
      </c>
      <c r="G8155">
        <v>20260723</v>
      </c>
    </row>
    <row r="8156" spans="1:7" x14ac:dyDescent="0.2">
      <c r="A8156" s="6" t="s">
        <v>205</v>
      </c>
      <c r="B8156" s="6" t="s">
        <v>192</v>
      </c>
      <c r="C8156" s="6" t="s">
        <v>166</v>
      </c>
      <c r="D8156">
        <v>57041.852347</v>
      </c>
      <c r="E8156" s="6" t="s">
        <v>155</v>
      </c>
      <c r="F8156" s="6" t="s">
        <v>154</v>
      </c>
      <c r="G8156">
        <v>20260723</v>
      </c>
    </row>
    <row r="8157" spans="1:7" x14ac:dyDescent="0.2">
      <c r="A8157" s="6" t="s">
        <v>205</v>
      </c>
      <c r="B8157" s="6" t="s">
        <v>192</v>
      </c>
      <c r="C8157" s="6" t="s">
        <v>166</v>
      </c>
      <c r="D8157">
        <v>374.30764199999999</v>
      </c>
      <c r="E8157" s="6" t="s">
        <v>157</v>
      </c>
      <c r="F8157" s="6" t="s">
        <v>156</v>
      </c>
      <c r="G8157">
        <v>20260723</v>
      </c>
    </row>
    <row r="8158" spans="1:7" x14ac:dyDescent="0.2">
      <c r="A8158" s="6" t="s">
        <v>205</v>
      </c>
      <c r="B8158" s="6" t="s">
        <v>192</v>
      </c>
      <c r="C8158" s="6" t="s">
        <v>166</v>
      </c>
      <c r="D8158">
        <v>56667.544705</v>
      </c>
      <c r="E8158" s="6" t="s">
        <v>159</v>
      </c>
      <c r="F8158" s="6" t="s">
        <v>158</v>
      </c>
      <c r="G8158">
        <v>20260723</v>
      </c>
    </row>
    <row r="8159" spans="1:7" x14ac:dyDescent="0.2">
      <c r="A8159" s="6" t="s">
        <v>205</v>
      </c>
      <c r="B8159" s="6" t="s">
        <v>192</v>
      </c>
      <c r="C8159" s="6" t="s">
        <v>166</v>
      </c>
      <c r="D8159">
        <v>6874.2801689999997</v>
      </c>
      <c r="E8159" s="6" t="s">
        <v>161</v>
      </c>
      <c r="F8159" s="6" t="s">
        <v>160</v>
      </c>
      <c r="G8159">
        <v>20260723</v>
      </c>
    </row>
    <row r="8160" spans="1:7" x14ac:dyDescent="0.2">
      <c r="A8160" s="6" t="s">
        <v>205</v>
      </c>
      <c r="B8160" s="6" t="s">
        <v>192</v>
      </c>
      <c r="C8160" s="6" t="s">
        <v>166</v>
      </c>
      <c r="D8160">
        <v>2320144.2638099999</v>
      </c>
      <c r="E8160" s="6" t="s">
        <v>163</v>
      </c>
      <c r="F8160" s="6" t="s">
        <v>162</v>
      </c>
      <c r="G8160">
        <v>20260723</v>
      </c>
    </row>
    <row r="8161" spans="1:7" x14ac:dyDescent="0.2">
      <c r="A8161" s="6" t="s">
        <v>205</v>
      </c>
      <c r="B8161" s="6" t="s">
        <v>192</v>
      </c>
      <c r="C8161" s="6" t="s">
        <v>166</v>
      </c>
      <c r="D8161">
        <v>428638.59945699997</v>
      </c>
      <c r="E8161" s="6" t="s">
        <v>165</v>
      </c>
      <c r="F8161" s="6" t="s">
        <v>164</v>
      </c>
      <c r="G8161">
        <v>20260723</v>
      </c>
    </row>
    <row r="8162" spans="1:7" x14ac:dyDescent="0.2">
      <c r="A8162" s="6" t="s">
        <v>205</v>
      </c>
      <c r="B8162" s="6" t="s">
        <v>193</v>
      </c>
      <c r="C8162" s="6" t="s">
        <v>166</v>
      </c>
      <c r="E8162" s="6" t="s">
        <v>12</v>
      </c>
      <c r="F8162" s="6" t="s">
        <v>11</v>
      </c>
      <c r="G8162">
        <v>20260723</v>
      </c>
    </row>
    <row r="8163" spans="1:7" x14ac:dyDescent="0.2">
      <c r="A8163" s="6" t="s">
        <v>205</v>
      </c>
      <c r="B8163" s="6" t="s">
        <v>193</v>
      </c>
      <c r="C8163" s="6" t="s">
        <v>166</v>
      </c>
      <c r="E8163" s="6" t="s">
        <v>16</v>
      </c>
      <c r="F8163" s="6" t="s">
        <v>15</v>
      </c>
      <c r="G8163">
        <v>20260723</v>
      </c>
    </row>
    <row r="8164" spans="1:7" x14ac:dyDescent="0.2">
      <c r="A8164" s="6" t="s">
        <v>205</v>
      </c>
      <c r="B8164" s="6" t="s">
        <v>193</v>
      </c>
      <c r="C8164" s="6" t="s">
        <v>166</v>
      </c>
      <c r="E8164" s="6" t="s">
        <v>18</v>
      </c>
      <c r="F8164" s="6" t="s">
        <v>17</v>
      </c>
      <c r="G8164">
        <v>20260723</v>
      </c>
    </row>
    <row r="8165" spans="1:7" x14ac:dyDescent="0.2">
      <c r="A8165" s="6" t="s">
        <v>205</v>
      </c>
      <c r="B8165" s="6" t="s">
        <v>193</v>
      </c>
      <c r="C8165" s="6" t="s">
        <v>166</v>
      </c>
      <c r="D8165">
        <v>164.30788799999999</v>
      </c>
      <c r="E8165" s="6" t="s">
        <v>20</v>
      </c>
      <c r="F8165" s="6" t="s">
        <v>19</v>
      </c>
      <c r="G8165">
        <v>20260723</v>
      </c>
    </row>
    <row r="8166" spans="1:7" x14ac:dyDescent="0.2">
      <c r="A8166" s="6" t="s">
        <v>205</v>
      </c>
      <c r="B8166" s="6" t="s">
        <v>193</v>
      </c>
      <c r="C8166" s="6" t="s">
        <v>166</v>
      </c>
      <c r="D8166">
        <v>4877.7197900000001</v>
      </c>
      <c r="E8166" s="6" t="s">
        <v>22</v>
      </c>
      <c r="F8166" s="6" t="s">
        <v>21</v>
      </c>
      <c r="G8166">
        <v>20260723</v>
      </c>
    </row>
    <row r="8167" spans="1:7" x14ac:dyDescent="0.2">
      <c r="A8167" s="6" t="s">
        <v>205</v>
      </c>
      <c r="B8167" s="6" t="s">
        <v>193</v>
      </c>
      <c r="C8167" s="6" t="s">
        <v>166</v>
      </c>
      <c r="D8167">
        <v>19.128993999999999</v>
      </c>
      <c r="E8167" s="6" t="s">
        <v>24</v>
      </c>
      <c r="F8167" s="6" t="s">
        <v>23</v>
      </c>
      <c r="G8167">
        <v>20260723</v>
      </c>
    </row>
    <row r="8168" spans="1:7" x14ac:dyDescent="0.2">
      <c r="A8168" s="6" t="s">
        <v>205</v>
      </c>
      <c r="B8168" s="6" t="s">
        <v>193</v>
      </c>
      <c r="C8168" s="6" t="s">
        <v>166</v>
      </c>
      <c r="D8168">
        <v>7704.5318930000003</v>
      </c>
      <c r="E8168" s="6" t="s">
        <v>26</v>
      </c>
      <c r="F8168" s="6" t="s">
        <v>25</v>
      </c>
      <c r="G8168">
        <v>20260723</v>
      </c>
    </row>
    <row r="8169" spans="1:7" x14ac:dyDescent="0.2">
      <c r="A8169" s="6" t="s">
        <v>205</v>
      </c>
      <c r="B8169" s="6" t="s">
        <v>193</v>
      </c>
      <c r="C8169" s="6" t="s">
        <v>166</v>
      </c>
      <c r="D8169">
        <v>2037293.225352</v>
      </c>
      <c r="E8169" s="6" t="s">
        <v>28</v>
      </c>
      <c r="F8169" s="6" t="s">
        <v>27</v>
      </c>
      <c r="G8169">
        <v>20260723</v>
      </c>
    </row>
    <row r="8170" spans="1:7" x14ac:dyDescent="0.2">
      <c r="A8170" s="6" t="s">
        <v>205</v>
      </c>
      <c r="B8170" s="6" t="s">
        <v>193</v>
      </c>
      <c r="C8170" s="6" t="s">
        <v>166</v>
      </c>
      <c r="D8170">
        <v>36627.811664000001</v>
      </c>
      <c r="E8170" s="6" t="s">
        <v>30</v>
      </c>
      <c r="F8170" s="6" t="s">
        <v>29</v>
      </c>
      <c r="G8170">
        <v>20260723</v>
      </c>
    </row>
    <row r="8171" spans="1:7" x14ac:dyDescent="0.2">
      <c r="A8171" s="6" t="s">
        <v>205</v>
      </c>
      <c r="B8171" s="6" t="s">
        <v>193</v>
      </c>
      <c r="C8171" s="6" t="s">
        <v>166</v>
      </c>
      <c r="D8171">
        <v>287140.99608800001</v>
      </c>
      <c r="E8171" s="6" t="s">
        <v>32</v>
      </c>
      <c r="F8171" s="6" t="s">
        <v>31</v>
      </c>
      <c r="G8171">
        <v>20260723</v>
      </c>
    </row>
    <row r="8172" spans="1:7" x14ac:dyDescent="0.2">
      <c r="A8172" s="6" t="s">
        <v>205</v>
      </c>
      <c r="B8172" s="6" t="s">
        <v>193</v>
      </c>
      <c r="C8172" s="6" t="s">
        <v>166</v>
      </c>
      <c r="D8172">
        <v>78888.840767999995</v>
      </c>
      <c r="E8172" s="6" t="s">
        <v>34</v>
      </c>
      <c r="F8172" s="6" t="s">
        <v>33</v>
      </c>
      <c r="G8172">
        <v>20260723</v>
      </c>
    </row>
    <row r="8173" spans="1:7" x14ac:dyDescent="0.2">
      <c r="A8173" s="6" t="s">
        <v>205</v>
      </c>
      <c r="B8173" s="6" t="s">
        <v>193</v>
      </c>
      <c r="C8173" s="6" t="s">
        <v>166</v>
      </c>
      <c r="D8173">
        <v>50143.593804999997</v>
      </c>
      <c r="E8173" s="6" t="s">
        <v>36</v>
      </c>
      <c r="F8173" s="6" t="s">
        <v>35</v>
      </c>
      <c r="G8173">
        <v>20260723</v>
      </c>
    </row>
    <row r="8174" spans="1:7" x14ac:dyDescent="0.2">
      <c r="A8174" s="6" t="s">
        <v>205</v>
      </c>
      <c r="B8174" s="6" t="s">
        <v>193</v>
      </c>
      <c r="C8174" s="6" t="s">
        <v>166</v>
      </c>
      <c r="D8174">
        <v>28745.246963000001</v>
      </c>
      <c r="E8174" s="6" t="s">
        <v>38</v>
      </c>
      <c r="F8174" s="6" t="s">
        <v>37</v>
      </c>
      <c r="G8174">
        <v>20260723</v>
      </c>
    </row>
    <row r="8175" spans="1:7" x14ac:dyDescent="0.2">
      <c r="A8175" s="6" t="s">
        <v>205</v>
      </c>
      <c r="B8175" s="6" t="s">
        <v>193</v>
      </c>
      <c r="C8175" s="6" t="s">
        <v>166</v>
      </c>
      <c r="D8175">
        <v>1167229.2191240001</v>
      </c>
      <c r="E8175" s="6" t="s">
        <v>40</v>
      </c>
      <c r="F8175" s="6" t="s">
        <v>39</v>
      </c>
      <c r="G8175">
        <v>20260723</v>
      </c>
    </row>
    <row r="8176" spans="1:7" x14ac:dyDescent="0.2">
      <c r="A8176" s="6" t="s">
        <v>205</v>
      </c>
      <c r="B8176" s="6" t="s">
        <v>193</v>
      </c>
      <c r="C8176" s="6" t="s">
        <v>166</v>
      </c>
      <c r="D8176">
        <v>529462.79715100001</v>
      </c>
      <c r="E8176" s="6" t="s">
        <v>42</v>
      </c>
      <c r="F8176" s="6" t="s">
        <v>41</v>
      </c>
      <c r="G8176">
        <v>20260723</v>
      </c>
    </row>
    <row r="8177" spans="1:7" x14ac:dyDescent="0.2">
      <c r="A8177" s="6" t="s">
        <v>205</v>
      </c>
      <c r="B8177" s="6" t="s">
        <v>193</v>
      </c>
      <c r="C8177" s="6" t="s">
        <v>166</v>
      </c>
      <c r="D8177">
        <v>572505.66611500003</v>
      </c>
      <c r="E8177" s="6" t="s">
        <v>44</v>
      </c>
      <c r="F8177" s="6" t="s">
        <v>43</v>
      </c>
      <c r="G8177">
        <v>20260723</v>
      </c>
    </row>
    <row r="8178" spans="1:7" x14ac:dyDescent="0.2">
      <c r="A8178" s="6" t="s">
        <v>205</v>
      </c>
      <c r="B8178" s="6" t="s">
        <v>193</v>
      </c>
      <c r="C8178" s="6" t="s">
        <v>166</v>
      </c>
      <c r="D8178">
        <v>58075.249451999996</v>
      </c>
      <c r="E8178" s="6" t="s">
        <v>46</v>
      </c>
      <c r="F8178" s="6" t="s">
        <v>45</v>
      </c>
      <c r="G8178">
        <v>20260723</v>
      </c>
    </row>
    <row r="8179" spans="1:7" x14ac:dyDescent="0.2">
      <c r="A8179" s="6" t="s">
        <v>205</v>
      </c>
      <c r="B8179" s="6" t="s">
        <v>193</v>
      </c>
      <c r="C8179" s="6" t="s">
        <v>166</v>
      </c>
      <c r="D8179">
        <v>7185.5064060000004</v>
      </c>
      <c r="E8179" s="6" t="s">
        <v>48</v>
      </c>
      <c r="F8179" s="6" t="s">
        <v>47</v>
      </c>
      <c r="G8179">
        <v>20260723</v>
      </c>
    </row>
    <row r="8180" spans="1:7" x14ac:dyDescent="0.2">
      <c r="A8180" s="6" t="s">
        <v>205</v>
      </c>
      <c r="B8180" s="6" t="s">
        <v>193</v>
      </c>
      <c r="C8180" s="6" t="s">
        <v>166</v>
      </c>
      <c r="D8180">
        <v>443390.88519</v>
      </c>
      <c r="E8180" s="6" t="s">
        <v>50</v>
      </c>
      <c r="F8180" s="6" t="s">
        <v>49</v>
      </c>
      <c r="G8180">
        <v>20260723</v>
      </c>
    </row>
    <row r="8181" spans="1:7" x14ac:dyDescent="0.2">
      <c r="A8181" s="6" t="s">
        <v>205</v>
      </c>
      <c r="B8181" s="6" t="s">
        <v>193</v>
      </c>
      <c r="C8181" s="6" t="s">
        <v>166</v>
      </c>
      <c r="D8181">
        <v>6461.2624100000003</v>
      </c>
      <c r="E8181" s="6" t="s">
        <v>52</v>
      </c>
      <c r="F8181" s="6" t="s">
        <v>51</v>
      </c>
      <c r="G8181">
        <v>20260723</v>
      </c>
    </row>
    <row r="8182" spans="1:7" x14ac:dyDescent="0.2">
      <c r="A8182" s="6" t="s">
        <v>205</v>
      </c>
      <c r="B8182" s="6" t="s">
        <v>193</v>
      </c>
      <c r="C8182" s="6" t="s">
        <v>166</v>
      </c>
      <c r="D8182">
        <v>14924.387543999999</v>
      </c>
      <c r="E8182" s="6" t="s">
        <v>54</v>
      </c>
      <c r="F8182" s="6" t="s">
        <v>53</v>
      </c>
      <c r="G8182">
        <v>20260723</v>
      </c>
    </row>
    <row r="8183" spans="1:7" x14ac:dyDescent="0.2">
      <c r="A8183" s="6" t="s">
        <v>205</v>
      </c>
      <c r="B8183" s="6" t="s">
        <v>193</v>
      </c>
      <c r="C8183" s="6" t="s">
        <v>166</v>
      </c>
      <c r="D8183">
        <v>2629.8225649999999</v>
      </c>
      <c r="E8183" s="6" t="s">
        <v>56</v>
      </c>
      <c r="F8183" s="6" t="s">
        <v>55</v>
      </c>
      <c r="G8183">
        <v>20260723</v>
      </c>
    </row>
    <row r="8184" spans="1:7" x14ac:dyDescent="0.2">
      <c r="A8184" s="6" t="s">
        <v>205</v>
      </c>
      <c r="B8184" s="6" t="s">
        <v>193</v>
      </c>
      <c r="C8184" s="6" t="s">
        <v>166</v>
      </c>
      <c r="D8184">
        <v>510283.66684700001</v>
      </c>
      <c r="E8184" s="6" t="s">
        <v>58</v>
      </c>
      <c r="F8184" s="6" t="s">
        <v>57</v>
      </c>
      <c r="G8184">
        <v>20260723</v>
      </c>
    </row>
    <row r="8185" spans="1:7" x14ac:dyDescent="0.2">
      <c r="A8185" s="6" t="s">
        <v>205</v>
      </c>
      <c r="B8185" s="6" t="s">
        <v>193</v>
      </c>
      <c r="C8185" s="6" t="s">
        <v>166</v>
      </c>
      <c r="D8185">
        <v>55135.053994000002</v>
      </c>
      <c r="E8185" s="6" t="s">
        <v>60</v>
      </c>
      <c r="F8185" s="6" t="s">
        <v>59</v>
      </c>
      <c r="G8185">
        <v>20260723</v>
      </c>
    </row>
    <row r="8186" spans="1:7" x14ac:dyDescent="0.2">
      <c r="A8186" s="6" t="s">
        <v>205</v>
      </c>
      <c r="B8186" s="6" t="s">
        <v>193</v>
      </c>
      <c r="C8186" s="6" t="s">
        <v>166</v>
      </c>
      <c r="D8186">
        <v>4602.8478219999997</v>
      </c>
      <c r="E8186" s="6" t="s">
        <v>62</v>
      </c>
      <c r="F8186" s="6" t="s">
        <v>61</v>
      </c>
      <c r="G8186">
        <v>20260723</v>
      </c>
    </row>
    <row r="8187" spans="1:7" x14ac:dyDescent="0.2">
      <c r="A8187" s="6" t="s">
        <v>205</v>
      </c>
      <c r="B8187" s="6" t="s">
        <v>193</v>
      </c>
      <c r="C8187" s="6" t="s">
        <v>166</v>
      </c>
      <c r="D8187">
        <v>1191.325703</v>
      </c>
      <c r="E8187" s="6" t="s">
        <v>64</v>
      </c>
      <c r="F8187" s="6" t="s">
        <v>63</v>
      </c>
      <c r="G8187">
        <v>20260723</v>
      </c>
    </row>
    <row r="8188" spans="1:7" x14ac:dyDescent="0.2">
      <c r="A8188" s="6" t="s">
        <v>205</v>
      </c>
      <c r="B8188" s="6" t="s">
        <v>193</v>
      </c>
      <c r="C8188" s="6" t="s">
        <v>166</v>
      </c>
      <c r="D8188">
        <v>49340.880469999996</v>
      </c>
      <c r="E8188" s="6" t="s">
        <v>66</v>
      </c>
      <c r="F8188" s="6" t="s">
        <v>65</v>
      </c>
      <c r="G8188">
        <v>20260723</v>
      </c>
    </row>
    <row r="8189" spans="1:7" x14ac:dyDescent="0.2">
      <c r="A8189" s="6" t="s">
        <v>205</v>
      </c>
      <c r="B8189" s="6" t="s">
        <v>193</v>
      </c>
      <c r="C8189" s="6" t="s">
        <v>166</v>
      </c>
      <c r="D8189">
        <v>122505.840593</v>
      </c>
      <c r="E8189" s="6" t="s">
        <v>68</v>
      </c>
      <c r="F8189" s="6" t="s">
        <v>67</v>
      </c>
      <c r="G8189">
        <v>20260723</v>
      </c>
    </row>
    <row r="8190" spans="1:7" x14ac:dyDescent="0.2">
      <c r="A8190" s="6" t="s">
        <v>205</v>
      </c>
      <c r="B8190" s="6" t="s">
        <v>193</v>
      </c>
      <c r="C8190" s="6" t="s">
        <v>166</v>
      </c>
      <c r="D8190">
        <v>51517.969856000003</v>
      </c>
      <c r="E8190" s="6" t="s">
        <v>70</v>
      </c>
      <c r="F8190" s="6" t="s">
        <v>69</v>
      </c>
      <c r="G8190">
        <v>20260723</v>
      </c>
    </row>
    <row r="8191" spans="1:7" x14ac:dyDescent="0.2">
      <c r="A8191" s="6" t="s">
        <v>205</v>
      </c>
      <c r="B8191" s="6" t="s">
        <v>193</v>
      </c>
      <c r="C8191" s="6" t="s">
        <v>166</v>
      </c>
      <c r="D8191">
        <v>41696.262038000001</v>
      </c>
      <c r="E8191" s="6" t="s">
        <v>72</v>
      </c>
      <c r="F8191" s="6" t="s">
        <v>71</v>
      </c>
      <c r="G8191">
        <v>20260723</v>
      </c>
    </row>
    <row r="8192" spans="1:7" x14ac:dyDescent="0.2">
      <c r="A8192" s="6" t="s">
        <v>205</v>
      </c>
      <c r="B8192" s="6" t="s">
        <v>193</v>
      </c>
      <c r="C8192" s="6" t="s">
        <v>166</v>
      </c>
      <c r="D8192">
        <v>9821.7075270000005</v>
      </c>
      <c r="E8192" s="6" t="s">
        <v>74</v>
      </c>
      <c r="F8192" s="6" t="s">
        <v>73</v>
      </c>
      <c r="G8192">
        <v>20260723</v>
      </c>
    </row>
    <row r="8193" spans="1:7" x14ac:dyDescent="0.2">
      <c r="A8193" s="6" t="s">
        <v>205</v>
      </c>
      <c r="B8193" s="6" t="s">
        <v>193</v>
      </c>
      <c r="C8193" s="6" t="s">
        <v>166</v>
      </c>
      <c r="D8193">
        <v>64365.552552000001</v>
      </c>
      <c r="E8193" s="6" t="s">
        <v>76</v>
      </c>
      <c r="F8193" s="6" t="s">
        <v>75</v>
      </c>
      <c r="G8193">
        <v>20260723</v>
      </c>
    </row>
    <row r="8194" spans="1:7" x14ac:dyDescent="0.2">
      <c r="A8194" s="6" t="s">
        <v>205</v>
      </c>
      <c r="B8194" s="6" t="s">
        <v>193</v>
      </c>
      <c r="C8194" s="6" t="s">
        <v>166</v>
      </c>
      <c r="D8194">
        <v>10484.055429</v>
      </c>
      <c r="E8194" s="6" t="s">
        <v>78</v>
      </c>
      <c r="F8194" s="6" t="s">
        <v>77</v>
      </c>
      <c r="G8194">
        <v>20260723</v>
      </c>
    </row>
    <row r="8195" spans="1:7" x14ac:dyDescent="0.2">
      <c r="A8195" s="6" t="s">
        <v>205</v>
      </c>
      <c r="B8195" s="6" t="s">
        <v>193</v>
      </c>
      <c r="C8195" s="6" t="s">
        <v>166</v>
      </c>
      <c r="D8195">
        <v>53881.497130000003</v>
      </c>
      <c r="E8195" s="6" t="s">
        <v>80</v>
      </c>
      <c r="F8195" s="6" t="s">
        <v>79</v>
      </c>
      <c r="G8195">
        <v>20260723</v>
      </c>
    </row>
    <row r="8196" spans="1:7" x14ac:dyDescent="0.2">
      <c r="A8196" s="6" t="s">
        <v>205</v>
      </c>
      <c r="B8196" s="6" t="s">
        <v>193</v>
      </c>
      <c r="C8196" s="6" t="s">
        <v>166</v>
      </c>
      <c r="D8196">
        <v>6622.3184760000004</v>
      </c>
      <c r="E8196" s="6" t="s">
        <v>82</v>
      </c>
      <c r="F8196" s="6" t="s">
        <v>81</v>
      </c>
      <c r="G8196">
        <v>20260723</v>
      </c>
    </row>
    <row r="8197" spans="1:7" x14ac:dyDescent="0.2">
      <c r="A8197" s="6" t="s">
        <v>205</v>
      </c>
      <c r="B8197" s="6" t="s">
        <v>193</v>
      </c>
      <c r="C8197" s="6" t="s">
        <v>166</v>
      </c>
      <c r="D8197">
        <v>35530.678331000003</v>
      </c>
      <c r="E8197" s="6" t="s">
        <v>84</v>
      </c>
      <c r="F8197" s="6" t="s">
        <v>83</v>
      </c>
      <c r="G8197">
        <v>20260723</v>
      </c>
    </row>
    <row r="8198" spans="1:7" x14ac:dyDescent="0.2">
      <c r="A8198" s="6" t="s">
        <v>205</v>
      </c>
      <c r="B8198" s="6" t="s">
        <v>193</v>
      </c>
      <c r="C8198" s="6" t="s">
        <v>166</v>
      </c>
      <c r="D8198">
        <v>42696.824907000002</v>
      </c>
      <c r="E8198" s="6" t="s">
        <v>86</v>
      </c>
      <c r="F8198" s="6" t="s">
        <v>85</v>
      </c>
      <c r="G8198">
        <v>20260723</v>
      </c>
    </row>
    <row r="8199" spans="1:7" x14ac:dyDescent="0.2">
      <c r="A8199" s="6" t="s">
        <v>205</v>
      </c>
      <c r="B8199" s="6" t="s">
        <v>193</v>
      </c>
      <c r="C8199" s="6" t="s">
        <v>166</v>
      </c>
      <c r="D8199">
        <v>6345.8787270000003</v>
      </c>
      <c r="E8199" s="6" t="s">
        <v>88</v>
      </c>
      <c r="F8199" s="6" t="s">
        <v>87</v>
      </c>
      <c r="G8199">
        <v>20260723</v>
      </c>
    </row>
    <row r="8200" spans="1:7" x14ac:dyDescent="0.2">
      <c r="A8200" s="6" t="s">
        <v>205</v>
      </c>
      <c r="B8200" s="6" t="s">
        <v>193</v>
      </c>
      <c r="C8200" s="6" t="s">
        <v>166</v>
      </c>
      <c r="D8200">
        <v>23628.963210999998</v>
      </c>
      <c r="E8200" s="6" t="s">
        <v>90</v>
      </c>
      <c r="F8200" s="6" t="s">
        <v>89</v>
      </c>
      <c r="G8200">
        <v>20260723</v>
      </c>
    </row>
    <row r="8201" spans="1:7" x14ac:dyDescent="0.2">
      <c r="A8201" s="6" t="s">
        <v>205</v>
      </c>
      <c r="B8201" s="6" t="s">
        <v>193</v>
      </c>
      <c r="C8201" s="6" t="s">
        <v>166</v>
      </c>
      <c r="D8201">
        <v>1307.411695</v>
      </c>
      <c r="E8201" s="6" t="s">
        <v>92</v>
      </c>
      <c r="F8201" s="6" t="s">
        <v>91</v>
      </c>
      <c r="G8201">
        <v>20260723</v>
      </c>
    </row>
    <row r="8202" spans="1:7" x14ac:dyDescent="0.2">
      <c r="A8202" s="6" t="s">
        <v>205</v>
      </c>
      <c r="B8202" s="6" t="s">
        <v>193</v>
      </c>
      <c r="C8202" s="6" t="s">
        <v>166</v>
      </c>
      <c r="D8202">
        <v>0</v>
      </c>
      <c r="E8202" s="6" t="s">
        <v>94</v>
      </c>
      <c r="F8202" s="6" t="s">
        <v>93</v>
      </c>
      <c r="G8202">
        <v>20260723</v>
      </c>
    </row>
    <row r="8203" spans="1:7" x14ac:dyDescent="0.2">
      <c r="A8203" s="6" t="s">
        <v>205</v>
      </c>
      <c r="B8203" s="6" t="s">
        <v>193</v>
      </c>
      <c r="C8203" s="6" t="s">
        <v>166</v>
      </c>
      <c r="D8203">
        <v>25103.489699000002</v>
      </c>
      <c r="E8203" s="6" t="s">
        <v>96</v>
      </c>
      <c r="F8203" s="6" t="s">
        <v>95</v>
      </c>
      <c r="G8203">
        <v>20260723</v>
      </c>
    </row>
    <row r="8204" spans="1:7" x14ac:dyDescent="0.2">
      <c r="A8204" s="6" t="s">
        <v>205</v>
      </c>
      <c r="B8204" s="6" t="s">
        <v>193</v>
      </c>
      <c r="C8204" s="6" t="s">
        <v>166</v>
      </c>
      <c r="D8204">
        <v>4513.4288349999997</v>
      </c>
      <c r="E8204" s="6" t="s">
        <v>98</v>
      </c>
      <c r="F8204" s="6" t="s">
        <v>97</v>
      </c>
      <c r="G8204">
        <v>20260723</v>
      </c>
    </row>
    <row r="8205" spans="1:7" x14ac:dyDescent="0.2">
      <c r="A8205" s="6" t="s">
        <v>205</v>
      </c>
      <c r="B8205" s="6" t="s">
        <v>193</v>
      </c>
      <c r="C8205" s="6" t="s">
        <v>166</v>
      </c>
      <c r="D8205">
        <v>2877110.1507529998</v>
      </c>
      <c r="E8205" s="6" t="s">
        <v>100</v>
      </c>
      <c r="F8205" s="6" t="s">
        <v>99</v>
      </c>
      <c r="G8205">
        <v>20260723</v>
      </c>
    </row>
    <row r="8206" spans="1:7" x14ac:dyDescent="0.2">
      <c r="A8206" s="6" t="s">
        <v>205</v>
      </c>
      <c r="B8206" s="6" t="s">
        <v>193</v>
      </c>
      <c r="C8206" s="6" t="s">
        <v>166</v>
      </c>
      <c r="E8206" s="6" t="s">
        <v>102</v>
      </c>
      <c r="F8206" s="6" t="s">
        <v>101</v>
      </c>
      <c r="G8206">
        <v>20260723</v>
      </c>
    </row>
    <row r="8207" spans="1:7" x14ac:dyDescent="0.2">
      <c r="A8207" s="6" t="s">
        <v>205</v>
      </c>
      <c r="B8207" s="6" t="s">
        <v>193</v>
      </c>
      <c r="C8207" s="6" t="s">
        <v>166</v>
      </c>
      <c r="D8207">
        <v>200711.70144999999</v>
      </c>
      <c r="E8207" s="6" t="s">
        <v>167</v>
      </c>
      <c r="F8207" s="6" t="s">
        <v>103</v>
      </c>
      <c r="G8207">
        <v>20260723</v>
      </c>
    </row>
    <row r="8208" spans="1:7" x14ac:dyDescent="0.2">
      <c r="A8208" s="6" t="s">
        <v>205</v>
      </c>
      <c r="B8208" s="6" t="s">
        <v>193</v>
      </c>
      <c r="C8208" s="6" t="s">
        <v>166</v>
      </c>
      <c r="D8208">
        <v>159978.700618</v>
      </c>
      <c r="E8208" s="6" t="s">
        <v>168</v>
      </c>
      <c r="F8208" s="6" t="s">
        <v>104</v>
      </c>
      <c r="G8208">
        <v>20260723</v>
      </c>
    </row>
    <row r="8209" spans="1:7" x14ac:dyDescent="0.2">
      <c r="A8209" s="6" t="s">
        <v>205</v>
      </c>
      <c r="B8209" s="6" t="s">
        <v>193</v>
      </c>
      <c r="C8209" s="6" t="s">
        <v>166</v>
      </c>
      <c r="D8209">
        <v>0.37535200000000002</v>
      </c>
      <c r="E8209" s="6" t="s">
        <v>106</v>
      </c>
      <c r="F8209" s="6" t="s">
        <v>105</v>
      </c>
      <c r="G8209">
        <v>20260723</v>
      </c>
    </row>
    <row r="8210" spans="1:7" x14ac:dyDescent="0.2">
      <c r="A8210" s="6" t="s">
        <v>205</v>
      </c>
      <c r="B8210" s="6" t="s">
        <v>193</v>
      </c>
      <c r="C8210" s="6" t="s">
        <v>166</v>
      </c>
      <c r="D8210">
        <v>151622.68143600001</v>
      </c>
      <c r="E8210" s="6" t="s">
        <v>108</v>
      </c>
      <c r="F8210" s="6" t="s">
        <v>107</v>
      </c>
      <c r="G8210">
        <v>20260723</v>
      </c>
    </row>
    <row r="8211" spans="1:7" x14ac:dyDescent="0.2">
      <c r="A8211" s="6" t="s">
        <v>205</v>
      </c>
      <c r="B8211" s="6" t="s">
        <v>193</v>
      </c>
      <c r="C8211" s="6" t="s">
        <v>166</v>
      </c>
      <c r="D8211">
        <v>8355.6438290000006</v>
      </c>
      <c r="E8211" s="6" t="s">
        <v>110</v>
      </c>
      <c r="F8211" s="6" t="s">
        <v>109</v>
      </c>
      <c r="G8211">
        <v>20260723</v>
      </c>
    </row>
    <row r="8212" spans="1:7" x14ac:dyDescent="0.2">
      <c r="A8212" s="6" t="s">
        <v>205</v>
      </c>
      <c r="B8212" s="6" t="s">
        <v>193</v>
      </c>
      <c r="C8212" s="6" t="s">
        <v>166</v>
      </c>
      <c r="D8212">
        <v>40733.000736000002</v>
      </c>
      <c r="E8212" s="6" t="s">
        <v>112</v>
      </c>
      <c r="F8212" s="6" t="s">
        <v>111</v>
      </c>
      <c r="G8212">
        <v>20260723</v>
      </c>
    </row>
    <row r="8213" spans="1:7" x14ac:dyDescent="0.2">
      <c r="A8213" s="6" t="s">
        <v>205</v>
      </c>
      <c r="B8213" s="6" t="s">
        <v>193</v>
      </c>
      <c r="C8213" s="6" t="s">
        <v>166</v>
      </c>
      <c r="D8213">
        <v>0</v>
      </c>
      <c r="E8213" s="6" t="s">
        <v>106</v>
      </c>
      <c r="F8213" s="6" t="s">
        <v>113</v>
      </c>
      <c r="G8213">
        <v>20260723</v>
      </c>
    </row>
    <row r="8214" spans="1:7" x14ac:dyDescent="0.2">
      <c r="A8214" s="6" t="s">
        <v>205</v>
      </c>
      <c r="B8214" s="6" t="s">
        <v>193</v>
      </c>
      <c r="C8214" s="6" t="s">
        <v>166</v>
      </c>
      <c r="D8214">
        <v>38030.590935</v>
      </c>
      <c r="E8214" s="6" t="s">
        <v>108</v>
      </c>
      <c r="F8214" s="6" t="s">
        <v>114</v>
      </c>
      <c r="G8214">
        <v>20260723</v>
      </c>
    </row>
    <row r="8215" spans="1:7" x14ac:dyDescent="0.2">
      <c r="A8215" s="6" t="s">
        <v>205</v>
      </c>
      <c r="B8215" s="6" t="s">
        <v>193</v>
      </c>
      <c r="C8215" s="6" t="s">
        <v>166</v>
      </c>
      <c r="D8215">
        <v>2702.4098020000001</v>
      </c>
      <c r="E8215" s="6" t="s">
        <v>110</v>
      </c>
      <c r="F8215" s="6" t="s">
        <v>115</v>
      </c>
      <c r="G8215">
        <v>20260723</v>
      </c>
    </row>
    <row r="8216" spans="1:7" x14ac:dyDescent="0.2">
      <c r="A8216" s="6" t="s">
        <v>205</v>
      </c>
      <c r="B8216" s="6" t="s">
        <v>193</v>
      </c>
      <c r="C8216" s="6" t="s">
        <v>166</v>
      </c>
      <c r="D8216">
        <v>1387809.6237240001</v>
      </c>
      <c r="E8216" s="6" t="s">
        <v>117</v>
      </c>
      <c r="F8216" s="6" t="s">
        <v>116</v>
      </c>
      <c r="G8216">
        <v>20260723</v>
      </c>
    </row>
    <row r="8217" spans="1:7" x14ac:dyDescent="0.2">
      <c r="A8217" s="6" t="s">
        <v>205</v>
      </c>
      <c r="B8217" s="6" t="s">
        <v>193</v>
      </c>
      <c r="C8217" s="6" t="s">
        <v>166</v>
      </c>
      <c r="D8217">
        <v>50182.253651999999</v>
      </c>
      <c r="E8217" s="6" t="s">
        <v>119</v>
      </c>
      <c r="F8217" s="6" t="s">
        <v>118</v>
      </c>
      <c r="G8217">
        <v>20260723</v>
      </c>
    </row>
    <row r="8218" spans="1:7" x14ac:dyDescent="0.2">
      <c r="A8218" s="6" t="s">
        <v>205</v>
      </c>
      <c r="B8218" s="6" t="s">
        <v>193</v>
      </c>
      <c r="C8218" s="6" t="s">
        <v>166</v>
      </c>
      <c r="D8218">
        <v>9.9999999999999995E-7</v>
      </c>
      <c r="E8218" s="6" t="s">
        <v>106</v>
      </c>
      <c r="F8218" s="6" t="s">
        <v>120</v>
      </c>
      <c r="G8218">
        <v>20260723</v>
      </c>
    </row>
    <row r="8219" spans="1:7" x14ac:dyDescent="0.2">
      <c r="A8219" s="6" t="s">
        <v>205</v>
      </c>
      <c r="B8219" s="6" t="s">
        <v>193</v>
      </c>
      <c r="C8219" s="6" t="s">
        <v>166</v>
      </c>
      <c r="D8219">
        <v>47243.322061999999</v>
      </c>
      <c r="E8219" s="6" t="s">
        <v>108</v>
      </c>
      <c r="F8219" s="6" t="s">
        <v>121</v>
      </c>
      <c r="G8219">
        <v>20260723</v>
      </c>
    </row>
    <row r="8220" spans="1:7" x14ac:dyDescent="0.2">
      <c r="A8220" s="6" t="s">
        <v>205</v>
      </c>
      <c r="B8220" s="6" t="s">
        <v>193</v>
      </c>
      <c r="C8220" s="6" t="s">
        <v>166</v>
      </c>
      <c r="D8220">
        <v>2938.931799</v>
      </c>
      <c r="E8220" s="6" t="s">
        <v>110</v>
      </c>
      <c r="F8220" s="6" t="s">
        <v>122</v>
      </c>
      <c r="G8220">
        <v>20260723</v>
      </c>
    </row>
    <row r="8221" spans="1:7" x14ac:dyDescent="0.2">
      <c r="A8221" s="6" t="s">
        <v>205</v>
      </c>
      <c r="B8221" s="6" t="s">
        <v>193</v>
      </c>
      <c r="C8221" s="6" t="s">
        <v>166</v>
      </c>
      <c r="D8221">
        <v>1337627.369863</v>
      </c>
      <c r="E8221" s="6" t="s">
        <v>169</v>
      </c>
      <c r="F8221" s="6" t="s">
        <v>123</v>
      </c>
      <c r="G8221">
        <v>20260723</v>
      </c>
    </row>
    <row r="8222" spans="1:7" x14ac:dyDescent="0.2">
      <c r="A8222" s="6" t="s">
        <v>205</v>
      </c>
      <c r="B8222" s="6" t="s">
        <v>193</v>
      </c>
      <c r="C8222" s="6" t="s">
        <v>166</v>
      </c>
      <c r="D8222">
        <v>103.770258</v>
      </c>
      <c r="E8222" s="6" t="s">
        <v>106</v>
      </c>
      <c r="F8222" s="6" t="s">
        <v>124</v>
      </c>
      <c r="G8222">
        <v>20260723</v>
      </c>
    </row>
    <row r="8223" spans="1:7" x14ac:dyDescent="0.2">
      <c r="A8223" s="6" t="s">
        <v>205</v>
      </c>
      <c r="B8223" s="6" t="s">
        <v>193</v>
      </c>
      <c r="C8223" s="6" t="s">
        <v>166</v>
      </c>
      <c r="D8223">
        <v>1316571.643653</v>
      </c>
      <c r="E8223" s="6" t="s">
        <v>108</v>
      </c>
      <c r="F8223" s="6" t="s">
        <v>125</v>
      </c>
      <c r="G8223">
        <v>20260723</v>
      </c>
    </row>
    <row r="8224" spans="1:7" x14ac:dyDescent="0.2">
      <c r="A8224" s="6" t="s">
        <v>205</v>
      </c>
      <c r="B8224" s="6" t="s">
        <v>193</v>
      </c>
      <c r="C8224" s="6" t="s">
        <v>166</v>
      </c>
      <c r="D8224">
        <v>20951.955952</v>
      </c>
      <c r="E8224" s="6" t="s">
        <v>110</v>
      </c>
      <c r="F8224" s="6" t="s">
        <v>126</v>
      </c>
      <c r="G8224">
        <v>20260723</v>
      </c>
    </row>
    <row r="8225" spans="1:7" x14ac:dyDescent="0.2">
      <c r="A8225" s="6" t="s">
        <v>205</v>
      </c>
      <c r="B8225" s="6" t="s">
        <v>193</v>
      </c>
      <c r="C8225" s="6" t="s">
        <v>166</v>
      </c>
      <c r="D8225">
        <v>493905.78404399997</v>
      </c>
      <c r="E8225" s="6" t="s">
        <v>170</v>
      </c>
      <c r="F8225" s="6" t="s">
        <v>127</v>
      </c>
      <c r="G8225">
        <v>20260723</v>
      </c>
    </row>
    <row r="8226" spans="1:7" x14ac:dyDescent="0.2">
      <c r="A8226" s="6" t="s">
        <v>205</v>
      </c>
      <c r="B8226" s="6" t="s">
        <v>193</v>
      </c>
      <c r="C8226" s="6" t="s">
        <v>166</v>
      </c>
      <c r="D8226">
        <v>78.869827999999998</v>
      </c>
      <c r="E8226" s="6" t="s">
        <v>106</v>
      </c>
      <c r="F8226" s="6" t="s">
        <v>128</v>
      </c>
      <c r="G8226">
        <v>20260723</v>
      </c>
    </row>
    <row r="8227" spans="1:7" x14ac:dyDescent="0.2">
      <c r="A8227" s="6" t="s">
        <v>205</v>
      </c>
      <c r="B8227" s="6" t="s">
        <v>193</v>
      </c>
      <c r="C8227" s="6" t="s">
        <v>166</v>
      </c>
      <c r="D8227">
        <v>487359.26542000001</v>
      </c>
      <c r="E8227" s="6" t="s">
        <v>108</v>
      </c>
      <c r="F8227" s="6" t="s">
        <v>129</v>
      </c>
      <c r="G8227">
        <v>20260723</v>
      </c>
    </row>
    <row r="8228" spans="1:7" x14ac:dyDescent="0.2">
      <c r="A8228" s="6" t="s">
        <v>205</v>
      </c>
      <c r="B8228" s="6" t="s">
        <v>193</v>
      </c>
      <c r="C8228" s="6" t="s">
        <v>166</v>
      </c>
      <c r="D8228">
        <v>6467.6492120000003</v>
      </c>
      <c r="E8228" s="6" t="s">
        <v>110</v>
      </c>
      <c r="F8228" s="6" t="s">
        <v>130</v>
      </c>
      <c r="G8228">
        <v>20260723</v>
      </c>
    </row>
    <row r="8229" spans="1:7" x14ac:dyDescent="0.2">
      <c r="A8229" s="6" t="s">
        <v>205</v>
      </c>
      <c r="B8229" s="6" t="s">
        <v>193</v>
      </c>
      <c r="C8229" s="6" t="s">
        <v>166</v>
      </c>
      <c r="E8229" s="6" t="s">
        <v>132</v>
      </c>
      <c r="F8229" s="6" t="s">
        <v>131</v>
      </c>
      <c r="G8229">
        <v>20260723</v>
      </c>
    </row>
    <row r="8230" spans="1:7" x14ac:dyDescent="0.2">
      <c r="A8230" s="6" t="s">
        <v>205</v>
      </c>
      <c r="B8230" s="6" t="s">
        <v>193</v>
      </c>
      <c r="C8230" s="6" t="s">
        <v>166</v>
      </c>
      <c r="D8230">
        <v>280.13411300000001</v>
      </c>
      <c r="E8230" s="6" t="s">
        <v>134</v>
      </c>
      <c r="F8230" s="6" t="s">
        <v>133</v>
      </c>
      <c r="G8230">
        <v>20260723</v>
      </c>
    </row>
    <row r="8231" spans="1:7" x14ac:dyDescent="0.2">
      <c r="A8231" s="6" t="s">
        <v>205</v>
      </c>
      <c r="B8231" s="6" t="s">
        <v>193</v>
      </c>
      <c r="C8231" s="6" t="s">
        <v>166</v>
      </c>
      <c r="D8231">
        <v>2836.817618</v>
      </c>
      <c r="E8231" s="6" t="s">
        <v>136</v>
      </c>
      <c r="F8231" s="6" t="s">
        <v>135</v>
      </c>
      <c r="G8231">
        <v>20260723</v>
      </c>
    </row>
    <row r="8232" spans="1:7" x14ac:dyDescent="0.2">
      <c r="A8232" s="6" t="s">
        <v>205</v>
      </c>
      <c r="B8232" s="6" t="s">
        <v>193</v>
      </c>
      <c r="C8232" s="6" t="s">
        <v>166</v>
      </c>
      <c r="D8232">
        <v>2118.8306250000001</v>
      </c>
      <c r="E8232" s="6" t="s">
        <v>138</v>
      </c>
      <c r="F8232" s="6" t="s">
        <v>137</v>
      </c>
      <c r="G8232">
        <v>20260723</v>
      </c>
    </row>
    <row r="8233" spans="1:7" x14ac:dyDescent="0.2">
      <c r="A8233" s="6" t="s">
        <v>205</v>
      </c>
      <c r="B8233" s="6" t="s">
        <v>193</v>
      </c>
      <c r="C8233" s="6" t="s">
        <v>166</v>
      </c>
      <c r="D8233">
        <v>47285.513094000002</v>
      </c>
      <c r="E8233" s="6" t="s">
        <v>140</v>
      </c>
      <c r="F8233" s="6" t="s">
        <v>139</v>
      </c>
      <c r="G8233">
        <v>20260723</v>
      </c>
    </row>
    <row r="8234" spans="1:7" x14ac:dyDescent="0.2">
      <c r="A8234" s="6" t="s">
        <v>205</v>
      </c>
      <c r="B8234" s="6" t="s">
        <v>193</v>
      </c>
      <c r="C8234" s="6" t="s">
        <v>166</v>
      </c>
      <c r="D8234">
        <v>22398.409507</v>
      </c>
      <c r="E8234" s="6" t="s">
        <v>142</v>
      </c>
      <c r="F8234" s="6" t="s">
        <v>141</v>
      </c>
      <c r="G8234">
        <v>20260723</v>
      </c>
    </row>
    <row r="8235" spans="1:7" x14ac:dyDescent="0.2">
      <c r="A8235" s="6" t="s">
        <v>205</v>
      </c>
      <c r="B8235" s="6" t="s">
        <v>193</v>
      </c>
      <c r="C8235" s="6" t="s">
        <v>166</v>
      </c>
      <c r="D8235">
        <v>7829.768172</v>
      </c>
      <c r="E8235" s="6" t="s">
        <v>52</v>
      </c>
      <c r="F8235" s="6" t="s">
        <v>143</v>
      </c>
      <c r="G8235">
        <v>20260723</v>
      </c>
    </row>
    <row r="8236" spans="1:7" x14ac:dyDescent="0.2">
      <c r="A8236" s="6" t="s">
        <v>205</v>
      </c>
      <c r="B8236" s="6" t="s">
        <v>193</v>
      </c>
      <c r="C8236" s="6" t="s">
        <v>166</v>
      </c>
      <c r="D8236">
        <v>65616.925784999999</v>
      </c>
      <c r="E8236" s="6" t="s">
        <v>145</v>
      </c>
      <c r="F8236" s="6" t="s">
        <v>144</v>
      </c>
      <c r="G8236">
        <v>20260723</v>
      </c>
    </row>
    <row r="8237" spans="1:7" x14ac:dyDescent="0.2">
      <c r="A8237" s="6" t="s">
        <v>205</v>
      </c>
      <c r="B8237" s="6" t="s">
        <v>193</v>
      </c>
      <c r="C8237" s="6" t="s">
        <v>166</v>
      </c>
      <c r="D8237">
        <v>82441.877527999997</v>
      </c>
      <c r="E8237" s="6" t="s">
        <v>147</v>
      </c>
      <c r="F8237" s="6" t="s">
        <v>146</v>
      </c>
      <c r="G8237">
        <v>20260723</v>
      </c>
    </row>
    <row r="8238" spans="1:7" x14ac:dyDescent="0.2">
      <c r="A8238" s="6" t="s">
        <v>205</v>
      </c>
      <c r="B8238" s="6" t="s">
        <v>193</v>
      </c>
      <c r="C8238" s="6" t="s">
        <v>166</v>
      </c>
      <c r="D8238">
        <v>20459.309424999999</v>
      </c>
      <c r="E8238" s="6" t="s">
        <v>149</v>
      </c>
      <c r="F8238" s="6" t="s">
        <v>148</v>
      </c>
      <c r="G8238">
        <v>20260723</v>
      </c>
    </row>
    <row r="8239" spans="1:7" x14ac:dyDescent="0.2">
      <c r="A8239" s="6" t="s">
        <v>205</v>
      </c>
      <c r="B8239" s="6" t="s">
        <v>193</v>
      </c>
      <c r="C8239" s="6" t="s">
        <v>166</v>
      </c>
      <c r="D8239">
        <v>12902.70241</v>
      </c>
      <c r="E8239" s="6" t="s">
        <v>151</v>
      </c>
      <c r="F8239" s="6" t="s">
        <v>150</v>
      </c>
      <c r="G8239">
        <v>20260723</v>
      </c>
    </row>
    <row r="8240" spans="1:7" x14ac:dyDescent="0.2">
      <c r="A8240" s="6" t="s">
        <v>205</v>
      </c>
      <c r="B8240" s="6" t="s">
        <v>193</v>
      </c>
      <c r="C8240" s="6" t="s">
        <v>166</v>
      </c>
      <c r="D8240">
        <v>28252.029932000001</v>
      </c>
      <c r="E8240" s="6" t="s">
        <v>153</v>
      </c>
      <c r="F8240" s="6" t="s">
        <v>152</v>
      </c>
      <c r="G8240">
        <v>20260723</v>
      </c>
    </row>
    <row r="8241" spans="1:7" x14ac:dyDescent="0.2">
      <c r="A8241" s="6" t="s">
        <v>205</v>
      </c>
      <c r="B8241" s="6" t="s">
        <v>193</v>
      </c>
      <c r="C8241" s="6" t="s">
        <v>166</v>
      </c>
      <c r="D8241">
        <v>56684.390006000001</v>
      </c>
      <c r="E8241" s="6" t="s">
        <v>155</v>
      </c>
      <c r="F8241" s="6" t="s">
        <v>154</v>
      </c>
      <c r="G8241">
        <v>20260723</v>
      </c>
    </row>
    <row r="8242" spans="1:7" x14ac:dyDescent="0.2">
      <c r="A8242" s="6" t="s">
        <v>205</v>
      </c>
      <c r="B8242" s="6" t="s">
        <v>193</v>
      </c>
      <c r="C8242" s="6" t="s">
        <v>166</v>
      </c>
      <c r="D8242">
        <v>829.99038099999996</v>
      </c>
      <c r="E8242" s="6" t="s">
        <v>157</v>
      </c>
      <c r="F8242" s="6" t="s">
        <v>156</v>
      </c>
      <c r="G8242">
        <v>20260723</v>
      </c>
    </row>
    <row r="8243" spans="1:7" x14ac:dyDescent="0.2">
      <c r="A8243" s="6" t="s">
        <v>205</v>
      </c>
      <c r="B8243" s="6" t="s">
        <v>193</v>
      </c>
      <c r="C8243" s="6" t="s">
        <v>166</v>
      </c>
      <c r="D8243">
        <v>55854.399624999998</v>
      </c>
      <c r="E8243" s="6" t="s">
        <v>159</v>
      </c>
      <c r="F8243" s="6" t="s">
        <v>158</v>
      </c>
      <c r="G8243">
        <v>20260723</v>
      </c>
    </row>
    <row r="8244" spans="1:7" x14ac:dyDescent="0.2">
      <c r="A8244" s="6" t="s">
        <v>205</v>
      </c>
      <c r="B8244" s="6" t="s">
        <v>193</v>
      </c>
      <c r="C8244" s="6" t="s">
        <v>166</v>
      </c>
      <c r="D8244">
        <v>6816.3989700000002</v>
      </c>
      <c r="E8244" s="6" t="s">
        <v>161</v>
      </c>
      <c r="F8244" s="6" t="s">
        <v>160</v>
      </c>
      <c r="G8244">
        <v>20260723</v>
      </c>
    </row>
    <row r="8245" spans="1:7" x14ac:dyDescent="0.2">
      <c r="A8245" s="6" t="s">
        <v>205</v>
      </c>
      <c r="B8245" s="6" t="s">
        <v>193</v>
      </c>
      <c r="C8245" s="6" t="s">
        <v>166</v>
      </c>
      <c r="D8245">
        <v>2438350.216035</v>
      </c>
      <c r="E8245" s="6" t="s">
        <v>163</v>
      </c>
      <c r="F8245" s="6" t="s">
        <v>162</v>
      </c>
      <c r="G8245">
        <v>20260723</v>
      </c>
    </row>
    <row r="8246" spans="1:7" x14ac:dyDescent="0.2">
      <c r="A8246" s="6" t="s">
        <v>205</v>
      </c>
      <c r="B8246" s="6" t="s">
        <v>193</v>
      </c>
      <c r="C8246" s="6" t="s">
        <v>166</v>
      </c>
      <c r="D8246">
        <v>438759.93414099998</v>
      </c>
      <c r="E8246" s="6" t="s">
        <v>165</v>
      </c>
      <c r="F8246" s="6" t="s">
        <v>164</v>
      </c>
      <c r="G8246">
        <v>20260723</v>
      </c>
    </row>
    <row r="8247" spans="1:7" x14ac:dyDescent="0.2">
      <c r="A8247" s="6" t="s">
        <v>205</v>
      </c>
      <c r="B8247" s="6" t="s">
        <v>194</v>
      </c>
      <c r="C8247" s="6" t="s">
        <v>166</v>
      </c>
      <c r="E8247" s="6" t="s">
        <v>12</v>
      </c>
      <c r="F8247" s="6" t="s">
        <v>11</v>
      </c>
      <c r="G8247">
        <v>20260723</v>
      </c>
    </row>
    <row r="8248" spans="1:7" x14ac:dyDescent="0.2">
      <c r="A8248" s="6" t="s">
        <v>205</v>
      </c>
      <c r="B8248" s="6" t="s">
        <v>194</v>
      </c>
      <c r="C8248" s="6" t="s">
        <v>166</v>
      </c>
      <c r="E8248" s="6" t="s">
        <v>16</v>
      </c>
      <c r="F8248" s="6" t="s">
        <v>15</v>
      </c>
      <c r="G8248">
        <v>20260723</v>
      </c>
    </row>
    <row r="8249" spans="1:7" x14ac:dyDescent="0.2">
      <c r="A8249" s="6" t="s">
        <v>205</v>
      </c>
      <c r="B8249" s="6" t="s">
        <v>194</v>
      </c>
      <c r="C8249" s="6" t="s">
        <v>166</v>
      </c>
      <c r="E8249" s="6" t="s">
        <v>18</v>
      </c>
      <c r="F8249" s="6" t="s">
        <v>17</v>
      </c>
      <c r="G8249">
        <v>20260723</v>
      </c>
    </row>
    <row r="8250" spans="1:7" x14ac:dyDescent="0.2">
      <c r="A8250" s="6" t="s">
        <v>205</v>
      </c>
      <c r="B8250" s="6" t="s">
        <v>194</v>
      </c>
      <c r="C8250" s="6" t="s">
        <v>166</v>
      </c>
      <c r="D8250">
        <v>163.89294599999999</v>
      </c>
      <c r="E8250" s="6" t="s">
        <v>20</v>
      </c>
      <c r="F8250" s="6" t="s">
        <v>19</v>
      </c>
      <c r="G8250">
        <v>20260723</v>
      </c>
    </row>
    <row r="8251" spans="1:7" x14ac:dyDescent="0.2">
      <c r="A8251" s="6" t="s">
        <v>205</v>
      </c>
      <c r="B8251" s="6" t="s">
        <v>194</v>
      </c>
      <c r="C8251" s="6" t="s">
        <v>166</v>
      </c>
      <c r="D8251">
        <v>2667.143838</v>
      </c>
      <c r="E8251" s="6" t="s">
        <v>22</v>
      </c>
      <c r="F8251" s="6" t="s">
        <v>21</v>
      </c>
      <c r="G8251">
        <v>20260723</v>
      </c>
    </row>
    <row r="8252" spans="1:7" x14ac:dyDescent="0.2">
      <c r="A8252" s="6" t="s">
        <v>205</v>
      </c>
      <c r="B8252" s="6" t="s">
        <v>194</v>
      </c>
      <c r="C8252" s="6" t="s">
        <v>166</v>
      </c>
      <c r="D8252">
        <v>22.048014999999999</v>
      </c>
      <c r="E8252" s="6" t="s">
        <v>24</v>
      </c>
      <c r="F8252" s="6" t="s">
        <v>23</v>
      </c>
      <c r="G8252">
        <v>20260723</v>
      </c>
    </row>
    <row r="8253" spans="1:7" x14ac:dyDescent="0.2">
      <c r="A8253" s="6" t="s">
        <v>205</v>
      </c>
      <c r="B8253" s="6" t="s">
        <v>194</v>
      </c>
      <c r="C8253" s="6" t="s">
        <v>166</v>
      </c>
      <c r="D8253">
        <v>7838.9883179999997</v>
      </c>
      <c r="E8253" s="6" t="s">
        <v>26</v>
      </c>
      <c r="F8253" s="6" t="s">
        <v>25</v>
      </c>
      <c r="G8253">
        <v>20260723</v>
      </c>
    </row>
    <row r="8254" spans="1:7" x14ac:dyDescent="0.2">
      <c r="A8254" s="6" t="s">
        <v>205</v>
      </c>
      <c r="B8254" s="6" t="s">
        <v>194</v>
      </c>
      <c r="C8254" s="6" t="s">
        <v>166</v>
      </c>
      <c r="D8254">
        <v>2069202.6869709999</v>
      </c>
      <c r="E8254" s="6" t="s">
        <v>28</v>
      </c>
      <c r="F8254" s="6" t="s">
        <v>27</v>
      </c>
      <c r="G8254">
        <v>20260723</v>
      </c>
    </row>
    <row r="8255" spans="1:7" x14ac:dyDescent="0.2">
      <c r="A8255" s="6" t="s">
        <v>205</v>
      </c>
      <c r="B8255" s="6" t="s">
        <v>194</v>
      </c>
      <c r="C8255" s="6" t="s">
        <v>166</v>
      </c>
      <c r="D8255">
        <v>34853.807046000002</v>
      </c>
      <c r="E8255" s="6" t="s">
        <v>30</v>
      </c>
      <c r="F8255" s="6" t="s">
        <v>29</v>
      </c>
      <c r="G8255">
        <v>20260723</v>
      </c>
    </row>
    <row r="8256" spans="1:7" x14ac:dyDescent="0.2">
      <c r="A8256" s="6" t="s">
        <v>205</v>
      </c>
      <c r="B8256" s="6" t="s">
        <v>194</v>
      </c>
      <c r="C8256" s="6" t="s">
        <v>166</v>
      </c>
      <c r="D8256">
        <v>305404.99672499998</v>
      </c>
      <c r="E8256" s="6" t="s">
        <v>32</v>
      </c>
      <c r="F8256" s="6" t="s">
        <v>31</v>
      </c>
      <c r="G8256">
        <v>20260723</v>
      </c>
    </row>
    <row r="8257" spans="1:7" x14ac:dyDescent="0.2">
      <c r="A8257" s="6" t="s">
        <v>205</v>
      </c>
      <c r="B8257" s="6" t="s">
        <v>194</v>
      </c>
      <c r="C8257" s="6" t="s">
        <v>166</v>
      </c>
      <c r="D8257">
        <v>78796.028298999998</v>
      </c>
      <c r="E8257" s="6" t="s">
        <v>34</v>
      </c>
      <c r="F8257" s="6" t="s">
        <v>33</v>
      </c>
      <c r="G8257">
        <v>20260723</v>
      </c>
    </row>
    <row r="8258" spans="1:7" x14ac:dyDescent="0.2">
      <c r="A8258" s="6" t="s">
        <v>205</v>
      </c>
      <c r="B8258" s="6" t="s">
        <v>194</v>
      </c>
      <c r="C8258" s="6" t="s">
        <v>166</v>
      </c>
      <c r="D8258">
        <v>49121.932362</v>
      </c>
      <c r="E8258" s="6" t="s">
        <v>36</v>
      </c>
      <c r="F8258" s="6" t="s">
        <v>35</v>
      </c>
      <c r="G8258">
        <v>20260723</v>
      </c>
    </row>
    <row r="8259" spans="1:7" x14ac:dyDescent="0.2">
      <c r="A8259" s="6" t="s">
        <v>205</v>
      </c>
      <c r="B8259" s="6" t="s">
        <v>194</v>
      </c>
      <c r="C8259" s="6" t="s">
        <v>166</v>
      </c>
      <c r="D8259">
        <v>29674.095937999999</v>
      </c>
      <c r="E8259" s="6" t="s">
        <v>38</v>
      </c>
      <c r="F8259" s="6" t="s">
        <v>37</v>
      </c>
      <c r="G8259">
        <v>20260723</v>
      </c>
    </row>
    <row r="8260" spans="1:7" x14ac:dyDescent="0.2">
      <c r="A8260" s="6" t="s">
        <v>205</v>
      </c>
      <c r="B8260" s="6" t="s">
        <v>194</v>
      </c>
      <c r="C8260" s="6" t="s">
        <v>166</v>
      </c>
      <c r="D8260">
        <v>1187232.923616</v>
      </c>
      <c r="E8260" s="6" t="s">
        <v>40</v>
      </c>
      <c r="F8260" s="6" t="s">
        <v>39</v>
      </c>
      <c r="G8260">
        <v>20260723</v>
      </c>
    </row>
    <row r="8261" spans="1:7" x14ac:dyDescent="0.2">
      <c r="A8261" s="6" t="s">
        <v>205</v>
      </c>
      <c r="B8261" s="6" t="s">
        <v>194</v>
      </c>
      <c r="C8261" s="6" t="s">
        <v>166</v>
      </c>
      <c r="D8261">
        <v>536746.93654499995</v>
      </c>
      <c r="E8261" s="6" t="s">
        <v>42</v>
      </c>
      <c r="F8261" s="6" t="s">
        <v>41</v>
      </c>
      <c r="G8261">
        <v>20260723</v>
      </c>
    </row>
    <row r="8262" spans="1:7" x14ac:dyDescent="0.2">
      <c r="A8262" s="6" t="s">
        <v>205</v>
      </c>
      <c r="B8262" s="6" t="s">
        <v>194</v>
      </c>
      <c r="C8262" s="6" t="s">
        <v>166</v>
      </c>
      <c r="D8262">
        <v>582681.69920200005</v>
      </c>
      <c r="E8262" s="6" t="s">
        <v>44</v>
      </c>
      <c r="F8262" s="6" t="s">
        <v>43</v>
      </c>
      <c r="G8262">
        <v>20260723</v>
      </c>
    </row>
    <row r="8263" spans="1:7" x14ac:dyDescent="0.2">
      <c r="A8263" s="6" t="s">
        <v>205</v>
      </c>
      <c r="B8263" s="6" t="s">
        <v>194</v>
      </c>
      <c r="C8263" s="6" t="s">
        <v>166</v>
      </c>
      <c r="D8263">
        <v>60097.941330000001</v>
      </c>
      <c r="E8263" s="6" t="s">
        <v>46</v>
      </c>
      <c r="F8263" s="6" t="s">
        <v>45</v>
      </c>
      <c r="G8263">
        <v>20260723</v>
      </c>
    </row>
    <row r="8264" spans="1:7" x14ac:dyDescent="0.2">
      <c r="A8264" s="6" t="s">
        <v>205</v>
      </c>
      <c r="B8264" s="6" t="s">
        <v>194</v>
      </c>
      <c r="C8264" s="6" t="s">
        <v>166</v>
      </c>
      <c r="D8264">
        <v>7706.3465390000001</v>
      </c>
      <c r="E8264" s="6" t="s">
        <v>48</v>
      </c>
      <c r="F8264" s="6" t="s">
        <v>47</v>
      </c>
      <c r="G8264">
        <v>20260723</v>
      </c>
    </row>
    <row r="8265" spans="1:7" x14ac:dyDescent="0.2">
      <c r="A8265" s="6" t="s">
        <v>205</v>
      </c>
      <c r="B8265" s="6" t="s">
        <v>194</v>
      </c>
      <c r="C8265" s="6" t="s">
        <v>166</v>
      </c>
      <c r="D8265">
        <v>440903.13221100002</v>
      </c>
      <c r="E8265" s="6" t="s">
        <v>50</v>
      </c>
      <c r="F8265" s="6" t="s">
        <v>49</v>
      </c>
      <c r="G8265">
        <v>20260723</v>
      </c>
    </row>
    <row r="8266" spans="1:7" x14ac:dyDescent="0.2">
      <c r="A8266" s="6" t="s">
        <v>205</v>
      </c>
      <c r="B8266" s="6" t="s">
        <v>194</v>
      </c>
      <c r="C8266" s="6" t="s">
        <v>166</v>
      </c>
      <c r="D8266">
        <v>4753.1951399999998</v>
      </c>
      <c r="E8266" s="6" t="s">
        <v>52</v>
      </c>
      <c r="F8266" s="6" t="s">
        <v>51</v>
      </c>
      <c r="G8266">
        <v>20260723</v>
      </c>
    </row>
    <row r="8267" spans="1:7" x14ac:dyDescent="0.2">
      <c r="A8267" s="6" t="s">
        <v>205</v>
      </c>
      <c r="B8267" s="6" t="s">
        <v>194</v>
      </c>
      <c r="C8267" s="6" t="s">
        <v>166</v>
      </c>
      <c r="D8267">
        <v>15181.929474</v>
      </c>
      <c r="E8267" s="6" t="s">
        <v>54</v>
      </c>
      <c r="F8267" s="6" t="s">
        <v>53</v>
      </c>
      <c r="G8267">
        <v>20260723</v>
      </c>
    </row>
    <row r="8268" spans="1:7" x14ac:dyDescent="0.2">
      <c r="A8268" s="6" t="s">
        <v>205</v>
      </c>
      <c r="B8268" s="6" t="s">
        <v>194</v>
      </c>
      <c r="C8268" s="6" t="s">
        <v>166</v>
      </c>
      <c r="D8268">
        <v>2076.6669609999999</v>
      </c>
      <c r="E8268" s="6" t="s">
        <v>56</v>
      </c>
      <c r="F8268" s="6" t="s">
        <v>55</v>
      </c>
      <c r="G8268">
        <v>20260723</v>
      </c>
    </row>
    <row r="8269" spans="1:7" x14ac:dyDescent="0.2">
      <c r="A8269" s="6" t="s">
        <v>205</v>
      </c>
      <c r="B8269" s="6" t="s">
        <v>194</v>
      </c>
      <c r="C8269" s="6" t="s">
        <v>166</v>
      </c>
      <c r="D8269">
        <v>561276.16696900001</v>
      </c>
      <c r="E8269" s="6" t="s">
        <v>58</v>
      </c>
      <c r="F8269" s="6" t="s">
        <v>57</v>
      </c>
      <c r="G8269">
        <v>20260723</v>
      </c>
    </row>
    <row r="8270" spans="1:7" x14ac:dyDescent="0.2">
      <c r="A8270" s="6" t="s">
        <v>205</v>
      </c>
      <c r="B8270" s="6" t="s">
        <v>194</v>
      </c>
      <c r="C8270" s="6" t="s">
        <v>166</v>
      </c>
      <c r="D8270">
        <v>52380.623949000001</v>
      </c>
      <c r="E8270" s="6" t="s">
        <v>60</v>
      </c>
      <c r="F8270" s="6" t="s">
        <v>59</v>
      </c>
      <c r="G8270">
        <v>20260723</v>
      </c>
    </row>
    <row r="8271" spans="1:7" x14ac:dyDescent="0.2">
      <c r="A8271" s="6" t="s">
        <v>205</v>
      </c>
      <c r="B8271" s="6" t="s">
        <v>194</v>
      </c>
      <c r="C8271" s="6" t="s">
        <v>166</v>
      </c>
      <c r="D8271">
        <v>4918.6802630000002</v>
      </c>
      <c r="E8271" s="6" t="s">
        <v>62</v>
      </c>
      <c r="F8271" s="6" t="s">
        <v>61</v>
      </c>
      <c r="G8271">
        <v>20260723</v>
      </c>
    </row>
    <row r="8272" spans="1:7" x14ac:dyDescent="0.2">
      <c r="A8272" s="6" t="s">
        <v>205</v>
      </c>
      <c r="B8272" s="6" t="s">
        <v>194</v>
      </c>
      <c r="C8272" s="6" t="s">
        <v>166</v>
      </c>
      <c r="D8272">
        <v>955.22119699999996</v>
      </c>
      <c r="E8272" s="6" t="s">
        <v>64</v>
      </c>
      <c r="F8272" s="6" t="s">
        <v>63</v>
      </c>
      <c r="G8272">
        <v>20260723</v>
      </c>
    </row>
    <row r="8273" spans="1:7" x14ac:dyDescent="0.2">
      <c r="A8273" s="6" t="s">
        <v>205</v>
      </c>
      <c r="B8273" s="6" t="s">
        <v>194</v>
      </c>
      <c r="C8273" s="6" t="s">
        <v>166</v>
      </c>
      <c r="D8273">
        <v>46506.72249</v>
      </c>
      <c r="E8273" s="6" t="s">
        <v>66</v>
      </c>
      <c r="F8273" s="6" t="s">
        <v>65</v>
      </c>
      <c r="G8273">
        <v>20260723</v>
      </c>
    </row>
    <row r="8274" spans="1:7" x14ac:dyDescent="0.2">
      <c r="A8274" s="6" t="s">
        <v>205</v>
      </c>
      <c r="B8274" s="6" t="s">
        <v>194</v>
      </c>
      <c r="C8274" s="6" t="s">
        <v>166</v>
      </c>
      <c r="D8274">
        <v>124556.36968800001</v>
      </c>
      <c r="E8274" s="6" t="s">
        <v>68</v>
      </c>
      <c r="F8274" s="6" t="s">
        <v>67</v>
      </c>
      <c r="G8274">
        <v>20260723</v>
      </c>
    </row>
    <row r="8275" spans="1:7" x14ac:dyDescent="0.2">
      <c r="A8275" s="6" t="s">
        <v>205</v>
      </c>
      <c r="B8275" s="6" t="s">
        <v>194</v>
      </c>
      <c r="C8275" s="6" t="s">
        <v>166</v>
      </c>
      <c r="D8275">
        <v>53222.550435999998</v>
      </c>
      <c r="E8275" s="6" t="s">
        <v>70</v>
      </c>
      <c r="F8275" s="6" t="s">
        <v>69</v>
      </c>
      <c r="G8275">
        <v>20260723</v>
      </c>
    </row>
    <row r="8276" spans="1:7" x14ac:dyDescent="0.2">
      <c r="A8276" s="6" t="s">
        <v>205</v>
      </c>
      <c r="B8276" s="6" t="s">
        <v>194</v>
      </c>
      <c r="C8276" s="6" t="s">
        <v>166</v>
      </c>
      <c r="D8276">
        <v>42788.778028000001</v>
      </c>
      <c r="E8276" s="6" t="s">
        <v>72</v>
      </c>
      <c r="F8276" s="6" t="s">
        <v>71</v>
      </c>
      <c r="G8276">
        <v>20260723</v>
      </c>
    </row>
    <row r="8277" spans="1:7" x14ac:dyDescent="0.2">
      <c r="A8277" s="6" t="s">
        <v>205</v>
      </c>
      <c r="B8277" s="6" t="s">
        <v>194</v>
      </c>
      <c r="C8277" s="6" t="s">
        <v>166</v>
      </c>
      <c r="D8277">
        <v>10433.772301000001</v>
      </c>
      <c r="E8277" s="6" t="s">
        <v>74</v>
      </c>
      <c r="F8277" s="6" t="s">
        <v>73</v>
      </c>
      <c r="G8277">
        <v>20260723</v>
      </c>
    </row>
    <row r="8278" spans="1:7" x14ac:dyDescent="0.2">
      <c r="A8278" s="6" t="s">
        <v>205</v>
      </c>
      <c r="B8278" s="6" t="s">
        <v>194</v>
      </c>
      <c r="C8278" s="6" t="s">
        <v>166</v>
      </c>
      <c r="D8278">
        <v>63983.567395999999</v>
      </c>
      <c r="E8278" s="6" t="s">
        <v>76</v>
      </c>
      <c r="F8278" s="6" t="s">
        <v>75</v>
      </c>
      <c r="G8278">
        <v>20260723</v>
      </c>
    </row>
    <row r="8279" spans="1:7" x14ac:dyDescent="0.2">
      <c r="A8279" s="6" t="s">
        <v>205</v>
      </c>
      <c r="B8279" s="6" t="s">
        <v>194</v>
      </c>
      <c r="C8279" s="6" t="s">
        <v>166</v>
      </c>
      <c r="D8279">
        <v>10931.076163</v>
      </c>
      <c r="E8279" s="6" t="s">
        <v>78</v>
      </c>
      <c r="F8279" s="6" t="s">
        <v>77</v>
      </c>
      <c r="G8279">
        <v>20260723</v>
      </c>
    </row>
    <row r="8280" spans="1:7" x14ac:dyDescent="0.2">
      <c r="A8280" s="6" t="s">
        <v>205</v>
      </c>
      <c r="B8280" s="6" t="s">
        <v>194</v>
      </c>
      <c r="C8280" s="6" t="s">
        <v>166</v>
      </c>
      <c r="D8280">
        <v>53052.491250999999</v>
      </c>
      <c r="E8280" s="6" t="s">
        <v>80</v>
      </c>
      <c r="F8280" s="6" t="s">
        <v>79</v>
      </c>
      <c r="G8280">
        <v>20260723</v>
      </c>
    </row>
    <row r="8281" spans="1:7" x14ac:dyDescent="0.2">
      <c r="A8281" s="6" t="s">
        <v>205</v>
      </c>
      <c r="B8281" s="6" t="s">
        <v>194</v>
      </c>
      <c r="C8281" s="6" t="s">
        <v>166</v>
      </c>
      <c r="D8281">
        <v>7350.251964</v>
      </c>
      <c r="E8281" s="6" t="s">
        <v>82</v>
      </c>
      <c r="F8281" s="6" t="s">
        <v>81</v>
      </c>
      <c r="G8281">
        <v>20260723</v>
      </c>
    </row>
    <row r="8282" spans="1:7" x14ac:dyDescent="0.2">
      <c r="A8282" s="6" t="s">
        <v>205</v>
      </c>
      <c r="B8282" s="6" t="s">
        <v>194</v>
      </c>
      <c r="C8282" s="6" t="s">
        <v>166</v>
      </c>
      <c r="D8282">
        <v>47637.502292999998</v>
      </c>
      <c r="E8282" s="6" t="s">
        <v>84</v>
      </c>
      <c r="F8282" s="6" t="s">
        <v>83</v>
      </c>
      <c r="G8282">
        <v>20260723</v>
      </c>
    </row>
    <row r="8283" spans="1:7" x14ac:dyDescent="0.2">
      <c r="A8283" s="6" t="s">
        <v>205</v>
      </c>
      <c r="B8283" s="6" t="s">
        <v>194</v>
      </c>
      <c r="C8283" s="6" t="s">
        <v>166</v>
      </c>
      <c r="D8283">
        <v>45000.825552000002</v>
      </c>
      <c r="E8283" s="6" t="s">
        <v>86</v>
      </c>
      <c r="F8283" s="6" t="s">
        <v>85</v>
      </c>
      <c r="G8283">
        <v>20260723</v>
      </c>
    </row>
    <row r="8284" spans="1:7" x14ac:dyDescent="0.2">
      <c r="A8284" s="6" t="s">
        <v>205</v>
      </c>
      <c r="B8284" s="6" t="s">
        <v>194</v>
      </c>
      <c r="C8284" s="6" t="s">
        <v>166</v>
      </c>
      <c r="D8284">
        <v>5583.15535</v>
      </c>
      <c r="E8284" s="6" t="s">
        <v>88</v>
      </c>
      <c r="F8284" s="6" t="s">
        <v>87</v>
      </c>
      <c r="G8284">
        <v>20260723</v>
      </c>
    </row>
    <row r="8285" spans="1:7" x14ac:dyDescent="0.2">
      <c r="A8285" s="6" t="s">
        <v>205</v>
      </c>
      <c r="B8285" s="6" t="s">
        <v>194</v>
      </c>
      <c r="C8285" s="6" t="s">
        <v>166</v>
      </c>
      <c r="D8285">
        <v>25885.358314000001</v>
      </c>
      <c r="E8285" s="6" t="s">
        <v>90</v>
      </c>
      <c r="F8285" s="6" t="s">
        <v>89</v>
      </c>
      <c r="G8285">
        <v>20260723</v>
      </c>
    </row>
    <row r="8286" spans="1:7" x14ac:dyDescent="0.2">
      <c r="A8286" s="6" t="s">
        <v>205</v>
      </c>
      <c r="B8286" s="6" t="s">
        <v>194</v>
      </c>
      <c r="C8286" s="6" t="s">
        <v>166</v>
      </c>
      <c r="D8286">
        <v>1174.2570250000001</v>
      </c>
      <c r="E8286" s="6" t="s">
        <v>92</v>
      </c>
      <c r="F8286" s="6" t="s">
        <v>91</v>
      </c>
      <c r="G8286">
        <v>20260723</v>
      </c>
    </row>
    <row r="8287" spans="1:7" x14ac:dyDescent="0.2">
      <c r="A8287" s="6" t="s">
        <v>205</v>
      </c>
      <c r="B8287" s="6" t="s">
        <v>194</v>
      </c>
      <c r="C8287" s="6" t="s">
        <v>166</v>
      </c>
      <c r="D8287">
        <v>0.56999999999999995</v>
      </c>
      <c r="E8287" s="6" t="s">
        <v>94</v>
      </c>
      <c r="F8287" s="6" t="s">
        <v>93</v>
      </c>
      <c r="G8287">
        <v>20260723</v>
      </c>
    </row>
    <row r="8288" spans="1:7" x14ac:dyDescent="0.2">
      <c r="A8288" s="6" t="s">
        <v>205</v>
      </c>
      <c r="B8288" s="6" t="s">
        <v>194</v>
      </c>
      <c r="C8288" s="6" t="s">
        <v>166</v>
      </c>
      <c r="D8288">
        <v>23445.165527000001</v>
      </c>
      <c r="E8288" s="6" t="s">
        <v>96</v>
      </c>
      <c r="F8288" s="6" t="s">
        <v>95</v>
      </c>
      <c r="G8288">
        <v>20260723</v>
      </c>
    </row>
    <row r="8289" spans="1:7" x14ac:dyDescent="0.2">
      <c r="A8289" s="6" t="s">
        <v>205</v>
      </c>
      <c r="B8289" s="6" t="s">
        <v>194</v>
      </c>
      <c r="C8289" s="6" t="s">
        <v>166</v>
      </c>
      <c r="D8289">
        <v>4729.5622130000002</v>
      </c>
      <c r="E8289" s="6" t="s">
        <v>98</v>
      </c>
      <c r="F8289" s="6" t="s">
        <v>97</v>
      </c>
      <c r="G8289">
        <v>20260723</v>
      </c>
    </row>
    <row r="8290" spans="1:7" x14ac:dyDescent="0.2">
      <c r="A8290" s="6" t="s">
        <v>205</v>
      </c>
      <c r="B8290" s="6" t="s">
        <v>194</v>
      </c>
      <c r="C8290" s="6" t="s">
        <v>166</v>
      </c>
      <c r="D8290">
        <v>2971564.3095459999</v>
      </c>
      <c r="E8290" s="6" t="s">
        <v>100</v>
      </c>
      <c r="F8290" s="6" t="s">
        <v>99</v>
      </c>
      <c r="G8290">
        <v>20260723</v>
      </c>
    </row>
    <row r="8291" spans="1:7" x14ac:dyDescent="0.2">
      <c r="A8291" s="6" t="s">
        <v>205</v>
      </c>
      <c r="B8291" s="6" t="s">
        <v>194</v>
      </c>
      <c r="C8291" s="6" t="s">
        <v>166</v>
      </c>
      <c r="E8291" s="6" t="s">
        <v>102</v>
      </c>
      <c r="F8291" s="6" t="s">
        <v>101</v>
      </c>
      <c r="G8291">
        <v>20260723</v>
      </c>
    </row>
    <row r="8292" spans="1:7" x14ac:dyDescent="0.2">
      <c r="A8292" s="6" t="s">
        <v>205</v>
      </c>
      <c r="B8292" s="6" t="s">
        <v>194</v>
      </c>
      <c r="C8292" s="6" t="s">
        <v>166</v>
      </c>
      <c r="D8292">
        <v>209148.99759300001</v>
      </c>
      <c r="E8292" s="6" t="s">
        <v>167</v>
      </c>
      <c r="F8292" s="6" t="s">
        <v>103</v>
      </c>
      <c r="G8292">
        <v>20260723</v>
      </c>
    </row>
    <row r="8293" spans="1:7" x14ac:dyDescent="0.2">
      <c r="A8293" s="6" t="s">
        <v>205</v>
      </c>
      <c r="B8293" s="6" t="s">
        <v>194</v>
      </c>
      <c r="C8293" s="6" t="s">
        <v>166</v>
      </c>
      <c r="D8293">
        <v>165699.896737</v>
      </c>
      <c r="E8293" s="6" t="s">
        <v>168</v>
      </c>
      <c r="F8293" s="6" t="s">
        <v>104</v>
      </c>
      <c r="G8293">
        <v>20260723</v>
      </c>
    </row>
    <row r="8294" spans="1:7" x14ac:dyDescent="0.2">
      <c r="A8294" s="6" t="s">
        <v>205</v>
      </c>
      <c r="B8294" s="6" t="s">
        <v>194</v>
      </c>
      <c r="C8294" s="6" t="s">
        <v>166</v>
      </c>
      <c r="D8294">
        <v>0</v>
      </c>
      <c r="E8294" s="6" t="s">
        <v>106</v>
      </c>
      <c r="F8294" s="6" t="s">
        <v>105</v>
      </c>
      <c r="G8294">
        <v>20260723</v>
      </c>
    </row>
    <row r="8295" spans="1:7" x14ac:dyDescent="0.2">
      <c r="A8295" s="6" t="s">
        <v>205</v>
      </c>
      <c r="B8295" s="6" t="s">
        <v>194</v>
      </c>
      <c r="C8295" s="6" t="s">
        <v>166</v>
      </c>
      <c r="D8295">
        <v>156591.65505100001</v>
      </c>
      <c r="E8295" s="6" t="s">
        <v>108</v>
      </c>
      <c r="F8295" s="6" t="s">
        <v>107</v>
      </c>
      <c r="G8295">
        <v>20260723</v>
      </c>
    </row>
    <row r="8296" spans="1:7" x14ac:dyDescent="0.2">
      <c r="A8296" s="6" t="s">
        <v>205</v>
      </c>
      <c r="B8296" s="6" t="s">
        <v>194</v>
      </c>
      <c r="C8296" s="6" t="s">
        <v>166</v>
      </c>
      <c r="D8296">
        <v>9108.2416850000009</v>
      </c>
      <c r="E8296" s="6" t="s">
        <v>110</v>
      </c>
      <c r="F8296" s="6" t="s">
        <v>109</v>
      </c>
      <c r="G8296">
        <v>20260723</v>
      </c>
    </row>
    <row r="8297" spans="1:7" x14ac:dyDescent="0.2">
      <c r="A8297" s="6" t="s">
        <v>205</v>
      </c>
      <c r="B8297" s="6" t="s">
        <v>194</v>
      </c>
      <c r="C8297" s="6" t="s">
        <v>166</v>
      </c>
      <c r="D8297">
        <v>43449.100850000003</v>
      </c>
      <c r="E8297" s="6" t="s">
        <v>112</v>
      </c>
      <c r="F8297" s="6" t="s">
        <v>111</v>
      </c>
      <c r="G8297">
        <v>20260723</v>
      </c>
    </row>
    <row r="8298" spans="1:7" x14ac:dyDescent="0.2">
      <c r="A8298" s="6" t="s">
        <v>205</v>
      </c>
      <c r="B8298" s="6" t="s">
        <v>194</v>
      </c>
      <c r="C8298" s="6" t="s">
        <v>166</v>
      </c>
      <c r="D8298">
        <v>0</v>
      </c>
      <c r="E8298" s="6" t="s">
        <v>106</v>
      </c>
      <c r="F8298" s="6" t="s">
        <v>113</v>
      </c>
      <c r="G8298">
        <v>20260723</v>
      </c>
    </row>
    <row r="8299" spans="1:7" x14ac:dyDescent="0.2">
      <c r="A8299" s="6" t="s">
        <v>205</v>
      </c>
      <c r="B8299" s="6" t="s">
        <v>194</v>
      </c>
      <c r="C8299" s="6" t="s">
        <v>166</v>
      </c>
      <c r="D8299">
        <v>40568.038196000001</v>
      </c>
      <c r="E8299" s="6" t="s">
        <v>108</v>
      </c>
      <c r="F8299" s="6" t="s">
        <v>114</v>
      </c>
      <c r="G8299">
        <v>20260723</v>
      </c>
    </row>
    <row r="8300" spans="1:7" x14ac:dyDescent="0.2">
      <c r="A8300" s="6" t="s">
        <v>205</v>
      </c>
      <c r="B8300" s="6" t="s">
        <v>194</v>
      </c>
      <c r="C8300" s="6" t="s">
        <v>166</v>
      </c>
      <c r="D8300">
        <v>2881.0626539999998</v>
      </c>
      <c r="E8300" s="6" t="s">
        <v>110</v>
      </c>
      <c r="F8300" s="6" t="s">
        <v>115</v>
      </c>
      <c r="G8300">
        <v>20260723</v>
      </c>
    </row>
    <row r="8301" spans="1:7" x14ac:dyDescent="0.2">
      <c r="A8301" s="6" t="s">
        <v>205</v>
      </c>
      <c r="B8301" s="6" t="s">
        <v>194</v>
      </c>
      <c r="C8301" s="6" t="s">
        <v>166</v>
      </c>
      <c r="D8301">
        <v>1424271.6432040001</v>
      </c>
      <c r="E8301" s="6" t="s">
        <v>117</v>
      </c>
      <c r="F8301" s="6" t="s">
        <v>116</v>
      </c>
      <c r="G8301">
        <v>20260723</v>
      </c>
    </row>
    <row r="8302" spans="1:7" x14ac:dyDescent="0.2">
      <c r="A8302" s="6" t="s">
        <v>205</v>
      </c>
      <c r="B8302" s="6" t="s">
        <v>194</v>
      </c>
      <c r="C8302" s="6" t="s">
        <v>166</v>
      </c>
      <c r="D8302">
        <v>54280.690074999999</v>
      </c>
      <c r="E8302" s="6" t="s">
        <v>119</v>
      </c>
      <c r="F8302" s="6" t="s">
        <v>118</v>
      </c>
      <c r="G8302">
        <v>20260723</v>
      </c>
    </row>
    <row r="8303" spans="1:7" x14ac:dyDescent="0.2">
      <c r="A8303" s="6" t="s">
        <v>205</v>
      </c>
      <c r="B8303" s="6" t="s">
        <v>194</v>
      </c>
      <c r="C8303" s="6" t="s">
        <v>166</v>
      </c>
      <c r="D8303">
        <v>0</v>
      </c>
      <c r="E8303" s="6" t="s">
        <v>106</v>
      </c>
      <c r="F8303" s="6" t="s">
        <v>120</v>
      </c>
      <c r="G8303">
        <v>20260723</v>
      </c>
    </row>
    <row r="8304" spans="1:7" x14ac:dyDescent="0.2">
      <c r="A8304" s="6" t="s">
        <v>205</v>
      </c>
      <c r="B8304" s="6" t="s">
        <v>194</v>
      </c>
      <c r="C8304" s="6" t="s">
        <v>166</v>
      </c>
      <c r="D8304">
        <v>50521.718182999997</v>
      </c>
      <c r="E8304" s="6" t="s">
        <v>108</v>
      </c>
      <c r="F8304" s="6" t="s">
        <v>121</v>
      </c>
      <c r="G8304">
        <v>20260723</v>
      </c>
    </row>
    <row r="8305" spans="1:7" x14ac:dyDescent="0.2">
      <c r="A8305" s="6" t="s">
        <v>205</v>
      </c>
      <c r="B8305" s="6" t="s">
        <v>194</v>
      </c>
      <c r="C8305" s="6" t="s">
        <v>166</v>
      </c>
      <c r="D8305">
        <v>3758.9718929999999</v>
      </c>
      <c r="E8305" s="6" t="s">
        <v>110</v>
      </c>
      <c r="F8305" s="6" t="s">
        <v>122</v>
      </c>
      <c r="G8305">
        <v>20260723</v>
      </c>
    </row>
    <row r="8306" spans="1:7" x14ac:dyDescent="0.2">
      <c r="A8306" s="6" t="s">
        <v>205</v>
      </c>
      <c r="B8306" s="6" t="s">
        <v>194</v>
      </c>
      <c r="C8306" s="6" t="s">
        <v>166</v>
      </c>
      <c r="D8306">
        <v>1369990.953127</v>
      </c>
      <c r="E8306" s="6" t="s">
        <v>169</v>
      </c>
      <c r="F8306" s="6" t="s">
        <v>123</v>
      </c>
      <c r="G8306">
        <v>20260723</v>
      </c>
    </row>
    <row r="8307" spans="1:7" x14ac:dyDescent="0.2">
      <c r="A8307" s="6" t="s">
        <v>205</v>
      </c>
      <c r="B8307" s="6" t="s">
        <v>194</v>
      </c>
      <c r="C8307" s="6" t="s">
        <v>166</v>
      </c>
      <c r="D8307">
        <v>81.042452999999995</v>
      </c>
      <c r="E8307" s="6" t="s">
        <v>106</v>
      </c>
      <c r="F8307" s="6" t="s">
        <v>124</v>
      </c>
      <c r="G8307">
        <v>20260723</v>
      </c>
    </row>
    <row r="8308" spans="1:7" x14ac:dyDescent="0.2">
      <c r="A8308" s="6" t="s">
        <v>205</v>
      </c>
      <c r="B8308" s="6" t="s">
        <v>194</v>
      </c>
      <c r="C8308" s="6" t="s">
        <v>166</v>
      </c>
      <c r="D8308">
        <v>1348670.9853330001</v>
      </c>
      <c r="E8308" s="6" t="s">
        <v>108</v>
      </c>
      <c r="F8308" s="6" t="s">
        <v>125</v>
      </c>
      <c r="G8308">
        <v>20260723</v>
      </c>
    </row>
    <row r="8309" spans="1:7" x14ac:dyDescent="0.2">
      <c r="A8309" s="6" t="s">
        <v>205</v>
      </c>
      <c r="B8309" s="6" t="s">
        <v>194</v>
      </c>
      <c r="C8309" s="6" t="s">
        <v>166</v>
      </c>
      <c r="D8309">
        <v>21238.925340999998</v>
      </c>
      <c r="E8309" s="6" t="s">
        <v>110</v>
      </c>
      <c r="F8309" s="6" t="s">
        <v>126</v>
      </c>
      <c r="G8309">
        <v>20260723</v>
      </c>
    </row>
    <row r="8310" spans="1:7" x14ac:dyDescent="0.2">
      <c r="A8310" s="6" t="s">
        <v>205</v>
      </c>
      <c r="B8310" s="6" t="s">
        <v>194</v>
      </c>
      <c r="C8310" s="6" t="s">
        <v>166</v>
      </c>
      <c r="D8310">
        <v>545022.13003200002</v>
      </c>
      <c r="E8310" s="6" t="s">
        <v>170</v>
      </c>
      <c r="F8310" s="6" t="s">
        <v>127</v>
      </c>
      <c r="G8310">
        <v>20260723</v>
      </c>
    </row>
    <row r="8311" spans="1:7" x14ac:dyDescent="0.2">
      <c r="A8311" s="6" t="s">
        <v>205</v>
      </c>
      <c r="B8311" s="6" t="s">
        <v>194</v>
      </c>
      <c r="C8311" s="6" t="s">
        <v>166</v>
      </c>
      <c r="D8311">
        <v>7.9191770000000004</v>
      </c>
      <c r="E8311" s="6" t="s">
        <v>106</v>
      </c>
      <c r="F8311" s="6" t="s">
        <v>128</v>
      </c>
      <c r="G8311">
        <v>20260723</v>
      </c>
    </row>
    <row r="8312" spans="1:7" x14ac:dyDescent="0.2">
      <c r="A8312" s="6" t="s">
        <v>205</v>
      </c>
      <c r="B8312" s="6" t="s">
        <v>194</v>
      </c>
      <c r="C8312" s="6" t="s">
        <v>166</v>
      </c>
      <c r="D8312">
        <v>537849.82556300005</v>
      </c>
      <c r="E8312" s="6" t="s">
        <v>108</v>
      </c>
      <c r="F8312" s="6" t="s">
        <v>129</v>
      </c>
      <c r="G8312">
        <v>20260723</v>
      </c>
    </row>
    <row r="8313" spans="1:7" x14ac:dyDescent="0.2">
      <c r="A8313" s="6" t="s">
        <v>205</v>
      </c>
      <c r="B8313" s="6" t="s">
        <v>194</v>
      </c>
      <c r="C8313" s="6" t="s">
        <v>166</v>
      </c>
      <c r="D8313">
        <v>7164.385295</v>
      </c>
      <c r="E8313" s="6" t="s">
        <v>110</v>
      </c>
      <c r="F8313" s="6" t="s">
        <v>130</v>
      </c>
      <c r="G8313">
        <v>20260723</v>
      </c>
    </row>
    <row r="8314" spans="1:7" x14ac:dyDescent="0.2">
      <c r="A8314" s="6" t="s">
        <v>205</v>
      </c>
      <c r="B8314" s="6" t="s">
        <v>194</v>
      </c>
      <c r="C8314" s="6" t="s">
        <v>166</v>
      </c>
      <c r="E8314" s="6" t="s">
        <v>132</v>
      </c>
      <c r="F8314" s="6" t="s">
        <v>131</v>
      </c>
      <c r="G8314">
        <v>20260723</v>
      </c>
    </row>
    <row r="8315" spans="1:7" x14ac:dyDescent="0.2">
      <c r="A8315" s="6" t="s">
        <v>205</v>
      </c>
      <c r="B8315" s="6" t="s">
        <v>194</v>
      </c>
      <c r="C8315" s="6" t="s">
        <v>166</v>
      </c>
      <c r="D8315">
        <v>228.56800999999999</v>
      </c>
      <c r="E8315" s="6" t="s">
        <v>134</v>
      </c>
      <c r="F8315" s="6" t="s">
        <v>133</v>
      </c>
      <c r="G8315">
        <v>20260723</v>
      </c>
    </row>
    <row r="8316" spans="1:7" x14ac:dyDescent="0.2">
      <c r="A8316" s="6" t="s">
        <v>205</v>
      </c>
      <c r="B8316" s="6" t="s">
        <v>194</v>
      </c>
      <c r="C8316" s="6" t="s">
        <v>166</v>
      </c>
      <c r="D8316">
        <v>3453.6265669999998</v>
      </c>
      <c r="E8316" s="6" t="s">
        <v>136</v>
      </c>
      <c r="F8316" s="6" t="s">
        <v>135</v>
      </c>
      <c r="G8316">
        <v>20260723</v>
      </c>
    </row>
    <row r="8317" spans="1:7" x14ac:dyDescent="0.2">
      <c r="A8317" s="6" t="s">
        <v>205</v>
      </c>
      <c r="B8317" s="6" t="s">
        <v>194</v>
      </c>
      <c r="C8317" s="6" t="s">
        <v>166</v>
      </c>
      <c r="D8317">
        <v>2076.6300430000001</v>
      </c>
      <c r="E8317" s="6" t="s">
        <v>138</v>
      </c>
      <c r="F8317" s="6" t="s">
        <v>137</v>
      </c>
      <c r="G8317">
        <v>20260723</v>
      </c>
    </row>
    <row r="8318" spans="1:7" x14ac:dyDescent="0.2">
      <c r="A8318" s="6" t="s">
        <v>205</v>
      </c>
      <c r="B8318" s="6" t="s">
        <v>194</v>
      </c>
      <c r="C8318" s="6" t="s">
        <v>166</v>
      </c>
      <c r="D8318">
        <v>46260.875548000004</v>
      </c>
      <c r="E8318" s="6" t="s">
        <v>140</v>
      </c>
      <c r="F8318" s="6" t="s">
        <v>139</v>
      </c>
      <c r="G8318">
        <v>20260723</v>
      </c>
    </row>
    <row r="8319" spans="1:7" x14ac:dyDescent="0.2">
      <c r="A8319" s="6" t="s">
        <v>205</v>
      </c>
      <c r="B8319" s="6" t="s">
        <v>194</v>
      </c>
      <c r="C8319" s="6" t="s">
        <v>166</v>
      </c>
      <c r="D8319">
        <v>18831.606452</v>
      </c>
      <c r="E8319" s="6" t="s">
        <v>142</v>
      </c>
      <c r="F8319" s="6" t="s">
        <v>141</v>
      </c>
      <c r="G8319">
        <v>20260723</v>
      </c>
    </row>
    <row r="8320" spans="1:7" x14ac:dyDescent="0.2">
      <c r="A8320" s="6" t="s">
        <v>205</v>
      </c>
      <c r="B8320" s="6" t="s">
        <v>194</v>
      </c>
      <c r="C8320" s="6" t="s">
        <v>166</v>
      </c>
      <c r="D8320">
        <v>6615.8796510000002</v>
      </c>
      <c r="E8320" s="6" t="s">
        <v>52</v>
      </c>
      <c r="F8320" s="6" t="s">
        <v>143</v>
      </c>
      <c r="G8320">
        <v>20260723</v>
      </c>
    </row>
    <row r="8321" spans="1:7" x14ac:dyDescent="0.2">
      <c r="A8321" s="6" t="s">
        <v>205</v>
      </c>
      <c r="B8321" s="6" t="s">
        <v>194</v>
      </c>
      <c r="C8321" s="6" t="s">
        <v>166</v>
      </c>
      <c r="D8321">
        <v>58257.625118999997</v>
      </c>
      <c r="E8321" s="6" t="s">
        <v>145</v>
      </c>
      <c r="F8321" s="6" t="s">
        <v>144</v>
      </c>
      <c r="G8321">
        <v>20260723</v>
      </c>
    </row>
    <row r="8322" spans="1:7" x14ac:dyDescent="0.2">
      <c r="A8322" s="6" t="s">
        <v>205</v>
      </c>
      <c r="B8322" s="6" t="s">
        <v>194</v>
      </c>
      <c r="C8322" s="6" t="s">
        <v>166</v>
      </c>
      <c r="D8322">
        <v>79063.213352999999</v>
      </c>
      <c r="E8322" s="6" t="s">
        <v>147</v>
      </c>
      <c r="F8322" s="6" t="s">
        <v>146</v>
      </c>
      <c r="G8322">
        <v>20260723</v>
      </c>
    </row>
    <row r="8323" spans="1:7" x14ac:dyDescent="0.2">
      <c r="A8323" s="6" t="s">
        <v>205</v>
      </c>
      <c r="B8323" s="6" t="s">
        <v>194</v>
      </c>
      <c r="C8323" s="6" t="s">
        <v>166</v>
      </c>
      <c r="D8323">
        <v>21305.143802999999</v>
      </c>
      <c r="E8323" s="6" t="s">
        <v>149</v>
      </c>
      <c r="F8323" s="6" t="s">
        <v>148</v>
      </c>
      <c r="G8323">
        <v>20260723</v>
      </c>
    </row>
    <row r="8324" spans="1:7" x14ac:dyDescent="0.2">
      <c r="A8324" s="6" t="s">
        <v>205</v>
      </c>
      <c r="B8324" s="6" t="s">
        <v>194</v>
      </c>
      <c r="C8324" s="6" t="s">
        <v>166</v>
      </c>
      <c r="D8324">
        <v>14987.273021000001</v>
      </c>
      <c r="E8324" s="6" t="s">
        <v>151</v>
      </c>
      <c r="F8324" s="6" t="s">
        <v>150</v>
      </c>
      <c r="G8324">
        <v>20260723</v>
      </c>
    </row>
    <row r="8325" spans="1:7" x14ac:dyDescent="0.2">
      <c r="A8325" s="6" t="s">
        <v>205</v>
      </c>
      <c r="B8325" s="6" t="s">
        <v>194</v>
      </c>
      <c r="C8325" s="6" t="s">
        <v>166</v>
      </c>
      <c r="D8325">
        <v>27266.098844</v>
      </c>
      <c r="E8325" s="6" t="s">
        <v>153</v>
      </c>
      <c r="F8325" s="6" t="s">
        <v>152</v>
      </c>
      <c r="G8325">
        <v>20260723</v>
      </c>
    </row>
    <row r="8326" spans="1:7" x14ac:dyDescent="0.2">
      <c r="A8326" s="6" t="s">
        <v>205</v>
      </c>
      <c r="B8326" s="6" t="s">
        <v>194</v>
      </c>
      <c r="C8326" s="6" t="s">
        <v>166</v>
      </c>
      <c r="D8326">
        <v>62119.626103000002</v>
      </c>
      <c r="E8326" s="6" t="s">
        <v>155</v>
      </c>
      <c r="F8326" s="6" t="s">
        <v>154</v>
      </c>
      <c r="G8326">
        <v>20260723</v>
      </c>
    </row>
    <row r="8327" spans="1:7" x14ac:dyDescent="0.2">
      <c r="A8327" s="6" t="s">
        <v>205</v>
      </c>
      <c r="B8327" s="6" t="s">
        <v>194</v>
      </c>
      <c r="C8327" s="6" t="s">
        <v>166</v>
      </c>
      <c r="D8327">
        <v>482.30180300000001</v>
      </c>
      <c r="E8327" s="6" t="s">
        <v>157</v>
      </c>
      <c r="F8327" s="6" t="s">
        <v>156</v>
      </c>
      <c r="G8327">
        <v>20260723</v>
      </c>
    </row>
    <row r="8328" spans="1:7" x14ac:dyDescent="0.2">
      <c r="A8328" s="6" t="s">
        <v>205</v>
      </c>
      <c r="B8328" s="6" t="s">
        <v>194</v>
      </c>
      <c r="C8328" s="6" t="s">
        <v>166</v>
      </c>
      <c r="D8328">
        <v>61637.3243</v>
      </c>
      <c r="E8328" s="6" t="s">
        <v>159</v>
      </c>
      <c r="F8328" s="6" t="s">
        <v>158</v>
      </c>
      <c r="G8328">
        <v>20260723</v>
      </c>
    </row>
    <row r="8329" spans="1:7" x14ac:dyDescent="0.2">
      <c r="A8329" s="6" t="s">
        <v>205</v>
      </c>
      <c r="B8329" s="6" t="s">
        <v>194</v>
      </c>
      <c r="C8329" s="6" t="s">
        <v>166</v>
      </c>
      <c r="D8329">
        <v>7416.3596219999999</v>
      </c>
      <c r="E8329" s="6" t="s">
        <v>161</v>
      </c>
      <c r="F8329" s="6" t="s">
        <v>160</v>
      </c>
      <c r="G8329">
        <v>20260723</v>
      </c>
    </row>
    <row r="8330" spans="1:7" x14ac:dyDescent="0.2">
      <c r="A8330" s="6" t="s">
        <v>205</v>
      </c>
      <c r="B8330" s="6" t="s">
        <v>194</v>
      </c>
      <c r="C8330" s="6" t="s">
        <v>166</v>
      </c>
      <c r="D8330">
        <v>2526325.2974700001</v>
      </c>
      <c r="E8330" s="6" t="s">
        <v>163</v>
      </c>
      <c r="F8330" s="6" t="s">
        <v>162</v>
      </c>
      <c r="G8330">
        <v>20260723</v>
      </c>
    </row>
    <row r="8331" spans="1:7" x14ac:dyDescent="0.2">
      <c r="A8331" s="6" t="s">
        <v>205</v>
      </c>
      <c r="B8331" s="6" t="s">
        <v>194</v>
      </c>
      <c r="C8331" s="6" t="s">
        <v>166</v>
      </c>
      <c r="D8331">
        <v>445239.01226599998</v>
      </c>
      <c r="E8331" s="6" t="s">
        <v>165</v>
      </c>
      <c r="F8331" s="6" t="s">
        <v>164</v>
      </c>
      <c r="G8331">
        <v>20260723</v>
      </c>
    </row>
    <row r="8332" spans="1:7" x14ac:dyDescent="0.2">
      <c r="A8332" s="6" t="s">
        <v>205</v>
      </c>
      <c r="B8332" s="6" t="s">
        <v>195</v>
      </c>
      <c r="C8332" s="6" t="s">
        <v>166</v>
      </c>
      <c r="E8332" s="6" t="s">
        <v>12</v>
      </c>
      <c r="F8332" s="6" t="s">
        <v>11</v>
      </c>
      <c r="G8332">
        <v>20260723</v>
      </c>
    </row>
    <row r="8333" spans="1:7" x14ac:dyDescent="0.2">
      <c r="A8333" s="6" t="s">
        <v>205</v>
      </c>
      <c r="B8333" s="6" t="s">
        <v>195</v>
      </c>
      <c r="C8333" s="6" t="s">
        <v>166</v>
      </c>
      <c r="E8333" s="6" t="s">
        <v>16</v>
      </c>
      <c r="F8333" s="6" t="s">
        <v>15</v>
      </c>
      <c r="G8333">
        <v>20260723</v>
      </c>
    </row>
    <row r="8334" spans="1:7" x14ac:dyDescent="0.2">
      <c r="A8334" s="6" t="s">
        <v>205</v>
      </c>
      <c r="B8334" s="6" t="s">
        <v>195</v>
      </c>
      <c r="C8334" s="6" t="s">
        <v>166</v>
      </c>
      <c r="E8334" s="6" t="s">
        <v>18</v>
      </c>
      <c r="F8334" s="6" t="s">
        <v>17</v>
      </c>
      <c r="G8334">
        <v>20260723</v>
      </c>
    </row>
    <row r="8335" spans="1:7" x14ac:dyDescent="0.2">
      <c r="A8335" s="6" t="s">
        <v>205</v>
      </c>
      <c r="B8335" s="6" t="s">
        <v>195</v>
      </c>
      <c r="C8335" s="6" t="s">
        <v>166</v>
      </c>
      <c r="D8335">
        <v>2.355515</v>
      </c>
      <c r="E8335" s="6" t="s">
        <v>20</v>
      </c>
      <c r="F8335" s="6" t="s">
        <v>19</v>
      </c>
      <c r="G8335">
        <v>20260723</v>
      </c>
    </row>
    <row r="8336" spans="1:7" x14ac:dyDescent="0.2">
      <c r="A8336" s="6" t="s">
        <v>205</v>
      </c>
      <c r="B8336" s="6" t="s">
        <v>195</v>
      </c>
      <c r="C8336" s="6" t="s">
        <v>166</v>
      </c>
      <c r="D8336">
        <v>2194.4258369999998</v>
      </c>
      <c r="E8336" s="6" t="s">
        <v>22</v>
      </c>
      <c r="F8336" s="6" t="s">
        <v>21</v>
      </c>
      <c r="G8336">
        <v>20260723</v>
      </c>
    </row>
    <row r="8337" spans="1:7" x14ac:dyDescent="0.2">
      <c r="A8337" s="6" t="s">
        <v>205</v>
      </c>
      <c r="B8337" s="6" t="s">
        <v>195</v>
      </c>
      <c r="C8337" s="6" t="s">
        <v>166</v>
      </c>
      <c r="D8337">
        <v>27.013721</v>
      </c>
      <c r="E8337" s="6" t="s">
        <v>24</v>
      </c>
      <c r="F8337" s="6" t="s">
        <v>23</v>
      </c>
      <c r="G8337">
        <v>20260723</v>
      </c>
    </row>
    <row r="8338" spans="1:7" x14ac:dyDescent="0.2">
      <c r="A8338" s="6" t="s">
        <v>205</v>
      </c>
      <c r="B8338" s="6" t="s">
        <v>195</v>
      </c>
      <c r="C8338" s="6" t="s">
        <v>166</v>
      </c>
      <c r="D8338">
        <v>8541.8628079999999</v>
      </c>
      <c r="E8338" s="6" t="s">
        <v>26</v>
      </c>
      <c r="F8338" s="6" t="s">
        <v>25</v>
      </c>
      <c r="G8338">
        <v>20260723</v>
      </c>
    </row>
    <row r="8339" spans="1:7" x14ac:dyDescent="0.2">
      <c r="A8339" s="6" t="s">
        <v>205</v>
      </c>
      <c r="B8339" s="6" t="s">
        <v>195</v>
      </c>
      <c r="C8339" s="6" t="s">
        <v>166</v>
      </c>
      <c r="D8339">
        <v>2127243.5011530002</v>
      </c>
      <c r="E8339" s="6" t="s">
        <v>28</v>
      </c>
      <c r="F8339" s="6" t="s">
        <v>27</v>
      </c>
      <c r="G8339">
        <v>20260723</v>
      </c>
    </row>
    <row r="8340" spans="1:7" x14ac:dyDescent="0.2">
      <c r="A8340" s="6" t="s">
        <v>205</v>
      </c>
      <c r="B8340" s="6" t="s">
        <v>195</v>
      </c>
      <c r="C8340" s="6" t="s">
        <v>166</v>
      </c>
      <c r="D8340">
        <v>25124.383585</v>
      </c>
      <c r="E8340" s="6" t="s">
        <v>30</v>
      </c>
      <c r="F8340" s="6" t="s">
        <v>29</v>
      </c>
      <c r="G8340">
        <v>20260723</v>
      </c>
    </row>
    <row r="8341" spans="1:7" x14ac:dyDescent="0.2">
      <c r="A8341" s="6" t="s">
        <v>205</v>
      </c>
      <c r="B8341" s="6" t="s">
        <v>195</v>
      </c>
      <c r="C8341" s="6" t="s">
        <v>166</v>
      </c>
      <c r="D8341">
        <v>320647.90463499998</v>
      </c>
      <c r="E8341" s="6" t="s">
        <v>32</v>
      </c>
      <c r="F8341" s="6" t="s">
        <v>31</v>
      </c>
      <c r="G8341">
        <v>20260723</v>
      </c>
    </row>
    <row r="8342" spans="1:7" x14ac:dyDescent="0.2">
      <c r="A8342" s="6" t="s">
        <v>205</v>
      </c>
      <c r="B8342" s="6" t="s">
        <v>195</v>
      </c>
      <c r="C8342" s="6" t="s">
        <v>166</v>
      </c>
      <c r="D8342">
        <v>87440.830537999995</v>
      </c>
      <c r="E8342" s="6" t="s">
        <v>34</v>
      </c>
      <c r="F8342" s="6" t="s">
        <v>33</v>
      </c>
      <c r="G8342">
        <v>20260723</v>
      </c>
    </row>
    <row r="8343" spans="1:7" x14ac:dyDescent="0.2">
      <c r="A8343" s="6" t="s">
        <v>205</v>
      </c>
      <c r="B8343" s="6" t="s">
        <v>195</v>
      </c>
      <c r="C8343" s="6" t="s">
        <v>166</v>
      </c>
      <c r="D8343">
        <v>52950.182854999999</v>
      </c>
      <c r="E8343" s="6" t="s">
        <v>36</v>
      </c>
      <c r="F8343" s="6" t="s">
        <v>35</v>
      </c>
      <c r="G8343">
        <v>20260723</v>
      </c>
    </row>
    <row r="8344" spans="1:7" x14ac:dyDescent="0.2">
      <c r="A8344" s="6" t="s">
        <v>205</v>
      </c>
      <c r="B8344" s="6" t="s">
        <v>195</v>
      </c>
      <c r="C8344" s="6" t="s">
        <v>166</v>
      </c>
      <c r="D8344">
        <v>34490.647683000003</v>
      </c>
      <c r="E8344" s="6" t="s">
        <v>38</v>
      </c>
      <c r="F8344" s="6" t="s">
        <v>37</v>
      </c>
      <c r="G8344">
        <v>20260723</v>
      </c>
    </row>
    <row r="8345" spans="1:7" x14ac:dyDescent="0.2">
      <c r="A8345" s="6" t="s">
        <v>205</v>
      </c>
      <c r="B8345" s="6" t="s">
        <v>195</v>
      </c>
      <c r="C8345" s="6" t="s">
        <v>166</v>
      </c>
      <c r="D8345">
        <v>1209684.489333</v>
      </c>
      <c r="E8345" s="6" t="s">
        <v>40</v>
      </c>
      <c r="F8345" s="6" t="s">
        <v>39</v>
      </c>
      <c r="G8345">
        <v>20260723</v>
      </c>
    </row>
    <row r="8346" spans="1:7" x14ac:dyDescent="0.2">
      <c r="A8346" s="6" t="s">
        <v>205</v>
      </c>
      <c r="B8346" s="6" t="s">
        <v>195</v>
      </c>
      <c r="C8346" s="6" t="s">
        <v>166</v>
      </c>
      <c r="D8346">
        <v>556592.84081299999</v>
      </c>
      <c r="E8346" s="6" t="s">
        <v>42</v>
      </c>
      <c r="F8346" s="6" t="s">
        <v>41</v>
      </c>
      <c r="G8346">
        <v>20260723</v>
      </c>
    </row>
    <row r="8347" spans="1:7" x14ac:dyDescent="0.2">
      <c r="A8347" s="6" t="s">
        <v>205</v>
      </c>
      <c r="B8347" s="6" t="s">
        <v>195</v>
      </c>
      <c r="C8347" s="6" t="s">
        <v>166</v>
      </c>
      <c r="D8347">
        <v>582515.24857199995</v>
      </c>
      <c r="E8347" s="6" t="s">
        <v>44</v>
      </c>
      <c r="F8347" s="6" t="s">
        <v>43</v>
      </c>
      <c r="G8347">
        <v>20260723</v>
      </c>
    </row>
    <row r="8348" spans="1:7" x14ac:dyDescent="0.2">
      <c r="A8348" s="6" t="s">
        <v>205</v>
      </c>
      <c r="B8348" s="6" t="s">
        <v>195</v>
      </c>
      <c r="C8348" s="6" t="s">
        <v>166</v>
      </c>
      <c r="D8348">
        <v>62966.959340000001</v>
      </c>
      <c r="E8348" s="6" t="s">
        <v>46</v>
      </c>
      <c r="F8348" s="6" t="s">
        <v>45</v>
      </c>
      <c r="G8348">
        <v>20260723</v>
      </c>
    </row>
    <row r="8349" spans="1:7" x14ac:dyDescent="0.2">
      <c r="A8349" s="6" t="s">
        <v>205</v>
      </c>
      <c r="B8349" s="6" t="s">
        <v>195</v>
      </c>
      <c r="C8349" s="6" t="s">
        <v>166</v>
      </c>
      <c r="D8349">
        <v>7609.4406099999997</v>
      </c>
      <c r="E8349" s="6" t="s">
        <v>48</v>
      </c>
      <c r="F8349" s="6" t="s">
        <v>47</v>
      </c>
      <c r="G8349">
        <v>20260723</v>
      </c>
    </row>
    <row r="8350" spans="1:7" x14ac:dyDescent="0.2">
      <c r="A8350" s="6" t="s">
        <v>205</v>
      </c>
      <c r="B8350" s="6" t="s">
        <v>195</v>
      </c>
      <c r="C8350" s="6" t="s">
        <v>166</v>
      </c>
      <c r="D8350">
        <v>461401.603015</v>
      </c>
      <c r="E8350" s="6" t="s">
        <v>50</v>
      </c>
      <c r="F8350" s="6" t="s">
        <v>49</v>
      </c>
      <c r="G8350">
        <v>20260723</v>
      </c>
    </row>
    <row r="8351" spans="1:7" x14ac:dyDescent="0.2">
      <c r="A8351" s="6" t="s">
        <v>205</v>
      </c>
      <c r="B8351" s="6" t="s">
        <v>195</v>
      </c>
      <c r="C8351" s="6" t="s">
        <v>166</v>
      </c>
      <c r="D8351">
        <v>5523.8146839999999</v>
      </c>
      <c r="E8351" s="6" t="s">
        <v>52</v>
      </c>
      <c r="F8351" s="6" t="s">
        <v>51</v>
      </c>
      <c r="G8351">
        <v>20260723</v>
      </c>
    </row>
    <row r="8352" spans="1:7" x14ac:dyDescent="0.2">
      <c r="A8352" s="6" t="s">
        <v>205</v>
      </c>
      <c r="B8352" s="6" t="s">
        <v>195</v>
      </c>
      <c r="C8352" s="6" t="s">
        <v>166</v>
      </c>
      <c r="D8352">
        <v>15509.754688000001</v>
      </c>
      <c r="E8352" s="6" t="s">
        <v>54</v>
      </c>
      <c r="F8352" s="6" t="s">
        <v>53</v>
      </c>
      <c r="G8352">
        <v>20260723</v>
      </c>
    </row>
    <row r="8353" spans="1:7" x14ac:dyDescent="0.2">
      <c r="A8353" s="6" t="s">
        <v>205</v>
      </c>
      <c r="B8353" s="6" t="s">
        <v>195</v>
      </c>
      <c r="C8353" s="6" t="s">
        <v>166</v>
      </c>
      <c r="D8353">
        <v>1910.7206759999999</v>
      </c>
      <c r="E8353" s="6" t="s">
        <v>56</v>
      </c>
      <c r="F8353" s="6" t="s">
        <v>55</v>
      </c>
      <c r="G8353">
        <v>20260723</v>
      </c>
    </row>
    <row r="8354" spans="1:7" x14ac:dyDescent="0.2">
      <c r="A8354" s="6" t="s">
        <v>205</v>
      </c>
      <c r="B8354" s="6" t="s">
        <v>195</v>
      </c>
      <c r="C8354" s="6" t="s">
        <v>166</v>
      </c>
      <c r="D8354">
        <v>625973.59305000002</v>
      </c>
      <c r="E8354" s="6" t="s">
        <v>58</v>
      </c>
      <c r="F8354" s="6" t="s">
        <v>57</v>
      </c>
      <c r="G8354">
        <v>20260723</v>
      </c>
    </row>
    <row r="8355" spans="1:7" x14ac:dyDescent="0.2">
      <c r="A8355" s="6" t="s">
        <v>205</v>
      </c>
      <c r="B8355" s="6" t="s">
        <v>195</v>
      </c>
      <c r="C8355" s="6" t="s">
        <v>166</v>
      </c>
      <c r="D8355">
        <v>50175.585717000002</v>
      </c>
      <c r="E8355" s="6" t="s">
        <v>60</v>
      </c>
      <c r="F8355" s="6" t="s">
        <v>59</v>
      </c>
      <c r="G8355">
        <v>20260723</v>
      </c>
    </row>
    <row r="8356" spans="1:7" x14ac:dyDescent="0.2">
      <c r="A8356" s="6" t="s">
        <v>205</v>
      </c>
      <c r="B8356" s="6" t="s">
        <v>195</v>
      </c>
      <c r="C8356" s="6" t="s">
        <v>166</v>
      </c>
      <c r="D8356">
        <v>5178.9971189999997</v>
      </c>
      <c r="E8356" s="6" t="s">
        <v>62</v>
      </c>
      <c r="F8356" s="6" t="s">
        <v>61</v>
      </c>
      <c r="G8356">
        <v>20260723</v>
      </c>
    </row>
    <row r="8357" spans="1:7" x14ac:dyDescent="0.2">
      <c r="A8357" s="6" t="s">
        <v>205</v>
      </c>
      <c r="B8357" s="6" t="s">
        <v>195</v>
      </c>
      <c r="C8357" s="6" t="s">
        <v>166</v>
      </c>
      <c r="D8357">
        <v>600.24890800000003</v>
      </c>
      <c r="E8357" s="6" t="s">
        <v>64</v>
      </c>
      <c r="F8357" s="6" t="s">
        <v>63</v>
      </c>
      <c r="G8357">
        <v>20260723</v>
      </c>
    </row>
    <row r="8358" spans="1:7" x14ac:dyDescent="0.2">
      <c r="A8358" s="6" t="s">
        <v>205</v>
      </c>
      <c r="B8358" s="6" t="s">
        <v>195</v>
      </c>
      <c r="C8358" s="6" t="s">
        <v>166</v>
      </c>
      <c r="D8358">
        <v>44396.339691000001</v>
      </c>
      <c r="E8358" s="6" t="s">
        <v>66</v>
      </c>
      <c r="F8358" s="6" t="s">
        <v>65</v>
      </c>
      <c r="G8358">
        <v>20260723</v>
      </c>
    </row>
    <row r="8359" spans="1:7" x14ac:dyDescent="0.2">
      <c r="A8359" s="6" t="s">
        <v>205</v>
      </c>
      <c r="B8359" s="6" t="s">
        <v>195</v>
      </c>
      <c r="C8359" s="6" t="s">
        <v>166</v>
      </c>
      <c r="D8359">
        <v>149731.42045199999</v>
      </c>
      <c r="E8359" s="6" t="s">
        <v>68</v>
      </c>
      <c r="F8359" s="6" t="s">
        <v>67</v>
      </c>
      <c r="G8359">
        <v>20260723</v>
      </c>
    </row>
    <row r="8360" spans="1:7" x14ac:dyDescent="0.2">
      <c r="A8360" s="6" t="s">
        <v>205</v>
      </c>
      <c r="B8360" s="6" t="s">
        <v>195</v>
      </c>
      <c r="C8360" s="6" t="s">
        <v>166</v>
      </c>
      <c r="D8360">
        <v>52378.844025999999</v>
      </c>
      <c r="E8360" s="6" t="s">
        <v>70</v>
      </c>
      <c r="F8360" s="6" t="s">
        <v>69</v>
      </c>
      <c r="G8360">
        <v>20260723</v>
      </c>
    </row>
    <row r="8361" spans="1:7" x14ac:dyDescent="0.2">
      <c r="A8361" s="6" t="s">
        <v>205</v>
      </c>
      <c r="B8361" s="6" t="s">
        <v>195</v>
      </c>
      <c r="C8361" s="6" t="s">
        <v>166</v>
      </c>
      <c r="D8361">
        <v>41343.589704999999</v>
      </c>
      <c r="E8361" s="6" t="s">
        <v>72</v>
      </c>
      <c r="F8361" s="6" t="s">
        <v>71</v>
      </c>
      <c r="G8361">
        <v>20260723</v>
      </c>
    </row>
    <row r="8362" spans="1:7" x14ac:dyDescent="0.2">
      <c r="A8362" s="6" t="s">
        <v>205</v>
      </c>
      <c r="B8362" s="6" t="s">
        <v>195</v>
      </c>
      <c r="C8362" s="6" t="s">
        <v>166</v>
      </c>
      <c r="D8362">
        <v>11035.254311999999</v>
      </c>
      <c r="E8362" s="6" t="s">
        <v>74</v>
      </c>
      <c r="F8362" s="6" t="s">
        <v>73</v>
      </c>
      <c r="G8362">
        <v>20260723</v>
      </c>
    </row>
    <row r="8363" spans="1:7" x14ac:dyDescent="0.2">
      <c r="A8363" s="6" t="s">
        <v>205</v>
      </c>
      <c r="B8363" s="6" t="s">
        <v>195</v>
      </c>
      <c r="C8363" s="6" t="s">
        <v>166</v>
      </c>
      <c r="D8363">
        <v>81721.746723999997</v>
      </c>
      <c r="E8363" s="6" t="s">
        <v>76</v>
      </c>
      <c r="F8363" s="6" t="s">
        <v>75</v>
      </c>
      <c r="G8363">
        <v>20260723</v>
      </c>
    </row>
    <row r="8364" spans="1:7" x14ac:dyDescent="0.2">
      <c r="A8364" s="6" t="s">
        <v>205</v>
      </c>
      <c r="B8364" s="6" t="s">
        <v>195</v>
      </c>
      <c r="C8364" s="6" t="s">
        <v>166</v>
      </c>
      <c r="D8364">
        <v>9942.6928590000007</v>
      </c>
      <c r="E8364" s="6" t="s">
        <v>78</v>
      </c>
      <c r="F8364" s="6" t="s">
        <v>77</v>
      </c>
      <c r="G8364">
        <v>20260723</v>
      </c>
    </row>
    <row r="8365" spans="1:7" x14ac:dyDescent="0.2">
      <c r="A8365" s="6" t="s">
        <v>205</v>
      </c>
      <c r="B8365" s="6" t="s">
        <v>195</v>
      </c>
      <c r="C8365" s="6" t="s">
        <v>166</v>
      </c>
      <c r="D8365">
        <v>71779.053874999998</v>
      </c>
      <c r="E8365" s="6" t="s">
        <v>80</v>
      </c>
      <c r="F8365" s="6" t="s">
        <v>79</v>
      </c>
      <c r="G8365">
        <v>20260723</v>
      </c>
    </row>
    <row r="8366" spans="1:7" x14ac:dyDescent="0.2">
      <c r="A8366" s="6" t="s">
        <v>205</v>
      </c>
      <c r="B8366" s="6" t="s">
        <v>195</v>
      </c>
      <c r="C8366" s="6" t="s">
        <v>166</v>
      </c>
      <c r="D8366">
        <v>15630.82971</v>
      </c>
      <c r="E8366" s="6" t="s">
        <v>82</v>
      </c>
      <c r="F8366" s="6" t="s">
        <v>81</v>
      </c>
      <c r="G8366">
        <v>20260723</v>
      </c>
    </row>
    <row r="8367" spans="1:7" x14ac:dyDescent="0.2">
      <c r="A8367" s="6" t="s">
        <v>205</v>
      </c>
      <c r="B8367" s="6" t="s">
        <v>195</v>
      </c>
      <c r="C8367" s="6" t="s">
        <v>166</v>
      </c>
      <c r="D8367">
        <v>65028.594888</v>
      </c>
      <c r="E8367" s="6" t="s">
        <v>84</v>
      </c>
      <c r="F8367" s="6" t="s">
        <v>83</v>
      </c>
      <c r="G8367">
        <v>20260723</v>
      </c>
    </row>
    <row r="8368" spans="1:7" x14ac:dyDescent="0.2">
      <c r="A8368" s="6" t="s">
        <v>205</v>
      </c>
      <c r="B8368" s="6" t="s">
        <v>195</v>
      </c>
      <c r="C8368" s="6" t="s">
        <v>166</v>
      </c>
      <c r="D8368">
        <v>45618.757680000002</v>
      </c>
      <c r="E8368" s="6" t="s">
        <v>86</v>
      </c>
      <c r="F8368" s="6" t="s">
        <v>85</v>
      </c>
      <c r="G8368">
        <v>20260723</v>
      </c>
    </row>
    <row r="8369" spans="1:7" x14ac:dyDescent="0.2">
      <c r="A8369" s="6" t="s">
        <v>205</v>
      </c>
      <c r="B8369" s="6" t="s">
        <v>195</v>
      </c>
      <c r="C8369" s="6" t="s">
        <v>166</v>
      </c>
      <c r="D8369">
        <v>5961.4034099999999</v>
      </c>
      <c r="E8369" s="6" t="s">
        <v>88</v>
      </c>
      <c r="F8369" s="6" t="s">
        <v>87</v>
      </c>
      <c r="G8369">
        <v>20260723</v>
      </c>
    </row>
    <row r="8370" spans="1:7" x14ac:dyDescent="0.2">
      <c r="A8370" s="6" t="s">
        <v>205</v>
      </c>
      <c r="B8370" s="6" t="s">
        <v>195</v>
      </c>
      <c r="C8370" s="6" t="s">
        <v>166</v>
      </c>
      <c r="D8370">
        <v>25217.271123999999</v>
      </c>
      <c r="E8370" s="6" t="s">
        <v>90</v>
      </c>
      <c r="F8370" s="6" t="s">
        <v>89</v>
      </c>
      <c r="G8370">
        <v>20260723</v>
      </c>
    </row>
    <row r="8371" spans="1:7" x14ac:dyDescent="0.2">
      <c r="A8371" s="6" t="s">
        <v>205</v>
      </c>
      <c r="B8371" s="6" t="s">
        <v>195</v>
      </c>
      <c r="C8371" s="6" t="s">
        <v>166</v>
      </c>
      <c r="D8371">
        <v>1128.054435</v>
      </c>
      <c r="E8371" s="6" t="s">
        <v>92</v>
      </c>
      <c r="F8371" s="6" t="s">
        <v>91</v>
      </c>
      <c r="G8371">
        <v>20260723</v>
      </c>
    </row>
    <row r="8372" spans="1:7" x14ac:dyDescent="0.2">
      <c r="A8372" s="6" t="s">
        <v>205</v>
      </c>
      <c r="B8372" s="6" t="s">
        <v>195</v>
      </c>
      <c r="C8372" s="6" t="s">
        <v>166</v>
      </c>
      <c r="D8372">
        <v>0</v>
      </c>
      <c r="E8372" s="6" t="s">
        <v>94</v>
      </c>
      <c r="F8372" s="6" t="s">
        <v>93</v>
      </c>
      <c r="G8372">
        <v>20260723</v>
      </c>
    </row>
    <row r="8373" spans="1:7" x14ac:dyDescent="0.2">
      <c r="A8373" s="6" t="s">
        <v>205</v>
      </c>
      <c r="B8373" s="6" t="s">
        <v>195</v>
      </c>
      <c r="C8373" s="6" t="s">
        <v>166</v>
      </c>
      <c r="D8373">
        <v>33475.498092000002</v>
      </c>
      <c r="E8373" s="6" t="s">
        <v>96</v>
      </c>
      <c r="F8373" s="6" t="s">
        <v>95</v>
      </c>
      <c r="G8373">
        <v>20260723</v>
      </c>
    </row>
    <row r="8374" spans="1:7" x14ac:dyDescent="0.2">
      <c r="A8374" s="6" t="s">
        <v>205</v>
      </c>
      <c r="B8374" s="6" t="s">
        <v>195</v>
      </c>
      <c r="C8374" s="6" t="s">
        <v>166</v>
      </c>
      <c r="D8374">
        <v>6034.0767050000004</v>
      </c>
      <c r="E8374" s="6" t="s">
        <v>98</v>
      </c>
      <c r="F8374" s="6" t="s">
        <v>97</v>
      </c>
      <c r="G8374">
        <v>20260723</v>
      </c>
    </row>
    <row r="8375" spans="1:7" x14ac:dyDescent="0.2">
      <c r="A8375" s="6" t="s">
        <v>205</v>
      </c>
      <c r="B8375" s="6" t="s">
        <v>195</v>
      </c>
      <c r="C8375" s="6" t="s">
        <v>166</v>
      </c>
      <c r="D8375">
        <v>3146353.4145829999</v>
      </c>
      <c r="E8375" s="6" t="s">
        <v>100</v>
      </c>
      <c r="F8375" s="6" t="s">
        <v>99</v>
      </c>
      <c r="G8375">
        <v>20260723</v>
      </c>
    </row>
    <row r="8376" spans="1:7" x14ac:dyDescent="0.2">
      <c r="A8376" s="6" t="s">
        <v>205</v>
      </c>
      <c r="B8376" s="6" t="s">
        <v>195</v>
      </c>
      <c r="C8376" s="6" t="s">
        <v>166</v>
      </c>
      <c r="E8376" s="6" t="s">
        <v>102</v>
      </c>
      <c r="F8376" s="6" t="s">
        <v>101</v>
      </c>
      <c r="G8376">
        <v>20260723</v>
      </c>
    </row>
    <row r="8377" spans="1:7" x14ac:dyDescent="0.2">
      <c r="A8377" s="6" t="s">
        <v>205</v>
      </c>
      <c r="B8377" s="6" t="s">
        <v>195</v>
      </c>
      <c r="C8377" s="6" t="s">
        <v>166</v>
      </c>
      <c r="D8377">
        <v>209354.10157900001</v>
      </c>
      <c r="E8377" s="6" t="s">
        <v>167</v>
      </c>
      <c r="F8377" s="6" t="s">
        <v>103</v>
      </c>
      <c r="G8377">
        <v>20260723</v>
      </c>
    </row>
    <row r="8378" spans="1:7" x14ac:dyDescent="0.2">
      <c r="A8378" s="6" t="s">
        <v>205</v>
      </c>
      <c r="B8378" s="6" t="s">
        <v>195</v>
      </c>
      <c r="C8378" s="6" t="s">
        <v>166</v>
      </c>
      <c r="D8378">
        <v>163711.112291</v>
      </c>
      <c r="E8378" s="6" t="s">
        <v>168</v>
      </c>
      <c r="F8378" s="6" t="s">
        <v>104</v>
      </c>
      <c r="G8378">
        <v>20260723</v>
      </c>
    </row>
    <row r="8379" spans="1:7" x14ac:dyDescent="0.2">
      <c r="A8379" s="6" t="s">
        <v>205</v>
      </c>
      <c r="B8379" s="6" t="s">
        <v>195</v>
      </c>
      <c r="C8379" s="6" t="s">
        <v>166</v>
      </c>
      <c r="D8379">
        <v>0</v>
      </c>
      <c r="E8379" s="6" t="s">
        <v>106</v>
      </c>
      <c r="F8379" s="6" t="s">
        <v>105</v>
      </c>
      <c r="G8379">
        <v>20260723</v>
      </c>
    </row>
    <row r="8380" spans="1:7" x14ac:dyDescent="0.2">
      <c r="A8380" s="6" t="s">
        <v>205</v>
      </c>
      <c r="B8380" s="6" t="s">
        <v>195</v>
      </c>
      <c r="C8380" s="6" t="s">
        <v>166</v>
      </c>
      <c r="D8380">
        <v>154800.046329</v>
      </c>
      <c r="E8380" s="6" t="s">
        <v>108</v>
      </c>
      <c r="F8380" s="6" t="s">
        <v>107</v>
      </c>
      <c r="G8380">
        <v>20260723</v>
      </c>
    </row>
    <row r="8381" spans="1:7" x14ac:dyDescent="0.2">
      <c r="A8381" s="6" t="s">
        <v>205</v>
      </c>
      <c r="B8381" s="6" t="s">
        <v>195</v>
      </c>
      <c r="C8381" s="6" t="s">
        <v>166</v>
      </c>
      <c r="D8381">
        <v>8911.0659620000006</v>
      </c>
      <c r="E8381" s="6" t="s">
        <v>110</v>
      </c>
      <c r="F8381" s="6" t="s">
        <v>109</v>
      </c>
      <c r="G8381">
        <v>20260723</v>
      </c>
    </row>
    <row r="8382" spans="1:7" x14ac:dyDescent="0.2">
      <c r="A8382" s="6" t="s">
        <v>205</v>
      </c>
      <c r="B8382" s="6" t="s">
        <v>195</v>
      </c>
      <c r="C8382" s="6" t="s">
        <v>166</v>
      </c>
      <c r="D8382">
        <v>45642.989304000002</v>
      </c>
      <c r="E8382" s="6" t="s">
        <v>112</v>
      </c>
      <c r="F8382" s="6" t="s">
        <v>111</v>
      </c>
      <c r="G8382">
        <v>20260723</v>
      </c>
    </row>
    <row r="8383" spans="1:7" x14ac:dyDescent="0.2">
      <c r="A8383" s="6" t="s">
        <v>205</v>
      </c>
      <c r="B8383" s="6" t="s">
        <v>195</v>
      </c>
      <c r="C8383" s="6" t="s">
        <v>166</v>
      </c>
      <c r="D8383">
        <v>0</v>
      </c>
      <c r="E8383" s="6" t="s">
        <v>106</v>
      </c>
      <c r="F8383" s="6" t="s">
        <v>113</v>
      </c>
      <c r="G8383">
        <v>20260723</v>
      </c>
    </row>
    <row r="8384" spans="1:7" x14ac:dyDescent="0.2">
      <c r="A8384" s="6" t="s">
        <v>205</v>
      </c>
      <c r="B8384" s="6" t="s">
        <v>195</v>
      </c>
      <c r="C8384" s="6" t="s">
        <v>166</v>
      </c>
      <c r="D8384">
        <v>42678.281630999998</v>
      </c>
      <c r="E8384" s="6" t="s">
        <v>108</v>
      </c>
      <c r="F8384" s="6" t="s">
        <v>114</v>
      </c>
      <c r="G8384">
        <v>20260723</v>
      </c>
    </row>
    <row r="8385" spans="1:7" x14ac:dyDescent="0.2">
      <c r="A8385" s="6" t="s">
        <v>205</v>
      </c>
      <c r="B8385" s="6" t="s">
        <v>195</v>
      </c>
      <c r="C8385" s="6" t="s">
        <v>166</v>
      </c>
      <c r="D8385">
        <v>2964.707672</v>
      </c>
      <c r="E8385" s="6" t="s">
        <v>110</v>
      </c>
      <c r="F8385" s="6" t="s">
        <v>115</v>
      </c>
      <c r="G8385">
        <v>20260723</v>
      </c>
    </row>
    <row r="8386" spans="1:7" x14ac:dyDescent="0.2">
      <c r="A8386" s="6" t="s">
        <v>205</v>
      </c>
      <c r="B8386" s="6" t="s">
        <v>195</v>
      </c>
      <c r="C8386" s="6" t="s">
        <v>166</v>
      </c>
      <c r="D8386">
        <v>1448785.8920390001</v>
      </c>
      <c r="E8386" s="6" t="s">
        <v>117</v>
      </c>
      <c r="F8386" s="6" t="s">
        <v>116</v>
      </c>
      <c r="G8386">
        <v>20260723</v>
      </c>
    </row>
    <row r="8387" spans="1:7" x14ac:dyDescent="0.2">
      <c r="A8387" s="6" t="s">
        <v>205</v>
      </c>
      <c r="B8387" s="6" t="s">
        <v>195</v>
      </c>
      <c r="C8387" s="6" t="s">
        <v>166</v>
      </c>
      <c r="D8387">
        <v>53427.426852999997</v>
      </c>
      <c r="E8387" s="6" t="s">
        <v>119</v>
      </c>
      <c r="F8387" s="6" t="s">
        <v>118</v>
      </c>
      <c r="G8387">
        <v>20260723</v>
      </c>
    </row>
    <row r="8388" spans="1:7" x14ac:dyDescent="0.2">
      <c r="A8388" s="6" t="s">
        <v>205</v>
      </c>
      <c r="B8388" s="6" t="s">
        <v>195</v>
      </c>
      <c r="C8388" s="6" t="s">
        <v>166</v>
      </c>
      <c r="D8388">
        <v>9.9999999999999995E-7</v>
      </c>
      <c r="E8388" s="6" t="s">
        <v>106</v>
      </c>
      <c r="F8388" s="6" t="s">
        <v>120</v>
      </c>
      <c r="G8388">
        <v>20260723</v>
      </c>
    </row>
    <row r="8389" spans="1:7" x14ac:dyDescent="0.2">
      <c r="A8389" s="6" t="s">
        <v>205</v>
      </c>
      <c r="B8389" s="6" t="s">
        <v>195</v>
      </c>
      <c r="C8389" s="6" t="s">
        <v>166</v>
      </c>
      <c r="D8389">
        <v>49596.472717999997</v>
      </c>
      <c r="E8389" s="6" t="s">
        <v>108</v>
      </c>
      <c r="F8389" s="6" t="s">
        <v>121</v>
      </c>
      <c r="G8389">
        <v>20260723</v>
      </c>
    </row>
    <row r="8390" spans="1:7" x14ac:dyDescent="0.2">
      <c r="A8390" s="6" t="s">
        <v>205</v>
      </c>
      <c r="B8390" s="6" t="s">
        <v>195</v>
      </c>
      <c r="C8390" s="6" t="s">
        <v>166</v>
      </c>
      <c r="D8390">
        <v>3830.9541330000002</v>
      </c>
      <c r="E8390" s="6" t="s">
        <v>110</v>
      </c>
      <c r="F8390" s="6" t="s">
        <v>122</v>
      </c>
      <c r="G8390">
        <v>20260723</v>
      </c>
    </row>
    <row r="8391" spans="1:7" x14ac:dyDescent="0.2">
      <c r="A8391" s="6" t="s">
        <v>205</v>
      </c>
      <c r="B8391" s="6" t="s">
        <v>195</v>
      </c>
      <c r="C8391" s="6" t="s">
        <v>166</v>
      </c>
      <c r="D8391">
        <v>1395358.4651870001</v>
      </c>
      <c r="E8391" s="6" t="s">
        <v>169</v>
      </c>
      <c r="F8391" s="6" t="s">
        <v>123</v>
      </c>
      <c r="G8391">
        <v>20260723</v>
      </c>
    </row>
    <row r="8392" spans="1:7" x14ac:dyDescent="0.2">
      <c r="A8392" s="6" t="s">
        <v>205</v>
      </c>
      <c r="B8392" s="6" t="s">
        <v>195</v>
      </c>
      <c r="C8392" s="6" t="s">
        <v>166</v>
      </c>
      <c r="D8392">
        <v>117.879338</v>
      </c>
      <c r="E8392" s="6" t="s">
        <v>106</v>
      </c>
      <c r="F8392" s="6" t="s">
        <v>124</v>
      </c>
      <c r="G8392">
        <v>20260723</v>
      </c>
    </row>
    <row r="8393" spans="1:7" x14ac:dyDescent="0.2">
      <c r="A8393" s="6" t="s">
        <v>205</v>
      </c>
      <c r="B8393" s="6" t="s">
        <v>195</v>
      </c>
      <c r="C8393" s="6" t="s">
        <v>166</v>
      </c>
      <c r="D8393">
        <v>1373156.261808</v>
      </c>
      <c r="E8393" s="6" t="s">
        <v>108</v>
      </c>
      <c r="F8393" s="6" t="s">
        <v>125</v>
      </c>
      <c r="G8393">
        <v>20260723</v>
      </c>
    </row>
    <row r="8394" spans="1:7" x14ac:dyDescent="0.2">
      <c r="A8394" s="6" t="s">
        <v>205</v>
      </c>
      <c r="B8394" s="6" t="s">
        <v>195</v>
      </c>
      <c r="C8394" s="6" t="s">
        <v>166</v>
      </c>
      <c r="D8394">
        <v>22084.324042</v>
      </c>
      <c r="E8394" s="6" t="s">
        <v>110</v>
      </c>
      <c r="F8394" s="6" t="s">
        <v>126</v>
      </c>
      <c r="G8394">
        <v>20260723</v>
      </c>
    </row>
    <row r="8395" spans="1:7" x14ac:dyDescent="0.2">
      <c r="A8395" s="6" t="s">
        <v>205</v>
      </c>
      <c r="B8395" s="6" t="s">
        <v>195</v>
      </c>
      <c r="C8395" s="6" t="s">
        <v>166</v>
      </c>
      <c r="D8395">
        <v>613910.36580699997</v>
      </c>
      <c r="E8395" s="6" t="s">
        <v>170</v>
      </c>
      <c r="F8395" s="6" t="s">
        <v>127</v>
      </c>
      <c r="G8395">
        <v>20260723</v>
      </c>
    </row>
    <row r="8396" spans="1:7" x14ac:dyDescent="0.2">
      <c r="A8396" s="6" t="s">
        <v>205</v>
      </c>
      <c r="B8396" s="6" t="s">
        <v>195</v>
      </c>
      <c r="C8396" s="6" t="s">
        <v>166</v>
      </c>
      <c r="D8396">
        <v>8.3494089999999996</v>
      </c>
      <c r="E8396" s="6" t="s">
        <v>106</v>
      </c>
      <c r="F8396" s="6" t="s">
        <v>128</v>
      </c>
      <c r="G8396">
        <v>20260723</v>
      </c>
    </row>
    <row r="8397" spans="1:7" x14ac:dyDescent="0.2">
      <c r="A8397" s="6" t="s">
        <v>205</v>
      </c>
      <c r="B8397" s="6" t="s">
        <v>195</v>
      </c>
      <c r="C8397" s="6" t="s">
        <v>166</v>
      </c>
      <c r="D8397">
        <v>606524.68786399998</v>
      </c>
      <c r="E8397" s="6" t="s">
        <v>108</v>
      </c>
      <c r="F8397" s="6" t="s">
        <v>129</v>
      </c>
      <c r="G8397">
        <v>20260723</v>
      </c>
    </row>
    <row r="8398" spans="1:7" x14ac:dyDescent="0.2">
      <c r="A8398" s="6" t="s">
        <v>205</v>
      </c>
      <c r="B8398" s="6" t="s">
        <v>195</v>
      </c>
      <c r="C8398" s="6" t="s">
        <v>166</v>
      </c>
      <c r="D8398">
        <v>7377.3285340000002</v>
      </c>
      <c r="E8398" s="6" t="s">
        <v>110</v>
      </c>
      <c r="F8398" s="6" t="s">
        <v>130</v>
      </c>
      <c r="G8398">
        <v>20260723</v>
      </c>
    </row>
    <row r="8399" spans="1:7" x14ac:dyDescent="0.2">
      <c r="A8399" s="6" t="s">
        <v>205</v>
      </c>
      <c r="B8399" s="6" t="s">
        <v>195</v>
      </c>
      <c r="C8399" s="6" t="s">
        <v>166</v>
      </c>
      <c r="E8399" s="6" t="s">
        <v>132</v>
      </c>
      <c r="F8399" s="6" t="s">
        <v>131</v>
      </c>
      <c r="G8399">
        <v>20260723</v>
      </c>
    </row>
    <row r="8400" spans="1:7" x14ac:dyDescent="0.2">
      <c r="A8400" s="6" t="s">
        <v>205</v>
      </c>
      <c r="B8400" s="6" t="s">
        <v>195</v>
      </c>
      <c r="C8400" s="6" t="s">
        <v>166</v>
      </c>
      <c r="D8400">
        <v>155.677108</v>
      </c>
      <c r="E8400" s="6" t="s">
        <v>134</v>
      </c>
      <c r="F8400" s="6" t="s">
        <v>133</v>
      </c>
      <c r="G8400">
        <v>20260723</v>
      </c>
    </row>
    <row r="8401" spans="1:7" x14ac:dyDescent="0.2">
      <c r="A8401" s="6" t="s">
        <v>205</v>
      </c>
      <c r="B8401" s="6" t="s">
        <v>195</v>
      </c>
      <c r="C8401" s="6" t="s">
        <v>166</v>
      </c>
      <c r="D8401">
        <v>3673.6874250000001</v>
      </c>
      <c r="E8401" s="6" t="s">
        <v>136</v>
      </c>
      <c r="F8401" s="6" t="s">
        <v>135</v>
      </c>
      <c r="G8401">
        <v>20260723</v>
      </c>
    </row>
    <row r="8402" spans="1:7" x14ac:dyDescent="0.2">
      <c r="A8402" s="6" t="s">
        <v>205</v>
      </c>
      <c r="B8402" s="6" t="s">
        <v>195</v>
      </c>
      <c r="C8402" s="6" t="s">
        <v>166</v>
      </c>
      <c r="D8402">
        <v>1914.911204</v>
      </c>
      <c r="E8402" s="6" t="s">
        <v>138</v>
      </c>
      <c r="F8402" s="6" t="s">
        <v>137</v>
      </c>
      <c r="G8402">
        <v>20260723</v>
      </c>
    </row>
    <row r="8403" spans="1:7" x14ac:dyDescent="0.2">
      <c r="A8403" s="6" t="s">
        <v>205</v>
      </c>
      <c r="B8403" s="6" t="s">
        <v>195</v>
      </c>
      <c r="C8403" s="6" t="s">
        <v>166</v>
      </c>
      <c r="D8403">
        <v>75620.248735999994</v>
      </c>
      <c r="E8403" s="6" t="s">
        <v>140</v>
      </c>
      <c r="F8403" s="6" t="s">
        <v>139</v>
      </c>
      <c r="G8403">
        <v>20260723</v>
      </c>
    </row>
    <row r="8404" spans="1:7" x14ac:dyDescent="0.2">
      <c r="A8404" s="6" t="s">
        <v>205</v>
      </c>
      <c r="B8404" s="6" t="s">
        <v>195</v>
      </c>
      <c r="C8404" s="6" t="s">
        <v>166</v>
      </c>
      <c r="D8404">
        <v>23626.021766000002</v>
      </c>
      <c r="E8404" s="6" t="s">
        <v>142</v>
      </c>
      <c r="F8404" s="6" t="s">
        <v>141</v>
      </c>
      <c r="G8404">
        <v>20260723</v>
      </c>
    </row>
    <row r="8405" spans="1:7" x14ac:dyDescent="0.2">
      <c r="A8405" s="6" t="s">
        <v>205</v>
      </c>
      <c r="B8405" s="6" t="s">
        <v>195</v>
      </c>
      <c r="C8405" s="6" t="s">
        <v>166</v>
      </c>
      <c r="D8405">
        <v>6775.7854399999997</v>
      </c>
      <c r="E8405" s="6" t="s">
        <v>52</v>
      </c>
      <c r="F8405" s="6" t="s">
        <v>143</v>
      </c>
      <c r="G8405">
        <v>20260723</v>
      </c>
    </row>
    <row r="8406" spans="1:7" x14ac:dyDescent="0.2">
      <c r="A8406" s="6" t="s">
        <v>205</v>
      </c>
      <c r="B8406" s="6" t="s">
        <v>195</v>
      </c>
      <c r="C8406" s="6" t="s">
        <v>166</v>
      </c>
      <c r="D8406">
        <v>63683.134526000002</v>
      </c>
      <c r="E8406" s="6" t="s">
        <v>145</v>
      </c>
      <c r="F8406" s="6" t="s">
        <v>144</v>
      </c>
      <c r="G8406">
        <v>20260723</v>
      </c>
    </row>
    <row r="8407" spans="1:7" x14ac:dyDescent="0.2">
      <c r="A8407" s="6" t="s">
        <v>205</v>
      </c>
      <c r="B8407" s="6" t="s">
        <v>195</v>
      </c>
      <c r="C8407" s="6" t="s">
        <v>166</v>
      </c>
      <c r="D8407">
        <v>81821.772630000007</v>
      </c>
      <c r="E8407" s="6" t="s">
        <v>147</v>
      </c>
      <c r="F8407" s="6" t="s">
        <v>146</v>
      </c>
      <c r="G8407">
        <v>20260723</v>
      </c>
    </row>
    <row r="8408" spans="1:7" x14ac:dyDescent="0.2">
      <c r="A8408" s="6" t="s">
        <v>205</v>
      </c>
      <c r="B8408" s="6" t="s">
        <v>195</v>
      </c>
      <c r="C8408" s="6" t="s">
        <v>166</v>
      </c>
      <c r="D8408">
        <v>23031.368858000002</v>
      </c>
      <c r="E8408" s="6" t="s">
        <v>149</v>
      </c>
      <c r="F8408" s="6" t="s">
        <v>148</v>
      </c>
      <c r="G8408">
        <v>20260723</v>
      </c>
    </row>
    <row r="8409" spans="1:7" x14ac:dyDescent="0.2">
      <c r="A8409" s="6" t="s">
        <v>205</v>
      </c>
      <c r="B8409" s="6" t="s">
        <v>195</v>
      </c>
      <c r="C8409" s="6" t="s">
        <v>166</v>
      </c>
      <c r="D8409">
        <v>15767.661193</v>
      </c>
      <c r="E8409" s="6" t="s">
        <v>151</v>
      </c>
      <c r="F8409" s="6" t="s">
        <v>150</v>
      </c>
      <c r="G8409">
        <v>20260723</v>
      </c>
    </row>
    <row r="8410" spans="1:7" x14ac:dyDescent="0.2">
      <c r="A8410" s="6" t="s">
        <v>205</v>
      </c>
      <c r="B8410" s="6" t="s">
        <v>195</v>
      </c>
      <c r="C8410" s="6" t="s">
        <v>166</v>
      </c>
      <c r="D8410">
        <v>30099.515588999999</v>
      </c>
      <c r="E8410" s="6" t="s">
        <v>153</v>
      </c>
      <c r="F8410" s="6" t="s">
        <v>152</v>
      </c>
      <c r="G8410">
        <v>20260723</v>
      </c>
    </row>
    <row r="8411" spans="1:7" x14ac:dyDescent="0.2">
      <c r="A8411" s="6" t="s">
        <v>205</v>
      </c>
      <c r="B8411" s="6" t="s">
        <v>195</v>
      </c>
      <c r="C8411" s="6" t="s">
        <v>166</v>
      </c>
      <c r="D8411">
        <v>63497.725105999998</v>
      </c>
      <c r="E8411" s="6" t="s">
        <v>155</v>
      </c>
      <c r="F8411" s="6" t="s">
        <v>154</v>
      </c>
      <c r="G8411">
        <v>20260723</v>
      </c>
    </row>
    <row r="8412" spans="1:7" x14ac:dyDescent="0.2">
      <c r="A8412" s="6" t="s">
        <v>205</v>
      </c>
      <c r="B8412" s="6" t="s">
        <v>195</v>
      </c>
      <c r="C8412" s="6" t="s">
        <v>166</v>
      </c>
      <c r="D8412">
        <v>921.05048599999998</v>
      </c>
      <c r="E8412" s="6" t="s">
        <v>157</v>
      </c>
      <c r="F8412" s="6" t="s">
        <v>156</v>
      </c>
      <c r="G8412">
        <v>20260723</v>
      </c>
    </row>
    <row r="8413" spans="1:7" x14ac:dyDescent="0.2">
      <c r="A8413" s="6" t="s">
        <v>205</v>
      </c>
      <c r="B8413" s="6" t="s">
        <v>195</v>
      </c>
      <c r="C8413" s="6" t="s">
        <v>166</v>
      </c>
      <c r="D8413">
        <v>62576.674619999998</v>
      </c>
      <c r="E8413" s="6" t="s">
        <v>159</v>
      </c>
      <c r="F8413" s="6" t="s">
        <v>158</v>
      </c>
      <c r="G8413">
        <v>20260723</v>
      </c>
    </row>
    <row r="8414" spans="1:7" x14ac:dyDescent="0.2">
      <c r="A8414" s="6" t="s">
        <v>205</v>
      </c>
      <c r="B8414" s="6" t="s">
        <v>195</v>
      </c>
      <c r="C8414" s="6" t="s">
        <v>166</v>
      </c>
      <c r="D8414">
        <v>7791.7528769999999</v>
      </c>
      <c r="E8414" s="6" t="s">
        <v>161</v>
      </c>
      <c r="F8414" s="6" t="s">
        <v>160</v>
      </c>
      <c r="G8414">
        <v>20260723</v>
      </c>
    </row>
    <row r="8415" spans="1:7" x14ac:dyDescent="0.2">
      <c r="A8415" s="6" t="s">
        <v>205</v>
      </c>
      <c r="B8415" s="6" t="s">
        <v>195</v>
      </c>
      <c r="C8415" s="6" t="s">
        <v>166</v>
      </c>
      <c r="D8415">
        <v>2669509.6218969999</v>
      </c>
      <c r="E8415" s="6" t="s">
        <v>163</v>
      </c>
      <c r="F8415" s="6" t="s">
        <v>162</v>
      </c>
      <c r="G8415">
        <v>20260723</v>
      </c>
    </row>
    <row r="8416" spans="1:7" x14ac:dyDescent="0.2">
      <c r="A8416" s="6" t="s">
        <v>205</v>
      </c>
      <c r="B8416" s="6" t="s">
        <v>195</v>
      </c>
      <c r="C8416" s="6" t="s">
        <v>166</v>
      </c>
      <c r="D8416">
        <v>476843.79577299999</v>
      </c>
      <c r="E8416" s="6" t="s">
        <v>165</v>
      </c>
      <c r="F8416" s="6" t="s">
        <v>164</v>
      </c>
      <c r="G8416">
        <v>20260723</v>
      </c>
    </row>
    <row r="8417" spans="1:7" x14ac:dyDescent="0.2">
      <c r="A8417" s="6" t="s">
        <v>206</v>
      </c>
      <c r="B8417" s="6" t="s">
        <v>180</v>
      </c>
      <c r="C8417" s="6" t="s">
        <v>166</v>
      </c>
      <c r="E8417" s="6" t="s">
        <v>12</v>
      </c>
      <c r="F8417" s="6" t="s">
        <v>11</v>
      </c>
      <c r="G8417">
        <v>20260723</v>
      </c>
    </row>
    <row r="8418" spans="1:7" x14ac:dyDescent="0.2">
      <c r="A8418" s="6" t="s">
        <v>206</v>
      </c>
      <c r="B8418" s="6" t="s">
        <v>180</v>
      </c>
      <c r="C8418" s="6" t="s">
        <v>166</v>
      </c>
      <c r="E8418" s="6" t="s">
        <v>16</v>
      </c>
      <c r="F8418" s="6" t="s">
        <v>15</v>
      </c>
      <c r="G8418">
        <v>20260723</v>
      </c>
    </row>
    <row r="8419" spans="1:7" x14ac:dyDescent="0.2">
      <c r="A8419" s="6" t="s">
        <v>206</v>
      </c>
      <c r="B8419" s="6" t="s">
        <v>180</v>
      </c>
      <c r="C8419" s="6" t="s">
        <v>166</v>
      </c>
      <c r="E8419" s="6" t="s">
        <v>18</v>
      </c>
      <c r="F8419" s="6" t="s">
        <v>17</v>
      </c>
      <c r="G8419">
        <v>20260723</v>
      </c>
    </row>
    <row r="8420" spans="1:7" x14ac:dyDescent="0.2">
      <c r="A8420" s="6" t="s">
        <v>206</v>
      </c>
      <c r="B8420" s="6" t="s">
        <v>180</v>
      </c>
      <c r="C8420" s="6" t="s">
        <v>166</v>
      </c>
      <c r="D8420">
        <v>5.7477E-2</v>
      </c>
      <c r="E8420" s="6" t="s">
        <v>20</v>
      </c>
      <c r="F8420" s="6" t="s">
        <v>19</v>
      </c>
      <c r="G8420">
        <v>20260723</v>
      </c>
    </row>
    <row r="8421" spans="1:7" x14ac:dyDescent="0.2">
      <c r="A8421" s="6" t="s">
        <v>206</v>
      </c>
      <c r="B8421" s="6" t="s">
        <v>180</v>
      </c>
      <c r="C8421" s="6" t="s">
        <v>166</v>
      </c>
      <c r="D8421">
        <v>26463.578899</v>
      </c>
      <c r="E8421" s="6" t="s">
        <v>22</v>
      </c>
      <c r="F8421" s="6" t="s">
        <v>21</v>
      </c>
      <c r="G8421">
        <v>20260723</v>
      </c>
    </row>
    <row r="8422" spans="1:7" x14ac:dyDescent="0.2">
      <c r="A8422" s="6" t="s">
        <v>206</v>
      </c>
      <c r="B8422" s="6" t="s">
        <v>180</v>
      </c>
      <c r="C8422" s="6" t="s">
        <v>166</v>
      </c>
      <c r="D8422">
        <v>356.49304699999999</v>
      </c>
      <c r="E8422" s="6" t="s">
        <v>24</v>
      </c>
      <c r="F8422" s="6" t="s">
        <v>23</v>
      </c>
      <c r="G8422">
        <v>20260723</v>
      </c>
    </row>
    <row r="8423" spans="1:7" x14ac:dyDescent="0.2">
      <c r="A8423" s="6" t="s">
        <v>206</v>
      </c>
      <c r="B8423" s="6" t="s">
        <v>180</v>
      </c>
      <c r="C8423" s="6" t="s">
        <v>166</v>
      </c>
      <c r="D8423">
        <v>5779.5755929999996</v>
      </c>
      <c r="E8423" s="6" t="s">
        <v>26</v>
      </c>
      <c r="F8423" s="6" t="s">
        <v>25</v>
      </c>
      <c r="G8423">
        <v>20260723</v>
      </c>
    </row>
    <row r="8424" spans="1:7" x14ac:dyDescent="0.2">
      <c r="A8424" s="6" t="s">
        <v>206</v>
      </c>
      <c r="B8424" s="6" t="s">
        <v>180</v>
      </c>
      <c r="C8424" s="6" t="s">
        <v>166</v>
      </c>
      <c r="D8424">
        <v>1808453.239116</v>
      </c>
      <c r="E8424" s="6" t="s">
        <v>28</v>
      </c>
      <c r="F8424" s="6" t="s">
        <v>27</v>
      </c>
      <c r="G8424">
        <v>20260723</v>
      </c>
    </row>
    <row r="8425" spans="1:7" x14ac:dyDescent="0.2">
      <c r="A8425" s="6" t="s">
        <v>206</v>
      </c>
      <c r="B8425" s="6" t="s">
        <v>180</v>
      </c>
      <c r="C8425" s="6" t="s">
        <v>166</v>
      </c>
      <c r="D8425">
        <v>26474.843891</v>
      </c>
      <c r="E8425" s="6" t="s">
        <v>30</v>
      </c>
      <c r="F8425" s="6" t="s">
        <v>29</v>
      </c>
      <c r="G8425">
        <v>20260723</v>
      </c>
    </row>
    <row r="8426" spans="1:7" x14ac:dyDescent="0.2">
      <c r="A8426" s="6" t="s">
        <v>206</v>
      </c>
      <c r="B8426" s="6" t="s">
        <v>180</v>
      </c>
      <c r="C8426" s="6" t="s">
        <v>166</v>
      </c>
      <c r="D8426">
        <v>644651.95149899996</v>
      </c>
      <c r="E8426" s="6" t="s">
        <v>32</v>
      </c>
      <c r="F8426" s="6" t="s">
        <v>31</v>
      </c>
      <c r="G8426">
        <v>20260723</v>
      </c>
    </row>
    <row r="8427" spans="1:7" x14ac:dyDescent="0.2">
      <c r="A8427" s="6" t="s">
        <v>206</v>
      </c>
      <c r="B8427" s="6" t="s">
        <v>180</v>
      </c>
      <c r="C8427" s="6" t="s">
        <v>166</v>
      </c>
      <c r="D8427">
        <v>12809.702429000001</v>
      </c>
      <c r="E8427" s="6" t="s">
        <v>34</v>
      </c>
      <c r="F8427" s="6" t="s">
        <v>33</v>
      </c>
      <c r="G8427">
        <v>20260723</v>
      </c>
    </row>
    <row r="8428" spans="1:7" x14ac:dyDescent="0.2">
      <c r="A8428" s="6" t="s">
        <v>206</v>
      </c>
      <c r="B8428" s="6" t="s">
        <v>180</v>
      </c>
      <c r="C8428" s="6" t="s">
        <v>166</v>
      </c>
      <c r="D8428">
        <v>6438.0654439999998</v>
      </c>
      <c r="E8428" s="6" t="s">
        <v>36</v>
      </c>
      <c r="F8428" s="6" t="s">
        <v>35</v>
      </c>
      <c r="G8428">
        <v>20260723</v>
      </c>
    </row>
    <row r="8429" spans="1:7" x14ac:dyDescent="0.2">
      <c r="A8429" s="6" t="s">
        <v>206</v>
      </c>
      <c r="B8429" s="6" t="s">
        <v>180</v>
      </c>
      <c r="C8429" s="6" t="s">
        <v>166</v>
      </c>
      <c r="D8429">
        <v>6371.6369850000001</v>
      </c>
      <c r="E8429" s="6" t="s">
        <v>38</v>
      </c>
      <c r="F8429" s="6" t="s">
        <v>37</v>
      </c>
      <c r="G8429">
        <v>20260723</v>
      </c>
    </row>
    <row r="8430" spans="1:7" x14ac:dyDescent="0.2">
      <c r="A8430" s="6" t="s">
        <v>206</v>
      </c>
      <c r="B8430" s="6" t="s">
        <v>180</v>
      </c>
      <c r="C8430" s="6" t="s">
        <v>166</v>
      </c>
      <c r="D8430">
        <v>928799.72019300004</v>
      </c>
      <c r="E8430" s="6" t="s">
        <v>40</v>
      </c>
      <c r="F8430" s="6" t="s">
        <v>39</v>
      </c>
      <c r="G8430">
        <v>20260723</v>
      </c>
    </row>
    <row r="8431" spans="1:7" x14ac:dyDescent="0.2">
      <c r="A8431" s="6" t="s">
        <v>206</v>
      </c>
      <c r="B8431" s="6" t="s">
        <v>180</v>
      </c>
      <c r="C8431" s="6" t="s">
        <v>166</v>
      </c>
      <c r="D8431">
        <v>346866.48110400001</v>
      </c>
      <c r="E8431" s="6" t="s">
        <v>42</v>
      </c>
      <c r="F8431" s="6" t="s">
        <v>41</v>
      </c>
      <c r="G8431">
        <v>20260723</v>
      </c>
    </row>
    <row r="8432" spans="1:7" x14ac:dyDescent="0.2">
      <c r="A8432" s="6" t="s">
        <v>206</v>
      </c>
      <c r="B8432" s="6" t="s">
        <v>180</v>
      </c>
      <c r="C8432" s="6" t="s">
        <v>166</v>
      </c>
      <c r="D8432">
        <v>544152.69471299998</v>
      </c>
      <c r="E8432" s="6" t="s">
        <v>44</v>
      </c>
      <c r="F8432" s="6" t="s">
        <v>43</v>
      </c>
      <c r="G8432">
        <v>20260723</v>
      </c>
    </row>
    <row r="8433" spans="1:7" x14ac:dyDescent="0.2">
      <c r="A8433" s="6" t="s">
        <v>206</v>
      </c>
      <c r="B8433" s="6" t="s">
        <v>180</v>
      </c>
      <c r="C8433" s="6" t="s">
        <v>166</v>
      </c>
      <c r="D8433">
        <v>30216.735252999999</v>
      </c>
      <c r="E8433" s="6" t="s">
        <v>46</v>
      </c>
      <c r="F8433" s="6" t="s">
        <v>45</v>
      </c>
      <c r="G8433">
        <v>20260723</v>
      </c>
    </row>
    <row r="8434" spans="1:7" x14ac:dyDescent="0.2">
      <c r="A8434" s="6" t="s">
        <v>206</v>
      </c>
      <c r="B8434" s="6" t="s">
        <v>180</v>
      </c>
      <c r="C8434" s="6" t="s">
        <v>166</v>
      </c>
      <c r="D8434">
        <v>7563.809123</v>
      </c>
      <c r="E8434" s="6" t="s">
        <v>48</v>
      </c>
      <c r="F8434" s="6" t="s">
        <v>47</v>
      </c>
      <c r="G8434">
        <v>20260723</v>
      </c>
    </row>
    <row r="8435" spans="1:7" x14ac:dyDescent="0.2">
      <c r="A8435" s="6" t="s">
        <v>206</v>
      </c>
      <c r="B8435" s="6" t="s">
        <v>180</v>
      </c>
      <c r="C8435" s="6" t="s">
        <v>166</v>
      </c>
      <c r="D8435">
        <v>182860.725236</v>
      </c>
      <c r="E8435" s="6" t="s">
        <v>50</v>
      </c>
      <c r="F8435" s="6" t="s">
        <v>49</v>
      </c>
      <c r="G8435">
        <v>20260723</v>
      </c>
    </row>
    <row r="8436" spans="1:7" x14ac:dyDescent="0.2">
      <c r="A8436" s="6" t="s">
        <v>206</v>
      </c>
      <c r="B8436" s="6" t="s">
        <v>180</v>
      </c>
      <c r="C8436" s="6" t="s">
        <v>166</v>
      </c>
      <c r="D8436">
        <v>3327.5157840000002</v>
      </c>
      <c r="E8436" s="6" t="s">
        <v>52</v>
      </c>
      <c r="F8436" s="6" t="s">
        <v>51</v>
      </c>
      <c r="G8436">
        <v>20260723</v>
      </c>
    </row>
    <row r="8437" spans="1:7" x14ac:dyDescent="0.2">
      <c r="A8437" s="6" t="s">
        <v>206</v>
      </c>
      <c r="B8437" s="6" t="s">
        <v>180</v>
      </c>
      <c r="C8437" s="6" t="s">
        <v>166</v>
      </c>
      <c r="D8437">
        <v>9028.8912240000009</v>
      </c>
      <c r="E8437" s="6" t="s">
        <v>54</v>
      </c>
      <c r="F8437" s="6" t="s">
        <v>53</v>
      </c>
      <c r="G8437">
        <v>20260723</v>
      </c>
    </row>
    <row r="8438" spans="1:7" x14ac:dyDescent="0.2">
      <c r="A8438" s="6" t="s">
        <v>206</v>
      </c>
      <c r="B8438" s="6" t="s">
        <v>180</v>
      </c>
      <c r="C8438" s="6" t="s">
        <v>166</v>
      </c>
      <c r="D8438">
        <v>499.88885900000002</v>
      </c>
      <c r="E8438" s="6" t="s">
        <v>56</v>
      </c>
      <c r="F8438" s="6" t="s">
        <v>55</v>
      </c>
      <c r="G8438">
        <v>20260723</v>
      </c>
    </row>
    <row r="8439" spans="1:7" x14ac:dyDescent="0.2">
      <c r="A8439" s="6" t="s">
        <v>206</v>
      </c>
      <c r="B8439" s="6" t="s">
        <v>180</v>
      </c>
      <c r="C8439" s="6" t="s">
        <v>166</v>
      </c>
      <c r="D8439">
        <v>100877.740536</v>
      </c>
      <c r="E8439" s="6" t="s">
        <v>58</v>
      </c>
      <c r="F8439" s="6" t="s">
        <v>57</v>
      </c>
      <c r="G8439">
        <v>20260723</v>
      </c>
    </row>
    <row r="8440" spans="1:7" x14ac:dyDescent="0.2">
      <c r="A8440" s="6" t="s">
        <v>206</v>
      </c>
      <c r="B8440" s="6" t="s">
        <v>180</v>
      </c>
      <c r="C8440" s="6" t="s">
        <v>166</v>
      </c>
      <c r="D8440">
        <v>96620.126197000005</v>
      </c>
      <c r="E8440" s="6" t="s">
        <v>60</v>
      </c>
      <c r="F8440" s="6" t="s">
        <v>59</v>
      </c>
      <c r="G8440">
        <v>20260723</v>
      </c>
    </row>
    <row r="8441" spans="1:7" x14ac:dyDescent="0.2">
      <c r="A8441" s="6" t="s">
        <v>206</v>
      </c>
      <c r="B8441" s="6" t="s">
        <v>180</v>
      </c>
      <c r="C8441" s="6" t="s">
        <v>166</v>
      </c>
      <c r="D8441">
        <v>3174.838201</v>
      </c>
      <c r="E8441" s="6" t="s">
        <v>62</v>
      </c>
      <c r="F8441" s="6" t="s">
        <v>61</v>
      </c>
      <c r="G8441">
        <v>20260723</v>
      </c>
    </row>
    <row r="8442" spans="1:7" x14ac:dyDescent="0.2">
      <c r="A8442" s="6" t="s">
        <v>206</v>
      </c>
      <c r="B8442" s="6" t="s">
        <v>180</v>
      </c>
      <c r="C8442" s="6" t="s">
        <v>166</v>
      </c>
      <c r="D8442">
        <v>57659.809062</v>
      </c>
      <c r="E8442" s="6" t="s">
        <v>64</v>
      </c>
      <c r="F8442" s="6" t="s">
        <v>63</v>
      </c>
      <c r="G8442">
        <v>20260723</v>
      </c>
    </row>
    <row r="8443" spans="1:7" x14ac:dyDescent="0.2">
      <c r="A8443" s="6" t="s">
        <v>206</v>
      </c>
      <c r="B8443" s="6" t="s">
        <v>180</v>
      </c>
      <c r="C8443" s="6" t="s">
        <v>166</v>
      </c>
      <c r="D8443">
        <v>35785.478933999999</v>
      </c>
      <c r="E8443" s="6" t="s">
        <v>66</v>
      </c>
      <c r="F8443" s="6" t="s">
        <v>65</v>
      </c>
      <c r="G8443">
        <v>20260723</v>
      </c>
    </row>
    <row r="8444" spans="1:7" x14ac:dyDescent="0.2">
      <c r="A8444" s="6" t="s">
        <v>206</v>
      </c>
      <c r="B8444" s="6" t="s">
        <v>180</v>
      </c>
      <c r="C8444" s="6" t="s">
        <v>166</v>
      </c>
      <c r="D8444">
        <v>43501.950384000003</v>
      </c>
      <c r="E8444" s="6" t="s">
        <v>68</v>
      </c>
      <c r="F8444" s="6" t="s">
        <v>67</v>
      </c>
      <c r="G8444">
        <v>20260723</v>
      </c>
    </row>
    <row r="8445" spans="1:7" x14ac:dyDescent="0.2">
      <c r="A8445" s="6" t="s">
        <v>206</v>
      </c>
      <c r="B8445" s="6" t="s">
        <v>180</v>
      </c>
      <c r="C8445" s="6" t="s">
        <v>166</v>
      </c>
      <c r="D8445">
        <v>34118.319432999997</v>
      </c>
      <c r="E8445" s="6" t="s">
        <v>70</v>
      </c>
      <c r="F8445" s="6" t="s">
        <v>69</v>
      </c>
      <c r="G8445">
        <v>20260723</v>
      </c>
    </row>
    <row r="8446" spans="1:7" x14ac:dyDescent="0.2">
      <c r="A8446" s="6" t="s">
        <v>206</v>
      </c>
      <c r="B8446" s="6" t="s">
        <v>180</v>
      </c>
      <c r="C8446" s="6" t="s">
        <v>166</v>
      </c>
      <c r="D8446">
        <v>32291.247318999998</v>
      </c>
      <c r="E8446" s="6" t="s">
        <v>72</v>
      </c>
      <c r="F8446" s="6" t="s">
        <v>71</v>
      </c>
      <c r="G8446">
        <v>20260723</v>
      </c>
    </row>
    <row r="8447" spans="1:7" x14ac:dyDescent="0.2">
      <c r="A8447" s="6" t="s">
        <v>206</v>
      </c>
      <c r="B8447" s="6" t="s">
        <v>180</v>
      </c>
      <c r="C8447" s="6" t="s">
        <v>166</v>
      </c>
      <c r="D8447">
        <v>1827.0721140000001</v>
      </c>
      <c r="E8447" s="6" t="s">
        <v>74</v>
      </c>
      <c r="F8447" s="6" t="s">
        <v>73</v>
      </c>
      <c r="G8447">
        <v>20260723</v>
      </c>
    </row>
    <row r="8448" spans="1:7" x14ac:dyDescent="0.2">
      <c r="A8448" s="6" t="s">
        <v>206</v>
      </c>
      <c r="B8448" s="6" t="s">
        <v>180</v>
      </c>
      <c r="C8448" s="6" t="s">
        <v>166</v>
      </c>
      <c r="D8448">
        <v>6249.3222640000004</v>
      </c>
      <c r="E8448" s="6" t="s">
        <v>76</v>
      </c>
      <c r="F8448" s="6" t="s">
        <v>75</v>
      </c>
      <c r="G8448">
        <v>20260723</v>
      </c>
    </row>
    <row r="8449" spans="1:7" x14ac:dyDescent="0.2">
      <c r="A8449" s="6" t="s">
        <v>206</v>
      </c>
      <c r="B8449" s="6" t="s">
        <v>180</v>
      </c>
      <c r="C8449" s="6" t="s">
        <v>166</v>
      </c>
      <c r="D8449">
        <v>1504.056055</v>
      </c>
      <c r="E8449" s="6" t="s">
        <v>78</v>
      </c>
      <c r="F8449" s="6" t="s">
        <v>77</v>
      </c>
      <c r="G8449">
        <v>20260723</v>
      </c>
    </row>
    <row r="8450" spans="1:7" x14ac:dyDescent="0.2">
      <c r="A8450" s="6" t="s">
        <v>206</v>
      </c>
      <c r="B8450" s="6" t="s">
        <v>180</v>
      </c>
      <c r="C8450" s="6" t="s">
        <v>166</v>
      </c>
      <c r="D8450">
        <v>4745.2662090000003</v>
      </c>
      <c r="E8450" s="6" t="s">
        <v>80</v>
      </c>
      <c r="F8450" s="6" t="s">
        <v>79</v>
      </c>
      <c r="G8450">
        <v>20260723</v>
      </c>
    </row>
    <row r="8451" spans="1:7" x14ac:dyDescent="0.2">
      <c r="A8451" s="6" t="s">
        <v>206</v>
      </c>
      <c r="B8451" s="6" t="s">
        <v>180</v>
      </c>
      <c r="C8451" s="6" t="s">
        <v>166</v>
      </c>
      <c r="D8451">
        <v>3134.3086870000002</v>
      </c>
      <c r="E8451" s="6" t="s">
        <v>82</v>
      </c>
      <c r="F8451" s="6" t="s">
        <v>81</v>
      </c>
      <c r="G8451">
        <v>20260723</v>
      </c>
    </row>
    <row r="8452" spans="1:7" x14ac:dyDescent="0.2">
      <c r="A8452" s="6" t="s">
        <v>206</v>
      </c>
      <c r="B8452" s="6" t="s">
        <v>180</v>
      </c>
      <c r="C8452" s="6" t="s">
        <v>166</v>
      </c>
      <c r="D8452">
        <v>41279.415926000001</v>
      </c>
      <c r="E8452" s="6" t="s">
        <v>84</v>
      </c>
      <c r="F8452" s="6" t="s">
        <v>83</v>
      </c>
      <c r="G8452">
        <v>20260723</v>
      </c>
    </row>
    <row r="8453" spans="1:7" x14ac:dyDescent="0.2">
      <c r="A8453" s="6" t="s">
        <v>206</v>
      </c>
      <c r="B8453" s="6" t="s">
        <v>180</v>
      </c>
      <c r="C8453" s="6" t="s">
        <v>166</v>
      </c>
      <c r="D8453">
        <v>12577.71868</v>
      </c>
      <c r="E8453" s="6" t="s">
        <v>86</v>
      </c>
      <c r="F8453" s="6" t="s">
        <v>85</v>
      </c>
      <c r="G8453">
        <v>20260723</v>
      </c>
    </row>
    <row r="8454" spans="1:7" x14ac:dyDescent="0.2">
      <c r="A8454" s="6" t="s">
        <v>206</v>
      </c>
      <c r="B8454" s="6" t="s">
        <v>180</v>
      </c>
      <c r="C8454" s="6" t="s">
        <v>166</v>
      </c>
      <c r="D8454">
        <v>2602.6284770000002</v>
      </c>
      <c r="E8454" s="6" t="s">
        <v>88</v>
      </c>
      <c r="F8454" s="6" t="s">
        <v>87</v>
      </c>
      <c r="G8454">
        <v>20260723</v>
      </c>
    </row>
    <row r="8455" spans="1:7" x14ac:dyDescent="0.2">
      <c r="A8455" s="6" t="s">
        <v>206</v>
      </c>
      <c r="B8455" s="6" t="s">
        <v>180</v>
      </c>
      <c r="C8455" s="6" t="s">
        <v>166</v>
      </c>
      <c r="D8455">
        <v>23550.853294</v>
      </c>
      <c r="E8455" s="6" t="s">
        <v>90</v>
      </c>
      <c r="F8455" s="6" t="s">
        <v>89</v>
      </c>
      <c r="G8455">
        <v>20260723</v>
      </c>
    </row>
    <row r="8456" spans="1:7" x14ac:dyDescent="0.2">
      <c r="A8456" s="6" t="s">
        <v>206</v>
      </c>
      <c r="B8456" s="6" t="s">
        <v>180</v>
      </c>
      <c r="C8456" s="6" t="s">
        <v>166</v>
      </c>
      <c r="D8456">
        <v>1054.800567</v>
      </c>
      <c r="E8456" s="6" t="s">
        <v>92</v>
      </c>
      <c r="F8456" s="6" t="s">
        <v>91</v>
      </c>
      <c r="G8456">
        <v>20260723</v>
      </c>
    </row>
    <row r="8457" spans="1:7" x14ac:dyDescent="0.2">
      <c r="A8457" s="6" t="s">
        <v>206</v>
      </c>
      <c r="B8457" s="6" t="s">
        <v>180</v>
      </c>
      <c r="C8457" s="6" t="s">
        <v>166</v>
      </c>
      <c r="D8457">
        <v>0</v>
      </c>
      <c r="E8457" s="6" t="s">
        <v>94</v>
      </c>
      <c r="F8457" s="6" t="s">
        <v>93</v>
      </c>
      <c r="G8457">
        <v>20260723</v>
      </c>
    </row>
    <row r="8458" spans="1:7" x14ac:dyDescent="0.2">
      <c r="A8458" s="6" t="s">
        <v>206</v>
      </c>
      <c r="B8458" s="6" t="s">
        <v>180</v>
      </c>
      <c r="C8458" s="6" t="s">
        <v>166</v>
      </c>
      <c r="D8458">
        <v>9960.7235079999991</v>
      </c>
      <c r="E8458" s="6" t="s">
        <v>96</v>
      </c>
      <c r="F8458" s="6" t="s">
        <v>95</v>
      </c>
      <c r="G8458">
        <v>20260723</v>
      </c>
    </row>
    <row r="8459" spans="1:7" x14ac:dyDescent="0.2">
      <c r="A8459" s="6" t="s">
        <v>206</v>
      </c>
      <c r="B8459" s="6" t="s">
        <v>180</v>
      </c>
      <c r="C8459" s="6" t="s">
        <v>166</v>
      </c>
      <c r="D8459">
        <v>4092.9194309999998</v>
      </c>
      <c r="E8459" s="6" t="s">
        <v>98</v>
      </c>
      <c r="F8459" s="6" t="s">
        <v>97</v>
      </c>
      <c r="G8459">
        <v>20260723</v>
      </c>
    </row>
    <row r="8460" spans="1:7" x14ac:dyDescent="0.2">
      <c r="A8460" s="6" t="s">
        <v>206</v>
      </c>
      <c r="B8460" s="6" t="s">
        <v>180</v>
      </c>
      <c r="C8460" s="6" t="s">
        <v>166</v>
      </c>
      <c r="D8460">
        <v>2177171.8211289998</v>
      </c>
      <c r="E8460" s="6" t="s">
        <v>100</v>
      </c>
      <c r="F8460" s="6" t="s">
        <v>99</v>
      </c>
      <c r="G8460">
        <v>20260723</v>
      </c>
    </row>
    <row r="8461" spans="1:7" x14ac:dyDescent="0.2">
      <c r="A8461" s="6" t="s">
        <v>206</v>
      </c>
      <c r="B8461" s="6" t="s">
        <v>180</v>
      </c>
      <c r="C8461" s="6" t="s">
        <v>166</v>
      </c>
      <c r="E8461" s="6" t="s">
        <v>102</v>
      </c>
      <c r="F8461" s="6" t="s">
        <v>101</v>
      </c>
      <c r="G8461">
        <v>20260723</v>
      </c>
    </row>
    <row r="8462" spans="1:7" x14ac:dyDescent="0.2">
      <c r="A8462" s="6" t="s">
        <v>206</v>
      </c>
      <c r="B8462" s="6" t="s">
        <v>180</v>
      </c>
      <c r="C8462" s="6" t="s">
        <v>166</v>
      </c>
      <c r="D8462">
        <v>179561.52410400001</v>
      </c>
      <c r="E8462" s="6" t="s">
        <v>167</v>
      </c>
      <c r="F8462" s="6" t="s">
        <v>103</v>
      </c>
      <c r="G8462">
        <v>20260723</v>
      </c>
    </row>
    <row r="8463" spans="1:7" x14ac:dyDescent="0.2">
      <c r="A8463" s="6" t="s">
        <v>206</v>
      </c>
      <c r="B8463" s="6" t="s">
        <v>180</v>
      </c>
      <c r="C8463" s="6" t="s">
        <v>166</v>
      </c>
      <c r="D8463">
        <v>169717.57645399999</v>
      </c>
      <c r="E8463" s="6" t="s">
        <v>168</v>
      </c>
      <c r="F8463" s="6" t="s">
        <v>104</v>
      </c>
      <c r="G8463">
        <v>20260723</v>
      </c>
    </row>
    <row r="8464" spans="1:7" x14ac:dyDescent="0.2">
      <c r="A8464" s="6" t="s">
        <v>206</v>
      </c>
      <c r="B8464" s="6" t="s">
        <v>180</v>
      </c>
      <c r="C8464" s="6" t="s">
        <v>166</v>
      </c>
      <c r="D8464">
        <v>37.411769</v>
      </c>
      <c r="E8464" s="6" t="s">
        <v>106</v>
      </c>
      <c r="F8464" s="6" t="s">
        <v>105</v>
      </c>
      <c r="G8464">
        <v>20260723</v>
      </c>
    </row>
    <row r="8465" spans="1:7" x14ac:dyDescent="0.2">
      <c r="A8465" s="6" t="s">
        <v>206</v>
      </c>
      <c r="B8465" s="6" t="s">
        <v>180</v>
      </c>
      <c r="C8465" s="6" t="s">
        <v>166</v>
      </c>
      <c r="D8465">
        <v>161177.86281300001</v>
      </c>
      <c r="E8465" s="6" t="s">
        <v>108</v>
      </c>
      <c r="F8465" s="6" t="s">
        <v>107</v>
      </c>
      <c r="G8465">
        <v>20260723</v>
      </c>
    </row>
    <row r="8466" spans="1:7" x14ac:dyDescent="0.2">
      <c r="A8466" s="6" t="s">
        <v>206</v>
      </c>
      <c r="B8466" s="6" t="s">
        <v>180</v>
      </c>
      <c r="C8466" s="6" t="s">
        <v>166</v>
      </c>
      <c r="D8466">
        <v>8502.3018730000003</v>
      </c>
      <c r="E8466" s="6" t="s">
        <v>110</v>
      </c>
      <c r="F8466" s="6" t="s">
        <v>109</v>
      </c>
      <c r="G8466">
        <v>20260723</v>
      </c>
    </row>
    <row r="8467" spans="1:7" x14ac:dyDescent="0.2">
      <c r="A8467" s="6" t="s">
        <v>206</v>
      </c>
      <c r="B8467" s="6" t="s">
        <v>180</v>
      </c>
      <c r="C8467" s="6" t="s">
        <v>166</v>
      </c>
      <c r="D8467">
        <v>9843.9476500000001</v>
      </c>
      <c r="E8467" s="6" t="s">
        <v>112</v>
      </c>
      <c r="F8467" s="6" t="s">
        <v>111</v>
      </c>
      <c r="G8467">
        <v>20260723</v>
      </c>
    </row>
    <row r="8468" spans="1:7" x14ac:dyDescent="0.2">
      <c r="A8468" s="6" t="s">
        <v>206</v>
      </c>
      <c r="B8468" s="6" t="s">
        <v>180</v>
      </c>
      <c r="C8468" s="6" t="s">
        <v>166</v>
      </c>
      <c r="D8468">
        <v>6.3526170000000004</v>
      </c>
      <c r="E8468" s="6" t="s">
        <v>106</v>
      </c>
      <c r="F8468" s="6" t="s">
        <v>113</v>
      </c>
      <c r="G8468">
        <v>20260723</v>
      </c>
    </row>
    <row r="8469" spans="1:7" x14ac:dyDescent="0.2">
      <c r="A8469" s="6" t="s">
        <v>206</v>
      </c>
      <c r="B8469" s="6" t="s">
        <v>180</v>
      </c>
      <c r="C8469" s="6" t="s">
        <v>166</v>
      </c>
      <c r="D8469">
        <v>9257.0777400000006</v>
      </c>
      <c r="E8469" s="6" t="s">
        <v>108</v>
      </c>
      <c r="F8469" s="6" t="s">
        <v>114</v>
      </c>
      <c r="G8469">
        <v>20260723</v>
      </c>
    </row>
    <row r="8470" spans="1:7" x14ac:dyDescent="0.2">
      <c r="A8470" s="6" t="s">
        <v>206</v>
      </c>
      <c r="B8470" s="6" t="s">
        <v>180</v>
      </c>
      <c r="C8470" s="6" t="s">
        <v>166</v>
      </c>
      <c r="D8470">
        <v>580.517293</v>
      </c>
      <c r="E8470" s="6" t="s">
        <v>110</v>
      </c>
      <c r="F8470" s="6" t="s">
        <v>115</v>
      </c>
      <c r="G8470">
        <v>20260723</v>
      </c>
    </row>
    <row r="8471" spans="1:7" x14ac:dyDescent="0.2">
      <c r="A8471" s="6" t="s">
        <v>206</v>
      </c>
      <c r="B8471" s="6" t="s">
        <v>180</v>
      </c>
      <c r="C8471" s="6" t="s">
        <v>166</v>
      </c>
      <c r="D8471">
        <v>1204171.401724</v>
      </c>
      <c r="E8471" s="6" t="s">
        <v>117</v>
      </c>
      <c r="F8471" s="6" t="s">
        <v>116</v>
      </c>
      <c r="G8471">
        <v>20260723</v>
      </c>
    </row>
    <row r="8472" spans="1:7" x14ac:dyDescent="0.2">
      <c r="A8472" s="6" t="s">
        <v>206</v>
      </c>
      <c r="B8472" s="6" t="s">
        <v>180</v>
      </c>
      <c r="C8472" s="6" t="s">
        <v>166</v>
      </c>
      <c r="D8472">
        <v>295455.03619299998</v>
      </c>
      <c r="E8472" s="6" t="s">
        <v>119</v>
      </c>
      <c r="F8472" s="6" t="s">
        <v>118</v>
      </c>
      <c r="G8472">
        <v>20260723</v>
      </c>
    </row>
    <row r="8473" spans="1:7" x14ac:dyDescent="0.2">
      <c r="A8473" s="6" t="s">
        <v>206</v>
      </c>
      <c r="B8473" s="6" t="s">
        <v>180</v>
      </c>
      <c r="C8473" s="6" t="s">
        <v>166</v>
      </c>
      <c r="D8473">
        <v>24.272500000000001</v>
      </c>
      <c r="E8473" s="6" t="s">
        <v>106</v>
      </c>
      <c r="F8473" s="6" t="s">
        <v>120</v>
      </c>
      <c r="G8473">
        <v>20260723</v>
      </c>
    </row>
    <row r="8474" spans="1:7" x14ac:dyDescent="0.2">
      <c r="A8474" s="6" t="s">
        <v>206</v>
      </c>
      <c r="B8474" s="6" t="s">
        <v>180</v>
      </c>
      <c r="C8474" s="6" t="s">
        <v>166</v>
      </c>
      <c r="D8474">
        <v>281454.861431</v>
      </c>
      <c r="E8474" s="6" t="s">
        <v>108</v>
      </c>
      <c r="F8474" s="6" t="s">
        <v>121</v>
      </c>
      <c r="G8474">
        <v>20260723</v>
      </c>
    </row>
    <row r="8475" spans="1:7" x14ac:dyDescent="0.2">
      <c r="A8475" s="6" t="s">
        <v>206</v>
      </c>
      <c r="B8475" s="6" t="s">
        <v>180</v>
      </c>
      <c r="C8475" s="6" t="s">
        <v>166</v>
      </c>
      <c r="D8475">
        <v>13975.902211000001</v>
      </c>
      <c r="E8475" s="6" t="s">
        <v>110</v>
      </c>
      <c r="F8475" s="6" t="s">
        <v>122</v>
      </c>
      <c r="G8475">
        <v>20260723</v>
      </c>
    </row>
    <row r="8476" spans="1:7" x14ac:dyDescent="0.2">
      <c r="A8476" s="6" t="s">
        <v>206</v>
      </c>
      <c r="B8476" s="6" t="s">
        <v>180</v>
      </c>
      <c r="C8476" s="6" t="s">
        <v>166</v>
      </c>
      <c r="D8476">
        <v>908716.36558300001</v>
      </c>
      <c r="E8476" s="6" t="s">
        <v>169</v>
      </c>
      <c r="F8476" s="6" t="s">
        <v>123</v>
      </c>
      <c r="G8476">
        <v>20260723</v>
      </c>
    </row>
    <row r="8477" spans="1:7" x14ac:dyDescent="0.2">
      <c r="A8477" s="6" t="s">
        <v>206</v>
      </c>
      <c r="B8477" s="6" t="s">
        <v>180</v>
      </c>
      <c r="C8477" s="6" t="s">
        <v>166</v>
      </c>
      <c r="D8477">
        <v>1.9706429999999999</v>
      </c>
      <c r="E8477" s="6" t="s">
        <v>106</v>
      </c>
      <c r="F8477" s="6" t="s">
        <v>124</v>
      </c>
      <c r="G8477">
        <v>20260723</v>
      </c>
    </row>
    <row r="8478" spans="1:7" x14ac:dyDescent="0.2">
      <c r="A8478" s="6" t="s">
        <v>206</v>
      </c>
      <c r="B8478" s="6" t="s">
        <v>180</v>
      </c>
      <c r="C8478" s="6" t="s">
        <v>166</v>
      </c>
      <c r="D8478">
        <v>894067.99945100001</v>
      </c>
      <c r="E8478" s="6" t="s">
        <v>108</v>
      </c>
      <c r="F8478" s="6" t="s">
        <v>125</v>
      </c>
      <c r="G8478">
        <v>20260723</v>
      </c>
    </row>
    <row r="8479" spans="1:7" x14ac:dyDescent="0.2">
      <c r="A8479" s="6" t="s">
        <v>206</v>
      </c>
      <c r="B8479" s="6" t="s">
        <v>180</v>
      </c>
      <c r="C8479" s="6" t="s">
        <v>166</v>
      </c>
      <c r="D8479">
        <v>14646.395488</v>
      </c>
      <c r="E8479" s="6" t="s">
        <v>110</v>
      </c>
      <c r="F8479" s="6" t="s">
        <v>126</v>
      </c>
      <c r="G8479">
        <v>20260723</v>
      </c>
    </row>
    <row r="8480" spans="1:7" x14ac:dyDescent="0.2">
      <c r="A8480" s="6" t="s">
        <v>206</v>
      </c>
      <c r="B8480" s="6" t="s">
        <v>180</v>
      </c>
      <c r="C8480" s="6" t="s">
        <v>166</v>
      </c>
      <c r="D8480">
        <v>107103.29500500001</v>
      </c>
      <c r="E8480" s="6" t="s">
        <v>170</v>
      </c>
      <c r="F8480" s="6" t="s">
        <v>127</v>
      </c>
      <c r="G8480">
        <v>20260723</v>
      </c>
    </row>
    <row r="8481" spans="1:7" x14ac:dyDescent="0.2">
      <c r="A8481" s="6" t="s">
        <v>206</v>
      </c>
      <c r="B8481" s="6" t="s">
        <v>180</v>
      </c>
      <c r="C8481" s="6" t="s">
        <v>166</v>
      </c>
      <c r="D8481">
        <v>9.82775</v>
      </c>
      <c r="E8481" s="6" t="s">
        <v>106</v>
      </c>
      <c r="F8481" s="6" t="s">
        <v>128</v>
      </c>
      <c r="G8481">
        <v>20260723</v>
      </c>
    </row>
    <row r="8482" spans="1:7" x14ac:dyDescent="0.2">
      <c r="A8482" s="6" t="s">
        <v>206</v>
      </c>
      <c r="B8482" s="6" t="s">
        <v>180</v>
      </c>
      <c r="C8482" s="6" t="s">
        <v>166</v>
      </c>
      <c r="D8482">
        <v>105047.985593</v>
      </c>
      <c r="E8482" s="6" t="s">
        <v>108</v>
      </c>
      <c r="F8482" s="6" t="s">
        <v>129</v>
      </c>
      <c r="G8482">
        <v>20260723</v>
      </c>
    </row>
    <row r="8483" spans="1:7" x14ac:dyDescent="0.2">
      <c r="A8483" s="6" t="s">
        <v>206</v>
      </c>
      <c r="B8483" s="6" t="s">
        <v>180</v>
      </c>
      <c r="C8483" s="6" t="s">
        <v>166</v>
      </c>
      <c r="D8483">
        <v>2045.4816619999999</v>
      </c>
      <c r="E8483" s="6" t="s">
        <v>110</v>
      </c>
      <c r="F8483" s="6" t="s">
        <v>130</v>
      </c>
      <c r="G8483">
        <v>20260723</v>
      </c>
    </row>
    <row r="8484" spans="1:7" x14ac:dyDescent="0.2">
      <c r="A8484" s="6" t="s">
        <v>206</v>
      </c>
      <c r="B8484" s="6" t="s">
        <v>180</v>
      </c>
      <c r="C8484" s="6" t="s">
        <v>166</v>
      </c>
      <c r="E8484" s="6" t="s">
        <v>132</v>
      </c>
      <c r="F8484" s="6" t="s">
        <v>131</v>
      </c>
      <c r="G8484">
        <v>20260723</v>
      </c>
    </row>
    <row r="8485" spans="1:7" x14ac:dyDescent="0.2">
      <c r="A8485" s="6" t="s">
        <v>206</v>
      </c>
      <c r="B8485" s="6" t="s">
        <v>180</v>
      </c>
      <c r="C8485" s="6" t="s">
        <v>166</v>
      </c>
      <c r="D8485">
        <v>421.21544799999998</v>
      </c>
      <c r="E8485" s="6" t="s">
        <v>134</v>
      </c>
      <c r="F8485" s="6" t="s">
        <v>133</v>
      </c>
      <c r="G8485">
        <v>20260723</v>
      </c>
    </row>
    <row r="8486" spans="1:7" x14ac:dyDescent="0.2">
      <c r="A8486" s="6" t="s">
        <v>206</v>
      </c>
      <c r="B8486" s="6" t="s">
        <v>180</v>
      </c>
      <c r="C8486" s="6" t="s">
        <v>166</v>
      </c>
      <c r="D8486">
        <v>7166.3315599999996</v>
      </c>
      <c r="E8486" s="6" t="s">
        <v>136</v>
      </c>
      <c r="F8486" s="6" t="s">
        <v>135</v>
      </c>
      <c r="G8486">
        <v>20260723</v>
      </c>
    </row>
    <row r="8487" spans="1:7" x14ac:dyDescent="0.2">
      <c r="A8487" s="6" t="s">
        <v>206</v>
      </c>
      <c r="B8487" s="6" t="s">
        <v>180</v>
      </c>
      <c r="C8487" s="6" t="s">
        <v>166</v>
      </c>
      <c r="D8487">
        <v>32900.285101000001</v>
      </c>
      <c r="E8487" s="6" t="s">
        <v>138</v>
      </c>
      <c r="F8487" s="6" t="s">
        <v>137</v>
      </c>
      <c r="G8487">
        <v>20260723</v>
      </c>
    </row>
    <row r="8488" spans="1:7" x14ac:dyDescent="0.2">
      <c r="A8488" s="6" t="s">
        <v>206</v>
      </c>
      <c r="B8488" s="6" t="s">
        <v>180</v>
      </c>
      <c r="C8488" s="6" t="s">
        <v>166</v>
      </c>
      <c r="D8488">
        <v>22182.870593</v>
      </c>
      <c r="E8488" s="6" t="s">
        <v>140</v>
      </c>
      <c r="F8488" s="6" t="s">
        <v>139</v>
      </c>
      <c r="G8488">
        <v>20260723</v>
      </c>
    </row>
    <row r="8489" spans="1:7" x14ac:dyDescent="0.2">
      <c r="A8489" s="6" t="s">
        <v>206</v>
      </c>
      <c r="B8489" s="6" t="s">
        <v>180</v>
      </c>
      <c r="C8489" s="6" t="s">
        <v>166</v>
      </c>
      <c r="D8489">
        <v>66037.498894000004</v>
      </c>
      <c r="E8489" s="6" t="s">
        <v>142</v>
      </c>
      <c r="F8489" s="6" t="s">
        <v>141</v>
      </c>
      <c r="G8489">
        <v>20260723</v>
      </c>
    </row>
    <row r="8490" spans="1:7" x14ac:dyDescent="0.2">
      <c r="A8490" s="6" t="s">
        <v>206</v>
      </c>
      <c r="B8490" s="6" t="s">
        <v>180</v>
      </c>
      <c r="C8490" s="6" t="s">
        <v>166</v>
      </c>
      <c r="D8490">
        <v>2298.8621130000001</v>
      </c>
      <c r="E8490" s="6" t="s">
        <v>52</v>
      </c>
      <c r="F8490" s="6" t="s">
        <v>143</v>
      </c>
      <c r="G8490">
        <v>20260723</v>
      </c>
    </row>
    <row r="8491" spans="1:7" x14ac:dyDescent="0.2">
      <c r="A8491" s="6" t="s">
        <v>206</v>
      </c>
      <c r="B8491" s="6" t="s">
        <v>180</v>
      </c>
      <c r="C8491" s="6" t="s">
        <v>166</v>
      </c>
      <c r="D8491">
        <v>974.61488699999995</v>
      </c>
      <c r="E8491" s="6" t="s">
        <v>145</v>
      </c>
      <c r="F8491" s="6" t="s">
        <v>144</v>
      </c>
      <c r="G8491">
        <v>20260723</v>
      </c>
    </row>
    <row r="8492" spans="1:7" x14ac:dyDescent="0.2">
      <c r="A8492" s="6" t="s">
        <v>206</v>
      </c>
      <c r="B8492" s="6" t="s">
        <v>180</v>
      </c>
      <c r="C8492" s="6" t="s">
        <v>166</v>
      </c>
      <c r="D8492">
        <v>51272.472420999999</v>
      </c>
      <c r="E8492" s="6" t="s">
        <v>147</v>
      </c>
      <c r="F8492" s="6" t="s">
        <v>146</v>
      </c>
      <c r="G8492">
        <v>20260723</v>
      </c>
    </row>
    <row r="8493" spans="1:7" x14ac:dyDescent="0.2">
      <c r="A8493" s="6" t="s">
        <v>206</v>
      </c>
      <c r="B8493" s="6" t="s">
        <v>180</v>
      </c>
      <c r="C8493" s="6" t="s">
        <v>166</v>
      </c>
      <c r="D8493">
        <v>11809.036298000001</v>
      </c>
      <c r="E8493" s="6" t="s">
        <v>149</v>
      </c>
      <c r="F8493" s="6" t="s">
        <v>148</v>
      </c>
      <c r="G8493">
        <v>20260723</v>
      </c>
    </row>
    <row r="8494" spans="1:7" x14ac:dyDescent="0.2">
      <c r="A8494" s="6" t="s">
        <v>206</v>
      </c>
      <c r="B8494" s="6" t="s">
        <v>180</v>
      </c>
      <c r="C8494" s="6" t="s">
        <v>166</v>
      </c>
      <c r="D8494">
        <v>2479.7327439999999</v>
      </c>
      <c r="E8494" s="6" t="s">
        <v>151</v>
      </c>
      <c r="F8494" s="6" t="s">
        <v>150</v>
      </c>
      <c r="G8494">
        <v>20260723</v>
      </c>
    </row>
    <row r="8495" spans="1:7" x14ac:dyDescent="0.2">
      <c r="A8495" s="6" t="s">
        <v>206</v>
      </c>
      <c r="B8495" s="6" t="s">
        <v>180</v>
      </c>
      <c r="C8495" s="6" t="s">
        <v>166</v>
      </c>
      <c r="D8495">
        <v>15006.493737000001</v>
      </c>
      <c r="E8495" s="6" t="s">
        <v>153</v>
      </c>
      <c r="F8495" s="6" t="s">
        <v>152</v>
      </c>
      <c r="G8495">
        <v>20260723</v>
      </c>
    </row>
    <row r="8496" spans="1:7" x14ac:dyDescent="0.2">
      <c r="A8496" s="6" t="s">
        <v>206</v>
      </c>
      <c r="B8496" s="6" t="s">
        <v>180</v>
      </c>
      <c r="C8496" s="6" t="s">
        <v>166</v>
      </c>
      <c r="D8496">
        <v>26325.339593000001</v>
      </c>
      <c r="E8496" s="6" t="s">
        <v>155</v>
      </c>
      <c r="F8496" s="6" t="s">
        <v>154</v>
      </c>
      <c r="G8496">
        <v>20260723</v>
      </c>
    </row>
    <row r="8497" spans="1:7" x14ac:dyDescent="0.2">
      <c r="A8497" s="6" t="s">
        <v>206</v>
      </c>
      <c r="B8497" s="6" t="s">
        <v>180</v>
      </c>
      <c r="C8497" s="6" t="s">
        <v>166</v>
      </c>
      <c r="D8497">
        <v>245.417753</v>
      </c>
      <c r="E8497" s="6" t="s">
        <v>157</v>
      </c>
      <c r="F8497" s="6" t="s">
        <v>156</v>
      </c>
      <c r="G8497">
        <v>20260723</v>
      </c>
    </row>
    <row r="8498" spans="1:7" x14ac:dyDescent="0.2">
      <c r="A8498" s="6" t="s">
        <v>206</v>
      </c>
      <c r="B8498" s="6" t="s">
        <v>180</v>
      </c>
      <c r="C8498" s="6" t="s">
        <v>166</v>
      </c>
      <c r="D8498">
        <v>26079.921839999999</v>
      </c>
      <c r="E8498" s="6" t="s">
        <v>159</v>
      </c>
      <c r="F8498" s="6" t="s">
        <v>158</v>
      </c>
      <c r="G8498">
        <v>20260723</v>
      </c>
    </row>
    <row r="8499" spans="1:7" x14ac:dyDescent="0.2">
      <c r="A8499" s="6" t="s">
        <v>206</v>
      </c>
      <c r="B8499" s="6" t="s">
        <v>180</v>
      </c>
      <c r="C8499" s="6" t="s">
        <v>166</v>
      </c>
      <c r="D8499">
        <v>7563.6879300000001</v>
      </c>
      <c r="E8499" s="6" t="s">
        <v>161</v>
      </c>
      <c r="F8499" s="6" t="s">
        <v>160</v>
      </c>
      <c r="G8499">
        <v>20260723</v>
      </c>
    </row>
    <row r="8500" spans="1:7" x14ac:dyDescent="0.2">
      <c r="A8500" s="6" t="s">
        <v>206</v>
      </c>
      <c r="B8500" s="6" t="s">
        <v>180</v>
      </c>
      <c r="C8500" s="6" t="s">
        <v>166</v>
      </c>
      <c r="D8500">
        <v>1737274.66215</v>
      </c>
      <c r="E8500" s="6" t="s">
        <v>163</v>
      </c>
      <c r="F8500" s="6" t="s">
        <v>162</v>
      </c>
      <c r="G8500">
        <v>20260723</v>
      </c>
    </row>
    <row r="8501" spans="1:7" x14ac:dyDescent="0.2">
      <c r="A8501" s="6" t="s">
        <v>206</v>
      </c>
      <c r="B8501" s="6" t="s">
        <v>180</v>
      </c>
      <c r="C8501" s="6" t="s">
        <v>166</v>
      </c>
      <c r="D8501">
        <v>439897.158643</v>
      </c>
      <c r="E8501" s="6" t="s">
        <v>165</v>
      </c>
      <c r="F8501" s="6" t="s">
        <v>164</v>
      </c>
      <c r="G8501">
        <v>20260723</v>
      </c>
    </row>
    <row r="8502" spans="1:7" x14ac:dyDescent="0.2">
      <c r="A8502" s="6" t="s">
        <v>206</v>
      </c>
      <c r="B8502" s="6" t="s">
        <v>185</v>
      </c>
      <c r="C8502" s="6" t="s">
        <v>166</v>
      </c>
      <c r="E8502" s="6" t="s">
        <v>12</v>
      </c>
      <c r="F8502" s="6" t="s">
        <v>11</v>
      </c>
      <c r="G8502">
        <v>20260723</v>
      </c>
    </row>
    <row r="8503" spans="1:7" x14ac:dyDescent="0.2">
      <c r="A8503" s="6" t="s">
        <v>206</v>
      </c>
      <c r="B8503" s="6" t="s">
        <v>185</v>
      </c>
      <c r="C8503" s="6" t="s">
        <v>166</v>
      </c>
      <c r="E8503" s="6" t="s">
        <v>16</v>
      </c>
      <c r="F8503" s="6" t="s">
        <v>15</v>
      </c>
      <c r="G8503">
        <v>20260723</v>
      </c>
    </row>
    <row r="8504" spans="1:7" x14ac:dyDescent="0.2">
      <c r="A8504" s="6" t="s">
        <v>206</v>
      </c>
      <c r="B8504" s="6" t="s">
        <v>185</v>
      </c>
      <c r="C8504" s="6" t="s">
        <v>166</v>
      </c>
      <c r="E8504" s="6" t="s">
        <v>18</v>
      </c>
      <c r="F8504" s="6" t="s">
        <v>17</v>
      </c>
      <c r="G8504">
        <v>20260723</v>
      </c>
    </row>
    <row r="8505" spans="1:7" x14ac:dyDescent="0.2">
      <c r="A8505" s="6" t="s">
        <v>206</v>
      </c>
      <c r="B8505" s="6" t="s">
        <v>185</v>
      </c>
      <c r="C8505" s="6" t="s">
        <v>166</v>
      </c>
      <c r="D8505">
        <v>3.1711999999999997E-2</v>
      </c>
      <c r="E8505" s="6" t="s">
        <v>20</v>
      </c>
      <c r="F8505" s="6" t="s">
        <v>19</v>
      </c>
      <c r="G8505">
        <v>20260723</v>
      </c>
    </row>
    <row r="8506" spans="1:7" x14ac:dyDescent="0.2">
      <c r="A8506" s="6" t="s">
        <v>206</v>
      </c>
      <c r="B8506" s="6" t="s">
        <v>185</v>
      </c>
      <c r="C8506" s="6" t="s">
        <v>166</v>
      </c>
      <c r="D8506">
        <v>16077.396911</v>
      </c>
      <c r="E8506" s="6" t="s">
        <v>22</v>
      </c>
      <c r="F8506" s="6" t="s">
        <v>21</v>
      </c>
      <c r="G8506">
        <v>20260723</v>
      </c>
    </row>
    <row r="8507" spans="1:7" x14ac:dyDescent="0.2">
      <c r="A8507" s="6" t="s">
        <v>206</v>
      </c>
      <c r="B8507" s="6" t="s">
        <v>185</v>
      </c>
      <c r="C8507" s="6" t="s">
        <v>166</v>
      </c>
      <c r="D8507">
        <v>260.41933799999998</v>
      </c>
      <c r="E8507" s="6" t="s">
        <v>24</v>
      </c>
      <c r="F8507" s="6" t="s">
        <v>23</v>
      </c>
      <c r="G8507">
        <v>20260723</v>
      </c>
    </row>
    <row r="8508" spans="1:7" x14ac:dyDescent="0.2">
      <c r="A8508" s="6" t="s">
        <v>206</v>
      </c>
      <c r="B8508" s="6" t="s">
        <v>185</v>
      </c>
      <c r="C8508" s="6" t="s">
        <v>166</v>
      </c>
      <c r="D8508">
        <v>5878.6626150000002</v>
      </c>
      <c r="E8508" s="6" t="s">
        <v>26</v>
      </c>
      <c r="F8508" s="6" t="s">
        <v>25</v>
      </c>
      <c r="G8508">
        <v>20260723</v>
      </c>
    </row>
    <row r="8509" spans="1:7" x14ac:dyDescent="0.2">
      <c r="A8509" s="6" t="s">
        <v>206</v>
      </c>
      <c r="B8509" s="6" t="s">
        <v>185</v>
      </c>
      <c r="C8509" s="6" t="s">
        <v>166</v>
      </c>
      <c r="D8509">
        <v>1835723.1636880001</v>
      </c>
      <c r="E8509" s="6" t="s">
        <v>28</v>
      </c>
      <c r="F8509" s="6" t="s">
        <v>27</v>
      </c>
      <c r="G8509">
        <v>20260723</v>
      </c>
    </row>
    <row r="8510" spans="1:7" x14ac:dyDescent="0.2">
      <c r="A8510" s="6" t="s">
        <v>206</v>
      </c>
      <c r="B8510" s="6" t="s">
        <v>185</v>
      </c>
      <c r="C8510" s="6" t="s">
        <v>166</v>
      </c>
      <c r="D8510">
        <v>28229.696317000002</v>
      </c>
      <c r="E8510" s="6" t="s">
        <v>30</v>
      </c>
      <c r="F8510" s="6" t="s">
        <v>29</v>
      </c>
      <c r="G8510">
        <v>20260723</v>
      </c>
    </row>
    <row r="8511" spans="1:7" x14ac:dyDescent="0.2">
      <c r="A8511" s="6" t="s">
        <v>206</v>
      </c>
      <c r="B8511" s="6" t="s">
        <v>185</v>
      </c>
      <c r="C8511" s="6" t="s">
        <v>166</v>
      </c>
      <c r="D8511">
        <v>329397.04786499997</v>
      </c>
      <c r="E8511" s="6" t="s">
        <v>32</v>
      </c>
      <c r="F8511" s="6" t="s">
        <v>31</v>
      </c>
      <c r="G8511">
        <v>20260723</v>
      </c>
    </row>
    <row r="8512" spans="1:7" x14ac:dyDescent="0.2">
      <c r="A8512" s="6" t="s">
        <v>206</v>
      </c>
      <c r="B8512" s="6" t="s">
        <v>185</v>
      </c>
      <c r="C8512" s="6" t="s">
        <v>166</v>
      </c>
      <c r="D8512">
        <v>12213.207770000001</v>
      </c>
      <c r="E8512" s="6" t="s">
        <v>34</v>
      </c>
      <c r="F8512" s="6" t="s">
        <v>33</v>
      </c>
      <c r="G8512">
        <v>20260723</v>
      </c>
    </row>
    <row r="8513" spans="1:7" x14ac:dyDescent="0.2">
      <c r="A8513" s="6" t="s">
        <v>206</v>
      </c>
      <c r="B8513" s="6" t="s">
        <v>185</v>
      </c>
      <c r="C8513" s="6" t="s">
        <v>166</v>
      </c>
      <c r="D8513">
        <v>6616.0517339999997</v>
      </c>
      <c r="E8513" s="6" t="s">
        <v>36</v>
      </c>
      <c r="F8513" s="6" t="s">
        <v>35</v>
      </c>
      <c r="G8513">
        <v>20260723</v>
      </c>
    </row>
    <row r="8514" spans="1:7" x14ac:dyDescent="0.2">
      <c r="A8514" s="6" t="s">
        <v>206</v>
      </c>
      <c r="B8514" s="6" t="s">
        <v>185</v>
      </c>
      <c r="C8514" s="6" t="s">
        <v>166</v>
      </c>
      <c r="D8514">
        <v>5597.1560360000003</v>
      </c>
      <c r="E8514" s="6" t="s">
        <v>38</v>
      </c>
      <c r="F8514" s="6" t="s">
        <v>37</v>
      </c>
      <c r="G8514">
        <v>20260723</v>
      </c>
    </row>
    <row r="8515" spans="1:7" x14ac:dyDescent="0.2">
      <c r="A8515" s="6" t="s">
        <v>206</v>
      </c>
      <c r="B8515" s="6" t="s">
        <v>185</v>
      </c>
      <c r="C8515" s="6" t="s">
        <v>166</v>
      </c>
      <c r="D8515">
        <v>900692.951046</v>
      </c>
      <c r="E8515" s="6" t="s">
        <v>40</v>
      </c>
      <c r="F8515" s="6" t="s">
        <v>39</v>
      </c>
      <c r="G8515">
        <v>20260723</v>
      </c>
    </row>
    <row r="8516" spans="1:7" x14ac:dyDescent="0.2">
      <c r="A8516" s="6" t="s">
        <v>206</v>
      </c>
      <c r="B8516" s="6" t="s">
        <v>185</v>
      </c>
      <c r="C8516" s="6" t="s">
        <v>166</v>
      </c>
      <c r="D8516">
        <v>344268.473046</v>
      </c>
      <c r="E8516" s="6" t="s">
        <v>42</v>
      </c>
      <c r="F8516" s="6" t="s">
        <v>41</v>
      </c>
      <c r="G8516">
        <v>20260723</v>
      </c>
    </row>
    <row r="8517" spans="1:7" x14ac:dyDescent="0.2">
      <c r="A8517" s="6" t="s">
        <v>206</v>
      </c>
      <c r="B8517" s="6" t="s">
        <v>185</v>
      </c>
      <c r="C8517" s="6" t="s">
        <v>166</v>
      </c>
      <c r="D8517">
        <v>527602.80171699997</v>
      </c>
      <c r="E8517" s="6" t="s">
        <v>44</v>
      </c>
      <c r="F8517" s="6" t="s">
        <v>43</v>
      </c>
      <c r="G8517">
        <v>20260723</v>
      </c>
    </row>
    <row r="8518" spans="1:7" x14ac:dyDescent="0.2">
      <c r="A8518" s="6" t="s">
        <v>206</v>
      </c>
      <c r="B8518" s="6" t="s">
        <v>185</v>
      </c>
      <c r="C8518" s="6" t="s">
        <v>166</v>
      </c>
      <c r="D8518">
        <v>21803.403547999998</v>
      </c>
      <c r="E8518" s="6" t="s">
        <v>46</v>
      </c>
      <c r="F8518" s="6" t="s">
        <v>45</v>
      </c>
      <c r="G8518">
        <v>20260723</v>
      </c>
    </row>
    <row r="8519" spans="1:7" x14ac:dyDescent="0.2">
      <c r="A8519" s="6" t="s">
        <v>206</v>
      </c>
      <c r="B8519" s="6" t="s">
        <v>185</v>
      </c>
      <c r="C8519" s="6" t="s">
        <v>166</v>
      </c>
      <c r="D8519">
        <v>7018.2727349999996</v>
      </c>
      <c r="E8519" s="6" t="s">
        <v>48</v>
      </c>
      <c r="F8519" s="6" t="s">
        <v>47</v>
      </c>
      <c r="G8519">
        <v>20260723</v>
      </c>
    </row>
    <row r="8520" spans="1:7" x14ac:dyDescent="0.2">
      <c r="A8520" s="6" t="s">
        <v>206</v>
      </c>
      <c r="B8520" s="6" t="s">
        <v>185</v>
      </c>
      <c r="C8520" s="6" t="s">
        <v>166</v>
      </c>
      <c r="D8520">
        <v>553141.63890200004</v>
      </c>
      <c r="E8520" s="6" t="s">
        <v>50</v>
      </c>
      <c r="F8520" s="6" t="s">
        <v>49</v>
      </c>
      <c r="G8520">
        <v>20260723</v>
      </c>
    </row>
    <row r="8521" spans="1:7" x14ac:dyDescent="0.2">
      <c r="A8521" s="6" t="s">
        <v>206</v>
      </c>
      <c r="B8521" s="6" t="s">
        <v>185</v>
      </c>
      <c r="C8521" s="6" t="s">
        <v>166</v>
      </c>
      <c r="D8521">
        <v>2845.2603840000002</v>
      </c>
      <c r="E8521" s="6" t="s">
        <v>52</v>
      </c>
      <c r="F8521" s="6" t="s">
        <v>51</v>
      </c>
      <c r="G8521">
        <v>20260723</v>
      </c>
    </row>
    <row r="8522" spans="1:7" x14ac:dyDescent="0.2">
      <c r="A8522" s="6" t="s">
        <v>206</v>
      </c>
      <c r="B8522" s="6" t="s">
        <v>185</v>
      </c>
      <c r="C8522" s="6" t="s">
        <v>166</v>
      </c>
      <c r="D8522">
        <v>8672.8393529999994</v>
      </c>
      <c r="E8522" s="6" t="s">
        <v>54</v>
      </c>
      <c r="F8522" s="6" t="s">
        <v>53</v>
      </c>
      <c r="G8522">
        <v>20260723</v>
      </c>
    </row>
    <row r="8523" spans="1:7" x14ac:dyDescent="0.2">
      <c r="A8523" s="6" t="s">
        <v>206</v>
      </c>
      <c r="B8523" s="6" t="s">
        <v>185</v>
      </c>
      <c r="C8523" s="6" t="s">
        <v>166</v>
      </c>
      <c r="D8523">
        <v>530.52205300000003</v>
      </c>
      <c r="E8523" s="6" t="s">
        <v>56</v>
      </c>
      <c r="F8523" s="6" t="s">
        <v>55</v>
      </c>
      <c r="G8523">
        <v>20260723</v>
      </c>
    </row>
    <row r="8524" spans="1:7" x14ac:dyDescent="0.2">
      <c r="A8524" s="6" t="s">
        <v>206</v>
      </c>
      <c r="B8524" s="6" t="s">
        <v>185</v>
      </c>
      <c r="C8524" s="6" t="s">
        <v>166</v>
      </c>
      <c r="D8524">
        <v>110954.440854</v>
      </c>
      <c r="E8524" s="6" t="s">
        <v>58</v>
      </c>
      <c r="F8524" s="6" t="s">
        <v>57</v>
      </c>
      <c r="G8524">
        <v>20260723</v>
      </c>
    </row>
    <row r="8525" spans="1:7" x14ac:dyDescent="0.2">
      <c r="A8525" s="6" t="s">
        <v>206</v>
      </c>
      <c r="B8525" s="6" t="s">
        <v>185</v>
      </c>
      <c r="C8525" s="6" t="s">
        <v>166</v>
      </c>
      <c r="D8525">
        <v>101222.451514</v>
      </c>
      <c r="E8525" s="6" t="s">
        <v>60</v>
      </c>
      <c r="F8525" s="6" t="s">
        <v>59</v>
      </c>
      <c r="G8525">
        <v>20260723</v>
      </c>
    </row>
    <row r="8526" spans="1:7" x14ac:dyDescent="0.2">
      <c r="A8526" s="6" t="s">
        <v>206</v>
      </c>
      <c r="B8526" s="6" t="s">
        <v>185</v>
      </c>
      <c r="C8526" s="6" t="s">
        <v>166</v>
      </c>
      <c r="D8526">
        <v>2719.6296480000001</v>
      </c>
      <c r="E8526" s="6" t="s">
        <v>62</v>
      </c>
      <c r="F8526" s="6" t="s">
        <v>61</v>
      </c>
      <c r="G8526">
        <v>20260723</v>
      </c>
    </row>
    <row r="8527" spans="1:7" x14ac:dyDescent="0.2">
      <c r="A8527" s="6" t="s">
        <v>206</v>
      </c>
      <c r="B8527" s="6" t="s">
        <v>185</v>
      </c>
      <c r="C8527" s="6" t="s">
        <v>166</v>
      </c>
      <c r="D8527">
        <v>57006.949819000001</v>
      </c>
      <c r="E8527" s="6" t="s">
        <v>64</v>
      </c>
      <c r="F8527" s="6" t="s">
        <v>63</v>
      </c>
      <c r="G8527">
        <v>20260723</v>
      </c>
    </row>
    <row r="8528" spans="1:7" x14ac:dyDescent="0.2">
      <c r="A8528" s="6" t="s">
        <v>206</v>
      </c>
      <c r="B8528" s="6" t="s">
        <v>185</v>
      </c>
      <c r="C8528" s="6" t="s">
        <v>166</v>
      </c>
      <c r="D8528">
        <v>41495.872047999997</v>
      </c>
      <c r="E8528" s="6" t="s">
        <v>66</v>
      </c>
      <c r="F8528" s="6" t="s">
        <v>65</v>
      </c>
      <c r="G8528">
        <v>20260723</v>
      </c>
    </row>
    <row r="8529" spans="1:7" x14ac:dyDescent="0.2">
      <c r="A8529" s="6" t="s">
        <v>206</v>
      </c>
      <c r="B8529" s="6" t="s">
        <v>185</v>
      </c>
      <c r="C8529" s="6" t="s">
        <v>166</v>
      </c>
      <c r="D8529">
        <v>47560.491978999999</v>
      </c>
      <c r="E8529" s="6" t="s">
        <v>68</v>
      </c>
      <c r="F8529" s="6" t="s">
        <v>67</v>
      </c>
      <c r="G8529">
        <v>20260723</v>
      </c>
    </row>
    <row r="8530" spans="1:7" x14ac:dyDescent="0.2">
      <c r="A8530" s="6" t="s">
        <v>206</v>
      </c>
      <c r="B8530" s="6" t="s">
        <v>185</v>
      </c>
      <c r="C8530" s="6" t="s">
        <v>166</v>
      </c>
      <c r="D8530">
        <v>39212.640631000002</v>
      </c>
      <c r="E8530" s="6" t="s">
        <v>70</v>
      </c>
      <c r="F8530" s="6" t="s">
        <v>69</v>
      </c>
      <c r="G8530">
        <v>20260723</v>
      </c>
    </row>
    <row r="8531" spans="1:7" x14ac:dyDescent="0.2">
      <c r="A8531" s="6" t="s">
        <v>206</v>
      </c>
      <c r="B8531" s="6" t="s">
        <v>185</v>
      </c>
      <c r="C8531" s="6" t="s">
        <v>166</v>
      </c>
      <c r="D8531">
        <v>37343.849590999998</v>
      </c>
      <c r="E8531" s="6" t="s">
        <v>72</v>
      </c>
      <c r="F8531" s="6" t="s">
        <v>71</v>
      </c>
      <c r="G8531">
        <v>20260723</v>
      </c>
    </row>
    <row r="8532" spans="1:7" x14ac:dyDescent="0.2">
      <c r="A8532" s="6" t="s">
        <v>206</v>
      </c>
      <c r="B8532" s="6" t="s">
        <v>185</v>
      </c>
      <c r="C8532" s="6" t="s">
        <v>166</v>
      </c>
      <c r="D8532">
        <v>1868.7900079999999</v>
      </c>
      <c r="E8532" s="6" t="s">
        <v>74</v>
      </c>
      <c r="F8532" s="6" t="s">
        <v>73</v>
      </c>
      <c r="G8532">
        <v>20260723</v>
      </c>
    </row>
    <row r="8533" spans="1:7" x14ac:dyDescent="0.2">
      <c r="A8533" s="6" t="s">
        <v>206</v>
      </c>
      <c r="B8533" s="6" t="s">
        <v>185</v>
      </c>
      <c r="C8533" s="6" t="s">
        <v>166</v>
      </c>
      <c r="D8533">
        <v>5010.3880390000004</v>
      </c>
      <c r="E8533" s="6" t="s">
        <v>76</v>
      </c>
      <c r="F8533" s="6" t="s">
        <v>75</v>
      </c>
      <c r="G8533">
        <v>20260723</v>
      </c>
    </row>
    <row r="8534" spans="1:7" x14ac:dyDescent="0.2">
      <c r="A8534" s="6" t="s">
        <v>206</v>
      </c>
      <c r="B8534" s="6" t="s">
        <v>185</v>
      </c>
      <c r="C8534" s="6" t="s">
        <v>166</v>
      </c>
      <c r="D8534">
        <v>1667.1637909999999</v>
      </c>
      <c r="E8534" s="6" t="s">
        <v>78</v>
      </c>
      <c r="F8534" s="6" t="s">
        <v>77</v>
      </c>
      <c r="G8534">
        <v>20260723</v>
      </c>
    </row>
    <row r="8535" spans="1:7" x14ac:dyDescent="0.2">
      <c r="A8535" s="6" t="s">
        <v>206</v>
      </c>
      <c r="B8535" s="6" t="s">
        <v>185</v>
      </c>
      <c r="C8535" s="6" t="s">
        <v>166</v>
      </c>
      <c r="D8535">
        <v>3343.224248</v>
      </c>
      <c r="E8535" s="6" t="s">
        <v>80</v>
      </c>
      <c r="F8535" s="6" t="s">
        <v>79</v>
      </c>
      <c r="G8535">
        <v>20260723</v>
      </c>
    </row>
    <row r="8536" spans="1:7" x14ac:dyDescent="0.2">
      <c r="A8536" s="6" t="s">
        <v>206</v>
      </c>
      <c r="B8536" s="6" t="s">
        <v>185</v>
      </c>
      <c r="C8536" s="6" t="s">
        <v>166</v>
      </c>
      <c r="D8536">
        <v>3337.4643420000002</v>
      </c>
      <c r="E8536" s="6" t="s">
        <v>82</v>
      </c>
      <c r="F8536" s="6" t="s">
        <v>81</v>
      </c>
      <c r="G8536">
        <v>20260723</v>
      </c>
    </row>
    <row r="8537" spans="1:7" x14ac:dyDescent="0.2">
      <c r="A8537" s="6" t="s">
        <v>206</v>
      </c>
      <c r="B8537" s="6" t="s">
        <v>185</v>
      </c>
      <c r="C8537" s="6" t="s">
        <v>166</v>
      </c>
      <c r="D8537">
        <v>39494.662820999998</v>
      </c>
      <c r="E8537" s="6" t="s">
        <v>84</v>
      </c>
      <c r="F8537" s="6" t="s">
        <v>83</v>
      </c>
      <c r="G8537">
        <v>20260723</v>
      </c>
    </row>
    <row r="8538" spans="1:7" x14ac:dyDescent="0.2">
      <c r="A8538" s="6" t="s">
        <v>206</v>
      </c>
      <c r="B8538" s="6" t="s">
        <v>185</v>
      </c>
      <c r="C8538" s="6" t="s">
        <v>166</v>
      </c>
      <c r="D8538">
        <v>12603.847618</v>
      </c>
      <c r="E8538" s="6" t="s">
        <v>86</v>
      </c>
      <c r="F8538" s="6" t="s">
        <v>85</v>
      </c>
      <c r="G8538">
        <v>20260723</v>
      </c>
    </row>
    <row r="8539" spans="1:7" x14ac:dyDescent="0.2">
      <c r="A8539" s="6" t="s">
        <v>206</v>
      </c>
      <c r="B8539" s="6" t="s">
        <v>185</v>
      </c>
      <c r="C8539" s="6" t="s">
        <v>166</v>
      </c>
      <c r="D8539">
        <v>2171.701192</v>
      </c>
      <c r="E8539" s="6" t="s">
        <v>88</v>
      </c>
      <c r="F8539" s="6" t="s">
        <v>87</v>
      </c>
      <c r="G8539">
        <v>20260723</v>
      </c>
    </row>
    <row r="8540" spans="1:7" x14ac:dyDescent="0.2">
      <c r="A8540" s="6" t="s">
        <v>206</v>
      </c>
      <c r="B8540" s="6" t="s">
        <v>185</v>
      </c>
      <c r="C8540" s="6" t="s">
        <v>166</v>
      </c>
      <c r="D8540">
        <v>22292.961366</v>
      </c>
      <c r="E8540" s="6" t="s">
        <v>90</v>
      </c>
      <c r="F8540" s="6" t="s">
        <v>89</v>
      </c>
      <c r="G8540">
        <v>20260723</v>
      </c>
    </row>
    <row r="8541" spans="1:7" x14ac:dyDescent="0.2">
      <c r="A8541" s="6" t="s">
        <v>206</v>
      </c>
      <c r="B8541" s="6" t="s">
        <v>185</v>
      </c>
      <c r="C8541" s="6" t="s">
        <v>166</v>
      </c>
      <c r="D8541">
        <v>948.06175399999995</v>
      </c>
      <c r="E8541" s="6" t="s">
        <v>92</v>
      </c>
      <c r="F8541" s="6" t="s">
        <v>91</v>
      </c>
      <c r="G8541">
        <v>20260723</v>
      </c>
    </row>
    <row r="8542" spans="1:7" x14ac:dyDescent="0.2">
      <c r="A8542" s="6" t="s">
        <v>206</v>
      </c>
      <c r="B8542" s="6" t="s">
        <v>185</v>
      </c>
      <c r="C8542" s="6" t="s">
        <v>166</v>
      </c>
      <c r="D8542">
        <v>0</v>
      </c>
      <c r="E8542" s="6" t="s">
        <v>94</v>
      </c>
      <c r="F8542" s="6" t="s">
        <v>93</v>
      </c>
      <c r="G8542">
        <v>20260723</v>
      </c>
    </row>
    <row r="8543" spans="1:7" x14ac:dyDescent="0.2">
      <c r="A8543" s="6" t="s">
        <v>206</v>
      </c>
      <c r="B8543" s="6" t="s">
        <v>185</v>
      </c>
      <c r="C8543" s="6" t="s">
        <v>166</v>
      </c>
      <c r="D8543">
        <v>11073.307005000001</v>
      </c>
      <c r="E8543" s="6" t="s">
        <v>96</v>
      </c>
      <c r="F8543" s="6" t="s">
        <v>95</v>
      </c>
      <c r="G8543">
        <v>20260723</v>
      </c>
    </row>
    <row r="8544" spans="1:7" x14ac:dyDescent="0.2">
      <c r="A8544" s="6" t="s">
        <v>206</v>
      </c>
      <c r="B8544" s="6" t="s">
        <v>185</v>
      </c>
      <c r="C8544" s="6" t="s">
        <v>166</v>
      </c>
      <c r="D8544">
        <v>3814.5926880000002</v>
      </c>
      <c r="E8544" s="6" t="s">
        <v>98</v>
      </c>
      <c r="F8544" s="6" t="s">
        <v>97</v>
      </c>
      <c r="G8544">
        <v>20260723</v>
      </c>
    </row>
    <row r="8545" spans="1:7" x14ac:dyDescent="0.2">
      <c r="A8545" s="6" t="s">
        <v>206</v>
      </c>
      <c r="B8545" s="6" t="s">
        <v>185</v>
      </c>
      <c r="C8545" s="6" t="s">
        <v>166</v>
      </c>
      <c r="D8545">
        <v>2210076.1930530001</v>
      </c>
      <c r="E8545" s="6" t="s">
        <v>100</v>
      </c>
      <c r="F8545" s="6" t="s">
        <v>99</v>
      </c>
      <c r="G8545">
        <v>20260723</v>
      </c>
    </row>
    <row r="8546" spans="1:7" x14ac:dyDescent="0.2">
      <c r="A8546" s="6" t="s">
        <v>206</v>
      </c>
      <c r="B8546" s="6" t="s">
        <v>185</v>
      </c>
      <c r="C8546" s="6" t="s">
        <v>166</v>
      </c>
      <c r="E8546" s="6" t="s">
        <v>102</v>
      </c>
      <c r="F8546" s="6" t="s">
        <v>101</v>
      </c>
      <c r="G8546">
        <v>20260723</v>
      </c>
    </row>
    <row r="8547" spans="1:7" x14ac:dyDescent="0.2">
      <c r="A8547" s="6" t="s">
        <v>206</v>
      </c>
      <c r="B8547" s="6" t="s">
        <v>185</v>
      </c>
      <c r="C8547" s="6" t="s">
        <v>166</v>
      </c>
      <c r="D8547">
        <v>185695.26316599999</v>
      </c>
      <c r="E8547" s="6" t="s">
        <v>167</v>
      </c>
      <c r="F8547" s="6" t="s">
        <v>103</v>
      </c>
      <c r="G8547">
        <v>20260723</v>
      </c>
    </row>
    <row r="8548" spans="1:7" x14ac:dyDescent="0.2">
      <c r="A8548" s="6" t="s">
        <v>206</v>
      </c>
      <c r="B8548" s="6" t="s">
        <v>185</v>
      </c>
      <c r="C8548" s="6" t="s">
        <v>166</v>
      </c>
      <c r="D8548">
        <v>176726.76819500001</v>
      </c>
      <c r="E8548" s="6" t="s">
        <v>168</v>
      </c>
      <c r="F8548" s="6" t="s">
        <v>104</v>
      </c>
      <c r="G8548">
        <v>20260723</v>
      </c>
    </row>
    <row r="8549" spans="1:7" x14ac:dyDescent="0.2">
      <c r="A8549" s="6" t="s">
        <v>206</v>
      </c>
      <c r="B8549" s="6" t="s">
        <v>185</v>
      </c>
      <c r="C8549" s="6" t="s">
        <v>166</v>
      </c>
      <c r="D8549">
        <v>102.008015</v>
      </c>
      <c r="E8549" s="6" t="s">
        <v>106</v>
      </c>
      <c r="F8549" s="6" t="s">
        <v>105</v>
      </c>
      <c r="G8549">
        <v>20260723</v>
      </c>
    </row>
    <row r="8550" spans="1:7" x14ac:dyDescent="0.2">
      <c r="A8550" s="6" t="s">
        <v>206</v>
      </c>
      <c r="B8550" s="6" t="s">
        <v>185</v>
      </c>
      <c r="C8550" s="6" t="s">
        <v>166</v>
      </c>
      <c r="D8550">
        <v>168137.923648</v>
      </c>
      <c r="E8550" s="6" t="s">
        <v>108</v>
      </c>
      <c r="F8550" s="6" t="s">
        <v>107</v>
      </c>
      <c r="G8550">
        <v>20260723</v>
      </c>
    </row>
    <row r="8551" spans="1:7" x14ac:dyDescent="0.2">
      <c r="A8551" s="6" t="s">
        <v>206</v>
      </c>
      <c r="B8551" s="6" t="s">
        <v>185</v>
      </c>
      <c r="C8551" s="6" t="s">
        <v>166</v>
      </c>
      <c r="D8551">
        <v>8486.8365310000008</v>
      </c>
      <c r="E8551" s="6" t="s">
        <v>110</v>
      </c>
      <c r="F8551" s="6" t="s">
        <v>109</v>
      </c>
      <c r="G8551">
        <v>20260723</v>
      </c>
    </row>
    <row r="8552" spans="1:7" x14ac:dyDescent="0.2">
      <c r="A8552" s="6" t="s">
        <v>206</v>
      </c>
      <c r="B8552" s="6" t="s">
        <v>185</v>
      </c>
      <c r="C8552" s="6" t="s">
        <v>166</v>
      </c>
      <c r="D8552">
        <v>8968.495132</v>
      </c>
      <c r="E8552" s="6" t="s">
        <v>112</v>
      </c>
      <c r="F8552" s="6" t="s">
        <v>111</v>
      </c>
      <c r="G8552">
        <v>20260723</v>
      </c>
    </row>
    <row r="8553" spans="1:7" x14ac:dyDescent="0.2">
      <c r="A8553" s="6" t="s">
        <v>206</v>
      </c>
      <c r="B8553" s="6" t="s">
        <v>185</v>
      </c>
      <c r="C8553" s="6" t="s">
        <v>166</v>
      </c>
      <c r="D8553">
        <v>10.715669999999999</v>
      </c>
      <c r="E8553" s="6" t="s">
        <v>106</v>
      </c>
      <c r="F8553" s="6" t="s">
        <v>113</v>
      </c>
      <c r="G8553">
        <v>20260723</v>
      </c>
    </row>
    <row r="8554" spans="1:7" x14ac:dyDescent="0.2">
      <c r="A8554" s="6" t="s">
        <v>206</v>
      </c>
      <c r="B8554" s="6" t="s">
        <v>185</v>
      </c>
      <c r="C8554" s="6" t="s">
        <v>166</v>
      </c>
      <c r="D8554">
        <v>8310.8931520000006</v>
      </c>
      <c r="E8554" s="6" t="s">
        <v>108</v>
      </c>
      <c r="F8554" s="6" t="s">
        <v>114</v>
      </c>
      <c r="G8554">
        <v>20260723</v>
      </c>
    </row>
    <row r="8555" spans="1:7" x14ac:dyDescent="0.2">
      <c r="A8555" s="6" t="s">
        <v>206</v>
      </c>
      <c r="B8555" s="6" t="s">
        <v>185</v>
      </c>
      <c r="C8555" s="6" t="s">
        <v>166</v>
      </c>
      <c r="D8555">
        <v>646.88630899999998</v>
      </c>
      <c r="E8555" s="6" t="s">
        <v>110</v>
      </c>
      <c r="F8555" s="6" t="s">
        <v>115</v>
      </c>
      <c r="G8555">
        <v>20260723</v>
      </c>
    </row>
    <row r="8556" spans="1:7" x14ac:dyDescent="0.2">
      <c r="A8556" s="6" t="s">
        <v>206</v>
      </c>
      <c r="B8556" s="6" t="s">
        <v>185</v>
      </c>
      <c r="C8556" s="6" t="s">
        <v>166</v>
      </c>
      <c r="D8556">
        <v>1212453.757859</v>
      </c>
      <c r="E8556" s="6" t="s">
        <v>117</v>
      </c>
      <c r="F8556" s="6" t="s">
        <v>116</v>
      </c>
      <c r="G8556">
        <v>20260723</v>
      </c>
    </row>
    <row r="8557" spans="1:7" x14ac:dyDescent="0.2">
      <c r="A8557" s="6" t="s">
        <v>206</v>
      </c>
      <c r="B8557" s="6" t="s">
        <v>185</v>
      </c>
      <c r="C8557" s="6" t="s">
        <v>166</v>
      </c>
      <c r="D8557">
        <v>305194.104811</v>
      </c>
      <c r="E8557" s="6" t="s">
        <v>119</v>
      </c>
      <c r="F8557" s="6" t="s">
        <v>118</v>
      </c>
      <c r="G8557">
        <v>20260723</v>
      </c>
    </row>
    <row r="8558" spans="1:7" x14ac:dyDescent="0.2">
      <c r="A8558" s="6" t="s">
        <v>206</v>
      </c>
      <c r="B8558" s="6" t="s">
        <v>185</v>
      </c>
      <c r="C8558" s="6" t="s">
        <v>166</v>
      </c>
      <c r="D8558">
        <v>0</v>
      </c>
      <c r="E8558" s="6" t="s">
        <v>106</v>
      </c>
      <c r="F8558" s="6" t="s">
        <v>120</v>
      </c>
      <c r="G8558">
        <v>20260723</v>
      </c>
    </row>
    <row r="8559" spans="1:7" x14ac:dyDescent="0.2">
      <c r="A8559" s="6" t="s">
        <v>206</v>
      </c>
      <c r="B8559" s="6" t="s">
        <v>185</v>
      </c>
      <c r="C8559" s="6" t="s">
        <v>166</v>
      </c>
      <c r="D8559">
        <v>290931.29704799998</v>
      </c>
      <c r="E8559" s="6" t="s">
        <v>108</v>
      </c>
      <c r="F8559" s="6" t="s">
        <v>121</v>
      </c>
      <c r="G8559">
        <v>20260723</v>
      </c>
    </row>
    <row r="8560" spans="1:7" x14ac:dyDescent="0.2">
      <c r="A8560" s="6" t="s">
        <v>206</v>
      </c>
      <c r="B8560" s="6" t="s">
        <v>185</v>
      </c>
      <c r="C8560" s="6" t="s">
        <v>166</v>
      </c>
      <c r="D8560">
        <v>14262.807765</v>
      </c>
      <c r="E8560" s="6" t="s">
        <v>110</v>
      </c>
      <c r="F8560" s="6" t="s">
        <v>122</v>
      </c>
      <c r="G8560">
        <v>20260723</v>
      </c>
    </row>
    <row r="8561" spans="1:7" x14ac:dyDescent="0.2">
      <c r="A8561" s="6" t="s">
        <v>206</v>
      </c>
      <c r="B8561" s="6" t="s">
        <v>185</v>
      </c>
      <c r="C8561" s="6" t="s">
        <v>166</v>
      </c>
      <c r="D8561">
        <v>907259.65304600005</v>
      </c>
      <c r="E8561" s="6" t="s">
        <v>169</v>
      </c>
      <c r="F8561" s="6" t="s">
        <v>123</v>
      </c>
      <c r="G8561">
        <v>20260723</v>
      </c>
    </row>
    <row r="8562" spans="1:7" x14ac:dyDescent="0.2">
      <c r="A8562" s="6" t="s">
        <v>206</v>
      </c>
      <c r="B8562" s="6" t="s">
        <v>185</v>
      </c>
      <c r="C8562" s="6" t="s">
        <v>166</v>
      </c>
      <c r="D8562">
        <v>6.5752300000000004</v>
      </c>
      <c r="E8562" s="6" t="s">
        <v>106</v>
      </c>
      <c r="F8562" s="6" t="s">
        <v>124</v>
      </c>
      <c r="G8562">
        <v>20260723</v>
      </c>
    </row>
    <row r="8563" spans="1:7" x14ac:dyDescent="0.2">
      <c r="A8563" s="6" t="s">
        <v>206</v>
      </c>
      <c r="B8563" s="6" t="s">
        <v>185</v>
      </c>
      <c r="C8563" s="6" t="s">
        <v>166</v>
      </c>
      <c r="D8563">
        <v>894013.59619499999</v>
      </c>
      <c r="E8563" s="6" t="s">
        <v>108</v>
      </c>
      <c r="F8563" s="6" t="s">
        <v>125</v>
      </c>
      <c r="G8563">
        <v>20260723</v>
      </c>
    </row>
    <row r="8564" spans="1:7" x14ac:dyDescent="0.2">
      <c r="A8564" s="6" t="s">
        <v>206</v>
      </c>
      <c r="B8564" s="6" t="s">
        <v>185</v>
      </c>
      <c r="C8564" s="6" t="s">
        <v>166</v>
      </c>
      <c r="D8564">
        <v>13239.48162</v>
      </c>
      <c r="E8564" s="6" t="s">
        <v>110</v>
      </c>
      <c r="F8564" s="6" t="s">
        <v>126</v>
      </c>
      <c r="G8564">
        <v>20260723</v>
      </c>
    </row>
    <row r="8565" spans="1:7" x14ac:dyDescent="0.2">
      <c r="A8565" s="6" t="s">
        <v>206</v>
      </c>
      <c r="B8565" s="6" t="s">
        <v>185</v>
      </c>
      <c r="C8565" s="6" t="s">
        <v>166</v>
      </c>
      <c r="D8565">
        <v>120007.06326</v>
      </c>
      <c r="E8565" s="6" t="s">
        <v>170</v>
      </c>
      <c r="F8565" s="6" t="s">
        <v>127</v>
      </c>
      <c r="G8565">
        <v>20260723</v>
      </c>
    </row>
    <row r="8566" spans="1:7" x14ac:dyDescent="0.2">
      <c r="A8566" s="6" t="s">
        <v>206</v>
      </c>
      <c r="B8566" s="6" t="s">
        <v>185</v>
      </c>
      <c r="C8566" s="6" t="s">
        <v>166</v>
      </c>
      <c r="D8566">
        <v>6.8054000000000003E-2</v>
      </c>
      <c r="E8566" s="6" t="s">
        <v>106</v>
      </c>
      <c r="F8566" s="6" t="s">
        <v>128</v>
      </c>
      <c r="G8566">
        <v>20260723</v>
      </c>
    </row>
    <row r="8567" spans="1:7" x14ac:dyDescent="0.2">
      <c r="A8567" s="6" t="s">
        <v>206</v>
      </c>
      <c r="B8567" s="6" t="s">
        <v>185</v>
      </c>
      <c r="C8567" s="6" t="s">
        <v>166</v>
      </c>
      <c r="D8567">
        <v>118034.750829</v>
      </c>
      <c r="E8567" s="6" t="s">
        <v>108</v>
      </c>
      <c r="F8567" s="6" t="s">
        <v>129</v>
      </c>
      <c r="G8567">
        <v>20260723</v>
      </c>
    </row>
    <row r="8568" spans="1:7" x14ac:dyDescent="0.2">
      <c r="A8568" s="6" t="s">
        <v>206</v>
      </c>
      <c r="B8568" s="6" t="s">
        <v>185</v>
      </c>
      <c r="C8568" s="6" t="s">
        <v>166</v>
      </c>
      <c r="D8568">
        <v>1972.2443760000001</v>
      </c>
      <c r="E8568" s="6" t="s">
        <v>110</v>
      </c>
      <c r="F8568" s="6" t="s">
        <v>130</v>
      </c>
      <c r="G8568">
        <v>20260723</v>
      </c>
    </row>
    <row r="8569" spans="1:7" x14ac:dyDescent="0.2">
      <c r="A8569" s="6" t="s">
        <v>206</v>
      </c>
      <c r="B8569" s="6" t="s">
        <v>185</v>
      </c>
      <c r="C8569" s="6" t="s">
        <v>166</v>
      </c>
      <c r="E8569" s="6" t="s">
        <v>132</v>
      </c>
      <c r="F8569" s="6" t="s">
        <v>131</v>
      </c>
      <c r="G8569">
        <v>20260723</v>
      </c>
    </row>
    <row r="8570" spans="1:7" x14ac:dyDescent="0.2">
      <c r="A8570" s="6" t="s">
        <v>206</v>
      </c>
      <c r="B8570" s="6" t="s">
        <v>185</v>
      </c>
      <c r="C8570" s="6" t="s">
        <v>166</v>
      </c>
      <c r="D8570">
        <v>290.99288799999999</v>
      </c>
      <c r="E8570" s="6" t="s">
        <v>134</v>
      </c>
      <c r="F8570" s="6" t="s">
        <v>133</v>
      </c>
      <c r="G8570">
        <v>20260723</v>
      </c>
    </row>
    <row r="8571" spans="1:7" x14ac:dyDescent="0.2">
      <c r="A8571" s="6" t="s">
        <v>206</v>
      </c>
      <c r="B8571" s="6" t="s">
        <v>185</v>
      </c>
      <c r="C8571" s="6" t="s">
        <v>166</v>
      </c>
      <c r="D8571">
        <v>7509.0746300000001</v>
      </c>
      <c r="E8571" s="6" t="s">
        <v>136</v>
      </c>
      <c r="F8571" s="6" t="s">
        <v>135</v>
      </c>
      <c r="G8571">
        <v>20260723</v>
      </c>
    </row>
    <row r="8572" spans="1:7" x14ac:dyDescent="0.2">
      <c r="A8572" s="6" t="s">
        <v>206</v>
      </c>
      <c r="B8572" s="6" t="s">
        <v>185</v>
      </c>
      <c r="C8572" s="6" t="s">
        <v>166</v>
      </c>
      <c r="D8572">
        <v>32923.283814000002</v>
      </c>
      <c r="E8572" s="6" t="s">
        <v>138</v>
      </c>
      <c r="F8572" s="6" t="s">
        <v>137</v>
      </c>
      <c r="G8572">
        <v>20260723</v>
      </c>
    </row>
    <row r="8573" spans="1:7" x14ac:dyDescent="0.2">
      <c r="A8573" s="6" t="s">
        <v>206</v>
      </c>
      <c r="B8573" s="6" t="s">
        <v>185</v>
      </c>
      <c r="C8573" s="6" t="s">
        <v>166</v>
      </c>
      <c r="D8573">
        <v>21176.964762</v>
      </c>
      <c r="E8573" s="6" t="s">
        <v>140</v>
      </c>
      <c r="F8573" s="6" t="s">
        <v>139</v>
      </c>
      <c r="G8573">
        <v>20260723</v>
      </c>
    </row>
    <row r="8574" spans="1:7" x14ac:dyDescent="0.2">
      <c r="A8574" s="6" t="s">
        <v>206</v>
      </c>
      <c r="B8574" s="6" t="s">
        <v>185</v>
      </c>
      <c r="C8574" s="6" t="s">
        <v>166</v>
      </c>
      <c r="D8574">
        <v>59520.272683000003</v>
      </c>
      <c r="E8574" s="6" t="s">
        <v>142</v>
      </c>
      <c r="F8574" s="6" t="s">
        <v>141</v>
      </c>
      <c r="G8574">
        <v>20260723</v>
      </c>
    </row>
    <row r="8575" spans="1:7" x14ac:dyDescent="0.2">
      <c r="A8575" s="6" t="s">
        <v>206</v>
      </c>
      <c r="B8575" s="6" t="s">
        <v>185</v>
      </c>
      <c r="C8575" s="6" t="s">
        <v>166</v>
      </c>
      <c r="D8575">
        <v>2178.6483969999999</v>
      </c>
      <c r="E8575" s="6" t="s">
        <v>52</v>
      </c>
      <c r="F8575" s="6" t="s">
        <v>143</v>
      </c>
      <c r="G8575">
        <v>20260723</v>
      </c>
    </row>
    <row r="8576" spans="1:7" x14ac:dyDescent="0.2">
      <c r="A8576" s="6" t="s">
        <v>206</v>
      </c>
      <c r="B8576" s="6" t="s">
        <v>185</v>
      </c>
      <c r="C8576" s="6" t="s">
        <v>166</v>
      </c>
      <c r="D8576">
        <v>625.29337699999996</v>
      </c>
      <c r="E8576" s="6" t="s">
        <v>145</v>
      </c>
      <c r="F8576" s="6" t="s">
        <v>144</v>
      </c>
      <c r="G8576">
        <v>20260723</v>
      </c>
    </row>
    <row r="8577" spans="1:7" x14ac:dyDescent="0.2">
      <c r="A8577" s="6" t="s">
        <v>206</v>
      </c>
      <c r="B8577" s="6" t="s">
        <v>185</v>
      </c>
      <c r="C8577" s="6" t="s">
        <v>166</v>
      </c>
      <c r="D8577">
        <v>44363.587418000003</v>
      </c>
      <c r="E8577" s="6" t="s">
        <v>147</v>
      </c>
      <c r="F8577" s="6" t="s">
        <v>146</v>
      </c>
      <c r="G8577">
        <v>20260723</v>
      </c>
    </row>
    <row r="8578" spans="1:7" x14ac:dyDescent="0.2">
      <c r="A8578" s="6" t="s">
        <v>206</v>
      </c>
      <c r="B8578" s="6" t="s">
        <v>185</v>
      </c>
      <c r="C8578" s="6" t="s">
        <v>166</v>
      </c>
      <c r="D8578">
        <v>9929.4161870000007</v>
      </c>
      <c r="E8578" s="6" t="s">
        <v>149</v>
      </c>
      <c r="F8578" s="6" t="s">
        <v>148</v>
      </c>
      <c r="G8578">
        <v>20260723</v>
      </c>
    </row>
    <row r="8579" spans="1:7" x14ac:dyDescent="0.2">
      <c r="A8579" s="6" t="s">
        <v>206</v>
      </c>
      <c r="B8579" s="6" t="s">
        <v>185</v>
      </c>
      <c r="C8579" s="6" t="s">
        <v>166</v>
      </c>
      <c r="D8579">
        <v>2446.1951300000001</v>
      </c>
      <c r="E8579" s="6" t="s">
        <v>151</v>
      </c>
      <c r="F8579" s="6" t="s">
        <v>150</v>
      </c>
      <c r="G8579">
        <v>20260723</v>
      </c>
    </row>
    <row r="8580" spans="1:7" x14ac:dyDescent="0.2">
      <c r="A8580" s="6" t="s">
        <v>206</v>
      </c>
      <c r="B8580" s="6" t="s">
        <v>185</v>
      </c>
      <c r="C8580" s="6" t="s">
        <v>166</v>
      </c>
      <c r="D8580">
        <v>15220.322805</v>
      </c>
      <c r="E8580" s="6" t="s">
        <v>153</v>
      </c>
      <c r="F8580" s="6" t="s">
        <v>152</v>
      </c>
      <c r="G8580">
        <v>20260723</v>
      </c>
    </row>
    <row r="8581" spans="1:7" x14ac:dyDescent="0.2">
      <c r="A8581" s="6" t="s">
        <v>206</v>
      </c>
      <c r="B8581" s="6" t="s">
        <v>185</v>
      </c>
      <c r="C8581" s="6" t="s">
        <v>166</v>
      </c>
      <c r="D8581">
        <v>24485.074905000001</v>
      </c>
      <c r="E8581" s="6" t="s">
        <v>155</v>
      </c>
      <c r="F8581" s="6" t="s">
        <v>154</v>
      </c>
      <c r="G8581">
        <v>20260723</v>
      </c>
    </row>
    <row r="8582" spans="1:7" x14ac:dyDescent="0.2">
      <c r="A8582" s="6" t="s">
        <v>206</v>
      </c>
      <c r="B8582" s="6" t="s">
        <v>185</v>
      </c>
      <c r="C8582" s="6" t="s">
        <v>166</v>
      </c>
      <c r="D8582">
        <v>521.58213499999999</v>
      </c>
      <c r="E8582" s="6" t="s">
        <v>157</v>
      </c>
      <c r="F8582" s="6" t="s">
        <v>156</v>
      </c>
      <c r="G8582">
        <v>20260723</v>
      </c>
    </row>
    <row r="8583" spans="1:7" x14ac:dyDescent="0.2">
      <c r="A8583" s="6" t="s">
        <v>206</v>
      </c>
      <c r="B8583" s="6" t="s">
        <v>185</v>
      </c>
      <c r="C8583" s="6" t="s">
        <v>166</v>
      </c>
      <c r="D8583">
        <v>23963.492770000001</v>
      </c>
      <c r="E8583" s="6" t="s">
        <v>159</v>
      </c>
      <c r="F8583" s="6" t="s">
        <v>158</v>
      </c>
      <c r="G8583">
        <v>20260723</v>
      </c>
    </row>
    <row r="8584" spans="1:7" x14ac:dyDescent="0.2">
      <c r="A8584" s="6" t="s">
        <v>206</v>
      </c>
      <c r="B8584" s="6" t="s">
        <v>185</v>
      </c>
      <c r="C8584" s="6" t="s">
        <v>166</v>
      </c>
      <c r="D8584">
        <v>7119.880013</v>
      </c>
      <c r="E8584" s="6" t="s">
        <v>161</v>
      </c>
      <c r="F8584" s="6" t="s">
        <v>160</v>
      </c>
      <c r="G8584">
        <v>20260723</v>
      </c>
    </row>
    <row r="8585" spans="1:7" x14ac:dyDescent="0.2">
      <c r="A8585" s="6" t="s">
        <v>206</v>
      </c>
      <c r="B8585" s="6" t="s">
        <v>185</v>
      </c>
      <c r="C8585" s="6" t="s">
        <v>166</v>
      </c>
      <c r="D8585">
        <v>1745945.091453</v>
      </c>
      <c r="E8585" s="6" t="s">
        <v>163</v>
      </c>
      <c r="F8585" s="6" t="s">
        <v>162</v>
      </c>
      <c r="G8585">
        <v>20260723</v>
      </c>
    </row>
    <row r="8586" spans="1:7" x14ac:dyDescent="0.2">
      <c r="A8586" s="6" t="s">
        <v>206</v>
      </c>
      <c r="B8586" s="6" t="s">
        <v>185</v>
      </c>
      <c r="C8586" s="6" t="s">
        <v>166</v>
      </c>
      <c r="D8586">
        <v>464131.10160200001</v>
      </c>
      <c r="E8586" s="6" t="s">
        <v>165</v>
      </c>
      <c r="F8586" s="6" t="s">
        <v>164</v>
      </c>
      <c r="G8586">
        <v>20260723</v>
      </c>
    </row>
    <row r="8587" spans="1:7" x14ac:dyDescent="0.2">
      <c r="A8587" s="6" t="s">
        <v>206</v>
      </c>
      <c r="B8587" s="6" t="s">
        <v>188</v>
      </c>
      <c r="C8587" s="6" t="s">
        <v>166</v>
      </c>
      <c r="E8587" s="6" t="s">
        <v>12</v>
      </c>
      <c r="F8587" s="6" t="s">
        <v>11</v>
      </c>
      <c r="G8587">
        <v>20260723</v>
      </c>
    </row>
    <row r="8588" spans="1:7" x14ac:dyDescent="0.2">
      <c r="A8588" s="6" t="s">
        <v>206</v>
      </c>
      <c r="B8588" s="6" t="s">
        <v>188</v>
      </c>
      <c r="C8588" s="6" t="s">
        <v>166</v>
      </c>
      <c r="E8588" s="6" t="s">
        <v>16</v>
      </c>
      <c r="F8588" s="6" t="s">
        <v>15</v>
      </c>
      <c r="G8588">
        <v>20260723</v>
      </c>
    </row>
    <row r="8589" spans="1:7" x14ac:dyDescent="0.2">
      <c r="A8589" s="6" t="s">
        <v>206</v>
      </c>
      <c r="B8589" s="6" t="s">
        <v>188</v>
      </c>
      <c r="C8589" s="6" t="s">
        <v>166</v>
      </c>
      <c r="E8589" s="6" t="s">
        <v>18</v>
      </c>
      <c r="F8589" s="6" t="s">
        <v>17</v>
      </c>
      <c r="G8589">
        <v>20260723</v>
      </c>
    </row>
    <row r="8590" spans="1:7" x14ac:dyDescent="0.2">
      <c r="A8590" s="6" t="s">
        <v>206</v>
      </c>
      <c r="B8590" s="6" t="s">
        <v>188</v>
      </c>
      <c r="C8590" s="6" t="s">
        <v>166</v>
      </c>
      <c r="D8590">
        <v>9.0000000000000002E-6</v>
      </c>
      <c r="E8590" s="6" t="s">
        <v>20</v>
      </c>
      <c r="F8590" s="6" t="s">
        <v>19</v>
      </c>
      <c r="G8590">
        <v>20260723</v>
      </c>
    </row>
    <row r="8591" spans="1:7" x14ac:dyDescent="0.2">
      <c r="A8591" s="6" t="s">
        <v>206</v>
      </c>
      <c r="B8591" s="6" t="s">
        <v>188</v>
      </c>
      <c r="C8591" s="6" t="s">
        <v>166</v>
      </c>
      <c r="D8591">
        <v>11208.445659999999</v>
      </c>
      <c r="E8591" s="6" t="s">
        <v>22</v>
      </c>
      <c r="F8591" s="6" t="s">
        <v>21</v>
      </c>
      <c r="G8591">
        <v>20260723</v>
      </c>
    </row>
    <row r="8592" spans="1:7" x14ac:dyDescent="0.2">
      <c r="A8592" s="6" t="s">
        <v>206</v>
      </c>
      <c r="B8592" s="6" t="s">
        <v>188</v>
      </c>
      <c r="C8592" s="6" t="s">
        <v>166</v>
      </c>
      <c r="D8592">
        <v>321.11123099999998</v>
      </c>
      <c r="E8592" s="6" t="s">
        <v>24</v>
      </c>
      <c r="F8592" s="6" t="s">
        <v>23</v>
      </c>
      <c r="G8592">
        <v>20260723</v>
      </c>
    </row>
    <row r="8593" spans="1:7" x14ac:dyDescent="0.2">
      <c r="A8593" s="6" t="s">
        <v>206</v>
      </c>
      <c r="B8593" s="6" t="s">
        <v>188</v>
      </c>
      <c r="C8593" s="6" t="s">
        <v>166</v>
      </c>
      <c r="D8593">
        <v>6479.6732920000004</v>
      </c>
      <c r="E8593" s="6" t="s">
        <v>26</v>
      </c>
      <c r="F8593" s="6" t="s">
        <v>25</v>
      </c>
      <c r="G8593">
        <v>20260723</v>
      </c>
    </row>
    <row r="8594" spans="1:7" x14ac:dyDescent="0.2">
      <c r="A8594" s="6" t="s">
        <v>206</v>
      </c>
      <c r="B8594" s="6" t="s">
        <v>188</v>
      </c>
      <c r="C8594" s="6" t="s">
        <v>166</v>
      </c>
      <c r="D8594">
        <v>1835320.173281</v>
      </c>
      <c r="E8594" s="6" t="s">
        <v>28</v>
      </c>
      <c r="F8594" s="6" t="s">
        <v>27</v>
      </c>
      <c r="G8594">
        <v>20260723</v>
      </c>
    </row>
    <row r="8595" spans="1:7" x14ac:dyDescent="0.2">
      <c r="A8595" s="6" t="s">
        <v>206</v>
      </c>
      <c r="B8595" s="6" t="s">
        <v>188</v>
      </c>
      <c r="C8595" s="6" t="s">
        <v>166</v>
      </c>
      <c r="D8595">
        <v>30125.779170000002</v>
      </c>
      <c r="E8595" s="6" t="s">
        <v>30</v>
      </c>
      <c r="F8595" s="6" t="s">
        <v>29</v>
      </c>
      <c r="G8595">
        <v>20260723</v>
      </c>
    </row>
    <row r="8596" spans="1:7" x14ac:dyDescent="0.2">
      <c r="A8596" s="6" t="s">
        <v>206</v>
      </c>
      <c r="B8596" s="6" t="s">
        <v>188</v>
      </c>
      <c r="C8596" s="6" t="s">
        <v>166</v>
      </c>
      <c r="D8596">
        <v>344652.71532199997</v>
      </c>
      <c r="E8596" s="6" t="s">
        <v>32</v>
      </c>
      <c r="F8596" s="6" t="s">
        <v>31</v>
      </c>
      <c r="G8596">
        <v>20260723</v>
      </c>
    </row>
    <row r="8597" spans="1:7" x14ac:dyDescent="0.2">
      <c r="A8597" s="6" t="s">
        <v>206</v>
      </c>
      <c r="B8597" s="6" t="s">
        <v>188</v>
      </c>
      <c r="C8597" s="6" t="s">
        <v>166</v>
      </c>
      <c r="D8597">
        <v>10863.963368000001</v>
      </c>
      <c r="E8597" s="6" t="s">
        <v>34</v>
      </c>
      <c r="F8597" s="6" t="s">
        <v>33</v>
      </c>
      <c r="G8597">
        <v>20260723</v>
      </c>
    </row>
    <row r="8598" spans="1:7" x14ac:dyDescent="0.2">
      <c r="A8598" s="6" t="s">
        <v>206</v>
      </c>
      <c r="B8598" s="6" t="s">
        <v>188</v>
      </c>
      <c r="C8598" s="6" t="s">
        <v>166</v>
      </c>
      <c r="D8598">
        <v>5536.5450360000004</v>
      </c>
      <c r="E8598" s="6" t="s">
        <v>36</v>
      </c>
      <c r="F8598" s="6" t="s">
        <v>35</v>
      </c>
      <c r="G8598">
        <v>20260723</v>
      </c>
    </row>
    <row r="8599" spans="1:7" x14ac:dyDescent="0.2">
      <c r="A8599" s="6" t="s">
        <v>206</v>
      </c>
      <c r="B8599" s="6" t="s">
        <v>188</v>
      </c>
      <c r="C8599" s="6" t="s">
        <v>166</v>
      </c>
      <c r="D8599">
        <v>5327.4183309999999</v>
      </c>
      <c r="E8599" s="6" t="s">
        <v>38</v>
      </c>
      <c r="F8599" s="6" t="s">
        <v>37</v>
      </c>
      <c r="G8599">
        <v>20260723</v>
      </c>
    </row>
    <row r="8600" spans="1:7" x14ac:dyDescent="0.2">
      <c r="A8600" s="6" t="s">
        <v>206</v>
      </c>
      <c r="B8600" s="6" t="s">
        <v>188</v>
      </c>
      <c r="C8600" s="6" t="s">
        <v>166</v>
      </c>
      <c r="D8600">
        <v>885709.02303399995</v>
      </c>
      <c r="E8600" s="6" t="s">
        <v>40</v>
      </c>
      <c r="F8600" s="6" t="s">
        <v>39</v>
      </c>
      <c r="G8600">
        <v>20260723</v>
      </c>
    </row>
    <row r="8601" spans="1:7" x14ac:dyDescent="0.2">
      <c r="A8601" s="6" t="s">
        <v>206</v>
      </c>
      <c r="B8601" s="6" t="s">
        <v>188</v>
      </c>
      <c r="C8601" s="6" t="s">
        <v>166</v>
      </c>
      <c r="D8601">
        <v>343975.377431</v>
      </c>
      <c r="E8601" s="6" t="s">
        <v>42</v>
      </c>
      <c r="F8601" s="6" t="s">
        <v>41</v>
      </c>
      <c r="G8601">
        <v>20260723</v>
      </c>
    </row>
    <row r="8602" spans="1:7" x14ac:dyDescent="0.2">
      <c r="A8602" s="6" t="s">
        <v>206</v>
      </c>
      <c r="B8602" s="6" t="s">
        <v>188</v>
      </c>
      <c r="C8602" s="6" t="s">
        <v>166</v>
      </c>
      <c r="D8602">
        <v>515088.98517399997</v>
      </c>
      <c r="E8602" s="6" t="s">
        <v>44</v>
      </c>
      <c r="F8602" s="6" t="s">
        <v>43</v>
      </c>
      <c r="G8602">
        <v>20260723</v>
      </c>
    </row>
    <row r="8603" spans="1:7" x14ac:dyDescent="0.2">
      <c r="A8603" s="6" t="s">
        <v>206</v>
      </c>
      <c r="B8603" s="6" t="s">
        <v>188</v>
      </c>
      <c r="C8603" s="6" t="s">
        <v>166</v>
      </c>
      <c r="D8603">
        <v>20014.637073999998</v>
      </c>
      <c r="E8603" s="6" t="s">
        <v>46</v>
      </c>
      <c r="F8603" s="6" t="s">
        <v>45</v>
      </c>
      <c r="G8603">
        <v>20260723</v>
      </c>
    </row>
    <row r="8604" spans="1:7" x14ac:dyDescent="0.2">
      <c r="A8604" s="6" t="s">
        <v>206</v>
      </c>
      <c r="B8604" s="6" t="s">
        <v>188</v>
      </c>
      <c r="C8604" s="6" t="s">
        <v>166</v>
      </c>
      <c r="D8604">
        <v>6630.0233559999997</v>
      </c>
      <c r="E8604" s="6" t="s">
        <v>48</v>
      </c>
      <c r="F8604" s="6" t="s">
        <v>47</v>
      </c>
      <c r="G8604">
        <v>20260723</v>
      </c>
    </row>
    <row r="8605" spans="1:7" x14ac:dyDescent="0.2">
      <c r="A8605" s="6" t="s">
        <v>206</v>
      </c>
      <c r="B8605" s="6" t="s">
        <v>188</v>
      </c>
      <c r="C8605" s="6" t="s">
        <v>166</v>
      </c>
      <c r="D8605">
        <v>555137.90943799994</v>
      </c>
      <c r="E8605" s="6" t="s">
        <v>50</v>
      </c>
      <c r="F8605" s="6" t="s">
        <v>49</v>
      </c>
      <c r="G8605">
        <v>20260723</v>
      </c>
    </row>
    <row r="8606" spans="1:7" x14ac:dyDescent="0.2">
      <c r="A8606" s="6" t="s">
        <v>206</v>
      </c>
      <c r="B8606" s="6" t="s">
        <v>188</v>
      </c>
      <c r="C8606" s="6" t="s">
        <v>166</v>
      </c>
      <c r="D8606">
        <v>1969.297705</v>
      </c>
      <c r="E8606" s="6" t="s">
        <v>52</v>
      </c>
      <c r="F8606" s="6" t="s">
        <v>51</v>
      </c>
      <c r="G8606">
        <v>20260723</v>
      </c>
    </row>
    <row r="8607" spans="1:7" x14ac:dyDescent="0.2">
      <c r="A8607" s="6" t="s">
        <v>206</v>
      </c>
      <c r="B8607" s="6" t="s">
        <v>188</v>
      </c>
      <c r="C8607" s="6" t="s">
        <v>166</v>
      </c>
      <c r="D8607">
        <v>6296.3227360000001</v>
      </c>
      <c r="E8607" s="6" t="s">
        <v>54</v>
      </c>
      <c r="F8607" s="6" t="s">
        <v>53</v>
      </c>
      <c r="G8607">
        <v>20260723</v>
      </c>
    </row>
    <row r="8608" spans="1:7" x14ac:dyDescent="0.2">
      <c r="A8608" s="6" t="s">
        <v>206</v>
      </c>
      <c r="B8608" s="6" t="s">
        <v>188</v>
      </c>
      <c r="C8608" s="6" t="s">
        <v>166</v>
      </c>
      <c r="D8608">
        <v>565.16250600000001</v>
      </c>
      <c r="E8608" s="6" t="s">
        <v>56</v>
      </c>
      <c r="F8608" s="6" t="s">
        <v>55</v>
      </c>
      <c r="G8608">
        <v>20260723</v>
      </c>
    </row>
    <row r="8609" spans="1:7" x14ac:dyDescent="0.2">
      <c r="A8609" s="6" t="s">
        <v>206</v>
      </c>
      <c r="B8609" s="6" t="s">
        <v>188</v>
      </c>
      <c r="C8609" s="6" t="s">
        <v>166</v>
      </c>
      <c r="D8609">
        <v>103347.95819999999</v>
      </c>
      <c r="E8609" s="6" t="s">
        <v>58</v>
      </c>
      <c r="F8609" s="6" t="s">
        <v>57</v>
      </c>
      <c r="G8609">
        <v>20260723</v>
      </c>
    </row>
    <row r="8610" spans="1:7" x14ac:dyDescent="0.2">
      <c r="A8610" s="6" t="s">
        <v>206</v>
      </c>
      <c r="B8610" s="6" t="s">
        <v>188</v>
      </c>
      <c r="C8610" s="6" t="s">
        <v>166</v>
      </c>
      <c r="D8610">
        <v>103089.32208699999</v>
      </c>
      <c r="E8610" s="6" t="s">
        <v>60</v>
      </c>
      <c r="F8610" s="6" t="s">
        <v>59</v>
      </c>
      <c r="G8610">
        <v>20260723</v>
      </c>
    </row>
    <row r="8611" spans="1:7" x14ac:dyDescent="0.2">
      <c r="A8611" s="6" t="s">
        <v>206</v>
      </c>
      <c r="B8611" s="6" t="s">
        <v>188</v>
      </c>
      <c r="C8611" s="6" t="s">
        <v>166</v>
      </c>
      <c r="D8611">
        <v>2448.8838679999999</v>
      </c>
      <c r="E8611" s="6" t="s">
        <v>62</v>
      </c>
      <c r="F8611" s="6" t="s">
        <v>61</v>
      </c>
      <c r="G8611">
        <v>20260723</v>
      </c>
    </row>
    <row r="8612" spans="1:7" x14ac:dyDescent="0.2">
      <c r="A8612" s="6" t="s">
        <v>206</v>
      </c>
      <c r="B8612" s="6" t="s">
        <v>188</v>
      </c>
      <c r="C8612" s="6" t="s">
        <v>166</v>
      </c>
      <c r="D8612">
        <v>58097.737784999998</v>
      </c>
      <c r="E8612" s="6" t="s">
        <v>64</v>
      </c>
      <c r="F8612" s="6" t="s">
        <v>63</v>
      </c>
      <c r="G8612">
        <v>20260723</v>
      </c>
    </row>
    <row r="8613" spans="1:7" x14ac:dyDescent="0.2">
      <c r="A8613" s="6" t="s">
        <v>206</v>
      </c>
      <c r="B8613" s="6" t="s">
        <v>188</v>
      </c>
      <c r="C8613" s="6" t="s">
        <v>166</v>
      </c>
      <c r="D8613">
        <v>42542.700432999998</v>
      </c>
      <c r="E8613" s="6" t="s">
        <v>66</v>
      </c>
      <c r="F8613" s="6" t="s">
        <v>65</v>
      </c>
      <c r="G8613">
        <v>20260723</v>
      </c>
    </row>
    <row r="8614" spans="1:7" x14ac:dyDescent="0.2">
      <c r="A8614" s="6" t="s">
        <v>206</v>
      </c>
      <c r="B8614" s="6" t="s">
        <v>188</v>
      </c>
      <c r="C8614" s="6" t="s">
        <v>166</v>
      </c>
      <c r="D8614">
        <v>54591.767311000003</v>
      </c>
      <c r="E8614" s="6" t="s">
        <v>68</v>
      </c>
      <c r="F8614" s="6" t="s">
        <v>67</v>
      </c>
      <c r="G8614">
        <v>20260723</v>
      </c>
    </row>
    <row r="8615" spans="1:7" x14ac:dyDescent="0.2">
      <c r="A8615" s="6" t="s">
        <v>206</v>
      </c>
      <c r="B8615" s="6" t="s">
        <v>188</v>
      </c>
      <c r="C8615" s="6" t="s">
        <v>166</v>
      </c>
      <c r="D8615">
        <v>42758.661100999998</v>
      </c>
      <c r="E8615" s="6" t="s">
        <v>70</v>
      </c>
      <c r="F8615" s="6" t="s">
        <v>69</v>
      </c>
      <c r="G8615">
        <v>20260723</v>
      </c>
    </row>
    <row r="8616" spans="1:7" x14ac:dyDescent="0.2">
      <c r="A8616" s="6" t="s">
        <v>206</v>
      </c>
      <c r="B8616" s="6" t="s">
        <v>188</v>
      </c>
      <c r="C8616" s="6" t="s">
        <v>166</v>
      </c>
      <c r="D8616">
        <v>40450.273853999999</v>
      </c>
      <c r="E8616" s="6" t="s">
        <v>72</v>
      </c>
      <c r="F8616" s="6" t="s">
        <v>71</v>
      </c>
      <c r="G8616">
        <v>20260723</v>
      </c>
    </row>
    <row r="8617" spans="1:7" x14ac:dyDescent="0.2">
      <c r="A8617" s="6" t="s">
        <v>206</v>
      </c>
      <c r="B8617" s="6" t="s">
        <v>188</v>
      </c>
      <c r="C8617" s="6" t="s">
        <v>166</v>
      </c>
      <c r="D8617">
        <v>2308.3872459999998</v>
      </c>
      <c r="E8617" s="6" t="s">
        <v>74</v>
      </c>
      <c r="F8617" s="6" t="s">
        <v>73</v>
      </c>
      <c r="G8617">
        <v>20260723</v>
      </c>
    </row>
    <row r="8618" spans="1:7" x14ac:dyDescent="0.2">
      <c r="A8618" s="6" t="s">
        <v>206</v>
      </c>
      <c r="B8618" s="6" t="s">
        <v>188</v>
      </c>
      <c r="C8618" s="6" t="s">
        <v>166</v>
      </c>
      <c r="D8618">
        <v>8659.9996179999998</v>
      </c>
      <c r="E8618" s="6" t="s">
        <v>76</v>
      </c>
      <c r="F8618" s="6" t="s">
        <v>75</v>
      </c>
      <c r="G8618">
        <v>20260723</v>
      </c>
    </row>
    <row r="8619" spans="1:7" x14ac:dyDescent="0.2">
      <c r="A8619" s="6" t="s">
        <v>206</v>
      </c>
      <c r="B8619" s="6" t="s">
        <v>188</v>
      </c>
      <c r="C8619" s="6" t="s">
        <v>166</v>
      </c>
      <c r="D8619">
        <v>1321.571322</v>
      </c>
      <c r="E8619" s="6" t="s">
        <v>78</v>
      </c>
      <c r="F8619" s="6" t="s">
        <v>77</v>
      </c>
      <c r="G8619">
        <v>20260723</v>
      </c>
    </row>
    <row r="8620" spans="1:7" x14ac:dyDescent="0.2">
      <c r="A8620" s="6" t="s">
        <v>206</v>
      </c>
      <c r="B8620" s="6" t="s">
        <v>188</v>
      </c>
      <c r="C8620" s="6" t="s">
        <v>166</v>
      </c>
      <c r="D8620">
        <v>7338.428296</v>
      </c>
      <c r="E8620" s="6" t="s">
        <v>80</v>
      </c>
      <c r="F8620" s="6" t="s">
        <v>79</v>
      </c>
      <c r="G8620">
        <v>20260723</v>
      </c>
    </row>
    <row r="8621" spans="1:7" x14ac:dyDescent="0.2">
      <c r="A8621" s="6" t="s">
        <v>206</v>
      </c>
      <c r="B8621" s="6" t="s">
        <v>188</v>
      </c>
      <c r="C8621" s="6" t="s">
        <v>166</v>
      </c>
      <c r="D8621">
        <v>3173.1065920000001</v>
      </c>
      <c r="E8621" s="6" t="s">
        <v>82</v>
      </c>
      <c r="F8621" s="6" t="s">
        <v>81</v>
      </c>
      <c r="G8621">
        <v>20260723</v>
      </c>
    </row>
    <row r="8622" spans="1:7" x14ac:dyDescent="0.2">
      <c r="A8622" s="6" t="s">
        <v>206</v>
      </c>
      <c r="B8622" s="6" t="s">
        <v>188</v>
      </c>
      <c r="C8622" s="6" t="s">
        <v>166</v>
      </c>
      <c r="D8622">
        <v>40550.362431000001</v>
      </c>
      <c r="E8622" s="6" t="s">
        <v>84</v>
      </c>
      <c r="F8622" s="6" t="s">
        <v>83</v>
      </c>
      <c r="G8622">
        <v>20260723</v>
      </c>
    </row>
    <row r="8623" spans="1:7" x14ac:dyDescent="0.2">
      <c r="A8623" s="6" t="s">
        <v>206</v>
      </c>
      <c r="B8623" s="6" t="s">
        <v>188</v>
      </c>
      <c r="C8623" s="6" t="s">
        <v>166</v>
      </c>
      <c r="D8623">
        <v>14586.760620999999</v>
      </c>
      <c r="E8623" s="6" t="s">
        <v>86</v>
      </c>
      <c r="F8623" s="6" t="s">
        <v>85</v>
      </c>
      <c r="G8623">
        <v>20260723</v>
      </c>
    </row>
    <row r="8624" spans="1:7" x14ac:dyDescent="0.2">
      <c r="A8624" s="6" t="s">
        <v>206</v>
      </c>
      <c r="B8624" s="6" t="s">
        <v>188</v>
      </c>
      <c r="C8624" s="6" t="s">
        <v>166</v>
      </c>
      <c r="D8624">
        <v>1611.567982</v>
      </c>
      <c r="E8624" s="6" t="s">
        <v>88</v>
      </c>
      <c r="F8624" s="6" t="s">
        <v>87</v>
      </c>
      <c r="G8624">
        <v>20260723</v>
      </c>
    </row>
    <row r="8625" spans="1:7" x14ac:dyDescent="0.2">
      <c r="A8625" s="6" t="s">
        <v>206</v>
      </c>
      <c r="B8625" s="6" t="s">
        <v>188</v>
      </c>
      <c r="C8625" s="6" t="s">
        <v>166</v>
      </c>
      <c r="D8625">
        <v>22942.524992999999</v>
      </c>
      <c r="E8625" s="6" t="s">
        <v>90</v>
      </c>
      <c r="F8625" s="6" t="s">
        <v>89</v>
      </c>
      <c r="G8625">
        <v>20260723</v>
      </c>
    </row>
    <row r="8626" spans="1:7" x14ac:dyDescent="0.2">
      <c r="A8626" s="6" t="s">
        <v>206</v>
      </c>
      <c r="B8626" s="6" t="s">
        <v>188</v>
      </c>
      <c r="C8626" s="6" t="s">
        <v>166</v>
      </c>
      <c r="D8626">
        <v>885.06081600000005</v>
      </c>
      <c r="E8626" s="6" t="s">
        <v>92</v>
      </c>
      <c r="F8626" s="6" t="s">
        <v>91</v>
      </c>
      <c r="G8626">
        <v>20260723</v>
      </c>
    </row>
    <row r="8627" spans="1:7" x14ac:dyDescent="0.2">
      <c r="A8627" s="6" t="s">
        <v>206</v>
      </c>
      <c r="B8627" s="6" t="s">
        <v>188</v>
      </c>
      <c r="C8627" s="6" t="s">
        <v>166</v>
      </c>
      <c r="D8627">
        <v>3.0800000000000001E-4</v>
      </c>
      <c r="E8627" s="6" t="s">
        <v>94</v>
      </c>
      <c r="F8627" s="6" t="s">
        <v>93</v>
      </c>
      <c r="G8627">
        <v>20260723</v>
      </c>
    </row>
    <row r="8628" spans="1:7" x14ac:dyDescent="0.2">
      <c r="A8628" s="6" t="s">
        <v>206</v>
      </c>
      <c r="B8628" s="6" t="s">
        <v>188</v>
      </c>
      <c r="C8628" s="6" t="s">
        <v>166</v>
      </c>
      <c r="D8628">
        <v>11432.926745999999</v>
      </c>
      <c r="E8628" s="6" t="s">
        <v>96</v>
      </c>
      <c r="F8628" s="6" t="s">
        <v>95</v>
      </c>
      <c r="G8628">
        <v>20260723</v>
      </c>
    </row>
    <row r="8629" spans="1:7" x14ac:dyDescent="0.2">
      <c r="A8629" s="6" t="s">
        <v>206</v>
      </c>
      <c r="B8629" s="6" t="s">
        <v>188</v>
      </c>
      <c r="C8629" s="6" t="s">
        <v>166</v>
      </c>
      <c r="D8629">
        <v>3739.4859999999999</v>
      </c>
      <c r="E8629" s="6" t="s">
        <v>98</v>
      </c>
      <c r="F8629" s="6" t="s">
        <v>97</v>
      </c>
      <c r="G8629">
        <v>20260723</v>
      </c>
    </row>
    <row r="8630" spans="1:7" x14ac:dyDescent="0.2">
      <c r="A8630" s="6" t="s">
        <v>206</v>
      </c>
      <c r="B8630" s="6" t="s">
        <v>188</v>
      </c>
      <c r="C8630" s="6" t="s">
        <v>166</v>
      </c>
      <c r="D8630">
        <v>2210107.1409700001</v>
      </c>
      <c r="E8630" s="6" t="s">
        <v>100</v>
      </c>
      <c r="F8630" s="6" t="s">
        <v>99</v>
      </c>
      <c r="G8630">
        <v>20260723</v>
      </c>
    </row>
    <row r="8631" spans="1:7" x14ac:dyDescent="0.2">
      <c r="A8631" s="6" t="s">
        <v>206</v>
      </c>
      <c r="B8631" s="6" t="s">
        <v>188</v>
      </c>
      <c r="C8631" s="6" t="s">
        <v>166</v>
      </c>
      <c r="E8631" s="6" t="s">
        <v>102</v>
      </c>
      <c r="F8631" s="6" t="s">
        <v>101</v>
      </c>
      <c r="G8631">
        <v>20260723</v>
      </c>
    </row>
    <row r="8632" spans="1:7" x14ac:dyDescent="0.2">
      <c r="A8632" s="6" t="s">
        <v>206</v>
      </c>
      <c r="B8632" s="6" t="s">
        <v>188</v>
      </c>
      <c r="C8632" s="6" t="s">
        <v>166</v>
      </c>
      <c r="D8632">
        <v>195423.276067</v>
      </c>
      <c r="E8632" s="6" t="s">
        <v>167</v>
      </c>
      <c r="F8632" s="6" t="s">
        <v>103</v>
      </c>
      <c r="G8632">
        <v>20260723</v>
      </c>
    </row>
    <row r="8633" spans="1:7" x14ac:dyDescent="0.2">
      <c r="A8633" s="6" t="s">
        <v>206</v>
      </c>
      <c r="B8633" s="6" t="s">
        <v>188</v>
      </c>
      <c r="C8633" s="6" t="s">
        <v>166</v>
      </c>
      <c r="D8633">
        <v>186030.541222</v>
      </c>
      <c r="E8633" s="6" t="s">
        <v>168</v>
      </c>
      <c r="F8633" s="6" t="s">
        <v>104</v>
      </c>
      <c r="G8633">
        <v>20260723</v>
      </c>
    </row>
    <row r="8634" spans="1:7" x14ac:dyDescent="0.2">
      <c r="A8634" s="6" t="s">
        <v>206</v>
      </c>
      <c r="B8634" s="6" t="s">
        <v>188</v>
      </c>
      <c r="C8634" s="6" t="s">
        <v>166</v>
      </c>
      <c r="D8634">
        <v>180.02418499999999</v>
      </c>
      <c r="E8634" s="6" t="s">
        <v>106</v>
      </c>
      <c r="F8634" s="6" t="s">
        <v>105</v>
      </c>
      <c r="G8634">
        <v>20260723</v>
      </c>
    </row>
    <row r="8635" spans="1:7" x14ac:dyDescent="0.2">
      <c r="A8635" s="6" t="s">
        <v>206</v>
      </c>
      <c r="B8635" s="6" t="s">
        <v>188</v>
      </c>
      <c r="C8635" s="6" t="s">
        <v>166</v>
      </c>
      <c r="D8635">
        <v>176893.98309200001</v>
      </c>
      <c r="E8635" s="6" t="s">
        <v>108</v>
      </c>
      <c r="F8635" s="6" t="s">
        <v>107</v>
      </c>
      <c r="G8635">
        <v>20260723</v>
      </c>
    </row>
    <row r="8636" spans="1:7" x14ac:dyDescent="0.2">
      <c r="A8636" s="6" t="s">
        <v>206</v>
      </c>
      <c r="B8636" s="6" t="s">
        <v>188</v>
      </c>
      <c r="C8636" s="6" t="s">
        <v>166</v>
      </c>
      <c r="D8636">
        <v>8956.5339449999992</v>
      </c>
      <c r="E8636" s="6" t="s">
        <v>110</v>
      </c>
      <c r="F8636" s="6" t="s">
        <v>109</v>
      </c>
      <c r="G8636">
        <v>20260723</v>
      </c>
    </row>
    <row r="8637" spans="1:7" x14ac:dyDescent="0.2">
      <c r="A8637" s="6" t="s">
        <v>206</v>
      </c>
      <c r="B8637" s="6" t="s">
        <v>188</v>
      </c>
      <c r="C8637" s="6" t="s">
        <v>166</v>
      </c>
      <c r="D8637">
        <v>9392.7348430000002</v>
      </c>
      <c r="E8637" s="6" t="s">
        <v>112</v>
      </c>
      <c r="F8637" s="6" t="s">
        <v>111</v>
      </c>
      <c r="G8637">
        <v>20260723</v>
      </c>
    </row>
    <row r="8638" spans="1:7" x14ac:dyDescent="0.2">
      <c r="A8638" s="6" t="s">
        <v>206</v>
      </c>
      <c r="B8638" s="6" t="s">
        <v>188</v>
      </c>
      <c r="C8638" s="6" t="s">
        <v>166</v>
      </c>
      <c r="D8638">
        <v>10.244498999999999</v>
      </c>
      <c r="E8638" s="6" t="s">
        <v>106</v>
      </c>
      <c r="F8638" s="6" t="s">
        <v>113</v>
      </c>
      <c r="G8638">
        <v>20260723</v>
      </c>
    </row>
    <row r="8639" spans="1:7" x14ac:dyDescent="0.2">
      <c r="A8639" s="6" t="s">
        <v>206</v>
      </c>
      <c r="B8639" s="6" t="s">
        <v>188</v>
      </c>
      <c r="C8639" s="6" t="s">
        <v>166</v>
      </c>
      <c r="D8639">
        <v>8717.9470259999998</v>
      </c>
      <c r="E8639" s="6" t="s">
        <v>108</v>
      </c>
      <c r="F8639" s="6" t="s">
        <v>114</v>
      </c>
      <c r="G8639">
        <v>20260723</v>
      </c>
    </row>
    <row r="8640" spans="1:7" x14ac:dyDescent="0.2">
      <c r="A8640" s="6" t="s">
        <v>206</v>
      </c>
      <c r="B8640" s="6" t="s">
        <v>188</v>
      </c>
      <c r="C8640" s="6" t="s">
        <v>166</v>
      </c>
      <c r="D8640">
        <v>664.543319</v>
      </c>
      <c r="E8640" s="6" t="s">
        <v>110</v>
      </c>
      <c r="F8640" s="6" t="s">
        <v>115</v>
      </c>
      <c r="G8640">
        <v>20260723</v>
      </c>
    </row>
    <row r="8641" spans="1:7" x14ac:dyDescent="0.2">
      <c r="A8641" s="6" t="s">
        <v>206</v>
      </c>
      <c r="B8641" s="6" t="s">
        <v>188</v>
      </c>
      <c r="C8641" s="6" t="s">
        <v>166</v>
      </c>
      <c r="D8641">
        <v>1211508.8385010001</v>
      </c>
      <c r="E8641" s="6" t="s">
        <v>117</v>
      </c>
      <c r="F8641" s="6" t="s">
        <v>116</v>
      </c>
      <c r="G8641">
        <v>20260723</v>
      </c>
    </row>
    <row r="8642" spans="1:7" x14ac:dyDescent="0.2">
      <c r="A8642" s="6" t="s">
        <v>206</v>
      </c>
      <c r="B8642" s="6" t="s">
        <v>188</v>
      </c>
      <c r="C8642" s="6" t="s">
        <v>166</v>
      </c>
      <c r="D8642">
        <v>310597.10557499999</v>
      </c>
      <c r="E8642" s="6" t="s">
        <v>119</v>
      </c>
      <c r="F8642" s="6" t="s">
        <v>118</v>
      </c>
      <c r="G8642">
        <v>20260723</v>
      </c>
    </row>
    <row r="8643" spans="1:7" x14ac:dyDescent="0.2">
      <c r="A8643" s="6" t="s">
        <v>206</v>
      </c>
      <c r="B8643" s="6" t="s">
        <v>188</v>
      </c>
      <c r="C8643" s="6" t="s">
        <v>166</v>
      </c>
      <c r="D8643">
        <v>7.8039290000000001</v>
      </c>
      <c r="E8643" s="6" t="s">
        <v>106</v>
      </c>
      <c r="F8643" s="6" t="s">
        <v>120</v>
      </c>
      <c r="G8643">
        <v>20260723</v>
      </c>
    </row>
    <row r="8644" spans="1:7" x14ac:dyDescent="0.2">
      <c r="A8644" s="6" t="s">
        <v>206</v>
      </c>
      <c r="B8644" s="6" t="s">
        <v>188</v>
      </c>
      <c r="C8644" s="6" t="s">
        <v>166</v>
      </c>
      <c r="D8644">
        <v>294739.20815700002</v>
      </c>
      <c r="E8644" s="6" t="s">
        <v>108</v>
      </c>
      <c r="F8644" s="6" t="s">
        <v>121</v>
      </c>
      <c r="G8644">
        <v>20260723</v>
      </c>
    </row>
    <row r="8645" spans="1:7" x14ac:dyDescent="0.2">
      <c r="A8645" s="6" t="s">
        <v>206</v>
      </c>
      <c r="B8645" s="6" t="s">
        <v>188</v>
      </c>
      <c r="C8645" s="6" t="s">
        <v>166</v>
      </c>
      <c r="D8645">
        <v>15850.093489000001</v>
      </c>
      <c r="E8645" s="6" t="s">
        <v>110</v>
      </c>
      <c r="F8645" s="6" t="s">
        <v>122</v>
      </c>
      <c r="G8645">
        <v>20260723</v>
      </c>
    </row>
    <row r="8646" spans="1:7" x14ac:dyDescent="0.2">
      <c r="A8646" s="6" t="s">
        <v>206</v>
      </c>
      <c r="B8646" s="6" t="s">
        <v>188</v>
      </c>
      <c r="C8646" s="6" t="s">
        <v>166</v>
      </c>
      <c r="D8646">
        <v>900911.73292700003</v>
      </c>
      <c r="E8646" s="6" t="s">
        <v>169</v>
      </c>
      <c r="F8646" s="6" t="s">
        <v>123</v>
      </c>
      <c r="G8646">
        <v>20260723</v>
      </c>
    </row>
    <row r="8647" spans="1:7" x14ac:dyDescent="0.2">
      <c r="A8647" s="6" t="s">
        <v>206</v>
      </c>
      <c r="B8647" s="6" t="s">
        <v>188</v>
      </c>
      <c r="C8647" s="6" t="s">
        <v>166</v>
      </c>
      <c r="D8647">
        <v>15.447922</v>
      </c>
      <c r="E8647" s="6" t="s">
        <v>106</v>
      </c>
      <c r="F8647" s="6" t="s">
        <v>124</v>
      </c>
      <c r="G8647">
        <v>20260723</v>
      </c>
    </row>
    <row r="8648" spans="1:7" x14ac:dyDescent="0.2">
      <c r="A8648" s="6" t="s">
        <v>206</v>
      </c>
      <c r="B8648" s="6" t="s">
        <v>188</v>
      </c>
      <c r="C8648" s="6" t="s">
        <v>166</v>
      </c>
      <c r="D8648">
        <v>889328.18723599997</v>
      </c>
      <c r="E8648" s="6" t="s">
        <v>108</v>
      </c>
      <c r="F8648" s="6" t="s">
        <v>125</v>
      </c>
      <c r="G8648">
        <v>20260723</v>
      </c>
    </row>
    <row r="8649" spans="1:7" x14ac:dyDescent="0.2">
      <c r="A8649" s="6" t="s">
        <v>206</v>
      </c>
      <c r="B8649" s="6" t="s">
        <v>188</v>
      </c>
      <c r="C8649" s="6" t="s">
        <v>166</v>
      </c>
      <c r="D8649">
        <v>11568.097768</v>
      </c>
      <c r="E8649" s="6" t="s">
        <v>110</v>
      </c>
      <c r="F8649" s="6" t="s">
        <v>126</v>
      </c>
      <c r="G8649">
        <v>20260723</v>
      </c>
    </row>
    <row r="8650" spans="1:7" x14ac:dyDescent="0.2">
      <c r="A8650" s="6" t="s">
        <v>206</v>
      </c>
      <c r="B8650" s="6" t="s">
        <v>188</v>
      </c>
      <c r="C8650" s="6" t="s">
        <v>166</v>
      </c>
      <c r="D8650">
        <v>118363.99885600001</v>
      </c>
      <c r="E8650" s="6" t="s">
        <v>170</v>
      </c>
      <c r="F8650" s="6" t="s">
        <v>127</v>
      </c>
      <c r="G8650">
        <v>20260723</v>
      </c>
    </row>
    <row r="8651" spans="1:7" x14ac:dyDescent="0.2">
      <c r="A8651" s="6" t="s">
        <v>206</v>
      </c>
      <c r="B8651" s="6" t="s">
        <v>188</v>
      </c>
      <c r="C8651" s="6" t="s">
        <v>166</v>
      </c>
      <c r="D8651">
        <v>0.18655099999999999</v>
      </c>
      <c r="E8651" s="6" t="s">
        <v>106</v>
      </c>
      <c r="F8651" s="6" t="s">
        <v>128</v>
      </c>
      <c r="G8651">
        <v>20260723</v>
      </c>
    </row>
    <row r="8652" spans="1:7" x14ac:dyDescent="0.2">
      <c r="A8652" s="6" t="s">
        <v>206</v>
      </c>
      <c r="B8652" s="6" t="s">
        <v>188</v>
      </c>
      <c r="C8652" s="6" t="s">
        <v>166</v>
      </c>
      <c r="D8652">
        <v>115757.09734199999</v>
      </c>
      <c r="E8652" s="6" t="s">
        <v>108</v>
      </c>
      <c r="F8652" s="6" t="s">
        <v>129</v>
      </c>
      <c r="G8652">
        <v>20260723</v>
      </c>
    </row>
    <row r="8653" spans="1:7" x14ac:dyDescent="0.2">
      <c r="A8653" s="6" t="s">
        <v>206</v>
      </c>
      <c r="B8653" s="6" t="s">
        <v>188</v>
      </c>
      <c r="C8653" s="6" t="s">
        <v>166</v>
      </c>
      <c r="D8653">
        <v>2606.7149629999999</v>
      </c>
      <c r="E8653" s="6" t="s">
        <v>110</v>
      </c>
      <c r="F8653" s="6" t="s">
        <v>130</v>
      </c>
      <c r="G8653">
        <v>20260723</v>
      </c>
    </row>
    <row r="8654" spans="1:7" x14ac:dyDescent="0.2">
      <c r="A8654" s="6" t="s">
        <v>206</v>
      </c>
      <c r="B8654" s="6" t="s">
        <v>188</v>
      </c>
      <c r="C8654" s="6" t="s">
        <v>166</v>
      </c>
      <c r="E8654" s="6" t="s">
        <v>132</v>
      </c>
      <c r="F8654" s="6" t="s">
        <v>131</v>
      </c>
      <c r="G8654">
        <v>20260723</v>
      </c>
    </row>
    <row r="8655" spans="1:7" x14ac:dyDescent="0.2">
      <c r="A8655" s="6" t="s">
        <v>206</v>
      </c>
      <c r="B8655" s="6" t="s">
        <v>188</v>
      </c>
      <c r="C8655" s="6" t="s">
        <v>166</v>
      </c>
      <c r="D8655">
        <v>537.97112600000003</v>
      </c>
      <c r="E8655" s="6" t="s">
        <v>134</v>
      </c>
      <c r="F8655" s="6" t="s">
        <v>133</v>
      </c>
      <c r="G8655">
        <v>20260723</v>
      </c>
    </row>
    <row r="8656" spans="1:7" x14ac:dyDescent="0.2">
      <c r="A8656" s="6" t="s">
        <v>206</v>
      </c>
      <c r="B8656" s="6" t="s">
        <v>188</v>
      </c>
      <c r="C8656" s="6" t="s">
        <v>166</v>
      </c>
      <c r="D8656">
        <v>8132.70237</v>
      </c>
      <c r="E8656" s="6" t="s">
        <v>136</v>
      </c>
      <c r="F8656" s="6" t="s">
        <v>135</v>
      </c>
      <c r="G8656">
        <v>20260723</v>
      </c>
    </row>
    <row r="8657" spans="1:7" x14ac:dyDescent="0.2">
      <c r="A8657" s="6" t="s">
        <v>206</v>
      </c>
      <c r="B8657" s="6" t="s">
        <v>188</v>
      </c>
      <c r="C8657" s="6" t="s">
        <v>166</v>
      </c>
      <c r="D8657">
        <v>33016.930763999997</v>
      </c>
      <c r="E8657" s="6" t="s">
        <v>138</v>
      </c>
      <c r="F8657" s="6" t="s">
        <v>137</v>
      </c>
      <c r="G8657">
        <v>20260723</v>
      </c>
    </row>
    <row r="8658" spans="1:7" x14ac:dyDescent="0.2">
      <c r="A8658" s="6" t="s">
        <v>206</v>
      </c>
      <c r="B8658" s="6" t="s">
        <v>188</v>
      </c>
      <c r="C8658" s="6" t="s">
        <v>166</v>
      </c>
      <c r="D8658">
        <v>25960.064633999998</v>
      </c>
      <c r="E8658" s="6" t="s">
        <v>140</v>
      </c>
      <c r="F8658" s="6" t="s">
        <v>139</v>
      </c>
      <c r="G8658">
        <v>20260723</v>
      </c>
    </row>
    <row r="8659" spans="1:7" x14ac:dyDescent="0.2">
      <c r="A8659" s="6" t="s">
        <v>206</v>
      </c>
      <c r="B8659" s="6" t="s">
        <v>188</v>
      </c>
      <c r="C8659" s="6" t="s">
        <v>166</v>
      </c>
      <c r="D8659">
        <v>52237.543742000002</v>
      </c>
      <c r="E8659" s="6" t="s">
        <v>142</v>
      </c>
      <c r="F8659" s="6" t="s">
        <v>141</v>
      </c>
      <c r="G8659">
        <v>20260723</v>
      </c>
    </row>
    <row r="8660" spans="1:7" x14ac:dyDescent="0.2">
      <c r="A8660" s="6" t="s">
        <v>206</v>
      </c>
      <c r="B8660" s="6" t="s">
        <v>188</v>
      </c>
      <c r="C8660" s="6" t="s">
        <v>166</v>
      </c>
      <c r="D8660">
        <v>1575.446696</v>
      </c>
      <c r="E8660" s="6" t="s">
        <v>52</v>
      </c>
      <c r="F8660" s="6" t="s">
        <v>143</v>
      </c>
      <c r="G8660">
        <v>20260723</v>
      </c>
    </row>
    <row r="8661" spans="1:7" x14ac:dyDescent="0.2">
      <c r="A8661" s="6" t="s">
        <v>206</v>
      </c>
      <c r="B8661" s="6" t="s">
        <v>188</v>
      </c>
      <c r="C8661" s="6" t="s">
        <v>166</v>
      </c>
      <c r="D8661">
        <v>478.07440200000002</v>
      </c>
      <c r="E8661" s="6" t="s">
        <v>145</v>
      </c>
      <c r="F8661" s="6" t="s">
        <v>144</v>
      </c>
      <c r="G8661">
        <v>20260723</v>
      </c>
    </row>
    <row r="8662" spans="1:7" x14ac:dyDescent="0.2">
      <c r="A8662" s="6" t="s">
        <v>206</v>
      </c>
      <c r="B8662" s="6" t="s">
        <v>188</v>
      </c>
      <c r="C8662" s="6" t="s">
        <v>166</v>
      </c>
      <c r="D8662">
        <v>42025.261845000001</v>
      </c>
      <c r="E8662" s="6" t="s">
        <v>147</v>
      </c>
      <c r="F8662" s="6" t="s">
        <v>146</v>
      </c>
      <c r="G8662">
        <v>20260723</v>
      </c>
    </row>
    <row r="8663" spans="1:7" x14ac:dyDescent="0.2">
      <c r="A8663" s="6" t="s">
        <v>206</v>
      </c>
      <c r="B8663" s="6" t="s">
        <v>188</v>
      </c>
      <c r="C8663" s="6" t="s">
        <v>166</v>
      </c>
      <c r="D8663">
        <v>10028.705704</v>
      </c>
      <c r="E8663" s="6" t="s">
        <v>149</v>
      </c>
      <c r="F8663" s="6" t="s">
        <v>148</v>
      </c>
      <c r="G8663">
        <v>20260723</v>
      </c>
    </row>
    <row r="8664" spans="1:7" x14ac:dyDescent="0.2">
      <c r="A8664" s="6" t="s">
        <v>206</v>
      </c>
      <c r="B8664" s="6" t="s">
        <v>188</v>
      </c>
      <c r="C8664" s="6" t="s">
        <v>166</v>
      </c>
      <c r="D8664">
        <v>3240.7218979999998</v>
      </c>
      <c r="E8664" s="6" t="s">
        <v>151</v>
      </c>
      <c r="F8664" s="6" t="s">
        <v>150</v>
      </c>
      <c r="G8664">
        <v>20260723</v>
      </c>
    </row>
    <row r="8665" spans="1:7" x14ac:dyDescent="0.2">
      <c r="A8665" s="6" t="s">
        <v>206</v>
      </c>
      <c r="B8665" s="6" t="s">
        <v>188</v>
      </c>
      <c r="C8665" s="6" t="s">
        <v>166</v>
      </c>
      <c r="D8665">
        <v>15282.259453999999</v>
      </c>
      <c r="E8665" s="6" t="s">
        <v>153</v>
      </c>
      <c r="F8665" s="6" t="s">
        <v>152</v>
      </c>
      <c r="G8665">
        <v>20260723</v>
      </c>
    </row>
    <row r="8666" spans="1:7" x14ac:dyDescent="0.2">
      <c r="A8666" s="6" t="s">
        <v>206</v>
      </c>
      <c r="B8666" s="6" t="s">
        <v>188</v>
      </c>
      <c r="C8666" s="6" t="s">
        <v>166</v>
      </c>
      <c r="D8666">
        <v>25147.315484999999</v>
      </c>
      <c r="E8666" s="6" t="s">
        <v>155</v>
      </c>
      <c r="F8666" s="6" t="s">
        <v>154</v>
      </c>
      <c r="G8666">
        <v>20260723</v>
      </c>
    </row>
    <row r="8667" spans="1:7" x14ac:dyDescent="0.2">
      <c r="A8667" s="6" t="s">
        <v>206</v>
      </c>
      <c r="B8667" s="6" t="s">
        <v>188</v>
      </c>
      <c r="C8667" s="6" t="s">
        <v>166</v>
      </c>
      <c r="D8667">
        <v>181.47144599999999</v>
      </c>
      <c r="E8667" s="6" t="s">
        <v>157</v>
      </c>
      <c r="F8667" s="6" t="s">
        <v>156</v>
      </c>
      <c r="G8667">
        <v>20260723</v>
      </c>
    </row>
    <row r="8668" spans="1:7" x14ac:dyDescent="0.2">
      <c r="A8668" s="6" t="s">
        <v>206</v>
      </c>
      <c r="B8668" s="6" t="s">
        <v>188</v>
      </c>
      <c r="C8668" s="6" t="s">
        <v>166</v>
      </c>
      <c r="D8668">
        <v>24965.844039</v>
      </c>
      <c r="E8668" s="6" t="s">
        <v>159</v>
      </c>
      <c r="F8668" s="6" t="s">
        <v>158</v>
      </c>
      <c r="G8668">
        <v>20260723</v>
      </c>
    </row>
    <row r="8669" spans="1:7" x14ac:dyDescent="0.2">
      <c r="A8669" s="6" t="s">
        <v>206</v>
      </c>
      <c r="B8669" s="6" t="s">
        <v>188</v>
      </c>
      <c r="C8669" s="6" t="s">
        <v>166</v>
      </c>
      <c r="D8669">
        <v>6101.227312</v>
      </c>
      <c r="E8669" s="6" t="s">
        <v>161</v>
      </c>
      <c r="F8669" s="6" t="s">
        <v>160</v>
      </c>
      <c r="G8669">
        <v>20260723</v>
      </c>
    </row>
    <row r="8670" spans="1:7" x14ac:dyDescent="0.2">
      <c r="A8670" s="6" t="s">
        <v>206</v>
      </c>
      <c r="B8670" s="6" t="s">
        <v>188</v>
      </c>
      <c r="C8670" s="6" t="s">
        <v>166</v>
      </c>
      <c r="D8670">
        <v>1749060.338854</v>
      </c>
      <c r="E8670" s="6" t="s">
        <v>163</v>
      </c>
      <c r="F8670" s="6" t="s">
        <v>162</v>
      </c>
      <c r="G8670">
        <v>20260723</v>
      </c>
    </row>
    <row r="8671" spans="1:7" x14ac:dyDescent="0.2">
      <c r="A8671" s="6" t="s">
        <v>206</v>
      </c>
      <c r="B8671" s="6" t="s">
        <v>188</v>
      </c>
      <c r="C8671" s="6" t="s">
        <v>166</v>
      </c>
      <c r="D8671">
        <v>461046.80210999999</v>
      </c>
      <c r="E8671" s="6" t="s">
        <v>165</v>
      </c>
      <c r="F8671" s="6" t="s">
        <v>164</v>
      </c>
      <c r="G8671">
        <v>20260723</v>
      </c>
    </row>
    <row r="8672" spans="1:7" x14ac:dyDescent="0.2">
      <c r="A8672" s="6" t="s">
        <v>206</v>
      </c>
      <c r="B8672" s="6" t="s">
        <v>189</v>
      </c>
      <c r="C8672" s="6" t="s">
        <v>166</v>
      </c>
      <c r="E8672" s="6" t="s">
        <v>12</v>
      </c>
      <c r="F8672" s="6" t="s">
        <v>11</v>
      </c>
      <c r="G8672">
        <v>20260723</v>
      </c>
    </row>
    <row r="8673" spans="1:7" x14ac:dyDescent="0.2">
      <c r="A8673" s="6" t="s">
        <v>206</v>
      </c>
      <c r="B8673" s="6" t="s">
        <v>189</v>
      </c>
      <c r="C8673" s="6" t="s">
        <v>166</v>
      </c>
      <c r="E8673" s="6" t="s">
        <v>16</v>
      </c>
      <c r="F8673" s="6" t="s">
        <v>15</v>
      </c>
      <c r="G8673">
        <v>20260723</v>
      </c>
    </row>
    <row r="8674" spans="1:7" x14ac:dyDescent="0.2">
      <c r="A8674" s="6" t="s">
        <v>206</v>
      </c>
      <c r="B8674" s="6" t="s">
        <v>189</v>
      </c>
      <c r="C8674" s="6" t="s">
        <v>166</v>
      </c>
      <c r="E8674" s="6" t="s">
        <v>18</v>
      </c>
      <c r="F8674" s="6" t="s">
        <v>17</v>
      </c>
      <c r="G8674">
        <v>20260723</v>
      </c>
    </row>
    <row r="8675" spans="1:7" x14ac:dyDescent="0.2">
      <c r="A8675" s="6" t="s">
        <v>206</v>
      </c>
      <c r="B8675" s="6" t="s">
        <v>189</v>
      </c>
      <c r="C8675" s="6" t="s">
        <v>166</v>
      </c>
      <c r="D8675">
        <v>9.0000000000000002E-6</v>
      </c>
      <c r="E8675" s="6" t="s">
        <v>20</v>
      </c>
      <c r="F8675" s="6" t="s">
        <v>19</v>
      </c>
      <c r="G8675">
        <v>20260723</v>
      </c>
    </row>
    <row r="8676" spans="1:7" x14ac:dyDescent="0.2">
      <c r="A8676" s="6" t="s">
        <v>206</v>
      </c>
      <c r="B8676" s="6" t="s">
        <v>189</v>
      </c>
      <c r="C8676" s="6" t="s">
        <v>166</v>
      </c>
      <c r="D8676">
        <v>17164.190005</v>
      </c>
      <c r="E8676" s="6" t="s">
        <v>22</v>
      </c>
      <c r="F8676" s="6" t="s">
        <v>21</v>
      </c>
      <c r="G8676">
        <v>20260723</v>
      </c>
    </row>
    <row r="8677" spans="1:7" x14ac:dyDescent="0.2">
      <c r="A8677" s="6" t="s">
        <v>206</v>
      </c>
      <c r="B8677" s="6" t="s">
        <v>189</v>
      </c>
      <c r="C8677" s="6" t="s">
        <v>166</v>
      </c>
      <c r="D8677">
        <v>381.154112</v>
      </c>
      <c r="E8677" s="6" t="s">
        <v>24</v>
      </c>
      <c r="F8677" s="6" t="s">
        <v>23</v>
      </c>
      <c r="G8677">
        <v>20260723</v>
      </c>
    </row>
    <row r="8678" spans="1:7" x14ac:dyDescent="0.2">
      <c r="A8678" s="6" t="s">
        <v>206</v>
      </c>
      <c r="B8678" s="6" t="s">
        <v>189</v>
      </c>
      <c r="C8678" s="6" t="s">
        <v>166</v>
      </c>
      <c r="D8678">
        <v>7160.0697760000003</v>
      </c>
      <c r="E8678" s="6" t="s">
        <v>26</v>
      </c>
      <c r="F8678" s="6" t="s">
        <v>25</v>
      </c>
      <c r="G8678">
        <v>20260723</v>
      </c>
    </row>
    <row r="8679" spans="1:7" x14ac:dyDescent="0.2">
      <c r="A8679" s="6" t="s">
        <v>206</v>
      </c>
      <c r="B8679" s="6" t="s">
        <v>189</v>
      </c>
      <c r="C8679" s="6" t="s">
        <v>166</v>
      </c>
      <c r="D8679">
        <v>2037870.211138</v>
      </c>
      <c r="E8679" s="6" t="s">
        <v>28</v>
      </c>
      <c r="F8679" s="6" t="s">
        <v>27</v>
      </c>
      <c r="G8679">
        <v>20260723</v>
      </c>
    </row>
    <row r="8680" spans="1:7" x14ac:dyDescent="0.2">
      <c r="A8680" s="6" t="s">
        <v>206</v>
      </c>
      <c r="B8680" s="6" t="s">
        <v>189</v>
      </c>
      <c r="C8680" s="6" t="s">
        <v>166</v>
      </c>
      <c r="D8680">
        <v>32400.224945999998</v>
      </c>
      <c r="E8680" s="6" t="s">
        <v>30</v>
      </c>
      <c r="F8680" s="6" t="s">
        <v>29</v>
      </c>
      <c r="G8680">
        <v>20260723</v>
      </c>
    </row>
    <row r="8681" spans="1:7" x14ac:dyDescent="0.2">
      <c r="A8681" s="6" t="s">
        <v>206</v>
      </c>
      <c r="B8681" s="6" t="s">
        <v>189</v>
      </c>
      <c r="C8681" s="6" t="s">
        <v>166</v>
      </c>
      <c r="D8681">
        <v>402453.47492200002</v>
      </c>
      <c r="E8681" s="6" t="s">
        <v>32</v>
      </c>
      <c r="F8681" s="6" t="s">
        <v>31</v>
      </c>
      <c r="G8681">
        <v>20260723</v>
      </c>
    </row>
    <row r="8682" spans="1:7" x14ac:dyDescent="0.2">
      <c r="A8682" s="6" t="s">
        <v>206</v>
      </c>
      <c r="B8682" s="6" t="s">
        <v>189</v>
      </c>
      <c r="C8682" s="6" t="s">
        <v>166</v>
      </c>
      <c r="D8682">
        <v>12861.635130999999</v>
      </c>
      <c r="E8682" s="6" t="s">
        <v>34</v>
      </c>
      <c r="F8682" s="6" t="s">
        <v>33</v>
      </c>
      <c r="G8682">
        <v>20260723</v>
      </c>
    </row>
    <row r="8683" spans="1:7" x14ac:dyDescent="0.2">
      <c r="A8683" s="6" t="s">
        <v>206</v>
      </c>
      <c r="B8683" s="6" t="s">
        <v>189</v>
      </c>
      <c r="C8683" s="6" t="s">
        <v>166</v>
      </c>
      <c r="D8683">
        <v>6107.3118539999996</v>
      </c>
      <c r="E8683" s="6" t="s">
        <v>36</v>
      </c>
      <c r="F8683" s="6" t="s">
        <v>35</v>
      </c>
      <c r="G8683">
        <v>20260723</v>
      </c>
    </row>
    <row r="8684" spans="1:7" x14ac:dyDescent="0.2">
      <c r="A8684" s="6" t="s">
        <v>206</v>
      </c>
      <c r="B8684" s="6" t="s">
        <v>189</v>
      </c>
      <c r="C8684" s="6" t="s">
        <v>166</v>
      </c>
      <c r="D8684">
        <v>6754.3232770000004</v>
      </c>
      <c r="E8684" s="6" t="s">
        <v>38</v>
      </c>
      <c r="F8684" s="6" t="s">
        <v>37</v>
      </c>
      <c r="G8684">
        <v>20260723</v>
      </c>
    </row>
    <row r="8685" spans="1:7" x14ac:dyDescent="0.2">
      <c r="A8685" s="6" t="s">
        <v>206</v>
      </c>
      <c r="B8685" s="6" t="s">
        <v>189</v>
      </c>
      <c r="C8685" s="6" t="s">
        <v>166</v>
      </c>
      <c r="D8685">
        <v>937552.50494300004</v>
      </c>
      <c r="E8685" s="6" t="s">
        <v>40</v>
      </c>
      <c r="F8685" s="6" t="s">
        <v>39</v>
      </c>
      <c r="G8685">
        <v>20260723</v>
      </c>
    </row>
    <row r="8686" spans="1:7" x14ac:dyDescent="0.2">
      <c r="A8686" s="6" t="s">
        <v>206</v>
      </c>
      <c r="B8686" s="6" t="s">
        <v>189</v>
      </c>
      <c r="C8686" s="6" t="s">
        <v>166</v>
      </c>
      <c r="D8686">
        <v>381082.28883099998</v>
      </c>
      <c r="E8686" s="6" t="s">
        <v>42</v>
      </c>
      <c r="F8686" s="6" t="s">
        <v>41</v>
      </c>
      <c r="G8686">
        <v>20260723</v>
      </c>
    </row>
    <row r="8687" spans="1:7" x14ac:dyDescent="0.2">
      <c r="A8687" s="6" t="s">
        <v>206</v>
      </c>
      <c r="B8687" s="6" t="s">
        <v>189</v>
      </c>
      <c r="C8687" s="6" t="s">
        <v>166</v>
      </c>
      <c r="D8687">
        <v>530590.97444100003</v>
      </c>
      <c r="E8687" s="6" t="s">
        <v>44</v>
      </c>
      <c r="F8687" s="6" t="s">
        <v>43</v>
      </c>
      <c r="G8687">
        <v>20260723</v>
      </c>
    </row>
    <row r="8688" spans="1:7" x14ac:dyDescent="0.2">
      <c r="A8688" s="6" t="s">
        <v>206</v>
      </c>
      <c r="B8688" s="6" t="s">
        <v>189</v>
      </c>
      <c r="C8688" s="6" t="s">
        <v>166</v>
      </c>
      <c r="D8688">
        <v>19666.732282000001</v>
      </c>
      <c r="E8688" s="6" t="s">
        <v>46</v>
      </c>
      <c r="F8688" s="6" t="s">
        <v>45</v>
      </c>
      <c r="G8688">
        <v>20260723</v>
      </c>
    </row>
    <row r="8689" spans="1:7" x14ac:dyDescent="0.2">
      <c r="A8689" s="6" t="s">
        <v>206</v>
      </c>
      <c r="B8689" s="6" t="s">
        <v>189</v>
      </c>
      <c r="C8689" s="6" t="s">
        <v>166</v>
      </c>
      <c r="D8689">
        <v>6212.5093889999998</v>
      </c>
      <c r="E8689" s="6" t="s">
        <v>48</v>
      </c>
      <c r="F8689" s="6" t="s">
        <v>47</v>
      </c>
      <c r="G8689">
        <v>20260723</v>
      </c>
    </row>
    <row r="8690" spans="1:7" x14ac:dyDescent="0.2">
      <c r="A8690" s="6" t="s">
        <v>206</v>
      </c>
      <c r="B8690" s="6" t="s">
        <v>189</v>
      </c>
      <c r="C8690" s="6" t="s">
        <v>166</v>
      </c>
      <c r="D8690">
        <v>641551.79254399997</v>
      </c>
      <c r="E8690" s="6" t="s">
        <v>50</v>
      </c>
      <c r="F8690" s="6" t="s">
        <v>49</v>
      </c>
      <c r="G8690">
        <v>20260723</v>
      </c>
    </row>
    <row r="8691" spans="1:7" x14ac:dyDescent="0.2">
      <c r="A8691" s="6" t="s">
        <v>206</v>
      </c>
      <c r="B8691" s="6" t="s">
        <v>189</v>
      </c>
      <c r="C8691" s="6" t="s">
        <v>166</v>
      </c>
      <c r="D8691">
        <v>3599.589328</v>
      </c>
      <c r="E8691" s="6" t="s">
        <v>52</v>
      </c>
      <c r="F8691" s="6" t="s">
        <v>51</v>
      </c>
      <c r="G8691">
        <v>20260723</v>
      </c>
    </row>
    <row r="8692" spans="1:7" x14ac:dyDescent="0.2">
      <c r="A8692" s="6" t="s">
        <v>206</v>
      </c>
      <c r="B8692" s="6" t="s">
        <v>189</v>
      </c>
      <c r="C8692" s="6" t="s">
        <v>166</v>
      </c>
      <c r="D8692">
        <v>6734.2583080000004</v>
      </c>
      <c r="E8692" s="6" t="s">
        <v>54</v>
      </c>
      <c r="F8692" s="6" t="s">
        <v>53</v>
      </c>
      <c r="G8692">
        <v>20260723</v>
      </c>
    </row>
    <row r="8693" spans="1:7" x14ac:dyDescent="0.2">
      <c r="A8693" s="6" t="s">
        <v>206</v>
      </c>
      <c r="B8693" s="6" t="s">
        <v>189</v>
      </c>
      <c r="C8693" s="6" t="s">
        <v>166</v>
      </c>
      <c r="D8693">
        <v>716.73101499999996</v>
      </c>
      <c r="E8693" s="6" t="s">
        <v>56</v>
      </c>
      <c r="F8693" s="6" t="s">
        <v>55</v>
      </c>
      <c r="G8693">
        <v>20260723</v>
      </c>
    </row>
    <row r="8694" spans="1:7" x14ac:dyDescent="0.2">
      <c r="A8694" s="6" t="s">
        <v>206</v>
      </c>
      <c r="B8694" s="6" t="s">
        <v>189</v>
      </c>
      <c r="C8694" s="6" t="s">
        <v>166</v>
      </c>
      <c r="D8694">
        <v>126706.262751</v>
      </c>
      <c r="E8694" s="6" t="s">
        <v>58</v>
      </c>
      <c r="F8694" s="6" t="s">
        <v>57</v>
      </c>
      <c r="G8694">
        <v>20260723</v>
      </c>
    </row>
    <row r="8695" spans="1:7" x14ac:dyDescent="0.2">
      <c r="A8695" s="6" t="s">
        <v>206</v>
      </c>
      <c r="B8695" s="6" t="s">
        <v>189</v>
      </c>
      <c r="C8695" s="6" t="s">
        <v>166</v>
      </c>
      <c r="D8695">
        <v>110657.902</v>
      </c>
      <c r="E8695" s="6" t="s">
        <v>60</v>
      </c>
      <c r="F8695" s="6" t="s">
        <v>59</v>
      </c>
      <c r="G8695">
        <v>20260723</v>
      </c>
    </row>
    <row r="8696" spans="1:7" x14ac:dyDescent="0.2">
      <c r="A8696" s="6" t="s">
        <v>206</v>
      </c>
      <c r="B8696" s="6" t="s">
        <v>189</v>
      </c>
      <c r="C8696" s="6" t="s">
        <v>166</v>
      </c>
      <c r="D8696">
        <v>2184.8726489999999</v>
      </c>
      <c r="E8696" s="6" t="s">
        <v>62</v>
      </c>
      <c r="F8696" s="6" t="s">
        <v>61</v>
      </c>
      <c r="G8696">
        <v>20260723</v>
      </c>
    </row>
    <row r="8697" spans="1:7" x14ac:dyDescent="0.2">
      <c r="A8697" s="6" t="s">
        <v>206</v>
      </c>
      <c r="B8697" s="6" t="s">
        <v>189</v>
      </c>
      <c r="C8697" s="6" t="s">
        <v>166</v>
      </c>
      <c r="D8697">
        <v>63278.811233</v>
      </c>
      <c r="E8697" s="6" t="s">
        <v>64</v>
      </c>
      <c r="F8697" s="6" t="s">
        <v>63</v>
      </c>
      <c r="G8697">
        <v>20260723</v>
      </c>
    </row>
    <row r="8698" spans="1:7" x14ac:dyDescent="0.2">
      <c r="A8698" s="6" t="s">
        <v>206</v>
      </c>
      <c r="B8698" s="6" t="s">
        <v>189</v>
      </c>
      <c r="C8698" s="6" t="s">
        <v>166</v>
      </c>
      <c r="D8698">
        <v>45194.218117999997</v>
      </c>
      <c r="E8698" s="6" t="s">
        <v>66</v>
      </c>
      <c r="F8698" s="6" t="s">
        <v>65</v>
      </c>
      <c r="G8698">
        <v>20260723</v>
      </c>
    </row>
    <row r="8699" spans="1:7" x14ac:dyDescent="0.2">
      <c r="A8699" s="6" t="s">
        <v>206</v>
      </c>
      <c r="B8699" s="6" t="s">
        <v>189</v>
      </c>
      <c r="C8699" s="6" t="s">
        <v>166</v>
      </c>
      <c r="D8699">
        <v>63927.125941999999</v>
      </c>
      <c r="E8699" s="6" t="s">
        <v>68</v>
      </c>
      <c r="F8699" s="6" t="s">
        <v>67</v>
      </c>
      <c r="G8699">
        <v>20260723</v>
      </c>
    </row>
    <row r="8700" spans="1:7" x14ac:dyDescent="0.2">
      <c r="A8700" s="6" t="s">
        <v>206</v>
      </c>
      <c r="B8700" s="6" t="s">
        <v>189</v>
      </c>
      <c r="C8700" s="6" t="s">
        <v>166</v>
      </c>
      <c r="D8700">
        <v>48122.217530000002</v>
      </c>
      <c r="E8700" s="6" t="s">
        <v>70</v>
      </c>
      <c r="F8700" s="6" t="s">
        <v>69</v>
      </c>
      <c r="G8700">
        <v>20260723</v>
      </c>
    </row>
    <row r="8701" spans="1:7" x14ac:dyDescent="0.2">
      <c r="A8701" s="6" t="s">
        <v>206</v>
      </c>
      <c r="B8701" s="6" t="s">
        <v>189</v>
      </c>
      <c r="C8701" s="6" t="s">
        <v>166</v>
      </c>
      <c r="D8701">
        <v>45617.901940999996</v>
      </c>
      <c r="E8701" s="6" t="s">
        <v>72</v>
      </c>
      <c r="F8701" s="6" t="s">
        <v>71</v>
      </c>
      <c r="G8701">
        <v>20260723</v>
      </c>
    </row>
    <row r="8702" spans="1:7" x14ac:dyDescent="0.2">
      <c r="A8702" s="6" t="s">
        <v>206</v>
      </c>
      <c r="B8702" s="6" t="s">
        <v>189</v>
      </c>
      <c r="C8702" s="6" t="s">
        <v>166</v>
      </c>
      <c r="D8702">
        <v>2504.3155870000001</v>
      </c>
      <c r="E8702" s="6" t="s">
        <v>74</v>
      </c>
      <c r="F8702" s="6" t="s">
        <v>73</v>
      </c>
      <c r="G8702">
        <v>20260723</v>
      </c>
    </row>
    <row r="8703" spans="1:7" x14ac:dyDescent="0.2">
      <c r="A8703" s="6" t="s">
        <v>206</v>
      </c>
      <c r="B8703" s="6" t="s">
        <v>189</v>
      </c>
      <c r="C8703" s="6" t="s">
        <v>166</v>
      </c>
      <c r="D8703">
        <v>12481.342643</v>
      </c>
      <c r="E8703" s="6" t="s">
        <v>76</v>
      </c>
      <c r="F8703" s="6" t="s">
        <v>75</v>
      </c>
      <c r="G8703">
        <v>20260723</v>
      </c>
    </row>
    <row r="8704" spans="1:7" x14ac:dyDescent="0.2">
      <c r="A8704" s="6" t="s">
        <v>206</v>
      </c>
      <c r="B8704" s="6" t="s">
        <v>189</v>
      </c>
      <c r="C8704" s="6" t="s">
        <v>166</v>
      </c>
      <c r="D8704">
        <v>1452.9945049999999</v>
      </c>
      <c r="E8704" s="6" t="s">
        <v>78</v>
      </c>
      <c r="F8704" s="6" t="s">
        <v>77</v>
      </c>
      <c r="G8704">
        <v>20260723</v>
      </c>
    </row>
    <row r="8705" spans="1:7" x14ac:dyDescent="0.2">
      <c r="A8705" s="6" t="s">
        <v>206</v>
      </c>
      <c r="B8705" s="6" t="s">
        <v>189</v>
      </c>
      <c r="C8705" s="6" t="s">
        <v>166</v>
      </c>
      <c r="D8705">
        <v>11028.348137999999</v>
      </c>
      <c r="E8705" s="6" t="s">
        <v>80</v>
      </c>
      <c r="F8705" s="6" t="s">
        <v>79</v>
      </c>
      <c r="G8705">
        <v>20260723</v>
      </c>
    </row>
    <row r="8706" spans="1:7" x14ac:dyDescent="0.2">
      <c r="A8706" s="6" t="s">
        <v>206</v>
      </c>
      <c r="B8706" s="6" t="s">
        <v>189</v>
      </c>
      <c r="C8706" s="6" t="s">
        <v>166</v>
      </c>
      <c r="D8706">
        <v>3323.565771</v>
      </c>
      <c r="E8706" s="6" t="s">
        <v>82</v>
      </c>
      <c r="F8706" s="6" t="s">
        <v>81</v>
      </c>
      <c r="G8706">
        <v>20260723</v>
      </c>
    </row>
    <row r="8707" spans="1:7" x14ac:dyDescent="0.2">
      <c r="A8707" s="6" t="s">
        <v>206</v>
      </c>
      <c r="B8707" s="6" t="s">
        <v>189</v>
      </c>
      <c r="C8707" s="6" t="s">
        <v>166</v>
      </c>
      <c r="D8707">
        <v>54414.873764000004</v>
      </c>
      <c r="E8707" s="6" t="s">
        <v>84</v>
      </c>
      <c r="F8707" s="6" t="s">
        <v>83</v>
      </c>
      <c r="G8707">
        <v>20260723</v>
      </c>
    </row>
    <row r="8708" spans="1:7" x14ac:dyDescent="0.2">
      <c r="A8708" s="6" t="s">
        <v>206</v>
      </c>
      <c r="B8708" s="6" t="s">
        <v>189</v>
      </c>
      <c r="C8708" s="6" t="s">
        <v>166</v>
      </c>
      <c r="D8708">
        <v>10289.316509</v>
      </c>
      <c r="E8708" s="6" t="s">
        <v>86</v>
      </c>
      <c r="F8708" s="6" t="s">
        <v>85</v>
      </c>
      <c r="G8708">
        <v>20260723</v>
      </c>
    </row>
    <row r="8709" spans="1:7" x14ac:dyDescent="0.2">
      <c r="A8709" s="6" t="s">
        <v>206</v>
      </c>
      <c r="B8709" s="6" t="s">
        <v>189</v>
      </c>
      <c r="C8709" s="6" t="s">
        <v>166</v>
      </c>
      <c r="D8709">
        <v>1060.008965</v>
      </c>
      <c r="E8709" s="6" t="s">
        <v>88</v>
      </c>
      <c r="F8709" s="6" t="s">
        <v>87</v>
      </c>
      <c r="G8709">
        <v>20260723</v>
      </c>
    </row>
    <row r="8710" spans="1:7" x14ac:dyDescent="0.2">
      <c r="A8710" s="6" t="s">
        <v>206</v>
      </c>
      <c r="B8710" s="6" t="s">
        <v>189</v>
      </c>
      <c r="C8710" s="6" t="s">
        <v>166</v>
      </c>
      <c r="D8710">
        <v>25432.102194999999</v>
      </c>
      <c r="E8710" s="6" t="s">
        <v>90</v>
      </c>
      <c r="F8710" s="6" t="s">
        <v>89</v>
      </c>
      <c r="G8710">
        <v>20260723</v>
      </c>
    </row>
    <row r="8711" spans="1:7" x14ac:dyDescent="0.2">
      <c r="A8711" s="6" t="s">
        <v>206</v>
      </c>
      <c r="B8711" s="6" t="s">
        <v>189</v>
      </c>
      <c r="C8711" s="6" t="s">
        <v>166</v>
      </c>
      <c r="D8711">
        <v>884.40826000000004</v>
      </c>
      <c r="E8711" s="6" t="s">
        <v>92</v>
      </c>
      <c r="F8711" s="6" t="s">
        <v>91</v>
      </c>
      <c r="G8711">
        <v>20260723</v>
      </c>
    </row>
    <row r="8712" spans="1:7" x14ac:dyDescent="0.2">
      <c r="A8712" s="6" t="s">
        <v>206</v>
      </c>
      <c r="B8712" s="6" t="s">
        <v>189</v>
      </c>
      <c r="C8712" s="6" t="s">
        <v>166</v>
      </c>
      <c r="D8712">
        <v>0</v>
      </c>
      <c r="E8712" s="6" t="s">
        <v>94</v>
      </c>
      <c r="F8712" s="6" t="s">
        <v>93</v>
      </c>
      <c r="G8712">
        <v>20260723</v>
      </c>
    </row>
    <row r="8713" spans="1:7" x14ac:dyDescent="0.2">
      <c r="A8713" s="6" t="s">
        <v>206</v>
      </c>
      <c r="B8713" s="6" t="s">
        <v>189</v>
      </c>
      <c r="C8713" s="6" t="s">
        <v>166</v>
      </c>
      <c r="D8713">
        <v>13066.918487999999</v>
      </c>
      <c r="E8713" s="6" t="s">
        <v>96</v>
      </c>
      <c r="F8713" s="6" t="s">
        <v>95</v>
      </c>
      <c r="G8713">
        <v>20260723</v>
      </c>
    </row>
    <row r="8714" spans="1:7" x14ac:dyDescent="0.2">
      <c r="A8714" s="6" t="s">
        <v>206</v>
      </c>
      <c r="B8714" s="6" t="s">
        <v>189</v>
      </c>
      <c r="C8714" s="6" t="s">
        <v>166</v>
      </c>
      <c r="D8714">
        <v>4058.5275790000001</v>
      </c>
      <c r="E8714" s="6" t="s">
        <v>98</v>
      </c>
      <c r="F8714" s="6" t="s">
        <v>97</v>
      </c>
      <c r="G8714">
        <v>20260723</v>
      </c>
    </row>
    <row r="8715" spans="1:7" x14ac:dyDescent="0.2">
      <c r="A8715" s="6" t="s">
        <v>206</v>
      </c>
      <c r="B8715" s="6" t="s">
        <v>189</v>
      </c>
      <c r="C8715" s="6" t="s">
        <v>166</v>
      </c>
      <c r="D8715">
        <v>2473073.0714929998</v>
      </c>
      <c r="E8715" s="6" t="s">
        <v>100</v>
      </c>
      <c r="F8715" s="6" t="s">
        <v>99</v>
      </c>
      <c r="G8715">
        <v>20260723</v>
      </c>
    </row>
    <row r="8716" spans="1:7" x14ac:dyDescent="0.2">
      <c r="A8716" s="6" t="s">
        <v>206</v>
      </c>
      <c r="B8716" s="6" t="s">
        <v>189</v>
      </c>
      <c r="C8716" s="6" t="s">
        <v>166</v>
      </c>
      <c r="E8716" s="6" t="s">
        <v>102</v>
      </c>
      <c r="F8716" s="6" t="s">
        <v>101</v>
      </c>
      <c r="G8716">
        <v>20260723</v>
      </c>
    </row>
    <row r="8717" spans="1:7" x14ac:dyDescent="0.2">
      <c r="A8717" s="6" t="s">
        <v>206</v>
      </c>
      <c r="B8717" s="6" t="s">
        <v>189</v>
      </c>
      <c r="C8717" s="6" t="s">
        <v>166</v>
      </c>
      <c r="D8717">
        <v>212477.569063</v>
      </c>
      <c r="E8717" s="6" t="s">
        <v>167</v>
      </c>
      <c r="F8717" s="6" t="s">
        <v>103</v>
      </c>
      <c r="G8717">
        <v>20260723</v>
      </c>
    </row>
    <row r="8718" spans="1:7" x14ac:dyDescent="0.2">
      <c r="A8718" s="6" t="s">
        <v>206</v>
      </c>
      <c r="B8718" s="6" t="s">
        <v>189</v>
      </c>
      <c r="C8718" s="6" t="s">
        <v>166</v>
      </c>
      <c r="D8718">
        <v>202848.54714499999</v>
      </c>
      <c r="E8718" s="6" t="s">
        <v>168</v>
      </c>
      <c r="F8718" s="6" t="s">
        <v>104</v>
      </c>
      <c r="G8718">
        <v>20260723</v>
      </c>
    </row>
    <row r="8719" spans="1:7" x14ac:dyDescent="0.2">
      <c r="A8719" s="6" t="s">
        <v>206</v>
      </c>
      <c r="B8719" s="6" t="s">
        <v>189</v>
      </c>
      <c r="C8719" s="6" t="s">
        <v>166</v>
      </c>
      <c r="D8719">
        <v>303.16322100000002</v>
      </c>
      <c r="E8719" s="6" t="s">
        <v>106</v>
      </c>
      <c r="F8719" s="6" t="s">
        <v>105</v>
      </c>
      <c r="G8719">
        <v>20260723</v>
      </c>
    </row>
    <row r="8720" spans="1:7" x14ac:dyDescent="0.2">
      <c r="A8720" s="6" t="s">
        <v>206</v>
      </c>
      <c r="B8720" s="6" t="s">
        <v>189</v>
      </c>
      <c r="C8720" s="6" t="s">
        <v>166</v>
      </c>
      <c r="D8720">
        <v>192974.75017700001</v>
      </c>
      <c r="E8720" s="6" t="s">
        <v>108</v>
      </c>
      <c r="F8720" s="6" t="s">
        <v>107</v>
      </c>
      <c r="G8720">
        <v>20260723</v>
      </c>
    </row>
    <row r="8721" spans="1:7" x14ac:dyDescent="0.2">
      <c r="A8721" s="6" t="s">
        <v>206</v>
      </c>
      <c r="B8721" s="6" t="s">
        <v>189</v>
      </c>
      <c r="C8721" s="6" t="s">
        <v>166</v>
      </c>
      <c r="D8721">
        <v>9570.6337459999995</v>
      </c>
      <c r="E8721" s="6" t="s">
        <v>110</v>
      </c>
      <c r="F8721" s="6" t="s">
        <v>109</v>
      </c>
      <c r="G8721">
        <v>20260723</v>
      </c>
    </row>
    <row r="8722" spans="1:7" x14ac:dyDescent="0.2">
      <c r="A8722" s="6" t="s">
        <v>206</v>
      </c>
      <c r="B8722" s="6" t="s">
        <v>189</v>
      </c>
      <c r="C8722" s="6" t="s">
        <v>166</v>
      </c>
      <c r="D8722">
        <v>9629.0219259999994</v>
      </c>
      <c r="E8722" s="6" t="s">
        <v>112</v>
      </c>
      <c r="F8722" s="6" t="s">
        <v>111</v>
      </c>
      <c r="G8722">
        <v>20260723</v>
      </c>
    </row>
    <row r="8723" spans="1:7" x14ac:dyDescent="0.2">
      <c r="A8723" s="6" t="s">
        <v>206</v>
      </c>
      <c r="B8723" s="6" t="s">
        <v>189</v>
      </c>
      <c r="C8723" s="6" t="s">
        <v>166</v>
      </c>
      <c r="D8723">
        <v>-9.4239940000000004</v>
      </c>
      <c r="E8723" s="6" t="s">
        <v>106</v>
      </c>
      <c r="F8723" s="6" t="s">
        <v>113</v>
      </c>
      <c r="G8723">
        <v>20260723</v>
      </c>
    </row>
    <row r="8724" spans="1:7" x14ac:dyDescent="0.2">
      <c r="A8724" s="6" t="s">
        <v>206</v>
      </c>
      <c r="B8724" s="6" t="s">
        <v>189</v>
      </c>
      <c r="C8724" s="6" t="s">
        <v>166</v>
      </c>
      <c r="D8724">
        <v>8881.6386899999998</v>
      </c>
      <c r="E8724" s="6" t="s">
        <v>108</v>
      </c>
      <c r="F8724" s="6" t="s">
        <v>114</v>
      </c>
      <c r="G8724">
        <v>20260723</v>
      </c>
    </row>
    <row r="8725" spans="1:7" x14ac:dyDescent="0.2">
      <c r="A8725" s="6" t="s">
        <v>206</v>
      </c>
      <c r="B8725" s="6" t="s">
        <v>189</v>
      </c>
      <c r="C8725" s="6" t="s">
        <v>166</v>
      </c>
      <c r="D8725">
        <v>756.80723</v>
      </c>
      <c r="E8725" s="6" t="s">
        <v>110</v>
      </c>
      <c r="F8725" s="6" t="s">
        <v>115</v>
      </c>
      <c r="G8725">
        <v>20260723</v>
      </c>
    </row>
    <row r="8726" spans="1:7" x14ac:dyDescent="0.2">
      <c r="A8726" s="6" t="s">
        <v>206</v>
      </c>
      <c r="B8726" s="6" t="s">
        <v>189</v>
      </c>
      <c r="C8726" s="6" t="s">
        <v>166</v>
      </c>
      <c r="D8726">
        <v>1360875.590206</v>
      </c>
      <c r="E8726" s="6" t="s">
        <v>117</v>
      </c>
      <c r="F8726" s="6" t="s">
        <v>116</v>
      </c>
      <c r="G8726">
        <v>20260723</v>
      </c>
    </row>
    <row r="8727" spans="1:7" x14ac:dyDescent="0.2">
      <c r="A8727" s="6" t="s">
        <v>206</v>
      </c>
      <c r="B8727" s="6" t="s">
        <v>189</v>
      </c>
      <c r="C8727" s="6" t="s">
        <v>166</v>
      </c>
      <c r="D8727">
        <v>344118.69807599997</v>
      </c>
      <c r="E8727" s="6" t="s">
        <v>119</v>
      </c>
      <c r="F8727" s="6" t="s">
        <v>118</v>
      </c>
      <c r="G8727">
        <v>20260723</v>
      </c>
    </row>
    <row r="8728" spans="1:7" x14ac:dyDescent="0.2">
      <c r="A8728" s="6" t="s">
        <v>206</v>
      </c>
      <c r="B8728" s="6" t="s">
        <v>189</v>
      </c>
      <c r="C8728" s="6" t="s">
        <v>166</v>
      </c>
      <c r="D8728">
        <v>32.072400000000002</v>
      </c>
      <c r="E8728" s="6" t="s">
        <v>106</v>
      </c>
      <c r="F8728" s="6" t="s">
        <v>120</v>
      </c>
      <c r="G8728">
        <v>20260723</v>
      </c>
    </row>
    <row r="8729" spans="1:7" x14ac:dyDescent="0.2">
      <c r="A8729" s="6" t="s">
        <v>206</v>
      </c>
      <c r="B8729" s="6" t="s">
        <v>189</v>
      </c>
      <c r="C8729" s="6" t="s">
        <v>166</v>
      </c>
      <c r="D8729">
        <v>325072.51595500001</v>
      </c>
      <c r="E8729" s="6" t="s">
        <v>108</v>
      </c>
      <c r="F8729" s="6" t="s">
        <v>121</v>
      </c>
      <c r="G8729">
        <v>20260723</v>
      </c>
    </row>
    <row r="8730" spans="1:7" x14ac:dyDescent="0.2">
      <c r="A8730" s="6" t="s">
        <v>206</v>
      </c>
      <c r="B8730" s="6" t="s">
        <v>189</v>
      </c>
      <c r="C8730" s="6" t="s">
        <v>166</v>
      </c>
      <c r="D8730">
        <v>19014.10972</v>
      </c>
      <c r="E8730" s="6" t="s">
        <v>110</v>
      </c>
      <c r="F8730" s="6" t="s">
        <v>122</v>
      </c>
      <c r="G8730">
        <v>20260723</v>
      </c>
    </row>
    <row r="8731" spans="1:7" x14ac:dyDescent="0.2">
      <c r="A8731" s="6" t="s">
        <v>206</v>
      </c>
      <c r="B8731" s="6" t="s">
        <v>189</v>
      </c>
      <c r="C8731" s="6" t="s">
        <v>166</v>
      </c>
      <c r="D8731">
        <v>1016756.8921309999</v>
      </c>
      <c r="E8731" s="6" t="s">
        <v>169</v>
      </c>
      <c r="F8731" s="6" t="s">
        <v>123</v>
      </c>
      <c r="G8731">
        <v>20260723</v>
      </c>
    </row>
    <row r="8732" spans="1:7" x14ac:dyDescent="0.2">
      <c r="A8732" s="6" t="s">
        <v>206</v>
      </c>
      <c r="B8732" s="6" t="s">
        <v>189</v>
      </c>
      <c r="C8732" s="6" t="s">
        <v>166</v>
      </c>
      <c r="D8732">
        <v>93.726110000000006</v>
      </c>
      <c r="E8732" s="6" t="s">
        <v>106</v>
      </c>
      <c r="F8732" s="6" t="s">
        <v>124</v>
      </c>
      <c r="G8732">
        <v>20260723</v>
      </c>
    </row>
    <row r="8733" spans="1:7" x14ac:dyDescent="0.2">
      <c r="A8733" s="6" t="s">
        <v>206</v>
      </c>
      <c r="B8733" s="6" t="s">
        <v>189</v>
      </c>
      <c r="C8733" s="6" t="s">
        <v>166</v>
      </c>
      <c r="D8733">
        <v>1004324.466278</v>
      </c>
      <c r="E8733" s="6" t="s">
        <v>108</v>
      </c>
      <c r="F8733" s="6" t="s">
        <v>125</v>
      </c>
      <c r="G8733">
        <v>20260723</v>
      </c>
    </row>
    <row r="8734" spans="1:7" x14ac:dyDescent="0.2">
      <c r="A8734" s="6" t="s">
        <v>206</v>
      </c>
      <c r="B8734" s="6" t="s">
        <v>189</v>
      </c>
      <c r="C8734" s="6" t="s">
        <v>166</v>
      </c>
      <c r="D8734">
        <v>12338.699742999999</v>
      </c>
      <c r="E8734" s="6" t="s">
        <v>110</v>
      </c>
      <c r="F8734" s="6" t="s">
        <v>126</v>
      </c>
      <c r="G8734">
        <v>20260723</v>
      </c>
    </row>
    <row r="8735" spans="1:7" x14ac:dyDescent="0.2">
      <c r="A8735" s="6" t="s">
        <v>206</v>
      </c>
      <c r="B8735" s="6" t="s">
        <v>189</v>
      </c>
      <c r="C8735" s="6" t="s">
        <v>166</v>
      </c>
      <c r="D8735">
        <v>135908.61926800001</v>
      </c>
      <c r="E8735" s="6" t="s">
        <v>170</v>
      </c>
      <c r="F8735" s="6" t="s">
        <v>127</v>
      </c>
      <c r="G8735">
        <v>20260723</v>
      </c>
    </row>
    <row r="8736" spans="1:7" x14ac:dyDescent="0.2">
      <c r="A8736" s="6" t="s">
        <v>206</v>
      </c>
      <c r="B8736" s="6" t="s">
        <v>189</v>
      </c>
      <c r="C8736" s="6" t="s">
        <v>166</v>
      </c>
      <c r="D8736">
        <v>10.675341</v>
      </c>
      <c r="E8736" s="6" t="s">
        <v>106</v>
      </c>
      <c r="F8736" s="6" t="s">
        <v>128</v>
      </c>
      <c r="G8736">
        <v>20260723</v>
      </c>
    </row>
    <row r="8737" spans="1:7" x14ac:dyDescent="0.2">
      <c r="A8737" s="6" t="s">
        <v>206</v>
      </c>
      <c r="B8737" s="6" t="s">
        <v>189</v>
      </c>
      <c r="C8737" s="6" t="s">
        <v>166</v>
      </c>
      <c r="D8737">
        <v>133207.590226</v>
      </c>
      <c r="E8737" s="6" t="s">
        <v>108</v>
      </c>
      <c r="F8737" s="6" t="s">
        <v>129</v>
      </c>
      <c r="G8737">
        <v>20260723</v>
      </c>
    </row>
    <row r="8738" spans="1:7" x14ac:dyDescent="0.2">
      <c r="A8738" s="6" t="s">
        <v>206</v>
      </c>
      <c r="B8738" s="6" t="s">
        <v>189</v>
      </c>
      <c r="C8738" s="6" t="s">
        <v>166</v>
      </c>
      <c r="D8738">
        <v>2690.353701</v>
      </c>
      <c r="E8738" s="6" t="s">
        <v>110</v>
      </c>
      <c r="F8738" s="6" t="s">
        <v>130</v>
      </c>
      <c r="G8738">
        <v>20260723</v>
      </c>
    </row>
    <row r="8739" spans="1:7" x14ac:dyDescent="0.2">
      <c r="A8739" s="6" t="s">
        <v>206</v>
      </c>
      <c r="B8739" s="6" t="s">
        <v>189</v>
      </c>
      <c r="C8739" s="6" t="s">
        <v>166</v>
      </c>
      <c r="E8739" s="6" t="s">
        <v>132</v>
      </c>
      <c r="F8739" s="6" t="s">
        <v>131</v>
      </c>
      <c r="G8739">
        <v>20260723</v>
      </c>
    </row>
    <row r="8740" spans="1:7" x14ac:dyDescent="0.2">
      <c r="A8740" s="6" t="s">
        <v>206</v>
      </c>
      <c r="B8740" s="6" t="s">
        <v>189</v>
      </c>
      <c r="C8740" s="6" t="s">
        <v>166</v>
      </c>
      <c r="D8740">
        <v>524.05452200000002</v>
      </c>
      <c r="E8740" s="6" t="s">
        <v>134</v>
      </c>
      <c r="F8740" s="6" t="s">
        <v>133</v>
      </c>
      <c r="G8740">
        <v>20260723</v>
      </c>
    </row>
    <row r="8741" spans="1:7" x14ac:dyDescent="0.2">
      <c r="A8741" s="6" t="s">
        <v>206</v>
      </c>
      <c r="B8741" s="6" t="s">
        <v>189</v>
      </c>
      <c r="C8741" s="6" t="s">
        <v>166</v>
      </c>
      <c r="D8741">
        <v>8567.1061530000006</v>
      </c>
      <c r="E8741" s="6" t="s">
        <v>136</v>
      </c>
      <c r="F8741" s="6" t="s">
        <v>135</v>
      </c>
      <c r="G8741">
        <v>20260723</v>
      </c>
    </row>
    <row r="8742" spans="1:7" x14ac:dyDescent="0.2">
      <c r="A8742" s="6" t="s">
        <v>206</v>
      </c>
      <c r="B8742" s="6" t="s">
        <v>189</v>
      </c>
      <c r="C8742" s="6" t="s">
        <v>166</v>
      </c>
      <c r="D8742">
        <v>38282.421983</v>
      </c>
      <c r="E8742" s="6" t="s">
        <v>138</v>
      </c>
      <c r="F8742" s="6" t="s">
        <v>137</v>
      </c>
      <c r="G8742">
        <v>20260723</v>
      </c>
    </row>
    <row r="8743" spans="1:7" x14ac:dyDescent="0.2">
      <c r="A8743" s="6" t="s">
        <v>206</v>
      </c>
      <c r="B8743" s="6" t="s">
        <v>189</v>
      </c>
      <c r="C8743" s="6" t="s">
        <v>166</v>
      </c>
      <c r="D8743">
        <v>34087.218779000003</v>
      </c>
      <c r="E8743" s="6" t="s">
        <v>140</v>
      </c>
      <c r="F8743" s="6" t="s">
        <v>139</v>
      </c>
      <c r="G8743">
        <v>20260723</v>
      </c>
    </row>
    <row r="8744" spans="1:7" x14ac:dyDescent="0.2">
      <c r="A8744" s="6" t="s">
        <v>206</v>
      </c>
      <c r="B8744" s="6" t="s">
        <v>189</v>
      </c>
      <c r="C8744" s="6" t="s">
        <v>166</v>
      </c>
      <c r="D8744">
        <v>60992.009921999997</v>
      </c>
      <c r="E8744" s="6" t="s">
        <v>142</v>
      </c>
      <c r="F8744" s="6" t="s">
        <v>141</v>
      </c>
      <c r="G8744">
        <v>20260723</v>
      </c>
    </row>
    <row r="8745" spans="1:7" x14ac:dyDescent="0.2">
      <c r="A8745" s="6" t="s">
        <v>206</v>
      </c>
      <c r="B8745" s="6" t="s">
        <v>189</v>
      </c>
      <c r="C8745" s="6" t="s">
        <v>166</v>
      </c>
      <c r="D8745">
        <v>1850.6589449999999</v>
      </c>
      <c r="E8745" s="6" t="s">
        <v>52</v>
      </c>
      <c r="F8745" s="6" t="s">
        <v>143</v>
      </c>
      <c r="G8745">
        <v>20260723</v>
      </c>
    </row>
    <row r="8746" spans="1:7" x14ac:dyDescent="0.2">
      <c r="A8746" s="6" t="s">
        <v>206</v>
      </c>
      <c r="B8746" s="6" t="s">
        <v>189</v>
      </c>
      <c r="C8746" s="6" t="s">
        <v>166</v>
      </c>
      <c r="D8746">
        <v>1080.9073089999999</v>
      </c>
      <c r="E8746" s="6" t="s">
        <v>145</v>
      </c>
      <c r="F8746" s="6" t="s">
        <v>144</v>
      </c>
      <c r="G8746">
        <v>20260723</v>
      </c>
    </row>
    <row r="8747" spans="1:7" x14ac:dyDescent="0.2">
      <c r="A8747" s="6" t="s">
        <v>206</v>
      </c>
      <c r="B8747" s="6" t="s">
        <v>189</v>
      </c>
      <c r="C8747" s="6" t="s">
        <v>166</v>
      </c>
      <c r="D8747">
        <v>45523.284729999999</v>
      </c>
      <c r="E8747" s="6" t="s">
        <v>147</v>
      </c>
      <c r="F8747" s="6" t="s">
        <v>146</v>
      </c>
      <c r="G8747">
        <v>20260723</v>
      </c>
    </row>
    <row r="8748" spans="1:7" x14ac:dyDescent="0.2">
      <c r="A8748" s="6" t="s">
        <v>206</v>
      </c>
      <c r="B8748" s="6" t="s">
        <v>189</v>
      </c>
      <c r="C8748" s="6" t="s">
        <v>166</v>
      </c>
      <c r="D8748">
        <v>8540.198472</v>
      </c>
      <c r="E8748" s="6" t="s">
        <v>149</v>
      </c>
      <c r="F8748" s="6" t="s">
        <v>148</v>
      </c>
      <c r="G8748">
        <v>20260723</v>
      </c>
    </row>
    <row r="8749" spans="1:7" x14ac:dyDescent="0.2">
      <c r="A8749" s="6" t="s">
        <v>206</v>
      </c>
      <c r="B8749" s="6" t="s">
        <v>189</v>
      </c>
      <c r="C8749" s="6" t="s">
        <v>166</v>
      </c>
      <c r="D8749">
        <v>1558.13588</v>
      </c>
      <c r="E8749" s="6" t="s">
        <v>151</v>
      </c>
      <c r="F8749" s="6" t="s">
        <v>150</v>
      </c>
      <c r="G8749">
        <v>20260723</v>
      </c>
    </row>
    <row r="8750" spans="1:7" x14ac:dyDescent="0.2">
      <c r="A8750" s="6" t="s">
        <v>206</v>
      </c>
      <c r="B8750" s="6" t="s">
        <v>189</v>
      </c>
      <c r="C8750" s="6" t="s">
        <v>166</v>
      </c>
      <c r="D8750">
        <v>16470.229463</v>
      </c>
      <c r="E8750" s="6" t="s">
        <v>153</v>
      </c>
      <c r="F8750" s="6" t="s">
        <v>152</v>
      </c>
      <c r="G8750">
        <v>20260723</v>
      </c>
    </row>
    <row r="8751" spans="1:7" x14ac:dyDescent="0.2">
      <c r="A8751" s="6" t="s">
        <v>206</v>
      </c>
      <c r="B8751" s="6" t="s">
        <v>189</v>
      </c>
      <c r="C8751" s="6" t="s">
        <v>166</v>
      </c>
      <c r="D8751">
        <v>26448.196513999999</v>
      </c>
      <c r="E8751" s="6" t="s">
        <v>155</v>
      </c>
      <c r="F8751" s="6" t="s">
        <v>154</v>
      </c>
      <c r="G8751">
        <v>20260723</v>
      </c>
    </row>
    <row r="8752" spans="1:7" x14ac:dyDescent="0.2">
      <c r="A8752" s="6" t="s">
        <v>206</v>
      </c>
      <c r="B8752" s="6" t="s">
        <v>189</v>
      </c>
      <c r="C8752" s="6" t="s">
        <v>166</v>
      </c>
      <c r="D8752">
        <v>182.86976100000001</v>
      </c>
      <c r="E8752" s="6" t="s">
        <v>157</v>
      </c>
      <c r="F8752" s="6" t="s">
        <v>156</v>
      </c>
      <c r="G8752">
        <v>20260723</v>
      </c>
    </row>
    <row r="8753" spans="1:7" x14ac:dyDescent="0.2">
      <c r="A8753" s="6" t="s">
        <v>206</v>
      </c>
      <c r="B8753" s="6" t="s">
        <v>189</v>
      </c>
      <c r="C8753" s="6" t="s">
        <v>166</v>
      </c>
      <c r="D8753">
        <v>26265.326752000001</v>
      </c>
      <c r="E8753" s="6" t="s">
        <v>159</v>
      </c>
      <c r="F8753" s="6" t="s">
        <v>158</v>
      </c>
      <c r="G8753">
        <v>20260723</v>
      </c>
    </row>
    <row r="8754" spans="1:7" x14ac:dyDescent="0.2">
      <c r="A8754" s="6" t="s">
        <v>206</v>
      </c>
      <c r="B8754" s="6" t="s">
        <v>189</v>
      </c>
      <c r="C8754" s="6" t="s">
        <v>166</v>
      </c>
      <c r="D8754">
        <v>7152.6441709999999</v>
      </c>
      <c r="E8754" s="6" t="s">
        <v>161</v>
      </c>
      <c r="F8754" s="6" t="s">
        <v>160</v>
      </c>
      <c r="G8754">
        <v>20260723</v>
      </c>
    </row>
    <row r="8755" spans="1:7" x14ac:dyDescent="0.2">
      <c r="A8755" s="6" t="s">
        <v>206</v>
      </c>
      <c r="B8755" s="6" t="s">
        <v>189</v>
      </c>
      <c r="C8755" s="6" t="s">
        <v>166</v>
      </c>
      <c r="D8755">
        <v>1960338.8453869999</v>
      </c>
      <c r="E8755" s="6" t="s">
        <v>163</v>
      </c>
      <c r="F8755" s="6" t="s">
        <v>162</v>
      </c>
      <c r="G8755">
        <v>20260723</v>
      </c>
    </row>
    <row r="8756" spans="1:7" x14ac:dyDescent="0.2">
      <c r="A8756" s="6" t="s">
        <v>206</v>
      </c>
      <c r="B8756" s="6" t="s">
        <v>189</v>
      </c>
      <c r="C8756" s="6" t="s">
        <v>166</v>
      </c>
      <c r="D8756">
        <v>512734.22536799998</v>
      </c>
      <c r="E8756" s="6" t="s">
        <v>165</v>
      </c>
      <c r="F8756" s="6" t="s">
        <v>164</v>
      </c>
      <c r="G8756">
        <v>20260723</v>
      </c>
    </row>
    <row r="8757" spans="1:7" x14ac:dyDescent="0.2">
      <c r="A8757" s="6" t="s">
        <v>206</v>
      </c>
      <c r="B8757" s="6" t="s">
        <v>190</v>
      </c>
      <c r="C8757" s="6" t="s">
        <v>166</v>
      </c>
      <c r="E8757" s="6" t="s">
        <v>12</v>
      </c>
      <c r="F8757" s="6" t="s">
        <v>11</v>
      </c>
      <c r="G8757">
        <v>20260723</v>
      </c>
    </row>
    <row r="8758" spans="1:7" x14ac:dyDescent="0.2">
      <c r="A8758" s="6" t="s">
        <v>206</v>
      </c>
      <c r="B8758" s="6" t="s">
        <v>190</v>
      </c>
      <c r="C8758" s="6" t="s">
        <v>166</v>
      </c>
      <c r="E8758" s="6" t="s">
        <v>16</v>
      </c>
      <c r="F8758" s="6" t="s">
        <v>15</v>
      </c>
      <c r="G8758">
        <v>20260723</v>
      </c>
    </row>
    <row r="8759" spans="1:7" x14ac:dyDescent="0.2">
      <c r="A8759" s="6" t="s">
        <v>206</v>
      </c>
      <c r="B8759" s="6" t="s">
        <v>190</v>
      </c>
      <c r="C8759" s="6" t="s">
        <v>166</v>
      </c>
      <c r="E8759" s="6" t="s">
        <v>18</v>
      </c>
      <c r="F8759" s="6" t="s">
        <v>17</v>
      </c>
      <c r="G8759">
        <v>20260723</v>
      </c>
    </row>
    <row r="8760" spans="1:7" x14ac:dyDescent="0.2">
      <c r="A8760" s="6" t="s">
        <v>206</v>
      </c>
      <c r="B8760" s="6" t="s">
        <v>190</v>
      </c>
      <c r="C8760" s="6" t="s">
        <v>166</v>
      </c>
      <c r="D8760">
        <v>9.0000000000000002E-6</v>
      </c>
      <c r="E8760" s="6" t="s">
        <v>20</v>
      </c>
      <c r="F8760" s="6" t="s">
        <v>19</v>
      </c>
      <c r="G8760">
        <v>20260723</v>
      </c>
    </row>
    <row r="8761" spans="1:7" x14ac:dyDescent="0.2">
      <c r="A8761" s="6" t="s">
        <v>206</v>
      </c>
      <c r="B8761" s="6" t="s">
        <v>190</v>
      </c>
      <c r="C8761" s="6" t="s">
        <v>166</v>
      </c>
      <c r="D8761">
        <v>15444.774144000001</v>
      </c>
      <c r="E8761" s="6" t="s">
        <v>22</v>
      </c>
      <c r="F8761" s="6" t="s">
        <v>21</v>
      </c>
      <c r="G8761">
        <v>20260723</v>
      </c>
    </row>
    <row r="8762" spans="1:7" x14ac:dyDescent="0.2">
      <c r="A8762" s="6" t="s">
        <v>206</v>
      </c>
      <c r="B8762" s="6" t="s">
        <v>190</v>
      </c>
      <c r="C8762" s="6" t="s">
        <v>166</v>
      </c>
      <c r="D8762">
        <v>396.48562800000002</v>
      </c>
      <c r="E8762" s="6" t="s">
        <v>24</v>
      </c>
      <c r="F8762" s="6" t="s">
        <v>23</v>
      </c>
      <c r="G8762">
        <v>20260723</v>
      </c>
    </row>
    <row r="8763" spans="1:7" x14ac:dyDescent="0.2">
      <c r="A8763" s="6" t="s">
        <v>206</v>
      </c>
      <c r="B8763" s="6" t="s">
        <v>190</v>
      </c>
      <c r="C8763" s="6" t="s">
        <v>166</v>
      </c>
      <c r="D8763">
        <v>7538.7436960000005</v>
      </c>
      <c r="E8763" s="6" t="s">
        <v>26</v>
      </c>
      <c r="F8763" s="6" t="s">
        <v>25</v>
      </c>
      <c r="G8763">
        <v>20260723</v>
      </c>
    </row>
    <row r="8764" spans="1:7" x14ac:dyDescent="0.2">
      <c r="A8764" s="6" t="s">
        <v>206</v>
      </c>
      <c r="B8764" s="6" t="s">
        <v>190</v>
      </c>
      <c r="C8764" s="6" t="s">
        <v>166</v>
      </c>
      <c r="D8764">
        <v>2146008.0524109998</v>
      </c>
      <c r="E8764" s="6" t="s">
        <v>28</v>
      </c>
      <c r="F8764" s="6" t="s">
        <v>27</v>
      </c>
      <c r="G8764">
        <v>20260723</v>
      </c>
    </row>
    <row r="8765" spans="1:7" x14ac:dyDescent="0.2">
      <c r="A8765" s="6" t="s">
        <v>206</v>
      </c>
      <c r="B8765" s="6" t="s">
        <v>190</v>
      </c>
      <c r="C8765" s="6" t="s">
        <v>166</v>
      </c>
      <c r="D8765">
        <v>30340.110621</v>
      </c>
      <c r="E8765" s="6" t="s">
        <v>30</v>
      </c>
      <c r="F8765" s="6" t="s">
        <v>29</v>
      </c>
      <c r="G8765">
        <v>20260723</v>
      </c>
    </row>
    <row r="8766" spans="1:7" x14ac:dyDescent="0.2">
      <c r="A8766" s="6" t="s">
        <v>206</v>
      </c>
      <c r="B8766" s="6" t="s">
        <v>190</v>
      </c>
      <c r="C8766" s="6" t="s">
        <v>166</v>
      </c>
      <c r="D8766">
        <v>428525.74047399999</v>
      </c>
      <c r="E8766" s="6" t="s">
        <v>32</v>
      </c>
      <c r="F8766" s="6" t="s">
        <v>31</v>
      </c>
      <c r="G8766">
        <v>20260723</v>
      </c>
    </row>
    <row r="8767" spans="1:7" x14ac:dyDescent="0.2">
      <c r="A8767" s="6" t="s">
        <v>206</v>
      </c>
      <c r="B8767" s="6" t="s">
        <v>190</v>
      </c>
      <c r="C8767" s="6" t="s">
        <v>166</v>
      </c>
      <c r="D8767">
        <v>12949.245853</v>
      </c>
      <c r="E8767" s="6" t="s">
        <v>34</v>
      </c>
      <c r="F8767" s="6" t="s">
        <v>33</v>
      </c>
      <c r="G8767">
        <v>20260723</v>
      </c>
    </row>
    <row r="8768" spans="1:7" x14ac:dyDescent="0.2">
      <c r="A8768" s="6" t="s">
        <v>206</v>
      </c>
      <c r="B8768" s="6" t="s">
        <v>190</v>
      </c>
      <c r="C8768" s="6" t="s">
        <v>166</v>
      </c>
      <c r="D8768">
        <v>5224.3122540000004</v>
      </c>
      <c r="E8768" s="6" t="s">
        <v>36</v>
      </c>
      <c r="F8768" s="6" t="s">
        <v>35</v>
      </c>
      <c r="G8768">
        <v>20260723</v>
      </c>
    </row>
    <row r="8769" spans="1:7" x14ac:dyDescent="0.2">
      <c r="A8769" s="6" t="s">
        <v>206</v>
      </c>
      <c r="B8769" s="6" t="s">
        <v>190</v>
      </c>
      <c r="C8769" s="6" t="s">
        <v>166</v>
      </c>
      <c r="D8769">
        <v>7724.9336000000003</v>
      </c>
      <c r="E8769" s="6" t="s">
        <v>38</v>
      </c>
      <c r="F8769" s="6" t="s">
        <v>37</v>
      </c>
      <c r="G8769">
        <v>20260723</v>
      </c>
    </row>
    <row r="8770" spans="1:7" x14ac:dyDescent="0.2">
      <c r="A8770" s="6" t="s">
        <v>206</v>
      </c>
      <c r="B8770" s="6" t="s">
        <v>190</v>
      </c>
      <c r="C8770" s="6" t="s">
        <v>166</v>
      </c>
      <c r="D8770">
        <v>961296.26433799998</v>
      </c>
      <c r="E8770" s="6" t="s">
        <v>40</v>
      </c>
      <c r="F8770" s="6" t="s">
        <v>39</v>
      </c>
      <c r="G8770">
        <v>20260723</v>
      </c>
    </row>
    <row r="8771" spans="1:7" x14ac:dyDescent="0.2">
      <c r="A8771" s="6" t="s">
        <v>206</v>
      </c>
      <c r="B8771" s="6" t="s">
        <v>190</v>
      </c>
      <c r="C8771" s="6" t="s">
        <v>166</v>
      </c>
      <c r="D8771">
        <v>422217.10100899998</v>
      </c>
      <c r="E8771" s="6" t="s">
        <v>42</v>
      </c>
      <c r="F8771" s="6" t="s">
        <v>41</v>
      </c>
      <c r="G8771">
        <v>20260723</v>
      </c>
    </row>
    <row r="8772" spans="1:7" x14ac:dyDescent="0.2">
      <c r="A8772" s="6" t="s">
        <v>206</v>
      </c>
      <c r="B8772" s="6" t="s">
        <v>190</v>
      </c>
      <c r="C8772" s="6" t="s">
        <v>166</v>
      </c>
      <c r="D8772">
        <v>513856.52517699997</v>
      </c>
      <c r="E8772" s="6" t="s">
        <v>44</v>
      </c>
      <c r="F8772" s="6" t="s">
        <v>43</v>
      </c>
      <c r="G8772">
        <v>20260723</v>
      </c>
    </row>
    <row r="8773" spans="1:7" x14ac:dyDescent="0.2">
      <c r="A8773" s="6" t="s">
        <v>206</v>
      </c>
      <c r="B8773" s="6" t="s">
        <v>190</v>
      </c>
      <c r="C8773" s="6" t="s">
        <v>166</v>
      </c>
      <c r="D8773">
        <v>18406.16332</v>
      </c>
      <c r="E8773" s="6" t="s">
        <v>46</v>
      </c>
      <c r="F8773" s="6" t="s">
        <v>45</v>
      </c>
      <c r="G8773">
        <v>20260723</v>
      </c>
    </row>
    <row r="8774" spans="1:7" x14ac:dyDescent="0.2">
      <c r="A8774" s="6" t="s">
        <v>206</v>
      </c>
      <c r="B8774" s="6" t="s">
        <v>190</v>
      </c>
      <c r="C8774" s="6" t="s">
        <v>166</v>
      </c>
      <c r="D8774">
        <v>6816.4748319999999</v>
      </c>
      <c r="E8774" s="6" t="s">
        <v>48</v>
      </c>
      <c r="F8774" s="6" t="s">
        <v>47</v>
      </c>
      <c r="G8774">
        <v>20260723</v>
      </c>
    </row>
    <row r="8775" spans="1:7" x14ac:dyDescent="0.2">
      <c r="A8775" s="6" t="s">
        <v>206</v>
      </c>
      <c r="B8775" s="6" t="s">
        <v>190</v>
      </c>
      <c r="C8775" s="6" t="s">
        <v>166</v>
      </c>
      <c r="D8775">
        <v>699357.23443700001</v>
      </c>
      <c r="E8775" s="6" t="s">
        <v>50</v>
      </c>
      <c r="F8775" s="6" t="s">
        <v>49</v>
      </c>
      <c r="G8775">
        <v>20260723</v>
      </c>
    </row>
    <row r="8776" spans="1:7" x14ac:dyDescent="0.2">
      <c r="A8776" s="6" t="s">
        <v>206</v>
      </c>
      <c r="B8776" s="6" t="s">
        <v>190</v>
      </c>
      <c r="C8776" s="6" t="s">
        <v>166</v>
      </c>
      <c r="D8776">
        <v>4704.3687909999999</v>
      </c>
      <c r="E8776" s="6" t="s">
        <v>52</v>
      </c>
      <c r="F8776" s="6" t="s">
        <v>51</v>
      </c>
      <c r="G8776">
        <v>20260723</v>
      </c>
    </row>
    <row r="8777" spans="1:7" x14ac:dyDescent="0.2">
      <c r="A8777" s="6" t="s">
        <v>206</v>
      </c>
      <c r="B8777" s="6" t="s">
        <v>190</v>
      </c>
      <c r="C8777" s="6" t="s">
        <v>166</v>
      </c>
      <c r="D8777">
        <v>8051.3537999999999</v>
      </c>
      <c r="E8777" s="6" t="s">
        <v>54</v>
      </c>
      <c r="F8777" s="6" t="s">
        <v>53</v>
      </c>
      <c r="G8777">
        <v>20260723</v>
      </c>
    </row>
    <row r="8778" spans="1:7" x14ac:dyDescent="0.2">
      <c r="A8778" s="6" t="s">
        <v>206</v>
      </c>
      <c r="B8778" s="6" t="s">
        <v>190</v>
      </c>
      <c r="C8778" s="6" t="s">
        <v>166</v>
      </c>
      <c r="D8778">
        <v>783.73409600000002</v>
      </c>
      <c r="E8778" s="6" t="s">
        <v>56</v>
      </c>
      <c r="F8778" s="6" t="s">
        <v>55</v>
      </c>
      <c r="G8778">
        <v>20260723</v>
      </c>
    </row>
    <row r="8779" spans="1:7" x14ac:dyDescent="0.2">
      <c r="A8779" s="6" t="s">
        <v>206</v>
      </c>
      <c r="B8779" s="6" t="s">
        <v>190</v>
      </c>
      <c r="C8779" s="6" t="s">
        <v>166</v>
      </c>
      <c r="D8779">
        <v>131356.29420100001</v>
      </c>
      <c r="E8779" s="6" t="s">
        <v>58</v>
      </c>
      <c r="F8779" s="6" t="s">
        <v>57</v>
      </c>
      <c r="G8779">
        <v>20260723</v>
      </c>
    </row>
    <row r="8780" spans="1:7" x14ac:dyDescent="0.2">
      <c r="A8780" s="6" t="s">
        <v>206</v>
      </c>
      <c r="B8780" s="6" t="s">
        <v>190</v>
      </c>
      <c r="C8780" s="6" t="s">
        <v>166</v>
      </c>
      <c r="D8780">
        <v>118882.36670100001</v>
      </c>
      <c r="E8780" s="6" t="s">
        <v>60</v>
      </c>
      <c r="F8780" s="6" t="s">
        <v>59</v>
      </c>
      <c r="G8780">
        <v>20260723</v>
      </c>
    </row>
    <row r="8781" spans="1:7" x14ac:dyDescent="0.2">
      <c r="A8781" s="6" t="s">
        <v>206</v>
      </c>
      <c r="B8781" s="6" t="s">
        <v>190</v>
      </c>
      <c r="C8781" s="6" t="s">
        <v>166</v>
      </c>
      <c r="D8781">
        <v>1931.148336</v>
      </c>
      <c r="E8781" s="6" t="s">
        <v>62</v>
      </c>
      <c r="F8781" s="6" t="s">
        <v>61</v>
      </c>
      <c r="G8781">
        <v>20260723</v>
      </c>
    </row>
    <row r="8782" spans="1:7" x14ac:dyDescent="0.2">
      <c r="A8782" s="6" t="s">
        <v>206</v>
      </c>
      <c r="B8782" s="6" t="s">
        <v>190</v>
      </c>
      <c r="C8782" s="6" t="s">
        <v>166</v>
      </c>
      <c r="D8782">
        <v>69298.149244</v>
      </c>
      <c r="E8782" s="6" t="s">
        <v>64</v>
      </c>
      <c r="F8782" s="6" t="s">
        <v>63</v>
      </c>
      <c r="G8782">
        <v>20260723</v>
      </c>
    </row>
    <row r="8783" spans="1:7" x14ac:dyDescent="0.2">
      <c r="A8783" s="6" t="s">
        <v>206</v>
      </c>
      <c r="B8783" s="6" t="s">
        <v>190</v>
      </c>
      <c r="C8783" s="6" t="s">
        <v>166</v>
      </c>
      <c r="D8783">
        <v>47653.06912</v>
      </c>
      <c r="E8783" s="6" t="s">
        <v>66</v>
      </c>
      <c r="F8783" s="6" t="s">
        <v>65</v>
      </c>
      <c r="G8783">
        <v>20260723</v>
      </c>
    </row>
    <row r="8784" spans="1:7" x14ac:dyDescent="0.2">
      <c r="A8784" s="6" t="s">
        <v>206</v>
      </c>
      <c r="B8784" s="6" t="s">
        <v>190</v>
      </c>
      <c r="C8784" s="6" t="s">
        <v>166</v>
      </c>
      <c r="D8784">
        <v>67045.043799000006</v>
      </c>
      <c r="E8784" s="6" t="s">
        <v>68</v>
      </c>
      <c r="F8784" s="6" t="s">
        <v>67</v>
      </c>
      <c r="G8784">
        <v>20260723</v>
      </c>
    </row>
    <row r="8785" spans="1:7" x14ac:dyDescent="0.2">
      <c r="A8785" s="6" t="s">
        <v>206</v>
      </c>
      <c r="B8785" s="6" t="s">
        <v>190</v>
      </c>
      <c r="C8785" s="6" t="s">
        <v>166</v>
      </c>
      <c r="D8785">
        <v>48380.938375999998</v>
      </c>
      <c r="E8785" s="6" t="s">
        <v>70</v>
      </c>
      <c r="F8785" s="6" t="s">
        <v>69</v>
      </c>
      <c r="G8785">
        <v>20260723</v>
      </c>
    </row>
    <row r="8786" spans="1:7" x14ac:dyDescent="0.2">
      <c r="A8786" s="6" t="s">
        <v>206</v>
      </c>
      <c r="B8786" s="6" t="s">
        <v>190</v>
      </c>
      <c r="C8786" s="6" t="s">
        <v>166</v>
      </c>
      <c r="D8786">
        <v>45858.873685999999</v>
      </c>
      <c r="E8786" s="6" t="s">
        <v>72</v>
      </c>
      <c r="F8786" s="6" t="s">
        <v>71</v>
      </c>
      <c r="G8786">
        <v>20260723</v>
      </c>
    </row>
    <row r="8787" spans="1:7" x14ac:dyDescent="0.2">
      <c r="A8787" s="6" t="s">
        <v>206</v>
      </c>
      <c r="B8787" s="6" t="s">
        <v>190</v>
      </c>
      <c r="C8787" s="6" t="s">
        <v>166</v>
      </c>
      <c r="D8787">
        <v>2522.0646900000002</v>
      </c>
      <c r="E8787" s="6" t="s">
        <v>74</v>
      </c>
      <c r="F8787" s="6" t="s">
        <v>73</v>
      </c>
      <c r="G8787">
        <v>20260723</v>
      </c>
    </row>
    <row r="8788" spans="1:7" x14ac:dyDescent="0.2">
      <c r="A8788" s="6" t="s">
        <v>206</v>
      </c>
      <c r="B8788" s="6" t="s">
        <v>190</v>
      </c>
      <c r="C8788" s="6" t="s">
        <v>166</v>
      </c>
      <c r="D8788">
        <v>15429.519333</v>
      </c>
      <c r="E8788" s="6" t="s">
        <v>76</v>
      </c>
      <c r="F8788" s="6" t="s">
        <v>75</v>
      </c>
      <c r="G8788">
        <v>20260723</v>
      </c>
    </row>
    <row r="8789" spans="1:7" x14ac:dyDescent="0.2">
      <c r="A8789" s="6" t="s">
        <v>206</v>
      </c>
      <c r="B8789" s="6" t="s">
        <v>190</v>
      </c>
      <c r="C8789" s="6" t="s">
        <v>166</v>
      </c>
      <c r="D8789">
        <v>1834.5415989999999</v>
      </c>
      <c r="E8789" s="6" t="s">
        <v>78</v>
      </c>
      <c r="F8789" s="6" t="s">
        <v>77</v>
      </c>
      <c r="G8789">
        <v>20260723</v>
      </c>
    </row>
    <row r="8790" spans="1:7" x14ac:dyDescent="0.2">
      <c r="A8790" s="6" t="s">
        <v>206</v>
      </c>
      <c r="B8790" s="6" t="s">
        <v>190</v>
      </c>
      <c r="C8790" s="6" t="s">
        <v>166</v>
      </c>
      <c r="D8790">
        <v>13594.977735</v>
      </c>
      <c r="E8790" s="6" t="s">
        <v>80</v>
      </c>
      <c r="F8790" s="6" t="s">
        <v>79</v>
      </c>
      <c r="G8790">
        <v>20260723</v>
      </c>
    </row>
    <row r="8791" spans="1:7" x14ac:dyDescent="0.2">
      <c r="A8791" s="6" t="s">
        <v>206</v>
      </c>
      <c r="B8791" s="6" t="s">
        <v>190</v>
      </c>
      <c r="C8791" s="6" t="s">
        <v>166</v>
      </c>
      <c r="D8791">
        <v>3234.5860899999998</v>
      </c>
      <c r="E8791" s="6" t="s">
        <v>82</v>
      </c>
      <c r="F8791" s="6" t="s">
        <v>81</v>
      </c>
      <c r="G8791">
        <v>20260723</v>
      </c>
    </row>
    <row r="8792" spans="1:7" x14ac:dyDescent="0.2">
      <c r="A8792" s="6" t="s">
        <v>206</v>
      </c>
      <c r="B8792" s="6" t="s">
        <v>190</v>
      </c>
      <c r="C8792" s="6" t="s">
        <v>166</v>
      </c>
      <c r="D8792">
        <v>52346.403726999997</v>
      </c>
      <c r="E8792" s="6" t="s">
        <v>84</v>
      </c>
      <c r="F8792" s="6" t="s">
        <v>83</v>
      </c>
      <c r="G8792">
        <v>20260723</v>
      </c>
    </row>
    <row r="8793" spans="1:7" x14ac:dyDescent="0.2">
      <c r="A8793" s="6" t="s">
        <v>206</v>
      </c>
      <c r="B8793" s="6" t="s">
        <v>190</v>
      </c>
      <c r="C8793" s="6" t="s">
        <v>166</v>
      </c>
      <c r="D8793">
        <v>9401.8718769999996</v>
      </c>
      <c r="E8793" s="6" t="s">
        <v>86</v>
      </c>
      <c r="F8793" s="6" t="s">
        <v>85</v>
      </c>
      <c r="G8793">
        <v>20260723</v>
      </c>
    </row>
    <row r="8794" spans="1:7" x14ac:dyDescent="0.2">
      <c r="A8794" s="6" t="s">
        <v>206</v>
      </c>
      <c r="B8794" s="6" t="s">
        <v>190</v>
      </c>
      <c r="C8794" s="6" t="s">
        <v>166</v>
      </c>
      <c r="D8794">
        <v>1154.8569930000001</v>
      </c>
      <c r="E8794" s="6" t="s">
        <v>88</v>
      </c>
      <c r="F8794" s="6" t="s">
        <v>87</v>
      </c>
      <c r="G8794">
        <v>20260723</v>
      </c>
    </row>
    <row r="8795" spans="1:7" x14ac:dyDescent="0.2">
      <c r="A8795" s="6" t="s">
        <v>206</v>
      </c>
      <c r="B8795" s="6" t="s">
        <v>190</v>
      </c>
      <c r="C8795" s="6" t="s">
        <v>166</v>
      </c>
      <c r="D8795">
        <v>26919.946660000001</v>
      </c>
      <c r="E8795" s="6" t="s">
        <v>90</v>
      </c>
      <c r="F8795" s="6" t="s">
        <v>89</v>
      </c>
      <c r="G8795">
        <v>20260723</v>
      </c>
    </row>
    <row r="8796" spans="1:7" x14ac:dyDescent="0.2">
      <c r="A8796" s="6" t="s">
        <v>206</v>
      </c>
      <c r="B8796" s="6" t="s">
        <v>190</v>
      </c>
      <c r="C8796" s="6" t="s">
        <v>166</v>
      </c>
      <c r="D8796">
        <v>52.773842000000002</v>
      </c>
      <c r="E8796" s="6" t="s">
        <v>92</v>
      </c>
      <c r="F8796" s="6" t="s">
        <v>91</v>
      </c>
      <c r="G8796">
        <v>20260723</v>
      </c>
    </row>
    <row r="8797" spans="1:7" x14ac:dyDescent="0.2">
      <c r="A8797" s="6" t="s">
        <v>206</v>
      </c>
      <c r="B8797" s="6" t="s">
        <v>190</v>
      </c>
      <c r="C8797" s="6" t="s">
        <v>166</v>
      </c>
      <c r="D8797">
        <v>0</v>
      </c>
      <c r="E8797" s="6" t="s">
        <v>94</v>
      </c>
      <c r="F8797" s="6" t="s">
        <v>93</v>
      </c>
      <c r="G8797">
        <v>20260723</v>
      </c>
    </row>
    <row r="8798" spans="1:7" x14ac:dyDescent="0.2">
      <c r="A8798" s="6" t="s">
        <v>206</v>
      </c>
      <c r="B8798" s="6" t="s">
        <v>190</v>
      </c>
      <c r="C8798" s="6" t="s">
        <v>166</v>
      </c>
      <c r="D8798">
        <v>13512.686049</v>
      </c>
      <c r="E8798" s="6" t="s">
        <v>96</v>
      </c>
      <c r="F8798" s="6" t="s">
        <v>95</v>
      </c>
      <c r="G8798">
        <v>20260723</v>
      </c>
    </row>
    <row r="8799" spans="1:7" x14ac:dyDescent="0.2">
      <c r="A8799" s="6" t="s">
        <v>206</v>
      </c>
      <c r="B8799" s="6" t="s">
        <v>190</v>
      </c>
      <c r="C8799" s="6" t="s">
        <v>166</v>
      </c>
      <c r="D8799">
        <v>4083.8982270000001</v>
      </c>
      <c r="E8799" s="6" t="s">
        <v>98</v>
      </c>
      <c r="F8799" s="6" t="s">
        <v>97</v>
      </c>
      <c r="G8799">
        <v>20260723</v>
      </c>
    </row>
    <row r="8800" spans="1:7" x14ac:dyDescent="0.2">
      <c r="A8800" s="6" t="s">
        <v>206</v>
      </c>
      <c r="B8800" s="6" t="s">
        <v>190</v>
      </c>
      <c r="C8800" s="6" t="s">
        <v>166</v>
      </c>
      <c r="D8800">
        <v>2594144.1979629998</v>
      </c>
      <c r="E8800" s="6" t="s">
        <v>100</v>
      </c>
      <c r="F8800" s="6" t="s">
        <v>99</v>
      </c>
      <c r="G8800">
        <v>20260723</v>
      </c>
    </row>
    <row r="8801" spans="1:7" x14ac:dyDescent="0.2">
      <c r="A8801" s="6" t="s">
        <v>206</v>
      </c>
      <c r="B8801" s="6" t="s">
        <v>190</v>
      </c>
      <c r="C8801" s="6" t="s">
        <v>166</v>
      </c>
      <c r="E8801" s="6" t="s">
        <v>102</v>
      </c>
      <c r="F8801" s="6" t="s">
        <v>101</v>
      </c>
      <c r="G8801">
        <v>20260723</v>
      </c>
    </row>
    <row r="8802" spans="1:7" x14ac:dyDescent="0.2">
      <c r="A8802" s="6" t="s">
        <v>206</v>
      </c>
      <c r="B8802" s="6" t="s">
        <v>190</v>
      </c>
      <c r="C8802" s="6" t="s">
        <v>166</v>
      </c>
      <c r="D8802">
        <v>216550.35841399999</v>
      </c>
      <c r="E8802" s="6" t="s">
        <v>167</v>
      </c>
      <c r="F8802" s="6" t="s">
        <v>103</v>
      </c>
      <c r="G8802">
        <v>20260723</v>
      </c>
    </row>
    <row r="8803" spans="1:7" x14ac:dyDescent="0.2">
      <c r="A8803" s="6" t="s">
        <v>206</v>
      </c>
      <c r="B8803" s="6" t="s">
        <v>190</v>
      </c>
      <c r="C8803" s="6" t="s">
        <v>166</v>
      </c>
      <c r="D8803">
        <v>207119.620237</v>
      </c>
      <c r="E8803" s="6" t="s">
        <v>168</v>
      </c>
      <c r="F8803" s="6" t="s">
        <v>104</v>
      </c>
      <c r="G8803">
        <v>20260723</v>
      </c>
    </row>
    <row r="8804" spans="1:7" x14ac:dyDescent="0.2">
      <c r="A8804" s="6" t="s">
        <v>206</v>
      </c>
      <c r="B8804" s="6" t="s">
        <v>190</v>
      </c>
      <c r="C8804" s="6" t="s">
        <v>166</v>
      </c>
      <c r="D8804">
        <v>224.39148599999999</v>
      </c>
      <c r="E8804" s="6" t="s">
        <v>106</v>
      </c>
      <c r="F8804" s="6" t="s">
        <v>105</v>
      </c>
      <c r="G8804">
        <v>20260723</v>
      </c>
    </row>
    <row r="8805" spans="1:7" x14ac:dyDescent="0.2">
      <c r="A8805" s="6" t="s">
        <v>206</v>
      </c>
      <c r="B8805" s="6" t="s">
        <v>190</v>
      </c>
      <c r="C8805" s="6" t="s">
        <v>166</v>
      </c>
      <c r="D8805">
        <v>196359.41111099999</v>
      </c>
      <c r="E8805" s="6" t="s">
        <v>108</v>
      </c>
      <c r="F8805" s="6" t="s">
        <v>107</v>
      </c>
      <c r="G8805">
        <v>20260723</v>
      </c>
    </row>
    <row r="8806" spans="1:7" x14ac:dyDescent="0.2">
      <c r="A8806" s="6" t="s">
        <v>206</v>
      </c>
      <c r="B8806" s="6" t="s">
        <v>190</v>
      </c>
      <c r="C8806" s="6" t="s">
        <v>166</v>
      </c>
      <c r="D8806">
        <v>10535.817639999999</v>
      </c>
      <c r="E8806" s="6" t="s">
        <v>110</v>
      </c>
      <c r="F8806" s="6" t="s">
        <v>109</v>
      </c>
      <c r="G8806">
        <v>20260723</v>
      </c>
    </row>
    <row r="8807" spans="1:7" x14ac:dyDescent="0.2">
      <c r="A8807" s="6" t="s">
        <v>206</v>
      </c>
      <c r="B8807" s="6" t="s">
        <v>190</v>
      </c>
      <c r="C8807" s="6" t="s">
        <v>166</v>
      </c>
      <c r="D8807">
        <v>9430.7381769999993</v>
      </c>
      <c r="E8807" s="6" t="s">
        <v>112</v>
      </c>
      <c r="F8807" s="6" t="s">
        <v>111</v>
      </c>
      <c r="G8807">
        <v>20260723</v>
      </c>
    </row>
    <row r="8808" spans="1:7" x14ac:dyDescent="0.2">
      <c r="A8808" s="6" t="s">
        <v>206</v>
      </c>
      <c r="B8808" s="6" t="s">
        <v>190</v>
      </c>
      <c r="C8808" s="6" t="s">
        <v>166</v>
      </c>
      <c r="D8808">
        <v>1.766178</v>
      </c>
      <c r="E8808" s="6" t="s">
        <v>106</v>
      </c>
      <c r="F8808" s="6" t="s">
        <v>113</v>
      </c>
      <c r="G8808">
        <v>20260723</v>
      </c>
    </row>
    <row r="8809" spans="1:7" x14ac:dyDescent="0.2">
      <c r="A8809" s="6" t="s">
        <v>206</v>
      </c>
      <c r="B8809" s="6" t="s">
        <v>190</v>
      </c>
      <c r="C8809" s="6" t="s">
        <v>166</v>
      </c>
      <c r="D8809">
        <v>8694.0044689999995</v>
      </c>
      <c r="E8809" s="6" t="s">
        <v>108</v>
      </c>
      <c r="F8809" s="6" t="s">
        <v>114</v>
      </c>
      <c r="G8809">
        <v>20260723</v>
      </c>
    </row>
    <row r="8810" spans="1:7" x14ac:dyDescent="0.2">
      <c r="A8810" s="6" t="s">
        <v>206</v>
      </c>
      <c r="B8810" s="6" t="s">
        <v>190</v>
      </c>
      <c r="C8810" s="6" t="s">
        <v>166</v>
      </c>
      <c r="D8810">
        <v>734.96753100000001</v>
      </c>
      <c r="E8810" s="6" t="s">
        <v>110</v>
      </c>
      <c r="F8810" s="6" t="s">
        <v>115</v>
      </c>
      <c r="G8810">
        <v>20260723</v>
      </c>
    </row>
    <row r="8811" spans="1:7" x14ac:dyDescent="0.2">
      <c r="A8811" s="6" t="s">
        <v>206</v>
      </c>
      <c r="B8811" s="6" t="s">
        <v>190</v>
      </c>
      <c r="C8811" s="6" t="s">
        <v>166</v>
      </c>
      <c r="D8811">
        <v>1432514.4686509999</v>
      </c>
      <c r="E8811" s="6" t="s">
        <v>117</v>
      </c>
      <c r="F8811" s="6" t="s">
        <v>116</v>
      </c>
      <c r="G8811">
        <v>20260723</v>
      </c>
    </row>
    <row r="8812" spans="1:7" x14ac:dyDescent="0.2">
      <c r="A8812" s="6" t="s">
        <v>206</v>
      </c>
      <c r="B8812" s="6" t="s">
        <v>190</v>
      </c>
      <c r="C8812" s="6" t="s">
        <v>166</v>
      </c>
      <c r="D8812">
        <v>361116.73225499998</v>
      </c>
      <c r="E8812" s="6" t="s">
        <v>119</v>
      </c>
      <c r="F8812" s="6" t="s">
        <v>118</v>
      </c>
      <c r="G8812">
        <v>20260723</v>
      </c>
    </row>
    <row r="8813" spans="1:7" x14ac:dyDescent="0.2">
      <c r="A8813" s="6" t="s">
        <v>206</v>
      </c>
      <c r="B8813" s="6" t="s">
        <v>190</v>
      </c>
      <c r="C8813" s="6" t="s">
        <v>166</v>
      </c>
      <c r="D8813">
        <v>18.897490000000001</v>
      </c>
      <c r="E8813" s="6" t="s">
        <v>106</v>
      </c>
      <c r="F8813" s="6" t="s">
        <v>120</v>
      </c>
      <c r="G8813">
        <v>20260723</v>
      </c>
    </row>
    <row r="8814" spans="1:7" x14ac:dyDescent="0.2">
      <c r="A8814" s="6" t="s">
        <v>206</v>
      </c>
      <c r="B8814" s="6" t="s">
        <v>190</v>
      </c>
      <c r="C8814" s="6" t="s">
        <v>166</v>
      </c>
      <c r="D8814">
        <v>343209.94090300001</v>
      </c>
      <c r="E8814" s="6" t="s">
        <v>108</v>
      </c>
      <c r="F8814" s="6" t="s">
        <v>121</v>
      </c>
      <c r="G8814">
        <v>20260723</v>
      </c>
    </row>
    <row r="8815" spans="1:7" x14ac:dyDescent="0.2">
      <c r="A8815" s="6" t="s">
        <v>206</v>
      </c>
      <c r="B8815" s="6" t="s">
        <v>190</v>
      </c>
      <c r="C8815" s="6" t="s">
        <v>166</v>
      </c>
      <c r="D8815">
        <v>17887.893862000001</v>
      </c>
      <c r="E8815" s="6" t="s">
        <v>110</v>
      </c>
      <c r="F8815" s="6" t="s">
        <v>122</v>
      </c>
      <c r="G8815">
        <v>20260723</v>
      </c>
    </row>
    <row r="8816" spans="1:7" x14ac:dyDescent="0.2">
      <c r="A8816" s="6" t="s">
        <v>206</v>
      </c>
      <c r="B8816" s="6" t="s">
        <v>190</v>
      </c>
      <c r="C8816" s="6" t="s">
        <v>166</v>
      </c>
      <c r="D8816">
        <v>1071397.736396</v>
      </c>
      <c r="E8816" s="6" t="s">
        <v>169</v>
      </c>
      <c r="F8816" s="6" t="s">
        <v>123</v>
      </c>
      <c r="G8816">
        <v>20260723</v>
      </c>
    </row>
    <row r="8817" spans="1:7" x14ac:dyDescent="0.2">
      <c r="A8817" s="6" t="s">
        <v>206</v>
      </c>
      <c r="B8817" s="6" t="s">
        <v>190</v>
      </c>
      <c r="C8817" s="6" t="s">
        <v>166</v>
      </c>
      <c r="D8817">
        <v>35.951486000000003</v>
      </c>
      <c r="E8817" s="6" t="s">
        <v>106</v>
      </c>
      <c r="F8817" s="6" t="s">
        <v>124</v>
      </c>
      <c r="G8817">
        <v>20260723</v>
      </c>
    </row>
    <row r="8818" spans="1:7" x14ac:dyDescent="0.2">
      <c r="A8818" s="6" t="s">
        <v>206</v>
      </c>
      <c r="B8818" s="6" t="s">
        <v>190</v>
      </c>
      <c r="C8818" s="6" t="s">
        <v>166</v>
      </c>
      <c r="D8818">
        <v>1061283.0286699999</v>
      </c>
      <c r="E8818" s="6" t="s">
        <v>108</v>
      </c>
      <c r="F8818" s="6" t="s">
        <v>125</v>
      </c>
      <c r="G8818">
        <v>20260723</v>
      </c>
    </row>
    <row r="8819" spans="1:7" x14ac:dyDescent="0.2">
      <c r="A8819" s="6" t="s">
        <v>206</v>
      </c>
      <c r="B8819" s="6" t="s">
        <v>190</v>
      </c>
      <c r="C8819" s="6" t="s">
        <v>166</v>
      </c>
      <c r="D8819">
        <v>10078.756240000001</v>
      </c>
      <c r="E8819" s="6" t="s">
        <v>110</v>
      </c>
      <c r="F8819" s="6" t="s">
        <v>126</v>
      </c>
      <c r="G8819">
        <v>20260723</v>
      </c>
    </row>
    <row r="8820" spans="1:7" x14ac:dyDescent="0.2">
      <c r="A8820" s="6" t="s">
        <v>206</v>
      </c>
      <c r="B8820" s="6" t="s">
        <v>190</v>
      </c>
      <c r="C8820" s="6" t="s">
        <v>166</v>
      </c>
      <c r="D8820">
        <v>143809.84897399999</v>
      </c>
      <c r="E8820" s="6" t="s">
        <v>170</v>
      </c>
      <c r="F8820" s="6" t="s">
        <v>127</v>
      </c>
      <c r="G8820">
        <v>20260723</v>
      </c>
    </row>
    <row r="8821" spans="1:7" x14ac:dyDescent="0.2">
      <c r="A8821" s="6" t="s">
        <v>206</v>
      </c>
      <c r="B8821" s="6" t="s">
        <v>190</v>
      </c>
      <c r="C8821" s="6" t="s">
        <v>166</v>
      </c>
      <c r="D8821">
        <v>7.0999220000000003</v>
      </c>
      <c r="E8821" s="6" t="s">
        <v>106</v>
      </c>
      <c r="F8821" s="6" t="s">
        <v>128</v>
      </c>
      <c r="G8821">
        <v>20260723</v>
      </c>
    </row>
    <row r="8822" spans="1:7" x14ac:dyDescent="0.2">
      <c r="A8822" s="6" t="s">
        <v>206</v>
      </c>
      <c r="B8822" s="6" t="s">
        <v>190</v>
      </c>
      <c r="C8822" s="6" t="s">
        <v>166</v>
      </c>
      <c r="D8822">
        <v>141608.86710199999</v>
      </c>
      <c r="E8822" s="6" t="s">
        <v>108</v>
      </c>
      <c r="F8822" s="6" t="s">
        <v>129</v>
      </c>
      <c r="G8822">
        <v>20260723</v>
      </c>
    </row>
    <row r="8823" spans="1:7" x14ac:dyDescent="0.2">
      <c r="A8823" s="6" t="s">
        <v>206</v>
      </c>
      <c r="B8823" s="6" t="s">
        <v>190</v>
      </c>
      <c r="C8823" s="6" t="s">
        <v>166</v>
      </c>
      <c r="D8823">
        <v>2193.88195</v>
      </c>
      <c r="E8823" s="6" t="s">
        <v>110</v>
      </c>
      <c r="F8823" s="6" t="s">
        <v>130</v>
      </c>
      <c r="G8823">
        <v>20260723</v>
      </c>
    </row>
    <row r="8824" spans="1:7" x14ac:dyDescent="0.2">
      <c r="A8824" s="6" t="s">
        <v>206</v>
      </c>
      <c r="B8824" s="6" t="s">
        <v>190</v>
      </c>
      <c r="C8824" s="6" t="s">
        <v>166</v>
      </c>
      <c r="E8824" s="6" t="s">
        <v>132</v>
      </c>
      <c r="F8824" s="6" t="s">
        <v>131</v>
      </c>
      <c r="G8824">
        <v>20260723</v>
      </c>
    </row>
    <row r="8825" spans="1:7" x14ac:dyDescent="0.2">
      <c r="A8825" s="6" t="s">
        <v>206</v>
      </c>
      <c r="B8825" s="6" t="s">
        <v>190</v>
      </c>
      <c r="C8825" s="6" t="s">
        <v>166</v>
      </c>
      <c r="D8825">
        <v>527.82352400000002</v>
      </c>
      <c r="E8825" s="6" t="s">
        <v>134</v>
      </c>
      <c r="F8825" s="6" t="s">
        <v>133</v>
      </c>
      <c r="G8825">
        <v>20260723</v>
      </c>
    </row>
    <row r="8826" spans="1:7" x14ac:dyDescent="0.2">
      <c r="A8826" s="6" t="s">
        <v>206</v>
      </c>
      <c r="B8826" s="6" t="s">
        <v>190</v>
      </c>
      <c r="C8826" s="6" t="s">
        <v>166</v>
      </c>
      <c r="D8826">
        <v>8680.3122170000006</v>
      </c>
      <c r="E8826" s="6" t="s">
        <v>136</v>
      </c>
      <c r="F8826" s="6" t="s">
        <v>135</v>
      </c>
      <c r="G8826">
        <v>20260723</v>
      </c>
    </row>
    <row r="8827" spans="1:7" x14ac:dyDescent="0.2">
      <c r="A8827" s="6" t="s">
        <v>206</v>
      </c>
      <c r="B8827" s="6" t="s">
        <v>190</v>
      </c>
      <c r="C8827" s="6" t="s">
        <v>166</v>
      </c>
      <c r="D8827">
        <v>39466.296853</v>
      </c>
      <c r="E8827" s="6" t="s">
        <v>138</v>
      </c>
      <c r="F8827" s="6" t="s">
        <v>137</v>
      </c>
      <c r="G8827">
        <v>20260723</v>
      </c>
    </row>
    <row r="8828" spans="1:7" x14ac:dyDescent="0.2">
      <c r="A8828" s="6" t="s">
        <v>206</v>
      </c>
      <c r="B8828" s="6" t="s">
        <v>190</v>
      </c>
      <c r="C8828" s="6" t="s">
        <v>166</v>
      </c>
      <c r="D8828">
        <v>37937.432096999997</v>
      </c>
      <c r="E8828" s="6" t="s">
        <v>140</v>
      </c>
      <c r="F8828" s="6" t="s">
        <v>139</v>
      </c>
      <c r="G8828">
        <v>20260723</v>
      </c>
    </row>
    <row r="8829" spans="1:7" x14ac:dyDescent="0.2">
      <c r="A8829" s="6" t="s">
        <v>206</v>
      </c>
      <c r="B8829" s="6" t="s">
        <v>190</v>
      </c>
      <c r="C8829" s="6" t="s">
        <v>166</v>
      </c>
      <c r="D8829">
        <v>66230.139007000005</v>
      </c>
      <c r="E8829" s="6" t="s">
        <v>142</v>
      </c>
      <c r="F8829" s="6" t="s">
        <v>141</v>
      </c>
      <c r="G8829">
        <v>20260723</v>
      </c>
    </row>
    <row r="8830" spans="1:7" x14ac:dyDescent="0.2">
      <c r="A8830" s="6" t="s">
        <v>206</v>
      </c>
      <c r="B8830" s="6" t="s">
        <v>190</v>
      </c>
      <c r="C8830" s="6" t="s">
        <v>166</v>
      </c>
      <c r="D8830">
        <v>1565.1277829999999</v>
      </c>
      <c r="E8830" s="6" t="s">
        <v>52</v>
      </c>
      <c r="F8830" s="6" t="s">
        <v>143</v>
      </c>
      <c r="G8830">
        <v>20260723</v>
      </c>
    </row>
    <row r="8831" spans="1:7" x14ac:dyDescent="0.2">
      <c r="A8831" s="6" t="s">
        <v>206</v>
      </c>
      <c r="B8831" s="6" t="s">
        <v>190</v>
      </c>
      <c r="C8831" s="6" t="s">
        <v>166</v>
      </c>
      <c r="D8831">
        <v>1352.7131649999999</v>
      </c>
      <c r="E8831" s="6" t="s">
        <v>145</v>
      </c>
      <c r="F8831" s="6" t="s">
        <v>144</v>
      </c>
      <c r="G8831">
        <v>20260723</v>
      </c>
    </row>
    <row r="8832" spans="1:7" x14ac:dyDescent="0.2">
      <c r="A8832" s="6" t="s">
        <v>206</v>
      </c>
      <c r="B8832" s="6" t="s">
        <v>190</v>
      </c>
      <c r="C8832" s="6" t="s">
        <v>166</v>
      </c>
      <c r="D8832">
        <v>45502.113860999998</v>
      </c>
      <c r="E8832" s="6" t="s">
        <v>147</v>
      </c>
      <c r="F8832" s="6" t="s">
        <v>146</v>
      </c>
      <c r="G8832">
        <v>20260723</v>
      </c>
    </row>
    <row r="8833" spans="1:7" x14ac:dyDescent="0.2">
      <c r="A8833" s="6" t="s">
        <v>206</v>
      </c>
      <c r="B8833" s="6" t="s">
        <v>190</v>
      </c>
      <c r="C8833" s="6" t="s">
        <v>166</v>
      </c>
      <c r="D8833">
        <v>8001.5883290000002</v>
      </c>
      <c r="E8833" s="6" t="s">
        <v>149</v>
      </c>
      <c r="F8833" s="6" t="s">
        <v>148</v>
      </c>
      <c r="G8833">
        <v>20260723</v>
      </c>
    </row>
    <row r="8834" spans="1:7" x14ac:dyDescent="0.2">
      <c r="A8834" s="6" t="s">
        <v>206</v>
      </c>
      <c r="B8834" s="6" t="s">
        <v>190</v>
      </c>
      <c r="C8834" s="6" t="s">
        <v>166</v>
      </c>
      <c r="D8834">
        <v>1435.8826039999999</v>
      </c>
      <c r="E8834" s="6" t="s">
        <v>151</v>
      </c>
      <c r="F8834" s="6" t="s">
        <v>150</v>
      </c>
      <c r="G8834">
        <v>20260723</v>
      </c>
    </row>
    <row r="8835" spans="1:7" x14ac:dyDescent="0.2">
      <c r="A8835" s="6" t="s">
        <v>206</v>
      </c>
      <c r="B8835" s="6" t="s">
        <v>190</v>
      </c>
      <c r="C8835" s="6" t="s">
        <v>166</v>
      </c>
      <c r="D8835">
        <v>15512.322571000001</v>
      </c>
      <c r="E8835" s="6" t="s">
        <v>153</v>
      </c>
      <c r="F8835" s="6" t="s">
        <v>152</v>
      </c>
      <c r="G8835">
        <v>20260723</v>
      </c>
    </row>
    <row r="8836" spans="1:7" x14ac:dyDescent="0.2">
      <c r="A8836" s="6" t="s">
        <v>206</v>
      </c>
      <c r="B8836" s="6" t="s">
        <v>190</v>
      </c>
      <c r="C8836" s="6" t="s">
        <v>166</v>
      </c>
      <c r="D8836">
        <v>31129.289248000001</v>
      </c>
      <c r="E8836" s="6" t="s">
        <v>155</v>
      </c>
      <c r="F8836" s="6" t="s">
        <v>154</v>
      </c>
      <c r="G8836">
        <v>20260723</v>
      </c>
    </row>
    <row r="8837" spans="1:7" x14ac:dyDescent="0.2">
      <c r="A8837" s="6" t="s">
        <v>206</v>
      </c>
      <c r="B8837" s="6" t="s">
        <v>190</v>
      </c>
      <c r="C8837" s="6" t="s">
        <v>166</v>
      </c>
      <c r="D8837">
        <v>170.57516200000001</v>
      </c>
      <c r="E8837" s="6" t="s">
        <v>157</v>
      </c>
      <c r="F8837" s="6" t="s">
        <v>156</v>
      </c>
      <c r="G8837">
        <v>20260723</v>
      </c>
    </row>
    <row r="8838" spans="1:7" x14ac:dyDescent="0.2">
      <c r="A8838" s="6" t="s">
        <v>206</v>
      </c>
      <c r="B8838" s="6" t="s">
        <v>190</v>
      </c>
      <c r="C8838" s="6" t="s">
        <v>166</v>
      </c>
      <c r="D8838">
        <v>30958.714086</v>
      </c>
      <c r="E8838" s="6" t="s">
        <v>159</v>
      </c>
      <c r="F8838" s="6" t="s">
        <v>158</v>
      </c>
      <c r="G8838">
        <v>20260723</v>
      </c>
    </row>
    <row r="8839" spans="1:7" x14ac:dyDescent="0.2">
      <c r="A8839" s="6" t="s">
        <v>206</v>
      </c>
      <c r="B8839" s="6" t="s">
        <v>190</v>
      </c>
      <c r="C8839" s="6" t="s">
        <v>166</v>
      </c>
      <c r="D8839">
        <v>7320.9131310000002</v>
      </c>
      <c r="E8839" s="6" t="s">
        <v>161</v>
      </c>
      <c r="F8839" s="6" t="s">
        <v>160</v>
      </c>
      <c r="G8839">
        <v>20260723</v>
      </c>
    </row>
    <row r="8840" spans="1:7" x14ac:dyDescent="0.2">
      <c r="A8840" s="6" t="s">
        <v>206</v>
      </c>
      <c r="B8840" s="6" t="s">
        <v>190</v>
      </c>
      <c r="C8840" s="6" t="s">
        <v>166</v>
      </c>
      <c r="D8840">
        <v>2057536.6304279999</v>
      </c>
      <c r="E8840" s="6" t="s">
        <v>163</v>
      </c>
      <c r="F8840" s="6" t="s">
        <v>162</v>
      </c>
      <c r="G8840">
        <v>20260723</v>
      </c>
    </row>
    <row r="8841" spans="1:7" x14ac:dyDescent="0.2">
      <c r="A8841" s="6" t="s">
        <v>206</v>
      </c>
      <c r="B8841" s="6" t="s">
        <v>190</v>
      </c>
      <c r="C8841" s="6" t="s">
        <v>166</v>
      </c>
      <c r="D8841">
        <v>536607.56753600005</v>
      </c>
      <c r="E8841" s="6" t="s">
        <v>165</v>
      </c>
      <c r="F8841" s="6" t="s">
        <v>164</v>
      </c>
      <c r="G8841">
        <v>20260723</v>
      </c>
    </row>
    <row r="8842" spans="1:7" x14ac:dyDescent="0.2">
      <c r="A8842" s="6" t="s">
        <v>206</v>
      </c>
      <c r="B8842" s="6" t="s">
        <v>191</v>
      </c>
      <c r="C8842" s="6" t="s">
        <v>166</v>
      </c>
      <c r="E8842" s="6" t="s">
        <v>12</v>
      </c>
      <c r="F8842" s="6" t="s">
        <v>11</v>
      </c>
      <c r="G8842">
        <v>20260723</v>
      </c>
    </row>
    <row r="8843" spans="1:7" x14ac:dyDescent="0.2">
      <c r="A8843" s="6" t="s">
        <v>206</v>
      </c>
      <c r="B8843" s="6" t="s">
        <v>191</v>
      </c>
      <c r="C8843" s="6" t="s">
        <v>166</v>
      </c>
      <c r="E8843" s="6" t="s">
        <v>16</v>
      </c>
      <c r="F8843" s="6" t="s">
        <v>15</v>
      </c>
      <c r="G8843">
        <v>20260723</v>
      </c>
    </row>
    <row r="8844" spans="1:7" x14ac:dyDescent="0.2">
      <c r="A8844" s="6" t="s">
        <v>206</v>
      </c>
      <c r="B8844" s="6" t="s">
        <v>191</v>
      </c>
      <c r="C8844" s="6" t="s">
        <v>166</v>
      </c>
      <c r="E8844" s="6" t="s">
        <v>18</v>
      </c>
      <c r="F8844" s="6" t="s">
        <v>17</v>
      </c>
      <c r="G8844">
        <v>20260723</v>
      </c>
    </row>
    <row r="8845" spans="1:7" x14ac:dyDescent="0.2">
      <c r="A8845" s="6" t="s">
        <v>206</v>
      </c>
      <c r="B8845" s="6" t="s">
        <v>191</v>
      </c>
      <c r="C8845" s="6" t="s">
        <v>166</v>
      </c>
      <c r="D8845">
        <v>9.0000000000000002E-6</v>
      </c>
      <c r="E8845" s="6" t="s">
        <v>20</v>
      </c>
      <c r="F8845" s="6" t="s">
        <v>19</v>
      </c>
      <c r="G8845">
        <v>20260723</v>
      </c>
    </row>
    <row r="8846" spans="1:7" x14ac:dyDescent="0.2">
      <c r="A8846" s="6" t="s">
        <v>206</v>
      </c>
      <c r="B8846" s="6" t="s">
        <v>191</v>
      </c>
      <c r="C8846" s="6" t="s">
        <v>166</v>
      </c>
      <c r="D8846">
        <v>12313.867862999999</v>
      </c>
      <c r="E8846" s="6" t="s">
        <v>22</v>
      </c>
      <c r="F8846" s="6" t="s">
        <v>21</v>
      </c>
      <c r="G8846">
        <v>20260723</v>
      </c>
    </row>
    <row r="8847" spans="1:7" x14ac:dyDescent="0.2">
      <c r="A8847" s="6" t="s">
        <v>206</v>
      </c>
      <c r="B8847" s="6" t="s">
        <v>191</v>
      </c>
      <c r="C8847" s="6" t="s">
        <v>166</v>
      </c>
      <c r="D8847">
        <v>426.785439</v>
      </c>
      <c r="E8847" s="6" t="s">
        <v>24</v>
      </c>
      <c r="F8847" s="6" t="s">
        <v>23</v>
      </c>
      <c r="G8847">
        <v>20260723</v>
      </c>
    </row>
    <row r="8848" spans="1:7" x14ac:dyDescent="0.2">
      <c r="A8848" s="6" t="s">
        <v>206</v>
      </c>
      <c r="B8848" s="6" t="s">
        <v>191</v>
      </c>
      <c r="C8848" s="6" t="s">
        <v>166</v>
      </c>
      <c r="D8848">
        <v>7768.2692200000001</v>
      </c>
      <c r="E8848" s="6" t="s">
        <v>26</v>
      </c>
      <c r="F8848" s="6" t="s">
        <v>25</v>
      </c>
      <c r="G8848">
        <v>20260723</v>
      </c>
    </row>
    <row r="8849" spans="1:7" x14ac:dyDescent="0.2">
      <c r="A8849" s="6" t="s">
        <v>206</v>
      </c>
      <c r="B8849" s="6" t="s">
        <v>191</v>
      </c>
      <c r="C8849" s="6" t="s">
        <v>166</v>
      </c>
      <c r="D8849">
        <v>2144312.5676509999</v>
      </c>
      <c r="E8849" s="6" t="s">
        <v>28</v>
      </c>
      <c r="F8849" s="6" t="s">
        <v>27</v>
      </c>
      <c r="G8849">
        <v>20260723</v>
      </c>
    </row>
    <row r="8850" spans="1:7" x14ac:dyDescent="0.2">
      <c r="A8850" s="6" t="s">
        <v>206</v>
      </c>
      <c r="B8850" s="6" t="s">
        <v>191</v>
      </c>
      <c r="C8850" s="6" t="s">
        <v>166</v>
      </c>
      <c r="D8850">
        <v>32771.881512</v>
      </c>
      <c r="E8850" s="6" t="s">
        <v>30</v>
      </c>
      <c r="F8850" s="6" t="s">
        <v>29</v>
      </c>
      <c r="G8850">
        <v>20260723</v>
      </c>
    </row>
    <row r="8851" spans="1:7" x14ac:dyDescent="0.2">
      <c r="A8851" s="6" t="s">
        <v>206</v>
      </c>
      <c r="B8851" s="6" t="s">
        <v>191</v>
      </c>
      <c r="C8851" s="6" t="s">
        <v>166</v>
      </c>
      <c r="D8851">
        <v>480607.27195000002</v>
      </c>
      <c r="E8851" s="6" t="s">
        <v>32</v>
      </c>
      <c r="F8851" s="6" t="s">
        <v>31</v>
      </c>
      <c r="G8851">
        <v>20260723</v>
      </c>
    </row>
    <row r="8852" spans="1:7" x14ac:dyDescent="0.2">
      <c r="A8852" s="6" t="s">
        <v>206</v>
      </c>
      <c r="B8852" s="6" t="s">
        <v>191</v>
      </c>
      <c r="C8852" s="6" t="s">
        <v>166</v>
      </c>
      <c r="D8852">
        <v>14888.374114</v>
      </c>
      <c r="E8852" s="6" t="s">
        <v>34</v>
      </c>
      <c r="F8852" s="6" t="s">
        <v>33</v>
      </c>
      <c r="G8852">
        <v>20260723</v>
      </c>
    </row>
    <row r="8853" spans="1:7" x14ac:dyDescent="0.2">
      <c r="A8853" s="6" t="s">
        <v>206</v>
      </c>
      <c r="B8853" s="6" t="s">
        <v>191</v>
      </c>
      <c r="C8853" s="6" t="s">
        <v>166</v>
      </c>
      <c r="D8853">
        <v>5952.7306070000004</v>
      </c>
      <c r="E8853" s="6" t="s">
        <v>36</v>
      </c>
      <c r="F8853" s="6" t="s">
        <v>35</v>
      </c>
      <c r="G8853">
        <v>20260723</v>
      </c>
    </row>
    <row r="8854" spans="1:7" x14ac:dyDescent="0.2">
      <c r="A8854" s="6" t="s">
        <v>206</v>
      </c>
      <c r="B8854" s="6" t="s">
        <v>191</v>
      </c>
      <c r="C8854" s="6" t="s">
        <v>166</v>
      </c>
      <c r="D8854">
        <v>8935.6435070000007</v>
      </c>
      <c r="E8854" s="6" t="s">
        <v>38</v>
      </c>
      <c r="F8854" s="6" t="s">
        <v>37</v>
      </c>
      <c r="G8854">
        <v>20260723</v>
      </c>
    </row>
    <row r="8855" spans="1:7" x14ac:dyDescent="0.2">
      <c r="A8855" s="6" t="s">
        <v>206</v>
      </c>
      <c r="B8855" s="6" t="s">
        <v>191</v>
      </c>
      <c r="C8855" s="6" t="s">
        <v>166</v>
      </c>
      <c r="D8855">
        <v>888630.37146499997</v>
      </c>
      <c r="E8855" s="6" t="s">
        <v>40</v>
      </c>
      <c r="F8855" s="6" t="s">
        <v>39</v>
      </c>
      <c r="G8855">
        <v>20260723</v>
      </c>
    </row>
    <row r="8856" spans="1:7" x14ac:dyDescent="0.2">
      <c r="A8856" s="6" t="s">
        <v>206</v>
      </c>
      <c r="B8856" s="6" t="s">
        <v>191</v>
      </c>
      <c r="C8856" s="6" t="s">
        <v>166</v>
      </c>
      <c r="D8856">
        <v>399807.601387</v>
      </c>
      <c r="E8856" s="6" t="s">
        <v>42</v>
      </c>
      <c r="F8856" s="6" t="s">
        <v>41</v>
      </c>
      <c r="G8856">
        <v>20260723</v>
      </c>
    </row>
    <row r="8857" spans="1:7" x14ac:dyDescent="0.2">
      <c r="A8857" s="6" t="s">
        <v>206</v>
      </c>
      <c r="B8857" s="6" t="s">
        <v>191</v>
      </c>
      <c r="C8857" s="6" t="s">
        <v>166</v>
      </c>
      <c r="D8857">
        <v>462919.17785600002</v>
      </c>
      <c r="E8857" s="6" t="s">
        <v>44</v>
      </c>
      <c r="F8857" s="6" t="s">
        <v>43</v>
      </c>
      <c r="G8857">
        <v>20260723</v>
      </c>
    </row>
    <row r="8858" spans="1:7" x14ac:dyDescent="0.2">
      <c r="A8858" s="6" t="s">
        <v>206</v>
      </c>
      <c r="B8858" s="6" t="s">
        <v>191</v>
      </c>
      <c r="C8858" s="6" t="s">
        <v>166</v>
      </c>
      <c r="D8858">
        <v>18560.633115000001</v>
      </c>
      <c r="E8858" s="6" t="s">
        <v>46</v>
      </c>
      <c r="F8858" s="6" t="s">
        <v>45</v>
      </c>
      <c r="G8858">
        <v>20260723</v>
      </c>
    </row>
    <row r="8859" spans="1:7" x14ac:dyDescent="0.2">
      <c r="A8859" s="6" t="s">
        <v>206</v>
      </c>
      <c r="B8859" s="6" t="s">
        <v>191</v>
      </c>
      <c r="C8859" s="6" t="s">
        <v>166</v>
      </c>
      <c r="D8859">
        <v>7342.9591069999997</v>
      </c>
      <c r="E8859" s="6" t="s">
        <v>48</v>
      </c>
      <c r="F8859" s="6" t="s">
        <v>47</v>
      </c>
      <c r="G8859">
        <v>20260723</v>
      </c>
    </row>
    <row r="8860" spans="1:7" x14ac:dyDescent="0.2">
      <c r="A8860" s="6" t="s">
        <v>206</v>
      </c>
      <c r="B8860" s="6" t="s">
        <v>191</v>
      </c>
      <c r="C8860" s="6" t="s">
        <v>166</v>
      </c>
      <c r="D8860">
        <v>716375.27284800005</v>
      </c>
      <c r="E8860" s="6" t="s">
        <v>50</v>
      </c>
      <c r="F8860" s="6" t="s">
        <v>49</v>
      </c>
      <c r="G8860">
        <v>20260723</v>
      </c>
    </row>
    <row r="8861" spans="1:7" x14ac:dyDescent="0.2">
      <c r="A8861" s="6" t="s">
        <v>206</v>
      </c>
      <c r="B8861" s="6" t="s">
        <v>191</v>
      </c>
      <c r="C8861" s="6" t="s">
        <v>166</v>
      </c>
      <c r="D8861">
        <v>3138.2678799999999</v>
      </c>
      <c r="E8861" s="6" t="s">
        <v>52</v>
      </c>
      <c r="F8861" s="6" t="s">
        <v>51</v>
      </c>
      <c r="G8861">
        <v>20260723</v>
      </c>
    </row>
    <row r="8862" spans="1:7" x14ac:dyDescent="0.2">
      <c r="A8862" s="6" t="s">
        <v>206</v>
      </c>
      <c r="B8862" s="6" t="s">
        <v>191</v>
      </c>
      <c r="C8862" s="6" t="s">
        <v>166</v>
      </c>
      <c r="D8862">
        <v>7302.5378799999999</v>
      </c>
      <c r="E8862" s="6" t="s">
        <v>54</v>
      </c>
      <c r="F8862" s="6" t="s">
        <v>53</v>
      </c>
      <c r="G8862">
        <v>20260723</v>
      </c>
    </row>
    <row r="8863" spans="1:7" x14ac:dyDescent="0.2">
      <c r="A8863" s="6" t="s">
        <v>206</v>
      </c>
      <c r="B8863" s="6" t="s">
        <v>191</v>
      </c>
      <c r="C8863" s="6" t="s">
        <v>166</v>
      </c>
      <c r="D8863">
        <v>598.59000100000003</v>
      </c>
      <c r="E8863" s="6" t="s">
        <v>56</v>
      </c>
      <c r="F8863" s="6" t="s">
        <v>55</v>
      </c>
      <c r="G8863">
        <v>20260723</v>
      </c>
    </row>
    <row r="8864" spans="1:7" x14ac:dyDescent="0.2">
      <c r="A8864" s="6" t="s">
        <v>206</v>
      </c>
      <c r="B8864" s="6" t="s">
        <v>191</v>
      </c>
      <c r="C8864" s="6" t="s">
        <v>166</v>
      </c>
      <c r="D8864">
        <v>173258.92105500001</v>
      </c>
      <c r="E8864" s="6" t="s">
        <v>58</v>
      </c>
      <c r="F8864" s="6" t="s">
        <v>57</v>
      </c>
      <c r="G8864">
        <v>20260723</v>
      </c>
    </row>
    <row r="8865" spans="1:7" x14ac:dyDescent="0.2">
      <c r="A8865" s="6" t="s">
        <v>206</v>
      </c>
      <c r="B8865" s="6" t="s">
        <v>191</v>
      </c>
      <c r="C8865" s="6" t="s">
        <v>166</v>
      </c>
      <c r="D8865">
        <v>120372.44868099999</v>
      </c>
      <c r="E8865" s="6" t="s">
        <v>60</v>
      </c>
      <c r="F8865" s="6" t="s">
        <v>59</v>
      </c>
      <c r="G8865">
        <v>20260723</v>
      </c>
    </row>
    <row r="8866" spans="1:7" x14ac:dyDescent="0.2">
      <c r="A8866" s="6" t="s">
        <v>206</v>
      </c>
      <c r="B8866" s="6" t="s">
        <v>191</v>
      </c>
      <c r="C8866" s="6" t="s">
        <v>166</v>
      </c>
      <c r="D8866">
        <v>1709.5180310000001</v>
      </c>
      <c r="E8866" s="6" t="s">
        <v>62</v>
      </c>
      <c r="F8866" s="6" t="s">
        <v>61</v>
      </c>
      <c r="G8866">
        <v>20260723</v>
      </c>
    </row>
    <row r="8867" spans="1:7" x14ac:dyDescent="0.2">
      <c r="A8867" s="6" t="s">
        <v>206</v>
      </c>
      <c r="B8867" s="6" t="s">
        <v>191</v>
      </c>
      <c r="C8867" s="6" t="s">
        <v>166</v>
      </c>
      <c r="D8867">
        <v>69069.500413999995</v>
      </c>
      <c r="E8867" s="6" t="s">
        <v>64</v>
      </c>
      <c r="F8867" s="6" t="s">
        <v>63</v>
      </c>
      <c r="G8867">
        <v>20260723</v>
      </c>
    </row>
    <row r="8868" spans="1:7" x14ac:dyDescent="0.2">
      <c r="A8868" s="6" t="s">
        <v>206</v>
      </c>
      <c r="B8868" s="6" t="s">
        <v>191</v>
      </c>
      <c r="C8868" s="6" t="s">
        <v>166</v>
      </c>
      <c r="D8868">
        <v>49593.430236</v>
      </c>
      <c r="E8868" s="6" t="s">
        <v>66</v>
      </c>
      <c r="F8868" s="6" t="s">
        <v>65</v>
      </c>
      <c r="G8868">
        <v>20260723</v>
      </c>
    </row>
    <row r="8869" spans="1:7" x14ac:dyDescent="0.2">
      <c r="A8869" s="6" t="s">
        <v>206</v>
      </c>
      <c r="B8869" s="6" t="s">
        <v>191</v>
      </c>
      <c r="C8869" s="6" t="s">
        <v>166</v>
      </c>
      <c r="D8869">
        <v>83824.804785999993</v>
      </c>
      <c r="E8869" s="6" t="s">
        <v>68</v>
      </c>
      <c r="F8869" s="6" t="s">
        <v>67</v>
      </c>
      <c r="G8869">
        <v>20260723</v>
      </c>
    </row>
    <row r="8870" spans="1:7" x14ac:dyDescent="0.2">
      <c r="A8870" s="6" t="s">
        <v>206</v>
      </c>
      <c r="B8870" s="6" t="s">
        <v>191</v>
      </c>
      <c r="C8870" s="6" t="s">
        <v>166</v>
      </c>
      <c r="D8870">
        <v>65080.855624999997</v>
      </c>
      <c r="E8870" s="6" t="s">
        <v>70</v>
      </c>
      <c r="F8870" s="6" t="s">
        <v>69</v>
      </c>
      <c r="G8870">
        <v>20260723</v>
      </c>
    </row>
    <row r="8871" spans="1:7" x14ac:dyDescent="0.2">
      <c r="A8871" s="6" t="s">
        <v>206</v>
      </c>
      <c r="B8871" s="6" t="s">
        <v>191</v>
      </c>
      <c r="C8871" s="6" t="s">
        <v>166</v>
      </c>
      <c r="D8871">
        <v>62778.378019999996</v>
      </c>
      <c r="E8871" s="6" t="s">
        <v>72</v>
      </c>
      <c r="F8871" s="6" t="s">
        <v>71</v>
      </c>
      <c r="G8871">
        <v>20260723</v>
      </c>
    </row>
    <row r="8872" spans="1:7" x14ac:dyDescent="0.2">
      <c r="A8872" s="6" t="s">
        <v>206</v>
      </c>
      <c r="B8872" s="6" t="s">
        <v>191</v>
      </c>
      <c r="C8872" s="6" t="s">
        <v>166</v>
      </c>
      <c r="D8872">
        <v>2302.477206</v>
      </c>
      <c r="E8872" s="6" t="s">
        <v>74</v>
      </c>
      <c r="F8872" s="6" t="s">
        <v>73</v>
      </c>
      <c r="G8872">
        <v>20260723</v>
      </c>
    </row>
    <row r="8873" spans="1:7" x14ac:dyDescent="0.2">
      <c r="A8873" s="6" t="s">
        <v>206</v>
      </c>
      <c r="B8873" s="6" t="s">
        <v>191</v>
      </c>
      <c r="C8873" s="6" t="s">
        <v>166</v>
      </c>
      <c r="D8873">
        <v>15244.065919999999</v>
      </c>
      <c r="E8873" s="6" t="s">
        <v>76</v>
      </c>
      <c r="F8873" s="6" t="s">
        <v>75</v>
      </c>
      <c r="G8873">
        <v>20260723</v>
      </c>
    </row>
    <row r="8874" spans="1:7" x14ac:dyDescent="0.2">
      <c r="A8874" s="6" t="s">
        <v>206</v>
      </c>
      <c r="B8874" s="6" t="s">
        <v>191</v>
      </c>
      <c r="C8874" s="6" t="s">
        <v>166</v>
      </c>
      <c r="D8874">
        <v>962.29658300000006</v>
      </c>
      <c r="E8874" s="6" t="s">
        <v>78</v>
      </c>
      <c r="F8874" s="6" t="s">
        <v>77</v>
      </c>
      <c r="G8874">
        <v>20260723</v>
      </c>
    </row>
    <row r="8875" spans="1:7" x14ac:dyDescent="0.2">
      <c r="A8875" s="6" t="s">
        <v>206</v>
      </c>
      <c r="B8875" s="6" t="s">
        <v>191</v>
      </c>
      <c r="C8875" s="6" t="s">
        <v>166</v>
      </c>
      <c r="D8875">
        <v>14281.769337</v>
      </c>
      <c r="E8875" s="6" t="s">
        <v>80</v>
      </c>
      <c r="F8875" s="6" t="s">
        <v>79</v>
      </c>
      <c r="G8875">
        <v>20260723</v>
      </c>
    </row>
    <row r="8876" spans="1:7" x14ac:dyDescent="0.2">
      <c r="A8876" s="6" t="s">
        <v>206</v>
      </c>
      <c r="B8876" s="6" t="s">
        <v>191</v>
      </c>
      <c r="C8876" s="6" t="s">
        <v>166</v>
      </c>
      <c r="D8876">
        <v>3499.88364</v>
      </c>
      <c r="E8876" s="6" t="s">
        <v>82</v>
      </c>
      <c r="F8876" s="6" t="s">
        <v>81</v>
      </c>
      <c r="G8876">
        <v>20260723</v>
      </c>
    </row>
    <row r="8877" spans="1:7" x14ac:dyDescent="0.2">
      <c r="A8877" s="6" t="s">
        <v>206</v>
      </c>
      <c r="B8877" s="6" t="s">
        <v>191</v>
      </c>
      <c r="C8877" s="6" t="s">
        <v>166</v>
      </c>
      <c r="D8877">
        <v>56076.911488999998</v>
      </c>
      <c r="E8877" s="6" t="s">
        <v>84</v>
      </c>
      <c r="F8877" s="6" t="s">
        <v>83</v>
      </c>
      <c r="G8877">
        <v>20260723</v>
      </c>
    </row>
    <row r="8878" spans="1:7" x14ac:dyDescent="0.2">
      <c r="A8878" s="6" t="s">
        <v>206</v>
      </c>
      <c r="B8878" s="6" t="s">
        <v>191</v>
      </c>
      <c r="C8878" s="6" t="s">
        <v>166</v>
      </c>
      <c r="D8878">
        <v>10029.250061000001</v>
      </c>
      <c r="E8878" s="6" t="s">
        <v>86</v>
      </c>
      <c r="F8878" s="6" t="s">
        <v>85</v>
      </c>
      <c r="G8878">
        <v>20260723</v>
      </c>
    </row>
    <row r="8879" spans="1:7" x14ac:dyDescent="0.2">
      <c r="A8879" s="6" t="s">
        <v>206</v>
      </c>
      <c r="B8879" s="6" t="s">
        <v>191</v>
      </c>
      <c r="C8879" s="6" t="s">
        <v>166</v>
      </c>
      <c r="D8879">
        <v>1817.455035</v>
      </c>
      <c r="E8879" s="6" t="s">
        <v>88</v>
      </c>
      <c r="F8879" s="6" t="s">
        <v>87</v>
      </c>
      <c r="G8879">
        <v>20260723</v>
      </c>
    </row>
    <row r="8880" spans="1:7" x14ac:dyDescent="0.2">
      <c r="A8880" s="6" t="s">
        <v>206</v>
      </c>
      <c r="B8880" s="6" t="s">
        <v>191</v>
      </c>
      <c r="C8880" s="6" t="s">
        <v>166</v>
      </c>
      <c r="D8880">
        <v>29464.448847</v>
      </c>
      <c r="E8880" s="6" t="s">
        <v>90</v>
      </c>
      <c r="F8880" s="6" t="s">
        <v>89</v>
      </c>
      <c r="G8880">
        <v>20260723</v>
      </c>
    </row>
    <row r="8881" spans="1:7" x14ac:dyDescent="0.2">
      <c r="A8881" s="6" t="s">
        <v>206</v>
      </c>
      <c r="B8881" s="6" t="s">
        <v>191</v>
      </c>
      <c r="C8881" s="6" t="s">
        <v>166</v>
      </c>
      <c r="D8881">
        <v>54.285693000000002</v>
      </c>
      <c r="E8881" s="6" t="s">
        <v>92</v>
      </c>
      <c r="F8881" s="6" t="s">
        <v>91</v>
      </c>
      <c r="G8881">
        <v>20260723</v>
      </c>
    </row>
    <row r="8882" spans="1:7" x14ac:dyDescent="0.2">
      <c r="A8882" s="6" t="s">
        <v>206</v>
      </c>
      <c r="B8882" s="6" t="s">
        <v>191</v>
      </c>
      <c r="C8882" s="6" t="s">
        <v>166</v>
      </c>
      <c r="D8882">
        <v>0</v>
      </c>
      <c r="E8882" s="6" t="s">
        <v>94</v>
      </c>
      <c r="F8882" s="6" t="s">
        <v>93</v>
      </c>
      <c r="G8882">
        <v>20260723</v>
      </c>
    </row>
    <row r="8883" spans="1:7" x14ac:dyDescent="0.2">
      <c r="A8883" s="6" t="s">
        <v>206</v>
      </c>
      <c r="B8883" s="6" t="s">
        <v>191</v>
      </c>
      <c r="C8883" s="6" t="s">
        <v>166</v>
      </c>
      <c r="D8883">
        <v>12436.803515</v>
      </c>
      <c r="E8883" s="6" t="s">
        <v>96</v>
      </c>
      <c r="F8883" s="6" t="s">
        <v>95</v>
      </c>
      <c r="G8883">
        <v>20260723</v>
      </c>
    </row>
    <row r="8884" spans="1:7" x14ac:dyDescent="0.2">
      <c r="A8884" s="6" t="s">
        <v>206</v>
      </c>
      <c r="B8884" s="6" t="s">
        <v>191</v>
      </c>
      <c r="C8884" s="6" t="s">
        <v>166</v>
      </c>
      <c r="D8884">
        <v>4110.2992400000003</v>
      </c>
      <c r="E8884" s="6" t="s">
        <v>98</v>
      </c>
      <c r="F8884" s="6" t="s">
        <v>97</v>
      </c>
      <c r="G8884">
        <v>20260723</v>
      </c>
    </row>
    <row r="8885" spans="1:7" x14ac:dyDescent="0.2">
      <c r="A8885" s="6" t="s">
        <v>206</v>
      </c>
      <c r="B8885" s="6" t="s">
        <v>191</v>
      </c>
      <c r="C8885" s="6" t="s">
        <v>166</v>
      </c>
      <c r="D8885">
        <v>2656267.1185860001</v>
      </c>
      <c r="E8885" s="6" t="s">
        <v>100</v>
      </c>
      <c r="F8885" s="6" t="s">
        <v>99</v>
      </c>
      <c r="G8885">
        <v>20260723</v>
      </c>
    </row>
    <row r="8886" spans="1:7" x14ac:dyDescent="0.2">
      <c r="A8886" s="6" t="s">
        <v>206</v>
      </c>
      <c r="B8886" s="6" t="s">
        <v>191</v>
      </c>
      <c r="C8886" s="6" t="s">
        <v>166</v>
      </c>
      <c r="E8886" s="6" t="s">
        <v>102</v>
      </c>
      <c r="F8886" s="6" t="s">
        <v>101</v>
      </c>
      <c r="G8886">
        <v>20260723</v>
      </c>
    </row>
    <row r="8887" spans="1:7" x14ac:dyDescent="0.2">
      <c r="A8887" s="6" t="s">
        <v>206</v>
      </c>
      <c r="B8887" s="6" t="s">
        <v>191</v>
      </c>
      <c r="C8887" s="6" t="s">
        <v>166</v>
      </c>
      <c r="D8887">
        <v>239127.362035</v>
      </c>
      <c r="E8887" s="6" t="s">
        <v>167</v>
      </c>
      <c r="F8887" s="6" t="s">
        <v>103</v>
      </c>
      <c r="G8887">
        <v>20260723</v>
      </c>
    </row>
    <row r="8888" spans="1:7" x14ac:dyDescent="0.2">
      <c r="A8888" s="6" t="s">
        <v>206</v>
      </c>
      <c r="B8888" s="6" t="s">
        <v>191</v>
      </c>
      <c r="C8888" s="6" t="s">
        <v>166</v>
      </c>
      <c r="D8888">
        <v>229248.715001</v>
      </c>
      <c r="E8888" s="6" t="s">
        <v>168</v>
      </c>
      <c r="F8888" s="6" t="s">
        <v>104</v>
      </c>
      <c r="G8888">
        <v>20260723</v>
      </c>
    </row>
    <row r="8889" spans="1:7" x14ac:dyDescent="0.2">
      <c r="A8889" s="6" t="s">
        <v>206</v>
      </c>
      <c r="B8889" s="6" t="s">
        <v>191</v>
      </c>
      <c r="C8889" s="6" t="s">
        <v>166</v>
      </c>
      <c r="D8889">
        <v>331.01573000000002</v>
      </c>
      <c r="E8889" s="6" t="s">
        <v>106</v>
      </c>
      <c r="F8889" s="6" t="s">
        <v>105</v>
      </c>
      <c r="G8889">
        <v>20260723</v>
      </c>
    </row>
    <row r="8890" spans="1:7" x14ac:dyDescent="0.2">
      <c r="A8890" s="6" t="s">
        <v>206</v>
      </c>
      <c r="B8890" s="6" t="s">
        <v>191</v>
      </c>
      <c r="C8890" s="6" t="s">
        <v>166</v>
      </c>
      <c r="D8890">
        <v>218402.58654399999</v>
      </c>
      <c r="E8890" s="6" t="s">
        <v>108</v>
      </c>
      <c r="F8890" s="6" t="s">
        <v>107</v>
      </c>
      <c r="G8890">
        <v>20260723</v>
      </c>
    </row>
    <row r="8891" spans="1:7" x14ac:dyDescent="0.2">
      <c r="A8891" s="6" t="s">
        <v>206</v>
      </c>
      <c r="B8891" s="6" t="s">
        <v>191</v>
      </c>
      <c r="C8891" s="6" t="s">
        <v>166</v>
      </c>
      <c r="D8891">
        <v>10515.112727</v>
      </c>
      <c r="E8891" s="6" t="s">
        <v>110</v>
      </c>
      <c r="F8891" s="6" t="s">
        <v>109</v>
      </c>
      <c r="G8891">
        <v>20260723</v>
      </c>
    </row>
    <row r="8892" spans="1:7" x14ac:dyDescent="0.2">
      <c r="A8892" s="6" t="s">
        <v>206</v>
      </c>
      <c r="B8892" s="6" t="s">
        <v>191</v>
      </c>
      <c r="C8892" s="6" t="s">
        <v>166</v>
      </c>
      <c r="D8892">
        <v>9878.6432960000002</v>
      </c>
      <c r="E8892" s="6" t="s">
        <v>112</v>
      </c>
      <c r="F8892" s="6" t="s">
        <v>111</v>
      </c>
      <c r="G8892">
        <v>20260723</v>
      </c>
    </row>
    <row r="8893" spans="1:7" x14ac:dyDescent="0.2">
      <c r="A8893" s="6" t="s">
        <v>206</v>
      </c>
      <c r="B8893" s="6" t="s">
        <v>191</v>
      </c>
      <c r="C8893" s="6" t="s">
        <v>166</v>
      </c>
      <c r="D8893">
        <v>16.002642999999999</v>
      </c>
      <c r="E8893" s="6" t="s">
        <v>106</v>
      </c>
      <c r="F8893" s="6" t="s">
        <v>113</v>
      </c>
      <c r="G8893">
        <v>20260723</v>
      </c>
    </row>
    <row r="8894" spans="1:7" x14ac:dyDescent="0.2">
      <c r="A8894" s="6" t="s">
        <v>206</v>
      </c>
      <c r="B8894" s="6" t="s">
        <v>191</v>
      </c>
      <c r="C8894" s="6" t="s">
        <v>166</v>
      </c>
      <c r="D8894">
        <v>9190.4530720000002</v>
      </c>
      <c r="E8894" s="6" t="s">
        <v>108</v>
      </c>
      <c r="F8894" s="6" t="s">
        <v>114</v>
      </c>
      <c r="G8894">
        <v>20260723</v>
      </c>
    </row>
    <row r="8895" spans="1:7" x14ac:dyDescent="0.2">
      <c r="A8895" s="6" t="s">
        <v>206</v>
      </c>
      <c r="B8895" s="6" t="s">
        <v>191</v>
      </c>
      <c r="C8895" s="6" t="s">
        <v>166</v>
      </c>
      <c r="D8895">
        <v>672.18758000000003</v>
      </c>
      <c r="E8895" s="6" t="s">
        <v>110</v>
      </c>
      <c r="F8895" s="6" t="s">
        <v>115</v>
      </c>
      <c r="G8895">
        <v>20260723</v>
      </c>
    </row>
    <row r="8896" spans="1:7" x14ac:dyDescent="0.2">
      <c r="A8896" s="6" t="s">
        <v>206</v>
      </c>
      <c r="B8896" s="6" t="s">
        <v>191</v>
      </c>
      <c r="C8896" s="6" t="s">
        <v>166</v>
      </c>
      <c r="D8896">
        <v>1388242.2091320001</v>
      </c>
      <c r="E8896" s="6" t="s">
        <v>117</v>
      </c>
      <c r="F8896" s="6" t="s">
        <v>116</v>
      </c>
      <c r="G8896">
        <v>20260723</v>
      </c>
    </row>
    <row r="8897" spans="1:7" x14ac:dyDescent="0.2">
      <c r="A8897" s="6" t="s">
        <v>206</v>
      </c>
      <c r="B8897" s="6" t="s">
        <v>191</v>
      </c>
      <c r="C8897" s="6" t="s">
        <v>166</v>
      </c>
      <c r="D8897">
        <v>362321.66671800002</v>
      </c>
      <c r="E8897" s="6" t="s">
        <v>119</v>
      </c>
      <c r="F8897" s="6" t="s">
        <v>118</v>
      </c>
      <c r="G8897">
        <v>20260723</v>
      </c>
    </row>
    <row r="8898" spans="1:7" x14ac:dyDescent="0.2">
      <c r="A8898" s="6" t="s">
        <v>206</v>
      </c>
      <c r="B8898" s="6" t="s">
        <v>191</v>
      </c>
      <c r="C8898" s="6" t="s">
        <v>166</v>
      </c>
      <c r="D8898">
        <v>21.890401000000001</v>
      </c>
      <c r="E8898" s="6" t="s">
        <v>106</v>
      </c>
      <c r="F8898" s="6" t="s">
        <v>120</v>
      </c>
      <c r="G8898">
        <v>20260723</v>
      </c>
    </row>
    <row r="8899" spans="1:7" x14ac:dyDescent="0.2">
      <c r="A8899" s="6" t="s">
        <v>206</v>
      </c>
      <c r="B8899" s="6" t="s">
        <v>191</v>
      </c>
      <c r="C8899" s="6" t="s">
        <v>166</v>
      </c>
      <c r="D8899">
        <v>344833.50117800001</v>
      </c>
      <c r="E8899" s="6" t="s">
        <v>108</v>
      </c>
      <c r="F8899" s="6" t="s">
        <v>121</v>
      </c>
      <c r="G8899">
        <v>20260723</v>
      </c>
    </row>
    <row r="8900" spans="1:7" x14ac:dyDescent="0.2">
      <c r="A8900" s="6" t="s">
        <v>206</v>
      </c>
      <c r="B8900" s="6" t="s">
        <v>191</v>
      </c>
      <c r="C8900" s="6" t="s">
        <v>166</v>
      </c>
      <c r="D8900">
        <v>17466.275099999999</v>
      </c>
      <c r="E8900" s="6" t="s">
        <v>110</v>
      </c>
      <c r="F8900" s="6" t="s">
        <v>122</v>
      </c>
      <c r="G8900">
        <v>20260723</v>
      </c>
    </row>
    <row r="8901" spans="1:7" x14ac:dyDescent="0.2">
      <c r="A8901" s="6" t="s">
        <v>206</v>
      </c>
      <c r="B8901" s="6" t="s">
        <v>191</v>
      </c>
      <c r="C8901" s="6" t="s">
        <v>166</v>
      </c>
      <c r="D8901">
        <v>1025920.542454</v>
      </c>
      <c r="E8901" s="6" t="s">
        <v>169</v>
      </c>
      <c r="F8901" s="6" t="s">
        <v>123</v>
      </c>
      <c r="G8901">
        <v>20260723</v>
      </c>
    </row>
    <row r="8902" spans="1:7" x14ac:dyDescent="0.2">
      <c r="A8902" s="6" t="s">
        <v>206</v>
      </c>
      <c r="B8902" s="6" t="s">
        <v>191</v>
      </c>
      <c r="C8902" s="6" t="s">
        <v>166</v>
      </c>
      <c r="D8902">
        <v>33.289923999999999</v>
      </c>
      <c r="E8902" s="6" t="s">
        <v>106</v>
      </c>
      <c r="F8902" s="6" t="s">
        <v>124</v>
      </c>
      <c r="G8902">
        <v>20260723</v>
      </c>
    </row>
    <row r="8903" spans="1:7" x14ac:dyDescent="0.2">
      <c r="A8903" s="6" t="s">
        <v>206</v>
      </c>
      <c r="B8903" s="6" t="s">
        <v>191</v>
      </c>
      <c r="C8903" s="6" t="s">
        <v>166</v>
      </c>
      <c r="D8903">
        <v>1015841.107221</v>
      </c>
      <c r="E8903" s="6" t="s">
        <v>108</v>
      </c>
      <c r="F8903" s="6" t="s">
        <v>125</v>
      </c>
      <c r="G8903">
        <v>20260723</v>
      </c>
    </row>
    <row r="8904" spans="1:7" x14ac:dyDescent="0.2">
      <c r="A8904" s="6" t="s">
        <v>206</v>
      </c>
      <c r="B8904" s="6" t="s">
        <v>191</v>
      </c>
      <c r="C8904" s="6" t="s">
        <v>166</v>
      </c>
      <c r="D8904">
        <v>10046.14531</v>
      </c>
      <c r="E8904" s="6" t="s">
        <v>110</v>
      </c>
      <c r="F8904" s="6" t="s">
        <v>126</v>
      </c>
      <c r="G8904">
        <v>20260723</v>
      </c>
    </row>
    <row r="8905" spans="1:7" x14ac:dyDescent="0.2">
      <c r="A8905" s="6" t="s">
        <v>206</v>
      </c>
      <c r="B8905" s="6" t="s">
        <v>191</v>
      </c>
      <c r="C8905" s="6" t="s">
        <v>166</v>
      </c>
      <c r="D8905">
        <v>187560.70284799999</v>
      </c>
      <c r="E8905" s="6" t="s">
        <v>170</v>
      </c>
      <c r="F8905" s="6" t="s">
        <v>127</v>
      </c>
      <c r="G8905">
        <v>20260723</v>
      </c>
    </row>
    <row r="8906" spans="1:7" x14ac:dyDescent="0.2">
      <c r="A8906" s="6" t="s">
        <v>206</v>
      </c>
      <c r="B8906" s="6" t="s">
        <v>191</v>
      </c>
      <c r="C8906" s="6" t="s">
        <v>166</v>
      </c>
      <c r="D8906">
        <v>10.633096999999999</v>
      </c>
      <c r="E8906" s="6" t="s">
        <v>106</v>
      </c>
      <c r="F8906" s="6" t="s">
        <v>128</v>
      </c>
      <c r="G8906">
        <v>20260723</v>
      </c>
    </row>
    <row r="8907" spans="1:7" x14ac:dyDescent="0.2">
      <c r="A8907" s="6" t="s">
        <v>206</v>
      </c>
      <c r="B8907" s="6" t="s">
        <v>191</v>
      </c>
      <c r="C8907" s="6" t="s">
        <v>166</v>
      </c>
      <c r="D8907">
        <v>185381.60337600001</v>
      </c>
      <c r="E8907" s="6" t="s">
        <v>108</v>
      </c>
      <c r="F8907" s="6" t="s">
        <v>129</v>
      </c>
      <c r="G8907">
        <v>20260723</v>
      </c>
    </row>
    <row r="8908" spans="1:7" x14ac:dyDescent="0.2">
      <c r="A8908" s="6" t="s">
        <v>206</v>
      </c>
      <c r="B8908" s="6" t="s">
        <v>191</v>
      </c>
      <c r="C8908" s="6" t="s">
        <v>166</v>
      </c>
      <c r="D8908">
        <v>2168.466375</v>
      </c>
      <c r="E8908" s="6" t="s">
        <v>110</v>
      </c>
      <c r="F8908" s="6" t="s">
        <v>130</v>
      </c>
      <c r="G8908">
        <v>20260723</v>
      </c>
    </row>
    <row r="8909" spans="1:7" x14ac:dyDescent="0.2">
      <c r="A8909" s="6" t="s">
        <v>206</v>
      </c>
      <c r="B8909" s="6" t="s">
        <v>191</v>
      </c>
      <c r="C8909" s="6" t="s">
        <v>166</v>
      </c>
      <c r="E8909" s="6" t="s">
        <v>132</v>
      </c>
      <c r="F8909" s="6" t="s">
        <v>131</v>
      </c>
      <c r="G8909">
        <v>20260723</v>
      </c>
    </row>
    <row r="8910" spans="1:7" x14ac:dyDescent="0.2">
      <c r="A8910" s="6" t="s">
        <v>206</v>
      </c>
      <c r="B8910" s="6" t="s">
        <v>191</v>
      </c>
      <c r="C8910" s="6" t="s">
        <v>166</v>
      </c>
      <c r="D8910">
        <v>356.125653</v>
      </c>
      <c r="E8910" s="6" t="s">
        <v>134</v>
      </c>
      <c r="F8910" s="6" t="s">
        <v>133</v>
      </c>
      <c r="G8910">
        <v>20260723</v>
      </c>
    </row>
    <row r="8911" spans="1:7" x14ac:dyDescent="0.2">
      <c r="A8911" s="6" t="s">
        <v>206</v>
      </c>
      <c r="B8911" s="6" t="s">
        <v>191</v>
      </c>
      <c r="C8911" s="6" t="s">
        <v>166</v>
      </c>
      <c r="D8911">
        <v>8726.6912929999999</v>
      </c>
      <c r="E8911" s="6" t="s">
        <v>136</v>
      </c>
      <c r="F8911" s="6" t="s">
        <v>135</v>
      </c>
      <c r="G8911">
        <v>20260723</v>
      </c>
    </row>
    <row r="8912" spans="1:7" x14ac:dyDescent="0.2">
      <c r="A8912" s="6" t="s">
        <v>206</v>
      </c>
      <c r="B8912" s="6" t="s">
        <v>191</v>
      </c>
      <c r="C8912" s="6" t="s">
        <v>166</v>
      </c>
      <c r="D8912">
        <v>37501.30502</v>
      </c>
      <c r="E8912" s="6" t="s">
        <v>138</v>
      </c>
      <c r="F8912" s="6" t="s">
        <v>137</v>
      </c>
      <c r="G8912">
        <v>20260723</v>
      </c>
    </row>
    <row r="8913" spans="1:7" x14ac:dyDescent="0.2">
      <c r="A8913" s="6" t="s">
        <v>206</v>
      </c>
      <c r="B8913" s="6" t="s">
        <v>191</v>
      </c>
      <c r="C8913" s="6" t="s">
        <v>166</v>
      </c>
      <c r="D8913">
        <v>40325.446411999998</v>
      </c>
      <c r="E8913" s="6" t="s">
        <v>140</v>
      </c>
      <c r="F8913" s="6" t="s">
        <v>139</v>
      </c>
      <c r="G8913">
        <v>20260723</v>
      </c>
    </row>
    <row r="8914" spans="1:7" x14ac:dyDescent="0.2">
      <c r="A8914" s="6" t="s">
        <v>206</v>
      </c>
      <c r="B8914" s="6" t="s">
        <v>191</v>
      </c>
      <c r="C8914" s="6" t="s">
        <v>166</v>
      </c>
      <c r="D8914">
        <v>67066.685926999999</v>
      </c>
      <c r="E8914" s="6" t="s">
        <v>142</v>
      </c>
      <c r="F8914" s="6" t="s">
        <v>141</v>
      </c>
      <c r="G8914">
        <v>20260723</v>
      </c>
    </row>
    <row r="8915" spans="1:7" x14ac:dyDescent="0.2">
      <c r="A8915" s="6" t="s">
        <v>206</v>
      </c>
      <c r="B8915" s="6" t="s">
        <v>191</v>
      </c>
      <c r="C8915" s="6" t="s">
        <v>166</v>
      </c>
      <c r="D8915">
        <v>2463.7655399999999</v>
      </c>
      <c r="E8915" s="6" t="s">
        <v>52</v>
      </c>
      <c r="F8915" s="6" t="s">
        <v>143</v>
      </c>
      <c r="G8915">
        <v>20260723</v>
      </c>
    </row>
    <row r="8916" spans="1:7" x14ac:dyDescent="0.2">
      <c r="A8916" s="6" t="s">
        <v>206</v>
      </c>
      <c r="B8916" s="6" t="s">
        <v>191</v>
      </c>
      <c r="C8916" s="6" t="s">
        <v>166</v>
      </c>
      <c r="D8916">
        <v>594.40292799999997</v>
      </c>
      <c r="E8916" s="6" t="s">
        <v>145</v>
      </c>
      <c r="F8916" s="6" t="s">
        <v>144</v>
      </c>
      <c r="G8916">
        <v>20260723</v>
      </c>
    </row>
    <row r="8917" spans="1:7" x14ac:dyDescent="0.2">
      <c r="A8917" s="6" t="s">
        <v>206</v>
      </c>
      <c r="B8917" s="6" t="s">
        <v>191</v>
      </c>
      <c r="C8917" s="6" t="s">
        <v>166</v>
      </c>
      <c r="D8917">
        <v>45934.758563000003</v>
      </c>
      <c r="E8917" s="6" t="s">
        <v>147</v>
      </c>
      <c r="F8917" s="6" t="s">
        <v>146</v>
      </c>
      <c r="G8917">
        <v>20260723</v>
      </c>
    </row>
    <row r="8918" spans="1:7" x14ac:dyDescent="0.2">
      <c r="A8918" s="6" t="s">
        <v>206</v>
      </c>
      <c r="B8918" s="6" t="s">
        <v>191</v>
      </c>
      <c r="C8918" s="6" t="s">
        <v>166</v>
      </c>
      <c r="D8918">
        <v>8403.3808790000003</v>
      </c>
      <c r="E8918" s="6" t="s">
        <v>149</v>
      </c>
      <c r="F8918" s="6" t="s">
        <v>148</v>
      </c>
      <c r="G8918">
        <v>20260723</v>
      </c>
    </row>
    <row r="8919" spans="1:7" x14ac:dyDescent="0.2">
      <c r="A8919" s="6" t="s">
        <v>206</v>
      </c>
      <c r="B8919" s="6" t="s">
        <v>191</v>
      </c>
      <c r="C8919" s="6" t="s">
        <v>166</v>
      </c>
      <c r="D8919">
        <v>1619.280037</v>
      </c>
      <c r="E8919" s="6" t="s">
        <v>151</v>
      </c>
      <c r="F8919" s="6" t="s">
        <v>150</v>
      </c>
      <c r="G8919">
        <v>20260723</v>
      </c>
    </row>
    <row r="8920" spans="1:7" x14ac:dyDescent="0.2">
      <c r="A8920" s="6" t="s">
        <v>206</v>
      </c>
      <c r="B8920" s="6" t="s">
        <v>191</v>
      </c>
      <c r="C8920" s="6" t="s">
        <v>166</v>
      </c>
      <c r="D8920">
        <v>15829.073254999999</v>
      </c>
      <c r="E8920" s="6" t="s">
        <v>153</v>
      </c>
      <c r="F8920" s="6" t="s">
        <v>152</v>
      </c>
      <c r="G8920">
        <v>20260723</v>
      </c>
    </row>
    <row r="8921" spans="1:7" x14ac:dyDescent="0.2">
      <c r="A8921" s="6" t="s">
        <v>206</v>
      </c>
      <c r="B8921" s="6" t="s">
        <v>191</v>
      </c>
      <c r="C8921" s="6" t="s">
        <v>166</v>
      </c>
      <c r="D8921">
        <v>30797.596880000001</v>
      </c>
      <c r="E8921" s="6" t="s">
        <v>155</v>
      </c>
      <c r="F8921" s="6" t="s">
        <v>154</v>
      </c>
      <c r="G8921">
        <v>20260723</v>
      </c>
    </row>
    <row r="8922" spans="1:7" x14ac:dyDescent="0.2">
      <c r="A8922" s="6" t="s">
        <v>206</v>
      </c>
      <c r="B8922" s="6" t="s">
        <v>191</v>
      </c>
      <c r="C8922" s="6" t="s">
        <v>166</v>
      </c>
      <c r="D8922">
        <v>144.88143500000001</v>
      </c>
      <c r="E8922" s="6" t="s">
        <v>157</v>
      </c>
      <c r="F8922" s="6" t="s">
        <v>156</v>
      </c>
      <c r="G8922">
        <v>20260723</v>
      </c>
    </row>
    <row r="8923" spans="1:7" x14ac:dyDescent="0.2">
      <c r="A8923" s="6" t="s">
        <v>206</v>
      </c>
      <c r="B8923" s="6" t="s">
        <v>191</v>
      </c>
      <c r="C8923" s="6" t="s">
        <v>166</v>
      </c>
      <c r="D8923">
        <v>30652.715445000002</v>
      </c>
      <c r="E8923" s="6" t="s">
        <v>159</v>
      </c>
      <c r="F8923" s="6" t="s">
        <v>158</v>
      </c>
      <c r="G8923">
        <v>20260723</v>
      </c>
    </row>
    <row r="8924" spans="1:7" x14ac:dyDescent="0.2">
      <c r="A8924" s="6" t="s">
        <v>206</v>
      </c>
      <c r="B8924" s="6" t="s">
        <v>191</v>
      </c>
      <c r="C8924" s="6" t="s">
        <v>166</v>
      </c>
      <c r="D8924">
        <v>6207.0039569999999</v>
      </c>
      <c r="E8924" s="6" t="s">
        <v>161</v>
      </c>
      <c r="F8924" s="6" t="s">
        <v>160</v>
      </c>
      <c r="G8924">
        <v>20260723</v>
      </c>
    </row>
    <row r="8925" spans="1:7" x14ac:dyDescent="0.2">
      <c r="A8925" s="6" t="s">
        <v>206</v>
      </c>
      <c r="B8925" s="6" t="s">
        <v>191</v>
      </c>
      <c r="C8925" s="6" t="s">
        <v>166</v>
      </c>
      <c r="D8925">
        <v>2080755.7866080001</v>
      </c>
      <c r="E8925" s="6" t="s">
        <v>163</v>
      </c>
      <c r="F8925" s="6" t="s">
        <v>162</v>
      </c>
      <c r="G8925">
        <v>20260723</v>
      </c>
    </row>
    <row r="8926" spans="1:7" x14ac:dyDescent="0.2">
      <c r="A8926" s="6" t="s">
        <v>206</v>
      </c>
      <c r="B8926" s="6" t="s">
        <v>191</v>
      </c>
      <c r="C8926" s="6" t="s">
        <v>166</v>
      </c>
      <c r="D8926">
        <v>575511.33197499998</v>
      </c>
      <c r="E8926" s="6" t="s">
        <v>165</v>
      </c>
      <c r="F8926" s="6" t="s">
        <v>164</v>
      </c>
      <c r="G8926">
        <v>20260723</v>
      </c>
    </row>
    <row r="8927" spans="1:7" x14ac:dyDescent="0.2">
      <c r="A8927" s="6" t="s">
        <v>206</v>
      </c>
      <c r="B8927" s="6" t="s">
        <v>192</v>
      </c>
      <c r="C8927" s="6" t="s">
        <v>166</v>
      </c>
      <c r="E8927" s="6" t="s">
        <v>12</v>
      </c>
      <c r="F8927" s="6" t="s">
        <v>11</v>
      </c>
      <c r="G8927">
        <v>20260723</v>
      </c>
    </row>
    <row r="8928" spans="1:7" x14ac:dyDescent="0.2">
      <c r="A8928" s="6" t="s">
        <v>206</v>
      </c>
      <c r="B8928" s="6" t="s">
        <v>192</v>
      </c>
      <c r="C8928" s="6" t="s">
        <v>166</v>
      </c>
      <c r="E8928" s="6" t="s">
        <v>16</v>
      </c>
      <c r="F8928" s="6" t="s">
        <v>15</v>
      </c>
      <c r="G8928">
        <v>20260723</v>
      </c>
    </row>
    <row r="8929" spans="1:7" x14ac:dyDescent="0.2">
      <c r="A8929" s="6" t="s">
        <v>206</v>
      </c>
      <c r="B8929" s="6" t="s">
        <v>192</v>
      </c>
      <c r="C8929" s="6" t="s">
        <v>166</v>
      </c>
      <c r="E8929" s="6" t="s">
        <v>18</v>
      </c>
      <c r="F8929" s="6" t="s">
        <v>17</v>
      </c>
      <c r="G8929">
        <v>20260723</v>
      </c>
    </row>
    <row r="8930" spans="1:7" x14ac:dyDescent="0.2">
      <c r="A8930" s="6" t="s">
        <v>206</v>
      </c>
      <c r="B8930" s="6" t="s">
        <v>192</v>
      </c>
      <c r="C8930" s="6" t="s">
        <v>166</v>
      </c>
      <c r="D8930">
        <v>9.0000000000000002E-6</v>
      </c>
      <c r="E8930" s="6" t="s">
        <v>20</v>
      </c>
      <c r="F8930" s="6" t="s">
        <v>19</v>
      </c>
      <c r="G8930">
        <v>20260723</v>
      </c>
    </row>
    <row r="8931" spans="1:7" x14ac:dyDescent="0.2">
      <c r="A8931" s="6" t="s">
        <v>206</v>
      </c>
      <c r="B8931" s="6" t="s">
        <v>192</v>
      </c>
      <c r="C8931" s="6" t="s">
        <v>166</v>
      </c>
      <c r="D8931">
        <v>13922.833906</v>
      </c>
      <c r="E8931" s="6" t="s">
        <v>22</v>
      </c>
      <c r="F8931" s="6" t="s">
        <v>21</v>
      </c>
      <c r="G8931">
        <v>20260723</v>
      </c>
    </row>
    <row r="8932" spans="1:7" x14ac:dyDescent="0.2">
      <c r="A8932" s="6" t="s">
        <v>206</v>
      </c>
      <c r="B8932" s="6" t="s">
        <v>192</v>
      </c>
      <c r="C8932" s="6" t="s">
        <v>166</v>
      </c>
      <c r="D8932">
        <v>464.71182700000003</v>
      </c>
      <c r="E8932" s="6" t="s">
        <v>24</v>
      </c>
      <c r="F8932" s="6" t="s">
        <v>23</v>
      </c>
      <c r="G8932">
        <v>20260723</v>
      </c>
    </row>
    <row r="8933" spans="1:7" x14ac:dyDescent="0.2">
      <c r="A8933" s="6" t="s">
        <v>206</v>
      </c>
      <c r="B8933" s="6" t="s">
        <v>192</v>
      </c>
      <c r="C8933" s="6" t="s">
        <v>166</v>
      </c>
      <c r="D8933">
        <v>7863.095112</v>
      </c>
      <c r="E8933" s="6" t="s">
        <v>26</v>
      </c>
      <c r="F8933" s="6" t="s">
        <v>25</v>
      </c>
      <c r="G8933">
        <v>20260723</v>
      </c>
    </row>
    <row r="8934" spans="1:7" x14ac:dyDescent="0.2">
      <c r="A8934" s="6" t="s">
        <v>206</v>
      </c>
      <c r="B8934" s="6" t="s">
        <v>192</v>
      </c>
      <c r="C8934" s="6" t="s">
        <v>166</v>
      </c>
      <c r="D8934">
        <v>1790205.838497</v>
      </c>
      <c r="E8934" s="6" t="s">
        <v>28</v>
      </c>
      <c r="F8934" s="6" t="s">
        <v>27</v>
      </c>
      <c r="G8934">
        <v>20260723</v>
      </c>
    </row>
    <row r="8935" spans="1:7" x14ac:dyDescent="0.2">
      <c r="A8935" s="6" t="s">
        <v>206</v>
      </c>
      <c r="B8935" s="6" t="s">
        <v>192</v>
      </c>
      <c r="C8935" s="6" t="s">
        <v>166</v>
      </c>
      <c r="D8935">
        <v>30552.228900999999</v>
      </c>
      <c r="E8935" s="6" t="s">
        <v>30</v>
      </c>
      <c r="F8935" s="6" t="s">
        <v>29</v>
      </c>
      <c r="G8935">
        <v>20260723</v>
      </c>
    </row>
    <row r="8936" spans="1:7" x14ac:dyDescent="0.2">
      <c r="A8936" s="6" t="s">
        <v>206</v>
      </c>
      <c r="B8936" s="6" t="s">
        <v>192</v>
      </c>
      <c r="C8936" s="6" t="s">
        <v>166</v>
      </c>
      <c r="D8936">
        <v>478047.85231799999</v>
      </c>
      <c r="E8936" s="6" t="s">
        <v>32</v>
      </c>
      <c r="F8936" s="6" t="s">
        <v>31</v>
      </c>
      <c r="G8936">
        <v>20260723</v>
      </c>
    </row>
    <row r="8937" spans="1:7" x14ac:dyDescent="0.2">
      <c r="A8937" s="6" t="s">
        <v>206</v>
      </c>
      <c r="B8937" s="6" t="s">
        <v>192</v>
      </c>
      <c r="C8937" s="6" t="s">
        <v>166</v>
      </c>
      <c r="D8937">
        <v>15122.561351</v>
      </c>
      <c r="E8937" s="6" t="s">
        <v>34</v>
      </c>
      <c r="F8937" s="6" t="s">
        <v>33</v>
      </c>
      <c r="G8937">
        <v>20260723</v>
      </c>
    </row>
    <row r="8938" spans="1:7" x14ac:dyDescent="0.2">
      <c r="A8938" s="6" t="s">
        <v>206</v>
      </c>
      <c r="B8938" s="6" t="s">
        <v>192</v>
      </c>
      <c r="C8938" s="6" t="s">
        <v>166</v>
      </c>
      <c r="D8938">
        <v>4747.0083940000004</v>
      </c>
      <c r="E8938" s="6" t="s">
        <v>36</v>
      </c>
      <c r="F8938" s="6" t="s">
        <v>35</v>
      </c>
      <c r="G8938">
        <v>20260723</v>
      </c>
    </row>
    <row r="8939" spans="1:7" x14ac:dyDescent="0.2">
      <c r="A8939" s="6" t="s">
        <v>206</v>
      </c>
      <c r="B8939" s="6" t="s">
        <v>192</v>
      </c>
      <c r="C8939" s="6" t="s">
        <v>166</v>
      </c>
      <c r="D8939">
        <v>10375.552957</v>
      </c>
      <c r="E8939" s="6" t="s">
        <v>38</v>
      </c>
      <c r="F8939" s="6" t="s">
        <v>37</v>
      </c>
      <c r="G8939">
        <v>20260723</v>
      </c>
    </row>
    <row r="8940" spans="1:7" x14ac:dyDescent="0.2">
      <c r="A8940" s="6" t="s">
        <v>206</v>
      </c>
      <c r="B8940" s="6" t="s">
        <v>192</v>
      </c>
      <c r="C8940" s="6" t="s">
        <v>166</v>
      </c>
      <c r="D8940">
        <v>671126.46911199996</v>
      </c>
      <c r="E8940" s="6" t="s">
        <v>40</v>
      </c>
      <c r="F8940" s="6" t="s">
        <v>39</v>
      </c>
      <c r="G8940">
        <v>20260723</v>
      </c>
    </row>
    <row r="8941" spans="1:7" x14ac:dyDescent="0.2">
      <c r="A8941" s="6" t="s">
        <v>206</v>
      </c>
      <c r="B8941" s="6" t="s">
        <v>192</v>
      </c>
      <c r="C8941" s="6" t="s">
        <v>166</v>
      </c>
      <c r="D8941">
        <v>294239.89758599998</v>
      </c>
      <c r="E8941" s="6" t="s">
        <v>42</v>
      </c>
      <c r="F8941" s="6" t="s">
        <v>41</v>
      </c>
      <c r="G8941">
        <v>20260723</v>
      </c>
    </row>
    <row r="8942" spans="1:7" x14ac:dyDescent="0.2">
      <c r="A8942" s="6" t="s">
        <v>206</v>
      </c>
      <c r="B8942" s="6" t="s">
        <v>192</v>
      </c>
      <c r="C8942" s="6" t="s">
        <v>166</v>
      </c>
      <c r="D8942">
        <v>354003.683922</v>
      </c>
      <c r="E8942" s="6" t="s">
        <v>44</v>
      </c>
      <c r="F8942" s="6" t="s">
        <v>43</v>
      </c>
      <c r="G8942">
        <v>20260723</v>
      </c>
    </row>
    <row r="8943" spans="1:7" x14ac:dyDescent="0.2">
      <c r="A8943" s="6" t="s">
        <v>206</v>
      </c>
      <c r="B8943" s="6" t="s">
        <v>192</v>
      </c>
      <c r="C8943" s="6" t="s">
        <v>166</v>
      </c>
      <c r="D8943">
        <v>15662.265170000001</v>
      </c>
      <c r="E8943" s="6" t="s">
        <v>46</v>
      </c>
      <c r="F8943" s="6" t="s">
        <v>45</v>
      </c>
      <c r="G8943">
        <v>20260723</v>
      </c>
    </row>
    <row r="8944" spans="1:7" x14ac:dyDescent="0.2">
      <c r="A8944" s="6" t="s">
        <v>206</v>
      </c>
      <c r="B8944" s="6" t="s">
        <v>192</v>
      </c>
      <c r="C8944" s="6" t="s">
        <v>166</v>
      </c>
      <c r="D8944">
        <v>7220.6224350000002</v>
      </c>
      <c r="E8944" s="6" t="s">
        <v>48</v>
      </c>
      <c r="F8944" s="6" t="s">
        <v>47</v>
      </c>
      <c r="G8944">
        <v>20260723</v>
      </c>
    </row>
    <row r="8945" spans="1:7" x14ac:dyDescent="0.2">
      <c r="A8945" s="6" t="s">
        <v>206</v>
      </c>
      <c r="B8945" s="6" t="s">
        <v>192</v>
      </c>
      <c r="C8945" s="6" t="s">
        <v>166</v>
      </c>
      <c r="D8945">
        <v>583385.32880000002</v>
      </c>
      <c r="E8945" s="6" t="s">
        <v>50</v>
      </c>
      <c r="F8945" s="6" t="s">
        <v>49</v>
      </c>
      <c r="G8945">
        <v>20260723</v>
      </c>
    </row>
    <row r="8946" spans="1:7" x14ac:dyDescent="0.2">
      <c r="A8946" s="6" t="s">
        <v>206</v>
      </c>
      <c r="B8946" s="6" t="s">
        <v>192</v>
      </c>
      <c r="C8946" s="6" t="s">
        <v>166</v>
      </c>
      <c r="D8946">
        <v>3348.9753909999999</v>
      </c>
      <c r="E8946" s="6" t="s">
        <v>52</v>
      </c>
      <c r="F8946" s="6" t="s">
        <v>51</v>
      </c>
      <c r="G8946">
        <v>20260723</v>
      </c>
    </row>
    <row r="8947" spans="1:7" x14ac:dyDescent="0.2">
      <c r="A8947" s="6" t="s">
        <v>206</v>
      </c>
      <c r="B8947" s="6" t="s">
        <v>192</v>
      </c>
      <c r="C8947" s="6" t="s">
        <v>166</v>
      </c>
      <c r="D8947">
        <v>8473.6926430000003</v>
      </c>
      <c r="E8947" s="6" t="s">
        <v>54</v>
      </c>
      <c r="F8947" s="6" t="s">
        <v>53</v>
      </c>
      <c r="G8947">
        <v>20260723</v>
      </c>
    </row>
    <row r="8948" spans="1:7" x14ac:dyDescent="0.2">
      <c r="A8948" s="6" t="s">
        <v>206</v>
      </c>
      <c r="B8948" s="6" t="s">
        <v>192</v>
      </c>
      <c r="C8948" s="6" t="s">
        <v>166</v>
      </c>
      <c r="D8948">
        <v>148.72998100000001</v>
      </c>
      <c r="E8948" s="6" t="s">
        <v>56</v>
      </c>
      <c r="F8948" s="6" t="s">
        <v>55</v>
      </c>
      <c r="G8948">
        <v>20260723</v>
      </c>
    </row>
    <row r="8949" spans="1:7" x14ac:dyDescent="0.2">
      <c r="A8949" s="6" t="s">
        <v>206</v>
      </c>
      <c r="B8949" s="6" t="s">
        <v>192</v>
      </c>
      <c r="C8949" s="6" t="s">
        <v>166</v>
      </c>
      <c r="D8949">
        <v>153972.35752699999</v>
      </c>
      <c r="E8949" s="6" t="s">
        <v>58</v>
      </c>
      <c r="F8949" s="6" t="s">
        <v>57</v>
      </c>
      <c r="G8949">
        <v>20260723</v>
      </c>
    </row>
    <row r="8950" spans="1:7" x14ac:dyDescent="0.2">
      <c r="A8950" s="6" t="s">
        <v>206</v>
      </c>
      <c r="B8950" s="6" t="s">
        <v>192</v>
      </c>
      <c r="C8950" s="6" t="s">
        <v>166</v>
      </c>
      <c r="D8950">
        <v>101715.117922</v>
      </c>
      <c r="E8950" s="6" t="s">
        <v>60</v>
      </c>
      <c r="F8950" s="6" t="s">
        <v>59</v>
      </c>
      <c r="G8950">
        <v>20260723</v>
      </c>
    </row>
    <row r="8951" spans="1:7" x14ac:dyDescent="0.2">
      <c r="A8951" s="6" t="s">
        <v>206</v>
      </c>
      <c r="B8951" s="6" t="s">
        <v>192</v>
      </c>
      <c r="C8951" s="6" t="s">
        <v>166</v>
      </c>
      <c r="D8951">
        <v>1518.2988809999999</v>
      </c>
      <c r="E8951" s="6" t="s">
        <v>62</v>
      </c>
      <c r="F8951" s="6" t="s">
        <v>61</v>
      </c>
      <c r="G8951">
        <v>20260723</v>
      </c>
    </row>
    <row r="8952" spans="1:7" x14ac:dyDescent="0.2">
      <c r="A8952" s="6" t="s">
        <v>206</v>
      </c>
      <c r="B8952" s="6" t="s">
        <v>192</v>
      </c>
      <c r="C8952" s="6" t="s">
        <v>166</v>
      </c>
      <c r="D8952">
        <v>55057.585851000003</v>
      </c>
      <c r="E8952" s="6" t="s">
        <v>64</v>
      </c>
      <c r="F8952" s="6" t="s">
        <v>63</v>
      </c>
      <c r="G8952">
        <v>20260723</v>
      </c>
    </row>
    <row r="8953" spans="1:7" x14ac:dyDescent="0.2">
      <c r="A8953" s="6" t="s">
        <v>206</v>
      </c>
      <c r="B8953" s="6" t="s">
        <v>192</v>
      </c>
      <c r="C8953" s="6" t="s">
        <v>166</v>
      </c>
      <c r="D8953">
        <v>45139.233189999999</v>
      </c>
      <c r="E8953" s="6" t="s">
        <v>66</v>
      </c>
      <c r="F8953" s="6" t="s">
        <v>65</v>
      </c>
      <c r="G8953">
        <v>20260723</v>
      </c>
    </row>
    <row r="8954" spans="1:7" x14ac:dyDescent="0.2">
      <c r="A8954" s="6" t="s">
        <v>206</v>
      </c>
      <c r="B8954" s="6" t="s">
        <v>192</v>
      </c>
      <c r="C8954" s="6" t="s">
        <v>166</v>
      </c>
      <c r="D8954">
        <v>78810.801705000005</v>
      </c>
      <c r="E8954" s="6" t="s">
        <v>68</v>
      </c>
      <c r="F8954" s="6" t="s">
        <v>67</v>
      </c>
      <c r="G8954">
        <v>20260723</v>
      </c>
    </row>
    <row r="8955" spans="1:7" x14ac:dyDescent="0.2">
      <c r="A8955" s="6" t="s">
        <v>206</v>
      </c>
      <c r="B8955" s="6" t="s">
        <v>192</v>
      </c>
      <c r="C8955" s="6" t="s">
        <v>166</v>
      </c>
      <c r="D8955">
        <v>65102.856122999998</v>
      </c>
      <c r="E8955" s="6" t="s">
        <v>70</v>
      </c>
      <c r="F8955" s="6" t="s">
        <v>69</v>
      </c>
      <c r="G8955">
        <v>20260723</v>
      </c>
    </row>
    <row r="8956" spans="1:7" x14ac:dyDescent="0.2">
      <c r="A8956" s="6" t="s">
        <v>206</v>
      </c>
      <c r="B8956" s="6" t="s">
        <v>192</v>
      </c>
      <c r="C8956" s="6" t="s">
        <v>166</v>
      </c>
      <c r="D8956">
        <v>62478.764872</v>
      </c>
      <c r="E8956" s="6" t="s">
        <v>72</v>
      </c>
      <c r="F8956" s="6" t="s">
        <v>71</v>
      </c>
      <c r="G8956">
        <v>20260723</v>
      </c>
    </row>
    <row r="8957" spans="1:7" x14ac:dyDescent="0.2">
      <c r="A8957" s="6" t="s">
        <v>206</v>
      </c>
      <c r="B8957" s="6" t="s">
        <v>192</v>
      </c>
      <c r="C8957" s="6" t="s">
        <v>166</v>
      </c>
      <c r="D8957">
        <v>2624.0912549999998</v>
      </c>
      <c r="E8957" s="6" t="s">
        <v>74</v>
      </c>
      <c r="F8957" s="6" t="s">
        <v>73</v>
      </c>
      <c r="G8957">
        <v>20260723</v>
      </c>
    </row>
    <row r="8958" spans="1:7" x14ac:dyDescent="0.2">
      <c r="A8958" s="6" t="s">
        <v>206</v>
      </c>
      <c r="B8958" s="6" t="s">
        <v>192</v>
      </c>
      <c r="C8958" s="6" t="s">
        <v>166</v>
      </c>
      <c r="D8958">
        <v>10367.894708</v>
      </c>
      <c r="E8958" s="6" t="s">
        <v>76</v>
      </c>
      <c r="F8958" s="6" t="s">
        <v>75</v>
      </c>
      <c r="G8958">
        <v>20260723</v>
      </c>
    </row>
    <row r="8959" spans="1:7" x14ac:dyDescent="0.2">
      <c r="A8959" s="6" t="s">
        <v>206</v>
      </c>
      <c r="B8959" s="6" t="s">
        <v>192</v>
      </c>
      <c r="C8959" s="6" t="s">
        <v>166</v>
      </c>
      <c r="D8959">
        <v>758.92682600000001</v>
      </c>
      <c r="E8959" s="6" t="s">
        <v>78</v>
      </c>
      <c r="F8959" s="6" t="s">
        <v>77</v>
      </c>
      <c r="G8959">
        <v>20260723</v>
      </c>
    </row>
    <row r="8960" spans="1:7" x14ac:dyDescent="0.2">
      <c r="A8960" s="6" t="s">
        <v>206</v>
      </c>
      <c r="B8960" s="6" t="s">
        <v>192</v>
      </c>
      <c r="C8960" s="6" t="s">
        <v>166</v>
      </c>
      <c r="D8960">
        <v>9608.9678829999993</v>
      </c>
      <c r="E8960" s="6" t="s">
        <v>80</v>
      </c>
      <c r="F8960" s="6" t="s">
        <v>79</v>
      </c>
      <c r="G8960">
        <v>20260723</v>
      </c>
    </row>
    <row r="8961" spans="1:7" x14ac:dyDescent="0.2">
      <c r="A8961" s="6" t="s">
        <v>206</v>
      </c>
      <c r="B8961" s="6" t="s">
        <v>192</v>
      </c>
      <c r="C8961" s="6" t="s">
        <v>166</v>
      </c>
      <c r="D8961">
        <v>3340.05087</v>
      </c>
      <c r="E8961" s="6" t="s">
        <v>82</v>
      </c>
      <c r="F8961" s="6" t="s">
        <v>81</v>
      </c>
      <c r="G8961">
        <v>20260723</v>
      </c>
    </row>
    <row r="8962" spans="1:7" x14ac:dyDescent="0.2">
      <c r="A8962" s="6" t="s">
        <v>206</v>
      </c>
      <c r="B8962" s="6" t="s">
        <v>192</v>
      </c>
      <c r="C8962" s="6" t="s">
        <v>166</v>
      </c>
      <c r="D8962">
        <v>49520.508440999998</v>
      </c>
      <c r="E8962" s="6" t="s">
        <v>84</v>
      </c>
      <c r="F8962" s="6" t="s">
        <v>83</v>
      </c>
      <c r="G8962">
        <v>20260723</v>
      </c>
    </row>
    <row r="8963" spans="1:7" x14ac:dyDescent="0.2">
      <c r="A8963" s="6" t="s">
        <v>206</v>
      </c>
      <c r="B8963" s="6" t="s">
        <v>192</v>
      </c>
      <c r="C8963" s="6" t="s">
        <v>166</v>
      </c>
      <c r="D8963">
        <v>23055.121116999999</v>
      </c>
      <c r="E8963" s="6" t="s">
        <v>86</v>
      </c>
      <c r="F8963" s="6" t="s">
        <v>85</v>
      </c>
      <c r="G8963">
        <v>20260723</v>
      </c>
    </row>
    <row r="8964" spans="1:7" x14ac:dyDescent="0.2">
      <c r="A8964" s="6" t="s">
        <v>206</v>
      </c>
      <c r="B8964" s="6" t="s">
        <v>192</v>
      </c>
      <c r="C8964" s="6" t="s">
        <v>166</v>
      </c>
      <c r="D8964">
        <v>2296.5990820000002</v>
      </c>
      <c r="E8964" s="6" t="s">
        <v>88</v>
      </c>
      <c r="F8964" s="6" t="s">
        <v>87</v>
      </c>
      <c r="G8964">
        <v>20260723</v>
      </c>
    </row>
    <row r="8965" spans="1:7" x14ac:dyDescent="0.2">
      <c r="A8965" s="6" t="s">
        <v>206</v>
      </c>
      <c r="B8965" s="6" t="s">
        <v>192</v>
      </c>
      <c r="C8965" s="6" t="s">
        <v>166</v>
      </c>
      <c r="D8965">
        <v>27465.967008</v>
      </c>
      <c r="E8965" s="6" t="s">
        <v>90</v>
      </c>
      <c r="F8965" s="6" t="s">
        <v>89</v>
      </c>
      <c r="G8965">
        <v>20260723</v>
      </c>
    </row>
    <row r="8966" spans="1:7" x14ac:dyDescent="0.2">
      <c r="A8966" s="6" t="s">
        <v>206</v>
      </c>
      <c r="B8966" s="6" t="s">
        <v>192</v>
      </c>
      <c r="C8966" s="6" t="s">
        <v>166</v>
      </c>
      <c r="D8966">
        <v>1097.3224720000001</v>
      </c>
      <c r="E8966" s="6" t="s">
        <v>92</v>
      </c>
      <c r="F8966" s="6" t="s">
        <v>91</v>
      </c>
      <c r="G8966">
        <v>20260723</v>
      </c>
    </row>
    <row r="8967" spans="1:7" x14ac:dyDescent="0.2">
      <c r="A8967" s="6" t="s">
        <v>206</v>
      </c>
      <c r="B8967" s="6" t="s">
        <v>192</v>
      </c>
      <c r="C8967" s="6" t="s">
        <v>166</v>
      </c>
      <c r="D8967">
        <v>5.0000000000000002E-5</v>
      </c>
      <c r="E8967" s="6" t="s">
        <v>94</v>
      </c>
      <c r="F8967" s="6" t="s">
        <v>93</v>
      </c>
      <c r="G8967">
        <v>20260723</v>
      </c>
    </row>
    <row r="8968" spans="1:7" x14ac:dyDescent="0.2">
      <c r="A8968" s="6" t="s">
        <v>206</v>
      </c>
      <c r="B8968" s="6" t="s">
        <v>192</v>
      </c>
      <c r="C8968" s="6" t="s">
        <v>166</v>
      </c>
      <c r="D8968">
        <v>11657.522358</v>
      </c>
      <c r="E8968" s="6" t="s">
        <v>96</v>
      </c>
      <c r="F8968" s="6" t="s">
        <v>95</v>
      </c>
      <c r="G8968">
        <v>20260723</v>
      </c>
    </row>
    <row r="8969" spans="1:7" x14ac:dyDescent="0.2">
      <c r="A8969" s="6" t="s">
        <v>206</v>
      </c>
      <c r="B8969" s="6" t="s">
        <v>192</v>
      </c>
      <c r="C8969" s="6" t="s">
        <v>166</v>
      </c>
      <c r="D8969">
        <v>4215.1473910000004</v>
      </c>
      <c r="E8969" s="6" t="s">
        <v>98</v>
      </c>
      <c r="F8969" s="6" t="s">
        <v>97</v>
      </c>
      <c r="G8969">
        <v>20260723</v>
      </c>
    </row>
    <row r="8970" spans="1:7" x14ac:dyDescent="0.2">
      <c r="A8970" s="6" t="s">
        <v>206</v>
      </c>
      <c r="B8970" s="6" t="s">
        <v>192</v>
      </c>
      <c r="C8970" s="6" t="s">
        <v>166</v>
      </c>
      <c r="D8970">
        <v>2266262.9444229999</v>
      </c>
      <c r="E8970" s="6" t="s">
        <v>100</v>
      </c>
      <c r="F8970" s="6" t="s">
        <v>99</v>
      </c>
      <c r="G8970">
        <v>20260723</v>
      </c>
    </row>
    <row r="8971" spans="1:7" x14ac:dyDescent="0.2">
      <c r="A8971" s="6" t="s">
        <v>206</v>
      </c>
      <c r="B8971" s="6" t="s">
        <v>192</v>
      </c>
      <c r="C8971" s="6" t="s">
        <v>166</v>
      </c>
      <c r="E8971" s="6" t="s">
        <v>102</v>
      </c>
      <c r="F8971" s="6" t="s">
        <v>101</v>
      </c>
      <c r="G8971">
        <v>20260723</v>
      </c>
    </row>
    <row r="8972" spans="1:7" x14ac:dyDescent="0.2">
      <c r="A8972" s="6" t="s">
        <v>206</v>
      </c>
      <c r="B8972" s="6" t="s">
        <v>192</v>
      </c>
      <c r="C8972" s="6" t="s">
        <v>166</v>
      </c>
      <c r="D8972">
        <v>235311.46741400001</v>
      </c>
      <c r="E8972" s="6" t="s">
        <v>167</v>
      </c>
      <c r="F8972" s="6" t="s">
        <v>103</v>
      </c>
      <c r="G8972">
        <v>20260723</v>
      </c>
    </row>
    <row r="8973" spans="1:7" x14ac:dyDescent="0.2">
      <c r="A8973" s="6" t="s">
        <v>206</v>
      </c>
      <c r="B8973" s="6" t="s">
        <v>192</v>
      </c>
      <c r="C8973" s="6" t="s">
        <v>166</v>
      </c>
      <c r="D8973">
        <v>225438.069972</v>
      </c>
      <c r="E8973" s="6" t="s">
        <v>168</v>
      </c>
      <c r="F8973" s="6" t="s">
        <v>104</v>
      </c>
      <c r="G8973">
        <v>20260723</v>
      </c>
    </row>
    <row r="8974" spans="1:7" x14ac:dyDescent="0.2">
      <c r="A8974" s="6" t="s">
        <v>206</v>
      </c>
      <c r="B8974" s="6" t="s">
        <v>192</v>
      </c>
      <c r="C8974" s="6" t="s">
        <v>166</v>
      </c>
      <c r="D8974">
        <v>70.459339999999997</v>
      </c>
      <c r="E8974" s="6" t="s">
        <v>106</v>
      </c>
      <c r="F8974" s="6" t="s">
        <v>105</v>
      </c>
      <c r="G8974">
        <v>20260723</v>
      </c>
    </row>
    <row r="8975" spans="1:7" x14ac:dyDescent="0.2">
      <c r="A8975" s="6" t="s">
        <v>206</v>
      </c>
      <c r="B8975" s="6" t="s">
        <v>192</v>
      </c>
      <c r="C8975" s="6" t="s">
        <v>166</v>
      </c>
      <c r="D8975">
        <v>216147.63284000001</v>
      </c>
      <c r="E8975" s="6" t="s">
        <v>108</v>
      </c>
      <c r="F8975" s="6" t="s">
        <v>107</v>
      </c>
      <c r="G8975">
        <v>20260723</v>
      </c>
    </row>
    <row r="8976" spans="1:7" x14ac:dyDescent="0.2">
      <c r="A8976" s="6" t="s">
        <v>206</v>
      </c>
      <c r="B8976" s="6" t="s">
        <v>192</v>
      </c>
      <c r="C8976" s="6" t="s">
        <v>166</v>
      </c>
      <c r="D8976">
        <v>9219.9777919999997</v>
      </c>
      <c r="E8976" s="6" t="s">
        <v>110</v>
      </c>
      <c r="F8976" s="6" t="s">
        <v>109</v>
      </c>
      <c r="G8976">
        <v>20260723</v>
      </c>
    </row>
    <row r="8977" spans="1:7" x14ac:dyDescent="0.2">
      <c r="A8977" s="6" t="s">
        <v>206</v>
      </c>
      <c r="B8977" s="6" t="s">
        <v>192</v>
      </c>
      <c r="C8977" s="6" t="s">
        <v>166</v>
      </c>
      <c r="D8977">
        <v>9873.3974469999994</v>
      </c>
      <c r="E8977" s="6" t="s">
        <v>112</v>
      </c>
      <c r="F8977" s="6" t="s">
        <v>111</v>
      </c>
      <c r="G8977">
        <v>20260723</v>
      </c>
    </row>
    <row r="8978" spans="1:7" x14ac:dyDescent="0.2">
      <c r="A8978" s="6" t="s">
        <v>206</v>
      </c>
      <c r="B8978" s="6" t="s">
        <v>192</v>
      </c>
      <c r="C8978" s="6" t="s">
        <v>166</v>
      </c>
      <c r="D8978">
        <v>-2.1305779999999999</v>
      </c>
      <c r="E8978" s="6" t="s">
        <v>106</v>
      </c>
      <c r="F8978" s="6" t="s">
        <v>113</v>
      </c>
      <c r="G8978">
        <v>20260723</v>
      </c>
    </row>
    <row r="8979" spans="1:7" x14ac:dyDescent="0.2">
      <c r="A8979" s="6" t="s">
        <v>206</v>
      </c>
      <c r="B8979" s="6" t="s">
        <v>192</v>
      </c>
      <c r="C8979" s="6" t="s">
        <v>166</v>
      </c>
      <c r="D8979">
        <v>9318.7694169999995</v>
      </c>
      <c r="E8979" s="6" t="s">
        <v>108</v>
      </c>
      <c r="F8979" s="6" t="s">
        <v>114</v>
      </c>
      <c r="G8979">
        <v>20260723</v>
      </c>
    </row>
    <row r="8980" spans="1:7" x14ac:dyDescent="0.2">
      <c r="A8980" s="6" t="s">
        <v>206</v>
      </c>
      <c r="B8980" s="6" t="s">
        <v>192</v>
      </c>
      <c r="C8980" s="6" t="s">
        <v>166</v>
      </c>
      <c r="D8980">
        <v>556.75860799999998</v>
      </c>
      <c r="E8980" s="6" t="s">
        <v>110</v>
      </c>
      <c r="F8980" s="6" t="s">
        <v>115</v>
      </c>
      <c r="G8980">
        <v>20260723</v>
      </c>
    </row>
    <row r="8981" spans="1:7" x14ac:dyDescent="0.2">
      <c r="A8981" s="6" t="s">
        <v>206</v>
      </c>
      <c r="B8981" s="6" t="s">
        <v>192</v>
      </c>
      <c r="C8981" s="6" t="s">
        <v>166</v>
      </c>
      <c r="D8981">
        <v>1078640.39913</v>
      </c>
      <c r="E8981" s="6" t="s">
        <v>117</v>
      </c>
      <c r="F8981" s="6" t="s">
        <v>116</v>
      </c>
      <c r="G8981">
        <v>20260723</v>
      </c>
    </row>
    <row r="8982" spans="1:7" x14ac:dyDescent="0.2">
      <c r="A8982" s="6" t="s">
        <v>206</v>
      </c>
      <c r="B8982" s="6" t="s">
        <v>192</v>
      </c>
      <c r="C8982" s="6" t="s">
        <v>166</v>
      </c>
      <c r="D8982">
        <v>307127.67908600002</v>
      </c>
      <c r="E8982" s="6" t="s">
        <v>119</v>
      </c>
      <c r="F8982" s="6" t="s">
        <v>118</v>
      </c>
      <c r="G8982">
        <v>20260723</v>
      </c>
    </row>
    <row r="8983" spans="1:7" x14ac:dyDescent="0.2">
      <c r="A8983" s="6" t="s">
        <v>206</v>
      </c>
      <c r="B8983" s="6" t="s">
        <v>192</v>
      </c>
      <c r="C8983" s="6" t="s">
        <v>166</v>
      </c>
      <c r="D8983">
        <v>23.717179000000002</v>
      </c>
      <c r="E8983" s="6" t="s">
        <v>106</v>
      </c>
      <c r="F8983" s="6" t="s">
        <v>120</v>
      </c>
      <c r="G8983">
        <v>20260723</v>
      </c>
    </row>
    <row r="8984" spans="1:7" x14ac:dyDescent="0.2">
      <c r="A8984" s="6" t="s">
        <v>206</v>
      </c>
      <c r="B8984" s="6" t="s">
        <v>192</v>
      </c>
      <c r="C8984" s="6" t="s">
        <v>166</v>
      </c>
      <c r="D8984">
        <v>294927.62489400001</v>
      </c>
      <c r="E8984" s="6" t="s">
        <v>108</v>
      </c>
      <c r="F8984" s="6" t="s">
        <v>121</v>
      </c>
      <c r="G8984">
        <v>20260723</v>
      </c>
    </row>
    <row r="8985" spans="1:7" x14ac:dyDescent="0.2">
      <c r="A8985" s="6" t="s">
        <v>206</v>
      </c>
      <c r="B8985" s="6" t="s">
        <v>192</v>
      </c>
      <c r="C8985" s="6" t="s">
        <v>166</v>
      </c>
      <c r="D8985">
        <v>12176.337014000001</v>
      </c>
      <c r="E8985" s="6" t="s">
        <v>110</v>
      </c>
      <c r="F8985" s="6" t="s">
        <v>122</v>
      </c>
      <c r="G8985">
        <v>20260723</v>
      </c>
    </row>
    <row r="8986" spans="1:7" x14ac:dyDescent="0.2">
      <c r="A8986" s="6" t="s">
        <v>206</v>
      </c>
      <c r="B8986" s="6" t="s">
        <v>192</v>
      </c>
      <c r="C8986" s="6" t="s">
        <v>166</v>
      </c>
      <c r="D8986">
        <v>771512.72004299995</v>
      </c>
      <c r="E8986" s="6" t="s">
        <v>169</v>
      </c>
      <c r="F8986" s="6" t="s">
        <v>123</v>
      </c>
      <c r="G8986">
        <v>20260723</v>
      </c>
    </row>
    <row r="8987" spans="1:7" x14ac:dyDescent="0.2">
      <c r="A8987" s="6" t="s">
        <v>206</v>
      </c>
      <c r="B8987" s="6" t="s">
        <v>192</v>
      </c>
      <c r="C8987" s="6" t="s">
        <v>166</v>
      </c>
      <c r="D8987">
        <v>26.819050000000001</v>
      </c>
      <c r="E8987" s="6" t="s">
        <v>106</v>
      </c>
      <c r="F8987" s="6" t="s">
        <v>124</v>
      </c>
      <c r="G8987">
        <v>20260723</v>
      </c>
    </row>
    <row r="8988" spans="1:7" x14ac:dyDescent="0.2">
      <c r="A8988" s="6" t="s">
        <v>206</v>
      </c>
      <c r="B8988" s="6" t="s">
        <v>192</v>
      </c>
      <c r="C8988" s="6" t="s">
        <v>166</v>
      </c>
      <c r="D8988">
        <v>764576.553939</v>
      </c>
      <c r="E8988" s="6" t="s">
        <v>108</v>
      </c>
      <c r="F8988" s="6" t="s">
        <v>125</v>
      </c>
      <c r="G8988">
        <v>20260723</v>
      </c>
    </row>
    <row r="8989" spans="1:7" x14ac:dyDescent="0.2">
      <c r="A8989" s="6" t="s">
        <v>206</v>
      </c>
      <c r="B8989" s="6" t="s">
        <v>192</v>
      </c>
      <c r="C8989" s="6" t="s">
        <v>166</v>
      </c>
      <c r="D8989">
        <v>6909.3470550000002</v>
      </c>
      <c r="E8989" s="6" t="s">
        <v>110</v>
      </c>
      <c r="F8989" s="6" t="s">
        <v>126</v>
      </c>
      <c r="G8989">
        <v>20260723</v>
      </c>
    </row>
    <row r="8990" spans="1:7" x14ac:dyDescent="0.2">
      <c r="A8990" s="6" t="s">
        <v>206</v>
      </c>
      <c r="B8990" s="6" t="s">
        <v>192</v>
      </c>
      <c r="C8990" s="6" t="s">
        <v>166</v>
      </c>
      <c r="D8990">
        <v>167727.503157</v>
      </c>
      <c r="E8990" s="6" t="s">
        <v>170</v>
      </c>
      <c r="F8990" s="6" t="s">
        <v>127</v>
      </c>
      <c r="G8990">
        <v>20260723</v>
      </c>
    </row>
    <row r="8991" spans="1:7" x14ac:dyDescent="0.2">
      <c r="A8991" s="6" t="s">
        <v>206</v>
      </c>
      <c r="B8991" s="6" t="s">
        <v>192</v>
      </c>
      <c r="C8991" s="6" t="s">
        <v>166</v>
      </c>
      <c r="D8991">
        <v>8.5906110000000009</v>
      </c>
      <c r="E8991" s="6" t="s">
        <v>106</v>
      </c>
      <c r="F8991" s="6" t="s">
        <v>128</v>
      </c>
      <c r="G8991">
        <v>20260723</v>
      </c>
    </row>
    <row r="8992" spans="1:7" x14ac:dyDescent="0.2">
      <c r="A8992" s="6" t="s">
        <v>206</v>
      </c>
      <c r="B8992" s="6" t="s">
        <v>192</v>
      </c>
      <c r="C8992" s="6" t="s">
        <v>166</v>
      </c>
      <c r="D8992">
        <v>165552.54032199999</v>
      </c>
      <c r="E8992" s="6" t="s">
        <v>108</v>
      </c>
      <c r="F8992" s="6" t="s">
        <v>129</v>
      </c>
      <c r="G8992">
        <v>20260723</v>
      </c>
    </row>
    <row r="8993" spans="1:7" x14ac:dyDescent="0.2">
      <c r="A8993" s="6" t="s">
        <v>206</v>
      </c>
      <c r="B8993" s="6" t="s">
        <v>192</v>
      </c>
      <c r="C8993" s="6" t="s">
        <v>166</v>
      </c>
      <c r="D8993">
        <v>2166.3722250000001</v>
      </c>
      <c r="E8993" s="6" t="s">
        <v>110</v>
      </c>
      <c r="F8993" s="6" t="s">
        <v>130</v>
      </c>
      <c r="G8993">
        <v>20260723</v>
      </c>
    </row>
    <row r="8994" spans="1:7" x14ac:dyDescent="0.2">
      <c r="A8994" s="6" t="s">
        <v>206</v>
      </c>
      <c r="B8994" s="6" t="s">
        <v>192</v>
      </c>
      <c r="C8994" s="6" t="s">
        <v>166</v>
      </c>
      <c r="E8994" s="6" t="s">
        <v>132</v>
      </c>
      <c r="F8994" s="6" t="s">
        <v>131</v>
      </c>
      <c r="G8994">
        <v>20260723</v>
      </c>
    </row>
    <row r="8995" spans="1:7" x14ac:dyDescent="0.2">
      <c r="A8995" s="6" t="s">
        <v>206</v>
      </c>
      <c r="B8995" s="6" t="s">
        <v>192</v>
      </c>
      <c r="C8995" s="6" t="s">
        <v>166</v>
      </c>
      <c r="D8995">
        <v>113.927987</v>
      </c>
      <c r="E8995" s="6" t="s">
        <v>134</v>
      </c>
      <c r="F8995" s="6" t="s">
        <v>133</v>
      </c>
      <c r="G8995">
        <v>20260723</v>
      </c>
    </row>
    <row r="8996" spans="1:7" x14ac:dyDescent="0.2">
      <c r="A8996" s="6" t="s">
        <v>206</v>
      </c>
      <c r="B8996" s="6" t="s">
        <v>192</v>
      </c>
      <c r="C8996" s="6" t="s">
        <v>166</v>
      </c>
      <c r="D8996">
        <v>8299.0812839999999</v>
      </c>
      <c r="E8996" s="6" t="s">
        <v>136</v>
      </c>
      <c r="F8996" s="6" t="s">
        <v>135</v>
      </c>
      <c r="G8996">
        <v>20260723</v>
      </c>
    </row>
    <row r="8997" spans="1:7" x14ac:dyDescent="0.2">
      <c r="A8997" s="6" t="s">
        <v>206</v>
      </c>
      <c r="B8997" s="6" t="s">
        <v>192</v>
      </c>
      <c r="C8997" s="6" t="s">
        <v>166</v>
      </c>
      <c r="D8997">
        <v>26101.892810000001</v>
      </c>
      <c r="E8997" s="6" t="s">
        <v>138</v>
      </c>
      <c r="F8997" s="6" t="s">
        <v>137</v>
      </c>
      <c r="G8997">
        <v>20260723</v>
      </c>
    </row>
    <row r="8998" spans="1:7" x14ac:dyDescent="0.2">
      <c r="A8998" s="6" t="s">
        <v>206</v>
      </c>
      <c r="B8998" s="6" t="s">
        <v>192</v>
      </c>
      <c r="C8998" s="6" t="s">
        <v>166</v>
      </c>
      <c r="D8998">
        <v>35286.590643000003</v>
      </c>
      <c r="E8998" s="6" t="s">
        <v>140</v>
      </c>
      <c r="F8998" s="6" t="s">
        <v>139</v>
      </c>
      <c r="G8998">
        <v>20260723</v>
      </c>
    </row>
    <row r="8999" spans="1:7" x14ac:dyDescent="0.2">
      <c r="A8999" s="6" t="s">
        <v>206</v>
      </c>
      <c r="B8999" s="6" t="s">
        <v>192</v>
      </c>
      <c r="C8999" s="6" t="s">
        <v>166</v>
      </c>
      <c r="D8999">
        <v>61884.819615</v>
      </c>
      <c r="E8999" s="6" t="s">
        <v>142</v>
      </c>
      <c r="F8999" s="6" t="s">
        <v>141</v>
      </c>
      <c r="G8999">
        <v>20260723</v>
      </c>
    </row>
    <row r="9000" spans="1:7" x14ac:dyDescent="0.2">
      <c r="A9000" s="6" t="s">
        <v>206</v>
      </c>
      <c r="B9000" s="6" t="s">
        <v>192</v>
      </c>
      <c r="C9000" s="6" t="s">
        <v>166</v>
      </c>
      <c r="D9000">
        <v>5630.7408640000003</v>
      </c>
      <c r="E9000" s="6" t="s">
        <v>52</v>
      </c>
      <c r="F9000" s="6" t="s">
        <v>143</v>
      </c>
      <c r="G9000">
        <v>20260723</v>
      </c>
    </row>
    <row r="9001" spans="1:7" x14ac:dyDescent="0.2">
      <c r="A9001" s="6" t="s">
        <v>206</v>
      </c>
      <c r="B9001" s="6" t="s">
        <v>192</v>
      </c>
      <c r="C9001" s="6" t="s">
        <v>166</v>
      </c>
      <c r="D9001">
        <v>611.22622799999999</v>
      </c>
      <c r="E9001" s="6" t="s">
        <v>145</v>
      </c>
      <c r="F9001" s="6" t="s">
        <v>144</v>
      </c>
      <c r="G9001">
        <v>20260723</v>
      </c>
    </row>
    <row r="9002" spans="1:7" x14ac:dyDescent="0.2">
      <c r="A9002" s="6" t="s">
        <v>206</v>
      </c>
      <c r="B9002" s="6" t="s">
        <v>192</v>
      </c>
      <c r="C9002" s="6" t="s">
        <v>166</v>
      </c>
      <c r="D9002">
        <v>38520.240436</v>
      </c>
      <c r="E9002" s="6" t="s">
        <v>147</v>
      </c>
      <c r="F9002" s="6" t="s">
        <v>146</v>
      </c>
      <c r="G9002">
        <v>20260723</v>
      </c>
    </row>
    <row r="9003" spans="1:7" x14ac:dyDescent="0.2">
      <c r="A9003" s="6" t="s">
        <v>206</v>
      </c>
      <c r="B9003" s="6" t="s">
        <v>192</v>
      </c>
      <c r="C9003" s="6" t="s">
        <v>166</v>
      </c>
      <c r="D9003">
        <v>11210.453889</v>
      </c>
      <c r="E9003" s="6" t="s">
        <v>149</v>
      </c>
      <c r="F9003" s="6" t="s">
        <v>148</v>
      </c>
      <c r="G9003">
        <v>20260723</v>
      </c>
    </row>
    <row r="9004" spans="1:7" x14ac:dyDescent="0.2">
      <c r="A9004" s="6" t="s">
        <v>206</v>
      </c>
      <c r="B9004" s="6" t="s">
        <v>192</v>
      </c>
      <c r="C9004" s="6" t="s">
        <v>166</v>
      </c>
      <c r="D9004">
        <v>5733.4688040000001</v>
      </c>
      <c r="E9004" s="6" t="s">
        <v>151</v>
      </c>
      <c r="F9004" s="6" t="s">
        <v>150</v>
      </c>
      <c r="G9004">
        <v>20260723</v>
      </c>
    </row>
    <row r="9005" spans="1:7" x14ac:dyDescent="0.2">
      <c r="A9005" s="6" t="s">
        <v>206</v>
      </c>
      <c r="B9005" s="6" t="s">
        <v>192</v>
      </c>
      <c r="C9005" s="6" t="s">
        <v>166</v>
      </c>
      <c r="D9005">
        <v>15095.859337</v>
      </c>
      <c r="E9005" s="6" t="s">
        <v>153</v>
      </c>
      <c r="F9005" s="6" t="s">
        <v>152</v>
      </c>
      <c r="G9005">
        <v>20260723</v>
      </c>
    </row>
    <row r="9006" spans="1:7" x14ac:dyDescent="0.2">
      <c r="A9006" s="6" t="s">
        <v>206</v>
      </c>
      <c r="B9006" s="6" t="s">
        <v>192</v>
      </c>
      <c r="C9006" s="6" t="s">
        <v>166</v>
      </c>
      <c r="D9006">
        <v>27649.589507000001</v>
      </c>
      <c r="E9006" s="6" t="s">
        <v>155</v>
      </c>
      <c r="F9006" s="6" t="s">
        <v>154</v>
      </c>
      <c r="G9006">
        <v>20260723</v>
      </c>
    </row>
    <row r="9007" spans="1:7" x14ac:dyDescent="0.2">
      <c r="A9007" s="6" t="s">
        <v>206</v>
      </c>
      <c r="B9007" s="6" t="s">
        <v>192</v>
      </c>
      <c r="C9007" s="6" t="s">
        <v>166</v>
      </c>
      <c r="D9007">
        <v>1131.646348</v>
      </c>
      <c r="E9007" s="6" t="s">
        <v>157</v>
      </c>
      <c r="F9007" s="6" t="s">
        <v>156</v>
      </c>
      <c r="G9007">
        <v>20260723</v>
      </c>
    </row>
    <row r="9008" spans="1:7" x14ac:dyDescent="0.2">
      <c r="A9008" s="6" t="s">
        <v>206</v>
      </c>
      <c r="B9008" s="6" t="s">
        <v>192</v>
      </c>
      <c r="C9008" s="6" t="s">
        <v>166</v>
      </c>
      <c r="D9008">
        <v>26517.943158999999</v>
      </c>
      <c r="E9008" s="6" t="s">
        <v>159</v>
      </c>
      <c r="F9008" s="6" t="s">
        <v>158</v>
      </c>
      <c r="G9008">
        <v>20260723</v>
      </c>
    </row>
    <row r="9009" spans="1:7" x14ac:dyDescent="0.2">
      <c r="A9009" s="6" t="s">
        <v>206</v>
      </c>
      <c r="B9009" s="6" t="s">
        <v>192</v>
      </c>
      <c r="C9009" s="6" t="s">
        <v>166</v>
      </c>
      <c r="D9009">
        <v>7080.1767790000004</v>
      </c>
      <c r="E9009" s="6" t="s">
        <v>161</v>
      </c>
      <c r="F9009" s="6" t="s">
        <v>160</v>
      </c>
      <c r="G9009">
        <v>20260723</v>
      </c>
    </row>
    <row r="9010" spans="1:7" x14ac:dyDescent="0.2">
      <c r="A9010" s="6" t="s">
        <v>206</v>
      </c>
      <c r="B9010" s="6" t="s">
        <v>192</v>
      </c>
      <c r="C9010" s="6" t="s">
        <v>166</v>
      </c>
      <c r="D9010">
        <v>1724897.4378879999</v>
      </c>
      <c r="E9010" s="6" t="s">
        <v>163</v>
      </c>
      <c r="F9010" s="6" t="s">
        <v>162</v>
      </c>
      <c r="G9010">
        <v>20260723</v>
      </c>
    </row>
    <row r="9011" spans="1:7" x14ac:dyDescent="0.2">
      <c r="A9011" s="6" t="s">
        <v>206</v>
      </c>
      <c r="B9011" s="6" t="s">
        <v>192</v>
      </c>
      <c r="C9011" s="6" t="s">
        <v>166</v>
      </c>
      <c r="D9011">
        <v>541365.50635699998</v>
      </c>
      <c r="E9011" s="6" t="s">
        <v>165</v>
      </c>
      <c r="F9011" s="6" t="s">
        <v>164</v>
      </c>
      <c r="G9011">
        <v>20260723</v>
      </c>
    </row>
    <row r="9012" spans="1:7" x14ac:dyDescent="0.2">
      <c r="A9012" s="6" t="s">
        <v>206</v>
      </c>
      <c r="B9012" s="6" t="s">
        <v>193</v>
      </c>
      <c r="C9012" s="6" t="s">
        <v>166</v>
      </c>
      <c r="E9012" s="6" t="s">
        <v>12</v>
      </c>
      <c r="F9012" s="6" t="s">
        <v>11</v>
      </c>
      <c r="G9012">
        <v>20260723</v>
      </c>
    </row>
    <row r="9013" spans="1:7" x14ac:dyDescent="0.2">
      <c r="A9013" s="6" t="s">
        <v>206</v>
      </c>
      <c r="B9013" s="6" t="s">
        <v>193</v>
      </c>
      <c r="C9013" s="6" t="s">
        <v>166</v>
      </c>
      <c r="E9013" s="6" t="s">
        <v>16</v>
      </c>
      <c r="F9013" s="6" t="s">
        <v>15</v>
      </c>
      <c r="G9013">
        <v>20260723</v>
      </c>
    </row>
    <row r="9014" spans="1:7" x14ac:dyDescent="0.2">
      <c r="A9014" s="6" t="s">
        <v>206</v>
      </c>
      <c r="B9014" s="6" t="s">
        <v>193</v>
      </c>
      <c r="C9014" s="6" t="s">
        <v>166</v>
      </c>
      <c r="E9014" s="6" t="s">
        <v>18</v>
      </c>
      <c r="F9014" s="6" t="s">
        <v>17</v>
      </c>
      <c r="G9014">
        <v>20260723</v>
      </c>
    </row>
    <row r="9015" spans="1:7" x14ac:dyDescent="0.2">
      <c r="A9015" s="6" t="s">
        <v>206</v>
      </c>
      <c r="B9015" s="6" t="s">
        <v>193</v>
      </c>
      <c r="C9015" s="6" t="s">
        <v>166</v>
      </c>
      <c r="D9015">
        <v>9.0000000000000002E-6</v>
      </c>
      <c r="E9015" s="6" t="s">
        <v>20</v>
      </c>
      <c r="F9015" s="6" t="s">
        <v>19</v>
      </c>
      <c r="G9015">
        <v>20260723</v>
      </c>
    </row>
    <row r="9016" spans="1:7" x14ac:dyDescent="0.2">
      <c r="A9016" s="6" t="s">
        <v>206</v>
      </c>
      <c r="B9016" s="6" t="s">
        <v>193</v>
      </c>
      <c r="C9016" s="6" t="s">
        <v>166</v>
      </c>
      <c r="D9016">
        <v>13697.791057</v>
      </c>
      <c r="E9016" s="6" t="s">
        <v>22</v>
      </c>
      <c r="F9016" s="6" t="s">
        <v>21</v>
      </c>
      <c r="G9016">
        <v>20260723</v>
      </c>
    </row>
    <row r="9017" spans="1:7" x14ac:dyDescent="0.2">
      <c r="A9017" s="6" t="s">
        <v>206</v>
      </c>
      <c r="B9017" s="6" t="s">
        <v>193</v>
      </c>
      <c r="C9017" s="6" t="s">
        <v>166</v>
      </c>
      <c r="D9017">
        <v>465.33559600000001</v>
      </c>
      <c r="E9017" s="6" t="s">
        <v>24</v>
      </c>
      <c r="F9017" s="6" t="s">
        <v>23</v>
      </c>
      <c r="G9017">
        <v>20260723</v>
      </c>
    </row>
    <row r="9018" spans="1:7" x14ac:dyDescent="0.2">
      <c r="A9018" s="6" t="s">
        <v>206</v>
      </c>
      <c r="B9018" s="6" t="s">
        <v>193</v>
      </c>
      <c r="C9018" s="6" t="s">
        <v>166</v>
      </c>
      <c r="D9018">
        <v>7756.1459960000002</v>
      </c>
      <c r="E9018" s="6" t="s">
        <v>26</v>
      </c>
      <c r="F9018" s="6" t="s">
        <v>25</v>
      </c>
      <c r="G9018">
        <v>20260723</v>
      </c>
    </row>
    <row r="9019" spans="1:7" x14ac:dyDescent="0.2">
      <c r="A9019" s="6" t="s">
        <v>206</v>
      </c>
      <c r="B9019" s="6" t="s">
        <v>193</v>
      </c>
      <c r="C9019" s="6" t="s">
        <v>166</v>
      </c>
      <c r="D9019">
        <v>1873250.753604</v>
      </c>
      <c r="E9019" s="6" t="s">
        <v>28</v>
      </c>
      <c r="F9019" s="6" t="s">
        <v>27</v>
      </c>
      <c r="G9019">
        <v>20260723</v>
      </c>
    </row>
    <row r="9020" spans="1:7" x14ac:dyDescent="0.2">
      <c r="A9020" s="6" t="s">
        <v>206</v>
      </c>
      <c r="B9020" s="6" t="s">
        <v>193</v>
      </c>
      <c r="C9020" s="6" t="s">
        <v>166</v>
      </c>
      <c r="D9020">
        <v>26165.572194</v>
      </c>
      <c r="E9020" s="6" t="s">
        <v>30</v>
      </c>
      <c r="F9020" s="6" t="s">
        <v>29</v>
      </c>
      <c r="G9020">
        <v>20260723</v>
      </c>
    </row>
    <row r="9021" spans="1:7" x14ac:dyDescent="0.2">
      <c r="A9021" s="6" t="s">
        <v>206</v>
      </c>
      <c r="B9021" s="6" t="s">
        <v>193</v>
      </c>
      <c r="C9021" s="6" t="s">
        <v>166</v>
      </c>
      <c r="D9021">
        <v>521366.48474799999</v>
      </c>
      <c r="E9021" s="6" t="s">
        <v>32</v>
      </c>
      <c r="F9021" s="6" t="s">
        <v>31</v>
      </c>
      <c r="G9021">
        <v>20260723</v>
      </c>
    </row>
    <row r="9022" spans="1:7" x14ac:dyDescent="0.2">
      <c r="A9022" s="6" t="s">
        <v>206</v>
      </c>
      <c r="B9022" s="6" t="s">
        <v>193</v>
      </c>
      <c r="C9022" s="6" t="s">
        <v>166</v>
      </c>
      <c r="D9022">
        <v>12807.115526</v>
      </c>
      <c r="E9022" s="6" t="s">
        <v>34</v>
      </c>
      <c r="F9022" s="6" t="s">
        <v>33</v>
      </c>
      <c r="G9022">
        <v>20260723</v>
      </c>
    </row>
    <row r="9023" spans="1:7" x14ac:dyDescent="0.2">
      <c r="A9023" s="6" t="s">
        <v>206</v>
      </c>
      <c r="B9023" s="6" t="s">
        <v>193</v>
      </c>
      <c r="C9023" s="6" t="s">
        <v>166</v>
      </c>
      <c r="D9023">
        <v>2395.1368440000001</v>
      </c>
      <c r="E9023" s="6" t="s">
        <v>36</v>
      </c>
      <c r="F9023" s="6" t="s">
        <v>35</v>
      </c>
      <c r="G9023">
        <v>20260723</v>
      </c>
    </row>
    <row r="9024" spans="1:7" x14ac:dyDescent="0.2">
      <c r="A9024" s="6" t="s">
        <v>206</v>
      </c>
      <c r="B9024" s="6" t="s">
        <v>193</v>
      </c>
      <c r="C9024" s="6" t="s">
        <v>166</v>
      </c>
      <c r="D9024">
        <v>10411.978681000001</v>
      </c>
      <c r="E9024" s="6" t="s">
        <v>38</v>
      </c>
      <c r="F9024" s="6" t="s">
        <v>37</v>
      </c>
      <c r="G9024">
        <v>20260723</v>
      </c>
    </row>
    <row r="9025" spans="1:7" x14ac:dyDescent="0.2">
      <c r="A9025" s="6" t="s">
        <v>206</v>
      </c>
      <c r="B9025" s="6" t="s">
        <v>193</v>
      </c>
      <c r="C9025" s="6" t="s">
        <v>166</v>
      </c>
      <c r="D9025">
        <v>696710.87665300001</v>
      </c>
      <c r="E9025" s="6" t="s">
        <v>40</v>
      </c>
      <c r="F9025" s="6" t="s">
        <v>39</v>
      </c>
      <c r="G9025">
        <v>20260723</v>
      </c>
    </row>
    <row r="9026" spans="1:7" x14ac:dyDescent="0.2">
      <c r="A9026" s="6" t="s">
        <v>206</v>
      </c>
      <c r="B9026" s="6" t="s">
        <v>193</v>
      </c>
      <c r="C9026" s="6" t="s">
        <v>166</v>
      </c>
      <c r="D9026">
        <v>310222.84896600002</v>
      </c>
      <c r="E9026" s="6" t="s">
        <v>42</v>
      </c>
      <c r="F9026" s="6" t="s">
        <v>41</v>
      </c>
      <c r="G9026">
        <v>20260723</v>
      </c>
    </row>
    <row r="9027" spans="1:7" x14ac:dyDescent="0.2">
      <c r="A9027" s="6" t="s">
        <v>206</v>
      </c>
      <c r="B9027" s="6" t="s">
        <v>193</v>
      </c>
      <c r="C9027" s="6" t="s">
        <v>166</v>
      </c>
      <c r="D9027">
        <v>364501.89974199998</v>
      </c>
      <c r="E9027" s="6" t="s">
        <v>44</v>
      </c>
      <c r="F9027" s="6" t="s">
        <v>43</v>
      </c>
      <c r="G9027">
        <v>20260723</v>
      </c>
    </row>
    <row r="9028" spans="1:7" x14ac:dyDescent="0.2">
      <c r="A9028" s="6" t="s">
        <v>206</v>
      </c>
      <c r="B9028" s="6" t="s">
        <v>193</v>
      </c>
      <c r="C9028" s="6" t="s">
        <v>166</v>
      </c>
      <c r="D9028">
        <v>14864.393253</v>
      </c>
      <c r="E9028" s="6" t="s">
        <v>46</v>
      </c>
      <c r="F9028" s="6" t="s">
        <v>45</v>
      </c>
      <c r="G9028">
        <v>20260723</v>
      </c>
    </row>
    <row r="9029" spans="1:7" x14ac:dyDescent="0.2">
      <c r="A9029" s="6" t="s">
        <v>206</v>
      </c>
      <c r="B9029" s="6" t="s">
        <v>193</v>
      </c>
      <c r="C9029" s="6" t="s">
        <v>166</v>
      </c>
      <c r="D9029">
        <v>7121.734692</v>
      </c>
      <c r="E9029" s="6" t="s">
        <v>48</v>
      </c>
      <c r="F9029" s="6" t="s">
        <v>47</v>
      </c>
      <c r="G9029">
        <v>20260723</v>
      </c>
    </row>
    <row r="9030" spans="1:7" x14ac:dyDescent="0.2">
      <c r="A9030" s="6" t="s">
        <v>206</v>
      </c>
      <c r="B9030" s="6" t="s">
        <v>193</v>
      </c>
      <c r="C9030" s="6" t="s">
        <v>166</v>
      </c>
      <c r="D9030">
        <v>602775.45067599998</v>
      </c>
      <c r="E9030" s="6" t="s">
        <v>50</v>
      </c>
      <c r="F9030" s="6" t="s">
        <v>49</v>
      </c>
      <c r="G9030">
        <v>20260723</v>
      </c>
    </row>
    <row r="9031" spans="1:7" x14ac:dyDescent="0.2">
      <c r="A9031" s="6" t="s">
        <v>206</v>
      </c>
      <c r="B9031" s="6" t="s">
        <v>193</v>
      </c>
      <c r="C9031" s="6" t="s">
        <v>166</v>
      </c>
      <c r="D9031">
        <v>3310.8663259999998</v>
      </c>
      <c r="E9031" s="6" t="s">
        <v>52</v>
      </c>
      <c r="F9031" s="6" t="s">
        <v>51</v>
      </c>
      <c r="G9031">
        <v>20260723</v>
      </c>
    </row>
    <row r="9032" spans="1:7" x14ac:dyDescent="0.2">
      <c r="A9032" s="6" t="s">
        <v>206</v>
      </c>
      <c r="B9032" s="6" t="s">
        <v>193</v>
      </c>
      <c r="C9032" s="6" t="s">
        <v>166</v>
      </c>
      <c r="D9032">
        <v>9984.8529670000007</v>
      </c>
      <c r="E9032" s="6" t="s">
        <v>54</v>
      </c>
      <c r="F9032" s="6" t="s">
        <v>53</v>
      </c>
      <c r="G9032">
        <v>20260723</v>
      </c>
    </row>
    <row r="9033" spans="1:7" x14ac:dyDescent="0.2">
      <c r="A9033" s="6" t="s">
        <v>206</v>
      </c>
      <c r="B9033" s="6" t="s">
        <v>193</v>
      </c>
      <c r="C9033" s="6" t="s">
        <v>166</v>
      </c>
      <c r="D9033">
        <v>129.534514</v>
      </c>
      <c r="E9033" s="6" t="s">
        <v>56</v>
      </c>
      <c r="F9033" s="6" t="s">
        <v>55</v>
      </c>
      <c r="G9033">
        <v>20260723</v>
      </c>
    </row>
    <row r="9034" spans="1:7" x14ac:dyDescent="0.2">
      <c r="A9034" s="6" t="s">
        <v>206</v>
      </c>
      <c r="B9034" s="6" t="s">
        <v>193</v>
      </c>
      <c r="C9034" s="6" t="s">
        <v>166</v>
      </c>
      <c r="D9034">
        <v>180192.32821400001</v>
      </c>
      <c r="E9034" s="6" t="s">
        <v>58</v>
      </c>
      <c r="F9034" s="6" t="s">
        <v>57</v>
      </c>
      <c r="G9034">
        <v>20260723</v>
      </c>
    </row>
    <row r="9035" spans="1:7" x14ac:dyDescent="0.2">
      <c r="A9035" s="6" t="s">
        <v>206</v>
      </c>
      <c r="B9035" s="6" t="s">
        <v>193</v>
      </c>
      <c r="C9035" s="6" t="s">
        <v>166</v>
      </c>
      <c r="D9035">
        <v>111809.06938099999</v>
      </c>
      <c r="E9035" s="6" t="s">
        <v>60</v>
      </c>
      <c r="F9035" s="6" t="s">
        <v>59</v>
      </c>
      <c r="G9035">
        <v>20260723</v>
      </c>
    </row>
    <row r="9036" spans="1:7" x14ac:dyDescent="0.2">
      <c r="A9036" s="6" t="s">
        <v>206</v>
      </c>
      <c r="B9036" s="6" t="s">
        <v>193</v>
      </c>
      <c r="C9036" s="6" t="s">
        <v>166</v>
      </c>
      <c r="D9036">
        <v>1130.904896</v>
      </c>
      <c r="E9036" s="6" t="s">
        <v>62</v>
      </c>
      <c r="F9036" s="6" t="s">
        <v>61</v>
      </c>
      <c r="G9036">
        <v>20260723</v>
      </c>
    </row>
    <row r="9037" spans="1:7" x14ac:dyDescent="0.2">
      <c r="A9037" s="6" t="s">
        <v>206</v>
      </c>
      <c r="B9037" s="6" t="s">
        <v>193</v>
      </c>
      <c r="C9037" s="6" t="s">
        <v>166</v>
      </c>
      <c r="D9037">
        <v>58360.096009000001</v>
      </c>
      <c r="E9037" s="6" t="s">
        <v>64</v>
      </c>
      <c r="F9037" s="6" t="s">
        <v>63</v>
      </c>
      <c r="G9037">
        <v>20260723</v>
      </c>
    </row>
    <row r="9038" spans="1:7" x14ac:dyDescent="0.2">
      <c r="A9038" s="6" t="s">
        <v>206</v>
      </c>
      <c r="B9038" s="6" t="s">
        <v>193</v>
      </c>
      <c r="C9038" s="6" t="s">
        <v>166</v>
      </c>
      <c r="D9038">
        <v>52318.068475</v>
      </c>
      <c r="E9038" s="6" t="s">
        <v>66</v>
      </c>
      <c r="F9038" s="6" t="s">
        <v>65</v>
      </c>
      <c r="G9038">
        <v>20260723</v>
      </c>
    </row>
    <row r="9039" spans="1:7" x14ac:dyDescent="0.2">
      <c r="A9039" s="6" t="s">
        <v>206</v>
      </c>
      <c r="B9039" s="6" t="s">
        <v>193</v>
      </c>
      <c r="C9039" s="6" t="s">
        <v>166</v>
      </c>
      <c r="D9039">
        <v>77856.265576999998</v>
      </c>
      <c r="E9039" s="6" t="s">
        <v>68</v>
      </c>
      <c r="F9039" s="6" t="s">
        <v>67</v>
      </c>
      <c r="G9039">
        <v>20260723</v>
      </c>
    </row>
    <row r="9040" spans="1:7" x14ac:dyDescent="0.2">
      <c r="A9040" s="6" t="s">
        <v>206</v>
      </c>
      <c r="B9040" s="6" t="s">
        <v>193</v>
      </c>
      <c r="C9040" s="6" t="s">
        <v>166</v>
      </c>
      <c r="D9040">
        <v>66120.289506000001</v>
      </c>
      <c r="E9040" s="6" t="s">
        <v>70</v>
      </c>
      <c r="F9040" s="6" t="s">
        <v>69</v>
      </c>
      <c r="G9040">
        <v>20260723</v>
      </c>
    </row>
    <row r="9041" spans="1:7" x14ac:dyDescent="0.2">
      <c r="A9041" s="6" t="s">
        <v>206</v>
      </c>
      <c r="B9041" s="6" t="s">
        <v>193</v>
      </c>
      <c r="C9041" s="6" t="s">
        <v>166</v>
      </c>
      <c r="D9041">
        <v>63582.275339</v>
      </c>
      <c r="E9041" s="6" t="s">
        <v>72</v>
      </c>
      <c r="F9041" s="6" t="s">
        <v>71</v>
      </c>
      <c r="G9041">
        <v>20260723</v>
      </c>
    </row>
    <row r="9042" spans="1:7" x14ac:dyDescent="0.2">
      <c r="A9042" s="6" t="s">
        <v>206</v>
      </c>
      <c r="B9042" s="6" t="s">
        <v>193</v>
      </c>
      <c r="C9042" s="6" t="s">
        <v>166</v>
      </c>
      <c r="D9042">
        <v>2538.0141279999998</v>
      </c>
      <c r="E9042" s="6" t="s">
        <v>74</v>
      </c>
      <c r="F9042" s="6" t="s">
        <v>73</v>
      </c>
      <c r="G9042">
        <v>20260723</v>
      </c>
    </row>
    <row r="9043" spans="1:7" x14ac:dyDescent="0.2">
      <c r="A9043" s="6" t="s">
        <v>206</v>
      </c>
      <c r="B9043" s="6" t="s">
        <v>193</v>
      </c>
      <c r="C9043" s="6" t="s">
        <v>166</v>
      </c>
      <c r="D9043">
        <v>8587.395219</v>
      </c>
      <c r="E9043" s="6" t="s">
        <v>76</v>
      </c>
      <c r="F9043" s="6" t="s">
        <v>75</v>
      </c>
      <c r="G9043">
        <v>20260723</v>
      </c>
    </row>
    <row r="9044" spans="1:7" x14ac:dyDescent="0.2">
      <c r="A9044" s="6" t="s">
        <v>206</v>
      </c>
      <c r="B9044" s="6" t="s">
        <v>193</v>
      </c>
      <c r="C9044" s="6" t="s">
        <v>166</v>
      </c>
      <c r="D9044">
        <v>563.45532800000001</v>
      </c>
      <c r="E9044" s="6" t="s">
        <v>78</v>
      </c>
      <c r="F9044" s="6" t="s">
        <v>77</v>
      </c>
      <c r="G9044">
        <v>20260723</v>
      </c>
    </row>
    <row r="9045" spans="1:7" x14ac:dyDescent="0.2">
      <c r="A9045" s="6" t="s">
        <v>206</v>
      </c>
      <c r="B9045" s="6" t="s">
        <v>193</v>
      </c>
      <c r="C9045" s="6" t="s">
        <v>166</v>
      </c>
      <c r="D9045">
        <v>8023.939891</v>
      </c>
      <c r="E9045" s="6" t="s">
        <v>80</v>
      </c>
      <c r="F9045" s="6" t="s">
        <v>79</v>
      </c>
      <c r="G9045">
        <v>20260723</v>
      </c>
    </row>
    <row r="9046" spans="1:7" x14ac:dyDescent="0.2">
      <c r="A9046" s="6" t="s">
        <v>206</v>
      </c>
      <c r="B9046" s="6" t="s">
        <v>193</v>
      </c>
      <c r="C9046" s="6" t="s">
        <v>166</v>
      </c>
      <c r="D9046">
        <v>3148.5808900000002</v>
      </c>
      <c r="E9046" s="6" t="s">
        <v>82</v>
      </c>
      <c r="F9046" s="6" t="s">
        <v>81</v>
      </c>
      <c r="G9046">
        <v>20260723</v>
      </c>
    </row>
    <row r="9047" spans="1:7" x14ac:dyDescent="0.2">
      <c r="A9047" s="6" t="s">
        <v>206</v>
      </c>
      <c r="B9047" s="6" t="s">
        <v>193</v>
      </c>
      <c r="C9047" s="6" t="s">
        <v>166</v>
      </c>
      <c r="D9047">
        <v>49989.275158999997</v>
      </c>
      <c r="E9047" s="6" t="s">
        <v>84</v>
      </c>
      <c r="F9047" s="6" t="s">
        <v>83</v>
      </c>
      <c r="G9047">
        <v>20260723</v>
      </c>
    </row>
    <row r="9048" spans="1:7" x14ac:dyDescent="0.2">
      <c r="A9048" s="6" t="s">
        <v>206</v>
      </c>
      <c r="B9048" s="6" t="s">
        <v>193</v>
      </c>
      <c r="C9048" s="6" t="s">
        <v>166</v>
      </c>
      <c r="D9048">
        <v>30560.000370999998</v>
      </c>
      <c r="E9048" s="6" t="s">
        <v>86</v>
      </c>
      <c r="F9048" s="6" t="s">
        <v>85</v>
      </c>
      <c r="G9048">
        <v>20260723</v>
      </c>
    </row>
    <row r="9049" spans="1:7" x14ac:dyDescent="0.2">
      <c r="A9049" s="6" t="s">
        <v>206</v>
      </c>
      <c r="B9049" s="6" t="s">
        <v>193</v>
      </c>
      <c r="C9049" s="6" t="s">
        <v>166</v>
      </c>
      <c r="D9049">
        <v>4248.6857099999997</v>
      </c>
      <c r="E9049" s="6" t="s">
        <v>88</v>
      </c>
      <c r="F9049" s="6" t="s">
        <v>87</v>
      </c>
      <c r="G9049">
        <v>20260723</v>
      </c>
    </row>
    <row r="9050" spans="1:7" x14ac:dyDescent="0.2">
      <c r="A9050" s="6" t="s">
        <v>206</v>
      </c>
      <c r="B9050" s="6" t="s">
        <v>193</v>
      </c>
      <c r="C9050" s="6" t="s">
        <v>166</v>
      </c>
      <c r="D9050">
        <v>28810.959696999998</v>
      </c>
      <c r="E9050" s="6" t="s">
        <v>90</v>
      </c>
      <c r="F9050" s="6" t="s">
        <v>89</v>
      </c>
      <c r="G9050">
        <v>20260723</v>
      </c>
    </row>
    <row r="9051" spans="1:7" x14ac:dyDescent="0.2">
      <c r="A9051" s="6" t="s">
        <v>206</v>
      </c>
      <c r="B9051" s="6" t="s">
        <v>193</v>
      </c>
      <c r="C9051" s="6" t="s">
        <v>166</v>
      </c>
      <c r="D9051">
        <v>768.56076199999995</v>
      </c>
      <c r="E9051" s="6" t="s">
        <v>92</v>
      </c>
      <c r="F9051" s="6" t="s">
        <v>91</v>
      </c>
      <c r="G9051">
        <v>20260723</v>
      </c>
    </row>
    <row r="9052" spans="1:7" x14ac:dyDescent="0.2">
      <c r="A9052" s="6" t="s">
        <v>206</v>
      </c>
      <c r="B9052" s="6" t="s">
        <v>193</v>
      </c>
      <c r="C9052" s="6" t="s">
        <v>166</v>
      </c>
      <c r="D9052">
        <v>0</v>
      </c>
      <c r="E9052" s="6" t="s">
        <v>94</v>
      </c>
      <c r="F9052" s="6" t="s">
        <v>93</v>
      </c>
      <c r="G9052">
        <v>20260723</v>
      </c>
    </row>
    <row r="9053" spans="1:7" x14ac:dyDescent="0.2">
      <c r="A9053" s="6" t="s">
        <v>206</v>
      </c>
      <c r="B9053" s="6" t="s">
        <v>193</v>
      </c>
      <c r="C9053" s="6" t="s">
        <v>166</v>
      </c>
      <c r="D9053">
        <v>14764.609423</v>
      </c>
      <c r="E9053" s="6" t="s">
        <v>96</v>
      </c>
      <c r="F9053" s="6" t="s">
        <v>95</v>
      </c>
      <c r="G9053">
        <v>20260723</v>
      </c>
    </row>
    <row r="9054" spans="1:7" x14ac:dyDescent="0.2">
      <c r="A9054" s="6" t="s">
        <v>206</v>
      </c>
      <c r="B9054" s="6" t="s">
        <v>193</v>
      </c>
      <c r="C9054" s="6" t="s">
        <v>166</v>
      </c>
      <c r="D9054">
        <v>4332.4408080000003</v>
      </c>
      <c r="E9054" s="6" t="s">
        <v>98</v>
      </c>
      <c r="F9054" s="6" t="s">
        <v>97</v>
      </c>
      <c r="G9054">
        <v>20260723</v>
      </c>
    </row>
    <row r="9055" spans="1:7" x14ac:dyDescent="0.2">
      <c r="A9055" s="6" t="s">
        <v>206</v>
      </c>
      <c r="B9055" s="6" t="s">
        <v>193</v>
      </c>
      <c r="C9055" s="6" t="s">
        <v>166</v>
      </c>
      <c r="D9055">
        <v>2398502.2213619999</v>
      </c>
      <c r="E9055" s="6" t="s">
        <v>100</v>
      </c>
      <c r="F9055" s="6" t="s">
        <v>99</v>
      </c>
      <c r="G9055">
        <v>20260723</v>
      </c>
    </row>
    <row r="9056" spans="1:7" x14ac:dyDescent="0.2">
      <c r="A9056" s="6" t="s">
        <v>206</v>
      </c>
      <c r="B9056" s="6" t="s">
        <v>193</v>
      </c>
      <c r="C9056" s="6" t="s">
        <v>166</v>
      </c>
      <c r="E9056" s="6" t="s">
        <v>102</v>
      </c>
      <c r="F9056" s="6" t="s">
        <v>101</v>
      </c>
      <c r="G9056">
        <v>20260723</v>
      </c>
    </row>
    <row r="9057" spans="1:7" x14ac:dyDescent="0.2">
      <c r="A9057" s="6" t="s">
        <v>206</v>
      </c>
      <c r="B9057" s="6" t="s">
        <v>193</v>
      </c>
      <c r="C9057" s="6" t="s">
        <v>166</v>
      </c>
      <c r="D9057">
        <v>258025.524126</v>
      </c>
      <c r="E9057" s="6" t="s">
        <v>167</v>
      </c>
      <c r="F9057" s="6" t="s">
        <v>103</v>
      </c>
      <c r="G9057">
        <v>20260723</v>
      </c>
    </row>
    <row r="9058" spans="1:7" x14ac:dyDescent="0.2">
      <c r="A9058" s="6" t="s">
        <v>206</v>
      </c>
      <c r="B9058" s="6" t="s">
        <v>193</v>
      </c>
      <c r="C9058" s="6" t="s">
        <v>166</v>
      </c>
      <c r="D9058">
        <v>247857.59853300001</v>
      </c>
      <c r="E9058" s="6" t="s">
        <v>168</v>
      </c>
      <c r="F9058" s="6" t="s">
        <v>104</v>
      </c>
      <c r="G9058">
        <v>20260723</v>
      </c>
    </row>
    <row r="9059" spans="1:7" x14ac:dyDescent="0.2">
      <c r="A9059" s="6" t="s">
        <v>206</v>
      </c>
      <c r="B9059" s="6" t="s">
        <v>193</v>
      </c>
      <c r="C9059" s="6" t="s">
        <v>166</v>
      </c>
      <c r="D9059">
        <v>40.879947999999999</v>
      </c>
      <c r="E9059" s="6" t="s">
        <v>106</v>
      </c>
      <c r="F9059" s="6" t="s">
        <v>105</v>
      </c>
      <c r="G9059">
        <v>20260723</v>
      </c>
    </row>
    <row r="9060" spans="1:7" x14ac:dyDescent="0.2">
      <c r="A9060" s="6" t="s">
        <v>206</v>
      </c>
      <c r="B9060" s="6" t="s">
        <v>193</v>
      </c>
      <c r="C9060" s="6" t="s">
        <v>166</v>
      </c>
      <c r="D9060">
        <v>237606.13239899999</v>
      </c>
      <c r="E9060" s="6" t="s">
        <v>108</v>
      </c>
      <c r="F9060" s="6" t="s">
        <v>107</v>
      </c>
      <c r="G9060">
        <v>20260723</v>
      </c>
    </row>
    <row r="9061" spans="1:7" x14ac:dyDescent="0.2">
      <c r="A9061" s="6" t="s">
        <v>206</v>
      </c>
      <c r="B9061" s="6" t="s">
        <v>193</v>
      </c>
      <c r="C9061" s="6" t="s">
        <v>166</v>
      </c>
      <c r="D9061">
        <v>10210.586186</v>
      </c>
      <c r="E9061" s="6" t="s">
        <v>110</v>
      </c>
      <c r="F9061" s="6" t="s">
        <v>109</v>
      </c>
      <c r="G9061">
        <v>20260723</v>
      </c>
    </row>
    <row r="9062" spans="1:7" x14ac:dyDescent="0.2">
      <c r="A9062" s="6" t="s">
        <v>206</v>
      </c>
      <c r="B9062" s="6" t="s">
        <v>193</v>
      </c>
      <c r="C9062" s="6" t="s">
        <v>166</v>
      </c>
      <c r="D9062">
        <v>10167.925673</v>
      </c>
      <c r="E9062" s="6" t="s">
        <v>112</v>
      </c>
      <c r="F9062" s="6" t="s">
        <v>111</v>
      </c>
      <c r="G9062">
        <v>20260723</v>
      </c>
    </row>
    <row r="9063" spans="1:7" x14ac:dyDescent="0.2">
      <c r="A9063" s="6" t="s">
        <v>206</v>
      </c>
      <c r="B9063" s="6" t="s">
        <v>193</v>
      </c>
      <c r="C9063" s="6" t="s">
        <v>166</v>
      </c>
      <c r="D9063">
        <v>0.69835999999999998</v>
      </c>
      <c r="E9063" s="6" t="s">
        <v>106</v>
      </c>
      <c r="F9063" s="6" t="s">
        <v>113</v>
      </c>
      <c r="G9063">
        <v>20260723</v>
      </c>
    </row>
    <row r="9064" spans="1:7" x14ac:dyDescent="0.2">
      <c r="A9064" s="6" t="s">
        <v>206</v>
      </c>
      <c r="B9064" s="6" t="s">
        <v>193</v>
      </c>
      <c r="C9064" s="6" t="s">
        <v>166</v>
      </c>
      <c r="D9064">
        <v>9601.9771230000006</v>
      </c>
      <c r="E9064" s="6" t="s">
        <v>108</v>
      </c>
      <c r="F9064" s="6" t="s">
        <v>114</v>
      </c>
      <c r="G9064">
        <v>20260723</v>
      </c>
    </row>
    <row r="9065" spans="1:7" x14ac:dyDescent="0.2">
      <c r="A9065" s="6" t="s">
        <v>206</v>
      </c>
      <c r="B9065" s="6" t="s">
        <v>193</v>
      </c>
      <c r="C9065" s="6" t="s">
        <v>166</v>
      </c>
      <c r="D9065">
        <v>565.25018999999998</v>
      </c>
      <c r="E9065" s="6" t="s">
        <v>110</v>
      </c>
      <c r="F9065" s="6" t="s">
        <v>115</v>
      </c>
      <c r="G9065">
        <v>20260723</v>
      </c>
    </row>
    <row r="9066" spans="1:7" x14ac:dyDescent="0.2">
      <c r="A9066" s="6" t="s">
        <v>206</v>
      </c>
      <c r="B9066" s="6" t="s">
        <v>193</v>
      </c>
      <c r="C9066" s="6" t="s">
        <v>166</v>
      </c>
      <c r="D9066">
        <v>1128037.2020620001</v>
      </c>
      <c r="E9066" s="6" t="s">
        <v>117</v>
      </c>
      <c r="F9066" s="6" t="s">
        <v>116</v>
      </c>
      <c r="G9066">
        <v>20260723</v>
      </c>
    </row>
    <row r="9067" spans="1:7" x14ac:dyDescent="0.2">
      <c r="A9067" s="6" t="s">
        <v>206</v>
      </c>
      <c r="B9067" s="6" t="s">
        <v>193</v>
      </c>
      <c r="C9067" s="6" t="s">
        <v>166</v>
      </c>
      <c r="D9067">
        <v>335680.414384</v>
      </c>
      <c r="E9067" s="6" t="s">
        <v>119</v>
      </c>
      <c r="F9067" s="6" t="s">
        <v>118</v>
      </c>
      <c r="G9067">
        <v>20260723</v>
      </c>
    </row>
    <row r="9068" spans="1:7" x14ac:dyDescent="0.2">
      <c r="A9068" s="6" t="s">
        <v>206</v>
      </c>
      <c r="B9068" s="6" t="s">
        <v>193</v>
      </c>
      <c r="C9068" s="6" t="s">
        <v>166</v>
      </c>
      <c r="D9068">
        <v>0</v>
      </c>
      <c r="E9068" s="6" t="s">
        <v>106</v>
      </c>
      <c r="F9068" s="6" t="s">
        <v>120</v>
      </c>
      <c r="G9068">
        <v>20260723</v>
      </c>
    </row>
    <row r="9069" spans="1:7" x14ac:dyDescent="0.2">
      <c r="A9069" s="6" t="s">
        <v>206</v>
      </c>
      <c r="B9069" s="6" t="s">
        <v>193</v>
      </c>
      <c r="C9069" s="6" t="s">
        <v>166</v>
      </c>
      <c r="D9069">
        <v>323295.52622900001</v>
      </c>
      <c r="E9069" s="6" t="s">
        <v>108</v>
      </c>
      <c r="F9069" s="6" t="s">
        <v>121</v>
      </c>
      <c r="G9069">
        <v>20260723</v>
      </c>
    </row>
    <row r="9070" spans="1:7" x14ac:dyDescent="0.2">
      <c r="A9070" s="6" t="s">
        <v>206</v>
      </c>
      <c r="B9070" s="6" t="s">
        <v>193</v>
      </c>
      <c r="C9070" s="6" t="s">
        <v>166</v>
      </c>
      <c r="D9070">
        <v>12384.888123999999</v>
      </c>
      <c r="E9070" s="6" t="s">
        <v>110</v>
      </c>
      <c r="F9070" s="6" t="s">
        <v>122</v>
      </c>
      <c r="G9070">
        <v>20260723</v>
      </c>
    </row>
    <row r="9071" spans="1:7" x14ac:dyDescent="0.2">
      <c r="A9071" s="6" t="s">
        <v>206</v>
      </c>
      <c r="B9071" s="6" t="s">
        <v>193</v>
      </c>
      <c r="C9071" s="6" t="s">
        <v>166</v>
      </c>
      <c r="D9071">
        <v>792356.78770800005</v>
      </c>
      <c r="E9071" s="6" t="s">
        <v>169</v>
      </c>
      <c r="F9071" s="6" t="s">
        <v>123</v>
      </c>
      <c r="G9071">
        <v>20260723</v>
      </c>
    </row>
    <row r="9072" spans="1:7" x14ac:dyDescent="0.2">
      <c r="A9072" s="6" t="s">
        <v>206</v>
      </c>
      <c r="B9072" s="6" t="s">
        <v>193</v>
      </c>
      <c r="C9072" s="6" t="s">
        <v>166</v>
      </c>
      <c r="D9072">
        <v>0.51426700000000003</v>
      </c>
      <c r="E9072" s="6" t="s">
        <v>106</v>
      </c>
      <c r="F9072" s="6" t="s">
        <v>124</v>
      </c>
      <c r="G9072">
        <v>20260723</v>
      </c>
    </row>
    <row r="9073" spans="1:7" x14ac:dyDescent="0.2">
      <c r="A9073" s="6" t="s">
        <v>206</v>
      </c>
      <c r="B9073" s="6" t="s">
        <v>193</v>
      </c>
      <c r="C9073" s="6" t="s">
        <v>166</v>
      </c>
      <c r="D9073">
        <v>784565.27614500001</v>
      </c>
      <c r="E9073" s="6" t="s">
        <v>108</v>
      </c>
      <c r="F9073" s="6" t="s">
        <v>125</v>
      </c>
      <c r="G9073">
        <v>20260723</v>
      </c>
    </row>
    <row r="9074" spans="1:7" x14ac:dyDescent="0.2">
      <c r="A9074" s="6" t="s">
        <v>206</v>
      </c>
      <c r="B9074" s="6" t="s">
        <v>193</v>
      </c>
      <c r="C9074" s="6" t="s">
        <v>166</v>
      </c>
      <c r="D9074">
        <v>7790.9972969999999</v>
      </c>
      <c r="E9074" s="6" t="s">
        <v>110</v>
      </c>
      <c r="F9074" s="6" t="s">
        <v>126</v>
      </c>
      <c r="G9074">
        <v>20260723</v>
      </c>
    </row>
    <row r="9075" spans="1:7" x14ac:dyDescent="0.2">
      <c r="A9075" s="6" t="s">
        <v>206</v>
      </c>
      <c r="B9075" s="6" t="s">
        <v>193</v>
      </c>
      <c r="C9075" s="6" t="s">
        <v>166</v>
      </c>
      <c r="D9075">
        <v>195090.34025800001</v>
      </c>
      <c r="E9075" s="6" t="s">
        <v>170</v>
      </c>
      <c r="F9075" s="6" t="s">
        <v>127</v>
      </c>
      <c r="G9075">
        <v>20260723</v>
      </c>
    </row>
    <row r="9076" spans="1:7" x14ac:dyDescent="0.2">
      <c r="A9076" s="6" t="s">
        <v>206</v>
      </c>
      <c r="B9076" s="6" t="s">
        <v>193</v>
      </c>
      <c r="C9076" s="6" t="s">
        <v>166</v>
      </c>
      <c r="D9076">
        <v>1.3603179999999999</v>
      </c>
      <c r="E9076" s="6" t="s">
        <v>106</v>
      </c>
      <c r="F9076" s="6" t="s">
        <v>128</v>
      </c>
      <c r="G9076">
        <v>20260723</v>
      </c>
    </row>
    <row r="9077" spans="1:7" x14ac:dyDescent="0.2">
      <c r="A9077" s="6" t="s">
        <v>206</v>
      </c>
      <c r="B9077" s="6" t="s">
        <v>193</v>
      </c>
      <c r="C9077" s="6" t="s">
        <v>166</v>
      </c>
      <c r="D9077">
        <v>192727.03447899999</v>
      </c>
      <c r="E9077" s="6" t="s">
        <v>108</v>
      </c>
      <c r="F9077" s="6" t="s">
        <v>129</v>
      </c>
      <c r="G9077">
        <v>20260723</v>
      </c>
    </row>
    <row r="9078" spans="1:7" x14ac:dyDescent="0.2">
      <c r="A9078" s="6" t="s">
        <v>206</v>
      </c>
      <c r="B9078" s="6" t="s">
        <v>193</v>
      </c>
      <c r="C9078" s="6" t="s">
        <v>166</v>
      </c>
      <c r="D9078">
        <v>2361.9454620000001</v>
      </c>
      <c r="E9078" s="6" t="s">
        <v>110</v>
      </c>
      <c r="F9078" s="6" t="s">
        <v>130</v>
      </c>
      <c r="G9078">
        <v>20260723</v>
      </c>
    </row>
    <row r="9079" spans="1:7" x14ac:dyDescent="0.2">
      <c r="A9079" s="6" t="s">
        <v>206</v>
      </c>
      <c r="B9079" s="6" t="s">
        <v>193</v>
      </c>
      <c r="C9079" s="6" t="s">
        <v>166</v>
      </c>
      <c r="E9079" s="6" t="s">
        <v>132</v>
      </c>
      <c r="F9079" s="6" t="s">
        <v>131</v>
      </c>
      <c r="G9079">
        <v>20260723</v>
      </c>
    </row>
    <row r="9080" spans="1:7" x14ac:dyDescent="0.2">
      <c r="A9080" s="6" t="s">
        <v>206</v>
      </c>
      <c r="B9080" s="6" t="s">
        <v>193</v>
      </c>
      <c r="C9080" s="6" t="s">
        <v>166</v>
      </c>
      <c r="D9080">
        <v>196.82886500000001</v>
      </c>
      <c r="E9080" s="6" t="s">
        <v>134</v>
      </c>
      <c r="F9080" s="6" t="s">
        <v>133</v>
      </c>
      <c r="G9080">
        <v>20260723</v>
      </c>
    </row>
    <row r="9081" spans="1:7" x14ac:dyDescent="0.2">
      <c r="A9081" s="6" t="s">
        <v>206</v>
      </c>
      <c r="B9081" s="6" t="s">
        <v>193</v>
      </c>
      <c r="C9081" s="6" t="s">
        <v>166</v>
      </c>
      <c r="D9081">
        <v>8329.2503799999995</v>
      </c>
      <c r="E9081" s="6" t="s">
        <v>136</v>
      </c>
      <c r="F9081" s="6" t="s">
        <v>135</v>
      </c>
      <c r="G9081">
        <v>20260723</v>
      </c>
    </row>
    <row r="9082" spans="1:7" x14ac:dyDescent="0.2">
      <c r="A9082" s="6" t="s">
        <v>206</v>
      </c>
      <c r="B9082" s="6" t="s">
        <v>193</v>
      </c>
      <c r="C9082" s="6" t="s">
        <v>166</v>
      </c>
      <c r="D9082">
        <v>28467.061894999999</v>
      </c>
      <c r="E9082" s="6" t="s">
        <v>138</v>
      </c>
      <c r="F9082" s="6" t="s">
        <v>137</v>
      </c>
      <c r="G9082">
        <v>20260723</v>
      </c>
    </row>
    <row r="9083" spans="1:7" x14ac:dyDescent="0.2">
      <c r="A9083" s="6" t="s">
        <v>206</v>
      </c>
      <c r="B9083" s="6" t="s">
        <v>193</v>
      </c>
      <c r="C9083" s="6" t="s">
        <v>166</v>
      </c>
      <c r="D9083">
        <v>34328.941200000001</v>
      </c>
      <c r="E9083" s="6" t="s">
        <v>140</v>
      </c>
      <c r="F9083" s="6" t="s">
        <v>139</v>
      </c>
      <c r="G9083">
        <v>20260723</v>
      </c>
    </row>
    <row r="9084" spans="1:7" x14ac:dyDescent="0.2">
      <c r="A9084" s="6" t="s">
        <v>206</v>
      </c>
      <c r="B9084" s="6" t="s">
        <v>193</v>
      </c>
      <c r="C9084" s="6" t="s">
        <v>166</v>
      </c>
      <c r="D9084">
        <v>60218.679142000001</v>
      </c>
      <c r="E9084" s="6" t="s">
        <v>142</v>
      </c>
      <c r="F9084" s="6" t="s">
        <v>141</v>
      </c>
      <c r="G9084">
        <v>20260723</v>
      </c>
    </row>
    <row r="9085" spans="1:7" x14ac:dyDescent="0.2">
      <c r="A9085" s="6" t="s">
        <v>206</v>
      </c>
      <c r="B9085" s="6" t="s">
        <v>193</v>
      </c>
      <c r="C9085" s="6" t="s">
        <v>166</v>
      </c>
      <c r="D9085">
        <v>4120.6241410000002</v>
      </c>
      <c r="E9085" s="6" t="s">
        <v>52</v>
      </c>
      <c r="F9085" s="6" t="s">
        <v>143</v>
      </c>
      <c r="G9085">
        <v>20260723</v>
      </c>
    </row>
    <row r="9086" spans="1:7" x14ac:dyDescent="0.2">
      <c r="A9086" s="6" t="s">
        <v>206</v>
      </c>
      <c r="B9086" s="6" t="s">
        <v>193</v>
      </c>
      <c r="C9086" s="6" t="s">
        <v>166</v>
      </c>
      <c r="D9086">
        <v>324.18396799999999</v>
      </c>
      <c r="E9086" s="6" t="s">
        <v>145</v>
      </c>
      <c r="F9086" s="6" t="s">
        <v>144</v>
      </c>
      <c r="G9086">
        <v>20260723</v>
      </c>
    </row>
    <row r="9087" spans="1:7" x14ac:dyDescent="0.2">
      <c r="A9087" s="6" t="s">
        <v>206</v>
      </c>
      <c r="B9087" s="6" t="s">
        <v>193</v>
      </c>
      <c r="C9087" s="6" t="s">
        <v>166</v>
      </c>
      <c r="D9087">
        <v>38273.523922</v>
      </c>
      <c r="E9087" s="6" t="s">
        <v>147</v>
      </c>
      <c r="F9087" s="6" t="s">
        <v>146</v>
      </c>
      <c r="G9087">
        <v>20260723</v>
      </c>
    </row>
    <row r="9088" spans="1:7" x14ac:dyDescent="0.2">
      <c r="A9088" s="6" t="s">
        <v>206</v>
      </c>
      <c r="B9088" s="6" t="s">
        <v>193</v>
      </c>
      <c r="C9088" s="6" t="s">
        <v>166</v>
      </c>
      <c r="D9088">
        <v>15552.571007</v>
      </c>
      <c r="E9088" s="6" t="s">
        <v>149</v>
      </c>
      <c r="F9088" s="6" t="s">
        <v>148</v>
      </c>
      <c r="G9088">
        <v>20260723</v>
      </c>
    </row>
    <row r="9089" spans="1:7" x14ac:dyDescent="0.2">
      <c r="A9089" s="6" t="s">
        <v>206</v>
      </c>
      <c r="B9089" s="6" t="s">
        <v>193</v>
      </c>
      <c r="C9089" s="6" t="s">
        <v>166</v>
      </c>
      <c r="D9089">
        <v>7388.0124130000004</v>
      </c>
      <c r="E9089" s="6" t="s">
        <v>151</v>
      </c>
      <c r="F9089" s="6" t="s">
        <v>150</v>
      </c>
      <c r="G9089">
        <v>20260723</v>
      </c>
    </row>
    <row r="9090" spans="1:7" x14ac:dyDescent="0.2">
      <c r="A9090" s="6" t="s">
        <v>206</v>
      </c>
      <c r="B9090" s="6" t="s">
        <v>193</v>
      </c>
      <c r="C9090" s="6" t="s">
        <v>166</v>
      </c>
      <c r="D9090">
        <v>16256.628902</v>
      </c>
      <c r="E9090" s="6" t="s">
        <v>153</v>
      </c>
      <c r="F9090" s="6" t="s">
        <v>152</v>
      </c>
      <c r="G9090">
        <v>20260723</v>
      </c>
    </row>
    <row r="9091" spans="1:7" x14ac:dyDescent="0.2">
      <c r="A9091" s="6" t="s">
        <v>206</v>
      </c>
      <c r="B9091" s="6" t="s">
        <v>193</v>
      </c>
      <c r="C9091" s="6" t="s">
        <v>166</v>
      </c>
      <c r="D9091">
        <v>30518.360851000001</v>
      </c>
      <c r="E9091" s="6" t="s">
        <v>155</v>
      </c>
      <c r="F9091" s="6" t="s">
        <v>154</v>
      </c>
      <c r="G9091">
        <v>20260723</v>
      </c>
    </row>
    <row r="9092" spans="1:7" x14ac:dyDescent="0.2">
      <c r="A9092" s="6" t="s">
        <v>206</v>
      </c>
      <c r="B9092" s="6" t="s">
        <v>193</v>
      </c>
      <c r="C9092" s="6" t="s">
        <v>166</v>
      </c>
      <c r="D9092">
        <v>1997.5640289999999</v>
      </c>
      <c r="E9092" s="6" t="s">
        <v>157</v>
      </c>
      <c r="F9092" s="6" t="s">
        <v>156</v>
      </c>
      <c r="G9092">
        <v>20260723</v>
      </c>
    </row>
    <row r="9093" spans="1:7" x14ac:dyDescent="0.2">
      <c r="A9093" s="6" t="s">
        <v>206</v>
      </c>
      <c r="B9093" s="6" t="s">
        <v>193</v>
      </c>
      <c r="C9093" s="6" t="s">
        <v>166</v>
      </c>
      <c r="D9093">
        <v>28520.796823000001</v>
      </c>
      <c r="E9093" s="6" t="s">
        <v>159</v>
      </c>
      <c r="F9093" s="6" t="s">
        <v>158</v>
      </c>
      <c r="G9093">
        <v>20260723</v>
      </c>
    </row>
    <row r="9094" spans="1:7" x14ac:dyDescent="0.2">
      <c r="A9094" s="6" t="s">
        <v>206</v>
      </c>
      <c r="B9094" s="6" t="s">
        <v>193</v>
      </c>
      <c r="C9094" s="6" t="s">
        <v>166</v>
      </c>
      <c r="D9094">
        <v>6675.0078569999996</v>
      </c>
      <c r="E9094" s="6" t="s">
        <v>161</v>
      </c>
      <c r="F9094" s="6" t="s">
        <v>160</v>
      </c>
      <c r="G9094">
        <v>20260723</v>
      </c>
    </row>
    <row r="9095" spans="1:7" x14ac:dyDescent="0.2">
      <c r="A9095" s="6" t="s">
        <v>206</v>
      </c>
      <c r="B9095" s="6" t="s">
        <v>193</v>
      </c>
      <c r="C9095" s="6" t="s">
        <v>166</v>
      </c>
      <c r="D9095">
        <v>1831802.741069</v>
      </c>
      <c r="E9095" s="6" t="s">
        <v>163</v>
      </c>
      <c r="F9095" s="6" t="s">
        <v>162</v>
      </c>
      <c r="G9095">
        <v>20260723</v>
      </c>
    </row>
    <row r="9096" spans="1:7" x14ac:dyDescent="0.2">
      <c r="A9096" s="6" t="s">
        <v>206</v>
      </c>
      <c r="B9096" s="6" t="s">
        <v>193</v>
      </c>
      <c r="C9096" s="6" t="s">
        <v>166</v>
      </c>
      <c r="D9096">
        <v>566699.48029199999</v>
      </c>
      <c r="E9096" s="6" t="s">
        <v>165</v>
      </c>
      <c r="F9096" s="6" t="s">
        <v>164</v>
      </c>
      <c r="G9096">
        <v>20260723</v>
      </c>
    </row>
    <row r="9097" spans="1:7" x14ac:dyDescent="0.2">
      <c r="A9097" s="6" t="s">
        <v>206</v>
      </c>
      <c r="B9097" s="6" t="s">
        <v>194</v>
      </c>
      <c r="C9097" s="6" t="s">
        <v>166</v>
      </c>
      <c r="E9097" s="6" t="s">
        <v>12</v>
      </c>
      <c r="F9097" s="6" t="s">
        <v>11</v>
      </c>
      <c r="G9097">
        <v>20260723</v>
      </c>
    </row>
    <row r="9098" spans="1:7" x14ac:dyDescent="0.2">
      <c r="A9098" s="6" t="s">
        <v>206</v>
      </c>
      <c r="B9098" s="6" t="s">
        <v>194</v>
      </c>
      <c r="C9098" s="6" t="s">
        <v>166</v>
      </c>
      <c r="E9098" s="6" t="s">
        <v>16</v>
      </c>
      <c r="F9098" s="6" t="s">
        <v>15</v>
      </c>
      <c r="G9098">
        <v>20260723</v>
      </c>
    </row>
    <row r="9099" spans="1:7" x14ac:dyDescent="0.2">
      <c r="A9099" s="6" t="s">
        <v>206</v>
      </c>
      <c r="B9099" s="6" t="s">
        <v>194</v>
      </c>
      <c r="C9099" s="6" t="s">
        <v>166</v>
      </c>
      <c r="E9099" s="6" t="s">
        <v>18</v>
      </c>
      <c r="F9099" s="6" t="s">
        <v>17</v>
      </c>
      <c r="G9099">
        <v>20260723</v>
      </c>
    </row>
    <row r="9100" spans="1:7" x14ac:dyDescent="0.2">
      <c r="A9100" s="6" t="s">
        <v>206</v>
      </c>
      <c r="B9100" s="6" t="s">
        <v>194</v>
      </c>
      <c r="C9100" s="6" t="s">
        <v>166</v>
      </c>
      <c r="D9100">
        <v>9.0000000000000002E-6</v>
      </c>
      <c r="E9100" s="6" t="s">
        <v>20</v>
      </c>
      <c r="F9100" s="6" t="s">
        <v>19</v>
      </c>
      <c r="G9100">
        <v>20260723</v>
      </c>
    </row>
    <row r="9101" spans="1:7" x14ac:dyDescent="0.2">
      <c r="A9101" s="6" t="s">
        <v>206</v>
      </c>
      <c r="B9101" s="6" t="s">
        <v>194</v>
      </c>
      <c r="C9101" s="6" t="s">
        <v>166</v>
      </c>
      <c r="D9101">
        <v>12156.028163999999</v>
      </c>
      <c r="E9101" s="6" t="s">
        <v>22</v>
      </c>
      <c r="F9101" s="6" t="s">
        <v>21</v>
      </c>
      <c r="G9101">
        <v>20260723</v>
      </c>
    </row>
    <row r="9102" spans="1:7" x14ac:dyDescent="0.2">
      <c r="A9102" s="6" t="s">
        <v>206</v>
      </c>
      <c r="B9102" s="6" t="s">
        <v>194</v>
      </c>
      <c r="C9102" s="6" t="s">
        <v>166</v>
      </c>
      <c r="D9102">
        <v>560.56283299999996</v>
      </c>
      <c r="E9102" s="6" t="s">
        <v>24</v>
      </c>
      <c r="F9102" s="6" t="s">
        <v>23</v>
      </c>
      <c r="G9102">
        <v>20260723</v>
      </c>
    </row>
    <row r="9103" spans="1:7" x14ac:dyDescent="0.2">
      <c r="A9103" s="6" t="s">
        <v>206</v>
      </c>
      <c r="B9103" s="6" t="s">
        <v>194</v>
      </c>
      <c r="C9103" s="6" t="s">
        <v>166</v>
      </c>
      <c r="D9103">
        <v>7697.0211509999999</v>
      </c>
      <c r="E9103" s="6" t="s">
        <v>26</v>
      </c>
      <c r="F9103" s="6" t="s">
        <v>25</v>
      </c>
      <c r="G9103">
        <v>20260723</v>
      </c>
    </row>
    <row r="9104" spans="1:7" x14ac:dyDescent="0.2">
      <c r="A9104" s="6" t="s">
        <v>206</v>
      </c>
      <c r="B9104" s="6" t="s">
        <v>194</v>
      </c>
      <c r="C9104" s="6" t="s">
        <v>166</v>
      </c>
      <c r="D9104">
        <v>1906138.347085</v>
      </c>
      <c r="E9104" s="6" t="s">
        <v>28</v>
      </c>
      <c r="F9104" s="6" t="s">
        <v>27</v>
      </c>
      <c r="G9104">
        <v>20260723</v>
      </c>
    </row>
    <row r="9105" spans="1:7" x14ac:dyDescent="0.2">
      <c r="A9105" s="6" t="s">
        <v>206</v>
      </c>
      <c r="B9105" s="6" t="s">
        <v>194</v>
      </c>
      <c r="C9105" s="6" t="s">
        <v>166</v>
      </c>
      <c r="D9105">
        <v>25509.888306000001</v>
      </c>
      <c r="E9105" s="6" t="s">
        <v>30</v>
      </c>
      <c r="F9105" s="6" t="s">
        <v>29</v>
      </c>
      <c r="G9105">
        <v>20260723</v>
      </c>
    </row>
    <row r="9106" spans="1:7" x14ac:dyDescent="0.2">
      <c r="A9106" s="6" t="s">
        <v>206</v>
      </c>
      <c r="B9106" s="6" t="s">
        <v>194</v>
      </c>
      <c r="C9106" s="6" t="s">
        <v>166</v>
      </c>
      <c r="D9106">
        <v>528512.00359800004</v>
      </c>
      <c r="E9106" s="6" t="s">
        <v>32</v>
      </c>
      <c r="F9106" s="6" t="s">
        <v>31</v>
      </c>
      <c r="G9106">
        <v>20260723</v>
      </c>
    </row>
    <row r="9107" spans="1:7" x14ac:dyDescent="0.2">
      <c r="A9107" s="6" t="s">
        <v>206</v>
      </c>
      <c r="B9107" s="6" t="s">
        <v>194</v>
      </c>
      <c r="C9107" s="6" t="s">
        <v>166</v>
      </c>
      <c r="D9107">
        <v>11068.129929000001</v>
      </c>
      <c r="E9107" s="6" t="s">
        <v>34</v>
      </c>
      <c r="F9107" s="6" t="s">
        <v>33</v>
      </c>
      <c r="G9107">
        <v>20260723</v>
      </c>
    </row>
    <row r="9108" spans="1:7" x14ac:dyDescent="0.2">
      <c r="A9108" s="6" t="s">
        <v>206</v>
      </c>
      <c r="B9108" s="6" t="s">
        <v>194</v>
      </c>
      <c r="C9108" s="6" t="s">
        <v>166</v>
      </c>
      <c r="D9108">
        <v>2059.3838780000001</v>
      </c>
      <c r="E9108" s="6" t="s">
        <v>36</v>
      </c>
      <c r="F9108" s="6" t="s">
        <v>35</v>
      </c>
      <c r="G9108">
        <v>20260723</v>
      </c>
    </row>
    <row r="9109" spans="1:7" x14ac:dyDescent="0.2">
      <c r="A9109" s="6" t="s">
        <v>206</v>
      </c>
      <c r="B9109" s="6" t="s">
        <v>194</v>
      </c>
      <c r="C9109" s="6" t="s">
        <v>166</v>
      </c>
      <c r="D9109">
        <v>9008.7460510000001</v>
      </c>
      <c r="E9109" s="6" t="s">
        <v>38</v>
      </c>
      <c r="F9109" s="6" t="s">
        <v>37</v>
      </c>
      <c r="G9109">
        <v>20260723</v>
      </c>
    </row>
    <row r="9110" spans="1:7" x14ac:dyDescent="0.2">
      <c r="A9110" s="6" t="s">
        <v>206</v>
      </c>
      <c r="B9110" s="6" t="s">
        <v>194</v>
      </c>
      <c r="C9110" s="6" t="s">
        <v>166</v>
      </c>
      <c r="D9110">
        <v>713079.98520400003</v>
      </c>
      <c r="E9110" s="6" t="s">
        <v>40</v>
      </c>
      <c r="F9110" s="6" t="s">
        <v>39</v>
      </c>
      <c r="G9110">
        <v>20260723</v>
      </c>
    </row>
    <row r="9111" spans="1:7" x14ac:dyDescent="0.2">
      <c r="A9111" s="6" t="s">
        <v>206</v>
      </c>
      <c r="B9111" s="6" t="s">
        <v>194</v>
      </c>
      <c r="C9111" s="6" t="s">
        <v>166</v>
      </c>
      <c r="D9111">
        <v>321997.09280300001</v>
      </c>
      <c r="E9111" s="6" t="s">
        <v>42</v>
      </c>
      <c r="F9111" s="6" t="s">
        <v>41</v>
      </c>
      <c r="G9111">
        <v>20260723</v>
      </c>
    </row>
    <row r="9112" spans="1:7" x14ac:dyDescent="0.2">
      <c r="A9112" s="6" t="s">
        <v>206</v>
      </c>
      <c r="B9112" s="6" t="s">
        <v>194</v>
      </c>
      <c r="C9112" s="6" t="s">
        <v>166</v>
      </c>
      <c r="D9112">
        <v>370054.25484200002</v>
      </c>
      <c r="E9112" s="6" t="s">
        <v>44</v>
      </c>
      <c r="F9112" s="6" t="s">
        <v>43</v>
      </c>
      <c r="G9112">
        <v>20260723</v>
      </c>
    </row>
    <row r="9113" spans="1:7" x14ac:dyDescent="0.2">
      <c r="A9113" s="6" t="s">
        <v>206</v>
      </c>
      <c r="B9113" s="6" t="s">
        <v>194</v>
      </c>
      <c r="C9113" s="6" t="s">
        <v>166</v>
      </c>
      <c r="D9113">
        <v>13461.212931</v>
      </c>
      <c r="E9113" s="6" t="s">
        <v>46</v>
      </c>
      <c r="F9113" s="6" t="s">
        <v>45</v>
      </c>
      <c r="G9113">
        <v>20260723</v>
      </c>
    </row>
    <row r="9114" spans="1:7" x14ac:dyDescent="0.2">
      <c r="A9114" s="6" t="s">
        <v>206</v>
      </c>
      <c r="B9114" s="6" t="s">
        <v>194</v>
      </c>
      <c r="C9114" s="6" t="s">
        <v>166</v>
      </c>
      <c r="D9114">
        <v>7567.4246270000003</v>
      </c>
      <c r="E9114" s="6" t="s">
        <v>48</v>
      </c>
      <c r="F9114" s="6" t="s">
        <v>47</v>
      </c>
      <c r="G9114">
        <v>20260723</v>
      </c>
    </row>
    <row r="9115" spans="1:7" x14ac:dyDescent="0.2">
      <c r="A9115" s="6" t="s">
        <v>206</v>
      </c>
      <c r="B9115" s="6" t="s">
        <v>194</v>
      </c>
      <c r="C9115" s="6" t="s">
        <v>166</v>
      </c>
      <c r="D9115">
        <v>613772.68696600001</v>
      </c>
      <c r="E9115" s="6" t="s">
        <v>50</v>
      </c>
      <c r="F9115" s="6" t="s">
        <v>49</v>
      </c>
      <c r="G9115">
        <v>20260723</v>
      </c>
    </row>
    <row r="9116" spans="1:7" x14ac:dyDescent="0.2">
      <c r="A9116" s="6" t="s">
        <v>206</v>
      </c>
      <c r="B9116" s="6" t="s">
        <v>194</v>
      </c>
      <c r="C9116" s="6" t="s">
        <v>166</v>
      </c>
      <c r="D9116">
        <v>3263.7978929999999</v>
      </c>
      <c r="E9116" s="6" t="s">
        <v>52</v>
      </c>
      <c r="F9116" s="6" t="s">
        <v>51</v>
      </c>
      <c r="G9116">
        <v>20260723</v>
      </c>
    </row>
    <row r="9117" spans="1:7" x14ac:dyDescent="0.2">
      <c r="A9117" s="6" t="s">
        <v>206</v>
      </c>
      <c r="B9117" s="6" t="s">
        <v>194</v>
      </c>
      <c r="C9117" s="6" t="s">
        <v>166</v>
      </c>
      <c r="D9117">
        <v>10765.546762</v>
      </c>
      <c r="E9117" s="6" t="s">
        <v>54</v>
      </c>
      <c r="F9117" s="6" t="s">
        <v>53</v>
      </c>
      <c r="G9117">
        <v>20260723</v>
      </c>
    </row>
    <row r="9118" spans="1:7" x14ac:dyDescent="0.2">
      <c r="A9118" s="6" t="s">
        <v>206</v>
      </c>
      <c r="B9118" s="6" t="s">
        <v>194</v>
      </c>
      <c r="C9118" s="6" t="s">
        <v>166</v>
      </c>
      <c r="D9118">
        <v>166.30842799999999</v>
      </c>
      <c r="E9118" s="6" t="s">
        <v>56</v>
      </c>
      <c r="F9118" s="6" t="s">
        <v>55</v>
      </c>
      <c r="G9118">
        <v>20260723</v>
      </c>
    </row>
    <row r="9119" spans="1:7" x14ac:dyDescent="0.2">
      <c r="A9119" s="6" t="s">
        <v>206</v>
      </c>
      <c r="B9119" s="6" t="s">
        <v>194</v>
      </c>
      <c r="C9119" s="6" t="s">
        <v>166</v>
      </c>
      <c r="D9119">
        <v>215259.520662</v>
      </c>
      <c r="E9119" s="6" t="s">
        <v>58</v>
      </c>
      <c r="F9119" s="6" t="s">
        <v>57</v>
      </c>
      <c r="G9119">
        <v>20260723</v>
      </c>
    </row>
    <row r="9120" spans="1:7" x14ac:dyDescent="0.2">
      <c r="A9120" s="6" t="s">
        <v>206</v>
      </c>
      <c r="B9120" s="6" t="s">
        <v>194</v>
      </c>
      <c r="C9120" s="6" t="s">
        <v>166</v>
      </c>
      <c r="D9120">
        <v>116080.87548800001</v>
      </c>
      <c r="E9120" s="6" t="s">
        <v>60</v>
      </c>
      <c r="F9120" s="6" t="s">
        <v>59</v>
      </c>
      <c r="G9120">
        <v>20260723</v>
      </c>
    </row>
    <row r="9121" spans="1:7" x14ac:dyDescent="0.2">
      <c r="A9121" s="6" t="s">
        <v>206</v>
      </c>
      <c r="B9121" s="6" t="s">
        <v>194</v>
      </c>
      <c r="C9121" s="6" t="s">
        <v>166</v>
      </c>
      <c r="D9121">
        <v>1100.6028409999999</v>
      </c>
      <c r="E9121" s="6" t="s">
        <v>62</v>
      </c>
      <c r="F9121" s="6" t="s">
        <v>61</v>
      </c>
      <c r="G9121">
        <v>20260723</v>
      </c>
    </row>
    <row r="9122" spans="1:7" x14ac:dyDescent="0.2">
      <c r="A9122" s="6" t="s">
        <v>206</v>
      </c>
      <c r="B9122" s="6" t="s">
        <v>194</v>
      </c>
      <c r="C9122" s="6" t="s">
        <v>166</v>
      </c>
      <c r="D9122">
        <v>58540.593882000001</v>
      </c>
      <c r="E9122" s="6" t="s">
        <v>64</v>
      </c>
      <c r="F9122" s="6" t="s">
        <v>63</v>
      </c>
      <c r="G9122">
        <v>20260723</v>
      </c>
    </row>
    <row r="9123" spans="1:7" x14ac:dyDescent="0.2">
      <c r="A9123" s="6" t="s">
        <v>206</v>
      </c>
      <c r="B9123" s="6" t="s">
        <v>194</v>
      </c>
      <c r="C9123" s="6" t="s">
        <v>166</v>
      </c>
      <c r="D9123">
        <v>56439.678763999997</v>
      </c>
      <c r="E9123" s="6" t="s">
        <v>66</v>
      </c>
      <c r="F9123" s="6" t="s">
        <v>65</v>
      </c>
      <c r="G9123">
        <v>20260723</v>
      </c>
    </row>
    <row r="9124" spans="1:7" x14ac:dyDescent="0.2">
      <c r="A9124" s="6" t="s">
        <v>206</v>
      </c>
      <c r="B9124" s="6" t="s">
        <v>194</v>
      </c>
      <c r="C9124" s="6" t="s">
        <v>166</v>
      </c>
      <c r="D9124">
        <v>85610.973379000003</v>
      </c>
      <c r="E9124" s="6" t="s">
        <v>68</v>
      </c>
      <c r="F9124" s="6" t="s">
        <v>67</v>
      </c>
      <c r="G9124">
        <v>20260723</v>
      </c>
    </row>
    <row r="9125" spans="1:7" x14ac:dyDescent="0.2">
      <c r="A9125" s="6" t="s">
        <v>206</v>
      </c>
      <c r="B9125" s="6" t="s">
        <v>194</v>
      </c>
      <c r="C9125" s="6" t="s">
        <v>166</v>
      </c>
      <c r="D9125">
        <v>77074.980685999995</v>
      </c>
      <c r="E9125" s="6" t="s">
        <v>70</v>
      </c>
      <c r="F9125" s="6" t="s">
        <v>69</v>
      </c>
      <c r="G9125">
        <v>20260723</v>
      </c>
    </row>
    <row r="9126" spans="1:7" x14ac:dyDescent="0.2">
      <c r="A9126" s="6" t="s">
        <v>206</v>
      </c>
      <c r="B9126" s="6" t="s">
        <v>194</v>
      </c>
      <c r="C9126" s="6" t="s">
        <v>166</v>
      </c>
      <c r="D9126">
        <v>74510.987240000002</v>
      </c>
      <c r="E9126" s="6" t="s">
        <v>72</v>
      </c>
      <c r="F9126" s="6" t="s">
        <v>71</v>
      </c>
      <c r="G9126">
        <v>20260723</v>
      </c>
    </row>
    <row r="9127" spans="1:7" x14ac:dyDescent="0.2">
      <c r="A9127" s="6" t="s">
        <v>206</v>
      </c>
      <c r="B9127" s="6" t="s">
        <v>194</v>
      </c>
      <c r="C9127" s="6" t="s">
        <v>166</v>
      </c>
      <c r="D9127">
        <v>2563.9934480000002</v>
      </c>
      <c r="E9127" s="6" t="s">
        <v>74</v>
      </c>
      <c r="F9127" s="6" t="s">
        <v>73</v>
      </c>
      <c r="G9127">
        <v>20260723</v>
      </c>
    </row>
    <row r="9128" spans="1:7" x14ac:dyDescent="0.2">
      <c r="A9128" s="6" t="s">
        <v>206</v>
      </c>
      <c r="B9128" s="6" t="s">
        <v>194</v>
      </c>
      <c r="C9128" s="6" t="s">
        <v>166</v>
      </c>
      <c r="D9128">
        <v>5386.4594260000003</v>
      </c>
      <c r="E9128" s="6" t="s">
        <v>76</v>
      </c>
      <c r="F9128" s="6" t="s">
        <v>75</v>
      </c>
      <c r="G9128">
        <v>20260723</v>
      </c>
    </row>
    <row r="9129" spans="1:7" x14ac:dyDescent="0.2">
      <c r="A9129" s="6" t="s">
        <v>206</v>
      </c>
      <c r="B9129" s="6" t="s">
        <v>194</v>
      </c>
      <c r="C9129" s="6" t="s">
        <v>166</v>
      </c>
      <c r="D9129">
        <v>549.04035099999999</v>
      </c>
      <c r="E9129" s="6" t="s">
        <v>78</v>
      </c>
      <c r="F9129" s="6" t="s">
        <v>77</v>
      </c>
      <c r="G9129">
        <v>20260723</v>
      </c>
    </row>
    <row r="9130" spans="1:7" x14ac:dyDescent="0.2">
      <c r="A9130" s="6" t="s">
        <v>206</v>
      </c>
      <c r="B9130" s="6" t="s">
        <v>194</v>
      </c>
      <c r="C9130" s="6" t="s">
        <v>166</v>
      </c>
      <c r="D9130">
        <v>4837.4190749999998</v>
      </c>
      <c r="E9130" s="6" t="s">
        <v>80</v>
      </c>
      <c r="F9130" s="6" t="s">
        <v>79</v>
      </c>
      <c r="G9130">
        <v>20260723</v>
      </c>
    </row>
    <row r="9131" spans="1:7" x14ac:dyDescent="0.2">
      <c r="A9131" s="6" t="s">
        <v>206</v>
      </c>
      <c r="B9131" s="6" t="s">
        <v>194</v>
      </c>
      <c r="C9131" s="6" t="s">
        <v>166</v>
      </c>
      <c r="D9131">
        <v>3149.533265</v>
      </c>
      <c r="E9131" s="6" t="s">
        <v>82</v>
      </c>
      <c r="F9131" s="6" t="s">
        <v>81</v>
      </c>
      <c r="G9131">
        <v>20260723</v>
      </c>
    </row>
    <row r="9132" spans="1:7" x14ac:dyDescent="0.2">
      <c r="A9132" s="6" t="s">
        <v>206</v>
      </c>
      <c r="B9132" s="6" t="s">
        <v>194</v>
      </c>
      <c r="C9132" s="6" t="s">
        <v>166</v>
      </c>
      <c r="D9132">
        <v>49223.286584000001</v>
      </c>
      <c r="E9132" s="6" t="s">
        <v>84</v>
      </c>
      <c r="F9132" s="6" t="s">
        <v>83</v>
      </c>
      <c r="G9132">
        <v>20260723</v>
      </c>
    </row>
    <row r="9133" spans="1:7" x14ac:dyDescent="0.2">
      <c r="A9133" s="6" t="s">
        <v>206</v>
      </c>
      <c r="B9133" s="6" t="s">
        <v>194</v>
      </c>
      <c r="C9133" s="6" t="s">
        <v>166</v>
      </c>
      <c r="D9133">
        <v>34014.547264000001</v>
      </c>
      <c r="E9133" s="6" t="s">
        <v>86</v>
      </c>
      <c r="F9133" s="6" t="s">
        <v>85</v>
      </c>
      <c r="G9133">
        <v>20260723</v>
      </c>
    </row>
    <row r="9134" spans="1:7" x14ac:dyDescent="0.2">
      <c r="A9134" s="6" t="s">
        <v>206</v>
      </c>
      <c r="B9134" s="6" t="s">
        <v>194</v>
      </c>
      <c r="C9134" s="6" t="s">
        <v>166</v>
      </c>
      <c r="D9134">
        <v>5778.0044129999997</v>
      </c>
      <c r="E9134" s="6" t="s">
        <v>88</v>
      </c>
      <c r="F9134" s="6" t="s">
        <v>87</v>
      </c>
      <c r="G9134">
        <v>20260723</v>
      </c>
    </row>
    <row r="9135" spans="1:7" x14ac:dyDescent="0.2">
      <c r="A9135" s="6" t="s">
        <v>206</v>
      </c>
      <c r="B9135" s="6" t="s">
        <v>194</v>
      </c>
      <c r="C9135" s="6" t="s">
        <v>166</v>
      </c>
      <c r="D9135">
        <v>31677.239818999999</v>
      </c>
      <c r="E9135" s="6" t="s">
        <v>90</v>
      </c>
      <c r="F9135" s="6" t="s">
        <v>89</v>
      </c>
      <c r="G9135">
        <v>20260723</v>
      </c>
    </row>
    <row r="9136" spans="1:7" x14ac:dyDescent="0.2">
      <c r="A9136" s="6" t="s">
        <v>206</v>
      </c>
      <c r="B9136" s="6" t="s">
        <v>194</v>
      </c>
      <c r="C9136" s="6" t="s">
        <v>166</v>
      </c>
      <c r="D9136">
        <v>1220.916892</v>
      </c>
      <c r="E9136" s="6" t="s">
        <v>92</v>
      </c>
      <c r="F9136" s="6" t="s">
        <v>91</v>
      </c>
      <c r="G9136">
        <v>20260723</v>
      </c>
    </row>
    <row r="9137" spans="1:7" x14ac:dyDescent="0.2">
      <c r="A9137" s="6" t="s">
        <v>206</v>
      </c>
      <c r="B9137" s="6" t="s">
        <v>194</v>
      </c>
      <c r="C9137" s="6" t="s">
        <v>166</v>
      </c>
      <c r="D9137">
        <v>0</v>
      </c>
      <c r="E9137" s="6" t="s">
        <v>94</v>
      </c>
      <c r="F9137" s="6" t="s">
        <v>93</v>
      </c>
      <c r="G9137">
        <v>20260723</v>
      </c>
    </row>
    <row r="9138" spans="1:7" x14ac:dyDescent="0.2">
      <c r="A9138" s="6" t="s">
        <v>206</v>
      </c>
      <c r="B9138" s="6" t="s">
        <v>194</v>
      </c>
      <c r="C9138" s="6" t="s">
        <v>166</v>
      </c>
      <c r="D9138">
        <v>18139.610067000001</v>
      </c>
      <c r="E9138" s="6" t="s">
        <v>96</v>
      </c>
      <c r="F9138" s="6" t="s">
        <v>95</v>
      </c>
      <c r="G9138">
        <v>20260723</v>
      </c>
    </row>
    <row r="9139" spans="1:7" x14ac:dyDescent="0.2">
      <c r="A9139" s="6" t="s">
        <v>206</v>
      </c>
      <c r="B9139" s="6" t="s">
        <v>194</v>
      </c>
      <c r="C9139" s="6" t="s">
        <v>166</v>
      </c>
      <c r="D9139">
        <v>4468.6134179999999</v>
      </c>
      <c r="E9139" s="6" t="s">
        <v>98</v>
      </c>
      <c r="F9139" s="6" t="s">
        <v>97</v>
      </c>
      <c r="G9139">
        <v>20260723</v>
      </c>
    </row>
    <row r="9140" spans="1:7" x14ac:dyDescent="0.2">
      <c r="A9140" s="6" t="s">
        <v>206</v>
      </c>
      <c r="B9140" s="6" t="s">
        <v>194</v>
      </c>
      <c r="C9140" s="6" t="s">
        <v>166</v>
      </c>
      <c r="D9140">
        <v>2488025.5472260001</v>
      </c>
      <c r="E9140" s="6" t="s">
        <v>100</v>
      </c>
      <c r="F9140" s="6" t="s">
        <v>99</v>
      </c>
      <c r="G9140">
        <v>20260723</v>
      </c>
    </row>
    <row r="9141" spans="1:7" x14ac:dyDescent="0.2">
      <c r="A9141" s="6" t="s">
        <v>206</v>
      </c>
      <c r="B9141" s="6" t="s">
        <v>194</v>
      </c>
      <c r="C9141" s="6" t="s">
        <v>166</v>
      </c>
      <c r="E9141" s="6" t="s">
        <v>102</v>
      </c>
      <c r="F9141" s="6" t="s">
        <v>101</v>
      </c>
      <c r="G9141">
        <v>20260723</v>
      </c>
    </row>
    <row r="9142" spans="1:7" x14ac:dyDescent="0.2">
      <c r="A9142" s="6" t="s">
        <v>206</v>
      </c>
      <c r="B9142" s="6" t="s">
        <v>194</v>
      </c>
      <c r="C9142" s="6" t="s">
        <v>166</v>
      </c>
      <c r="D9142">
        <v>290247.90841799998</v>
      </c>
      <c r="E9142" s="6" t="s">
        <v>167</v>
      </c>
      <c r="F9142" s="6" t="s">
        <v>103</v>
      </c>
      <c r="G9142">
        <v>20260723</v>
      </c>
    </row>
    <row r="9143" spans="1:7" x14ac:dyDescent="0.2">
      <c r="A9143" s="6" t="s">
        <v>206</v>
      </c>
      <c r="B9143" s="6" t="s">
        <v>194</v>
      </c>
      <c r="C9143" s="6" t="s">
        <v>166</v>
      </c>
      <c r="D9143">
        <v>279477.28815899999</v>
      </c>
      <c r="E9143" s="6" t="s">
        <v>168</v>
      </c>
      <c r="F9143" s="6" t="s">
        <v>104</v>
      </c>
      <c r="G9143">
        <v>20260723</v>
      </c>
    </row>
    <row r="9144" spans="1:7" x14ac:dyDescent="0.2">
      <c r="A9144" s="6" t="s">
        <v>206</v>
      </c>
      <c r="B9144" s="6" t="s">
        <v>194</v>
      </c>
      <c r="C9144" s="6" t="s">
        <v>166</v>
      </c>
      <c r="D9144">
        <v>0</v>
      </c>
      <c r="E9144" s="6" t="s">
        <v>106</v>
      </c>
      <c r="F9144" s="6" t="s">
        <v>105</v>
      </c>
      <c r="G9144">
        <v>20260723</v>
      </c>
    </row>
    <row r="9145" spans="1:7" x14ac:dyDescent="0.2">
      <c r="A9145" s="6" t="s">
        <v>206</v>
      </c>
      <c r="B9145" s="6" t="s">
        <v>194</v>
      </c>
      <c r="C9145" s="6" t="s">
        <v>166</v>
      </c>
      <c r="D9145">
        <v>268844.912419</v>
      </c>
      <c r="E9145" s="6" t="s">
        <v>108</v>
      </c>
      <c r="F9145" s="6" t="s">
        <v>107</v>
      </c>
      <c r="G9145">
        <v>20260723</v>
      </c>
    </row>
    <row r="9146" spans="1:7" x14ac:dyDescent="0.2">
      <c r="A9146" s="6" t="s">
        <v>206</v>
      </c>
      <c r="B9146" s="6" t="s">
        <v>194</v>
      </c>
      <c r="C9146" s="6" t="s">
        <v>166</v>
      </c>
      <c r="D9146">
        <v>10632.375741</v>
      </c>
      <c r="E9146" s="6" t="s">
        <v>110</v>
      </c>
      <c r="F9146" s="6" t="s">
        <v>109</v>
      </c>
      <c r="G9146">
        <v>20260723</v>
      </c>
    </row>
    <row r="9147" spans="1:7" x14ac:dyDescent="0.2">
      <c r="A9147" s="6" t="s">
        <v>206</v>
      </c>
      <c r="B9147" s="6" t="s">
        <v>194</v>
      </c>
      <c r="C9147" s="6" t="s">
        <v>166</v>
      </c>
      <c r="D9147">
        <v>10770.620258999999</v>
      </c>
      <c r="E9147" s="6" t="s">
        <v>112</v>
      </c>
      <c r="F9147" s="6" t="s">
        <v>111</v>
      </c>
      <c r="G9147">
        <v>20260723</v>
      </c>
    </row>
    <row r="9148" spans="1:7" x14ac:dyDescent="0.2">
      <c r="A9148" s="6" t="s">
        <v>206</v>
      </c>
      <c r="B9148" s="6" t="s">
        <v>194</v>
      </c>
      <c r="C9148" s="6" t="s">
        <v>166</v>
      </c>
      <c r="D9148">
        <v>0</v>
      </c>
      <c r="E9148" s="6" t="s">
        <v>106</v>
      </c>
      <c r="F9148" s="6" t="s">
        <v>113</v>
      </c>
      <c r="G9148">
        <v>20260723</v>
      </c>
    </row>
    <row r="9149" spans="1:7" x14ac:dyDescent="0.2">
      <c r="A9149" s="6" t="s">
        <v>206</v>
      </c>
      <c r="B9149" s="6" t="s">
        <v>194</v>
      </c>
      <c r="C9149" s="6" t="s">
        <v>166</v>
      </c>
      <c r="D9149">
        <v>10185.451885</v>
      </c>
      <c r="E9149" s="6" t="s">
        <v>108</v>
      </c>
      <c r="F9149" s="6" t="s">
        <v>114</v>
      </c>
      <c r="G9149">
        <v>20260723</v>
      </c>
    </row>
    <row r="9150" spans="1:7" x14ac:dyDescent="0.2">
      <c r="A9150" s="6" t="s">
        <v>206</v>
      </c>
      <c r="B9150" s="6" t="s">
        <v>194</v>
      </c>
      <c r="C9150" s="6" t="s">
        <v>166</v>
      </c>
      <c r="D9150">
        <v>585.16837299999997</v>
      </c>
      <c r="E9150" s="6" t="s">
        <v>110</v>
      </c>
      <c r="F9150" s="6" t="s">
        <v>115</v>
      </c>
      <c r="G9150">
        <v>20260723</v>
      </c>
    </row>
    <row r="9151" spans="1:7" x14ac:dyDescent="0.2">
      <c r="A9151" s="6" t="s">
        <v>206</v>
      </c>
      <c r="B9151" s="6" t="s">
        <v>194</v>
      </c>
      <c r="C9151" s="6" t="s">
        <v>166</v>
      </c>
      <c r="D9151">
        <v>1196769.6180660001</v>
      </c>
      <c r="E9151" s="6" t="s">
        <v>117</v>
      </c>
      <c r="F9151" s="6" t="s">
        <v>116</v>
      </c>
      <c r="G9151">
        <v>20260723</v>
      </c>
    </row>
    <row r="9152" spans="1:7" x14ac:dyDescent="0.2">
      <c r="A9152" s="6" t="s">
        <v>206</v>
      </c>
      <c r="B9152" s="6" t="s">
        <v>194</v>
      </c>
      <c r="C9152" s="6" t="s">
        <v>166</v>
      </c>
      <c r="D9152">
        <v>351718.37635999999</v>
      </c>
      <c r="E9152" s="6" t="s">
        <v>119</v>
      </c>
      <c r="F9152" s="6" t="s">
        <v>118</v>
      </c>
      <c r="G9152">
        <v>20260723</v>
      </c>
    </row>
    <row r="9153" spans="1:7" x14ac:dyDescent="0.2">
      <c r="A9153" s="6" t="s">
        <v>206</v>
      </c>
      <c r="B9153" s="6" t="s">
        <v>194</v>
      </c>
      <c r="C9153" s="6" t="s">
        <v>166</v>
      </c>
      <c r="D9153">
        <v>0</v>
      </c>
      <c r="E9153" s="6" t="s">
        <v>106</v>
      </c>
      <c r="F9153" s="6" t="s">
        <v>120</v>
      </c>
      <c r="G9153">
        <v>20260723</v>
      </c>
    </row>
    <row r="9154" spans="1:7" x14ac:dyDescent="0.2">
      <c r="A9154" s="6" t="s">
        <v>206</v>
      </c>
      <c r="B9154" s="6" t="s">
        <v>194</v>
      </c>
      <c r="C9154" s="6" t="s">
        <v>166</v>
      </c>
      <c r="D9154">
        <v>338431.59791800001</v>
      </c>
      <c r="E9154" s="6" t="s">
        <v>108</v>
      </c>
      <c r="F9154" s="6" t="s">
        <v>121</v>
      </c>
      <c r="G9154">
        <v>20260723</v>
      </c>
    </row>
    <row r="9155" spans="1:7" x14ac:dyDescent="0.2">
      <c r="A9155" s="6" t="s">
        <v>206</v>
      </c>
      <c r="B9155" s="6" t="s">
        <v>194</v>
      </c>
      <c r="C9155" s="6" t="s">
        <v>166</v>
      </c>
      <c r="D9155">
        <v>13286.778441</v>
      </c>
      <c r="E9155" s="6" t="s">
        <v>110</v>
      </c>
      <c r="F9155" s="6" t="s">
        <v>122</v>
      </c>
      <c r="G9155">
        <v>20260723</v>
      </c>
    </row>
    <row r="9156" spans="1:7" x14ac:dyDescent="0.2">
      <c r="A9156" s="6" t="s">
        <v>206</v>
      </c>
      <c r="B9156" s="6" t="s">
        <v>194</v>
      </c>
      <c r="C9156" s="6" t="s">
        <v>166</v>
      </c>
      <c r="D9156">
        <v>845051.24170699995</v>
      </c>
      <c r="E9156" s="6" t="s">
        <v>169</v>
      </c>
      <c r="F9156" s="6" t="s">
        <v>123</v>
      </c>
      <c r="G9156">
        <v>20260723</v>
      </c>
    </row>
    <row r="9157" spans="1:7" x14ac:dyDescent="0.2">
      <c r="A9157" s="6" t="s">
        <v>206</v>
      </c>
      <c r="B9157" s="6" t="s">
        <v>194</v>
      </c>
      <c r="C9157" s="6" t="s">
        <v>166</v>
      </c>
      <c r="D9157">
        <v>0</v>
      </c>
      <c r="E9157" s="6" t="s">
        <v>106</v>
      </c>
      <c r="F9157" s="6" t="s">
        <v>124</v>
      </c>
      <c r="G9157">
        <v>20260723</v>
      </c>
    </row>
    <row r="9158" spans="1:7" x14ac:dyDescent="0.2">
      <c r="A9158" s="6" t="s">
        <v>206</v>
      </c>
      <c r="B9158" s="6" t="s">
        <v>194</v>
      </c>
      <c r="C9158" s="6" t="s">
        <v>166</v>
      </c>
      <c r="D9158">
        <v>831063.25081200001</v>
      </c>
      <c r="E9158" s="6" t="s">
        <v>108</v>
      </c>
      <c r="F9158" s="6" t="s">
        <v>125</v>
      </c>
      <c r="G9158">
        <v>20260723</v>
      </c>
    </row>
    <row r="9159" spans="1:7" x14ac:dyDescent="0.2">
      <c r="A9159" s="6" t="s">
        <v>206</v>
      </c>
      <c r="B9159" s="6" t="s">
        <v>194</v>
      </c>
      <c r="C9159" s="6" t="s">
        <v>166</v>
      </c>
      <c r="D9159">
        <v>13987.990895000001</v>
      </c>
      <c r="E9159" s="6" t="s">
        <v>110</v>
      </c>
      <c r="F9159" s="6" t="s">
        <v>126</v>
      </c>
      <c r="G9159">
        <v>20260723</v>
      </c>
    </row>
    <row r="9160" spans="1:7" x14ac:dyDescent="0.2">
      <c r="A9160" s="6" t="s">
        <v>206</v>
      </c>
      <c r="B9160" s="6" t="s">
        <v>194</v>
      </c>
      <c r="C9160" s="6" t="s">
        <v>166</v>
      </c>
      <c r="D9160">
        <v>225902.82494699999</v>
      </c>
      <c r="E9160" s="6" t="s">
        <v>170</v>
      </c>
      <c r="F9160" s="6" t="s">
        <v>127</v>
      </c>
      <c r="G9160">
        <v>20260723</v>
      </c>
    </row>
    <row r="9161" spans="1:7" x14ac:dyDescent="0.2">
      <c r="A9161" s="6" t="s">
        <v>206</v>
      </c>
      <c r="B9161" s="6" t="s">
        <v>194</v>
      </c>
      <c r="C9161" s="6" t="s">
        <v>166</v>
      </c>
      <c r="D9161">
        <v>0</v>
      </c>
      <c r="E9161" s="6" t="s">
        <v>106</v>
      </c>
      <c r="F9161" s="6" t="s">
        <v>128</v>
      </c>
      <c r="G9161">
        <v>20260723</v>
      </c>
    </row>
    <row r="9162" spans="1:7" x14ac:dyDescent="0.2">
      <c r="A9162" s="6" t="s">
        <v>206</v>
      </c>
      <c r="B9162" s="6" t="s">
        <v>194</v>
      </c>
      <c r="C9162" s="6" t="s">
        <v>166</v>
      </c>
      <c r="D9162">
        <v>222645.068948</v>
      </c>
      <c r="E9162" s="6" t="s">
        <v>108</v>
      </c>
      <c r="F9162" s="6" t="s">
        <v>129</v>
      </c>
      <c r="G9162">
        <v>20260723</v>
      </c>
    </row>
    <row r="9163" spans="1:7" x14ac:dyDescent="0.2">
      <c r="A9163" s="6" t="s">
        <v>206</v>
      </c>
      <c r="B9163" s="6" t="s">
        <v>194</v>
      </c>
      <c r="C9163" s="6" t="s">
        <v>166</v>
      </c>
      <c r="D9163">
        <v>3257.755999</v>
      </c>
      <c r="E9163" s="6" t="s">
        <v>110</v>
      </c>
      <c r="F9163" s="6" t="s">
        <v>130</v>
      </c>
      <c r="G9163">
        <v>20260723</v>
      </c>
    </row>
    <row r="9164" spans="1:7" x14ac:dyDescent="0.2">
      <c r="A9164" s="6" t="s">
        <v>206</v>
      </c>
      <c r="B9164" s="6" t="s">
        <v>194</v>
      </c>
      <c r="C9164" s="6" t="s">
        <v>166</v>
      </c>
      <c r="E9164" s="6" t="s">
        <v>132</v>
      </c>
      <c r="F9164" s="6" t="s">
        <v>131</v>
      </c>
      <c r="G9164">
        <v>20260723</v>
      </c>
    </row>
    <row r="9165" spans="1:7" x14ac:dyDescent="0.2">
      <c r="A9165" s="6" t="s">
        <v>206</v>
      </c>
      <c r="B9165" s="6" t="s">
        <v>194</v>
      </c>
      <c r="C9165" s="6" t="s">
        <v>166</v>
      </c>
      <c r="D9165">
        <v>35.550870000000003</v>
      </c>
      <c r="E9165" s="6" t="s">
        <v>134</v>
      </c>
      <c r="F9165" s="6" t="s">
        <v>133</v>
      </c>
      <c r="G9165">
        <v>20260723</v>
      </c>
    </row>
    <row r="9166" spans="1:7" x14ac:dyDescent="0.2">
      <c r="A9166" s="6" t="s">
        <v>206</v>
      </c>
      <c r="B9166" s="6" t="s">
        <v>194</v>
      </c>
      <c r="C9166" s="6" t="s">
        <v>166</v>
      </c>
      <c r="D9166">
        <v>8815.4844379999995</v>
      </c>
      <c r="E9166" s="6" t="s">
        <v>136</v>
      </c>
      <c r="F9166" s="6" t="s">
        <v>135</v>
      </c>
      <c r="G9166">
        <v>20260723</v>
      </c>
    </row>
    <row r="9167" spans="1:7" x14ac:dyDescent="0.2">
      <c r="A9167" s="6" t="s">
        <v>206</v>
      </c>
      <c r="B9167" s="6" t="s">
        <v>194</v>
      </c>
      <c r="C9167" s="6" t="s">
        <v>166</v>
      </c>
      <c r="D9167">
        <v>27924.942510000001</v>
      </c>
      <c r="E9167" s="6" t="s">
        <v>138</v>
      </c>
      <c r="F9167" s="6" t="s">
        <v>137</v>
      </c>
      <c r="G9167">
        <v>20260723</v>
      </c>
    </row>
    <row r="9168" spans="1:7" x14ac:dyDescent="0.2">
      <c r="A9168" s="6" t="s">
        <v>206</v>
      </c>
      <c r="B9168" s="6" t="s">
        <v>194</v>
      </c>
      <c r="C9168" s="6" t="s">
        <v>166</v>
      </c>
      <c r="D9168">
        <v>32302.761015</v>
      </c>
      <c r="E9168" s="6" t="s">
        <v>140</v>
      </c>
      <c r="F9168" s="6" t="s">
        <v>139</v>
      </c>
      <c r="G9168">
        <v>20260723</v>
      </c>
    </row>
    <row r="9169" spans="1:7" x14ac:dyDescent="0.2">
      <c r="A9169" s="6" t="s">
        <v>206</v>
      </c>
      <c r="B9169" s="6" t="s">
        <v>194</v>
      </c>
      <c r="C9169" s="6" t="s">
        <v>166</v>
      </c>
      <c r="D9169">
        <v>42779.160311</v>
      </c>
      <c r="E9169" s="6" t="s">
        <v>142</v>
      </c>
      <c r="F9169" s="6" t="s">
        <v>141</v>
      </c>
      <c r="G9169">
        <v>20260723</v>
      </c>
    </row>
    <row r="9170" spans="1:7" x14ac:dyDescent="0.2">
      <c r="A9170" s="6" t="s">
        <v>206</v>
      </c>
      <c r="B9170" s="6" t="s">
        <v>194</v>
      </c>
      <c r="C9170" s="6" t="s">
        <v>166</v>
      </c>
      <c r="D9170">
        <v>3535.5225260000002</v>
      </c>
      <c r="E9170" s="6" t="s">
        <v>52</v>
      </c>
      <c r="F9170" s="6" t="s">
        <v>143</v>
      </c>
      <c r="G9170">
        <v>20260723</v>
      </c>
    </row>
    <row r="9171" spans="1:7" x14ac:dyDescent="0.2">
      <c r="A9171" s="6" t="s">
        <v>206</v>
      </c>
      <c r="B9171" s="6" t="s">
        <v>194</v>
      </c>
      <c r="C9171" s="6" t="s">
        <v>166</v>
      </c>
      <c r="D9171">
        <v>430.190718</v>
      </c>
      <c r="E9171" s="6" t="s">
        <v>145</v>
      </c>
      <c r="F9171" s="6" t="s">
        <v>144</v>
      </c>
      <c r="G9171">
        <v>20260723</v>
      </c>
    </row>
    <row r="9172" spans="1:7" x14ac:dyDescent="0.2">
      <c r="A9172" s="6" t="s">
        <v>206</v>
      </c>
      <c r="B9172" s="6" t="s">
        <v>194</v>
      </c>
      <c r="C9172" s="6" t="s">
        <v>166</v>
      </c>
      <c r="D9172">
        <v>41152.994266000002</v>
      </c>
      <c r="E9172" s="6" t="s">
        <v>147</v>
      </c>
      <c r="F9172" s="6" t="s">
        <v>146</v>
      </c>
      <c r="G9172">
        <v>20260723</v>
      </c>
    </row>
    <row r="9173" spans="1:7" x14ac:dyDescent="0.2">
      <c r="A9173" s="6" t="s">
        <v>206</v>
      </c>
      <c r="B9173" s="6" t="s">
        <v>194</v>
      </c>
      <c r="C9173" s="6" t="s">
        <v>166</v>
      </c>
      <c r="D9173">
        <v>18367.14097</v>
      </c>
      <c r="E9173" s="6" t="s">
        <v>149</v>
      </c>
      <c r="F9173" s="6" t="s">
        <v>148</v>
      </c>
      <c r="G9173">
        <v>20260723</v>
      </c>
    </row>
    <row r="9174" spans="1:7" x14ac:dyDescent="0.2">
      <c r="A9174" s="6" t="s">
        <v>206</v>
      </c>
      <c r="B9174" s="6" t="s">
        <v>194</v>
      </c>
      <c r="C9174" s="6" t="s">
        <v>166</v>
      </c>
      <c r="D9174">
        <v>8069.8276589999996</v>
      </c>
      <c r="E9174" s="6" t="s">
        <v>151</v>
      </c>
      <c r="F9174" s="6" t="s">
        <v>150</v>
      </c>
      <c r="G9174">
        <v>20260723</v>
      </c>
    </row>
    <row r="9175" spans="1:7" x14ac:dyDescent="0.2">
      <c r="A9175" s="6" t="s">
        <v>206</v>
      </c>
      <c r="B9175" s="6" t="s">
        <v>194</v>
      </c>
      <c r="C9175" s="6" t="s">
        <v>166</v>
      </c>
      <c r="D9175">
        <v>18836.518283000001</v>
      </c>
      <c r="E9175" s="6" t="s">
        <v>153</v>
      </c>
      <c r="F9175" s="6" t="s">
        <v>152</v>
      </c>
      <c r="G9175">
        <v>20260723</v>
      </c>
    </row>
    <row r="9176" spans="1:7" x14ac:dyDescent="0.2">
      <c r="A9176" s="6" t="s">
        <v>206</v>
      </c>
      <c r="B9176" s="6" t="s">
        <v>194</v>
      </c>
      <c r="C9176" s="6" t="s">
        <v>166</v>
      </c>
      <c r="D9176">
        <v>33029.834757999997</v>
      </c>
      <c r="E9176" s="6" t="s">
        <v>155</v>
      </c>
      <c r="F9176" s="6" t="s">
        <v>154</v>
      </c>
      <c r="G9176">
        <v>20260723</v>
      </c>
    </row>
    <row r="9177" spans="1:7" x14ac:dyDescent="0.2">
      <c r="A9177" s="6" t="s">
        <v>206</v>
      </c>
      <c r="B9177" s="6" t="s">
        <v>194</v>
      </c>
      <c r="C9177" s="6" t="s">
        <v>166</v>
      </c>
      <c r="D9177">
        <v>1500.8897300000001</v>
      </c>
      <c r="E9177" s="6" t="s">
        <v>157</v>
      </c>
      <c r="F9177" s="6" t="s">
        <v>156</v>
      </c>
      <c r="G9177">
        <v>20260723</v>
      </c>
    </row>
    <row r="9178" spans="1:7" x14ac:dyDescent="0.2">
      <c r="A9178" s="6" t="s">
        <v>206</v>
      </c>
      <c r="B9178" s="6" t="s">
        <v>194</v>
      </c>
      <c r="C9178" s="6" t="s">
        <v>166</v>
      </c>
      <c r="D9178">
        <v>31528.945027999998</v>
      </c>
      <c r="E9178" s="6" t="s">
        <v>159</v>
      </c>
      <c r="F9178" s="6" t="s">
        <v>158</v>
      </c>
      <c r="G9178">
        <v>20260723</v>
      </c>
    </row>
    <row r="9179" spans="1:7" x14ac:dyDescent="0.2">
      <c r="A9179" s="6" t="s">
        <v>206</v>
      </c>
      <c r="B9179" s="6" t="s">
        <v>194</v>
      </c>
      <c r="C9179" s="6" t="s">
        <v>166</v>
      </c>
      <c r="D9179">
        <v>8440.6801130000003</v>
      </c>
      <c r="E9179" s="6" t="s">
        <v>161</v>
      </c>
      <c r="F9179" s="6" t="s">
        <v>160</v>
      </c>
      <c r="G9179">
        <v>20260723</v>
      </c>
    </row>
    <row r="9180" spans="1:7" x14ac:dyDescent="0.2">
      <c r="A9180" s="6" t="s">
        <v>206</v>
      </c>
      <c r="B9180" s="6" t="s">
        <v>194</v>
      </c>
      <c r="C9180" s="6" t="s">
        <v>166</v>
      </c>
      <c r="D9180">
        <v>1956640.9598679999</v>
      </c>
      <c r="E9180" s="6" t="s">
        <v>163</v>
      </c>
      <c r="F9180" s="6" t="s">
        <v>162</v>
      </c>
      <c r="G9180">
        <v>20260723</v>
      </c>
    </row>
    <row r="9181" spans="1:7" x14ac:dyDescent="0.2">
      <c r="A9181" s="6" t="s">
        <v>206</v>
      </c>
      <c r="B9181" s="6" t="s">
        <v>194</v>
      </c>
      <c r="C9181" s="6" t="s">
        <v>166</v>
      </c>
      <c r="D9181">
        <v>531384.58736200002</v>
      </c>
      <c r="E9181" s="6" t="s">
        <v>165</v>
      </c>
      <c r="F9181" s="6" t="s">
        <v>164</v>
      </c>
      <c r="G9181">
        <v>20260723</v>
      </c>
    </row>
    <row r="9182" spans="1:7" x14ac:dyDescent="0.2">
      <c r="A9182" s="6" t="s">
        <v>206</v>
      </c>
      <c r="B9182" s="6" t="s">
        <v>195</v>
      </c>
      <c r="C9182" s="6" t="s">
        <v>166</v>
      </c>
      <c r="E9182" s="6" t="s">
        <v>12</v>
      </c>
      <c r="F9182" s="6" t="s">
        <v>11</v>
      </c>
      <c r="G9182">
        <v>20260723</v>
      </c>
    </row>
    <row r="9183" spans="1:7" x14ac:dyDescent="0.2">
      <c r="A9183" s="6" t="s">
        <v>206</v>
      </c>
      <c r="B9183" s="6" t="s">
        <v>195</v>
      </c>
      <c r="C9183" s="6" t="s">
        <v>166</v>
      </c>
      <c r="E9183" s="6" t="s">
        <v>16</v>
      </c>
      <c r="F9183" s="6" t="s">
        <v>15</v>
      </c>
      <c r="G9183">
        <v>20260723</v>
      </c>
    </row>
    <row r="9184" spans="1:7" x14ac:dyDescent="0.2">
      <c r="A9184" s="6" t="s">
        <v>206</v>
      </c>
      <c r="B9184" s="6" t="s">
        <v>195</v>
      </c>
      <c r="C9184" s="6" t="s">
        <v>166</v>
      </c>
      <c r="E9184" s="6" t="s">
        <v>18</v>
      </c>
      <c r="F9184" s="6" t="s">
        <v>17</v>
      </c>
      <c r="G9184">
        <v>20260723</v>
      </c>
    </row>
    <row r="9185" spans="1:7" x14ac:dyDescent="0.2">
      <c r="A9185" s="6" t="s">
        <v>206</v>
      </c>
      <c r="B9185" s="6" t="s">
        <v>195</v>
      </c>
      <c r="C9185" s="6" t="s">
        <v>166</v>
      </c>
      <c r="D9185">
        <v>9.0000000000000002E-6</v>
      </c>
      <c r="E9185" s="6" t="s">
        <v>20</v>
      </c>
      <c r="F9185" s="6" t="s">
        <v>19</v>
      </c>
      <c r="G9185">
        <v>20260723</v>
      </c>
    </row>
    <row r="9186" spans="1:7" x14ac:dyDescent="0.2">
      <c r="A9186" s="6" t="s">
        <v>206</v>
      </c>
      <c r="B9186" s="6" t="s">
        <v>195</v>
      </c>
      <c r="C9186" s="6" t="s">
        <v>166</v>
      </c>
      <c r="D9186">
        <v>9343.3689180000001</v>
      </c>
      <c r="E9186" s="6" t="s">
        <v>22</v>
      </c>
      <c r="F9186" s="6" t="s">
        <v>21</v>
      </c>
      <c r="G9186">
        <v>20260723</v>
      </c>
    </row>
    <row r="9187" spans="1:7" x14ac:dyDescent="0.2">
      <c r="A9187" s="6" t="s">
        <v>206</v>
      </c>
      <c r="B9187" s="6" t="s">
        <v>195</v>
      </c>
      <c r="C9187" s="6" t="s">
        <v>166</v>
      </c>
      <c r="D9187">
        <v>611.10656700000004</v>
      </c>
      <c r="E9187" s="6" t="s">
        <v>24</v>
      </c>
      <c r="F9187" s="6" t="s">
        <v>23</v>
      </c>
      <c r="G9187">
        <v>20260723</v>
      </c>
    </row>
    <row r="9188" spans="1:7" x14ac:dyDescent="0.2">
      <c r="A9188" s="6" t="s">
        <v>206</v>
      </c>
      <c r="B9188" s="6" t="s">
        <v>195</v>
      </c>
      <c r="C9188" s="6" t="s">
        <v>166</v>
      </c>
      <c r="D9188">
        <v>7671.2767519999998</v>
      </c>
      <c r="E9188" s="6" t="s">
        <v>26</v>
      </c>
      <c r="F9188" s="6" t="s">
        <v>25</v>
      </c>
      <c r="G9188">
        <v>20260723</v>
      </c>
    </row>
    <row r="9189" spans="1:7" x14ac:dyDescent="0.2">
      <c r="A9189" s="6" t="s">
        <v>206</v>
      </c>
      <c r="B9189" s="6" t="s">
        <v>195</v>
      </c>
      <c r="C9189" s="6" t="s">
        <v>166</v>
      </c>
      <c r="D9189">
        <v>1928961.040357</v>
      </c>
      <c r="E9189" s="6" t="s">
        <v>28</v>
      </c>
      <c r="F9189" s="6" t="s">
        <v>27</v>
      </c>
      <c r="G9189">
        <v>20260723</v>
      </c>
    </row>
    <row r="9190" spans="1:7" x14ac:dyDescent="0.2">
      <c r="A9190" s="6" t="s">
        <v>206</v>
      </c>
      <c r="B9190" s="6" t="s">
        <v>195</v>
      </c>
      <c r="C9190" s="6" t="s">
        <v>166</v>
      </c>
      <c r="D9190">
        <v>24386.508619</v>
      </c>
      <c r="E9190" s="6" t="s">
        <v>30</v>
      </c>
      <c r="F9190" s="6" t="s">
        <v>29</v>
      </c>
      <c r="G9190">
        <v>20260723</v>
      </c>
    </row>
    <row r="9191" spans="1:7" x14ac:dyDescent="0.2">
      <c r="A9191" s="6" t="s">
        <v>206</v>
      </c>
      <c r="B9191" s="6" t="s">
        <v>195</v>
      </c>
      <c r="C9191" s="6" t="s">
        <v>166</v>
      </c>
      <c r="D9191">
        <v>548496.88466500002</v>
      </c>
      <c r="E9191" s="6" t="s">
        <v>32</v>
      </c>
      <c r="F9191" s="6" t="s">
        <v>31</v>
      </c>
      <c r="G9191">
        <v>20260723</v>
      </c>
    </row>
    <row r="9192" spans="1:7" x14ac:dyDescent="0.2">
      <c r="A9192" s="6" t="s">
        <v>206</v>
      </c>
      <c r="B9192" s="6" t="s">
        <v>195</v>
      </c>
      <c r="C9192" s="6" t="s">
        <v>166</v>
      </c>
      <c r="D9192">
        <v>12335.871122</v>
      </c>
      <c r="E9192" s="6" t="s">
        <v>34</v>
      </c>
      <c r="F9192" s="6" t="s">
        <v>33</v>
      </c>
      <c r="G9192">
        <v>20260723</v>
      </c>
    </row>
    <row r="9193" spans="1:7" x14ac:dyDescent="0.2">
      <c r="A9193" s="6" t="s">
        <v>206</v>
      </c>
      <c r="B9193" s="6" t="s">
        <v>195</v>
      </c>
      <c r="C9193" s="6" t="s">
        <v>166</v>
      </c>
      <c r="D9193">
        <v>2266.8220970000002</v>
      </c>
      <c r="E9193" s="6" t="s">
        <v>36</v>
      </c>
      <c r="F9193" s="6" t="s">
        <v>35</v>
      </c>
      <c r="G9193">
        <v>20260723</v>
      </c>
    </row>
    <row r="9194" spans="1:7" x14ac:dyDescent="0.2">
      <c r="A9194" s="6" t="s">
        <v>206</v>
      </c>
      <c r="B9194" s="6" t="s">
        <v>195</v>
      </c>
      <c r="C9194" s="6" t="s">
        <v>166</v>
      </c>
      <c r="D9194">
        <v>10069.049025</v>
      </c>
      <c r="E9194" s="6" t="s">
        <v>38</v>
      </c>
      <c r="F9194" s="6" t="s">
        <v>37</v>
      </c>
      <c r="G9194">
        <v>20260723</v>
      </c>
    </row>
    <row r="9195" spans="1:7" x14ac:dyDescent="0.2">
      <c r="A9195" s="6" t="s">
        <v>206</v>
      </c>
      <c r="B9195" s="6" t="s">
        <v>195</v>
      </c>
      <c r="C9195" s="6" t="s">
        <v>166</v>
      </c>
      <c r="D9195">
        <v>699889.91526899999</v>
      </c>
      <c r="E9195" s="6" t="s">
        <v>40</v>
      </c>
      <c r="F9195" s="6" t="s">
        <v>39</v>
      </c>
      <c r="G9195">
        <v>20260723</v>
      </c>
    </row>
    <row r="9196" spans="1:7" x14ac:dyDescent="0.2">
      <c r="A9196" s="6" t="s">
        <v>206</v>
      </c>
      <c r="B9196" s="6" t="s">
        <v>195</v>
      </c>
      <c r="C9196" s="6" t="s">
        <v>166</v>
      </c>
      <c r="D9196">
        <v>314563.17174899997</v>
      </c>
      <c r="E9196" s="6" t="s">
        <v>42</v>
      </c>
      <c r="F9196" s="6" t="s">
        <v>41</v>
      </c>
      <c r="G9196">
        <v>20260723</v>
      </c>
    </row>
    <row r="9197" spans="1:7" x14ac:dyDescent="0.2">
      <c r="A9197" s="6" t="s">
        <v>206</v>
      </c>
      <c r="B9197" s="6" t="s">
        <v>195</v>
      </c>
      <c r="C9197" s="6" t="s">
        <v>166</v>
      </c>
      <c r="D9197">
        <v>362413.95160099998</v>
      </c>
      <c r="E9197" s="6" t="s">
        <v>44</v>
      </c>
      <c r="F9197" s="6" t="s">
        <v>43</v>
      </c>
      <c r="G9197">
        <v>20260723</v>
      </c>
    </row>
    <row r="9198" spans="1:7" x14ac:dyDescent="0.2">
      <c r="A9198" s="6" t="s">
        <v>206</v>
      </c>
      <c r="B9198" s="6" t="s">
        <v>195</v>
      </c>
      <c r="C9198" s="6" t="s">
        <v>166</v>
      </c>
      <c r="D9198">
        <v>14849.292566</v>
      </c>
      <c r="E9198" s="6" t="s">
        <v>46</v>
      </c>
      <c r="F9198" s="6" t="s">
        <v>45</v>
      </c>
      <c r="G9198">
        <v>20260723</v>
      </c>
    </row>
    <row r="9199" spans="1:7" x14ac:dyDescent="0.2">
      <c r="A9199" s="6" t="s">
        <v>206</v>
      </c>
      <c r="B9199" s="6" t="s">
        <v>195</v>
      </c>
      <c r="C9199" s="6" t="s">
        <v>166</v>
      </c>
      <c r="D9199">
        <v>8063.4993530000002</v>
      </c>
      <c r="E9199" s="6" t="s">
        <v>48</v>
      </c>
      <c r="F9199" s="6" t="s">
        <v>47</v>
      </c>
      <c r="G9199">
        <v>20260723</v>
      </c>
    </row>
    <row r="9200" spans="1:7" x14ac:dyDescent="0.2">
      <c r="A9200" s="6" t="s">
        <v>206</v>
      </c>
      <c r="B9200" s="6" t="s">
        <v>195</v>
      </c>
      <c r="C9200" s="6" t="s">
        <v>166</v>
      </c>
      <c r="D9200">
        <v>629874.09472199995</v>
      </c>
      <c r="E9200" s="6" t="s">
        <v>50</v>
      </c>
      <c r="F9200" s="6" t="s">
        <v>49</v>
      </c>
      <c r="G9200">
        <v>20260723</v>
      </c>
    </row>
    <row r="9201" spans="1:7" x14ac:dyDescent="0.2">
      <c r="A9201" s="6" t="s">
        <v>206</v>
      </c>
      <c r="B9201" s="6" t="s">
        <v>195</v>
      </c>
      <c r="C9201" s="6" t="s">
        <v>166</v>
      </c>
      <c r="D9201">
        <v>2397.1670180000001</v>
      </c>
      <c r="E9201" s="6" t="s">
        <v>52</v>
      </c>
      <c r="F9201" s="6" t="s">
        <v>51</v>
      </c>
      <c r="G9201">
        <v>20260723</v>
      </c>
    </row>
    <row r="9202" spans="1:7" x14ac:dyDescent="0.2">
      <c r="A9202" s="6" t="s">
        <v>206</v>
      </c>
      <c r="B9202" s="6" t="s">
        <v>195</v>
      </c>
      <c r="C9202" s="6" t="s">
        <v>166</v>
      </c>
      <c r="D9202">
        <v>11343.669162</v>
      </c>
      <c r="E9202" s="6" t="s">
        <v>54</v>
      </c>
      <c r="F9202" s="6" t="s">
        <v>53</v>
      </c>
      <c r="G9202">
        <v>20260723</v>
      </c>
    </row>
    <row r="9203" spans="1:7" x14ac:dyDescent="0.2">
      <c r="A9203" s="6" t="s">
        <v>206</v>
      </c>
      <c r="B9203" s="6" t="s">
        <v>195</v>
      </c>
      <c r="C9203" s="6" t="s">
        <v>166</v>
      </c>
      <c r="D9203">
        <v>236.929779</v>
      </c>
      <c r="E9203" s="6" t="s">
        <v>56</v>
      </c>
      <c r="F9203" s="6" t="s">
        <v>55</v>
      </c>
      <c r="G9203">
        <v>20260723</v>
      </c>
    </row>
    <row r="9204" spans="1:7" x14ac:dyDescent="0.2">
      <c r="A9204" s="6" t="s">
        <v>206</v>
      </c>
      <c r="B9204" s="6" t="s">
        <v>195</v>
      </c>
      <c r="C9204" s="6" t="s">
        <v>166</v>
      </c>
      <c r="D9204">
        <v>236269.758867</v>
      </c>
      <c r="E9204" s="6" t="s">
        <v>58</v>
      </c>
      <c r="F9204" s="6" t="s">
        <v>57</v>
      </c>
      <c r="G9204">
        <v>20260723</v>
      </c>
    </row>
    <row r="9205" spans="1:7" x14ac:dyDescent="0.2">
      <c r="A9205" s="6" t="s">
        <v>206</v>
      </c>
      <c r="B9205" s="6" t="s">
        <v>195</v>
      </c>
      <c r="C9205" s="6" t="s">
        <v>166</v>
      </c>
      <c r="D9205">
        <v>109842.34746</v>
      </c>
      <c r="E9205" s="6" t="s">
        <v>60</v>
      </c>
      <c r="F9205" s="6" t="s">
        <v>59</v>
      </c>
      <c r="G9205">
        <v>20260723</v>
      </c>
    </row>
    <row r="9206" spans="1:7" x14ac:dyDescent="0.2">
      <c r="A9206" s="6" t="s">
        <v>206</v>
      </c>
      <c r="B9206" s="6" t="s">
        <v>195</v>
      </c>
      <c r="C9206" s="6" t="s">
        <v>166</v>
      </c>
      <c r="D9206">
        <v>1338.612599</v>
      </c>
      <c r="E9206" s="6" t="s">
        <v>62</v>
      </c>
      <c r="F9206" s="6" t="s">
        <v>61</v>
      </c>
      <c r="G9206">
        <v>20260723</v>
      </c>
    </row>
    <row r="9207" spans="1:7" x14ac:dyDescent="0.2">
      <c r="A9207" s="6" t="s">
        <v>206</v>
      </c>
      <c r="B9207" s="6" t="s">
        <v>195</v>
      </c>
      <c r="C9207" s="6" t="s">
        <v>166</v>
      </c>
      <c r="D9207">
        <v>56362.033367999997</v>
      </c>
      <c r="E9207" s="6" t="s">
        <v>64</v>
      </c>
      <c r="F9207" s="6" t="s">
        <v>63</v>
      </c>
      <c r="G9207">
        <v>20260723</v>
      </c>
    </row>
    <row r="9208" spans="1:7" x14ac:dyDescent="0.2">
      <c r="A9208" s="6" t="s">
        <v>206</v>
      </c>
      <c r="B9208" s="6" t="s">
        <v>195</v>
      </c>
      <c r="C9208" s="6" t="s">
        <v>166</v>
      </c>
      <c r="D9208">
        <v>52141.701493</v>
      </c>
      <c r="E9208" s="6" t="s">
        <v>66</v>
      </c>
      <c r="F9208" s="6" t="s">
        <v>65</v>
      </c>
      <c r="G9208">
        <v>20260723</v>
      </c>
    </row>
    <row r="9209" spans="1:7" x14ac:dyDescent="0.2">
      <c r="A9209" s="6" t="s">
        <v>206</v>
      </c>
      <c r="B9209" s="6" t="s">
        <v>195</v>
      </c>
      <c r="C9209" s="6" t="s">
        <v>166</v>
      </c>
      <c r="D9209">
        <v>81321.605679</v>
      </c>
      <c r="E9209" s="6" t="s">
        <v>68</v>
      </c>
      <c r="F9209" s="6" t="s">
        <v>67</v>
      </c>
      <c r="G9209">
        <v>20260723</v>
      </c>
    </row>
    <row r="9210" spans="1:7" x14ac:dyDescent="0.2">
      <c r="A9210" s="6" t="s">
        <v>206</v>
      </c>
      <c r="B9210" s="6" t="s">
        <v>195</v>
      </c>
      <c r="C9210" s="6" t="s">
        <v>166</v>
      </c>
      <c r="D9210">
        <v>74880.492287999994</v>
      </c>
      <c r="E9210" s="6" t="s">
        <v>70</v>
      </c>
      <c r="F9210" s="6" t="s">
        <v>69</v>
      </c>
      <c r="G9210">
        <v>20260723</v>
      </c>
    </row>
    <row r="9211" spans="1:7" x14ac:dyDescent="0.2">
      <c r="A9211" s="6" t="s">
        <v>206</v>
      </c>
      <c r="B9211" s="6" t="s">
        <v>195</v>
      </c>
      <c r="C9211" s="6" t="s">
        <v>166</v>
      </c>
      <c r="D9211">
        <v>72346.813532</v>
      </c>
      <c r="E9211" s="6" t="s">
        <v>72</v>
      </c>
      <c r="F9211" s="6" t="s">
        <v>71</v>
      </c>
      <c r="G9211">
        <v>20260723</v>
      </c>
    </row>
    <row r="9212" spans="1:7" x14ac:dyDescent="0.2">
      <c r="A9212" s="6" t="s">
        <v>206</v>
      </c>
      <c r="B9212" s="6" t="s">
        <v>195</v>
      </c>
      <c r="C9212" s="6" t="s">
        <v>166</v>
      </c>
      <c r="D9212">
        <v>2533.6785060000002</v>
      </c>
      <c r="E9212" s="6" t="s">
        <v>74</v>
      </c>
      <c r="F9212" s="6" t="s">
        <v>73</v>
      </c>
      <c r="G9212">
        <v>20260723</v>
      </c>
    </row>
    <row r="9213" spans="1:7" x14ac:dyDescent="0.2">
      <c r="A9213" s="6" t="s">
        <v>206</v>
      </c>
      <c r="B9213" s="6" t="s">
        <v>195</v>
      </c>
      <c r="C9213" s="6" t="s">
        <v>166</v>
      </c>
      <c r="D9213">
        <v>3350.3551109999999</v>
      </c>
      <c r="E9213" s="6" t="s">
        <v>76</v>
      </c>
      <c r="F9213" s="6" t="s">
        <v>75</v>
      </c>
      <c r="G9213">
        <v>20260723</v>
      </c>
    </row>
    <row r="9214" spans="1:7" x14ac:dyDescent="0.2">
      <c r="A9214" s="6" t="s">
        <v>206</v>
      </c>
      <c r="B9214" s="6" t="s">
        <v>195</v>
      </c>
      <c r="C9214" s="6" t="s">
        <v>166</v>
      </c>
      <c r="D9214">
        <v>891.079295</v>
      </c>
      <c r="E9214" s="6" t="s">
        <v>78</v>
      </c>
      <c r="F9214" s="6" t="s">
        <v>77</v>
      </c>
      <c r="G9214">
        <v>20260723</v>
      </c>
    </row>
    <row r="9215" spans="1:7" x14ac:dyDescent="0.2">
      <c r="A9215" s="6" t="s">
        <v>206</v>
      </c>
      <c r="B9215" s="6" t="s">
        <v>195</v>
      </c>
      <c r="C9215" s="6" t="s">
        <v>166</v>
      </c>
      <c r="D9215">
        <v>2459.2758159999998</v>
      </c>
      <c r="E9215" s="6" t="s">
        <v>80</v>
      </c>
      <c r="F9215" s="6" t="s">
        <v>79</v>
      </c>
      <c r="G9215">
        <v>20260723</v>
      </c>
    </row>
    <row r="9216" spans="1:7" x14ac:dyDescent="0.2">
      <c r="A9216" s="6" t="s">
        <v>206</v>
      </c>
      <c r="B9216" s="6" t="s">
        <v>195</v>
      </c>
      <c r="C9216" s="6" t="s">
        <v>166</v>
      </c>
      <c r="D9216">
        <v>3090.7585300000001</v>
      </c>
      <c r="E9216" s="6" t="s">
        <v>82</v>
      </c>
      <c r="F9216" s="6" t="s">
        <v>81</v>
      </c>
      <c r="G9216">
        <v>20260723</v>
      </c>
    </row>
    <row r="9217" spans="1:7" x14ac:dyDescent="0.2">
      <c r="A9217" s="6" t="s">
        <v>206</v>
      </c>
      <c r="B9217" s="6" t="s">
        <v>195</v>
      </c>
      <c r="C9217" s="6" t="s">
        <v>166</v>
      </c>
      <c r="D9217">
        <v>48691.994736000001</v>
      </c>
      <c r="E9217" s="6" t="s">
        <v>84</v>
      </c>
      <c r="F9217" s="6" t="s">
        <v>83</v>
      </c>
      <c r="G9217">
        <v>20260723</v>
      </c>
    </row>
    <row r="9218" spans="1:7" x14ac:dyDescent="0.2">
      <c r="A9218" s="6" t="s">
        <v>206</v>
      </c>
      <c r="B9218" s="6" t="s">
        <v>195</v>
      </c>
      <c r="C9218" s="6" t="s">
        <v>166</v>
      </c>
      <c r="D9218">
        <v>33635.459275000001</v>
      </c>
      <c r="E9218" s="6" t="s">
        <v>86</v>
      </c>
      <c r="F9218" s="6" t="s">
        <v>85</v>
      </c>
      <c r="G9218">
        <v>20260723</v>
      </c>
    </row>
    <row r="9219" spans="1:7" x14ac:dyDescent="0.2">
      <c r="A9219" s="6" t="s">
        <v>206</v>
      </c>
      <c r="B9219" s="6" t="s">
        <v>195</v>
      </c>
      <c r="C9219" s="6" t="s">
        <v>166</v>
      </c>
      <c r="D9219">
        <v>5313.2457489999997</v>
      </c>
      <c r="E9219" s="6" t="s">
        <v>88</v>
      </c>
      <c r="F9219" s="6" t="s">
        <v>87</v>
      </c>
      <c r="G9219">
        <v>20260723</v>
      </c>
    </row>
    <row r="9220" spans="1:7" x14ac:dyDescent="0.2">
      <c r="A9220" s="6" t="s">
        <v>206</v>
      </c>
      <c r="B9220" s="6" t="s">
        <v>195</v>
      </c>
      <c r="C9220" s="6" t="s">
        <v>166</v>
      </c>
      <c r="D9220">
        <v>30661.430065</v>
      </c>
      <c r="E9220" s="6" t="s">
        <v>90</v>
      </c>
      <c r="F9220" s="6" t="s">
        <v>89</v>
      </c>
      <c r="G9220">
        <v>20260723</v>
      </c>
    </row>
    <row r="9221" spans="1:7" x14ac:dyDescent="0.2">
      <c r="A9221" s="6" t="s">
        <v>206</v>
      </c>
      <c r="B9221" s="6" t="s">
        <v>195</v>
      </c>
      <c r="C9221" s="6" t="s">
        <v>166</v>
      </c>
      <c r="D9221">
        <v>1577.48588</v>
      </c>
      <c r="E9221" s="6" t="s">
        <v>92</v>
      </c>
      <c r="F9221" s="6" t="s">
        <v>91</v>
      </c>
      <c r="G9221">
        <v>20260723</v>
      </c>
    </row>
    <row r="9222" spans="1:7" x14ac:dyDescent="0.2">
      <c r="A9222" s="6" t="s">
        <v>206</v>
      </c>
      <c r="B9222" s="6" t="s">
        <v>195</v>
      </c>
      <c r="C9222" s="6" t="s">
        <v>166</v>
      </c>
      <c r="D9222">
        <v>0</v>
      </c>
      <c r="E9222" s="6" t="s">
        <v>94</v>
      </c>
      <c r="F9222" s="6" t="s">
        <v>93</v>
      </c>
      <c r="G9222">
        <v>20260723</v>
      </c>
    </row>
    <row r="9223" spans="1:7" x14ac:dyDescent="0.2">
      <c r="A9223" s="6" t="s">
        <v>206</v>
      </c>
      <c r="B9223" s="6" t="s">
        <v>195</v>
      </c>
      <c r="C9223" s="6" t="s">
        <v>166</v>
      </c>
      <c r="D9223">
        <v>15772.504913000001</v>
      </c>
      <c r="E9223" s="6" t="s">
        <v>96</v>
      </c>
      <c r="F9223" s="6" t="s">
        <v>95</v>
      </c>
      <c r="G9223">
        <v>20260723</v>
      </c>
    </row>
    <row r="9224" spans="1:7" x14ac:dyDescent="0.2">
      <c r="A9224" s="6" t="s">
        <v>206</v>
      </c>
      <c r="B9224" s="6" t="s">
        <v>195</v>
      </c>
      <c r="C9224" s="6" t="s">
        <v>166</v>
      </c>
      <c r="D9224">
        <v>4571.7999149999996</v>
      </c>
      <c r="E9224" s="6" t="s">
        <v>98</v>
      </c>
      <c r="F9224" s="6" t="s">
        <v>97</v>
      </c>
      <c r="G9224">
        <v>20260723</v>
      </c>
    </row>
    <row r="9225" spans="1:7" x14ac:dyDescent="0.2">
      <c r="A9225" s="6" t="s">
        <v>206</v>
      </c>
      <c r="B9225" s="6" t="s">
        <v>195</v>
      </c>
      <c r="C9225" s="6" t="s">
        <v>166</v>
      </c>
      <c r="D9225">
        <v>2514244.4251430002</v>
      </c>
      <c r="E9225" s="6" t="s">
        <v>100</v>
      </c>
      <c r="F9225" s="6" t="s">
        <v>99</v>
      </c>
      <c r="G9225">
        <v>20260723</v>
      </c>
    </row>
    <row r="9226" spans="1:7" x14ac:dyDescent="0.2">
      <c r="A9226" s="6" t="s">
        <v>206</v>
      </c>
      <c r="B9226" s="6" t="s">
        <v>195</v>
      </c>
      <c r="C9226" s="6" t="s">
        <v>166</v>
      </c>
      <c r="E9226" s="6" t="s">
        <v>102</v>
      </c>
      <c r="F9226" s="6" t="s">
        <v>101</v>
      </c>
      <c r="G9226">
        <v>20260723</v>
      </c>
    </row>
    <row r="9227" spans="1:7" x14ac:dyDescent="0.2">
      <c r="A9227" s="6" t="s">
        <v>206</v>
      </c>
      <c r="B9227" s="6" t="s">
        <v>195</v>
      </c>
      <c r="C9227" s="6" t="s">
        <v>166</v>
      </c>
      <c r="D9227">
        <v>287770.947353</v>
      </c>
      <c r="E9227" s="6" t="s">
        <v>167</v>
      </c>
      <c r="F9227" s="6" t="s">
        <v>103</v>
      </c>
      <c r="G9227">
        <v>20260723</v>
      </c>
    </row>
    <row r="9228" spans="1:7" x14ac:dyDescent="0.2">
      <c r="A9228" s="6" t="s">
        <v>206</v>
      </c>
      <c r="B9228" s="6" t="s">
        <v>195</v>
      </c>
      <c r="C9228" s="6" t="s">
        <v>166</v>
      </c>
      <c r="D9228">
        <v>276992.11211099999</v>
      </c>
      <c r="E9228" s="6" t="s">
        <v>168</v>
      </c>
      <c r="F9228" s="6" t="s">
        <v>104</v>
      </c>
      <c r="G9228">
        <v>20260723</v>
      </c>
    </row>
    <row r="9229" spans="1:7" x14ac:dyDescent="0.2">
      <c r="A9229" s="6" t="s">
        <v>206</v>
      </c>
      <c r="B9229" s="6" t="s">
        <v>195</v>
      </c>
      <c r="C9229" s="6" t="s">
        <v>166</v>
      </c>
      <c r="D9229">
        <v>0</v>
      </c>
      <c r="E9229" s="6" t="s">
        <v>106</v>
      </c>
      <c r="F9229" s="6" t="s">
        <v>105</v>
      </c>
      <c r="G9229">
        <v>20260723</v>
      </c>
    </row>
    <row r="9230" spans="1:7" x14ac:dyDescent="0.2">
      <c r="A9230" s="6" t="s">
        <v>206</v>
      </c>
      <c r="B9230" s="6" t="s">
        <v>195</v>
      </c>
      <c r="C9230" s="6" t="s">
        <v>166</v>
      </c>
      <c r="D9230">
        <v>266810.59518</v>
      </c>
      <c r="E9230" s="6" t="s">
        <v>108</v>
      </c>
      <c r="F9230" s="6" t="s">
        <v>107</v>
      </c>
      <c r="G9230">
        <v>20260723</v>
      </c>
    </row>
    <row r="9231" spans="1:7" x14ac:dyDescent="0.2">
      <c r="A9231" s="6" t="s">
        <v>206</v>
      </c>
      <c r="B9231" s="6" t="s">
        <v>195</v>
      </c>
      <c r="C9231" s="6" t="s">
        <v>166</v>
      </c>
      <c r="D9231">
        <v>10181.516931</v>
      </c>
      <c r="E9231" s="6" t="s">
        <v>110</v>
      </c>
      <c r="F9231" s="6" t="s">
        <v>109</v>
      </c>
      <c r="G9231">
        <v>20260723</v>
      </c>
    </row>
    <row r="9232" spans="1:7" x14ac:dyDescent="0.2">
      <c r="A9232" s="6" t="s">
        <v>206</v>
      </c>
      <c r="B9232" s="6" t="s">
        <v>195</v>
      </c>
      <c r="C9232" s="6" t="s">
        <v>166</v>
      </c>
      <c r="D9232">
        <v>10778.835171999999</v>
      </c>
      <c r="E9232" s="6" t="s">
        <v>112</v>
      </c>
      <c r="F9232" s="6" t="s">
        <v>111</v>
      </c>
      <c r="G9232">
        <v>20260723</v>
      </c>
    </row>
    <row r="9233" spans="1:7" x14ac:dyDescent="0.2">
      <c r="A9233" s="6" t="s">
        <v>206</v>
      </c>
      <c r="B9233" s="6" t="s">
        <v>195</v>
      </c>
      <c r="C9233" s="6" t="s">
        <v>166</v>
      </c>
      <c r="D9233">
        <v>0</v>
      </c>
      <c r="E9233" s="6" t="s">
        <v>106</v>
      </c>
      <c r="F9233" s="6" t="s">
        <v>113</v>
      </c>
      <c r="G9233">
        <v>20260723</v>
      </c>
    </row>
    <row r="9234" spans="1:7" x14ac:dyDescent="0.2">
      <c r="A9234" s="6" t="s">
        <v>206</v>
      </c>
      <c r="B9234" s="6" t="s">
        <v>195</v>
      </c>
      <c r="C9234" s="6" t="s">
        <v>166</v>
      </c>
      <c r="D9234">
        <v>10186.668696999999</v>
      </c>
      <c r="E9234" s="6" t="s">
        <v>108</v>
      </c>
      <c r="F9234" s="6" t="s">
        <v>114</v>
      </c>
      <c r="G9234">
        <v>20260723</v>
      </c>
    </row>
    <row r="9235" spans="1:7" x14ac:dyDescent="0.2">
      <c r="A9235" s="6" t="s">
        <v>206</v>
      </c>
      <c r="B9235" s="6" t="s">
        <v>195</v>
      </c>
      <c r="C9235" s="6" t="s">
        <v>166</v>
      </c>
      <c r="D9235">
        <v>592.16647499999999</v>
      </c>
      <c r="E9235" s="6" t="s">
        <v>110</v>
      </c>
      <c r="F9235" s="6" t="s">
        <v>115</v>
      </c>
      <c r="G9235">
        <v>20260723</v>
      </c>
    </row>
    <row r="9236" spans="1:7" x14ac:dyDescent="0.2">
      <c r="A9236" s="6" t="s">
        <v>206</v>
      </c>
      <c r="B9236" s="6" t="s">
        <v>195</v>
      </c>
      <c r="C9236" s="6" t="s">
        <v>166</v>
      </c>
      <c r="D9236">
        <v>1166366.101912</v>
      </c>
      <c r="E9236" s="6" t="s">
        <v>117</v>
      </c>
      <c r="F9236" s="6" t="s">
        <v>116</v>
      </c>
      <c r="G9236">
        <v>20260723</v>
      </c>
    </row>
    <row r="9237" spans="1:7" x14ac:dyDescent="0.2">
      <c r="A9237" s="6" t="s">
        <v>206</v>
      </c>
      <c r="B9237" s="6" t="s">
        <v>195</v>
      </c>
      <c r="C9237" s="6" t="s">
        <v>166</v>
      </c>
      <c r="D9237">
        <v>362098.91180499998</v>
      </c>
      <c r="E9237" s="6" t="s">
        <v>119</v>
      </c>
      <c r="F9237" s="6" t="s">
        <v>118</v>
      </c>
      <c r="G9237">
        <v>20260723</v>
      </c>
    </row>
    <row r="9238" spans="1:7" x14ac:dyDescent="0.2">
      <c r="A9238" s="6" t="s">
        <v>206</v>
      </c>
      <c r="B9238" s="6" t="s">
        <v>195</v>
      </c>
      <c r="C9238" s="6" t="s">
        <v>166</v>
      </c>
      <c r="D9238">
        <v>0</v>
      </c>
      <c r="E9238" s="6" t="s">
        <v>106</v>
      </c>
      <c r="F9238" s="6" t="s">
        <v>120</v>
      </c>
      <c r="G9238">
        <v>20260723</v>
      </c>
    </row>
    <row r="9239" spans="1:7" x14ac:dyDescent="0.2">
      <c r="A9239" s="6" t="s">
        <v>206</v>
      </c>
      <c r="B9239" s="6" t="s">
        <v>195</v>
      </c>
      <c r="C9239" s="6" t="s">
        <v>166</v>
      </c>
      <c r="D9239">
        <v>350815.78321600001</v>
      </c>
      <c r="E9239" s="6" t="s">
        <v>108</v>
      </c>
      <c r="F9239" s="6" t="s">
        <v>121</v>
      </c>
      <c r="G9239">
        <v>20260723</v>
      </c>
    </row>
    <row r="9240" spans="1:7" x14ac:dyDescent="0.2">
      <c r="A9240" s="6" t="s">
        <v>206</v>
      </c>
      <c r="B9240" s="6" t="s">
        <v>195</v>
      </c>
      <c r="C9240" s="6" t="s">
        <v>166</v>
      </c>
      <c r="D9240">
        <v>11283.128591000001</v>
      </c>
      <c r="E9240" s="6" t="s">
        <v>110</v>
      </c>
      <c r="F9240" s="6" t="s">
        <v>122</v>
      </c>
      <c r="G9240">
        <v>20260723</v>
      </c>
    </row>
    <row r="9241" spans="1:7" x14ac:dyDescent="0.2">
      <c r="A9241" s="6" t="s">
        <v>206</v>
      </c>
      <c r="B9241" s="6" t="s">
        <v>195</v>
      </c>
      <c r="C9241" s="6" t="s">
        <v>166</v>
      </c>
      <c r="D9241">
        <v>804267.19010500005</v>
      </c>
      <c r="E9241" s="6" t="s">
        <v>169</v>
      </c>
      <c r="F9241" s="6" t="s">
        <v>123</v>
      </c>
      <c r="G9241">
        <v>20260723</v>
      </c>
    </row>
    <row r="9242" spans="1:7" x14ac:dyDescent="0.2">
      <c r="A9242" s="6" t="s">
        <v>206</v>
      </c>
      <c r="B9242" s="6" t="s">
        <v>195</v>
      </c>
      <c r="C9242" s="6" t="s">
        <v>166</v>
      </c>
      <c r="D9242">
        <v>0</v>
      </c>
      <c r="E9242" s="6" t="s">
        <v>106</v>
      </c>
      <c r="F9242" s="6" t="s">
        <v>124</v>
      </c>
      <c r="G9242">
        <v>20260723</v>
      </c>
    </row>
    <row r="9243" spans="1:7" x14ac:dyDescent="0.2">
      <c r="A9243" s="6" t="s">
        <v>206</v>
      </c>
      <c r="B9243" s="6" t="s">
        <v>195</v>
      </c>
      <c r="C9243" s="6" t="s">
        <v>166</v>
      </c>
      <c r="D9243">
        <v>791560.918986</v>
      </c>
      <c r="E9243" s="6" t="s">
        <v>108</v>
      </c>
      <c r="F9243" s="6" t="s">
        <v>125</v>
      </c>
      <c r="G9243">
        <v>20260723</v>
      </c>
    </row>
    <row r="9244" spans="1:7" x14ac:dyDescent="0.2">
      <c r="A9244" s="6" t="s">
        <v>206</v>
      </c>
      <c r="B9244" s="6" t="s">
        <v>195</v>
      </c>
      <c r="C9244" s="6" t="s">
        <v>166</v>
      </c>
      <c r="D9244">
        <v>12706.271119999999</v>
      </c>
      <c r="E9244" s="6" t="s">
        <v>110</v>
      </c>
      <c r="F9244" s="6" t="s">
        <v>126</v>
      </c>
      <c r="G9244">
        <v>20260723</v>
      </c>
    </row>
    <row r="9245" spans="1:7" x14ac:dyDescent="0.2">
      <c r="A9245" s="6" t="s">
        <v>206</v>
      </c>
      <c r="B9245" s="6" t="s">
        <v>195</v>
      </c>
      <c r="C9245" s="6" t="s">
        <v>166</v>
      </c>
      <c r="D9245">
        <v>249276.777156</v>
      </c>
      <c r="E9245" s="6" t="s">
        <v>170</v>
      </c>
      <c r="F9245" s="6" t="s">
        <v>127</v>
      </c>
      <c r="G9245">
        <v>20260723</v>
      </c>
    </row>
    <row r="9246" spans="1:7" x14ac:dyDescent="0.2">
      <c r="A9246" s="6" t="s">
        <v>206</v>
      </c>
      <c r="B9246" s="6" t="s">
        <v>195</v>
      </c>
      <c r="C9246" s="6" t="s">
        <v>166</v>
      </c>
      <c r="D9246">
        <v>0</v>
      </c>
      <c r="E9246" s="6" t="s">
        <v>106</v>
      </c>
      <c r="F9246" s="6" t="s">
        <v>128</v>
      </c>
      <c r="G9246">
        <v>20260723</v>
      </c>
    </row>
    <row r="9247" spans="1:7" x14ac:dyDescent="0.2">
      <c r="A9247" s="6" t="s">
        <v>206</v>
      </c>
      <c r="B9247" s="6" t="s">
        <v>195</v>
      </c>
      <c r="C9247" s="6" t="s">
        <v>166</v>
      </c>
      <c r="D9247">
        <v>246083.94184099999</v>
      </c>
      <c r="E9247" s="6" t="s">
        <v>108</v>
      </c>
      <c r="F9247" s="6" t="s">
        <v>129</v>
      </c>
      <c r="G9247">
        <v>20260723</v>
      </c>
    </row>
    <row r="9248" spans="1:7" x14ac:dyDescent="0.2">
      <c r="A9248" s="6" t="s">
        <v>206</v>
      </c>
      <c r="B9248" s="6" t="s">
        <v>195</v>
      </c>
      <c r="C9248" s="6" t="s">
        <v>166</v>
      </c>
      <c r="D9248">
        <v>3192.8353139999999</v>
      </c>
      <c r="E9248" s="6" t="s">
        <v>110</v>
      </c>
      <c r="F9248" s="6" t="s">
        <v>130</v>
      </c>
      <c r="G9248">
        <v>20260723</v>
      </c>
    </row>
    <row r="9249" spans="1:7" x14ac:dyDescent="0.2">
      <c r="A9249" s="6" t="s">
        <v>206</v>
      </c>
      <c r="B9249" s="6" t="s">
        <v>195</v>
      </c>
      <c r="C9249" s="6" t="s">
        <v>166</v>
      </c>
      <c r="E9249" s="6" t="s">
        <v>132</v>
      </c>
      <c r="F9249" s="6" t="s">
        <v>131</v>
      </c>
      <c r="G9249">
        <v>20260723</v>
      </c>
    </row>
    <row r="9250" spans="1:7" x14ac:dyDescent="0.2">
      <c r="A9250" s="6" t="s">
        <v>206</v>
      </c>
      <c r="B9250" s="6" t="s">
        <v>195</v>
      </c>
      <c r="C9250" s="6" t="s">
        <v>166</v>
      </c>
      <c r="D9250">
        <v>25.357202999999998</v>
      </c>
      <c r="E9250" s="6" t="s">
        <v>134</v>
      </c>
      <c r="F9250" s="6" t="s">
        <v>133</v>
      </c>
      <c r="G9250">
        <v>20260723</v>
      </c>
    </row>
    <row r="9251" spans="1:7" x14ac:dyDescent="0.2">
      <c r="A9251" s="6" t="s">
        <v>206</v>
      </c>
      <c r="B9251" s="6" t="s">
        <v>195</v>
      </c>
      <c r="C9251" s="6" t="s">
        <v>166</v>
      </c>
      <c r="D9251">
        <v>9122.5836159999999</v>
      </c>
      <c r="E9251" s="6" t="s">
        <v>136</v>
      </c>
      <c r="F9251" s="6" t="s">
        <v>135</v>
      </c>
      <c r="G9251">
        <v>20260723</v>
      </c>
    </row>
    <row r="9252" spans="1:7" x14ac:dyDescent="0.2">
      <c r="A9252" s="6" t="s">
        <v>206</v>
      </c>
      <c r="B9252" s="6" t="s">
        <v>195</v>
      </c>
      <c r="C9252" s="6" t="s">
        <v>166</v>
      </c>
      <c r="D9252">
        <v>25980.475028000001</v>
      </c>
      <c r="E9252" s="6" t="s">
        <v>138</v>
      </c>
      <c r="F9252" s="6" t="s">
        <v>137</v>
      </c>
      <c r="G9252">
        <v>20260723</v>
      </c>
    </row>
    <row r="9253" spans="1:7" x14ac:dyDescent="0.2">
      <c r="A9253" s="6" t="s">
        <v>206</v>
      </c>
      <c r="B9253" s="6" t="s">
        <v>195</v>
      </c>
      <c r="C9253" s="6" t="s">
        <v>166</v>
      </c>
      <c r="D9253">
        <v>30261.277260999999</v>
      </c>
      <c r="E9253" s="6" t="s">
        <v>140</v>
      </c>
      <c r="F9253" s="6" t="s">
        <v>139</v>
      </c>
      <c r="G9253">
        <v>20260723</v>
      </c>
    </row>
    <row r="9254" spans="1:7" x14ac:dyDescent="0.2">
      <c r="A9254" s="6" t="s">
        <v>206</v>
      </c>
      <c r="B9254" s="6" t="s">
        <v>195</v>
      </c>
      <c r="C9254" s="6" t="s">
        <v>166</v>
      </c>
      <c r="D9254">
        <v>40470.779513000001</v>
      </c>
      <c r="E9254" s="6" t="s">
        <v>142</v>
      </c>
      <c r="F9254" s="6" t="s">
        <v>141</v>
      </c>
      <c r="G9254">
        <v>20260723</v>
      </c>
    </row>
    <row r="9255" spans="1:7" x14ac:dyDescent="0.2">
      <c r="A9255" s="6" t="s">
        <v>206</v>
      </c>
      <c r="B9255" s="6" t="s">
        <v>195</v>
      </c>
      <c r="C9255" s="6" t="s">
        <v>166</v>
      </c>
      <c r="D9255">
        <v>2226.8175070000002</v>
      </c>
      <c r="E9255" s="6" t="s">
        <v>52</v>
      </c>
      <c r="F9255" s="6" t="s">
        <v>143</v>
      </c>
      <c r="G9255">
        <v>20260723</v>
      </c>
    </row>
    <row r="9256" spans="1:7" x14ac:dyDescent="0.2">
      <c r="A9256" s="6" t="s">
        <v>206</v>
      </c>
      <c r="B9256" s="6" t="s">
        <v>195</v>
      </c>
      <c r="C9256" s="6" t="s">
        <v>166</v>
      </c>
      <c r="D9256">
        <v>361.53616499999998</v>
      </c>
      <c r="E9256" s="6" t="s">
        <v>145</v>
      </c>
      <c r="F9256" s="6" t="s">
        <v>144</v>
      </c>
      <c r="G9256">
        <v>20260723</v>
      </c>
    </row>
    <row r="9257" spans="1:7" x14ac:dyDescent="0.2">
      <c r="A9257" s="6" t="s">
        <v>206</v>
      </c>
      <c r="B9257" s="6" t="s">
        <v>195</v>
      </c>
      <c r="C9257" s="6" t="s">
        <v>166</v>
      </c>
      <c r="D9257">
        <v>37686.418146999997</v>
      </c>
      <c r="E9257" s="6" t="s">
        <v>147</v>
      </c>
      <c r="F9257" s="6" t="s">
        <v>146</v>
      </c>
      <c r="G9257">
        <v>20260723</v>
      </c>
    </row>
    <row r="9258" spans="1:7" x14ac:dyDescent="0.2">
      <c r="A9258" s="6" t="s">
        <v>206</v>
      </c>
      <c r="B9258" s="6" t="s">
        <v>195</v>
      </c>
      <c r="C9258" s="6" t="s">
        <v>166</v>
      </c>
      <c r="D9258">
        <v>18706.149394</v>
      </c>
      <c r="E9258" s="6" t="s">
        <v>149</v>
      </c>
      <c r="F9258" s="6" t="s">
        <v>148</v>
      </c>
      <c r="G9258">
        <v>20260723</v>
      </c>
    </row>
    <row r="9259" spans="1:7" x14ac:dyDescent="0.2">
      <c r="A9259" s="6" t="s">
        <v>206</v>
      </c>
      <c r="B9259" s="6" t="s">
        <v>195</v>
      </c>
      <c r="C9259" s="6" t="s">
        <v>166</v>
      </c>
      <c r="D9259">
        <v>7960.2384009999996</v>
      </c>
      <c r="E9259" s="6" t="s">
        <v>151</v>
      </c>
      <c r="F9259" s="6" t="s">
        <v>150</v>
      </c>
      <c r="G9259">
        <v>20260723</v>
      </c>
    </row>
    <row r="9260" spans="1:7" x14ac:dyDescent="0.2">
      <c r="A9260" s="6" t="s">
        <v>206</v>
      </c>
      <c r="B9260" s="6" t="s">
        <v>195</v>
      </c>
      <c r="C9260" s="6" t="s">
        <v>166</v>
      </c>
      <c r="D9260">
        <v>20540.079444999999</v>
      </c>
      <c r="E9260" s="6" t="s">
        <v>153</v>
      </c>
      <c r="F9260" s="6" t="s">
        <v>152</v>
      </c>
      <c r="G9260">
        <v>20260723</v>
      </c>
    </row>
    <row r="9261" spans="1:7" x14ac:dyDescent="0.2">
      <c r="A9261" s="6" t="s">
        <v>206</v>
      </c>
      <c r="B9261" s="6" t="s">
        <v>195</v>
      </c>
      <c r="C9261" s="6" t="s">
        <v>166</v>
      </c>
      <c r="D9261">
        <v>32705.556253999999</v>
      </c>
      <c r="E9261" s="6" t="s">
        <v>155</v>
      </c>
      <c r="F9261" s="6" t="s">
        <v>154</v>
      </c>
      <c r="G9261">
        <v>20260723</v>
      </c>
    </row>
    <row r="9262" spans="1:7" x14ac:dyDescent="0.2">
      <c r="A9262" s="6" t="s">
        <v>206</v>
      </c>
      <c r="B9262" s="6" t="s">
        <v>195</v>
      </c>
      <c r="C9262" s="6" t="s">
        <v>166</v>
      </c>
      <c r="D9262">
        <v>1885.425759</v>
      </c>
      <c r="E9262" s="6" t="s">
        <v>157</v>
      </c>
      <c r="F9262" s="6" t="s">
        <v>156</v>
      </c>
      <c r="G9262">
        <v>20260723</v>
      </c>
    </row>
    <row r="9263" spans="1:7" x14ac:dyDescent="0.2">
      <c r="A9263" s="6" t="s">
        <v>206</v>
      </c>
      <c r="B9263" s="6" t="s">
        <v>195</v>
      </c>
      <c r="C9263" s="6" t="s">
        <v>166</v>
      </c>
      <c r="D9263">
        <v>30820.130496000002</v>
      </c>
      <c r="E9263" s="6" t="s">
        <v>159</v>
      </c>
      <c r="F9263" s="6" t="s">
        <v>158</v>
      </c>
      <c r="G9263">
        <v>20260723</v>
      </c>
    </row>
    <row r="9264" spans="1:7" x14ac:dyDescent="0.2">
      <c r="A9264" s="6" t="s">
        <v>206</v>
      </c>
      <c r="B9264" s="6" t="s">
        <v>195</v>
      </c>
      <c r="C9264" s="6" t="s">
        <v>166</v>
      </c>
      <c r="D9264">
        <v>7768.0818909999998</v>
      </c>
      <c r="E9264" s="6" t="s">
        <v>161</v>
      </c>
      <c r="F9264" s="6" t="s">
        <v>160</v>
      </c>
      <c r="G9264">
        <v>20260723</v>
      </c>
    </row>
    <row r="9265" spans="1:7" x14ac:dyDescent="0.2">
      <c r="A9265" s="6" t="s">
        <v>206</v>
      </c>
      <c r="B9265" s="6" t="s">
        <v>195</v>
      </c>
      <c r="C9265" s="6" t="s">
        <v>166</v>
      </c>
      <c r="D9265">
        <v>1937229.1761749999</v>
      </c>
      <c r="E9265" s="6" t="s">
        <v>163</v>
      </c>
      <c r="F9265" s="6" t="s">
        <v>162</v>
      </c>
      <c r="G9265">
        <v>20260723</v>
      </c>
    </row>
    <row r="9266" spans="1:7" x14ac:dyDescent="0.2">
      <c r="A9266" s="6" t="s">
        <v>206</v>
      </c>
      <c r="B9266" s="6" t="s">
        <v>195</v>
      </c>
      <c r="C9266" s="6" t="s">
        <v>166</v>
      </c>
      <c r="D9266">
        <v>577015.24896700005</v>
      </c>
      <c r="E9266" s="6" t="s">
        <v>165</v>
      </c>
      <c r="F9266" s="6" t="s">
        <v>164</v>
      </c>
      <c r="G9266">
        <v>20260723</v>
      </c>
    </row>
    <row r="9267" spans="1:7" x14ac:dyDescent="0.2">
      <c r="A9267" s="6" t="s">
        <v>207</v>
      </c>
      <c r="B9267" s="6" t="s">
        <v>180</v>
      </c>
      <c r="C9267" s="6" t="s">
        <v>166</v>
      </c>
      <c r="E9267" s="6" t="s">
        <v>12</v>
      </c>
      <c r="F9267" s="6" t="s">
        <v>11</v>
      </c>
      <c r="G9267">
        <v>20260723</v>
      </c>
    </row>
    <row r="9268" spans="1:7" x14ac:dyDescent="0.2">
      <c r="A9268" s="6" t="s">
        <v>207</v>
      </c>
      <c r="B9268" s="6" t="s">
        <v>180</v>
      </c>
      <c r="C9268" s="6" t="s">
        <v>166</v>
      </c>
      <c r="E9268" s="6" t="s">
        <v>16</v>
      </c>
      <c r="F9268" s="6" t="s">
        <v>15</v>
      </c>
      <c r="G9268">
        <v>20260723</v>
      </c>
    </row>
    <row r="9269" spans="1:7" x14ac:dyDescent="0.2">
      <c r="A9269" s="6" t="s">
        <v>207</v>
      </c>
      <c r="B9269" s="6" t="s">
        <v>180</v>
      </c>
      <c r="C9269" s="6" t="s">
        <v>166</v>
      </c>
      <c r="E9269" s="6" t="s">
        <v>18</v>
      </c>
      <c r="F9269" s="6" t="s">
        <v>17</v>
      </c>
      <c r="G9269">
        <v>20260723</v>
      </c>
    </row>
    <row r="9270" spans="1:7" x14ac:dyDescent="0.2">
      <c r="A9270" s="6" t="s">
        <v>207</v>
      </c>
      <c r="B9270" s="6" t="s">
        <v>180</v>
      </c>
      <c r="C9270" s="6" t="s">
        <v>166</v>
      </c>
      <c r="D9270">
        <v>0.223524</v>
      </c>
      <c r="E9270" s="6" t="s">
        <v>20</v>
      </c>
      <c r="F9270" s="6" t="s">
        <v>19</v>
      </c>
      <c r="G9270">
        <v>20260723</v>
      </c>
    </row>
    <row r="9271" spans="1:7" x14ac:dyDescent="0.2">
      <c r="A9271" s="6" t="s">
        <v>207</v>
      </c>
      <c r="B9271" s="6" t="s">
        <v>180</v>
      </c>
      <c r="C9271" s="6" t="s">
        <v>166</v>
      </c>
      <c r="D9271">
        <v>461.48683499999999</v>
      </c>
      <c r="E9271" s="6" t="s">
        <v>22</v>
      </c>
      <c r="F9271" s="6" t="s">
        <v>21</v>
      </c>
      <c r="G9271">
        <v>20260723</v>
      </c>
    </row>
    <row r="9272" spans="1:7" x14ac:dyDescent="0.2">
      <c r="A9272" s="6" t="s">
        <v>207</v>
      </c>
      <c r="B9272" s="6" t="s">
        <v>180</v>
      </c>
      <c r="C9272" s="6" t="s">
        <v>166</v>
      </c>
      <c r="D9272">
        <v>0</v>
      </c>
      <c r="E9272" s="6" t="s">
        <v>24</v>
      </c>
      <c r="F9272" s="6" t="s">
        <v>23</v>
      </c>
      <c r="G9272">
        <v>20260723</v>
      </c>
    </row>
    <row r="9273" spans="1:7" x14ac:dyDescent="0.2">
      <c r="A9273" s="6" t="s">
        <v>207</v>
      </c>
      <c r="B9273" s="6" t="s">
        <v>180</v>
      </c>
      <c r="C9273" s="6" t="s">
        <v>166</v>
      </c>
      <c r="D9273">
        <v>360.75484799999998</v>
      </c>
      <c r="E9273" s="6" t="s">
        <v>26</v>
      </c>
      <c r="F9273" s="6" t="s">
        <v>25</v>
      </c>
      <c r="G9273">
        <v>20260723</v>
      </c>
    </row>
    <row r="9274" spans="1:7" x14ac:dyDescent="0.2">
      <c r="A9274" s="6" t="s">
        <v>207</v>
      </c>
      <c r="B9274" s="6" t="s">
        <v>180</v>
      </c>
      <c r="C9274" s="6" t="s">
        <v>166</v>
      </c>
      <c r="D9274">
        <v>11116.680203</v>
      </c>
      <c r="E9274" s="6" t="s">
        <v>28</v>
      </c>
      <c r="F9274" s="6" t="s">
        <v>27</v>
      </c>
      <c r="G9274">
        <v>20260723</v>
      </c>
    </row>
    <row r="9275" spans="1:7" x14ac:dyDescent="0.2">
      <c r="A9275" s="6" t="s">
        <v>207</v>
      </c>
      <c r="B9275" s="6" t="s">
        <v>180</v>
      </c>
      <c r="C9275" s="6" t="s">
        <v>166</v>
      </c>
      <c r="D9275">
        <v>267.54416300000003</v>
      </c>
      <c r="E9275" s="6" t="s">
        <v>30</v>
      </c>
      <c r="F9275" s="6" t="s">
        <v>29</v>
      </c>
      <c r="G9275">
        <v>20260723</v>
      </c>
    </row>
    <row r="9276" spans="1:7" x14ac:dyDescent="0.2">
      <c r="A9276" s="6" t="s">
        <v>207</v>
      </c>
      <c r="B9276" s="6" t="s">
        <v>180</v>
      </c>
      <c r="C9276" s="6" t="s">
        <v>166</v>
      </c>
      <c r="D9276">
        <v>458.006056</v>
      </c>
      <c r="E9276" s="6" t="s">
        <v>32</v>
      </c>
      <c r="F9276" s="6" t="s">
        <v>31</v>
      </c>
      <c r="G9276">
        <v>20260723</v>
      </c>
    </row>
    <row r="9277" spans="1:7" x14ac:dyDescent="0.2">
      <c r="A9277" s="6" t="s">
        <v>207</v>
      </c>
      <c r="B9277" s="6" t="s">
        <v>180</v>
      </c>
      <c r="C9277" s="6" t="s">
        <v>166</v>
      </c>
      <c r="D9277">
        <v>102.55689099999999</v>
      </c>
      <c r="E9277" s="6" t="s">
        <v>34</v>
      </c>
      <c r="F9277" s="6" t="s">
        <v>33</v>
      </c>
      <c r="G9277">
        <v>20260723</v>
      </c>
    </row>
    <row r="9278" spans="1:7" x14ac:dyDescent="0.2">
      <c r="A9278" s="6" t="s">
        <v>207</v>
      </c>
      <c r="B9278" s="6" t="s">
        <v>180</v>
      </c>
      <c r="C9278" s="6" t="s">
        <v>166</v>
      </c>
      <c r="D9278">
        <v>91.229788999999997</v>
      </c>
      <c r="E9278" s="6" t="s">
        <v>36</v>
      </c>
      <c r="F9278" s="6" t="s">
        <v>35</v>
      </c>
      <c r="G9278">
        <v>20260723</v>
      </c>
    </row>
    <row r="9279" spans="1:7" x14ac:dyDescent="0.2">
      <c r="A9279" s="6" t="s">
        <v>207</v>
      </c>
      <c r="B9279" s="6" t="s">
        <v>180</v>
      </c>
      <c r="C9279" s="6" t="s">
        <v>166</v>
      </c>
      <c r="D9279">
        <v>11.327102</v>
      </c>
      <c r="E9279" s="6" t="s">
        <v>38</v>
      </c>
      <c r="F9279" s="6" t="s">
        <v>37</v>
      </c>
      <c r="G9279">
        <v>20260723</v>
      </c>
    </row>
    <row r="9280" spans="1:7" x14ac:dyDescent="0.2">
      <c r="A9280" s="6" t="s">
        <v>207</v>
      </c>
      <c r="B9280" s="6" t="s">
        <v>180</v>
      </c>
      <c r="C9280" s="6" t="s">
        <v>166</v>
      </c>
      <c r="D9280">
        <v>8882.4324149999993</v>
      </c>
      <c r="E9280" s="6" t="s">
        <v>40</v>
      </c>
      <c r="F9280" s="6" t="s">
        <v>39</v>
      </c>
      <c r="G9280">
        <v>20260723</v>
      </c>
    </row>
    <row r="9281" spans="1:7" x14ac:dyDescent="0.2">
      <c r="A9281" s="6" t="s">
        <v>207</v>
      </c>
      <c r="B9281" s="6" t="s">
        <v>180</v>
      </c>
      <c r="C9281" s="6" t="s">
        <v>166</v>
      </c>
      <c r="D9281">
        <v>6753.7092000000002</v>
      </c>
      <c r="E9281" s="6" t="s">
        <v>42</v>
      </c>
      <c r="F9281" s="6" t="s">
        <v>41</v>
      </c>
      <c r="G9281">
        <v>20260723</v>
      </c>
    </row>
    <row r="9282" spans="1:7" x14ac:dyDescent="0.2">
      <c r="A9282" s="6" t="s">
        <v>207</v>
      </c>
      <c r="B9282" s="6" t="s">
        <v>180</v>
      </c>
      <c r="C9282" s="6" t="s">
        <v>166</v>
      </c>
      <c r="D9282">
        <v>2128.2989990000001</v>
      </c>
      <c r="E9282" s="6" t="s">
        <v>44</v>
      </c>
      <c r="F9282" s="6" t="s">
        <v>43</v>
      </c>
      <c r="G9282">
        <v>20260723</v>
      </c>
    </row>
    <row r="9283" spans="1:7" x14ac:dyDescent="0.2">
      <c r="A9283" s="6" t="s">
        <v>207</v>
      </c>
      <c r="B9283" s="6" t="s">
        <v>180</v>
      </c>
      <c r="C9283" s="6" t="s">
        <v>166</v>
      </c>
      <c r="D9283">
        <v>0.19567699999999999</v>
      </c>
      <c r="E9283" s="6" t="s">
        <v>46</v>
      </c>
      <c r="F9283" s="6" t="s">
        <v>45</v>
      </c>
      <c r="G9283">
        <v>20260723</v>
      </c>
    </row>
    <row r="9284" spans="1:7" x14ac:dyDescent="0.2">
      <c r="A9284" s="6" t="s">
        <v>207</v>
      </c>
      <c r="B9284" s="6" t="s">
        <v>180</v>
      </c>
      <c r="C9284" s="6" t="s">
        <v>166</v>
      </c>
      <c r="D9284">
        <v>0.22853899999999999</v>
      </c>
      <c r="E9284" s="6" t="s">
        <v>48</v>
      </c>
      <c r="F9284" s="6" t="s">
        <v>47</v>
      </c>
      <c r="G9284">
        <v>20260723</v>
      </c>
    </row>
    <row r="9285" spans="1:7" x14ac:dyDescent="0.2">
      <c r="A9285" s="6" t="s">
        <v>207</v>
      </c>
      <c r="B9285" s="6" t="s">
        <v>180</v>
      </c>
      <c r="C9285" s="6" t="s">
        <v>166</v>
      </c>
      <c r="D9285">
        <v>1004.91364</v>
      </c>
      <c r="E9285" s="6" t="s">
        <v>50</v>
      </c>
      <c r="F9285" s="6" t="s">
        <v>49</v>
      </c>
      <c r="G9285">
        <v>20260723</v>
      </c>
    </row>
    <row r="9286" spans="1:7" x14ac:dyDescent="0.2">
      <c r="A9286" s="6" t="s">
        <v>207</v>
      </c>
      <c r="B9286" s="6" t="s">
        <v>180</v>
      </c>
      <c r="C9286" s="6" t="s">
        <v>166</v>
      </c>
      <c r="D9286">
        <v>2.1811560000000001</v>
      </c>
      <c r="E9286" s="6" t="s">
        <v>52</v>
      </c>
      <c r="F9286" s="6" t="s">
        <v>51</v>
      </c>
      <c r="G9286">
        <v>20260723</v>
      </c>
    </row>
    <row r="9287" spans="1:7" x14ac:dyDescent="0.2">
      <c r="A9287" s="6" t="s">
        <v>207</v>
      </c>
      <c r="B9287" s="6" t="s">
        <v>180</v>
      </c>
      <c r="C9287" s="6" t="s">
        <v>166</v>
      </c>
      <c r="D9287">
        <v>398.13424099999997</v>
      </c>
      <c r="E9287" s="6" t="s">
        <v>54</v>
      </c>
      <c r="F9287" s="6" t="s">
        <v>53</v>
      </c>
      <c r="G9287">
        <v>20260723</v>
      </c>
    </row>
    <row r="9288" spans="1:7" x14ac:dyDescent="0.2">
      <c r="A9288" s="6" t="s">
        <v>207</v>
      </c>
      <c r="B9288" s="6" t="s">
        <v>180</v>
      </c>
      <c r="C9288" s="6" t="s">
        <v>166</v>
      </c>
      <c r="D9288">
        <v>0.91164100000000003</v>
      </c>
      <c r="E9288" s="6" t="s">
        <v>56</v>
      </c>
      <c r="F9288" s="6" t="s">
        <v>55</v>
      </c>
      <c r="G9288">
        <v>20260723</v>
      </c>
    </row>
    <row r="9289" spans="1:7" x14ac:dyDescent="0.2">
      <c r="A9289" s="6" t="s">
        <v>207</v>
      </c>
      <c r="B9289" s="6" t="s">
        <v>180</v>
      </c>
      <c r="C9289" s="6" t="s">
        <v>166</v>
      </c>
      <c r="D9289">
        <v>2277.2556479999998</v>
      </c>
      <c r="E9289" s="6" t="s">
        <v>58</v>
      </c>
      <c r="F9289" s="6" t="s">
        <v>57</v>
      </c>
      <c r="G9289">
        <v>20260723</v>
      </c>
    </row>
    <row r="9290" spans="1:7" x14ac:dyDescent="0.2">
      <c r="A9290" s="6" t="s">
        <v>207</v>
      </c>
      <c r="B9290" s="6" t="s">
        <v>180</v>
      </c>
      <c r="C9290" s="6" t="s">
        <v>166</v>
      </c>
      <c r="D9290">
        <v>139.776073</v>
      </c>
      <c r="E9290" s="6" t="s">
        <v>60</v>
      </c>
      <c r="F9290" s="6" t="s">
        <v>59</v>
      </c>
      <c r="G9290">
        <v>20260723</v>
      </c>
    </row>
    <row r="9291" spans="1:7" x14ac:dyDescent="0.2">
      <c r="A9291" s="6" t="s">
        <v>207</v>
      </c>
      <c r="B9291" s="6" t="s">
        <v>180</v>
      </c>
      <c r="C9291" s="6" t="s">
        <v>166</v>
      </c>
      <c r="D9291">
        <v>54.437761000000002</v>
      </c>
      <c r="E9291" s="6" t="s">
        <v>62</v>
      </c>
      <c r="F9291" s="6" t="s">
        <v>61</v>
      </c>
      <c r="G9291">
        <v>20260723</v>
      </c>
    </row>
    <row r="9292" spans="1:7" x14ac:dyDescent="0.2">
      <c r="A9292" s="6" t="s">
        <v>207</v>
      </c>
      <c r="B9292" s="6" t="s">
        <v>180</v>
      </c>
      <c r="C9292" s="6" t="s">
        <v>166</v>
      </c>
      <c r="D9292">
        <v>21.326225000000001</v>
      </c>
      <c r="E9292" s="6" t="s">
        <v>64</v>
      </c>
      <c r="F9292" s="6" t="s">
        <v>63</v>
      </c>
      <c r="G9292">
        <v>20260723</v>
      </c>
    </row>
    <row r="9293" spans="1:7" x14ac:dyDescent="0.2">
      <c r="A9293" s="6" t="s">
        <v>207</v>
      </c>
      <c r="B9293" s="6" t="s">
        <v>180</v>
      </c>
      <c r="C9293" s="6" t="s">
        <v>166</v>
      </c>
      <c r="D9293">
        <v>64.012085999999996</v>
      </c>
      <c r="E9293" s="6" t="s">
        <v>66</v>
      </c>
      <c r="F9293" s="6" t="s">
        <v>65</v>
      </c>
      <c r="G9293">
        <v>20260723</v>
      </c>
    </row>
    <row r="9294" spans="1:7" x14ac:dyDescent="0.2">
      <c r="A9294" s="6" t="s">
        <v>207</v>
      </c>
      <c r="B9294" s="6" t="s">
        <v>180</v>
      </c>
      <c r="C9294" s="6" t="s">
        <v>166</v>
      </c>
      <c r="D9294">
        <v>472.25889100000001</v>
      </c>
      <c r="E9294" s="6" t="s">
        <v>68</v>
      </c>
      <c r="F9294" s="6" t="s">
        <v>67</v>
      </c>
      <c r="G9294">
        <v>20260723</v>
      </c>
    </row>
    <row r="9295" spans="1:7" x14ac:dyDescent="0.2">
      <c r="A9295" s="6" t="s">
        <v>207</v>
      </c>
      <c r="B9295" s="6" t="s">
        <v>180</v>
      </c>
      <c r="C9295" s="6" t="s">
        <v>166</v>
      </c>
      <c r="D9295">
        <v>383.82200699999999</v>
      </c>
      <c r="E9295" s="6" t="s">
        <v>70</v>
      </c>
      <c r="F9295" s="6" t="s">
        <v>69</v>
      </c>
      <c r="G9295">
        <v>20260723</v>
      </c>
    </row>
    <row r="9296" spans="1:7" x14ac:dyDescent="0.2">
      <c r="A9296" s="6" t="s">
        <v>207</v>
      </c>
      <c r="B9296" s="6" t="s">
        <v>180</v>
      </c>
      <c r="C9296" s="6" t="s">
        <v>166</v>
      </c>
      <c r="D9296">
        <v>365.84549399999997</v>
      </c>
      <c r="E9296" s="6" t="s">
        <v>72</v>
      </c>
      <c r="F9296" s="6" t="s">
        <v>71</v>
      </c>
      <c r="G9296">
        <v>20260723</v>
      </c>
    </row>
    <row r="9297" spans="1:7" x14ac:dyDescent="0.2">
      <c r="A9297" s="6" t="s">
        <v>207</v>
      </c>
      <c r="B9297" s="6" t="s">
        <v>180</v>
      </c>
      <c r="C9297" s="6" t="s">
        <v>166</v>
      </c>
      <c r="D9297">
        <v>17.976513000000001</v>
      </c>
      <c r="E9297" s="6" t="s">
        <v>74</v>
      </c>
      <c r="F9297" s="6" t="s">
        <v>73</v>
      </c>
      <c r="G9297">
        <v>20260723</v>
      </c>
    </row>
    <row r="9298" spans="1:7" x14ac:dyDescent="0.2">
      <c r="A9298" s="6" t="s">
        <v>207</v>
      </c>
      <c r="B9298" s="6" t="s">
        <v>180</v>
      </c>
      <c r="C9298" s="6" t="s">
        <v>166</v>
      </c>
      <c r="D9298">
        <v>88.528315000000006</v>
      </c>
      <c r="E9298" s="6" t="s">
        <v>76</v>
      </c>
      <c r="F9298" s="6" t="s">
        <v>75</v>
      </c>
      <c r="G9298">
        <v>20260723</v>
      </c>
    </row>
    <row r="9299" spans="1:7" x14ac:dyDescent="0.2">
      <c r="A9299" s="6" t="s">
        <v>207</v>
      </c>
      <c r="B9299" s="6" t="s">
        <v>180</v>
      </c>
      <c r="C9299" s="6" t="s">
        <v>166</v>
      </c>
      <c r="D9299">
        <v>39.152171000000003</v>
      </c>
      <c r="E9299" s="6" t="s">
        <v>78</v>
      </c>
      <c r="F9299" s="6" t="s">
        <v>77</v>
      </c>
      <c r="G9299">
        <v>20260723</v>
      </c>
    </row>
    <row r="9300" spans="1:7" x14ac:dyDescent="0.2">
      <c r="A9300" s="6" t="s">
        <v>207</v>
      </c>
      <c r="B9300" s="6" t="s">
        <v>180</v>
      </c>
      <c r="C9300" s="6" t="s">
        <v>166</v>
      </c>
      <c r="D9300">
        <v>49.376143999999996</v>
      </c>
      <c r="E9300" s="6" t="s">
        <v>80</v>
      </c>
      <c r="F9300" s="6" t="s">
        <v>79</v>
      </c>
      <c r="G9300">
        <v>20260723</v>
      </c>
    </row>
    <row r="9301" spans="1:7" x14ac:dyDescent="0.2">
      <c r="A9301" s="6" t="s">
        <v>207</v>
      </c>
      <c r="B9301" s="6" t="s">
        <v>180</v>
      </c>
      <c r="C9301" s="6" t="s">
        <v>166</v>
      </c>
      <c r="D9301">
        <v>-9.1430999999999998E-2</v>
      </c>
      <c r="E9301" s="6" t="s">
        <v>82</v>
      </c>
      <c r="F9301" s="6" t="s">
        <v>81</v>
      </c>
      <c r="G9301">
        <v>20260723</v>
      </c>
    </row>
    <row r="9302" spans="1:7" x14ac:dyDescent="0.2">
      <c r="A9302" s="6" t="s">
        <v>207</v>
      </c>
      <c r="B9302" s="6" t="s">
        <v>180</v>
      </c>
      <c r="C9302" s="6" t="s">
        <v>166</v>
      </c>
      <c r="D9302">
        <v>7.8181310000000002</v>
      </c>
      <c r="E9302" s="6" t="s">
        <v>84</v>
      </c>
      <c r="F9302" s="6" t="s">
        <v>83</v>
      </c>
      <c r="G9302">
        <v>20260723</v>
      </c>
    </row>
    <row r="9303" spans="1:7" x14ac:dyDescent="0.2">
      <c r="A9303" s="6" t="s">
        <v>207</v>
      </c>
      <c r="B9303" s="6" t="s">
        <v>180</v>
      </c>
      <c r="C9303" s="6" t="s">
        <v>166</v>
      </c>
      <c r="D9303">
        <v>320.88806</v>
      </c>
      <c r="E9303" s="6" t="s">
        <v>86</v>
      </c>
      <c r="F9303" s="6" t="s">
        <v>85</v>
      </c>
      <c r="G9303">
        <v>20260723</v>
      </c>
    </row>
    <row r="9304" spans="1:7" x14ac:dyDescent="0.2">
      <c r="A9304" s="6" t="s">
        <v>207</v>
      </c>
      <c r="B9304" s="6" t="s">
        <v>180</v>
      </c>
      <c r="C9304" s="6" t="s">
        <v>166</v>
      </c>
      <c r="D9304">
        <v>92.396738999999997</v>
      </c>
      <c r="E9304" s="6" t="s">
        <v>88</v>
      </c>
      <c r="F9304" s="6" t="s">
        <v>87</v>
      </c>
      <c r="G9304">
        <v>20260723</v>
      </c>
    </row>
    <row r="9305" spans="1:7" x14ac:dyDescent="0.2">
      <c r="A9305" s="6" t="s">
        <v>207</v>
      </c>
      <c r="B9305" s="6" t="s">
        <v>180</v>
      </c>
      <c r="C9305" s="6" t="s">
        <v>166</v>
      </c>
      <c r="D9305">
        <v>204.17838699999999</v>
      </c>
      <c r="E9305" s="6" t="s">
        <v>90</v>
      </c>
      <c r="F9305" s="6" t="s">
        <v>89</v>
      </c>
      <c r="G9305">
        <v>20260723</v>
      </c>
    </row>
    <row r="9306" spans="1:7" x14ac:dyDescent="0.2">
      <c r="A9306" s="6" t="s">
        <v>207</v>
      </c>
      <c r="B9306" s="6" t="s">
        <v>180</v>
      </c>
      <c r="C9306" s="6" t="s">
        <v>166</v>
      </c>
      <c r="D9306">
        <v>0</v>
      </c>
      <c r="E9306" s="6" t="s">
        <v>92</v>
      </c>
      <c r="F9306" s="6" t="s">
        <v>91</v>
      </c>
      <c r="G9306">
        <v>20260723</v>
      </c>
    </row>
    <row r="9307" spans="1:7" x14ac:dyDescent="0.2">
      <c r="A9307" s="6" t="s">
        <v>207</v>
      </c>
      <c r="B9307" s="6" t="s">
        <v>180</v>
      </c>
      <c r="C9307" s="6" t="s">
        <v>166</v>
      </c>
      <c r="D9307">
        <v>0</v>
      </c>
      <c r="E9307" s="6" t="s">
        <v>94</v>
      </c>
      <c r="F9307" s="6" t="s">
        <v>93</v>
      </c>
      <c r="G9307">
        <v>20260723</v>
      </c>
    </row>
    <row r="9308" spans="1:7" x14ac:dyDescent="0.2">
      <c r="A9308" s="6" t="s">
        <v>207</v>
      </c>
      <c r="B9308" s="6" t="s">
        <v>180</v>
      </c>
      <c r="C9308" s="6" t="s">
        <v>166</v>
      </c>
      <c r="D9308">
        <v>457.32834500000001</v>
      </c>
      <c r="E9308" s="6" t="s">
        <v>96</v>
      </c>
      <c r="F9308" s="6" t="s">
        <v>95</v>
      </c>
      <c r="G9308">
        <v>20260723</v>
      </c>
    </row>
    <row r="9309" spans="1:7" x14ac:dyDescent="0.2">
      <c r="A9309" s="6" t="s">
        <v>207</v>
      </c>
      <c r="B9309" s="6" t="s">
        <v>180</v>
      </c>
      <c r="C9309" s="6" t="s">
        <v>166</v>
      </c>
      <c r="D9309">
        <v>62.655965999999999</v>
      </c>
      <c r="E9309" s="6" t="s">
        <v>98</v>
      </c>
      <c r="F9309" s="6" t="s">
        <v>97</v>
      </c>
      <c r="G9309">
        <v>20260723</v>
      </c>
    </row>
    <row r="9310" spans="1:7" x14ac:dyDescent="0.2">
      <c r="A9310" s="6" t="s">
        <v>207</v>
      </c>
      <c r="B9310" s="6" t="s">
        <v>180</v>
      </c>
      <c r="C9310" s="6" t="s">
        <v>166</v>
      </c>
      <c r="D9310">
        <v>15973.701650999999</v>
      </c>
      <c r="E9310" s="6" t="s">
        <v>100</v>
      </c>
      <c r="F9310" s="6" t="s">
        <v>99</v>
      </c>
      <c r="G9310">
        <v>20260723</v>
      </c>
    </row>
    <row r="9311" spans="1:7" x14ac:dyDescent="0.2">
      <c r="A9311" s="6" t="s">
        <v>207</v>
      </c>
      <c r="B9311" s="6" t="s">
        <v>180</v>
      </c>
      <c r="C9311" s="6" t="s">
        <v>166</v>
      </c>
      <c r="E9311" s="6" t="s">
        <v>102</v>
      </c>
      <c r="F9311" s="6" t="s">
        <v>101</v>
      </c>
      <c r="G9311">
        <v>20260723</v>
      </c>
    </row>
    <row r="9312" spans="1:7" x14ac:dyDescent="0.2">
      <c r="A9312" s="6" t="s">
        <v>207</v>
      </c>
      <c r="B9312" s="6" t="s">
        <v>180</v>
      </c>
      <c r="C9312" s="6" t="s">
        <v>166</v>
      </c>
      <c r="D9312">
        <v>3224.110799</v>
      </c>
      <c r="E9312" s="6" t="s">
        <v>167</v>
      </c>
      <c r="F9312" s="6" t="s">
        <v>103</v>
      </c>
      <c r="G9312">
        <v>20260723</v>
      </c>
    </row>
    <row r="9313" spans="1:7" x14ac:dyDescent="0.2">
      <c r="A9313" s="6" t="s">
        <v>207</v>
      </c>
      <c r="B9313" s="6" t="s">
        <v>180</v>
      </c>
      <c r="C9313" s="6" t="s">
        <v>166</v>
      </c>
      <c r="D9313">
        <v>2984.8231099999998</v>
      </c>
      <c r="E9313" s="6" t="s">
        <v>168</v>
      </c>
      <c r="F9313" s="6" t="s">
        <v>104</v>
      </c>
      <c r="G9313">
        <v>20260723</v>
      </c>
    </row>
    <row r="9314" spans="1:7" x14ac:dyDescent="0.2">
      <c r="A9314" s="6" t="s">
        <v>207</v>
      </c>
      <c r="B9314" s="6" t="s">
        <v>180</v>
      </c>
      <c r="C9314" s="6" t="s">
        <v>166</v>
      </c>
      <c r="D9314">
        <v>0</v>
      </c>
      <c r="E9314" s="6" t="s">
        <v>106</v>
      </c>
      <c r="F9314" s="6" t="s">
        <v>105</v>
      </c>
      <c r="G9314">
        <v>20260723</v>
      </c>
    </row>
    <row r="9315" spans="1:7" x14ac:dyDescent="0.2">
      <c r="A9315" s="6" t="s">
        <v>207</v>
      </c>
      <c r="B9315" s="6" t="s">
        <v>180</v>
      </c>
      <c r="C9315" s="6" t="s">
        <v>166</v>
      </c>
      <c r="D9315">
        <v>2790.720139</v>
      </c>
      <c r="E9315" s="6" t="s">
        <v>108</v>
      </c>
      <c r="F9315" s="6" t="s">
        <v>107</v>
      </c>
      <c r="G9315">
        <v>20260723</v>
      </c>
    </row>
    <row r="9316" spans="1:7" x14ac:dyDescent="0.2">
      <c r="A9316" s="6" t="s">
        <v>207</v>
      </c>
      <c r="B9316" s="6" t="s">
        <v>180</v>
      </c>
      <c r="C9316" s="6" t="s">
        <v>166</v>
      </c>
      <c r="D9316">
        <v>194.10297</v>
      </c>
      <c r="E9316" s="6" t="s">
        <v>110</v>
      </c>
      <c r="F9316" s="6" t="s">
        <v>109</v>
      </c>
      <c r="G9316">
        <v>20260723</v>
      </c>
    </row>
    <row r="9317" spans="1:7" x14ac:dyDescent="0.2">
      <c r="A9317" s="6" t="s">
        <v>207</v>
      </c>
      <c r="B9317" s="6" t="s">
        <v>180</v>
      </c>
      <c r="C9317" s="6" t="s">
        <v>166</v>
      </c>
      <c r="D9317">
        <v>239.28769</v>
      </c>
      <c r="E9317" s="6" t="s">
        <v>112</v>
      </c>
      <c r="F9317" s="6" t="s">
        <v>111</v>
      </c>
      <c r="G9317">
        <v>20260723</v>
      </c>
    </row>
    <row r="9318" spans="1:7" x14ac:dyDescent="0.2">
      <c r="A9318" s="6" t="s">
        <v>207</v>
      </c>
      <c r="B9318" s="6" t="s">
        <v>180</v>
      </c>
      <c r="C9318" s="6" t="s">
        <v>166</v>
      </c>
      <c r="D9318">
        <v>0</v>
      </c>
      <c r="E9318" s="6" t="s">
        <v>106</v>
      </c>
      <c r="F9318" s="6" t="s">
        <v>113</v>
      </c>
      <c r="G9318">
        <v>20260723</v>
      </c>
    </row>
    <row r="9319" spans="1:7" x14ac:dyDescent="0.2">
      <c r="A9319" s="6" t="s">
        <v>207</v>
      </c>
      <c r="B9319" s="6" t="s">
        <v>180</v>
      </c>
      <c r="C9319" s="6" t="s">
        <v>166</v>
      </c>
      <c r="D9319">
        <v>226.09067200000001</v>
      </c>
      <c r="E9319" s="6" t="s">
        <v>108</v>
      </c>
      <c r="F9319" s="6" t="s">
        <v>114</v>
      </c>
      <c r="G9319">
        <v>20260723</v>
      </c>
    </row>
    <row r="9320" spans="1:7" x14ac:dyDescent="0.2">
      <c r="A9320" s="6" t="s">
        <v>207</v>
      </c>
      <c r="B9320" s="6" t="s">
        <v>180</v>
      </c>
      <c r="C9320" s="6" t="s">
        <v>166</v>
      </c>
      <c r="D9320">
        <v>13.197018</v>
      </c>
      <c r="E9320" s="6" t="s">
        <v>110</v>
      </c>
      <c r="F9320" s="6" t="s">
        <v>115</v>
      </c>
      <c r="G9320">
        <v>20260723</v>
      </c>
    </row>
    <row r="9321" spans="1:7" x14ac:dyDescent="0.2">
      <c r="A9321" s="6" t="s">
        <v>207</v>
      </c>
      <c r="B9321" s="6" t="s">
        <v>180</v>
      </c>
      <c r="C9321" s="6" t="s">
        <v>166</v>
      </c>
      <c r="D9321">
        <v>6142.4432210000004</v>
      </c>
      <c r="E9321" s="6" t="s">
        <v>117</v>
      </c>
      <c r="F9321" s="6" t="s">
        <v>116</v>
      </c>
      <c r="G9321">
        <v>20260723</v>
      </c>
    </row>
    <row r="9322" spans="1:7" x14ac:dyDescent="0.2">
      <c r="A9322" s="6" t="s">
        <v>207</v>
      </c>
      <c r="B9322" s="6" t="s">
        <v>180</v>
      </c>
      <c r="C9322" s="6" t="s">
        <v>166</v>
      </c>
      <c r="D9322">
        <v>267.663882</v>
      </c>
      <c r="E9322" s="6" t="s">
        <v>119</v>
      </c>
      <c r="F9322" s="6" t="s">
        <v>118</v>
      </c>
      <c r="G9322">
        <v>20260723</v>
      </c>
    </row>
    <row r="9323" spans="1:7" x14ac:dyDescent="0.2">
      <c r="A9323" s="6" t="s">
        <v>207</v>
      </c>
      <c r="B9323" s="6" t="s">
        <v>180</v>
      </c>
      <c r="C9323" s="6" t="s">
        <v>166</v>
      </c>
      <c r="D9323">
        <v>0</v>
      </c>
      <c r="E9323" s="6" t="s">
        <v>106</v>
      </c>
      <c r="F9323" s="6" t="s">
        <v>120</v>
      </c>
      <c r="G9323">
        <v>20260723</v>
      </c>
    </row>
    <row r="9324" spans="1:7" x14ac:dyDescent="0.2">
      <c r="A9324" s="6" t="s">
        <v>207</v>
      </c>
      <c r="B9324" s="6" t="s">
        <v>180</v>
      </c>
      <c r="C9324" s="6" t="s">
        <v>166</v>
      </c>
      <c r="D9324">
        <v>203.19651400000001</v>
      </c>
      <c r="E9324" s="6" t="s">
        <v>108</v>
      </c>
      <c r="F9324" s="6" t="s">
        <v>121</v>
      </c>
      <c r="G9324">
        <v>20260723</v>
      </c>
    </row>
    <row r="9325" spans="1:7" x14ac:dyDescent="0.2">
      <c r="A9325" s="6" t="s">
        <v>207</v>
      </c>
      <c r="B9325" s="6" t="s">
        <v>180</v>
      </c>
      <c r="C9325" s="6" t="s">
        <v>166</v>
      </c>
      <c r="D9325">
        <v>64.467367999999993</v>
      </c>
      <c r="E9325" s="6" t="s">
        <v>110</v>
      </c>
      <c r="F9325" s="6" t="s">
        <v>122</v>
      </c>
      <c r="G9325">
        <v>20260723</v>
      </c>
    </row>
    <row r="9326" spans="1:7" x14ac:dyDescent="0.2">
      <c r="A9326" s="6" t="s">
        <v>207</v>
      </c>
      <c r="B9326" s="6" t="s">
        <v>180</v>
      </c>
      <c r="C9326" s="6" t="s">
        <v>166</v>
      </c>
      <c r="D9326">
        <v>5874.7793389999997</v>
      </c>
      <c r="E9326" s="6" t="s">
        <v>169</v>
      </c>
      <c r="F9326" s="6" t="s">
        <v>123</v>
      </c>
      <c r="G9326">
        <v>20260723</v>
      </c>
    </row>
    <row r="9327" spans="1:7" x14ac:dyDescent="0.2">
      <c r="A9327" s="6" t="s">
        <v>207</v>
      </c>
      <c r="B9327" s="6" t="s">
        <v>180</v>
      </c>
      <c r="C9327" s="6" t="s">
        <v>166</v>
      </c>
      <c r="D9327">
        <v>10.049818999999999</v>
      </c>
      <c r="E9327" s="6" t="s">
        <v>106</v>
      </c>
      <c r="F9327" s="6" t="s">
        <v>124</v>
      </c>
      <c r="G9327">
        <v>20260723</v>
      </c>
    </row>
    <row r="9328" spans="1:7" x14ac:dyDescent="0.2">
      <c r="A9328" s="6" t="s">
        <v>207</v>
      </c>
      <c r="B9328" s="6" t="s">
        <v>180</v>
      </c>
      <c r="C9328" s="6" t="s">
        <v>166</v>
      </c>
      <c r="D9328">
        <v>5695.5643650000002</v>
      </c>
      <c r="E9328" s="6" t="s">
        <v>108</v>
      </c>
      <c r="F9328" s="6" t="s">
        <v>125</v>
      </c>
      <c r="G9328">
        <v>20260723</v>
      </c>
    </row>
    <row r="9329" spans="1:7" x14ac:dyDescent="0.2">
      <c r="A9329" s="6" t="s">
        <v>207</v>
      </c>
      <c r="B9329" s="6" t="s">
        <v>180</v>
      </c>
      <c r="C9329" s="6" t="s">
        <v>166</v>
      </c>
      <c r="D9329">
        <v>169.165156</v>
      </c>
      <c r="E9329" s="6" t="s">
        <v>110</v>
      </c>
      <c r="F9329" s="6" t="s">
        <v>126</v>
      </c>
      <c r="G9329">
        <v>20260723</v>
      </c>
    </row>
    <row r="9330" spans="1:7" x14ac:dyDescent="0.2">
      <c r="A9330" s="6" t="s">
        <v>207</v>
      </c>
      <c r="B9330" s="6" t="s">
        <v>180</v>
      </c>
      <c r="C9330" s="6" t="s">
        <v>166</v>
      </c>
      <c r="D9330">
        <v>2380.2813660000002</v>
      </c>
      <c r="E9330" s="6" t="s">
        <v>170</v>
      </c>
      <c r="F9330" s="6" t="s">
        <v>127</v>
      </c>
      <c r="G9330">
        <v>20260723</v>
      </c>
    </row>
    <row r="9331" spans="1:7" x14ac:dyDescent="0.2">
      <c r="A9331" s="6" t="s">
        <v>207</v>
      </c>
      <c r="B9331" s="6" t="s">
        <v>180</v>
      </c>
      <c r="C9331" s="6" t="s">
        <v>166</v>
      </c>
      <c r="D9331">
        <v>3.5363639999999998</v>
      </c>
      <c r="E9331" s="6" t="s">
        <v>106</v>
      </c>
      <c r="F9331" s="6" t="s">
        <v>128</v>
      </c>
      <c r="G9331">
        <v>20260723</v>
      </c>
    </row>
    <row r="9332" spans="1:7" x14ac:dyDescent="0.2">
      <c r="A9332" s="6" t="s">
        <v>207</v>
      </c>
      <c r="B9332" s="6" t="s">
        <v>180</v>
      </c>
      <c r="C9332" s="6" t="s">
        <v>166</v>
      </c>
      <c r="D9332">
        <v>2348.4121399999999</v>
      </c>
      <c r="E9332" s="6" t="s">
        <v>108</v>
      </c>
      <c r="F9332" s="6" t="s">
        <v>129</v>
      </c>
      <c r="G9332">
        <v>20260723</v>
      </c>
    </row>
    <row r="9333" spans="1:7" x14ac:dyDescent="0.2">
      <c r="A9333" s="6" t="s">
        <v>207</v>
      </c>
      <c r="B9333" s="6" t="s">
        <v>180</v>
      </c>
      <c r="C9333" s="6" t="s">
        <v>166</v>
      </c>
      <c r="D9333">
        <v>28.332861000000001</v>
      </c>
      <c r="E9333" s="6" t="s">
        <v>110</v>
      </c>
      <c r="F9333" s="6" t="s">
        <v>130</v>
      </c>
      <c r="G9333">
        <v>20260723</v>
      </c>
    </row>
    <row r="9334" spans="1:7" x14ac:dyDescent="0.2">
      <c r="A9334" s="6" t="s">
        <v>207</v>
      </c>
      <c r="B9334" s="6" t="s">
        <v>180</v>
      </c>
      <c r="C9334" s="6" t="s">
        <v>166</v>
      </c>
      <c r="E9334" s="6" t="s">
        <v>132</v>
      </c>
      <c r="F9334" s="6" t="s">
        <v>131</v>
      </c>
      <c r="G9334">
        <v>20260723</v>
      </c>
    </row>
    <row r="9335" spans="1:7" x14ac:dyDescent="0.2">
      <c r="A9335" s="6" t="s">
        <v>207</v>
      </c>
      <c r="B9335" s="6" t="s">
        <v>180</v>
      </c>
      <c r="C9335" s="6" t="s">
        <v>166</v>
      </c>
      <c r="D9335">
        <v>3.59</v>
      </c>
      <c r="E9335" s="6" t="s">
        <v>134</v>
      </c>
      <c r="F9335" s="6" t="s">
        <v>133</v>
      </c>
      <c r="G9335">
        <v>20260723</v>
      </c>
    </row>
    <row r="9336" spans="1:7" x14ac:dyDescent="0.2">
      <c r="A9336" s="6" t="s">
        <v>207</v>
      </c>
      <c r="B9336" s="6" t="s">
        <v>180</v>
      </c>
      <c r="C9336" s="6" t="s">
        <v>166</v>
      </c>
      <c r="D9336">
        <v>97.367979000000005</v>
      </c>
      <c r="E9336" s="6" t="s">
        <v>136</v>
      </c>
      <c r="F9336" s="6" t="s">
        <v>135</v>
      </c>
      <c r="G9336">
        <v>20260723</v>
      </c>
    </row>
    <row r="9337" spans="1:7" x14ac:dyDescent="0.2">
      <c r="A9337" s="6" t="s">
        <v>207</v>
      </c>
      <c r="B9337" s="6" t="s">
        <v>180</v>
      </c>
      <c r="C9337" s="6" t="s">
        <v>166</v>
      </c>
      <c r="D9337">
        <v>128.527254</v>
      </c>
      <c r="E9337" s="6" t="s">
        <v>138</v>
      </c>
      <c r="F9337" s="6" t="s">
        <v>137</v>
      </c>
      <c r="G9337">
        <v>20260723</v>
      </c>
    </row>
    <row r="9338" spans="1:7" x14ac:dyDescent="0.2">
      <c r="A9338" s="6" t="s">
        <v>207</v>
      </c>
      <c r="B9338" s="6" t="s">
        <v>180</v>
      </c>
      <c r="C9338" s="6" t="s">
        <v>166</v>
      </c>
      <c r="D9338">
        <v>21.775006000000001</v>
      </c>
      <c r="E9338" s="6" t="s">
        <v>140</v>
      </c>
      <c r="F9338" s="6" t="s">
        <v>139</v>
      </c>
      <c r="G9338">
        <v>20260723</v>
      </c>
    </row>
    <row r="9339" spans="1:7" x14ac:dyDescent="0.2">
      <c r="A9339" s="6" t="s">
        <v>207</v>
      </c>
      <c r="B9339" s="6" t="s">
        <v>180</v>
      </c>
      <c r="C9339" s="6" t="s">
        <v>166</v>
      </c>
      <c r="D9339">
        <v>33.297251000000003</v>
      </c>
      <c r="E9339" s="6" t="s">
        <v>142</v>
      </c>
      <c r="F9339" s="6" t="s">
        <v>141</v>
      </c>
      <c r="G9339">
        <v>20260723</v>
      </c>
    </row>
    <row r="9340" spans="1:7" x14ac:dyDescent="0.2">
      <c r="A9340" s="6" t="s">
        <v>207</v>
      </c>
      <c r="B9340" s="6" t="s">
        <v>180</v>
      </c>
      <c r="C9340" s="6" t="s">
        <v>166</v>
      </c>
      <c r="D9340">
        <v>0</v>
      </c>
      <c r="E9340" s="6" t="s">
        <v>52</v>
      </c>
      <c r="F9340" s="6" t="s">
        <v>143</v>
      </c>
      <c r="G9340">
        <v>20260723</v>
      </c>
    </row>
    <row r="9341" spans="1:7" x14ac:dyDescent="0.2">
      <c r="A9341" s="6" t="s">
        <v>207</v>
      </c>
      <c r="B9341" s="6" t="s">
        <v>180</v>
      </c>
      <c r="C9341" s="6" t="s">
        <v>166</v>
      </c>
      <c r="D9341">
        <v>11.897807999999999</v>
      </c>
      <c r="E9341" s="6" t="s">
        <v>145</v>
      </c>
      <c r="F9341" s="6" t="s">
        <v>144</v>
      </c>
      <c r="G9341">
        <v>20260723</v>
      </c>
    </row>
    <row r="9342" spans="1:7" x14ac:dyDescent="0.2">
      <c r="A9342" s="6" t="s">
        <v>207</v>
      </c>
      <c r="B9342" s="6" t="s">
        <v>180</v>
      </c>
      <c r="C9342" s="6" t="s">
        <v>166</v>
      </c>
      <c r="D9342">
        <v>8.6507000000000001E-2</v>
      </c>
      <c r="E9342" s="6" t="s">
        <v>147</v>
      </c>
      <c r="F9342" s="6" t="s">
        <v>146</v>
      </c>
      <c r="G9342">
        <v>20260723</v>
      </c>
    </row>
    <row r="9343" spans="1:7" x14ac:dyDescent="0.2">
      <c r="A9343" s="6" t="s">
        <v>207</v>
      </c>
      <c r="B9343" s="6" t="s">
        <v>180</v>
      </c>
      <c r="C9343" s="6" t="s">
        <v>166</v>
      </c>
      <c r="D9343">
        <v>135.461793</v>
      </c>
      <c r="E9343" s="6" t="s">
        <v>149</v>
      </c>
      <c r="F9343" s="6" t="s">
        <v>148</v>
      </c>
      <c r="G9343">
        <v>20260723</v>
      </c>
    </row>
    <row r="9344" spans="1:7" x14ac:dyDescent="0.2">
      <c r="A9344" s="6" t="s">
        <v>207</v>
      </c>
      <c r="B9344" s="6" t="s">
        <v>180</v>
      </c>
      <c r="C9344" s="6" t="s">
        <v>166</v>
      </c>
      <c r="D9344">
        <v>211.955466</v>
      </c>
      <c r="E9344" s="6" t="s">
        <v>151</v>
      </c>
      <c r="F9344" s="6" t="s">
        <v>150</v>
      </c>
      <c r="G9344">
        <v>20260723</v>
      </c>
    </row>
    <row r="9345" spans="1:7" x14ac:dyDescent="0.2">
      <c r="A9345" s="6" t="s">
        <v>207</v>
      </c>
      <c r="B9345" s="6" t="s">
        <v>180</v>
      </c>
      <c r="C9345" s="6" t="s">
        <v>166</v>
      </c>
      <c r="D9345">
        <v>251.21334300000001</v>
      </c>
      <c r="E9345" s="6" t="s">
        <v>153</v>
      </c>
      <c r="F9345" s="6" t="s">
        <v>152</v>
      </c>
      <c r="G9345">
        <v>20260723</v>
      </c>
    </row>
    <row r="9346" spans="1:7" x14ac:dyDescent="0.2">
      <c r="A9346" s="6" t="s">
        <v>207</v>
      </c>
      <c r="B9346" s="6" t="s">
        <v>180</v>
      </c>
      <c r="C9346" s="6" t="s">
        <v>166</v>
      </c>
      <c r="D9346">
        <v>54.5</v>
      </c>
      <c r="E9346" s="6" t="s">
        <v>155</v>
      </c>
      <c r="F9346" s="6" t="s">
        <v>154</v>
      </c>
      <c r="G9346">
        <v>20260723</v>
      </c>
    </row>
    <row r="9347" spans="1:7" x14ac:dyDescent="0.2">
      <c r="A9347" s="6" t="s">
        <v>207</v>
      </c>
      <c r="B9347" s="6" t="s">
        <v>180</v>
      </c>
      <c r="C9347" s="6" t="s">
        <v>166</v>
      </c>
      <c r="D9347">
        <v>0</v>
      </c>
      <c r="E9347" s="6" t="s">
        <v>157</v>
      </c>
      <c r="F9347" s="6" t="s">
        <v>156</v>
      </c>
      <c r="G9347">
        <v>20260723</v>
      </c>
    </row>
    <row r="9348" spans="1:7" x14ac:dyDescent="0.2">
      <c r="A9348" s="6" t="s">
        <v>207</v>
      </c>
      <c r="B9348" s="6" t="s">
        <v>180</v>
      </c>
      <c r="C9348" s="6" t="s">
        <v>166</v>
      </c>
      <c r="D9348">
        <v>54.5</v>
      </c>
      <c r="E9348" s="6" t="s">
        <v>159</v>
      </c>
      <c r="F9348" s="6" t="s">
        <v>158</v>
      </c>
      <c r="G9348">
        <v>20260723</v>
      </c>
    </row>
    <row r="9349" spans="1:7" x14ac:dyDescent="0.2">
      <c r="A9349" s="6" t="s">
        <v>207</v>
      </c>
      <c r="B9349" s="6" t="s">
        <v>180</v>
      </c>
      <c r="C9349" s="6" t="s">
        <v>166</v>
      </c>
      <c r="D9349">
        <v>175.37800200000001</v>
      </c>
      <c r="E9349" s="6" t="s">
        <v>161</v>
      </c>
      <c r="F9349" s="6" t="s">
        <v>160</v>
      </c>
      <c r="G9349">
        <v>20260723</v>
      </c>
    </row>
    <row r="9350" spans="1:7" x14ac:dyDescent="0.2">
      <c r="A9350" s="6" t="s">
        <v>207</v>
      </c>
      <c r="B9350" s="6" t="s">
        <v>180</v>
      </c>
      <c r="C9350" s="6" t="s">
        <v>166</v>
      </c>
      <c r="D9350">
        <v>12871.885796</v>
      </c>
      <c r="E9350" s="6" t="s">
        <v>163</v>
      </c>
      <c r="F9350" s="6" t="s">
        <v>162</v>
      </c>
      <c r="G9350">
        <v>20260723</v>
      </c>
    </row>
    <row r="9351" spans="1:7" x14ac:dyDescent="0.2">
      <c r="A9351" s="6" t="s">
        <v>207</v>
      </c>
      <c r="B9351" s="6" t="s">
        <v>180</v>
      </c>
      <c r="C9351" s="6" t="s">
        <v>166</v>
      </c>
      <c r="D9351">
        <v>3101.8158539999999</v>
      </c>
      <c r="E9351" s="6" t="s">
        <v>165</v>
      </c>
      <c r="F9351" s="6" t="s">
        <v>164</v>
      </c>
      <c r="G9351">
        <v>20260723</v>
      </c>
    </row>
    <row r="9352" spans="1:7" x14ac:dyDescent="0.2">
      <c r="A9352" s="6" t="s">
        <v>207</v>
      </c>
      <c r="B9352" s="6" t="s">
        <v>185</v>
      </c>
      <c r="C9352" s="6" t="s">
        <v>166</v>
      </c>
      <c r="E9352" s="6" t="s">
        <v>12</v>
      </c>
      <c r="F9352" s="6" t="s">
        <v>11</v>
      </c>
      <c r="G9352">
        <v>20260723</v>
      </c>
    </row>
    <row r="9353" spans="1:7" x14ac:dyDescent="0.2">
      <c r="A9353" s="6" t="s">
        <v>207</v>
      </c>
      <c r="B9353" s="6" t="s">
        <v>185</v>
      </c>
      <c r="C9353" s="6" t="s">
        <v>166</v>
      </c>
      <c r="E9353" s="6" t="s">
        <v>16</v>
      </c>
      <c r="F9353" s="6" t="s">
        <v>15</v>
      </c>
      <c r="G9353">
        <v>20260723</v>
      </c>
    </row>
    <row r="9354" spans="1:7" x14ac:dyDescent="0.2">
      <c r="A9354" s="6" t="s">
        <v>207</v>
      </c>
      <c r="B9354" s="6" t="s">
        <v>185</v>
      </c>
      <c r="C9354" s="6" t="s">
        <v>166</v>
      </c>
      <c r="E9354" s="6" t="s">
        <v>18</v>
      </c>
      <c r="F9354" s="6" t="s">
        <v>17</v>
      </c>
      <c r="G9354">
        <v>20260723</v>
      </c>
    </row>
    <row r="9355" spans="1:7" x14ac:dyDescent="0.2">
      <c r="A9355" s="6" t="s">
        <v>207</v>
      </c>
      <c r="B9355" s="6" t="s">
        <v>185</v>
      </c>
      <c r="C9355" s="6" t="s">
        <v>166</v>
      </c>
      <c r="D9355">
        <v>0.29055300000000001</v>
      </c>
      <c r="E9355" s="6" t="s">
        <v>20</v>
      </c>
      <c r="F9355" s="6" t="s">
        <v>19</v>
      </c>
      <c r="G9355">
        <v>20260723</v>
      </c>
    </row>
    <row r="9356" spans="1:7" x14ac:dyDescent="0.2">
      <c r="A9356" s="6" t="s">
        <v>207</v>
      </c>
      <c r="B9356" s="6" t="s">
        <v>185</v>
      </c>
      <c r="C9356" s="6" t="s">
        <v>166</v>
      </c>
      <c r="D9356">
        <v>430.924531</v>
      </c>
      <c r="E9356" s="6" t="s">
        <v>22</v>
      </c>
      <c r="F9356" s="6" t="s">
        <v>21</v>
      </c>
      <c r="G9356">
        <v>20260723</v>
      </c>
    </row>
    <row r="9357" spans="1:7" x14ac:dyDescent="0.2">
      <c r="A9357" s="6" t="s">
        <v>207</v>
      </c>
      <c r="B9357" s="6" t="s">
        <v>185</v>
      </c>
      <c r="C9357" s="6" t="s">
        <v>166</v>
      </c>
      <c r="D9357">
        <v>0</v>
      </c>
      <c r="E9357" s="6" t="s">
        <v>24</v>
      </c>
      <c r="F9357" s="6" t="s">
        <v>23</v>
      </c>
      <c r="G9357">
        <v>20260723</v>
      </c>
    </row>
    <row r="9358" spans="1:7" x14ac:dyDescent="0.2">
      <c r="A9358" s="6" t="s">
        <v>207</v>
      </c>
      <c r="B9358" s="6" t="s">
        <v>185</v>
      </c>
      <c r="C9358" s="6" t="s">
        <v>166</v>
      </c>
      <c r="D9358">
        <v>356.611919</v>
      </c>
      <c r="E9358" s="6" t="s">
        <v>26</v>
      </c>
      <c r="F9358" s="6" t="s">
        <v>25</v>
      </c>
      <c r="G9358">
        <v>20260723</v>
      </c>
    </row>
    <row r="9359" spans="1:7" x14ac:dyDescent="0.2">
      <c r="A9359" s="6" t="s">
        <v>207</v>
      </c>
      <c r="B9359" s="6" t="s">
        <v>185</v>
      </c>
      <c r="C9359" s="6" t="s">
        <v>166</v>
      </c>
      <c r="D9359">
        <v>12186.011629000001</v>
      </c>
      <c r="E9359" s="6" t="s">
        <v>28</v>
      </c>
      <c r="F9359" s="6" t="s">
        <v>27</v>
      </c>
      <c r="G9359">
        <v>20260723</v>
      </c>
    </row>
    <row r="9360" spans="1:7" x14ac:dyDescent="0.2">
      <c r="A9360" s="6" t="s">
        <v>207</v>
      </c>
      <c r="B9360" s="6" t="s">
        <v>185</v>
      </c>
      <c r="C9360" s="6" t="s">
        <v>166</v>
      </c>
      <c r="D9360">
        <v>259.74290200000002</v>
      </c>
      <c r="E9360" s="6" t="s">
        <v>30</v>
      </c>
      <c r="F9360" s="6" t="s">
        <v>29</v>
      </c>
      <c r="G9360">
        <v>20260723</v>
      </c>
    </row>
    <row r="9361" spans="1:7" x14ac:dyDescent="0.2">
      <c r="A9361" s="6" t="s">
        <v>207</v>
      </c>
      <c r="B9361" s="6" t="s">
        <v>185</v>
      </c>
      <c r="C9361" s="6" t="s">
        <v>166</v>
      </c>
      <c r="D9361">
        <v>358.67051800000002</v>
      </c>
      <c r="E9361" s="6" t="s">
        <v>32</v>
      </c>
      <c r="F9361" s="6" t="s">
        <v>31</v>
      </c>
      <c r="G9361">
        <v>20260723</v>
      </c>
    </row>
    <row r="9362" spans="1:7" x14ac:dyDescent="0.2">
      <c r="A9362" s="6" t="s">
        <v>207</v>
      </c>
      <c r="B9362" s="6" t="s">
        <v>185</v>
      </c>
      <c r="C9362" s="6" t="s">
        <v>166</v>
      </c>
      <c r="D9362">
        <v>138.28195400000001</v>
      </c>
      <c r="E9362" s="6" t="s">
        <v>34</v>
      </c>
      <c r="F9362" s="6" t="s">
        <v>33</v>
      </c>
      <c r="G9362">
        <v>20260723</v>
      </c>
    </row>
    <row r="9363" spans="1:7" x14ac:dyDescent="0.2">
      <c r="A9363" s="6" t="s">
        <v>207</v>
      </c>
      <c r="B9363" s="6" t="s">
        <v>185</v>
      </c>
      <c r="C9363" s="6" t="s">
        <v>166</v>
      </c>
      <c r="D9363">
        <v>119.332797</v>
      </c>
      <c r="E9363" s="6" t="s">
        <v>36</v>
      </c>
      <c r="F9363" s="6" t="s">
        <v>35</v>
      </c>
      <c r="G9363">
        <v>20260723</v>
      </c>
    </row>
    <row r="9364" spans="1:7" x14ac:dyDescent="0.2">
      <c r="A9364" s="6" t="s">
        <v>207</v>
      </c>
      <c r="B9364" s="6" t="s">
        <v>185</v>
      </c>
      <c r="C9364" s="6" t="s">
        <v>166</v>
      </c>
      <c r="D9364">
        <v>18.949157</v>
      </c>
      <c r="E9364" s="6" t="s">
        <v>38</v>
      </c>
      <c r="F9364" s="6" t="s">
        <v>37</v>
      </c>
      <c r="G9364">
        <v>20260723</v>
      </c>
    </row>
    <row r="9365" spans="1:7" x14ac:dyDescent="0.2">
      <c r="A9365" s="6" t="s">
        <v>207</v>
      </c>
      <c r="B9365" s="6" t="s">
        <v>185</v>
      </c>
      <c r="C9365" s="6" t="s">
        <v>166</v>
      </c>
      <c r="D9365">
        <v>9844.9733660000002</v>
      </c>
      <c r="E9365" s="6" t="s">
        <v>40</v>
      </c>
      <c r="F9365" s="6" t="s">
        <v>39</v>
      </c>
      <c r="G9365">
        <v>20260723</v>
      </c>
    </row>
    <row r="9366" spans="1:7" x14ac:dyDescent="0.2">
      <c r="A9366" s="6" t="s">
        <v>207</v>
      </c>
      <c r="B9366" s="6" t="s">
        <v>185</v>
      </c>
      <c r="C9366" s="6" t="s">
        <v>166</v>
      </c>
      <c r="D9366">
        <v>7562.1999699999997</v>
      </c>
      <c r="E9366" s="6" t="s">
        <v>42</v>
      </c>
      <c r="F9366" s="6" t="s">
        <v>41</v>
      </c>
      <c r="G9366">
        <v>20260723</v>
      </c>
    </row>
    <row r="9367" spans="1:7" x14ac:dyDescent="0.2">
      <c r="A9367" s="6" t="s">
        <v>207</v>
      </c>
      <c r="B9367" s="6" t="s">
        <v>185</v>
      </c>
      <c r="C9367" s="6" t="s">
        <v>166</v>
      </c>
      <c r="D9367">
        <v>2281.2522979999999</v>
      </c>
      <c r="E9367" s="6" t="s">
        <v>44</v>
      </c>
      <c r="F9367" s="6" t="s">
        <v>43</v>
      </c>
      <c r="G9367">
        <v>20260723</v>
      </c>
    </row>
    <row r="9368" spans="1:7" x14ac:dyDescent="0.2">
      <c r="A9368" s="6" t="s">
        <v>207</v>
      </c>
      <c r="B9368" s="6" t="s">
        <v>185</v>
      </c>
      <c r="C9368" s="6" t="s">
        <v>166</v>
      </c>
      <c r="D9368">
        <v>1.3770420000000001</v>
      </c>
      <c r="E9368" s="6" t="s">
        <v>46</v>
      </c>
      <c r="F9368" s="6" t="s">
        <v>45</v>
      </c>
      <c r="G9368">
        <v>20260723</v>
      </c>
    </row>
    <row r="9369" spans="1:7" x14ac:dyDescent="0.2">
      <c r="A9369" s="6" t="s">
        <v>207</v>
      </c>
      <c r="B9369" s="6" t="s">
        <v>185</v>
      </c>
      <c r="C9369" s="6" t="s">
        <v>166</v>
      </c>
      <c r="D9369">
        <v>0.14405599999999999</v>
      </c>
      <c r="E9369" s="6" t="s">
        <v>48</v>
      </c>
      <c r="F9369" s="6" t="s">
        <v>47</v>
      </c>
      <c r="G9369">
        <v>20260723</v>
      </c>
    </row>
    <row r="9370" spans="1:7" x14ac:dyDescent="0.2">
      <c r="A9370" s="6" t="s">
        <v>207</v>
      </c>
      <c r="B9370" s="6" t="s">
        <v>185</v>
      </c>
      <c r="C9370" s="6" t="s">
        <v>166</v>
      </c>
      <c r="D9370">
        <v>1236.19453</v>
      </c>
      <c r="E9370" s="6" t="s">
        <v>50</v>
      </c>
      <c r="F9370" s="6" t="s">
        <v>49</v>
      </c>
      <c r="G9370">
        <v>20260723</v>
      </c>
    </row>
    <row r="9371" spans="1:7" x14ac:dyDescent="0.2">
      <c r="A9371" s="6" t="s">
        <v>207</v>
      </c>
      <c r="B9371" s="6" t="s">
        <v>185</v>
      </c>
      <c r="C9371" s="6" t="s">
        <v>166</v>
      </c>
      <c r="D9371">
        <v>2.9437549999999999</v>
      </c>
      <c r="E9371" s="6" t="s">
        <v>52</v>
      </c>
      <c r="F9371" s="6" t="s">
        <v>51</v>
      </c>
      <c r="G9371">
        <v>20260723</v>
      </c>
    </row>
    <row r="9372" spans="1:7" x14ac:dyDescent="0.2">
      <c r="A9372" s="6" t="s">
        <v>207</v>
      </c>
      <c r="B9372" s="6" t="s">
        <v>185</v>
      </c>
      <c r="C9372" s="6" t="s">
        <v>166</v>
      </c>
      <c r="D9372">
        <v>344.30043899999998</v>
      </c>
      <c r="E9372" s="6" t="s">
        <v>54</v>
      </c>
      <c r="F9372" s="6" t="s">
        <v>53</v>
      </c>
      <c r="G9372">
        <v>20260723</v>
      </c>
    </row>
    <row r="9373" spans="1:7" x14ac:dyDescent="0.2">
      <c r="A9373" s="6" t="s">
        <v>207</v>
      </c>
      <c r="B9373" s="6" t="s">
        <v>185</v>
      </c>
      <c r="C9373" s="6" t="s">
        <v>166</v>
      </c>
      <c r="D9373">
        <v>0.904165</v>
      </c>
      <c r="E9373" s="6" t="s">
        <v>56</v>
      </c>
      <c r="F9373" s="6" t="s">
        <v>55</v>
      </c>
      <c r="G9373">
        <v>20260723</v>
      </c>
    </row>
    <row r="9374" spans="1:7" x14ac:dyDescent="0.2">
      <c r="A9374" s="6" t="s">
        <v>207</v>
      </c>
      <c r="B9374" s="6" t="s">
        <v>185</v>
      </c>
      <c r="C9374" s="6" t="s">
        <v>166</v>
      </c>
      <c r="D9374">
        <v>2352.5556790000001</v>
      </c>
      <c r="E9374" s="6" t="s">
        <v>58</v>
      </c>
      <c r="F9374" s="6" t="s">
        <v>57</v>
      </c>
      <c r="G9374">
        <v>20260723</v>
      </c>
    </row>
    <row r="9375" spans="1:7" x14ac:dyDescent="0.2">
      <c r="A9375" s="6" t="s">
        <v>207</v>
      </c>
      <c r="B9375" s="6" t="s">
        <v>185</v>
      </c>
      <c r="C9375" s="6" t="s">
        <v>166</v>
      </c>
      <c r="D9375">
        <v>128.23853700000001</v>
      </c>
      <c r="E9375" s="6" t="s">
        <v>60</v>
      </c>
      <c r="F9375" s="6" t="s">
        <v>59</v>
      </c>
      <c r="G9375">
        <v>20260723</v>
      </c>
    </row>
    <row r="9376" spans="1:7" x14ac:dyDescent="0.2">
      <c r="A9376" s="6" t="s">
        <v>207</v>
      </c>
      <c r="B9376" s="6" t="s">
        <v>185</v>
      </c>
      <c r="C9376" s="6" t="s">
        <v>166</v>
      </c>
      <c r="D9376">
        <v>51.410679999999999</v>
      </c>
      <c r="E9376" s="6" t="s">
        <v>62</v>
      </c>
      <c r="F9376" s="6" t="s">
        <v>61</v>
      </c>
      <c r="G9376">
        <v>20260723</v>
      </c>
    </row>
    <row r="9377" spans="1:7" x14ac:dyDescent="0.2">
      <c r="A9377" s="6" t="s">
        <v>207</v>
      </c>
      <c r="B9377" s="6" t="s">
        <v>185</v>
      </c>
      <c r="C9377" s="6" t="s">
        <v>166</v>
      </c>
      <c r="D9377">
        <v>17.787557</v>
      </c>
      <c r="E9377" s="6" t="s">
        <v>64</v>
      </c>
      <c r="F9377" s="6" t="s">
        <v>63</v>
      </c>
      <c r="G9377">
        <v>20260723</v>
      </c>
    </row>
    <row r="9378" spans="1:7" x14ac:dyDescent="0.2">
      <c r="A9378" s="6" t="s">
        <v>207</v>
      </c>
      <c r="B9378" s="6" t="s">
        <v>185</v>
      </c>
      <c r="C9378" s="6" t="s">
        <v>166</v>
      </c>
      <c r="D9378">
        <v>59.040300000000002</v>
      </c>
      <c r="E9378" s="6" t="s">
        <v>66</v>
      </c>
      <c r="F9378" s="6" t="s">
        <v>65</v>
      </c>
      <c r="G9378">
        <v>20260723</v>
      </c>
    </row>
    <row r="9379" spans="1:7" x14ac:dyDescent="0.2">
      <c r="A9379" s="6" t="s">
        <v>207</v>
      </c>
      <c r="B9379" s="6" t="s">
        <v>185</v>
      </c>
      <c r="C9379" s="6" t="s">
        <v>166</v>
      </c>
      <c r="D9379">
        <v>408.39215999999999</v>
      </c>
      <c r="E9379" s="6" t="s">
        <v>68</v>
      </c>
      <c r="F9379" s="6" t="s">
        <v>67</v>
      </c>
      <c r="G9379">
        <v>20260723</v>
      </c>
    </row>
    <row r="9380" spans="1:7" x14ac:dyDescent="0.2">
      <c r="A9380" s="6" t="s">
        <v>207</v>
      </c>
      <c r="B9380" s="6" t="s">
        <v>185</v>
      </c>
      <c r="C9380" s="6" t="s">
        <v>166</v>
      </c>
      <c r="D9380">
        <v>331.25224600000001</v>
      </c>
      <c r="E9380" s="6" t="s">
        <v>70</v>
      </c>
      <c r="F9380" s="6" t="s">
        <v>69</v>
      </c>
      <c r="G9380">
        <v>20260723</v>
      </c>
    </row>
    <row r="9381" spans="1:7" x14ac:dyDescent="0.2">
      <c r="A9381" s="6" t="s">
        <v>207</v>
      </c>
      <c r="B9381" s="6" t="s">
        <v>185</v>
      </c>
      <c r="C9381" s="6" t="s">
        <v>166</v>
      </c>
      <c r="D9381">
        <v>317.24843900000002</v>
      </c>
      <c r="E9381" s="6" t="s">
        <v>72</v>
      </c>
      <c r="F9381" s="6" t="s">
        <v>71</v>
      </c>
      <c r="G9381">
        <v>20260723</v>
      </c>
    </row>
    <row r="9382" spans="1:7" x14ac:dyDescent="0.2">
      <c r="A9382" s="6" t="s">
        <v>207</v>
      </c>
      <c r="B9382" s="6" t="s">
        <v>185</v>
      </c>
      <c r="C9382" s="6" t="s">
        <v>166</v>
      </c>
      <c r="D9382">
        <v>14.003807</v>
      </c>
      <c r="E9382" s="6" t="s">
        <v>74</v>
      </c>
      <c r="F9382" s="6" t="s">
        <v>73</v>
      </c>
      <c r="G9382">
        <v>20260723</v>
      </c>
    </row>
    <row r="9383" spans="1:7" x14ac:dyDescent="0.2">
      <c r="A9383" s="6" t="s">
        <v>207</v>
      </c>
      <c r="B9383" s="6" t="s">
        <v>185</v>
      </c>
      <c r="C9383" s="6" t="s">
        <v>166</v>
      </c>
      <c r="D9383">
        <v>77.185202000000004</v>
      </c>
      <c r="E9383" s="6" t="s">
        <v>76</v>
      </c>
      <c r="F9383" s="6" t="s">
        <v>75</v>
      </c>
      <c r="G9383">
        <v>20260723</v>
      </c>
    </row>
    <row r="9384" spans="1:7" x14ac:dyDescent="0.2">
      <c r="A9384" s="6" t="s">
        <v>207</v>
      </c>
      <c r="B9384" s="6" t="s">
        <v>185</v>
      </c>
      <c r="C9384" s="6" t="s">
        <v>166</v>
      </c>
      <c r="D9384">
        <v>34.139825000000002</v>
      </c>
      <c r="E9384" s="6" t="s">
        <v>78</v>
      </c>
      <c r="F9384" s="6" t="s">
        <v>77</v>
      </c>
      <c r="G9384">
        <v>20260723</v>
      </c>
    </row>
    <row r="9385" spans="1:7" x14ac:dyDescent="0.2">
      <c r="A9385" s="6" t="s">
        <v>207</v>
      </c>
      <c r="B9385" s="6" t="s">
        <v>185</v>
      </c>
      <c r="C9385" s="6" t="s">
        <v>166</v>
      </c>
      <c r="D9385">
        <v>43.045375999999997</v>
      </c>
      <c r="E9385" s="6" t="s">
        <v>80</v>
      </c>
      <c r="F9385" s="6" t="s">
        <v>79</v>
      </c>
      <c r="G9385">
        <v>20260723</v>
      </c>
    </row>
    <row r="9386" spans="1:7" x14ac:dyDescent="0.2">
      <c r="A9386" s="6" t="s">
        <v>207</v>
      </c>
      <c r="B9386" s="6" t="s">
        <v>185</v>
      </c>
      <c r="C9386" s="6" t="s">
        <v>166</v>
      </c>
      <c r="D9386">
        <v>-4.5288000000000002E-2</v>
      </c>
      <c r="E9386" s="6" t="s">
        <v>82</v>
      </c>
      <c r="F9386" s="6" t="s">
        <v>81</v>
      </c>
      <c r="G9386">
        <v>20260723</v>
      </c>
    </row>
    <row r="9387" spans="1:7" x14ac:dyDescent="0.2">
      <c r="A9387" s="6" t="s">
        <v>207</v>
      </c>
      <c r="B9387" s="6" t="s">
        <v>185</v>
      </c>
      <c r="C9387" s="6" t="s">
        <v>166</v>
      </c>
      <c r="D9387">
        <v>7.428534</v>
      </c>
      <c r="E9387" s="6" t="s">
        <v>84</v>
      </c>
      <c r="F9387" s="6" t="s">
        <v>83</v>
      </c>
      <c r="G9387">
        <v>20260723</v>
      </c>
    </row>
    <row r="9388" spans="1:7" x14ac:dyDescent="0.2">
      <c r="A9388" s="6" t="s">
        <v>207</v>
      </c>
      <c r="B9388" s="6" t="s">
        <v>185</v>
      </c>
      <c r="C9388" s="6" t="s">
        <v>166</v>
      </c>
      <c r="D9388">
        <v>301.41352599999999</v>
      </c>
      <c r="E9388" s="6" t="s">
        <v>86</v>
      </c>
      <c r="F9388" s="6" t="s">
        <v>85</v>
      </c>
      <c r="G9388">
        <v>20260723</v>
      </c>
    </row>
    <row r="9389" spans="1:7" x14ac:dyDescent="0.2">
      <c r="A9389" s="6" t="s">
        <v>207</v>
      </c>
      <c r="B9389" s="6" t="s">
        <v>185</v>
      </c>
      <c r="C9389" s="6" t="s">
        <v>166</v>
      </c>
      <c r="D9389">
        <v>70.365872999999993</v>
      </c>
      <c r="E9389" s="6" t="s">
        <v>88</v>
      </c>
      <c r="F9389" s="6" t="s">
        <v>87</v>
      </c>
      <c r="G9389">
        <v>20260723</v>
      </c>
    </row>
    <row r="9390" spans="1:7" x14ac:dyDescent="0.2">
      <c r="A9390" s="6" t="s">
        <v>207</v>
      </c>
      <c r="B9390" s="6" t="s">
        <v>185</v>
      </c>
      <c r="C9390" s="6" t="s">
        <v>166</v>
      </c>
      <c r="D9390">
        <v>209.751509</v>
      </c>
      <c r="E9390" s="6" t="s">
        <v>90</v>
      </c>
      <c r="F9390" s="6" t="s">
        <v>89</v>
      </c>
      <c r="G9390">
        <v>20260723</v>
      </c>
    </row>
    <row r="9391" spans="1:7" x14ac:dyDescent="0.2">
      <c r="A9391" s="6" t="s">
        <v>207</v>
      </c>
      <c r="B9391" s="6" t="s">
        <v>185</v>
      </c>
      <c r="C9391" s="6" t="s">
        <v>166</v>
      </c>
      <c r="D9391">
        <v>0</v>
      </c>
      <c r="E9391" s="6" t="s">
        <v>92</v>
      </c>
      <c r="F9391" s="6" t="s">
        <v>91</v>
      </c>
      <c r="G9391">
        <v>20260723</v>
      </c>
    </row>
    <row r="9392" spans="1:7" x14ac:dyDescent="0.2">
      <c r="A9392" s="6" t="s">
        <v>207</v>
      </c>
      <c r="B9392" s="6" t="s">
        <v>185</v>
      </c>
      <c r="C9392" s="6" t="s">
        <v>166</v>
      </c>
      <c r="D9392">
        <v>0</v>
      </c>
      <c r="E9392" s="6" t="s">
        <v>94</v>
      </c>
      <c r="F9392" s="6" t="s">
        <v>93</v>
      </c>
      <c r="G9392">
        <v>20260723</v>
      </c>
    </row>
    <row r="9393" spans="1:7" x14ac:dyDescent="0.2">
      <c r="A9393" s="6" t="s">
        <v>207</v>
      </c>
      <c r="B9393" s="6" t="s">
        <v>185</v>
      </c>
      <c r="C9393" s="6" t="s">
        <v>166</v>
      </c>
      <c r="D9393">
        <v>401.43832099999997</v>
      </c>
      <c r="E9393" s="6" t="s">
        <v>96</v>
      </c>
      <c r="F9393" s="6" t="s">
        <v>95</v>
      </c>
      <c r="G9393">
        <v>20260723</v>
      </c>
    </row>
    <row r="9394" spans="1:7" x14ac:dyDescent="0.2">
      <c r="A9394" s="6" t="s">
        <v>207</v>
      </c>
      <c r="B9394" s="6" t="s">
        <v>185</v>
      </c>
      <c r="C9394" s="6" t="s">
        <v>166</v>
      </c>
      <c r="D9394">
        <v>66.598573000000002</v>
      </c>
      <c r="E9394" s="6" t="s">
        <v>98</v>
      </c>
      <c r="F9394" s="6" t="s">
        <v>97</v>
      </c>
      <c r="G9394">
        <v>20260723</v>
      </c>
    </row>
    <row r="9395" spans="1:7" x14ac:dyDescent="0.2">
      <c r="A9395" s="6" t="s">
        <v>207</v>
      </c>
      <c r="B9395" s="6" t="s">
        <v>185</v>
      </c>
      <c r="C9395" s="6" t="s">
        <v>166</v>
      </c>
      <c r="D9395">
        <v>16920.021344000001</v>
      </c>
      <c r="E9395" s="6" t="s">
        <v>100</v>
      </c>
      <c r="F9395" s="6" t="s">
        <v>99</v>
      </c>
      <c r="G9395">
        <v>20260723</v>
      </c>
    </row>
    <row r="9396" spans="1:7" x14ac:dyDescent="0.2">
      <c r="A9396" s="6" t="s">
        <v>207</v>
      </c>
      <c r="B9396" s="6" t="s">
        <v>185</v>
      </c>
      <c r="C9396" s="6" t="s">
        <v>166</v>
      </c>
      <c r="E9396" s="6" t="s">
        <v>102</v>
      </c>
      <c r="F9396" s="6" t="s">
        <v>101</v>
      </c>
      <c r="G9396">
        <v>20260723</v>
      </c>
    </row>
    <row r="9397" spans="1:7" x14ac:dyDescent="0.2">
      <c r="A9397" s="6" t="s">
        <v>207</v>
      </c>
      <c r="B9397" s="6" t="s">
        <v>185</v>
      </c>
      <c r="C9397" s="6" t="s">
        <v>166</v>
      </c>
      <c r="D9397">
        <v>3080.0376660000002</v>
      </c>
      <c r="E9397" s="6" t="s">
        <v>167</v>
      </c>
      <c r="F9397" s="6" t="s">
        <v>103</v>
      </c>
      <c r="G9397">
        <v>20260723</v>
      </c>
    </row>
    <row r="9398" spans="1:7" x14ac:dyDescent="0.2">
      <c r="A9398" s="6" t="s">
        <v>207</v>
      </c>
      <c r="B9398" s="6" t="s">
        <v>185</v>
      </c>
      <c r="C9398" s="6" t="s">
        <v>166</v>
      </c>
      <c r="D9398">
        <v>2834.029947</v>
      </c>
      <c r="E9398" s="6" t="s">
        <v>168</v>
      </c>
      <c r="F9398" s="6" t="s">
        <v>104</v>
      </c>
      <c r="G9398">
        <v>20260723</v>
      </c>
    </row>
    <row r="9399" spans="1:7" x14ac:dyDescent="0.2">
      <c r="A9399" s="6" t="s">
        <v>207</v>
      </c>
      <c r="B9399" s="6" t="s">
        <v>185</v>
      </c>
      <c r="C9399" s="6" t="s">
        <v>166</v>
      </c>
      <c r="D9399">
        <v>0</v>
      </c>
      <c r="E9399" s="6" t="s">
        <v>106</v>
      </c>
      <c r="F9399" s="6" t="s">
        <v>105</v>
      </c>
      <c r="G9399">
        <v>20260723</v>
      </c>
    </row>
    <row r="9400" spans="1:7" x14ac:dyDescent="0.2">
      <c r="A9400" s="6" t="s">
        <v>207</v>
      </c>
      <c r="B9400" s="6" t="s">
        <v>185</v>
      </c>
      <c r="C9400" s="6" t="s">
        <v>166</v>
      </c>
      <c r="D9400">
        <v>2649.419128</v>
      </c>
      <c r="E9400" s="6" t="s">
        <v>108</v>
      </c>
      <c r="F9400" s="6" t="s">
        <v>107</v>
      </c>
      <c r="G9400">
        <v>20260723</v>
      </c>
    </row>
    <row r="9401" spans="1:7" x14ac:dyDescent="0.2">
      <c r="A9401" s="6" t="s">
        <v>207</v>
      </c>
      <c r="B9401" s="6" t="s">
        <v>185</v>
      </c>
      <c r="C9401" s="6" t="s">
        <v>166</v>
      </c>
      <c r="D9401">
        <v>184.61081899999999</v>
      </c>
      <c r="E9401" s="6" t="s">
        <v>110</v>
      </c>
      <c r="F9401" s="6" t="s">
        <v>109</v>
      </c>
      <c r="G9401">
        <v>20260723</v>
      </c>
    </row>
    <row r="9402" spans="1:7" x14ac:dyDescent="0.2">
      <c r="A9402" s="6" t="s">
        <v>207</v>
      </c>
      <c r="B9402" s="6" t="s">
        <v>185</v>
      </c>
      <c r="C9402" s="6" t="s">
        <v>166</v>
      </c>
      <c r="D9402">
        <v>246.00771900000001</v>
      </c>
      <c r="E9402" s="6" t="s">
        <v>112</v>
      </c>
      <c r="F9402" s="6" t="s">
        <v>111</v>
      </c>
      <c r="G9402">
        <v>20260723</v>
      </c>
    </row>
    <row r="9403" spans="1:7" x14ac:dyDescent="0.2">
      <c r="A9403" s="6" t="s">
        <v>207</v>
      </c>
      <c r="B9403" s="6" t="s">
        <v>185</v>
      </c>
      <c r="C9403" s="6" t="s">
        <v>166</v>
      </c>
      <c r="D9403">
        <v>0</v>
      </c>
      <c r="E9403" s="6" t="s">
        <v>106</v>
      </c>
      <c r="F9403" s="6" t="s">
        <v>113</v>
      </c>
      <c r="G9403">
        <v>20260723</v>
      </c>
    </row>
    <row r="9404" spans="1:7" x14ac:dyDescent="0.2">
      <c r="A9404" s="6" t="s">
        <v>207</v>
      </c>
      <c r="B9404" s="6" t="s">
        <v>185</v>
      </c>
      <c r="C9404" s="6" t="s">
        <v>166</v>
      </c>
      <c r="D9404">
        <v>224.30061699999999</v>
      </c>
      <c r="E9404" s="6" t="s">
        <v>108</v>
      </c>
      <c r="F9404" s="6" t="s">
        <v>114</v>
      </c>
      <c r="G9404">
        <v>20260723</v>
      </c>
    </row>
    <row r="9405" spans="1:7" x14ac:dyDescent="0.2">
      <c r="A9405" s="6" t="s">
        <v>207</v>
      </c>
      <c r="B9405" s="6" t="s">
        <v>185</v>
      </c>
      <c r="C9405" s="6" t="s">
        <v>166</v>
      </c>
      <c r="D9405">
        <v>21.707101999999999</v>
      </c>
      <c r="E9405" s="6" t="s">
        <v>110</v>
      </c>
      <c r="F9405" s="6" t="s">
        <v>115</v>
      </c>
      <c r="G9405">
        <v>20260723</v>
      </c>
    </row>
    <row r="9406" spans="1:7" x14ac:dyDescent="0.2">
      <c r="A9406" s="6" t="s">
        <v>207</v>
      </c>
      <c r="B9406" s="6" t="s">
        <v>185</v>
      </c>
      <c r="C9406" s="6" t="s">
        <v>166</v>
      </c>
      <c r="D9406">
        <v>6733.1511419999997</v>
      </c>
      <c r="E9406" s="6" t="s">
        <v>117</v>
      </c>
      <c r="F9406" s="6" t="s">
        <v>116</v>
      </c>
      <c r="G9406">
        <v>20260723</v>
      </c>
    </row>
    <row r="9407" spans="1:7" x14ac:dyDescent="0.2">
      <c r="A9407" s="6" t="s">
        <v>207</v>
      </c>
      <c r="B9407" s="6" t="s">
        <v>185</v>
      </c>
      <c r="C9407" s="6" t="s">
        <v>166</v>
      </c>
      <c r="D9407">
        <v>303.45785899999998</v>
      </c>
      <c r="E9407" s="6" t="s">
        <v>119</v>
      </c>
      <c r="F9407" s="6" t="s">
        <v>118</v>
      </c>
      <c r="G9407">
        <v>20260723</v>
      </c>
    </row>
    <row r="9408" spans="1:7" x14ac:dyDescent="0.2">
      <c r="A9408" s="6" t="s">
        <v>207</v>
      </c>
      <c r="B9408" s="6" t="s">
        <v>185</v>
      </c>
      <c r="C9408" s="6" t="s">
        <v>166</v>
      </c>
      <c r="D9408">
        <v>0</v>
      </c>
      <c r="E9408" s="6" t="s">
        <v>106</v>
      </c>
      <c r="F9408" s="6" t="s">
        <v>120</v>
      </c>
      <c r="G9408">
        <v>20260723</v>
      </c>
    </row>
    <row r="9409" spans="1:7" x14ac:dyDescent="0.2">
      <c r="A9409" s="6" t="s">
        <v>207</v>
      </c>
      <c r="B9409" s="6" t="s">
        <v>185</v>
      </c>
      <c r="C9409" s="6" t="s">
        <v>166</v>
      </c>
      <c r="D9409">
        <v>218.24736100000001</v>
      </c>
      <c r="E9409" s="6" t="s">
        <v>108</v>
      </c>
      <c r="F9409" s="6" t="s">
        <v>121</v>
      </c>
      <c r="G9409">
        <v>20260723</v>
      </c>
    </row>
    <row r="9410" spans="1:7" x14ac:dyDescent="0.2">
      <c r="A9410" s="6" t="s">
        <v>207</v>
      </c>
      <c r="B9410" s="6" t="s">
        <v>185</v>
      </c>
      <c r="C9410" s="6" t="s">
        <v>166</v>
      </c>
      <c r="D9410">
        <v>85.210498000000001</v>
      </c>
      <c r="E9410" s="6" t="s">
        <v>110</v>
      </c>
      <c r="F9410" s="6" t="s">
        <v>122</v>
      </c>
      <c r="G9410">
        <v>20260723</v>
      </c>
    </row>
    <row r="9411" spans="1:7" x14ac:dyDescent="0.2">
      <c r="A9411" s="6" t="s">
        <v>207</v>
      </c>
      <c r="B9411" s="6" t="s">
        <v>185</v>
      </c>
      <c r="C9411" s="6" t="s">
        <v>166</v>
      </c>
      <c r="D9411">
        <v>6429.6932829999996</v>
      </c>
      <c r="E9411" s="6" t="s">
        <v>169</v>
      </c>
      <c r="F9411" s="6" t="s">
        <v>123</v>
      </c>
      <c r="G9411">
        <v>20260723</v>
      </c>
    </row>
    <row r="9412" spans="1:7" x14ac:dyDescent="0.2">
      <c r="A9412" s="6" t="s">
        <v>207</v>
      </c>
      <c r="B9412" s="6" t="s">
        <v>185</v>
      </c>
      <c r="C9412" s="6" t="s">
        <v>166</v>
      </c>
      <c r="D9412">
        <v>12.460710000000001</v>
      </c>
      <c r="E9412" s="6" t="s">
        <v>106</v>
      </c>
      <c r="F9412" s="6" t="s">
        <v>124</v>
      </c>
      <c r="G9412">
        <v>20260723</v>
      </c>
    </row>
    <row r="9413" spans="1:7" x14ac:dyDescent="0.2">
      <c r="A9413" s="6" t="s">
        <v>207</v>
      </c>
      <c r="B9413" s="6" t="s">
        <v>185</v>
      </c>
      <c r="C9413" s="6" t="s">
        <v>166</v>
      </c>
      <c r="D9413">
        <v>6173.0216879999998</v>
      </c>
      <c r="E9413" s="6" t="s">
        <v>108</v>
      </c>
      <c r="F9413" s="6" t="s">
        <v>125</v>
      </c>
      <c r="G9413">
        <v>20260723</v>
      </c>
    </row>
    <row r="9414" spans="1:7" x14ac:dyDescent="0.2">
      <c r="A9414" s="6" t="s">
        <v>207</v>
      </c>
      <c r="B9414" s="6" t="s">
        <v>185</v>
      </c>
      <c r="C9414" s="6" t="s">
        <v>166</v>
      </c>
      <c r="D9414">
        <v>244.21088499999999</v>
      </c>
      <c r="E9414" s="6" t="s">
        <v>110</v>
      </c>
      <c r="F9414" s="6" t="s">
        <v>126</v>
      </c>
      <c r="G9414">
        <v>20260723</v>
      </c>
    </row>
    <row r="9415" spans="1:7" x14ac:dyDescent="0.2">
      <c r="A9415" s="6" t="s">
        <v>207</v>
      </c>
      <c r="B9415" s="6" t="s">
        <v>185</v>
      </c>
      <c r="C9415" s="6" t="s">
        <v>166</v>
      </c>
      <c r="D9415">
        <v>2404.1400920000001</v>
      </c>
      <c r="E9415" s="6" t="s">
        <v>170</v>
      </c>
      <c r="F9415" s="6" t="s">
        <v>127</v>
      </c>
      <c r="G9415">
        <v>20260723</v>
      </c>
    </row>
    <row r="9416" spans="1:7" x14ac:dyDescent="0.2">
      <c r="A9416" s="6" t="s">
        <v>207</v>
      </c>
      <c r="B9416" s="6" t="s">
        <v>185</v>
      </c>
      <c r="C9416" s="6" t="s">
        <v>166</v>
      </c>
      <c r="D9416">
        <v>2.4200119999999998</v>
      </c>
      <c r="E9416" s="6" t="s">
        <v>106</v>
      </c>
      <c r="F9416" s="6" t="s">
        <v>128</v>
      </c>
      <c r="G9416">
        <v>20260723</v>
      </c>
    </row>
    <row r="9417" spans="1:7" x14ac:dyDescent="0.2">
      <c r="A9417" s="6" t="s">
        <v>207</v>
      </c>
      <c r="B9417" s="6" t="s">
        <v>185</v>
      </c>
      <c r="C9417" s="6" t="s">
        <v>166</v>
      </c>
      <c r="D9417">
        <v>2372.534815</v>
      </c>
      <c r="E9417" s="6" t="s">
        <v>108</v>
      </c>
      <c r="F9417" s="6" t="s">
        <v>129</v>
      </c>
      <c r="G9417">
        <v>20260723</v>
      </c>
    </row>
    <row r="9418" spans="1:7" x14ac:dyDescent="0.2">
      <c r="A9418" s="6" t="s">
        <v>207</v>
      </c>
      <c r="B9418" s="6" t="s">
        <v>185</v>
      </c>
      <c r="C9418" s="6" t="s">
        <v>166</v>
      </c>
      <c r="D9418">
        <v>29.185265000000001</v>
      </c>
      <c r="E9418" s="6" t="s">
        <v>110</v>
      </c>
      <c r="F9418" s="6" t="s">
        <v>130</v>
      </c>
      <c r="G9418">
        <v>20260723</v>
      </c>
    </row>
    <row r="9419" spans="1:7" x14ac:dyDescent="0.2">
      <c r="A9419" s="6" t="s">
        <v>207</v>
      </c>
      <c r="B9419" s="6" t="s">
        <v>185</v>
      </c>
      <c r="C9419" s="6" t="s">
        <v>166</v>
      </c>
      <c r="E9419" s="6" t="s">
        <v>132</v>
      </c>
      <c r="F9419" s="6" t="s">
        <v>131</v>
      </c>
      <c r="G9419">
        <v>20260723</v>
      </c>
    </row>
    <row r="9420" spans="1:7" x14ac:dyDescent="0.2">
      <c r="A9420" s="6" t="s">
        <v>207</v>
      </c>
      <c r="B9420" s="6" t="s">
        <v>185</v>
      </c>
      <c r="C9420" s="6" t="s">
        <v>166</v>
      </c>
      <c r="D9420">
        <v>0</v>
      </c>
      <c r="E9420" s="6" t="s">
        <v>134</v>
      </c>
      <c r="F9420" s="6" t="s">
        <v>133</v>
      </c>
      <c r="G9420">
        <v>20260723</v>
      </c>
    </row>
    <row r="9421" spans="1:7" x14ac:dyDescent="0.2">
      <c r="A9421" s="6" t="s">
        <v>207</v>
      </c>
      <c r="B9421" s="6" t="s">
        <v>185</v>
      </c>
      <c r="C9421" s="6" t="s">
        <v>166</v>
      </c>
      <c r="D9421">
        <v>81.168035000000003</v>
      </c>
      <c r="E9421" s="6" t="s">
        <v>136</v>
      </c>
      <c r="F9421" s="6" t="s">
        <v>135</v>
      </c>
      <c r="G9421">
        <v>20260723</v>
      </c>
    </row>
    <row r="9422" spans="1:7" x14ac:dyDescent="0.2">
      <c r="A9422" s="6" t="s">
        <v>207</v>
      </c>
      <c r="B9422" s="6" t="s">
        <v>185</v>
      </c>
      <c r="C9422" s="6" t="s">
        <v>166</v>
      </c>
      <c r="D9422">
        <v>131.166461</v>
      </c>
      <c r="E9422" s="6" t="s">
        <v>138</v>
      </c>
      <c r="F9422" s="6" t="s">
        <v>137</v>
      </c>
      <c r="G9422">
        <v>20260723</v>
      </c>
    </row>
    <row r="9423" spans="1:7" x14ac:dyDescent="0.2">
      <c r="A9423" s="6" t="s">
        <v>207</v>
      </c>
      <c r="B9423" s="6" t="s">
        <v>185</v>
      </c>
      <c r="C9423" s="6" t="s">
        <v>166</v>
      </c>
      <c r="D9423">
        <v>24.681578999999999</v>
      </c>
      <c r="E9423" s="6" t="s">
        <v>140</v>
      </c>
      <c r="F9423" s="6" t="s">
        <v>139</v>
      </c>
      <c r="G9423">
        <v>20260723</v>
      </c>
    </row>
    <row r="9424" spans="1:7" x14ac:dyDescent="0.2">
      <c r="A9424" s="6" t="s">
        <v>207</v>
      </c>
      <c r="B9424" s="6" t="s">
        <v>185</v>
      </c>
      <c r="C9424" s="6" t="s">
        <v>166</v>
      </c>
      <c r="D9424">
        <v>73.506718000000006</v>
      </c>
      <c r="E9424" s="6" t="s">
        <v>142</v>
      </c>
      <c r="F9424" s="6" t="s">
        <v>141</v>
      </c>
      <c r="G9424">
        <v>20260723</v>
      </c>
    </row>
    <row r="9425" spans="1:7" x14ac:dyDescent="0.2">
      <c r="A9425" s="6" t="s">
        <v>207</v>
      </c>
      <c r="B9425" s="6" t="s">
        <v>185</v>
      </c>
      <c r="C9425" s="6" t="s">
        <v>166</v>
      </c>
      <c r="D9425">
        <v>4.6014910000000002</v>
      </c>
      <c r="E9425" s="6" t="s">
        <v>52</v>
      </c>
      <c r="F9425" s="6" t="s">
        <v>143</v>
      </c>
      <c r="G9425">
        <v>20260723</v>
      </c>
    </row>
    <row r="9426" spans="1:7" x14ac:dyDescent="0.2">
      <c r="A9426" s="6" t="s">
        <v>207</v>
      </c>
      <c r="B9426" s="6" t="s">
        <v>185</v>
      </c>
      <c r="C9426" s="6" t="s">
        <v>166</v>
      </c>
      <c r="D9426">
        <v>3.2204000000000003E-2</v>
      </c>
      <c r="E9426" s="6" t="s">
        <v>145</v>
      </c>
      <c r="F9426" s="6" t="s">
        <v>144</v>
      </c>
      <c r="G9426">
        <v>20260723</v>
      </c>
    </row>
    <row r="9427" spans="1:7" x14ac:dyDescent="0.2">
      <c r="A9427" s="6" t="s">
        <v>207</v>
      </c>
      <c r="B9427" s="6" t="s">
        <v>185</v>
      </c>
      <c r="C9427" s="6" t="s">
        <v>166</v>
      </c>
      <c r="D9427">
        <v>10.947785</v>
      </c>
      <c r="E9427" s="6" t="s">
        <v>147</v>
      </c>
      <c r="F9427" s="6" t="s">
        <v>146</v>
      </c>
      <c r="G9427">
        <v>20260723</v>
      </c>
    </row>
    <row r="9428" spans="1:7" x14ac:dyDescent="0.2">
      <c r="A9428" s="6" t="s">
        <v>207</v>
      </c>
      <c r="B9428" s="6" t="s">
        <v>185</v>
      </c>
      <c r="C9428" s="6" t="s">
        <v>166</v>
      </c>
      <c r="D9428">
        <v>148.13653400000001</v>
      </c>
      <c r="E9428" s="6" t="s">
        <v>149</v>
      </c>
      <c r="F9428" s="6" t="s">
        <v>148</v>
      </c>
      <c r="G9428">
        <v>20260723</v>
      </c>
    </row>
    <row r="9429" spans="1:7" x14ac:dyDescent="0.2">
      <c r="A9429" s="6" t="s">
        <v>207</v>
      </c>
      <c r="B9429" s="6" t="s">
        <v>185</v>
      </c>
      <c r="C9429" s="6" t="s">
        <v>166</v>
      </c>
      <c r="D9429">
        <v>211.69819200000001</v>
      </c>
      <c r="E9429" s="6" t="s">
        <v>151</v>
      </c>
      <c r="F9429" s="6" t="s">
        <v>150</v>
      </c>
      <c r="G9429">
        <v>20260723</v>
      </c>
    </row>
    <row r="9430" spans="1:7" x14ac:dyDescent="0.2">
      <c r="A9430" s="6" t="s">
        <v>207</v>
      </c>
      <c r="B9430" s="6" t="s">
        <v>185</v>
      </c>
      <c r="C9430" s="6" t="s">
        <v>166</v>
      </c>
      <c r="D9430">
        <v>262.99154399999998</v>
      </c>
      <c r="E9430" s="6" t="s">
        <v>153</v>
      </c>
      <c r="F9430" s="6" t="s">
        <v>152</v>
      </c>
      <c r="G9430">
        <v>20260723</v>
      </c>
    </row>
    <row r="9431" spans="1:7" x14ac:dyDescent="0.2">
      <c r="A9431" s="6" t="s">
        <v>207</v>
      </c>
      <c r="B9431" s="6" t="s">
        <v>185</v>
      </c>
      <c r="C9431" s="6" t="s">
        <v>166</v>
      </c>
      <c r="D9431">
        <v>54.5</v>
      </c>
      <c r="E9431" s="6" t="s">
        <v>155</v>
      </c>
      <c r="F9431" s="6" t="s">
        <v>154</v>
      </c>
      <c r="G9431">
        <v>20260723</v>
      </c>
    </row>
    <row r="9432" spans="1:7" x14ac:dyDescent="0.2">
      <c r="A9432" s="6" t="s">
        <v>207</v>
      </c>
      <c r="B9432" s="6" t="s">
        <v>185</v>
      </c>
      <c r="C9432" s="6" t="s">
        <v>166</v>
      </c>
      <c r="D9432">
        <v>0</v>
      </c>
      <c r="E9432" s="6" t="s">
        <v>157</v>
      </c>
      <c r="F9432" s="6" t="s">
        <v>156</v>
      </c>
      <c r="G9432">
        <v>20260723</v>
      </c>
    </row>
    <row r="9433" spans="1:7" x14ac:dyDescent="0.2">
      <c r="A9433" s="6" t="s">
        <v>207</v>
      </c>
      <c r="B9433" s="6" t="s">
        <v>185</v>
      </c>
      <c r="C9433" s="6" t="s">
        <v>166</v>
      </c>
      <c r="D9433">
        <v>54.5</v>
      </c>
      <c r="E9433" s="6" t="s">
        <v>159</v>
      </c>
      <c r="F9433" s="6" t="s">
        <v>158</v>
      </c>
      <c r="G9433">
        <v>20260723</v>
      </c>
    </row>
    <row r="9434" spans="1:7" x14ac:dyDescent="0.2">
      <c r="A9434" s="6" t="s">
        <v>207</v>
      </c>
      <c r="B9434" s="6" t="s">
        <v>185</v>
      </c>
      <c r="C9434" s="6" t="s">
        <v>166</v>
      </c>
      <c r="D9434">
        <v>174.675342</v>
      </c>
      <c r="E9434" s="6" t="s">
        <v>161</v>
      </c>
      <c r="F9434" s="6" t="s">
        <v>160</v>
      </c>
      <c r="G9434">
        <v>20260723</v>
      </c>
    </row>
    <row r="9435" spans="1:7" x14ac:dyDescent="0.2">
      <c r="A9435" s="6" t="s">
        <v>207</v>
      </c>
      <c r="B9435" s="6" t="s">
        <v>185</v>
      </c>
      <c r="C9435" s="6" t="s">
        <v>166</v>
      </c>
      <c r="D9435">
        <v>13395.434784999999</v>
      </c>
      <c r="E9435" s="6" t="s">
        <v>163</v>
      </c>
      <c r="F9435" s="6" t="s">
        <v>162</v>
      </c>
      <c r="G9435">
        <v>20260723</v>
      </c>
    </row>
    <row r="9436" spans="1:7" x14ac:dyDescent="0.2">
      <c r="A9436" s="6" t="s">
        <v>207</v>
      </c>
      <c r="B9436" s="6" t="s">
        <v>185</v>
      </c>
      <c r="C9436" s="6" t="s">
        <v>166</v>
      </c>
      <c r="D9436">
        <v>3524.586558</v>
      </c>
      <c r="E9436" s="6" t="s">
        <v>165</v>
      </c>
      <c r="F9436" s="6" t="s">
        <v>164</v>
      </c>
      <c r="G9436">
        <v>20260723</v>
      </c>
    </row>
    <row r="9437" spans="1:7" x14ac:dyDescent="0.2">
      <c r="A9437" s="6" t="s">
        <v>207</v>
      </c>
      <c r="B9437" s="6" t="s">
        <v>188</v>
      </c>
      <c r="C9437" s="6" t="s">
        <v>166</v>
      </c>
      <c r="E9437" s="6" t="s">
        <v>12</v>
      </c>
      <c r="F9437" s="6" t="s">
        <v>11</v>
      </c>
      <c r="G9437">
        <v>20260723</v>
      </c>
    </row>
    <row r="9438" spans="1:7" x14ac:dyDescent="0.2">
      <c r="A9438" s="6" t="s">
        <v>207</v>
      </c>
      <c r="B9438" s="6" t="s">
        <v>188</v>
      </c>
      <c r="C9438" s="6" t="s">
        <v>166</v>
      </c>
      <c r="E9438" s="6" t="s">
        <v>16</v>
      </c>
      <c r="F9438" s="6" t="s">
        <v>15</v>
      </c>
      <c r="G9438">
        <v>20260723</v>
      </c>
    </row>
    <row r="9439" spans="1:7" x14ac:dyDescent="0.2">
      <c r="A9439" s="6" t="s">
        <v>207</v>
      </c>
      <c r="B9439" s="6" t="s">
        <v>188</v>
      </c>
      <c r="C9439" s="6" t="s">
        <v>166</v>
      </c>
      <c r="E9439" s="6" t="s">
        <v>18</v>
      </c>
      <c r="F9439" s="6" t="s">
        <v>17</v>
      </c>
      <c r="G9439">
        <v>20260723</v>
      </c>
    </row>
    <row r="9440" spans="1:7" x14ac:dyDescent="0.2">
      <c r="A9440" s="6" t="s">
        <v>207</v>
      </c>
      <c r="B9440" s="6" t="s">
        <v>188</v>
      </c>
      <c r="C9440" s="6" t="s">
        <v>166</v>
      </c>
      <c r="D9440">
        <v>0</v>
      </c>
      <c r="E9440" s="6" t="s">
        <v>20</v>
      </c>
      <c r="F9440" s="6" t="s">
        <v>19</v>
      </c>
      <c r="G9440">
        <v>20260723</v>
      </c>
    </row>
    <row r="9441" spans="1:7" x14ac:dyDescent="0.2">
      <c r="A9441" s="6" t="s">
        <v>207</v>
      </c>
      <c r="B9441" s="6" t="s">
        <v>188</v>
      </c>
      <c r="C9441" s="6" t="s">
        <v>166</v>
      </c>
      <c r="D9441">
        <v>482.60040500000002</v>
      </c>
      <c r="E9441" s="6" t="s">
        <v>22</v>
      </c>
      <c r="F9441" s="6" t="s">
        <v>21</v>
      </c>
      <c r="G9441">
        <v>20260723</v>
      </c>
    </row>
    <row r="9442" spans="1:7" x14ac:dyDescent="0.2">
      <c r="A9442" s="6" t="s">
        <v>207</v>
      </c>
      <c r="B9442" s="6" t="s">
        <v>188</v>
      </c>
      <c r="C9442" s="6" t="s">
        <v>166</v>
      </c>
      <c r="D9442">
        <v>0</v>
      </c>
      <c r="E9442" s="6" t="s">
        <v>24</v>
      </c>
      <c r="F9442" s="6" t="s">
        <v>23</v>
      </c>
      <c r="G9442">
        <v>20260723</v>
      </c>
    </row>
    <row r="9443" spans="1:7" x14ac:dyDescent="0.2">
      <c r="A9443" s="6" t="s">
        <v>207</v>
      </c>
      <c r="B9443" s="6" t="s">
        <v>188</v>
      </c>
      <c r="C9443" s="6" t="s">
        <v>166</v>
      </c>
      <c r="D9443">
        <v>364.61078600000002</v>
      </c>
      <c r="E9443" s="6" t="s">
        <v>26</v>
      </c>
      <c r="F9443" s="6" t="s">
        <v>25</v>
      </c>
      <c r="G9443">
        <v>20260723</v>
      </c>
    </row>
    <row r="9444" spans="1:7" x14ac:dyDescent="0.2">
      <c r="A9444" s="6" t="s">
        <v>207</v>
      </c>
      <c r="B9444" s="6" t="s">
        <v>188</v>
      </c>
      <c r="C9444" s="6" t="s">
        <v>166</v>
      </c>
      <c r="D9444">
        <v>12290.172332</v>
      </c>
      <c r="E9444" s="6" t="s">
        <v>28</v>
      </c>
      <c r="F9444" s="6" t="s">
        <v>27</v>
      </c>
      <c r="G9444">
        <v>20260723</v>
      </c>
    </row>
    <row r="9445" spans="1:7" x14ac:dyDescent="0.2">
      <c r="A9445" s="6" t="s">
        <v>207</v>
      </c>
      <c r="B9445" s="6" t="s">
        <v>188</v>
      </c>
      <c r="C9445" s="6" t="s">
        <v>166</v>
      </c>
      <c r="D9445">
        <v>246.90738300000001</v>
      </c>
      <c r="E9445" s="6" t="s">
        <v>30</v>
      </c>
      <c r="F9445" s="6" t="s">
        <v>29</v>
      </c>
      <c r="G9445">
        <v>20260723</v>
      </c>
    </row>
    <row r="9446" spans="1:7" x14ac:dyDescent="0.2">
      <c r="A9446" s="6" t="s">
        <v>207</v>
      </c>
      <c r="B9446" s="6" t="s">
        <v>188</v>
      </c>
      <c r="C9446" s="6" t="s">
        <v>166</v>
      </c>
      <c r="D9446">
        <v>363.97578800000002</v>
      </c>
      <c r="E9446" s="6" t="s">
        <v>32</v>
      </c>
      <c r="F9446" s="6" t="s">
        <v>31</v>
      </c>
      <c r="G9446">
        <v>20260723</v>
      </c>
    </row>
    <row r="9447" spans="1:7" x14ac:dyDescent="0.2">
      <c r="A9447" s="6" t="s">
        <v>207</v>
      </c>
      <c r="B9447" s="6" t="s">
        <v>188</v>
      </c>
      <c r="C9447" s="6" t="s">
        <v>166</v>
      </c>
      <c r="D9447">
        <v>124.723491</v>
      </c>
      <c r="E9447" s="6" t="s">
        <v>34</v>
      </c>
      <c r="F9447" s="6" t="s">
        <v>33</v>
      </c>
      <c r="G9447">
        <v>20260723</v>
      </c>
    </row>
    <row r="9448" spans="1:7" x14ac:dyDescent="0.2">
      <c r="A9448" s="6" t="s">
        <v>207</v>
      </c>
      <c r="B9448" s="6" t="s">
        <v>188</v>
      </c>
      <c r="C9448" s="6" t="s">
        <v>166</v>
      </c>
      <c r="D9448">
        <v>101.24820200000001</v>
      </c>
      <c r="E9448" s="6" t="s">
        <v>36</v>
      </c>
      <c r="F9448" s="6" t="s">
        <v>35</v>
      </c>
      <c r="G9448">
        <v>20260723</v>
      </c>
    </row>
    <row r="9449" spans="1:7" x14ac:dyDescent="0.2">
      <c r="A9449" s="6" t="s">
        <v>207</v>
      </c>
      <c r="B9449" s="6" t="s">
        <v>188</v>
      </c>
      <c r="C9449" s="6" t="s">
        <v>166</v>
      </c>
      <c r="D9449">
        <v>23.475289</v>
      </c>
      <c r="E9449" s="6" t="s">
        <v>38</v>
      </c>
      <c r="F9449" s="6" t="s">
        <v>37</v>
      </c>
      <c r="G9449">
        <v>20260723</v>
      </c>
    </row>
    <row r="9450" spans="1:7" x14ac:dyDescent="0.2">
      <c r="A9450" s="6" t="s">
        <v>207</v>
      </c>
      <c r="B9450" s="6" t="s">
        <v>188</v>
      </c>
      <c r="C9450" s="6" t="s">
        <v>166</v>
      </c>
      <c r="D9450">
        <v>9921.3516159999999</v>
      </c>
      <c r="E9450" s="6" t="s">
        <v>40</v>
      </c>
      <c r="F9450" s="6" t="s">
        <v>39</v>
      </c>
      <c r="G9450">
        <v>20260723</v>
      </c>
    </row>
    <row r="9451" spans="1:7" x14ac:dyDescent="0.2">
      <c r="A9451" s="6" t="s">
        <v>207</v>
      </c>
      <c r="B9451" s="6" t="s">
        <v>188</v>
      </c>
      <c r="C9451" s="6" t="s">
        <v>166</v>
      </c>
      <c r="D9451">
        <v>7680.8858909999999</v>
      </c>
      <c r="E9451" s="6" t="s">
        <v>42</v>
      </c>
      <c r="F9451" s="6" t="s">
        <v>41</v>
      </c>
      <c r="G9451">
        <v>20260723</v>
      </c>
    </row>
    <row r="9452" spans="1:7" x14ac:dyDescent="0.2">
      <c r="A9452" s="6" t="s">
        <v>207</v>
      </c>
      <c r="B9452" s="6" t="s">
        <v>188</v>
      </c>
      <c r="C9452" s="6" t="s">
        <v>166</v>
      </c>
      <c r="D9452">
        <v>2239.2513829999998</v>
      </c>
      <c r="E9452" s="6" t="s">
        <v>44</v>
      </c>
      <c r="F9452" s="6" t="s">
        <v>43</v>
      </c>
      <c r="G9452">
        <v>20260723</v>
      </c>
    </row>
    <row r="9453" spans="1:7" x14ac:dyDescent="0.2">
      <c r="A9453" s="6" t="s">
        <v>207</v>
      </c>
      <c r="B9453" s="6" t="s">
        <v>188</v>
      </c>
      <c r="C9453" s="6" t="s">
        <v>166</v>
      </c>
      <c r="D9453">
        <v>1.145599</v>
      </c>
      <c r="E9453" s="6" t="s">
        <v>46</v>
      </c>
      <c r="F9453" s="6" t="s">
        <v>45</v>
      </c>
      <c r="G9453">
        <v>20260723</v>
      </c>
    </row>
    <row r="9454" spans="1:7" x14ac:dyDescent="0.2">
      <c r="A9454" s="6" t="s">
        <v>207</v>
      </c>
      <c r="B9454" s="6" t="s">
        <v>188</v>
      </c>
      <c r="C9454" s="6" t="s">
        <v>166</v>
      </c>
      <c r="D9454">
        <v>6.8744E-2</v>
      </c>
      <c r="E9454" s="6" t="s">
        <v>48</v>
      </c>
      <c r="F9454" s="6" t="s">
        <v>47</v>
      </c>
      <c r="G9454">
        <v>20260723</v>
      </c>
    </row>
    <row r="9455" spans="1:7" x14ac:dyDescent="0.2">
      <c r="A9455" s="6" t="s">
        <v>207</v>
      </c>
      <c r="B9455" s="6" t="s">
        <v>188</v>
      </c>
      <c r="C9455" s="6" t="s">
        <v>166</v>
      </c>
      <c r="D9455">
        <v>1208.2157319999999</v>
      </c>
      <c r="E9455" s="6" t="s">
        <v>50</v>
      </c>
      <c r="F9455" s="6" t="s">
        <v>49</v>
      </c>
      <c r="G9455">
        <v>20260723</v>
      </c>
    </row>
    <row r="9456" spans="1:7" x14ac:dyDescent="0.2">
      <c r="A9456" s="6" t="s">
        <v>207</v>
      </c>
      <c r="B9456" s="6" t="s">
        <v>188</v>
      </c>
      <c r="C9456" s="6" t="s">
        <v>166</v>
      </c>
      <c r="D9456">
        <v>2.222442</v>
      </c>
      <c r="E9456" s="6" t="s">
        <v>52</v>
      </c>
      <c r="F9456" s="6" t="s">
        <v>51</v>
      </c>
      <c r="G9456">
        <v>20260723</v>
      </c>
    </row>
    <row r="9457" spans="1:7" x14ac:dyDescent="0.2">
      <c r="A9457" s="6" t="s">
        <v>207</v>
      </c>
      <c r="B9457" s="6" t="s">
        <v>188</v>
      </c>
      <c r="C9457" s="6" t="s">
        <v>166</v>
      </c>
      <c r="D9457">
        <v>421.77478300000001</v>
      </c>
      <c r="E9457" s="6" t="s">
        <v>54</v>
      </c>
      <c r="F9457" s="6" t="s">
        <v>53</v>
      </c>
      <c r="G9457">
        <v>20260723</v>
      </c>
    </row>
    <row r="9458" spans="1:7" x14ac:dyDescent="0.2">
      <c r="A9458" s="6" t="s">
        <v>207</v>
      </c>
      <c r="B9458" s="6" t="s">
        <v>188</v>
      </c>
      <c r="C9458" s="6" t="s">
        <v>166</v>
      </c>
      <c r="D9458">
        <v>1.0010969999999999</v>
      </c>
      <c r="E9458" s="6" t="s">
        <v>56</v>
      </c>
      <c r="F9458" s="6" t="s">
        <v>55</v>
      </c>
      <c r="G9458">
        <v>20260723</v>
      </c>
    </row>
    <row r="9459" spans="1:7" x14ac:dyDescent="0.2">
      <c r="A9459" s="6" t="s">
        <v>207</v>
      </c>
      <c r="B9459" s="6" t="s">
        <v>188</v>
      </c>
      <c r="C9459" s="6" t="s">
        <v>166</v>
      </c>
      <c r="D9459">
        <v>2338.5212310000002</v>
      </c>
      <c r="E9459" s="6" t="s">
        <v>58</v>
      </c>
      <c r="F9459" s="6" t="s">
        <v>57</v>
      </c>
      <c r="G9459">
        <v>20260723</v>
      </c>
    </row>
    <row r="9460" spans="1:7" x14ac:dyDescent="0.2">
      <c r="A9460" s="6" t="s">
        <v>207</v>
      </c>
      <c r="B9460" s="6" t="s">
        <v>188</v>
      </c>
      <c r="C9460" s="6" t="s">
        <v>166</v>
      </c>
      <c r="D9460">
        <v>121.03690899999999</v>
      </c>
      <c r="E9460" s="6" t="s">
        <v>60</v>
      </c>
      <c r="F9460" s="6" t="s">
        <v>59</v>
      </c>
      <c r="G9460">
        <v>20260723</v>
      </c>
    </row>
    <row r="9461" spans="1:7" x14ac:dyDescent="0.2">
      <c r="A9461" s="6" t="s">
        <v>207</v>
      </c>
      <c r="B9461" s="6" t="s">
        <v>188</v>
      </c>
      <c r="C9461" s="6" t="s">
        <v>166</v>
      </c>
      <c r="D9461">
        <v>48.385221000000001</v>
      </c>
      <c r="E9461" s="6" t="s">
        <v>62</v>
      </c>
      <c r="F9461" s="6" t="s">
        <v>61</v>
      </c>
      <c r="G9461">
        <v>20260723</v>
      </c>
    </row>
    <row r="9462" spans="1:7" x14ac:dyDescent="0.2">
      <c r="A9462" s="6" t="s">
        <v>207</v>
      </c>
      <c r="B9462" s="6" t="s">
        <v>188</v>
      </c>
      <c r="C9462" s="6" t="s">
        <v>166</v>
      </c>
      <c r="D9462">
        <v>15.245441</v>
      </c>
      <c r="E9462" s="6" t="s">
        <v>64</v>
      </c>
      <c r="F9462" s="6" t="s">
        <v>63</v>
      </c>
      <c r="G9462">
        <v>20260723</v>
      </c>
    </row>
    <row r="9463" spans="1:7" x14ac:dyDescent="0.2">
      <c r="A9463" s="6" t="s">
        <v>207</v>
      </c>
      <c r="B9463" s="6" t="s">
        <v>188</v>
      </c>
      <c r="C9463" s="6" t="s">
        <v>166</v>
      </c>
      <c r="D9463">
        <v>57.406246000000003</v>
      </c>
      <c r="E9463" s="6" t="s">
        <v>66</v>
      </c>
      <c r="F9463" s="6" t="s">
        <v>65</v>
      </c>
      <c r="G9463">
        <v>20260723</v>
      </c>
    </row>
    <row r="9464" spans="1:7" x14ac:dyDescent="0.2">
      <c r="A9464" s="6" t="s">
        <v>207</v>
      </c>
      <c r="B9464" s="6" t="s">
        <v>188</v>
      </c>
      <c r="C9464" s="6" t="s">
        <v>166</v>
      </c>
      <c r="D9464">
        <v>454.46783900000003</v>
      </c>
      <c r="E9464" s="6" t="s">
        <v>68</v>
      </c>
      <c r="F9464" s="6" t="s">
        <v>67</v>
      </c>
      <c r="G9464">
        <v>20260723</v>
      </c>
    </row>
    <row r="9465" spans="1:7" x14ac:dyDescent="0.2">
      <c r="A9465" s="6" t="s">
        <v>207</v>
      </c>
      <c r="B9465" s="6" t="s">
        <v>188</v>
      </c>
      <c r="C9465" s="6" t="s">
        <v>166</v>
      </c>
      <c r="D9465">
        <v>377.57630799999998</v>
      </c>
      <c r="E9465" s="6" t="s">
        <v>70</v>
      </c>
      <c r="F9465" s="6" t="s">
        <v>69</v>
      </c>
      <c r="G9465">
        <v>20260723</v>
      </c>
    </row>
    <row r="9466" spans="1:7" x14ac:dyDescent="0.2">
      <c r="A9466" s="6" t="s">
        <v>207</v>
      </c>
      <c r="B9466" s="6" t="s">
        <v>188</v>
      </c>
      <c r="C9466" s="6" t="s">
        <v>166</v>
      </c>
      <c r="D9466">
        <v>362.59613400000001</v>
      </c>
      <c r="E9466" s="6" t="s">
        <v>72</v>
      </c>
      <c r="F9466" s="6" t="s">
        <v>71</v>
      </c>
      <c r="G9466">
        <v>20260723</v>
      </c>
    </row>
    <row r="9467" spans="1:7" x14ac:dyDescent="0.2">
      <c r="A9467" s="6" t="s">
        <v>207</v>
      </c>
      <c r="B9467" s="6" t="s">
        <v>188</v>
      </c>
      <c r="C9467" s="6" t="s">
        <v>166</v>
      </c>
      <c r="D9467">
        <v>14.980173000000001</v>
      </c>
      <c r="E9467" s="6" t="s">
        <v>74</v>
      </c>
      <c r="F9467" s="6" t="s">
        <v>73</v>
      </c>
      <c r="G9467">
        <v>20260723</v>
      </c>
    </row>
    <row r="9468" spans="1:7" x14ac:dyDescent="0.2">
      <c r="A9468" s="6" t="s">
        <v>207</v>
      </c>
      <c r="B9468" s="6" t="s">
        <v>188</v>
      </c>
      <c r="C9468" s="6" t="s">
        <v>166</v>
      </c>
      <c r="D9468">
        <v>76.95111</v>
      </c>
      <c r="E9468" s="6" t="s">
        <v>76</v>
      </c>
      <c r="F9468" s="6" t="s">
        <v>75</v>
      </c>
      <c r="G9468">
        <v>20260723</v>
      </c>
    </row>
    <row r="9469" spans="1:7" x14ac:dyDescent="0.2">
      <c r="A9469" s="6" t="s">
        <v>207</v>
      </c>
      <c r="B9469" s="6" t="s">
        <v>188</v>
      </c>
      <c r="C9469" s="6" t="s">
        <v>166</v>
      </c>
      <c r="D9469">
        <v>38.635224999999998</v>
      </c>
      <c r="E9469" s="6" t="s">
        <v>78</v>
      </c>
      <c r="F9469" s="6" t="s">
        <v>77</v>
      </c>
      <c r="G9469">
        <v>20260723</v>
      </c>
    </row>
    <row r="9470" spans="1:7" x14ac:dyDescent="0.2">
      <c r="A9470" s="6" t="s">
        <v>207</v>
      </c>
      <c r="B9470" s="6" t="s">
        <v>188</v>
      </c>
      <c r="C9470" s="6" t="s">
        <v>166</v>
      </c>
      <c r="D9470">
        <v>38.315885000000002</v>
      </c>
      <c r="E9470" s="6" t="s">
        <v>80</v>
      </c>
      <c r="F9470" s="6" t="s">
        <v>79</v>
      </c>
      <c r="G9470">
        <v>20260723</v>
      </c>
    </row>
    <row r="9471" spans="1:7" x14ac:dyDescent="0.2">
      <c r="A9471" s="6" t="s">
        <v>207</v>
      </c>
      <c r="B9471" s="6" t="s">
        <v>188</v>
      </c>
      <c r="C9471" s="6" t="s">
        <v>166</v>
      </c>
      <c r="D9471">
        <v>-5.9579E-2</v>
      </c>
      <c r="E9471" s="6" t="s">
        <v>82</v>
      </c>
      <c r="F9471" s="6" t="s">
        <v>81</v>
      </c>
      <c r="G9471">
        <v>20260723</v>
      </c>
    </row>
    <row r="9472" spans="1:7" x14ac:dyDescent="0.2">
      <c r="A9472" s="6" t="s">
        <v>207</v>
      </c>
      <c r="B9472" s="6" t="s">
        <v>188</v>
      </c>
      <c r="C9472" s="6" t="s">
        <v>166</v>
      </c>
      <c r="D9472">
        <v>6.750572</v>
      </c>
      <c r="E9472" s="6" t="s">
        <v>84</v>
      </c>
      <c r="F9472" s="6" t="s">
        <v>83</v>
      </c>
      <c r="G9472">
        <v>20260723</v>
      </c>
    </row>
    <row r="9473" spans="1:7" x14ac:dyDescent="0.2">
      <c r="A9473" s="6" t="s">
        <v>207</v>
      </c>
      <c r="B9473" s="6" t="s">
        <v>188</v>
      </c>
      <c r="C9473" s="6" t="s">
        <v>166</v>
      </c>
      <c r="D9473">
        <v>253.36449500000001</v>
      </c>
      <c r="E9473" s="6" t="s">
        <v>86</v>
      </c>
      <c r="F9473" s="6" t="s">
        <v>85</v>
      </c>
      <c r="G9473">
        <v>20260723</v>
      </c>
    </row>
    <row r="9474" spans="1:7" x14ac:dyDescent="0.2">
      <c r="A9474" s="6" t="s">
        <v>207</v>
      </c>
      <c r="B9474" s="6" t="s">
        <v>188</v>
      </c>
      <c r="C9474" s="6" t="s">
        <v>166</v>
      </c>
      <c r="D9474">
        <v>73.122883999999999</v>
      </c>
      <c r="E9474" s="6" t="s">
        <v>88</v>
      </c>
      <c r="F9474" s="6" t="s">
        <v>87</v>
      </c>
      <c r="G9474">
        <v>20260723</v>
      </c>
    </row>
    <row r="9475" spans="1:7" x14ac:dyDescent="0.2">
      <c r="A9475" s="6" t="s">
        <v>207</v>
      </c>
      <c r="B9475" s="6" t="s">
        <v>188</v>
      </c>
      <c r="C9475" s="6" t="s">
        <v>166</v>
      </c>
      <c r="D9475">
        <v>148.80473900000001</v>
      </c>
      <c r="E9475" s="6" t="s">
        <v>90</v>
      </c>
      <c r="F9475" s="6" t="s">
        <v>89</v>
      </c>
      <c r="G9475">
        <v>20260723</v>
      </c>
    </row>
    <row r="9476" spans="1:7" x14ac:dyDescent="0.2">
      <c r="A9476" s="6" t="s">
        <v>207</v>
      </c>
      <c r="B9476" s="6" t="s">
        <v>188</v>
      </c>
      <c r="C9476" s="6" t="s">
        <v>166</v>
      </c>
      <c r="D9476">
        <v>0</v>
      </c>
      <c r="E9476" s="6" t="s">
        <v>92</v>
      </c>
      <c r="F9476" s="6" t="s">
        <v>91</v>
      </c>
      <c r="G9476">
        <v>20260723</v>
      </c>
    </row>
    <row r="9477" spans="1:7" x14ac:dyDescent="0.2">
      <c r="A9477" s="6" t="s">
        <v>207</v>
      </c>
      <c r="B9477" s="6" t="s">
        <v>188</v>
      </c>
      <c r="C9477" s="6" t="s">
        <v>166</v>
      </c>
      <c r="D9477">
        <v>0</v>
      </c>
      <c r="E9477" s="6" t="s">
        <v>94</v>
      </c>
      <c r="F9477" s="6" t="s">
        <v>93</v>
      </c>
      <c r="G9477">
        <v>20260723</v>
      </c>
    </row>
    <row r="9478" spans="1:7" x14ac:dyDescent="0.2">
      <c r="A9478" s="6" t="s">
        <v>207</v>
      </c>
      <c r="B9478" s="6" t="s">
        <v>188</v>
      </c>
      <c r="C9478" s="6" t="s">
        <v>166</v>
      </c>
      <c r="D9478">
        <v>476.46901000000003</v>
      </c>
      <c r="E9478" s="6" t="s">
        <v>96</v>
      </c>
      <c r="F9478" s="6" t="s">
        <v>95</v>
      </c>
      <c r="G9478">
        <v>20260723</v>
      </c>
    </row>
    <row r="9479" spans="1:7" x14ac:dyDescent="0.2">
      <c r="A9479" s="6" t="s">
        <v>207</v>
      </c>
      <c r="B9479" s="6" t="s">
        <v>188</v>
      </c>
      <c r="C9479" s="6" t="s">
        <v>166</v>
      </c>
      <c r="D9479">
        <v>50.216828999999997</v>
      </c>
      <c r="E9479" s="6" t="s">
        <v>98</v>
      </c>
      <c r="F9479" s="6" t="s">
        <v>97</v>
      </c>
      <c r="G9479">
        <v>20260723</v>
      </c>
    </row>
    <row r="9480" spans="1:7" x14ac:dyDescent="0.2">
      <c r="A9480" s="6" t="s">
        <v>207</v>
      </c>
      <c r="B9480" s="6" t="s">
        <v>188</v>
      </c>
      <c r="C9480" s="6" t="s">
        <v>166</v>
      </c>
      <c r="D9480">
        <v>17060.138029000002</v>
      </c>
      <c r="E9480" s="6" t="s">
        <v>100</v>
      </c>
      <c r="F9480" s="6" t="s">
        <v>99</v>
      </c>
      <c r="G9480">
        <v>20260723</v>
      </c>
    </row>
    <row r="9481" spans="1:7" x14ac:dyDescent="0.2">
      <c r="A9481" s="6" t="s">
        <v>207</v>
      </c>
      <c r="B9481" s="6" t="s">
        <v>188</v>
      </c>
      <c r="C9481" s="6" t="s">
        <v>166</v>
      </c>
      <c r="E9481" s="6" t="s">
        <v>102</v>
      </c>
      <c r="F9481" s="6" t="s">
        <v>101</v>
      </c>
      <c r="G9481">
        <v>20260723</v>
      </c>
    </row>
    <row r="9482" spans="1:7" x14ac:dyDescent="0.2">
      <c r="A9482" s="6" t="s">
        <v>207</v>
      </c>
      <c r="B9482" s="6" t="s">
        <v>188</v>
      </c>
      <c r="C9482" s="6" t="s">
        <v>166</v>
      </c>
      <c r="D9482">
        <v>3026.3824909999998</v>
      </c>
      <c r="E9482" s="6" t="s">
        <v>167</v>
      </c>
      <c r="F9482" s="6" t="s">
        <v>103</v>
      </c>
      <c r="G9482">
        <v>20260723</v>
      </c>
    </row>
    <row r="9483" spans="1:7" x14ac:dyDescent="0.2">
      <c r="A9483" s="6" t="s">
        <v>207</v>
      </c>
      <c r="B9483" s="6" t="s">
        <v>188</v>
      </c>
      <c r="C9483" s="6" t="s">
        <v>166</v>
      </c>
      <c r="D9483">
        <v>2771.5285309999999</v>
      </c>
      <c r="E9483" s="6" t="s">
        <v>168</v>
      </c>
      <c r="F9483" s="6" t="s">
        <v>104</v>
      </c>
      <c r="G9483">
        <v>20260723</v>
      </c>
    </row>
    <row r="9484" spans="1:7" x14ac:dyDescent="0.2">
      <c r="A9484" s="6" t="s">
        <v>207</v>
      </c>
      <c r="B9484" s="6" t="s">
        <v>188</v>
      </c>
      <c r="C9484" s="6" t="s">
        <v>166</v>
      </c>
      <c r="D9484">
        <v>0</v>
      </c>
      <c r="E9484" s="6" t="s">
        <v>106</v>
      </c>
      <c r="F9484" s="6" t="s">
        <v>105</v>
      </c>
      <c r="G9484">
        <v>20260723</v>
      </c>
    </row>
    <row r="9485" spans="1:7" x14ac:dyDescent="0.2">
      <c r="A9485" s="6" t="s">
        <v>207</v>
      </c>
      <c r="B9485" s="6" t="s">
        <v>188</v>
      </c>
      <c r="C9485" s="6" t="s">
        <v>166</v>
      </c>
      <c r="D9485">
        <v>2611.2280070000002</v>
      </c>
      <c r="E9485" s="6" t="s">
        <v>108</v>
      </c>
      <c r="F9485" s="6" t="s">
        <v>107</v>
      </c>
      <c r="G9485">
        <v>20260723</v>
      </c>
    </row>
    <row r="9486" spans="1:7" x14ac:dyDescent="0.2">
      <c r="A9486" s="6" t="s">
        <v>207</v>
      </c>
      <c r="B9486" s="6" t="s">
        <v>188</v>
      </c>
      <c r="C9486" s="6" t="s">
        <v>166</v>
      </c>
      <c r="D9486">
        <v>160.300523</v>
      </c>
      <c r="E9486" s="6" t="s">
        <v>110</v>
      </c>
      <c r="F9486" s="6" t="s">
        <v>109</v>
      </c>
      <c r="G9486">
        <v>20260723</v>
      </c>
    </row>
    <row r="9487" spans="1:7" x14ac:dyDescent="0.2">
      <c r="A9487" s="6" t="s">
        <v>207</v>
      </c>
      <c r="B9487" s="6" t="s">
        <v>188</v>
      </c>
      <c r="C9487" s="6" t="s">
        <v>166</v>
      </c>
      <c r="D9487">
        <v>254.853961</v>
      </c>
      <c r="E9487" s="6" t="s">
        <v>112</v>
      </c>
      <c r="F9487" s="6" t="s">
        <v>111</v>
      </c>
      <c r="G9487">
        <v>20260723</v>
      </c>
    </row>
    <row r="9488" spans="1:7" x14ac:dyDescent="0.2">
      <c r="A9488" s="6" t="s">
        <v>207</v>
      </c>
      <c r="B9488" s="6" t="s">
        <v>188</v>
      </c>
      <c r="C9488" s="6" t="s">
        <v>166</v>
      </c>
      <c r="D9488">
        <v>0</v>
      </c>
      <c r="E9488" s="6" t="s">
        <v>106</v>
      </c>
      <c r="F9488" s="6" t="s">
        <v>113</v>
      </c>
      <c r="G9488">
        <v>20260723</v>
      </c>
    </row>
    <row r="9489" spans="1:7" x14ac:dyDescent="0.2">
      <c r="A9489" s="6" t="s">
        <v>207</v>
      </c>
      <c r="B9489" s="6" t="s">
        <v>188</v>
      </c>
      <c r="C9489" s="6" t="s">
        <v>166</v>
      </c>
      <c r="D9489">
        <v>231.922144</v>
      </c>
      <c r="E9489" s="6" t="s">
        <v>108</v>
      </c>
      <c r="F9489" s="6" t="s">
        <v>114</v>
      </c>
      <c r="G9489">
        <v>20260723</v>
      </c>
    </row>
    <row r="9490" spans="1:7" x14ac:dyDescent="0.2">
      <c r="A9490" s="6" t="s">
        <v>207</v>
      </c>
      <c r="B9490" s="6" t="s">
        <v>188</v>
      </c>
      <c r="C9490" s="6" t="s">
        <v>166</v>
      </c>
      <c r="D9490">
        <v>22.931816999999999</v>
      </c>
      <c r="E9490" s="6" t="s">
        <v>110</v>
      </c>
      <c r="F9490" s="6" t="s">
        <v>115</v>
      </c>
      <c r="G9490">
        <v>20260723</v>
      </c>
    </row>
    <row r="9491" spans="1:7" x14ac:dyDescent="0.2">
      <c r="A9491" s="6" t="s">
        <v>207</v>
      </c>
      <c r="B9491" s="6" t="s">
        <v>188</v>
      </c>
      <c r="C9491" s="6" t="s">
        <v>166</v>
      </c>
      <c r="D9491">
        <v>7155.9167010000001</v>
      </c>
      <c r="E9491" s="6" t="s">
        <v>117</v>
      </c>
      <c r="F9491" s="6" t="s">
        <v>116</v>
      </c>
      <c r="G9491">
        <v>20260723</v>
      </c>
    </row>
    <row r="9492" spans="1:7" x14ac:dyDescent="0.2">
      <c r="A9492" s="6" t="s">
        <v>207</v>
      </c>
      <c r="B9492" s="6" t="s">
        <v>188</v>
      </c>
      <c r="C9492" s="6" t="s">
        <v>166</v>
      </c>
      <c r="D9492">
        <v>373.72504900000001</v>
      </c>
      <c r="E9492" s="6" t="s">
        <v>119</v>
      </c>
      <c r="F9492" s="6" t="s">
        <v>118</v>
      </c>
      <c r="G9492">
        <v>20260723</v>
      </c>
    </row>
    <row r="9493" spans="1:7" x14ac:dyDescent="0.2">
      <c r="A9493" s="6" t="s">
        <v>207</v>
      </c>
      <c r="B9493" s="6" t="s">
        <v>188</v>
      </c>
      <c r="C9493" s="6" t="s">
        <v>166</v>
      </c>
      <c r="D9493">
        <v>0</v>
      </c>
      <c r="E9493" s="6" t="s">
        <v>106</v>
      </c>
      <c r="F9493" s="6" t="s">
        <v>120</v>
      </c>
      <c r="G9493">
        <v>20260723</v>
      </c>
    </row>
    <row r="9494" spans="1:7" x14ac:dyDescent="0.2">
      <c r="A9494" s="6" t="s">
        <v>207</v>
      </c>
      <c r="B9494" s="6" t="s">
        <v>188</v>
      </c>
      <c r="C9494" s="6" t="s">
        <v>166</v>
      </c>
      <c r="D9494">
        <v>282.90337099999999</v>
      </c>
      <c r="E9494" s="6" t="s">
        <v>108</v>
      </c>
      <c r="F9494" s="6" t="s">
        <v>121</v>
      </c>
      <c r="G9494">
        <v>20260723</v>
      </c>
    </row>
    <row r="9495" spans="1:7" x14ac:dyDescent="0.2">
      <c r="A9495" s="6" t="s">
        <v>207</v>
      </c>
      <c r="B9495" s="6" t="s">
        <v>188</v>
      </c>
      <c r="C9495" s="6" t="s">
        <v>166</v>
      </c>
      <c r="D9495">
        <v>90.821678000000006</v>
      </c>
      <c r="E9495" s="6" t="s">
        <v>110</v>
      </c>
      <c r="F9495" s="6" t="s">
        <v>122</v>
      </c>
      <c r="G9495">
        <v>20260723</v>
      </c>
    </row>
    <row r="9496" spans="1:7" x14ac:dyDescent="0.2">
      <c r="A9496" s="6" t="s">
        <v>207</v>
      </c>
      <c r="B9496" s="6" t="s">
        <v>188</v>
      </c>
      <c r="C9496" s="6" t="s">
        <v>166</v>
      </c>
      <c r="D9496">
        <v>6782.1916520000004</v>
      </c>
      <c r="E9496" s="6" t="s">
        <v>169</v>
      </c>
      <c r="F9496" s="6" t="s">
        <v>123</v>
      </c>
      <c r="G9496">
        <v>20260723</v>
      </c>
    </row>
    <row r="9497" spans="1:7" x14ac:dyDescent="0.2">
      <c r="A9497" s="6" t="s">
        <v>207</v>
      </c>
      <c r="B9497" s="6" t="s">
        <v>188</v>
      </c>
      <c r="C9497" s="6" t="s">
        <v>166</v>
      </c>
      <c r="D9497">
        <v>13.195320000000001</v>
      </c>
      <c r="E9497" s="6" t="s">
        <v>106</v>
      </c>
      <c r="F9497" s="6" t="s">
        <v>124</v>
      </c>
      <c r="G9497">
        <v>20260723</v>
      </c>
    </row>
    <row r="9498" spans="1:7" x14ac:dyDescent="0.2">
      <c r="A9498" s="6" t="s">
        <v>207</v>
      </c>
      <c r="B9498" s="6" t="s">
        <v>188</v>
      </c>
      <c r="C9498" s="6" t="s">
        <v>166</v>
      </c>
      <c r="D9498">
        <v>6532.5515969999997</v>
      </c>
      <c r="E9498" s="6" t="s">
        <v>108</v>
      </c>
      <c r="F9498" s="6" t="s">
        <v>125</v>
      </c>
      <c r="G9498">
        <v>20260723</v>
      </c>
    </row>
    <row r="9499" spans="1:7" x14ac:dyDescent="0.2">
      <c r="A9499" s="6" t="s">
        <v>207</v>
      </c>
      <c r="B9499" s="6" t="s">
        <v>188</v>
      </c>
      <c r="C9499" s="6" t="s">
        <v>166</v>
      </c>
      <c r="D9499">
        <v>236.44473500000001</v>
      </c>
      <c r="E9499" s="6" t="s">
        <v>110</v>
      </c>
      <c r="F9499" s="6" t="s">
        <v>126</v>
      </c>
      <c r="G9499">
        <v>20260723</v>
      </c>
    </row>
    <row r="9500" spans="1:7" x14ac:dyDescent="0.2">
      <c r="A9500" s="6" t="s">
        <v>207</v>
      </c>
      <c r="B9500" s="6" t="s">
        <v>188</v>
      </c>
      <c r="C9500" s="6" t="s">
        <v>166</v>
      </c>
      <c r="D9500">
        <v>2409.098508</v>
      </c>
      <c r="E9500" s="6" t="s">
        <v>170</v>
      </c>
      <c r="F9500" s="6" t="s">
        <v>127</v>
      </c>
      <c r="G9500">
        <v>20260723</v>
      </c>
    </row>
    <row r="9501" spans="1:7" x14ac:dyDescent="0.2">
      <c r="A9501" s="6" t="s">
        <v>207</v>
      </c>
      <c r="B9501" s="6" t="s">
        <v>188</v>
      </c>
      <c r="C9501" s="6" t="s">
        <v>166</v>
      </c>
      <c r="D9501">
        <v>2.4576060000000002</v>
      </c>
      <c r="E9501" s="6" t="s">
        <v>106</v>
      </c>
      <c r="F9501" s="6" t="s">
        <v>128</v>
      </c>
      <c r="G9501">
        <v>20260723</v>
      </c>
    </row>
    <row r="9502" spans="1:7" x14ac:dyDescent="0.2">
      <c r="A9502" s="6" t="s">
        <v>207</v>
      </c>
      <c r="B9502" s="6" t="s">
        <v>188</v>
      </c>
      <c r="C9502" s="6" t="s">
        <v>166</v>
      </c>
      <c r="D9502">
        <v>2379.0336750000001</v>
      </c>
      <c r="E9502" s="6" t="s">
        <v>108</v>
      </c>
      <c r="F9502" s="6" t="s">
        <v>129</v>
      </c>
      <c r="G9502">
        <v>20260723</v>
      </c>
    </row>
    <row r="9503" spans="1:7" x14ac:dyDescent="0.2">
      <c r="A9503" s="6" t="s">
        <v>207</v>
      </c>
      <c r="B9503" s="6" t="s">
        <v>188</v>
      </c>
      <c r="C9503" s="6" t="s">
        <v>166</v>
      </c>
      <c r="D9503">
        <v>27.607226000000001</v>
      </c>
      <c r="E9503" s="6" t="s">
        <v>110</v>
      </c>
      <c r="F9503" s="6" t="s">
        <v>130</v>
      </c>
      <c r="G9503">
        <v>20260723</v>
      </c>
    </row>
    <row r="9504" spans="1:7" x14ac:dyDescent="0.2">
      <c r="A9504" s="6" t="s">
        <v>207</v>
      </c>
      <c r="B9504" s="6" t="s">
        <v>188</v>
      </c>
      <c r="C9504" s="6" t="s">
        <v>166</v>
      </c>
      <c r="E9504" s="6" t="s">
        <v>132</v>
      </c>
      <c r="F9504" s="6" t="s">
        <v>131</v>
      </c>
      <c r="G9504">
        <v>20260723</v>
      </c>
    </row>
    <row r="9505" spans="1:7" x14ac:dyDescent="0.2">
      <c r="A9505" s="6" t="s">
        <v>207</v>
      </c>
      <c r="B9505" s="6" t="s">
        <v>188</v>
      </c>
      <c r="C9505" s="6" t="s">
        <v>166</v>
      </c>
      <c r="D9505">
        <v>1.0194970000000001</v>
      </c>
      <c r="E9505" s="6" t="s">
        <v>134</v>
      </c>
      <c r="F9505" s="6" t="s">
        <v>133</v>
      </c>
      <c r="G9505">
        <v>20260723</v>
      </c>
    </row>
    <row r="9506" spans="1:7" x14ac:dyDescent="0.2">
      <c r="A9506" s="6" t="s">
        <v>207</v>
      </c>
      <c r="B9506" s="6" t="s">
        <v>188</v>
      </c>
      <c r="C9506" s="6" t="s">
        <v>166</v>
      </c>
      <c r="D9506">
        <v>83.188283999999996</v>
      </c>
      <c r="E9506" s="6" t="s">
        <v>136</v>
      </c>
      <c r="F9506" s="6" t="s">
        <v>135</v>
      </c>
      <c r="G9506">
        <v>20260723</v>
      </c>
    </row>
    <row r="9507" spans="1:7" x14ac:dyDescent="0.2">
      <c r="A9507" s="6" t="s">
        <v>207</v>
      </c>
      <c r="B9507" s="6" t="s">
        <v>188</v>
      </c>
      <c r="C9507" s="6" t="s">
        <v>166</v>
      </c>
      <c r="D9507">
        <v>131.57147399999999</v>
      </c>
      <c r="E9507" s="6" t="s">
        <v>138</v>
      </c>
      <c r="F9507" s="6" t="s">
        <v>137</v>
      </c>
      <c r="G9507">
        <v>20260723</v>
      </c>
    </row>
    <row r="9508" spans="1:7" x14ac:dyDescent="0.2">
      <c r="A9508" s="6" t="s">
        <v>207</v>
      </c>
      <c r="B9508" s="6" t="s">
        <v>188</v>
      </c>
      <c r="C9508" s="6" t="s">
        <v>166</v>
      </c>
      <c r="D9508">
        <v>28.831579999999999</v>
      </c>
      <c r="E9508" s="6" t="s">
        <v>140</v>
      </c>
      <c r="F9508" s="6" t="s">
        <v>139</v>
      </c>
      <c r="G9508">
        <v>20260723</v>
      </c>
    </row>
    <row r="9509" spans="1:7" x14ac:dyDescent="0.2">
      <c r="A9509" s="6" t="s">
        <v>207</v>
      </c>
      <c r="B9509" s="6" t="s">
        <v>188</v>
      </c>
      <c r="C9509" s="6" t="s">
        <v>166</v>
      </c>
      <c r="D9509">
        <v>31.409541000000001</v>
      </c>
      <c r="E9509" s="6" t="s">
        <v>142</v>
      </c>
      <c r="F9509" s="6" t="s">
        <v>141</v>
      </c>
      <c r="G9509">
        <v>20260723</v>
      </c>
    </row>
    <row r="9510" spans="1:7" x14ac:dyDescent="0.2">
      <c r="A9510" s="6" t="s">
        <v>207</v>
      </c>
      <c r="B9510" s="6" t="s">
        <v>188</v>
      </c>
      <c r="C9510" s="6" t="s">
        <v>166</v>
      </c>
      <c r="D9510">
        <v>1.2082870000000001</v>
      </c>
      <c r="E9510" s="6" t="s">
        <v>52</v>
      </c>
      <c r="F9510" s="6" t="s">
        <v>143</v>
      </c>
      <c r="G9510">
        <v>20260723</v>
      </c>
    </row>
    <row r="9511" spans="1:7" x14ac:dyDescent="0.2">
      <c r="A9511" s="6" t="s">
        <v>207</v>
      </c>
      <c r="B9511" s="6" t="s">
        <v>188</v>
      </c>
      <c r="C9511" s="6" t="s">
        <v>166</v>
      </c>
      <c r="D9511">
        <v>1.019782</v>
      </c>
      <c r="E9511" s="6" t="s">
        <v>145</v>
      </c>
      <c r="F9511" s="6" t="s">
        <v>144</v>
      </c>
      <c r="G9511">
        <v>20260723</v>
      </c>
    </row>
    <row r="9512" spans="1:7" x14ac:dyDescent="0.2">
      <c r="A9512" s="6" t="s">
        <v>207</v>
      </c>
      <c r="B9512" s="6" t="s">
        <v>188</v>
      </c>
      <c r="C9512" s="6" t="s">
        <v>166</v>
      </c>
      <c r="D9512">
        <v>10.008782999999999</v>
      </c>
      <c r="E9512" s="6" t="s">
        <v>147</v>
      </c>
      <c r="F9512" s="6" t="s">
        <v>146</v>
      </c>
      <c r="G9512">
        <v>20260723</v>
      </c>
    </row>
    <row r="9513" spans="1:7" x14ac:dyDescent="0.2">
      <c r="A9513" s="6" t="s">
        <v>207</v>
      </c>
      <c r="B9513" s="6" t="s">
        <v>188</v>
      </c>
      <c r="C9513" s="6" t="s">
        <v>166</v>
      </c>
      <c r="D9513">
        <v>132.70123899999999</v>
      </c>
      <c r="E9513" s="6" t="s">
        <v>149</v>
      </c>
      <c r="F9513" s="6" t="s">
        <v>148</v>
      </c>
      <c r="G9513">
        <v>20260723</v>
      </c>
    </row>
    <row r="9514" spans="1:7" x14ac:dyDescent="0.2">
      <c r="A9514" s="6" t="s">
        <v>207</v>
      </c>
      <c r="B9514" s="6" t="s">
        <v>188</v>
      </c>
      <c r="C9514" s="6" t="s">
        <v>166</v>
      </c>
      <c r="D9514">
        <v>220.911777</v>
      </c>
      <c r="E9514" s="6" t="s">
        <v>151</v>
      </c>
      <c r="F9514" s="6" t="s">
        <v>150</v>
      </c>
      <c r="G9514">
        <v>20260723</v>
      </c>
    </row>
    <row r="9515" spans="1:7" x14ac:dyDescent="0.2">
      <c r="A9515" s="6" t="s">
        <v>207</v>
      </c>
      <c r="B9515" s="6" t="s">
        <v>188</v>
      </c>
      <c r="C9515" s="6" t="s">
        <v>166</v>
      </c>
      <c r="D9515">
        <v>318.06138600000003</v>
      </c>
      <c r="E9515" s="6" t="s">
        <v>153</v>
      </c>
      <c r="F9515" s="6" t="s">
        <v>152</v>
      </c>
      <c r="G9515">
        <v>20260723</v>
      </c>
    </row>
    <row r="9516" spans="1:7" x14ac:dyDescent="0.2">
      <c r="A9516" s="6" t="s">
        <v>207</v>
      </c>
      <c r="B9516" s="6" t="s">
        <v>188</v>
      </c>
      <c r="C9516" s="6" t="s">
        <v>166</v>
      </c>
      <c r="D9516">
        <v>54.5</v>
      </c>
      <c r="E9516" s="6" t="s">
        <v>155</v>
      </c>
      <c r="F9516" s="6" t="s">
        <v>154</v>
      </c>
      <c r="G9516">
        <v>20260723</v>
      </c>
    </row>
    <row r="9517" spans="1:7" x14ac:dyDescent="0.2">
      <c r="A9517" s="6" t="s">
        <v>207</v>
      </c>
      <c r="B9517" s="6" t="s">
        <v>188</v>
      </c>
      <c r="C9517" s="6" t="s">
        <v>166</v>
      </c>
      <c r="D9517">
        <v>0</v>
      </c>
      <c r="E9517" s="6" t="s">
        <v>157</v>
      </c>
      <c r="F9517" s="6" t="s">
        <v>156</v>
      </c>
      <c r="G9517">
        <v>20260723</v>
      </c>
    </row>
    <row r="9518" spans="1:7" x14ac:dyDescent="0.2">
      <c r="A9518" s="6" t="s">
        <v>207</v>
      </c>
      <c r="B9518" s="6" t="s">
        <v>188</v>
      </c>
      <c r="C9518" s="6" t="s">
        <v>166</v>
      </c>
      <c r="D9518">
        <v>54.5</v>
      </c>
      <c r="E9518" s="6" t="s">
        <v>159</v>
      </c>
      <c r="F9518" s="6" t="s">
        <v>158</v>
      </c>
      <c r="G9518">
        <v>20260723</v>
      </c>
    </row>
    <row r="9519" spans="1:7" x14ac:dyDescent="0.2">
      <c r="A9519" s="6" t="s">
        <v>207</v>
      </c>
      <c r="B9519" s="6" t="s">
        <v>188</v>
      </c>
      <c r="C9519" s="6" t="s">
        <v>166</v>
      </c>
      <c r="D9519">
        <v>164.41747699999999</v>
      </c>
      <c r="E9519" s="6" t="s">
        <v>161</v>
      </c>
      <c r="F9519" s="6" t="s">
        <v>160</v>
      </c>
      <c r="G9519">
        <v>20260723</v>
      </c>
    </row>
    <row r="9520" spans="1:7" x14ac:dyDescent="0.2">
      <c r="A9520" s="6" t="s">
        <v>207</v>
      </c>
      <c r="B9520" s="6" t="s">
        <v>188</v>
      </c>
      <c r="C9520" s="6" t="s">
        <v>166</v>
      </c>
      <c r="D9520">
        <v>13770.246807</v>
      </c>
      <c r="E9520" s="6" t="s">
        <v>163</v>
      </c>
      <c r="F9520" s="6" t="s">
        <v>162</v>
      </c>
      <c r="G9520">
        <v>20260723</v>
      </c>
    </row>
    <row r="9521" spans="1:7" x14ac:dyDescent="0.2">
      <c r="A9521" s="6" t="s">
        <v>207</v>
      </c>
      <c r="B9521" s="6" t="s">
        <v>188</v>
      </c>
      <c r="C9521" s="6" t="s">
        <v>166</v>
      </c>
      <c r="D9521">
        <v>3289.8912230000001</v>
      </c>
      <c r="E9521" s="6" t="s">
        <v>165</v>
      </c>
      <c r="F9521" s="6" t="s">
        <v>164</v>
      </c>
      <c r="G9521">
        <v>20260723</v>
      </c>
    </row>
    <row r="9522" spans="1:7" x14ac:dyDescent="0.2">
      <c r="A9522" s="6" t="s">
        <v>207</v>
      </c>
      <c r="B9522" s="6" t="s">
        <v>189</v>
      </c>
      <c r="C9522" s="6" t="s">
        <v>166</v>
      </c>
      <c r="E9522" s="6" t="s">
        <v>12</v>
      </c>
      <c r="F9522" s="6" t="s">
        <v>11</v>
      </c>
      <c r="G9522">
        <v>20260723</v>
      </c>
    </row>
    <row r="9523" spans="1:7" x14ac:dyDescent="0.2">
      <c r="A9523" s="6" t="s">
        <v>207</v>
      </c>
      <c r="B9523" s="6" t="s">
        <v>189</v>
      </c>
      <c r="C9523" s="6" t="s">
        <v>166</v>
      </c>
      <c r="E9523" s="6" t="s">
        <v>16</v>
      </c>
      <c r="F9523" s="6" t="s">
        <v>15</v>
      </c>
      <c r="G9523">
        <v>20260723</v>
      </c>
    </row>
    <row r="9524" spans="1:7" x14ac:dyDescent="0.2">
      <c r="A9524" s="6" t="s">
        <v>207</v>
      </c>
      <c r="B9524" s="6" t="s">
        <v>189</v>
      </c>
      <c r="C9524" s="6" t="s">
        <v>166</v>
      </c>
      <c r="E9524" s="6" t="s">
        <v>18</v>
      </c>
      <c r="F9524" s="6" t="s">
        <v>17</v>
      </c>
      <c r="G9524">
        <v>20260723</v>
      </c>
    </row>
    <row r="9525" spans="1:7" x14ac:dyDescent="0.2">
      <c r="A9525" s="6" t="s">
        <v>207</v>
      </c>
      <c r="B9525" s="6" t="s">
        <v>189</v>
      </c>
      <c r="C9525" s="6" t="s">
        <v>166</v>
      </c>
      <c r="D9525">
        <v>0</v>
      </c>
      <c r="E9525" s="6" t="s">
        <v>20</v>
      </c>
      <c r="F9525" s="6" t="s">
        <v>19</v>
      </c>
      <c r="G9525">
        <v>20260723</v>
      </c>
    </row>
    <row r="9526" spans="1:7" x14ac:dyDescent="0.2">
      <c r="A9526" s="6" t="s">
        <v>207</v>
      </c>
      <c r="B9526" s="6" t="s">
        <v>189</v>
      </c>
      <c r="C9526" s="6" t="s">
        <v>166</v>
      </c>
      <c r="D9526">
        <v>407.58874100000003</v>
      </c>
      <c r="E9526" s="6" t="s">
        <v>22</v>
      </c>
      <c r="F9526" s="6" t="s">
        <v>21</v>
      </c>
      <c r="G9526">
        <v>20260723</v>
      </c>
    </row>
    <row r="9527" spans="1:7" x14ac:dyDescent="0.2">
      <c r="A9527" s="6" t="s">
        <v>207</v>
      </c>
      <c r="B9527" s="6" t="s">
        <v>189</v>
      </c>
      <c r="C9527" s="6" t="s">
        <v>166</v>
      </c>
      <c r="D9527">
        <v>0</v>
      </c>
      <c r="E9527" s="6" t="s">
        <v>24</v>
      </c>
      <c r="F9527" s="6" t="s">
        <v>23</v>
      </c>
      <c r="G9527">
        <v>20260723</v>
      </c>
    </row>
    <row r="9528" spans="1:7" x14ac:dyDescent="0.2">
      <c r="A9528" s="6" t="s">
        <v>207</v>
      </c>
      <c r="B9528" s="6" t="s">
        <v>189</v>
      </c>
      <c r="C9528" s="6" t="s">
        <v>166</v>
      </c>
      <c r="D9528">
        <v>432.91444200000001</v>
      </c>
      <c r="E9528" s="6" t="s">
        <v>26</v>
      </c>
      <c r="F9528" s="6" t="s">
        <v>25</v>
      </c>
      <c r="G9528">
        <v>20260723</v>
      </c>
    </row>
    <row r="9529" spans="1:7" x14ac:dyDescent="0.2">
      <c r="A9529" s="6" t="s">
        <v>207</v>
      </c>
      <c r="B9529" s="6" t="s">
        <v>189</v>
      </c>
      <c r="C9529" s="6" t="s">
        <v>166</v>
      </c>
      <c r="D9529">
        <v>13812.865102</v>
      </c>
      <c r="E9529" s="6" t="s">
        <v>28</v>
      </c>
      <c r="F9529" s="6" t="s">
        <v>27</v>
      </c>
      <c r="G9529">
        <v>20260723</v>
      </c>
    </row>
    <row r="9530" spans="1:7" x14ac:dyDescent="0.2">
      <c r="A9530" s="6" t="s">
        <v>207</v>
      </c>
      <c r="B9530" s="6" t="s">
        <v>189</v>
      </c>
      <c r="C9530" s="6" t="s">
        <v>166</v>
      </c>
      <c r="D9530">
        <v>256.64203500000002</v>
      </c>
      <c r="E9530" s="6" t="s">
        <v>30</v>
      </c>
      <c r="F9530" s="6" t="s">
        <v>29</v>
      </c>
      <c r="G9530">
        <v>20260723</v>
      </c>
    </row>
    <row r="9531" spans="1:7" x14ac:dyDescent="0.2">
      <c r="A9531" s="6" t="s">
        <v>207</v>
      </c>
      <c r="B9531" s="6" t="s">
        <v>189</v>
      </c>
      <c r="C9531" s="6" t="s">
        <v>166</v>
      </c>
      <c r="D9531">
        <v>391.621329</v>
      </c>
      <c r="E9531" s="6" t="s">
        <v>32</v>
      </c>
      <c r="F9531" s="6" t="s">
        <v>31</v>
      </c>
      <c r="G9531">
        <v>20260723</v>
      </c>
    </row>
    <row r="9532" spans="1:7" x14ac:dyDescent="0.2">
      <c r="A9532" s="6" t="s">
        <v>207</v>
      </c>
      <c r="B9532" s="6" t="s">
        <v>189</v>
      </c>
      <c r="C9532" s="6" t="s">
        <v>166</v>
      </c>
      <c r="D9532">
        <v>199.14013299999999</v>
      </c>
      <c r="E9532" s="6" t="s">
        <v>34</v>
      </c>
      <c r="F9532" s="6" t="s">
        <v>33</v>
      </c>
      <c r="G9532">
        <v>20260723</v>
      </c>
    </row>
    <row r="9533" spans="1:7" x14ac:dyDescent="0.2">
      <c r="A9533" s="6" t="s">
        <v>207</v>
      </c>
      <c r="B9533" s="6" t="s">
        <v>189</v>
      </c>
      <c r="C9533" s="6" t="s">
        <v>166</v>
      </c>
      <c r="D9533">
        <v>170.48542900000001</v>
      </c>
      <c r="E9533" s="6" t="s">
        <v>36</v>
      </c>
      <c r="F9533" s="6" t="s">
        <v>35</v>
      </c>
      <c r="G9533">
        <v>20260723</v>
      </c>
    </row>
    <row r="9534" spans="1:7" x14ac:dyDescent="0.2">
      <c r="A9534" s="6" t="s">
        <v>207</v>
      </c>
      <c r="B9534" s="6" t="s">
        <v>189</v>
      </c>
      <c r="C9534" s="6" t="s">
        <v>166</v>
      </c>
      <c r="D9534">
        <v>28.654703999999999</v>
      </c>
      <c r="E9534" s="6" t="s">
        <v>38</v>
      </c>
      <c r="F9534" s="6" t="s">
        <v>37</v>
      </c>
      <c r="G9534">
        <v>20260723</v>
      </c>
    </row>
    <row r="9535" spans="1:7" x14ac:dyDescent="0.2">
      <c r="A9535" s="6" t="s">
        <v>207</v>
      </c>
      <c r="B9535" s="6" t="s">
        <v>189</v>
      </c>
      <c r="C9535" s="6" t="s">
        <v>166</v>
      </c>
      <c r="D9535">
        <v>11311.403667</v>
      </c>
      <c r="E9535" s="6" t="s">
        <v>40</v>
      </c>
      <c r="F9535" s="6" t="s">
        <v>39</v>
      </c>
      <c r="G9535">
        <v>20260723</v>
      </c>
    </row>
    <row r="9536" spans="1:7" x14ac:dyDescent="0.2">
      <c r="A9536" s="6" t="s">
        <v>207</v>
      </c>
      <c r="B9536" s="6" t="s">
        <v>189</v>
      </c>
      <c r="C9536" s="6" t="s">
        <v>166</v>
      </c>
      <c r="D9536">
        <v>8848.9962169999999</v>
      </c>
      <c r="E9536" s="6" t="s">
        <v>42</v>
      </c>
      <c r="F9536" s="6" t="s">
        <v>41</v>
      </c>
      <c r="G9536">
        <v>20260723</v>
      </c>
    </row>
    <row r="9537" spans="1:7" x14ac:dyDescent="0.2">
      <c r="A9537" s="6" t="s">
        <v>207</v>
      </c>
      <c r="B9537" s="6" t="s">
        <v>189</v>
      </c>
      <c r="C9537" s="6" t="s">
        <v>166</v>
      </c>
      <c r="D9537">
        <v>2455.3682199999998</v>
      </c>
      <c r="E9537" s="6" t="s">
        <v>44</v>
      </c>
      <c r="F9537" s="6" t="s">
        <v>43</v>
      </c>
      <c r="G9537">
        <v>20260723</v>
      </c>
    </row>
    <row r="9538" spans="1:7" x14ac:dyDescent="0.2">
      <c r="A9538" s="6" t="s">
        <v>207</v>
      </c>
      <c r="B9538" s="6" t="s">
        <v>189</v>
      </c>
      <c r="C9538" s="6" t="s">
        <v>166</v>
      </c>
      <c r="D9538">
        <v>5.5858340000000002</v>
      </c>
      <c r="E9538" s="6" t="s">
        <v>46</v>
      </c>
      <c r="F9538" s="6" t="s">
        <v>45</v>
      </c>
      <c r="G9538">
        <v>20260723</v>
      </c>
    </row>
    <row r="9539" spans="1:7" x14ac:dyDescent="0.2">
      <c r="A9539" s="6" t="s">
        <v>207</v>
      </c>
      <c r="B9539" s="6" t="s">
        <v>189</v>
      </c>
      <c r="C9539" s="6" t="s">
        <v>166</v>
      </c>
      <c r="D9539">
        <v>1.453395</v>
      </c>
      <c r="E9539" s="6" t="s">
        <v>48</v>
      </c>
      <c r="F9539" s="6" t="s">
        <v>47</v>
      </c>
      <c r="G9539">
        <v>20260723</v>
      </c>
    </row>
    <row r="9540" spans="1:7" x14ac:dyDescent="0.2">
      <c r="A9540" s="6" t="s">
        <v>207</v>
      </c>
      <c r="B9540" s="6" t="s">
        <v>189</v>
      </c>
      <c r="C9540" s="6" t="s">
        <v>166</v>
      </c>
      <c r="D9540">
        <v>1225.337722</v>
      </c>
      <c r="E9540" s="6" t="s">
        <v>50</v>
      </c>
      <c r="F9540" s="6" t="s">
        <v>49</v>
      </c>
      <c r="G9540">
        <v>20260723</v>
      </c>
    </row>
    <row r="9541" spans="1:7" x14ac:dyDescent="0.2">
      <c r="A9541" s="6" t="s">
        <v>207</v>
      </c>
      <c r="B9541" s="6" t="s">
        <v>189</v>
      </c>
      <c r="C9541" s="6" t="s">
        <v>166</v>
      </c>
      <c r="D9541">
        <v>2.796081</v>
      </c>
      <c r="E9541" s="6" t="s">
        <v>52</v>
      </c>
      <c r="F9541" s="6" t="s">
        <v>51</v>
      </c>
      <c r="G9541">
        <v>20260723</v>
      </c>
    </row>
    <row r="9542" spans="1:7" x14ac:dyDescent="0.2">
      <c r="A9542" s="6" t="s">
        <v>207</v>
      </c>
      <c r="B9542" s="6" t="s">
        <v>189</v>
      </c>
      <c r="C9542" s="6" t="s">
        <v>166</v>
      </c>
      <c r="D9542">
        <v>424.790077</v>
      </c>
      <c r="E9542" s="6" t="s">
        <v>54</v>
      </c>
      <c r="F9542" s="6" t="s">
        <v>53</v>
      </c>
      <c r="G9542">
        <v>20260723</v>
      </c>
    </row>
    <row r="9543" spans="1:7" x14ac:dyDescent="0.2">
      <c r="A9543" s="6" t="s">
        <v>207</v>
      </c>
      <c r="B9543" s="6" t="s">
        <v>189</v>
      </c>
      <c r="C9543" s="6" t="s">
        <v>166</v>
      </c>
      <c r="D9543">
        <v>1.1340589999999999</v>
      </c>
      <c r="E9543" s="6" t="s">
        <v>56</v>
      </c>
      <c r="F9543" s="6" t="s">
        <v>55</v>
      </c>
      <c r="G9543">
        <v>20260723</v>
      </c>
    </row>
    <row r="9544" spans="1:7" x14ac:dyDescent="0.2">
      <c r="A9544" s="6" t="s">
        <v>207</v>
      </c>
      <c r="B9544" s="6" t="s">
        <v>189</v>
      </c>
      <c r="C9544" s="6" t="s">
        <v>166</v>
      </c>
      <c r="D9544">
        <v>2730.4209500000002</v>
      </c>
      <c r="E9544" s="6" t="s">
        <v>58</v>
      </c>
      <c r="F9544" s="6" t="s">
        <v>57</v>
      </c>
      <c r="G9544">
        <v>20260723</v>
      </c>
    </row>
    <row r="9545" spans="1:7" x14ac:dyDescent="0.2">
      <c r="A9545" s="6" t="s">
        <v>207</v>
      </c>
      <c r="B9545" s="6" t="s">
        <v>189</v>
      </c>
      <c r="C9545" s="6" t="s">
        <v>166</v>
      </c>
      <c r="D9545">
        <v>110.445289</v>
      </c>
      <c r="E9545" s="6" t="s">
        <v>60</v>
      </c>
      <c r="F9545" s="6" t="s">
        <v>59</v>
      </c>
      <c r="G9545">
        <v>20260723</v>
      </c>
    </row>
    <row r="9546" spans="1:7" x14ac:dyDescent="0.2">
      <c r="A9546" s="6" t="s">
        <v>207</v>
      </c>
      <c r="B9546" s="6" t="s">
        <v>189</v>
      </c>
      <c r="C9546" s="6" t="s">
        <v>166</v>
      </c>
      <c r="D9546">
        <v>41.199204999999999</v>
      </c>
      <c r="E9546" s="6" t="s">
        <v>62</v>
      </c>
      <c r="F9546" s="6" t="s">
        <v>61</v>
      </c>
      <c r="G9546">
        <v>20260723</v>
      </c>
    </row>
    <row r="9547" spans="1:7" x14ac:dyDescent="0.2">
      <c r="A9547" s="6" t="s">
        <v>207</v>
      </c>
      <c r="B9547" s="6" t="s">
        <v>189</v>
      </c>
      <c r="C9547" s="6" t="s">
        <v>166</v>
      </c>
      <c r="D9547">
        <v>14.299816</v>
      </c>
      <c r="E9547" s="6" t="s">
        <v>64</v>
      </c>
      <c r="F9547" s="6" t="s">
        <v>63</v>
      </c>
      <c r="G9547">
        <v>20260723</v>
      </c>
    </row>
    <row r="9548" spans="1:7" x14ac:dyDescent="0.2">
      <c r="A9548" s="6" t="s">
        <v>207</v>
      </c>
      <c r="B9548" s="6" t="s">
        <v>189</v>
      </c>
      <c r="C9548" s="6" t="s">
        <v>166</v>
      </c>
      <c r="D9548">
        <v>54.946268000000003</v>
      </c>
      <c r="E9548" s="6" t="s">
        <v>66</v>
      </c>
      <c r="F9548" s="6" t="s">
        <v>65</v>
      </c>
      <c r="G9548">
        <v>20260723</v>
      </c>
    </row>
    <row r="9549" spans="1:7" x14ac:dyDescent="0.2">
      <c r="A9549" s="6" t="s">
        <v>207</v>
      </c>
      <c r="B9549" s="6" t="s">
        <v>189</v>
      </c>
      <c r="C9549" s="6" t="s">
        <v>166</v>
      </c>
      <c r="D9549">
        <v>435.31887499999999</v>
      </c>
      <c r="E9549" s="6" t="s">
        <v>68</v>
      </c>
      <c r="F9549" s="6" t="s">
        <v>67</v>
      </c>
      <c r="G9549">
        <v>20260723</v>
      </c>
    </row>
    <row r="9550" spans="1:7" x14ac:dyDescent="0.2">
      <c r="A9550" s="6" t="s">
        <v>207</v>
      </c>
      <c r="B9550" s="6" t="s">
        <v>189</v>
      </c>
      <c r="C9550" s="6" t="s">
        <v>166</v>
      </c>
      <c r="D9550">
        <v>373.34969699999999</v>
      </c>
      <c r="E9550" s="6" t="s">
        <v>70</v>
      </c>
      <c r="F9550" s="6" t="s">
        <v>69</v>
      </c>
      <c r="G9550">
        <v>20260723</v>
      </c>
    </row>
    <row r="9551" spans="1:7" x14ac:dyDescent="0.2">
      <c r="A9551" s="6" t="s">
        <v>207</v>
      </c>
      <c r="B9551" s="6" t="s">
        <v>189</v>
      </c>
      <c r="C9551" s="6" t="s">
        <v>166</v>
      </c>
      <c r="D9551">
        <v>359.84399500000001</v>
      </c>
      <c r="E9551" s="6" t="s">
        <v>72</v>
      </c>
      <c r="F9551" s="6" t="s">
        <v>71</v>
      </c>
      <c r="G9551">
        <v>20260723</v>
      </c>
    </row>
    <row r="9552" spans="1:7" x14ac:dyDescent="0.2">
      <c r="A9552" s="6" t="s">
        <v>207</v>
      </c>
      <c r="B9552" s="6" t="s">
        <v>189</v>
      </c>
      <c r="C9552" s="6" t="s">
        <v>166</v>
      </c>
      <c r="D9552">
        <v>13.505701999999999</v>
      </c>
      <c r="E9552" s="6" t="s">
        <v>74</v>
      </c>
      <c r="F9552" s="6" t="s">
        <v>73</v>
      </c>
      <c r="G9552">
        <v>20260723</v>
      </c>
    </row>
    <row r="9553" spans="1:7" x14ac:dyDescent="0.2">
      <c r="A9553" s="6" t="s">
        <v>207</v>
      </c>
      <c r="B9553" s="6" t="s">
        <v>189</v>
      </c>
      <c r="C9553" s="6" t="s">
        <v>166</v>
      </c>
      <c r="D9553">
        <v>61.988914000000001</v>
      </c>
      <c r="E9553" s="6" t="s">
        <v>76</v>
      </c>
      <c r="F9553" s="6" t="s">
        <v>75</v>
      </c>
      <c r="G9553">
        <v>20260723</v>
      </c>
    </row>
    <row r="9554" spans="1:7" x14ac:dyDescent="0.2">
      <c r="A9554" s="6" t="s">
        <v>207</v>
      </c>
      <c r="B9554" s="6" t="s">
        <v>189</v>
      </c>
      <c r="C9554" s="6" t="s">
        <v>166</v>
      </c>
      <c r="D9554">
        <v>31.903663999999999</v>
      </c>
      <c r="E9554" s="6" t="s">
        <v>78</v>
      </c>
      <c r="F9554" s="6" t="s">
        <v>77</v>
      </c>
      <c r="G9554">
        <v>20260723</v>
      </c>
    </row>
    <row r="9555" spans="1:7" x14ac:dyDescent="0.2">
      <c r="A9555" s="6" t="s">
        <v>207</v>
      </c>
      <c r="B9555" s="6" t="s">
        <v>189</v>
      </c>
      <c r="C9555" s="6" t="s">
        <v>166</v>
      </c>
      <c r="D9555">
        <v>30.085249999999998</v>
      </c>
      <c r="E9555" s="6" t="s">
        <v>80</v>
      </c>
      <c r="F9555" s="6" t="s">
        <v>79</v>
      </c>
      <c r="G9555">
        <v>20260723</v>
      </c>
    </row>
    <row r="9556" spans="1:7" x14ac:dyDescent="0.2">
      <c r="A9556" s="6" t="s">
        <v>207</v>
      </c>
      <c r="B9556" s="6" t="s">
        <v>189</v>
      </c>
      <c r="C9556" s="6" t="s">
        <v>166</v>
      </c>
      <c r="D9556">
        <v>-1.9736E-2</v>
      </c>
      <c r="E9556" s="6" t="s">
        <v>82</v>
      </c>
      <c r="F9556" s="6" t="s">
        <v>81</v>
      </c>
      <c r="G9556">
        <v>20260723</v>
      </c>
    </row>
    <row r="9557" spans="1:7" x14ac:dyDescent="0.2">
      <c r="A9557" s="6" t="s">
        <v>207</v>
      </c>
      <c r="B9557" s="6" t="s">
        <v>189</v>
      </c>
      <c r="C9557" s="6" t="s">
        <v>166</v>
      </c>
      <c r="D9557">
        <v>5.8830169999999997</v>
      </c>
      <c r="E9557" s="6" t="s">
        <v>84</v>
      </c>
      <c r="F9557" s="6" t="s">
        <v>83</v>
      </c>
      <c r="G9557">
        <v>20260723</v>
      </c>
    </row>
    <row r="9558" spans="1:7" x14ac:dyDescent="0.2">
      <c r="A9558" s="6" t="s">
        <v>207</v>
      </c>
      <c r="B9558" s="6" t="s">
        <v>189</v>
      </c>
      <c r="C9558" s="6" t="s">
        <v>166</v>
      </c>
      <c r="D9558">
        <v>245.97783699999999</v>
      </c>
      <c r="E9558" s="6" t="s">
        <v>86</v>
      </c>
      <c r="F9558" s="6" t="s">
        <v>85</v>
      </c>
      <c r="G9558">
        <v>20260723</v>
      </c>
    </row>
    <row r="9559" spans="1:7" x14ac:dyDescent="0.2">
      <c r="A9559" s="6" t="s">
        <v>207</v>
      </c>
      <c r="B9559" s="6" t="s">
        <v>189</v>
      </c>
      <c r="C9559" s="6" t="s">
        <v>166</v>
      </c>
      <c r="D9559">
        <v>66.233459999999994</v>
      </c>
      <c r="E9559" s="6" t="s">
        <v>88</v>
      </c>
      <c r="F9559" s="6" t="s">
        <v>87</v>
      </c>
      <c r="G9559">
        <v>20260723</v>
      </c>
    </row>
    <row r="9560" spans="1:7" x14ac:dyDescent="0.2">
      <c r="A9560" s="6" t="s">
        <v>207</v>
      </c>
      <c r="B9560" s="6" t="s">
        <v>189</v>
      </c>
      <c r="C9560" s="6" t="s">
        <v>166</v>
      </c>
      <c r="D9560">
        <v>163.114679</v>
      </c>
      <c r="E9560" s="6" t="s">
        <v>90</v>
      </c>
      <c r="F9560" s="6" t="s">
        <v>89</v>
      </c>
      <c r="G9560">
        <v>20260723</v>
      </c>
    </row>
    <row r="9561" spans="1:7" x14ac:dyDescent="0.2">
      <c r="A9561" s="6" t="s">
        <v>207</v>
      </c>
      <c r="B9561" s="6" t="s">
        <v>189</v>
      </c>
      <c r="C9561" s="6" t="s">
        <v>166</v>
      </c>
      <c r="D9561">
        <v>1.060343</v>
      </c>
      <c r="E9561" s="6" t="s">
        <v>92</v>
      </c>
      <c r="F9561" s="6" t="s">
        <v>91</v>
      </c>
      <c r="G9561">
        <v>20260723</v>
      </c>
    </row>
    <row r="9562" spans="1:7" x14ac:dyDescent="0.2">
      <c r="A9562" s="6" t="s">
        <v>207</v>
      </c>
      <c r="B9562" s="6" t="s">
        <v>189</v>
      </c>
      <c r="C9562" s="6" t="s">
        <v>166</v>
      </c>
      <c r="D9562">
        <v>0</v>
      </c>
      <c r="E9562" s="6" t="s">
        <v>94</v>
      </c>
      <c r="F9562" s="6" t="s">
        <v>93</v>
      </c>
      <c r="G9562">
        <v>20260723</v>
      </c>
    </row>
    <row r="9563" spans="1:7" x14ac:dyDescent="0.2">
      <c r="A9563" s="6" t="s">
        <v>207</v>
      </c>
      <c r="B9563" s="6" t="s">
        <v>189</v>
      </c>
      <c r="C9563" s="6" t="s">
        <v>166</v>
      </c>
      <c r="D9563">
        <v>418.00838299999998</v>
      </c>
      <c r="E9563" s="6" t="s">
        <v>96</v>
      </c>
      <c r="F9563" s="6" t="s">
        <v>95</v>
      </c>
      <c r="G9563">
        <v>20260723</v>
      </c>
    </row>
    <row r="9564" spans="1:7" x14ac:dyDescent="0.2">
      <c r="A9564" s="6" t="s">
        <v>207</v>
      </c>
      <c r="B9564" s="6" t="s">
        <v>189</v>
      </c>
      <c r="C9564" s="6" t="s">
        <v>166</v>
      </c>
      <c r="D9564">
        <v>45.796923</v>
      </c>
      <c r="E9564" s="6" t="s">
        <v>98</v>
      </c>
      <c r="F9564" s="6" t="s">
        <v>97</v>
      </c>
      <c r="G9564">
        <v>20260723</v>
      </c>
    </row>
    <row r="9565" spans="1:7" x14ac:dyDescent="0.2">
      <c r="A9565" s="6" t="s">
        <v>207</v>
      </c>
      <c r="B9565" s="6" t="s">
        <v>189</v>
      </c>
      <c r="C9565" s="6" t="s">
        <v>166</v>
      </c>
      <c r="D9565">
        <v>18875.628041</v>
      </c>
      <c r="E9565" s="6" t="s">
        <v>100</v>
      </c>
      <c r="F9565" s="6" t="s">
        <v>99</v>
      </c>
      <c r="G9565">
        <v>20260723</v>
      </c>
    </row>
    <row r="9566" spans="1:7" x14ac:dyDescent="0.2">
      <c r="A9566" s="6" t="s">
        <v>207</v>
      </c>
      <c r="B9566" s="6" t="s">
        <v>189</v>
      </c>
      <c r="C9566" s="6" t="s">
        <v>166</v>
      </c>
      <c r="E9566" s="6" t="s">
        <v>102</v>
      </c>
      <c r="F9566" s="6" t="s">
        <v>101</v>
      </c>
      <c r="G9566">
        <v>20260723</v>
      </c>
    </row>
    <row r="9567" spans="1:7" x14ac:dyDescent="0.2">
      <c r="A9567" s="6" t="s">
        <v>207</v>
      </c>
      <c r="B9567" s="6" t="s">
        <v>189</v>
      </c>
      <c r="C9567" s="6" t="s">
        <v>166</v>
      </c>
      <c r="D9567">
        <v>3090.3108980000002</v>
      </c>
      <c r="E9567" s="6" t="s">
        <v>167</v>
      </c>
      <c r="F9567" s="6" t="s">
        <v>103</v>
      </c>
      <c r="G9567">
        <v>20260723</v>
      </c>
    </row>
    <row r="9568" spans="1:7" x14ac:dyDescent="0.2">
      <c r="A9568" s="6" t="s">
        <v>207</v>
      </c>
      <c r="B9568" s="6" t="s">
        <v>189</v>
      </c>
      <c r="C9568" s="6" t="s">
        <v>166</v>
      </c>
      <c r="D9568">
        <v>2803.8205320000002</v>
      </c>
      <c r="E9568" s="6" t="s">
        <v>168</v>
      </c>
      <c r="F9568" s="6" t="s">
        <v>104</v>
      </c>
      <c r="G9568">
        <v>20260723</v>
      </c>
    </row>
    <row r="9569" spans="1:7" x14ac:dyDescent="0.2">
      <c r="A9569" s="6" t="s">
        <v>207</v>
      </c>
      <c r="B9569" s="6" t="s">
        <v>189</v>
      </c>
      <c r="C9569" s="6" t="s">
        <v>166</v>
      </c>
      <c r="D9569">
        <v>0</v>
      </c>
      <c r="E9569" s="6" t="s">
        <v>106</v>
      </c>
      <c r="F9569" s="6" t="s">
        <v>105</v>
      </c>
      <c r="G9569">
        <v>20260723</v>
      </c>
    </row>
    <row r="9570" spans="1:7" x14ac:dyDescent="0.2">
      <c r="A9570" s="6" t="s">
        <v>207</v>
      </c>
      <c r="B9570" s="6" t="s">
        <v>189</v>
      </c>
      <c r="C9570" s="6" t="s">
        <v>166</v>
      </c>
      <c r="D9570">
        <v>2631.9379279999998</v>
      </c>
      <c r="E9570" s="6" t="s">
        <v>108</v>
      </c>
      <c r="F9570" s="6" t="s">
        <v>107</v>
      </c>
      <c r="G9570">
        <v>20260723</v>
      </c>
    </row>
    <row r="9571" spans="1:7" x14ac:dyDescent="0.2">
      <c r="A9571" s="6" t="s">
        <v>207</v>
      </c>
      <c r="B9571" s="6" t="s">
        <v>189</v>
      </c>
      <c r="C9571" s="6" t="s">
        <v>166</v>
      </c>
      <c r="D9571">
        <v>171.88260500000001</v>
      </c>
      <c r="E9571" s="6" t="s">
        <v>110</v>
      </c>
      <c r="F9571" s="6" t="s">
        <v>109</v>
      </c>
      <c r="G9571">
        <v>20260723</v>
      </c>
    </row>
    <row r="9572" spans="1:7" x14ac:dyDescent="0.2">
      <c r="A9572" s="6" t="s">
        <v>207</v>
      </c>
      <c r="B9572" s="6" t="s">
        <v>189</v>
      </c>
      <c r="C9572" s="6" t="s">
        <v>166</v>
      </c>
      <c r="D9572">
        <v>286.490365</v>
      </c>
      <c r="E9572" s="6" t="s">
        <v>112</v>
      </c>
      <c r="F9572" s="6" t="s">
        <v>111</v>
      </c>
      <c r="G9572">
        <v>20260723</v>
      </c>
    </row>
    <row r="9573" spans="1:7" x14ac:dyDescent="0.2">
      <c r="A9573" s="6" t="s">
        <v>207</v>
      </c>
      <c r="B9573" s="6" t="s">
        <v>189</v>
      </c>
      <c r="C9573" s="6" t="s">
        <v>166</v>
      </c>
      <c r="D9573">
        <v>0</v>
      </c>
      <c r="E9573" s="6" t="s">
        <v>106</v>
      </c>
      <c r="F9573" s="6" t="s">
        <v>113</v>
      </c>
      <c r="G9573">
        <v>20260723</v>
      </c>
    </row>
    <row r="9574" spans="1:7" x14ac:dyDescent="0.2">
      <c r="A9574" s="6" t="s">
        <v>207</v>
      </c>
      <c r="B9574" s="6" t="s">
        <v>189</v>
      </c>
      <c r="C9574" s="6" t="s">
        <v>166</v>
      </c>
      <c r="D9574">
        <v>260.632249</v>
      </c>
      <c r="E9574" s="6" t="s">
        <v>108</v>
      </c>
      <c r="F9574" s="6" t="s">
        <v>114</v>
      </c>
      <c r="G9574">
        <v>20260723</v>
      </c>
    </row>
    <row r="9575" spans="1:7" x14ac:dyDescent="0.2">
      <c r="A9575" s="6" t="s">
        <v>207</v>
      </c>
      <c r="B9575" s="6" t="s">
        <v>189</v>
      </c>
      <c r="C9575" s="6" t="s">
        <v>166</v>
      </c>
      <c r="D9575">
        <v>25.858115999999999</v>
      </c>
      <c r="E9575" s="6" t="s">
        <v>110</v>
      </c>
      <c r="F9575" s="6" t="s">
        <v>115</v>
      </c>
      <c r="G9575">
        <v>20260723</v>
      </c>
    </row>
    <row r="9576" spans="1:7" x14ac:dyDescent="0.2">
      <c r="A9576" s="6" t="s">
        <v>207</v>
      </c>
      <c r="B9576" s="6" t="s">
        <v>189</v>
      </c>
      <c r="C9576" s="6" t="s">
        <v>166</v>
      </c>
      <c r="D9576">
        <v>8161.811455</v>
      </c>
      <c r="E9576" s="6" t="s">
        <v>117</v>
      </c>
      <c r="F9576" s="6" t="s">
        <v>116</v>
      </c>
      <c r="G9576">
        <v>20260723</v>
      </c>
    </row>
    <row r="9577" spans="1:7" x14ac:dyDescent="0.2">
      <c r="A9577" s="6" t="s">
        <v>207</v>
      </c>
      <c r="B9577" s="6" t="s">
        <v>189</v>
      </c>
      <c r="C9577" s="6" t="s">
        <v>166</v>
      </c>
      <c r="D9577">
        <v>432.42739699999998</v>
      </c>
      <c r="E9577" s="6" t="s">
        <v>119</v>
      </c>
      <c r="F9577" s="6" t="s">
        <v>118</v>
      </c>
      <c r="G9577">
        <v>20260723</v>
      </c>
    </row>
    <row r="9578" spans="1:7" x14ac:dyDescent="0.2">
      <c r="A9578" s="6" t="s">
        <v>207</v>
      </c>
      <c r="B9578" s="6" t="s">
        <v>189</v>
      </c>
      <c r="C9578" s="6" t="s">
        <v>166</v>
      </c>
      <c r="D9578">
        <v>0</v>
      </c>
      <c r="E9578" s="6" t="s">
        <v>106</v>
      </c>
      <c r="F9578" s="6" t="s">
        <v>120</v>
      </c>
      <c r="G9578">
        <v>20260723</v>
      </c>
    </row>
    <row r="9579" spans="1:7" x14ac:dyDescent="0.2">
      <c r="A9579" s="6" t="s">
        <v>207</v>
      </c>
      <c r="B9579" s="6" t="s">
        <v>189</v>
      </c>
      <c r="C9579" s="6" t="s">
        <v>166</v>
      </c>
      <c r="D9579">
        <v>342.92029000000002</v>
      </c>
      <c r="E9579" s="6" t="s">
        <v>108</v>
      </c>
      <c r="F9579" s="6" t="s">
        <v>121</v>
      </c>
      <c r="G9579">
        <v>20260723</v>
      </c>
    </row>
    <row r="9580" spans="1:7" x14ac:dyDescent="0.2">
      <c r="A9580" s="6" t="s">
        <v>207</v>
      </c>
      <c r="B9580" s="6" t="s">
        <v>189</v>
      </c>
      <c r="C9580" s="6" t="s">
        <v>166</v>
      </c>
      <c r="D9580">
        <v>89.507105999999993</v>
      </c>
      <c r="E9580" s="6" t="s">
        <v>110</v>
      </c>
      <c r="F9580" s="6" t="s">
        <v>122</v>
      </c>
      <c r="G9580">
        <v>20260723</v>
      </c>
    </row>
    <row r="9581" spans="1:7" x14ac:dyDescent="0.2">
      <c r="A9581" s="6" t="s">
        <v>207</v>
      </c>
      <c r="B9581" s="6" t="s">
        <v>189</v>
      </c>
      <c r="C9581" s="6" t="s">
        <v>166</v>
      </c>
      <c r="D9581">
        <v>7729.3840579999996</v>
      </c>
      <c r="E9581" s="6" t="s">
        <v>169</v>
      </c>
      <c r="F9581" s="6" t="s">
        <v>123</v>
      </c>
      <c r="G9581">
        <v>20260723</v>
      </c>
    </row>
    <row r="9582" spans="1:7" x14ac:dyDescent="0.2">
      <c r="A9582" s="6" t="s">
        <v>207</v>
      </c>
      <c r="B9582" s="6" t="s">
        <v>189</v>
      </c>
      <c r="C9582" s="6" t="s">
        <v>166</v>
      </c>
      <c r="D9582">
        <v>16.877914000000001</v>
      </c>
      <c r="E9582" s="6" t="s">
        <v>106</v>
      </c>
      <c r="F9582" s="6" t="s">
        <v>124</v>
      </c>
      <c r="G9582">
        <v>20260723</v>
      </c>
    </row>
    <row r="9583" spans="1:7" x14ac:dyDescent="0.2">
      <c r="A9583" s="6" t="s">
        <v>207</v>
      </c>
      <c r="B9583" s="6" t="s">
        <v>189</v>
      </c>
      <c r="C9583" s="6" t="s">
        <v>166</v>
      </c>
      <c r="D9583">
        <v>7411.1074200000003</v>
      </c>
      <c r="E9583" s="6" t="s">
        <v>108</v>
      </c>
      <c r="F9583" s="6" t="s">
        <v>125</v>
      </c>
      <c r="G9583">
        <v>20260723</v>
      </c>
    </row>
    <row r="9584" spans="1:7" x14ac:dyDescent="0.2">
      <c r="A9584" s="6" t="s">
        <v>207</v>
      </c>
      <c r="B9584" s="6" t="s">
        <v>189</v>
      </c>
      <c r="C9584" s="6" t="s">
        <v>166</v>
      </c>
      <c r="D9584">
        <v>301.39872400000002</v>
      </c>
      <c r="E9584" s="6" t="s">
        <v>110</v>
      </c>
      <c r="F9584" s="6" t="s">
        <v>126</v>
      </c>
      <c r="G9584">
        <v>20260723</v>
      </c>
    </row>
    <row r="9585" spans="1:7" x14ac:dyDescent="0.2">
      <c r="A9585" s="6" t="s">
        <v>207</v>
      </c>
      <c r="B9585" s="6" t="s">
        <v>189</v>
      </c>
      <c r="C9585" s="6" t="s">
        <v>166</v>
      </c>
      <c r="D9585">
        <v>2768.9744000000001</v>
      </c>
      <c r="E9585" s="6" t="s">
        <v>170</v>
      </c>
      <c r="F9585" s="6" t="s">
        <v>127</v>
      </c>
      <c r="G9585">
        <v>20260723</v>
      </c>
    </row>
    <row r="9586" spans="1:7" x14ac:dyDescent="0.2">
      <c r="A9586" s="6" t="s">
        <v>207</v>
      </c>
      <c r="B9586" s="6" t="s">
        <v>189</v>
      </c>
      <c r="C9586" s="6" t="s">
        <v>166</v>
      </c>
      <c r="D9586">
        <v>4.9163079999999999</v>
      </c>
      <c r="E9586" s="6" t="s">
        <v>106</v>
      </c>
      <c r="F9586" s="6" t="s">
        <v>128</v>
      </c>
      <c r="G9586">
        <v>20260723</v>
      </c>
    </row>
    <row r="9587" spans="1:7" x14ac:dyDescent="0.2">
      <c r="A9587" s="6" t="s">
        <v>207</v>
      </c>
      <c r="B9587" s="6" t="s">
        <v>189</v>
      </c>
      <c r="C9587" s="6" t="s">
        <v>166</v>
      </c>
      <c r="D9587">
        <v>2732.528037</v>
      </c>
      <c r="E9587" s="6" t="s">
        <v>108</v>
      </c>
      <c r="F9587" s="6" t="s">
        <v>129</v>
      </c>
      <c r="G9587">
        <v>20260723</v>
      </c>
    </row>
    <row r="9588" spans="1:7" x14ac:dyDescent="0.2">
      <c r="A9588" s="6" t="s">
        <v>207</v>
      </c>
      <c r="B9588" s="6" t="s">
        <v>189</v>
      </c>
      <c r="C9588" s="6" t="s">
        <v>166</v>
      </c>
      <c r="D9588">
        <v>31.530055000000001</v>
      </c>
      <c r="E9588" s="6" t="s">
        <v>110</v>
      </c>
      <c r="F9588" s="6" t="s">
        <v>130</v>
      </c>
      <c r="G9588">
        <v>20260723</v>
      </c>
    </row>
    <row r="9589" spans="1:7" x14ac:dyDescent="0.2">
      <c r="A9589" s="6" t="s">
        <v>207</v>
      </c>
      <c r="B9589" s="6" t="s">
        <v>189</v>
      </c>
      <c r="C9589" s="6" t="s">
        <v>166</v>
      </c>
      <c r="E9589" s="6" t="s">
        <v>132</v>
      </c>
      <c r="F9589" s="6" t="s">
        <v>131</v>
      </c>
      <c r="G9589">
        <v>20260723</v>
      </c>
    </row>
    <row r="9590" spans="1:7" x14ac:dyDescent="0.2">
      <c r="A9590" s="6" t="s">
        <v>207</v>
      </c>
      <c r="B9590" s="6" t="s">
        <v>189</v>
      </c>
      <c r="C9590" s="6" t="s">
        <v>166</v>
      </c>
      <c r="D9590">
        <v>3.1331349999999998</v>
      </c>
      <c r="E9590" s="6" t="s">
        <v>134</v>
      </c>
      <c r="F9590" s="6" t="s">
        <v>133</v>
      </c>
      <c r="G9590">
        <v>20260723</v>
      </c>
    </row>
    <row r="9591" spans="1:7" x14ac:dyDescent="0.2">
      <c r="A9591" s="6" t="s">
        <v>207</v>
      </c>
      <c r="B9591" s="6" t="s">
        <v>189</v>
      </c>
      <c r="C9591" s="6" t="s">
        <v>166</v>
      </c>
      <c r="D9591">
        <v>68.945756000000003</v>
      </c>
      <c r="E9591" s="6" t="s">
        <v>136</v>
      </c>
      <c r="F9591" s="6" t="s">
        <v>135</v>
      </c>
      <c r="G9591">
        <v>20260723</v>
      </c>
    </row>
    <row r="9592" spans="1:7" x14ac:dyDescent="0.2">
      <c r="A9592" s="6" t="s">
        <v>207</v>
      </c>
      <c r="B9592" s="6" t="s">
        <v>189</v>
      </c>
      <c r="C9592" s="6" t="s">
        <v>166</v>
      </c>
      <c r="D9592">
        <v>129.49315300000001</v>
      </c>
      <c r="E9592" s="6" t="s">
        <v>138</v>
      </c>
      <c r="F9592" s="6" t="s">
        <v>137</v>
      </c>
      <c r="G9592">
        <v>20260723</v>
      </c>
    </row>
    <row r="9593" spans="1:7" x14ac:dyDescent="0.2">
      <c r="A9593" s="6" t="s">
        <v>207</v>
      </c>
      <c r="B9593" s="6" t="s">
        <v>189</v>
      </c>
      <c r="C9593" s="6" t="s">
        <v>166</v>
      </c>
      <c r="D9593">
        <v>44.991014999999997</v>
      </c>
      <c r="E9593" s="6" t="s">
        <v>140</v>
      </c>
      <c r="F9593" s="6" t="s">
        <v>139</v>
      </c>
      <c r="G9593">
        <v>20260723</v>
      </c>
    </row>
    <row r="9594" spans="1:7" x14ac:dyDescent="0.2">
      <c r="A9594" s="6" t="s">
        <v>207</v>
      </c>
      <c r="B9594" s="6" t="s">
        <v>189</v>
      </c>
      <c r="C9594" s="6" t="s">
        <v>166</v>
      </c>
      <c r="D9594">
        <v>74.880675999999994</v>
      </c>
      <c r="E9594" s="6" t="s">
        <v>142</v>
      </c>
      <c r="F9594" s="6" t="s">
        <v>141</v>
      </c>
      <c r="G9594">
        <v>20260723</v>
      </c>
    </row>
    <row r="9595" spans="1:7" x14ac:dyDescent="0.2">
      <c r="A9595" s="6" t="s">
        <v>207</v>
      </c>
      <c r="B9595" s="6" t="s">
        <v>189</v>
      </c>
      <c r="C9595" s="6" t="s">
        <v>166</v>
      </c>
      <c r="D9595">
        <v>10.498934</v>
      </c>
      <c r="E9595" s="6" t="s">
        <v>52</v>
      </c>
      <c r="F9595" s="6" t="s">
        <v>143</v>
      </c>
      <c r="G9595">
        <v>20260723</v>
      </c>
    </row>
    <row r="9596" spans="1:7" x14ac:dyDescent="0.2">
      <c r="A9596" s="6" t="s">
        <v>207</v>
      </c>
      <c r="B9596" s="6" t="s">
        <v>189</v>
      </c>
      <c r="C9596" s="6" t="s">
        <v>166</v>
      </c>
      <c r="D9596">
        <v>2.0129489999999999</v>
      </c>
      <c r="E9596" s="6" t="s">
        <v>145</v>
      </c>
      <c r="F9596" s="6" t="s">
        <v>144</v>
      </c>
      <c r="G9596">
        <v>20260723</v>
      </c>
    </row>
    <row r="9597" spans="1:7" x14ac:dyDescent="0.2">
      <c r="A9597" s="6" t="s">
        <v>207</v>
      </c>
      <c r="B9597" s="6" t="s">
        <v>189</v>
      </c>
      <c r="C9597" s="6" t="s">
        <v>166</v>
      </c>
      <c r="D9597">
        <v>36.815420000000003</v>
      </c>
      <c r="E9597" s="6" t="s">
        <v>147</v>
      </c>
      <c r="F9597" s="6" t="s">
        <v>146</v>
      </c>
      <c r="G9597">
        <v>20260723</v>
      </c>
    </row>
    <row r="9598" spans="1:7" x14ac:dyDescent="0.2">
      <c r="A9598" s="6" t="s">
        <v>207</v>
      </c>
      <c r="B9598" s="6" t="s">
        <v>189</v>
      </c>
      <c r="C9598" s="6" t="s">
        <v>166</v>
      </c>
      <c r="D9598">
        <v>137.34662900000001</v>
      </c>
      <c r="E9598" s="6" t="s">
        <v>149</v>
      </c>
      <c r="F9598" s="6" t="s">
        <v>148</v>
      </c>
      <c r="G9598">
        <v>20260723</v>
      </c>
    </row>
    <row r="9599" spans="1:7" x14ac:dyDescent="0.2">
      <c r="A9599" s="6" t="s">
        <v>207</v>
      </c>
      <c r="B9599" s="6" t="s">
        <v>189</v>
      </c>
      <c r="C9599" s="6" t="s">
        <v>166</v>
      </c>
      <c r="D9599">
        <v>173.64036400000001</v>
      </c>
      <c r="E9599" s="6" t="s">
        <v>151</v>
      </c>
      <c r="F9599" s="6" t="s">
        <v>150</v>
      </c>
      <c r="G9599">
        <v>20260723</v>
      </c>
    </row>
    <row r="9600" spans="1:7" x14ac:dyDescent="0.2">
      <c r="A9600" s="6" t="s">
        <v>207</v>
      </c>
      <c r="B9600" s="6" t="s">
        <v>189</v>
      </c>
      <c r="C9600" s="6" t="s">
        <v>166</v>
      </c>
      <c r="D9600">
        <v>270.34131400000001</v>
      </c>
      <c r="E9600" s="6" t="s">
        <v>153</v>
      </c>
      <c r="F9600" s="6" t="s">
        <v>152</v>
      </c>
      <c r="G9600">
        <v>20260723</v>
      </c>
    </row>
    <row r="9601" spans="1:7" x14ac:dyDescent="0.2">
      <c r="A9601" s="6" t="s">
        <v>207</v>
      </c>
      <c r="B9601" s="6" t="s">
        <v>189</v>
      </c>
      <c r="C9601" s="6" t="s">
        <v>166</v>
      </c>
      <c r="D9601">
        <v>54.5</v>
      </c>
      <c r="E9601" s="6" t="s">
        <v>155</v>
      </c>
      <c r="F9601" s="6" t="s">
        <v>154</v>
      </c>
      <c r="G9601">
        <v>20260723</v>
      </c>
    </row>
    <row r="9602" spans="1:7" x14ac:dyDescent="0.2">
      <c r="A9602" s="6" t="s">
        <v>207</v>
      </c>
      <c r="B9602" s="6" t="s">
        <v>189</v>
      </c>
      <c r="C9602" s="6" t="s">
        <v>166</v>
      </c>
      <c r="D9602">
        <v>0</v>
      </c>
      <c r="E9602" s="6" t="s">
        <v>157</v>
      </c>
      <c r="F9602" s="6" t="s">
        <v>156</v>
      </c>
      <c r="G9602">
        <v>20260723</v>
      </c>
    </row>
    <row r="9603" spans="1:7" x14ac:dyDescent="0.2">
      <c r="A9603" s="6" t="s">
        <v>207</v>
      </c>
      <c r="B9603" s="6" t="s">
        <v>189</v>
      </c>
      <c r="C9603" s="6" t="s">
        <v>166</v>
      </c>
      <c r="D9603">
        <v>54.5</v>
      </c>
      <c r="E9603" s="6" t="s">
        <v>159</v>
      </c>
      <c r="F9603" s="6" t="s">
        <v>158</v>
      </c>
      <c r="G9603">
        <v>20260723</v>
      </c>
    </row>
    <row r="9604" spans="1:7" x14ac:dyDescent="0.2">
      <c r="A9604" s="6" t="s">
        <v>207</v>
      </c>
      <c r="B9604" s="6" t="s">
        <v>189</v>
      </c>
      <c r="C9604" s="6" t="s">
        <v>166</v>
      </c>
      <c r="D9604">
        <v>167.24881600000001</v>
      </c>
      <c r="E9604" s="6" t="s">
        <v>161</v>
      </c>
      <c r="F9604" s="6" t="s">
        <v>160</v>
      </c>
      <c r="G9604">
        <v>20260723</v>
      </c>
    </row>
    <row r="9605" spans="1:7" x14ac:dyDescent="0.2">
      <c r="A9605" s="6" t="s">
        <v>207</v>
      </c>
      <c r="B9605" s="6" t="s">
        <v>189</v>
      </c>
      <c r="C9605" s="6" t="s">
        <v>166</v>
      </c>
      <c r="D9605">
        <v>15194.944914</v>
      </c>
      <c r="E9605" s="6" t="s">
        <v>163</v>
      </c>
      <c r="F9605" s="6" t="s">
        <v>162</v>
      </c>
      <c r="G9605">
        <v>20260723</v>
      </c>
    </row>
    <row r="9606" spans="1:7" x14ac:dyDescent="0.2">
      <c r="A9606" s="6" t="s">
        <v>207</v>
      </c>
      <c r="B9606" s="6" t="s">
        <v>189</v>
      </c>
      <c r="C9606" s="6" t="s">
        <v>166</v>
      </c>
      <c r="D9606">
        <v>3680.6831269999998</v>
      </c>
      <c r="E9606" s="6" t="s">
        <v>165</v>
      </c>
      <c r="F9606" s="6" t="s">
        <v>164</v>
      </c>
      <c r="G9606">
        <v>20260723</v>
      </c>
    </row>
    <row r="9607" spans="1:7" x14ac:dyDescent="0.2">
      <c r="A9607" s="6" t="s">
        <v>207</v>
      </c>
      <c r="B9607" s="6" t="s">
        <v>190</v>
      </c>
      <c r="C9607" s="6" t="s">
        <v>166</v>
      </c>
      <c r="E9607" s="6" t="s">
        <v>12</v>
      </c>
      <c r="F9607" s="6" t="s">
        <v>11</v>
      </c>
      <c r="G9607">
        <v>20260723</v>
      </c>
    </row>
    <row r="9608" spans="1:7" x14ac:dyDescent="0.2">
      <c r="A9608" s="6" t="s">
        <v>207</v>
      </c>
      <c r="B9608" s="6" t="s">
        <v>190</v>
      </c>
      <c r="C9608" s="6" t="s">
        <v>166</v>
      </c>
      <c r="E9608" s="6" t="s">
        <v>16</v>
      </c>
      <c r="F9608" s="6" t="s">
        <v>15</v>
      </c>
      <c r="G9608">
        <v>20260723</v>
      </c>
    </row>
    <row r="9609" spans="1:7" x14ac:dyDescent="0.2">
      <c r="A9609" s="6" t="s">
        <v>207</v>
      </c>
      <c r="B9609" s="6" t="s">
        <v>190</v>
      </c>
      <c r="C9609" s="6" t="s">
        <v>166</v>
      </c>
      <c r="E9609" s="6" t="s">
        <v>18</v>
      </c>
      <c r="F9609" s="6" t="s">
        <v>17</v>
      </c>
      <c r="G9609">
        <v>20260723</v>
      </c>
    </row>
    <row r="9610" spans="1:7" x14ac:dyDescent="0.2">
      <c r="A9610" s="6" t="s">
        <v>207</v>
      </c>
      <c r="B9610" s="6" t="s">
        <v>190</v>
      </c>
      <c r="C9610" s="6" t="s">
        <v>166</v>
      </c>
      <c r="D9610">
        <v>0</v>
      </c>
      <c r="E9610" s="6" t="s">
        <v>20</v>
      </c>
      <c r="F9610" s="6" t="s">
        <v>19</v>
      </c>
      <c r="G9610">
        <v>20260723</v>
      </c>
    </row>
    <row r="9611" spans="1:7" x14ac:dyDescent="0.2">
      <c r="A9611" s="6" t="s">
        <v>207</v>
      </c>
      <c r="B9611" s="6" t="s">
        <v>190</v>
      </c>
      <c r="C9611" s="6" t="s">
        <v>166</v>
      </c>
      <c r="D9611">
        <v>409.931128</v>
      </c>
      <c r="E9611" s="6" t="s">
        <v>22</v>
      </c>
      <c r="F9611" s="6" t="s">
        <v>21</v>
      </c>
      <c r="G9611">
        <v>20260723</v>
      </c>
    </row>
    <row r="9612" spans="1:7" x14ac:dyDescent="0.2">
      <c r="A9612" s="6" t="s">
        <v>207</v>
      </c>
      <c r="B9612" s="6" t="s">
        <v>190</v>
      </c>
      <c r="C9612" s="6" t="s">
        <v>166</v>
      </c>
      <c r="D9612">
        <v>0</v>
      </c>
      <c r="E9612" s="6" t="s">
        <v>24</v>
      </c>
      <c r="F9612" s="6" t="s">
        <v>23</v>
      </c>
      <c r="G9612">
        <v>20260723</v>
      </c>
    </row>
    <row r="9613" spans="1:7" x14ac:dyDescent="0.2">
      <c r="A9613" s="6" t="s">
        <v>207</v>
      </c>
      <c r="B9613" s="6" t="s">
        <v>190</v>
      </c>
      <c r="C9613" s="6" t="s">
        <v>166</v>
      </c>
      <c r="D9613">
        <v>425.121039</v>
      </c>
      <c r="E9613" s="6" t="s">
        <v>26</v>
      </c>
      <c r="F9613" s="6" t="s">
        <v>25</v>
      </c>
      <c r="G9613">
        <v>20260723</v>
      </c>
    </row>
    <row r="9614" spans="1:7" x14ac:dyDescent="0.2">
      <c r="A9614" s="6" t="s">
        <v>207</v>
      </c>
      <c r="B9614" s="6" t="s">
        <v>190</v>
      </c>
      <c r="C9614" s="6" t="s">
        <v>166</v>
      </c>
      <c r="D9614">
        <v>14463.664543999999</v>
      </c>
      <c r="E9614" s="6" t="s">
        <v>28</v>
      </c>
      <c r="F9614" s="6" t="s">
        <v>27</v>
      </c>
      <c r="G9614">
        <v>20260723</v>
      </c>
    </row>
    <row r="9615" spans="1:7" x14ac:dyDescent="0.2">
      <c r="A9615" s="6" t="s">
        <v>207</v>
      </c>
      <c r="B9615" s="6" t="s">
        <v>190</v>
      </c>
      <c r="C9615" s="6" t="s">
        <v>166</v>
      </c>
      <c r="D9615">
        <v>270.47006499999998</v>
      </c>
      <c r="E9615" s="6" t="s">
        <v>30</v>
      </c>
      <c r="F9615" s="6" t="s">
        <v>29</v>
      </c>
      <c r="G9615">
        <v>20260723</v>
      </c>
    </row>
    <row r="9616" spans="1:7" x14ac:dyDescent="0.2">
      <c r="A9616" s="6" t="s">
        <v>207</v>
      </c>
      <c r="B9616" s="6" t="s">
        <v>190</v>
      </c>
      <c r="C9616" s="6" t="s">
        <v>166</v>
      </c>
      <c r="D9616">
        <v>403.61995100000001</v>
      </c>
      <c r="E9616" s="6" t="s">
        <v>32</v>
      </c>
      <c r="F9616" s="6" t="s">
        <v>31</v>
      </c>
      <c r="G9616">
        <v>20260723</v>
      </c>
    </row>
    <row r="9617" spans="1:7" x14ac:dyDescent="0.2">
      <c r="A9617" s="6" t="s">
        <v>207</v>
      </c>
      <c r="B9617" s="6" t="s">
        <v>190</v>
      </c>
      <c r="C9617" s="6" t="s">
        <v>166</v>
      </c>
      <c r="D9617">
        <v>176.86122800000001</v>
      </c>
      <c r="E9617" s="6" t="s">
        <v>34</v>
      </c>
      <c r="F9617" s="6" t="s">
        <v>33</v>
      </c>
      <c r="G9617">
        <v>20260723</v>
      </c>
    </row>
    <row r="9618" spans="1:7" x14ac:dyDescent="0.2">
      <c r="A9618" s="6" t="s">
        <v>207</v>
      </c>
      <c r="B9618" s="6" t="s">
        <v>190</v>
      </c>
      <c r="C9618" s="6" t="s">
        <v>166</v>
      </c>
      <c r="D9618">
        <v>161.271672</v>
      </c>
      <c r="E9618" s="6" t="s">
        <v>36</v>
      </c>
      <c r="F9618" s="6" t="s">
        <v>35</v>
      </c>
      <c r="G9618">
        <v>20260723</v>
      </c>
    </row>
    <row r="9619" spans="1:7" x14ac:dyDescent="0.2">
      <c r="A9619" s="6" t="s">
        <v>207</v>
      </c>
      <c r="B9619" s="6" t="s">
        <v>190</v>
      </c>
      <c r="C9619" s="6" t="s">
        <v>166</v>
      </c>
      <c r="D9619">
        <v>15.589556</v>
      </c>
      <c r="E9619" s="6" t="s">
        <v>38</v>
      </c>
      <c r="F9619" s="6" t="s">
        <v>37</v>
      </c>
      <c r="G9619">
        <v>20260723</v>
      </c>
    </row>
    <row r="9620" spans="1:7" x14ac:dyDescent="0.2">
      <c r="A9620" s="6" t="s">
        <v>207</v>
      </c>
      <c r="B9620" s="6" t="s">
        <v>190</v>
      </c>
      <c r="C9620" s="6" t="s">
        <v>166</v>
      </c>
      <c r="D9620">
        <v>11866.726717</v>
      </c>
      <c r="E9620" s="6" t="s">
        <v>40</v>
      </c>
      <c r="F9620" s="6" t="s">
        <v>39</v>
      </c>
      <c r="G9620">
        <v>20260723</v>
      </c>
    </row>
    <row r="9621" spans="1:7" x14ac:dyDescent="0.2">
      <c r="A9621" s="6" t="s">
        <v>207</v>
      </c>
      <c r="B9621" s="6" t="s">
        <v>190</v>
      </c>
      <c r="C9621" s="6" t="s">
        <v>166</v>
      </c>
      <c r="D9621">
        <v>9242.8840070000006</v>
      </c>
      <c r="E9621" s="6" t="s">
        <v>42</v>
      </c>
      <c r="F9621" s="6" t="s">
        <v>41</v>
      </c>
      <c r="G9621">
        <v>20260723</v>
      </c>
    </row>
    <row r="9622" spans="1:7" x14ac:dyDescent="0.2">
      <c r="A9622" s="6" t="s">
        <v>207</v>
      </c>
      <c r="B9622" s="6" t="s">
        <v>190</v>
      </c>
      <c r="C9622" s="6" t="s">
        <v>166</v>
      </c>
      <c r="D9622">
        <v>2616.739998</v>
      </c>
      <c r="E9622" s="6" t="s">
        <v>44</v>
      </c>
      <c r="F9622" s="6" t="s">
        <v>43</v>
      </c>
      <c r="G9622">
        <v>20260723</v>
      </c>
    </row>
    <row r="9623" spans="1:7" x14ac:dyDescent="0.2">
      <c r="A9623" s="6" t="s">
        <v>207</v>
      </c>
      <c r="B9623" s="6" t="s">
        <v>190</v>
      </c>
      <c r="C9623" s="6" t="s">
        <v>166</v>
      </c>
      <c r="D9623">
        <v>5.6731819999999997</v>
      </c>
      <c r="E9623" s="6" t="s">
        <v>46</v>
      </c>
      <c r="F9623" s="6" t="s">
        <v>45</v>
      </c>
      <c r="G9623">
        <v>20260723</v>
      </c>
    </row>
    <row r="9624" spans="1:7" x14ac:dyDescent="0.2">
      <c r="A9624" s="6" t="s">
        <v>207</v>
      </c>
      <c r="B9624" s="6" t="s">
        <v>190</v>
      </c>
      <c r="C9624" s="6" t="s">
        <v>166</v>
      </c>
      <c r="D9624">
        <v>1.42953</v>
      </c>
      <c r="E9624" s="6" t="s">
        <v>48</v>
      </c>
      <c r="F9624" s="6" t="s">
        <v>47</v>
      </c>
      <c r="G9624">
        <v>20260723</v>
      </c>
    </row>
    <row r="9625" spans="1:7" x14ac:dyDescent="0.2">
      <c r="A9625" s="6" t="s">
        <v>207</v>
      </c>
      <c r="B9625" s="6" t="s">
        <v>190</v>
      </c>
      <c r="C9625" s="6" t="s">
        <v>166</v>
      </c>
      <c r="D9625">
        <v>1313.71264</v>
      </c>
      <c r="E9625" s="6" t="s">
        <v>50</v>
      </c>
      <c r="F9625" s="6" t="s">
        <v>49</v>
      </c>
      <c r="G9625">
        <v>20260723</v>
      </c>
    </row>
    <row r="9626" spans="1:7" x14ac:dyDescent="0.2">
      <c r="A9626" s="6" t="s">
        <v>207</v>
      </c>
      <c r="B9626" s="6" t="s">
        <v>190</v>
      </c>
      <c r="C9626" s="6" t="s">
        <v>166</v>
      </c>
      <c r="D9626">
        <v>3.802216</v>
      </c>
      <c r="E9626" s="6" t="s">
        <v>52</v>
      </c>
      <c r="F9626" s="6" t="s">
        <v>51</v>
      </c>
      <c r="G9626">
        <v>20260723</v>
      </c>
    </row>
    <row r="9627" spans="1:7" x14ac:dyDescent="0.2">
      <c r="A9627" s="6" t="s">
        <v>207</v>
      </c>
      <c r="B9627" s="6" t="s">
        <v>190</v>
      </c>
      <c r="C9627" s="6" t="s">
        <v>166</v>
      </c>
      <c r="D9627">
        <v>426.96087599999998</v>
      </c>
      <c r="E9627" s="6" t="s">
        <v>54</v>
      </c>
      <c r="F9627" s="6" t="s">
        <v>53</v>
      </c>
      <c r="G9627">
        <v>20260723</v>
      </c>
    </row>
    <row r="9628" spans="1:7" x14ac:dyDescent="0.2">
      <c r="A9628" s="6" t="s">
        <v>207</v>
      </c>
      <c r="B9628" s="6" t="s">
        <v>190</v>
      </c>
      <c r="C9628" s="6" t="s">
        <v>166</v>
      </c>
      <c r="D9628">
        <v>1.51085</v>
      </c>
      <c r="E9628" s="6" t="s">
        <v>56</v>
      </c>
      <c r="F9628" s="6" t="s">
        <v>55</v>
      </c>
      <c r="G9628">
        <v>20260723</v>
      </c>
    </row>
    <row r="9629" spans="1:7" x14ac:dyDescent="0.2">
      <c r="A9629" s="6" t="s">
        <v>207</v>
      </c>
      <c r="B9629" s="6" t="s">
        <v>190</v>
      </c>
      <c r="C9629" s="6" t="s">
        <v>166</v>
      </c>
      <c r="D9629">
        <v>3055.931959</v>
      </c>
      <c r="E9629" s="6" t="s">
        <v>58</v>
      </c>
      <c r="F9629" s="6" t="s">
        <v>57</v>
      </c>
      <c r="G9629">
        <v>20260723</v>
      </c>
    </row>
    <row r="9630" spans="1:7" x14ac:dyDescent="0.2">
      <c r="A9630" s="6" t="s">
        <v>207</v>
      </c>
      <c r="B9630" s="6" t="s">
        <v>190</v>
      </c>
      <c r="C9630" s="6" t="s">
        <v>166</v>
      </c>
      <c r="D9630">
        <v>185.79931500000001</v>
      </c>
      <c r="E9630" s="6" t="s">
        <v>60</v>
      </c>
      <c r="F9630" s="6" t="s">
        <v>59</v>
      </c>
      <c r="G9630">
        <v>20260723</v>
      </c>
    </row>
    <row r="9631" spans="1:7" x14ac:dyDescent="0.2">
      <c r="A9631" s="6" t="s">
        <v>207</v>
      </c>
      <c r="B9631" s="6" t="s">
        <v>190</v>
      </c>
      <c r="C9631" s="6" t="s">
        <v>166</v>
      </c>
      <c r="D9631">
        <v>38.979653999999996</v>
      </c>
      <c r="E9631" s="6" t="s">
        <v>62</v>
      </c>
      <c r="F9631" s="6" t="s">
        <v>61</v>
      </c>
      <c r="G9631">
        <v>20260723</v>
      </c>
    </row>
    <row r="9632" spans="1:7" x14ac:dyDescent="0.2">
      <c r="A9632" s="6" t="s">
        <v>207</v>
      </c>
      <c r="B9632" s="6" t="s">
        <v>190</v>
      </c>
      <c r="C9632" s="6" t="s">
        <v>166</v>
      </c>
      <c r="D9632">
        <v>12.858717</v>
      </c>
      <c r="E9632" s="6" t="s">
        <v>64</v>
      </c>
      <c r="F9632" s="6" t="s">
        <v>63</v>
      </c>
      <c r="G9632">
        <v>20260723</v>
      </c>
    </row>
    <row r="9633" spans="1:7" x14ac:dyDescent="0.2">
      <c r="A9633" s="6" t="s">
        <v>207</v>
      </c>
      <c r="B9633" s="6" t="s">
        <v>190</v>
      </c>
      <c r="C9633" s="6" t="s">
        <v>166</v>
      </c>
      <c r="D9633">
        <v>133.96094400000001</v>
      </c>
      <c r="E9633" s="6" t="s">
        <v>66</v>
      </c>
      <c r="F9633" s="6" t="s">
        <v>65</v>
      </c>
      <c r="G9633">
        <v>20260723</v>
      </c>
    </row>
    <row r="9634" spans="1:7" x14ac:dyDescent="0.2">
      <c r="A9634" s="6" t="s">
        <v>207</v>
      </c>
      <c r="B9634" s="6" t="s">
        <v>190</v>
      </c>
      <c r="C9634" s="6" t="s">
        <v>166</v>
      </c>
      <c r="D9634">
        <v>408.42156699999998</v>
      </c>
      <c r="E9634" s="6" t="s">
        <v>68</v>
      </c>
      <c r="F9634" s="6" t="s">
        <v>67</v>
      </c>
      <c r="G9634">
        <v>20260723</v>
      </c>
    </row>
    <row r="9635" spans="1:7" x14ac:dyDescent="0.2">
      <c r="A9635" s="6" t="s">
        <v>207</v>
      </c>
      <c r="B9635" s="6" t="s">
        <v>190</v>
      </c>
      <c r="C9635" s="6" t="s">
        <v>166</v>
      </c>
      <c r="D9635">
        <v>363.059551</v>
      </c>
      <c r="E9635" s="6" t="s">
        <v>70</v>
      </c>
      <c r="F9635" s="6" t="s">
        <v>69</v>
      </c>
      <c r="G9635">
        <v>20260723</v>
      </c>
    </row>
    <row r="9636" spans="1:7" x14ac:dyDescent="0.2">
      <c r="A9636" s="6" t="s">
        <v>207</v>
      </c>
      <c r="B9636" s="6" t="s">
        <v>190</v>
      </c>
      <c r="C9636" s="6" t="s">
        <v>166</v>
      </c>
      <c r="D9636">
        <v>351.168655</v>
      </c>
      <c r="E9636" s="6" t="s">
        <v>72</v>
      </c>
      <c r="F9636" s="6" t="s">
        <v>71</v>
      </c>
      <c r="G9636">
        <v>20260723</v>
      </c>
    </row>
    <row r="9637" spans="1:7" x14ac:dyDescent="0.2">
      <c r="A9637" s="6" t="s">
        <v>207</v>
      </c>
      <c r="B9637" s="6" t="s">
        <v>190</v>
      </c>
      <c r="C9637" s="6" t="s">
        <v>166</v>
      </c>
      <c r="D9637">
        <v>11.890895</v>
      </c>
      <c r="E9637" s="6" t="s">
        <v>74</v>
      </c>
      <c r="F9637" s="6" t="s">
        <v>73</v>
      </c>
      <c r="G9637">
        <v>20260723</v>
      </c>
    </row>
    <row r="9638" spans="1:7" x14ac:dyDescent="0.2">
      <c r="A9638" s="6" t="s">
        <v>207</v>
      </c>
      <c r="B9638" s="6" t="s">
        <v>190</v>
      </c>
      <c r="C9638" s="6" t="s">
        <v>166</v>
      </c>
      <c r="D9638">
        <v>45.4041</v>
      </c>
      <c r="E9638" s="6" t="s">
        <v>76</v>
      </c>
      <c r="F9638" s="6" t="s">
        <v>75</v>
      </c>
      <c r="G9638">
        <v>20260723</v>
      </c>
    </row>
    <row r="9639" spans="1:7" x14ac:dyDescent="0.2">
      <c r="A9639" s="6" t="s">
        <v>207</v>
      </c>
      <c r="B9639" s="6" t="s">
        <v>190</v>
      </c>
      <c r="C9639" s="6" t="s">
        <v>166</v>
      </c>
      <c r="D9639">
        <v>31.318860999999998</v>
      </c>
      <c r="E9639" s="6" t="s">
        <v>78</v>
      </c>
      <c r="F9639" s="6" t="s">
        <v>77</v>
      </c>
      <c r="G9639">
        <v>20260723</v>
      </c>
    </row>
    <row r="9640" spans="1:7" x14ac:dyDescent="0.2">
      <c r="A9640" s="6" t="s">
        <v>207</v>
      </c>
      <c r="B9640" s="6" t="s">
        <v>190</v>
      </c>
      <c r="C9640" s="6" t="s">
        <v>166</v>
      </c>
      <c r="D9640">
        <v>14.085239</v>
      </c>
      <c r="E9640" s="6" t="s">
        <v>80</v>
      </c>
      <c r="F9640" s="6" t="s">
        <v>79</v>
      </c>
      <c r="G9640">
        <v>20260723</v>
      </c>
    </row>
    <row r="9641" spans="1:7" x14ac:dyDescent="0.2">
      <c r="A9641" s="6" t="s">
        <v>207</v>
      </c>
      <c r="B9641" s="6" t="s">
        <v>190</v>
      </c>
      <c r="C9641" s="6" t="s">
        <v>166</v>
      </c>
      <c r="D9641">
        <v>-4.2083000000000002E-2</v>
      </c>
      <c r="E9641" s="6" t="s">
        <v>82</v>
      </c>
      <c r="F9641" s="6" t="s">
        <v>81</v>
      </c>
      <c r="G9641">
        <v>20260723</v>
      </c>
    </row>
    <row r="9642" spans="1:7" x14ac:dyDescent="0.2">
      <c r="A9642" s="6" t="s">
        <v>207</v>
      </c>
      <c r="B9642" s="6" t="s">
        <v>190</v>
      </c>
      <c r="C9642" s="6" t="s">
        <v>166</v>
      </c>
      <c r="D9642">
        <v>5.1255420000000003</v>
      </c>
      <c r="E9642" s="6" t="s">
        <v>84</v>
      </c>
      <c r="F9642" s="6" t="s">
        <v>83</v>
      </c>
      <c r="G9642">
        <v>20260723</v>
      </c>
    </row>
    <row r="9643" spans="1:7" x14ac:dyDescent="0.2">
      <c r="A9643" s="6" t="s">
        <v>207</v>
      </c>
      <c r="B9643" s="6" t="s">
        <v>190</v>
      </c>
      <c r="C9643" s="6" t="s">
        <v>166</v>
      </c>
      <c r="D9643">
        <v>222.66895</v>
      </c>
      <c r="E9643" s="6" t="s">
        <v>86</v>
      </c>
      <c r="F9643" s="6" t="s">
        <v>85</v>
      </c>
      <c r="G9643">
        <v>20260723</v>
      </c>
    </row>
    <row r="9644" spans="1:7" x14ac:dyDescent="0.2">
      <c r="A9644" s="6" t="s">
        <v>207</v>
      </c>
      <c r="B9644" s="6" t="s">
        <v>190</v>
      </c>
      <c r="C9644" s="6" t="s">
        <v>166</v>
      </c>
      <c r="D9644">
        <v>45.867668999999999</v>
      </c>
      <c r="E9644" s="6" t="s">
        <v>88</v>
      </c>
      <c r="F9644" s="6" t="s">
        <v>87</v>
      </c>
      <c r="G9644">
        <v>20260723</v>
      </c>
    </row>
    <row r="9645" spans="1:7" x14ac:dyDescent="0.2">
      <c r="A9645" s="6" t="s">
        <v>207</v>
      </c>
      <c r="B9645" s="6" t="s">
        <v>190</v>
      </c>
      <c r="C9645" s="6" t="s">
        <v>166</v>
      </c>
      <c r="D9645">
        <v>108.595703</v>
      </c>
      <c r="E9645" s="6" t="s">
        <v>90</v>
      </c>
      <c r="F9645" s="6" t="s">
        <v>89</v>
      </c>
      <c r="G9645">
        <v>20260723</v>
      </c>
    </row>
    <row r="9646" spans="1:7" x14ac:dyDescent="0.2">
      <c r="A9646" s="6" t="s">
        <v>207</v>
      </c>
      <c r="B9646" s="6" t="s">
        <v>190</v>
      </c>
      <c r="C9646" s="6" t="s">
        <v>166</v>
      </c>
      <c r="D9646">
        <v>3.8917030000000001</v>
      </c>
      <c r="E9646" s="6" t="s">
        <v>92</v>
      </c>
      <c r="F9646" s="6" t="s">
        <v>91</v>
      </c>
      <c r="G9646">
        <v>20260723</v>
      </c>
    </row>
    <row r="9647" spans="1:7" x14ac:dyDescent="0.2">
      <c r="A9647" s="6" t="s">
        <v>207</v>
      </c>
      <c r="B9647" s="6" t="s">
        <v>190</v>
      </c>
      <c r="C9647" s="6" t="s">
        <v>166</v>
      </c>
      <c r="D9647">
        <v>0</v>
      </c>
      <c r="E9647" s="6" t="s">
        <v>94</v>
      </c>
      <c r="F9647" s="6" t="s">
        <v>93</v>
      </c>
      <c r="G9647">
        <v>20260723</v>
      </c>
    </row>
    <row r="9648" spans="1:7" x14ac:dyDescent="0.2">
      <c r="A9648" s="6" t="s">
        <v>207</v>
      </c>
      <c r="B9648" s="6" t="s">
        <v>190</v>
      </c>
      <c r="C9648" s="6" t="s">
        <v>166</v>
      </c>
      <c r="D9648">
        <v>592.24418000000003</v>
      </c>
      <c r="E9648" s="6" t="s">
        <v>96</v>
      </c>
      <c r="F9648" s="6" t="s">
        <v>95</v>
      </c>
      <c r="G9648">
        <v>20260723</v>
      </c>
    </row>
    <row r="9649" spans="1:7" x14ac:dyDescent="0.2">
      <c r="A9649" s="6" t="s">
        <v>207</v>
      </c>
      <c r="B9649" s="6" t="s">
        <v>190</v>
      </c>
      <c r="C9649" s="6" t="s">
        <v>166</v>
      </c>
      <c r="D9649">
        <v>22.576235</v>
      </c>
      <c r="E9649" s="6" t="s">
        <v>98</v>
      </c>
      <c r="F9649" s="6" t="s">
        <v>97</v>
      </c>
      <c r="G9649">
        <v>20260723</v>
      </c>
    </row>
    <row r="9650" spans="1:7" x14ac:dyDescent="0.2">
      <c r="A9650" s="6" t="s">
        <v>207</v>
      </c>
      <c r="B9650" s="6" t="s">
        <v>190</v>
      </c>
      <c r="C9650" s="6" t="s">
        <v>166</v>
      </c>
      <c r="D9650">
        <v>19949.839532000002</v>
      </c>
      <c r="E9650" s="6" t="s">
        <v>100</v>
      </c>
      <c r="F9650" s="6" t="s">
        <v>99</v>
      </c>
      <c r="G9650">
        <v>20260723</v>
      </c>
    </row>
    <row r="9651" spans="1:7" x14ac:dyDescent="0.2">
      <c r="A9651" s="6" t="s">
        <v>207</v>
      </c>
      <c r="B9651" s="6" t="s">
        <v>190</v>
      </c>
      <c r="C9651" s="6" t="s">
        <v>166</v>
      </c>
      <c r="E9651" s="6" t="s">
        <v>102</v>
      </c>
      <c r="F9651" s="6" t="s">
        <v>101</v>
      </c>
      <c r="G9651">
        <v>20260723</v>
      </c>
    </row>
    <row r="9652" spans="1:7" x14ac:dyDescent="0.2">
      <c r="A9652" s="6" t="s">
        <v>207</v>
      </c>
      <c r="B9652" s="6" t="s">
        <v>190</v>
      </c>
      <c r="C9652" s="6" t="s">
        <v>166</v>
      </c>
      <c r="D9652">
        <v>3050.615957</v>
      </c>
      <c r="E9652" s="6" t="s">
        <v>167</v>
      </c>
      <c r="F9652" s="6" t="s">
        <v>103</v>
      </c>
      <c r="G9652">
        <v>20260723</v>
      </c>
    </row>
    <row r="9653" spans="1:7" x14ac:dyDescent="0.2">
      <c r="A9653" s="6" t="s">
        <v>207</v>
      </c>
      <c r="B9653" s="6" t="s">
        <v>190</v>
      </c>
      <c r="C9653" s="6" t="s">
        <v>166</v>
      </c>
      <c r="D9653">
        <v>2760.213792</v>
      </c>
      <c r="E9653" s="6" t="s">
        <v>168</v>
      </c>
      <c r="F9653" s="6" t="s">
        <v>104</v>
      </c>
      <c r="G9653">
        <v>20260723</v>
      </c>
    </row>
    <row r="9654" spans="1:7" x14ac:dyDescent="0.2">
      <c r="A9654" s="6" t="s">
        <v>207</v>
      </c>
      <c r="B9654" s="6" t="s">
        <v>190</v>
      </c>
      <c r="C9654" s="6" t="s">
        <v>166</v>
      </c>
      <c r="D9654">
        <v>0</v>
      </c>
      <c r="E9654" s="6" t="s">
        <v>106</v>
      </c>
      <c r="F9654" s="6" t="s">
        <v>105</v>
      </c>
      <c r="G9654">
        <v>20260723</v>
      </c>
    </row>
    <row r="9655" spans="1:7" x14ac:dyDescent="0.2">
      <c r="A9655" s="6" t="s">
        <v>207</v>
      </c>
      <c r="B9655" s="6" t="s">
        <v>190</v>
      </c>
      <c r="C9655" s="6" t="s">
        <v>166</v>
      </c>
      <c r="D9655">
        <v>2590.6391450000001</v>
      </c>
      <c r="E9655" s="6" t="s">
        <v>108</v>
      </c>
      <c r="F9655" s="6" t="s">
        <v>107</v>
      </c>
      <c r="G9655">
        <v>20260723</v>
      </c>
    </row>
    <row r="9656" spans="1:7" x14ac:dyDescent="0.2">
      <c r="A9656" s="6" t="s">
        <v>207</v>
      </c>
      <c r="B9656" s="6" t="s">
        <v>190</v>
      </c>
      <c r="C9656" s="6" t="s">
        <v>166</v>
      </c>
      <c r="D9656">
        <v>169.574647</v>
      </c>
      <c r="E9656" s="6" t="s">
        <v>110</v>
      </c>
      <c r="F9656" s="6" t="s">
        <v>109</v>
      </c>
      <c r="G9656">
        <v>20260723</v>
      </c>
    </row>
    <row r="9657" spans="1:7" x14ac:dyDescent="0.2">
      <c r="A9657" s="6" t="s">
        <v>207</v>
      </c>
      <c r="B9657" s="6" t="s">
        <v>190</v>
      </c>
      <c r="C9657" s="6" t="s">
        <v>166</v>
      </c>
      <c r="D9657">
        <v>290.40216500000002</v>
      </c>
      <c r="E9657" s="6" t="s">
        <v>112</v>
      </c>
      <c r="F9657" s="6" t="s">
        <v>111</v>
      </c>
      <c r="G9657">
        <v>20260723</v>
      </c>
    </row>
    <row r="9658" spans="1:7" x14ac:dyDescent="0.2">
      <c r="A9658" s="6" t="s">
        <v>207</v>
      </c>
      <c r="B9658" s="6" t="s">
        <v>190</v>
      </c>
      <c r="C9658" s="6" t="s">
        <v>166</v>
      </c>
      <c r="D9658">
        <v>0</v>
      </c>
      <c r="E9658" s="6" t="s">
        <v>106</v>
      </c>
      <c r="F9658" s="6" t="s">
        <v>113</v>
      </c>
      <c r="G9658">
        <v>20260723</v>
      </c>
    </row>
    <row r="9659" spans="1:7" x14ac:dyDescent="0.2">
      <c r="A9659" s="6" t="s">
        <v>207</v>
      </c>
      <c r="B9659" s="6" t="s">
        <v>190</v>
      </c>
      <c r="C9659" s="6" t="s">
        <v>166</v>
      </c>
      <c r="D9659">
        <v>263.85559499999999</v>
      </c>
      <c r="E9659" s="6" t="s">
        <v>108</v>
      </c>
      <c r="F9659" s="6" t="s">
        <v>114</v>
      </c>
      <c r="G9659">
        <v>20260723</v>
      </c>
    </row>
    <row r="9660" spans="1:7" x14ac:dyDescent="0.2">
      <c r="A9660" s="6" t="s">
        <v>207</v>
      </c>
      <c r="B9660" s="6" t="s">
        <v>190</v>
      </c>
      <c r="C9660" s="6" t="s">
        <v>166</v>
      </c>
      <c r="D9660">
        <v>26.546569999999999</v>
      </c>
      <c r="E9660" s="6" t="s">
        <v>110</v>
      </c>
      <c r="F9660" s="6" t="s">
        <v>115</v>
      </c>
      <c r="G9660">
        <v>20260723</v>
      </c>
    </row>
    <row r="9661" spans="1:7" x14ac:dyDescent="0.2">
      <c r="A9661" s="6" t="s">
        <v>207</v>
      </c>
      <c r="B9661" s="6" t="s">
        <v>190</v>
      </c>
      <c r="C9661" s="6" t="s">
        <v>166</v>
      </c>
      <c r="D9661">
        <v>8746.2032340000005</v>
      </c>
      <c r="E9661" s="6" t="s">
        <v>117</v>
      </c>
      <c r="F9661" s="6" t="s">
        <v>116</v>
      </c>
      <c r="G9661">
        <v>20260723</v>
      </c>
    </row>
    <row r="9662" spans="1:7" x14ac:dyDescent="0.2">
      <c r="A9662" s="6" t="s">
        <v>207</v>
      </c>
      <c r="B9662" s="6" t="s">
        <v>190</v>
      </c>
      <c r="C9662" s="6" t="s">
        <v>166</v>
      </c>
      <c r="D9662">
        <v>533.56520499999999</v>
      </c>
      <c r="E9662" s="6" t="s">
        <v>119</v>
      </c>
      <c r="F9662" s="6" t="s">
        <v>118</v>
      </c>
      <c r="G9662">
        <v>20260723</v>
      </c>
    </row>
    <row r="9663" spans="1:7" x14ac:dyDescent="0.2">
      <c r="A9663" s="6" t="s">
        <v>207</v>
      </c>
      <c r="B9663" s="6" t="s">
        <v>190</v>
      </c>
      <c r="C9663" s="6" t="s">
        <v>166</v>
      </c>
      <c r="D9663">
        <v>0</v>
      </c>
      <c r="E9663" s="6" t="s">
        <v>106</v>
      </c>
      <c r="F9663" s="6" t="s">
        <v>120</v>
      </c>
      <c r="G9663">
        <v>20260723</v>
      </c>
    </row>
    <row r="9664" spans="1:7" x14ac:dyDescent="0.2">
      <c r="A9664" s="6" t="s">
        <v>207</v>
      </c>
      <c r="B9664" s="6" t="s">
        <v>190</v>
      </c>
      <c r="C9664" s="6" t="s">
        <v>166</v>
      </c>
      <c r="D9664">
        <v>425.84337399999998</v>
      </c>
      <c r="E9664" s="6" t="s">
        <v>108</v>
      </c>
      <c r="F9664" s="6" t="s">
        <v>121</v>
      </c>
      <c r="G9664">
        <v>20260723</v>
      </c>
    </row>
    <row r="9665" spans="1:7" x14ac:dyDescent="0.2">
      <c r="A9665" s="6" t="s">
        <v>207</v>
      </c>
      <c r="B9665" s="6" t="s">
        <v>190</v>
      </c>
      <c r="C9665" s="6" t="s">
        <v>166</v>
      </c>
      <c r="D9665">
        <v>107.72183099999999</v>
      </c>
      <c r="E9665" s="6" t="s">
        <v>110</v>
      </c>
      <c r="F9665" s="6" t="s">
        <v>122</v>
      </c>
      <c r="G9665">
        <v>20260723</v>
      </c>
    </row>
    <row r="9666" spans="1:7" x14ac:dyDescent="0.2">
      <c r="A9666" s="6" t="s">
        <v>207</v>
      </c>
      <c r="B9666" s="6" t="s">
        <v>190</v>
      </c>
      <c r="C9666" s="6" t="s">
        <v>166</v>
      </c>
      <c r="D9666">
        <v>8212.6380289999997</v>
      </c>
      <c r="E9666" s="6" t="s">
        <v>169</v>
      </c>
      <c r="F9666" s="6" t="s">
        <v>123</v>
      </c>
      <c r="G9666">
        <v>20260723</v>
      </c>
    </row>
    <row r="9667" spans="1:7" x14ac:dyDescent="0.2">
      <c r="A9667" s="6" t="s">
        <v>207</v>
      </c>
      <c r="B9667" s="6" t="s">
        <v>190</v>
      </c>
      <c r="C9667" s="6" t="s">
        <v>166</v>
      </c>
      <c r="D9667">
        <v>20.774373000000001</v>
      </c>
      <c r="E9667" s="6" t="s">
        <v>106</v>
      </c>
      <c r="F9667" s="6" t="s">
        <v>124</v>
      </c>
      <c r="G9667">
        <v>20260723</v>
      </c>
    </row>
    <row r="9668" spans="1:7" x14ac:dyDescent="0.2">
      <c r="A9668" s="6" t="s">
        <v>207</v>
      </c>
      <c r="B9668" s="6" t="s">
        <v>190</v>
      </c>
      <c r="C9668" s="6" t="s">
        <v>166</v>
      </c>
      <c r="D9668">
        <v>7854.6128339999996</v>
      </c>
      <c r="E9668" s="6" t="s">
        <v>108</v>
      </c>
      <c r="F9668" s="6" t="s">
        <v>125</v>
      </c>
      <c r="G9668">
        <v>20260723</v>
      </c>
    </row>
    <row r="9669" spans="1:7" x14ac:dyDescent="0.2">
      <c r="A9669" s="6" t="s">
        <v>207</v>
      </c>
      <c r="B9669" s="6" t="s">
        <v>190</v>
      </c>
      <c r="C9669" s="6" t="s">
        <v>166</v>
      </c>
      <c r="D9669">
        <v>337.25082200000003</v>
      </c>
      <c r="E9669" s="6" t="s">
        <v>110</v>
      </c>
      <c r="F9669" s="6" t="s">
        <v>126</v>
      </c>
      <c r="G9669">
        <v>20260723</v>
      </c>
    </row>
    <row r="9670" spans="1:7" x14ac:dyDescent="0.2">
      <c r="A9670" s="6" t="s">
        <v>207</v>
      </c>
      <c r="B9670" s="6" t="s">
        <v>190</v>
      </c>
      <c r="C9670" s="6" t="s">
        <v>166</v>
      </c>
      <c r="D9670">
        <v>3091.7317800000001</v>
      </c>
      <c r="E9670" s="6" t="s">
        <v>170</v>
      </c>
      <c r="F9670" s="6" t="s">
        <v>127</v>
      </c>
      <c r="G9670">
        <v>20260723</v>
      </c>
    </row>
    <row r="9671" spans="1:7" x14ac:dyDescent="0.2">
      <c r="A9671" s="6" t="s">
        <v>207</v>
      </c>
      <c r="B9671" s="6" t="s">
        <v>190</v>
      </c>
      <c r="C9671" s="6" t="s">
        <v>166</v>
      </c>
      <c r="D9671">
        <v>5.1122040000000002</v>
      </c>
      <c r="E9671" s="6" t="s">
        <v>106</v>
      </c>
      <c r="F9671" s="6" t="s">
        <v>128</v>
      </c>
      <c r="G9671">
        <v>20260723</v>
      </c>
    </row>
    <row r="9672" spans="1:7" x14ac:dyDescent="0.2">
      <c r="A9672" s="6" t="s">
        <v>207</v>
      </c>
      <c r="B9672" s="6" t="s">
        <v>190</v>
      </c>
      <c r="C9672" s="6" t="s">
        <v>166</v>
      </c>
      <c r="D9672">
        <v>3047.0172429999998</v>
      </c>
      <c r="E9672" s="6" t="s">
        <v>108</v>
      </c>
      <c r="F9672" s="6" t="s">
        <v>129</v>
      </c>
      <c r="G9672">
        <v>20260723</v>
      </c>
    </row>
    <row r="9673" spans="1:7" x14ac:dyDescent="0.2">
      <c r="A9673" s="6" t="s">
        <v>207</v>
      </c>
      <c r="B9673" s="6" t="s">
        <v>190</v>
      </c>
      <c r="C9673" s="6" t="s">
        <v>166</v>
      </c>
      <c r="D9673">
        <v>39.602333000000002</v>
      </c>
      <c r="E9673" s="6" t="s">
        <v>110</v>
      </c>
      <c r="F9673" s="6" t="s">
        <v>130</v>
      </c>
      <c r="G9673">
        <v>20260723</v>
      </c>
    </row>
    <row r="9674" spans="1:7" x14ac:dyDescent="0.2">
      <c r="A9674" s="6" t="s">
        <v>207</v>
      </c>
      <c r="B9674" s="6" t="s">
        <v>190</v>
      </c>
      <c r="C9674" s="6" t="s">
        <v>166</v>
      </c>
      <c r="E9674" s="6" t="s">
        <v>132</v>
      </c>
      <c r="F9674" s="6" t="s">
        <v>131</v>
      </c>
      <c r="G9674">
        <v>20260723</v>
      </c>
    </row>
    <row r="9675" spans="1:7" x14ac:dyDescent="0.2">
      <c r="A9675" s="6" t="s">
        <v>207</v>
      </c>
      <c r="B9675" s="6" t="s">
        <v>190</v>
      </c>
      <c r="C9675" s="6" t="s">
        <v>166</v>
      </c>
      <c r="D9675">
        <v>2.3299370000000001</v>
      </c>
      <c r="E9675" s="6" t="s">
        <v>134</v>
      </c>
      <c r="F9675" s="6" t="s">
        <v>133</v>
      </c>
      <c r="G9675">
        <v>20260723</v>
      </c>
    </row>
    <row r="9676" spans="1:7" x14ac:dyDescent="0.2">
      <c r="A9676" s="6" t="s">
        <v>207</v>
      </c>
      <c r="B9676" s="6" t="s">
        <v>190</v>
      </c>
      <c r="C9676" s="6" t="s">
        <v>166</v>
      </c>
      <c r="D9676">
        <v>72.779369000000003</v>
      </c>
      <c r="E9676" s="6" t="s">
        <v>136</v>
      </c>
      <c r="F9676" s="6" t="s">
        <v>135</v>
      </c>
      <c r="G9676">
        <v>20260723</v>
      </c>
    </row>
    <row r="9677" spans="1:7" x14ac:dyDescent="0.2">
      <c r="A9677" s="6" t="s">
        <v>207</v>
      </c>
      <c r="B9677" s="6" t="s">
        <v>190</v>
      </c>
      <c r="C9677" s="6" t="s">
        <v>166</v>
      </c>
      <c r="D9677">
        <v>140.92555899999999</v>
      </c>
      <c r="E9677" s="6" t="s">
        <v>138</v>
      </c>
      <c r="F9677" s="6" t="s">
        <v>137</v>
      </c>
      <c r="G9677">
        <v>20260723</v>
      </c>
    </row>
    <row r="9678" spans="1:7" x14ac:dyDescent="0.2">
      <c r="A9678" s="6" t="s">
        <v>207</v>
      </c>
      <c r="B9678" s="6" t="s">
        <v>190</v>
      </c>
      <c r="C9678" s="6" t="s">
        <v>166</v>
      </c>
      <c r="D9678">
        <v>42.047544000000002</v>
      </c>
      <c r="E9678" s="6" t="s">
        <v>140</v>
      </c>
      <c r="F9678" s="6" t="s">
        <v>139</v>
      </c>
      <c r="G9678">
        <v>20260723</v>
      </c>
    </row>
    <row r="9679" spans="1:7" x14ac:dyDescent="0.2">
      <c r="A9679" s="6" t="s">
        <v>207</v>
      </c>
      <c r="B9679" s="6" t="s">
        <v>190</v>
      </c>
      <c r="C9679" s="6" t="s">
        <v>166</v>
      </c>
      <c r="D9679">
        <v>52.513635000000001</v>
      </c>
      <c r="E9679" s="6" t="s">
        <v>142</v>
      </c>
      <c r="F9679" s="6" t="s">
        <v>141</v>
      </c>
      <c r="G9679">
        <v>20260723</v>
      </c>
    </row>
    <row r="9680" spans="1:7" x14ac:dyDescent="0.2">
      <c r="A9680" s="6" t="s">
        <v>207</v>
      </c>
      <c r="B9680" s="6" t="s">
        <v>190</v>
      </c>
      <c r="C9680" s="6" t="s">
        <v>166</v>
      </c>
      <c r="D9680">
        <v>1.310713</v>
      </c>
      <c r="E9680" s="6" t="s">
        <v>52</v>
      </c>
      <c r="F9680" s="6" t="s">
        <v>143</v>
      </c>
      <c r="G9680">
        <v>20260723</v>
      </c>
    </row>
    <row r="9681" spans="1:7" x14ac:dyDescent="0.2">
      <c r="A9681" s="6" t="s">
        <v>207</v>
      </c>
      <c r="B9681" s="6" t="s">
        <v>190</v>
      </c>
      <c r="C9681" s="6" t="s">
        <v>166</v>
      </c>
      <c r="D9681">
        <v>0.81917099999999998</v>
      </c>
      <c r="E9681" s="6" t="s">
        <v>145</v>
      </c>
      <c r="F9681" s="6" t="s">
        <v>144</v>
      </c>
      <c r="G9681">
        <v>20260723</v>
      </c>
    </row>
    <row r="9682" spans="1:7" x14ac:dyDescent="0.2">
      <c r="A9682" s="6" t="s">
        <v>207</v>
      </c>
      <c r="B9682" s="6" t="s">
        <v>190</v>
      </c>
      <c r="C9682" s="6" t="s">
        <v>166</v>
      </c>
      <c r="D9682">
        <v>32.025976999999997</v>
      </c>
      <c r="E9682" s="6" t="s">
        <v>147</v>
      </c>
      <c r="F9682" s="6" t="s">
        <v>146</v>
      </c>
      <c r="G9682">
        <v>20260723</v>
      </c>
    </row>
    <row r="9683" spans="1:7" x14ac:dyDescent="0.2">
      <c r="A9683" s="6" t="s">
        <v>207</v>
      </c>
      <c r="B9683" s="6" t="s">
        <v>190</v>
      </c>
      <c r="C9683" s="6" t="s">
        <v>166</v>
      </c>
      <c r="D9683">
        <v>145.41771399999999</v>
      </c>
      <c r="E9683" s="6" t="s">
        <v>149</v>
      </c>
      <c r="F9683" s="6" t="s">
        <v>148</v>
      </c>
      <c r="G9683">
        <v>20260723</v>
      </c>
    </row>
    <row r="9684" spans="1:7" x14ac:dyDescent="0.2">
      <c r="A9684" s="6" t="s">
        <v>207</v>
      </c>
      <c r="B9684" s="6" t="s">
        <v>190</v>
      </c>
      <c r="C9684" s="6" t="s">
        <v>166</v>
      </c>
      <c r="D9684">
        <v>153.40857600000001</v>
      </c>
      <c r="E9684" s="6" t="s">
        <v>151</v>
      </c>
      <c r="F9684" s="6" t="s">
        <v>150</v>
      </c>
      <c r="G9684">
        <v>20260723</v>
      </c>
    </row>
    <row r="9685" spans="1:7" x14ac:dyDescent="0.2">
      <c r="A9685" s="6" t="s">
        <v>207</v>
      </c>
      <c r="B9685" s="6" t="s">
        <v>190</v>
      </c>
      <c r="C9685" s="6" t="s">
        <v>166</v>
      </c>
      <c r="D9685">
        <v>312.79745600000001</v>
      </c>
      <c r="E9685" s="6" t="s">
        <v>153</v>
      </c>
      <c r="F9685" s="6" t="s">
        <v>152</v>
      </c>
      <c r="G9685">
        <v>20260723</v>
      </c>
    </row>
    <row r="9686" spans="1:7" x14ac:dyDescent="0.2">
      <c r="A9686" s="6" t="s">
        <v>207</v>
      </c>
      <c r="B9686" s="6" t="s">
        <v>190</v>
      </c>
      <c r="C9686" s="6" t="s">
        <v>166</v>
      </c>
      <c r="D9686">
        <v>54.5</v>
      </c>
      <c r="E9686" s="6" t="s">
        <v>155</v>
      </c>
      <c r="F9686" s="6" t="s">
        <v>154</v>
      </c>
      <c r="G9686">
        <v>20260723</v>
      </c>
    </row>
    <row r="9687" spans="1:7" x14ac:dyDescent="0.2">
      <c r="A9687" s="6" t="s">
        <v>207</v>
      </c>
      <c r="B9687" s="6" t="s">
        <v>190</v>
      </c>
      <c r="C9687" s="6" t="s">
        <v>166</v>
      </c>
      <c r="D9687">
        <v>0</v>
      </c>
      <c r="E9687" s="6" t="s">
        <v>157</v>
      </c>
      <c r="F9687" s="6" t="s">
        <v>156</v>
      </c>
      <c r="G9687">
        <v>20260723</v>
      </c>
    </row>
    <row r="9688" spans="1:7" x14ac:dyDescent="0.2">
      <c r="A9688" s="6" t="s">
        <v>207</v>
      </c>
      <c r="B9688" s="6" t="s">
        <v>190</v>
      </c>
      <c r="C9688" s="6" t="s">
        <v>166</v>
      </c>
      <c r="D9688">
        <v>54.5</v>
      </c>
      <c r="E9688" s="6" t="s">
        <v>159</v>
      </c>
      <c r="F9688" s="6" t="s">
        <v>158</v>
      </c>
      <c r="G9688">
        <v>20260723</v>
      </c>
    </row>
    <row r="9689" spans="1:7" x14ac:dyDescent="0.2">
      <c r="A9689" s="6" t="s">
        <v>207</v>
      </c>
      <c r="B9689" s="6" t="s">
        <v>190</v>
      </c>
      <c r="C9689" s="6" t="s">
        <v>166</v>
      </c>
      <c r="D9689">
        <v>181.49752899999999</v>
      </c>
      <c r="E9689" s="6" t="s">
        <v>161</v>
      </c>
      <c r="F9689" s="6" t="s">
        <v>160</v>
      </c>
      <c r="G9689">
        <v>20260723</v>
      </c>
    </row>
    <row r="9690" spans="1:7" x14ac:dyDescent="0.2">
      <c r="A9690" s="6" t="s">
        <v>207</v>
      </c>
      <c r="B9690" s="6" t="s">
        <v>190</v>
      </c>
      <c r="C9690" s="6" t="s">
        <v>166</v>
      </c>
      <c r="D9690">
        <v>16080.924152</v>
      </c>
      <c r="E9690" s="6" t="s">
        <v>163</v>
      </c>
      <c r="F9690" s="6" t="s">
        <v>162</v>
      </c>
      <c r="G9690">
        <v>20260723</v>
      </c>
    </row>
    <row r="9691" spans="1:7" x14ac:dyDescent="0.2">
      <c r="A9691" s="6" t="s">
        <v>207</v>
      </c>
      <c r="B9691" s="6" t="s">
        <v>190</v>
      </c>
      <c r="C9691" s="6" t="s">
        <v>166</v>
      </c>
      <c r="D9691">
        <v>3868.9153799999999</v>
      </c>
      <c r="E9691" s="6" t="s">
        <v>165</v>
      </c>
      <c r="F9691" s="6" t="s">
        <v>164</v>
      </c>
      <c r="G9691">
        <v>20260723</v>
      </c>
    </row>
    <row r="9692" spans="1:7" x14ac:dyDescent="0.2">
      <c r="A9692" s="6" t="s">
        <v>207</v>
      </c>
      <c r="B9692" s="6" t="s">
        <v>191</v>
      </c>
      <c r="C9692" s="6" t="s">
        <v>166</v>
      </c>
      <c r="E9692" s="6" t="s">
        <v>12</v>
      </c>
      <c r="F9692" s="6" t="s">
        <v>11</v>
      </c>
      <c r="G9692">
        <v>20260723</v>
      </c>
    </row>
    <row r="9693" spans="1:7" x14ac:dyDescent="0.2">
      <c r="A9693" s="6" t="s">
        <v>207</v>
      </c>
      <c r="B9693" s="6" t="s">
        <v>191</v>
      </c>
      <c r="C9693" s="6" t="s">
        <v>166</v>
      </c>
      <c r="E9693" s="6" t="s">
        <v>16</v>
      </c>
      <c r="F9693" s="6" t="s">
        <v>15</v>
      </c>
      <c r="G9693">
        <v>20260723</v>
      </c>
    </row>
    <row r="9694" spans="1:7" x14ac:dyDescent="0.2">
      <c r="A9694" s="6" t="s">
        <v>207</v>
      </c>
      <c r="B9694" s="6" t="s">
        <v>191</v>
      </c>
      <c r="C9694" s="6" t="s">
        <v>166</v>
      </c>
      <c r="E9694" s="6" t="s">
        <v>18</v>
      </c>
      <c r="F9694" s="6" t="s">
        <v>17</v>
      </c>
      <c r="G9694">
        <v>20260723</v>
      </c>
    </row>
    <row r="9695" spans="1:7" x14ac:dyDescent="0.2">
      <c r="A9695" s="6" t="s">
        <v>207</v>
      </c>
      <c r="B9695" s="6" t="s">
        <v>191</v>
      </c>
      <c r="C9695" s="6" t="s">
        <v>166</v>
      </c>
      <c r="D9695">
        <v>0</v>
      </c>
      <c r="E9695" s="6" t="s">
        <v>20</v>
      </c>
      <c r="F9695" s="6" t="s">
        <v>19</v>
      </c>
      <c r="G9695">
        <v>20260723</v>
      </c>
    </row>
    <row r="9696" spans="1:7" x14ac:dyDescent="0.2">
      <c r="A9696" s="6" t="s">
        <v>207</v>
      </c>
      <c r="B9696" s="6" t="s">
        <v>191</v>
      </c>
      <c r="C9696" s="6" t="s">
        <v>166</v>
      </c>
      <c r="D9696">
        <v>365.52771200000001</v>
      </c>
      <c r="E9696" s="6" t="s">
        <v>22</v>
      </c>
      <c r="F9696" s="6" t="s">
        <v>21</v>
      </c>
      <c r="G9696">
        <v>20260723</v>
      </c>
    </row>
    <row r="9697" spans="1:7" x14ac:dyDescent="0.2">
      <c r="A9697" s="6" t="s">
        <v>207</v>
      </c>
      <c r="B9697" s="6" t="s">
        <v>191</v>
      </c>
      <c r="C9697" s="6" t="s">
        <v>166</v>
      </c>
      <c r="D9697">
        <v>0</v>
      </c>
      <c r="E9697" s="6" t="s">
        <v>24</v>
      </c>
      <c r="F9697" s="6" t="s">
        <v>23</v>
      </c>
      <c r="G9697">
        <v>20260723</v>
      </c>
    </row>
    <row r="9698" spans="1:7" x14ac:dyDescent="0.2">
      <c r="A9698" s="6" t="s">
        <v>207</v>
      </c>
      <c r="B9698" s="6" t="s">
        <v>191</v>
      </c>
      <c r="C9698" s="6" t="s">
        <v>166</v>
      </c>
      <c r="D9698">
        <v>417.16085600000002</v>
      </c>
      <c r="E9698" s="6" t="s">
        <v>26</v>
      </c>
      <c r="F9698" s="6" t="s">
        <v>25</v>
      </c>
      <c r="G9698">
        <v>20260723</v>
      </c>
    </row>
    <row r="9699" spans="1:7" x14ac:dyDescent="0.2">
      <c r="A9699" s="6" t="s">
        <v>207</v>
      </c>
      <c r="B9699" s="6" t="s">
        <v>191</v>
      </c>
      <c r="C9699" s="6" t="s">
        <v>166</v>
      </c>
      <c r="D9699">
        <v>14311.879766</v>
      </c>
      <c r="E9699" s="6" t="s">
        <v>28</v>
      </c>
      <c r="F9699" s="6" t="s">
        <v>27</v>
      </c>
      <c r="G9699">
        <v>20260723</v>
      </c>
    </row>
    <row r="9700" spans="1:7" x14ac:dyDescent="0.2">
      <c r="A9700" s="6" t="s">
        <v>207</v>
      </c>
      <c r="B9700" s="6" t="s">
        <v>191</v>
      </c>
      <c r="C9700" s="6" t="s">
        <v>166</v>
      </c>
      <c r="D9700">
        <v>293.806105</v>
      </c>
      <c r="E9700" s="6" t="s">
        <v>30</v>
      </c>
      <c r="F9700" s="6" t="s">
        <v>29</v>
      </c>
      <c r="G9700">
        <v>20260723</v>
      </c>
    </row>
    <row r="9701" spans="1:7" x14ac:dyDescent="0.2">
      <c r="A9701" s="6" t="s">
        <v>207</v>
      </c>
      <c r="B9701" s="6" t="s">
        <v>191</v>
      </c>
      <c r="C9701" s="6" t="s">
        <v>166</v>
      </c>
      <c r="D9701">
        <v>443.19998099999998</v>
      </c>
      <c r="E9701" s="6" t="s">
        <v>32</v>
      </c>
      <c r="F9701" s="6" t="s">
        <v>31</v>
      </c>
      <c r="G9701">
        <v>20260723</v>
      </c>
    </row>
    <row r="9702" spans="1:7" x14ac:dyDescent="0.2">
      <c r="A9702" s="6" t="s">
        <v>207</v>
      </c>
      <c r="B9702" s="6" t="s">
        <v>191</v>
      </c>
      <c r="C9702" s="6" t="s">
        <v>166</v>
      </c>
      <c r="D9702">
        <v>225.18523500000001</v>
      </c>
      <c r="E9702" s="6" t="s">
        <v>34</v>
      </c>
      <c r="F9702" s="6" t="s">
        <v>33</v>
      </c>
      <c r="G9702">
        <v>20260723</v>
      </c>
    </row>
    <row r="9703" spans="1:7" x14ac:dyDescent="0.2">
      <c r="A9703" s="6" t="s">
        <v>207</v>
      </c>
      <c r="B9703" s="6" t="s">
        <v>191</v>
      </c>
      <c r="C9703" s="6" t="s">
        <v>166</v>
      </c>
      <c r="D9703">
        <v>202.84806800000001</v>
      </c>
      <c r="E9703" s="6" t="s">
        <v>36</v>
      </c>
      <c r="F9703" s="6" t="s">
        <v>35</v>
      </c>
      <c r="G9703">
        <v>20260723</v>
      </c>
    </row>
    <row r="9704" spans="1:7" x14ac:dyDescent="0.2">
      <c r="A9704" s="6" t="s">
        <v>207</v>
      </c>
      <c r="B9704" s="6" t="s">
        <v>191</v>
      </c>
      <c r="C9704" s="6" t="s">
        <v>166</v>
      </c>
      <c r="D9704">
        <v>22.337167999999998</v>
      </c>
      <c r="E9704" s="6" t="s">
        <v>38</v>
      </c>
      <c r="F9704" s="6" t="s">
        <v>37</v>
      </c>
      <c r="G9704">
        <v>20260723</v>
      </c>
    </row>
    <row r="9705" spans="1:7" x14ac:dyDescent="0.2">
      <c r="A9705" s="6" t="s">
        <v>207</v>
      </c>
      <c r="B9705" s="6" t="s">
        <v>191</v>
      </c>
      <c r="C9705" s="6" t="s">
        <v>166</v>
      </c>
      <c r="D9705">
        <v>11349.308392000001</v>
      </c>
      <c r="E9705" s="6" t="s">
        <v>40</v>
      </c>
      <c r="F9705" s="6" t="s">
        <v>39</v>
      </c>
      <c r="G9705">
        <v>20260723</v>
      </c>
    </row>
    <row r="9706" spans="1:7" x14ac:dyDescent="0.2">
      <c r="A9706" s="6" t="s">
        <v>207</v>
      </c>
      <c r="B9706" s="6" t="s">
        <v>191</v>
      </c>
      <c r="C9706" s="6" t="s">
        <v>166</v>
      </c>
      <c r="D9706">
        <v>8589.7574569999997</v>
      </c>
      <c r="E9706" s="6" t="s">
        <v>42</v>
      </c>
      <c r="F9706" s="6" t="s">
        <v>41</v>
      </c>
      <c r="G9706">
        <v>20260723</v>
      </c>
    </row>
    <row r="9707" spans="1:7" x14ac:dyDescent="0.2">
      <c r="A9707" s="6" t="s">
        <v>207</v>
      </c>
      <c r="B9707" s="6" t="s">
        <v>191</v>
      </c>
      <c r="C9707" s="6" t="s">
        <v>166</v>
      </c>
      <c r="D9707">
        <v>2748.3006150000001</v>
      </c>
      <c r="E9707" s="6" t="s">
        <v>44</v>
      </c>
      <c r="F9707" s="6" t="s">
        <v>43</v>
      </c>
      <c r="G9707">
        <v>20260723</v>
      </c>
    </row>
    <row r="9708" spans="1:7" x14ac:dyDescent="0.2">
      <c r="A9708" s="6" t="s">
        <v>207</v>
      </c>
      <c r="B9708" s="6" t="s">
        <v>191</v>
      </c>
      <c r="C9708" s="6" t="s">
        <v>166</v>
      </c>
      <c r="D9708">
        <v>11.25032</v>
      </c>
      <c r="E9708" s="6" t="s">
        <v>46</v>
      </c>
      <c r="F9708" s="6" t="s">
        <v>45</v>
      </c>
      <c r="G9708">
        <v>20260723</v>
      </c>
    </row>
    <row r="9709" spans="1:7" x14ac:dyDescent="0.2">
      <c r="A9709" s="6" t="s">
        <v>207</v>
      </c>
      <c r="B9709" s="6" t="s">
        <v>191</v>
      </c>
      <c r="C9709" s="6" t="s">
        <v>166</v>
      </c>
      <c r="D9709">
        <v>0</v>
      </c>
      <c r="E9709" s="6" t="s">
        <v>48</v>
      </c>
      <c r="F9709" s="6" t="s">
        <v>47</v>
      </c>
      <c r="G9709">
        <v>20260723</v>
      </c>
    </row>
    <row r="9710" spans="1:7" x14ac:dyDescent="0.2">
      <c r="A9710" s="6" t="s">
        <v>207</v>
      </c>
      <c r="B9710" s="6" t="s">
        <v>191</v>
      </c>
      <c r="C9710" s="6" t="s">
        <v>166</v>
      </c>
      <c r="D9710">
        <v>1556.7473809999999</v>
      </c>
      <c r="E9710" s="6" t="s">
        <v>50</v>
      </c>
      <c r="F9710" s="6" t="s">
        <v>49</v>
      </c>
      <c r="G9710">
        <v>20260723</v>
      </c>
    </row>
    <row r="9711" spans="1:7" x14ac:dyDescent="0.2">
      <c r="A9711" s="6" t="s">
        <v>207</v>
      </c>
      <c r="B9711" s="6" t="s">
        <v>191</v>
      </c>
      <c r="C9711" s="6" t="s">
        <v>166</v>
      </c>
      <c r="D9711">
        <v>1.0806830000000001</v>
      </c>
      <c r="E9711" s="6" t="s">
        <v>52</v>
      </c>
      <c r="F9711" s="6" t="s">
        <v>51</v>
      </c>
      <c r="G9711">
        <v>20260723</v>
      </c>
    </row>
    <row r="9712" spans="1:7" x14ac:dyDescent="0.2">
      <c r="A9712" s="6" t="s">
        <v>207</v>
      </c>
      <c r="B9712" s="6" t="s">
        <v>191</v>
      </c>
      <c r="C9712" s="6" t="s">
        <v>166</v>
      </c>
      <c r="D9712">
        <v>441.06538999999998</v>
      </c>
      <c r="E9712" s="6" t="s">
        <v>54</v>
      </c>
      <c r="F9712" s="6" t="s">
        <v>53</v>
      </c>
      <c r="G9712">
        <v>20260723</v>
      </c>
    </row>
    <row r="9713" spans="1:7" x14ac:dyDescent="0.2">
      <c r="A9713" s="6" t="s">
        <v>207</v>
      </c>
      <c r="B9713" s="6" t="s">
        <v>191</v>
      </c>
      <c r="C9713" s="6" t="s">
        <v>166</v>
      </c>
      <c r="D9713">
        <v>1.486599</v>
      </c>
      <c r="E9713" s="6" t="s">
        <v>56</v>
      </c>
      <c r="F9713" s="6" t="s">
        <v>55</v>
      </c>
      <c r="G9713">
        <v>20260723</v>
      </c>
    </row>
    <row r="9714" spans="1:7" x14ac:dyDescent="0.2">
      <c r="A9714" s="6" t="s">
        <v>207</v>
      </c>
      <c r="B9714" s="6" t="s">
        <v>191</v>
      </c>
      <c r="C9714" s="6" t="s">
        <v>166</v>
      </c>
      <c r="D9714">
        <v>3692.4148070000001</v>
      </c>
      <c r="E9714" s="6" t="s">
        <v>58</v>
      </c>
      <c r="F9714" s="6" t="s">
        <v>57</v>
      </c>
      <c r="G9714">
        <v>20260723</v>
      </c>
    </row>
    <row r="9715" spans="1:7" x14ac:dyDescent="0.2">
      <c r="A9715" s="6" t="s">
        <v>207</v>
      </c>
      <c r="B9715" s="6" t="s">
        <v>191</v>
      </c>
      <c r="C9715" s="6" t="s">
        <v>166</v>
      </c>
      <c r="D9715">
        <v>137.11469299999999</v>
      </c>
      <c r="E9715" s="6" t="s">
        <v>60</v>
      </c>
      <c r="F9715" s="6" t="s">
        <v>59</v>
      </c>
      <c r="G9715">
        <v>20260723</v>
      </c>
    </row>
    <row r="9716" spans="1:7" x14ac:dyDescent="0.2">
      <c r="A9716" s="6" t="s">
        <v>207</v>
      </c>
      <c r="B9716" s="6" t="s">
        <v>191</v>
      </c>
      <c r="C9716" s="6" t="s">
        <v>166</v>
      </c>
      <c r="D9716">
        <v>33.160466</v>
      </c>
      <c r="E9716" s="6" t="s">
        <v>62</v>
      </c>
      <c r="F9716" s="6" t="s">
        <v>61</v>
      </c>
      <c r="G9716">
        <v>20260723</v>
      </c>
    </row>
    <row r="9717" spans="1:7" x14ac:dyDescent="0.2">
      <c r="A9717" s="6" t="s">
        <v>207</v>
      </c>
      <c r="B9717" s="6" t="s">
        <v>191</v>
      </c>
      <c r="C9717" s="6" t="s">
        <v>166</v>
      </c>
      <c r="D9717">
        <v>11.590275</v>
      </c>
      <c r="E9717" s="6" t="s">
        <v>64</v>
      </c>
      <c r="F9717" s="6" t="s">
        <v>63</v>
      </c>
      <c r="G9717">
        <v>20260723</v>
      </c>
    </row>
    <row r="9718" spans="1:7" x14ac:dyDescent="0.2">
      <c r="A9718" s="6" t="s">
        <v>207</v>
      </c>
      <c r="B9718" s="6" t="s">
        <v>191</v>
      </c>
      <c r="C9718" s="6" t="s">
        <v>166</v>
      </c>
      <c r="D9718">
        <v>92.363951999999998</v>
      </c>
      <c r="E9718" s="6" t="s">
        <v>66</v>
      </c>
      <c r="F9718" s="6" t="s">
        <v>65</v>
      </c>
      <c r="G9718">
        <v>20260723</v>
      </c>
    </row>
    <row r="9719" spans="1:7" x14ac:dyDescent="0.2">
      <c r="A9719" s="6" t="s">
        <v>207</v>
      </c>
      <c r="B9719" s="6" t="s">
        <v>191</v>
      </c>
      <c r="C9719" s="6" t="s">
        <v>166</v>
      </c>
      <c r="D9719">
        <v>430.74834299999998</v>
      </c>
      <c r="E9719" s="6" t="s">
        <v>68</v>
      </c>
      <c r="F9719" s="6" t="s">
        <v>67</v>
      </c>
      <c r="G9719">
        <v>20260723</v>
      </c>
    </row>
    <row r="9720" spans="1:7" x14ac:dyDescent="0.2">
      <c r="A9720" s="6" t="s">
        <v>207</v>
      </c>
      <c r="B9720" s="6" t="s">
        <v>191</v>
      </c>
      <c r="C9720" s="6" t="s">
        <v>166</v>
      </c>
      <c r="D9720">
        <v>386.46656899999999</v>
      </c>
      <c r="E9720" s="6" t="s">
        <v>70</v>
      </c>
      <c r="F9720" s="6" t="s">
        <v>69</v>
      </c>
      <c r="G9720">
        <v>20260723</v>
      </c>
    </row>
    <row r="9721" spans="1:7" x14ac:dyDescent="0.2">
      <c r="A9721" s="6" t="s">
        <v>207</v>
      </c>
      <c r="B9721" s="6" t="s">
        <v>191</v>
      </c>
      <c r="C9721" s="6" t="s">
        <v>166</v>
      </c>
      <c r="D9721">
        <v>375.84891900000002</v>
      </c>
      <c r="E9721" s="6" t="s">
        <v>72</v>
      </c>
      <c r="F9721" s="6" t="s">
        <v>71</v>
      </c>
      <c r="G9721">
        <v>20260723</v>
      </c>
    </row>
    <row r="9722" spans="1:7" x14ac:dyDescent="0.2">
      <c r="A9722" s="6" t="s">
        <v>207</v>
      </c>
      <c r="B9722" s="6" t="s">
        <v>191</v>
      </c>
      <c r="C9722" s="6" t="s">
        <v>166</v>
      </c>
      <c r="D9722">
        <v>10.617649999999999</v>
      </c>
      <c r="E9722" s="6" t="s">
        <v>74</v>
      </c>
      <c r="F9722" s="6" t="s">
        <v>73</v>
      </c>
      <c r="G9722">
        <v>20260723</v>
      </c>
    </row>
    <row r="9723" spans="1:7" x14ac:dyDescent="0.2">
      <c r="A9723" s="6" t="s">
        <v>207</v>
      </c>
      <c r="B9723" s="6" t="s">
        <v>191</v>
      </c>
      <c r="C9723" s="6" t="s">
        <v>166</v>
      </c>
      <c r="D9723">
        <v>44.296135999999997</v>
      </c>
      <c r="E9723" s="6" t="s">
        <v>76</v>
      </c>
      <c r="F9723" s="6" t="s">
        <v>75</v>
      </c>
      <c r="G9723">
        <v>20260723</v>
      </c>
    </row>
    <row r="9724" spans="1:7" x14ac:dyDescent="0.2">
      <c r="A9724" s="6" t="s">
        <v>207</v>
      </c>
      <c r="B9724" s="6" t="s">
        <v>191</v>
      </c>
      <c r="C9724" s="6" t="s">
        <v>166</v>
      </c>
      <c r="D9724">
        <v>33.358603000000002</v>
      </c>
      <c r="E9724" s="6" t="s">
        <v>78</v>
      </c>
      <c r="F9724" s="6" t="s">
        <v>77</v>
      </c>
      <c r="G9724">
        <v>20260723</v>
      </c>
    </row>
    <row r="9725" spans="1:7" x14ac:dyDescent="0.2">
      <c r="A9725" s="6" t="s">
        <v>207</v>
      </c>
      <c r="B9725" s="6" t="s">
        <v>191</v>
      </c>
      <c r="C9725" s="6" t="s">
        <v>166</v>
      </c>
      <c r="D9725">
        <v>10.937533</v>
      </c>
      <c r="E9725" s="6" t="s">
        <v>80</v>
      </c>
      <c r="F9725" s="6" t="s">
        <v>79</v>
      </c>
      <c r="G9725">
        <v>20260723</v>
      </c>
    </row>
    <row r="9726" spans="1:7" x14ac:dyDescent="0.2">
      <c r="A9726" s="6" t="s">
        <v>207</v>
      </c>
      <c r="B9726" s="6" t="s">
        <v>191</v>
      </c>
      <c r="C9726" s="6" t="s">
        <v>166</v>
      </c>
      <c r="D9726">
        <v>-1.4362E-2</v>
      </c>
      <c r="E9726" s="6" t="s">
        <v>82</v>
      </c>
      <c r="F9726" s="6" t="s">
        <v>81</v>
      </c>
      <c r="G9726">
        <v>20260723</v>
      </c>
    </row>
    <row r="9727" spans="1:7" x14ac:dyDescent="0.2">
      <c r="A9727" s="6" t="s">
        <v>207</v>
      </c>
      <c r="B9727" s="6" t="s">
        <v>191</v>
      </c>
      <c r="C9727" s="6" t="s">
        <v>166</v>
      </c>
      <c r="D9727">
        <v>1.534788</v>
      </c>
      <c r="E9727" s="6" t="s">
        <v>84</v>
      </c>
      <c r="F9727" s="6" t="s">
        <v>83</v>
      </c>
      <c r="G9727">
        <v>20260723</v>
      </c>
    </row>
    <row r="9728" spans="1:7" x14ac:dyDescent="0.2">
      <c r="A9728" s="6" t="s">
        <v>207</v>
      </c>
      <c r="B9728" s="6" t="s">
        <v>191</v>
      </c>
      <c r="C9728" s="6" t="s">
        <v>166</v>
      </c>
      <c r="D9728">
        <v>225.11895200000001</v>
      </c>
      <c r="E9728" s="6" t="s">
        <v>86</v>
      </c>
      <c r="F9728" s="6" t="s">
        <v>85</v>
      </c>
      <c r="G9728">
        <v>20260723</v>
      </c>
    </row>
    <row r="9729" spans="1:7" x14ac:dyDescent="0.2">
      <c r="A9729" s="6" t="s">
        <v>207</v>
      </c>
      <c r="B9729" s="6" t="s">
        <v>191</v>
      </c>
      <c r="C9729" s="6" t="s">
        <v>166</v>
      </c>
      <c r="D9729">
        <v>47.599184000000001</v>
      </c>
      <c r="E9729" s="6" t="s">
        <v>88</v>
      </c>
      <c r="F9729" s="6" t="s">
        <v>87</v>
      </c>
      <c r="G9729">
        <v>20260723</v>
      </c>
    </row>
    <row r="9730" spans="1:7" x14ac:dyDescent="0.2">
      <c r="A9730" s="6" t="s">
        <v>207</v>
      </c>
      <c r="B9730" s="6" t="s">
        <v>191</v>
      </c>
      <c r="C9730" s="6" t="s">
        <v>166</v>
      </c>
      <c r="D9730">
        <v>128.37251000000001</v>
      </c>
      <c r="E9730" s="6" t="s">
        <v>90</v>
      </c>
      <c r="F9730" s="6" t="s">
        <v>89</v>
      </c>
      <c r="G9730">
        <v>20260723</v>
      </c>
    </row>
    <row r="9731" spans="1:7" x14ac:dyDescent="0.2">
      <c r="A9731" s="6" t="s">
        <v>207</v>
      </c>
      <c r="B9731" s="6" t="s">
        <v>191</v>
      </c>
      <c r="C9731" s="6" t="s">
        <v>166</v>
      </c>
      <c r="D9731">
        <v>0</v>
      </c>
      <c r="E9731" s="6" t="s">
        <v>92</v>
      </c>
      <c r="F9731" s="6" t="s">
        <v>91</v>
      </c>
      <c r="G9731">
        <v>20260723</v>
      </c>
    </row>
    <row r="9732" spans="1:7" x14ac:dyDescent="0.2">
      <c r="A9732" s="6" t="s">
        <v>207</v>
      </c>
      <c r="B9732" s="6" t="s">
        <v>191</v>
      </c>
      <c r="C9732" s="6" t="s">
        <v>166</v>
      </c>
      <c r="D9732">
        <v>0</v>
      </c>
      <c r="E9732" s="6" t="s">
        <v>94</v>
      </c>
      <c r="F9732" s="6" t="s">
        <v>93</v>
      </c>
      <c r="G9732">
        <v>20260723</v>
      </c>
    </row>
    <row r="9733" spans="1:7" x14ac:dyDescent="0.2">
      <c r="A9733" s="6" t="s">
        <v>207</v>
      </c>
      <c r="B9733" s="6" t="s">
        <v>191</v>
      </c>
      <c r="C9733" s="6" t="s">
        <v>166</v>
      </c>
      <c r="D9733">
        <v>830.88756699999999</v>
      </c>
      <c r="E9733" s="6" t="s">
        <v>96</v>
      </c>
      <c r="F9733" s="6" t="s">
        <v>95</v>
      </c>
      <c r="G9733">
        <v>20260723</v>
      </c>
    </row>
    <row r="9734" spans="1:7" x14ac:dyDescent="0.2">
      <c r="A9734" s="6" t="s">
        <v>207</v>
      </c>
      <c r="B9734" s="6" t="s">
        <v>191</v>
      </c>
      <c r="C9734" s="6" t="s">
        <v>166</v>
      </c>
      <c r="D9734">
        <v>26.944569000000001</v>
      </c>
      <c r="E9734" s="6" t="s">
        <v>98</v>
      </c>
      <c r="F9734" s="6" t="s">
        <v>97</v>
      </c>
      <c r="G9734">
        <v>20260723</v>
      </c>
    </row>
    <row r="9735" spans="1:7" x14ac:dyDescent="0.2">
      <c r="A9735" s="6" t="s">
        <v>207</v>
      </c>
      <c r="B9735" s="6" t="s">
        <v>191</v>
      </c>
      <c r="C9735" s="6" t="s">
        <v>166</v>
      </c>
      <c r="D9735">
        <v>20615.303747000002</v>
      </c>
      <c r="E9735" s="6" t="s">
        <v>100</v>
      </c>
      <c r="F9735" s="6" t="s">
        <v>99</v>
      </c>
      <c r="G9735">
        <v>20260723</v>
      </c>
    </row>
    <row r="9736" spans="1:7" x14ac:dyDescent="0.2">
      <c r="A9736" s="6" t="s">
        <v>207</v>
      </c>
      <c r="B9736" s="6" t="s">
        <v>191</v>
      </c>
      <c r="C9736" s="6" t="s">
        <v>166</v>
      </c>
      <c r="E9736" s="6" t="s">
        <v>102</v>
      </c>
      <c r="F9736" s="6" t="s">
        <v>101</v>
      </c>
      <c r="G9736">
        <v>20260723</v>
      </c>
    </row>
    <row r="9737" spans="1:7" x14ac:dyDescent="0.2">
      <c r="A9737" s="6" t="s">
        <v>207</v>
      </c>
      <c r="B9737" s="6" t="s">
        <v>191</v>
      </c>
      <c r="C9737" s="6" t="s">
        <v>166</v>
      </c>
      <c r="D9737">
        <v>3124.1344439999998</v>
      </c>
      <c r="E9737" s="6" t="s">
        <v>167</v>
      </c>
      <c r="F9737" s="6" t="s">
        <v>103</v>
      </c>
      <c r="G9737">
        <v>20260723</v>
      </c>
    </row>
    <row r="9738" spans="1:7" x14ac:dyDescent="0.2">
      <c r="A9738" s="6" t="s">
        <v>207</v>
      </c>
      <c r="B9738" s="6" t="s">
        <v>191</v>
      </c>
      <c r="C9738" s="6" t="s">
        <v>166</v>
      </c>
      <c r="D9738">
        <v>2806.386653</v>
      </c>
      <c r="E9738" s="6" t="s">
        <v>168</v>
      </c>
      <c r="F9738" s="6" t="s">
        <v>104</v>
      </c>
      <c r="G9738">
        <v>20260723</v>
      </c>
    </row>
    <row r="9739" spans="1:7" x14ac:dyDescent="0.2">
      <c r="A9739" s="6" t="s">
        <v>207</v>
      </c>
      <c r="B9739" s="6" t="s">
        <v>191</v>
      </c>
      <c r="C9739" s="6" t="s">
        <v>166</v>
      </c>
      <c r="D9739">
        <v>0</v>
      </c>
      <c r="E9739" s="6" t="s">
        <v>106</v>
      </c>
      <c r="F9739" s="6" t="s">
        <v>105</v>
      </c>
      <c r="G9739">
        <v>20260723</v>
      </c>
    </row>
    <row r="9740" spans="1:7" x14ac:dyDescent="0.2">
      <c r="A9740" s="6" t="s">
        <v>207</v>
      </c>
      <c r="B9740" s="6" t="s">
        <v>191</v>
      </c>
      <c r="C9740" s="6" t="s">
        <v>166</v>
      </c>
      <c r="D9740">
        <v>2649.462399</v>
      </c>
      <c r="E9740" s="6" t="s">
        <v>108</v>
      </c>
      <c r="F9740" s="6" t="s">
        <v>107</v>
      </c>
      <c r="G9740">
        <v>20260723</v>
      </c>
    </row>
    <row r="9741" spans="1:7" x14ac:dyDescent="0.2">
      <c r="A9741" s="6" t="s">
        <v>207</v>
      </c>
      <c r="B9741" s="6" t="s">
        <v>191</v>
      </c>
      <c r="C9741" s="6" t="s">
        <v>166</v>
      </c>
      <c r="D9741">
        <v>156.92425399999999</v>
      </c>
      <c r="E9741" s="6" t="s">
        <v>110</v>
      </c>
      <c r="F9741" s="6" t="s">
        <v>109</v>
      </c>
      <c r="G9741">
        <v>20260723</v>
      </c>
    </row>
    <row r="9742" spans="1:7" x14ac:dyDescent="0.2">
      <c r="A9742" s="6" t="s">
        <v>207</v>
      </c>
      <c r="B9742" s="6" t="s">
        <v>191</v>
      </c>
      <c r="C9742" s="6" t="s">
        <v>166</v>
      </c>
      <c r="D9742">
        <v>317.747792</v>
      </c>
      <c r="E9742" s="6" t="s">
        <v>112</v>
      </c>
      <c r="F9742" s="6" t="s">
        <v>111</v>
      </c>
      <c r="G9742">
        <v>20260723</v>
      </c>
    </row>
    <row r="9743" spans="1:7" x14ac:dyDescent="0.2">
      <c r="A9743" s="6" t="s">
        <v>207</v>
      </c>
      <c r="B9743" s="6" t="s">
        <v>191</v>
      </c>
      <c r="C9743" s="6" t="s">
        <v>166</v>
      </c>
      <c r="D9743">
        <v>0</v>
      </c>
      <c r="E9743" s="6" t="s">
        <v>106</v>
      </c>
      <c r="F9743" s="6" t="s">
        <v>113</v>
      </c>
      <c r="G9743">
        <v>20260723</v>
      </c>
    </row>
    <row r="9744" spans="1:7" x14ac:dyDescent="0.2">
      <c r="A9744" s="6" t="s">
        <v>207</v>
      </c>
      <c r="B9744" s="6" t="s">
        <v>191</v>
      </c>
      <c r="C9744" s="6" t="s">
        <v>166</v>
      </c>
      <c r="D9744">
        <v>290.57052900000002</v>
      </c>
      <c r="E9744" s="6" t="s">
        <v>108</v>
      </c>
      <c r="F9744" s="6" t="s">
        <v>114</v>
      </c>
      <c r="G9744">
        <v>20260723</v>
      </c>
    </row>
    <row r="9745" spans="1:7" x14ac:dyDescent="0.2">
      <c r="A9745" s="6" t="s">
        <v>207</v>
      </c>
      <c r="B9745" s="6" t="s">
        <v>191</v>
      </c>
      <c r="C9745" s="6" t="s">
        <v>166</v>
      </c>
      <c r="D9745">
        <v>27.177261999999999</v>
      </c>
      <c r="E9745" s="6" t="s">
        <v>110</v>
      </c>
      <c r="F9745" s="6" t="s">
        <v>115</v>
      </c>
      <c r="G9745">
        <v>20260723</v>
      </c>
    </row>
    <row r="9746" spans="1:7" x14ac:dyDescent="0.2">
      <c r="A9746" s="6" t="s">
        <v>207</v>
      </c>
      <c r="B9746" s="6" t="s">
        <v>191</v>
      </c>
      <c r="C9746" s="6" t="s">
        <v>166</v>
      </c>
      <c r="D9746">
        <v>8496.1180960000002</v>
      </c>
      <c r="E9746" s="6" t="s">
        <v>117</v>
      </c>
      <c r="F9746" s="6" t="s">
        <v>116</v>
      </c>
      <c r="G9746">
        <v>20260723</v>
      </c>
    </row>
    <row r="9747" spans="1:7" x14ac:dyDescent="0.2">
      <c r="A9747" s="6" t="s">
        <v>207</v>
      </c>
      <c r="B9747" s="6" t="s">
        <v>191</v>
      </c>
      <c r="C9747" s="6" t="s">
        <v>166</v>
      </c>
      <c r="D9747">
        <v>635.85190699999998</v>
      </c>
      <c r="E9747" s="6" t="s">
        <v>119</v>
      </c>
      <c r="F9747" s="6" t="s">
        <v>118</v>
      </c>
      <c r="G9747">
        <v>20260723</v>
      </c>
    </row>
    <row r="9748" spans="1:7" x14ac:dyDescent="0.2">
      <c r="A9748" s="6" t="s">
        <v>207</v>
      </c>
      <c r="B9748" s="6" t="s">
        <v>191</v>
      </c>
      <c r="C9748" s="6" t="s">
        <v>166</v>
      </c>
      <c r="D9748">
        <v>0</v>
      </c>
      <c r="E9748" s="6" t="s">
        <v>106</v>
      </c>
      <c r="F9748" s="6" t="s">
        <v>120</v>
      </c>
      <c r="G9748">
        <v>20260723</v>
      </c>
    </row>
    <row r="9749" spans="1:7" x14ac:dyDescent="0.2">
      <c r="A9749" s="6" t="s">
        <v>207</v>
      </c>
      <c r="B9749" s="6" t="s">
        <v>191</v>
      </c>
      <c r="C9749" s="6" t="s">
        <v>166</v>
      </c>
      <c r="D9749">
        <v>507.18329299999999</v>
      </c>
      <c r="E9749" s="6" t="s">
        <v>108</v>
      </c>
      <c r="F9749" s="6" t="s">
        <v>121</v>
      </c>
      <c r="G9749">
        <v>20260723</v>
      </c>
    </row>
    <row r="9750" spans="1:7" x14ac:dyDescent="0.2">
      <c r="A9750" s="6" t="s">
        <v>207</v>
      </c>
      <c r="B9750" s="6" t="s">
        <v>191</v>
      </c>
      <c r="C9750" s="6" t="s">
        <v>166</v>
      </c>
      <c r="D9750">
        <v>128.66861399999999</v>
      </c>
      <c r="E9750" s="6" t="s">
        <v>110</v>
      </c>
      <c r="F9750" s="6" t="s">
        <v>122</v>
      </c>
      <c r="G9750">
        <v>20260723</v>
      </c>
    </row>
    <row r="9751" spans="1:7" x14ac:dyDescent="0.2">
      <c r="A9751" s="6" t="s">
        <v>207</v>
      </c>
      <c r="B9751" s="6" t="s">
        <v>191</v>
      </c>
      <c r="C9751" s="6" t="s">
        <v>166</v>
      </c>
      <c r="D9751">
        <v>7860.2661879999996</v>
      </c>
      <c r="E9751" s="6" t="s">
        <v>169</v>
      </c>
      <c r="F9751" s="6" t="s">
        <v>123</v>
      </c>
      <c r="G9751">
        <v>20260723</v>
      </c>
    </row>
    <row r="9752" spans="1:7" x14ac:dyDescent="0.2">
      <c r="A9752" s="6" t="s">
        <v>207</v>
      </c>
      <c r="B9752" s="6" t="s">
        <v>191</v>
      </c>
      <c r="C9752" s="6" t="s">
        <v>166</v>
      </c>
      <c r="D9752">
        <v>18.393840999999998</v>
      </c>
      <c r="E9752" s="6" t="s">
        <v>106</v>
      </c>
      <c r="F9752" s="6" t="s">
        <v>124</v>
      </c>
      <c r="G9752">
        <v>20260723</v>
      </c>
    </row>
    <row r="9753" spans="1:7" x14ac:dyDescent="0.2">
      <c r="A9753" s="6" t="s">
        <v>207</v>
      </c>
      <c r="B9753" s="6" t="s">
        <v>191</v>
      </c>
      <c r="C9753" s="6" t="s">
        <v>166</v>
      </c>
      <c r="D9753">
        <v>7600.0561619999999</v>
      </c>
      <c r="E9753" s="6" t="s">
        <v>108</v>
      </c>
      <c r="F9753" s="6" t="s">
        <v>125</v>
      </c>
      <c r="G9753">
        <v>20260723</v>
      </c>
    </row>
    <row r="9754" spans="1:7" x14ac:dyDescent="0.2">
      <c r="A9754" s="6" t="s">
        <v>207</v>
      </c>
      <c r="B9754" s="6" t="s">
        <v>191</v>
      </c>
      <c r="C9754" s="6" t="s">
        <v>166</v>
      </c>
      <c r="D9754">
        <v>241.81618599999999</v>
      </c>
      <c r="E9754" s="6" t="s">
        <v>110</v>
      </c>
      <c r="F9754" s="6" t="s">
        <v>126</v>
      </c>
      <c r="G9754">
        <v>20260723</v>
      </c>
    </row>
    <row r="9755" spans="1:7" x14ac:dyDescent="0.2">
      <c r="A9755" s="6" t="s">
        <v>207</v>
      </c>
      <c r="B9755" s="6" t="s">
        <v>191</v>
      </c>
      <c r="C9755" s="6" t="s">
        <v>166</v>
      </c>
      <c r="D9755">
        <v>3555.173972</v>
      </c>
      <c r="E9755" s="6" t="s">
        <v>170</v>
      </c>
      <c r="F9755" s="6" t="s">
        <v>127</v>
      </c>
      <c r="G9755">
        <v>20260723</v>
      </c>
    </row>
    <row r="9756" spans="1:7" x14ac:dyDescent="0.2">
      <c r="A9756" s="6" t="s">
        <v>207</v>
      </c>
      <c r="B9756" s="6" t="s">
        <v>191</v>
      </c>
      <c r="C9756" s="6" t="s">
        <v>166</v>
      </c>
      <c r="D9756">
        <v>7.3601619999999999</v>
      </c>
      <c r="E9756" s="6" t="s">
        <v>106</v>
      </c>
      <c r="F9756" s="6" t="s">
        <v>128</v>
      </c>
      <c r="G9756">
        <v>20260723</v>
      </c>
    </row>
    <row r="9757" spans="1:7" x14ac:dyDescent="0.2">
      <c r="A9757" s="6" t="s">
        <v>207</v>
      </c>
      <c r="B9757" s="6" t="s">
        <v>191</v>
      </c>
      <c r="C9757" s="6" t="s">
        <v>166</v>
      </c>
      <c r="D9757">
        <v>3503.6628940000001</v>
      </c>
      <c r="E9757" s="6" t="s">
        <v>108</v>
      </c>
      <c r="F9757" s="6" t="s">
        <v>129</v>
      </c>
      <c r="G9757">
        <v>20260723</v>
      </c>
    </row>
    <row r="9758" spans="1:7" x14ac:dyDescent="0.2">
      <c r="A9758" s="6" t="s">
        <v>207</v>
      </c>
      <c r="B9758" s="6" t="s">
        <v>191</v>
      </c>
      <c r="C9758" s="6" t="s">
        <v>166</v>
      </c>
      <c r="D9758">
        <v>44.150916000000002</v>
      </c>
      <c r="E9758" s="6" t="s">
        <v>110</v>
      </c>
      <c r="F9758" s="6" t="s">
        <v>130</v>
      </c>
      <c r="G9758">
        <v>20260723</v>
      </c>
    </row>
    <row r="9759" spans="1:7" x14ac:dyDescent="0.2">
      <c r="A9759" s="6" t="s">
        <v>207</v>
      </c>
      <c r="B9759" s="6" t="s">
        <v>191</v>
      </c>
      <c r="C9759" s="6" t="s">
        <v>166</v>
      </c>
      <c r="E9759" s="6" t="s">
        <v>132</v>
      </c>
      <c r="F9759" s="6" t="s">
        <v>131</v>
      </c>
      <c r="G9759">
        <v>20260723</v>
      </c>
    </row>
    <row r="9760" spans="1:7" x14ac:dyDescent="0.2">
      <c r="A9760" s="6" t="s">
        <v>207</v>
      </c>
      <c r="B9760" s="6" t="s">
        <v>191</v>
      </c>
      <c r="C9760" s="6" t="s">
        <v>166</v>
      </c>
      <c r="D9760">
        <v>2.4262090000000001</v>
      </c>
      <c r="E9760" s="6" t="s">
        <v>134</v>
      </c>
      <c r="F9760" s="6" t="s">
        <v>133</v>
      </c>
      <c r="G9760">
        <v>20260723</v>
      </c>
    </row>
    <row r="9761" spans="1:7" x14ac:dyDescent="0.2">
      <c r="A9761" s="6" t="s">
        <v>207</v>
      </c>
      <c r="B9761" s="6" t="s">
        <v>191</v>
      </c>
      <c r="C9761" s="6" t="s">
        <v>166</v>
      </c>
      <c r="D9761">
        <v>81.694469999999995</v>
      </c>
      <c r="E9761" s="6" t="s">
        <v>136</v>
      </c>
      <c r="F9761" s="6" t="s">
        <v>135</v>
      </c>
      <c r="G9761">
        <v>20260723</v>
      </c>
    </row>
    <row r="9762" spans="1:7" x14ac:dyDescent="0.2">
      <c r="A9762" s="6" t="s">
        <v>207</v>
      </c>
      <c r="B9762" s="6" t="s">
        <v>191</v>
      </c>
      <c r="C9762" s="6" t="s">
        <v>166</v>
      </c>
      <c r="D9762">
        <v>138.83830399999999</v>
      </c>
      <c r="E9762" s="6" t="s">
        <v>138</v>
      </c>
      <c r="F9762" s="6" t="s">
        <v>137</v>
      </c>
      <c r="G9762">
        <v>20260723</v>
      </c>
    </row>
    <row r="9763" spans="1:7" x14ac:dyDescent="0.2">
      <c r="A9763" s="6" t="s">
        <v>207</v>
      </c>
      <c r="B9763" s="6" t="s">
        <v>191</v>
      </c>
      <c r="C9763" s="6" t="s">
        <v>166</v>
      </c>
      <c r="D9763">
        <v>46.022832999999999</v>
      </c>
      <c r="E9763" s="6" t="s">
        <v>140</v>
      </c>
      <c r="F9763" s="6" t="s">
        <v>139</v>
      </c>
      <c r="G9763">
        <v>20260723</v>
      </c>
    </row>
    <row r="9764" spans="1:7" x14ac:dyDescent="0.2">
      <c r="A9764" s="6" t="s">
        <v>207</v>
      </c>
      <c r="B9764" s="6" t="s">
        <v>191</v>
      </c>
      <c r="C9764" s="6" t="s">
        <v>166</v>
      </c>
      <c r="D9764">
        <v>75.655461000000003</v>
      </c>
      <c r="E9764" s="6" t="s">
        <v>142</v>
      </c>
      <c r="F9764" s="6" t="s">
        <v>141</v>
      </c>
      <c r="G9764">
        <v>20260723</v>
      </c>
    </row>
    <row r="9765" spans="1:7" x14ac:dyDescent="0.2">
      <c r="A9765" s="6" t="s">
        <v>207</v>
      </c>
      <c r="B9765" s="6" t="s">
        <v>191</v>
      </c>
      <c r="C9765" s="6" t="s">
        <v>166</v>
      </c>
      <c r="D9765">
        <v>4.6951939999999999</v>
      </c>
      <c r="E9765" s="6" t="s">
        <v>52</v>
      </c>
      <c r="F9765" s="6" t="s">
        <v>143</v>
      </c>
      <c r="G9765">
        <v>20260723</v>
      </c>
    </row>
    <row r="9766" spans="1:7" x14ac:dyDescent="0.2">
      <c r="A9766" s="6" t="s">
        <v>207</v>
      </c>
      <c r="B9766" s="6" t="s">
        <v>191</v>
      </c>
      <c r="C9766" s="6" t="s">
        <v>166</v>
      </c>
      <c r="D9766">
        <v>2.5174970000000001</v>
      </c>
      <c r="E9766" s="6" t="s">
        <v>145</v>
      </c>
      <c r="F9766" s="6" t="s">
        <v>144</v>
      </c>
      <c r="G9766">
        <v>20260723</v>
      </c>
    </row>
    <row r="9767" spans="1:7" x14ac:dyDescent="0.2">
      <c r="A9767" s="6" t="s">
        <v>207</v>
      </c>
      <c r="B9767" s="6" t="s">
        <v>191</v>
      </c>
      <c r="C9767" s="6" t="s">
        <v>166</v>
      </c>
      <c r="D9767">
        <v>38.582020999999997</v>
      </c>
      <c r="E9767" s="6" t="s">
        <v>147</v>
      </c>
      <c r="F9767" s="6" t="s">
        <v>146</v>
      </c>
      <c r="G9767">
        <v>20260723</v>
      </c>
    </row>
    <row r="9768" spans="1:7" x14ac:dyDescent="0.2">
      <c r="A9768" s="6" t="s">
        <v>207</v>
      </c>
      <c r="B9768" s="6" t="s">
        <v>191</v>
      </c>
      <c r="C9768" s="6" t="s">
        <v>166</v>
      </c>
      <c r="D9768">
        <v>152.75455299999999</v>
      </c>
      <c r="E9768" s="6" t="s">
        <v>149</v>
      </c>
      <c r="F9768" s="6" t="s">
        <v>148</v>
      </c>
      <c r="G9768">
        <v>20260723</v>
      </c>
    </row>
    <row r="9769" spans="1:7" x14ac:dyDescent="0.2">
      <c r="A9769" s="6" t="s">
        <v>207</v>
      </c>
      <c r="B9769" s="6" t="s">
        <v>191</v>
      </c>
      <c r="C9769" s="6" t="s">
        <v>166</v>
      </c>
      <c r="D9769">
        <v>174.64659800000001</v>
      </c>
      <c r="E9769" s="6" t="s">
        <v>151</v>
      </c>
      <c r="F9769" s="6" t="s">
        <v>150</v>
      </c>
      <c r="G9769">
        <v>20260723</v>
      </c>
    </row>
    <row r="9770" spans="1:7" x14ac:dyDescent="0.2">
      <c r="A9770" s="6" t="s">
        <v>207</v>
      </c>
      <c r="B9770" s="6" t="s">
        <v>191</v>
      </c>
      <c r="C9770" s="6" t="s">
        <v>166</v>
      </c>
      <c r="D9770">
        <v>287.44708000000003</v>
      </c>
      <c r="E9770" s="6" t="s">
        <v>153</v>
      </c>
      <c r="F9770" s="6" t="s">
        <v>152</v>
      </c>
      <c r="G9770">
        <v>20260723</v>
      </c>
    </row>
    <row r="9771" spans="1:7" x14ac:dyDescent="0.2">
      <c r="A9771" s="6" t="s">
        <v>207</v>
      </c>
      <c r="B9771" s="6" t="s">
        <v>191</v>
      </c>
      <c r="C9771" s="6" t="s">
        <v>166</v>
      </c>
      <c r="D9771">
        <v>179.5</v>
      </c>
      <c r="E9771" s="6" t="s">
        <v>155</v>
      </c>
      <c r="F9771" s="6" t="s">
        <v>154</v>
      </c>
      <c r="G9771">
        <v>20260723</v>
      </c>
    </row>
    <row r="9772" spans="1:7" x14ac:dyDescent="0.2">
      <c r="A9772" s="6" t="s">
        <v>207</v>
      </c>
      <c r="B9772" s="6" t="s">
        <v>191</v>
      </c>
      <c r="C9772" s="6" t="s">
        <v>166</v>
      </c>
      <c r="D9772">
        <v>0</v>
      </c>
      <c r="E9772" s="6" t="s">
        <v>157</v>
      </c>
      <c r="F9772" s="6" t="s">
        <v>156</v>
      </c>
      <c r="G9772">
        <v>20260723</v>
      </c>
    </row>
    <row r="9773" spans="1:7" x14ac:dyDescent="0.2">
      <c r="A9773" s="6" t="s">
        <v>207</v>
      </c>
      <c r="B9773" s="6" t="s">
        <v>191</v>
      </c>
      <c r="C9773" s="6" t="s">
        <v>166</v>
      </c>
      <c r="D9773">
        <v>179.5</v>
      </c>
      <c r="E9773" s="6" t="s">
        <v>159</v>
      </c>
      <c r="F9773" s="6" t="s">
        <v>158</v>
      </c>
      <c r="G9773">
        <v>20260723</v>
      </c>
    </row>
    <row r="9774" spans="1:7" x14ac:dyDescent="0.2">
      <c r="A9774" s="6" t="s">
        <v>207</v>
      </c>
      <c r="B9774" s="6" t="s">
        <v>191</v>
      </c>
      <c r="C9774" s="6" t="s">
        <v>166</v>
      </c>
      <c r="D9774">
        <v>177.62450699999999</v>
      </c>
      <c r="E9774" s="6" t="s">
        <v>161</v>
      </c>
      <c r="F9774" s="6" t="s">
        <v>160</v>
      </c>
      <c r="G9774">
        <v>20260723</v>
      </c>
    </row>
    <row r="9775" spans="1:7" x14ac:dyDescent="0.2">
      <c r="A9775" s="6" t="s">
        <v>207</v>
      </c>
      <c r="B9775" s="6" t="s">
        <v>191</v>
      </c>
      <c r="C9775" s="6" t="s">
        <v>166</v>
      </c>
      <c r="D9775">
        <v>16537.831238999999</v>
      </c>
      <c r="E9775" s="6" t="s">
        <v>163</v>
      </c>
      <c r="F9775" s="6" t="s">
        <v>162</v>
      </c>
      <c r="G9775">
        <v>20260723</v>
      </c>
    </row>
    <row r="9776" spans="1:7" x14ac:dyDescent="0.2">
      <c r="A9776" s="6" t="s">
        <v>207</v>
      </c>
      <c r="B9776" s="6" t="s">
        <v>191</v>
      </c>
      <c r="C9776" s="6" t="s">
        <v>166</v>
      </c>
      <c r="D9776">
        <v>4077.472456</v>
      </c>
      <c r="E9776" s="6" t="s">
        <v>165</v>
      </c>
      <c r="F9776" s="6" t="s">
        <v>164</v>
      </c>
      <c r="G9776">
        <v>20260723</v>
      </c>
    </row>
    <row r="9777" spans="1:7" x14ac:dyDescent="0.2">
      <c r="A9777" s="6" t="s">
        <v>207</v>
      </c>
      <c r="B9777" s="6" t="s">
        <v>192</v>
      </c>
      <c r="C9777" s="6" t="s">
        <v>166</v>
      </c>
      <c r="E9777" s="6" t="s">
        <v>12</v>
      </c>
      <c r="F9777" s="6" t="s">
        <v>11</v>
      </c>
      <c r="G9777">
        <v>20260723</v>
      </c>
    </row>
    <row r="9778" spans="1:7" x14ac:dyDescent="0.2">
      <c r="A9778" s="6" t="s">
        <v>207</v>
      </c>
      <c r="B9778" s="6" t="s">
        <v>192</v>
      </c>
      <c r="C9778" s="6" t="s">
        <v>166</v>
      </c>
      <c r="E9778" s="6" t="s">
        <v>16</v>
      </c>
      <c r="F9778" s="6" t="s">
        <v>15</v>
      </c>
      <c r="G9778">
        <v>20260723</v>
      </c>
    </row>
    <row r="9779" spans="1:7" x14ac:dyDescent="0.2">
      <c r="A9779" s="6" t="s">
        <v>207</v>
      </c>
      <c r="B9779" s="6" t="s">
        <v>192</v>
      </c>
      <c r="C9779" s="6" t="s">
        <v>166</v>
      </c>
      <c r="E9779" s="6" t="s">
        <v>18</v>
      </c>
      <c r="F9779" s="6" t="s">
        <v>17</v>
      </c>
      <c r="G9779">
        <v>20260723</v>
      </c>
    </row>
    <row r="9780" spans="1:7" x14ac:dyDescent="0.2">
      <c r="A9780" s="6" t="s">
        <v>207</v>
      </c>
      <c r="B9780" s="6" t="s">
        <v>192</v>
      </c>
      <c r="C9780" s="6" t="s">
        <v>166</v>
      </c>
      <c r="D9780">
        <v>0</v>
      </c>
      <c r="E9780" s="6" t="s">
        <v>20</v>
      </c>
      <c r="F9780" s="6" t="s">
        <v>19</v>
      </c>
      <c r="G9780">
        <v>20260723</v>
      </c>
    </row>
    <row r="9781" spans="1:7" x14ac:dyDescent="0.2">
      <c r="A9781" s="6" t="s">
        <v>207</v>
      </c>
      <c r="B9781" s="6" t="s">
        <v>192</v>
      </c>
      <c r="C9781" s="6" t="s">
        <v>166</v>
      </c>
      <c r="D9781">
        <v>363.052527</v>
      </c>
      <c r="E9781" s="6" t="s">
        <v>22</v>
      </c>
      <c r="F9781" s="6" t="s">
        <v>21</v>
      </c>
      <c r="G9781">
        <v>20260723</v>
      </c>
    </row>
    <row r="9782" spans="1:7" x14ac:dyDescent="0.2">
      <c r="A9782" s="6" t="s">
        <v>207</v>
      </c>
      <c r="B9782" s="6" t="s">
        <v>192</v>
      </c>
      <c r="C9782" s="6" t="s">
        <v>166</v>
      </c>
      <c r="D9782">
        <v>0</v>
      </c>
      <c r="E9782" s="6" t="s">
        <v>24</v>
      </c>
      <c r="F9782" s="6" t="s">
        <v>23</v>
      </c>
      <c r="G9782">
        <v>20260723</v>
      </c>
    </row>
    <row r="9783" spans="1:7" x14ac:dyDescent="0.2">
      <c r="A9783" s="6" t="s">
        <v>207</v>
      </c>
      <c r="B9783" s="6" t="s">
        <v>192</v>
      </c>
      <c r="C9783" s="6" t="s">
        <v>166</v>
      </c>
      <c r="D9783">
        <v>461.04857700000002</v>
      </c>
      <c r="E9783" s="6" t="s">
        <v>26</v>
      </c>
      <c r="F9783" s="6" t="s">
        <v>25</v>
      </c>
      <c r="G9783">
        <v>20260723</v>
      </c>
    </row>
    <row r="9784" spans="1:7" x14ac:dyDescent="0.2">
      <c r="A9784" s="6" t="s">
        <v>207</v>
      </c>
      <c r="B9784" s="6" t="s">
        <v>192</v>
      </c>
      <c r="C9784" s="6" t="s">
        <v>166</v>
      </c>
      <c r="D9784">
        <v>12477.823768</v>
      </c>
      <c r="E9784" s="6" t="s">
        <v>28</v>
      </c>
      <c r="F9784" s="6" t="s">
        <v>27</v>
      </c>
      <c r="G9784">
        <v>20260723</v>
      </c>
    </row>
    <row r="9785" spans="1:7" x14ac:dyDescent="0.2">
      <c r="A9785" s="6" t="s">
        <v>207</v>
      </c>
      <c r="B9785" s="6" t="s">
        <v>192</v>
      </c>
      <c r="C9785" s="6" t="s">
        <v>166</v>
      </c>
      <c r="D9785">
        <v>308.89825999999999</v>
      </c>
      <c r="E9785" s="6" t="s">
        <v>30</v>
      </c>
      <c r="F9785" s="6" t="s">
        <v>29</v>
      </c>
      <c r="G9785">
        <v>20260723</v>
      </c>
    </row>
    <row r="9786" spans="1:7" x14ac:dyDescent="0.2">
      <c r="A9786" s="6" t="s">
        <v>207</v>
      </c>
      <c r="B9786" s="6" t="s">
        <v>192</v>
      </c>
      <c r="C9786" s="6" t="s">
        <v>166</v>
      </c>
      <c r="D9786">
        <v>476.01899800000001</v>
      </c>
      <c r="E9786" s="6" t="s">
        <v>32</v>
      </c>
      <c r="F9786" s="6" t="s">
        <v>31</v>
      </c>
      <c r="G9786">
        <v>20260723</v>
      </c>
    </row>
    <row r="9787" spans="1:7" x14ac:dyDescent="0.2">
      <c r="A9787" s="6" t="s">
        <v>207</v>
      </c>
      <c r="B9787" s="6" t="s">
        <v>192</v>
      </c>
      <c r="C9787" s="6" t="s">
        <v>166</v>
      </c>
      <c r="D9787">
        <v>236.55275800000001</v>
      </c>
      <c r="E9787" s="6" t="s">
        <v>34</v>
      </c>
      <c r="F9787" s="6" t="s">
        <v>33</v>
      </c>
      <c r="G9787">
        <v>20260723</v>
      </c>
    </row>
    <row r="9788" spans="1:7" x14ac:dyDescent="0.2">
      <c r="A9788" s="6" t="s">
        <v>207</v>
      </c>
      <c r="B9788" s="6" t="s">
        <v>192</v>
      </c>
      <c r="C9788" s="6" t="s">
        <v>166</v>
      </c>
      <c r="D9788">
        <v>214.058076</v>
      </c>
      <c r="E9788" s="6" t="s">
        <v>36</v>
      </c>
      <c r="F9788" s="6" t="s">
        <v>35</v>
      </c>
      <c r="G9788">
        <v>20260723</v>
      </c>
    </row>
    <row r="9789" spans="1:7" x14ac:dyDescent="0.2">
      <c r="A9789" s="6" t="s">
        <v>207</v>
      </c>
      <c r="B9789" s="6" t="s">
        <v>192</v>
      </c>
      <c r="C9789" s="6" t="s">
        <v>166</v>
      </c>
      <c r="D9789">
        <v>22.494682000000001</v>
      </c>
      <c r="E9789" s="6" t="s">
        <v>38</v>
      </c>
      <c r="F9789" s="6" t="s">
        <v>37</v>
      </c>
      <c r="G9789">
        <v>20260723</v>
      </c>
    </row>
    <row r="9790" spans="1:7" x14ac:dyDescent="0.2">
      <c r="A9790" s="6" t="s">
        <v>207</v>
      </c>
      <c r="B9790" s="6" t="s">
        <v>192</v>
      </c>
      <c r="C9790" s="6" t="s">
        <v>166</v>
      </c>
      <c r="D9790">
        <v>9972.6275480000004</v>
      </c>
      <c r="E9790" s="6" t="s">
        <v>40</v>
      </c>
      <c r="F9790" s="6" t="s">
        <v>39</v>
      </c>
      <c r="G9790">
        <v>20260723</v>
      </c>
    </row>
    <row r="9791" spans="1:7" x14ac:dyDescent="0.2">
      <c r="A9791" s="6" t="s">
        <v>207</v>
      </c>
      <c r="B9791" s="6" t="s">
        <v>192</v>
      </c>
      <c r="C9791" s="6" t="s">
        <v>166</v>
      </c>
      <c r="D9791">
        <v>7187.4974009999996</v>
      </c>
      <c r="E9791" s="6" t="s">
        <v>42</v>
      </c>
      <c r="F9791" s="6" t="s">
        <v>41</v>
      </c>
      <c r="G9791">
        <v>20260723</v>
      </c>
    </row>
    <row r="9792" spans="1:7" x14ac:dyDescent="0.2">
      <c r="A9792" s="6" t="s">
        <v>207</v>
      </c>
      <c r="B9792" s="6" t="s">
        <v>192</v>
      </c>
      <c r="C9792" s="6" t="s">
        <v>166</v>
      </c>
      <c r="D9792">
        <v>2767.8436940000001</v>
      </c>
      <c r="E9792" s="6" t="s">
        <v>44</v>
      </c>
      <c r="F9792" s="6" t="s">
        <v>43</v>
      </c>
      <c r="G9792">
        <v>20260723</v>
      </c>
    </row>
    <row r="9793" spans="1:7" x14ac:dyDescent="0.2">
      <c r="A9793" s="6" t="s">
        <v>207</v>
      </c>
      <c r="B9793" s="6" t="s">
        <v>192</v>
      </c>
      <c r="C9793" s="6" t="s">
        <v>166</v>
      </c>
      <c r="D9793">
        <v>17.286453000000002</v>
      </c>
      <c r="E9793" s="6" t="s">
        <v>46</v>
      </c>
      <c r="F9793" s="6" t="s">
        <v>45</v>
      </c>
      <c r="G9793">
        <v>20260723</v>
      </c>
    </row>
    <row r="9794" spans="1:7" x14ac:dyDescent="0.2">
      <c r="A9794" s="6" t="s">
        <v>207</v>
      </c>
      <c r="B9794" s="6" t="s">
        <v>192</v>
      </c>
      <c r="C9794" s="6" t="s">
        <v>166</v>
      </c>
      <c r="D9794">
        <v>0</v>
      </c>
      <c r="E9794" s="6" t="s">
        <v>48</v>
      </c>
      <c r="F9794" s="6" t="s">
        <v>47</v>
      </c>
      <c r="G9794">
        <v>20260723</v>
      </c>
    </row>
    <row r="9795" spans="1:7" x14ac:dyDescent="0.2">
      <c r="A9795" s="6" t="s">
        <v>207</v>
      </c>
      <c r="B9795" s="6" t="s">
        <v>192</v>
      </c>
      <c r="C9795" s="6" t="s">
        <v>166</v>
      </c>
      <c r="D9795">
        <v>1262.741399</v>
      </c>
      <c r="E9795" s="6" t="s">
        <v>50</v>
      </c>
      <c r="F9795" s="6" t="s">
        <v>49</v>
      </c>
      <c r="G9795">
        <v>20260723</v>
      </c>
    </row>
    <row r="9796" spans="1:7" x14ac:dyDescent="0.2">
      <c r="A9796" s="6" t="s">
        <v>207</v>
      </c>
      <c r="B9796" s="6" t="s">
        <v>192</v>
      </c>
      <c r="C9796" s="6" t="s">
        <v>166</v>
      </c>
      <c r="D9796">
        <v>8.0123010000000008</v>
      </c>
      <c r="E9796" s="6" t="s">
        <v>52</v>
      </c>
      <c r="F9796" s="6" t="s">
        <v>51</v>
      </c>
      <c r="G9796">
        <v>20260723</v>
      </c>
    </row>
    <row r="9797" spans="1:7" x14ac:dyDescent="0.2">
      <c r="A9797" s="6" t="s">
        <v>207</v>
      </c>
      <c r="B9797" s="6" t="s">
        <v>192</v>
      </c>
      <c r="C9797" s="6" t="s">
        <v>166</v>
      </c>
      <c r="D9797">
        <v>208.07787999999999</v>
      </c>
      <c r="E9797" s="6" t="s">
        <v>54</v>
      </c>
      <c r="F9797" s="6" t="s">
        <v>53</v>
      </c>
      <c r="G9797">
        <v>20260723</v>
      </c>
    </row>
    <row r="9798" spans="1:7" x14ac:dyDescent="0.2">
      <c r="A9798" s="6" t="s">
        <v>207</v>
      </c>
      <c r="B9798" s="6" t="s">
        <v>192</v>
      </c>
      <c r="C9798" s="6" t="s">
        <v>166</v>
      </c>
      <c r="D9798">
        <v>4.8946240000000003</v>
      </c>
      <c r="E9798" s="6" t="s">
        <v>56</v>
      </c>
      <c r="F9798" s="6" t="s">
        <v>55</v>
      </c>
      <c r="G9798">
        <v>20260723</v>
      </c>
    </row>
    <row r="9799" spans="1:7" x14ac:dyDescent="0.2">
      <c r="A9799" s="6" t="s">
        <v>207</v>
      </c>
      <c r="B9799" s="6" t="s">
        <v>192</v>
      </c>
      <c r="C9799" s="6" t="s">
        <v>166</v>
      </c>
      <c r="D9799">
        <v>3856.1342049999998</v>
      </c>
      <c r="E9799" s="6" t="s">
        <v>58</v>
      </c>
      <c r="F9799" s="6" t="s">
        <v>57</v>
      </c>
      <c r="G9799">
        <v>20260723</v>
      </c>
    </row>
    <row r="9800" spans="1:7" x14ac:dyDescent="0.2">
      <c r="A9800" s="6" t="s">
        <v>207</v>
      </c>
      <c r="B9800" s="6" t="s">
        <v>192</v>
      </c>
      <c r="C9800" s="6" t="s">
        <v>166</v>
      </c>
      <c r="D9800">
        <v>133.608878</v>
      </c>
      <c r="E9800" s="6" t="s">
        <v>60</v>
      </c>
      <c r="F9800" s="6" t="s">
        <v>59</v>
      </c>
      <c r="G9800">
        <v>20260723</v>
      </c>
    </row>
    <row r="9801" spans="1:7" x14ac:dyDescent="0.2">
      <c r="A9801" s="6" t="s">
        <v>207</v>
      </c>
      <c r="B9801" s="6" t="s">
        <v>192</v>
      </c>
      <c r="C9801" s="6" t="s">
        <v>166</v>
      </c>
      <c r="D9801">
        <v>29.524298000000002</v>
      </c>
      <c r="E9801" s="6" t="s">
        <v>62</v>
      </c>
      <c r="F9801" s="6" t="s">
        <v>61</v>
      </c>
      <c r="G9801">
        <v>20260723</v>
      </c>
    </row>
    <row r="9802" spans="1:7" x14ac:dyDescent="0.2">
      <c r="A9802" s="6" t="s">
        <v>207</v>
      </c>
      <c r="B9802" s="6" t="s">
        <v>192</v>
      </c>
      <c r="C9802" s="6" t="s">
        <v>166</v>
      </c>
      <c r="D9802">
        <v>11.077847999999999</v>
      </c>
      <c r="E9802" s="6" t="s">
        <v>64</v>
      </c>
      <c r="F9802" s="6" t="s">
        <v>63</v>
      </c>
      <c r="G9802">
        <v>20260723</v>
      </c>
    </row>
    <row r="9803" spans="1:7" x14ac:dyDescent="0.2">
      <c r="A9803" s="6" t="s">
        <v>207</v>
      </c>
      <c r="B9803" s="6" t="s">
        <v>192</v>
      </c>
      <c r="C9803" s="6" t="s">
        <v>166</v>
      </c>
      <c r="D9803">
        <v>93.006732999999997</v>
      </c>
      <c r="E9803" s="6" t="s">
        <v>66</v>
      </c>
      <c r="F9803" s="6" t="s">
        <v>65</v>
      </c>
      <c r="G9803">
        <v>20260723</v>
      </c>
    </row>
    <row r="9804" spans="1:7" x14ac:dyDescent="0.2">
      <c r="A9804" s="6" t="s">
        <v>207</v>
      </c>
      <c r="B9804" s="6" t="s">
        <v>192</v>
      </c>
      <c r="C9804" s="6" t="s">
        <v>166</v>
      </c>
      <c r="D9804">
        <v>398.69420700000001</v>
      </c>
      <c r="E9804" s="6" t="s">
        <v>68</v>
      </c>
      <c r="F9804" s="6" t="s">
        <v>67</v>
      </c>
      <c r="G9804">
        <v>20260723</v>
      </c>
    </row>
    <row r="9805" spans="1:7" x14ac:dyDescent="0.2">
      <c r="A9805" s="6" t="s">
        <v>207</v>
      </c>
      <c r="B9805" s="6" t="s">
        <v>192</v>
      </c>
      <c r="C9805" s="6" t="s">
        <v>166</v>
      </c>
      <c r="D9805">
        <v>351.56930999999997</v>
      </c>
      <c r="E9805" s="6" t="s">
        <v>70</v>
      </c>
      <c r="F9805" s="6" t="s">
        <v>69</v>
      </c>
      <c r="G9805">
        <v>20260723</v>
      </c>
    </row>
    <row r="9806" spans="1:7" x14ac:dyDescent="0.2">
      <c r="A9806" s="6" t="s">
        <v>207</v>
      </c>
      <c r="B9806" s="6" t="s">
        <v>192</v>
      </c>
      <c r="C9806" s="6" t="s">
        <v>166</v>
      </c>
      <c r="D9806">
        <v>340.47393799999998</v>
      </c>
      <c r="E9806" s="6" t="s">
        <v>72</v>
      </c>
      <c r="F9806" s="6" t="s">
        <v>71</v>
      </c>
      <c r="G9806">
        <v>20260723</v>
      </c>
    </row>
    <row r="9807" spans="1:7" x14ac:dyDescent="0.2">
      <c r="A9807" s="6" t="s">
        <v>207</v>
      </c>
      <c r="B9807" s="6" t="s">
        <v>192</v>
      </c>
      <c r="C9807" s="6" t="s">
        <v>166</v>
      </c>
      <c r="D9807">
        <v>11.095371999999999</v>
      </c>
      <c r="E9807" s="6" t="s">
        <v>74</v>
      </c>
      <c r="F9807" s="6" t="s">
        <v>73</v>
      </c>
      <c r="G9807">
        <v>20260723</v>
      </c>
    </row>
    <row r="9808" spans="1:7" x14ac:dyDescent="0.2">
      <c r="A9808" s="6" t="s">
        <v>207</v>
      </c>
      <c r="B9808" s="6" t="s">
        <v>192</v>
      </c>
      <c r="C9808" s="6" t="s">
        <v>166</v>
      </c>
      <c r="D9808">
        <v>47.137591</v>
      </c>
      <c r="E9808" s="6" t="s">
        <v>76</v>
      </c>
      <c r="F9808" s="6" t="s">
        <v>75</v>
      </c>
      <c r="G9808">
        <v>20260723</v>
      </c>
    </row>
    <row r="9809" spans="1:7" x14ac:dyDescent="0.2">
      <c r="A9809" s="6" t="s">
        <v>207</v>
      </c>
      <c r="B9809" s="6" t="s">
        <v>192</v>
      </c>
      <c r="C9809" s="6" t="s">
        <v>166</v>
      </c>
      <c r="D9809">
        <v>37.126258</v>
      </c>
      <c r="E9809" s="6" t="s">
        <v>78</v>
      </c>
      <c r="F9809" s="6" t="s">
        <v>77</v>
      </c>
      <c r="G9809">
        <v>20260723</v>
      </c>
    </row>
    <row r="9810" spans="1:7" x14ac:dyDescent="0.2">
      <c r="A9810" s="6" t="s">
        <v>207</v>
      </c>
      <c r="B9810" s="6" t="s">
        <v>192</v>
      </c>
      <c r="C9810" s="6" t="s">
        <v>166</v>
      </c>
      <c r="D9810">
        <v>10.011333</v>
      </c>
      <c r="E9810" s="6" t="s">
        <v>80</v>
      </c>
      <c r="F9810" s="6" t="s">
        <v>79</v>
      </c>
      <c r="G9810">
        <v>20260723</v>
      </c>
    </row>
    <row r="9811" spans="1:7" x14ac:dyDescent="0.2">
      <c r="A9811" s="6" t="s">
        <v>207</v>
      </c>
      <c r="B9811" s="6" t="s">
        <v>192</v>
      </c>
      <c r="C9811" s="6" t="s">
        <v>166</v>
      </c>
      <c r="D9811">
        <v>-1.2694E-2</v>
      </c>
      <c r="E9811" s="6" t="s">
        <v>82</v>
      </c>
      <c r="F9811" s="6" t="s">
        <v>81</v>
      </c>
      <c r="G9811">
        <v>20260723</v>
      </c>
    </row>
    <row r="9812" spans="1:7" x14ac:dyDescent="0.2">
      <c r="A9812" s="6" t="s">
        <v>207</v>
      </c>
      <c r="B9812" s="6" t="s">
        <v>192</v>
      </c>
      <c r="C9812" s="6" t="s">
        <v>166</v>
      </c>
      <c r="D9812">
        <v>8.0535999999999996E-2</v>
      </c>
      <c r="E9812" s="6" t="s">
        <v>84</v>
      </c>
      <c r="F9812" s="6" t="s">
        <v>83</v>
      </c>
      <c r="G9812">
        <v>20260723</v>
      </c>
    </row>
    <row r="9813" spans="1:7" x14ac:dyDescent="0.2">
      <c r="A9813" s="6" t="s">
        <v>207</v>
      </c>
      <c r="B9813" s="6" t="s">
        <v>192</v>
      </c>
      <c r="C9813" s="6" t="s">
        <v>166</v>
      </c>
      <c r="D9813">
        <v>254.89614499999999</v>
      </c>
      <c r="E9813" s="6" t="s">
        <v>86</v>
      </c>
      <c r="F9813" s="6" t="s">
        <v>85</v>
      </c>
      <c r="G9813">
        <v>20260723</v>
      </c>
    </row>
    <row r="9814" spans="1:7" x14ac:dyDescent="0.2">
      <c r="A9814" s="6" t="s">
        <v>207</v>
      </c>
      <c r="B9814" s="6" t="s">
        <v>192</v>
      </c>
      <c r="C9814" s="6" t="s">
        <v>166</v>
      </c>
      <c r="D9814">
        <v>42.011941999999998</v>
      </c>
      <c r="E9814" s="6" t="s">
        <v>88</v>
      </c>
      <c r="F9814" s="6" t="s">
        <v>87</v>
      </c>
      <c r="G9814">
        <v>20260723</v>
      </c>
    </row>
    <row r="9815" spans="1:7" x14ac:dyDescent="0.2">
      <c r="A9815" s="6" t="s">
        <v>207</v>
      </c>
      <c r="B9815" s="6" t="s">
        <v>192</v>
      </c>
      <c r="C9815" s="6" t="s">
        <v>166</v>
      </c>
      <c r="D9815">
        <v>95.173418999999996</v>
      </c>
      <c r="E9815" s="6" t="s">
        <v>90</v>
      </c>
      <c r="F9815" s="6" t="s">
        <v>89</v>
      </c>
      <c r="G9815">
        <v>20260723</v>
      </c>
    </row>
    <row r="9816" spans="1:7" x14ac:dyDescent="0.2">
      <c r="A9816" s="6" t="s">
        <v>207</v>
      </c>
      <c r="B9816" s="6" t="s">
        <v>192</v>
      </c>
      <c r="C9816" s="6" t="s">
        <v>166</v>
      </c>
      <c r="D9816">
        <v>0.13153999999999999</v>
      </c>
      <c r="E9816" s="6" t="s">
        <v>92</v>
      </c>
      <c r="F9816" s="6" t="s">
        <v>91</v>
      </c>
      <c r="G9816">
        <v>20260723</v>
      </c>
    </row>
    <row r="9817" spans="1:7" x14ac:dyDescent="0.2">
      <c r="A9817" s="6" t="s">
        <v>207</v>
      </c>
      <c r="B9817" s="6" t="s">
        <v>192</v>
      </c>
      <c r="C9817" s="6" t="s">
        <v>166</v>
      </c>
      <c r="D9817">
        <v>0</v>
      </c>
      <c r="E9817" s="6" t="s">
        <v>94</v>
      </c>
      <c r="F9817" s="6" t="s">
        <v>93</v>
      </c>
      <c r="G9817">
        <v>20260723</v>
      </c>
    </row>
    <row r="9818" spans="1:7" x14ac:dyDescent="0.2">
      <c r="A9818" s="6" t="s">
        <v>207</v>
      </c>
      <c r="B9818" s="6" t="s">
        <v>192</v>
      </c>
      <c r="C9818" s="6" t="s">
        <v>166</v>
      </c>
      <c r="D9818">
        <v>611.57930399999998</v>
      </c>
      <c r="E9818" s="6" t="s">
        <v>96</v>
      </c>
      <c r="F9818" s="6" t="s">
        <v>95</v>
      </c>
      <c r="G9818">
        <v>20260723</v>
      </c>
    </row>
    <row r="9819" spans="1:7" x14ac:dyDescent="0.2">
      <c r="A9819" s="6" t="s">
        <v>207</v>
      </c>
      <c r="B9819" s="6" t="s">
        <v>192</v>
      </c>
      <c r="C9819" s="6" t="s">
        <v>166</v>
      </c>
      <c r="D9819">
        <v>46.287888000000002</v>
      </c>
      <c r="E9819" s="6" t="s">
        <v>98</v>
      </c>
      <c r="F9819" s="6" t="s">
        <v>97</v>
      </c>
      <c r="G9819">
        <v>20260723</v>
      </c>
    </row>
    <row r="9820" spans="1:7" x14ac:dyDescent="0.2">
      <c r="A9820" s="6" t="s">
        <v>207</v>
      </c>
      <c r="B9820" s="6" t="s">
        <v>192</v>
      </c>
      <c r="C9820" s="6" t="s">
        <v>166</v>
      </c>
      <c r="D9820">
        <v>18740.522935000001</v>
      </c>
      <c r="E9820" s="6" t="s">
        <v>100</v>
      </c>
      <c r="F9820" s="6" t="s">
        <v>99</v>
      </c>
      <c r="G9820">
        <v>20260723</v>
      </c>
    </row>
    <row r="9821" spans="1:7" x14ac:dyDescent="0.2">
      <c r="A9821" s="6" t="s">
        <v>207</v>
      </c>
      <c r="B9821" s="6" t="s">
        <v>192</v>
      </c>
      <c r="C9821" s="6" t="s">
        <v>166</v>
      </c>
      <c r="E9821" s="6" t="s">
        <v>102</v>
      </c>
      <c r="F9821" s="6" t="s">
        <v>101</v>
      </c>
      <c r="G9821">
        <v>20260723</v>
      </c>
    </row>
    <row r="9822" spans="1:7" x14ac:dyDescent="0.2">
      <c r="A9822" s="6" t="s">
        <v>207</v>
      </c>
      <c r="B9822" s="6" t="s">
        <v>192</v>
      </c>
      <c r="C9822" s="6" t="s">
        <v>166</v>
      </c>
      <c r="D9822">
        <v>2964.8284039999999</v>
      </c>
      <c r="E9822" s="6" t="s">
        <v>167</v>
      </c>
      <c r="F9822" s="6" t="s">
        <v>103</v>
      </c>
      <c r="G9822">
        <v>20260723</v>
      </c>
    </row>
    <row r="9823" spans="1:7" x14ac:dyDescent="0.2">
      <c r="A9823" s="6" t="s">
        <v>207</v>
      </c>
      <c r="B9823" s="6" t="s">
        <v>192</v>
      </c>
      <c r="C9823" s="6" t="s">
        <v>166</v>
      </c>
      <c r="D9823">
        <v>2598.628115</v>
      </c>
      <c r="E9823" s="6" t="s">
        <v>168</v>
      </c>
      <c r="F9823" s="6" t="s">
        <v>104</v>
      </c>
      <c r="G9823">
        <v>20260723</v>
      </c>
    </row>
    <row r="9824" spans="1:7" x14ac:dyDescent="0.2">
      <c r="A9824" s="6" t="s">
        <v>207</v>
      </c>
      <c r="B9824" s="6" t="s">
        <v>192</v>
      </c>
      <c r="C9824" s="6" t="s">
        <v>166</v>
      </c>
      <c r="D9824">
        <v>0</v>
      </c>
      <c r="E9824" s="6" t="s">
        <v>106</v>
      </c>
      <c r="F9824" s="6" t="s">
        <v>105</v>
      </c>
      <c r="G9824">
        <v>20260723</v>
      </c>
    </row>
    <row r="9825" spans="1:7" x14ac:dyDescent="0.2">
      <c r="A9825" s="6" t="s">
        <v>207</v>
      </c>
      <c r="B9825" s="6" t="s">
        <v>192</v>
      </c>
      <c r="C9825" s="6" t="s">
        <v>166</v>
      </c>
      <c r="D9825">
        <v>2461.725097</v>
      </c>
      <c r="E9825" s="6" t="s">
        <v>108</v>
      </c>
      <c r="F9825" s="6" t="s">
        <v>107</v>
      </c>
      <c r="G9825">
        <v>20260723</v>
      </c>
    </row>
    <row r="9826" spans="1:7" x14ac:dyDescent="0.2">
      <c r="A9826" s="6" t="s">
        <v>207</v>
      </c>
      <c r="B9826" s="6" t="s">
        <v>192</v>
      </c>
      <c r="C9826" s="6" t="s">
        <v>166</v>
      </c>
      <c r="D9826">
        <v>136.90301700000001</v>
      </c>
      <c r="E9826" s="6" t="s">
        <v>110</v>
      </c>
      <c r="F9826" s="6" t="s">
        <v>109</v>
      </c>
      <c r="G9826">
        <v>20260723</v>
      </c>
    </row>
    <row r="9827" spans="1:7" x14ac:dyDescent="0.2">
      <c r="A9827" s="6" t="s">
        <v>207</v>
      </c>
      <c r="B9827" s="6" t="s">
        <v>192</v>
      </c>
      <c r="C9827" s="6" t="s">
        <v>166</v>
      </c>
      <c r="D9827">
        <v>366.200289</v>
      </c>
      <c r="E9827" s="6" t="s">
        <v>112</v>
      </c>
      <c r="F9827" s="6" t="s">
        <v>111</v>
      </c>
      <c r="G9827">
        <v>20260723</v>
      </c>
    </row>
    <row r="9828" spans="1:7" x14ac:dyDescent="0.2">
      <c r="A9828" s="6" t="s">
        <v>207</v>
      </c>
      <c r="B9828" s="6" t="s">
        <v>192</v>
      </c>
      <c r="C9828" s="6" t="s">
        <v>166</v>
      </c>
      <c r="D9828">
        <v>0</v>
      </c>
      <c r="E9828" s="6" t="s">
        <v>106</v>
      </c>
      <c r="F9828" s="6" t="s">
        <v>113</v>
      </c>
      <c r="G9828">
        <v>20260723</v>
      </c>
    </row>
    <row r="9829" spans="1:7" x14ac:dyDescent="0.2">
      <c r="A9829" s="6" t="s">
        <v>207</v>
      </c>
      <c r="B9829" s="6" t="s">
        <v>192</v>
      </c>
      <c r="C9829" s="6" t="s">
        <v>166</v>
      </c>
      <c r="D9829">
        <v>339.65132</v>
      </c>
      <c r="E9829" s="6" t="s">
        <v>108</v>
      </c>
      <c r="F9829" s="6" t="s">
        <v>114</v>
      </c>
      <c r="G9829">
        <v>20260723</v>
      </c>
    </row>
    <row r="9830" spans="1:7" x14ac:dyDescent="0.2">
      <c r="A9830" s="6" t="s">
        <v>207</v>
      </c>
      <c r="B9830" s="6" t="s">
        <v>192</v>
      </c>
      <c r="C9830" s="6" t="s">
        <v>166</v>
      </c>
      <c r="D9830">
        <v>26.548970000000001</v>
      </c>
      <c r="E9830" s="6" t="s">
        <v>110</v>
      </c>
      <c r="F9830" s="6" t="s">
        <v>115</v>
      </c>
      <c r="G9830">
        <v>20260723</v>
      </c>
    </row>
    <row r="9831" spans="1:7" x14ac:dyDescent="0.2">
      <c r="A9831" s="6" t="s">
        <v>207</v>
      </c>
      <c r="B9831" s="6" t="s">
        <v>192</v>
      </c>
      <c r="C9831" s="6" t="s">
        <v>166</v>
      </c>
      <c r="D9831">
        <v>7176.9286460000003</v>
      </c>
      <c r="E9831" s="6" t="s">
        <v>117</v>
      </c>
      <c r="F9831" s="6" t="s">
        <v>116</v>
      </c>
      <c r="G9831">
        <v>20260723</v>
      </c>
    </row>
    <row r="9832" spans="1:7" x14ac:dyDescent="0.2">
      <c r="A9832" s="6" t="s">
        <v>207</v>
      </c>
      <c r="B9832" s="6" t="s">
        <v>192</v>
      </c>
      <c r="C9832" s="6" t="s">
        <v>166</v>
      </c>
      <c r="D9832">
        <v>636.17091000000005</v>
      </c>
      <c r="E9832" s="6" t="s">
        <v>119</v>
      </c>
      <c r="F9832" s="6" t="s">
        <v>118</v>
      </c>
      <c r="G9832">
        <v>20260723</v>
      </c>
    </row>
    <row r="9833" spans="1:7" x14ac:dyDescent="0.2">
      <c r="A9833" s="6" t="s">
        <v>207</v>
      </c>
      <c r="B9833" s="6" t="s">
        <v>192</v>
      </c>
      <c r="C9833" s="6" t="s">
        <v>166</v>
      </c>
      <c r="D9833">
        <v>0</v>
      </c>
      <c r="E9833" s="6" t="s">
        <v>106</v>
      </c>
      <c r="F9833" s="6" t="s">
        <v>120</v>
      </c>
      <c r="G9833">
        <v>20260723</v>
      </c>
    </row>
    <row r="9834" spans="1:7" x14ac:dyDescent="0.2">
      <c r="A9834" s="6" t="s">
        <v>207</v>
      </c>
      <c r="B9834" s="6" t="s">
        <v>192</v>
      </c>
      <c r="C9834" s="6" t="s">
        <v>166</v>
      </c>
      <c r="D9834">
        <v>515.59902</v>
      </c>
      <c r="E9834" s="6" t="s">
        <v>108</v>
      </c>
      <c r="F9834" s="6" t="s">
        <v>121</v>
      </c>
      <c r="G9834">
        <v>20260723</v>
      </c>
    </row>
    <row r="9835" spans="1:7" x14ac:dyDescent="0.2">
      <c r="A9835" s="6" t="s">
        <v>207</v>
      </c>
      <c r="B9835" s="6" t="s">
        <v>192</v>
      </c>
      <c r="C9835" s="6" t="s">
        <v>166</v>
      </c>
      <c r="D9835">
        <v>120.57189</v>
      </c>
      <c r="E9835" s="6" t="s">
        <v>110</v>
      </c>
      <c r="F9835" s="6" t="s">
        <v>122</v>
      </c>
      <c r="G9835">
        <v>20260723</v>
      </c>
    </row>
    <row r="9836" spans="1:7" x14ac:dyDescent="0.2">
      <c r="A9836" s="6" t="s">
        <v>207</v>
      </c>
      <c r="B9836" s="6" t="s">
        <v>192</v>
      </c>
      <c r="C9836" s="6" t="s">
        <v>166</v>
      </c>
      <c r="D9836">
        <v>6540.7577359999996</v>
      </c>
      <c r="E9836" s="6" t="s">
        <v>169</v>
      </c>
      <c r="F9836" s="6" t="s">
        <v>123</v>
      </c>
      <c r="G9836">
        <v>20260723</v>
      </c>
    </row>
    <row r="9837" spans="1:7" x14ac:dyDescent="0.2">
      <c r="A9837" s="6" t="s">
        <v>207</v>
      </c>
      <c r="B9837" s="6" t="s">
        <v>192</v>
      </c>
      <c r="C9837" s="6" t="s">
        <v>166</v>
      </c>
      <c r="D9837">
        <v>15.465429</v>
      </c>
      <c r="E9837" s="6" t="s">
        <v>106</v>
      </c>
      <c r="F9837" s="6" t="s">
        <v>124</v>
      </c>
      <c r="G9837">
        <v>20260723</v>
      </c>
    </row>
    <row r="9838" spans="1:7" x14ac:dyDescent="0.2">
      <c r="A9838" s="6" t="s">
        <v>207</v>
      </c>
      <c r="B9838" s="6" t="s">
        <v>192</v>
      </c>
      <c r="C9838" s="6" t="s">
        <v>166</v>
      </c>
      <c r="D9838">
        <v>6386.0943690000004</v>
      </c>
      <c r="E9838" s="6" t="s">
        <v>108</v>
      </c>
      <c r="F9838" s="6" t="s">
        <v>125</v>
      </c>
      <c r="G9838">
        <v>20260723</v>
      </c>
    </row>
    <row r="9839" spans="1:7" x14ac:dyDescent="0.2">
      <c r="A9839" s="6" t="s">
        <v>207</v>
      </c>
      <c r="B9839" s="6" t="s">
        <v>192</v>
      </c>
      <c r="C9839" s="6" t="s">
        <v>166</v>
      </c>
      <c r="D9839">
        <v>139.19793899999999</v>
      </c>
      <c r="E9839" s="6" t="s">
        <v>110</v>
      </c>
      <c r="F9839" s="6" t="s">
        <v>126</v>
      </c>
      <c r="G9839">
        <v>20260723</v>
      </c>
    </row>
    <row r="9840" spans="1:7" x14ac:dyDescent="0.2">
      <c r="A9840" s="6" t="s">
        <v>207</v>
      </c>
      <c r="B9840" s="6" t="s">
        <v>192</v>
      </c>
      <c r="C9840" s="6" t="s">
        <v>166</v>
      </c>
      <c r="D9840">
        <v>3591.55692</v>
      </c>
      <c r="E9840" s="6" t="s">
        <v>170</v>
      </c>
      <c r="F9840" s="6" t="s">
        <v>127</v>
      </c>
      <c r="G9840">
        <v>20260723</v>
      </c>
    </row>
    <row r="9841" spans="1:7" x14ac:dyDescent="0.2">
      <c r="A9841" s="6" t="s">
        <v>207</v>
      </c>
      <c r="B9841" s="6" t="s">
        <v>192</v>
      </c>
      <c r="C9841" s="6" t="s">
        <v>166</v>
      </c>
      <c r="D9841">
        <v>6.4233349999999998</v>
      </c>
      <c r="E9841" s="6" t="s">
        <v>106</v>
      </c>
      <c r="F9841" s="6" t="s">
        <v>128</v>
      </c>
      <c r="G9841">
        <v>20260723</v>
      </c>
    </row>
    <row r="9842" spans="1:7" x14ac:dyDescent="0.2">
      <c r="A9842" s="6" t="s">
        <v>207</v>
      </c>
      <c r="B9842" s="6" t="s">
        <v>192</v>
      </c>
      <c r="C9842" s="6" t="s">
        <v>166</v>
      </c>
      <c r="D9842">
        <v>3533.6936970000002</v>
      </c>
      <c r="E9842" s="6" t="s">
        <v>108</v>
      </c>
      <c r="F9842" s="6" t="s">
        <v>129</v>
      </c>
      <c r="G9842">
        <v>20260723</v>
      </c>
    </row>
    <row r="9843" spans="1:7" x14ac:dyDescent="0.2">
      <c r="A9843" s="6" t="s">
        <v>207</v>
      </c>
      <c r="B9843" s="6" t="s">
        <v>192</v>
      </c>
      <c r="C9843" s="6" t="s">
        <v>166</v>
      </c>
      <c r="D9843">
        <v>51.439888000000003</v>
      </c>
      <c r="E9843" s="6" t="s">
        <v>110</v>
      </c>
      <c r="F9843" s="6" t="s">
        <v>130</v>
      </c>
      <c r="G9843">
        <v>20260723</v>
      </c>
    </row>
    <row r="9844" spans="1:7" x14ac:dyDescent="0.2">
      <c r="A9844" s="6" t="s">
        <v>207</v>
      </c>
      <c r="B9844" s="6" t="s">
        <v>192</v>
      </c>
      <c r="C9844" s="6" t="s">
        <v>166</v>
      </c>
      <c r="E9844" s="6" t="s">
        <v>132</v>
      </c>
      <c r="F9844" s="6" t="s">
        <v>131</v>
      </c>
      <c r="G9844">
        <v>20260723</v>
      </c>
    </row>
    <row r="9845" spans="1:7" x14ac:dyDescent="0.2">
      <c r="A9845" s="6" t="s">
        <v>207</v>
      </c>
      <c r="B9845" s="6" t="s">
        <v>192</v>
      </c>
      <c r="C9845" s="6" t="s">
        <v>166</v>
      </c>
      <c r="D9845">
        <v>2.3495560000000002</v>
      </c>
      <c r="E9845" s="6" t="s">
        <v>134</v>
      </c>
      <c r="F9845" s="6" t="s">
        <v>133</v>
      </c>
      <c r="G9845">
        <v>20260723</v>
      </c>
    </row>
    <row r="9846" spans="1:7" x14ac:dyDescent="0.2">
      <c r="A9846" s="6" t="s">
        <v>207</v>
      </c>
      <c r="B9846" s="6" t="s">
        <v>192</v>
      </c>
      <c r="C9846" s="6" t="s">
        <v>166</v>
      </c>
      <c r="D9846">
        <v>63.864055</v>
      </c>
      <c r="E9846" s="6" t="s">
        <v>136</v>
      </c>
      <c r="F9846" s="6" t="s">
        <v>135</v>
      </c>
      <c r="G9846">
        <v>20260723</v>
      </c>
    </row>
    <row r="9847" spans="1:7" x14ac:dyDescent="0.2">
      <c r="A9847" s="6" t="s">
        <v>207</v>
      </c>
      <c r="B9847" s="6" t="s">
        <v>192</v>
      </c>
      <c r="C9847" s="6" t="s">
        <v>166</v>
      </c>
      <c r="D9847">
        <v>104.380415</v>
      </c>
      <c r="E9847" s="6" t="s">
        <v>138</v>
      </c>
      <c r="F9847" s="6" t="s">
        <v>137</v>
      </c>
      <c r="G9847">
        <v>20260723</v>
      </c>
    </row>
    <row r="9848" spans="1:7" x14ac:dyDescent="0.2">
      <c r="A9848" s="6" t="s">
        <v>207</v>
      </c>
      <c r="B9848" s="6" t="s">
        <v>192</v>
      </c>
      <c r="C9848" s="6" t="s">
        <v>166</v>
      </c>
      <c r="D9848">
        <v>44.407356999999998</v>
      </c>
      <c r="E9848" s="6" t="s">
        <v>140</v>
      </c>
      <c r="F9848" s="6" t="s">
        <v>139</v>
      </c>
      <c r="G9848">
        <v>20260723</v>
      </c>
    </row>
    <row r="9849" spans="1:7" x14ac:dyDescent="0.2">
      <c r="A9849" s="6" t="s">
        <v>207</v>
      </c>
      <c r="B9849" s="6" t="s">
        <v>192</v>
      </c>
      <c r="C9849" s="6" t="s">
        <v>166</v>
      </c>
      <c r="D9849">
        <v>73.353176000000005</v>
      </c>
      <c r="E9849" s="6" t="s">
        <v>142</v>
      </c>
      <c r="F9849" s="6" t="s">
        <v>141</v>
      </c>
      <c r="G9849">
        <v>20260723</v>
      </c>
    </row>
    <row r="9850" spans="1:7" x14ac:dyDescent="0.2">
      <c r="A9850" s="6" t="s">
        <v>207</v>
      </c>
      <c r="B9850" s="6" t="s">
        <v>192</v>
      </c>
      <c r="C9850" s="6" t="s">
        <v>166</v>
      </c>
      <c r="D9850">
        <v>11.307952999999999</v>
      </c>
      <c r="E9850" s="6" t="s">
        <v>52</v>
      </c>
      <c r="F9850" s="6" t="s">
        <v>143</v>
      </c>
      <c r="G9850">
        <v>20260723</v>
      </c>
    </row>
    <row r="9851" spans="1:7" x14ac:dyDescent="0.2">
      <c r="A9851" s="6" t="s">
        <v>207</v>
      </c>
      <c r="B9851" s="6" t="s">
        <v>192</v>
      </c>
      <c r="C9851" s="6" t="s">
        <v>166</v>
      </c>
      <c r="D9851">
        <v>2.302775</v>
      </c>
      <c r="E9851" s="6" t="s">
        <v>145</v>
      </c>
      <c r="F9851" s="6" t="s">
        <v>144</v>
      </c>
      <c r="G9851">
        <v>20260723</v>
      </c>
    </row>
    <row r="9852" spans="1:7" x14ac:dyDescent="0.2">
      <c r="A9852" s="6" t="s">
        <v>207</v>
      </c>
      <c r="B9852" s="6" t="s">
        <v>192</v>
      </c>
      <c r="C9852" s="6" t="s">
        <v>166</v>
      </c>
      <c r="D9852">
        <v>37.773485999999998</v>
      </c>
      <c r="E9852" s="6" t="s">
        <v>147</v>
      </c>
      <c r="F9852" s="6" t="s">
        <v>146</v>
      </c>
      <c r="G9852">
        <v>20260723</v>
      </c>
    </row>
    <row r="9853" spans="1:7" x14ac:dyDescent="0.2">
      <c r="A9853" s="6" t="s">
        <v>207</v>
      </c>
      <c r="B9853" s="6" t="s">
        <v>192</v>
      </c>
      <c r="C9853" s="6" t="s">
        <v>166</v>
      </c>
      <c r="D9853">
        <v>181.24210099999999</v>
      </c>
      <c r="E9853" s="6" t="s">
        <v>149</v>
      </c>
      <c r="F9853" s="6" t="s">
        <v>148</v>
      </c>
      <c r="G9853">
        <v>20260723</v>
      </c>
    </row>
    <row r="9854" spans="1:7" x14ac:dyDescent="0.2">
      <c r="A9854" s="6" t="s">
        <v>207</v>
      </c>
      <c r="B9854" s="6" t="s">
        <v>192</v>
      </c>
      <c r="C9854" s="6" t="s">
        <v>166</v>
      </c>
      <c r="D9854">
        <v>175.60784100000001</v>
      </c>
      <c r="E9854" s="6" t="s">
        <v>151</v>
      </c>
      <c r="F9854" s="6" t="s">
        <v>150</v>
      </c>
      <c r="G9854">
        <v>20260723</v>
      </c>
    </row>
    <row r="9855" spans="1:7" x14ac:dyDescent="0.2">
      <c r="A9855" s="6" t="s">
        <v>207</v>
      </c>
      <c r="B9855" s="6" t="s">
        <v>192</v>
      </c>
      <c r="C9855" s="6" t="s">
        <v>166</v>
      </c>
      <c r="D9855">
        <v>309.79836499999999</v>
      </c>
      <c r="E9855" s="6" t="s">
        <v>153</v>
      </c>
      <c r="F9855" s="6" t="s">
        <v>152</v>
      </c>
      <c r="G9855">
        <v>20260723</v>
      </c>
    </row>
    <row r="9856" spans="1:7" x14ac:dyDescent="0.2">
      <c r="A9856" s="6" t="s">
        <v>207</v>
      </c>
      <c r="B9856" s="6" t="s">
        <v>192</v>
      </c>
      <c r="C9856" s="6" t="s">
        <v>166</v>
      </c>
      <c r="D9856">
        <v>179.5</v>
      </c>
      <c r="E9856" s="6" t="s">
        <v>155</v>
      </c>
      <c r="F9856" s="6" t="s">
        <v>154</v>
      </c>
      <c r="G9856">
        <v>20260723</v>
      </c>
    </row>
    <row r="9857" spans="1:7" x14ac:dyDescent="0.2">
      <c r="A9857" s="6" t="s">
        <v>207</v>
      </c>
      <c r="B9857" s="6" t="s">
        <v>192</v>
      </c>
      <c r="C9857" s="6" t="s">
        <v>166</v>
      </c>
      <c r="D9857">
        <v>0</v>
      </c>
      <c r="E9857" s="6" t="s">
        <v>157</v>
      </c>
      <c r="F9857" s="6" t="s">
        <v>156</v>
      </c>
      <c r="G9857">
        <v>20260723</v>
      </c>
    </row>
    <row r="9858" spans="1:7" x14ac:dyDescent="0.2">
      <c r="A9858" s="6" t="s">
        <v>207</v>
      </c>
      <c r="B9858" s="6" t="s">
        <v>192</v>
      </c>
      <c r="C9858" s="6" t="s">
        <v>166</v>
      </c>
      <c r="D9858">
        <v>179.5</v>
      </c>
      <c r="E9858" s="6" t="s">
        <v>159</v>
      </c>
      <c r="F9858" s="6" t="s">
        <v>158</v>
      </c>
      <c r="G9858">
        <v>20260723</v>
      </c>
    </row>
    <row r="9859" spans="1:7" x14ac:dyDescent="0.2">
      <c r="A9859" s="6" t="s">
        <v>207</v>
      </c>
      <c r="B9859" s="6" t="s">
        <v>192</v>
      </c>
      <c r="C9859" s="6" t="s">
        <v>166</v>
      </c>
      <c r="D9859">
        <v>194.955523</v>
      </c>
      <c r="E9859" s="6" t="s">
        <v>161</v>
      </c>
      <c r="F9859" s="6" t="s">
        <v>160</v>
      </c>
      <c r="G9859">
        <v>20260723</v>
      </c>
    </row>
    <row r="9860" spans="1:7" x14ac:dyDescent="0.2">
      <c r="A9860" s="6" t="s">
        <v>207</v>
      </c>
      <c r="B9860" s="6" t="s">
        <v>192</v>
      </c>
      <c r="C9860" s="6" t="s">
        <v>166</v>
      </c>
      <c r="D9860">
        <v>15114.156573</v>
      </c>
      <c r="E9860" s="6" t="s">
        <v>163</v>
      </c>
      <c r="F9860" s="6" t="s">
        <v>162</v>
      </c>
      <c r="G9860">
        <v>20260723</v>
      </c>
    </row>
    <row r="9861" spans="1:7" x14ac:dyDescent="0.2">
      <c r="A9861" s="6" t="s">
        <v>207</v>
      </c>
      <c r="B9861" s="6" t="s">
        <v>192</v>
      </c>
      <c r="C9861" s="6" t="s">
        <v>166</v>
      </c>
      <c r="D9861">
        <v>3626.3663620000002</v>
      </c>
      <c r="E9861" s="6" t="s">
        <v>165</v>
      </c>
      <c r="F9861" s="6" t="s">
        <v>164</v>
      </c>
      <c r="G9861">
        <v>20260723</v>
      </c>
    </row>
    <row r="9862" spans="1:7" x14ac:dyDescent="0.2">
      <c r="A9862" s="6" t="s">
        <v>207</v>
      </c>
      <c r="B9862" s="6" t="s">
        <v>193</v>
      </c>
      <c r="C9862" s="6" t="s">
        <v>166</v>
      </c>
      <c r="E9862" s="6" t="s">
        <v>12</v>
      </c>
      <c r="F9862" s="6" t="s">
        <v>11</v>
      </c>
      <c r="G9862">
        <v>20260723</v>
      </c>
    </row>
    <row r="9863" spans="1:7" x14ac:dyDescent="0.2">
      <c r="A9863" s="6" t="s">
        <v>207</v>
      </c>
      <c r="B9863" s="6" t="s">
        <v>193</v>
      </c>
      <c r="C9863" s="6" t="s">
        <v>166</v>
      </c>
      <c r="E9863" s="6" t="s">
        <v>16</v>
      </c>
      <c r="F9863" s="6" t="s">
        <v>15</v>
      </c>
      <c r="G9863">
        <v>20260723</v>
      </c>
    </row>
    <row r="9864" spans="1:7" x14ac:dyDescent="0.2">
      <c r="A9864" s="6" t="s">
        <v>207</v>
      </c>
      <c r="B9864" s="6" t="s">
        <v>193</v>
      </c>
      <c r="C9864" s="6" t="s">
        <v>166</v>
      </c>
      <c r="E9864" s="6" t="s">
        <v>18</v>
      </c>
      <c r="F9864" s="6" t="s">
        <v>17</v>
      </c>
      <c r="G9864">
        <v>20260723</v>
      </c>
    </row>
    <row r="9865" spans="1:7" x14ac:dyDescent="0.2">
      <c r="A9865" s="6" t="s">
        <v>207</v>
      </c>
      <c r="B9865" s="6" t="s">
        <v>193</v>
      </c>
      <c r="C9865" s="6" t="s">
        <v>166</v>
      </c>
      <c r="D9865">
        <v>0</v>
      </c>
      <c r="E9865" s="6" t="s">
        <v>20</v>
      </c>
      <c r="F9865" s="6" t="s">
        <v>19</v>
      </c>
      <c r="G9865">
        <v>20260723</v>
      </c>
    </row>
    <row r="9866" spans="1:7" x14ac:dyDescent="0.2">
      <c r="A9866" s="6" t="s">
        <v>207</v>
      </c>
      <c r="B9866" s="6" t="s">
        <v>193</v>
      </c>
      <c r="C9866" s="6" t="s">
        <v>166</v>
      </c>
      <c r="D9866">
        <v>343.72609399999999</v>
      </c>
      <c r="E9866" s="6" t="s">
        <v>22</v>
      </c>
      <c r="F9866" s="6" t="s">
        <v>21</v>
      </c>
      <c r="G9866">
        <v>20260723</v>
      </c>
    </row>
    <row r="9867" spans="1:7" x14ac:dyDescent="0.2">
      <c r="A9867" s="6" t="s">
        <v>207</v>
      </c>
      <c r="B9867" s="6" t="s">
        <v>193</v>
      </c>
      <c r="C9867" s="6" t="s">
        <v>166</v>
      </c>
      <c r="D9867">
        <v>0</v>
      </c>
      <c r="E9867" s="6" t="s">
        <v>24</v>
      </c>
      <c r="F9867" s="6" t="s">
        <v>23</v>
      </c>
      <c r="G9867">
        <v>20260723</v>
      </c>
    </row>
    <row r="9868" spans="1:7" x14ac:dyDescent="0.2">
      <c r="A9868" s="6" t="s">
        <v>207</v>
      </c>
      <c r="B9868" s="6" t="s">
        <v>193</v>
      </c>
      <c r="C9868" s="6" t="s">
        <v>166</v>
      </c>
      <c r="D9868">
        <v>476.13528300000002</v>
      </c>
      <c r="E9868" s="6" t="s">
        <v>26</v>
      </c>
      <c r="F9868" s="6" t="s">
        <v>25</v>
      </c>
      <c r="G9868">
        <v>20260723</v>
      </c>
    </row>
    <row r="9869" spans="1:7" x14ac:dyDescent="0.2">
      <c r="A9869" s="6" t="s">
        <v>207</v>
      </c>
      <c r="B9869" s="6" t="s">
        <v>193</v>
      </c>
      <c r="C9869" s="6" t="s">
        <v>166</v>
      </c>
      <c r="D9869">
        <v>13222.773394</v>
      </c>
      <c r="E9869" s="6" t="s">
        <v>28</v>
      </c>
      <c r="F9869" s="6" t="s">
        <v>27</v>
      </c>
      <c r="G9869">
        <v>20260723</v>
      </c>
    </row>
    <row r="9870" spans="1:7" x14ac:dyDescent="0.2">
      <c r="A9870" s="6" t="s">
        <v>207</v>
      </c>
      <c r="B9870" s="6" t="s">
        <v>193</v>
      </c>
      <c r="C9870" s="6" t="s">
        <v>166</v>
      </c>
      <c r="D9870">
        <v>301.88284099999998</v>
      </c>
      <c r="E9870" s="6" t="s">
        <v>30</v>
      </c>
      <c r="F9870" s="6" t="s">
        <v>29</v>
      </c>
      <c r="G9870">
        <v>20260723</v>
      </c>
    </row>
    <row r="9871" spans="1:7" x14ac:dyDescent="0.2">
      <c r="A9871" s="6" t="s">
        <v>207</v>
      </c>
      <c r="B9871" s="6" t="s">
        <v>193</v>
      </c>
      <c r="C9871" s="6" t="s">
        <v>166</v>
      </c>
      <c r="D9871">
        <v>487.78897000000001</v>
      </c>
      <c r="E9871" s="6" t="s">
        <v>32</v>
      </c>
      <c r="F9871" s="6" t="s">
        <v>31</v>
      </c>
      <c r="G9871">
        <v>20260723</v>
      </c>
    </row>
    <row r="9872" spans="1:7" x14ac:dyDescent="0.2">
      <c r="A9872" s="6" t="s">
        <v>207</v>
      </c>
      <c r="B9872" s="6" t="s">
        <v>193</v>
      </c>
      <c r="C9872" s="6" t="s">
        <v>166</v>
      </c>
      <c r="D9872">
        <v>399.86509000000001</v>
      </c>
      <c r="E9872" s="6" t="s">
        <v>34</v>
      </c>
      <c r="F9872" s="6" t="s">
        <v>33</v>
      </c>
      <c r="G9872">
        <v>20260723</v>
      </c>
    </row>
    <row r="9873" spans="1:7" x14ac:dyDescent="0.2">
      <c r="A9873" s="6" t="s">
        <v>207</v>
      </c>
      <c r="B9873" s="6" t="s">
        <v>193</v>
      </c>
      <c r="C9873" s="6" t="s">
        <v>166</v>
      </c>
      <c r="D9873">
        <v>340.13528700000001</v>
      </c>
      <c r="E9873" s="6" t="s">
        <v>36</v>
      </c>
      <c r="F9873" s="6" t="s">
        <v>35</v>
      </c>
      <c r="G9873">
        <v>20260723</v>
      </c>
    </row>
    <row r="9874" spans="1:7" x14ac:dyDescent="0.2">
      <c r="A9874" s="6" t="s">
        <v>207</v>
      </c>
      <c r="B9874" s="6" t="s">
        <v>193</v>
      </c>
      <c r="C9874" s="6" t="s">
        <v>166</v>
      </c>
      <c r="D9874">
        <v>59.729802999999997</v>
      </c>
      <c r="E9874" s="6" t="s">
        <v>38</v>
      </c>
      <c r="F9874" s="6" t="s">
        <v>37</v>
      </c>
      <c r="G9874">
        <v>20260723</v>
      </c>
    </row>
    <row r="9875" spans="1:7" x14ac:dyDescent="0.2">
      <c r="A9875" s="6" t="s">
        <v>207</v>
      </c>
      <c r="B9875" s="6" t="s">
        <v>193</v>
      </c>
      <c r="C9875" s="6" t="s">
        <v>166</v>
      </c>
      <c r="D9875">
        <v>10069.019482</v>
      </c>
      <c r="E9875" s="6" t="s">
        <v>40</v>
      </c>
      <c r="F9875" s="6" t="s">
        <v>39</v>
      </c>
      <c r="G9875">
        <v>20260723</v>
      </c>
    </row>
    <row r="9876" spans="1:7" x14ac:dyDescent="0.2">
      <c r="A9876" s="6" t="s">
        <v>207</v>
      </c>
      <c r="B9876" s="6" t="s">
        <v>193</v>
      </c>
      <c r="C9876" s="6" t="s">
        <v>166</v>
      </c>
      <c r="D9876">
        <v>7169.7753080000002</v>
      </c>
      <c r="E9876" s="6" t="s">
        <v>42</v>
      </c>
      <c r="F9876" s="6" t="s">
        <v>41</v>
      </c>
      <c r="G9876">
        <v>20260723</v>
      </c>
    </row>
    <row r="9877" spans="1:7" x14ac:dyDescent="0.2">
      <c r="A9877" s="6" t="s">
        <v>207</v>
      </c>
      <c r="B9877" s="6" t="s">
        <v>193</v>
      </c>
      <c r="C9877" s="6" t="s">
        <v>166</v>
      </c>
      <c r="D9877">
        <v>2872.9316140000001</v>
      </c>
      <c r="E9877" s="6" t="s">
        <v>44</v>
      </c>
      <c r="F9877" s="6" t="s">
        <v>43</v>
      </c>
      <c r="G9877">
        <v>20260723</v>
      </c>
    </row>
    <row r="9878" spans="1:7" x14ac:dyDescent="0.2">
      <c r="A9878" s="6" t="s">
        <v>207</v>
      </c>
      <c r="B9878" s="6" t="s">
        <v>193</v>
      </c>
      <c r="C9878" s="6" t="s">
        <v>166</v>
      </c>
      <c r="D9878">
        <v>26.312559</v>
      </c>
      <c r="E9878" s="6" t="s">
        <v>46</v>
      </c>
      <c r="F9878" s="6" t="s">
        <v>45</v>
      </c>
      <c r="G9878">
        <v>20260723</v>
      </c>
    </row>
    <row r="9879" spans="1:7" x14ac:dyDescent="0.2">
      <c r="A9879" s="6" t="s">
        <v>207</v>
      </c>
      <c r="B9879" s="6" t="s">
        <v>193</v>
      </c>
      <c r="C9879" s="6" t="s">
        <v>166</v>
      </c>
      <c r="D9879">
        <v>0</v>
      </c>
      <c r="E9879" s="6" t="s">
        <v>48</v>
      </c>
      <c r="F9879" s="6" t="s">
        <v>47</v>
      </c>
      <c r="G9879">
        <v>20260723</v>
      </c>
    </row>
    <row r="9880" spans="1:7" x14ac:dyDescent="0.2">
      <c r="A9880" s="6" t="s">
        <v>207</v>
      </c>
      <c r="B9880" s="6" t="s">
        <v>193</v>
      </c>
      <c r="C9880" s="6" t="s">
        <v>166</v>
      </c>
      <c r="D9880">
        <v>1572.209286</v>
      </c>
      <c r="E9880" s="6" t="s">
        <v>50</v>
      </c>
      <c r="F9880" s="6" t="s">
        <v>49</v>
      </c>
      <c r="G9880">
        <v>20260723</v>
      </c>
    </row>
    <row r="9881" spans="1:7" x14ac:dyDescent="0.2">
      <c r="A9881" s="6" t="s">
        <v>207</v>
      </c>
      <c r="B9881" s="6" t="s">
        <v>193</v>
      </c>
      <c r="C9881" s="6" t="s">
        <v>166</v>
      </c>
      <c r="D9881">
        <v>0.99503600000000003</v>
      </c>
      <c r="E9881" s="6" t="s">
        <v>52</v>
      </c>
      <c r="F9881" s="6" t="s">
        <v>51</v>
      </c>
      <c r="G9881">
        <v>20260723</v>
      </c>
    </row>
    <row r="9882" spans="1:7" x14ac:dyDescent="0.2">
      <c r="A9882" s="6" t="s">
        <v>207</v>
      </c>
      <c r="B9882" s="6" t="s">
        <v>193</v>
      </c>
      <c r="C9882" s="6" t="s">
        <v>166</v>
      </c>
      <c r="D9882">
        <v>386.50395200000003</v>
      </c>
      <c r="E9882" s="6" t="s">
        <v>54</v>
      </c>
      <c r="F9882" s="6" t="s">
        <v>53</v>
      </c>
      <c r="G9882">
        <v>20260723</v>
      </c>
    </row>
    <row r="9883" spans="1:7" x14ac:dyDescent="0.2">
      <c r="A9883" s="6" t="s">
        <v>207</v>
      </c>
      <c r="B9883" s="6" t="s">
        <v>193</v>
      </c>
      <c r="C9883" s="6" t="s">
        <v>166</v>
      </c>
      <c r="D9883">
        <v>4.508737</v>
      </c>
      <c r="E9883" s="6" t="s">
        <v>56</v>
      </c>
      <c r="F9883" s="6" t="s">
        <v>55</v>
      </c>
      <c r="G9883">
        <v>20260723</v>
      </c>
    </row>
    <row r="9884" spans="1:7" x14ac:dyDescent="0.2">
      <c r="A9884" s="6" t="s">
        <v>207</v>
      </c>
      <c r="B9884" s="6" t="s">
        <v>193</v>
      </c>
      <c r="C9884" s="6" t="s">
        <v>166</v>
      </c>
      <c r="D9884">
        <v>4679.7398649999996</v>
      </c>
      <c r="E9884" s="6" t="s">
        <v>58</v>
      </c>
      <c r="F9884" s="6" t="s">
        <v>57</v>
      </c>
      <c r="G9884">
        <v>20260723</v>
      </c>
    </row>
    <row r="9885" spans="1:7" x14ac:dyDescent="0.2">
      <c r="A9885" s="6" t="s">
        <v>207</v>
      </c>
      <c r="B9885" s="6" t="s">
        <v>193</v>
      </c>
      <c r="C9885" s="6" t="s">
        <v>166</v>
      </c>
      <c r="D9885">
        <v>139.96095700000001</v>
      </c>
      <c r="E9885" s="6" t="s">
        <v>60</v>
      </c>
      <c r="F9885" s="6" t="s">
        <v>59</v>
      </c>
      <c r="G9885">
        <v>20260723</v>
      </c>
    </row>
    <row r="9886" spans="1:7" x14ac:dyDescent="0.2">
      <c r="A9886" s="6" t="s">
        <v>207</v>
      </c>
      <c r="B9886" s="6" t="s">
        <v>193</v>
      </c>
      <c r="C9886" s="6" t="s">
        <v>166</v>
      </c>
      <c r="D9886">
        <v>27.613401</v>
      </c>
      <c r="E9886" s="6" t="s">
        <v>62</v>
      </c>
      <c r="F9886" s="6" t="s">
        <v>61</v>
      </c>
      <c r="G9886">
        <v>20260723</v>
      </c>
    </row>
    <row r="9887" spans="1:7" x14ac:dyDescent="0.2">
      <c r="A9887" s="6" t="s">
        <v>207</v>
      </c>
      <c r="B9887" s="6" t="s">
        <v>193</v>
      </c>
      <c r="C9887" s="6" t="s">
        <v>166</v>
      </c>
      <c r="D9887">
        <v>10.71926</v>
      </c>
      <c r="E9887" s="6" t="s">
        <v>64</v>
      </c>
      <c r="F9887" s="6" t="s">
        <v>63</v>
      </c>
      <c r="G9887">
        <v>20260723</v>
      </c>
    </row>
    <row r="9888" spans="1:7" x14ac:dyDescent="0.2">
      <c r="A9888" s="6" t="s">
        <v>207</v>
      </c>
      <c r="B9888" s="6" t="s">
        <v>193</v>
      </c>
      <c r="C9888" s="6" t="s">
        <v>166</v>
      </c>
      <c r="D9888">
        <v>101.62829600000001</v>
      </c>
      <c r="E9888" s="6" t="s">
        <v>66</v>
      </c>
      <c r="F9888" s="6" t="s">
        <v>65</v>
      </c>
      <c r="G9888">
        <v>20260723</v>
      </c>
    </row>
    <row r="9889" spans="1:7" x14ac:dyDescent="0.2">
      <c r="A9889" s="6" t="s">
        <v>207</v>
      </c>
      <c r="B9889" s="6" t="s">
        <v>193</v>
      </c>
      <c r="C9889" s="6" t="s">
        <v>166</v>
      </c>
      <c r="D9889">
        <v>748.14469899999995</v>
      </c>
      <c r="E9889" s="6" t="s">
        <v>68</v>
      </c>
      <c r="F9889" s="6" t="s">
        <v>67</v>
      </c>
      <c r="G9889">
        <v>20260723</v>
      </c>
    </row>
    <row r="9890" spans="1:7" x14ac:dyDescent="0.2">
      <c r="A9890" s="6" t="s">
        <v>207</v>
      </c>
      <c r="B9890" s="6" t="s">
        <v>193</v>
      </c>
      <c r="C9890" s="6" t="s">
        <v>166</v>
      </c>
      <c r="D9890">
        <v>712.16934200000003</v>
      </c>
      <c r="E9890" s="6" t="s">
        <v>70</v>
      </c>
      <c r="F9890" s="6" t="s">
        <v>69</v>
      </c>
      <c r="G9890">
        <v>20260723</v>
      </c>
    </row>
    <row r="9891" spans="1:7" x14ac:dyDescent="0.2">
      <c r="A9891" s="6" t="s">
        <v>207</v>
      </c>
      <c r="B9891" s="6" t="s">
        <v>193</v>
      </c>
      <c r="C9891" s="6" t="s">
        <v>166</v>
      </c>
      <c r="D9891">
        <v>700.56715299999996</v>
      </c>
      <c r="E9891" s="6" t="s">
        <v>72</v>
      </c>
      <c r="F9891" s="6" t="s">
        <v>71</v>
      </c>
      <c r="G9891">
        <v>20260723</v>
      </c>
    </row>
    <row r="9892" spans="1:7" x14ac:dyDescent="0.2">
      <c r="A9892" s="6" t="s">
        <v>207</v>
      </c>
      <c r="B9892" s="6" t="s">
        <v>193</v>
      </c>
      <c r="C9892" s="6" t="s">
        <v>166</v>
      </c>
      <c r="D9892">
        <v>11.602188999999999</v>
      </c>
      <c r="E9892" s="6" t="s">
        <v>74</v>
      </c>
      <c r="F9892" s="6" t="s">
        <v>73</v>
      </c>
      <c r="G9892">
        <v>20260723</v>
      </c>
    </row>
    <row r="9893" spans="1:7" x14ac:dyDescent="0.2">
      <c r="A9893" s="6" t="s">
        <v>207</v>
      </c>
      <c r="B9893" s="6" t="s">
        <v>193</v>
      </c>
      <c r="C9893" s="6" t="s">
        <v>166</v>
      </c>
      <c r="D9893">
        <v>35.994931999999999</v>
      </c>
      <c r="E9893" s="6" t="s">
        <v>76</v>
      </c>
      <c r="F9893" s="6" t="s">
        <v>75</v>
      </c>
      <c r="G9893">
        <v>20260723</v>
      </c>
    </row>
    <row r="9894" spans="1:7" x14ac:dyDescent="0.2">
      <c r="A9894" s="6" t="s">
        <v>207</v>
      </c>
      <c r="B9894" s="6" t="s">
        <v>193</v>
      </c>
      <c r="C9894" s="6" t="s">
        <v>166</v>
      </c>
      <c r="D9894">
        <v>25.678957</v>
      </c>
      <c r="E9894" s="6" t="s">
        <v>78</v>
      </c>
      <c r="F9894" s="6" t="s">
        <v>77</v>
      </c>
      <c r="G9894">
        <v>20260723</v>
      </c>
    </row>
    <row r="9895" spans="1:7" x14ac:dyDescent="0.2">
      <c r="A9895" s="6" t="s">
        <v>207</v>
      </c>
      <c r="B9895" s="6" t="s">
        <v>193</v>
      </c>
      <c r="C9895" s="6" t="s">
        <v>166</v>
      </c>
      <c r="D9895">
        <v>10.315975</v>
      </c>
      <c r="E9895" s="6" t="s">
        <v>80</v>
      </c>
      <c r="F9895" s="6" t="s">
        <v>79</v>
      </c>
      <c r="G9895">
        <v>20260723</v>
      </c>
    </row>
    <row r="9896" spans="1:7" x14ac:dyDescent="0.2">
      <c r="A9896" s="6" t="s">
        <v>207</v>
      </c>
      <c r="B9896" s="6" t="s">
        <v>193</v>
      </c>
      <c r="C9896" s="6" t="s">
        <v>166</v>
      </c>
      <c r="D9896">
        <v>-1.9574000000000001E-2</v>
      </c>
      <c r="E9896" s="6" t="s">
        <v>82</v>
      </c>
      <c r="F9896" s="6" t="s">
        <v>81</v>
      </c>
      <c r="G9896">
        <v>20260723</v>
      </c>
    </row>
    <row r="9897" spans="1:7" x14ac:dyDescent="0.2">
      <c r="A9897" s="6" t="s">
        <v>207</v>
      </c>
      <c r="B9897" s="6" t="s">
        <v>193</v>
      </c>
      <c r="C9897" s="6" t="s">
        <v>166</v>
      </c>
      <c r="D9897">
        <v>0.108125</v>
      </c>
      <c r="E9897" s="6" t="s">
        <v>84</v>
      </c>
      <c r="F9897" s="6" t="s">
        <v>83</v>
      </c>
      <c r="G9897">
        <v>20260723</v>
      </c>
    </row>
    <row r="9898" spans="1:7" x14ac:dyDescent="0.2">
      <c r="A9898" s="6" t="s">
        <v>207</v>
      </c>
      <c r="B9898" s="6" t="s">
        <v>193</v>
      </c>
      <c r="C9898" s="6" t="s">
        <v>166</v>
      </c>
      <c r="D9898">
        <v>240.59887800000001</v>
      </c>
      <c r="E9898" s="6" t="s">
        <v>86</v>
      </c>
      <c r="F9898" s="6" t="s">
        <v>85</v>
      </c>
      <c r="G9898">
        <v>20260723</v>
      </c>
    </row>
    <row r="9899" spans="1:7" x14ac:dyDescent="0.2">
      <c r="A9899" s="6" t="s">
        <v>207</v>
      </c>
      <c r="B9899" s="6" t="s">
        <v>193</v>
      </c>
      <c r="C9899" s="6" t="s">
        <v>166</v>
      </c>
      <c r="D9899">
        <v>28.745709000000002</v>
      </c>
      <c r="E9899" s="6" t="s">
        <v>88</v>
      </c>
      <c r="F9899" s="6" t="s">
        <v>87</v>
      </c>
      <c r="G9899">
        <v>20260723</v>
      </c>
    </row>
    <row r="9900" spans="1:7" x14ac:dyDescent="0.2">
      <c r="A9900" s="6" t="s">
        <v>207</v>
      </c>
      <c r="B9900" s="6" t="s">
        <v>193</v>
      </c>
      <c r="C9900" s="6" t="s">
        <v>166</v>
      </c>
      <c r="D9900">
        <v>201.75916699999999</v>
      </c>
      <c r="E9900" s="6" t="s">
        <v>90</v>
      </c>
      <c r="F9900" s="6" t="s">
        <v>89</v>
      </c>
      <c r="G9900">
        <v>20260723</v>
      </c>
    </row>
    <row r="9901" spans="1:7" x14ac:dyDescent="0.2">
      <c r="A9901" s="6" t="s">
        <v>207</v>
      </c>
      <c r="B9901" s="6" t="s">
        <v>193</v>
      </c>
      <c r="C9901" s="6" t="s">
        <v>166</v>
      </c>
      <c r="D9901">
        <v>0.49316599999999999</v>
      </c>
      <c r="E9901" s="6" t="s">
        <v>92</v>
      </c>
      <c r="F9901" s="6" t="s">
        <v>91</v>
      </c>
      <c r="G9901">
        <v>20260723</v>
      </c>
    </row>
    <row r="9902" spans="1:7" x14ac:dyDescent="0.2">
      <c r="A9902" s="6" t="s">
        <v>207</v>
      </c>
      <c r="B9902" s="6" t="s">
        <v>193</v>
      </c>
      <c r="C9902" s="6" t="s">
        <v>166</v>
      </c>
      <c r="D9902">
        <v>0</v>
      </c>
      <c r="E9902" s="6" t="s">
        <v>94</v>
      </c>
      <c r="F9902" s="6" t="s">
        <v>93</v>
      </c>
      <c r="G9902">
        <v>20260723</v>
      </c>
    </row>
    <row r="9903" spans="1:7" x14ac:dyDescent="0.2">
      <c r="A9903" s="6" t="s">
        <v>207</v>
      </c>
      <c r="B9903" s="6" t="s">
        <v>193</v>
      </c>
      <c r="C9903" s="6" t="s">
        <v>166</v>
      </c>
      <c r="D9903">
        <v>275.32820700000002</v>
      </c>
      <c r="E9903" s="6" t="s">
        <v>96</v>
      </c>
      <c r="F9903" s="6" t="s">
        <v>95</v>
      </c>
      <c r="G9903">
        <v>20260723</v>
      </c>
    </row>
    <row r="9904" spans="1:7" x14ac:dyDescent="0.2">
      <c r="A9904" s="6" t="s">
        <v>207</v>
      </c>
      <c r="B9904" s="6" t="s">
        <v>193</v>
      </c>
      <c r="C9904" s="6" t="s">
        <v>166</v>
      </c>
      <c r="D9904">
        <v>38.978459999999998</v>
      </c>
      <c r="E9904" s="6" t="s">
        <v>98</v>
      </c>
      <c r="F9904" s="6" t="s">
        <v>97</v>
      </c>
      <c r="G9904">
        <v>20260723</v>
      </c>
    </row>
    <row r="9905" spans="1:7" x14ac:dyDescent="0.2">
      <c r="A9905" s="6" t="s">
        <v>207</v>
      </c>
      <c r="B9905" s="6" t="s">
        <v>193</v>
      </c>
      <c r="C9905" s="6" t="s">
        <v>166</v>
      </c>
      <c r="D9905">
        <v>20396.492004</v>
      </c>
      <c r="E9905" s="6" t="s">
        <v>100</v>
      </c>
      <c r="F9905" s="6" t="s">
        <v>99</v>
      </c>
      <c r="G9905">
        <v>20260723</v>
      </c>
    </row>
    <row r="9906" spans="1:7" x14ac:dyDescent="0.2">
      <c r="A9906" s="6" t="s">
        <v>207</v>
      </c>
      <c r="B9906" s="6" t="s">
        <v>193</v>
      </c>
      <c r="C9906" s="6" t="s">
        <v>166</v>
      </c>
      <c r="E9906" s="6" t="s">
        <v>102</v>
      </c>
      <c r="F9906" s="6" t="s">
        <v>101</v>
      </c>
      <c r="G9906">
        <v>20260723</v>
      </c>
    </row>
    <row r="9907" spans="1:7" x14ac:dyDescent="0.2">
      <c r="A9907" s="6" t="s">
        <v>207</v>
      </c>
      <c r="B9907" s="6" t="s">
        <v>193</v>
      </c>
      <c r="C9907" s="6" t="s">
        <v>166</v>
      </c>
      <c r="D9907">
        <v>3587.2564280000001</v>
      </c>
      <c r="E9907" s="6" t="s">
        <v>167</v>
      </c>
      <c r="F9907" s="6" t="s">
        <v>103</v>
      </c>
      <c r="G9907">
        <v>20260723</v>
      </c>
    </row>
    <row r="9908" spans="1:7" x14ac:dyDescent="0.2">
      <c r="A9908" s="6" t="s">
        <v>207</v>
      </c>
      <c r="B9908" s="6" t="s">
        <v>193</v>
      </c>
      <c r="C9908" s="6" t="s">
        <v>166</v>
      </c>
      <c r="D9908">
        <v>3141.2888229999999</v>
      </c>
      <c r="E9908" s="6" t="s">
        <v>168</v>
      </c>
      <c r="F9908" s="6" t="s">
        <v>104</v>
      </c>
      <c r="G9908">
        <v>20260723</v>
      </c>
    </row>
    <row r="9909" spans="1:7" x14ac:dyDescent="0.2">
      <c r="A9909" s="6" t="s">
        <v>207</v>
      </c>
      <c r="B9909" s="6" t="s">
        <v>193</v>
      </c>
      <c r="C9909" s="6" t="s">
        <v>166</v>
      </c>
      <c r="D9909">
        <v>0</v>
      </c>
      <c r="E9909" s="6" t="s">
        <v>106</v>
      </c>
      <c r="F9909" s="6" t="s">
        <v>105</v>
      </c>
      <c r="G9909">
        <v>20260723</v>
      </c>
    </row>
    <row r="9910" spans="1:7" x14ac:dyDescent="0.2">
      <c r="A9910" s="6" t="s">
        <v>207</v>
      </c>
      <c r="B9910" s="6" t="s">
        <v>193</v>
      </c>
      <c r="C9910" s="6" t="s">
        <v>166</v>
      </c>
      <c r="D9910">
        <v>2991.3197989999999</v>
      </c>
      <c r="E9910" s="6" t="s">
        <v>108</v>
      </c>
      <c r="F9910" s="6" t="s">
        <v>107</v>
      </c>
      <c r="G9910">
        <v>20260723</v>
      </c>
    </row>
    <row r="9911" spans="1:7" x14ac:dyDescent="0.2">
      <c r="A9911" s="6" t="s">
        <v>207</v>
      </c>
      <c r="B9911" s="6" t="s">
        <v>193</v>
      </c>
      <c r="C9911" s="6" t="s">
        <v>166</v>
      </c>
      <c r="D9911">
        <v>149.96902399999999</v>
      </c>
      <c r="E9911" s="6" t="s">
        <v>110</v>
      </c>
      <c r="F9911" s="6" t="s">
        <v>109</v>
      </c>
      <c r="G9911">
        <v>20260723</v>
      </c>
    </row>
    <row r="9912" spans="1:7" x14ac:dyDescent="0.2">
      <c r="A9912" s="6" t="s">
        <v>207</v>
      </c>
      <c r="B9912" s="6" t="s">
        <v>193</v>
      </c>
      <c r="C9912" s="6" t="s">
        <v>166</v>
      </c>
      <c r="D9912">
        <v>445.96760499999999</v>
      </c>
      <c r="E9912" s="6" t="s">
        <v>112</v>
      </c>
      <c r="F9912" s="6" t="s">
        <v>111</v>
      </c>
      <c r="G9912">
        <v>20260723</v>
      </c>
    </row>
    <row r="9913" spans="1:7" x14ac:dyDescent="0.2">
      <c r="A9913" s="6" t="s">
        <v>207</v>
      </c>
      <c r="B9913" s="6" t="s">
        <v>193</v>
      </c>
      <c r="C9913" s="6" t="s">
        <v>166</v>
      </c>
      <c r="D9913">
        <v>0</v>
      </c>
      <c r="E9913" s="6" t="s">
        <v>106</v>
      </c>
      <c r="F9913" s="6" t="s">
        <v>113</v>
      </c>
      <c r="G9913">
        <v>20260723</v>
      </c>
    </row>
    <row r="9914" spans="1:7" x14ac:dyDescent="0.2">
      <c r="A9914" s="6" t="s">
        <v>207</v>
      </c>
      <c r="B9914" s="6" t="s">
        <v>193</v>
      </c>
      <c r="C9914" s="6" t="s">
        <v>166</v>
      </c>
      <c r="D9914">
        <v>414.15461299999998</v>
      </c>
      <c r="E9914" s="6" t="s">
        <v>108</v>
      </c>
      <c r="F9914" s="6" t="s">
        <v>114</v>
      </c>
      <c r="G9914">
        <v>20260723</v>
      </c>
    </row>
    <row r="9915" spans="1:7" x14ac:dyDescent="0.2">
      <c r="A9915" s="6" t="s">
        <v>207</v>
      </c>
      <c r="B9915" s="6" t="s">
        <v>193</v>
      </c>
      <c r="C9915" s="6" t="s">
        <v>166</v>
      </c>
      <c r="D9915">
        <v>31.812992999999999</v>
      </c>
      <c r="E9915" s="6" t="s">
        <v>110</v>
      </c>
      <c r="F9915" s="6" t="s">
        <v>115</v>
      </c>
      <c r="G9915">
        <v>20260723</v>
      </c>
    </row>
    <row r="9916" spans="1:7" x14ac:dyDescent="0.2">
      <c r="A9916" s="6" t="s">
        <v>207</v>
      </c>
      <c r="B9916" s="6" t="s">
        <v>193</v>
      </c>
      <c r="C9916" s="6" t="s">
        <v>166</v>
      </c>
      <c r="D9916">
        <v>7359.0720119999996</v>
      </c>
      <c r="E9916" s="6" t="s">
        <v>117</v>
      </c>
      <c r="F9916" s="6" t="s">
        <v>116</v>
      </c>
      <c r="G9916">
        <v>20260723</v>
      </c>
    </row>
    <row r="9917" spans="1:7" x14ac:dyDescent="0.2">
      <c r="A9917" s="6" t="s">
        <v>207</v>
      </c>
      <c r="B9917" s="6" t="s">
        <v>193</v>
      </c>
      <c r="C9917" s="6" t="s">
        <v>166</v>
      </c>
      <c r="D9917">
        <v>745.95852200000002</v>
      </c>
      <c r="E9917" s="6" t="s">
        <v>119</v>
      </c>
      <c r="F9917" s="6" t="s">
        <v>118</v>
      </c>
      <c r="G9917">
        <v>20260723</v>
      </c>
    </row>
    <row r="9918" spans="1:7" x14ac:dyDescent="0.2">
      <c r="A9918" s="6" t="s">
        <v>207</v>
      </c>
      <c r="B9918" s="6" t="s">
        <v>193</v>
      </c>
      <c r="C9918" s="6" t="s">
        <v>166</v>
      </c>
      <c r="D9918">
        <v>0</v>
      </c>
      <c r="E9918" s="6" t="s">
        <v>106</v>
      </c>
      <c r="F9918" s="6" t="s">
        <v>120</v>
      </c>
      <c r="G9918">
        <v>20260723</v>
      </c>
    </row>
    <row r="9919" spans="1:7" x14ac:dyDescent="0.2">
      <c r="A9919" s="6" t="s">
        <v>207</v>
      </c>
      <c r="B9919" s="6" t="s">
        <v>193</v>
      </c>
      <c r="C9919" s="6" t="s">
        <v>166</v>
      </c>
      <c r="D9919">
        <v>607.76165300000002</v>
      </c>
      <c r="E9919" s="6" t="s">
        <v>108</v>
      </c>
      <c r="F9919" s="6" t="s">
        <v>121</v>
      </c>
      <c r="G9919">
        <v>20260723</v>
      </c>
    </row>
    <row r="9920" spans="1:7" x14ac:dyDescent="0.2">
      <c r="A9920" s="6" t="s">
        <v>207</v>
      </c>
      <c r="B9920" s="6" t="s">
        <v>193</v>
      </c>
      <c r="C9920" s="6" t="s">
        <v>166</v>
      </c>
      <c r="D9920">
        <v>138.19686899999999</v>
      </c>
      <c r="E9920" s="6" t="s">
        <v>110</v>
      </c>
      <c r="F9920" s="6" t="s">
        <v>122</v>
      </c>
      <c r="G9920">
        <v>20260723</v>
      </c>
    </row>
    <row r="9921" spans="1:7" x14ac:dyDescent="0.2">
      <c r="A9921" s="6" t="s">
        <v>207</v>
      </c>
      <c r="B9921" s="6" t="s">
        <v>193</v>
      </c>
      <c r="C9921" s="6" t="s">
        <v>166</v>
      </c>
      <c r="D9921">
        <v>6613.1134890000003</v>
      </c>
      <c r="E9921" s="6" t="s">
        <v>169</v>
      </c>
      <c r="F9921" s="6" t="s">
        <v>123</v>
      </c>
      <c r="G9921">
        <v>20260723</v>
      </c>
    </row>
    <row r="9922" spans="1:7" x14ac:dyDescent="0.2">
      <c r="A9922" s="6" t="s">
        <v>207</v>
      </c>
      <c r="B9922" s="6" t="s">
        <v>193</v>
      </c>
      <c r="C9922" s="6" t="s">
        <v>166</v>
      </c>
      <c r="D9922">
        <v>13.307592</v>
      </c>
      <c r="E9922" s="6" t="s">
        <v>106</v>
      </c>
      <c r="F9922" s="6" t="s">
        <v>124</v>
      </c>
      <c r="G9922">
        <v>20260723</v>
      </c>
    </row>
    <row r="9923" spans="1:7" x14ac:dyDescent="0.2">
      <c r="A9923" s="6" t="s">
        <v>207</v>
      </c>
      <c r="B9923" s="6" t="s">
        <v>193</v>
      </c>
      <c r="C9923" s="6" t="s">
        <v>166</v>
      </c>
      <c r="D9923">
        <v>6476.9032280000001</v>
      </c>
      <c r="E9923" s="6" t="s">
        <v>108</v>
      </c>
      <c r="F9923" s="6" t="s">
        <v>125</v>
      </c>
      <c r="G9923">
        <v>20260723</v>
      </c>
    </row>
    <row r="9924" spans="1:7" x14ac:dyDescent="0.2">
      <c r="A9924" s="6" t="s">
        <v>207</v>
      </c>
      <c r="B9924" s="6" t="s">
        <v>193</v>
      </c>
      <c r="C9924" s="6" t="s">
        <v>166</v>
      </c>
      <c r="D9924">
        <v>122.902669</v>
      </c>
      <c r="E9924" s="6" t="s">
        <v>110</v>
      </c>
      <c r="F9924" s="6" t="s">
        <v>126</v>
      </c>
      <c r="G9924">
        <v>20260723</v>
      </c>
    </row>
    <row r="9925" spans="1:7" x14ac:dyDescent="0.2">
      <c r="A9925" s="6" t="s">
        <v>207</v>
      </c>
      <c r="B9925" s="6" t="s">
        <v>193</v>
      </c>
      <c r="C9925" s="6" t="s">
        <v>166</v>
      </c>
      <c r="D9925">
        <v>4295.2298840000003</v>
      </c>
      <c r="E9925" s="6" t="s">
        <v>170</v>
      </c>
      <c r="F9925" s="6" t="s">
        <v>127</v>
      </c>
      <c r="G9925">
        <v>20260723</v>
      </c>
    </row>
    <row r="9926" spans="1:7" x14ac:dyDescent="0.2">
      <c r="A9926" s="6" t="s">
        <v>207</v>
      </c>
      <c r="B9926" s="6" t="s">
        <v>193</v>
      </c>
      <c r="C9926" s="6" t="s">
        <v>166</v>
      </c>
      <c r="D9926">
        <v>4.7353550000000002</v>
      </c>
      <c r="E9926" s="6" t="s">
        <v>106</v>
      </c>
      <c r="F9926" s="6" t="s">
        <v>128</v>
      </c>
      <c r="G9926">
        <v>20260723</v>
      </c>
    </row>
    <row r="9927" spans="1:7" x14ac:dyDescent="0.2">
      <c r="A9927" s="6" t="s">
        <v>207</v>
      </c>
      <c r="B9927" s="6" t="s">
        <v>193</v>
      </c>
      <c r="C9927" s="6" t="s">
        <v>166</v>
      </c>
      <c r="D9927">
        <v>4227.0923469999998</v>
      </c>
      <c r="E9927" s="6" t="s">
        <v>108</v>
      </c>
      <c r="F9927" s="6" t="s">
        <v>129</v>
      </c>
      <c r="G9927">
        <v>20260723</v>
      </c>
    </row>
    <row r="9928" spans="1:7" x14ac:dyDescent="0.2">
      <c r="A9928" s="6" t="s">
        <v>207</v>
      </c>
      <c r="B9928" s="6" t="s">
        <v>193</v>
      </c>
      <c r="C9928" s="6" t="s">
        <v>166</v>
      </c>
      <c r="D9928">
        <v>63.402182000000003</v>
      </c>
      <c r="E9928" s="6" t="s">
        <v>110</v>
      </c>
      <c r="F9928" s="6" t="s">
        <v>130</v>
      </c>
      <c r="G9928">
        <v>20260723</v>
      </c>
    </row>
    <row r="9929" spans="1:7" x14ac:dyDescent="0.2">
      <c r="A9929" s="6" t="s">
        <v>207</v>
      </c>
      <c r="B9929" s="6" t="s">
        <v>193</v>
      </c>
      <c r="C9929" s="6" t="s">
        <v>166</v>
      </c>
      <c r="E9929" s="6" t="s">
        <v>132</v>
      </c>
      <c r="F9929" s="6" t="s">
        <v>131</v>
      </c>
      <c r="G9929">
        <v>20260723</v>
      </c>
    </row>
    <row r="9930" spans="1:7" x14ac:dyDescent="0.2">
      <c r="A9930" s="6" t="s">
        <v>207</v>
      </c>
      <c r="B9930" s="6" t="s">
        <v>193</v>
      </c>
      <c r="C9930" s="6" t="s">
        <v>166</v>
      </c>
      <c r="D9930">
        <v>1.635405</v>
      </c>
      <c r="E9930" s="6" t="s">
        <v>134</v>
      </c>
      <c r="F9930" s="6" t="s">
        <v>133</v>
      </c>
      <c r="G9930">
        <v>20260723</v>
      </c>
    </row>
    <row r="9931" spans="1:7" x14ac:dyDescent="0.2">
      <c r="A9931" s="6" t="s">
        <v>207</v>
      </c>
      <c r="B9931" s="6" t="s">
        <v>193</v>
      </c>
      <c r="C9931" s="6" t="s">
        <v>166</v>
      </c>
      <c r="D9931">
        <v>55.780982999999999</v>
      </c>
      <c r="E9931" s="6" t="s">
        <v>136</v>
      </c>
      <c r="F9931" s="6" t="s">
        <v>135</v>
      </c>
      <c r="G9931">
        <v>20260723</v>
      </c>
    </row>
    <row r="9932" spans="1:7" x14ac:dyDescent="0.2">
      <c r="A9932" s="6" t="s">
        <v>207</v>
      </c>
      <c r="B9932" s="6" t="s">
        <v>193</v>
      </c>
      <c r="C9932" s="6" t="s">
        <v>166</v>
      </c>
      <c r="D9932">
        <v>145.347859</v>
      </c>
      <c r="E9932" s="6" t="s">
        <v>138</v>
      </c>
      <c r="F9932" s="6" t="s">
        <v>137</v>
      </c>
      <c r="G9932">
        <v>20260723</v>
      </c>
    </row>
    <row r="9933" spans="1:7" x14ac:dyDescent="0.2">
      <c r="A9933" s="6" t="s">
        <v>207</v>
      </c>
      <c r="B9933" s="6" t="s">
        <v>193</v>
      </c>
      <c r="C9933" s="6" t="s">
        <v>166</v>
      </c>
      <c r="D9933">
        <v>31.149425999999998</v>
      </c>
      <c r="E9933" s="6" t="s">
        <v>140</v>
      </c>
      <c r="F9933" s="6" t="s">
        <v>139</v>
      </c>
      <c r="G9933">
        <v>20260723</v>
      </c>
    </row>
    <row r="9934" spans="1:7" x14ac:dyDescent="0.2">
      <c r="A9934" s="6" t="s">
        <v>207</v>
      </c>
      <c r="B9934" s="6" t="s">
        <v>193</v>
      </c>
      <c r="C9934" s="6" t="s">
        <v>166</v>
      </c>
      <c r="D9934">
        <v>110.656982</v>
      </c>
      <c r="E9934" s="6" t="s">
        <v>142</v>
      </c>
      <c r="F9934" s="6" t="s">
        <v>141</v>
      </c>
      <c r="G9934">
        <v>20260723</v>
      </c>
    </row>
    <row r="9935" spans="1:7" x14ac:dyDescent="0.2">
      <c r="A9935" s="6" t="s">
        <v>207</v>
      </c>
      <c r="B9935" s="6" t="s">
        <v>193</v>
      </c>
      <c r="C9935" s="6" t="s">
        <v>166</v>
      </c>
      <c r="D9935">
        <v>0</v>
      </c>
      <c r="E9935" s="6" t="s">
        <v>52</v>
      </c>
      <c r="F9935" s="6" t="s">
        <v>143</v>
      </c>
      <c r="G9935">
        <v>20260723</v>
      </c>
    </row>
    <row r="9936" spans="1:7" x14ac:dyDescent="0.2">
      <c r="A9936" s="6" t="s">
        <v>207</v>
      </c>
      <c r="B9936" s="6" t="s">
        <v>193</v>
      </c>
      <c r="C9936" s="6" t="s">
        <v>166</v>
      </c>
      <c r="D9936">
        <v>0.157</v>
      </c>
      <c r="E9936" s="6" t="s">
        <v>145</v>
      </c>
      <c r="F9936" s="6" t="s">
        <v>144</v>
      </c>
      <c r="G9936">
        <v>20260723</v>
      </c>
    </row>
    <row r="9937" spans="1:7" x14ac:dyDescent="0.2">
      <c r="A9937" s="6" t="s">
        <v>207</v>
      </c>
      <c r="B9937" s="6" t="s">
        <v>193</v>
      </c>
      <c r="C9937" s="6" t="s">
        <v>166</v>
      </c>
      <c r="D9937">
        <v>38.726216999999998</v>
      </c>
      <c r="E9937" s="6" t="s">
        <v>147</v>
      </c>
      <c r="F9937" s="6" t="s">
        <v>146</v>
      </c>
      <c r="G9937">
        <v>20260723</v>
      </c>
    </row>
    <row r="9938" spans="1:7" x14ac:dyDescent="0.2">
      <c r="A9938" s="6" t="s">
        <v>207</v>
      </c>
      <c r="B9938" s="6" t="s">
        <v>193</v>
      </c>
      <c r="C9938" s="6" t="s">
        <v>166</v>
      </c>
      <c r="D9938">
        <v>218.45856599999999</v>
      </c>
      <c r="E9938" s="6" t="s">
        <v>149</v>
      </c>
      <c r="F9938" s="6" t="s">
        <v>148</v>
      </c>
      <c r="G9938">
        <v>20260723</v>
      </c>
    </row>
    <row r="9939" spans="1:7" x14ac:dyDescent="0.2">
      <c r="A9939" s="6" t="s">
        <v>207</v>
      </c>
      <c r="B9939" s="6" t="s">
        <v>193</v>
      </c>
      <c r="C9939" s="6" t="s">
        <v>166</v>
      </c>
      <c r="D9939">
        <v>163.65271899999999</v>
      </c>
      <c r="E9939" s="6" t="s">
        <v>151</v>
      </c>
      <c r="F9939" s="6" t="s">
        <v>150</v>
      </c>
      <c r="G9939">
        <v>20260723</v>
      </c>
    </row>
    <row r="9940" spans="1:7" x14ac:dyDescent="0.2">
      <c r="A9940" s="6" t="s">
        <v>207</v>
      </c>
      <c r="B9940" s="6" t="s">
        <v>193</v>
      </c>
      <c r="C9940" s="6" t="s">
        <v>166</v>
      </c>
      <c r="D9940">
        <v>257.07433300000002</v>
      </c>
      <c r="E9940" s="6" t="s">
        <v>153</v>
      </c>
      <c r="F9940" s="6" t="s">
        <v>152</v>
      </c>
      <c r="G9940">
        <v>20260723</v>
      </c>
    </row>
    <row r="9941" spans="1:7" x14ac:dyDescent="0.2">
      <c r="A9941" s="6" t="s">
        <v>207</v>
      </c>
      <c r="B9941" s="6" t="s">
        <v>193</v>
      </c>
      <c r="C9941" s="6" t="s">
        <v>166</v>
      </c>
      <c r="D9941">
        <v>181.671054</v>
      </c>
      <c r="E9941" s="6" t="s">
        <v>155</v>
      </c>
      <c r="F9941" s="6" t="s">
        <v>154</v>
      </c>
      <c r="G9941">
        <v>20260723</v>
      </c>
    </row>
    <row r="9942" spans="1:7" x14ac:dyDescent="0.2">
      <c r="A9942" s="6" t="s">
        <v>207</v>
      </c>
      <c r="B9942" s="6" t="s">
        <v>193</v>
      </c>
      <c r="C9942" s="6" t="s">
        <v>166</v>
      </c>
      <c r="D9942">
        <v>0</v>
      </c>
      <c r="E9942" s="6" t="s">
        <v>157</v>
      </c>
      <c r="F9942" s="6" t="s">
        <v>156</v>
      </c>
      <c r="G9942">
        <v>20260723</v>
      </c>
    </row>
    <row r="9943" spans="1:7" x14ac:dyDescent="0.2">
      <c r="A9943" s="6" t="s">
        <v>207</v>
      </c>
      <c r="B9943" s="6" t="s">
        <v>193</v>
      </c>
      <c r="C9943" s="6" t="s">
        <v>166</v>
      </c>
      <c r="D9943">
        <v>181.671054</v>
      </c>
      <c r="E9943" s="6" t="s">
        <v>159</v>
      </c>
      <c r="F9943" s="6" t="s">
        <v>158</v>
      </c>
      <c r="G9943">
        <v>20260723</v>
      </c>
    </row>
    <row r="9944" spans="1:7" x14ac:dyDescent="0.2">
      <c r="A9944" s="6" t="s">
        <v>207</v>
      </c>
      <c r="B9944" s="6" t="s">
        <v>193</v>
      </c>
      <c r="C9944" s="6" t="s">
        <v>166</v>
      </c>
      <c r="D9944">
        <v>258.526814</v>
      </c>
      <c r="E9944" s="6" t="s">
        <v>161</v>
      </c>
      <c r="F9944" s="6" t="s">
        <v>160</v>
      </c>
      <c r="G9944">
        <v>20260723</v>
      </c>
    </row>
    <row r="9945" spans="1:7" x14ac:dyDescent="0.2">
      <c r="A9945" s="6" t="s">
        <v>207</v>
      </c>
      <c r="B9945" s="6" t="s">
        <v>193</v>
      </c>
      <c r="C9945" s="6" t="s">
        <v>166</v>
      </c>
      <c r="D9945">
        <v>16704.395681000002</v>
      </c>
      <c r="E9945" s="6" t="s">
        <v>163</v>
      </c>
      <c r="F9945" s="6" t="s">
        <v>162</v>
      </c>
      <c r="G9945">
        <v>20260723</v>
      </c>
    </row>
    <row r="9946" spans="1:7" x14ac:dyDescent="0.2">
      <c r="A9946" s="6" t="s">
        <v>207</v>
      </c>
      <c r="B9946" s="6" t="s">
        <v>193</v>
      </c>
      <c r="C9946" s="6" t="s">
        <v>166</v>
      </c>
      <c r="D9946">
        <v>3692.0963240000001</v>
      </c>
      <c r="E9946" s="6" t="s">
        <v>165</v>
      </c>
      <c r="F9946" s="6" t="s">
        <v>164</v>
      </c>
      <c r="G9946">
        <v>20260723</v>
      </c>
    </row>
    <row r="9947" spans="1:7" x14ac:dyDescent="0.2">
      <c r="A9947" s="6" t="s">
        <v>207</v>
      </c>
      <c r="B9947" s="6" t="s">
        <v>194</v>
      </c>
      <c r="C9947" s="6" t="s">
        <v>166</v>
      </c>
      <c r="E9947" s="6" t="s">
        <v>12</v>
      </c>
      <c r="F9947" s="6" t="s">
        <v>11</v>
      </c>
      <c r="G9947">
        <v>20260723</v>
      </c>
    </row>
    <row r="9948" spans="1:7" x14ac:dyDescent="0.2">
      <c r="A9948" s="6" t="s">
        <v>207</v>
      </c>
      <c r="B9948" s="6" t="s">
        <v>194</v>
      </c>
      <c r="C9948" s="6" t="s">
        <v>166</v>
      </c>
      <c r="E9948" s="6" t="s">
        <v>16</v>
      </c>
      <c r="F9948" s="6" t="s">
        <v>15</v>
      </c>
      <c r="G9948">
        <v>20260723</v>
      </c>
    </row>
    <row r="9949" spans="1:7" x14ac:dyDescent="0.2">
      <c r="A9949" s="6" t="s">
        <v>207</v>
      </c>
      <c r="B9949" s="6" t="s">
        <v>194</v>
      </c>
      <c r="C9949" s="6" t="s">
        <v>166</v>
      </c>
      <c r="E9949" s="6" t="s">
        <v>18</v>
      </c>
      <c r="F9949" s="6" t="s">
        <v>17</v>
      </c>
      <c r="G9949">
        <v>20260723</v>
      </c>
    </row>
    <row r="9950" spans="1:7" x14ac:dyDescent="0.2">
      <c r="A9950" s="6" t="s">
        <v>207</v>
      </c>
      <c r="B9950" s="6" t="s">
        <v>194</v>
      </c>
      <c r="C9950" s="6" t="s">
        <v>166</v>
      </c>
      <c r="D9950">
        <v>0</v>
      </c>
      <c r="E9950" s="6" t="s">
        <v>20</v>
      </c>
      <c r="F9950" s="6" t="s">
        <v>19</v>
      </c>
      <c r="G9950">
        <v>20260723</v>
      </c>
    </row>
    <row r="9951" spans="1:7" x14ac:dyDescent="0.2">
      <c r="A9951" s="6" t="s">
        <v>207</v>
      </c>
      <c r="B9951" s="6" t="s">
        <v>194</v>
      </c>
      <c r="C9951" s="6" t="s">
        <v>166</v>
      </c>
      <c r="D9951">
        <v>308.04556400000001</v>
      </c>
      <c r="E9951" s="6" t="s">
        <v>22</v>
      </c>
      <c r="F9951" s="6" t="s">
        <v>21</v>
      </c>
      <c r="G9951">
        <v>20260723</v>
      </c>
    </row>
    <row r="9952" spans="1:7" x14ac:dyDescent="0.2">
      <c r="A9952" s="6" t="s">
        <v>207</v>
      </c>
      <c r="B9952" s="6" t="s">
        <v>194</v>
      </c>
      <c r="C9952" s="6" t="s">
        <v>166</v>
      </c>
      <c r="D9952">
        <v>0</v>
      </c>
      <c r="E9952" s="6" t="s">
        <v>24</v>
      </c>
      <c r="F9952" s="6" t="s">
        <v>23</v>
      </c>
      <c r="G9952">
        <v>20260723</v>
      </c>
    </row>
    <row r="9953" spans="1:7" x14ac:dyDescent="0.2">
      <c r="A9953" s="6" t="s">
        <v>207</v>
      </c>
      <c r="B9953" s="6" t="s">
        <v>194</v>
      </c>
      <c r="C9953" s="6" t="s">
        <v>166</v>
      </c>
      <c r="D9953">
        <v>506.49205699999999</v>
      </c>
      <c r="E9953" s="6" t="s">
        <v>26</v>
      </c>
      <c r="F9953" s="6" t="s">
        <v>25</v>
      </c>
      <c r="G9953">
        <v>20260723</v>
      </c>
    </row>
    <row r="9954" spans="1:7" x14ac:dyDescent="0.2">
      <c r="A9954" s="6" t="s">
        <v>207</v>
      </c>
      <c r="B9954" s="6" t="s">
        <v>194</v>
      </c>
      <c r="C9954" s="6" t="s">
        <v>166</v>
      </c>
      <c r="D9954">
        <v>13323.345304</v>
      </c>
      <c r="E9954" s="6" t="s">
        <v>28</v>
      </c>
      <c r="F9954" s="6" t="s">
        <v>27</v>
      </c>
      <c r="G9954">
        <v>20260723</v>
      </c>
    </row>
    <row r="9955" spans="1:7" x14ac:dyDescent="0.2">
      <c r="A9955" s="6" t="s">
        <v>207</v>
      </c>
      <c r="B9955" s="6" t="s">
        <v>194</v>
      </c>
      <c r="C9955" s="6" t="s">
        <v>166</v>
      </c>
      <c r="D9955">
        <v>236.934068</v>
      </c>
      <c r="E9955" s="6" t="s">
        <v>30</v>
      </c>
      <c r="F9955" s="6" t="s">
        <v>29</v>
      </c>
      <c r="G9955">
        <v>20260723</v>
      </c>
    </row>
    <row r="9956" spans="1:7" x14ac:dyDescent="0.2">
      <c r="A9956" s="6" t="s">
        <v>207</v>
      </c>
      <c r="B9956" s="6" t="s">
        <v>194</v>
      </c>
      <c r="C9956" s="6" t="s">
        <v>166</v>
      </c>
      <c r="D9956">
        <v>438.017404</v>
      </c>
      <c r="E9956" s="6" t="s">
        <v>32</v>
      </c>
      <c r="F9956" s="6" t="s">
        <v>31</v>
      </c>
      <c r="G9956">
        <v>20260723</v>
      </c>
    </row>
    <row r="9957" spans="1:7" x14ac:dyDescent="0.2">
      <c r="A9957" s="6" t="s">
        <v>207</v>
      </c>
      <c r="B9957" s="6" t="s">
        <v>194</v>
      </c>
      <c r="C9957" s="6" t="s">
        <v>166</v>
      </c>
      <c r="D9957">
        <v>497.26991800000002</v>
      </c>
      <c r="E9957" s="6" t="s">
        <v>34</v>
      </c>
      <c r="F9957" s="6" t="s">
        <v>33</v>
      </c>
      <c r="G9957">
        <v>20260723</v>
      </c>
    </row>
    <row r="9958" spans="1:7" x14ac:dyDescent="0.2">
      <c r="A9958" s="6" t="s">
        <v>207</v>
      </c>
      <c r="B9958" s="6" t="s">
        <v>194</v>
      </c>
      <c r="C9958" s="6" t="s">
        <v>166</v>
      </c>
      <c r="D9958">
        <v>435.85295300000001</v>
      </c>
      <c r="E9958" s="6" t="s">
        <v>36</v>
      </c>
      <c r="F9958" s="6" t="s">
        <v>35</v>
      </c>
      <c r="G9958">
        <v>20260723</v>
      </c>
    </row>
    <row r="9959" spans="1:7" x14ac:dyDescent="0.2">
      <c r="A9959" s="6" t="s">
        <v>207</v>
      </c>
      <c r="B9959" s="6" t="s">
        <v>194</v>
      </c>
      <c r="C9959" s="6" t="s">
        <v>166</v>
      </c>
      <c r="D9959">
        <v>61.416964999999998</v>
      </c>
      <c r="E9959" s="6" t="s">
        <v>38</v>
      </c>
      <c r="F9959" s="6" t="s">
        <v>37</v>
      </c>
      <c r="G9959">
        <v>20260723</v>
      </c>
    </row>
    <row r="9960" spans="1:7" x14ac:dyDescent="0.2">
      <c r="A9960" s="6" t="s">
        <v>207</v>
      </c>
      <c r="B9960" s="6" t="s">
        <v>194</v>
      </c>
      <c r="C9960" s="6" t="s">
        <v>166</v>
      </c>
      <c r="D9960">
        <v>10461.135617</v>
      </c>
      <c r="E9960" s="6" t="s">
        <v>40</v>
      </c>
      <c r="F9960" s="6" t="s">
        <v>39</v>
      </c>
      <c r="G9960">
        <v>20260723</v>
      </c>
    </row>
    <row r="9961" spans="1:7" x14ac:dyDescent="0.2">
      <c r="A9961" s="6" t="s">
        <v>207</v>
      </c>
      <c r="B9961" s="6" t="s">
        <v>194</v>
      </c>
      <c r="C9961" s="6" t="s">
        <v>166</v>
      </c>
      <c r="D9961">
        <v>7480.5874620000004</v>
      </c>
      <c r="E9961" s="6" t="s">
        <v>42</v>
      </c>
      <c r="F9961" s="6" t="s">
        <v>41</v>
      </c>
      <c r="G9961">
        <v>20260723</v>
      </c>
    </row>
    <row r="9962" spans="1:7" x14ac:dyDescent="0.2">
      <c r="A9962" s="6" t="s">
        <v>207</v>
      </c>
      <c r="B9962" s="6" t="s">
        <v>194</v>
      </c>
      <c r="C9962" s="6" t="s">
        <v>166</v>
      </c>
      <c r="D9962">
        <v>2942.5597990000001</v>
      </c>
      <c r="E9962" s="6" t="s">
        <v>44</v>
      </c>
      <c r="F9962" s="6" t="s">
        <v>43</v>
      </c>
      <c r="G9962">
        <v>20260723</v>
      </c>
    </row>
    <row r="9963" spans="1:7" x14ac:dyDescent="0.2">
      <c r="A9963" s="6" t="s">
        <v>207</v>
      </c>
      <c r="B9963" s="6" t="s">
        <v>194</v>
      </c>
      <c r="C9963" s="6" t="s">
        <v>166</v>
      </c>
      <c r="D9963">
        <v>37.988356000000003</v>
      </c>
      <c r="E9963" s="6" t="s">
        <v>46</v>
      </c>
      <c r="F9963" s="6" t="s">
        <v>45</v>
      </c>
      <c r="G9963">
        <v>20260723</v>
      </c>
    </row>
    <row r="9964" spans="1:7" x14ac:dyDescent="0.2">
      <c r="A9964" s="6" t="s">
        <v>207</v>
      </c>
      <c r="B9964" s="6" t="s">
        <v>194</v>
      </c>
      <c r="C9964" s="6" t="s">
        <v>166</v>
      </c>
      <c r="D9964">
        <v>0</v>
      </c>
      <c r="E9964" s="6" t="s">
        <v>48</v>
      </c>
      <c r="F9964" s="6" t="s">
        <v>47</v>
      </c>
      <c r="G9964">
        <v>20260723</v>
      </c>
    </row>
    <row r="9965" spans="1:7" x14ac:dyDescent="0.2">
      <c r="A9965" s="6" t="s">
        <v>207</v>
      </c>
      <c r="B9965" s="6" t="s">
        <v>194</v>
      </c>
      <c r="C9965" s="6" t="s">
        <v>166</v>
      </c>
      <c r="D9965">
        <v>1432.684264</v>
      </c>
      <c r="E9965" s="6" t="s">
        <v>50</v>
      </c>
      <c r="F9965" s="6" t="s">
        <v>49</v>
      </c>
      <c r="G9965">
        <v>20260723</v>
      </c>
    </row>
    <row r="9966" spans="1:7" x14ac:dyDescent="0.2">
      <c r="A9966" s="6" t="s">
        <v>207</v>
      </c>
      <c r="B9966" s="6" t="s">
        <v>194</v>
      </c>
      <c r="C9966" s="6" t="s">
        <v>166</v>
      </c>
      <c r="D9966">
        <v>1.2093160000000001</v>
      </c>
      <c r="E9966" s="6" t="s">
        <v>52</v>
      </c>
      <c r="F9966" s="6" t="s">
        <v>51</v>
      </c>
      <c r="G9966">
        <v>20260723</v>
      </c>
    </row>
    <row r="9967" spans="1:7" x14ac:dyDescent="0.2">
      <c r="A9967" s="6" t="s">
        <v>207</v>
      </c>
      <c r="B9967" s="6" t="s">
        <v>194</v>
      </c>
      <c r="C9967" s="6" t="s">
        <v>166</v>
      </c>
      <c r="D9967">
        <v>252.18543299999999</v>
      </c>
      <c r="E9967" s="6" t="s">
        <v>54</v>
      </c>
      <c r="F9967" s="6" t="s">
        <v>53</v>
      </c>
      <c r="G9967">
        <v>20260723</v>
      </c>
    </row>
    <row r="9968" spans="1:7" x14ac:dyDescent="0.2">
      <c r="A9968" s="6" t="s">
        <v>207</v>
      </c>
      <c r="B9968" s="6" t="s">
        <v>194</v>
      </c>
      <c r="C9968" s="6" t="s">
        <v>166</v>
      </c>
      <c r="D9968">
        <v>3.909284</v>
      </c>
      <c r="E9968" s="6" t="s">
        <v>56</v>
      </c>
      <c r="F9968" s="6" t="s">
        <v>55</v>
      </c>
      <c r="G9968">
        <v>20260723</v>
      </c>
    </row>
    <row r="9969" spans="1:7" x14ac:dyDescent="0.2">
      <c r="A9969" s="6" t="s">
        <v>207</v>
      </c>
      <c r="B9969" s="6" t="s">
        <v>194</v>
      </c>
      <c r="C9969" s="6" t="s">
        <v>166</v>
      </c>
      <c r="D9969">
        <v>5426.8352500000001</v>
      </c>
      <c r="E9969" s="6" t="s">
        <v>58</v>
      </c>
      <c r="F9969" s="6" t="s">
        <v>57</v>
      </c>
      <c r="G9969">
        <v>20260723</v>
      </c>
    </row>
    <row r="9970" spans="1:7" x14ac:dyDescent="0.2">
      <c r="A9970" s="6" t="s">
        <v>207</v>
      </c>
      <c r="B9970" s="6" t="s">
        <v>194</v>
      </c>
      <c r="C9970" s="6" t="s">
        <v>166</v>
      </c>
      <c r="D9970">
        <v>146.00553600000001</v>
      </c>
      <c r="E9970" s="6" t="s">
        <v>60</v>
      </c>
      <c r="F9970" s="6" t="s">
        <v>59</v>
      </c>
      <c r="G9970">
        <v>20260723</v>
      </c>
    </row>
    <row r="9971" spans="1:7" x14ac:dyDescent="0.2">
      <c r="A9971" s="6" t="s">
        <v>207</v>
      </c>
      <c r="B9971" s="6" t="s">
        <v>194</v>
      </c>
      <c r="C9971" s="6" t="s">
        <v>166</v>
      </c>
      <c r="D9971">
        <v>26.963467999999999</v>
      </c>
      <c r="E9971" s="6" t="s">
        <v>62</v>
      </c>
      <c r="F9971" s="6" t="s">
        <v>61</v>
      </c>
      <c r="G9971">
        <v>20260723</v>
      </c>
    </row>
    <row r="9972" spans="1:7" x14ac:dyDescent="0.2">
      <c r="A9972" s="6" t="s">
        <v>207</v>
      </c>
      <c r="B9972" s="6" t="s">
        <v>194</v>
      </c>
      <c r="C9972" s="6" t="s">
        <v>166</v>
      </c>
      <c r="D9972">
        <v>10.045890999999999</v>
      </c>
      <c r="E9972" s="6" t="s">
        <v>64</v>
      </c>
      <c r="F9972" s="6" t="s">
        <v>63</v>
      </c>
      <c r="G9972">
        <v>20260723</v>
      </c>
    </row>
    <row r="9973" spans="1:7" x14ac:dyDescent="0.2">
      <c r="A9973" s="6" t="s">
        <v>207</v>
      </c>
      <c r="B9973" s="6" t="s">
        <v>194</v>
      </c>
      <c r="C9973" s="6" t="s">
        <v>166</v>
      </c>
      <c r="D9973">
        <v>108.99617600000001</v>
      </c>
      <c r="E9973" s="6" t="s">
        <v>66</v>
      </c>
      <c r="F9973" s="6" t="s">
        <v>65</v>
      </c>
      <c r="G9973">
        <v>20260723</v>
      </c>
    </row>
    <row r="9974" spans="1:7" x14ac:dyDescent="0.2">
      <c r="A9974" s="6" t="s">
        <v>207</v>
      </c>
      <c r="B9974" s="6" t="s">
        <v>194</v>
      </c>
      <c r="C9974" s="6" t="s">
        <v>166</v>
      </c>
      <c r="D9974">
        <v>834.49967000000004</v>
      </c>
      <c r="E9974" s="6" t="s">
        <v>68</v>
      </c>
      <c r="F9974" s="6" t="s">
        <v>67</v>
      </c>
      <c r="G9974">
        <v>20260723</v>
      </c>
    </row>
    <row r="9975" spans="1:7" x14ac:dyDescent="0.2">
      <c r="A9975" s="6" t="s">
        <v>207</v>
      </c>
      <c r="B9975" s="6" t="s">
        <v>194</v>
      </c>
      <c r="C9975" s="6" t="s">
        <v>166</v>
      </c>
      <c r="D9975">
        <v>785.30409099999997</v>
      </c>
      <c r="E9975" s="6" t="s">
        <v>70</v>
      </c>
      <c r="F9975" s="6" t="s">
        <v>69</v>
      </c>
      <c r="G9975">
        <v>20260723</v>
      </c>
    </row>
    <row r="9976" spans="1:7" x14ac:dyDescent="0.2">
      <c r="A9976" s="6" t="s">
        <v>207</v>
      </c>
      <c r="B9976" s="6" t="s">
        <v>194</v>
      </c>
      <c r="C9976" s="6" t="s">
        <v>166</v>
      </c>
      <c r="D9976">
        <v>771.34059600000001</v>
      </c>
      <c r="E9976" s="6" t="s">
        <v>72</v>
      </c>
      <c r="F9976" s="6" t="s">
        <v>71</v>
      </c>
      <c r="G9976">
        <v>20260723</v>
      </c>
    </row>
    <row r="9977" spans="1:7" x14ac:dyDescent="0.2">
      <c r="A9977" s="6" t="s">
        <v>207</v>
      </c>
      <c r="B9977" s="6" t="s">
        <v>194</v>
      </c>
      <c r="C9977" s="6" t="s">
        <v>166</v>
      </c>
      <c r="D9977">
        <v>13.963495</v>
      </c>
      <c r="E9977" s="6" t="s">
        <v>74</v>
      </c>
      <c r="F9977" s="6" t="s">
        <v>73</v>
      </c>
      <c r="G9977">
        <v>20260723</v>
      </c>
    </row>
    <row r="9978" spans="1:7" x14ac:dyDescent="0.2">
      <c r="A9978" s="6" t="s">
        <v>207</v>
      </c>
      <c r="B9978" s="6" t="s">
        <v>194</v>
      </c>
      <c r="C9978" s="6" t="s">
        <v>166</v>
      </c>
      <c r="D9978">
        <v>49.223761000000003</v>
      </c>
      <c r="E9978" s="6" t="s">
        <v>76</v>
      </c>
      <c r="F9978" s="6" t="s">
        <v>75</v>
      </c>
      <c r="G9978">
        <v>20260723</v>
      </c>
    </row>
    <row r="9979" spans="1:7" x14ac:dyDescent="0.2">
      <c r="A9979" s="6" t="s">
        <v>207</v>
      </c>
      <c r="B9979" s="6" t="s">
        <v>194</v>
      </c>
      <c r="C9979" s="6" t="s">
        <v>166</v>
      </c>
      <c r="D9979">
        <v>30.986395000000002</v>
      </c>
      <c r="E9979" s="6" t="s">
        <v>78</v>
      </c>
      <c r="F9979" s="6" t="s">
        <v>77</v>
      </c>
      <c r="G9979">
        <v>20260723</v>
      </c>
    </row>
    <row r="9980" spans="1:7" x14ac:dyDescent="0.2">
      <c r="A9980" s="6" t="s">
        <v>207</v>
      </c>
      <c r="B9980" s="6" t="s">
        <v>194</v>
      </c>
      <c r="C9980" s="6" t="s">
        <v>166</v>
      </c>
      <c r="D9980">
        <v>18.237366000000002</v>
      </c>
      <c r="E9980" s="6" t="s">
        <v>80</v>
      </c>
      <c r="F9980" s="6" t="s">
        <v>79</v>
      </c>
      <c r="G9980">
        <v>20260723</v>
      </c>
    </row>
    <row r="9981" spans="1:7" x14ac:dyDescent="0.2">
      <c r="A9981" s="6" t="s">
        <v>207</v>
      </c>
      <c r="B9981" s="6" t="s">
        <v>194</v>
      </c>
      <c r="C9981" s="6" t="s">
        <v>166</v>
      </c>
      <c r="D9981">
        <v>-2.8181999999999999E-2</v>
      </c>
      <c r="E9981" s="6" t="s">
        <v>82</v>
      </c>
      <c r="F9981" s="6" t="s">
        <v>81</v>
      </c>
      <c r="G9981">
        <v>20260723</v>
      </c>
    </row>
    <row r="9982" spans="1:7" x14ac:dyDescent="0.2">
      <c r="A9982" s="6" t="s">
        <v>207</v>
      </c>
      <c r="B9982" s="6" t="s">
        <v>194</v>
      </c>
      <c r="C9982" s="6" t="s">
        <v>166</v>
      </c>
      <c r="D9982">
        <v>6.9870000000000002E-2</v>
      </c>
      <c r="E9982" s="6" t="s">
        <v>84</v>
      </c>
      <c r="F9982" s="6" t="s">
        <v>83</v>
      </c>
      <c r="G9982">
        <v>20260723</v>
      </c>
    </row>
    <row r="9983" spans="1:7" x14ac:dyDescent="0.2">
      <c r="A9983" s="6" t="s">
        <v>207</v>
      </c>
      <c r="B9983" s="6" t="s">
        <v>194</v>
      </c>
      <c r="C9983" s="6" t="s">
        <v>166</v>
      </c>
      <c r="D9983">
        <v>258.73762599999998</v>
      </c>
      <c r="E9983" s="6" t="s">
        <v>86</v>
      </c>
      <c r="F9983" s="6" t="s">
        <v>85</v>
      </c>
      <c r="G9983">
        <v>20260723</v>
      </c>
    </row>
    <row r="9984" spans="1:7" x14ac:dyDescent="0.2">
      <c r="A9984" s="6" t="s">
        <v>207</v>
      </c>
      <c r="B9984" s="6" t="s">
        <v>194</v>
      </c>
      <c r="C9984" s="6" t="s">
        <v>166</v>
      </c>
      <c r="D9984">
        <v>36.556510000000003</v>
      </c>
      <c r="E9984" s="6" t="s">
        <v>88</v>
      </c>
      <c r="F9984" s="6" t="s">
        <v>87</v>
      </c>
      <c r="G9984">
        <v>20260723</v>
      </c>
    </row>
    <row r="9985" spans="1:7" x14ac:dyDescent="0.2">
      <c r="A9985" s="6" t="s">
        <v>207</v>
      </c>
      <c r="B9985" s="6" t="s">
        <v>194</v>
      </c>
      <c r="C9985" s="6" t="s">
        <v>166</v>
      </c>
      <c r="D9985">
        <v>150.36681799999999</v>
      </c>
      <c r="E9985" s="6" t="s">
        <v>90</v>
      </c>
      <c r="F9985" s="6" t="s">
        <v>89</v>
      </c>
      <c r="G9985">
        <v>20260723</v>
      </c>
    </row>
    <row r="9986" spans="1:7" x14ac:dyDescent="0.2">
      <c r="A9986" s="6" t="s">
        <v>207</v>
      </c>
      <c r="B9986" s="6" t="s">
        <v>194</v>
      </c>
      <c r="C9986" s="6" t="s">
        <v>166</v>
      </c>
      <c r="D9986">
        <v>0.17999399999999999</v>
      </c>
      <c r="E9986" s="6" t="s">
        <v>92</v>
      </c>
      <c r="F9986" s="6" t="s">
        <v>91</v>
      </c>
      <c r="G9986">
        <v>20260723</v>
      </c>
    </row>
    <row r="9987" spans="1:7" x14ac:dyDescent="0.2">
      <c r="A9987" s="6" t="s">
        <v>207</v>
      </c>
      <c r="B9987" s="6" t="s">
        <v>194</v>
      </c>
      <c r="C9987" s="6" t="s">
        <v>166</v>
      </c>
      <c r="D9987">
        <v>0</v>
      </c>
      <c r="E9987" s="6" t="s">
        <v>94</v>
      </c>
      <c r="F9987" s="6" t="s">
        <v>93</v>
      </c>
      <c r="G9987">
        <v>20260723</v>
      </c>
    </row>
    <row r="9988" spans="1:7" x14ac:dyDescent="0.2">
      <c r="A9988" s="6" t="s">
        <v>207</v>
      </c>
      <c r="B9988" s="6" t="s">
        <v>194</v>
      </c>
      <c r="C9988" s="6" t="s">
        <v>166</v>
      </c>
      <c r="D9988">
        <v>199.869259</v>
      </c>
      <c r="E9988" s="6" t="s">
        <v>96</v>
      </c>
      <c r="F9988" s="6" t="s">
        <v>95</v>
      </c>
      <c r="G9988">
        <v>20260723</v>
      </c>
    </row>
    <row r="9989" spans="1:7" x14ac:dyDescent="0.2">
      <c r="A9989" s="6" t="s">
        <v>207</v>
      </c>
      <c r="B9989" s="6" t="s">
        <v>194</v>
      </c>
      <c r="C9989" s="6" t="s">
        <v>166</v>
      </c>
      <c r="D9989">
        <v>30.926113999999998</v>
      </c>
      <c r="E9989" s="6" t="s">
        <v>98</v>
      </c>
      <c r="F9989" s="6" t="s">
        <v>97</v>
      </c>
      <c r="G9989">
        <v>20260723</v>
      </c>
    </row>
    <row r="9990" spans="1:7" x14ac:dyDescent="0.2">
      <c r="A9990" s="6" t="s">
        <v>207</v>
      </c>
      <c r="B9990" s="6" t="s">
        <v>194</v>
      </c>
      <c r="C9990" s="6" t="s">
        <v>166</v>
      </c>
      <c r="D9990">
        <v>21221.929573000001</v>
      </c>
      <c r="E9990" s="6" t="s">
        <v>100</v>
      </c>
      <c r="F9990" s="6" t="s">
        <v>99</v>
      </c>
      <c r="G9990">
        <v>20260723</v>
      </c>
    </row>
    <row r="9991" spans="1:7" x14ac:dyDescent="0.2">
      <c r="A9991" s="6" t="s">
        <v>207</v>
      </c>
      <c r="B9991" s="6" t="s">
        <v>194</v>
      </c>
      <c r="C9991" s="6" t="s">
        <v>166</v>
      </c>
      <c r="E9991" s="6" t="s">
        <v>102</v>
      </c>
      <c r="F9991" s="6" t="s">
        <v>101</v>
      </c>
      <c r="G9991">
        <v>20260723</v>
      </c>
    </row>
    <row r="9992" spans="1:7" x14ac:dyDescent="0.2">
      <c r="A9992" s="6" t="s">
        <v>207</v>
      </c>
      <c r="B9992" s="6" t="s">
        <v>194</v>
      </c>
      <c r="C9992" s="6" t="s">
        <v>166</v>
      </c>
      <c r="D9992">
        <v>3623.300107</v>
      </c>
      <c r="E9992" s="6" t="s">
        <v>167</v>
      </c>
      <c r="F9992" s="6" t="s">
        <v>103</v>
      </c>
      <c r="G9992">
        <v>20260723</v>
      </c>
    </row>
    <row r="9993" spans="1:7" x14ac:dyDescent="0.2">
      <c r="A9993" s="6" t="s">
        <v>207</v>
      </c>
      <c r="B9993" s="6" t="s">
        <v>194</v>
      </c>
      <c r="C9993" s="6" t="s">
        <v>166</v>
      </c>
      <c r="D9993">
        <v>3144.61769</v>
      </c>
      <c r="E9993" s="6" t="s">
        <v>168</v>
      </c>
      <c r="F9993" s="6" t="s">
        <v>104</v>
      </c>
      <c r="G9993">
        <v>20260723</v>
      </c>
    </row>
    <row r="9994" spans="1:7" x14ac:dyDescent="0.2">
      <c r="A9994" s="6" t="s">
        <v>207</v>
      </c>
      <c r="B9994" s="6" t="s">
        <v>194</v>
      </c>
      <c r="C9994" s="6" t="s">
        <v>166</v>
      </c>
      <c r="D9994">
        <v>0</v>
      </c>
      <c r="E9994" s="6" t="s">
        <v>106</v>
      </c>
      <c r="F9994" s="6" t="s">
        <v>105</v>
      </c>
      <c r="G9994">
        <v>20260723</v>
      </c>
    </row>
    <row r="9995" spans="1:7" x14ac:dyDescent="0.2">
      <c r="A9995" s="6" t="s">
        <v>207</v>
      </c>
      <c r="B9995" s="6" t="s">
        <v>194</v>
      </c>
      <c r="C9995" s="6" t="s">
        <v>166</v>
      </c>
      <c r="D9995">
        <v>2987.9886710000001</v>
      </c>
      <c r="E9995" s="6" t="s">
        <v>108</v>
      </c>
      <c r="F9995" s="6" t="s">
        <v>107</v>
      </c>
      <c r="G9995">
        <v>20260723</v>
      </c>
    </row>
    <row r="9996" spans="1:7" x14ac:dyDescent="0.2">
      <c r="A9996" s="6" t="s">
        <v>207</v>
      </c>
      <c r="B9996" s="6" t="s">
        <v>194</v>
      </c>
      <c r="C9996" s="6" t="s">
        <v>166</v>
      </c>
      <c r="D9996">
        <v>156.629019</v>
      </c>
      <c r="E9996" s="6" t="s">
        <v>110</v>
      </c>
      <c r="F9996" s="6" t="s">
        <v>109</v>
      </c>
      <c r="G9996">
        <v>20260723</v>
      </c>
    </row>
    <row r="9997" spans="1:7" x14ac:dyDescent="0.2">
      <c r="A9997" s="6" t="s">
        <v>207</v>
      </c>
      <c r="B9997" s="6" t="s">
        <v>194</v>
      </c>
      <c r="C9997" s="6" t="s">
        <v>166</v>
      </c>
      <c r="D9997">
        <v>478.68241699999999</v>
      </c>
      <c r="E9997" s="6" t="s">
        <v>112</v>
      </c>
      <c r="F9997" s="6" t="s">
        <v>111</v>
      </c>
      <c r="G9997">
        <v>20260723</v>
      </c>
    </row>
    <row r="9998" spans="1:7" x14ac:dyDescent="0.2">
      <c r="A9998" s="6" t="s">
        <v>207</v>
      </c>
      <c r="B9998" s="6" t="s">
        <v>194</v>
      </c>
      <c r="C9998" s="6" t="s">
        <v>166</v>
      </c>
      <c r="D9998">
        <v>0</v>
      </c>
      <c r="E9998" s="6" t="s">
        <v>106</v>
      </c>
      <c r="F9998" s="6" t="s">
        <v>113</v>
      </c>
      <c r="G9998">
        <v>20260723</v>
      </c>
    </row>
    <row r="9999" spans="1:7" x14ac:dyDescent="0.2">
      <c r="A9999" s="6" t="s">
        <v>207</v>
      </c>
      <c r="B9999" s="6" t="s">
        <v>194</v>
      </c>
      <c r="C9999" s="6" t="s">
        <v>166</v>
      </c>
      <c r="D9999">
        <v>445.36981700000001</v>
      </c>
      <c r="E9999" s="6" t="s">
        <v>108</v>
      </c>
      <c r="F9999" s="6" t="s">
        <v>114</v>
      </c>
      <c r="G9999">
        <v>20260723</v>
      </c>
    </row>
    <row r="10000" spans="1:7" x14ac:dyDescent="0.2">
      <c r="A10000" s="6" t="s">
        <v>207</v>
      </c>
      <c r="B10000" s="6" t="s">
        <v>194</v>
      </c>
      <c r="C10000" s="6" t="s">
        <v>166</v>
      </c>
      <c r="D10000">
        <v>33.312600000000003</v>
      </c>
      <c r="E10000" s="6" t="s">
        <v>110</v>
      </c>
      <c r="F10000" s="6" t="s">
        <v>115</v>
      </c>
      <c r="G10000">
        <v>20260723</v>
      </c>
    </row>
    <row r="10001" spans="1:7" x14ac:dyDescent="0.2">
      <c r="A10001" s="6" t="s">
        <v>207</v>
      </c>
      <c r="B10001" s="6" t="s">
        <v>194</v>
      </c>
      <c r="C10001" s="6" t="s">
        <v>166</v>
      </c>
      <c r="D10001">
        <v>7258.8096619999997</v>
      </c>
      <c r="E10001" s="6" t="s">
        <v>117</v>
      </c>
      <c r="F10001" s="6" t="s">
        <v>116</v>
      </c>
      <c r="G10001">
        <v>20260723</v>
      </c>
    </row>
    <row r="10002" spans="1:7" x14ac:dyDescent="0.2">
      <c r="A10002" s="6" t="s">
        <v>207</v>
      </c>
      <c r="B10002" s="6" t="s">
        <v>194</v>
      </c>
      <c r="C10002" s="6" t="s">
        <v>166</v>
      </c>
      <c r="D10002">
        <v>780.52784099999997</v>
      </c>
      <c r="E10002" s="6" t="s">
        <v>119</v>
      </c>
      <c r="F10002" s="6" t="s">
        <v>118</v>
      </c>
      <c r="G10002">
        <v>20260723</v>
      </c>
    </row>
    <row r="10003" spans="1:7" x14ac:dyDescent="0.2">
      <c r="A10003" s="6" t="s">
        <v>207</v>
      </c>
      <c r="B10003" s="6" t="s">
        <v>194</v>
      </c>
      <c r="C10003" s="6" t="s">
        <v>166</v>
      </c>
      <c r="D10003">
        <v>0</v>
      </c>
      <c r="E10003" s="6" t="s">
        <v>106</v>
      </c>
      <c r="F10003" s="6" t="s">
        <v>120</v>
      </c>
      <c r="G10003">
        <v>20260723</v>
      </c>
    </row>
    <row r="10004" spans="1:7" x14ac:dyDescent="0.2">
      <c r="A10004" s="6" t="s">
        <v>207</v>
      </c>
      <c r="B10004" s="6" t="s">
        <v>194</v>
      </c>
      <c r="C10004" s="6" t="s">
        <v>166</v>
      </c>
      <c r="D10004">
        <v>649.94753500000002</v>
      </c>
      <c r="E10004" s="6" t="s">
        <v>108</v>
      </c>
      <c r="F10004" s="6" t="s">
        <v>121</v>
      </c>
      <c r="G10004">
        <v>20260723</v>
      </c>
    </row>
    <row r="10005" spans="1:7" x14ac:dyDescent="0.2">
      <c r="A10005" s="6" t="s">
        <v>207</v>
      </c>
      <c r="B10005" s="6" t="s">
        <v>194</v>
      </c>
      <c r="C10005" s="6" t="s">
        <v>166</v>
      </c>
      <c r="D10005">
        <v>130.58030600000001</v>
      </c>
      <c r="E10005" s="6" t="s">
        <v>110</v>
      </c>
      <c r="F10005" s="6" t="s">
        <v>122</v>
      </c>
      <c r="G10005">
        <v>20260723</v>
      </c>
    </row>
    <row r="10006" spans="1:7" x14ac:dyDescent="0.2">
      <c r="A10006" s="6" t="s">
        <v>207</v>
      </c>
      <c r="B10006" s="6" t="s">
        <v>194</v>
      </c>
      <c r="C10006" s="6" t="s">
        <v>166</v>
      </c>
      <c r="D10006">
        <v>6478.2818209999996</v>
      </c>
      <c r="E10006" s="6" t="s">
        <v>169</v>
      </c>
      <c r="F10006" s="6" t="s">
        <v>123</v>
      </c>
      <c r="G10006">
        <v>20260723</v>
      </c>
    </row>
    <row r="10007" spans="1:7" x14ac:dyDescent="0.2">
      <c r="A10007" s="6" t="s">
        <v>207</v>
      </c>
      <c r="B10007" s="6" t="s">
        <v>194</v>
      </c>
      <c r="C10007" s="6" t="s">
        <v>166</v>
      </c>
      <c r="D10007">
        <v>11.713535</v>
      </c>
      <c r="E10007" s="6" t="s">
        <v>106</v>
      </c>
      <c r="F10007" s="6" t="s">
        <v>124</v>
      </c>
      <c r="G10007">
        <v>20260723</v>
      </c>
    </row>
    <row r="10008" spans="1:7" x14ac:dyDescent="0.2">
      <c r="A10008" s="6" t="s">
        <v>207</v>
      </c>
      <c r="B10008" s="6" t="s">
        <v>194</v>
      </c>
      <c r="C10008" s="6" t="s">
        <v>166</v>
      </c>
      <c r="D10008">
        <v>6343.9520979999998</v>
      </c>
      <c r="E10008" s="6" t="s">
        <v>108</v>
      </c>
      <c r="F10008" s="6" t="s">
        <v>125</v>
      </c>
      <c r="G10008">
        <v>20260723</v>
      </c>
    </row>
    <row r="10009" spans="1:7" x14ac:dyDescent="0.2">
      <c r="A10009" s="6" t="s">
        <v>207</v>
      </c>
      <c r="B10009" s="6" t="s">
        <v>194</v>
      </c>
      <c r="C10009" s="6" t="s">
        <v>166</v>
      </c>
      <c r="D10009">
        <v>122.61618799999999</v>
      </c>
      <c r="E10009" s="6" t="s">
        <v>110</v>
      </c>
      <c r="F10009" s="6" t="s">
        <v>126</v>
      </c>
      <c r="G10009">
        <v>20260723</v>
      </c>
    </row>
    <row r="10010" spans="1:7" x14ac:dyDescent="0.2">
      <c r="A10010" s="6" t="s">
        <v>207</v>
      </c>
      <c r="B10010" s="6" t="s">
        <v>194</v>
      </c>
      <c r="C10010" s="6" t="s">
        <v>166</v>
      </c>
      <c r="D10010">
        <v>4907.4327050000002</v>
      </c>
      <c r="E10010" s="6" t="s">
        <v>170</v>
      </c>
      <c r="F10010" s="6" t="s">
        <v>127</v>
      </c>
      <c r="G10010">
        <v>20260723</v>
      </c>
    </row>
    <row r="10011" spans="1:7" x14ac:dyDescent="0.2">
      <c r="A10011" s="6" t="s">
        <v>207</v>
      </c>
      <c r="B10011" s="6" t="s">
        <v>194</v>
      </c>
      <c r="C10011" s="6" t="s">
        <v>166</v>
      </c>
      <c r="D10011">
        <v>3.155459</v>
      </c>
      <c r="E10011" s="6" t="s">
        <v>106</v>
      </c>
      <c r="F10011" s="6" t="s">
        <v>128</v>
      </c>
      <c r="G10011">
        <v>20260723</v>
      </c>
    </row>
    <row r="10012" spans="1:7" x14ac:dyDescent="0.2">
      <c r="A10012" s="6" t="s">
        <v>207</v>
      </c>
      <c r="B10012" s="6" t="s">
        <v>194</v>
      </c>
      <c r="C10012" s="6" t="s">
        <v>166</v>
      </c>
      <c r="D10012">
        <v>4828.885663</v>
      </c>
      <c r="E10012" s="6" t="s">
        <v>108</v>
      </c>
      <c r="F10012" s="6" t="s">
        <v>129</v>
      </c>
      <c r="G10012">
        <v>20260723</v>
      </c>
    </row>
    <row r="10013" spans="1:7" x14ac:dyDescent="0.2">
      <c r="A10013" s="6" t="s">
        <v>207</v>
      </c>
      <c r="B10013" s="6" t="s">
        <v>194</v>
      </c>
      <c r="C10013" s="6" t="s">
        <v>166</v>
      </c>
      <c r="D10013">
        <v>75.391583999999995</v>
      </c>
      <c r="E10013" s="6" t="s">
        <v>110</v>
      </c>
      <c r="F10013" s="6" t="s">
        <v>130</v>
      </c>
      <c r="G10013">
        <v>20260723</v>
      </c>
    </row>
    <row r="10014" spans="1:7" x14ac:dyDescent="0.2">
      <c r="A10014" s="6" t="s">
        <v>207</v>
      </c>
      <c r="B10014" s="6" t="s">
        <v>194</v>
      </c>
      <c r="C10014" s="6" t="s">
        <v>166</v>
      </c>
      <c r="E10014" s="6" t="s">
        <v>132</v>
      </c>
      <c r="F10014" s="6" t="s">
        <v>131</v>
      </c>
      <c r="G10014">
        <v>20260723</v>
      </c>
    </row>
    <row r="10015" spans="1:7" x14ac:dyDescent="0.2">
      <c r="A10015" s="6" t="s">
        <v>207</v>
      </c>
      <c r="B10015" s="6" t="s">
        <v>194</v>
      </c>
      <c r="C10015" s="6" t="s">
        <v>166</v>
      </c>
      <c r="D10015">
        <v>3.8380290000000001</v>
      </c>
      <c r="E10015" s="6" t="s">
        <v>134</v>
      </c>
      <c r="F10015" s="6" t="s">
        <v>133</v>
      </c>
      <c r="G10015">
        <v>20260723</v>
      </c>
    </row>
    <row r="10016" spans="1:7" x14ac:dyDescent="0.2">
      <c r="A10016" s="6" t="s">
        <v>207</v>
      </c>
      <c r="B10016" s="6" t="s">
        <v>194</v>
      </c>
      <c r="C10016" s="6" t="s">
        <v>166</v>
      </c>
      <c r="D10016">
        <v>50.199913000000002</v>
      </c>
      <c r="E10016" s="6" t="s">
        <v>136</v>
      </c>
      <c r="F10016" s="6" t="s">
        <v>135</v>
      </c>
      <c r="G10016">
        <v>20260723</v>
      </c>
    </row>
    <row r="10017" spans="1:7" x14ac:dyDescent="0.2">
      <c r="A10017" s="6" t="s">
        <v>207</v>
      </c>
      <c r="B10017" s="6" t="s">
        <v>194</v>
      </c>
      <c r="C10017" s="6" t="s">
        <v>166</v>
      </c>
      <c r="D10017">
        <v>143.01248799999999</v>
      </c>
      <c r="E10017" s="6" t="s">
        <v>138</v>
      </c>
      <c r="F10017" s="6" t="s">
        <v>137</v>
      </c>
      <c r="G10017">
        <v>20260723</v>
      </c>
    </row>
    <row r="10018" spans="1:7" x14ac:dyDescent="0.2">
      <c r="A10018" s="6" t="s">
        <v>207</v>
      </c>
      <c r="B10018" s="6" t="s">
        <v>194</v>
      </c>
      <c r="C10018" s="6" t="s">
        <v>166</v>
      </c>
      <c r="D10018">
        <v>137.043363</v>
      </c>
      <c r="E10018" s="6" t="s">
        <v>140</v>
      </c>
      <c r="F10018" s="6" t="s">
        <v>139</v>
      </c>
      <c r="G10018">
        <v>20260723</v>
      </c>
    </row>
    <row r="10019" spans="1:7" x14ac:dyDescent="0.2">
      <c r="A10019" s="6" t="s">
        <v>207</v>
      </c>
      <c r="B10019" s="6" t="s">
        <v>194</v>
      </c>
      <c r="C10019" s="6" t="s">
        <v>166</v>
      </c>
      <c r="D10019">
        <v>120.120627</v>
      </c>
      <c r="E10019" s="6" t="s">
        <v>142</v>
      </c>
      <c r="F10019" s="6" t="s">
        <v>141</v>
      </c>
      <c r="G10019">
        <v>20260723</v>
      </c>
    </row>
    <row r="10020" spans="1:7" x14ac:dyDescent="0.2">
      <c r="A10020" s="6" t="s">
        <v>207</v>
      </c>
      <c r="B10020" s="6" t="s">
        <v>194</v>
      </c>
      <c r="C10020" s="6" t="s">
        <v>166</v>
      </c>
      <c r="D10020">
        <v>0</v>
      </c>
      <c r="E10020" s="6" t="s">
        <v>52</v>
      </c>
      <c r="F10020" s="6" t="s">
        <v>143</v>
      </c>
      <c r="G10020">
        <v>20260723</v>
      </c>
    </row>
    <row r="10021" spans="1:7" x14ac:dyDescent="0.2">
      <c r="A10021" s="6" t="s">
        <v>207</v>
      </c>
      <c r="B10021" s="6" t="s">
        <v>194</v>
      </c>
      <c r="C10021" s="6" t="s">
        <v>166</v>
      </c>
      <c r="D10021">
        <v>0.13700000000000001</v>
      </c>
      <c r="E10021" s="6" t="s">
        <v>145</v>
      </c>
      <c r="F10021" s="6" t="s">
        <v>144</v>
      </c>
      <c r="G10021">
        <v>20260723</v>
      </c>
    </row>
    <row r="10022" spans="1:7" x14ac:dyDescent="0.2">
      <c r="A10022" s="6" t="s">
        <v>207</v>
      </c>
      <c r="B10022" s="6" t="s">
        <v>194</v>
      </c>
      <c r="C10022" s="6" t="s">
        <v>166</v>
      </c>
      <c r="D10022">
        <v>40.309029000000002</v>
      </c>
      <c r="E10022" s="6" t="s">
        <v>147</v>
      </c>
      <c r="F10022" s="6" t="s">
        <v>146</v>
      </c>
      <c r="G10022">
        <v>20260723</v>
      </c>
    </row>
    <row r="10023" spans="1:7" x14ac:dyDescent="0.2">
      <c r="A10023" s="6" t="s">
        <v>207</v>
      </c>
      <c r="B10023" s="6" t="s">
        <v>194</v>
      </c>
      <c r="C10023" s="6" t="s">
        <v>166</v>
      </c>
      <c r="D10023">
        <v>253.527794</v>
      </c>
      <c r="E10023" s="6" t="s">
        <v>149</v>
      </c>
      <c r="F10023" s="6" t="s">
        <v>148</v>
      </c>
      <c r="G10023">
        <v>20260723</v>
      </c>
    </row>
    <row r="10024" spans="1:7" x14ac:dyDescent="0.2">
      <c r="A10024" s="6" t="s">
        <v>207</v>
      </c>
      <c r="B10024" s="6" t="s">
        <v>194</v>
      </c>
      <c r="C10024" s="6" t="s">
        <v>166</v>
      </c>
      <c r="D10024">
        <v>203.13633999999999</v>
      </c>
      <c r="E10024" s="6" t="s">
        <v>151</v>
      </c>
      <c r="F10024" s="6" t="s">
        <v>150</v>
      </c>
      <c r="G10024">
        <v>20260723</v>
      </c>
    </row>
    <row r="10025" spans="1:7" x14ac:dyDescent="0.2">
      <c r="A10025" s="6" t="s">
        <v>207</v>
      </c>
      <c r="B10025" s="6" t="s">
        <v>194</v>
      </c>
      <c r="C10025" s="6" t="s">
        <v>166</v>
      </c>
      <c r="D10025">
        <v>277.39926300000002</v>
      </c>
      <c r="E10025" s="6" t="s">
        <v>153</v>
      </c>
      <c r="F10025" s="6" t="s">
        <v>152</v>
      </c>
      <c r="G10025">
        <v>20260723</v>
      </c>
    </row>
    <row r="10026" spans="1:7" x14ac:dyDescent="0.2">
      <c r="A10026" s="6" t="s">
        <v>207</v>
      </c>
      <c r="B10026" s="6" t="s">
        <v>194</v>
      </c>
      <c r="C10026" s="6" t="s">
        <v>166</v>
      </c>
      <c r="D10026">
        <v>181.62839399999999</v>
      </c>
      <c r="E10026" s="6" t="s">
        <v>155</v>
      </c>
      <c r="F10026" s="6" t="s">
        <v>154</v>
      </c>
      <c r="G10026">
        <v>20260723</v>
      </c>
    </row>
    <row r="10027" spans="1:7" x14ac:dyDescent="0.2">
      <c r="A10027" s="6" t="s">
        <v>207</v>
      </c>
      <c r="B10027" s="6" t="s">
        <v>194</v>
      </c>
      <c r="C10027" s="6" t="s">
        <v>166</v>
      </c>
      <c r="D10027">
        <v>0</v>
      </c>
      <c r="E10027" s="6" t="s">
        <v>157</v>
      </c>
      <c r="F10027" s="6" t="s">
        <v>156</v>
      </c>
      <c r="G10027">
        <v>20260723</v>
      </c>
    </row>
    <row r="10028" spans="1:7" x14ac:dyDescent="0.2">
      <c r="A10028" s="6" t="s">
        <v>207</v>
      </c>
      <c r="B10028" s="6" t="s">
        <v>194</v>
      </c>
      <c r="C10028" s="6" t="s">
        <v>166</v>
      </c>
      <c r="D10028">
        <v>181.62839399999999</v>
      </c>
      <c r="E10028" s="6" t="s">
        <v>159</v>
      </c>
      <c r="F10028" s="6" t="s">
        <v>158</v>
      </c>
      <c r="G10028">
        <v>20260723</v>
      </c>
    </row>
    <row r="10029" spans="1:7" x14ac:dyDescent="0.2">
      <c r="A10029" s="6" t="s">
        <v>207</v>
      </c>
      <c r="B10029" s="6" t="s">
        <v>194</v>
      </c>
      <c r="C10029" s="6" t="s">
        <v>166</v>
      </c>
      <c r="D10029">
        <v>259.95387399999998</v>
      </c>
      <c r="E10029" s="6" t="s">
        <v>161</v>
      </c>
      <c r="F10029" s="6" t="s">
        <v>160</v>
      </c>
      <c r="G10029">
        <v>20260723</v>
      </c>
    </row>
    <row r="10030" spans="1:7" x14ac:dyDescent="0.2">
      <c r="A10030" s="6" t="s">
        <v>207</v>
      </c>
      <c r="B10030" s="6" t="s">
        <v>194</v>
      </c>
      <c r="C10030" s="6" t="s">
        <v>166</v>
      </c>
      <c r="D10030">
        <v>17459.848588000001</v>
      </c>
      <c r="E10030" s="6" t="s">
        <v>163</v>
      </c>
      <c r="F10030" s="6" t="s">
        <v>162</v>
      </c>
      <c r="G10030">
        <v>20260723</v>
      </c>
    </row>
    <row r="10031" spans="1:7" x14ac:dyDescent="0.2">
      <c r="A10031" s="6" t="s">
        <v>207</v>
      </c>
      <c r="B10031" s="6" t="s">
        <v>194</v>
      </c>
      <c r="C10031" s="6" t="s">
        <v>166</v>
      </c>
      <c r="D10031">
        <v>3762.0809840000002</v>
      </c>
      <c r="E10031" s="6" t="s">
        <v>165</v>
      </c>
      <c r="F10031" s="6" t="s">
        <v>164</v>
      </c>
      <c r="G10031">
        <v>20260723</v>
      </c>
    </row>
    <row r="10032" spans="1:7" x14ac:dyDescent="0.2">
      <c r="A10032" s="6" t="s">
        <v>207</v>
      </c>
      <c r="B10032" s="6" t="s">
        <v>195</v>
      </c>
      <c r="C10032" s="6" t="s">
        <v>166</v>
      </c>
      <c r="E10032" s="6" t="s">
        <v>12</v>
      </c>
      <c r="F10032" s="6" t="s">
        <v>11</v>
      </c>
      <c r="G10032">
        <v>20260723</v>
      </c>
    </row>
    <row r="10033" spans="1:7" x14ac:dyDescent="0.2">
      <c r="A10033" s="6" t="s">
        <v>207</v>
      </c>
      <c r="B10033" s="6" t="s">
        <v>195</v>
      </c>
      <c r="C10033" s="6" t="s">
        <v>166</v>
      </c>
      <c r="E10033" s="6" t="s">
        <v>16</v>
      </c>
      <c r="F10033" s="6" t="s">
        <v>15</v>
      </c>
      <c r="G10033">
        <v>20260723</v>
      </c>
    </row>
    <row r="10034" spans="1:7" x14ac:dyDescent="0.2">
      <c r="A10034" s="6" t="s">
        <v>207</v>
      </c>
      <c r="B10034" s="6" t="s">
        <v>195</v>
      </c>
      <c r="C10034" s="6" t="s">
        <v>166</v>
      </c>
      <c r="E10034" s="6" t="s">
        <v>18</v>
      </c>
      <c r="F10034" s="6" t="s">
        <v>17</v>
      </c>
      <c r="G10034">
        <v>20260723</v>
      </c>
    </row>
    <row r="10035" spans="1:7" x14ac:dyDescent="0.2">
      <c r="A10035" s="6" t="s">
        <v>207</v>
      </c>
      <c r="B10035" s="6" t="s">
        <v>195</v>
      </c>
      <c r="C10035" s="6" t="s">
        <v>166</v>
      </c>
      <c r="D10035">
        <v>0</v>
      </c>
      <c r="E10035" s="6" t="s">
        <v>20</v>
      </c>
      <c r="F10035" s="6" t="s">
        <v>19</v>
      </c>
      <c r="G10035">
        <v>20260723</v>
      </c>
    </row>
    <row r="10036" spans="1:7" x14ac:dyDescent="0.2">
      <c r="A10036" s="6" t="s">
        <v>207</v>
      </c>
      <c r="B10036" s="6" t="s">
        <v>195</v>
      </c>
      <c r="C10036" s="6" t="s">
        <v>166</v>
      </c>
      <c r="D10036">
        <v>278.81487099999998</v>
      </c>
      <c r="E10036" s="6" t="s">
        <v>22</v>
      </c>
      <c r="F10036" s="6" t="s">
        <v>21</v>
      </c>
      <c r="G10036">
        <v>20260723</v>
      </c>
    </row>
    <row r="10037" spans="1:7" x14ac:dyDescent="0.2">
      <c r="A10037" s="6" t="s">
        <v>207</v>
      </c>
      <c r="B10037" s="6" t="s">
        <v>195</v>
      </c>
      <c r="C10037" s="6" t="s">
        <v>166</v>
      </c>
      <c r="D10037">
        <v>0</v>
      </c>
      <c r="E10037" s="6" t="s">
        <v>24</v>
      </c>
      <c r="F10037" s="6" t="s">
        <v>23</v>
      </c>
      <c r="G10037">
        <v>20260723</v>
      </c>
    </row>
    <row r="10038" spans="1:7" x14ac:dyDescent="0.2">
      <c r="A10038" s="6" t="s">
        <v>207</v>
      </c>
      <c r="B10038" s="6" t="s">
        <v>195</v>
      </c>
      <c r="C10038" s="6" t="s">
        <v>166</v>
      </c>
      <c r="D10038">
        <v>514.71806500000002</v>
      </c>
      <c r="E10038" s="6" t="s">
        <v>26</v>
      </c>
      <c r="F10038" s="6" t="s">
        <v>25</v>
      </c>
      <c r="G10038">
        <v>20260723</v>
      </c>
    </row>
    <row r="10039" spans="1:7" x14ac:dyDescent="0.2">
      <c r="A10039" s="6" t="s">
        <v>207</v>
      </c>
      <c r="B10039" s="6" t="s">
        <v>195</v>
      </c>
      <c r="C10039" s="6" t="s">
        <v>166</v>
      </c>
      <c r="D10039">
        <v>13364.559772000001</v>
      </c>
      <c r="E10039" s="6" t="s">
        <v>28</v>
      </c>
      <c r="F10039" s="6" t="s">
        <v>27</v>
      </c>
      <c r="G10039">
        <v>20260723</v>
      </c>
    </row>
    <row r="10040" spans="1:7" x14ac:dyDescent="0.2">
      <c r="A10040" s="6" t="s">
        <v>207</v>
      </c>
      <c r="B10040" s="6" t="s">
        <v>195</v>
      </c>
      <c r="C10040" s="6" t="s">
        <v>166</v>
      </c>
      <c r="D10040">
        <v>254.65982700000001</v>
      </c>
      <c r="E10040" s="6" t="s">
        <v>30</v>
      </c>
      <c r="F10040" s="6" t="s">
        <v>29</v>
      </c>
      <c r="G10040">
        <v>20260723</v>
      </c>
    </row>
    <row r="10041" spans="1:7" x14ac:dyDescent="0.2">
      <c r="A10041" s="6" t="s">
        <v>207</v>
      </c>
      <c r="B10041" s="6" t="s">
        <v>195</v>
      </c>
      <c r="C10041" s="6" t="s">
        <v>166</v>
      </c>
      <c r="D10041">
        <v>411.89294699999999</v>
      </c>
      <c r="E10041" s="6" t="s">
        <v>32</v>
      </c>
      <c r="F10041" s="6" t="s">
        <v>31</v>
      </c>
      <c r="G10041">
        <v>20260723</v>
      </c>
    </row>
    <row r="10042" spans="1:7" x14ac:dyDescent="0.2">
      <c r="A10042" s="6" t="s">
        <v>207</v>
      </c>
      <c r="B10042" s="6" t="s">
        <v>195</v>
      </c>
      <c r="C10042" s="6" t="s">
        <v>166</v>
      </c>
      <c r="D10042">
        <v>610.76033399999994</v>
      </c>
      <c r="E10042" s="6" t="s">
        <v>34</v>
      </c>
      <c r="F10042" s="6" t="s">
        <v>33</v>
      </c>
      <c r="G10042">
        <v>20260723</v>
      </c>
    </row>
    <row r="10043" spans="1:7" x14ac:dyDescent="0.2">
      <c r="A10043" s="6" t="s">
        <v>207</v>
      </c>
      <c r="B10043" s="6" t="s">
        <v>195</v>
      </c>
      <c r="C10043" s="6" t="s">
        <v>166</v>
      </c>
      <c r="D10043">
        <v>550.84497999999996</v>
      </c>
      <c r="E10043" s="6" t="s">
        <v>36</v>
      </c>
      <c r="F10043" s="6" t="s">
        <v>35</v>
      </c>
      <c r="G10043">
        <v>20260723</v>
      </c>
    </row>
    <row r="10044" spans="1:7" x14ac:dyDescent="0.2">
      <c r="A10044" s="6" t="s">
        <v>207</v>
      </c>
      <c r="B10044" s="6" t="s">
        <v>195</v>
      </c>
      <c r="C10044" s="6" t="s">
        <v>166</v>
      </c>
      <c r="D10044">
        <v>59.915354000000001</v>
      </c>
      <c r="E10044" s="6" t="s">
        <v>38</v>
      </c>
      <c r="F10044" s="6" t="s">
        <v>37</v>
      </c>
      <c r="G10044">
        <v>20260723</v>
      </c>
    </row>
    <row r="10045" spans="1:7" x14ac:dyDescent="0.2">
      <c r="A10045" s="6" t="s">
        <v>207</v>
      </c>
      <c r="B10045" s="6" t="s">
        <v>195</v>
      </c>
      <c r="C10045" s="6" t="s">
        <v>166</v>
      </c>
      <c r="D10045">
        <v>10465.948254999999</v>
      </c>
      <c r="E10045" s="6" t="s">
        <v>40</v>
      </c>
      <c r="F10045" s="6" t="s">
        <v>39</v>
      </c>
      <c r="G10045">
        <v>20260723</v>
      </c>
    </row>
    <row r="10046" spans="1:7" x14ac:dyDescent="0.2">
      <c r="A10046" s="6" t="s">
        <v>207</v>
      </c>
      <c r="B10046" s="6" t="s">
        <v>195</v>
      </c>
      <c r="C10046" s="6" t="s">
        <v>166</v>
      </c>
      <c r="D10046">
        <v>7316.572553</v>
      </c>
      <c r="E10046" s="6" t="s">
        <v>42</v>
      </c>
      <c r="F10046" s="6" t="s">
        <v>41</v>
      </c>
      <c r="G10046">
        <v>20260723</v>
      </c>
    </row>
    <row r="10047" spans="1:7" x14ac:dyDescent="0.2">
      <c r="A10047" s="6" t="s">
        <v>207</v>
      </c>
      <c r="B10047" s="6" t="s">
        <v>195</v>
      </c>
      <c r="C10047" s="6" t="s">
        <v>166</v>
      </c>
      <c r="D10047">
        <v>3090.3188380000001</v>
      </c>
      <c r="E10047" s="6" t="s">
        <v>44</v>
      </c>
      <c r="F10047" s="6" t="s">
        <v>43</v>
      </c>
      <c r="G10047">
        <v>20260723</v>
      </c>
    </row>
    <row r="10048" spans="1:7" x14ac:dyDescent="0.2">
      <c r="A10048" s="6" t="s">
        <v>207</v>
      </c>
      <c r="B10048" s="6" t="s">
        <v>195</v>
      </c>
      <c r="C10048" s="6" t="s">
        <v>166</v>
      </c>
      <c r="D10048">
        <v>59.056863999999997</v>
      </c>
      <c r="E10048" s="6" t="s">
        <v>46</v>
      </c>
      <c r="F10048" s="6" t="s">
        <v>45</v>
      </c>
      <c r="G10048">
        <v>20260723</v>
      </c>
    </row>
    <row r="10049" spans="1:7" x14ac:dyDescent="0.2">
      <c r="A10049" s="6" t="s">
        <v>207</v>
      </c>
      <c r="B10049" s="6" t="s">
        <v>195</v>
      </c>
      <c r="C10049" s="6" t="s">
        <v>166</v>
      </c>
      <c r="D10049">
        <v>0</v>
      </c>
      <c r="E10049" s="6" t="s">
        <v>48</v>
      </c>
      <c r="F10049" s="6" t="s">
        <v>47</v>
      </c>
      <c r="G10049">
        <v>20260723</v>
      </c>
    </row>
    <row r="10050" spans="1:7" x14ac:dyDescent="0.2">
      <c r="A10050" s="6" t="s">
        <v>207</v>
      </c>
      <c r="B10050" s="6" t="s">
        <v>195</v>
      </c>
      <c r="C10050" s="6" t="s">
        <v>166</v>
      </c>
      <c r="D10050">
        <v>1373.1453080000001</v>
      </c>
      <c r="E10050" s="6" t="s">
        <v>50</v>
      </c>
      <c r="F10050" s="6" t="s">
        <v>49</v>
      </c>
      <c r="G10050">
        <v>20260723</v>
      </c>
    </row>
    <row r="10051" spans="1:7" x14ac:dyDescent="0.2">
      <c r="A10051" s="6" t="s">
        <v>207</v>
      </c>
      <c r="B10051" s="6" t="s">
        <v>195</v>
      </c>
      <c r="C10051" s="6" t="s">
        <v>166</v>
      </c>
      <c r="D10051">
        <v>0.120985</v>
      </c>
      <c r="E10051" s="6" t="s">
        <v>52</v>
      </c>
      <c r="F10051" s="6" t="s">
        <v>51</v>
      </c>
      <c r="G10051">
        <v>20260723</v>
      </c>
    </row>
    <row r="10052" spans="1:7" x14ac:dyDescent="0.2">
      <c r="A10052" s="6" t="s">
        <v>207</v>
      </c>
      <c r="B10052" s="6" t="s">
        <v>195</v>
      </c>
      <c r="C10052" s="6" t="s">
        <v>166</v>
      </c>
      <c r="D10052">
        <v>245.81617299999999</v>
      </c>
      <c r="E10052" s="6" t="s">
        <v>54</v>
      </c>
      <c r="F10052" s="6" t="s">
        <v>53</v>
      </c>
      <c r="G10052">
        <v>20260723</v>
      </c>
    </row>
    <row r="10053" spans="1:7" x14ac:dyDescent="0.2">
      <c r="A10053" s="6" t="s">
        <v>207</v>
      </c>
      <c r="B10053" s="6" t="s">
        <v>195</v>
      </c>
      <c r="C10053" s="6" t="s">
        <v>166</v>
      </c>
      <c r="D10053">
        <v>2.2159430000000002</v>
      </c>
      <c r="E10053" s="6" t="s">
        <v>56</v>
      </c>
      <c r="F10053" s="6" t="s">
        <v>55</v>
      </c>
      <c r="G10053">
        <v>20260723</v>
      </c>
    </row>
    <row r="10054" spans="1:7" x14ac:dyDescent="0.2">
      <c r="A10054" s="6" t="s">
        <v>207</v>
      </c>
      <c r="B10054" s="6" t="s">
        <v>195</v>
      </c>
      <c r="C10054" s="6" t="s">
        <v>166</v>
      </c>
      <c r="D10054">
        <v>6348.6013160000002</v>
      </c>
      <c r="E10054" s="6" t="s">
        <v>58</v>
      </c>
      <c r="F10054" s="6" t="s">
        <v>57</v>
      </c>
      <c r="G10054">
        <v>20260723</v>
      </c>
    </row>
    <row r="10055" spans="1:7" x14ac:dyDescent="0.2">
      <c r="A10055" s="6" t="s">
        <v>207</v>
      </c>
      <c r="B10055" s="6" t="s">
        <v>195</v>
      </c>
      <c r="C10055" s="6" t="s">
        <v>166</v>
      </c>
      <c r="D10055">
        <v>122.228702</v>
      </c>
      <c r="E10055" s="6" t="s">
        <v>60</v>
      </c>
      <c r="F10055" s="6" t="s">
        <v>59</v>
      </c>
      <c r="G10055">
        <v>20260723</v>
      </c>
    </row>
    <row r="10056" spans="1:7" x14ac:dyDescent="0.2">
      <c r="A10056" s="6" t="s">
        <v>207</v>
      </c>
      <c r="B10056" s="6" t="s">
        <v>195</v>
      </c>
      <c r="C10056" s="6" t="s">
        <v>166</v>
      </c>
      <c r="D10056">
        <v>21.307957999999999</v>
      </c>
      <c r="E10056" s="6" t="s">
        <v>62</v>
      </c>
      <c r="F10056" s="6" t="s">
        <v>61</v>
      </c>
      <c r="G10056">
        <v>20260723</v>
      </c>
    </row>
    <row r="10057" spans="1:7" x14ac:dyDescent="0.2">
      <c r="A10057" s="6" t="s">
        <v>207</v>
      </c>
      <c r="B10057" s="6" t="s">
        <v>195</v>
      </c>
      <c r="C10057" s="6" t="s">
        <v>166</v>
      </c>
      <c r="D10057">
        <v>9.3082220000000007</v>
      </c>
      <c r="E10057" s="6" t="s">
        <v>64</v>
      </c>
      <c r="F10057" s="6" t="s">
        <v>63</v>
      </c>
      <c r="G10057">
        <v>20260723</v>
      </c>
    </row>
    <row r="10058" spans="1:7" x14ac:dyDescent="0.2">
      <c r="A10058" s="6" t="s">
        <v>207</v>
      </c>
      <c r="B10058" s="6" t="s">
        <v>195</v>
      </c>
      <c r="C10058" s="6" t="s">
        <v>166</v>
      </c>
      <c r="D10058">
        <v>91.612521999999998</v>
      </c>
      <c r="E10058" s="6" t="s">
        <v>66</v>
      </c>
      <c r="F10058" s="6" t="s">
        <v>65</v>
      </c>
      <c r="G10058">
        <v>20260723</v>
      </c>
    </row>
    <row r="10059" spans="1:7" x14ac:dyDescent="0.2">
      <c r="A10059" s="6" t="s">
        <v>207</v>
      </c>
      <c r="B10059" s="6" t="s">
        <v>195</v>
      </c>
      <c r="C10059" s="6" t="s">
        <v>166</v>
      </c>
      <c r="D10059">
        <v>743.33120199999996</v>
      </c>
      <c r="E10059" s="6" t="s">
        <v>68</v>
      </c>
      <c r="F10059" s="6" t="s">
        <v>67</v>
      </c>
      <c r="G10059">
        <v>20260723</v>
      </c>
    </row>
    <row r="10060" spans="1:7" x14ac:dyDescent="0.2">
      <c r="A10060" s="6" t="s">
        <v>207</v>
      </c>
      <c r="B10060" s="6" t="s">
        <v>195</v>
      </c>
      <c r="C10060" s="6" t="s">
        <v>166</v>
      </c>
      <c r="D10060">
        <v>686.90398600000003</v>
      </c>
      <c r="E10060" s="6" t="s">
        <v>70</v>
      </c>
      <c r="F10060" s="6" t="s">
        <v>69</v>
      </c>
      <c r="G10060">
        <v>20260723</v>
      </c>
    </row>
    <row r="10061" spans="1:7" x14ac:dyDescent="0.2">
      <c r="A10061" s="6" t="s">
        <v>207</v>
      </c>
      <c r="B10061" s="6" t="s">
        <v>195</v>
      </c>
      <c r="C10061" s="6" t="s">
        <v>166</v>
      </c>
      <c r="D10061">
        <v>670.94042999999999</v>
      </c>
      <c r="E10061" s="6" t="s">
        <v>72</v>
      </c>
      <c r="F10061" s="6" t="s">
        <v>71</v>
      </c>
      <c r="G10061">
        <v>20260723</v>
      </c>
    </row>
    <row r="10062" spans="1:7" x14ac:dyDescent="0.2">
      <c r="A10062" s="6" t="s">
        <v>207</v>
      </c>
      <c r="B10062" s="6" t="s">
        <v>195</v>
      </c>
      <c r="C10062" s="6" t="s">
        <v>166</v>
      </c>
      <c r="D10062">
        <v>15.963556000000001</v>
      </c>
      <c r="E10062" s="6" t="s">
        <v>74</v>
      </c>
      <c r="F10062" s="6" t="s">
        <v>73</v>
      </c>
      <c r="G10062">
        <v>20260723</v>
      </c>
    </row>
    <row r="10063" spans="1:7" x14ac:dyDescent="0.2">
      <c r="A10063" s="6" t="s">
        <v>207</v>
      </c>
      <c r="B10063" s="6" t="s">
        <v>195</v>
      </c>
      <c r="C10063" s="6" t="s">
        <v>166</v>
      </c>
      <c r="D10063">
        <v>56.459262000000003</v>
      </c>
      <c r="E10063" s="6" t="s">
        <v>76</v>
      </c>
      <c r="F10063" s="6" t="s">
        <v>75</v>
      </c>
      <c r="G10063">
        <v>20260723</v>
      </c>
    </row>
    <row r="10064" spans="1:7" x14ac:dyDescent="0.2">
      <c r="A10064" s="6" t="s">
        <v>207</v>
      </c>
      <c r="B10064" s="6" t="s">
        <v>195</v>
      </c>
      <c r="C10064" s="6" t="s">
        <v>166</v>
      </c>
      <c r="D10064">
        <v>31.379871000000001</v>
      </c>
      <c r="E10064" s="6" t="s">
        <v>78</v>
      </c>
      <c r="F10064" s="6" t="s">
        <v>77</v>
      </c>
      <c r="G10064">
        <v>20260723</v>
      </c>
    </row>
    <row r="10065" spans="1:7" x14ac:dyDescent="0.2">
      <c r="A10065" s="6" t="s">
        <v>207</v>
      </c>
      <c r="B10065" s="6" t="s">
        <v>195</v>
      </c>
      <c r="C10065" s="6" t="s">
        <v>166</v>
      </c>
      <c r="D10065">
        <v>25.079391000000001</v>
      </c>
      <c r="E10065" s="6" t="s">
        <v>80</v>
      </c>
      <c r="F10065" s="6" t="s">
        <v>79</v>
      </c>
      <c r="G10065">
        <v>20260723</v>
      </c>
    </row>
    <row r="10066" spans="1:7" x14ac:dyDescent="0.2">
      <c r="A10066" s="6" t="s">
        <v>207</v>
      </c>
      <c r="B10066" s="6" t="s">
        <v>195</v>
      </c>
      <c r="C10066" s="6" t="s">
        <v>166</v>
      </c>
      <c r="D10066">
        <v>-3.2045999999999998E-2</v>
      </c>
      <c r="E10066" s="6" t="s">
        <v>82</v>
      </c>
      <c r="F10066" s="6" t="s">
        <v>81</v>
      </c>
      <c r="G10066">
        <v>20260723</v>
      </c>
    </row>
    <row r="10067" spans="1:7" x14ac:dyDescent="0.2">
      <c r="A10067" s="6" t="s">
        <v>207</v>
      </c>
      <c r="B10067" s="6" t="s">
        <v>195</v>
      </c>
      <c r="C10067" s="6" t="s">
        <v>166</v>
      </c>
      <c r="D10067">
        <v>3.8864999999999997E-2</v>
      </c>
      <c r="E10067" s="6" t="s">
        <v>84</v>
      </c>
      <c r="F10067" s="6" t="s">
        <v>83</v>
      </c>
      <c r="G10067">
        <v>20260723</v>
      </c>
    </row>
    <row r="10068" spans="1:7" x14ac:dyDescent="0.2">
      <c r="A10068" s="6" t="s">
        <v>207</v>
      </c>
      <c r="B10068" s="6" t="s">
        <v>195</v>
      </c>
      <c r="C10068" s="6" t="s">
        <v>166</v>
      </c>
      <c r="D10068">
        <v>257.973343</v>
      </c>
      <c r="E10068" s="6" t="s">
        <v>86</v>
      </c>
      <c r="F10068" s="6" t="s">
        <v>85</v>
      </c>
      <c r="G10068">
        <v>20260723</v>
      </c>
    </row>
    <row r="10069" spans="1:7" x14ac:dyDescent="0.2">
      <c r="A10069" s="6" t="s">
        <v>207</v>
      </c>
      <c r="B10069" s="6" t="s">
        <v>195</v>
      </c>
      <c r="C10069" s="6" t="s">
        <v>166</v>
      </c>
      <c r="D10069">
        <v>37.017544999999998</v>
      </c>
      <c r="E10069" s="6" t="s">
        <v>88</v>
      </c>
      <c r="F10069" s="6" t="s">
        <v>87</v>
      </c>
      <c r="G10069">
        <v>20260723</v>
      </c>
    </row>
    <row r="10070" spans="1:7" x14ac:dyDescent="0.2">
      <c r="A10070" s="6" t="s">
        <v>207</v>
      </c>
      <c r="B10070" s="6" t="s">
        <v>195</v>
      </c>
      <c r="C10070" s="6" t="s">
        <v>166</v>
      </c>
      <c r="D10070">
        <v>148.330859</v>
      </c>
      <c r="E10070" s="6" t="s">
        <v>90</v>
      </c>
      <c r="F10070" s="6" t="s">
        <v>89</v>
      </c>
      <c r="G10070">
        <v>20260723</v>
      </c>
    </row>
    <row r="10071" spans="1:7" x14ac:dyDescent="0.2">
      <c r="A10071" s="6" t="s">
        <v>207</v>
      </c>
      <c r="B10071" s="6" t="s">
        <v>195</v>
      </c>
      <c r="C10071" s="6" t="s">
        <v>166</v>
      </c>
      <c r="D10071">
        <v>0.13153999999999999</v>
      </c>
      <c r="E10071" s="6" t="s">
        <v>92</v>
      </c>
      <c r="F10071" s="6" t="s">
        <v>91</v>
      </c>
      <c r="G10071">
        <v>20260723</v>
      </c>
    </row>
    <row r="10072" spans="1:7" x14ac:dyDescent="0.2">
      <c r="A10072" s="6" t="s">
        <v>207</v>
      </c>
      <c r="B10072" s="6" t="s">
        <v>195</v>
      </c>
      <c r="C10072" s="6" t="s">
        <v>166</v>
      </c>
      <c r="D10072">
        <v>0</v>
      </c>
      <c r="E10072" s="6" t="s">
        <v>94</v>
      </c>
      <c r="F10072" s="6" t="s">
        <v>93</v>
      </c>
      <c r="G10072">
        <v>20260723</v>
      </c>
    </row>
    <row r="10073" spans="1:7" x14ac:dyDescent="0.2">
      <c r="A10073" s="6" t="s">
        <v>207</v>
      </c>
      <c r="B10073" s="6" t="s">
        <v>195</v>
      </c>
      <c r="C10073" s="6" t="s">
        <v>166</v>
      </c>
      <c r="D10073">
        <v>239.26077100000001</v>
      </c>
      <c r="E10073" s="6" t="s">
        <v>96</v>
      </c>
      <c r="F10073" s="6" t="s">
        <v>95</v>
      </c>
      <c r="G10073">
        <v>20260723</v>
      </c>
    </row>
    <row r="10074" spans="1:7" x14ac:dyDescent="0.2">
      <c r="A10074" s="6" t="s">
        <v>207</v>
      </c>
      <c r="B10074" s="6" t="s">
        <v>195</v>
      </c>
      <c r="C10074" s="6" t="s">
        <v>166</v>
      </c>
      <c r="D10074">
        <v>36.542611000000001</v>
      </c>
      <c r="E10074" s="6" t="s">
        <v>98</v>
      </c>
      <c r="F10074" s="6" t="s">
        <v>97</v>
      </c>
      <c r="G10074">
        <v>20260723</v>
      </c>
    </row>
    <row r="10075" spans="1:7" x14ac:dyDescent="0.2">
      <c r="A10075" s="6" t="s">
        <v>207</v>
      </c>
      <c r="B10075" s="6" t="s">
        <v>195</v>
      </c>
      <c r="C10075" s="6" t="s">
        <v>166</v>
      </c>
      <c r="D10075">
        <v>22091.549460999999</v>
      </c>
      <c r="E10075" s="6" t="s">
        <v>100</v>
      </c>
      <c r="F10075" s="6" t="s">
        <v>99</v>
      </c>
      <c r="G10075">
        <v>20260723</v>
      </c>
    </row>
    <row r="10076" spans="1:7" x14ac:dyDescent="0.2">
      <c r="A10076" s="6" t="s">
        <v>207</v>
      </c>
      <c r="B10076" s="6" t="s">
        <v>195</v>
      </c>
      <c r="C10076" s="6" t="s">
        <v>166</v>
      </c>
      <c r="E10076" s="6" t="s">
        <v>102</v>
      </c>
      <c r="F10076" s="6" t="s">
        <v>101</v>
      </c>
      <c r="G10076">
        <v>20260723</v>
      </c>
    </row>
    <row r="10077" spans="1:7" x14ac:dyDescent="0.2">
      <c r="A10077" s="6" t="s">
        <v>207</v>
      </c>
      <c r="B10077" s="6" t="s">
        <v>195</v>
      </c>
      <c r="C10077" s="6" t="s">
        <v>166</v>
      </c>
      <c r="D10077">
        <v>3524.9735270000001</v>
      </c>
      <c r="E10077" s="6" t="s">
        <v>167</v>
      </c>
      <c r="F10077" s="6" t="s">
        <v>103</v>
      </c>
      <c r="G10077">
        <v>20260723</v>
      </c>
    </row>
    <row r="10078" spans="1:7" x14ac:dyDescent="0.2">
      <c r="A10078" s="6" t="s">
        <v>207</v>
      </c>
      <c r="B10078" s="6" t="s">
        <v>195</v>
      </c>
      <c r="C10078" s="6" t="s">
        <v>166</v>
      </c>
      <c r="D10078">
        <v>3026.9621419999999</v>
      </c>
      <c r="E10078" s="6" t="s">
        <v>168</v>
      </c>
      <c r="F10078" s="6" t="s">
        <v>104</v>
      </c>
      <c r="G10078">
        <v>20260723</v>
      </c>
    </row>
    <row r="10079" spans="1:7" x14ac:dyDescent="0.2">
      <c r="A10079" s="6" t="s">
        <v>207</v>
      </c>
      <c r="B10079" s="6" t="s">
        <v>195</v>
      </c>
      <c r="C10079" s="6" t="s">
        <v>166</v>
      </c>
      <c r="D10079">
        <v>0</v>
      </c>
      <c r="E10079" s="6" t="s">
        <v>106</v>
      </c>
      <c r="F10079" s="6" t="s">
        <v>105</v>
      </c>
      <c r="G10079">
        <v>20260723</v>
      </c>
    </row>
    <row r="10080" spans="1:7" x14ac:dyDescent="0.2">
      <c r="A10080" s="6" t="s">
        <v>207</v>
      </c>
      <c r="B10080" s="6" t="s">
        <v>195</v>
      </c>
      <c r="C10080" s="6" t="s">
        <v>166</v>
      </c>
      <c r="D10080">
        <v>2874.6556340000002</v>
      </c>
      <c r="E10080" s="6" t="s">
        <v>108</v>
      </c>
      <c r="F10080" s="6" t="s">
        <v>107</v>
      </c>
      <c r="G10080">
        <v>20260723</v>
      </c>
    </row>
    <row r="10081" spans="1:7" x14ac:dyDescent="0.2">
      <c r="A10081" s="6" t="s">
        <v>207</v>
      </c>
      <c r="B10081" s="6" t="s">
        <v>195</v>
      </c>
      <c r="C10081" s="6" t="s">
        <v>166</v>
      </c>
      <c r="D10081">
        <v>152.30650800000001</v>
      </c>
      <c r="E10081" s="6" t="s">
        <v>110</v>
      </c>
      <c r="F10081" s="6" t="s">
        <v>109</v>
      </c>
      <c r="G10081">
        <v>20260723</v>
      </c>
    </row>
    <row r="10082" spans="1:7" x14ac:dyDescent="0.2">
      <c r="A10082" s="6" t="s">
        <v>207</v>
      </c>
      <c r="B10082" s="6" t="s">
        <v>195</v>
      </c>
      <c r="C10082" s="6" t="s">
        <v>166</v>
      </c>
      <c r="D10082">
        <v>498.01138500000002</v>
      </c>
      <c r="E10082" s="6" t="s">
        <v>112</v>
      </c>
      <c r="F10082" s="6" t="s">
        <v>111</v>
      </c>
      <c r="G10082">
        <v>20260723</v>
      </c>
    </row>
    <row r="10083" spans="1:7" x14ac:dyDescent="0.2">
      <c r="A10083" s="6" t="s">
        <v>207</v>
      </c>
      <c r="B10083" s="6" t="s">
        <v>195</v>
      </c>
      <c r="C10083" s="6" t="s">
        <v>166</v>
      </c>
      <c r="D10083">
        <v>0</v>
      </c>
      <c r="E10083" s="6" t="s">
        <v>106</v>
      </c>
      <c r="F10083" s="6" t="s">
        <v>113</v>
      </c>
      <c r="G10083">
        <v>20260723</v>
      </c>
    </row>
    <row r="10084" spans="1:7" x14ac:dyDescent="0.2">
      <c r="A10084" s="6" t="s">
        <v>207</v>
      </c>
      <c r="B10084" s="6" t="s">
        <v>195</v>
      </c>
      <c r="C10084" s="6" t="s">
        <v>166</v>
      </c>
      <c r="D10084">
        <v>463.338098</v>
      </c>
      <c r="E10084" s="6" t="s">
        <v>108</v>
      </c>
      <c r="F10084" s="6" t="s">
        <v>114</v>
      </c>
      <c r="G10084">
        <v>20260723</v>
      </c>
    </row>
    <row r="10085" spans="1:7" x14ac:dyDescent="0.2">
      <c r="A10085" s="6" t="s">
        <v>207</v>
      </c>
      <c r="B10085" s="6" t="s">
        <v>195</v>
      </c>
      <c r="C10085" s="6" t="s">
        <v>166</v>
      </c>
      <c r="D10085">
        <v>34.673287000000002</v>
      </c>
      <c r="E10085" s="6" t="s">
        <v>110</v>
      </c>
      <c r="F10085" s="6" t="s">
        <v>115</v>
      </c>
      <c r="G10085">
        <v>20260723</v>
      </c>
    </row>
    <row r="10086" spans="1:7" x14ac:dyDescent="0.2">
      <c r="A10086" s="6" t="s">
        <v>207</v>
      </c>
      <c r="B10086" s="6" t="s">
        <v>195</v>
      </c>
      <c r="C10086" s="6" t="s">
        <v>166</v>
      </c>
      <c r="D10086">
        <v>6887.9391939999996</v>
      </c>
      <c r="E10086" s="6" t="s">
        <v>117</v>
      </c>
      <c r="F10086" s="6" t="s">
        <v>116</v>
      </c>
      <c r="G10086">
        <v>20260723</v>
      </c>
    </row>
    <row r="10087" spans="1:7" x14ac:dyDescent="0.2">
      <c r="A10087" s="6" t="s">
        <v>207</v>
      </c>
      <c r="B10087" s="6" t="s">
        <v>195</v>
      </c>
      <c r="C10087" s="6" t="s">
        <v>166</v>
      </c>
      <c r="D10087">
        <v>782.03145400000005</v>
      </c>
      <c r="E10087" s="6" t="s">
        <v>119</v>
      </c>
      <c r="F10087" s="6" t="s">
        <v>118</v>
      </c>
      <c r="G10087">
        <v>20260723</v>
      </c>
    </row>
    <row r="10088" spans="1:7" x14ac:dyDescent="0.2">
      <c r="A10088" s="6" t="s">
        <v>207</v>
      </c>
      <c r="B10088" s="6" t="s">
        <v>195</v>
      </c>
      <c r="C10088" s="6" t="s">
        <v>166</v>
      </c>
      <c r="D10088">
        <v>0</v>
      </c>
      <c r="E10088" s="6" t="s">
        <v>106</v>
      </c>
      <c r="F10088" s="6" t="s">
        <v>120</v>
      </c>
      <c r="G10088">
        <v>20260723</v>
      </c>
    </row>
    <row r="10089" spans="1:7" x14ac:dyDescent="0.2">
      <c r="A10089" s="6" t="s">
        <v>207</v>
      </c>
      <c r="B10089" s="6" t="s">
        <v>195</v>
      </c>
      <c r="C10089" s="6" t="s">
        <v>166</v>
      </c>
      <c r="D10089">
        <v>676.47024599999997</v>
      </c>
      <c r="E10089" s="6" t="s">
        <v>108</v>
      </c>
      <c r="F10089" s="6" t="s">
        <v>121</v>
      </c>
      <c r="G10089">
        <v>20260723</v>
      </c>
    </row>
    <row r="10090" spans="1:7" x14ac:dyDescent="0.2">
      <c r="A10090" s="6" t="s">
        <v>207</v>
      </c>
      <c r="B10090" s="6" t="s">
        <v>195</v>
      </c>
      <c r="C10090" s="6" t="s">
        <v>166</v>
      </c>
      <c r="D10090">
        <v>105.561207</v>
      </c>
      <c r="E10090" s="6" t="s">
        <v>110</v>
      </c>
      <c r="F10090" s="6" t="s">
        <v>122</v>
      </c>
      <c r="G10090">
        <v>20260723</v>
      </c>
    </row>
    <row r="10091" spans="1:7" x14ac:dyDescent="0.2">
      <c r="A10091" s="6" t="s">
        <v>207</v>
      </c>
      <c r="B10091" s="6" t="s">
        <v>195</v>
      </c>
      <c r="C10091" s="6" t="s">
        <v>166</v>
      </c>
      <c r="D10091">
        <v>6105.907741</v>
      </c>
      <c r="E10091" s="6" t="s">
        <v>169</v>
      </c>
      <c r="F10091" s="6" t="s">
        <v>123</v>
      </c>
      <c r="G10091">
        <v>20260723</v>
      </c>
    </row>
    <row r="10092" spans="1:7" x14ac:dyDescent="0.2">
      <c r="A10092" s="6" t="s">
        <v>207</v>
      </c>
      <c r="B10092" s="6" t="s">
        <v>195</v>
      </c>
      <c r="C10092" s="6" t="s">
        <v>166</v>
      </c>
      <c r="D10092">
        <v>8.9272609999999997</v>
      </c>
      <c r="E10092" s="6" t="s">
        <v>106</v>
      </c>
      <c r="F10092" s="6" t="s">
        <v>124</v>
      </c>
      <c r="G10092">
        <v>20260723</v>
      </c>
    </row>
    <row r="10093" spans="1:7" x14ac:dyDescent="0.2">
      <c r="A10093" s="6" t="s">
        <v>207</v>
      </c>
      <c r="B10093" s="6" t="s">
        <v>195</v>
      </c>
      <c r="C10093" s="6" t="s">
        <v>166</v>
      </c>
      <c r="D10093">
        <v>5984.4632449999999</v>
      </c>
      <c r="E10093" s="6" t="s">
        <v>108</v>
      </c>
      <c r="F10093" s="6" t="s">
        <v>125</v>
      </c>
      <c r="G10093">
        <v>20260723</v>
      </c>
    </row>
    <row r="10094" spans="1:7" x14ac:dyDescent="0.2">
      <c r="A10094" s="6" t="s">
        <v>207</v>
      </c>
      <c r="B10094" s="6" t="s">
        <v>195</v>
      </c>
      <c r="C10094" s="6" t="s">
        <v>166</v>
      </c>
      <c r="D10094">
        <v>112.517234</v>
      </c>
      <c r="E10094" s="6" t="s">
        <v>110</v>
      </c>
      <c r="F10094" s="6" t="s">
        <v>126</v>
      </c>
      <c r="G10094">
        <v>20260723</v>
      </c>
    </row>
    <row r="10095" spans="1:7" x14ac:dyDescent="0.2">
      <c r="A10095" s="6" t="s">
        <v>207</v>
      </c>
      <c r="B10095" s="6" t="s">
        <v>195</v>
      </c>
      <c r="C10095" s="6" t="s">
        <v>166</v>
      </c>
      <c r="D10095">
        <v>5635.8392569999996</v>
      </c>
      <c r="E10095" s="6" t="s">
        <v>170</v>
      </c>
      <c r="F10095" s="6" t="s">
        <v>127</v>
      </c>
      <c r="G10095">
        <v>20260723</v>
      </c>
    </row>
    <row r="10096" spans="1:7" x14ac:dyDescent="0.2">
      <c r="A10096" s="6" t="s">
        <v>207</v>
      </c>
      <c r="B10096" s="6" t="s">
        <v>195</v>
      </c>
      <c r="C10096" s="6" t="s">
        <v>166</v>
      </c>
      <c r="D10096">
        <v>1.9271659999999999</v>
      </c>
      <c r="E10096" s="6" t="s">
        <v>106</v>
      </c>
      <c r="F10096" s="6" t="s">
        <v>128</v>
      </c>
      <c r="G10096">
        <v>20260723</v>
      </c>
    </row>
    <row r="10097" spans="1:7" x14ac:dyDescent="0.2">
      <c r="A10097" s="6" t="s">
        <v>207</v>
      </c>
      <c r="B10097" s="6" t="s">
        <v>195</v>
      </c>
      <c r="C10097" s="6" t="s">
        <v>166</v>
      </c>
      <c r="D10097">
        <v>5546.3788279999999</v>
      </c>
      <c r="E10097" s="6" t="s">
        <v>108</v>
      </c>
      <c r="F10097" s="6" t="s">
        <v>129</v>
      </c>
      <c r="G10097">
        <v>20260723</v>
      </c>
    </row>
    <row r="10098" spans="1:7" x14ac:dyDescent="0.2">
      <c r="A10098" s="6" t="s">
        <v>207</v>
      </c>
      <c r="B10098" s="6" t="s">
        <v>195</v>
      </c>
      <c r="C10098" s="6" t="s">
        <v>166</v>
      </c>
      <c r="D10098">
        <v>87.533264000000003</v>
      </c>
      <c r="E10098" s="6" t="s">
        <v>110</v>
      </c>
      <c r="F10098" s="6" t="s">
        <v>130</v>
      </c>
      <c r="G10098">
        <v>20260723</v>
      </c>
    </row>
    <row r="10099" spans="1:7" x14ac:dyDescent="0.2">
      <c r="A10099" s="6" t="s">
        <v>207</v>
      </c>
      <c r="B10099" s="6" t="s">
        <v>195</v>
      </c>
      <c r="C10099" s="6" t="s">
        <v>166</v>
      </c>
      <c r="E10099" s="6" t="s">
        <v>132</v>
      </c>
      <c r="F10099" s="6" t="s">
        <v>131</v>
      </c>
      <c r="G10099">
        <v>20260723</v>
      </c>
    </row>
    <row r="10100" spans="1:7" x14ac:dyDescent="0.2">
      <c r="A10100" s="6" t="s">
        <v>207</v>
      </c>
      <c r="B10100" s="6" t="s">
        <v>195</v>
      </c>
      <c r="C10100" s="6" t="s">
        <v>166</v>
      </c>
      <c r="D10100">
        <v>0.83409999999999995</v>
      </c>
      <c r="E10100" s="6" t="s">
        <v>134</v>
      </c>
      <c r="F10100" s="6" t="s">
        <v>133</v>
      </c>
      <c r="G10100">
        <v>20260723</v>
      </c>
    </row>
    <row r="10101" spans="1:7" x14ac:dyDescent="0.2">
      <c r="A10101" s="6" t="s">
        <v>207</v>
      </c>
      <c r="B10101" s="6" t="s">
        <v>195</v>
      </c>
      <c r="C10101" s="6" t="s">
        <v>166</v>
      </c>
      <c r="D10101">
        <v>41.642302000000001</v>
      </c>
      <c r="E10101" s="6" t="s">
        <v>136</v>
      </c>
      <c r="F10101" s="6" t="s">
        <v>135</v>
      </c>
      <c r="G10101">
        <v>20260723</v>
      </c>
    </row>
    <row r="10102" spans="1:7" x14ac:dyDescent="0.2">
      <c r="A10102" s="6" t="s">
        <v>207</v>
      </c>
      <c r="B10102" s="6" t="s">
        <v>195</v>
      </c>
      <c r="C10102" s="6" t="s">
        <v>166</v>
      </c>
      <c r="D10102">
        <v>140.16480000000001</v>
      </c>
      <c r="E10102" s="6" t="s">
        <v>138</v>
      </c>
      <c r="F10102" s="6" t="s">
        <v>137</v>
      </c>
      <c r="G10102">
        <v>20260723</v>
      </c>
    </row>
    <row r="10103" spans="1:7" x14ac:dyDescent="0.2">
      <c r="A10103" s="6" t="s">
        <v>207</v>
      </c>
      <c r="B10103" s="6" t="s">
        <v>195</v>
      </c>
      <c r="C10103" s="6" t="s">
        <v>166</v>
      </c>
      <c r="D10103">
        <v>251.43400700000001</v>
      </c>
      <c r="E10103" s="6" t="s">
        <v>140</v>
      </c>
      <c r="F10103" s="6" t="s">
        <v>139</v>
      </c>
      <c r="G10103">
        <v>20260723</v>
      </c>
    </row>
    <row r="10104" spans="1:7" x14ac:dyDescent="0.2">
      <c r="A10104" s="6" t="s">
        <v>207</v>
      </c>
      <c r="B10104" s="6" t="s">
        <v>195</v>
      </c>
      <c r="C10104" s="6" t="s">
        <v>166</v>
      </c>
      <c r="D10104">
        <v>182.863822</v>
      </c>
      <c r="E10104" s="6" t="s">
        <v>142</v>
      </c>
      <c r="F10104" s="6" t="s">
        <v>141</v>
      </c>
      <c r="G10104">
        <v>20260723</v>
      </c>
    </row>
    <row r="10105" spans="1:7" x14ac:dyDescent="0.2">
      <c r="A10105" s="6" t="s">
        <v>207</v>
      </c>
      <c r="B10105" s="6" t="s">
        <v>195</v>
      </c>
      <c r="C10105" s="6" t="s">
        <v>166</v>
      </c>
      <c r="D10105">
        <v>0</v>
      </c>
      <c r="E10105" s="6" t="s">
        <v>52</v>
      </c>
      <c r="F10105" s="6" t="s">
        <v>143</v>
      </c>
      <c r="G10105">
        <v>20260723</v>
      </c>
    </row>
    <row r="10106" spans="1:7" x14ac:dyDescent="0.2">
      <c r="A10106" s="6" t="s">
        <v>207</v>
      </c>
      <c r="B10106" s="6" t="s">
        <v>195</v>
      </c>
      <c r="C10106" s="6" t="s">
        <v>166</v>
      </c>
      <c r="D10106">
        <v>5.0000000000000001E-3</v>
      </c>
      <c r="E10106" s="6" t="s">
        <v>145</v>
      </c>
      <c r="F10106" s="6" t="s">
        <v>144</v>
      </c>
      <c r="G10106">
        <v>20260723</v>
      </c>
    </row>
    <row r="10107" spans="1:7" x14ac:dyDescent="0.2">
      <c r="A10107" s="6" t="s">
        <v>207</v>
      </c>
      <c r="B10107" s="6" t="s">
        <v>195</v>
      </c>
      <c r="C10107" s="6" t="s">
        <v>166</v>
      </c>
      <c r="D10107">
        <v>52.300522999999998</v>
      </c>
      <c r="E10107" s="6" t="s">
        <v>147</v>
      </c>
      <c r="F10107" s="6" t="s">
        <v>146</v>
      </c>
      <c r="G10107">
        <v>20260723</v>
      </c>
    </row>
    <row r="10108" spans="1:7" x14ac:dyDescent="0.2">
      <c r="A10108" s="6" t="s">
        <v>207</v>
      </c>
      <c r="B10108" s="6" t="s">
        <v>195</v>
      </c>
      <c r="C10108" s="6" t="s">
        <v>166</v>
      </c>
      <c r="D10108">
        <v>269.01994200000001</v>
      </c>
      <c r="E10108" s="6" t="s">
        <v>149</v>
      </c>
      <c r="F10108" s="6" t="s">
        <v>148</v>
      </c>
      <c r="G10108">
        <v>20260723</v>
      </c>
    </row>
    <row r="10109" spans="1:7" x14ac:dyDescent="0.2">
      <c r="A10109" s="6" t="s">
        <v>207</v>
      </c>
      <c r="B10109" s="6" t="s">
        <v>195</v>
      </c>
      <c r="C10109" s="6" t="s">
        <v>166</v>
      </c>
      <c r="D10109">
        <v>183.68915899999999</v>
      </c>
      <c r="E10109" s="6" t="s">
        <v>151</v>
      </c>
      <c r="F10109" s="6" t="s">
        <v>150</v>
      </c>
      <c r="G10109">
        <v>20260723</v>
      </c>
    </row>
    <row r="10110" spans="1:7" x14ac:dyDescent="0.2">
      <c r="A10110" s="6" t="s">
        <v>207</v>
      </c>
      <c r="B10110" s="6" t="s">
        <v>195</v>
      </c>
      <c r="C10110" s="6" t="s">
        <v>166</v>
      </c>
      <c r="D10110">
        <v>289.66531700000002</v>
      </c>
      <c r="E10110" s="6" t="s">
        <v>153</v>
      </c>
      <c r="F10110" s="6" t="s">
        <v>152</v>
      </c>
      <c r="G10110">
        <v>20260723</v>
      </c>
    </row>
    <row r="10111" spans="1:7" x14ac:dyDescent="0.2">
      <c r="A10111" s="6" t="s">
        <v>207</v>
      </c>
      <c r="B10111" s="6" t="s">
        <v>195</v>
      </c>
      <c r="C10111" s="6" t="s">
        <v>166</v>
      </c>
      <c r="D10111">
        <v>181.62706700000001</v>
      </c>
      <c r="E10111" s="6" t="s">
        <v>155</v>
      </c>
      <c r="F10111" s="6" t="s">
        <v>154</v>
      </c>
      <c r="G10111">
        <v>20260723</v>
      </c>
    </row>
    <row r="10112" spans="1:7" x14ac:dyDescent="0.2">
      <c r="A10112" s="6" t="s">
        <v>207</v>
      </c>
      <c r="B10112" s="6" t="s">
        <v>195</v>
      </c>
      <c r="C10112" s="6" t="s">
        <v>166</v>
      </c>
      <c r="D10112">
        <v>0</v>
      </c>
      <c r="E10112" s="6" t="s">
        <v>157</v>
      </c>
      <c r="F10112" s="6" t="s">
        <v>156</v>
      </c>
      <c r="G10112">
        <v>20260723</v>
      </c>
    </row>
    <row r="10113" spans="1:7" x14ac:dyDescent="0.2">
      <c r="A10113" s="6" t="s">
        <v>207</v>
      </c>
      <c r="B10113" s="6" t="s">
        <v>195</v>
      </c>
      <c r="C10113" s="6" t="s">
        <v>166</v>
      </c>
      <c r="D10113">
        <v>181.62706700000001</v>
      </c>
      <c r="E10113" s="6" t="s">
        <v>159</v>
      </c>
      <c r="F10113" s="6" t="s">
        <v>158</v>
      </c>
      <c r="G10113">
        <v>20260723</v>
      </c>
    </row>
    <row r="10114" spans="1:7" x14ac:dyDescent="0.2">
      <c r="A10114" s="6" t="s">
        <v>207</v>
      </c>
      <c r="B10114" s="6" t="s">
        <v>195</v>
      </c>
      <c r="C10114" s="6" t="s">
        <v>166</v>
      </c>
      <c r="D10114">
        <v>242.004818</v>
      </c>
      <c r="E10114" s="6" t="s">
        <v>161</v>
      </c>
      <c r="F10114" s="6" t="s">
        <v>160</v>
      </c>
      <c r="G10114">
        <v>20260723</v>
      </c>
    </row>
    <row r="10115" spans="1:7" x14ac:dyDescent="0.2">
      <c r="A10115" s="6" t="s">
        <v>207</v>
      </c>
      <c r="B10115" s="6" t="s">
        <v>195</v>
      </c>
      <c r="C10115" s="6" t="s">
        <v>166</v>
      </c>
      <c r="D10115">
        <v>17884.002833999999</v>
      </c>
      <c r="E10115" s="6" t="s">
        <v>163</v>
      </c>
      <c r="F10115" s="6" t="s">
        <v>162</v>
      </c>
      <c r="G10115">
        <v>20260723</v>
      </c>
    </row>
    <row r="10116" spans="1:7" x14ac:dyDescent="0.2">
      <c r="A10116" s="6" t="s">
        <v>207</v>
      </c>
      <c r="B10116" s="6" t="s">
        <v>195</v>
      </c>
      <c r="C10116" s="6" t="s">
        <v>166</v>
      </c>
      <c r="D10116">
        <v>4207.5466269999997</v>
      </c>
      <c r="E10116" s="6" t="s">
        <v>165</v>
      </c>
      <c r="F10116" s="6" t="s">
        <v>164</v>
      </c>
      <c r="G10116">
        <v>20260723</v>
      </c>
    </row>
    <row r="10117" spans="1:7" x14ac:dyDescent="0.2">
      <c r="A10117" s="6" t="s">
        <v>208</v>
      </c>
      <c r="B10117" s="6" t="s">
        <v>180</v>
      </c>
      <c r="C10117" s="6" t="s">
        <v>166</v>
      </c>
      <c r="E10117" s="6" t="s">
        <v>12</v>
      </c>
      <c r="F10117" s="6" t="s">
        <v>11</v>
      </c>
      <c r="G10117">
        <v>20260723</v>
      </c>
    </row>
    <row r="10118" spans="1:7" x14ac:dyDescent="0.2">
      <c r="A10118" s="6" t="s">
        <v>208</v>
      </c>
      <c r="B10118" s="6" t="s">
        <v>180</v>
      </c>
      <c r="C10118" s="6" t="s">
        <v>166</v>
      </c>
      <c r="E10118" s="6" t="s">
        <v>16</v>
      </c>
      <c r="F10118" s="6" t="s">
        <v>15</v>
      </c>
      <c r="G10118">
        <v>20260723</v>
      </c>
    </row>
    <row r="10119" spans="1:7" x14ac:dyDescent="0.2">
      <c r="A10119" s="6" t="s">
        <v>208</v>
      </c>
      <c r="B10119" s="6" t="s">
        <v>180</v>
      </c>
      <c r="C10119" s="6" t="s">
        <v>166</v>
      </c>
      <c r="E10119" s="6" t="s">
        <v>18</v>
      </c>
      <c r="F10119" s="6" t="s">
        <v>17</v>
      </c>
      <c r="G10119">
        <v>20260723</v>
      </c>
    </row>
    <row r="10120" spans="1:7" x14ac:dyDescent="0.2">
      <c r="A10120" s="6" t="s">
        <v>208</v>
      </c>
      <c r="B10120" s="6" t="s">
        <v>180</v>
      </c>
      <c r="C10120" s="6" t="s">
        <v>166</v>
      </c>
      <c r="D10120">
        <v>0.88308500000000001</v>
      </c>
      <c r="E10120" s="6" t="s">
        <v>20</v>
      </c>
      <c r="F10120" s="6" t="s">
        <v>19</v>
      </c>
      <c r="G10120">
        <v>20260723</v>
      </c>
    </row>
    <row r="10121" spans="1:7" x14ac:dyDescent="0.2">
      <c r="A10121" s="6" t="s">
        <v>208</v>
      </c>
      <c r="B10121" s="6" t="s">
        <v>180</v>
      </c>
      <c r="C10121" s="6" t="s">
        <v>166</v>
      </c>
      <c r="D10121">
        <v>3.5884459999999998</v>
      </c>
      <c r="E10121" s="6" t="s">
        <v>22</v>
      </c>
      <c r="F10121" s="6" t="s">
        <v>21</v>
      </c>
      <c r="G10121">
        <v>20260723</v>
      </c>
    </row>
    <row r="10122" spans="1:7" x14ac:dyDescent="0.2">
      <c r="A10122" s="6" t="s">
        <v>208</v>
      </c>
      <c r="B10122" s="6" t="s">
        <v>180</v>
      </c>
      <c r="C10122" s="6" t="s">
        <v>166</v>
      </c>
      <c r="D10122">
        <v>0</v>
      </c>
      <c r="E10122" s="6" t="s">
        <v>24</v>
      </c>
      <c r="F10122" s="6" t="s">
        <v>23</v>
      </c>
      <c r="G10122">
        <v>20260723</v>
      </c>
    </row>
    <row r="10123" spans="1:7" x14ac:dyDescent="0.2">
      <c r="A10123" s="6" t="s">
        <v>208</v>
      </c>
      <c r="B10123" s="6" t="s">
        <v>180</v>
      </c>
      <c r="C10123" s="6" t="s">
        <v>166</v>
      </c>
      <c r="D10123">
        <v>81.094748999999993</v>
      </c>
      <c r="E10123" s="6" t="s">
        <v>26</v>
      </c>
      <c r="F10123" s="6" t="s">
        <v>25</v>
      </c>
      <c r="G10123">
        <v>20260723</v>
      </c>
    </row>
    <row r="10124" spans="1:7" x14ac:dyDescent="0.2">
      <c r="A10124" s="6" t="s">
        <v>208</v>
      </c>
      <c r="B10124" s="6" t="s">
        <v>180</v>
      </c>
      <c r="C10124" s="6" t="s">
        <v>166</v>
      </c>
      <c r="D10124">
        <v>4192.2131810000001</v>
      </c>
      <c r="E10124" s="6" t="s">
        <v>28</v>
      </c>
      <c r="F10124" s="6" t="s">
        <v>27</v>
      </c>
      <c r="G10124">
        <v>20260723</v>
      </c>
    </row>
    <row r="10125" spans="1:7" x14ac:dyDescent="0.2">
      <c r="A10125" s="6" t="s">
        <v>208</v>
      </c>
      <c r="B10125" s="6" t="s">
        <v>180</v>
      </c>
      <c r="C10125" s="6" t="s">
        <v>166</v>
      </c>
      <c r="D10125">
        <v>0.59359300000000004</v>
      </c>
      <c r="E10125" s="6" t="s">
        <v>30</v>
      </c>
      <c r="F10125" s="6" t="s">
        <v>29</v>
      </c>
      <c r="G10125">
        <v>20260723</v>
      </c>
    </row>
    <row r="10126" spans="1:7" x14ac:dyDescent="0.2">
      <c r="A10126" s="6" t="s">
        <v>208</v>
      </c>
      <c r="B10126" s="6" t="s">
        <v>180</v>
      </c>
      <c r="C10126" s="6" t="s">
        <v>166</v>
      </c>
      <c r="D10126">
        <v>142.62482</v>
      </c>
      <c r="E10126" s="6" t="s">
        <v>32</v>
      </c>
      <c r="F10126" s="6" t="s">
        <v>31</v>
      </c>
      <c r="G10126">
        <v>20260723</v>
      </c>
    </row>
    <row r="10127" spans="1:7" x14ac:dyDescent="0.2">
      <c r="A10127" s="6" t="s">
        <v>208</v>
      </c>
      <c r="B10127" s="6" t="s">
        <v>180</v>
      </c>
      <c r="C10127" s="6" t="s">
        <v>166</v>
      </c>
      <c r="D10127">
        <v>43.317912999999997</v>
      </c>
      <c r="E10127" s="6" t="s">
        <v>34</v>
      </c>
      <c r="F10127" s="6" t="s">
        <v>33</v>
      </c>
      <c r="G10127">
        <v>20260723</v>
      </c>
    </row>
    <row r="10128" spans="1:7" x14ac:dyDescent="0.2">
      <c r="A10128" s="6" t="s">
        <v>208</v>
      </c>
      <c r="B10128" s="6" t="s">
        <v>180</v>
      </c>
      <c r="C10128" s="6" t="s">
        <v>166</v>
      </c>
      <c r="D10128">
        <v>27.281216000000001</v>
      </c>
      <c r="E10128" s="6" t="s">
        <v>36</v>
      </c>
      <c r="F10128" s="6" t="s">
        <v>35</v>
      </c>
      <c r="G10128">
        <v>20260723</v>
      </c>
    </row>
    <row r="10129" spans="1:7" x14ac:dyDescent="0.2">
      <c r="A10129" s="6" t="s">
        <v>208</v>
      </c>
      <c r="B10129" s="6" t="s">
        <v>180</v>
      </c>
      <c r="C10129" s="6" t="s">
        <v>166</v>
      </c>
      <c r="D10129">
        <v>16.036698000000001</v>
      </c>
      <c r="E10129" s="6" t="s">
        <v>38</v>
      </c>
      <c r="F10129" s="6" t="s">
        <v>37</v>
      </c>
      <c r="G10129">
        <v>20260723</v>
      </c>
    </row>
    <row r="10130" spans="1:7" x14ac:dyDescent="0.2">
      <c r="A10130" s="6" t="s">
        <v>208</v>
      </c>
      <c r="B10130" s="6" t="s">
        <v>180</v>
      </c>
      <c r="C10130" s="6" t="s">
        <v>166</v>
      </c>
      <c r="D10130">
        <v>3589.6841639999998</v>
      </c>
      <c r="E10130" s="6" t="s">
        <v>40</v>
      </c>
      <c r="F10130" s="6" t="s">
        <v>39</v>
      </c>
      <c r="G10130">
        <v>20260723</v>
      </c>
    </row>
    <row r="10131" spans="1:7" x14ac:dyDescent="0.2">
      <c r="A10131" s="6" t="s">
        <v>208</v>
      </c>
      <c r="B10131" s="6" t="s">
        <v>180</v>
      </c>
      <c r="C10131" s="6" t="s">
        <v>166</v>
      </c>
      <c r="D10131">
        <v>3425.8795960000002</v>
      </c>
      <c r="E10131" s="6" t="s">
        <v>42</v>
      </c>
      <c r="F10131" s="6" t="s">
        <v>41</v>
      </c>
      <c r="G10131">
        <v>20260723</v>
      </c>
    </row>
    <row r="10132" spans="1:7" x14ac:dyDescent="0.2">
      <c r="A10132" s="6" t="s">
        <v>208</v>
      </c>
      <c r="B10132" s="6" t="s">
        <v>180</v>
      </c>
      <c r="C10132" s="6" t="s">
        <v>166</v>
      </c>
      <c r="D10132">
        <v>151.03984500000001</v>
      </c>
      <c r="E10132" s="6" t="s">
        <v>44</v>
      </c>
      <c r="F10132" s="6" t="s">
        <v>43</v>
      </c>
      <c r="G10132">
        <v>20260723</v>
      </c>
    </row>
    <row r="10133" spans="1:7" x14ac:dyDescent="0.2">
      <c r="A10133" s="6" t="s">
        <v>208</v>
      </c>
      <c r="B10133" s="6" t="s">
        <v>180</v>
      </c>
      <c r="C10133" s="6" t="s">
        <v>166</v>
      </c>
      <c r="D10133">
        <v>12.764723</v>
      </c>
      <c r="E10133" s="6" t="s">
        <v>46</v>
      </c>
      <c r="F10133" s="6" t="s">
        <v>45</v>
      </c>
      <c r="G10133">
        <v>20260723</v>
      </c>
    </row>
    <row r="10134" spans="1:7" x14ac:dyDescent="0.2">
      <c r="A10134" s="6" t="s">
        <v>208</v>
      </c>
      <c r="B10134" s="6" t="s">
        <v>180</v>
      </c>
      <c r="C10134" s="6" t="s">
        <v>166</v>
      </c>
      <c r="D10134">
        <v>0</v>
      </c>
      <c r="E10134" s="6" t="s">
        <v>48</v>
      </c>
      <c r="F10134" s="6" t="s">
        <v>47</v>
      </c>
      <c r="G10134">
        <v>20260723</v>
      </c>
    </row>
    <row r="10135" spans="1:7" x14ac:dyDescent="0.2">
      <c r="A10135" s="6" t="s">
        <v>208</v>
      </c>
      <c r="B10135" s="6" t="s">
        <v>180</v>
      </c>
      <c r="C10135" s="6" t="s">
        <v>166</v>
      </c>
      <c r="D10135">
        <v>395.02673700000003</v>
      </c>
      <c r="E10135" s="6" t="s">
        <v>50</v>
      </c>
      <c r="F10135" s="6" t="s">
        <v>49</v>
      </c>
      <c r="G10135">
        <v>20260723</v>
      </c>
    </row>
    <row r="10136" spans="1:7" x14ac:dyDescent="0.2">
      <c r="A10136" s="6" t="s">
        <v>208</v>
      </c>
      <c r="B10136" s="6" t="s">
        <v>180</v>
      </c>
      <c r="C10136" s="6" t="s">
        <v>166</v>
      </c>
      <c r="D10136">
        <v>7.1094949999999999</v>
      </c>
      <c r="E10136" s="6" t="s">
        <v>52</v>
      </c>
      <c r="F10136" s="6" t="s">
        <v>51</v>
      </c>
      <c r="G10136">
        <v>20260723</v>
      </c>
    </row>
    <row r="10137" spans="1:7" x14ac:dyDescent="0.2">
      <c r="A10137" s="6" t="s">
        <v>208</v>
      </c>
      <c r="B10137" s="6" t="s">
        <v>180</v>
      </c>
      <c r="C10137" s="6" t="s">
        <v>166</v>
      </c>
      <c r="D10137">
        <v>13.85646</v>
      </c>
      <c r="E10137" s="6" t="s">
        <v>54</v>
      </c>
      <c r="F10137" s="6" t="s">
        <v>53</v>
      </c>
      <c r="G10137">
        <v>20260723</v>
      </c>
    </row>
    <row r="10138" spans="1:7" x14ac:dyDescent="0.2">
      <c r="A10138" s="6" t="s">
        <v>208</v>
      </c>
      <c r="B10138" s="6" t="s">
        <v>180</v>
      </c>
      <c r="C10138" s="6" t="s">
        <v>166</v>
      </c>
      <c r="D10138">
        <v>0</v>
      </c>
      <c r="E10138" s="6" t="s">
        <v>56</v>
      </c>
      <c r="F10138" s="6" t="s">
        <v>55</v>
      </c>
      <c r="G10138">
        <v>20260723</v>
      </c>
    </row>
    <row r="10139" spans="1:7" x14ac:dyDescent="0.2">
      <c r="A10139" s="6" t="s">
        <v>208</v>
      </c>
      <c r="B10139" s="6" t="s">
        <v>180</v>
      </c>
      <c r="C10139" s="6" t="s">
        <v>166</v>
      </c>
      <c r="D10139">
        <v>3645.9286240000001</v>
      </c>
      <c r="E10139" s="6" t="s">
        <v>58</v>
      </c>
      <c r="F10139" s="6" t="s">
        <v>57</v>
      </c>
      <c r="G10139">
        <v>20260723</v>
      </c>
    </row>
    <row r="10140" spans="1:7" x14ac:dyDescent="0.2">
      <c r="A10140" s="6" t="s">
        <v>208</v>
      </c>
      <c r="B10140" s="6" t="s">
        <v>180</v>
      </c>
      <c r="C10140" s="6" t="s">
        <v>166</v>
      </c>
      <c r="D10140">
        <v>13.533882</v>
      </c>
      <c r="E10140" s="6" t="s">
        <v>60</v>
      </c>
      <c r="F10140" s="6" t="s">
        <v>59</v>
      </c>
      <c r="G10140">
        <v>20260723</v>
      </c>
    </row>
    <row r="10141" spans="1:7" x14ac:dyDescent="0.2">
      <c r="A10141" s="6" t="s">
        <v>208</v>
      </c>
      <c r="B10141" s="6" t="s">
        <v>180</v>
      </c>
      <c r="C10141" s="6" t="s">
        <v>166</v>
      </c>
      <c r="D10141">
        <v>10.678296</v>
      </c>
      <c r="E10141" s="6" t="s">
        <v>62</v>
      </c>
      <c r="F10141" s="6" t="s">
        <v>61</v>
      </c>
      <c r="G10141">
        <v>20260723</v>
      </c>
    </row>
    <row r="10142" spans="1:7" x14ac:dyDescent="0.2">
      <c r="A10142" s="6" t="s">
        <v>208</v>
      </c>
      <c r="B10142" s="6" t="s">
        <v>180</v>
      </c>
      <c r="C10142" s="6" t="s">
        <v>166</v>
      </c>
      <c r="D10142">
        <v>2.6137329999999999</v>
      </c>
      <c r="E10142" s="6" t="s">
        <v>64</v>
      </c>
      <c r="F10142" s="6" t="s">
        <v>63</v>
      </c>
      <c r="G10142">
        <v>20260723</v>
      </c>
    </row>
    <row r="10143" spans="1:7" x14ac:dyDescent="0.2">
      <c r="A10143" s="6" t="s">
        <v>208</v>
      </c>
      <c r="B10143" s="6" t="s">
        <v>180</v>
      </c>
      <c r="C10143" s="6" t="s">
        <v>166</v>
      </c>
      <c r="D10143">
        <v>0.24185400000000001</v>
      </c>
      <c r="E10143" s="6" t="s">
        <v>66</v>
      </c>
      <c r="F10143" s="6" t="s">
        <v>65</v>
      </c>
      <c r="G10143">
        <v>20260723</v>
      </c>
    </row>
    <row r="10144" spans="1:7" x14ac:dyDescent="0.2">
      <c r="A10144" s="6" t="s">
        <v>208</v>
      </c>
      <c r="B10144" s="6" t="s">
        <v>180</v>
      </c>
      <c r="C10144" s="6" t="s">
        <v>166</v>
      </c>
      <c r="D10144">
        <v>178.080848</v>
      </c>
      <c r="E10144" s="6" t="s">
        <v>68</v>
      </c>
      <c r="F10144" s="6" t="s">
        <v>67</v>
      </c>
      <c r="G10144">
        <v>20260723</v>
      </c>
    </row>
    <row r="10145" spans="1:7" x14ac:dyDescent="0.2">
      <c r="A10145" s="6" t="s">
        <v>208</v>
      </c>
      <c r="B10145" s="6" t="s">
        <v>180</v>
      </c>
      <c r="C10145" s="6" t="s">
        <v>166</v>
      </c>
      <c r="D10145">
        <v>155.31972400000001</v>
      </c>
      <c r="E10145" s="6" t="s">
        <v>70</v>
      </c>
      <c r="F10145" s="6" t="s">
        <v>69</v>
      </c>
      <c r="G10145">
        <v>20260723</v>
      </c>
    </row>
    <row r="10146" spans="1:7" x14ac:dyDescent="0.2">
      <c r="A10146" s="6" t="s">
        <v>208</v>
      </c>
      <c r="B10146" s="6" t="s">
        <v>180</v>
      </c>
      <c r="C10146" s="6" t="s">
        <v>166</v>
      </c>
      <c r="D10146">
        <v>152.73611199999999</v>
      </c>
      <c r="E10146" s="6" t="s">
        <v>72</v>
      </c>
      <c r="F10146" s="6" t="s">
        <v>71</v>
      </c>
      <c r="G10146">
        <v>20260723</v>
      </c>
    </row>
    <row r="10147" spans="1:7" x14ac:dyDescent="0.2">
      <c r="A10147" s="6" t="s">
        <v>208</v>
      </c>
      <c r="B10147" s="6" t="s">
        <v>180</v>
      </c>
      <c r="C10147" s="6" t="s">
        <v>166</v>
      </c>
      <c r="D10147">
        <v>2.5836100000000002</v>
      </c>
      <c r="E10147" s="6" t="s">
        <v>74</v>
      </c>
      <c r="F10147" s="6" t="s">
        <v>73</v>
      </c>
      <c r="G10147">
        <v>20260723</v>
      </c>
    </row>
    <row r="10148" spans="1:7" x14ac:dyDescent="0.2">
      <c r="A10148" s="6" t="s">
        <v>208</v>
      </c>
      <c r="B10148" s="6" t="s">
        <v>180</v>
      </c>
      <c r="C10148" s="6" t="s">
        <v>166</v>
      </c>
      <c r="D10148">
        <v>13.959096000000001</v>
      </c>
      <c r="E10148" s="6" t="s">
        <v>76</v>
      </c>
      <c r="F10148" s="6" t="s">
        <v>75</v>
      </c>
      <c r="G10148">
        <v>20260723</v>
      </c>
    </row>
    <row r="10149" spans="1:7" x14ac:dyDescent="0.2">
      <c r="A10149" s="6" t="s">
        <v>208</v>
      </c>
      <c r="B10149" s="6" t="s">
        <v>180</v>
      </c>
      <c r="C10149" s="6" t="s">
        <v>166</v>
      </c>
      <c r="D10149">
        <v>4.3396650000000001</v>
      </c>
      <c r="E10149" s="6" t="s">
        <v>78</v>
      </c>
      <c r="F10149" s="6" t="s">
        <v>77</v>
      </c>
      <c r="G10149">
        <v>20260723</v>
      </c>
    </row>
    <row r="10150" spans="1:7" x14ac:dyDescent="0.2">
      <c r="A10150" s="6" t="s">
        <v>208</v>
      </c>
      <c r="B10150" s="6" t="s">
        <v>180</v>
      </c>
      <c r="C10150" s="6" t="s">
        <v>166</v>
      </c>
      <c r="D10150">
        <v>9.6194319999999998</v>
      </c>
      <c r="E10150" s="6" t="s">
        <v>80</v>
      </c>
      <c r="F10150" s="6" t="s">
        <v>79</v>
      </c>
      <c r="G10150">
        <v>20260723</v>
      </c>
    </row>
    <row r="10151" spans="1:7" x14ac:dyDescent="0.2">
      <c r="A10151" s="6" t="s">
        <v>208</v>
      </c>
      <c r="B10151" s="6" t="s">
        <v>180</v>
      </c>
      <c r="C10151" s="6" t="s">
        <v>166</v>
      </c>
      <c r="D10151">
        <v>8.8020289999999992</v>
      </c>
      <c r="E10151" s="6" t="s">
        <v>82</v>
      </c>
      <c r="F10151" s="6" t="s">
        <v>81</v>
      </c>
      <c r="G10151">
        <v>20260723</v>
      </c>
    </row>
    <row r="10152" spans="1:7" x14ac:dyDescent="0.2">
      <c r="A10152" s="6" t="s">
        <v>208</v>
      </c>
      <c r="B10152" s="6" t="s">
        <v>180</v>
      </c>
      <c r="C10152" s="6" t="s">
        <v>166</v>
      </c>
      <c r="D10152">
        <v>1.1974210000000001</v>
      </c>
      <c r="E10152" s="6" t="s">
        <v>84</v>
      </c>
      <c r="F10152" s="6" t="s">
        <v>83</v>
      </c>
      <c r="G10152">
        <v>20260723</v>
      </c>
    </row>
    <row r="10153" spans="1:7" x14ac:dyDescent="0.2">
      <c r="A10153" s="6" t="s">
        <v>208</v>
      </c>
      <c r="B10153" s="6" t="s">
        <v>180</v>
      </c>
      <c r="C10153" s="6" t="s">
        <v>166</v>
      </c>
      <c r="D10153">
        <v>69.914799000000002</v>
      </c>
      <c r="E10153" s="6" t="s">
        <v>86</v>
      </c>
      <c r="F10153" s="6" t="s">
        <v>85</v>
      </c>
      <c r="G10153">
        <v>20260723</v>
      </c>
    </row>
    <row r="10154" spans="1:7" x14ac:dyDescent="0.2">
      <c r="A10154" s="6" t="s">
        <v>208</v>
      </c>
      <c r="B10154" s="6" t="s">
        <v>180</v>
      </c>
      <c r="C10154" s="6" t="s">
        <v>166</v>
      </c>
      <c r="D10154">
        <v>11.986497999999999</v>
      </c>
      <c r="E10154" s="6" t="s">
        <v>88</v>
      </c>
      <c r="F10154" s="6" t="s">
        <v>87</v>
      </c>
      <c r="G10154">
        <v>20260723</v>
      </c>
    </row>
    <row r="10155" spans="1:7" x14ac:dyDescent="0.2">
      <c r="A10155" s="6" t="s">
        <v>208</v>
      </c>
      <c r="B10155" s="6" t="s">
        <v>180</v>
      </c>
      <c r="C10155" s="6" t="s">
        <v>166</v>
      </c>
      <c r="D10155">
        <v>52.712251000000002</v>
      </c>
      <c r="E10155" s="6" t="s">
        <v>90</v>
      </c>
      <c r="F10155" s="6" t="s">
        <v>89</v>
      </c>
      <c r="G10155">
        <v>20260723</v>
      </c>
    </row>
    <row r="10156" spans="1:7" x14ac:dyDescent="0.2">
      <c r="A10156" s="6" t="s">
        <v>208</v>
      </c>
      <c r="B10156" s="6" t="s">
        <v>180</v>
      </c>
      <c r="C10156" s="6" t="s">
        <v>166</v>
      </c>
      <c r="D10156">
        <v>0</v>
      </c>
      <c r="E10156" s="6" t="s">
        <v>92</v>
      </c>
      <c r="F10156" s="6" t="s">
        <v>91</v>
      </c>
      <c r="G10156">
        <v>20260723</v>
      </c>
    </row>
    <row r="10157" spans="1:7" x14ac:dyDescent="0.2">
      <c r="A10157" s="6" t="s">
        <v>208</v>
      </c>
      <c r="B10157" s="6" t="s">
        <v>180</v>
      </c>
      <c r="C10157" s="6" t="s">
        <v>166</v>
      </c>
      <c r="D10157">
        <v>0</v>
      </c>
      <c r="E10157" s="6" t="s">
        <v>94</v>
      </c>
      <c r="F10157" s="6" t="s">
        <v>93</v>
      </c>
      <c r="G10157">
        <v>20260723</v>
      </c>
    </row>
    <row r="10158" spans="1:7" x14ac:dyDescent="0.2">
      <c r="A10158" s="6" t="s">
        <v>208</v>
      </c>
      <c r="B10158" s="6" t="s">
        <v>180</v>
      </c>
      <c r="C10158" s="6" t="s">
        <v>166</v>
      </c>
      <c r="D10158">
        <v>207.07296600000001</v>
      </c>
      <c r="E10158" s="6" t="s">
        <v>96</v>
      </c>
      <c r="F10158" s="6" t="s">
        <v>95</v>
      </c>
      <c r="G10158">
        <v>20260723</v>
      </c>
    </row>
    <row r="10159" spans="1:7" x14ac:dyDescent="0.2">
      <c r="A10159" s="6" t="s">
        <v>208</v>
      </c>
      <c r="B10159" s="6" t="s">
        <v>180</v>
      </c>
      <c r="C10159" s="6" t="s">
        <v>166</v>
      </c>
      <c r="D10159">
        <v>15.407899</v>
      </c>
      <c r="E10159" s="6" t="s">
        <v>98</v>
      </c>
      <c r="F10159" s="6" t="s">
        <v>97</v>
      </c>
      <c r="G10159">
        <v>20260723</v>
      </c>
    </row>
    <row r="10160" spans="1:7" x14ac:dyDescent="0.2">
      <c r="A10160" s="6" t="s">
        <v>208</v>
      </c>
      <c r="B10160" s="6" t="s">
        <v>180</v>
      </c>
      <c r="C10160" s="6" t="s">
        <v>166</v>
      </c>
      <c r="D10160">
        <v>8473.6146489999992</v>
      </c>
      <c r="E10160" s="6" t="s">
        <v>100</v>
      </c>
      <c r="F10160" s="6" t="s">
        <v>99</v>
      </c>
      <c r="G10160">
        <v>20260723</v>
      </c>
    </row>
    <row r="10161" spans="1:7" x14ac:dyDescent="0.2">
      <c r="A10161" s="6" t="s">
        <v>208</v>
      </c>
      <c r="B10161" s="6" t="s">
        <v>180</v>
      </c>
      <c r="C10161" s="6" t="s">
        <v>166</v>
      </c>
      <c r="E10161" s="6" t="s">
        <v>102</v>
      </c>
      <c r="F10161" s="6" t="s">
        <v>101</v>
      </c>
      <c r="G10161">
        <v>20260723</v>
      </c>
    </row>
    <row r="10162" spans="1:7" x14ac:dyDescent="0.2">
      <c r="A10162" s="6" t="s">
        <v>208</v>
      </c>
      <c r="B10162" s="6" t="s">
        <v>180</v>
      </c>
      <c r="C10162" s="6" t="s">
        <v>166</v>
      </c>
      <c r="D10162">
        <v>811.172009</v>
      </c>
      <c r="E10162" s="6" t="s">
        <v>167</v>
      </c>
      <c r="F10162" s="6" t="s">
        <v>103</v>
      </c>
      <c r="G10162">
        <v>20260723</v>
      </c>
    </row>
    <row r="10163" spans="1:7" x14ac:dyDescent="0.2">
      <c r="A10163" s="6" t="s">
        <v>208</v>
      </c>
      <c r="B10163" s="6" t="s">
        <v>180</v>
      </c>
      <c r="C10163" s="6" t="s">
        <v>166</v>
      </c>
      <c r="D10163">
        <v>785.80230800000004</v>
      </c>
      <c r="E10163" s="6" t="s">
        <v>168</v>
      </c>
      <c r="F10163" s="6" t="s">
        <v>104</v>
      </c>
      <c r="G10163">
        <v>20260723</v>
      </c>
    </row>
    <row r="10164" spans="1:7" x14ac:dyDescent="0.2">
      <c r="A10164" s="6" t="s">
        <v>208</v>
      </c>
      <c r="B10164" s="6" t="s">
        <v>180</v>
      </c>
      <c r="C10164" s="6" t="s">
        <v>166</v>
      </c>
      <c r="D10164">
        <v>0</v>
      </c>
      <c r="E10164" s="6" t="s">
        <v>106</v>
      </c>
      <c r="F10164" s="6" t="s">
        <v>105</v>
      </c>
      <c r="G10164">
        <v>20260723</v>
      </c>
    </row>
    <row r="10165" spans="1:7" x14ac:dyDescent="0.2">
      <c r="A10165" s="6" t="s">
        <v>208</v>
      </c>
      <c r="B10165" s="6" t="s">
        <v>180</v>
      </c>
      <c r="C10165" s="6" t="s">
        <v>166</v>
      </c>
      <c r="D10165">
        <v>713.88053500000001</v>
      </c>
      <c r="E10165" s="6" t="s">
        <v>108</v>
      </c>
      <c r="F10165" s="6" t="s">
        <v>107</v>
      </c>
      <c r="G10165">
        <v>20260723</v>
      </c>
    </row>
    <row r="10166" spans="1:7" x14ac:dyDescent="0.2">
      <c r="A10166" s="6" t="s">
        <v>208</v>
      </c>
      <c r="B10166" s="6" t="s">
        <v>180</v>
      </c>
      <c r="C10166" s="6" t="s">
        <v>166</v>
      </c>
      <c r="D10166">
        <v>71.921773000000002</v>
      </c>
      <c r="E10166" s="6" t="s">
        <v>110</v>
      </c>
      <c r="F10166" s="6" t="s">
        <v>109</v>
      </c>
      <c r="G10166">
        <v>20260723</v>
      </c>
    </row>
    <row r="10167" spans="1:7" x14ac:dyDescent="0.2">
      <c r="A10167" s="6" t="s">
        <v>208</v>
      </c>
      <c r="B10167" s="6" t="s">
        <v>180</v>
      </c>
      <c r="C10167" s="6" t="s">
        <v>166</v>
      </c>
      <c r="D10167">
        <v>25.369700999999999</v>
      </c>
      <c r="E10167" s="6" t="s">
        <v>112</v>
      </c>
      <c r="F10167" s="6" t="s">
        <v>111</v>
      </c>
      <c r="G10167">
        <v>20260723</v>
      </c>
    </row>
    <row r="10168" spans="1:7" x14ac:dyDescent="0.2">
      <c r="A10168" s="6" t="s">
        <v>208</v>
      </c>
      <c r="B10168" s="6" t="s">
        <v>180</v>
      </c>
      <c r="C10168" s="6" t="s">
        <v>166</v>
      </c>
      <c r="D10168">
        <v>0</v>
      </c>
      <c r="E10168" s="6" t="s">
        <v>106</v>
      </c>
      <c r="F10168" s="6" t="s">
        <v>113</v>
      </c>
      <c r="G10168">
        <v>20260723</v>
      </c>
    </row>
    <row r="10169" spans="1:7" x14ac:dyDescent="0.2">
      <c r="A10169" s="6" t="s">
        <v>208</v>
      </c>
      <c r="B10169" s="6" t="s">
        <v>180</v>
      </c>
      <c r="C10169" s="6" t="s">
        <v>166</v>
      </c>
      <c r="D10169">
        <v>21.917850000000001</v>
      </c>
      <c r="E10169" s="6" t="s">
        <v>108</v>
      </c>
      <c r="F10169" s="6" t="s">
        <v>114</v>
      </c>
      <c r="G10169">
        <v>20260723</v>
      </c>
    </row>
    <row r="10170" spans="1:7" x14ac:dyDescent="0.2">
      <c r="A10170" s="6" t="s">
        <v>208</v>
      </c>
      <c r="B10170" s="6" t="s">
        <v>180</v>
      </c>
      <c r="C10170" s="6" t="s">
        <v>166</v>
      </c>
      <c r="D10170">
        <v>3.451851</v>
      </c>
      <c r="E10170" s="6" t="s">
        <v>110</v>
      </c>
      <c r="F10170" s="6" t="s">
        <v>115</v>
      </c>
      <c r="G10170">
        <v>20260723</v>
      </c>
    </row>
    <row r="10171" spans="1:7" x14ac:dyDescent="0.2">
      <c r="A10171" s="6" t="s">
        <v>208</v>
      </c>
      <c r="B10171" s="6" t="s">
        <v>180</v>
      </c>
      <c r="C10171" s="6" t="s">
        <v>166</v>
      </c>
      <c r="D10171">
        <v>1962.8315709999999</v>
      </c>
      <c r="E10171" s="6" t="s">
        <v>117</v>
      </c>
      <c r="F10171" s="6" t="s">
        <v>116</v>
      </c>
      <c r="G10171">
        <v>20260723</v>
      </c>
    </row>
    <row r="10172" spans="1:7" x14ac:dyDescent="0.2">
      <c r="A10172" s="6" t="s">
        <v>208</v>
      </c>
      <c r="B10172" s="6" t="s">
        <v>180</v>
      </c>
      <c r="C10172" s="6" t="s">
        <v>166</v>
      </c>
      <c r="D10172">
        <v>-9.1948310000000006</v>
      </c>
      <c r="E10172" s="6" t="s">
        <v>119</v>
      </c>
      <c r="F10172" s="6" t="s">
        <v>118</v>
      </c>
      <c r="G10172">
        <v>20260723</v>
      </c>
    </row>
    <row r="10173" spans="1:7" x14ac:dyDescent="0.2">
      <c r="A10173" s="6" t="s">
        <v>208</v>
      </c>
      <c r="B10173" s="6" t="s">
        <v>180</v>
      </c>
      <c r="C10173" s="6" t="s">
        <v>166</v>
      </c>
      <c r="D10173">
        <v>0</v>
      </c>
      <c r="E10173" s="6" t="s">
        <v>106</v>
      </c>
      <c r="F10173" s="6" t="s">
        <v>120</v>
      </c>
      <c r="G10173">
        <v>20260723</v>
      </c>
    </row>
    <row r="10174" spans="1:7" x14ac:dyDescent="0.2">
      <c r="A10174" s="6" t="s">
        <v>208</v>
      </c>
      <c r="B10174" s="6" t="s">
        <v>180</v>
      </c>
      <c r="C10174" s="6" t="s">
        <v>166</v>
      </c>
      <c r="D10174">
        <v>-14.253427</v>
      </c>
      <c r="E10174" s="6" t="s">
        <v>108</v>
      </c>
      <c r="F10174" s="6" t="s">
        <v>121</v>
      </c>
      <c r="G10174">
        <v>20260723</v>
      </c>
    </row>
    <row r="10175" spans="1:7" x14ac:dyDescent="0.2">
      <c r="A10175" s="6" t="s">
        <v>208</v>
      </c>
      <c r="B10175" s="6" t="s">
        <v>180</v>
      </c>
      <c r="C10175" s="6" t="s">
        <v>166</v>
      </c>
      <c r="D10175">
        <v>5.0585959999999996</v>
      </c>
      <c r="E10175" s="6" t="s">
        <v>110</v>
      </c>
      <c r="F10175" s="6" t="s">
        <v>122</v>
      </c>
      <c r="G10175">
        <v>20260723</v>
      </c>
    </row>
    <row r="10176" spans="1:7" x14ac:dyDescent="0.2">
      <c r="A10176" s="6" t="s">
        <v>208</v>
      </c>
      <c r="B10176" s="6" t="s">
        <v>180</v>
      </c>
      <c r="C10176" s="6" t="s">
        <v>166</v>
      </c>
      <c r="D10176">
        <v>1972.026402</v>
      </c>
      <c r="E10176" s="6" t="s">
        <v>169</v>
      </c>
      <c r="F10176" s="6" t="s">
        <v>123</v>
      </c>
      <c r="G10176">
        <v>20260723</v>
      </c>
    </row>
    <row r="10177" spans="1:7" x14ac:dyDescent="0.2">
      <c r="A10177" s="6" t="s">
        <v>208</v>
      </c>
      <c r="B10177" s="6" t="s">
        <v>180</v>
      </c>
      <c r="C10177" s="6" t="s">
        <v>166</v>
      </c>
      <c r="D10177">
        <v>1.6600330000000001</v>
      </c>
      <c r="E10177" s="6" t="s">
        <v>106</v>
      </c>
      <c r="F10177" s="6" t="s">
        <v>124</v>
      </c>
      <c r="G10177">
        <v>20260723</v>
      </c>
    </row>
    <row r="10178" spans="1:7" x14ac:dyDescent="0.2">
      <c r="A10178" s="6" t="s">
        <v>208</v>
      </c>
      <c r="B10178" s="6" t="s">
        <v>180</v>
      </c>
      <c r="C10178" s="6" t="s">
        <v>166</v>
      </c>
      <c r="D10178">
        <v>1915.121324</v>
      </c>
      <c r="E10178" s="6" t="s">
        <v>108</v>
      </c>
      <c r="F10178" s="6" t="s">
        <v>125</v>
      </c>
      <c r="G10178">
        <v>20260723</v>
      </c>
    </row>
    <row r="10179" spans="1:7" x14ac:dyDescent="0.2">
      <c r="A10179" s="6" t="s">
        <v>208</v>
      </c>
      <c r="B10179" s="6" t="s">
        <v>180</v>
      </c>
      <c r="C10179" s="6" t="s">
        <v>166</v>
      </c>
      <c r="D10179">
        <v>55.245046000000002</v>
      </c>
      <c r="E10179" s="6" t="s">
        <v>110</v>
      </c>
      <c r="F10179" s="6" t="s">
        <v>126</v>
      </c>
      <c r="G10179">
        <v>20260723</v>
      </c>
    </row>
    <row r="10180" spans="1:7" x14ac:dyDescent="0.2">
      <c r="A10180" s="6" t="s">
        <v>208</v>
      </c>
      <c r="B10180" s="6" t="s">
        <v>180</v>
      </c>
      <c r="C10180" s="6" t="s">
        <v>166</v>
      </c>
      <c r="D10180">
        <v>3408.2470130000002</v>
      </c>
      <c r="E10180" s="6" t="s">
        <v>170</v>
      </c>
      <c r="F10180" s="6" t="s">
        <v>127</v>
      </c>
      <c r="G10180">
        <v>20260723</v>
      </c>
    </row>
    <row r="10181" spans="1:7" x14ac:dyDescent="0.2">
      <c r="A10181" s="6" t="s">
        <v>208</v>
      </c>
      <c r="B10181" s="6" t="s">
        <v>180</v>
      </c>
      <c r="C10181" s="6" t="s">
        <v>166</v>
      </c>
      <c r="D10181">
        <v>404.89909799999998</v>
      </c>
      <c r="E10181" s="6" t="s">
        <v>106</v>
      </c>
      <c r="F10181" s="6" t="s">
        <v>128</v>
      </c>
      <c r="G10181">
        <v>20260723</v>
      </c>
    </row>
    <row r="10182" spans="1:7" x14ac:dyDescent="0.2">
      <c r="A10182" s="6" t="s">
        <v>208</v>
      </c>
      <c r="B10182" s="6" t="s">
        <v>180</v>
      </c>
      <c r="C10182" s="6" t="s">
        <v>166</v>
      </c>
      <c r="D10182">
        <v>2924.4157869999999</v>
      </c>
      <c r="E10182" s="6" t="s">
        <v>108</v>
      </c>
      <c r="F10182" s="6" t="s">
        <v>129</v>
      </c>
      <c r="G10182">
        <v>20260723</v>
      </c>
    </row>
    <row r="10183" spans="1:7" x14ac:dyDescent="0.2">
      <c r="A10183" s="6" t="s">
        <v>208</v>
      </c>
      <c r="B10183" s="6" t="s">
        <v>180</v>
      </c>
      <c r="C10183" s="6" t="s">
        <v>166</v>
      </c>
      <c r="D10183">
        <v>78.932128000000006</v>
      </c>
      <c r="E10183" s="6" t="s">
        <v>110</v>
      </c>
      <c r="F10183" s="6" t="s">
        <v>130</v>
      </c>
      <c r="G10183">
        <v>20260723</v>
      </c>
    </row>
    <row r="10184" spans="1:7" x14ac:dyDescent="0.2">
      <c r="A10184" s="6" t="s">
        <v>208</v>
      </c>
      <c r="B10184" s="6" t="s">
        <v>180</v>
      </c>
      <c r="C10184" s="6" t="s">
        <v>166</v>
      </c>
      <c r="E10184" s="6" t="s">
        <v>132</v>
      </c>
      <c r="F10184" s="6" t="s">
        <v>131</v>
      </c>
      <c r="G10184">
        <v>20260723</v>
      </c>
    </row>
    <row r="10185" spans="1:7" x14ac:dyDescent="0.2">
      <c r="A10185" s="6" t="s">
        <v>208</v>
      </c>
      <c r="B10185" s="6" t="s">
        <v>180</v>
      </c>
      <c r="C10185" s="6" t="s">
        <v>166</v>
      </c>
      <c r="D10185">
        <v>0</v>
      </c>
      <c r="E10185" s="6" t="s">
        <v>134</v>
      </c>
      <c r="F10185" s="6" t="s">
        <v>133</v>
      </c>
      <c r="G10185">
        <v>20260723</v>
      </c>
    </row>
    <row r="10186" spans="1:7" x14ac:dyDescent="0.2">
      <c r="A10186" s="6" t="s">
        <v>208</v>
      </c>
      <c r="B10186" s="6" t="s">
        <v>180</v>
      </c>
      <c r="C10186" s="6" t="s">
        <v>166</v>
      </c>
      <c r="D10186">
        <v>41.924874000000003</v>
      </c>
      <c r="E10186" s="6" t="s">
        <v>136</v>
      </c>
      <c r="F10186" s="6" t="s">
        <v>135</v>
      </c>
      <c r="G10186">
        <v>20260723</v>
      </c>
    </row>
    <row r="10187" spans="1:7" x14ac:dyDescent="0.2">
      <c r="A10187" s="6" t="s">
        <v>208</v>
      </c>
      <c r="B10187" s="6" t="s">
        <v>180</v>
      </c>
      <c r="C10187" s="6" t="s">
        <v>166</v>
      </c>
      <c r="D10187">
        <v>0.30097699999999999</v>
      </c>
      <c r="E10187" s="6" t="s">
        <v>138</v>
      </c>
      <c r="F10187" s="6" t="s">
        <v>137</v>
      </c>
      <c r="G10187">
        <v>20260723</v>
      </c>
    </row>
    <row r="10188" spans="1:7" x14ac:dyDescent="0.2">
      <c r="A10188" s="6" t="s">
        <v>208</v>
      </c>
      <c r="B10188" s="6" t="s">
        <v>180</v>
      </c>
      <c r="C10188" s="6" t="s">
        <v>166</v>
      </c>
      <c r="D10188">
        <v>31.578419</v>
      </c>
      <c r="E10188" s="6" t="s">
        <v>140</v>
      </c>
      <c r="F10188" s="6" t="s">
        <v>139</v>
      </c>
      <c r="G10188">
        <v>20260723</v>
      </c>
    </row>
    <row r="10189" spans="1:7" x14ac:dyDescent="0.2">
      <c r="A10189" s="6" t="s">
        <v>208</v>
      </c>
      <c r="B10189" s="6" t="s">
        <v>180</v>
      </c>
      <c r="C10189" s="6" t="s">
        <v>166</v>
      </c>
      <c r="D10189">
        <v>96.756615999999994</v>
      </c>
      <c r="E10189" s="6" t="s">
        <v>142</v>
      </c>
      <c r="F10189" s="6" t="s">
        <v>141</v>
      </c>
      <c r="G10189">
        <v>20260723</v>
      </c>
    </row>
    <row r="10190" spans="1:7" x14ac:dyDescent="0.2">
      <c r="A10190" s="6" t="s">
        <v>208</v>
      </c>
      <c r="B10190" s="6" t="s">
        <v>180</v>
      </c>
      <c r="C10190" s="6" t="s">
        <v>166</v>
      </c>
      <c r="D10190">
        <v>3.5394610000000002</v>
      </c>
      <c r="E10190" s="6" t="s">
        <v>52</v>
      </c>
      <c r="F10190" s="6" t="s">
        <v>143</v>
      </c>
      <c r="G10190">
        <v>20260723</v>
      </c>
    </row>
    <row r="10191" spans="1:7" x14ac:dyDescent="0.2">
      <c r="A10191" s="6" t="s">
        <v>208</v>
      </c>
      <c r="B10191" s="6" t="s">
        <v>180</v>
      </c>
      <c r="C10191" s="6" t="s">
        <v>166</v>
      </c>
      <c r="D10191">
        <v>0</v>
      </c>
      <c r="E10191" s="6" t="s">
        <v>145</v>
      </c>
      <c r="F10191" s="6" t="s">
        <v>144</v>
      </c>
      <c r="G10191">
        <v>20260723</v>
      </c>
    </row>
    <row r="10192" spans="1:7" x14ac:dyDescent="0.2">
      <c r="A10192" s="6" t="s">
        <v>208</v>
      </c>
      <c r="B10192" s="6" t="s">
        <v>180</v>
      </c>
      <c r="C10192" s="6" t="s">
        <v>166</v>
      </c>
      <c r="D10192">
        <v>2.5410189999999999</v>
      </c>
      <c r="E10192" s="6" t="s">
        <v>147</v>
      </c>
      <c r="F10192" s="6" t="s">
        <v>146</v>
      </c>
      <c r="G10192">
        <v>20260723</v>
      </c>
    </row>
    <row r="10193" spans="1:7" x14ac:dyDescent="0.2">
      <c r="A10193" s="6" t="s">
        <v>208</v>
      </c>
      <c r="B10193" s="6" t="s">
        <v>180</v>
      </c>
      <c r="C10193" s="6" t="s">
        <v>166</v>
      </c>
      <c r="D10193">
        <v>144.187252</v>
      </c>
      <c r="E10193" s="6" t="s">
        <v>149</v>
      </c>
      <c r="F10193" s="6" t="s">
        <v>148</v>
      </c>
      <c r="G10193">
        <v>20260723</v>
      </c>
    </row>
    <row r="10194" spans="1:7" x14ac:dyDescent="0.2">
      <c r="A10194" s="6" t="s">
        <v>208</v>
      </c>
      <c r="B10194" s="6" t="s">
        <v>180</v>
      </c>
      <c r="C10194" s="6" t="s">
        <v>166</v>
      </c>
      <c r="D10194">
        <v>50.539175999999998</v>
      </c>
      <c r="E10194" s="6" t="s">
        <v>151</v>
      </c>
      <c r="F10194" s="6" t="s">
        <v>150</v>
      </c>
      <c r="G10194">
        <v>20260723</v>
      </c>
    </row>
    <row r="10195" spans="1:7" x14ac:dyDescent="0.2">
      <c r="A10195" s="6" t="s">
        <v>208</v>
      </c>
      <c r="B10195" s="6" t="s">
        <v>180</v>
      </c>
      <c r="C10195" s="6" t="s">
        <v>166</v>
      </c>
      <c r="D10195">
        <v>77.628812999999994</v>
      </c>
      <c r="E10195" s="6" t="s">
        <v>153</v>
      </c>
      <c r="F10195" s="6" t="s">
        <v>152</v>
      </c>
      <c r="G10195">
        <v>20260723</v>
      </c>
    </row>
    <row r="10196" spans="1:7" x14ac:dyDescent="0.2">
      <c r="A10196" s="6" t="s">
        <v>208</v>
      </c>
      <c r="B10196" s="6" t="s">
        <v>180</v>
      </c>
      <c r="C10196" s="6" t="s">
        <v>166</v>
      </c>
      <c r="D10196">
        <v>20.138435999999999</v>
      </c>
      <c r="E10196" s="6" t="s">
        <v>155</v>
      </c>
      <c r="F10196" s="6" t="s">
        <v>154</v>
      </c>
      <c r="G10196">
        <v>20260723</v>
      </c>
    </row>
    <row r="10197" spans="1:7" x14ac:dyDescent="0.2">
      <c r="A10197" s="6" t="s">
        <v>208</v>
      </c>
      <c r="B10197" s="6" t="s">
        <v>180</v>
      </c>
      <c r="C10197" s="6" t="s">
        <v>166</v>
      </c>
      <c r="D10197">
        <v>0</v>
      </c>
      <c r="E10197" s="6" t="s">
        <v>157</v>
      </c>
      <c r="F10197" s="6" t="s">
        <v>156</v>
      </c>
      <c r="G10197">
        <v>20260723</v>
      </c>
    </row>
    <row r="10198" spans="1:7" x14ac:dyDescent="0.2">
      <c r="A10198" s="6" t="s">
        <v>208</v>
      </c>
      <c r="B10198" s="6" t="s">
        <v>180</v>
      </c>
      <c r="C10198" s="6" t="s">
        <v>166</v>
      </c>
      <c r="D10198">
        <v>20.138435999999999</v>
      </c>
      <c r="E10198" s="6" t="s">
        <v>159</v>
      </c>
      <c r="F10198" s="6" t="s">
        <v>158</v>
      </c>
      <c r="G10198">
        <v>20260723</v>
      </c>
    </row>
    <row r="10199" spans="1:7" x14ac:dyDescent="0.2">
      <c r="A10199" s="6" t="s">
        <v>208</v>
      </c>
      <c r="B10199" s="6" t="s">
        <v>180</v>
      </c>
      <c r="C10199" s="6" t="s">
        <v>166</v>
      </c>
      <c r="D10199">
        <v>67.997961000000004</v>
      </c>
      <c r="E10199" s="6" t="s">
        <v>161</v>
      </c>
      <c r="F10199" s="6" t="s">
        <v>160</v>
      </c>
      <c r="G10199">
        <v>20260723</v>
      </c>
    </row>
    <row r="10200" spans="1:7" x14ac:dyDescent="0.2">
      <c r="A10200" s="6" t="s">
        <v>208</v>
      </c>
      <c r="B10200" s="6" t="s">
        <v>180</v>
      </c>
      <c r="C10200" s="6" t="s">
        <v>166</v>
      </c>
      <c r="D10200">
        <v>6719.383597</v>
      </c>
      <c r="E10200" s="6" t="s">
        <v>163</v>
      </c>
      <c r="F10200" s="6" t="s">
        <v>162</v>
      </c>
      <c r="G10200">
        <v>20260723</v>
      </c>
    </row>
    <row r="10201" spans="1:7" x14ac:dyDescent="0.2">
      <c r="A10201" s="6" t="s">
        <v>208</v>
      </c>
      <c r="B10201" s="6" t="s">
        <v>180</v>
      </c>
      <c r="C10201" s="6" t="s">
        <v>166</v>
      </c>
      <c r="D10201">
        <v>1754.2310520000001</v>
      </c>
      <c r="E10201" s="6" t="s">
        <v>165</v>
      </c>
      <c r="F10201" s="6" t="s">
        <v>164</v>
      </c>
      <c r="G10201">
        <v>20260723</v>
      </c>
    </row>
    <row r="10202" spans="1:7" x14ac:dyDescent="0.2">
      <c r="A10202" s="6" t="s">
        <v>208</v>
      </c>
      <c r="B10202" s="6" t="s">
        <v>185</v>
      </c>
      <c r="C10202" s="6" t="s">
        <v>166</v>
      </c>
      <c r="E10202" s="6" t="s">
        <v>12</v>
      </c>
      <c r="F10202" s="6" t="s">
        <v>11</v>
      </c>
      <c r="G10202">
        <v>20260723</v>
      </c>
    </row>
    <row r="10203" spans="1:7" x14ac:dyDescent="0.2">
      <c r="A10203" s="6" t="s">
        <v>208</v>
      </c>
      <c r="B10203" s="6" t="s">
        <v>185</v>
      </c>
      <c r="C10203" s="6" t="s">
        <v>166</v>
      </c>
      <c r="E10203" s="6" t="s">
        <v>16</v>
      </c>
      <c r="F10203" s="6" t="s">
        <v>15</v>
      </c>
      <c r="G10203">
        <v>20260723</v>
      </c>
    </row>
    <row r="10204" spans="1:7" x14ac:dyDescent="0.2">
      <c r="A10204" s="6" t="s">
        <v>208</v>
      </c>
      <c r="B10204" s="6" t="s">
        <v>185</v>
      </c>
      <c r="C10204" s="6" t="s">
        <v>166</v>
      </c>
      <c r="E10204" s="6" t="s">
        <v>18</v>
      </c>
      <c r="F10204" s="6" t="s">
        <v>17</v>
      </c>
      <c r="G10204">
        <v>20260723</v>
      </c>
    </row>
    <row r="10205" spans="1:7" x14ac:dyDescent="0.2">
      <c r="A10205" s="6" t="s">
        <v>208</v>
      </c>
      <c r="B10205" s="6" t="s">
        <v>185</v>
      </c>
      <c r="C10205" s="6" t="s">
        <v>166</v>
      </c>
      <c r="D10205">
        <v>0</v>
      </c>
      <c r="E10205" s="6" t="s">
        <v>20</v>
      </c>
      <c r="F10205" s="6" t="s">
        <v>19</v>
      </c>
      <c r="G10205">
        <v>20260723</v>
      </c>
    </row>
    <row r="10206" spans="1:7" x14ac:dyDescent="0.2">
      <c r="A10206" s="6" t="s">
        <v>208</v>
      </c>
      <c r="B10206" s="6" t="s">
        <v>185</v>
      </c>
      <c r="C10206" s="6" t="s">
        <v>166</v>
      </c>
      <c r="D10206">
        <v>15.790096999999999</v>
      </c>
      <c r="E10206" s="6" t="s">
        <v>22</v>
      </c>
      <c r="F10206" s="6" t="s">
        <v>21</v>
      </c>
      <c r="G10206">
        <v>20260723</v>
      </c>
    </row>
    <row r="10207" spans="1:7" x14ac:dyDescent="0.2">
      <c r="A10207" s="6" t="s">
        <v>208</v>
      </c>
      <c r="B10207" s="6" t="s">
        <v>185</v>
      </c>
      <c r="C10207" s="6" t="s">
        <v>166</v>
      </c>
      <c r="D10207">
        <v>0</v>
      </c>
      <c r="E10207" s="6" t="s">
        <v>24</v>
      </c>
      <c r="F10207" s="6" t="s">
        <v>23</v>
      </c>
      <c r="G10207">
        <v>20260723</v>
      </c>
    </row>
    <row r="10208" spans="1:7" x14ac:dyDescent="0.2">
      <c r="A10208" s="6" t="s">
        <v>208</v>
      </c>
      <c r="B10208" s="6" t="s">
        <v>185</v>
      </c>
      <c r="C10208" s="6" t="s">
        <v>166</v>
      </c>
      <c r="D10208">
        <v>79.724874999999997</v>
      </c>
      <c r="E10208" s="6" t="s">
        <v>26</v>
      </c>
      <c r="F10208" s="6" t="s">
        <v>25</v>
      </c>
      <c r="G10208">
        <v>20260723</v>
      </c>
    </row>
    <row r="10209" spans="1:7" x14ac:dyDescent="0.2">
      <c r="A10209" s="6" t="s">
        <v>208</v>
      </c>
      <c r="B10209" s="6" t="s">
        <v>185</v>
      </c>
      <c r="C10209" s="6" t="s">
        <v>166</v>
      </c>
      <c r="D10209">
        <v>4425.7673439999999</v>
      </c>
      <c r="E10209" s="6" t="s">
        <v>28</v>
      </c>
      <c r="F10209" s="6" t="s">
        <v>27</v>
      </c>
      <c r="G10209">
        <v>20260723</v>
      </c>
    </row>
    <row r="10210" spans="1:7" x14ac:dyDescent="0.2">
      <c r="A10210" s="6" t="s">
        <v>208</v>
      </c>
      <c r="B10210" s="6" t="s">
        <v>185</v>
      </c>
      <c r="C10210" s="6" t="s">
        <v>166</v>
      </c>
      <c r="D10210">
        <v>0.39726699999999998</v>
      </c>
      <c r="E10210" s="6" t="s">
        <v>30</v>
      </c>
      <c r="F10210" s="6" t="s">
        <v>29</v>
      </c>
      <c r="G10210">
        <v>20260723</v>
      </c>
    </row>
    <row r="10211" spans="1:7" x14ac:dyDescent="0.2">
      <c r="A10211" s="6" t="s">
        <v>208</v>
      </c>
      <c r="B10211" s="6" t="s">
        <v>185</v>
      </c>
      <c r="C10211" s="6" t="s">
        <v>166</v>
      </c>
      <c r="D10211">
        <v>172.52518800000001</v>
      </c>
      <c r="E10211" s="6" t="s">
        <v>32</v>
      </c>
      <c r="F10211" s="6" t="s">
        <v>31</v>
      </c>
      <c r="G10211">
        <v>20260723</v>
      </c>
    </row>
    <row r="10212" spans="1:7" x14ac:dyDescent="0.2">
      <c r="A10212" s="6" t="s">
        <v>208</v>
      </c>
      <c r="B10212" s="6" t="s">
        <v>185</v>
      </c>
      <c r="C10212" s="6" t="s">
        <v>166</v>
      </c>
      <c r="D10212">
        <v>39.381618000000003</v>
      </c>
      <c r="E10212" s="6" t="s">
        <v>34</v>
      </c>
      <c r="F10212" s="6" t="s">
        <v>33</v>
      </c>
      <c r="G10212">
        <v>20260723</v>
      </c>
    </row>
    <row r="10213" spans="1:7" x14ac:dyDescent="0.2">
      <c r="A10213" s="6" t="s">
        <v>208</v>
      </c>
      <c r="B10213" s="6" t="s">
        <v>185</v>
      </c>
      <c r="C10213" s="6" t="s">
        <v>166</v>
      </c>
      <c r="D10213">
        <v>20.175353000000001</v>
      </c>
      <c r="E10213" s="6" t="s">
        <v>36</v>
      </c>
      <c r="F10213" s="6" t="s">
        <v>35</v>
      </c>
      <c r="G10213">
        <v>20260723</v>
      </c>
    </row>
    <row r="10214" spans="1:7" x14ac:dyDescent="0.2">
      <c r="A10214" s="6" t="s">
        <v>208</v>
      </c>
      <c r="B10214" s="6" t="s">
        <v>185</v>
      </c>
      <c r="C10214" s="6" t="s">
        <v>166</v>
      </c>
      <c r="D10214">
        <v>19.206264999999998</v>
      </c>
      <c r="E10214" s="6" t="s">
        <v>38</v>
      </c>
      <c r="F10214" s="6" t="s">
        <v>37</v>
      </c>
      <c r="G10214">
        <v>20260723</v>
      </c>
    </row>
    <row r="10215" spans="1:7" x14ac:dyDescent="0.2">
      <c r="A10215" s="6" t="s">
        <v>208</v>
      </c>
      <c r="B10215" s="6" t="s">
        <v>185</v>
      </c>
      <c r="C10215" s="6" t="s">
        <v>166</v>
      </c>
      <c r="D10215">
        <v>3804.629837</v>
      </c>
      <c r="E10215" s="6" t="s">
        <v>40</v>
      </c>
      <c r="F10215" s="6" t="s">
        <v>39</v>
      </c>
      <c r="G10215">
        <v>20260723</v>
      </c>
    </row>
    <row r="10216" spans="1:7" x14ac:dyDescent="0.2">
      <c r="A10216" s="6" t="s">
        <v>208</v>
      </c>
      <c r="B10216" s="6" t="s">
        <v>185</v>
      </c>
      <c r="C10216" s="6" t="s">
        <v>166</v>
      </c>
      <c r="D10216">
        <v>3633.1531660000001</v>
      </c>
      <c r="E10216" s="6" t="s">
        <v>42</v>
      </c>
      <c r="F10216" s="6" t="s">
        <v>41</v>
      </c>
      <c r="G10216">
        <v>20260723</v>
      </c>
    </row>
    <row r="10217" spans="1:7" x14ac:dyDescent="0.2">
      <c r="A10217" s="6" t="s">
        <v>208</v>
      </c>
      <c r="B10217" s="6" t="s">
        <v>185</v>
      </c>
      <c r="C10217" s="6" t="s">
        <v>166</v>
      </c>
      <c r="D10217">
        <v>163.62082899999999</v>
      </c>
      <c r="E10217" s="6" t="s">
        <v>44</v>
      </c>
      <c r="F10217" s="6" t="s">
        <v>43</v>
      </c>
      <c r="G10217">
        <v>20260723</v>
      </c>
    </row>
    <row r="10218" spans="1:7" x14ac:dyDescent="0.2">
      <c r="A10218" s="6" t="s">
        <v>208</v>
      </c>
      <c r="B10218" s="6" t="s">
        <v>185</v>
      </c>
      <c r="C10218" s="6" t="s">
        <v>166</v>
      </c>
      <c r="D10218">
        <v>7.855842</v>
      </c>
      <c r="E10218" s="6" t="s">
        <v>46</v>
      </c>
      <c r="F10218" s="6" t="s">
        <v>45</v>
      </c>
      <c r="G10218">
        <v>20260723</v>
      </c>
    </row>
    <row r="10219" spans="1:7" x14ac:dyDescent="0.2">
      <c r="A10219" s="6" t="s">
        <v>208</v>
      </c>
      <c r="B10219" s="6" t="s">
        <v>185</v>
      </c>
      <c r="C10219" s="6" t="s">
        <v>166</v>
      </c>
      <c r="D10219">
        <v>0</v>
      </c>
      <c r="E10219" s="6" t="s">
        <v>48</v>
      </c>
      <c r="F10219" s="6" t="s">
        <v>47</v>
      </c>
      <c r="G10219">
        <v>20260723</v>
      </c>
    </row>
    <row r="10220" spans="1:7" x14ac:dyDescent="0.2">
      <c r="A10220" s="6" t="s">
        <v>208</v>
      </c>
      <c r="B10220" s="6" t="s">
        <v>185</v>
      </c>
      <c r="C10220" s="6" t="s">
        <v>166</v>
      </c>
      <c r="D10220">
        <v>371.34240299999999</v>
      </c>
      <c r="E10220" s="6" t="s">
        <v>50</v>
      </c>
      <c r="F10220" s="6" t="s">
        <v>49</v>
      </c>
      <c r="G10220">
        <v>20260723</v>
      </c>
    </row>
    <row r="10221" spans="1:7" x14ac:dyDescent="0.2">
      <c r="A10221" s="6" t="s">
        <v>208</v>
      </c>
      <c r="B10221" s="6" t="s">
        <v>185</v>
      </c>
      <c r="C10221" s="6" t="s">
        <v>166</v>
      </c>
      <c r="D10221">
        <v>6.3607279999999999</v>
      </c>
      <c r="E10221" s="6" t="s">
        <v>52</v>
      </c>
      <c r="F10221" s="6" t="s">
        <v>51</v>
      </c>
      <c r="G10221">
        <v>20260723</v>
      </c>
    </row>
    <row r="10222" spans="1:7" x14ac:dyDescent="0.2">
      <c r="A10222" s="6" t="s">
        <v>208</v>
      </c>
      <c r="B10222" s="6" t="s">
        <v>185</v>
      </c>
      <c r="C10222" s="6" t="s">
        <v>166</v>
      </c>
      <c r="D10222">
        <v>31.121924</v>
      </c>
      <c r="E10222" s="6" t="s">
        <v>54</v>
      </c>
      <c r="F10222" s="6" t="s">
        <v>53</v>
      </c>
      <c r="G10222">
        <v>20260723</v>
      </c>
    </row>
    <row r="10223" spans="1:7" x14ac:dyDescent="0.2">
      <c r="A10223" s="6" t="s">
        <v>208</v>
      </c>
      <c r="B10223" s="6" t="s">
        <v>185</v>
      </c>
      <c r="C10223" s="6" t="s">
        <v>166</v>
      </c>
      <c r="D10223">
        <v>8.378E-3</v>
      </c>
      <c r="E10223" s="6" t="s">
        <v>56</v>
      </c>
      <c r="F10223" s="6" t="s">
        <v>55</v>
      </c>
      <c r="G10223">
        <v>20260723</v>
      </c>
    </row>
    <row r="10224" spans="1:7" x14ac:dyDescent="0.2">
      <c r="A10224" s="6" t="s">
        <v>208</v>
      </c>
      <c r="B10224" s="6" t="s">
        <v>185</v>
      </c>
      <c r="C10224" s="6" t="s">
        <v>166</v>
      </c>
      <c r="D10224">
        <v>3863.4877110000002</v>
      </c>
      <c r="E10224" s="6" t="s">
        <v>58</v>
      </c>
      <c r="F10224" s="6" t="s">
        <v>57</v>
      </c>
      <c r="G10224">
        <v>20260723</v>
      </c>
    </row>
    <row r="10225" spans="1:7" x14ac:dyDescent="0.2">
      <c r="A10225" s="6" t="s">
        <v>208</v>
      </c>
      <c r="B10225" s="6" t="s">
        <v>185</v>
      </c>
      <c r="C10225" s="6" t="s">
        <v>166</v>
      </c>
      <c r="D10225">
        <v>12.648052</v>
      </c>
      <c r="E10225" s="6" t="s">
        <v>60</v>
      </c>
      <c r="F10225" s="6" t="s">
        <v>59</v>
      </c>
      <c r="G10225">
        <v>20260723</v>
      </c>
    </row>
    <row r="10226" spans="1:7" x14ac:dyDescent="0.2">
      <c r="A10226" s="6" t="s">
        <v>208</v>
      </c>
      <c r="B10226" s="6" t="s">
        <v>185</v>
      </c>
      <c r="C10226" s="6" t="s">
        <v>166</v>
      </c>
      <c r="D10226">
        <v>9.0287129999999998</v>
      </c>
      <c r="E10226" s="6" t="s">
        <v>62</v>
      </c>
      <c r="F10226" s="6" t="s">
        <v>61</v>
      </c>
      <c r="G10226">
        <v>20260723</v>
      </c>
    </row>
    <row r="10227" spans="1:7" x14ac:dyDescent="0.2">
      <c r="A10227" s="6" t="s">
        <v>208</v>
      </c>
      <c r="B10227" s="6" t="s">
        <v>185</v>
      </c>
      <c r="C10227" s="6" t="s">
        <v>166</v>
      </c>
      <c r="D10227">
        <v>3.2890709999999999</v>
      </c>
      <c r="E10227" s="6" t="s">
        <v>64</v>
      </c>
      <c r="F10227" s="6" t="s">
        <v>63</v>
      </c>
      <c r="G10227">
        <v>20260723</v>
      </c>
    </row>
    <row r="10228" spans="1:7" x14ac:dyDescent="0.2">
      <c r="A10228" s="6" t="s">
        <v>208</v>
      </c>
      <c r="B10228" s="6" t="s">
        <v>185</v>
      </c>
      <c r="C10228" s="6" t="s">
        <v>166</v>
      </c>
      <c r="D10228">
        <v>0.33026800000000001</v>
      </c>
      <c r="E10228" s="6" t="s">
        <v>66</v>
      </c>
      <c r="F10228" s="6" t="s">
        <v>65</v>
      </c>
      <c r="G10228">
        <v>20260723</v>
      </c>
    </row>
    <row r="10229" spans="1:7" x14ac:dyDescent="0.2">
      <c r="A10229" s="6" t="s">
        <v>208</v>
      </c>
      <c r="B10229" s="6" t="s">
        <v>185</v>
      </c>
      <c r="C10229" s="6" t="s">
        <v>166</v>
      </c>
      <c r="D10229">
        <v>177.01361</v>
      </c>
      <c r="E10229" s="6" t="s">
        <v>68</v>
      </c>
      <c r="F10229" s="6" t="s">
        <v>67</v>
      </c>
      <c r="G10229">
        <v>20260723</v>
      </c>
    </row>
    <row r="10230" spans="1:7" x14ac:dyDescent="0.2">
      <c r="A10230" s="6" t="s">
        <v>208</v>
      </c>
      <c r="B10230" s="6" t="s">
        <v>185</v>
      </c>
      <c r="C10230" s="6" t="s">
        <v>166</v>
      </c>
      <c r="D10230">
        <v>155.145309</v>
      </c>
      <c r="E10230" s="6" t="s">
        <v>70</v>
      </c>
      <c r="F10230" s="6" t="s">
        <v>69</v>
      </c>
      <c r="G10230">
        <v>20260723</v>
      </c>
    </row>
    <row r="10231" spans="1:7" x14ac:dyDescent="0.2">
      <c r="A10231" s="6" t="s">
        <v>208</v>
      </c>
      <c r="B10231" s="6" t="s">
        <v>185</v>
      </c>
      <c r="C10231" s="6" t="s">
        <v>166</v>
      </c>
      <c r="D10231">
        <v>153.26539399999999</v>
      </c>
      <c r="E10231" s="6" t="s">
        <v>72</v>
      </c>
      <c r="F10231" s="6" t="s">
        <v>71</v>
      </c>
      <c r="G10231">
        <v>20260723</v>
      </c>
    </row>
    <row r="10232" spans="1:7" x14ac:dyDescent="0.2">
      <c r="A10232" s="6" t="s">
        <v>208</v>
      </c>
      <c r="B10232" s="6" t="s">
        <v>185</v>
      </c>
      <c r="C10232" s="6" t="s">
        <v>166</v>
      </c>
      <c r="D10232">
        <v>1.879915</v>
      </c>
      <c r="E10232" s="6" t="s">
        <v>74</v>
      </c>
      <c r="F10232" s="6" t="s">
        <v>73</v>
      </c>
      <c r="G10232">
        <v>20260723</v>
      </c>
    </row>
    <row r="10233" spans="1:7" x14ac:dyDescent="0.2">
      <c r="A10233" s="6" t="s">
        <v>208</v>
      </c>
      <c r="B10233" s="6" t="s">
        <v>185</v>
      </c>
      <c r="C10233" s="6" t="s">
        <v>166</v>
      </c>
      <c r="D10233">
        <v>17.455437</v>
      </c>
      <c r="E10233" s="6" t="s">
        <v>76</v>
      </c>
      <c r="F10233" s="6" t="s">
        <v>75</v>
      </c>
      <c r="G10233">
        <v>20260723</v>
      </c>
    </row>
    <row r="10234" spans="1:7" x14ac:dyDescent="0.2">
      <c r="A10234" s="6" t="s">
        <v>208</v>
      </c>
      <c r="B10234" s="6" t="s">
        <v>185</v>
      </c>
      <c r="C10234" s="6" t="s">
        <v>166</v>
      </c>
      <c r="D10234">
        <v>7.1368109999999998</v>
      </c>
      <c r="E10234" s="6" t="s">
        <v>78</v>
      </c>
      <c r="F10234" s="6" t="s">
        <v>77</v>
      </c>
      <c r="G10234">
        <v>20260723</v>
      </c>
    </row>
    <row r="10235" spans="1:7" x14ac:dyDescent="0.2">
      <c r="A10235" s="6" t="s">
        <v>208</v>
      </c>
      <c r="B10235" s="6" t="s">
        <v>185</v>
      </c>
      <c r="C10235" s="6" t="s">
        <v>166</v>
      </c>
      <c r="D10235">
        <v>10.318626999999999</v>
      </c>
      <c r="E10235" s="6" t="s">
        <v>80</v>
      </c>
      <c r="F10235" s="6" t="s">
        <v>79</v>
      </c>
      <c r="G10235">
        <v>20260723</v>
      </c>
    </row>
    <row r="10236" spans="1:7" x14ac:dyDescent="0.2">
      <c r="A10236" s="6" t="s">
        <v>208</v>
      </c>
      <c r="B10236" s="6" t="s">
        <v>185</v>
      </c>
      <c r="C10236" s="6" t="s">
        <v>166</v>
      </c>
      <c r="D10236">
        <v>4.4128639999999999</v>
      </c>
      <c r="E10236" s="6" t="s">
        <v>82</v>
      </c>
      <c r="F10236" s="6" t="s">
        <v>81</v>
      </c>
      <c r="G10236">
        <v>20260723</v>
      </c>
    </row>
    <row r="10237" spans="1:7" x14ac:dyDescent="0.2">
      <c r="A10237" s="6" t="s">
        <v>208</v>
      </c>
      <c r="B10237" s="6" t="s">
        <v>185</v>
      </c>
      <c r="C10237" s="6" t="s">
        <v>166</v>
      </c>
      <c r="D10237">
        <v>1.271066</v>
      </c>
      <c r="E10237" s="6" t="s">
        <v>84</v>
      </c>
      <c r="F10237" s="6" t="s">
        <v>83</v>
      </c>
      <c r="G10237">
        <v>20260723</v>
      </c>
    </row>
    <row r="10238" spans="1:7" x14ac:dyDescent="0.2">
      <c r="A10238" s="6" t="s">
        <v>208</v>
      </c>
      <c r="B10238" s="6" t="s">
        <v>185</v>
      </c>
      <c r="C10238" s="6" t="s">
        <v>166</v>
      </c>
      <c r="D10238">
        <v>77.726692</v>
      </c>
      <c r="E10238" s="6" t="s">
        <v>86</v>
      </c>
      <c r="F10238" s="6" t="s">
        <v>85</v>
      </c>
      <c r="G10238">
        <v>20260723</v>
      </c>
    </row>
    <row r="10239" spans="1:7" x14ac:dyDescent="0.2">
      <c r="A10239" s="6" t="s">
        <v>208</v>
      </c>
      <c r="B10239" s="6" t="s">
        <v>185</v>
      </c>
      <c r="C10239" s="6" t="s">
        <v>166</v>
      </c>
      <c r="D10239">
        <v>8.5591690000000007</v>
      </c>
      <c r="E10239" s="6" t="s">
        <v>88</v>
      </c>
      <c r="F10239" s="6" t="s">
        <v>87</v>
      </c>
      <c r="G10239">
        <v>20260723</v>
      </c>
    </row>
    <row r="10240" spans="1:7" x14ac:dyDescent="0.2">
      <c r="A10240" s="6" t="s">
        <v>208</v>
      </c>
      <c r="B10240" s="6" t="s">
        <v>185</v>
      </c>
      <c r="C10240" s="6" t="s">
        <v>166</v>
      </c>
      <c r="D10240">
        <v>61.062635999999998</v>
      </c>
      <c r="E10240" s="6" t="s">
        <v>90</v>
      </c>
      <c r="F10240" s="6" t="s">
        <v>89</v>
      </c>
      <c r="G10240">
        <v>20260723</v>
      </c>
    </row>
    <row r="10241" spans="1:7" x14ac:dyDescent="0.2">
      <c r="A10241" s="6" t="s">
        <v>208</v>
      </c>
      <c r="B10241" s="6" t="s">
        <v>185</v>
      </c>
      <c r="C10241" s="6" t="s">
        <v>166</v>
      </c>
      <c r="D10241">
        <v>0</v>
      </c>
      <c r="E10241" s="6" t="s">
        <v>92</v>
      </c>
      <c r="F10241" s="6" t="s">
        <v>91</v>
      </c>
      <c r="G10241">
        <v>20260723</v>
      </c>
    </row>
    <row r="10242" spans="1:7" x14ac:dyDescent="0.2">
      <c r="A10242" s="6" t="s">
        <v>208</v>
      </c>
      <c r="B10242" s="6" t="s">
        <v>185</v>
      </c>
      <c r="C10242" s="6" t="s">
        <v>166</v>
      </c>
      <c r="D10242">
        <v>0</v>
      </c>
      <c r="E10242" s="6" t="s">
        <v>94</v>
      </c>
      <c r="F10242" s="6" t="s">
        <v>93</v>
      </c>
      <c r="G10242">
        <v>20260723</v>
      </c>
    </row>
    <row r="10243" spans="1:7" x14ac:dyDescent="0.2">
      <c r="A10243" s="6" t="s">
        <v>208</v>
      </c>
      <c r="B10243" s="6" t="s">
        <v>185</v>
      </c>
      <c r="C10243" s="6" t="s">
        <v>166</v>
      </c>
      <c r="D10243">
        <v>204.75060099999999</v>
      </c>
      <c r="E10243" s="6" t="s">
        <v>96</v>
      </c>
      <c r="F10243" s="6" t="s">
        <v>95</v>
      </c>
      <c r="G10243">
        <v>20260723</v>
      </c>
    </row>
    <row r="10244" spans="1:7" x14ac:dyDescent="0.2">
      <c r="A10244" s="6" t="s">
        <v>208</v>
      </c>
      <c r="B10244" s="6" t="s">
        <v>185</v>
      </c>
      <c r="C10244" s="6" t="s">
        <v>166</v>
      </c>
      <c r="D10244">
        <v>15.014369</v>
      </c>
      <c r="E10244" s="6" t="s">
        <v>98</v>
      </c>
      <c r="F10244" s="6" t="s">
        <v>97</v>
      </c>
      <c r="G10244">
        <v>20260723</v>
      </c>
    </row>
    <row r="10245" spans="1:7" x14ac:dyDescent="0.2">
      <c r="A10245" s="6" t="s">
        <v>208</v>
      </c>
      <c r="B10245" s="6" t="s">
        <v>185</v>
      </c>
      <c r="C10245" s="6" t="s">
        <v>166</v>
      </c>
      <c r="D10245">
        <v>8942.8162200000006</v>
      </c>
      <c r="E10245" s="6" t="s">
        <v>100</v>
      </c>
      <c r="F10245" s="6" t="s">
        <v>99</v>
      </c>
      <c r="G10245">
        <v>20260723</v>
      </c>
    </row>
    <row r="10246" spans="1:7" x14ac:dyDescent="0.2">
      <c r="A10246" s="6" t="s">
        <v>208</v>
      </c>
      <c r="B10246" s="6" t="s">
        <v>185</v>
      </c>
      <c r="C10246" s="6" t="s">
        <v>166</v>
      </c>
      <c r="E10246" s="6" t="s">
        <v>102</v>
      </c>
      <c r="F10246" s="6" t="s">
        <v>101</v>
      </c>
      <c r="G10246">
        <v>20260723</v>
      </c>
    </row>
    <row r="10247" spans="1:7" x14ac:dyDescent="0.2">
      <c r="A10247" s="6" t="s">
        <v>208</v>
      </c>
      <c r="B10247" s="6" t="s">
        <v>185</v>
      </c>
      <c r="C10247" s="6" t="s">
        <v>166</v>
      </c>
      <c r="D10247">
        <v>823.61029099999996</v>
      </c>
      <c r="E10247" s="6" t="s">
        <v>167</v>
      </c>
      <c r="F10247" s="6" t="s">
        <v>103</v>
      </c>
      <c r="G10247">
        <v>20260723</v>
      </c>
    </row>
    <row r="10248" spans="1:7" x14ac:dyDescent="0.2">
      <c r="A10248" s="6" t="s">
        <v>208</v>
      </c>
      <c r="B10248" s="6" t="s">
        <v>185</v>
      </c>
      <c r="C10248" s="6" t="s">
        <v>166</v>
      </c>
      <c r="D10248">
        <v>797.97962199999995</v>
      </c>
      <c r="E10248" s="6" t="s">
        <v>168</v>
      </c>
      <c r="F10248" s="6" t="s">
        <v>104</v>
      </c>
      <c r="G10248">
        <v>20260723</v>
      </c>
    </row>
    <row r="10249" spans="1:7" x14ac:dyDescent="0.2">
      <c r="A10249" s="6" t="s">
        <v>208</v>
      </c>
      <c r="B10249" s="6" t="s">
        <v>185</v>
      </c>
      <c r="C10249" s="6" t="s">
        <v>166</v>
      </c>
      <c r="D10249">
        <v>0</v>
      </c>
      <c r="E10249" s="6" t="s">
        <v>106</v>
      </c>
      <c r="F10249" s="6" t="s">
        <v>105</v>
      </c>
      <c r="G10249">
        <v>20260723</v>
      </c>
    </row>
    <row r="10250" spans="1:7" x14ac:dyDescent="0.2">
      <c r="A10250" s="6" t="s">
        <v>208</v>
      </c>
      <c r="B10250" s="6" t="s">
        <v>185</v>
      </c>
      <c r="C10250" s="6" t="s">
        <v>166</v>
      </c>
      <c r="D10250">
        <v>735.37370299999998</v>
      </c>
      <c r="E10250" s="6" t="s">
        <v>108</v>
      </c>
      <c r="F10250" s="6" t="s">
        <v>107</v>
      </c>
      <c r="G10250">
        <v>20260723</v>
      </c>
    </row>
    <row r="10251" spans="1:7" x14ac:dyDescent="0.2">
      <c r="A10251" s="6" t="s">
        <v>208</v>
      </c>
      <c r="B10251" s="6" t="s">
        <v>185</v>
      </c>
      <c r="C10251" s="6" t="s">
        <v>166</v>
      </c>
      <c r="D10251">
        <v>62.605919</v>
      </c>
      <c r="E10251" s="6" t="s">
        <v>110</v>
      </c>
      <c r="F10251" s="6" t="s">
        <v>109</v>
      </c>
      <c r="G10251">
        <v>20260723</v>
      </c>
    </row>
    <row r="10252" spans="1:7" x14ac:dyDescent="0.2">
      <c r="A10252" s="6" t="s">
        <v>208</v>
      </c>
      <c r="B10252" s="6" t="s">
        <v>185</v>
      </c>
      <c r="C10252" s="6" t="s">
        <v>166</v>
      </c>
      <c r="D10252">
        <v>25.630669000000001</v>
      </c>
      <c r="E10252" s="6" t="s">
        <v>112</v>
      </c>
      <c r="F10252" s="6" t="s">
        <v>111</v>
      </c>
      <c r="G10252">
        <v>20260723</v>
      </c>
    </row>
    <row r="10253" spans="1:7" x14ac:dyDescent="0.2">
      <c r="A10253" s="6" t="s">
        <v>208</v>
      </c>
      <c r="B10253" s="6" t="s">
        <v>185</v>
      </c>
      <c r="C10253" s="6" t="s">
        <v>166</v>
      </c>
      <c r="D10253">
        <v>0</v>
      </c>
      <c r="E10253" s="6" t="s">
        <v>106</v>
      </c>
      <c r="F10253" s="6" t="s">
        <v>113</v>
      </c>
      <c r="G10253">
        <v>20260723</v>
      </c>
    </row>
    <row r="10254" spans="1:7" x14ac:dyDescent="0.2">
      <c r="A10254" s="6" t="s">
        <v>208</v>
      </c>
      <c r="B10254" s="6" t="s">
        <v>185</v>
      </c>
      <c r="C10254" s="6" t="s">
        <v>166</v>
      </c>
      <c r="D10254">
        <v>21.325728000000002</v>
      </c>
      <c r="E10254" s="6" t="s">
        <v>108</v>
      </c>
      <c r="F10254" s="6" t="s">
        <v>114</v>
      </c>
      <c r="G10254">
        <v>20260723</v>
      </c>
    </row>
    <row r="10255" spans="1:7" x14ac:dyDescent="0.2">
      <c r="A10255" s="6" t="s">
        <v>208</v>
      </c>
      <c r="B10255" s="6" t="s">
        <v>185</v>
      </c>
      <c r="C10255" s="6" t="s">
        <v>166</v>
      </c>
      <c r="D10255">
        <v>4.3049410000000004</v>
      </c>
      <c r="E10255" s="6" t="s">
        <v>110</v>
      </c>
      <c r="F10255" s="6" t="s">
        <v>115</v>
      </c>
      <c r="G10255">
        <v>20260723</v>
      </c>
    </row>
    <row r="10256" spans="1:7" x14ac:dyDescent="0.2">
      <c r="A10256" s="6" t="s">
        <v>208</v>
      </c>
      <c r="B10256" s="6" t="s">
        <v>185</v>
      </c>
      <c r="C10256" s="6" t="s">
        <v>166</v>
      </c>
      <c r="D10256">
        <v>2095.7705799999999</v>
      </c>
      <c r="E10256" s="6" t="s">
        <v>117</v>
      </c>
      <c r="F10256" s="6" t="s">
        <v>116</v>
      </c>
      <c r="G10256">
        <v>20260723</v>
      </c>
    </row>
    <row r="10257" spans="1:7" x14ac:dyDescent="0.2">
      <c r="A10257" s="6" t="s">
        <v>208</v>
      </c>
      <c r="B10257" s="6" t="s">
        <v>185</v>
      </c>
      <c r="C10257" s="6" t="s">
        <v>166</v>
      </c>
      <c r="D10257">
        <v>-7.5496480000000004</v>
      </c>
      <c r="E10257" s="6" t="s">
        <v>119</v>
      </c>
      <c r="F10257" s="6" t="s">
        <v>118</v>
      </c>
      <c r="G10257">
        <v>20260723</v>
      </c>
    </row>
    <row r="10258" spans="1:7" x14ac:dyDescent="0.2">
      <c r="A10258" s="6" t="s">
        <v>208</v>
      </c>
      <c r="B10258" s="6" t="s">
        <v>185</v>
      </c>
      <c r="C10258" s="6" t="s">
        <v>166</v>
      </c>
      <c r="D10258">
        <v>0</v>
      </c>
      <c r="E10258" s="6" t="s">
        <v>106</v>
      </c>
      <c r="F10258" s="6" t="s">
        <v>120</v>
      </c>
      <c r="G10258">
        <v>20260723</v>
      </c>
    </row>
    <row r="10259" spans="1:7" x14ac:dyDescent="0.2">
      <c r="A10259" s="6" t="s">
        <v>208</v>
      </c>
      <c r="B10259" s="6" t="s">
        <v>185</v>
      </c>
      <c r="C10259" s="6" t="s">
        <v>166</v>
      </c>
      <c r="D10259">
        <v>-14.222593</v>
      </c>
      <c r="E10259" s="6" t="s">
        <v>108</v>
      </c>
      <c r="F10259" s="6" t="s">
        <v>121</v>
      </c>
      <c r="G10259">
        <v>20260723</v>
      </c>
    </row>
    <row r="10260" spans="1:7" x14ac:dyDescent="0.2">
      <c r="A10260" s="6" t="s">
        <v>208</v>
      </c>
      <c r="B10260" s="6" t="s">
        <v>185</v>
      </c>
      <c r="C10260" s="6" t="s">
        <v>166</v>
      </c>
      <c r="D10260">
        <v>6.6729450000000003</v>
      </c>
      <c r="E10260" s="6" t="s">
        <v>110</v>
      </c>
      <c r="F10260" s="6" t="s">
        <v>122</v>
      </c>
      <c r="G10260">
        <v>20260723</v>
      </c>
    </row>
    <row r="10261" spans="1:7" x14ac:dyDescent="0.2">
      <c r="A10261" s="6" t="s">
        <v>208</v>
      </c>
      <c r="B10261" s="6" t="s">
        <v>185</v>
      </c>
      <c r="C10261" s="6" t="s">
        <v>166</v>
      </c>
      <c r="D10261">
        <v>2103.3202270000002</v>
      </c>
      <c r="E10261" s="6" t="s">
        <v>169</v>
      </c>
      <c r="F10261" s="6" t="s">
        <v>123</v>
      </c>
      <c r="G10261">
        <v>20260723</v>
      </c>
    </row>
    <row r="10262" spans="1:7" x14ac:dyDescent="0.2">
      <c r="A10262" s="6" t="s">
        <v>208</v>
      </c>
      <c r="B10262" s="6" t="s">
        <v>185</v>
      </c>
      <c r="C10262" s="6" t="s">
        <v>166</v>
      </c>
      <c r="D10262">
        <v>0</v>
      </c>
      <c r="E10262" s="6" t="s">
        <v>106</v>
      </c>
      <c r="F10262" s="6" t="s">
        <v>124</v>
      </c>
      <c r="G10262">
        <v>20260723</v>
      </c>
    </row>
    <row r="10263" spans="1:7" x14ac:dyDescent="0.2">
      <c r="A10263" s="6" t="s">
        <v>208</v>
      </c>
      <c r="B10263" s="6" t="s">
        <v>185</v>
      </c>
      <c r="C10263" s="6" t="s">
        <v>166</v>
      </c>
      <c r="D10263">
        <v>2041.8491329999999</v>
      </c>
      <c r="E10263" s="6" t="s">
        <v>108</v>
      </c>
      <c r="F10263" s="6" t="s">
        <v>125</v>
      </c>
      <c r="G10263">
        <v>20260723</v>
      </c>
    </row>
    <row r="10264" spans="1:7" x14ac:dyDescent="0.2">
      <c r="A10264" s="6" t="s">
        <v>208</v>
      </c>
      <c r="B10264" s="6" t="s">
        <v>185</v>
      </c>
      <c r="C10264" s="6" t="s">
        <v>166</v>
      </c>
      <c r="D10264">
        <v>61.471094999999998</v>
      </c>
      <c r="E10264" s="6" t="s">
        <v>110</v>
      </c>
      <c r="F10264" s="6" t="s">
        <v>126</v>
      </c>
      <c r="G10264">
        <v>20260723</v>
      </c>
    </row>
    <row r="10265" spans="1:7" x14ac:dyDescent="0.2">
      <c r="A10265" s="6" t="s">
        <v>208</v>
      </c>
      <c r="B10265" s="6" t="s">
        <v>185</v>
      </c>
      <c r="C10265" s="6" t="s">
        <v>166</v>
      </c>
      <c r="D10265">
        <v>3602.9109939999998</v>
      </c>
      <c r="E10265" s="6" t="s">
        <v>170</v>
      </c>
      <c r="F10265" s="6" t="s">
        <v>127</v>
      </c>
      <c r="G10265">
        <v>20260723</v>
      </c>
    </row>
    <row r="10266" spans="1:7" x14ac:dyDescent="0.2">
      <c r="A10266" s="6" t="s">
        <v>208</v>
      </c>
      <c r="B10266" s="6" t="s">
        <v>185</v>
      </c>
      <c r="C10266" s="6" t="s">
        <v>166</v>
      </c>
      <c r="D10266">
        <v>297.88329499999998</v>
      </c>
      <c r="E10266" s="6" t="s">
        <v>106</v>
      </c>
      <c r="F10266" s="6" t="s">
        <v>128</v>
      </c>
      <c r="G10266">
        <v>20260723</v>
      </c>
    </row>
    <row r="10267" spans="1:7" x14ac:dyDescent="0.2">
      <c r="A10267" s="6" t="s">
        <v>208</v>
      </c>
      <c r="B10267" s="6" t="s">
        <v>185</v>
      </c>
      <c r="C10267" s="6" t="s">
        <v>166</v>
      </c>
      <c r="D10267">
        <v>3206.4804119999999</v>
      </c>
      <c r="E10267" s="6" t="s">
        <v>108</v>
      </c>
      <c r="F10267" s="6" t="s">
        <v>129</v>
      </c>
      <c r="G10267">
        <v>20260723</v>
      </c>
    </row>
    <row r="10268" spans="1:7" x14ac:dyDescent="0.2">
      <c r="A10268" s="6" t="s">
        <v>208</v>
      </c>
      <c r="B10268" s="6" t="s">
        <v>185</v>
      </c>
      <c r="C10268" s="6" t="s">
        <v>166</v>
      </c>
      <c r="D10268">
        <v>98.547286</v>
      </c>
      <c r="E10268" s="6" t="s">
        <v>110</v>
      </c>
      <c r="F10268" s="6" t="s">
        <v>130</v>
      </c>
      <c r="G10268">
        <v>20260723</v>
      </c>
    </row>
    <row r="10269" spans="1:7" x14ac:dyDescent="0.2">
      <c r="A10269" s="6" t="s">
        <v>208</v>
      </c>
      <c r="B10269" s="6" t="s">
        <v>185</v>
      </c>
      <c r="C10269" s="6" t="s">
        <v>166</v>
      </c>
      <c r="E10269" s="6" t="s">
        <v>132</v>
      </c>
      <c r="F10269" s="6" t="s">
        <v>131</v>
      </c>
      <c r="G10269">
        <v>20260723</v>
      </c>
    </row>
    <row r="10270" spans="1:7" x14ac:dyDescent="0.2">
      <c r="A10270" s="6" t="s">
        <v>208</v>
      </c>
      <c r="B10270" s="6" t="s">
        <v>185</v>
      </c>
      <c r="C10270" s="6" t="s">
        <v>166</v>
      </c>
      <c r="D10270">
        <v>0</v>
      </c>
      <c r="E10270" s="6" t="s">
        <v>134</v>
      </c>
      <c r="F10270" s="6" t="s">
        <v>133</v>
      </c>
      <c r="G10270">
        <v>20260723</v>
      </c>
    </row>
    <row r="10271" spans="1:7" x14ac:dyDescent="0.2">
      <c r="A10271" s="6" t="s">
        <v>208</v>
      </c>
      <c r="B10271" s="6" t="s">
        <v>185</v>
      </c>
      <c r="C10271" s="6" t="s">
        <v>166</v>
      </c>
      <c r="D10271">
        <v>42.550911999999997</v>
      </c>
      <c r="E10271" s="6" t="s">
        <v>136</v>
      </c>
      <c r="F10271" s="6" t="s">
        <v>135</v>
      </c>
      <c r="G10271">
        <v>20260723</v>
      </c>
    </row>
    <row r="10272" spans="1:7" x14ac:dyDescent="0.2">
      <c r="A10272" s="6" t="s">
        <v>208</v>
      </c>
      <c r="B10272" s="6" t="s">
        <v>185</v>
      </c>
      <c r="C10272" s="6" t="s">
        <v>166</v>
      </c>
      <c r="D10272">
        <v>0.28164800000000001</v>
      </c>
      <c r="E10272" s="6" t="s">
        <v>138</v>
      </c>
      <c r="F10272" s="6" t="s">
        <v>137</v>
      </c>
      <c r="G10272">
        <v>20260723</v>
      </c>
    </row>
    <row r="10273" spans="1:7" x14ac:dyDescent="0.2">
      <c r="A10273" s="6" t="s">
        <v>208</v>
      </c>
      <c r="B10273" s="6" t="s">
        <v>185</v>
      </c>
      <c r="C10273" s="6" t="s">
        <v>166</v>
      </c>
      <c r="D10273">
        <v>32.167444000000003</v>
      </c>
      <c r="E10273" s="6" t="s">
        <v>140</v>
      </c>
      <c r="F10273" s="6" t="s">
        <v>139</v>
      </c>
      <c r="G10273">
        <v>20260723</v>
      </c>
    </row>
    <row r="10274" spans="1:7" x14ac:dyDescent="0.2">
      <c r="A10274" s="6" t="s">
        <v>208</v>
      </c>
      <c r="B10274" s="6" t="s">
        <v>185</v>
      </c>
      <c r="C10274" s="6" t="s">
        <v>166</v>
      </c>
      <c r="D10274">
        <v>119.00115700000001</v>
      </c>
      <c r="E10274" s="6" t="s">
        <v>142</v>
      </c>
      <c r="F10274" s="6" t="s">
        <v>141</v>
      </c>
      <c r="G10274">
        <v>20260723</v>
      </c>
    </row>
    <row r="10275" spans="1:7" x14ac:dyDescent="0.2">
      <c r="A10275" s="6" t="s">
        <v>208</v>
      </c>
      <c r="B10275" s="6" t="s">
        <v>185</v>
      </c>
      <c r="C10275" s="6" t="s">
        <v>166</v>
      </c>
      <c r="D10275">
        <v>0.57230000000000003</v>
      </c>
      <c r="E10275" s="6" t="s">
        <v>52</v>
      </c>
      <c r="F10275" s="6" t="s">
        <v>143</v>
      </c>
      <c r="G10275">
        <v>20260723</v>
      </c>
    </row>
    <row r="10276" spans="1:7" x14ac:dyDescent="0.2">
      <c r="A10276" s="6" t="s">
        <v>208</v>
      </c>
      <c r="B10276" s="6" t="s">
        <v>185</v>
      </c>
      <c r="C10276" s="6" t="s">
        <v>166</v>
      </c>
      <c r="D10276">
        <v>0</v>
      </c>
      <c r="E10276" s="6" t="s">
        <v>145</v>
      </c>
      <c r="F10276" s="6" t="s">
        <v>144</v>
      </c>
      <c r="G10276">
        <v>20260723</v>
      </c>
    </row>
    <row r="10277" spans="1:7" x14ac:dyDescent="0.2">
      <c r="A10277" s="6" t="s">
        <v>208</v>
      </c>
      <c r="B10277" s="6" t="s">
        <v>185</v>
      </c>
      <c r="C10277" s="6" t="s">
        <v>166</v>
      </c>
      <c r="D10277">
        <v>2.4615559999999999</v>
      </c>
      <c r="E10277" s="6" t="s">
        <v>147</v>
      </c>
      <c r="F10277" s="6" t="s">
        <v>146</v>
      </c>
      <c r="G10277">
        <v>20260723</v>
      </c>
    </row>
    <row r="10278" spans="1:7" x14ac:dyDescent="0.2">
      <c r="A10278" s="6" t="s">
        <v>208</v>
      </c>
      <c r="B10278" s="6" t="s">
        <v>185</v>
      </c>
      <c r="C10278" s="6" t="s">
        <v>166</v>
      </c>
      <c r="D10278">
        <v>160.613989</v>
      </c>
      <c r="E10278" s="6" t="s">
        <v>149</v>
      </c>
      <c r="F10278" s="6" t="s">
        <v>148</v>
      </c>
      <c r="G10278">
        <v>20260723</v>
      </c>
    </row>
    <row r="10279" spans="1:7" x14ac:dyDescent="0.2">
      <c r="A10279" s="6" t="s">
        <v>208</v>
      </c>
      <c r="B10279" s="6" t="s">
        <v>185</v>
      </c>
      <c r="C10279" s="6" t="s">
        <v>166</v>
      </c>
      <c r="D10279">
        <v>52.519575000000003</v>
      </c>
      <c r="E10279" s="6" t="s">
        <v>151</v>
      </c>
      <c r="F10279" s="6" t="s">
        <v>150</v>
      </c>
      <c r="G10279">
        <v>20260723</v>
      </c>
    </row>
    <row r="10280" spans="1:7" x14ac:dyDescent="0.2">
      <c r="A10280" s="6" t="s">
        <v>208</v>
      </c>
      <c r="B10280" s="6" t="s">
        <v>185</v>
      </c>
      <c r="C10280" s="6" t="s">
        <v>166</v>
      </c>
      <c r="D10280">
        <v>80.917400000000001</v>
      </c>
      <c r="E10280" s="6" t="s">
        <v>153</v>
      </c>
      <c r="F10280" s="6" t="s">
        <v>152</v>
      </c>
      <c r="G10280">
        <v>20260723</v>
      </c>
    </row>
    <row r="10281" spans="1:7" x14ac:dyDescent="0.2">
      <c r="A10281" s="6" t="s">
        <v>208</v>
      </c>
      <c r="B10281" s="6" t="s">
        <v>185</v>
      </c>
      <c r="C10281" s="6" t="s">
        <v>166</v>
      </c>
      <c r="D10281">
        <v>8.8693200000000001</v>
      </c>
      <c r="E10281" s="6" t="s">
        <v>155</v>
      </c>
      <c r="F10281" s="6" t="s">
        <v>154</v>
      </c>
      <c r="G10281">
        <v>20260723</v>
      </c>
    </row>
    <row r="10282" spans="1:7" x14ac:dyDescent="0.2">
      <c r="A10282" s="6" t="s">
        <v>208</v>
      </c>
      <c r="B10282" s="6" t="s">
        <v>185</v>
      </c>
      <c r="C10282" s="6" t="s">
        <v>166</v>
      </c>
      <c r="D10282">
        <v>0</v>
      </c>
      <c r="E10282" s="6" t="s">
        <v>157</v>
      </c>
      <c r="F10282" s="6" t="s">
        <v>156</v>
      </c>
      <c r="G10282">
        <v>20260723</v>
      </c>
    </row>
    <row r="10283" spans="1:7" x14ac:dyDescent="0.2">
      <c r="A10283" s="6" t="s">
        <v>208</v>
      </c>
      <c r="B10283" s="6" t="s">
        <v>185</v>
      </c>
      <c r="C10283" s="6" t="s">
        <v>166</v>
      </c>
      <c r="D10283">
        <v>8.8693200000000001</v>
      </c>
      <c r="E10283" s="6" t="s">
        <v>159</v>
      </c>
      <c r="F10283" s="6" t="s">
        <v>158</v>
      </c>
      <c r="G10283">
        <v>20260723</v>
      </c>
    </row>
    <row r="10284" spans="1:7" x14ac:dyDescent="0.2">
      <c r="A10284" s="6" t="s">
        <v>208</v>
      </c>
      <c r="B10284" s="6" t="s">
        <v>185</v>
      </c>
      <c r="C10284" s="6" t="s">
        <v>166</v>
      </c>
      <c r="D10284">
        <v>65.865655000000004</v>
      </c>
      <c r="E10284" s="6" t="s">
        <v>161</v>
      </c>
      <c r="F10284" s="6" t="s">
        <v>160</v>
      </c>
      <c r="G10284">
        <v>20260723</v>
      </c>
    </row>
    <row r="10285" spans="1:7" x14ac:dyDescent="0.2">
      <c r="A10285" s="6" t="s">
        <v>208</v>
      </c>
      <c r="B10285" s="6" t="s">
        <v>185</v>
      </c>
      <c r="C10285" s="6" t="s">
        <v>166</v>
      </c>
      <c r="D10285">
        <v>7088.1128220000001</v>
      </c>
      <c r="E10285" s="6" t="s">
        <v>163</v>
      </c>
      <c r="F10285" s="6" t="s">
        <v>162</v>
      </c>
      <c r="G10285">
        <v>20260723</v>
      </c>
    </row>
    <row r="10286" spans="1:7" x14ac:dyDescent="0.2">
      <c r="A10286" s="6" t="s">
        <v>208</v>
      </c>
      <c r="B10286" s="6" t="s">
        <v>185</v>
      </c>
      <c r="C10286" s="6" t="s">
        <v>166</v>
      </c>
      <c r="D10286">
        <v>1854.7033980000001</v>
      </c>
      <c r="E10286" s="6" t="s">
        <v>165</v>
      </c>
      <c r="F10286" s="6" t="s">
        <v>164</v>
      </c>
      <c r="G10286">
        <v>20260723</v>
      </c>
    </row>
    <row r="10287" spans="1:7" x14ac:dyDescent="0.2">
      <c r="A10287" s="6" t="s">
        <v>208</v>
      </c>
      <c r="B10287" s="6" t="s">
        <v>188</v>
      </c>
      <c r="C10287" s="6" t="s">
        <v>166</v>
      </c>
      <c r="E10287" s="6" t="s">
        <v>12</v>
      </c>
      <c r="F10287" s="6" t="s">
        <v>11</v>
      </c>
      <c r="G10287">
        <v>20260723</v>
      </c>
    </row>
    <row r="10288" spans="1:7" x14ac:dyDescent="0.2">
      <c r="A10288" s="6" t="s">
        <v>208</v>
      </c>
      <c r="B10288" s="6" t="s">
        <v>188</v>
      </c>
      <c r="C10288" s="6" t="s">
        <v>166</v>
      </c>
      <c r="E10288" s="6" t="s">
        <v>16</v>
      </c>
      <c r="F10288" s="6" t="s">
        <v>15</v>
      </c>
      <c r="G10288">
        <v>20260723</v>
      </c>
    </row>
    <row r="10289" spans="1:7" x14ac:dyDescent="0.2">
      <c r="A10289" s="6" t="s">
        <v>208</v>
      </c>
      <c r="B10289" s="6" t="s">
        <v>188</v>
      </c>
      <c r="C10289" s="6" t="s">
        <v>166</v>
      </c>
      <c r="E10289" s="6" t="s">
        <v>18</v>
      </c>
      <c r="F10289" s="6" t="s">
        <v>17</v>
      </c>
      <c r="G10289">
        <v>20260723</v>
      </c>
    </row>
    <row r="10290" spans="1:7" x14ac:dyDescent="0.2">
      <c r="A10290" s="6" t="s">
        <v>208</v>
      </c>
      <c r="B10290" s="6" t="s">
        <v>188</v>
      </c>
      <c r="C10290" s="6" t="s">
        <v>166</v>
      </c>
      <c r="D10290">
        <v>0</v>
      </c>
      <c r="E10290" s="6" t="s">
        <v>20</v>
      </c>
      <c r="F10290" s="6" t="s">
        <v>19</v>
      </c>
      <c r="G10290">
        <v>20260723</v>
      </c>
    </row>
    <row r="10291" spans="1:7" x14ac:dyDescent="0.2">
      <c r="A10291" s="6" t="s">
        <v>208</v>
      </c>
      <c r="B10291" s="6" t="s">
        <v>188</v>
      </c>
      <c r="C10291" s="6" t="s">
        <v>166</v>
      </c>
      <c r="D10291">
        <v>5.0125789999999997</v>
      </c>
      <c r="E10291" s="6" t="s">
        <v>22</v>
      </c>
      <c r="F10291" s="6" t="s">
        <v>21</v>
      </c>
      <c r="G10291">
        <v>20260723</v>
      </c>
    </row>
    <row r="10292" spans="1:7" x14ac:dyDescent="0.2">
      <c r="A10292" s="6" t="s">
        <v>208</v>
      </c>
      <c r="B10292" s="6" t="s">
        <v>188</v>
      </c>
      <c r="C10292" s="6" t="s">
        <v>166</v>
      </c>
      <c r="D10292">
        <v>0</v>
      </c>
      <c r="E10292" s="6" t="s">
        <v>24</v>
      </c>
      <c r="F10292" s="6" t="s">
        <v>23</v>
      </c>
      <c r="G10292">
        <v>20260723</v>
      </c>
    </row>
    <row r="10293" spans="1:7" x14ac:dyDescent="0.2">
      <c r="A10293" s="6" t="s">
        <v>208</v>
      </c>
      <c r="B10293" s="6" t="s">
        <v>188</v>
      </c>
      <c r="C10293" s="6" t="s">
        <v>166</v>
      </c>
      <c r="D10293">
        <v>80.776889999999995</v>
      </c>
      <c r="E10293" s="6" t="s">
        <v>26</v>
      </c>
      <c r="F10293" s="6" t="s">
        <v>25</v>
      </c>
      <c r="G10293">
        <v>20260723</v>
      </c>
    </row>
    <row r="10294" spans="1:7" x14ac:dyDescent="0.2">
      <c r="A10294" s="6" t="s">
        <v>208</v>
      </c>
      <c r="B10294" s="6" t="s">
        <v>188</v>
      </c>
      <c r="C10294" s="6" t="s">
        <v>166</v>
      </c>
      <c r="D10294">
        <v>4391.6245650000001</v>
      </c>
      <c r="E10294" s="6" t="s">
        <v>28</v>
      </c>
      <c r="F10294" s="6" t="s">
        <v>27</v>
      </c>
      <c r="G10294">
        <v>20260723</v>
      </c>
    </row>
    <row r="10295" spans="1:7" x14ac:dyDescent="0.2">
      <c r="A10295" s="6" t="s">
        <v>208</v>
      </c>
      <c r="B10295" s="6" t="s">
        <v>188</v>
      </c>
      <c r="C10295" s="6" t="s">
        <v>166</v>
      </c>
      <c r="D10295">
        <v>0.68752599999999997</v>
      </c>
      <c r="E10295" s="6" t="s">
        <v>30</v>
      </c>
      <c r="F10295" s="6" t="s">
        <v>29</v>
      </c>
      <c r="G10295">
        <v>20260723</v>
      </c>
    </row>
    <row r="10296" spans="1:7" x14ac:dyDescent="0.2">
      <c r="A10296" s="6" t="s">
        <v>208</v>
      </c>
      <c r="B10296" s="6" t="s">
        <v>188</v>
      </c>
      <c r="C10296" s="6" t="s">
        <v>166</v>
      </c>
      <c r="D10296">
        <v>165.612064</v>
      </c>
      <c r="E10296" s="6" t="s">
        <v>32</v>
      </c>
      <c r="F10296" s="6" t="s">
        <v>31</v>
      </c>
      <c r="G10296">
        <v>20260723</v>
      </c>
    </row>
    <row r="10297" spans="1:7" x14ac:dyDescent="0.2">
      <c r="A10297" s="6" t="s">
        <v>208</v>
      </c>
      <c r="B10297" s="6" t="s">
        <v>188</v>
      </c>
      <c r="C10297" s="6" t="s">
        <v>166</v>
      </c>
      <c r="D10297">
        <v>52.309116000000003</v>
      </c>
      <c r="E10297" s="6" t="s">
        <v>34</v>
      </c>
      <c r="F10297" s="6" t="s">
        <v>33</v>
      </c>
      <c r="G10297">
        <v>20260723</v>
      </c>
    </row>
    <row r="10298" spans="1:7" x14ac:dyDescent="0.2">
      <c r="A10298" s="6" t="s">
        <v>208</v>
      </c>
      <c r="B10298" s="6" t="s">
        <v>188</v>
      </c>
      <c r="C10298" s="6" t="s">
        <v>166</v>
      </c>
      <c r="D10298">
        <v>29.499611000000002</v>
      </c>
      <c r="E10298" s="6" t="s">
        <v>36</v>
      </c>
      <c r="F10298" s="6" t="s">
        <v>35</v>
      </c>
      <c r="G10298">
        <v>20260723</v>
      </c>
    </row>
    <row r="10299" spans="1:7" x14ac:dyDescent="0.2">
      <c r="A10299" s="6" t="s">
        <v>208</v>
      </c>
      <c r="B10299" s="6" t="s">
        <v>188</v>
      </c>
      <c r="C10299" s="6" t="s">
        <v>166</v>
      </c>
      <c r="D10299">
        <v>22.809504</v>
      </c>
      <c r="E10299" s="6" t="s">
        <v>38</v>
      </c>
      <c r="F10299" s="6" t="s">
        <v>37</v>
      </c>
      <c r="G10299">
        <v>20260723</v>
      </c>
    </row>
    <row r="10300" spans="1:7" x14ac:dyDescent="0.2">
      <c r="A10300" s="6" t="s">
        <v>208</v>
      </c>
      <c r="B10300" s="6" t="s">
        <v>188</v>
      </c>
      <c r="C10300" s="6" t="s">
        <v>166</v>
      </c>
      <c r="D10300">
        <v>3807.2202900000002</v>
      </c>
      <c r="E10300" s="6" t="s">
        <v>40</v>
      </c>
      <c r="F10300" s="6" t="s">
        <v>39</v>
      </c>
      <c r="G10300">
        <v>20260723</v>
      </c>
    </row>
    <row r="10301" spans="1:7" x14ac:dyDescent="0.2">
      <c r="A10301" s="6" t="s">
        <v>208</v>
      </c>
      <c r="B10301" s="6" t="s">
        <v>188</v>
      </c>
      <c r="C10301" s="6" t="s">
        <v>166</v>
      </c>
      <c r="D10301">
        <v>3633.8699409999999</v>
      </c>
      <c r="E10301" s="6" t="s">
        <v>42</v>
      </c>
      <c r="F10301" s="6" t="s">
        <v>41</v>
      </c>
      <c r="G10301">
        <v>20260723</v>
      </c>
    </row>
    <row r="10302" spans="1:7" x14ac:dyDescent="0.2">
      <c r="A10302" s="6" t="s">
        <v>208</v>
      </c>
      <c r="B10302" s="6" t="s">
        <v>188</v>
      </c>
      <c r="C10302" s="6" t="s">
        <v>166</v>
      </c>
      <c r="D10302">
        <v>165.76718299999999</v>
      </c>
      <c r="E10302" s="6" t="s">
        <v>44</v>
      </c>
      <c r="F10302" s="6" t="s">
        <v>43</v>
      </c>
      <c r="G10302">
        <v>20260723</v>
      </c>
    </row>
    <row r="10303" spans="1:7" x14ac:dyDescent="0.2">
      <c r="A10303" s="6" t="s">
        <v>208</v>
      </c>
      <c r="B10303" s="6" t="s">
        <v>188</v>
      </c>
      <c r="C10303" s="6" t="s">
        <v>166</v>
      </c>
      <c r="D10303">
        <v>7.5831660000000003</v>
      </c>
      <c r="E10303" s="6" t="s">
        <v>46</v>
      </c>
      <c r="F10303" s="6" t="s">
        <v>45</v>
      </c>
      <c r="G10303">
        <v>20260723</v>
      </c>
    </row>
    <row r="10304" spans="1:7" x14ac:dyDescent="0.2">
      <c r="A10304" s="6" t="s">
        <v>208</v>
      </c>
      <c r="B10304" s="6" t="s">
        <v>188</v>
      </c>
      <c r="C10304" s="6" t="s">
        <v>166</v>
      </c>
      <c r="D10304">
        <v>0</v>
      </c>
      <c r="E10304" s="6" t="s">
        <v>48</v>
      </c>
      <c r="F10304" s="6" t="s">
        <v>47</v>
      </c>
      <c r="G10304">
        <v>20260723</v>
      </c>
    </row>
    <row r="10305" spans="1:7" x14ac:dyDescent="0.2">
      <c r="A10305" s="6" t="s">
        <v>208</v>
      </c>
      <c r="B10305" s="6" t="s">
        <v>188</v>
      </c>
      <c r="C10305" s="6" t="s">
        <v>166</v>
      </c>
      <c r="D10305">
        <v>338.352822</v>
      </c>
      <c r="E10305" s="6" t="s">
        <v>50</v>
      </c>
      <c r="F10305" s="6" t="s">
        <v>49</v>
      </c>
      <c r="G10305">
        <v>20260723</v>
      </c>
    </row>
    <row r="10306" spans="1:7" x14ac:dyDescent="0.2">
      <c r="A10306" s="6" t="s">
        <v>208</v>
      </c>
      <c r="B10306" s="6" t="s">
        <v>188</v>
      </c>
      <c r="C10306" s="6" t="s">
        <v>166</v>
      </c>
      <c r="D10306">
        <v>4.4262740000000003</v>
      </c>
      <c r="E10306" s="6" t="s">
        <v>52</v>
      </c>
      <c r="F10306" s="6" t="s">
        <v>51</v>
      </c>
      <c r="G10306">
        <v>20260723</v>
      </c>
    </row>
    <row r="10307" spans="1:7" x14ac:dyDescent="0.2">
      <c r="A10307" s="6" t="s">
        <v>208</v>
      </c>
      <c r="B10307" s="6" t="s">
        <v>188</v>
      </c>
      <c r="C10307" s="6" t="s">
        <v>166</v>
      </c>
      <c r="D10307">
        <v>23.008372999999999</v>
      </c>
      <c r="E10307" s="6" t="s">
        <v>54</v>
      </c>
      <c r="F10307" s="6" t="s">
        <v>53</v>
      </c>
      <c r="G10307">
        <v>20260723</v>
      </c>
    </row>
    <row r="10308" spans="1:7" x14ac:dyDescent="0.2">
      <c r="A10308" s="6" t="s">
        <v>208</v>
      </c>
      <c r="B10308" s="6" t="s">
        <v>188</v>
      </c>
      <c r="C10308" s="6" t="s">
        <v>166</v>
      </c>
      <c r="D10308">
        <v>8.0999999999999996E-3</v>
      </c>
      <c r="E10308" s="6" t="s">
        <v>56</v>
      </c>
      <c r="F10308" s="6" t="s">
        <v>55</v>
      </c>
      <c r="G10308">
        <v>20260723</v>
      </c>
    </row>
    <row r="10309" spans="1:7" x14ac:dyDescent="0.2">
      <c r="A10309" s="6" t="s">
        <v>208</v>
      </c>
      <c r="B10309" s="6" t="s">
        <v>188</v>
      </c>
      <c r="C10309" s="6" t="s">
        <v>166</v>
      </c>
      <c r="D10309">
        <v>3595.4343509999999</v>
      </c>
      <c r="E10309" s="6" t="s">
        <v>58</v>
      </c>
      <c r="F10309" s="6" t="s">
        <v>57</v>
      </c>
      <c r="G10309">
        <v>20260723</v>
      </c>
    </row>
    <row r="10310" spans="1:7" x14ac:dyDescent="0.2">
      <c r="A10310" s="6" t="s">
        <v>208</v>
      </c>
      <c r="B10310" s="6" t="s">
        <v>188</v>
      </c>
      <c r="C10310" s="6" t="s">
        <v>166</v>
      </c>
      <c r="D10310">
        <v>19.870270999999999</v>
      </c>
      <c r="E10310" s="6" t="s">
        <v>60</v>
      </c>
      <c r="F10310" s="6" t="s">
        <v>59</v>
      </c>
      <c r="G10310">
        <v>20260723</v>
      </c>
    </row>
    <row r="10311" spans="1:7" x14ac:dyDescent="0.2">
      <c r="A10311" s="6" t="s">
        <v>208</v>
      </c>
      <c r="B10311" s="6" t="s">
        <v>188</v>
      </c>
      <c r="C10311" s="6" t="s">
        <v>166</v>
      </c>
      <c r="D10311">
        <v>7.415781</v>
      </c>
      <c r="E10311" s="6" t="s">
        <v>62</v>
      </c>
      <c r="F10311" s="6" t="s">
        <v>61</v>
      </c>
      <c r="G10311">
        <v>20260723</v>
      </c>
    </row>
    <row r="10312" spans="1:7" x14ac:dyDescent="0.2">
      <c r="A10312" s="6" t="s">
        <v>208</v>
      </c>
      <c r="B10312" s="6" t="s">
        <v>188</v>
      </c>
      <c r="C10312" s="6" t="s">
        <v>166</v>
      </c>
      <c r="D10312">
        <v>3.3986459999999998</v>
      </c>
      <c r="E10312" s="6" t="s">
        <v>64</v>
      </c>
      <c r="F10312" s="6" t="s">
        <v>63</v>
      </c>
      <c r="G10312">
        <v>20260723</v>
      </c>
    </row>
    <row r="10313" spans="1:7" x14ac:dyDescent="0.2">
      <c r="A10313" s="6" t="s">
        <v>208</v>
      </c>
      <c r="B10313" s="6" t="s">
        <v>188</v>
      </c>
      <c r="C10313" s="6" t="s">
        <v>166</v>
      </c>
      <c r="D10313">
        <v>9.0558449999999997</v>
      </c>
      <c r="E10313" s="6" t="s">
        <v>66</v>
      </c>
      <c r="F10313" s="6" t="s">
        <v>65</v>
      </c>
      <c r="G10313">
        <v>20260723</v>
      </c>
    </row>
    <row r="10314" spans="1:7" x14ac:dyDescent="0.2">
      <c r="A10314" s="6" t="s">
        <v>208</v>
      </c>
      <c r="B10314" s="6" t="s">
        <v>188</v>
      </c>
      <c r="C10314" s="6" t="s">
        <v>166</v>
      </c>
      <c r="D10314">
        <v>191.46243000000001</v>
      </c>
      <c r="E10314" s="6" t="s">
        <v>68</v>
      </c>
      <c r="F10314" s="6" t="s">
        <v>67</v>
      </c>
      <c r="G10314">
        <v>20260723</v>
      </c>
    </row>
    <row r="10315" spans="1:7" x14ac:dyDescent="0.2">
      <c r="A10315" s="6" t="s">
        <v>208</v>
      </c>
      <c r="B10315" s="6" t="s">
        <v>188</v>
      </c>
      <c r="C10315" s="6" t="s">
        <v>166</v>
      </c>
      <c r="D10315">
        <v>163.44251499999999</v>
      </c>
      <c r="E10315" s="6" t="s">
        <v>70</v>
      </c>
      <c r="F10315" s="6" t="s">
        <v>69</v>
      </c>
      <c r="G10315">
        <v>20260723</v>
      </c>
    </row>
    <row r="10316" spans="1:7" x14ac:dyDescent="0.2">
      <c r="A10316" s="6" t="s">
        <v>208</v>
      </c>
      <c r="B10316" s="6" t="s">
        <v>188</v>
      </c>
      <c r="C10316" s="6" t="s">
        <v>166</v>
      </c>
      <c r="D10316">
        <v>161.81765300000001</v>
      </c>
      <c r="E10316" s="6" t="s">
        <v>72</v>
      </c>
      <c r="F10316" s="6" t="s">
        <v>71</v>
      </c>
      <c r="G10316">
        <v>20260723</v>
      </c>
    </row>
    <row r="10317" spans="1:7" x14ac:dyDescent="0.2">
      <c r="A10317" s="6" t="s">
        <v>208</v>
      </c>
      <c r="B10317" s="6" t="s">
        <v>188</v>
      </c>
      <c r="C10317" s="6" t="s">
        <v>166</v>
      </c>
      <c r="D10317">
        <v>1.6248610000000001</v>
      </c>
      <c r="E10317" s="6" t="s">
        <v>74</v>
      </c>
      <c r="F10317" s="6" t="s">
        <v>73</v>
      </c>
      <c r="G10317">
        <v>20260723</v>
      </c>
    </row>
    <row r="10318" spans="1:7" x14ac:dyDescent="0.2">
      <c r="A10318" s="6" t="s">
        <v>208</v>
      </c>
      <c r="B10318" s="6" t="s">
        <v>188</v>
      </c>
      <c r="C10318" s="6" t="s">
        <v>166</v>
      </c>
      <c r="D10318">
        <v>18.736681000000001</v>
      </c>
      <c r="E10318" s="6" t="s">
        <v>76</v>
      </c>
      <c r="F10318" s="6" t="s">
        <v>75</v>
      </c>
      <c r="G10318">
        <v>20260723</v>
      </c>
    </row>
    <row r="10319" spans="1:7" x14ac:dyDescent="0.2">
      <c r="A10319" s="6" t="s">
        <v>208</v>
      </c>
      <c r="B10319" s="6" t="s">
        <v>188</v>
      </c>
      <c r="C10319" s="6" t="s">
        <v>166</v>
      </c>
      <c r="D10319">
        <v>9.3256899999999998</v>
      </c>
      <c r="E10319" s="6" t="s">
        <v>78</v>
      </c>
      <c r="F10319" s="6" t="s">
        <v>77</v>
      </c>
      <c r="G10319">
        <v>20260723</v>
      </c>
    </row>
    <row r="10320" spans="1:7" x14ac:dyDescent="0.2">
      <c r="A10320" s="6" t="s">
        <v>208</v>
      </c>
      <c r="B10320" s="6" t="s">
        <v>188</v>
      </c>
      <c r="C10320" s="6" t="s">
        <v>166</v>
      </c>
      <c r="D10320">
        <v>9.4109909999999992</v>
      </c>
      <c r="E10320" s="6" t="s">
        <v>80</v>
      </c>
      <c r="F10320" s="6" t="s">
        <v>79</v>
      </c>
      <c r="G10320">
        <v>20260723</v>
      </c>
    </row>
    <row r="10321" spans="1:7" x14ac:dyDescent="0.2">
      <c r="A10321" s="6" t="s">
        <v>208</v>
      </c>
      <c r="B10321" s="6" t="s">
        <v>188</v>
      </c>
      <c r="C10321" s="6" t="s">
        <v>166</v>
      </c>
      <c r="D10321">
        <v>9.2832360000000005</v>
      </c>
      <c r="E10321" s="6" t="s">
        <v>82</v>
      </c>
      <c r="F10321" s="6" t="s">
        <v>81</v>
      </c>
      <c r="G10321">
        <v>20260723</v>
      </c>
    </row>
    <row r="10322" spans="1:7" x14ac:dyDescent="0.2">
      <c r="A10322" s="6" t="s">
        <v>208</v>
      </c>
      <c r="B10322" s="6" t="s">
        <v>188</v>
      </c>
      <c r="C10322" s="6" t="s">
        <v>166</v>
      </c>
      <c r="D10322">
        <v>1.4215370000000001</v>
      </c>
      <c r="E10322" s="6" t="s">
        <v>84</v>
      </c>
      <c r="F10322" s="6" t="s">
        <v>83</v>
      </c>
      <c r="G10322">
        <v>20260723</v>
      </c>
    </row>
    <row r="10323" spans="1:7" x14ac:dyDescent="0.2">
      <c r="A10323" s="6" t="s">
        <v>208</v>
      </c>
      <c r="B10323" s="6" t="s">
        <v>188</v>
      </c>
      <c r="C10323" s="6" t="s">
        <v>166</v>
      </c>
      <c r="D10323">
        <v>94.788415000000001</v>
      </c>
      <c r="E10323" s="6" t="s">
        <v>86</v>
      </c>
      <c r="F10323" s="6" t="s">
        <v>85</v>
      </c>
      <c r="G10323">
        <v>20260723</v>
      </c>
    </row>
    <row r="10324" spans="1:7" x14ac:dyDescent="0.2">
      <c r="A10324" s="6" t="s">
        <v>208</v>
      </c>
      <c r="B10324" s="6" t="s">
        <v>188</v>
      </c>
      <c r="C10324" s="6" t="s">
        <v>166</v>
      </c>
      <c r="D10324">
        <v>11.770523000000001</v>
      </c>
      <c r="E10324" s="6" t="s">
        <v>88</v>
      </c>
      <c r="F10324" s="6" t="s">
        <v>87</v>
      </c>
      <c r="G10324">
        <v>20260723</v>
      </c>
    </row>
    <row r="10325" spans="1:7" x14ac:dyDescent="0.2">
      <c r="A10325" s="6" t="s">
        <v>208</v>
      </c>
      <c r="B10325" s="6" t="s">
        <v>188</v>
      </c>
      <c r="C10325" s="6" t="s">
        <v>166</v>
      </c>
      <c r="D10325">
        <v>58.737537000000003</v>
      </c>
      <c r="E10325" s="6" t="s">
        <v>90</v>
      </c>
      <c r="F10325" s="6" t="s">
        <v>89</v>
      </c>
      <c r="G10325">
        <v>20260723</v>
      </c>
    </row>
    <row r="10326" spans="1:7" x14ac:dyDescent="0.2">
      <c r="A10326" s="6" t="s">
        <v>208</v>
      </c>
      <c r="B10326" s="6" t="s">
        <v>188</v>
      </c>
      <c r="C10326" s="6" t="s">
        <v>166</v>
      </c>
      <c r="D10326">
        <v>0</v>
      </c>
      <c r="E10326" s="6" t="s">
        <v>92</v>
      </c>
      <c r="F10326" s="6" t="s">
        <v>91</v>
      </c>
      <c r="G10326">
        <v>20260723</v>
      </c>
    </row>
    <row r="10327" spans="1:7" x14ac:dyDescent="0.2">
      <c r="A10327" s="6" t="s">
        <v>208</v>
      </c>
      <c r="B10327" s="6" t="s">
        <v>188</v>
      </c>
      <c r="C10327" s="6" t="s">
        <v>166</v>
      </c>
      <c r="D10327">
        <v>0</v>
      </c>
      <c r="E10327" s="6" t="s">
        <v>94</v>
      </c>
      <c r="F10327" s="6" t="s">
        <v>93</v>
      </c>
      <c r="G10327">
        <v>20260723</v>
      </c>
    </row>
    <row r="10328" spans="1:7" x14ac:dyDescent="0.2">
      <c r="A10328" s="6" t="s">
        <v>208</v>
      </c>
      <c r="B10328" s="6" t="s">
        <v>188</v>
      </c>
      <c r="C10328" s="6" t="s">
        <v>166</v>
      </c>
      <c r="D10328">
        <v>182.65616499999999</v>
      </c>
      <c r="E10328" s="6" t="s">
        <v>96</v>
      </c>
      <c r="F10328" s="6" t="s">
        <v>95</v>
      </c>
      <c r="G10328">
        <v>20260723</v>
      </c>
    </row>
    <row r="10329" spans="1:7" x14ac:dyDescent="0.2">
      <c r="A10329" s="6" t="s">
        <v>208</v>
      </c>
      <c r="B10329" s="6" t="s">
        <v>188</v>
      </c>
      <c r="C10329" s="6" t="s">
        <v>166</v>
      </c>
      <c r="D10329">
        <v>15.301987</v>
      </c>
      <c r="E10329" s="6" t="s">
        <v>98</v>
      </c>
      <c r="F10329" s="6" t="s">
        <v>97</v>
      </c>
      <c r="G10329">
        <v>20260723</v>
      </c>
    </row>
    <row r="10330" spans="1:7" x14ac:dyDescent="0.2">
      <c r="A10330" s="6" t="s">
        <v>208</v>
      </c>
      <c r="B10330" s="6" t="s">
        <v>188</v>
      </c>
      <c r="C10330" s="6" t="s">
        <v>166</v>
      </c>
      <c r="D10330">
        <v>8648.8572499999991</v>
      </c>
      <c r="E10330" s="6" t="s">
        <v>100</v>
      </c>
      <c r="F10330" s="6" t="s">
        <v>99</v>
      </c>
      <c r="G10330">
        <v>20260723</v>
      </c>
    </row>
    <row r="10331" spans="1:7" x14ac:dyDescent="0.2">
      <c r="A10331" s="6" t="s">
        <v>208</v>
      </c>
      <c r="B10331" s="6" t="s">
        <v>188</v>
      </c>
      <c r="C10331" s="6" t="s">
        <v>166</v>
      </c>
      <c r="E10331" s="6" t="s">
        <v>102</v>
      </c>
      <c r="F10331" s="6" t="s">
        <v>101</v>
      </c>
      <c r="G10331">
        <v>20260723</v>
      </c>
    </row>
    <row r="10332" spans="1:7" x14ac:dyDescent="0.2">
      <c r="A10332" s="6" t="s">
        <v>208</v>
      </c>
      <c r="B10332" s="6" t="s">
        <v>188</v>
      </c>
      <c r="C10332" s="6" t="s">
        <v>166</v>
      </c>
      <c r="D10332">
        <v>857.05693699999995</v>
      </c>
      <c r="E10332" s="6" t="s">
        <v>167</v>
      </c>
      <c r="F10332" s="6" t="s">
        <v>103</v>
      </c>
      <c r="G10332">
        <v>20260723</v>
      </c>
    </row>
    <row r="10333" spans="1:7" x14ac:dyDescent="0.2">
      <c r="A10333" s="6" t="s">
        <v>208</v>
      </c>
      <c r="B10333" s="6" t="s">
        <v>188</v>
      </c>
      <c r="C10333" s="6" t="s">
        <v>166</v>
      </c>
      <c r="D10333">
        <v>830.56118100000003</v>
      </c>
      <c r="E10333" s="6" t="s">
        <v>168</v>
      </c>
      <c r="F10333" s="6" t="s">
        <v>104</v>
      </c>
      <c r="G10333">
        <v>20260723</v>
      </c>
    </row>
    <row r="10334" spans="1:7" x14ac:dyDescent="0.2">
      <c r="A10334" s="6" t="s">
        <v>208</v>
      </c>
      <c r="B10334" s="6" t="s">
        <v>188</v>
      </c>
      <c r="C10334" s="6" t="s">
        <v>166</v>
      </c>
      <c r="D10334">
        <v>0</v>
      </c>
      <c r="E10334" s="6" t="s">
        <v>106</v>
      </c>
      <c r="F10334" s="6" t="s">
        <v>105</v>
      </c>
      <c r="G10334">
        <v>20260723</v>
      </c>
    </row>
    <row r="10335" spans="1:7" x14ac:dyDescent="0.2">
      <c r="A10335" s="6" t="s">
        <v>208</v>
      </c>
      <c r="B10335" s="6" t="s">
        <v>188</v>
      </c>
      <c r="C10335" s="6" t="s">
        <v>166</v>
      </c>
      <c r="D10335">
        <v>768.85777299999995</v>
      </c>
      <c r="E10335" s="6" t="s">
        <v>108</v>
      </c>
      <c r="F10335" s="6" t="s">
        <v>107</v>
      </c>
      <c r="G10335">
        <v>20260723</v>
      </c>
    </row>
    <row r="10336" spans="1:7" x14ac:dyDescent="0.2">
      <c r="A10336" s="6" t="s">
        <v>208</v>
      </c>
      <c r="B10336" s="6" t="s">
        <v>188</v>
      </c>
      <c r="C10336" s="6" t="s">
        <v>166</v>
      </c>
      <c r="D10336">
        <v>61.703406999999999</v>
      </c>
      <c r="E10336" s="6" t="s">
        <v>110</v>
      </c>
      <c r="F10336" s="6" t="s">
        <v>109</v>
      </c>
      <c r="G10336">
        <v>20260723</v>
      </c>
    </row>
    <row r="10337" spans="1:7" x14ac:dyDescent="0.2">
      <c r="A10337" s="6" t="s">
        <v>208</v>
      </c>
      <c r="B10337" s="6" t="s">
        <v>188</v>
      </c>
      <c r="C10337" s="6" t="s">
        <v>166</v>
      </c>
      <c r="D10337">
        <v>26.495757000000001</v>
      </c>
      <c r="E10337" s="6" t="s">
        <v>112</v>
      </c>
      <c r="F10337" s="6" t="s">
        <v>111</v>
      </c>
      <c r="G10337">
        <v>20260723</v>
      </c>
    </row>
    <row r="10338" spans="1:7" x14ac:dyDescent="0.2">
      <c r="A10338" s="6" t="s">
        <v>208</v>
      </c>
      <c r="B10338" s="6" t="s">
        <v>188</v>
      </c>
      <c r="C10338" s="6" t="s">
        <v>166</v>
      </c>
      <c r="D10338">
        <v>0</v>
      </c>
      <c r="E10338" s="6" t="s">
        <v>106</v>
      </c>
      <c r="F10338" s="6" t="s">
        <v>113</v>
      </c>
      <c r="G10338">
        <v>20260723</v>
      </c>
    </row>
    <row r="10339" spans="1:7" x14ac:dyDescent="0.2">
      <c r="A10339" s="6" t="s">
        <v>208</v>
      </c>
      <c r="B10339" s="6" t="s">
        <v>188</v>
      </c>
      <c r="C10339" s="6" t="s">
        <v>166</v>
      </c>
      <c r="D10339">
        <v>20.223436</v>
      </c>
      <c r="E10339" s="6" t="s">
        <v>108</v>
      </c>
      <c r="F10339" s="6" t="s">
        <v>114</v>
      </c>
      <c r="G10339">
        <v>20260723</v>
      </c>
    </row>
    <row r="10340" spans="1:7" x14ac:dyDescent="0.2">
      <c r="A10340" s="6" t="s">
        <v>208</v>
      </c>
      <c r="B10340" s="6" t="s">
        <v>188</v>
      </c>
      <c r="C10340" s="6" t="s">
        <v>166</v>
      </c>
      <c r="D10340">
        <v>6.2723209999999998</v>
      </c>
      <c r="E10340" s="6" t="s">
        <v>110</v>
      </c>
      <c r="F10340" s="6" t="s">
        <v>115</v>
      </c>
      <c r="G10340">
        <v>20260723</v>
      </c>
    </row>
    <row r="10341" spans="1:7" x14ac:dyDescent="0.2">
      <c r="A10341" s="6" t="s">
        <v>208</v>
      </c>
      <c r="B10341" s="6" t="s">
        <v>188</v>
      </c>
      <c r="C10341" s="6" t="s">
        <v>166</v>
      </c>
      <c r="D10341">
        <v>1997.5869049999999</v>
      </c>
      <c r="E10341" s="6" t="s">
        <v>117</v>
      </c>
      <c r="F10341" s="6" t="s">
        <v>116</v>
      </c>
      <c r="G10341">
        <v>20260723</v>
      </c>
    </row>
    <row r="10342" spans="1:7" x14ac:dyDescent="0.2">
      <c r="A10342" s="6" t="s">
        <v>208</v>
      </c>
      <c r="B10342" s="6" t="s">
        <v>188</v>
      </c>
      <c r="C10342" s="6" t="s">
        <v>166</v>
      </c>
      <c r="D10342">
        <v>-8.1335610000000003</v>
      </c>
      <c r="E10342" s="6" t="s">
        <v>119</v>
      </c>
      <c r="F10342" s="6" t="s">
        <v>118</v>
      </c>
      <c r="G10342">
        <v>20260723</v>
      </c>
    </row>
    <row r="10343" spans="1:7" x14ac:dyDescent="0.2">
      <c r="A10343" s="6" t="s">
        <v>208</v>
      </c>
      <c r="B10343" s="6" t="s">
        <v>188</v>
      </c>
      <c r="C10343" s="6" t="s">
        <v>166</v>
      </c>
      <c r="D10343">
        <v>0</v>
      </c>
      <c r="E10343" s="6" t="s">
        <v>106</v>
      </c>
      <c r="F10343" s="6" t="s">
        <v>120</v>
      </c>
      <c r="G10343">
        <v>20260723</v>
      </c>
    </row>
    <row r="10344" spans="1:7" x14ac:dyDescent="0.2">
      <c r="A10344" s="6" t="s">
        <v>208</v>
      </c>
      <c r="B10344" s="6" t="s">
        <v>188</v>
      </c>
      <c r="C10344" s="6" t="s">
        <v>166</v>
      </c>
      <c r="D10344">
        <v>-14.821039000000001</v>
      </c>
      <c r="E10344" s="6" t="s">
        <v>108</v>
      </c>
      <c r="F10344" s="6" t="s">
        <v>121</v>
      </c>
      <c r="G10344">
        <v>20260723</v>
      </c>
    </row>
    <row r="10345" spans="1:7" x14ac:dyDescent="0.2">
      <c r="A10345" s="6" t="s">
        <v>208</v>
      </c>
      <c r="B10345" s="6" t="s">
        <v>188</v>
      </c>
      <c r="C10345" s="6" t="s">
        <v>166</v>
      </c>
      <c r="D10345">
        <v>6.6874779999999996</v>
      </c>
      <c r="E10345" s="6" t="s">
        <v>110</v>
      </c>
      <c r="F10345" s="6" t="s">
        <v>122</v>
      </c>
      <c r="G10345">
        <v>20260723</v>
      </c>
    </row>
    <row r="10346" spans="1:7" x14ac:dyDescent="0.2">
      <c r="A10346" s="6" t="s">
        <v>208</v>
      </c>
      <c r="B10346" s="6" t="s">
        <v>188</v>
      </c>
      <c r="C10346" s="6" t="s">
        <v>166</v>
      </c>
      <c r="D10346">
        <v>2005.720466</v>
      </c>
      <c r="E10346" s="6" t="s">
        <v>169</v>
      </c>
      <c r="F10346" s="6" t="s">
        <v>123</v>
      </c>
      <c r="G10346">
        <v>20260723</v>
      </c>
    </row>
    <row r="10347" spans="1:7" x14ac:dyDescent="0.2">
      <c r="A10347" s="6" t="s">
        <v>208</v>
      </c>
      <c r="B10347" s="6" t="s">
        <v>188</v>
      </c>
      <c r="C10347" s="6" t="s">
        <v>166</v>
      </c>
      <c r="D10347">
        <v>0</v>
      </c>
      <c r="E10347" s="6" t="s">
        <v>106</v>
      </c>
      <c r="F10347" s="6" t="s">
        <v>124</v>
      </c>
      <c r="G10347">
        <v>20260723</v>
      </c>
    </row>
    <row r="10348" spans="1:7" x14ac:dyDescent="0.2">
      <c r="A10348" s="6" t="s">
        <v>208</v>
      </c>
      <c r="B10348" s="6" t="s">
        <v>188</v>
      </c>
      <c r="C10348" s="6" t="s">
        <v>166</v>
      </c>
      <c r="D10348">
        <v>1933.3430980000001</v>
      </c>
      <c r="E10348" s="6" t="s">
        <v>108</v>
      </c>
      <c r="F10348" s="6" t="s">
        <v>125</v>
      </c>
      <c r="G10348">
        <v>20260723</v>
      </c>
    </row>
    <row r="10349" spans="1:7" x14ac:dyDescent="0.2">
      <c r="A10349" s="6" t="s">
        <v>208</v>
      </c>
      <c r="B10349" s="6" t="s">
        <v>188</v>
      </c>
      <c r="C10349" s="6" t="s">
        <v>166</v>
      </c>
      <c r="D10349">
        <v>72.377368000000004</v>
      </c>
      <c r="E10349" s="6" t="s">
        <v>110</v>
      </c>
      <c r="F10349" s="6" t="s">
        <v>126</v>
      </c>
      <c r="G10349">
        <v>20260723</v>
      </c>
    </row>
    <row r="10350" spans="1:7" x14ac:dyDescent="0.2">
      <c r="A10350" s="6" t="s">
        <v>208</v>
      </c>
      <c r="B10350" s="6" t="s">
        <v>188</v>
      </c>
      <c r="C10350" s="6" t="s">
        <v>166</v>
      </c>
      <c r="D10350">
        <v>3350.2452669999998</v>
      </c>
      <c r="E10350" s="6" t="s">
        <v>170</v>
      </c>
      <c r="F10350" s="6" t="s">
        <v>127</v>
      </c>
      <c r="G10350">
        <v>20260723</v>
      </c>
    </row>
    <row r="10351" spans="1:7" x14ac:dyDescent="0.2">
      <c r="A10351" s="6" t="s">
        <v>208</v>
      </c>
      <c r="B10351" s="6" t="s">
        <v>188</v>
      </c>
      <c r="C10351" s="6" t="s">
        <v>166</v>
      </c>
      <c r="D10351">
        <v>0</v>
      </c>
      <c r="E10351" s="6" t="s">
        <v>106</v>
      </c>
      <c r="F10351" s="6" t="s">
        <v>128</v>
      </c>
      <c r="G10351">
        <v>20260723</v>
      </c>
    </row>
    <row r="10352" spans="1:7" x14ac:dyDescent="0.2">
      <c r="A10352" s="6" t="s">
        <v>208</v>
      </c>
      <c r="B10352" s="6" t="s">
        <v>188</v>
      </c>
      <c r="C10352" s="6" t="s">
        <v>166</v>
      </c>
      <c r="D10352">
        <v>3256.8017490000002</v>
      </c>
      <c r="E10352" s="6" t="s">
        <v>108</v>
      </c>
      <c r="F10352" s="6" t="s">
        <v>129</v>
      </c>
      <c r="G10352">
        <v>20260723</v>
      </c>
    </row>
    <row r="10353" spans="1:7" x14ac:dyDescent="0.2">
      <c r="A10353" s="6" t="s">
        <v>208</v>
      </c>
      <c r="B10353" s="6" t="s">
        <v>188</v>
      </c>
      <c r="C10353" s="6" t="s">
        <v>166</v>
      </c>
      <c r="D10353">
        <v>93.443517999999997</v>
      </c>
      <c r="E10353" s="6" t="s">
        <v>110</v>
      </c>
      <c r="F10353" s="6" t="s">
        <v>130</v>
      </c>
      <c r="G10353">
        <v>20260723</v>
      </c>
    </row>
    <row r="10354" spans="1:7" x14ac:dyDescent="0.2">
      <c r="A10354" s="6" t="s">
        <v>208</v>
      </c>
      <c r="B10354" s="6" t="s">
        <v>188</v>
      </c>
      <c r="C10354" s="6" t="s">
        <v>166</v>
      </c>
      <c r="E10354" s="6" t="s">
        <v>132</v>
      </c>
      <c r="F10354" s="6" t="s">
        <v>131</v>
      </c>
      <c r="G10354">
        <v>20260723</v>
      </c>
    </row>
    <row r="10355" spans="1:7" x14ac:dyDescent="0.2">
      <c r="A10355" s="6" t="s">
        <v>208</v>
      </c>
      <c r="B10355" s="6" t="s">
        <v>188</v>
      </c>
      <c r="C10355" s="6" t="s">
        <v>166</v>
      </c>
      <c r="D10355">
        <v>0</v>
      </c>
      <c r="E10355" s="6" t="s">
        <v>134</v>
      </c>
      <c r="F10355" s="6" t="s">
        <v>133</v>
      </c>
      <c r="G10355">
        <v>20260723</v>
      </c>
    </row>
    <row r="10356" spans="1:7" x14ac:dyDescent="0.2">
      <c r="A10356" s="6" t="s">
        <v>208</v>
      </c>
      <c r="B10356" s="6" t="s">
        <v>188</v>
      </c>
      <c r="C10356" s="6" t="s">
        <v>166</v>
      </c>
      <c r="D10356">
        <v>34.326993000000002</v>
      </c>
      <c r="E10356" s="6" t="s">
        <v>136</v>
      </c>
      <c r="F10356" s="6" t="s">
        <v>135</v>
      </c>
      <c r="G10356">
        <v>20260723</v>
      </c>
    </row>
    <row r="10357" spans="1:7" x14ac:dyDescent="0.2">
      <c r="A10357" s="6" t="s">
        <v>208</v>
      </c>
      <c r="B10357" s="6" t="s">
        <v>188</v>
      </c>
      <c r="C10357" s="6" t="s">
        <v>166</v>
      </c>
      <c r="D10357">
        <v>0.24384500000000001</v>
      </c>
      <c r="E10357" s="6" t="s">
        <v>138</v>
      </c>
      <c r="F10357" s="6" t="s">
        <v>137</v>
      </c>
      <c r="G10357">
        <v>20260723</v>
      </c>
    </row>
    <row r="10358" spans="1:7" x14ac:dyDescent="0.2">
      <c r="A10358" s="6" t="s">
        <v>208</v>
      </c>
      <c r="B10358" s="6" t="s">
        <v>188</v>
      </c>
      <c r="C10358" s="6" t="s">
        <v>166</v>
      </c>
      <c r="D10358">
        <v>37.454255000000003</v>
      </c>
      <c r="E10358" s="6" t="s">
        <v>140</v>
      </c>
      <c r="F10358" s="6" t="s">
        <v>139</v>
      </c>
      <c r="G10358">
        <v>20260723</v>
      </c>
    </row>
    <row r="10359" spans="1:7" x14ac:dyDescent="0.2">
      <c r="A10359" s="6" t="s">
        <v>208</v>
      </c>
      <c r="B10359" s="6" t="s">
        <v>188</v>
      </c>
      <c r="C10359" s="6" t="s">
        <v>166</v>
      </c>
      <c r="D10359">
        <v>99.561839000000006</v>
      </c>
      <c r="E10359" s="6" t="s">
        <v>142</v>
      </c>
      <c r="F10359" s="6" t="s">
        <v>141</v>
      </c>
      <c r="G10359">
        <v>20260723</v>
      </c>
    </row>
    <row r="10360" spans="1:7" x14ac:dyDescent="0.2">
      <c r="A10360" s="6" t="s">
        <v>208</v>
      </c>
      <c r="B10360" s="6" t="s">
        <v>188</v>
      </c>
      <c r="C10360" s="6" t="s">
        <v>166</v>
      </c>
      <c r="D10360">
        <v>3.4629669999999999</v>
      </c>
      <c r="E10360" s="6" t="s">
        <v>52</v>
      </c>
      <c r="F10360" s="6" t="s">
        <v>143</v>
      </c>
      <c r="G10360">
        <v>20260723</v>
      </c>
    </row>
    <row r="10361" spans="1:7" x14ac:dyDescent="0.2">
      <c r="A10361" s="6" t="s">
        <v>208</v>
      </c>
      <c r="B10361" s="6" t="s">
        <v>188</v>
      </c>
      <c r="C10361" s="6" t="s">
        <v>166</v>
      </c>
      <c r="D10361">
        <v>0</v>
      </c>
      <c r="E10361" s="6" t="s">
        <v>145</v>
      </c>
      <c r="F10361" s="6" t="s">
        <v>144</v>
      </c>
      <c r="G10361">
        <v>20260723</v>
      </c>
    </row>
    <row r="10362" spans="1:7" x14ac:dyDescent="0.2">
      <c r="A10362" s="6" t="s">
        <v>208</v>
      </c>
      <c r="B10362" s="6" t="s">
        <v>188</v>
      </c>
      <c r="C10362" s="6" t="s">
        <v>166</v>
      </c>
      <c r="D10362">
        <v>5.97715</v>
      </c>
      <c r="E10362" s="6" t="s">
        <v>147</v>
      </c>
      <c r="F10362" s="6" t="s">
        <v>146</v>
      </c>
      <c r="G10362">
        <v>20260723</v>
      </c>
    </row>
    <row r="10363" spans="1:7" x14ac:dyDescent="0.2">
      <c r="A10363" s="6" t="s">
        <v>208</v>
      </c>
      <c r="B10363" s="6" t="s">
        <v>188</v>
      </c>
      <c r="C10363" s="6" t="s">
        <v>166</v>
      </c>
      <c r="D10363">
        <v>175.49643599999999</v>
      </c>
      <c r="E10363" s="6" t="s">
        <v>149</v>
      </c>
      <c r="F10363" s="6" t="s">
        <v>148</v>
      </c>
      <c r="G10363">
        <v>20260723</v>
      </c>
    </row>
    <row r="10364" spans="1:7" x14ac:dyDescent="0.2">
      <c r="A10364" s="6" t="s">
        <v>208</v>
      </c>
      <c r="B10364" s="6" t="s">
        <v>188</v>
      </c>
      <c r="C10364" s="6" t="s">
        <v>166</v>
      </c>
      <c r="D10364">
        <v>61.719633999999999</v>
      </c>
      <c r="E10364" s="6" t="s">
        <v>151</v>
      </c>
      <c r="F10364" s="6" t="s">
        <v>150</v>
      </c>
      <c r="G10364">
        <v>20260723</v>
      </c>
    </row>
    <row r="10365" spans="1:7" x14ac:dyDescent="0.2">
      <c r="A10365" s="6" t="s">
        <v>208</v>
      </c>
      <c r="B10365" s="6" t="s">
        <v>188</v>
      </c>
      <c r="C10365" s="6" t="s">
        <v>166</v>
      </c>
      <c r="D10365">
        <v>83.881004000000004</v>
      </c>
      <c r="E10365" s="6" t="s">
        <v>153</v>
      </c>
      <c r="F10365" s="6" t="s">
        <v>152</v>
      </c>
      <c r="G10365">
        <v>20260723</v>
      </c>
    </row>
    <row r="10366" spans="1:7" x14ac:dyDescent="0.2">
      <c r="A10366" s="6" t="s">
        <v>208</v>
      </c>
      <c r="B10366" s="6" t="s">
        <v>188</v>
      </c>
      <c r="C10366" s="6" t="s">
        <v>166</v>
      </c>
      <c r="D10366">
        <v>8.8013840000000005</v>
      </c>
      <c r="E10366" s="6" t="s">
        <v>155</v>
      </c>
      <c r="F10366" s="6" t="s">
        <v>154</v>
      </c>
      <c r="G10366">
        <v>20260723</v>
      </c>
    </row>
    <row r="10367" spans="1:7" x14ac:dyDescent="0.2">
      <c r="A10367" s="6" t="s">
        <v>208</v>
      </c>
      <c r="B10367" s="6" t="s">
        <v>188</v>
      </c>
      <c r="C10367" s="6" t="s">
        <v>166</v>
      </c>
      <c r="D10367">
        <v>0</v>
      </c>
      <c r="E10367" s="6" t="s">
        <v>157</v>
      </c>
      <c r="F10367" s="6" t="s">
        <v>156</v>
      </c>
      <c r="G10367">
        <v>20260723</v>
      </c>
    </row>
    <row r="10368" spans="1:7" x14ac:dyDescent="0.2">
      <c r="A10368" s="6" t="s">
        <v>208</v>
      </c>
      <c r="B10368" s="6" t="s">
        <v>188</v>
      </c>
      <c r="C10368" s="6" t="s">
        <v>166</v>
      </c>
      <c r="D10368">
        <v>8.8013840000000005</v>
      </c>
      <c r="E10368" s="6" t="s">
        <v>159</v>
      </c>
      <c r="F10368" s="6" t="s">
        <v>158</v>
      </c>
      <c r="G10368">
        <v>20260723</v>
      </c>
    </row>
    <row r="10369" spans="1:7" x14ac:dyDescent="0.2">
      <c r="A10369" s="6" t="s">
        <v>208</v>
      </c>
      <c r="B10369" s="6" t="s">
        <v>188</v>
      </c>
      <c r="C10369" s="6" t="s">
        <v>166</v>
      </c>
      <c r="D10369">
        <v>60.357263000000003</v>
      </c>
      <c r="E10369" s="6" t="s">
        <v>161</v>
      </c>
      <c r="F10369" s="6" t="s">
        <v>160</v>
      </c>
      <c r="G10369">
        <v>20260723</v>
      </c>
    </row>
    <row r="10370" spans="1:7" x14ac:dyDescent="0.2">
      <c r="A10370" s="6" t="s">
        <v>208</v>
      </c>
      <c r="B10370" s="6" t="s">
        <v>188</v>
      </c>
      <c r="C10370" s="6" t="s">
        <v>166</v>
      </c>
      <c r="D10370">
        <v>6776.1718769999998</v>
      </c>
      <c r="E10370" s="6" t="s">
        <v>163</v>
      </c>
      <c r="F10370" s="6" t="s">
        <v>162</v>
      </c>
      <c r="G10370">
        <v>20260723</v>
      </c>
    </row>
    <row r="10371" spans="1:7" x14ac:dyDescent="0.2">
      <c r="A10371" s="6" t="s">
        <v>208</v>
      </c>
      <c r="B10371" s="6" t="s">
        <v>188</v>
      </c>
      <c r="C10371" s="6" t="s">
        <v>166</v>
      </c>
      <c r="D10371">
        <v>1872.685373</v>
      </c>
      <c r="E10371" s="6" t="s">
        <v>165</v>
      </c>
      <c r="F10371" s="6" t="s">
        <v>164</v>
      </c>
      <c r="G10371">
        <v>20260723</v>
      </c>
    </row>
    <row r="10372" spans="1:7" x14ac:dyDescent="0.2">
      <c r="A10372" s="6" t="s">
        <v>208</v>
      </c>
      <c r="B10372" s="6" t="s">
        <v>189</v>
      </c>
      <c r="C10372" s="6" t="s">
        <v>166</v>
      </c>
      <c r="E10372" s="6" t="s">
        <v>12</v>
      </c>
      <c r="F10372" s="6" t="s">
        <v>11</v>
      </c>
      <c r="G10372">
        <v>20260723</v>
      </c>
    </row>
    <row r="10373" spans="1:7" x14ac:dyDescent="0.2">
      <c r="A10373" s="6" t="s">
        <v>208</v>
      </c>
      <c r="B10373" s="6" t="s">
        <v>189</v>
      </c>
      <c r="C10373" s="6" t="s">
        <v>166</v>
      </c>
      <c r="E10373" s="6" t="s">
        <v>16</v>
      </c>
      <c r="F10373" s="6" t="s">
        <v>15</v>
      </c>
      <c r="G10373">
        <v>20260723</v>
      </c>
    </row>
    <row r="10374" spans="1:7" x14ac:dyDescent="0.2">
      <c r="A10374" s="6" t="s">
        <v>208</v>
      </c>
      <c r="B10374" s="6" t="s">
        <v>189</v>
      </c>
      <c r="C10374" s="6" t="s">
        <v>166</v>
      </c>
      <c r="E10374" s="6" t="s">
        <v>18</v>
      </c>
      <c r="F10374" s="6" t="s">
        <v>17</v>
      </c>
      <c r="G10374">
        <v>20260723</v>
      </c>
    </row>
    <row r="10375" spans="1:7" x14ac:dyDescent="0.2">
      <c r="A10375" s="6" t="s">
        <v>208</v>
      </c>
      <c r="B10375" s="6" t="s">
        <v>189</v>
      </c>
      <c r="C10375" s="6" t="s">
        <v>166</v>
      </c>
      <c r="D10375">
        <v>0</v>
      </c>
      <c r="E10375" s="6" t="s">
        <v>20</v>
      </c>
      <c r="F10375" s="6" t="s">
        <v>19</v>
      </c>
      <c r="G10375">
        <v>20260723</v>
      </c>
    </row>
    <row r="10376" spans="1:7" x14ac:dyDescent="0.2">
      <c r="A10376" s="6" t="s">
        <v>208</v>
      </c>
      <c r="B10376" s="6" t="s">
        <v>189</v>
      </c>
      <c r="C10376" s="6" t="s">
        <v>166</v>
      </c>
      <c r="D10376">
        <v>4.9727889999999997</v>
      </c>
      <c r="E10376" s="6" t="s">
        <v>22</v>
      </c>
      <c r="F10376" s="6" t="s">
        <v>21</v>
      </c>
      <c r="G10376">
        <v>20260723</v>
      </c>
    </row>
    <row r="10377" spans="1:7" x14ac:dyDescent="0.2">
      <c r="A10377" s="6" t="s">
        <v>208</v>
      </c>
      <c r="B10377" s="6" t="s">
        <v>189</v>
      </c>
      <c r="C10377" s="6" t="s">
        <v>166</v>
      </c>
      <c r="D10377">
        <v>0</v>
      </c>
      <c r="E10377" s="6" t="s">
        <v>24</v>
      </c>
      <c r="F10377" s="6" t="s">
        <v>23</v>
      </c>
      <c r="G10377">
        <v>20260723</v>
      </c>
    </row>
    <row r="10378" spans="1:7" x14ac:dyDescent="0.2">
      <c r="A10378" s="6" t="s">
        <v>208</v>
      </c>
      <c r="B10378" s="6" t="s">
        <v>189</v>
      </c>
      <c r="C10378" s="6" t="s">
        <v>166</v>
      </c>
      <c r="D10378">
        <v>124.72493</v>
      </c>
      <c r="E10378" s="6" t="s">
        <v>26</v>
      </c>
      <c r="F10378" s="6" t="s">
        <v>25</v>
      </c>
      <c r="G10378">
        <v>20260723</v>
      </c>
    </row>
    <row r="10379" spans="1:7" x14ac:dyDescent="0.2">
      <c r="A10379" s="6" t="s">
        <v>208</v>
      </c>
      <c r="B10379" s="6" t="s">
        <v>189</v>
      </c>
      <c r="C10379" s="6" t="s">
        <v>166</v>
      </c>
      <c r="D10379">
        <v>4589.6567880000002</v>
      </c>
      <c r="E10379" s="6" t="s">
        <v>28</v>
      </c>
      <c r="F10379" s="6" t="s">
        <v>27</v>
      </c>
      <c r="G10379">
        <v>20260723</v>
      </c>
    </row>
    <row r="10380" spans="1:7" x14ac:dyDescent="0.2">
      <c r="A10380" s="6" t="s">
        <v>208</v>
      </c>
      <c r="B10380" s="6" t="s">
        <v>189</v>
      </c>
      <c r="C10380" s="6" t="s">
        <v>166</v>
      </c>
      <c r="D10380">
        <v>0.64756100000000005</v>
      </c>
      <c r="E10380" s="6" t="s">
        <v>30</v>
      </c>
      <c r="F10380" s="6" t="s">
        <v>29</v>
      </c>
      <c r="G10380">
        <v>20260723</v>
      </c>
    </row>
    <row r="10381" spans="1:7" x14ac:dyDescent="0.2">
      <c r="A10381" s="6" t="s">
        <v>208</v>
      </c>
      <c r="B10381" s="6" t="s">
        <v>189</v>
      </c>
      <c r="C10381" s="6" t="s">
        <v>166</v>
      </c>
      <c r="D10381">
        <v>147.50283400000001</v>
      </c>
      <c r="E10381" s="6" t="s">
        <v>32</v>
      </c>
      <c r="F10381" s="6" t="s">
        <v>31</v>
      </c>
      <c r="G10381">
        <v>20260723</v>
      </c>
    </row>
    <row r="10382" spans="1:7" x14ac:dyDescent="0.2">
      <c r="A10382" s="6" t="s">
        <v>208</v>
      </c>
      <c r="B10382" s="6" t="s">
        <v>189</v>
      </c>
      <c r="C10382" s="6" t="s">
        <v>166</v>
      </c>
      <c r="D10382">
        <v>77.614420999999993</v>
      </c>
      <c r="E10382" s="6" t="s">
        <v>34</v>
      </c>
      <c r="F10382" s="6" t="s">
        <v>33</v>
      </c>
      <c r="G10382">
        <v>20260723</v>
      </c>
    </row>
    <row r="10383" spans="1:7" x14ac:dyDescent="0.2">
      <c r="A10383" s="6" t="s">
        <v>208</v>
      </c>
      <c r="B10383" s="6" t="s">
        <v>189</v>
      </c>
      <c r="C10383" s="6" t="s">
        <v>166</v>
      </c>
      <c r="D10383">
        <v>27.260462</v>
      </c>
      <c r="E10383" s="6" t="s">
        <v>36</v>
      </c>
      <c r="F10383" s="6" t="s">
        <v>35</v>
      </c>
      <c r="G10383">
        <v>20260723</v>
      </c>
    </row>
    <row r="10384" spans="1:7" x14ac:dyDescent="0.2">
      <c r="A10384" s="6" t="s">
        <v>208</v>
      </c>
      <c r="B10384" s="6" t="s">
        <v>189</v>
      </c>
      <c r="C10384" s="6" t="s">
        <v>166</v>
      </c>
      <c r="D10384">
        <v>50.353959000000003</v>
      </c>
      <c r="E10384" s="6" t="s">
        <v>38</v>
      </c>
      <c r="F10384" s="6" t="s">
        <v>37</v>
      </c>
      <c r="G10384">
        <v>20260723</v>
      </c>
    </row>
    <row r="10385" spans="1:7" x14ac:dyDescent="0.2">
      <c r="A10385" s="6" t="s">
        <v>208</v>
      </c>
      <c r="B10385" s="6" t="s">
        <v>189</v>
      </c>
      <c r="C10385" s="6" t="s">
        <v>166</v>
      </c>
      <c r="D10385">
        <v>4031.8360120000002</v>
      </c>
      <c r="E10385" s="6" t="s">
        <v>40</v>
      </c>
      <c r="F10385" s="6" t="s">
        <v>39</v>
      </c>
      <c r="G10385">
        <v>20260723</v>
      </c>
    </row>
    <row r="10386" spans="1:7" x14ac:dyDescent="0.2">
      <c r="A10386" s="6" t="s">
        <v>208</v>
      </c>
      <c r="B10386" s="6" t="s">
        <v>189</v>
      </c>
      <c r="C10386" s="6" t="s">
        <v>166</v>
      </c>
      <c r="D10386">
        <v>3862.6814549999999</v>
      </c>
      <c r="E10386" s="6" t="s">
        <v>42</v>
      </c>
      <c r="F10386" s="6" t="s">
        <v>41</v>
      </c>
      <c r="G10386">
        <v>20260723</v>
      </c>
    </row>
    <row r="10387" spans="1:7" x14ac:dyDescent="0.2">
      <c r="A10387" s="6" t="s">
        <v>208</v>
      </c>
      <c r="B10387" s="6" t="s">
        <v>189</v>
      </c>
      <c r="C10387" s="6" t="s">
        <v>166</v>
      </c>
      <c r="D10387">
        <v>160.29783</v>
      </c>
      <c r="E10387" s="6" t="s">
        <v>44</v>
      </c>
      <c r="F10387" s="6" t="s">
        <v>43</v>
      </c>
      <c r="G10387">
        <v>20260723</v>
      </c>
    </row>
    <row r="10388" spans="1:7" x14ac:dyDescent="0.2">
      <c r="A10388" s="6" t="s">
        <v>208</v>
      </c>
      <c r="B10388" s="6" t="s">
        <v>189</v>
      </c>
      <c r="C10388" s="6" t="s">
        <v>166</v>
      </c>
      <c r="D10388">
        <v>8.5499880000000008</v>
      </c>
      <c r="E10388" s="6" t="s">
        <v>46</v>
      </c>
      <c r="F10388" s="6" t="s">
        <v>45</v>
      </c>
      <c r="G10388">
        <v>20260723</v>
      </c>
    </row>
    <row r="10389" spans="1:7" x14ac:dyDescent="0.2">
      <c r="A10389" s="6" t="s">
        <v>208</v>
      </c>
      <c r="B10389" s="6" t="s">
        <v>189</v>
      </c>
      <c r="C10389" s="6" t="s">
        <v>166</v>
      </c>
      <c r="D10389">
        <v>0.30674000000000001</v>
      </c>
      <c r="E10389" s="6" t="s">
        <v>48</v>
      </c>
      <c r="F10389" s="6" t="s">
        <v>47</v>
      </c>
      <c r="G10389">
        <v>20260723</v>
      </c>
    </row>
    <row r="10390" spans="1:7" x14ac:dyDescent="0.2">
      <c r="A10390" s="6" t="s">
        <v>208</v>
      </c>
      <c r="B10390" s="6" t="s">
        <v>189</v>
      </c>
      <c r="C10390" s="6" t="s">
        <v>166</v>
      </c>
      <c r="D10390">
        <v>323.90913899999998</v>
      </c>
      <c r="E10390" s="6" t="s">
        <v>50</v>
      </c>
      <c r="F10390" s="6" t="s">
        <v>49</v>
      </c>
      <c r="G10390">
        <v>20260723</v>
      </c>
    </row>
    <row r="10391" spans="1:7" x14ac:dyDescent="0.2">
      <c r="A10391" s="6" t="s">
        <v>208</v>
      </c>
      <c r="B10391" s="6" t="s">
        <v>189</v>
      </c>
      <c r="C10391" s="6" t="s">
        <v>166</v>
      </c>
      <c r="D10391">
        <v>5.5424740000000003</v>
      </c>
      <c r="E10391" s="6" t="s">
        <v>52</v>
      </c>
      <c r="F10391" s="6" t="s">
        <v>51</v>
      </c>
      <c r="G10391">
        <v>20260723</v>
      </c>
    </row>
    <row r="10392" spans="1:7" x14ac:dyDescent="0.2">
      <c r="A10392" s="6" t="s">
        <v>208</v>
      </c>
      <c r="B10392" s="6" t="s">
        <v>189</v>
      </c>
      <c r="C10392" s="6" t="s">
        <v>166</v>
      </c>
      <c r="D10392">
        <v>2.5964800000000001</v>
      </c>
      <c r="E10392" s="6" t="s">
        <v>54</v>
      </c>
      <c r="F10392" s="6" t="s">
        <v>53</v>
      </c>
      <c r="G10392">
        <v>20260723</v>
      </c>
    </row>
    <row r="10393" spans="1:7" x14ac:dyDescent="0.2">
      <c r="A10393" s="6" t="s">
        <v>208</v>
      </c>
      <c r="B10393" s="6" t="s">
        <v>189</v>
      </c>
      <c r="C10393" s="6" t="s">
        <v>166</v>
      </c>
      <c r="D10393">
        <v>7.8659999999999997E-3</v>
      </c>
      <c r="E10393" s="6" t="s">
        <v>56</v>
      </c>
      <c r="F10393" s="6" t="s">
        <v>55</v>
      </c>
      <c r="G10393">
        <v>20260723</v>
      </c>
    </row>
    <row r="10394" spans="1:7" x14ac:dyDescent="0.2">
      <c r="A10394" s="6" t="s">
        <v>208</v>
      </c>
      <c r="B10394" s="6" t="s">
        <v>189</v>
      </c>
      <c r="C10394" s="6" t="s">
        <v>166</v>
      </c>
      <c r="D10394">
        <v>3886.6073999999999</v>
      </c>
      <c r="E10394" s="6" t="s">
        <v>58</v>
      </c>
      <c r="F10394" s="6" t="s">
        <v>57</v>
      </c>
      <c r="G10394">
        <v>20260723</v>
      </c>
    </row>
    <row r="10395" spans="1:7" x14ac:dyDescent="0.2">
      <c r="A10395" s="6" t="s">
        <v>208</v>
      </c>
      <c r="B10395" s="6" t="s">
        <v>189</v>
      </c>
      <c r="C10395" s="6" t="s">
        <v>166</v>
      </c>
      <c r="D10395">
        <v>17.119243000000001</v>
      </c>
      <c r="E10395" s="6" t="s">
        <v>60</v>
      </c>
      <c r="F10395" s="6" t="s">
        <v>59</v>
      </c>
      <c r="G10395">
        <v>20260723</v>
      </c>
    </row>
    <row r="10396" spans="1:7" x14ac:dyDescent="0.2">
      <c r="A10396" s="6" t="s">
        <v>208</v>
      </c>
      <c r="B10396" s="6" t="s">
        <v>189</v>
      </c>
      <c r="C10396" s="6" t="s">
        <v>166</v>
      </c>
      <c r="D10396">
        <v>6.3128440000000001</v>
      </c>
      <c r="E10396" s="6" t="s">
        <v>62</v>
      </c>
      <c r="F10396" s="6" t="s">
        <v>61</v>
      </c>
      <c r="G10396">
        <v>20260723</v>
      </c>
    </row>
    <row r="10397" spans="1:7" x14ac:dyDescent="0.2">
      <c r="A10397" s="6" t="s">
        <v>208</v>
      </c>
      <c r="B10397" s="6" t="s">
        <v>189</v>
      </c>
      <c r="C10397" s="6" t="s">
        <v>166</v>
      </c>
      <c r="D10397">
        <v>3.6907350000000001</v>
      </c>
      <c r="E10397" s="6" t="s">
        <v>64</v>
      </c>
      <c r="F10397" s="6" t="s">
        <v>63</v>
      </c>
      <c r="G10397">
        <v>20260723</v>
      </c>
    </row>
    <row r="10398" spans="1:7" x14ac:dyDescent="0.2">
      <c r="A10398" s="6" t="s">
        <v>208</v>
      </c>
      <c r="B10398" s="6" t="s">
        <v>189</v>
      </c>
      <c r="C10398" s="6" t="s">
        <v>166</v>
      </c>
      <c r="D10398">
        <v>7.1156649999999999</v>
      </c>
      <c r="E10398" s="6" t="s">
        <v>66</v>
      </c>
      <c r="F10398" s="6" t="s">
        <v>65</v>
      </c>
      <c r="G10398">
        <v>20260723</v>
      </c>
    </row>
    <row r="10399" spans="1:7" x14ac:dyDescent="0.2">
      <c r="A10399" s="6" t="s">
        <v>208</v>
      </c>
      <c r="B10399" s="6" t="s">
        <v>189</v>
      </c>
      <c r="C10399" s="6" t="s">
        <v>166</v>
      </c>
      <c r="D10399">
        <v>184.11895999999999</v>
      </c>
      <c r="E10399" s="6" t="s">
        <v>68</v>
      </c>
      <c r="F10399" s="6" t="s">
        <v>67</v>
      </c>
      <c r="G10399">
        <v>20260723</v>
      </c>
    </row>
    <row r="10400" spans="1:7" x14ac:dyDescent="0.2">
      <c r="A10400" s="6" t="s">
        <v>208</v>
      </c>
      <c r="B10400" s="6" t="s">
        <v>189</v>
      </c>
      <c r="C10400" s="6" t="s">
        <v>166</v>
      </c>
      <c r="D10400">
        <v>156.62604099999999</v>
      </c>
      <c r="E10400" s="6" t="s">
        <v>70</v>
      </c>
      <c r="F10400" s="6" t="s">
        <v>69</v>
      </c>
      <c r="G10400">
        <v>20260723</v>
      </c>
    </row>
    <row r="10401" spans="1:7" x14ac:dyDescent="0.2">
      <c r="A10401" s="6" t="s">
        <v>208</v>
      </c>
      <c r="B10401" s="6" t="s">
        <v>189</v>
      </c>
      <c r="C10401" s="6" t="s">
        <v>166</v>
      </c>
      <c r="D10401">
        <v>154.48110399999999</v>
      </c>
      <c r="E10401" s="6" t="s">
        <v>72</v>
      </c>
      <c r="F10401" s="6" t="s">
        <v>71</v>
      </c>
      <c r="G10401">
        <v>20260723</v>
      </c>
    </row>
    <row r="10402" spans="1:7" x14ac:dyDescent="0.2">
      <c r="A10402" s="6" t="s">
        <v>208</v>
      </c>
      <c r="B10402" s="6" t="s">
        <v>189</v>
      </c>
      <c r="C10402" s="6" t="s">
        <v>166</v>
      </c>
      <c r="D10402">
        <v>2.1449379999999998</v>
      </c>
      <c r="E10402" s="6" t="s">
        <v>74</v>
      </c>
      <c r="F10402" s="6" t="s">
        <v>73</v>
      </c>
      <c r="G10402">
        <v>20260723</v>
      </c>
    </row>
    <row r="10403" spans="1:7" x14ac:dyDescent="0.2">
      <c r="A10403" s="6" t="s">
        <v>208</v>
      </c>
      <c r="B10403" s="6" t="s">
        <v>189</v>
      </c>
      <c r="C10403" s="6" t="s">
        <v>166</v>
      </c>
      <c r="D10403">
        <v>21.941590999999999</v>
      </c>
      <c r="E10403" s="6" t="s">
        <v>76</v>
      </c>
      <c r="F10403" s="6" t="s">
        <v>75</v>
      </c>
      <c r="G10403">
        <v>20260723</v>
      </c>
    </row>
    <row r="10404" spans="1:7" x14ac:dyDescent="0.2">
      <c r="A10404" s="6" t="s">
        <v>208</v>
      </c>
      <c r="B10404" s="6" t="s">
        <v>189</v>
      </c>
      <c r="C10404" s="6" t="s">
        <v>166</v>
      </c>
      <c r="D10404">
        <v>10.268656999999999</v>
      </c>
      <c r="E10404" s="6" t="s">
        <v>78</v>
      </c>
      <c r="F10404" s="6" t="s">
        <v>77</v>
      </c>
      <c r="G10404">
        <v>20260723</v>
      </c>
    </row>
    <row r="10405" spans="1:7" x14ac:dyDescent="0.2">
      <c r="A10405" s="6" t="s">
        <v>208</v>
      </c>
      <c r="B10405" s="6" t="s">
        <v>189</v>
      </c>
      <c r="C10405" s="6" t="s">
        <v>166</v>
      </c>
      <c r="D10405">
        <v>11.672934</v>
      </c>
      <c r="E10405" s="6" t="s">
        <v>80</v>
      </c>
      <c r="F10405" s="6" t="s">
        <v>79</v>
      </c>
      <c r="G10405">
        <v>20260723</v>
      </c>
    </row>
    <row r="10406" spans="1:7" x14ac:dyDescent="0.2">
      <c r="A10406" s="6" t="s">
        <v>208</v>
      </c>
      <c r="B10406" s="6" t="s">
        <v>189</v>
      </c>
      <c r="C10406" s="6" t="s">
        <v>166</v>
      </c>
      <c r="D10406">
        <v>5.5513279999999998</v>
      </c>
      <c r="E10406" s="6" t="s">
        <v>82</v>
      </c>
      <c r="F10406" s="6" t="s">
        <v>81</v>
      </c>
      <c r="G10406">
        <v>20260723</v>
      </c>
    </row>
    <row r="10407" spans="1:7" x14ac:dyDescent="0.2">
      <c r="A10407" s="6" t="s">
        <v>208</v>
      </c>
      <c r="B10407" s="6" t="s">
        <v>189</v>
      </c>
      <c r="C10407" s="6" t="s">
        <v>166</v>
      </c>
      <c r="D10407">
        <v>1.5595559999999999</v>
      </c>
      <c r="E10407" s="6" t="s">
        <v>84</v>
      </c>
      <c r="F10407" s="6" t="s">
        <v>83</v>
      </c>
      <c r="G10407">
        <v>20260723</v>
      </c>
    </row>
    <row r="10408" spans="1:7" x14ac:dyDescent="0.2">
      <c r="A10408" s="6" t="s">
        <v>208</v>
      </c>
      <c r="B10408" s="6" t="s">
        <v>189</v>
      </c>
      <c r="C10408" s="6" t="s">
        <v>166</v>
      </c>
      <c r="D10408">
        <v>102.83622800000001</v>
      </c>
      <c r="E10408" s="6" t="s">
        <v>86</v>
      </c>
      <c r="F10408" s="6" t="s">
        <v>85</v>
      </c>
      <c r="G10408">
        <v>20260723</v>
      </c>
    </row>
    <row r="10409" spans="1:7" x14ac:dyDescent="0.2">
      <c r="A10409" s="6" t="s">
        <v>208</v>
      </c>
      <c r="B10409" s="6" t="s">
        <v>189</v>
      </c>
      <c r="C10409" s="6" t="s">
        <v>166</v>
      </c>
      <c r="D10409">
        <v>10.466988000000001</v>
      </c>
      <c r="E10409" s="6" t="s">
        <v>88</v>
      </c>
      <c r="F10409" s="6" t="s">
        <v>87</v>
      </c>
      <c r="G10409">
        <v>20260723</v>
      </c>
    </row>
    <row r="10410" spans="1:7" x14ac:dyDescent="0.2">
      <c r="A10410" s="6" t="s">
        <v>208</v>
      </c>
      <c r="B10410" s="6" t="s">
        <v>189</v>
      </c>
      <c r="C10410" s="6" t="s">
        <v>166</v>
      </c>
      <c r="D10410">
        <v>56.495289999999997</v>
      </c>
      <c r="E10410" s="6" t="s">
        <v>90</v>
      </c>
      <c r="F10410" s="6" t="s">
        <v>89</v>
      </c>
      <c r="G10410">
        <v>20260723</v>
      </c>
    </row>
    <row r="10411" spans="1:7" x14ac:dyDescent="0.2">
      <c r="A10411" s="6" t="s">
        <v>208</v>
      </c>
      <c r="B10411" s="6" t="s">
        <v>189</v>
      </c>
      <c r="C10411" s="6" t="s">
        <v>166</v>
      </c>
      <c r="D10411">
        <v>0</v>
      </c>
      <c r="E10411" s="6" t="s">
        <v>92</v>
      </c>
      <c r="F10411" s="6" t="s">
        <v>91</v>
      </c>
      <c r="G10411">
        <v>20260723</v>
      </c>
    </row>
    <row r="10412" spans="1:7" x14ac:dyDescent="0.2">
      <c r="A10412" s="6" t="s">
        <v>208</v>
      </c>
      <c r="B10412" s="6" t="s">
        <v>189</v>
      </c>
      <c r="C10412" s="6" t="s">
        <v>166</v>
      </c>
      <c r="D10412">
        <v>0</v>
      </c>
      <c r="E10412" s="6" t="s">
        <v>94</v>
      </c>
      <c r="F10412" s="6" t="s">
        <v>93</v>
      </c>
      <c r="G10412">
        <v>20260723</v>
      </c>
    </row>
    <row r="10413" spans="1:7" x14ac:dyDescent="0.2">
      <c r="A10413" s="6" t="s">
        <v>208</v>
      </c>
      <c r="B10413" s="6" t="s">
        <v>189</v>
      </c>
      <c r="C10413" s="6" t="s">
        <v>166</v>
      </c>
      <c r="D10413">
        <v>225.316068</v>
      </c>
      <c r="E10413" s="6" t="s">
        <v>96</v>
      </c>
      <c r="F10413" s="6" t="s">
        <v>95</v>
      </c>
      <c r="G10413">
        <v>20260723</v>
      </c>
    </row>
    <row r="10414" spans="1:7" x14ac:dyDescent="0.2">
      <c r="A10414" s="6" t="s">
        <v>208</v>
      </c>
      <c r="B10414" s="6" t="s">
        <v>189</v>
      </c>
      <c r="C10414" s="6" t="s">
        <v>166</v>
      </c>
      <c r="D10414">
        <v>19.766615000000002</v>
      </c>
      <c r="E10414" s="6" t="s">
        <v>98</v>
      </c>
      <c r="F10414" s="6" t="s">
        <v>97</v>
      </c>
      <c r="G10414">
        <v>20260723</v>
      </c>
    </row>
    <row r="10415" spans="1:7" x14ac:dyDescent="0.2">
      <c r="A10415" s="6" t="s">
        <v>208</v>
      </c>
      <c r="B10415" s="6" t="s">
        <v>189</v>
      </c>
      <c r="C10415" s="6" t="s">
        <v>166</v>
      </c>
      <c r="D10415">
        <v>9223.6408570000003</v>
      </c>
      <c r="E10415" s="6" t="s">
        <v>100</v>
      </c>
      <c r="F10415" s="6" t="s">
        <v>99</v>
      </c>
      <c r="G10415">
        <v>20260723</v>
      </c>
    </row>
    <row r="10416" spans="1:7" x14ac:dyDescent="0.2">
      <c r="A10416" s="6" t="s">
        <v>208</v>
      </c>
      <c r="B10416" s="6" t="s">
        <v>189</v>
      </c>
      <c r="C10416" s="6" t="s">
        <v>166</v>
      </c>
      <c r="E10416" s="6" t="s">
        <v>102</v>
      </c>
      <c r="F10416" s="6" t="s">
        <v>101</v>
      </c>
      <c r="G10416">
        <v>20260723</v>
      </c>
    </row>
    <row r="10417" spans="1:7" x14ac:dyDescent="0.2">
      <c r="A10417" s="6" t="s">
        <v>208</v>
      </c>
      <c r="B10417" s="6" t="s">
        <v>189</v>
      </c>
      <c r="C10417" s="6" t="s">
        <v>166</v>
      </c>
      <c r="D10417">
        <v>926.455601</v>
      </c>
      <c r="E10417" s="6" t="s">
        <v>167</v>
      </c>
      <c r="F10417" s="6" t="s">
        <v>103</v>
      </c>
      <c r="G10417">
        <v>20260723</v>
      </c>
    </row>
    <row r="10418" spans="1:7" x14ac:dyDescent="0.2">
      <c r="A10418" s="6" t="s">
        <v>208</v>
      </c>
      <c r="B10418" s="6" t="s">
        <v>189</v>
      </c>
      <c r="C10418" s="6" t="s">
        <v>166</v>
      </c>
      <c r="D10418">
        <v>892.97040700000002</v>
      </c>
      <c r="E10418" s="6" t="s">
        <v>168</v>
      </c>
      <c r="F10418" s="6" t="s">
        <v>104</v>
      </c>
      <c r="G10418">
        <v>20260723</v>
      </c>
    </row>
    <row r="10419" spans="1:7" x14ac:dyDescent="0.2">
      <c r="A10419" s="6" t="s">
        <v>208</v>
      </c>
      <c r="B10419" s="6" t="s">
        <v>189</v>
      </c>
      <c r="C10419" s="6" t="s">
        <v>166</v>
      </c>
      <c r="D10419">
        <v>0</v>
      </c>
      <c r="E10419" s="6" t="s">
        <v>106</v>
      </c>
      <c r="F10419" s="6" t="s">
        <v>105</v>
      </c>
      <c r="G10419">
        <v>20260723</v>
      </c>
    </row>
    <row r="10420" spans="1:7" x14ac:dyDescent="0.2">
      <c r="A10420" s="6" t="s">
        <v>208</v>
      </c>
      <c r="B10420" s="6" t="s">
        <v>189</v>
      </c>
      <c r="C10420" s="6" t="s">
        <v>166</v>
      </c>
      <c r="D10420">
        <v>818.48504200000002</v>
      </c>
      <c r="E10420" s="6" t="s">
        <v>108</v>
      </c>
      <c r="F10420" s="6" t="s">
        <v>107</v>
      </c>
      <c r="G10420">
        <v>20260723</v>
      </c>
    </row>
    <row r="10421" spans="1:7" x14ac:dyDescent="0.2">
      <c r="A10421" s="6" t="s">
        <v>208</v>
      </c>
      <c r="B10421" s="6" t="s">
        <v>189</v>
      </c>
      <c r="C10421" s="6" t="s">
        <v>166</v>
      </c>
      <c r="D10421">
        <v>74.485365000000002</v>
      </c>
      <c r="E10421" s="6" t="s">
        <v>110</v>
      </c>
      <c r="F10421" s="6" t="s">
        <v>109</v>
      </c>
      <c r="G10421">
        <v>20260723</v>
      </c>
    </row>
    <row r="10422" spans="1:7" x14ac:dyDescent="0.2">
      <c r="A10422" s="6" t="s">
        <v>208</v>
      </c>
      <c r="B10422" s="6" t="s">
        <v>189</v>
      </c>
      <c r="C10422" s="6" t="s">
        <v>166</v>
      </c>
      <c r="D10422">
        <v>33.485193000000002</v>
      </c>
      <c r="E10422" s="6" t="s">
        <v>112</v>
      </c>
      <c r="F10422" s="6" t="s">
        <v>111</v>
      </c>
      <c r="G10422">
        <v>20260723</v>
      </c>
    </row>
    <row r="10423" spans="1:7" x14ac:dyDescent="0.2">
      <c r="A10423" s="6" t="s">
        <v>208</v>
      </c>
      <c r="B10423" s="6" t="s">
        <v>189</v>
      </c>
      <c r="C10423" s="6" t="s">
        <v>166</v>
      </c>
      <c r="D10423">
        <v>0</v>
      </c>
      <c r="E10423" s="6" t="s">
        <v>106</v>
      </c>
      <c r="F10423" s="6" t="s">
        <v>113</v>
      </c>
      <c r="G10423">
        <v>20260723</v>
      </c>
    </row>
    <row r="10424" spans="1:7" x14ac:dyDescent="0.2">
      <c r="A10424" s="6" t="s">
        <v>208</v>
      </c>
      <c r="B10424" s="6" t="s">
        <v>189</v>
      </c>
      <c r="C10424" s="6" t="s">
        <v>166</v>
      </c>
      <c r="D10424">
        <v>26.155809999999999</v>
      </c>
      <c r="E10424" s="6" t="s">
        <v>108</v>
      </c>
      <c r="F10424" s="6" t="s">
        <v>114</v>
      </c>
      <c r="G10424">
        <v>20260723</v>
      </c>
    </row>
    <row r="10425" spans="1:7" x14ac:dyDescent="0.2">
      <c r="A10425" s="6" t="s">
        <v>208</v>
      </c>
      <c r="B10425" s="6" t="s">
        <v>189</v>
      </c>
      <c r="C10425" s="6" t="s">
        <v>166</v>
      </c>
      <c r="D10425">
        <v>7.3293840000000001</v>
      </c>
      <c r="E10425" s="6" t="s">
        <v>110</v>
      </c>
      <c r="F10425" s="6" t="s">
        <v>115</v>
      </c>
      <c r="G10425">
        <v>20260723</v>
      </c>
    </row>
    <row r="10426" spans="1:7" x14ac:dyDescent="0.2">
      <c r="A10426" s="6" t="s">
        <v>208</v>
      </c>
      <c r="B10426" s="6" t="s">
        <v>189</v>
      </c>
      <c r="C10426" s="6" t="s">
        <v>166</v>
      </c>
      <c r="D10426">
        <v>2086.4002390000001</v>
      </c>
      <c r="E10426" s="6" t="s">
        <v>117</v>
      </c>
      <c r="F10426" s="6" t="s">
        <v>116</v>
      </c>
      <c r="G10426">
        <v>20260723</v>
      </c>
    </row>
    <row r="10427" spans="1:7" x14ac:dyDescent="0.2">
      <c r="A10427" s="6" t="s">
        <v>208</v>
      </c>
      <c r="B10427" s="6" t="s">
        <v>189</v>
      </c>
      <c r="C10427" s="6" t="s">
        <v>166</v>
      </c>
      <c r="D10427">
        <v>-13.899165999999999</v>
      </c>
      <c r="E10427" s="6" t="s">
        <v>119</v>
      </c>
      <c r="F10427" s="6" t="s">
        <v>118</v>
      </c>
      <c r="G10427">
        <v>20260723</v>
      </c>
    </row>
    <row r="10428" spans="1:7" x14ac:dyDescent="0.2">
      <c r="A10428" s="6" t="s">
        <v>208</v>
      </c>
      <c r="B10428" s="6" t="s">
        <v>189</v>
      </c>
      <c r="C10428" s="6" t="s">
        <v>166</v>
      </c>
      <c r="D10428">
        <v>0</v>
      </c>
      <c r="E10428" s="6" t="s">
        <v>106</v>
      </c>
      <c r="F10428" s="6" t="s">
        <v>120</v>
      </c>
      <c r="G10428">
        <v>20260723</v>
      </c>
    </row>
    <row r="10429" spans="1:7" x14ac:dyDescent="0.2">
      <c r="A10429" s="6" t="s">
        <v>208</v>
      </c>
      <c r="B10429" s="6" t="s">
        <v>189</v>
      </c>
      <c r="C10429" s="6" t="s">
        <v>166</v>
      </c>
      <c r="D10429">
        <v>-22.597861000000002</v>
      </c>
      <c r="E10429" s="6" t="s">
        <v>108</v>
      </c>
      <c r="F10429" s="6" t="s">
        <v>121</v>
      </c>
      <c r="G10429">
        <v>20260723</v>
      </c>
    </row>
    <row r="10430" spans="1:7" x14ac:dyDescent="0.2">
      <c r="A10430" s="6" t="s">
        <v>208</v>
      </c>
      <c r="B10430" s="6" t="s">
        <v>189</v>
      </c>
      <c r="C10430" s="6" t="s">
        <v>166</v>
      </c>
      <c r="D10430">
        <v>8.6986950000000007</v>
      </c>
      <c r="E10430" s="6" t="s">
        <v>110</v>
      </c>
      <c r="F10430" s="6" t="s">
        <v>122</v>
      </c>
      <c r="G10430">
        <v>20260723</v>
      </c>
    </row>
    <row r="10431" spans="1:7" x14ac:dyDescent="0.2">
      <c r="A10431" s="6" t="s">
        <v>208</v>
      </c>
      <c r="B10431" s="6" t="s">
        <v>189</v>
      </c>
      <c r="C10431" s="6" t="s">
        <v>166</v>
      </c>
      <c r="D10431">
        <v>2100.2994050000002</v>
      </c>
      <c r="E10431" s="6" t="s">
        <v>169</v>
      </c>
      <c r="F10431" s="6" t="s">
        <v>123</v>
      </c>
      <c r="G10431">
        <v>20260723</v>
      </c>
    </row>
    <row r="10432" spans="1:7" x14ac:dyDescent="0.2">
      <c r="A10432" s="6" t="s">
        <v>208</v>
      </c>
      <c r="B10432" s="6" t="s">
        <v>189</v>
      </c>
      <c r="C10432" s="6" t="s">
        <v>166</v>
      </c>
      <c r="D10432">
        <v>0</v>
      </c>
      <c r="E10432" s="6" t="s">
        <v>106</v>
      </c>
      <c r="F10432" s="6" t="s">
        <v>124</v>
      </c>
      <c r="G10432">
        <v>20260723</v>
      </c>
    </row>
    <row r="10433" spans="1:7" x14ac:dyDescent="0.2">
      <c r="A10433" s="6" t="s">
        <v>208</v>
      </c>
      <c r="B10433" s="6" t="s">
        <v>189</v>
      </c>
      <c r="C10433" s="6" t="s">
        <v>166</v>
      </c>
      <c r="D10433">
        <v>2025.1934630000001</v>
      </c>
      <c r="E10433" s="6" t="s">
        <v>108</v>
      </c>
      <c r="F10433" s="6" t="s">
        <v>125</v>
      </c>
      <c r="G10433">
        <v>20260723</v>
      </c>
    </row>
    <row r="10434" spans="1:7" x14ac:dyDescent="0.2">
      <c r="A10434" s="6" t="s">
        <v>208</v>
      </c>
      <c r="B10434" s="6" t="s">
        <v>189</v>
      </c>
      <c r="C10434" s="6" t="s">
        <v>166</v>
      </c>
      <c r="D10434">
        <v>75.105941999999999</v>
      </c>
      <c r="E10434" s="6" t="s">
        <v>110</v>
      </c>
      <c r="F10434" s="6" t="s">
        <v>126</v>
      </c>
      <c r="G10434">
        <v>20260723</v>
      </c>
    </row>
    <row r="10435" spans="1:7" x14ac:dyDescent="0.2">
      <c r="A10435" s="6" t="s">
        <v>208</v>
      </c>
      <c r="B10435" s="6" t="s">
        <v>189</v>
      </c>
      <c r="C10435" s="6" t="s">
        <v>166</v>
      </c>
      <c r="D10435">
        <v>3631.8490579999998</v>
      </c>
      <c r="E10435" s="6" t="s">
        <v>170</v>
      </c>
      <c r="F10435" s="6" t="s">
        <v>127</v>
      </c>
      <c r="G10435">
        <v>20260723</v>
      </c>
    </row>
    <row r="10436" spans="1:7" x14ac:dyDescent="0.2">
      <c r="A10436" s="6" t="s">
        <v>208</v>
      </c>
      <c r="B10436" s="6" t="s">
        <v>189</v>
      </c>
      <c r="C10436" s="6" t="s">
        <v>166</v>
      </c>
      <c r="D10436">
        <v>0</v>
      </c>
      <c r="E10436" s="6" t="s">
        <v>106</v>
      </c>
      <c r="F10436" s="6" t="s">
        <v>128</v>
      </c>
      <c r="G10436">
        <v>20260723</v>
      </c>
    </row>
    <row r="10437" spans="1:7" x14ac:dyDescent="0.2">
      <c r="A10437" s="6" t="s">
        <v>208</v>
      </c>
      <c r="B10437" s="6" t="s">
        <v>189</v>
      </c>
      <c r="C10437" s="6" t="s">
        <v>166</v>
      </c>
      <c r="D10437">
        <v>3524.8035730000001</v>
      </c>
      <c r="E10437" s="6" t="s">
        <v>108</v>
      </c>
      <c r="F10437" s="6" t="s">
        <v>129</v>
      </c>
      <c r="G10437">
        <v>20260723</v>
      </c>
    </row>
    <row r="10438" spans="1:7" x14ac:dyDescent="0.2">
      <c r="A10438" s="6" t="s">
        <v>208</v>
      </c>
      <c r="B10438" s="6" t="s">
        <v>189</v>
      </c>
      <c r="C10438" s="6" t="s">
        <v>166</v>
      </c>
      <c r="D10438">
        <v>107.045486</v>
      </c>
      <c r="E10438" s="6" t="s">
        <v>110</v>
      </c>
      <c r="F10438" s="6" t="s">
        <v>130</v>
      </c>
      <c r="G10438">
        <v>20260723</v>
      </c>
    </row>
    <row r="10439" spans="1:7" x14ac:dyDescent="0.2">
      <c r="A10439" s="6" t="s">
        <v>208</v>
      </c>
      <c r="B10439" s="6" t="s">
        <v>189</v>
      </c>
      <c r="C10439" s="6" t="s">
        <v>166</v>
      </c>
      <c r="E10439" s="6" t="s">
        <v>132</v>
      </c>
      <c r="F10439" s="6" t="s">
        <v>131</v>
      </c>
      <c r="G10439">
        <v>20260723</v>
      </c>
    </row>
    <row r="10440" spans="1:7" x14ac:dyDescent="0.2">
      <c r="A10440" s="6" t="s">
        <v>208</v>
      </c>
      <c r="B10440" s="6" t="s">
        <v>189</v>
      </c>
      <c r="C10440" s="6" t="s">
        <v>166</v>
      </c>
      <c r="D10440">
        <v>0</v>
      </c>
      <c r="E10440" s="6" t="s">
        <v>134</v>
      </c>
      <c r="F10440" s="6" t="s">
        <v>133</v>
      </c>
      <c r="G10440">
        <v>20260723</v>
      </c>
    </row>
    <row r="10441" spans="1:7" x14ac:dyDescent="0.2">
      <c r="A10441" s="6" t="s">
        <v>208</v>
      </c>
      <c r="B10441" s="6" t="s">
        <v>189</v>
      </c>
      <c r="C10441" s="6" t="s">
        <v>166</v>
      </c>
      <c r="D10441">
        <v>36.992849</v>
      </c>
      <c r="E10441" s="6" t="s">
        <v>136</v>
      </c>
      <c r="F10441" s="6" t="s">
        <v>135</v>
      </c>
      <c r="G10441">
        <v>20260723</v>
      </c>
    </row>
    <row r="10442" spans="1:7" x14ac:dyDescent="0.2">
      <c r="A10442" s="6" t="s">
        <v>208</v>
      </c>
      <c r="B10442" s="6" t="s">
        <v>189</v>
      </c>
      <c r="C10442" s="6" t="s">
        <v>166</v>
      </c>
      <c r="D10442">
        <v>0.18366099999999999</v>
      </c>
      <c r="E10442" s="6" t="s">
        <v>138</v>
      </c>
      <c r="F10442" s="6" t="s">
        <v>137</v>
      </c>
      <c r="G10442">
        <v>20260723</v>
      </c>
    </row>
    <row r="10443" spans="1:7" x14ac:dyDescent="0.2">
      <c r="A10443" s="6" t="s">
        <v>208</v>
      </c>
      <c r="B10443" s="6" t="s">
        <v>189</v>
      </c>
      <c r="C10443" s="6" t="s">
        <v>166</v>
      </c>
      <c r="D10443">
        <v>33.368344</v>
      </c>
      <c r="E10443" s="6" t="s">
        <v>140</v>
      </c>
      <c r="F10443" s="6" t="s">
        <v>139</v>
      </c>
      <c r="G10443">
        <v>20260723</v>
      </c>
    </row>
    <row r="10444" spans="1:7" x14ac:dyDescent="0.2">
      <c r="A10444" s="6" t="s">
        <v>208</v>
      </c>
      <c r="B10444" s="6" t="s">
        <v>189</v>
      </c>
      <c r="C10444" s="6" t="s">
        <v>166</v>
      </c>
      <c r="D10444">
        <v>105.728216</v>
      </c>
      <c r="E10444" s="6" t="s">
        <v>142</v>
      </c>
      <c r="F10444" s="6" t="s">
        <v>141</v>
      </c>
      <c r="G10444">
        <v>20260723</v>
      </c>
    </row>
    <row r="10445" spans="1:7" x14ac:dyDescent="0.2">
      <c r="A10445" s="6" t="s">
        <v>208</v>
      </c>
      <c r="B10445" s="6" t="s">
        <v>189</v>
      </c>
      <c r="C10445" s="6" t="s">
        <v>166</v>
      </c>
      <c r="D10445">
        <v>0.87877400000000006</v>
      </c>
      <c r="E10445" s="6" t="s">
        <v>52</v>
      </c>
      <c r="F10445" s="6" t="s">
        <v>143</v>
      </c>
      <c r="G10445">
        <v>20260723</v>
      </c>
    </row>
    <row r="10446" spans="1:7" x14ac:dyDescent="0.2">
      <c r="A10446" s="6" t="s">
        <v>208</v>
      </c>
      <c r="B10446" s="6" t="s">
        <v>189</v>
      </c>
      <c r="C10446" s="6" t="s">
        <v>166</v>
      </c>
      <c r="D10446">
        <v>1.9039E-2</v>
      </c>
      <c r="E10446" s="6" t="s">
        <v>145</v>
      </c>
      <c r="F10446" s="6" t="s">
        <v>144</v>
      </c>
      <c r="G10446">
        <v>20260723</v>
      </c>
    </row>
    <row r="10447" spans="1:7" x14ac:dyDescent="0.2">
      <c r="A10447" s="6" t="s">
        <v>208</v>
      </c>
      <c r="B10447" s="6" t="s">
        <v>189</v>
      </c>
      <c r="C10447" s="6" t="s">
        <v>166</v>
      </c>
      <c r="D10447">
        <v>43.246814999999998</v>
      </c>
      <c r="E10447" s="6" t="s">
        <v>147</v>
      </c>
      <c r="F10447" s="6" t="s">
        <v>146</v>
      </c>
      <c r="G10447">
        <v>20260723</v>
      </c>
    </row>
    <row r="10448" spans="1:7" x14ac:dyDescent="0.2">
      <c r="A10448" s="6" t="s">
        <v>208</v>
      </c>
      <c r="B10448" s="6" t="s">
        <v>189</v>
      </c>
      <c r="C10448" s="6" t="s">
        <v>166</v>
      </c>
      <c r="D10448">
        <v>208.58968200000001</v>
      </c>
      <c r="E10448" s="6" t="s">
        <v>149</v>
      </c>
      <c r="F10448" s="6" t="s">
        <v>148</v>
      </c>
      <c r="G10448">
        <v>20260723</v>
      </c>
    </row>
    <row r="10449" spans="1:7" x14ac:dyDescent="0.2">
      <c r="A10449" s="6" t="s">
        <v>208</v>
      </c>
      <c r="B10449" s="6" t="s">
        <v>189</v>
      </c>
      <c r="C10449" s="6" t="s">
        <v>166</v>
      </c>
      <c r="D10449">
        <v>64.068854999999999</v>
      </c>
      <c r="E10449" s="6" t="s">
        <v>151</v>
      </c>
      <c r="F10449" s="6" t="s">
        <v>150</v>
      </c>
      <c r="G10449">
        <v>20260723</v>
      </c>
    </row>
    <row r="10450" spans="1:7" x14ac:dyDescent="0.2">
      <c r="A10450" s="6" t="s">
        <v>208</v>
      </c>
      <c r="B10450" s="6" t="s">
        <v>189</v>
      </c>
      <c r="C10450" s="6" t="s">
        <v>166</v>
      </c>
      <c r="D10450">
        <v>99.275368999999998</v>
      </c>
      <c r="E10450" s="6" t="s">
        <v>153</v>
      </c>
      <c r="F10450" s="6" t="s">
        <v>152</v>
      </c>
      <c r="G10450">
        <v>20260723</v>
      </c>
    </row>
    <row r="10451" spans="1:7" x14ac:dyDescent="0.2">
      <c r="A10451" s="6" t="s">
        <v>208</v>
      </c>
      <c r="B10451" s="6" t="s">
        <v>189</v>
      </c>
      <c r="C10451" s="6" t="s">
        <v>166</v>
      </c>
      <c r="D10451">
        <v>18.803167999999999</v>
      </c>
      <c r="E10451" s="6" t="s">
        <v>155</v>
      </c>
      <c r="F10451" s="6" t="s">
        <v>154</v>
      </c>
      <c r="G10451">
        <v>20260723</v>
      </c>
    </row>
    <row r="10452" spans="1:7" x14ac:dyDescent="0.2">
      <c r="A10452" s="6" t="s">
        <v>208</v>
      </c>
      <c r="B10452" s="6" t="s">
        <v>189</v>
      </c>
      <c r="C10452" s="6" t="s">
        <v>166</v>
      </c>
      <c r="D10452">
        <v>0</v>
      </c>
      <c r="E10452" s="6" t="s">
        <v>157</v>
      </c>
      <c r="F10452" s="6" t="s">
        <v>156</v>
      </c>
      <c r="G10452">
        <v>20260723</v>
      </c>
    </row>
    <row r="10453" spans="1:7" x14ac:dyDescent="0.2">
      <c r="A10453" s="6" t="s">
        <v>208</v>
      </c>
      <c r="B10453" s="6" t="s">
        <v>189</v>
      </c>
      <c r="C10453" s="6" t="s">
        <v>166</v>
      </c>
      <c r="D10453">
        <v>18.803167999999999</v>
      </c>
      <c r="E10453" s="6" t="s">
        <v>159</v>
      </c>
      <c r="F10453" s="6" t="s">
        <v>158</v>
      </c>
      <c r="G10453">
        <v>20260723</v>
      </c>
    </row>
    <row r="10454" spans="1:7" x14ac:dyDescent="0.2">
      <c r="A10454" s="6" t="s">
        <v>208</v>
      </c>
      <c r="B10454" s="6" t="s">
        <v>189</v>
      </c>
      <c r="C10454" s="6" t="s">
        <v>166</v>
      </c>
      <c r="D10454">
        <v>64.784306000000001</v>
      </c>
      <c r="E10454" s="6" t="s">
        <v>161</v>
      </c>
      <c r="F10454" s="6" t="s">
        <v>160</v>
      </c>
      <c r="G10454">
        <v>20260723</v>
      </c>
    </row>
    <row r="10455" spans="1:7" x14ac:dyDescent="0.2">
      <c r="A10455" s="6" t="s">
        <v>208</v>
      </c>
      <c r="B10455" s="6" t="s">
        <v>189</v>
      </c>
      <c r="C10455" s="6" t="s">
        <v>166</v>
      </c>
      <c r="D10455">
        <v>7320.643975</v>
      </c>
      <c r="E10455" s="6" t="s">
        <v>163</v>
      </c>
      <c r="F10455" s="6" t="s">
        <v>162</v>
      </c>
      <c r="G10455">
        <v>20260723</v>
      </c>
    </row>
    <row r="10456" spans="1:7" x14ac:dyDescent="0.2">
      <c r="A10456" s="6" t="s">
        <v>208</v>
      </c>
      <c r="B10456" s="6" t="s">
        <v>189</v>
      </c>
      <c r="C10456" s="6" t="s">
        <v>166</v>
      </c>
      <c r="D10456">
        <v>1902.996881</v>
      </c>
      <c r="E10456" s="6" t="s">
        <v>165</v>
      </c>
      <c r="F10456" s="6" t="s">
        <v>164</v>
      </c>
      <c r="G10456">
        <v>20260723</v>
      </c>
    </row>
    <row r="10457" spans="1:7" x14ac:dyDescent="0.2">
      <c r="A10457" s="6" t="s">
        <v>208</v>
      </c>
      <c r="B10457" s="6" t="s">
        <v>190</v>
      </c>
      <c r="C10457" s="6" t="s">
        <v>166</v>
      </c>
      <c r="E10457" s="6" t="s">
        <v>12</v>
      </c>
      <c r="F10457" s="6" t="s">
        <v>11</v>
      </c>
      <c r="G10457">
        <v>20260723</v>
      </c>
    </row>
    <row r="10458" spans="1:7" x14ac:dyDescent="0.2">
      <c r="A10458" s="6" t="s">
        <v>208</v>
      </c>
      <c r="B10458" s="6" t="s">
        <v>190</v>
      </c>
      <c r="C10458" s="6" t="s">
        <v>166</v>
      </c>
      <c r="E10458" s="6" t="s">
        <v>16</v>
      </c>
      <c r="F10458" s="6" t="s">
        <v>15</v>
      </c>
      <c r="G10458">
        <v>20260723</v>
      </c>
    </row>
    <row r="10459" spans="1:7" x14ac:dyDescent="0.2">
      <c r="A10459" s="6" t="s">
        <v>208</v>
      </c>
      <c r="B10459" s="6" t="s">
        <v>190</v>
      </c>
      <c r="C10459" s="6" t="s">
        <v>166</v>
      </c>
      <c r="E10459" s="6" t="s">
        <v>18</v>
      </c>
      <c r="F10459" s="6" t="s">
        <v>17</v>
      </c>
      <c r="G10459">
        <v>20260723</v>
      </c>
    </row>
    <row r="10460" spans="1:7" x14ac:dyDescent="0.2">
      <c r="A10460" s="6" t="s">
        <v>208</v>
      </c>
      <c r="B10460" s="6" t="s">
        <v>190</v>
      </c>
      <c r="C10460" s="6" t="s">
        <v>166</v>
      </c>
      <c r="D10460">
        <v>0</v>
      </c>
      <c r="E10460" s="6" t="s">
        <v>20</v>
      </c>
      <c r="F10460" s="6" t="s">
        <v>19</v>
      </c>
      <c r="G10460">
        <v>20260723</v>
      </c>
    </row>
    <row r="10461" spans="1:7" x14ac:dyDescent="0.2">
      <c r="A10461" s="6" t="s">
        <v>208</v>
      </c>
      <c r="B10461" s="6" t="s">
        <v>190</v>
      </c>
      <c r="C10461" s="6" t="s">
        <v>166</v>
      </c>
      <c r="D10461">
        <v>3.1962449999999998</v>
      </c>
      <c r="E10461" s="6" t="s">
        <v>22</v>
      </c>
      <c r="F10461" s="6" t="s">
        <v>21</v>
      </c>
      <c r="G10461">
        <v>20260723</v>
      </c>
    </row>
    <row r="10462" spans="1:7" x14ac:dyDescent="0.2">
      <c r="A10462" s="6" t="s">
        <v>208</v>
      </c>
      <c r="B10462" s="6" t="s">
        <v>190</v>
      </c>
      <c r="C10462" s="6" t="s">
        <v>166</v>
      </c>
      <c r="D10462">
        <v>0</v>
      </c>
      <c r="E10462" s="6" t="s">
        <v>24</v>
      </c>
      <c r="F10462" s="6" t="s">
        <v>23</v>
      </c>
      <c r="G10462">
        <v>20260723</v>
      </c>
    </row>
    <row r="10463" spans="1:7" x14ac:dyDescent="0.2">
      <c r="A10463" s="6" t="s">
        <v>208</v>
      </c>
      <c r="B10463" s="6" t="s">
        <v>190</v>
      </c>
      <c r="C10463" s="6" t="s">
        <v>166</v>
      </c>
      <c r="D10463">
        <v>136.373289</v>
      </c>
      <c r="E10463" s="6" t="s">
        <v>26</v>
      </c>
      <c r="F10463" s="6" t="s">
        <v>25</v>
      </c>
      <c r="G10463">
        <v>20260723</v>
      </c>
    </row>
    <row r="10464" spans="1:7" x14ac:dyDescent="0.2">
      <c r="A10464" s="6" t="s">
        <v>208</v>
      </c>
      <c r="B10464" s="6" t="s">
        <v>190</v>
      </c>
      <c r="C10464" s="6" t="s">
        <v>166</v>
      </c>
      <c r="D10464">
        <v>4453.3510120000001</v>
      </c>
      <c r="E10464" s="6" t="s">
        <v>28</v>
      </c>
      <c r="F10464" s="6" t="s">
        <v>27</v>
      </c>
      <c r="G10464">
        <v>20260723</v>
      </c>
    </row>
    <row r="10465" spans="1:7" x14ac:dyDescent="0.2">
      <c r="A10465" s="6" t="s">
        <v>208</v>
      </c>
      <c r="B10465" s="6" t="s">
        <v>190</v>
      </c>
      <c r="C10465" s="6" t="s">
        <v>166</v>
      </c>
      <c r="D10465">
        <v>0.52351300000000001</v>
      </c>
      <c r="E10465" s="6" t="s">
        <v>30</v>
      </c>
      <c r="F10465" s="6" t="s">
        <v>29</v>
      </c>
      <c r="G10465">
        <v>20260723</v>
      </c>
    </row>
    <row r="10466" spans="1:7" x14ac:dyDescent="0.2">
      <c r="A10466" s="6" t="s">
        <v>208</v>
      </c>
      <c r="B10466" s="6" t="s">
        <v>190</v>
      </c>
      <c r="C10466" s="6" t="s">
        <v>166</v>
      </c>
      <c r="D10466">
        <v>128.260604</v>
      </c>
      <c r="E10466" s="6" t="s">
        <v>32</v>
      </c>
      <c r="F10466" s="6" t="s">
        <v>31</v>
      </c>
      <c r="G10466">
        <v>20260723</v>
      </c>
    </row>
    <row r="10467" spans="1:7" x14ac:dyDescent="0.2">
      <c r="A10467" s="6" t="s">
        <v>208</v>
      </c>
      <c r="B10467" s="6" t="s">
        <v>190</v>
      </c>
      <c r="C10467" s="6" t="s">
        <v>166</v>
      </c>
      <c r="D10467">
        <v>74.510351</v>
      </c>
      <c r="E10467" s="6" t="s">
        <v>34</v>
      </c>
      <c r="F10467" s="6" t="s">
        <v>33</v>
      </c>
      <c r="G10467">
        <v>20260723</v>
      </c>
    </row>
    <row r="10468" spans="1:7" x14ac:dyDescent="0.2">
      <c r="A10468" s="6" t="s">
        <v>208</v>
      </c>
      <c r="B10468" s="6" t="s">
        <v>190</v>
      </c>
      <c r="C10468" s="6" t="s">
        <v>166</v>
      </c>
      <c r="D10468">
        <v>23.053675999999999</v>
      </c>
      <c r="E10468" s="6" t="s">
        <v>36</v>
      </c>
      <c r="F10468" s="6" t="s">
        <v>35</v>
      </c>
      <c r="G10468">
        <v>20260723</v>
      </c>
    </row>
    <row r="10469" spans="1:7" x14ac:dyDescent="0.2">
      <c r="A10469" s="6" t="s">
        <v>208</v>
      </c>
      <c r="B10469" s="6" t="s">
        <v>190</v>
      </c>
      <c r="C10469" s="6" t="s">
        <v>166</v>
      </c>
      <c r="D10469">
        <v>51.456676000000002</v>
      </c>
      <c r="E10469" s="6" t="s">
        <v>38</v>
      </c>
      <c r="F10469" s="6" t="s">
        <v>37</v>
      </c>
      <c r="G10469">
        <v>20260723</v>
      </c>
    </row>
    <row r="10470" spans="1:7" x14ac:dyDescent="0.2">
      <c r="A10470" s="6" t="s">
        <v>208</v>
      </c>
      <c r="B10470" s="6" t="s">
        <v>190</v>
      </c>
      <c r="C10470" s="6" t="s">
        <v>166</v>
      </c>
      <c r="D10470">
        <v>3962.5002589999999</v>
      </c>
      <c r="E10470" s="6" t="s">
        <v>40</v>
      </c>
      <c r="F10470" s="6" t="s">
        <v>39</v>
      </c>
      <c r="G10470">
        <v>20260723</v>
      </c>
    </row>
    <row r="10471" spans="1:7" x14ac:dyDescent="0.2">
      <c r="A10471" s="6" t="s">
        <v>208</v>
      </c>
      <c r="B10471" s="6" t="s">
        <v>190</v>
      </c>
      <c r="C10471" s="6" t="s">
        <v>166</v>
      </c>
      <c r="D10471">
        <v>3778.324599</v>
      </c>
      <c r="E10471" s="6" t="s">
        <v>42</v>
      </c>
      <c r="F10471" s="6" t="s">
        <v>41</v>
      </c>
      <c r="G10471">
        <v>20260723</v>
      </c>
    </row>
    <row r="10472" spans="1:7" x14ac:dyDescent="0.2">
      <c r="A10472" s="6" t="s">
        <v>208</v>
      </c>
      <c r="B10472" s="6" t="s">
        <v>190</v>
      </c>
      <c r="C10472" s="6" t="s">
        <v>166</v>
      </c>
      <c r="D10472">
        <v>177.17570699999999</v>
      </c>
      <c r="E10472" s="6" t="s">
        <v>44</v>
      </c>
      <c r="F10472" s="6" t="s">
        <v>43</v>
      </c>
      <c r="G10472">
        <v>20260723</v>
      </c>
    </row>
    <row r="10473" spans="1:7" x14ac:dyDescent="0.2">
      <c r="A10473" s="6" t="s">
        <v>208</v>
      </c>
      <c r="B10473" s="6" t="s">
        <v>190</v>
      </c>
      <c r="C10473" s="6" t="s">
        <v>166</v>
      </c>
      <c r="D10473">
        <v>6.9999529999999996</v>
      </c>
      <c r="E10473" s="6" t="s">
        <v>46</v>
      </c>
      <c r="F10473" s="6" t="s">
        <v>45</v>
      </c>
      <c r="G10473">
        <v>20260723</v>
      </c>
    </row>
    <row r="10474" spans="1:7" x14ac:dyDescent="0.2">
      <c r="A10474" s="6" t="s">
        <v>208</v>
      </c>
      <c r="B10474" s="6" t="s">
        <v>190</v>
      </c>
      <c r="C10474" s="6" t="s">
        <v>166</v>
      </c>
      <c r="D10474">
        <v>0</v>
      </c>
      <c r="E10474" s="6" t="s">
        <v>48</v>
      </c>
      <c r="F10474" s="6" t="s">
        <v>47</v>
      </c>
      <c r="G10474">
        <v>20260723</v>
      </c>
    </row>
    <row r="10475" spans="1:7" x14ac:dyDescent="0.2">
      <c r="A10475" s="6" t="s">
        <v>208</v>
      </c>
      <c r="B10475" s="6" t="s">
        <v>190</v>
      </c>
      <c r="C10475" s="6" t="s">
        <v>166</v>
      </c>
      <c r="D10475">
        <v>279.90463599999998</v>
      </c>
      <c r="E10475" s="6" t="s">
        <v>50</v>
      </c>
      <c r="F10475" s="6" t="s">
        <v>49</v>
      </c>
      <c r="G10475">
        <v>20260723</v>
      </c>
    </row>
    <row r="10476" spans="1:7" x14ac:dyDescent="0.2">
      <c r="A10476" s="6" t="s">
        <v>208</v>
      </c>
      <c r="B10476" s="6" t="s">
        <v>190</v>
      </c>
      <c r="C10476" s="6" t="s">
        <v>166</v>
      </c>
      <c r="D10476">
        <v>4.8886320000000003</v>
      </c>
      <c r="E10476" s="6" t="s">
        <v>52</v>
      </c>
      <c r="F10476" s="6" t="s">
        <v>51</v>
      </c>
      <c r="G10476">
        <v>20260723</v>
      </c>
    </row>
    <row r="10477" spans="1:7" x14ac:dyDescent="0.2">
      <c r="A10477" s="6" t="s">
        <v>208</v>
      </c>
      <c r="B10477" s="6" t="s">
        <v>190</v>
      </c>
      <c r="C10477" s="6" t="s">
        <v>166</v>
      </c>
      <c r="D10477">
        <v>2.7630159999999999</v>
      </c>
      <c r="E10477" s="6" t="s">
        <v>54</v>
      </c>
      <c r="F10477" s="6" t="s">
        <v>53</v>
      </c>
      <c r="G10477">
        <v>20260723</v>
      </c>
    </row>
    <row r="10478" spans="1:7" x14ac:dyDescent="0.2">
      <c r="A10478" s="6" t="s">
        <v>208</v>
      </c>
      <c r="B10478" s="6" t="s">
        <v>190</v>
      </c>
      <c r="C10478" s="6" t="s">
        <v>166</v>
      </c>
      <c r="D10478">
        <v>0</v>
      </c>
      <c r="E10478" s="6" t="s">
        <v>56</v>
      </c>
      <c r="F10478" s="6" t="s">
        <v>55</v>
      </c>
      <c r="G10478">
        <v>20260723</v>
      </c>
    </row>
    <row r="10479" spans="1:7" x14ac:dyDescent="0.2">
      <c r="A10479" s="6" t="s">
        <v>208</v>
      </c>
      <c r="B10479" s="6" t="s">
        <v>190</v>
      </c>
      <c r="C10479" s="6" t="s">
        <v>166</v>
      </c>
      <c r="D10479">
        <v>3853.3885519999999</v>
      </c>
      <c r="E10479" s="6" t="s">
        <v>58</v>
      </c>
      <c r="F10479" s="6" t="s">
        <v>57</v>
      </c>
      <c r="G10479">
        <v>20260723</v>
      </c>
    </row>
    <row r="10480" spans="1:7" x14ac:dyDescent="0.2">
      <c r="A10480" s="6" t="s">
        <v>208</v>
      </c>
      <c r="B10480" s="6" t="s">
        <v>190</v>
      </c>
      <c r="C10480" s="6" t="s">
        <v>166</v>
      </c>
      <c r="D10480">
        <v>47.551240999999997</v>
      </c>
      <c r="E10480" s="6" t="s">
        <v>60</v>
      </c>
      <c r="F10480" s="6" t="s">
        <v>59</v>
      </c>
      <c r="G10480">
        <v>20260723</v>
      </c>
    </row>
    <row r="10481" spans="1:7" x14ac:dyDescent="0.2">
      <c r="A10481" s="6" t="s">
        <v>208</v>
      </c>
      <c r="B10481" s="6" t="s">
        <v>190</v>
      </c>
      <c r="C10481" s="6" t="s">
        <v>166</v>
      </c>
      <c r="D10481">
        <v>6.0291839999999999</v>
      </c>
      <c r="E10481" s="6" t="s">
        <v>62</v>
      </c>
      <c r="F10481" s="6" t="s">
        <v>61</v>
      </c>
      <c r="G10481">
        <v>20260723</v>
      </c>
    </row>
    <row r="10482" spans="1:7" x14ac:dyDescent="0.2">
      <c r="A10482" s="6" t="s">
        <v>208</v>
      </c>
      <c r="B10482" s="6" t="s">
        <v>190</v>
      </c>
      <c r="C10482" s="6" t="s">
        <v>166</v>
      </c>
      <c r="D10482">
        <v>3.3301729999999998</v>
      </c>
      <c r="E10482" s="6" t="s">
        <v>64</v>
      </c>
      <c r="F10482" s="6" t="s">
        <v>63</v>
      </c>
      <c r="G10482">
        <v>20260723</v>
      </c>
    </row>
    <row r="10483" spans="1:7" x14ac:dyDescent="0.2">
      <c r="A10483" s="6" t="s">
        <v>208</v>
      </c>
      <c r="B10483" s="6" t="s">
        <v>190</v>
      </c>
      <c r="C10483" s="6" t="s">
        <v>166</v>
      </c>
      <c r="D10483">
        <v>38.191884000000002</v>
      </c>
      <c r="E10483" s="6" t="s">
        <v>66</v>
      </c>
      <c r="F10483" s="6" t="s">
        <v>65</v>
      </c>
      <c r="G10483">
        <v>20260723</v>
      </c>
    </row>
    <row r="10484" spans="1:7" x14ac:dyDescent="0.2">
      <c r="A10484" s="6" t="s">
        <v>208</v>
      </c>
      <c r="B10484" s="6" t="s">
        <v>190</v>
      </c>
      <c r="C10484" s="6" t="s">
        <v>166</v>
      </c>
      <c r="D10484">
        <v>176.102699</v>
      </c>
      <c r="E10484" s="6" t="s">
        <v>68</v>
      </c>
      <c r="F10484" s="6" t="s">
        <v>67</v>
      </c>
      <c r="G10484">
        <v>20260723</v>
      </c>
    </row>
    <row r="10485" spans="1:7" x14ac:dyDescent="0.2">
      <c r="A10485" s="6" t="s">
        <v>208</v>
      </c>
      <c r="B10485" s="6" t="s">
        <v>190</v>
      </c>
      <c r="C10485" s="6" t="s">
        <v>166</v>
      </c>
      <c r="D10485">
        <v>146.19940600000001</v>
      </c>
      <c r="E10485" s="6" t="s">
        <v>70</v>
      </c>
      <c r="F10485" s="6" t="s">
        <v>69</v>
      </c>
      <c r="G10485">
        <v>20260723</v>
      </c>
    </row>
    <row r="10486" spans="1:7" x14ac:dyDescent="0.2">
      <c r="A10486" s="6" t="s">
        <v>208</v>
      </c>
      <c r="B10486" s="6" t="s">
        <v>190</v>
      </c>
      <c r="C10486" s="6" t="s">
        <v>166</v>
      </c>
      <c r="D10486">
        <v>144.18301099999999</v>
      </c>
      <c r="E10486" s="6" t="s">
        <v>72</v>
      </c>
      <c r="F10486" s="6" t="s">
        <v>71</v>
      </c>
      <c r="G10486">
        <v>20260723</v>
      </c>
    </row>
    <row r="10487" spans="1:7" x14ac:dyDescent="0.2">
      <c r="A10487" s="6" t="s">
        <v>208</v>
      </c>
      <c r="B10487" s="6" t="s">
        <v>190</v>
      </c>
      <c r="C10487" s="6" t="s">
        <v>166</v>
      </c>
      <c r="D10487">
        <v>2.0163950000000002</v>
      </c>
      <c r="E10487" s="6" t="s">
        <v>74</v>
      </c>
      <c r="F10487" s="6" t="s">
        <v>73</v>
      </c>
      <c r="G10487">
        <v>20260723</v>
      </c>
    </row>
    <row r="10488" spans="1:7" x14ac:dyDescent="0.2">
      <c r="A10488" s="6" t="s">
        <v>208</v>
      </c>
      <c r="B10488" s="6" t="s">
        <v>190</v>
      </c>
      <c r="C10488" s="6" t="s">
        <v>166</v>
      </c>
      <c r="D10488">
        <v>22.028765</v>
      </c>
      <c r="E10488" s="6" t="s">
        <v>76</v>
      </c>
      <c r="F10488" s="6" t="s">
        <v>75</v>
      </c>
      <c r="G10488">
        <v>20260723</v>
      </c>
    </row>
    <row r="10489" spans="1:7" x14ac:dyDescent="0.2">
      <c r="A10489" s="6" t="s">
        <v>208</v>
      </c>
      <c r="B10489" s="6" t="s">
        <v>190</v>
      </c>
      <c r="C10489" s="6" t="s">
        <v>166</v>
      </c>
      <c r="D10489">
        <v>9.7414009999999998</v>
      </c>
      <c r="E10489" s="6" t="s">
        <v>78</v>
      </c>
      <c r="F10489" s="6" t="s">
        <v>77</v>
      </c>
      <c r="G10489">
        <v>20260723</v>
      </c>
    </row>
    <row r="10490" spans="1:7" x14ac:dyDescent="0.2">
      <c r="A10490" s="6" t="s">
        <v>208</v>
      </c>
      <c r="B10490" s="6" t="s">
        <v>190</v>
      </c>
      <c r="C10490" s="6" t="s">
        <v>166</v>
      </c>
      <c r="D10490">
        <v>12.287364</v>
      </c>
      <c r="E10490" s="6" t="s">
        <v>80</v>
      </c>
      <c r="F10490" s="6" t="s">
        <v>79</v>
      </c>
      <c r="G10490">
        <v>20260723</v>
      </c>
    </row>
    <row r="10491" spans="1:7" x14ac:dyDescent="0.2">
      <c r="A10491" s="6" t="s">
        <v>208</v>
      </c>
      <c r="B10491" s="6" t="s">
        <v>190</v>
      </c>
      <c r="C10491" s="6" t="s">
        <v>166</v>
      </c>
      <c r="D10491">
        <v>7.8745279999999998</v>
      </c>
      <c r="E10491" s="6" t="s">
        <v>82</v>
      </c>
      <c r="F10491" s="6" t="s">
        <v>81</v>
      </c>
      <c r="G10491">
        <v>20260723</v>
      </c>
    </row>
    <row r="10492" spans="1:7" x14ac:dyDescent="0.2">
      <c r="A10492" s="6" t="s">
        <v>208</v>
      </c>
      <c r="B10492" s="6" t="s">
        <v>190</v>
      </c>
      <c r="C10492" s="6" t="s">
        <v>166</v>
      </c>
      <c r="D10492">
        <v>0.70690900000000001</v>
      </c>
      <c r="E10492" s="6" t="s">
        <v>84</v>
      </c>
      <c r="F10492" s="6" t="s">
        <v>83</v>
      </c>
      <c r="G10492">
        <v>20260723</v>
      </c>
    </row>
    <row r="10493" spans="1:7" x14ac:dyDescent="0.2">
      <c r="A10493" s="6" t="s">
        <v>208</v>
      </c>
      <c r="B10493" s="6" t="s">
        <v>190</v>
      </c>
      <c r="C10493" s="6" t="s">
        <v>166</v>
      </c>
      <c r="D10493">
        <v>97.881102999999996</v>
      </c>
      <c r="E10493" s="6" t="s">
        <v>86</v>
      </c>
      <c r="F10493" s="6" t="s">
        <v>85</v>
      </c>
      <c r="G10493">
        <v>20260723</v>
      </c>
    </row>
    <row r="10494" spans="1:7" x14ac:dyDescent="0.2">
      <c r="A10494" s="6" t="s">
        <v>208</v>
      </c>
      <c r="B10494" s="6" t="s">
        <v>190</v>
      </c>
      <c r="C10494" s="6" t="s">
        <v>166</v>
      </c>
      <c r="D10494">
        <v>11.304168000000001</v>
      </c>
      <c r="E10494" s="6" t="s">
        <v>88</v>
      </c>
      <c r="F10494" s="6" t="s">
        <v>87</v>
      </c>
      <c r="G10494">
        <v>20260723</v>
      </c>
    </row>
    <row r="10495" spans="1:7" x14ac:dyDescent="0.2">
      <c r="A10495" s="6" t="s">
        <v>208</v>
      </c>
      <c r="B10495" s="6" t="s">
        <v>190</v>
      </c>
      <c r="C10495" s="6" t="s">
        <v>166</v>
      </c>
      <c r="D10495">
        <v>56.181035999999999</v>
      </c>
      <c r="E10495" s="6" t="s">
        <v>90</v>
      </c>
      <c r="F10495" s="6" t="s">
        <v>89</v>
      </c>
      <c r="G10495">
        <v>20260723</v>
      </c>
    </row>
    <row r="10496" spans="1:7" x14ac:dyDescent="0.2">
      <c r="A10496" s="6" t="s">
        <v>208</v>
      </c>
      <c r="B10496" s="6" t="s">
        <v>190</v>
      </c>
      <c r="C10496" s="6" t="s">
        <v>166</v>
      </c>
      <c r="D10496">
        <v>0</v>
      </c>
      <c r="E10496" s="6" t="s">
        <v>92</v>
      </c>
      <c r="F10496" s="6" t="s">
        <v>91</v>
      </c>
      <c r="G10496">
        <v>20260723</v>
      </c>
    </row>
    <row r="10497" spans="1:7" x14ac:dyDescent="0.2">
      <c r="A10497" s="6" t="s">
        <v>208</v>
      </c>
      <c r="B10497" s="6" t="s">
        <v>190</v>
      </c>
      <c r="C10497" s="6" t="s">
        <v>166</v>
      </c>
      <c r="D10497">
        <v>0</v>
      </c>
      <c r="E10497" s="6" t="s">
        <v>94</v>
      </c>
      <c r="F10497" s="6" t="s">
        <v>93</v>
      </c>
      <c r="G10497">
        <v>20260723</v>
      </c>
    </row>
    <row r="10498" spans="1:7" x14ac:dyDescent="0.2">
      <c r="A10498" s="6" t="s">
        <v>208</v>
      </c>
      <c r="B10498" s="6" t="s">
        <v>190</v>
      </c>
      <c r="C10498" s="6" t="s">
        <v>166</v>
      </c>
      <c r="D10498">
        <v>166.30819</v>
      </c>
      <c r="E10498" s="6" t="s">
        <v>96</v>
      </c>
      <c r="F10498" s="6" t="s">
        <v>95</v>
      </c>
      <c r="G10498">
        <v>20260723</v>
      </c>
    </row>
    <row r="10499" spans="1:7" x14ac:dyDescent="0.2">
      <c r="A10499" s="6" t="s">
        <v>208</v>
      </c>
      <c r="B10499" s="6" t="s">
        <v>190</v>
      </c>
      <c r="C10499" s="6" t="s">
        <v>166</v>
      </c>
      <c r="D10499">
        <v>20.230609000000001</v>
      </c>
      <c r="E10499" s="6" t="s">
        <v>98</v>
      </c>
      <c r="F10499" s="6" t="s">
        <v>97</v>
      </c>
      <c r="G10499">
        <v>20260723</v>
      </c>
    </row>
    <row r="10500" spans="1:7" x14ac:dyDescent="0.2">
      <c r="A10500" s="6" t="s">
        <v>208</v>
      </c>
      <c r="B10500" s="6" t="s">
        <v>190</v>
      </c>
      <c r="C10500" s="6" t="s">
        <v>166</v>
      </c>
      <c r="D10500">
        <v>9022.5750540000008</v>
      </c>
      <c r="E10500" s="6" t="s">
        <v>100</v>
      </c>
      <c r="F10500" s="6" t="s">
        <v>99</v>
      </c>
      <c r="G10500">
        <v>20260723</v>
      </c>
    </row>
    <row r="10501" spans="1:7" x14ac:dyDescent="0.2">
      <c r="A10501" s="6" t="s">
        <v>208</v>
      </c>
      <c r="B10501" s="6" t="s">
        <v>190</v>
      </c>
      <c r="C10501" s="6" t="s">
        <v>166</v>
      </c>
      <c r="E10501" s="6" t="s">
        <v>102</v>
      </c>
      <c r="F10501" s="6" t="s">
        <v>101</v>
      </c>
      <c r="G10501">
        <v>20260723</v>
      </c>
    </row>
    <row r="10502" spans="1:7" x14ac:dyDescent="0.2">
      <c r="A10502" s="6" t="s">
        <v>208</v>
      </c>
      <c r="B10502" s="6" t="s">
        <v>190</v>
      </c>
      <c r="C10502" s="6" t="s">
        <v>166</v>
      </c>
      <c r="D10502">
        <v>865.00293799999997</v>
      </c>
      <c r="E10502" s="6" t="s">
        <v>167</v>
      </c>
      <c r="F10502" s="6" t="s">
        <v>103</v>
      </c>
      <c r="G10502">
        <v>20260723</v>
      </c>
    </row>
    <row r="10503" spans="1:7" x14ac:dyDescent="0.2">
      <c r="A10503" s="6" t="s">
        <v>208</v>
      </c>
      <c r="B10503" s="6" t="s">
        <v>190</v>
      </c>
      <c r="C10503" s="6" t="s">
        <v>166</v>
      </c>
      <c r="D10503">
        <v>860.994553</v>
      </c>
      <c r="E10503" s="6" t="s">
        <v>168</v>
      </c>
      <c r="F10503" s="6" t="s">
        <v>104</v>
      </c>
      <c r="G10503">
        <v>20260723</v>
      </c>
    </row>
    <row r="10504" spans="1:7" x14ac:dyDescent="0.2">
      <c r="A10504" s="6" t="s">
        <v>208</v>
      </c>
      <c r="B10504" s="6" t="s">
        <v>190</v>
      </c>
      <c r="C10504" s="6" t="s">
        <v>166</v>
      </c>
      <c r="D10504">
        <v>0</v>
      </c>
      <c r="E10504" s="6" t="s">
        <v>106</v>
      </c>
      <c r="F10504" s="6" t="s">
        <v>105</v>
      </c>
      <c r="G10504">
        <v>20260723</v>
      </c>
    </row>
    <row r="10505" spans="1:7" x14ac:dyDescent="0.2">
      <c r="A10505" s="6" t="s">
        <v>208</v>
      </c>
      <c r="B10505" s="6" t="s">
        <v>190</v>
      </c>
      <c r="C10505" s="6" t="s">
        <v>166</v>
      </c>
      <c r="D10505">
        <v>788.06599800000004</v>
      </c>
      <c r="E10505" s="6" t="s">
        <v>108</v>
      </c>
      <c r="F10505" s="6" t="s">
        <v>107</v>
      </c>
      <c r="G10505">
        <v>20260723</v>
      </c>
    </row>
    <row r="10506" spans="1:7" x14ac:dyDescent="0.2">
      <c r="A10506" s="6" t="s">
        <v>208</v>
      </c>
      <c r="B10506" s="6" t="s">
        <v>190</v>
      </c>
      <c r="C10506" s="6" t="s">
        <v>166</v>
      </c>
      <c r="D10506">
        <v>72.928555000000003</v>
      </c>
      <c r="E10506" s="6" t="s">
        <v>110</v>
      </c>
      <c r="F10506" s="6" t="s">
        <v>109</v>
      </c>
      <c r="G10506">
        <v>20260723</v>
      </c>
    </row>
    <row r="10507" spans="1:7" x14ac:dyDescent="0.2">
      <c r="A10507" s="6" t="s">
        <v>208</v>
      </c>
      <c r="B10507" s="6" t="s">
        <v>190</v>
      </c>
      <c r="C10507" s="6" t="s">
        <v>166</v>
      </c>
      <c r="D10507">
        <v>4.0083849999999996</v>
      </c>
      <c r="E10507" s="6" t="s">
        <v>112</v>
      </c>
      <c r="F10507" s="6" t="s">
        <v>111</v>
      </c>
      <c r="G10507">
        <v>20260723</v>
      </c>
    </row>
    <row r="10508" spans="1:7" x14ac:dyDescent="0.2">
      <c r="A10508" s="6" t="s">
        <v>208</v>
      </c>
      <c r="B10508" s="6" t="s">
        <v>190</v>
      </c>
      <c r="C10508" s="6" t="s">
        <v>166</v>
      </c>
      <c r="D10508">
        <v>0</v>
      </c>
      <c r="E10508" s="6" t="s">
        <v>106</v>
      </c>
      <c r="F10508" s="6" t="s">
        <v>113</v>
      </c>
      <c r="G10508">
        <v>20260723</v>
      </c>
    </row>
    <row r="10509" spans="1:7" x14ac:dyDescent="0.2">
      <c r="A10509" s="6" t="s">
        <v>208</v>
      </c>
      <c r="B10509" s="6" t="s">
        <v>190</v>
      </c>
      <c r="C10509" s="6" t="s">
        <v>166</v>
      </c>
      <c r="D10509">
        <v>-6.9507669999999999</v>
      </c>
      <c r="E10509" s="6" t="s">
        <v>108</v>
      </c>
      <c r="F10509" s="6" t="s">
        <v>114</v>
      </c>
      <c r="G10509">
        <v>20260723</v>
      </c>
    </row>
    <row r="10510" spans="1:7" x14ac:dyDescent="0.2">
      <c r="A10510" s="6" t="s">
        <v>208</v>
      </c>
      <c r="B10510" s="6" t="s">
        <v>190</v>
      </c>
      <c r="C10510" s="6" t="s">
        <v>166</v>
      </c>
      <c r="D10510">
        <v>10.959152</v>
      </c>
      <c r="E10510" s="6" t="s">
        <v>110</v>
      </c>
      <c r="F10510" s="6" t="s">
        <v>115</v>
      </c>
      <c r="G10510">
        <v>20260723</v>
      </c>
    </row>
    <row r="10511" spans="1:7" x14ac:dyDescent="0.2">
      <c r="A10511" s="6" t="s">
        <v>208</v>
      </c>
      <c r="B10511" s="6" t="s">
        <v>190</v>
      </c>
      <c r="C10511" s="6" t="s">
        <v>166</v>
      </c>
      <c r="D10511">
        <v>1942.7184830000001</v>
      </c>
      <c r="E10511" s="6" t="s">
        <v>117</v>
      </c>
      <c r="F10511" s="6" t="s">
        <v>116</v>
      </c>
      <c r="G10511">
        <v>20260723</v>
      </c>
    </row>
    <row r="10512" spans="1:7" x14ac:dyDescent="0.2">
      <c r="A10512" s="6" t="s">
        <v>208</v>
      </c>
      <c r="B10512" s="6" t="s">
        <v>190</v>
      </c>
      <c r="C10512" s="6" t="s">
        <v>166</v>
      </c>
      <c r="D10512">
        <v>-16.74568</v>
      </c>
      <c r="E10512" s="6" t="s">
        <v>119</v>
      </c>
      <c r="F10512" s="6" t="s">
        <v>118</v>
      </c>
      <c r="G10512">
        <v>20260723</v>
      </c>
    </row>
    <row r="10513" spans="1:7" x14ac:dyDescent="0.2">
      <c r="A10513" s="6" t="s">
        <v>208</v>
      </c>
      <c r="B10513" s="6" t="s">
        <v>190</v>
      </c>
      <c r="C10513" s="6" t="s">
        <v>166</v>
      </c>
      <c r="D10513">
        <v>0</v>
      </c>
      <c r="E10513" s="6" t="s">
        <v>106</v>
      </c>
      <c r="F10513" s="6" t="s">
        <v>120</v>
      </c>
      <c r="G10513">
        <v>20260723</v>
      </c>
    </row>
    <row r="10514" spans="1:7" x14ac:dyDescent="0.2">
      <c r="A10514" s="6" t="s">
        <v>208</v>
      </c>
      <c r="B10514" s="6" t="s">
        <v>190</v>
      </c>
      <c r="C10514" s="6" t="s">
        <v>166</v>
      </c>
      <c r="D10514">
        <v>-25.037310999999999</v>
      </c>
      <c r="E10514" s="6" t="s">
        <v>108</v>
      </c>
      <c r="F10514" s="6" t="s">
        <v>121</v>
      </c>
      <c r="G10514">
        <v>20260723</v>
      </c>
    </row>
    <row r="10515" spans="1:7" x14ac:dyDescent="0.2">
      <c r="A10515" s="6" t="s">
        <v>208</v>
      </c>
      <c r="B10515" s="6" t="s">
        <v>190</v>
      </c>
      <c r="C10515" s="6" t="s">
        <v>166</v>
      </c>
      <c r="D10515">
        <v>8.2916310000000006</v>
      </c>
      <c r="E10515" s="6" t="s">
        <v>110</v>
      </c>
      <c r="F10515" s="6" t="s">
        <v>122</v>
      </c>
      <c r="G10515">
        <v>20260723</v>
      </c>
    </row>
    <row r="10516" spans="1:7" x14ac:dyDescent="0.2">
      <c r="A10516" s="6" t="s">
        <v>208</v>
      </c>
      <c r="B10516" s="6" t="s">
        <v>190</v>
      </c>
      <c r="C10516" s="6" t="s">
        <v>166</v>
      </c>
      <c r="D10516">
        <v>1959.4641630000001</v>
      </c>
      <c r="E10516" s="6" t="s">
        <v>169</v>
      </c>
      <c r="F10516" s="6" t="s">
        <v>123</v>
      </c>
      <c r="G10516">
        <v>20260723</v>
      </c>
    </row>
    <row r="10517" spans="1:7" x14ac:dyDescent="0.2">
      <c r="A10517" s="6" t="s">
        <v>208</v>
      </c>
      <c r="B10517" s="6" t="s">
        <v>190</v>
      </c>
      <c r="C10517" s="6" t="s">
        <v>166</v>
      </c>
      <c r="D10517">
        <v>0</v>
      </c>
      <c r="E10517" s="6" t="s">
        <v>106</v>
      </c>
      <c r="F10517" s="6" t="s">
        <v>124</v>
      </c>
      <c r="G10517">
        <v>20260723</v>
      </c>
    </row>
    <row r="10518" spans="1:7" x14ac:dyDescent="0.2">
      <c r="A10518" s="6" t="s">
        <v>208</v>
      </c>
      <c r="B10518" s="6" t="s">
        <v>190</v>
      </c>
      <c r="C10518" s="6" t="s">
        <v>166</v>
      </c>
      <c r="D10518">
        <v>1883.7811919999999</v>
      </c>
      <c r="E10518" s="6" t="s">
        <v>108</v>
      </c>
      <c r="F10518" s="6" t="s">
        <v>125</v>
      </c>
      <c r="G10518">
        <v>20260723</v>
      </c>
    </row>
    <row r="10519" spans="1:7" x14ac:dyDescent="0.2">
      <c r="A10519" s="6" t="s">
        <v>208</v>
      </c>
      <c r="B10519" s="6" t="s">
        <v>190</v>
      </c>
      <c r="C10519" s="6" t="s">
        <v>166</v>
      </c>
      <c r="D10519">
        <v>75.682972000000007</v>
      </c>
      <c r="E10519" s="6" t="s">
        <v>110</v>
      </c>
      <c r="F10519" s="6" t="s">
        <v>126</v>
      </c>
      <c r="G10519">
        <v>20260723</v>
      </c>
    </row>
    <row r="10520" spans="1:7" x14ac:dyDescent="0.2">
      <c r="A10520" s="6" t="s">
        <v>208</v>
      </c>
      <c r="B10520" s="6" t="s">
        <v>190</v>
      </c>
      <c r="C10520" s="6" t="s">
        <v>166</v>
      </c>
      <c r="D10520">
        <v>3564.699877</v>
      </c>
      <c r="E10520" s="6" t="s">
        <v>170</v>
      </c>
      <c r="F10520" s="6" t="s">
        <v>127</v>
      </c>
      <c r="G10520">
        <v>20260723</v>
      </c>
    </row>
    <row r="10521" spans="1:7" x14ac:dyDescent="0.2">
      <c r="A10521" s="6" t="s">
        <v>208</v>
      </c>
      <c r="B10521" s="6" t="s">
        <v>190</v>
      </c>
      <c r="C10521" s="6" t="s">
        <v>166</v>
      </c>
      <c r="D10521">
        <v>0</v>
      </c>
      <c r="E10521" s="6" t="s">
        <v>106</v>
      </c>
      <c r="F10521" s="6" t="s">
        <v>128</v>
      </c>
      <c r="G10521">
        <v>20260723</v>
      </c>
    </row>
    <row r="10522" spans="1:7" x14ac:dyDescent="0.2">
      <c r="A10522" s="6" t="s">
        <v>208</v>
      </c>
      <c r="B10522" s="6" t="s">
        <v>190</v>
      </c>
      <c r="C10522" s="6" t="s">
        <v>166</v>
      </c>
      <c r="D10522">
        <v>3459.9987510000001</v>
      </c>
      <c r="E10522" s="6" t="s">
        <v>108</v>
      </c>
      <c r="F10522" s="6" t="s">
        <v>129</v>
      </c>
      <c r="G10522">
        <v>20260723</v>
      </c>
    </row>
    <row r="10523" spans="1:7" x14ac:dyDescent="0.2">
      <c r="A10523" s="6" t="s">
        <v>208</v>
      </c>
      <c r="B10523" s="6" t="s">
        <v>190</v>
      </c>
      <c r="C10523" s="6" t="s">
        <v>166</v>
      </c>
      <c r="D10523">
        <v>104.701125</v>
      </c>
      <c r="E10523" s="6" t="s">
        <v>110</v>
      </c>
      <c r="F10523" s="6" t="s">
        <v>130</v>
      </c>
      <c r="G10523">
        <v>20260723</v>
      </c>
    </row>
    <row r="10524" spans="1:7" x14ac:dyDescent="0.2">
      <c r="A10524" s="6" t="s">
        <v>208</v>
      </c>
      <c r="B10524" s="6" t="s">
        <v>190</v>
      </c>
      <c r="C10524" s="6" t="s">
        <v>166</v>
      </c>
      <c r="E10524" s="6" t="s">
        <v>132</v>
      </c>
      <c r="F10524" s="6" t="s">
        <v>131</v>
      </c>
      <c r="G10524">
        <v>20260723</v>
      </c>
    </row>
    <row r="10525" spans="1:7" x14ac:dyDescent="0.2">
      <c r="A10525" s="6" t="s">
        <v>208</v>
      </c>
      <c r="B10525" s="6" t="s">
        <v>190</v>
      </c>
      <c r="C10525" s="6" t="s">
        <v>166</v>
      </c>
      <c r="D10525">
        <v>1.985968</v>
      </c>
      <c r="E10525" s="6" t="s">
        <v>134</v>
      </c>
      <c r="F10525" s="6" t="s">
        <v>133</v>
      </c>
      <c r="G10525">
        <v>20260723</v>
      </c>
    </row>
    <row r="10526" spans="1:7" x14ac:dyDescent="0.2">
      <c r="A10526" s="6" t="s">
        <v>208</v>
      </c>
      <c r="B10526" s="6" t="s">
        <v>190</v>
      </c>
      <c r="C10526" s="6" t="s">
        <v>166</v>
      </c>
      <c r="D10526">
        <v>37.763095</v>
      </c>
      <c r="E10526" s="6" t="s">
        <v>136</v>
      </c>
      <c r="F10526" s="6" t="s">
        <v>135</v>
      </c>
      <c r="G10526">
        <v>20260723</v>
      </c>
    </row>
    <row r="10527" spans="1:7" x14ac:dyDescent="0.2">
      <c r="A10527" s="6" t="s">
        <v>208</v>
      </c>
      <c r="B10527" s="6" t="s">
        <v>190</v>
      </c>
      <c r="C10527" s="6" t="s">
        <v>166</v>
      </c>
      <c r="D10527">
        <v>0.170928</v>
      </c>
      <c r="E10527" s="6" t="s">
        <v>138</v>
      </c>
      <c r="F10527" s="6" t="s">
        <v>137</v>
      </c>
      <c r="G10527">
        <v>20260723</v>
      </c>
    </row>
    <row r="10528" spans="1:7" x14ac:dyDescent="0.2">
      <c r="A10528" s="6" t="s">
        <v>208</v>
      </c>
      <c r="B10528" s="6" t="s">
        <v>190</v>
      </c>
      <c r="C10528" s="6" t="s">
        <v>166</v>
      </c>
      <c r="D10528">
        <v>30.304245999999999</v>
      </c>
      <c r="E10528" s="6" t="s">
        <v>140</v>
      </c>
      <c r="F10528" s="6" t="s">
        <v>139</v>
      </c>
      <c r="G10528">
        <v>20260723</v>
      </c>
    </row>
    <row r="10529" spans="1:7" x14ac:dyDescent="0.2">
      <c r="A10529" s="6" t="s">
        <v>208</v>
      </c>
      <c r="B10529" s="6" t="s">
        <v>190</v>
      </c>
      <c r="C10529" s="6" t="s">
        <v>166</v>
      </c>
      <c r="D10529">
        <v>102.492189</v>
      </c>
      <c r="E10529" s="6" t="s">
        <v>142</v>
      </c>
      <c r="F10529" s="6" t="s">
        <v>141</v>
      </c>
      <c r="G10529">
        <v>20260723</v>
      </c>
    </row>
    <row r="10530" spans="1:7" x14ac:dyDescent="0.2">
      <c r="A10530" s="6" t="s">
        <v>208</v>
      </c>
      <c r="B10530" s="6" t="s">
        <v>190</v>
      </c>
      <c r="C10530" s="6" t="s">
        <v>166</v>
      </c>
      <c r="D10530">
        <v>2.7884280000000001</v>
      </c>
      <c r="E10530" s="6" t="s">
        <v>52</v>
      </c>
      <c r="F10530" s="6" t="s">
        <v>143</v>
      </c>
      <c r="G10530">
        <v>20260723</v>
      </c>
    </row>
    <row r="10531" spans="1:7" x14ac:dyDescent="0.2">
      <c r="A10531" s="6" t="s">
        <v>208</v>
      </c>
      <c r="B10531" s="6" t="s">
        <v>190</v>
      </c>
      <c r="C10531" s="6" t="s">
        <v>166</v>
      </c>
      <c r="D10531">
        <v>1.8100000000000001E-4</v>
      </c>
      <c r="E10531" s="6" t="s">
        <v>145</v>
      </c>
      <c r="F10531" s="6" t="s">
        <v>144</v>
      </c>
      <c r="G10531">
        <v>20260723</v>
      </c>
    </row>
    <row r="10532" spans="1:7" x14ac:dyDescent="0.2">
      <c r="A10532" s="6" t="s">
        <v>208</v>
      </c>
      <c r="B10532" s="6" t="s">
        <v>190</v>
      </c>
      <c r="C10532" s="6" t="s">
        <v>166</v>
      </c>
      <c r="D10532">
        <v>39.382523999999997</v>
      </c>
      <c r="E10532" s="6" t="s">
        <v>147</v>
      </c>
      <c r="F10532" s="6" t="s">
        <v>146</v>
      </c>
      <c r="G10532">
        <v>20260723</v>
      </c>
    </row>
    <row r="10533" spans="1:7" x14ac:dyDescent="0.2">
      <c r="A10533" s="6" t="s">
        <v>208</v>
      </c>
      <c r="B10533" s="6" t="s">
        <v>190</v>
      </c>
      <c r="C10533" s="6" t="s">
        <v>166</v>
      </c>
      <c r="D10533">
        <v>206.02208400000001</v>
      </c>
      <c r="E10533" s="6" t="s">
        <v>149</v>
      </c>
      <c r="F10533" s="6" t="s">
        <v>148</v>
      </c>
      <c r="G10533">
        <v>20260723</v>
      </c>
    </row>
    <row r="10534" spans="1:7" x14ac:dyDescent="0.2">
      <c r="A10534" s="6" t="s">
        <v>208</v>
      </c>
      <c r="B10534" s="6" t="s">
        <v>190</v>
      </c>
      <c r="C10534" s="6" t="s">
        <v>166</v>
      </c>
      <c r="D10534">
        <v>68.949827999999997</v>
      </c>
      <c r="E10534" s="6" t="s">
        <v>151</v>
      </c>
      <c r="F10534" s="6" t="s">
        <v>150</v>
      </c>
      <c r="G10534">
        <v>20260723</v>
      </c>
    </row>
    <row r="10535" spans="1:7" x14ac:dyDescent="0.2">
      <c r="A10535" s="6" t="s">
        <v>208</v>
      </c>
      <c r="B10535" s="6" t="s">
        <v>190</v>
      </c>
      <c r="C10535" s="6" t="s">
        <v>166</v>
      </c>
      <c r="D10535">
        <v>132.734421</v>
      </c>
      <c r="E10535" s="6" t="s">
        <v>153</v>
      </c>
      <c r="F10535" s="6" t="s">
        <v>152</v>
      </c>
      <c r="G10535">
        <v>20260723</v>
      </c>
    </row>
    <row r="10536" spans="1:7" x14ac:dyDescent="0.2">
      <c r="A10536" s="6" t="s">
        <v>208</v>
      </c>
      <c r="B10536" s="6" t="s">
        <v>190</v>
      </c>
      <c r="C10536" s="6" t="s">
        <v>166</v>
      </c>
      <c r="D10536">
        <v>17.017423000000001</v>
      </c>
      <c r="E10536" s="6" t="s">
        <v>155</v>
      </c>
      <c r="F10536" s="6" t="s">
        <v>154</v>
      </c>
      <c r="G10536">
        <v>20260723</v>
      </c>
    </row>
    <row r="10537" spans="1:7" x14ac:dyDescent="0.2">
      <c r="A10537" s="6" t="s">
        <v>208</v>
      </c>
      <c r="B10537" s="6" t="s">
        <v>190</v>
      </c>
      <c r="C10537" s="6" t="s">
        <v>166</v>
      </c>
      <c r="D10537">
        <v>0</v>
      </c>
      <c r="E10537" s="6" t="s">
        <v>157</v>
      </c>
      <c r="F10537" s="6" t="s">
        <v>156</v>
      </c>
      <c r="G10537">
        <v>20260723</v>
      </c>
    </row>
    <row r="10538" spans="1:7" x14ac:dyDescent="0.2">
      <c r="A10538" s="6" t="s">
        <v>208</v>
      </c>
      <c r="B10538" s="6" t="s">
        <v>190</v>
      </c>
      <c r="C10538" s="6" t="s">
        <v>166</v>
      </c>
      <c r="D10538">
        <v>17.017423000000001</v>
      </c>
      <c r="E10538" s="6" t="s">
        <v>159</v>
      </c>
      <c r="F10538" s="6" t="s">
        <v>158</v>
      </c>
      <c r="G10538">
        <v>20260723</v>
      </c>
    </row>
    <row r="10539" spans="1:7" x14ac:dyDescent="0.2">
      <c r="A10539" s="6" t="s">
        <v>208</v>
      </c>
      <c r="B10539" s="6" t="s">
        <v>190</v>
      </c>
      <c r="C10539" s="6" t="s">
        <v>166</v>
      </c>
      <c r="D10539">
        <v>101.640815</v>
      </c>
      <c r="E10539" s="6" t="s">
        <v>161</v>
      </c>
      <c r="F10539" s="6" t="s">
        <v>160</v>
      </c>
      <c r="G10539">
        <v>20260723</v>
      </c>
    </row>
    <row r="10540" spans="1:7" x14ac:dyDescent="0.2">
      <c r="A10540" s="6" t="s">
        <v>208</v>
      </c>
      <c r="B10540" s="6" t="s">
        <v>190</v>
      </c>
      <c r="C10540" s="6" t="s">
        <v>166</v>
      </c>
      <c r="D10540">
        <v>7113.6734290000004</v>
      </c>
      <c r="E10540" s="6" t="s">
        <v>163</v>
      </c>
      <c r="F10540" s="6" t="s">
        <v>162</v>
      </c>
      <c r="G10540">
        <v>20260723</v>
      </c>
    </row>
    <row r="10541" spans="1:7" x14ac:dyDescent="0.2">
      <c r="A10541" s="6" t="s">
        <v>208</v>
      </c>
      <c r="B10541" s="6" t="s">
        <v>190</v>
      </c>
      <c r="C10541" s="6" t="s">
        <v>166</v>
      </c>
      <c r="D10541">
        <v>1908.9016260000001</v>
      </c>
      <c r="E10541" s="6" t="s">
        <v>165</v>
      </c>
      <c r="F10541" s="6" t="s">
        <v>164</v>
      </c>
      <c r="G10541">
        <v>20260723</v>
      </c>
    </row>
    <row r="10542" spans="1:7" x14ac:dyDescent="0.2">
      <c r="A10542" s="6" t="s">
        <v>208</v>
      </c>
      <c r="B10542" s="6" t="s">
        <v>191</v>
      </c>
      <c r="C10542" s="6" t="s">
        <v>166</v>
      </c>
      <c r="E10542" s="6" t="s">
        <v>12</v>
      </c>
      <c r="F10542" s="6" t="s">
        <v>11</v>
      </c>
      <c r="G10542">
        <v>20260723</v>
      </c>
    </row>
    <row r="10543" spans="1:7" x14ac:dyDescent="0.2">
      <c r="A10543" s="6" t="s">
        <v>208</v>
      </c>
      <c r="B10543" s="6" t="s">
        <v>191</v>
      </c>
      <c r="C10543" s="6" t="s">
        <v>166</v>
      </c>
      <c r="E10543" s="6" t="s">
        <v>16</v>
      </c>
      <c r="F10543" s="6" t="s">
        <v>15</v>
      </c>
      <c r="G10543">
        <v>20260723</v>
      </c>
    </row>
    <row r="10544" spans="1:7" x14ac:dyDescent="0.2">
      <c r="A10544" s="6" t="s">
        <v>208</v>
      </c>
      <c r="B10544" s="6" t="s">
        <v>191</v>
      </c>
      <c r="C10544" s="6" t="s">
        <v>166</v>
      </c>
      <c r="E10544" s="6" t="s">
        <v>18</v>
      </c>
      <c r="F10544" s="6" t="s">
        <v>17</v>
      </c>
      <c r="G10544">
        <v>20260723</v>
      </c>
    </row>
    <row r="10545" spans="1:7" x14ac:dyDescent="0.2">
      <c r="A10545" s="6" t="s">
        <v>208</v>
      </c>
      <c r="B10545" s="6" t="s">
        <v>191</v>
      </c>
      <c r="C10545" s="6" t="s">
        <v>166</v>
      </c>
      <c r="D10545">
        <v>0</v>
      </c>
      <c r="E10545" s="6" t="s">
        <v>20</v>
      </c>
      <c r="F10545" s="6" t="s">
        <v>19</v>
      </c>
      <c r="G10545">
        <v>20260723</v>
      </c>
    </row>
    <row r="10546" spans="1:7" x14ac:dyDescent="0.2">
      <c r="A10546" s="6" t="s">
        <v>208</v>
      </c>
      <c r="B10546" s="6" t="s">
        <v>191</v>
      </c>
      <c r="C10546" s="6" t="s">
        <v>166</v>
      </c>
      <c r="D10546">
        <v>1.834865</v>
      </c>
      <c r="E10546" s="6" t="s">
        <v>22</v>
      </c>
      <c r="F10546" s="6" t="s">
        <v>21</v>
      </c>
      <c r="G10546">
        <v>20260723</v>
      </c>
    </row>
    <row r="10547" spans="1:7" x14ac:dyDescent="0.2">
      <c r="A10547" s="6" t="s">
        <v>208</v>
      </c>
      <c r="B10547" s="6" t="s">
        <v>191</v>
      </c>
      <c r="C10547" s="6" t="s">
        <v>166</v>
      </c>
      <c r="D10547">
        <v>0</v>
      </c>
      <c r="E10547" s="6" t="s">
        <v>24</v>
      </c>
      <c r="F10547" s="6" t="s">
        <v>23</v>
      </c>
      <c r="G10547">
        <v>20260723</v>
      </c>
    </row>
    <row r="10548" spans="1:7" x14ac:dyDescent="0.2">
      <c r="A10548" s="6" t="s">
        <v>208</v>
      </c>
      <c r="B10548" s="6" t="s">
        <v>191</v>
      </c>
      <c r="C10548" s="6" t="s">
        <v>166</v>
      </c>
      <c r="D10548">
        <v>130.97334799999999</v>
      </c>
      <c r="E10548" s="6" t="s">
        <v>26</v>
      </c>
      <c r="F10548" s="6" t="s">
        <v>25</v>
      </c>
      <c r="G10548">
        <v>20260723</v>
      </c>
    </row>
    <row r="10549" spans="1:7" x14ac:dyDescent="0.2">
      <c r="A10549" s="6" t="s">
        <v>208</v>
      </c>
      <c r="B10549" s="6" t="s">
        <v>191</v>
      </c>
      <c r="C10549" s="6" t="s">
        <v>166</v>
      </c>
      <c r="D10549">
        <v>4097.9437230000003</v>
      </c>
      <c r="E10549" s="6" t="s">
        <v>28</v>
      </c>
      <c r="F10549" s="6" t="s">
        <v>27</v>
      </c>
      <c r="G10549">
        <v>20260723</v>
      </c>
    </row>
    <row r="10550" spans="1:7" x14ac:dyDescent="0.2">
      <c r="A10550" s="6" t="s">
        <v>208</v>
      </c>
      <c r="B10550" s="6" t="s">
        <v>191</v>
      </c>
      <c r="C10550" s="6" t="s">
        <v>166</v>
      </c>
      <c r="D10550">
        <v>0.64727800000000002</v>
      </c>
      <c r="E10550" s="6" t="s">
        <v>30</v>
      </c>
      <c r="F10550" s="6" t="s">
        <v>29</v>
      </c>
      <c r="G10550">
        <v>20260723</v>
      </c>
    </row>
    <row r="10551" spans="1:7" x14ac:dyDescent="0.2">
      <c r="A10551" s="6" t="s">
        <v>208</v>
      </c>
      <c r="B10551" s="6" t="s">
        <v>191</v>
      </c>
      <c r="C10551" s="6" t="s">
        <v>166</v>
      </c>
      <c r="D10551">
        <v>151.087729</v>
      </c>
      <c r="E10551" s="6" t="s">
        <v>32</v>
      </c>
      <c r="F10551" s="6" t="s">
        <v>31</v>
      </c>
      <c r="G10551">
        <v>20260723</v>
      </c>
    </row>
    <row r="10552" spans="1:7" x14ac:dyDescent="0.2">
      <c r="A10552" s="6" t="s">
        <v>208</v>
      </c>
      <c r="B10552" s="6" t="s">
        <v>191</v>
      </c>
      <c r="C10552" s="6" t="s">
        <v>166</v>
      </c>
      <c r="D10552">
        <v>78.252916999999997</v>
      </c>
      <c r="E10552" s="6" t="s">
        <v>34</v>
      </c>
      <c r="F10552" s="6" t="s">
        <v>33</v>
      </c>
      <c r="G10552">
        <v>20260723</v>
      </c>
    </row>
    <row r="10553" spans="1:7" x14ac:dyDescent="0.2">
      <c r="A10553" s="6" t="s">
        <v>208</v>
      </c>
      <c r="B10553" s="6" t="s">
        <v>191</v>
      </c>
      <c r="C10553" s="6" t="s">
        <v>166</v>
      </c>
      <c r="D10553">
        <v>23.204246000000001</v>
      </c>
      <c r="E10553" s="6" t="s">
        <v>36</v>
      </c>
      <c r="F10553" s="6" t="s">
        <v>35</v>
      </c>
      <c r="G10553">
        <v>20260723</v>
      </c>
    </row>
    <row r="10554" spans="1:7" x14ac:dyDescent="0.2">
      <c r="A10554" s="6" t="s">
        <v>208</v>
      </c>
      <c r="B10554" s="6" t="s">
        <v>191</v>
      </c>
      <c r="C10554" s="6" t="s">
        <v>166</v>
      </c>
      <c r="D10554">
        <v>55.048672000000003</v>
      </c>
      <c r="E10554" s="6" t="s">
        <v>38</v>
      </c>
      <c r="F10554" s="6" t="s">
        <v>37</v>
      </c>
      <c r="G10554">
        <v>20260723</v>
      </c>
    </row>
    <row r="10555" spans="1:7" x14ac:dyDescent="0.2">
      <c r="A10555" s="6" t="s">
        <v>208</v>
      </c>
      <c r="B10555" s="6" t="s">
        <v>191</v>
      </c>
      <c r="C10555" s="6" t="s">
        <v>166</v>
      </c>
      <c r="D10555">
        <v>3557.6360169999998</v>
      </c>
      <c r="E10555" s="6" t="s">
        <v>40</v>
      </c>
      <c r="F10555" s="6" t="s">
        <v>39</v>
      </c>
      <c r="G10555">
        <v>20260723</v>
      </c>
    </row>
    <row r="10556" spans="1:7" x14ac:dyDescent="0.2">
      <c r="A10556" s="6" t="s">
        <v>208</v>
      </c>
      <c r="B10556" s="6" t="s">
        <v>191</v>
      </c>
      <c r="C10556" s="6" t="s">
        <v>166</v>
      </c>
      <c r="D10556">
        <v>3387.8821400000002</v>
      </c>
      <c r="E10556" s="6" t="s">
        <v>42</v>
      </c>
      <c r="F10556" s="6" t="s">
        <v>41</v>
      </c>
      <c r="G10556">
        <v>20260723</v>
      </c>
    </row>
    <row r="10557" spans="1:7" x14ac:dyDescent="0.2">
      <c r="A10557" s="6" t="s">
        <v>208</v>
      </c>
      <c r="B10557" s="6" t="s">
        <v>191</v>
      </c>
      <c r="C10557" s="6" t="s">
        <v>166</v>
      </c>
      <c r="D10557">
        <v>160.49649700000001</v>
      </c>
      <c r="E10557" s="6" t="s">
        <v>44</v>
      </c>
      <c r="F10557" s="6" t="s">
        <v>43</v>
      </c>
      <c r="G10557">
        <v>20260723</v>
      </c>
    </row>
    <row r="10558" spans="1:7" x14ac:dyDescent="0.2">
      <c r="A10558" s="6" t="s">
        <v>208</v>
      </c>
      <c r="B10558" s="6" t="s">
        <v>191</v>
      </c>
      <c r="C10558" s="6" t="s">
        <v>166</v>
      </c>
      <c r="D10558">
        <v>9.0255050000000008</v>
      </c>
      <c r="E10558" s="6" t="s">
        <v>46</v>
      </c>
      <c r="F10558" s="6" t="s">
        <v>45</v>
      </c>
      <c r="G10558">
        <v>20260723</v>
      </c>
    </row>
    <row r="10559" spans="1:7" x14ac:dyDescent="0.2">
      <c r="A10559" s="6" t="s">
        <v>208</v>
      </c>
      <c r="B10559" s="6" t="s">
        <v>191</v>
      </c>
      <c r="C10559" s="6" t="s">
        <v>166</v>
      </c>
      <c r="D10559">
        <v>0.231874</v>
      </c>
      <c r="E10559" s="6" t="s">
        <v>48</v>
      </c>
      <c r="F10559" s="6" t="s">
        <v>47</v>
      </c>
      <c r="G10559">
        <v>20260723</v>
      </c>
    </row>
    <row r="10560" spans="1:7" x14ac:dyDescent="0.2">
      <c r="A10560" s="6" t="s">
        <v>208</v>
      </c>
      <c r="B10560" s="6" t="s">
        <v>191</v>
      </c>
      <c r="C10560" s="6" t="s">
        <v>166</v>
      </c>
      <c r="D10560">
        <v>279.58866999999998</v>
      </c>
      <c r="E10560" s="6" t="s">
        <v>50</v>
      </c>
      <c r="F10560" s="6" t="s">
        <v>49</v>
      </c>
      <c r="G10560">
        <v>20260723</v>
      </c>
    </row>
    <row r="10561" spans="1:7" x14ac:dyDescent="0.2">
      <c r="A10561" s="6" t="s">
        <v>208</v>
      </c>
      <c r="B10561" s="6" t="s">
        <v>191</v>
      </c>
      <c r="C10561" s="6" t="s">
        <v>166</v>
      </c>
      <c r="D10561">
        <v>4.3674169999999997</v>
      </c>
      <c r="E10561" s="6" t="s">
        <v>52</v>
      </c>
      <c r="F10561" s="6" t="s">
        <v>51</v>
      </c>
      <c r="G10561">
        <v>20260723</v>
      </c>
    </row>
    <row r="10562" spans="1:7" x14ac:dyDescent="0.2">
      <c r="A10562" s="6" t="s">
        <v>208</v>
      </c>
      <c r="B10562" s="6" t="s">
        <v>191</v>
      </c>
      <c r="C10562" s="6" t="s">
        <v>166</v>
      </c>
      <c r="D10562">
        <v>26.363696000000001</v>
      </c>
      <c r="E10562" s="6" t="s">
        <v>54</v>
      </c>
      <c r="F10562" s="6" t="s">
        <v>53</v>
      </c>
      <c r="G10562">
        <v>20260723</v>
      </c>
    </row>
    <row r="10563" spans="1:7" x14ac:dyDescent="0.2">
      <c r="A10563" s="6" t="s">
        <v>208</v>
      </c>
      <c r="B10563" s="6" t="s">
        <v>191</v>
      </c>
      <c r="C10563" s="6" t="s">
        <v>166</v>
      </c>
      <c r="D10563">
        <v>0</v>
      </c>
      <c r="E10563" s="6" t="s">
        <v>56</v>
      </c>
      <c r="F10563" s="6" t="s">
        <v>55</v>
      </c>
      <c r="G10563">
        <v>20260723</v>
      </c>
    </row>
    <row r="10564" spans="1:7" x14ac:dyDescent="0.2">
      <c r="A10564" s="6" t="s">
        <v>208</v>
      </c>
      <c r="B10564" s="6" t="s">
        <v>191</v>
      </c>
      <c r="C10564" s="6" t="s">
        <v>166</v>
      </c>
      <c r="D10564">
        <v>4241.9683189999996</v>
      </c>
      <c r="E10564" s="6" t="s">
        <v>58</v>
      </c>
      <c r="F10564" s="6" t="s">
        <v>57</v>
      </c>
      <c r="G10564">
        <v>20260723</v>
      </c>
    </row>
    <row r="10565" spans="1:7" x14ac:dyDescent="0.2">
      <c r="A10565" s="6" t="s">
        <v>208</v>
      </c>
      <c r="B10565" s="6" t="s">
        <v>191</v>
      </c>
      <c r="C10565" s="6" t="s">
        <v>166</v>
      </c>
      <c r="D10565">
        <v>8.5656510000000008</v>
      </c>
      <c r="E10565" s="6" t="s">
        <v>60</v>
      </c>
      <c r="F10565" s="6" t="s">
        <v>59</v>
      </c>
      <c r="G10565">
        <v>20260723</v>
      </c>
    </row>
    <row r="10566" spans="1:7" x14ac:dyDescent="0.2">
      <c r="A10566" s="6" t="s">
        <v>208</v>
      </c>
      <c r="B10566" s="6" t="s">
        <v>191</v>
      </c>
      <c r="C10566" s="6" t="s">
        <v>166</v>
      </c>
      <c r="D10566">
        <v>4.2416119999999999</v>
      </c>
      <c r="E10566" s="6" t="s">
        <v>62</v>
      </c>
      <c r="F10566" s="6" t="s">
        <v>61</v>
      </c>
      <c r="G10566">
        <v>20260723</v>
      </c>
    </row>
    <row r="10567" spans="1:7" x14ac:dyDescent="0.2">
      <c r="A10567" s="6" t="s">
        <v>208</v>
      </c>
      <c r="B10567" s="6" t="s">
        <v>191</v>
      </c>
      <c r="C10567" s="6" t="s">
        <v>166</v>
      </c>
      <c r="D10567">
        <v>3.4226450000000002</v>
      </c>
      <c r="E10567" s="6" t="s">
        <v>64</v>
      </c>
      <c r="F10567" s="6" t="s">
        <v>63</v>
      </c>
      <c r="G10567">
        <v>20260723</v>
      </c>
    </row>
    <row r="10568" spans="1:7" x14ac:dyDescent="0.2">
      <c r="A10568" s="6" t="s">
        <v>208</v>
      </c>
      <c r="B10568" s="6" t="s">
        <v>191</v>
      </c>
      <c r="C10568" s="6" t="s">
        <v>166</v>
      </c>
      <c r="D10568">
        <v>0.90139400000000003</v>
      </c>
      <c r="E10568" s="6" t="s">
        <v>66</v>
      </c>
      <c r="F10568" s="6" t="s">
        <v>65</v>
      </c>
      <c r="G10568">
        <v>20260723</v>
      </c>
    </row>
    <row r="10569" spans="1:7" x14ac:dyDescent="0.2">
      <c r="A10569" s="6" t="s">
        <v>208</v>
      </c>
      <c r="B10569" s="6" t="s">
        <v>191</v>
      </c>
      <c r="C10569" s="6" t="s">
        <v>166</v>
      </c>
      <c r="D10569">
        <v>163.213787</v>
      </c>
      <c r="E10569" s="6" t="s">
        <v>68</v>
      </c>
      <c r="F10569" s="6" t="s">
        <v>67</v>
      </c>
      <c r="G10569">
        <v>20260723</v>
      </c>
    </row>
    <row r="10570" spans="1:7" x14ac:dyDescent="0.2">
      <c r="A10570" s="6" t="s">
        <v>208</v>
      </c>
      <c r="B10570" s="6" t="s">
        <v>191</v>
      </c>
      <c r="C10570" s="6" t="s">
        <v>166</v>
      </c>
      <c r="D10570">
        <v>145.99406999999999</v>
      </c>
      <c r="E10570" s="6" t="s">
        <v>70</v>
      </c>
      <c r="F10570" s="6" t="s">
        <v>69</v>
      </c>
      <c r="G10570">
        <v>20260723</v>
      </c>
    </row>
    <row r="10571" spans="1:7" x14ac:dyDescent="0.2">
      <c r="A10571" s="6" t="s">
        <v>208</v>
      </c>
      <c r="B10571" s="6" t="s">
        <v>191</v>
      </c>
      <c r="C10571" s="6" t="s">
        <v>166</v>
      </c>
      <c r="D10571">
        <v>143.542902</v>
      </c>
      <c r="E10571" s="6" t="s">
        <v>72</v>
      </c>
      <c r="F10571" s="6" t="s">
        <v>71</v>
      </c>
      <c r="G10571">
        <v>20260723</v>
      </c>
    </row>
    <row r="10572" spans="1:7" x14ac:dyDescent="0.2">
      <c r="A10572" s="6" t="s">
        <v>208</v>
      </c>
      <c r="B10572" s="6" t="s">
        <v>191</v>
      </c>
      <c r="C10572" s="6" t="s">
        <v>166</v>
      </c>
      <c r="D10572">
        <v>2.451168</v>
      </c>
      <c r="E10572" s="6" t="s">
        <v>74</v>
      </c>
      <c r="F10572" s="6" t="s">
        <v>73</v>
      </c>
      <c r="G10572">
        <v>20260723</v>
      </c>
    </row>
    <row r="10573" spans="1:7" x14ac:dyDescent="0.2">
      <c r="A10573" s="6" t="s">
        <v>208</v>
      </c>
      <c r="B10573" s="6" t="s">
        <v>191</v>
      </c>
      <c r="C10573" s="6" t="s">
        <v>166</v>
      </c>
      <c r="D10573">
        <v>19.085241</v>
      </c>
      <c r="E10573" s="6" t="s">
        <v>76</v>
      </c>
      <c r="F10573" s="6" t="s">
        <v>75</v>
      </c>
      <c r="G10573">
        <v>20260723</v>
      </c>
    </row>
    <row r="10574" spans="1:7" x14ac:dyDescent="0.2">
      <c r="A10574" s="6" t="s">
        <v>208</v>
      </c>
      <c r="B10574" s="6" t="s">
        <v>191</v>
      </c>
      <c r="C10574" s="6" t="s">
        <v>166</v>
      </c>
      <c r="D10574">
        <v>7.6024149999999997</v>
      </c>
      <c r="E10574" s="6" t="s">
        <v>78</v>
      </c>
      <c r="F10574" s="6" t="s">
        <v>77</v>
      </c>
      <c r="G10574">
        <v>20260723</v>
      </c>
    </row>
    <row r="10575" spans="1:7" x14ac:dyDescent="0.2">
      <c r="A10575" s="6" t="s">
        <v>208</v>
      </c>
      <c r="B10575" s="6" t="s">
        <v>191</v>
      </c>
      <c r="C10575" s="6" t="s">
        <v>166</v>
      </c>
      <c r="D10575">
        <v>11.482825999999999</v>
      </c>
      <c r="E10575" s="6" t="s">
        <v>80</v>
      </c>
      <c r="F10575" s="6" t="s">
        <v>79</v>
      </c>
      <c r="G10575">
        <v>20260723</v>
      </c>
    </row>
    <row r="10576" spans="1:7" x14ac:dyDescent="0.2">
      <c r="A10576" s="6" t="s">
        <v>208</v>
      </c>
      <c r="B10576" s="6" t="s">
        <v>191</v>
      </c>
      <c r="C10576" s="6" t="s">
        <v>166</v>
      </c>
      <c r="D10576">
        <v>-1.865524</v>
      </c>
      <c r="E10576" s="6" t="s">
        <v>82</v>
      </c>
      <c r="F10576" s="6" t="s">
        <v>81</v>
      </c>
      <c r="G10576">
        <v>20260723</v>
      </c>
    </row>
    <row r="10577" spans="1:7" x14ac:dyDescent="0.2">
      <c r="A10577" s="6" t="s">
        <v>208</v>
      </c>
      <c r="B10577" s="6" t="s">
        <v>191</v>
      </c>
      <c r="C10577" s="6" t="s">
        <v>166</v>
      </c>
      <c r="D10577">
        <v>1.0147740000000001</v>
      </c>
      <c r="E10577" s="6" t="s">
        <v>84</v>
      </c>
      <c r="F10577" s="6" t="s">
        <v>83</v>
      </c>
      <c r="G10577">
        <v>20260723</v>
      </c>
    </row>
    <row r="10578" spans="1:7" x14ac:dyDescent="0.2">
      <c r="A10578" s="6" t="s">
        <v>208</v>
      </c>
      <c r="B10578" s="6" t="s">
        <v>191</v>
      </c>
      <c r="C10578" s="6" t="s">
        <v>166</v>
      </c>
      <c r="D10578">
        <v>103.981078</v>
      </c>
      <c r="E10578" s="6" t="s">
        <v>86</v>
      </c>
      <c r="F10578" s="6" t="s">
        <v>85</v>
      </c>
      <c r="G10578">
        <v>20260723</v>
      </c>
    </row>
    <row r="10579" spans="1:7" x14ac:dyDescent="0.2">
      <c r="A10579" s="6" t="s">
        <v>208</v>
      </c>
      <c r="B10579" s="6" t="s">
        <v>191</v>
      </c>
      <c r="C10579" s="6" t="s">
        <v>166</v>
      </c>
      <c r="D10579">
        <v>11.206345000000001</v>
      </c>
      <c r="E10579" s="6" t="s">
        <v>88</v>
      </c>
      <c r="F10579" s="6" t="s">
        <v>87</v>
      </c>
      <c r="G10579">
        <v>20260723</v>
      </c>
    </row>
    <row r="10580" spans="1:7" x14ac:dyDescent="0.2">
      <c r="A10580" s="6" t="s">
        <v>208</v>
      </c>
      <c r="B10580" s="6" t="s">
        <v>191</v>
      </c>
      <c r="C10580" s="6" t="s">
        <v>166</v>
      </c>
      <c r="D10580">
        <v>69.201603000000006</v>
      </c>
      <c r="E10580" s="6" t="s">
        <v>90</v>
      </c>
      <c r="F10580" s="6" t="s">
        <v>89</v>
      </c>
      <c r="G10580">
        <v>20260723</v>
      </c>
    </row>
    <row r="10581" spans="1:7" x14ac:dyDescent="0.2">
      <c r="A10581" s="6" t="s">
        <v>208</v>
      </c>
      <c r="B10581" s="6" t="s">
        <v>191</v>
      </c>
      <c r="C10581" s="6" t="s">
        <v>166</v>
      </c>
      <c r="D10581">
        <v>0</v>
      </c>
      <c r="E10581" s="6" t="s">
        <v>92</v>
      </c>
      <c r="F10581" s="6" t="s">
        <v>91</v>
      </c>
      <c r="G10581">
        <v>20260723</v>
      </c>
    </row>
    <row r="10582" spans="1:7" x14ac:dyDescent="0.2">
      <c r="A10582" s="6" t="s">
        <v>208</v>
      </c>
      <c r="B10582" s="6" t="s">
        <v>191</v>
      </c>
      <c r="C10582" s="6" t="s">
        <v>166</v>
      </c>
      <c r="D10582">
        <v>0</v>
      </c>
      <c r="E10582" s="6" t="s">
        <v>94</v>
      </c>
      <c r="F10582" s="6" t="s">
        <v>93</v>
      </c>
      <c r="G10582">
        <v>20260723</v>
      </c>
    </row>
    <row r="10583" spans="1:7" x14ac:dyDescent="0.2">
      <c r="A10583" s="6" t="s">
        <v>208</v>
      </c>
      <c r="B10583" s="6" t="s">
        <v>191</v>
      </c>
      <c r="C10583" s="6" t="s">
        <v>166</v>
      </c>
      <c r="D10583">
        <v>179.58464599999999</v>
      </c>
      <c r="E10583" s="6" t="s">
        <v>96</v>
      </c>
      <c r="F10583" s="6" t="s">
        <v>95</v>
      </c>
      <c r="G10583">
        <v>20260723</v>
      </c>
    </row>
    <row r="10584" spans="1:7" x14ac:dyDescent="0.2">
      <c r="A10584" s="6" t="s">
        <v>208</v>
      </c>
      <c r="B10584" s="6" t="s">
        <v>191</v>
      </c>
      <c r="C10584" s="6" t="s">
        <v>166</v>
      </c>
      <c r="D10584">
        <v>24.549593999999999</v>
      </c>
      <c r="E10584" s="6" t="s">
        <v>98</v>
      </c>
      <c r="F10584" s="6" t="s">
        <v>97</v>
      </c>
      <c r="G10584">
        <v>20260723</v>
      </c>
    </row>
    <row r="10585" spans="1:7" x14ac:dyDescent="0.2">
      <c r="A10585" s="6" t="s">
        <v>208</v>
      </c>
      <c r="B10585" s="6" t="s">
        <v>191</v>
      </c>
      <c r="C10585" s="6" t="s">
        <v>166</v>
      </c>
      <c r="D10585">
        <v>9034.0377329999992</v>
      </c>
      <c r="E10585" s="6" t="s">
        <v>100</v>
      </c>
      <c r="F10585" s="6" t="s">
        <v>99</v>
      </c>
      <c r="G10585">
        <v>20260723</v>
      </c>
    </row>
    <row r="10586" spans="1:7" x14ac:dyDescent="0.2">
      <c r="A10586" s="6" t="s">
        <v>208</v>
      </c>
      <c r="B10586" s="6" t="s">
        <v>191</v>
      </c>
      <c r="C10586" s="6" t="s">
        <v>166</v>
      </c>
      <c r="E10586" s="6" t="s">
        <v>102</v>
      </c>
      <c r="F10586" s="6" t="s">
        <v>101</v>
      </c>
      <c r="G10586">
        <v>20260723</v>
      </c>
    </row>
    <row r="10587" spans="1:7" x14ac:dyDescent="0.2">
      <c r="A10587" s="6" t="s">
        <v>208</v>
      </c>
      <c r="B10587" s="6" t="s">
        <v>191</v>
      </c>
      <c r="C10587" s="6" t="s">
        <v>166</v>
      </c>
      <c r="D10587">
        <v>816.74446499999999</v>
      </c>
      <c r="E10587" s="6" t="s">
        <v>167</v>
      </c>
      <c r="F10587" s="6" t="s">
        <v>103</v>
      </c>
      <c r="G10587">
        <v>20260723</v>
      </c>
    </row>
    <row r="10588" spans="1:7" x14ac:dyDescent="0.2">
      <c r="A10588" s="6" t="s">
        <v>208</v>
      </c>
      <c r="B10588" s="6" t="s">
        <v>191</v>
      </c>
      <c r="C10588" s="6" t="s">
        <v>166</v>
      </c>
      <c r="D10588">
        <v>817.37994000000003</v>
      </c>
      <c r="E10588" s="6" t="s">
        <v>168</v>
      </c>
      <c r="F10588" s="6" t="s">
        <v>104</v>
      </c>
      <c r="G10588">
        <v>20260723</v>
      </c>
    </row>
    <row r="10589" spans="1:7" x14ac:dyDescent="0.2">
      <c r="A10589" s="6" t="s">
        <v>208</v>
      </c>
      <c r="B10589" s="6" t="s">
        <v>191</v>
      </c>
      <c r="C10589" s="6" t="s">
        <v>166</v>
      </c>
      <c r="D10589">
        <v>0</v>
      </c>
      <c r="E10589" s="6" t="s">
        <v>106</v>
      </c>
      <c r="F10589" s="6" t="s">
        <v>105</v>
      </c>
      <c r="G10589">
        <v>20260723</v>
      </c>
    </row>
    <row r="10590" spans="1:7" x14ac:dyDescent="0.2">
      <c r="A10590" s="6" t="s">
        <v>208</v>
      </c>
      <c r="B10590" s="6" t="s">
        <v>191</v>
      </c>
      <c r="C10590" s="6" t="s">
        <v>166</v>
      </c>
      <c r="D10590">
        <v>753.508105</v>
      </c>
      <c r="E10590" s="6" t="s">
        <v>108</v>
      </c>
      <c r="F10590" s="6" t="s">
        <v>107</v>
      </c>
      <c r="G10590">
        <v>20260723</v>
      </c>
    </row>
    <row r="10591" spans="1:7" x14ac:dyDescent="0.2">
      <c r="A10591" s="6" t="s">
        <v>208</v>
      </c>
      <c r="B10591" s="6" t="s">
        <v>191</v>
      </c>
      <c r="C10591" s="6" t="s">
        <v>166</v>
      </c>
      <c r="D10591">
        <v>63.871834999999997</v>
      </c>
      <c r="E10591" s="6" t="s">
        <v>110</v>
      </c>
      <c r="F10591" s="6" t="s">
        <v>109</v>
      </c>
      <c r="G10591">
        <v>20260723</v>
      </c>
    </row>
    <row r="10592" spans="1:7" x14ac:dyDescent="0.2">
      <c r="A10592" s="6" t="s">
        <v>208</v>
      </c>
      <c r="B10592" s="6" t="s">
        <v>191</v>
      </c>
      <c r="C10592" s="6" t="s">
        <v>166</v>
      </c>
      <c r="D10592">
        <v>-0.63547500000000001</v>
      </c>
      <c r="E10592" s="6" t="s">
        <v>112</v>
      </c>
      <c r="F10592" s="6" t="s">
        <v>111</v>
      </c>
      <c r="G10592">
        <v>20260723</v>
      </c>
    </row>
    <row r="10593" spans="1:7" x14ac:dyDescent="0.2">
      <c r="A10593" s="6" t="s">
        <v>208</v>
      </c>
      <c r="B10593" s="6" t="s">
        <v>191</v>
      </c>
      <c r="C10593" s="6" t="s">
        <v>166</v>
      </c>
      <c r="D10593">
        <v>0</v>
      </c>
      <c r="E10593" s="6" t="s">
        <v>106</v>
      </c>
      <c r="F10593" s="6" t="s">
        <v>113</v>
      </c>
      <c r="G10593">
        <v>20260723</v>
      </c>
    </row>
    <row r="10594" spans="1:7" x14ac:dyDescent="0.2">
      <c r="A10594" s="6" t="s">
        <v>208</v>
      </c>
      <c r="B10594" s="6" t="s">
        <v>191</v>
      </c>
      <c r="C10594" s="6" t="s">
        <v>166</v>
      </c>
      <c r="D10594">
        <v>-11.081651000000001</v>
      </c>
      <c r="E10594" s="6" t="s">
        <v>108</v>
      </c>
      <c r="F10594" s="6" t="s">
        <v>114</v>
      </c>
      <c r="G10594">
        <v>20260723</v>
      </c>
    </row>
    <row r="10595" spans="1:7" x14ac:dyDescent="0.2">
      <c r="A10595" s="6" t="s">
        <v>208</v>
      </c>
      <c r="B10595" s="6" t="s">
        <v>191</v>
      </c>
      <c r="C10595" s="6" t="s">
        <v>166</v>
      </c>
      <c r="D10595">
        <v>10.446175</v>
      </c>
      <c r="E10595" s="6" t="s">
        <v>110</v>
      </c>
      <c r="F10595" s="6" t="s">
        <v>115</v>
      </c>
      <c r="G10595">
        <v>20260723</v>
      </c>
    </row>
    <row r="10596" spans="1:7" x14ac:dyDescent="0.2">
      <c r="A10596" s="6" t="s">
        <v>208</v>
      </c>
      <c r="B10596" s="6" t="s">
        <v>191</v>
      </c>
      <c r="C10596" s="6" t="s">
        <v>166</v>
      </c>
      <c r="D10596">
        <v>1624.48443</v>
      </c>
      <c r="E10596" s="6" t="s">
        <v>117</v>
      </c>
      <c r="F10596" s="6" t="s">
        <v>116</v>
      </c>
      <c r="G10596">
        <v>20260723</v>
      </c>
    </row>
    <row r="10597" spans="1:7" x14ac:dyDescent="0.2">
      <c r="A10597" s="6" t="s">
        <v>208</v>
      </c>
      <c r="B10597" s="6" t="s">
        <v>191</v>
      </c>
      <c r="C10597" s="6" t="s">
        <v>166</v>
      </c>
      <c r="D10597">
        <v>-32.834023000000002</v>
      </c>
      <c r="E10597" s="6" t="s">
        <v>119</v>
      </c>
      <c r="F10597" s="6" t="s">
        <v>118</v>
      </c>
      <c r="G10597">
        <v>20260723</v>
      </c>
    </row>
    <row r="10598" spans="1:7" x14ac:dyDescent="0.2">
      <c r="A10598" s="6" t="s">
        <v>208</v>
      </c>
      <c r="B10598" s="6" t="s">
        <v>191</v>
      </c>
      <c r="C10598" s="6" t="s">
        <v>166</v>
      </c>
      <c r="D10598">
        <v>0</v>
      </c>
      <c r="E10598" s="6" t="s">
        <v>106</v>
      </c>
      <c r="F10598" s="6" t="s">
        <v>120</v>
      </c>
      <c r="G10598">
        <v>20260723</v>
      </c>
    </row>
    <row r="10599" spans="1:7" x14ac:dyDescent="0.2">
      <c r="A10599" s="6" t="s">
        <v>208</v>
      </c>
      <c r="B10599" s="6" t="s">
        <v>191</v>
      </c>
      <c r="C10599" s="6" t="s">
        <v>166</v>
      </c>
      <c r="D10599">
        <v>-42.117624999999997</v>
      </c>
      <c r="E10599" s="6" t="s">
        <v>108</v>
      </c>
      <c r="F10599" s="6" t="s">
        <v>121</v>
      </c>
      <c r="G10599">
        <v>20260723</v>
      </c>
    </row>
    <row r="10600" spans="1:7" x14ac:dyDescent="0.2">
      <c r="A10600" s="6" t="s">
        <v>208</v>
      </c>
      <c r="B10600" s="6" t="s">
        <v>191</v>
      </c>
      <c r="C10600" s="6" t="s">
        <v>166</v>
      </c>
      <c r="D10600">
        <v>9.2836020000000001</v>
      </c>
      <c r="E10600" s="6" t="s">
        <v>110</v>
      </c>
      <c r="F10600" s="6" t="s">
        <v>122</v>
      </c>
      <c r="G10600">
        <v>20260723</v>
      </c>
    </row>
    <row r="10601" spans="1:7" x14ac:dyDescent="0.2">
      <c r="A10601" s="6" t="s">
        <v>208</v>
      </c>
      <c r="B10601" s="6" t="s">
        <v>191</v>
      </c>
      <c r="C10601" s="6" t="s">
        <v>166</v>
      </c>
      <c r="D10601">
        <v>1657.3184530000001</v>
      </c>
      <c r="E10601" s="6" t="s">
        <v>169</v>
      </c>
      <c r="F10601" s="6" t="s">
        <v>123</v>
      </c>
      <c r="G10601">
        <v>20260723</v>
      </c>
    </row>
    <row r="10602" spans="1:7" x14ac:dyDescent="0.2">
      <c r="A10602" s="6" t="s">
        <v>208</v>
      </c>
      <c r="B10602" s="6" t="s">
        <v>191</v>
      </c>
      <c r="C10602" s="6" t="s">
        <v>166</v>
      </c>
      <c r="D10602">
        <v>0</v>
      </c>
      <c r="E10602" s="6" t="s">
        <v>106</v>
      </c>
      <c r="F10602" s="6" t="s">
        <v>124</v>
      </c>
      <c r="G10602">
        <v>20260723</v>
      </c>
    </row>
    <row r="10603" spans="1:7" x14ac:dyDescent="0.2">
      <c r="A10603" s="6" t="s">
        <v>208</v>
      </c>
      <c r="B10603" s="6" t="s">
        <v>191</v>
      </c>
      <c r="C10603" s="6" t="s">
        <v>166</v>
      </c>
      <c r="D10603">
        <v>1583.3874060000001</v>
      </c>
      <c r="E10603" s="6" t="s">
        <v>108</v>
      </c>
      <c r="F10603" s="6" t="s">
        <v>125</v>
      </c>
      <c r="G10603">
        <v>20260723</v>
      </c>
    </row>
    <row r="10604" spans="1:7" x14ac:dyDescent="0.2">
      <c r="A10604" s="6" t="s">
        <v>208</v>
      </c>
      <c r="B10604" s="6" t="s">
        <v>191</v>
      </c>
      <c r="C10604" s="6" t="s">
        <v>166</v>
      </c>
      <c r="D10604">
        <v>73.931048000000004</v>
      </c>
      <c r="E10604" s="6" t="s">
        <v>110</v>
      </c>
      <c r="F10604" s="6" t="s">
        <v>126</v>
      </c>
      <c r="G10604">
        <v>20260723</v>
      </c>
    </row>
    <row r="10605" spans="1:7" x14ac:dyDescent="0.2">
      <c r="A10605" s="6" t="s">
        <v>208</v>
      </c>
      <c r="B10605" s="6" t="s">
        <v>191</v>
      </c>
      <c r="C10605" s="6" t="s">
        <v>166</v>
      </c>
      <c r="D10605">
        <v>3871.5628929999998</v>
      </c>
      <c r="E10605" s="6" t="s">
        <v>170</v>
      </c>
      <c r="F10605" s="6" t="s">
        <v>127</v>
      </c>
      <c r="G10605">
        <v>20260723</v>
      </c>
    </row>
    <row r="10606" spans="1:7" x14ac:dyDescent="0.2">
      <c r="A10606" s="6" t="s">
        <v>208</v>
      </c>
      <c r="B10606" s="6" t="s">
        <v>191</v>
      </c>
      <c r="C10606" s="6" t="s">
        <v>166</v>
      </c>
      <c r="D10606">
        <v>0</v>
      </c>
      <c r="E10606" s="6" t="s">
        <v>106</v>
      </c>
      <c r="F10606" s="6" t="s">
        <v>128</v>
      </c>
      <c r="G10606">
        <v>20260723</v>
      </c>
    </row>
    <row r="10607" spans="1:7" x14ac:dyDescent="0.2">
      <c r="A10607" s="6" t="s">
        <v>208</v>
      </c>
      <c r="B10607" s="6" t="s">
        <v>191</v>
      </c>
      <c r="C10607" s="6" t="s">
        <v>166</v>
      </c>
      <c r="D10607">
        <v>3759.0957779999999</v>
      </c>
      <c r="E10607" s="6" t="s">
        <v>108</v>
      </c>
      <c r="F10607" s="6" t="s">
        <v>129</v>
      </c>
      <c r="G10607">
        <v>20260723</v>
      </c>
    </row>
    <row r="10608" spans="1:7" x14ac:dyDescent="0.2">
      <c r="A10608" s="6" t="s">
        <v>208</v>
      </c>
      <c r="B10608" s="6" t="s">
        <v>191</v>
      </c>
      <c r="C10608" s="6" t="s">
        <v>166</v>
      </c>
      <c r="D10608">
        <v>112.467116</v>
      </c>
      <c r="E10608" s="6" t="s">
        <v>110</v>
      </c>
      <c r="F10608" s="6" t="s">
        <v>130</v>
      </c>
      <c r="G10608">
        <v>20260723</v>
      </c>
    </row>
    <row r="10609" spans="1:7" x14ac:dyDescent="0.2">
      <c r="A10609" s="6" t="s">
        <v>208</v>
      </c>
      <c r="B10609" s="6" t="s">
        <v>191</v>
      </c>
      <c r="C10609" s="6" t="s">
        <v>166</v>
      </c>
      <c r="E10609" s="6" t="s">
        <v>132</v>
      </c>
      <c r="F10609" s="6" t="s">
        <v>131</v>
      </c>
      <c r="G10609">
        <v>20260723</v>
      </c>
    </row>
    <row r="10610" spans="1:7" x14ac:dyDescent="0.2">
      <c r="A10610" s="6" t="s">
        <v>208</v>
      </c>
      <c r="B10610" s="6" t="s">
        <v>191</v>
      </c>
      <c r="C10610" s="6" t="s">
        <v>166</v>
      </c>
      <c r="D10610">
        <v>0</v>
      </c>
      <c r="E10610" s="6" t="s">
        <v>134</v>
      </c>
      <c r="F10610" s="6" t="s">
        <v>133</v>
      </c>
      <c r="G10610">
        <v>20260723</v>
      </c>
    </row>
    <row r="10611" spans="1:7" x14ac:dyDescent="0.2">
      <c r="A10611" s="6" t="s">
        <v>208</v>
      </c>
      <c r="B10611" s="6" t="s">
        <v>191</v>
      </c>
      <c r="C10611" s="6" t="s">
        <v>166</v>
      </c>
      <c r="D10611">
        <v>40.506568000000001</v>
      </c>
      <c r="E10611" s="6" t="s">
        <v>136</v>
      </c>
      <c r="F10611" s="6" t="s">
        <v>135</v>
      </c>
      <c r="G10611">
        <v>20260723</v>
      </c>
    </row>
    <row r="10612" spans="1:7" x14ac:dyDescent="0.2">
      <c r="A10612" s="6" t="s">
        <v>208</v>
      </c>
      <c r="B10612" s="6" t="s">
        <v>191</v>
      </c>
      <c r="C10612" s="6" t="s">
        <v>166</v>
      </c>
      <c r="D10612">
        <v>0.16883100000000001</v>
      </c>
      <c r="E10612" s="6" t="s">
        <v>138</v>
      </c>
      <c r="F10612" s="6" t="s">
        <v>137</v>
      </c>
      <c r="G10612">
        <v>20260723</v>
      </c>
    </row>
    <row r="10613" spans="1:7" x14ac:dyDescent="0.2">
      <c r="A10613" s="6" t="s">
        <v>208</v>
      </c>
      <c r="B10613" s="6" t="s">
        <v>191</v>
      </c>
      <c r="C10613" s="6" t="s">
        <v>166</v>
      </c>
      <c r="D10613">
        <v>21.678508999999998</v>
      </c>
      <c r="E10613" s="6" t="s">
        <v>140</v>
      </c>
      <c r="F10613" s="6" t="s">
        <v>139</v>
      </c>
      <c r="G10613">
        <v>20260723</v>
      </c>
    </row>
    <row r="10614" spans="1:7" x14ac:dyDescent="0.2">
      <c r="A10614" s="6" t="s">
        <v>208</v>
      </c>
      <c r="B10614" s="6" t="s">
        <v>191</v>
      </c>
      <c r="C10614" s="6" t="s">
        <v>166</v>
      </c>
      <c r="D10614">
        <v>104.524085</v>
      </c>
      <c r="E10614" s="6" t="s">
        <v>142</v>
      </c>
      <c r="F10614" s="6" t="s">
        <v>141</v>
      </c>
      <c r="G10614">
        <v>20260723</v>
      </c>
    </row>
    <row r="10615" spans="1:7" x14ac:dyDescent="0.2">
      <c r="A10615" s="6" t="s">
        <v>208</v>
      </c>
      <c r="B10615" s="6" t="s">
        <v>191</v>
      </c>
      <c r="C10615" s="6" t="s">
        <v>166</v>
      </c>
      <c r="D10615">
        <v>2.6450610000000001</v>
      </c>
      <c r="E10615" s="6" t="s">
        <v>52</v>
      </c>
      <c r="F10615" s="6" t="s">
        <v>143</v>
      </c>
      <c r="G10615">
        <v>20260723</v>
      </c>
    </row>
    <row r="10616" spans="1:7" x14ac:dyDescent="0.2">
      <c r="A10616" s="6" t="s">
        <v>208</v>
      </c>
      <c r="B10616" s="6" t="s">
        <v>191</v>
      </c>
      <c r="C10616" s="6" t="s">
        <v>166</v>
      </c>
      <c r="D10616">
        <v>3.5799999999999997E-4</v>
      </c>
      <c r="E10616" s="6" t="s">
        <v>145</v>
      </c>
      <c r="F10616" s="6" t="s">
        <v>144</v>
      </c>
      <c r="G10616">
        <v>20260723</v>
      </c>
    </row>
    <row r="10617" spans="1:7" x14ac:dyDescent="0.2">
      <c r="A10617" s="6" t="s">
        <v>208</v>
      </c>
      <c r="B10617" s="6" t="s">
        <v>191</v>
      </c>
      <c r="C10617" s="6" t="s">
        <v>166</v>
      </c>
      <c r="D10617">
        <v>37.956507999999999</v>
      </c>
      <c r="E10617" s="6" t="s">
        <v>147</v>
      </c>
      <c r="F10617" s="6" t="s">
        <v>146</v>
      </c>
      <c r="G10617">
        <v>20260723</v>
      </c>
    </row>
    <row r="10618" spans="1:7" x14ac:dyDescent="0.2">
      <c r="A10618" s="6" t="s">
        <v>208</v>
      </c>
      <c r="B10618" s="6" t="s">
        <v>191</v>
      </c>
      <c r="C10618" s="6" t="s">
        <v>166</v>
      </c>
      <c r="D10618">
        <v>222.845259</v>
      </c>
      <c r="E10618" s="6" t="s">
        <v>149</v>
      </c>
      <c r="F10618" s="6" t="s">
        <v>148</v>
      </c>
      <c r="G10618">
        <v>20260723</v>
      </c>
    </row>
    <row r="10619" spans="1:7" x14ac:dyDescent="0.2">
      <c r="A10619" s="6" t="s">
        <v>208</v>
      </c>
      <c r="B10619" s="6" t="s">
        <v>191</v>
      </c>
      <c r="C10619" s="6" t="s">
        <v>166</v>
      </c>
      <c r="D10619">
        <v>81.895214999999993</v>
      </c>
      <c r="E10619" s="6" t="s">
        <v>151</v>
      </c>
      <c r="F10619" s="6" t="s">
        <v>150</v>
      </c>
      <c r="G10619">
        <v>20260723</v>
      </c>
    </row>
    <row r="10620" spans="1:7" x14ac:dyDescent="0.2">
      <c r="A10620" s="6" t="s">
        <v>208</v>
      </c>
      <c r="B10620" s="6" t="s">
        <v>191</v>
      </c>
      <c r="C10620" s="6" t="s">
        <v>166</v>
      </c>
      <c r="D10620">
        <v>103.9143</v>
      </c>
      <c r="E10620" s="6" t="s">
        <v>153</v>
      </c>
      <c r="F10620" s="6" t="s">
        <v>152</v>
      </c>
      <c r="G10620">
        <v>20260723</v>
      </c>
    </row>
    <row r="10621" spans="1:7" x14ac:dyDescent="0.2">
      <c r="A10621" s="6" t="s">
        <v>208</v>
      </c>
      <c r="B10621" s="6" t="s">
        <v>191</v>
      </c>
      <c r="C10621" s="6" t="s">
        <v>166</v>
      </c>
      <c r="D10621">
        <v>16.707687</v>
      </c>
      <c r="E10621" s="6" t="s">
        <v>155</v>
      </c>
      <c r="F10621" s="6" t="s">
        <v>154</v>
      </c>
      <c r="G10621">
        <v>20260723</v>
      </c>
    </row>
    <row r="10622" spans="1:7" x14ac:dyDescent="0.2">
      <c r="A10622" s="6" t="s">
        <v>208</v>
      </c>
      <c r="B10622" s="6" t="s">
        <v>191</v>
      </c>
      <c r="C10622" s="6" t="s">
        <v>166</v>
      </c>
      <c r="D10622">
        <v>0</v>
      </c>
      <c r="E10622" s="6" t="s">
        <v>157</v>
      </c>
      <c r="F10622" s="6" t="s">
        <v>156</v>
      </c>
      <c r="G10622">
        <v>20260723</v>
      </c>
    </row>
    <row r="10623" spans="1:7" x14ac:dyDescent="0.2">
      <c r="A10623" s="6" t="s">
        <v>208</v>
      </c>
      <c r="B10623" s="6" t="s">
        <v>191</v>
      </c>
      <c r="C10623" s="6" t="s">
        <v>166</v>
      </c>
      <c r="D10623">
        <v>16.707687</v>
      </c>
      <c r="E10623" s="6" t="s">
        <v>159</v>
      </c>
      <c r="F10623" s="6" t="s">
        <v>158</v>
      </c>
      <c r="G10623">
        <v>20260723</v>
      </c>
    </row>
    <row r="10624" spans="1:7" x14ac:dyDescent="0.2">
      <c r="A10624" s="6" t="s">
        <v>208</v>
      </c>
      <c r="B10624" s="6" t="s">
        <v>191</v>
      </c>
      <c r="C10624" s="6" t="s">
        <v>166</v>
      </c>
      <c r="D10624">
        <v>83.158310999999998</v>
      </c>
      <c r="E10624" s="6" t="s">
        <v>161</v>
      </c>
      <c r="F10624" s="6" t="s">
        <v>160</v>
      </c>
      <c r="G10624">
        <v>20260723</v>
      </c>
    </row>
    <row r="10625" spans="1:7" x14ac:dyDescent="0.2">
      <c r="A10625" s="6" t="s">
        <v>208</v>
      </c>
      <c r="B10625" s="6" t="s">
        <v>191</v>
      </c>
      <c r="C10625" s="6" t="s">
        <v>166</v>
      </c>
      <c r="D10625">
        <v>7028.7924800000001</v>
      </c>
      <c r="E10625" s="6" t="s">
        <v>163</v>
      </c>
      <c r="F10625" s="6" t="s">
        <v>162</v>
      </c>
      <c r="G10625">
        <v>20260723</v>
      </c>
    </row>
    <row r="10626" spans="1:7" x14ac:dyDescent="0.2">
      <c r="A10626" s="6" t="s">
        <v>208</v>
      </c>
      <c r="B10626" s="6" t="s">
        <v>191</v>
      </c>
      <c r="C10626" s="6" t="s">
        <v>166</v>
      </c>
      <c r="D10626">
        <v>2005.245253</v>
      </c>
      <c r="E10626" s="6" t="s">
        <v>165</v>
      </c>
      <c r="F10626" s="6" t="s">
        <v>164</v>
      </c>
      <c r="G10626">
        <v>20260723</v>
      </c>
    </row>
    <row r="10627" spans="1:7" x14ac:dyDescent="0.2">
      <c r="A10627" s="6" t="s">
        <v>208</v>
      </c>
      <c r="B10627" s="6" t="s">
        <v>192</v>
      </c>
      <c r="C10627" s="6" t="s">
        <v>166</v>
      </c>
      <c r="E10627" s="6" t="s">
        <v>12</v>
      </c>
      <c r="F10627" s="6" t="s">
        <v>11</v>
      </c>
      <c r="G10627">
        <v>20260723</v>
      </c>
    </row>
    <row r="10628" spans="1:7" x14ac:dyDescent="0.2">
      <c r="A10628" s="6" t="s">
        <v>208</v>
      </c>
      <c r="B10628" s="6" t="s">
        <v>192</v>
      </c>
      <c r="C10628" s="6" t="s">
        <v>166</v>
      </c>
      <c r="E10628" s="6" t="s">
        <v>16</v>
      </c>
      <c r="F10628" s="6" t="s">
        <v>15</v>
      </c>
      <c r="G10628">
        <v>20260723</v>
      </c>
    </row>
    <row r="10629" spans="1:7" x14ac:dyDescent="0.2">
      <c r="A10629" s="6" t="s">
        <v>208</v>
      </c>
      <c r="B10629" s="6" t="s">
        <v>192</v>
      </c>
      <c r="C10629" s="6" t="s">
        <v>166</v>
      </c>
      <c r="E10629" s="6" t="s">
        <v>18</v>
      </c>
      <c r="F10629" s="6" t="s">
        <v>17</v>
      </c>
      <c r="G10629">
        <v>20260723</v>
      </c>
    </row>
    <row r="10630" spans="1:7" x14ac:dyDescent="0.2">
      <c r="A10630" s="6" t="s">
        <v>208</v>
      </c>
      <c r="B10630" s="6" t="s">
        <v>192</v>
      </c>
      <c r="C10630" s="6" t="s">
        <v>166</v>
      </c>
      <c r="D10630">
        <v>0</v>
      </c>
      <c r="E10630" s="6" t="s">
        <v>20</v>
      </c>
      <c r="F10630" s="6" t="s">
        <v>19</v>
      </c>
      <c r="G10630">
        <v>20260723</v>
      </c>
    </row>
    <row r="10631" spans="1:7" x14ac:dyDescent="0.2">
      <c r="A10631" s="6" t="s">
        <v>208</v>
      </c>
      <c r="B10631" s="6" t="s">
        <v>192</v>
      </c>
      <c r="C10631" s="6" t="s">
        <v>166</v>
      </c>
      <c r="D10631">
        <v>11.491323</v>
      </c>
      <c r="E10631" s="6" t="s">
        <v>22</v>
      </c>
      <c r="F10631" s="6" t="s">
        <v>21</v>
      </c>
      <c r="G10631">
        <v>20260723</v>
      </c>
    </row>
    <row r="10632" spans="1:7" x14ac:dyDescent="0.2">
      <c r="A10632" s="6" t="s">
        <v>208</v>
      </c>
      <c r="B10632" s="6" t="s">
        <v>192</v>
      </c>
      <c r="C10632" s="6" t="s">
        <v>166</v>
      </c>
      <c r="D10632">
        <v>0</v>
      </c>
      <c r="E10632" s="6" t="s">
        <v>24</v>
      </c>
      <c r="F10632" s="6" t="s">
        <v>23</v>
      </c>
      <c r="G10632">
        <v>20260723</v>
      </c>
    </row>
    <row r="10633" spans="1:7" x14ac:dyDescent="0.2">
      <c r="A10633" s="6" t="s">
        <v>208</v>
      </c>
      <c r="B10633" s="6" t="s">
        <v>192</v>
      </c>
      <c r="C10633" s="6" t="s">
        <v>166</v>
      </c>
      <c r="D10633">
        <v>136.33412000000001</v>
      </c>
      <c r="E10633" s="6" t="s">
        <v>26</v>
      </c>
      <c r="F10633" s="6" t="s">
        <v>25</v>
      </c>
      <c r="G10633">
        <v>20260723</v>
      </c>
    </row>
    <row r="10634" spans="1:7" x14ac:dyDescent="0.2">
      <c r="A10634" s="6" t="s">
        <v>208</v>
      </c>
      <c r="B10634" s="6" t="s">
        <v>192</v>
      </c>
      <c r="C10634" s="6" t="s">
        <v>166</v>
      </c>
      <c r="D10634">
        <v>3202.280225</v>
      </c>
      <c r="E10634" s="6" t="s">
        <v>28</v>
      </c>
      <c r="F10634" s="6" t="s">
        <v>27</v>
      </c>
      <c r="G10634">
        <v>20260723</v>
      </c>
    </row>
    <row r="10635" spans="1:7" x14ac:dyDescent="0.2">
      <c r="A10635" s="6" t="s">
        <v>208</v>
      </c>
      <c r="B10635" s="6" t="s">
        <v>192</v>
      </c>
      <c r="C10635" s="6" t="s">
        <v>166</v>
      </c>
      <c r="D10635">
        <v>0.29503200000000002</v>
      </c>
      <c r="E10635" s="6" t="s">
        <v>30</v>
      </c>
      <c r="F10635" s="6" t="s">
        <v>29</v>
      </c>
      <c r="G10635">
        <v>20260723</v>
      </c>
    </row>
    <row r="10636" spans="1:7" x14ac:dyDescent="0.2">
      <c r="A10636" s="6" t="s">
        <v>208</v>
      </c>
      <c r="B10636" s="6" t="s">
        <v>192</v>
      </c>
      <c r="C10636" s="6" t="s">
        <v>166</v>
      </c>
      <c r="D10636">
        <v>132.36637500000001</v>
      </c>
      <c r="E10636" s="6" t="s">
        <v>32</v>
      </c>
      <c r="F10636" s="6" t="s">
        <v>31</v>
      </c>
      <c r="G10636">
        <v>20260723</v>
      </c>
    </row>
    <row r="10637" spans="1:7" x14ac:dyDescent="0.2">
      <c r="A10637" s="6" t="s">
        <v>208</v>
      </c>
      <c r="B10637" s="6" t="s">
        <v>192</v>
      </c>
      <c r="C10637" s="6" t="s">
        <v>166</v>
      </c>
      <c r="D10637">
        <v>58.866599000000001</v>
      </c>
      <c r="E10637" s="6" t="s">
        <v>34</v>
      </c>
      <c r="F10637" s="6" t="s">
        <v>33</v>
      </c>
      <c r="G10637">
        <v>20260723</v>
      </c>
    </row>
    <row r="10638" spans="1:7" x14ac:dyDescent="0.2">
      <c r="A10638" s="6" t="s">
        <v>208</v>
      </c>
      <c r="B10638" s="6" t="s">
        <v>192</v>
      </c>
      <c r="C10638" s="6" t="s">
        <v>166</v>
      </c>
      <c r="D10638">
        <v>16.097688000000002</v>
      </c>
      <c r="E10638" s="6" t="s">
        <v>36</v>
      </c>
      <c r="F10638" s="6" t="s">
        <v>35</v>
      </c>
      <c r="G10638">
        <v>20260723</v>
      </c>
    </row>
    <row r="10639" spans="1:7" x14ac:dyDescent="0.2">
      <c r="A10639" s="6" t="s">
        <v>208</v>
      </c>
      <c r="B10639" s="6" t="s">
        <v>192</v>
      </c>
      <c r="C10639" s="6" t="s">
        <v>166</v>
      </c>
      <c r="D10639">
        <v>42.768911000000003</v>
      </c>
      <c r="E10639" s="6" t="s">
        <v>38</v>
      </c>
      <c r="F10639" s="6" t="s">
        <v>37</v>
      </c>
      <c r="G10639">
        <v>20260723</v>
      </c>
    </row>
    <row r="10640" spans="1:7" x14ac:dyDescent="0.2">
      <c r="A10640" s="6" t="s">
        <v>208</v>
      </c>
      <c r="B10640" s="6" t="s">
        <v>192</v>
      </c>
      <c r="C10640" s="6" t="s">
        <v>166</v>
      </c>
      <c r="D10640">
        <v>2811.8264300000001</v>
      </c>
      <c r="E10640" s="6" t="s">
        <v>40</v>
      </c>
      <c r="F10640" s="6" t="s">
        <v>39</v>
      </c>
      <c r="G10640">
        <v>20260723</v>
      </c>
    </row>
    <row r="10641" spans="1:7" x14ac:dyDescent="0.2">
      <c r="A10641" s="6" t="s">
        <v>208</v>
      </c>
      <c r="B10641" s="6" t="s">
        <v>192</v>
      </c>
      <c r="C10641" s="6" t="s">
        <v>166</v>
      </c>
      <c r="D10641">
        <v>2671.5468529999998</v>
      </c>
      <c r="E10641" s="6" t="s">
        <v>42</v>
      </c>
      <c r="F10641" s="6" t="s">
        <v>41</v>
      </c>
      <c r="G10641">
        <v>20260723</v>
      </c>
    </row>
    <row r="10642" spans="1:7" x14ac:dyDescent="0.2">
      <c r="A10642" s="6" t="s">
        <v>208</v>
      </c>
      <c r="B10642" s="6" t="s">
        <v>192</v>
      </c>
      <c r="C10642" s="6" t="s">
        <v>166</v>
      </c>
      <c r="D10642">
        <v>134.10324700000001</v>
      </c>
      <c r="E10642" s="6" t="s">
        <v>44</v>
      </c>
      <c r="F10642" s="6" t="s">
        <v>43</v>
      </c>
      <c r="G10642">
        <v>20260723</v>
      </c>
    </row>
    <row r="10643" spans="1:7" x14ac:dyDescent="0.2">
      <c r="A10643" s="6" t="s">
        <v>208</v>
      </c>
      <c r="B10643" s="6" t="s">
        <v>192</v>
      </c>
      <c r="C10643" s="6" t="s">
        <v>166</v>
      </c>
      <c r="D10643">
        <v>6.0247190000000002</v>
      </c>
      <c r="E10643" s="6" t="s">
        <v>46</v>
      </c>
      <c r="F10643" s="6" t="s">
        <v>45</v>
      </c>
      <c r="G10643">
        <v>20260723</v>
      </c>
    </row>
    <row r="10644" spans="1:7" x14ac:dyDescent="0.2">
      <c r="A10644" s="6" t="s">
        <v>208</v>
      </c>
      <c r="B10644" s="6" t="s">
        <v>192</v>
      </c>
      <c r="C10644" s="6" t="s">
        <v>166</v>
      </c>
      <c r="D10644">
        <v>0.151611</v>
      </c>
      <c r="E10644" s="6" t="s">
        <v>48</v>
      </c>
      <c r="F10644" s="6" t="s">
        <v>47</v>
      </c>
      <c r="G10644">
        <v>20260723</v>
      </c>
    </row>
    <row r="10645" spans="1:7" x14ac:dyDescent="0.2">
      <c r="A10645" s="6" t="s">
        <v>208</v>
      </c>
      <c r="B10645" s="6" t="s">
        <v>192</v>
      </c>
      <c r="C10645" s="6" t="s">
        <v>166</v>
      </c>
      <c r="D10645">
        <v>120.866711</v>
      </c>
      <c r="E10645" s="6" t="s">
        <v>50</v>
      </c>
      <c r="F10645" s="6" t="s">
        <v>49</v>
      </c>
      <c r="G10645">
        <v>20260723</v>
      </c>
    </row>
    <row r="10646" spans="1:7" x14ac:dyDescent="0.2">
      <c r="A10646" s="6" t="s">
        <v>208</v>
      </c>
      <c r="B10646" s="6" t="s">
        <v>192</v>
      </c>
      <c r="C10646" s="6" t="s">
        <v>166</v>
      </c>
      <c r="D10646">
        <v>9.1930999999999994</v>
      </c>
      <c r="E10646" s="6" t="s">
        <v>52</v>
      </c>
      <c r="F10646" s="6" t="s">
        <v>51</v>
      </c>
      <c r="G10646">
        <v>20260723</v>
      </c>
    </row>
    <row r="10647" spans="1:7" x14ac:dyDescent="0.2">
      <c r="A10647" s="6" t="s">
        <v>208</v>
      </c>
      <c r="B10647" s="6" t="s">
        <v>192</v>
      </c>
      <c r="C10647" s="6" t="s">
        <v>166</v>
      </c>
      <c r="D10647">
        <v>68.865977000000001</v>
      </c>
      <c r="E10647" s="6" t="s">
        <v>54</v>
      </c>
      <c r="F10647" s="6" t="s">
        <v>53</v>
      </c>
      <c r="G10647">
        <v>20260723</v>
      </c>
    </row>
    <row r="10648" spans="1:7" x14ac:dyDescent="0.2">
      <c r="A10648" s="6" t="s">
        <v>208</v>
      </c>
      <c r="B10648" s="6" t="s">
        <v>192</v>
      </c>
      <c r="C10648" s="6" t="s">
        <v>166</v>
      </c>
      <c r="D10648">
        <v>0</v>
      </c>
      <c r="E10648" s="6" t="s">
        <v>56</v>
      </c>
      <c r="F10648" s="6" t="s">
        <v>55</v>
      </c>
      <c r="G10648">
        <v>20260723</v>
      </c>
    </row>
    <row r="10649" spans="1:7" x14ac:dyDescent="0.2">
      <c r="A10649" s="6" t="s">
        <v>208</v>
      </c>
      <c r="B10649" s="6" t="s">
        <v>192</v>
      </c>
      <c r="C10649" s="6" t="s">
        <v>166</v>
      </c>
      <c r="D10649">
        <v>3742.6374139999998</v>
      </c>
      <c r="E10649" s="6" t="s">
        <v>58</v>
      </c>
      <c r="F10649" s="6" t="s">
        <v>57</v>
      </c>
      <c r="G10649">
        <v>20260723</v>
      </c>
    </row>
    <row r="10650" spans="1:7" x14ac:dyDescent="0.2">
      <c r="A10650" s="6" t="s">
        <v>208</v>
      </c>
      <c r="B10650" s="6" t="s">
        <v>192</v>
      </c>
      <c r="C10650" s="6" t="s">
        <v>166</v>
      </c>
      <c r="D10650">
        <v>10.587429</v>
      </c>
      <c r="E10650" s="6" t="s">
        <v>60</v>
      </c>
      <c r="F10650" s="6" t="s">
        <v>59</v>
      </c>
      <c r="G10650">
        <v>20260723</v>
      </c>
    </row>
    <row r="10651" spans="1:7" x14ac:dyDescent="0.2">
      <c r="A10651" s="6" t="s">
        <v>208</v>
      </c>
      <c r="B10651" s="6" t="s">
        <v>192</v>
      </c>
      <c r="C10651" s="6" t="s">
        <v>166</v>
      </c>
      <c r="D10651">
        <v>3.1423800000000002</v>
      </c>
      <c r="E10651" s="6" t="s">
        <v>62</v>
      </c>
      <c r="F10651" s="6" t="s">
        <v>61</v>
      </c>
      <c r="G10651">
        <v>20260723</v>
      </c>
    </row>
    <row r="10652" spans="1:7" x14ac:dyDescent="0.2">
      <c r="A10652" s="6" t="s">
        <v>208</v>
      </c>
      <c r="B10652" s="6" t="s">
        <v>192</v>
      </c>
      <c r="C10652" s="6" t="s">
        <v>166</v>
      </c>
      <c r="D10652">
        <v>2.7471380000000001</v>
      </c>
      <c r="E10652" s="6" t="s">
        <v>64</v>
      </c>
      <c r="F10652" s="6" t="s">
        <v>63</v>
      </c>
      <c r="G10652">
        <v>20260723</v>
      </c>
    </row>
    <row r="10653" spans="1:7" x14ac:dyDescent="0.2">
      <c r="A10653" s="6" t="s">
        <v>208</v>
      </c>
      <c r="B10653" s="6" t="s">
        <v>192</v>
      </c>
      <c r="C10653" s="6" t="s">
        <v>166</v>
      </c>
      <c r="D10653">
        <v>4.6979119999999996</v>
      </c>
      <c r="E10653" s="6" t="s">
        <v>66</v>
      </c>
      <c r="F10653" s="6" t="s">
        <v>65</v>
      </c>
      <c r="G10653">
        <v>20260723</v>
      </c>
    </row>
    <row r="10654" spans="1:7" x14ac:dyDescent="0.2">
      <c r="A10654" s="6" t="s">
        <v>208</v>
      </c>
      <c r="B10654" s="6" t="s">
        <v>192</v>
      </c>
      <c r="C10654" s="6" t="s">
        <v>166</v>
      </c>
      <c r="D10654">
        <v>146.6524</v>
      </c>
      <c r="E10654" s="6" t="s">
        <v>68</v>
      </c>
      <c r="F10654" s="6" t="s">
        <v>67</v>
      </c>
      <c r="G10654">
        <v>20260723</v>
      </c>
    </row>
    <row r="10655" spans="1:7" x14ac:dyDescent="0.2">
      <c r="A10655" s="6" t="s">
        <v>208</v>
      </c>
      <c r="B10655" s="6" t="s">
        <v>192</v>
      </c>
      <c r="C10655" s="6" t="s">
        <v>166</v>
      </c>
      <c r="D10655">
        <v>133.190001</v>
      </c>
      <c r="E10655" s="6" t="s">
        <v>70</v>
      </c>
      <c r="F10655" s="6" t="s">
        <v>69</v>
      </c>
      <c r="G10655">
        <v>20260723</v>
      </c>
    </row>
    <row r="10656" spans="1:7" x14ac:dyDescent="0.2">
      <c r="A10656" s="6" t="s">
        <v>208</v>
      </c>
      <c r="B10656" s="6" t="s">
        <v>192</v>
      </c>
      <c r="C10656" s="6" t="s">
        <v>166</v>
      </c>
      <c r="D10656">
        <v>130.13621900000001</v>
      </c>
      <c r="E10656" s="6" t="s">
        <v>72</v>
      </c>
      <c r="F10656" s="6" t="s">
        <v>71</v>
      </c>
      <c r="G10656">
        <v>20260723</v>
      </c>
    </row>
    <row r="10657" spans="1:7" x14ac:dyDescent="0.2">
      <c r="A10657" s="6" t="s">
        <v>208</v>
      </c>
      <c r="B10657" s="6" t="s">
        <v>192</v>
      </c>
      <c r="C10657" s="6" t="s">
        <v>166</v>
      </c>
      <c r="D10657">
        <v>3.053782</v>
      </c>
      <c r="E10657" s="6" t="s">
        <v>74</v>
      </c>
      <c r="F10657" s="6" t="s">
        <v>73</v>
      </c>
      <c r="G10657">
        <v>20260723</v>
      </c>
    </row>
    <row r="10658" spans="1:7" x14ac:dyDescent="0.2">
      <c r="A10658" s="6" t="s">
        <v>208</v>
      </c>
      <c r="B10658" s="6" t="s">
        <v>192</v>
      </c>
      <c r="C10658" s="6" t="s">
        <v>166</v>
      </c>
      <c r="D10658">
        <v>18.625551999999999</v>
      </c>
      <c r="E10658" s="6" t="s">
        <v>76</v>
      </c>
      <c r="F10658" s="6" t="s">
        <v>75</v>
      </c>
      <c r="G10658">
        <v>20260723</v>
      </c>
    </row>
    <row r="10659" spans="1:7" x14ac:dyDescent="0.2">
      <c r="A10659" s="6" t="s">
        <v>208</v>
      </c>
      <c r="B10659" s="6" t="s">
        <v>192</v>
      </c>
      <c r="C10659" s="6" t="s">
        <v>166</v>
      </c>
      <c r="D10659">
        <v>4.7225830000000002</v>
      </c>
      <c r="E10659" s="6" t="s">
        <v>78</v>
      </c>
      <c r="F10659" s="6" t="s">
        <v>77</v>
      </c>
      <c r="G10659">
        <v>20260723</v>
      </c>
    </row>
    <row r="10660" spans="1:7" x14ac:dyDescent="0.2">
      <c r="A10660" s="6" t="s">
        <v>208</v>
      </c>
      <c r="B10660" s="6" t="s">
        <v>192</v>
      </c>
      <c r="C10660" s="6" t="s">
        <v>166</v>
      </c>
      <c r="D10660">
        <v>13.902969000000001</v>
      </c>
      <c r="E10660" s="6" t="s">
        <v>80</v>
      </c>
      <c r="F10660" s="6" t="s">
        <v>79</v>
      </c>
      <c r="G10660">
        <v>20260723</v>
      </c>
    </row>
    <row r="10661" spans="1:7" x14ac:dyDescent="0.2">
      <c r="A10661" s="6" t="s">
        <v>208</v>
      </c>
      <c r="B10661" s="6" t="s">
        <v>192</v>
      </c>
      <c r="C10661" s="6" t="s">
        <v>166</v>
      </c>
      <c r="D10661">
        <v>-5.1631530000000003</v>
      </c>
      <c r="E10661" s="6" t="s">
        <v>82</v>
      </c>
      <c r="F10661" s="6" t="s">
        <v>81</v>
      </c>
      <c r="G10661">
        <v>20260723</v>
      </c>
    </row>
    <row r="10662" spans="1:7" x14ac:dyDescent="0.2">
      <c r="A10662" s="6" t="s">
        <v>208</v>
      </c>
      <c r="B10662" s="6" t="s">
        <v>192</v>
      </c>
      <c r="C10662" s="6" t="s">
        <v>166</v>
      </c>
      <c r="D10662">
        <v>1.325108</v>
      </c>
      <c r="E10662" s="6" t="s">
        <v>84</v>
      </c>
      <c r="F10662" s="6" t="s">
        <v>83</v>
      </c>
      <c r="G10662">
        <v>20260723</v>
      </c>
    </row>
    <row r="10663" spans="1:7" x14ac:dyDescent="0.2">
      <c r="A10663" s="6" t="s">
        <v>208</v>
      </c>
      <c r="B10663" s="6" t="s">
        <v>192</v>
      </c>
      <c r="C10663" s="6" t="s">
        <v>166</v>
      </c>
      <c r="D10663">
        <v>113.018064</v>
      </c>
      <c r="E10663" s="6" t="s">
        <v>86</v>
      </c>
      <c r="F10663" s="6" t="s">
        <v>85</v>
      </c>
      <c r="G10663">
        <v>20260723</v>
      </c>
    </row>
    <row r="10664" spans="1:7" x14ac:dyDescent="0.2">
      <c r="A10664" s="6" t="s">
        <v>208</v>
      </c>
      <c r="B10664" s="6" t="s">
        <v>192</v>
      </c>
      <c r="C10664" s="6" t="s">
        <v>166</v>
      </c>
      <c r="D10664">
        <v>46.304648999999998</v>
      </c>
      <c r="E10664" s="6" t="s">
        <v>88</v>
      </c>
      <c r="F10664" s="6" t="s">
        <v>87</v>
      </c>
      <c r="G10664">
        <v>20260723</v>
      </c>
    </row>
    <row r="10665" spans="1:7" x14ac:dyDescent="0.2">
      <c r="A10665" s="6" t="s">
        <v>208</v>
      </c>
      <c r="B10665" s="6" t="s">
        <v>192</v>
      </c>
      <c r="C10665" s="6" t="s">
        <v>166</v>
      </c>
      <c r="D10665">
        <v>64.415205</v>
      </c>
      <c r="E10665" s="6" t="s">
        <v>90</v>
      </c>
      <c r="F10665" s="6" t="s">
        <v>89</v>
      </c>
      <c r="G10665">
        <v>20260723</v>
      </c>
    </row>
    <row r="10666" spans="1:7" x14ac:dyDescent="0.2">
      <c r="A10666" s="6" t="s">
        <v>208</v>
      </c>
      <c r="B10666" s="6" t="s">
        <v>192</v>
      </c>
      <c r="C10666" s="6" t="s">
        <v>166</v>
      </c>
      <c r="D10666">
        <v>0</v>
      </c>
      <c r="E10666" s="6" t="s">
        <v>92</v>
      </c>
      <c r="F10666" s="6" t="s">
        <v>91</v>
      </c>
      <c r="G10666">
        <v>20260723</v>
      </c>
    </row>
    <row r="10667" spans="1:7" x14ac:dyDescent="0.2">
      <c r="A10667" s="6" t="s">
        <v>208</v>
      </c>
      <c r="B10667" s="6" t="s">
        <v>192</v>
      </c>
      <c r="C10667" s="6" t="s">
        <v>166</v>
      </c>
      <c r="D10667">
        <v>0</v>
      </c>
      <c r="E10667" s="6" t="s">
        <v>94</v>
      </c>
      <c r="F10667" s="6" t="s">
        <v>93</v>
      </c>
      <c r="G10667">
        <v>20260723</v>
      </c>
    </row>
    <row r="10668" spans="1:7" x14ac:dyDescent="0.2">
      <c r="A10668" s="6" t="s">
        <v>208</v>
      </c>
      <c r="B10668" s="6" t="s">
        <v>192</v>
      </c>
      <c r="C10668" s="6" t="s">
        <v>166</v>
      </c>
      <c r="D10668">
        <v>186.492301</v>
      </c>
      <c r="E10668" s="6" t="s">
        <v>96</v>
      </c>
      <c r="F10668" s="6" t="s">
        <v>95</v>
      </c>
      <c r="G10668">
        <v>20260723</v>
      </c>
    </row>
    <row r="10669" spans="1:7" x14ac:dyDescent="0.2">
      <c r="A10669" s="6" t="s">
        <v>208</v>
      </c>
      <c r="B10669" s="6" t="s">
        <v>192</v>
      </c>
      <c r="C10669" s="6" t="s">
        <v>166</v>
      </c>
      <c r="D10669">
        <v>25.511060000000001</v>
      </c>
      <c r="E10669" s="6" t="s">
        <v>98</v>
      </c>
      <c r="F10669" s="6" t="s">
        <v>97</v>
      </c>
      <c r="G10669">
        <v>20260723</v>
      </c>
    </row>
    <row r="10670" spans="1:7" x14ac:dyDescent="0.2">
      <c r="A10670" s="6" t="s">
        <v>208</v>
      </c>
      <c r="B10670" s="6" t="s">
        <v>192</v>
      </c>
      <c r="C10670" s="6" t="s">
        <v>166</v>
      </c>
      <c r="D10670">
        <v>7687.0492990000002</v>
      </c>
      <c r="E10670" s="6" t="s">
        <v>100</v>
      </c>
      <c r="F10670" s="6" t="s">
        <v>99</v>
      </c>
      <c r="G10670">
        <v>20260723</v>
      </c>
    </row>
    <row r="10671" spans="1:7" x14ac:dyDescent="0.2">
      <c r="A10671" s="6" t="s">
        <v>208</v>
      </c>
      <c r="B10671" s="6" t="s">
        <v>192</v>
      </c>
      <c r="C10671" s="6" t="s">
        <v>166</v>
      </c>
      <c r="E10671" s="6" t="s">
        <v>102</v>
      </c>
      <c r="F10671" s="6" t="s">
        <v>101</v>
      </c>
      <c r="G10671">
        <v>20260723</v>
      </c>
    </row>
    <row r="10672" spans="1:7" x14ac:dyDescent="0.2">
      <c r="A10672" s="6" t="s">
        <v>208</v>
      </c>
      <c r="B10672" s="6" t="s">
        <v>192</v>
      </c>
      <c r="C10672" s="6" t="s">
        <v>166</v>
      </c>
      <c r="D10672">
        <v>809.29671399999995</v>
      </c>
      <c r="E10672" s="6" t="s">
        <v>167</v>
      </c>
      <c r="F10672" s="6" t="s">
        <v>103</v>
      </c>
      <c r="G10672">
        <v>20260723</v>
      </c>
    </row>
    <row r="10673" spans="1:7" x14ac:dyDescent="0.2">
      <c r="A10673" s="6" t="s">
        <v>208</v>
      </c>
      <c r="B10673" s="6" t="s">
        <v>192</v>
      </c>
      <c r="C10673" s="6" t="s">
        <v>166</v>
      </c>
      <c r="D10673">
        <v>804.66467799999998</v>
      </c>
      <c r="E10673" s="6" t="s">
        <v>168</v>
      </c>
      <c r="F10673" s="6" t="s">
        <v>104</v>
      </c>
      <c r="G10673">
        <v>20260723</v>
      </c>
    </row>
    <row r="10674" spans="1:7" x14ac:dyDescent="0.2">
      <c r="A10674" s="6" t="s">
        <v>208</v>
      </c>
      <c r="B10674" s="6" t="s">
        <v>192</v>
      </c>
      <c r="C10674" s="6" t="s">
        <v>166</v>
      </c>
      <c r="D10674">
        <v>0</v>
      </c>
      <c r="E10674" s="6" t="s">
        <v>106</v>
      </c>
      <c r="F10674" s="6" t="s">
        <v>105</v>
      </c>
      <c r="G10674">
        <v>20260723</v>
      </c>
    </row>
    <row r="10675" spans="1:7" x14ac:dyDescent="0.2">
      <c r="A10675" s="6" t="s">
        <v>208</v>
      </c>
      <c r="B10675" s="6" t="s">
        <v>192</v>
      </c>
      <c r="C10675" s="6" t="s">
        <v>166</v>
      </c>
      <c r="D10675">
        <v>755.28398100000004</v>
      </c>
      <c r="E10675" s="6" t="s">
        <v>108</v>
      </c>
      <c r="F10675" s="6" t="s">
        <v>107</v>
      </c>
      <c r="G10675">
        <v>20260723</v>
      </c>
    </row>
    <row r="10676" spans="1:7" x14ac:dyDescent="0.2">
      <c r="A10676" s="6" t="s">
        <v>208</v>
      </c>
      <c r="B10676" s="6" t="s">
        <v>192</v>
      </c>
      <c r="C10676" s="6" t="s">
        <v>166</v>
      </c>
      <c r="D10676">
        <v>49.380696999999998</v>
      </c>
      <c r="E10676" s="6" t="s">
        <v>110</v>
      </c>
      <c r="F10676" s="6" t="s">
        <v>109</v>
      </c>
      <c r="G10676">
        <v>20260723</v>
      </c>
    </row>
    <row r="10677" spans="1:7" x14ac:dyDescent="0.2">
      <c r="A10677" s="6" t="s">
        <v>208</v>
      </c>
      <c r="B10677" s="6" t="s">
        <v>192</v>
      </c>
      <c r="C10677" s="6" t="s">
        <v>166</v>
      </c>
      <c r="D10677">
        <v>4.6320360000000003</v>
      </c>
      <c r="E10677" s="6" t="s">
        <v>112</v>
      </c>
      <c r="F10677" s="6" t="s">
        <v>111</v>
      </c>
      <c r="G10677">
        <v>20260723</v>
      </c>
    </row>
    <row r="10678" spans="1:7" x14ac:dyDescent="0.2">
      <c r="A10678" s="6" t="s">
        <v>208</v>
      </c>
      <c r="B10678" s="6" t="s">
        <v>192</v>
      </c>
      <c r="C10678" s="6" t="s">
        <v>166</v>
      </c>
      <c r="D10678">
        <v>0</v>
      </c>
      <c r="E10678" s="6" t="s">
        <v>106</v>
      </c>
      <c r="F10678" s="6" t="s">
        <v>113</v>
      </c>
      <c r="G10678">
        <v>20260723</v>
      </c>
    </row>
    <row r="10679" spans="1:7" x14ac:dyDescent="0.2">
      <c r="A10679" s="6" t="s">
        <v>208</v>
      </c>
      <c r="B10679" s="6" t="s">
        <v>192</v>
      </c>
      <c r="C10679" s="6" t="s">
        <v>166</v>
      </c>
      <c r="D10679">
        <v>-5.7441519999999997</v>
      </c>
      <c r="E10679" s="6" t="s">
        <v>108</v>
      </c>
      <c r="F10679" s="6" t="s">
        <v>114</v>
      </c>
      <c r="G10679">
        <v>20260723</v>
      </c>
    </row>
    <row r="10680" spans="1:7" x14ac:dyDescent="0.2">
      <c r="A10680" s="6" t="s">
        <v>208</v>
      </c>
      <c r="B10680" s="6" t="s">
        <v>192</v>
      </c>
      <c r="C10680" s="6" t="s">
        <v>166</v>
      </c>
      <c r="D10680">
        <v>10.376188000000001</v>
      </c>
      <c r="E10680" s="6" t="s">
        <v>110</v>
      </c>
      <c r="F10680" s="6" t="s">
        <v>115</v>
      </c>
      <c r="G10680">
        <v>20260723</v>
      </c>
    </row>
    <row r="10681" spans="1:7" x14ac:dyDescent="0.2">
      <c r="A10681" s="6" t="s">
        <v>208</v>
      </c>
      <c r="B10681" s="6" t="s">
        <v>192</v>
      </c>
      <c r="C10681" s="6" t="s">
        <v>166</v>
      </c>
      <c r="D10681">
        <v>1184.0380660000001</v>
      </c>
      <c r="E10681" s="6" t="s">
        <v>117</v>
      </c>
      <c r="F10681" s="6" t="s">
        <v>116</v>
      </c>
      <c r="G10681">
        <v>20260723</v>
      </c>
    </row>
    <row r="10682" spans="1:7" x14ac:dyDescent="0.2">
      <c r="A10682" s="6" t="s">
        <v>208</v>
      </c>
      <c r="B10682" s="6" t="s">
        <v>192</v>
      </c>
      <c r="C10682" s="6" t="s">
        <v>166</v>
      </c>
      <c r="D10682">
        <v>-34.773715000000003</v>
      </c>
      <c r="E10682" s="6" t="s">
        <v>119</v>
      </c>
      <c r="F10682" s="6" t="s">
        <v>118</v>
      </c>
      <c r="G10682">
        <v>20260723</v>
      </c>
    </row>
    <row r="10683" spans="1:7" x14ac:dyDescent="0.2">
      <c r="A10683" s="6" t="s">
        <v>208</v>
      </c>
      <c r="B10683" s="6" t="s">
        <v>192</v>
      </c>
      <c r="C10683" s="6" t="s">
        <v>166</v>
      </c>
      <c r="D10683">
        <v>0</v>
      </c>
      <c r="E10683" s="6" t="s">
        <v>106</v>
      </c>
      <c r="F10683" s="6" t="s">
        <v>120</v>
      </c>
      <c r="G10683">
        <v>20260723</v>
      </c>
    </row>
    <row r="10684" spans="1:7" x14ac:dyDescent="0.2">
      <c r="A10684" s="6" t="s">
        <v>208</v>
      </c>
      <c r="B10684" s="6" t="s">
        <v>192</v>
      </c>
      <c r="C10684" s="6" t="s">
        <v>166</v>
      </c>
      <c r="D10684">
        <v>-41.965201999999998</v>
      </c>
      <c r="E10684" s="6" t="s">
        <v>108</v>
      </c>
      <c r="F10684" s="6" t="s">
        <v>121</v>
      </c>
      <c r="G10684">
        <v>20260723</v>
      </c>
    </row>
    <row r="10685" spans="1:7" x14ac:dyDescent="0.2">
      <c r="A10685" s="6" t="s">
        <v>208</v>
      </c>
      <c r="B10685" s="6" t="s">
        <v>192</v>
      </c>
      <c r="C10685" s="6" t="s">
        <v>166</v>
      </c>
      <c r="D10685">
        <v>7.1914870000000004</v>
      </c>
      <c r="E10685" s="6" t="s">
        <v>110</v>
      </c>
      <c r="F10685" s="6" t="s">
        <v>122</v>
      </c>
      <c r="G10685">
        <v>20260723</v>
      </c>
    </row>
    <row r="10686" spans="1:7" x14ac:dyDescent="0.2">
      <c r="A10686" s="6" t="s">
        <v>208</v>
      </c>
      <c r="B10686" s="6" t="s">
        <v>192</v>
      </c>
      <c r="C10686" s="6" t="s">
        <v>166</v>
      </c>
      <c r="D10686">
        <v>1218.8117810000001</v>
      </c>
      <c r="E10686" s="6" t="s">
        <v>169</v>
      </c>
      <c r="F10686" s="6" t="s">
        <v>123</v>
      </c>
      <c r="G10686">
        <v>20260723</v>
      </c>
    </row>
    <row r="10687" spans="1:7" x14ac:dyDescent="0.2">
      <c r="A10687" s="6" t="s">
        <v>208</v>
      </c>
      <c r="B10687" s="6" t="s">
        <v>192</v>
      </c>
      <c r="C10687" s="6" t="s">
        <v>166</v>
      </c>
      <c r="D10687">
        <v>0</v>
      </c>
      <c r="E10687" s="6" t="s">
        <v>106</v>
      </c>
      <c r="F10687" s="6" t="s">
        <v>124</v>
      </c>
      <c r="G10687">
        <v>20260723</v>
      </c>
    </row>
    <row r="10688" spans="1:7" x14ac:dyDescent="0.2">
      <c r="A10688" s="6" t="s">
        <v>208</v>
      </c>
      <c r="B10688" s="6" t="s">
        <v>192</v>
      </c>
      <c r="C10688" s="6" t="s">
        <v>166</v>
      </c>
      <c r="D10688">
        <v>1139.962059</v>
      </c>
      <c r="E10688" s="6" t="s">
        <v>108</v>
      </c>
      <c r="F10688" s="6" t="s">
        <v>125</v>
      </c>
      <c r="G10688">
        <v>20260723</v>
      </c>
    </row>
    <row r="10689" spans="1:7" x14ac:dyDescent="0.2">
      <c r="A10689" s="6" t="s">
        <v>208</v>
      </c>
      <c r="B10689" s="6" t="s">
        <v>192</v>
      </c>
      <c r="C10689" s="6" t="s">
        <v>166</v>
      </c>
      <c r="D10689">
        <v>78.849722</v>
      </c>
      <c r="E10689" s="6" t="s">
        <v>110</v>
      </c>
      <c r="F10689" s="6" t="s">
        <v>126</v>
      </c>
      <c r="G10689">
        <v>20260723</v>
      </c>
    </row>
    <row r="10690" spans="1:7" x14ac:dyDescent="0.2">
      <c r="A10690" s="6" t="s">
        <v>208</v>
      </c>
      <c r="B10690" s="6" t="s">
        <v>192</v>
      </c>
      <c r="C10690" s="6" t="s">
        <v>166</v>
      </c>
      <c r="D10690">
        <v>3397.49505</v>
      </c>
      <c r="E10690" s="6" t="s">
        <v>170</v>
      </c>
      <c r="F10690" s="6" t="s">
        <v>127</v>
      </c>
      <c r="G10690">
        <v>20260723</v>
      </c>
    </row>
    <row r="10691" spans="1:7" x14ac:dyDescent="0.2">
      <c r="A10691" s="6" t="s">
        <v>208</v>
      </c>
      <c r="B10691" s="6" t="s">
        <v>192</v>
      </c>
      <c r="C10691" s="6" t="s">
        <v>166</v>
      </c>
      <c r="D10691">
        <v>0</v>
      </c>
      <c r="E10691" s="6" t="s">
        <v>106</v>
      </c>
      <c r="F10691" s="6" t="s">
        <v>128</v>
      </c>
      <c r="G10691">
        <v>20260723</v>
      </c>
    </row>
    <row r="10692" spans="1:7" x14ac:dyDescent="0.2">
      <c r="A10692" s="6" t="s">
        <v>208</v>
      </c>
      <c r="B10692" s="6" t="s">
        <v>192</v>
      </c>
      <c r="C10692" s="6" t="s">
        <v>166</v>
      </c>
      <c r="D10692">
        <v>3301.7081819999999</v>
      </c>
      <c r="E10692" s="6" t="s">
        <v>108</v>
      </c>
      <c r="F10692" s="6" t="s">
        <v>129</v>
      </c>
      <c r="G10692">
        <v>20260723</v>
      </c>
    </row>
    <row r="10693" spans="1:7" x14ac:dyDescent="0.2">
      <c r="A10693" s="6" t="s">
        <v>208</v>
      </c>
      <c r="B10693" s="6" t="s">
        <v>192</v>
      </c>
      <c r="C10693" s="6" t="s">
        <v>166</v>
      </c>
      <c r="D10693">
        <v>95.786867999999998</v>
      </c>
      <c r="E10693" s="6" t="s">
        <v>110</v>
      </c>
      <c r="F10693" s="6" t="s">
        <v>130</v>
      </c>
      <c r="G10693">
        <v>20260723</v>
      </c>
    </row>
    <row r="10694" spans="1:7" x14ac:dyDescent="0.2">
      <c r="A10694" s="6" t="s">
        <v>208</v>
      </c>
      <c r="B10694" s="6" t="s">
        <v>192</v>
      </c>
      <c r="C10694" s="6" t="s">
        <v>166</v>
      </c>
      <c r="E10694" s="6" t="s">
        <v>132</v>
      </c>
      <c r="F10694" s="6" t="s">
        <v>131</v>
      </c>
      <c r="G10694">
        <v>20260723</v>
      </c>
    </row>
    <row r="10695" spans="1:7" x14ac:dyDescent="0.2">
      <c r="A10695" s="6" t="s">
        <v>208</v>
      </c>
      <c r="B10695" s="6" t="s">
        <v>192</v>
      </c>
      <c r="C10695" s="6" t="s">
        <v>166</v>
      </c>
      <c r="D10695">
        <v>0</v>
      </c>
      <c r="E10695" s="6" t="s">
        <v>134</v>
      </c>
      <c r="F10695" s="6" t="s">
        <v>133</v>
      </c>
      <c r="G10695">
        <v>20260723</v>
      </c>
    </row>
    <row r="10696" spans="1:7" x14ac:dyDescent="0.2">
      <c r="A10696" s="6" t="s">
        <v>208</v>
      </c>
      <c r="B10696" s="6" t="s">
        <v>192</v>
      </c>
      <c r="C10696" s="6" t="s">
        <v>166</v>
      </c>
      <c r="D10696">
        <v>33.435288999999997</v>
      </c>
      <c r="E10696" s="6" t="s">
        <v>136</v>
      </c>
      <c r="F10696" s="6" t="s">
        <v>135</v>
      </c>
      <c r="G10696">
        <v>20260723</v>
      </c>
    </row>
    <row r="10697" spans="1:7" x14ac:dyDescent="0.2">
      <c r="A10697" s="6" t="s">
        <v>208</v>
      </c>
      <c r="B10697" s="6" t="s">
        <v>192</v>
      </c>
      <c r="C10697" s="6" t="s">
        <v>166</v>
      </c>
      <c r="D10697">
        <v>7.9842999999999997E-2</v>
      </c>
      <c r="E10697" s="6" t="s">
        <v>138</v>
      </c>
      <c r="F10697" s="6" t="s">
        <v>137</v>
      </c>
      <c r="G10697">
        <v>20260723</v>
      </c>
    </row>
    <row r="10698" spans="1:7" x14ac:dyDescent="0.2">
      <c r="A10698" s="6" t="s">
        <v>208</v>
      </c>
      <c r="B10698" s="6" t="s">
        <v>192</v>
      </c>
      <c r="C10698" s="6" t="s">
        <v>166</v>
      </c>
      <c r="D10698">
        <v>22.778691999999999</v>
      </c>
      <c r="E10698" s="6" t="s">
        <v>140</v>
      </c>
      <c r="F10698" s="6" t="s">
        <v>139</v>
      </c>
      <c r="G10698">
        <v>20260723</v>
      </c>
    </row>
    <row r="10699" spans="1:7" x14ac:dyDescent="0.2">
      <c r="A10699" s="6" t="s">
        <v>208</v>
      </c>
      <c r="B10699" s="6" t="s">
        <v>192</v>
      </c>
      <c r="C10699" s="6" t="s">
        <v>166</v>
      </c>
      <c r="D10699">
        <v>83.225474000000006</v>
      </c>
      <c r="E10699" s="6" t="s">
        <v>142</v>
      </c>
      <c r="F10699" s="6" t="s">
        <v>141</v>
      </c>
      <c r="G10699">
        <v>20260723</v>
      </c>
    </row>
    <row r="10700" spans="1:7" x14ac:dyDescent="0.2">
      <c r="A10700" s="6" t="s">
        <v>208</v>
      </c>
      <c r="B10700" s="6" t="s">
        <v>192</v>
      </c>
      <c r="C10700" s="6" t="s">
        <v>166</v>
      </c>
      <c r="D10700">
        <v>1.459935</v>
      </c>
      <c r="E10700" s="6" t="s">
        <v>52</v>
      </c>
      <c r="F10700" s="6" t="s">
        <v>143</v>
      </c>
      <c r="G10700">
        <v>20260723</v>
      </c>
    </row>
    <row r="10701" spans="1:7" x14ac:dyDescent="0.2">
      <c r="A10701" s="6" t="s">
        <v>208</v>
      </c>
      <c r="B10701" s="6" t="s">
        <v>192</v>
      </c>
      <c r="C10701" s="6" t="s">
        <v>166</v>
      </c>
      <c r="D10701">
        <v>0.19966999999999999</v>
      </c>
      <c r="E10701" s="6" t="s">
        <v>145</v>
      </c>
      <c r="F10701" s="6" t="s">
        <v>144</v>
      </c>
      <c r="G10701">
        <v>20260723</v>
      </c>
    </row>
    <row r="10702" spans="1:7" x14ac:dyDescent="0.2">
      <c r="A10702" s="6" t="s">
        <v>208</v>
      </c>
      <c r="B10702" s="6" t="s">
        <v>192</v>
      </c>
      <c r="C10702" s="6" t="s">
        <v>166</v>
      </c>
      <c r="D10702">
        <v>50.094489000000003</v>
      </c>
      <c r="E10702" s="6" t="s">
        <v>147</v>
      </c>
      <c r="F10702" s="6" t="s">
        <v>146</v>
      </c>
      <c r="G10702">
        <v>20260723</v>
      </c>
    </row>
    <row r="10703" spans="1:7" x14ac:dyDescent="0.2">
      <c r="A10703" s="6" t="s">
        <v>208</v>
      </c>
      <c r="B10703" s="6" t="s">
        <v>192</v>
      </c>
      <c r="C10703" s="6" t="s">
        <v>166</v>
      </c>
      <c r="D10703">
        <v>200.88758999999999</v>
      </c>
      <c r="E10703" s="6" t="s">
        <v>149</v>
      </c>
      <c r="F10703" s="6" t="s">
        <v>148</v>
      </c>
      <c r="G10703">
        <v>20260723</v>
      </c>
    </row>
    <row r="10704" spans="1:7" x14ac:dyDescent="0.2">
      <c r="A10704" s="6" t="s">
        <v>208</v>
      </c>
      <c r="B10704" s="6" t="s">
        <v>192</v>
      </c>
      <c r="C10704" s="6" t="s">
        <v>166</v>
      </c>
      <c r="D10704">
        <v>74.669092000000006</v>
      </c>
      <c r="E10704" s="6" t="s">
        <v>151</v>
      </c>
      <c r="F10704" s="6" t="s">
        <v>150</v>
      </c>
      <c r="G10704">
        <v>20260723</v>
      </c>
    </row>
    <row r="10705" spans="1:7" x14ac:dyDescent="0.2">
      <c r="A10705" s="6" t="s">
        <v>208</v>
      </c>
      <c r="B10705" s="6" t="s">
        <v>192</v>
      </c>
      <c r="C10705" s="6" t="s">
        <v>166</v>
      </c>
      <c r="D10705">
        <v>109.923018</v>
      </c>
      <c r="E10705" s="6" t="s">
        <v>153</v>
      </c>
      <c r="F10705" s="6" t="s">
        <v>152</v>
      </c>
      <c r="G10705">
        <v>20260723</v>
      </c>
    </row>
    <row r="10706" spans="1:7" x14ac:dyDescent="0.2">
      <c r="A10706" s="6" t="s">
        <v>208</v>
      </c>
      <c r="B10706" s="6" t="s">
        <v>192</v>
      </c>
      <c r="C10706" s="6" t="s">
        <v>166</v>
      </c>
      <c r="D10706">
        <v>33.489508000000001</v>
      </c>
      <c r="E10706" s="6" t="s">
        <v>155</v>
      </c>
      <c r="F10706" s="6" t="s">
        <v>154</v>
      </c>
      <c r="G10706">
        <v>20260723</v>
      </c>
    </row>
    <row r="10707" spans="1:7" x14ac:dyDescent="0.2">
      <c r="A10707" s="6" t="s">
        <v>208</v>
      </c>
      <c r="B10707" s="6" t="s">
        <v>192</v>
      </c>
      <c r="C10707" s="6" t="s">
        <v>166</v>
      </c>
      <c r="D10707">
        <v>0</v>
      </c>
      <c r="E10707" s="6" t="s">
        <v>157</v>
      </c>
      <c r="F10707" s="6" t="s">
        <v>156</v>
      </c>
      <c r="G10707">
        <v>20260723</v>
      </c>
    </row>
    <row r="10708" spans="1:7" x14ac:dyDescent="0.2">
      <c r="A10708" s="6" t="s">
        <v>208</v>
      </c>
      <c r="B10708" s="6" t="s">
        <v>192</v>
      </c>
      <c r="C10708" s="6" t="s">
        <v>166</v>
      </c>
      <c r="D10708">
        <v>33.489508000000001</v>
      </c>
      <c r="E10708" s="6" t="s">
        <v>159</v>
      </c>
      <c r="F10708" s="6" t="s">
        <v>158</v>
      </c>
      <c r="G10708">
        <v>20260723</v>
      </c>
    </row>
    <row r="10709" spans="1:7" x14ac:dyDescent="0.2">
      <c r="A10709" s="6" t="s">
        <v>208</v>
      </c>
      <c r="B10709" s="6" t="s">
        <v>192</v>
      </c>
      <c r="C10709" s="6" t="s">
        <v>166</v>
      </c>
      <c r="D10709">
        <v>104.899123</v>
      </c>
      <c r="E10709" s="6" t="s">
        <v>161</v>
      </c>
      <c r="F10709" s="6" t="s">
        <v>160</v>
      </c>
      <c r="G10709">
        <v>20260723</v>
      </c>
    </row>
    <row r="10710" spans="1:7" x14ac:dyDescent="0.2">
      <c r="A10710" s="6" t="s">
        <v>208</v>
      </c>
      <c r="B10710" s="6" t="s">
        <v>192</v>
      </c>
      <c r="C10710" s="6" t="s">
        <v>166</v>
      </c>
      <c r="D10710">
        <v>6105.9715530000003</v>
      </c>
      <c r="E10710" s="6" t="s">
        <v>163</v>
      </c>
      <c r="F10710" s="6" t="s">
        <v>162</v>
      </c>
      <c r="G10710">
        <v>20260723</v>
      </c>
    </row>
    <row r="10711" spans="1:7" x14ac:dyDescent="0.2">
      <c r="A10711" s="6" t="s">
        <v>208</v>
      </c>
      <c r="B10711" s="6" t="s">
        <v>192</v>
      </c>
      <c r="C10711" s="6" t="s">
        <v>166</v>
      </c>
      <c r="D10711">
        <v>1581.0777459999999</v>
      </c>
      <c r="E10711" s="6" t="s">
        <v>165</v>
      </c>
      <c r="F10711" s="6" t="s">
        <v>164</v>
      </c>
      <c r="G10711">
        <v>20260723</v>
      </c>
    </row>
    <row r="10712" spans="1:7" x14ac:dyDescent="0.2">
      <c r="A10712" s="6" t="s">
        <v>208</v>
      </c>
      <c r="B10712" s="6" t="s">
        <v>193</v>
      </c>
      <c r="C10712" s="6" t="s">
        <v>166</v>
      </c>
      <c r="E10712" s="6" t="s">
        <v>12</v>
      </c>
      <c r="F10712" s="6" t="s">
        <v>11</v>
      </c>
      <c r="G10712">
        <v>20260723</v>
      </c>
    </row>
    <row r="10713" spans="1:7" x14ac:dyDescent="0.2">
      <c r="A10713" s="6" t="s">
        <v>208</v>
      </c>
      <c r="B10713" s="6" t="s">
        <v>193</v>
      </c>
      <c r="C10713" s="6" t="s">
        <v>166</v>
      </c>
      <c r="E10713" s="6" t="s">
        <v>16</v>
      </c>
      <c r="F10713" s="6" t="s">
        <v>15</v>
      </c>
      <c r="G10713">
        <v>20260723</v>
      </c>
    </row>
    <row r="10714" spans="1:7" x14ac:dyDescent="0.2">
      <c r="A10714" s="6" t="s">
        <v>208</v>
      </c>
      <c r="B10714" s="6" t="s">
        <v>193</v>
      </c>
      <c r="C10714" s="6" t="s">
        <v>166</v>
      </c>
      <c r="E10714" s="6" t="s">
        <v>18</v>
      </c>
      <c r="F10714" s="6" t="s">
        <v>17</v>
      </c>
      <c r="G10714">
        <v>20260723</v>
      </c>
    </row>
    <row r="10715" spans="1:7" x14ac:dyDescent="0.2">
      <c r="A10715" s="6" t="s">
        <v>208</v>
      </c>
      <c r="B10715" s="6" t="s">
        <v>193</v>
      </c>
      <c r="C10715" s="6" t="s">
        <v>166</v>
      </c>
      <c r="D10715">
        <v>0</v>
      </c>
      <c r="E10715" s="6" t="s">
        <v>20</v>
      </c>
      <c r="F10715" s="6" t="s">
        <v>19</v>
      </c>
      <c r="G10715">
        <v>20260723</v>
      </c>
    </row>
    <row r="10716" spans="1:7" x14ac:dyDescent="0.2">
      <c r="A10716" s="6" t="s">
        <v>208</v>
      </c>
      <c r="B10716" s="6" t="s">
        <v>193</v>
      </c>
      <c r="C10716" s="6" t="s">
        <v>166</v>
      </c>
      <c r="D10716">
        <v>5.1345910000000003</v>
      </c>
      <c r="E10716" s="6" t="s">
        <v>22</v>
      </c>
      <c r="F10716" s="6" t="s">
        <v>21</v>
      </c>
      <c r="G10716">
        <v>20260723</v>
      </c>
    </row>
    <row r="10717" spans="1:7" x14ac:dyDescent="0.2">
      <c r="A10717" s="6" t="s">
        <v>208</v>
      </c>
      <c r="B10717" s="6" t="s">
        <v>193</v>
      </c>
      <c r="C10717" s="6" t="s">
        <v>166</v>
      </c>
      <c r="D10717">
        <v>0</v>
      </c>
      <c r="E10717" s="6" t="s">
        <v>24</v>
      </c>
      <c r="F10717" s="6" t="s">
        <v>23</v>
      </c>
      <c r="G10717">
        <v>20260723</v>
      </c>
    </row>
    <row r="10718" spans="1:7" x14ac:dyDescent="0.2">
      <c r="A10718" s="6" t="s">
        <v>208</v>
      </c>
      <c r="B10718" s="6" t="s">
        <v>193</v>
      </c>
      <c r="C10718" s="6" t="s">
        <v>166</v>
      </c>
      <c r="D10718">
        <v>143.13082199999999</v>
      </c>
      <c r="E10718" s="6" t="s">
        <v>26</v>
      </c>
      <c r="F10718" s="6" t="s">
        <v>25</v>
      </c>
      <c r="G10718">
        <v>20260723</v>
      </c>
    </row>
    <row r="10719" spans="1:7" x14ac:dyDescent="0.2">
      <c r="A10719" s="6" t="s">
        <v>208</v>
      </c>
      <c r="B10719" s="6" t="s">
        <v>193</v>
      </c>
      <c r="C10719" s="6" t="s">
        <v>166</v>
      </c>
      <c r="D10719">
        <v>4100.0012820000002</v>
      </c>
      <c r="E10719" s="6" t="s">
        <v>28</v>
      </c>
      <c r="F10719" s="6" t="s">
        <v>27</v>
      </c>
      <c r="G10719">
        <v>20260723</v>
      </c>
    </row>
    <row r="10720" spans="1:7" x14ac:dyDescent="0.2">
      <c r="A10720" s="6" t="s">
        <v>208</v>
      </c>
      <c r="B10720" s="6" t="s">
        <v>193</v>
      </c>
      <c r="C10720" s="6" t="s">
        <v>166</v>
      </c>
      <c r="D10720">
        <v>0.25731300000000001</v>
      </c>
      <c r="E10720" s="6" t="s">
        <v>30</v>
      </c>
      <c r="F10720" s="6" t="s">
        <v>29</v>
      </c>
      <c r="G10720">
        <v>20260723</v>
      </c>
    </row>
    <row r="10721" spans="1:7" x14ac:dyDescent="0.2">
      <c r="A10721" s="6" t="s">
        <v>208</v>
      </c>
      <c r="B10721" s="6" t="s">
        <v>193</v>
      </c>
      <c r="C10721" s="6" t="s">
        <v>166</v>
      </c>
      <c r="D10721">
        <v>159.69902400000001</v>
      </c>
      <c r="E10721" s="6" t="s">
        <v>32</v>
      </c>
      <c r="F10721" s="6" t="s">
        <v>31</v>
      </c>
      <c r="G10721">
        <v>20260723</v>
      </c>
    </row>
    <row r="10722" spans="1:7" x14ac:dyDescent="0.2">
      <c r="A10722" s="6" t="s">
        <v>208</v>
      </c>
      <c r="B10722" s="6" t="s">
        <v>193</v>
      </c>
      <c r="C10722" s="6" t="s">
        <v>166</v>
      </c>
      <c r="D10722">
        <v>59.510092999999998</v>
      </c>
      <c r="E10722" s="6" t="s">
        <v>34</v>
      </c>
      <c r="F10722" s="6" t="s">
        <v>33</v>
      </c>
      <c r="G10722">
        <v>20260723</v>
      </c>
    </row>
    <row r="10723" spans="1:7" x14ac:dyDescent="0.2">
      <c r="A10723" s="6" t="s">
        <v>208</v>
      </c>
      <c r="B10723" s="6" t="s">
        <v>193</v>
      </c>
      <c r="C10723" s="6" t="s">
        <v>166</v>
      </c>
      <c r="D10723">
        <v>25.590257999999999</v>
      </c>
      <c r="E10723" s="6" t="s">
        <v>36</v>
      </c>
      <c r="F10723" s="6" t="s">
        <v>35</v>
      </c>
      <c r="G10723">
        <v>20260723</v>
      </c>
    </row>
    <row r="10724" spans="1:7" x14ac:dyDescent="0.2">
      <c r="A10724" s="6" t="s">
        <v>208</v>
      </c>
      <c r="B10724" s="6" t="s">
        <v>193</v>
      </c>
      <c r="C10724" s="6" t="s">
        <v>166</v>
      </c>
      <c r="D10724">
        <v>33.919834000000002</v>
      </c>
      <c r="E10724" s="6" t="s">
        <v>38</v>
      </c>
      <c r="F10724" s="6" t="s">
        <v>37</v>
      </c>
      <c r="G10724">
        <v>20260723</v>
      </c>
    </row>
    <row r="10725" spans="1:7" x14ac:dyDescent="0.2">
      <c r="A10725" s="6" t="s">
        <v>208</v>
      </c>
      <c r="B10725" s="6" t="s">
        <v>193</v>
      </c>
      <c r="C10725" s="6" t="s">
        <v>166</v>
      </c>
      <c r="D10725">
        <v>3633.541725</v>
      </c>
      <c r="E10725" s="6" t="s">
        <v>40</v>
      </c>
      <c r="F10725" s="6" t="s">
        <v>39</v>
      </c>
      <c r="G10725">
        <v>20260723</v>
      </c>
    </row>
    <row r="10726" spans="1:7" x14ac:dyDescent="0.2">
      <c r="A10726" s="6" t="s">
        <v>208</v>
      </c>
      <c r="B10726" s="6" t="s">
        <v>193</v>
      </c>
      <c r="C10726" s="6" t="s">
        <v>166</v>
      </c>
      <c r="D10726">
        <v>3468.134497</v>
      </c>
      <c r="E10726" s="6" t="s">
        <v>42</v>
      </c>
      <c r="F10726" s="6" t="s">
        <v>41</v>
      </c>
      <c r="G10726">
        <v>20260723</v>
      </c>
    </row>
    <row r="10727" spans="1:7" x14ac:dyDescent="0.2">
      <c r="A10727" s="6" t="s">
        <v>208</v>
      </c>
      <c r="B10727" s="6" t="s">
        <v>193</v>
      </c>
      <c r="C10727" s="6" t="s">
        <v>166</v>
      </c>
      <c r="D10727">
        <v>159.03280899999999</v>
      </c>
      <c r="E10727" s="6" t="s">
        <v>44</v>
      </c>
      <c r="F10727" s="6" t="s">
        <v>43</v>
      </c>
      <c r="G10727">
        <v>20260723</v>
      </c>
    </row>
    <row r="10728" spans="1:7" x14ac:dyDescent="0.2">
      <c r="A10728" s="6" t="s">
        <v>208</v>
      </c>
      <c r="B10728" s="6" t="s">
        <v>193</v>
      </c>
      <c r="C10728" s="6" t="s">
        <v>166</v>
      </c>
      <c r="D10728">
        <v>5.7414300000000003</v>
      </c>
      <c r="E10728" s="6" t="s">
        <v>46</v>
      </c>
      <c r="F10728" s="6" t="s">
        <v>45</v>
      </c>
      <c r="G10728">
        <v>20260723</v>
      </c>
    </row>
    <row r="10729" spans="1:7" x14ac:dyDescent="0.2">
      <c r="A10729" s="6" t="s">
        <v>208</v>
      </c>
      <c r="B10729" s="6" t="s">
        <v>193</v>
      </c>
      <c r="C10729" s="6" t="s">
        <v>166</v>
      </c>
      <c r="D10729">
        <v>0.632988</v>
      </c>
      <c r="E10729" s="6" t="s">
        <v>48</v>
      </c>
      <c r="F10729" s="6" t="s">
        <v>47</v>
      </c>
      <c r="G10729">
        <v>20260723</v>
      </c>
    </row>
    <row r="10730" spans="1:7" x14ac:dyDescent="0.2">
      <c r="A10730" s="6" t="s">
        <v>208</v>
      </c>
      <c r="B10730" s="6" t="s">
        <v>193</v>
      </c>
      <c r="C10730" s="6" t="s">
        <v>166</v>
      </c>
      <c r="D10730">
        <v>128.38494</v>
      </c>
      <c r="E10730" s="6" t="s">
        <v>50</v>
      </c>
      <c r="F10730" s="6" t="s">
        <v>49</v>
      </c>
      <c r="G10730">
        <v>20260723</v>
      </c>
    </row>
    <row r="10731" spans="1:7" x14ac:dyDescent="0.2">
      <c r="A10731" s="6" t="s">
        <v>208</v>
      </c>
      <c r="B10731" s="6" t="s">
        <v>193</v>
      </c>
      <c r="C10731" s="6" t="s">
        <v>166</v>
      </c>
      <c r="D10731">
        <v>1.9371849999999999</v>
      </c>
      <c r="E10731" s="6" t="s">
        <v>52</v>
      </c>
      <c r="F10731" s="6" t="s">
        <v>51</v>
      </c>
      <c r="G10731">
        <v>20260723</v>
      </c>
    </row>
    <row r="10732" spans="1:7" x14ac:dyDescent="0.2">
      <c r="A10732" s="6" t="s">
        <v>208</v>
      </c>
      <c r="B10732" s="6" t="s">
        <v>193</v>
      </c>
      <c r="C10732" s="6" t="s">
        <v>166</v>
      </c>
      <c r="D10732">
        <v>116.47067</v>
      </c>
      <c r="E10732" s="6" t="s">
        <v>54</v>
      </c>
      <c r="F10732" s="6" t="s">
        <v>53</v>
      </c>
      <c r="G10732">
        <v>20260723</v>
      </c>
    </row>
    <row r="10733" spans="1:7" x14ac:dyDescent="0.2">
      <c r="A10733" s="6" t="s">
        <v>208</v>
      </c>
      <c r="B10733" s="6" t="s">
        <v>193</v>
      </c>
      <c r="C10733" s="6" t="s">
        <v>166</v>
      </c>
      <c r="D10733">
        <v>0.20033300000000001</v>
      </c>
      <c r="E10733" s="6" t="s">
        <v>56</v>
      </c>
      <c r="F10733" s="6" t="s">
        <v>55</v>
      </c>
      <c r="G10733">
        <v>20260723</v>
      </c>
    </row>
    <row r="10734" spans="1:7" x14ac:dyDescent="0.2">
      <c r="A10734" s="6" t="s">
        <v>208</v>
      </c>
      <c r="B10734" s="6" t="s">
        <v>193</v>
      </c>
      <c r="C10734" s="6" t="s">
        <v>166</v>
      </c>
      <c r="D10734">
        <v>4550.3381280000003</v>
      </c>
      <c r="E10734" s="6" t="s">
        <v>58</v>
      </c>
      <c r="F10734" s="6" t="s">
        <v>57</v>
      </c>
      <c r="G10734">
        <v>20260723</v>
      </c>
    </row>
    <row r="10735" spans="1:7" x14ac:dyDescent="0.2">
      <c r="A10735" s="6" t="s">
        <v>208</v>
      </c>
      <c r="B10735" s="6" t="s">
        <v>193</v>
      </c>
      <c r="C10735" s="6" t="s">
        <v>166</v>
      </c>
      <c r="D10735">
        <v>11.269667999999999</v>
      </c>
      <c r="E10735" s="6" t="s">
        <v>60</v>
      </c>
      <c r="F10735" s="6" t="s">
        <v>59</v>
      </c>
      <c r="G10735">
        <v>20260723</v>
      </c>
    </row>
    <row r="10736" spans="1:7" x14ac:dyDescent="0.2">
      <c r="A10736" s="6" t="s">
        <v>208</v>
      </c>
      <c r="B10736" s="6" t="s">
        <v>193</v>
      </c>
      <c r="C10736" s="6" t="s">
        <v>166</v>
      </c>
      <c r="D10736">
        <v>2.4244279999999998</v>
      </c>
      <c r="E10736" s="6" t="s">
        <v>62</v>
      </c>
      <c r="F10736" s="6" t="s">
        <v>61</v>
      </c>
      <c r="G10736">
        <v>20260723</v>
      </c>
    </row>
    <row r="10737" spans="1:7" x14ac:dyDescent="0.2">
      <c r="A10737" s="6" t="s">
        <v>208</v>
      </c>
      <c r="B10737" s="6" t="s">
        <v>193</v>
      </c>
      <c r="C10737" s="6" t="s">
        <v>166</v>
      </c>
      <c r="D10737">
        <v>2.6029089999999999</v>
      </c>
      <c r="E10737" s="6" t="s">
        <v>64</v>
      </c>
      <c r="F10737" s="6" t="s">
        <v>63</v>
      </c>
      <c r="G10737">
        <v>20260723</v>
      </c>
    </row>
    <row r="10738" spans="1:7" x14ac:dyDescent="0.2">
      <c r="A10738" s="6" t="s">
        <v>208</v>
      </c>
      <c r="B10738" s="6" t="s">
        <v>193</v>
      </c>
      <c r="C10738" s="6" t="s">
        <v>166</v>
      </c>
      <c r="D10738">
        <v>6.2423299999999999</v>
      </c>
      <c r="E10738" s="6" t="s">
        <v>66</v>
      </c>
      <c r="F10738" s="6" t="s">
        <v>65</v>
      </c>
      <c r="G10738">
        <v>20260723</v>
      </c>
    </row>
    <row r="10739" spans="1:7" x14ac:dyDescent="0.2">
      <c r="A10739" s="6" t="s">
        <v>208</v>
      </c>
      <c r="B10739" s="6" t="s">
        <v>193</v>
      </c>
      <c r="C10739" s="6" t="s">
        <v>166</v>
      </c>
      <c r="D10739">
        <v>171.57922400000001</v>
      </c>
      <c r="E10739" s="6" t="s">
        <v>68</v>
      </c>
      <c r="F10739" s="6" t="s">
        <v>67</v>
      </c>
      <c r="G10739">
        <v>20260723</v>
      </c>
    </row>
    <row r="10740" spans="1:7" x14ac:dyDescent="0.2">
      <c r="A10740" s="6" t="s">
        <v>208</v>
      </c>
      <c r="B10740" s="6" t="s">
        <v>193</v>
      </c>
      <c r="C10740" s="6" t="s">
        <v>166</v>
      </c>
      <c r="D10740">
        <v>152.422145</v>
      </c>
      <c r="E10740" s="6" t="s">
        <v>70</v>
      </c>
      <c r="F10740" s="6" t="s">
        <v>69</v>
      </c>
      <c r="G10740">
        <v>20260723</v>
      </c>
    </row>
    <row r="10741" spans="1:7" x14ac:dyDescent="0.2">
      <c r="A10741" s="6" t="s">
        <v>208</v>
      </c>
      <c r="B10741" s="6" t="s">
        <v>193</v>
      </c>
      <c r="C10741" s="6" t="s">
        <v>166</v>
      </c>
      <c r="D10741">
        <v>149.396411</v>
      </c>
      <c r="E10741" s="6" t="s">
        <v>72</v>
      </c>
      <c r="F10741" s="6" t="s">
        <v>71</v>
      </c>
      <c r="G10741">
        <v>20260723</v>
      </c>
    </row>
    <row r="10742" spans="1:7" x14ac:dyDescent="0.2">
      <c r="A10742" s="6" t="s">
        <v>208</v>
      </c>
      <c r="B10742" s="6" t="s">
        <v>193</v>
      </c>
      <c r="C10742" s="6" t="s">
        <v>166</v>
      </c>
      <c r="D10742">
        <v>3.0257339999999999</v>
      </c>
      <c r="E10742" s="6" t="s">
        <v>74</v>
      </c>
      <c r="F10742" s="6" t="s">
        <v>73</v>
      </c>
      <c r="G10742">
        <v>20260723</v>
      </c>
    </row>
    <row r="10743" spans="1:7" x14ac:dyDescent="0.2">
      <c r="A10743" s="6" t="s">
        <v>208</v>
      </c>
      <c r="B10743" s="6" t="s">
        <v>193</v>
      </c>
      <c r="C10743" s="6" t="s">
        <v>166</v>
      </c>
      <c r="D10743">
        <v>26.135764000000002</v>
      </c>
      <c r="E10743" s="6" t="s">
        <v>76</v>
      </c>
      <c r="F10743" s="6" t="s">
        <v>75</v>
      </c>
      <c r="G10743">
        <v>20260723</v>
      </c>
    </row>
    <row r="10744" spans="1:7" x14ac:dyDescent="0.2">
      <c r="A10744" s="6" t="s">
        <v>208</v>
      </c>
      <c r="B10744" s="6" t="s">
        <v>193</v>
      </c>
      <c r="C10744" s="6" t="s">
        <v>166</v>
      </c>
      <c r="D10744">
        <v>7.1757780000000002</v>
      </c>
      <c r="E10744" s="6" t="s">
        <v>78</v>
      </c>
      <c r="F10744" s="6" t="s">
        <v>77</v>
      </c>
      <c r="G10744">
        <v>20260723</v>
      </c>
    </row>
    <row r="10745" spans="1:7" x14ac:dyDescent="0.2">
      <c r="A10745" s="6" t="s">
        <v>208</v>
      </c>
      <c r="B10745" s="6" t="s">
        <v>193</v>
      </c>
      <c r="C10745" s="6" t="s">
        <v>166</v>
      </c>
      <c r="D10745">
        <v>18.959986000000001</v>
      </c>
      <c r="E10745" s="6" t="s">
        <v>80</v>
      </c>
      <c r="F10745" s="6" t="s">
        <v>79</v>
      </c>
      <c r="G10745">
        <v>20260723</v>
      </c>
    </row>
    <row r="10746" spans="1:7" x14ac:dyDescent="0.2">
      <c r="A10746" s="6" t="s">
        <v>208</v>
      </c>
      <c r="B10746" s="6" t="s">
        <v>193</v>
      </c>
      <c r="C10746" s="6" t="s">
        <v>166</v>
      </c>
      <c r="D10746">
        <v>-6.9786840000000003</v>
      </c>
      <c r="E10746" s="6" t="s">
        <v>82</v>
      </c>
      <c r="F10746" s="6" t="s">
        <v>81</v>
      </c>
      <c r="G10746">
        <v>20260723</v>
      </c>
    </row>
    <row r="10747" spans="1:7" x14ac:dyDescent="0.2">
      <c r="A10747" s="6" t="s">
        <v>208</v>
      </c>
      <c r="B10747" s="6" t="s">
        <v>193</v>
      </c>
      <c r="C10747" s="6" t="s">
        <v>166</v>
      </c>
      <c r="D10747">
        <v>2.1526939999999999</v>
      </c>
      <c r="E10747" s="6" t="s">
        <v>84</v>
      </c>
      <c r="F10747" s="6" t="s">
        <v>83</v>
      </c>
      <c r="G10747">
        <v>20260723</v>
      </c>
    </row>
    <row r="10748" spans="1:7" x14ac:dyDescent="0.2">
      <c r="A10748" s="6" t="s">
        <v>208</v>
      </c>
      <c r="B10748" s="6" t="s">
        <v>193</v>
      </c>
      <c r="C10748" s="6" t="s">
        <v>166</v>
      </c>
      <c r="D10748">
        <v>128.17649</v>
      </c>
      <c r="E10748" s="6" t="s">
        <v>86</v>
      </c>
      <c r="F10748" s="6" t="s">
        <v>85</v>
      </c>
      <c r="G10748">
        <v>20260723</v>
      </c>
    </row>
    <row r="10749" spans="1:7" x14ac:dyDescent="0.2">
      <c r="A10749" s="6" t="s">
        <v>208</v>
      </c>
      <c r="B10749" s="6" t="s">
        <v>193</v>
      </c>
      <c r="C10749" s="6" t="s">
        <v>166</v>
      </c>
      <c r="D10749">
        <v>34.479619999999997</v>
      </c>
      <c r="E10749" s="6" t="s">
        <v>88</v>
      </c>
      <c r="F10749" s="6" t="s">
        <v>87</v>
      </c>
      <c r="G10749">
        <v>20260723</v>
      </c>
    </row>
    <row r="10750" spans="1:7" x14ac:dyDescent="0.2">
      <c r="A10750" s="6" t="s">
        <v>208</v>
      </c>
      <c r="B10750" s="6" t="s">
        <v>193</v>
      </c>
      <c r="C10750" s="6" t="s">
        <v>166</v>
      </c>
      <c r="D10750">
        <v>60.736764999999998</v>
      </c>
      <c r="E10750" s="6" t="s">
        <v>90</v>
      </c>
      <c r="F10750" s="6" t="s">
        <v>89</v>
      </c>
      <c r="G10750">
        <v>20260723</v>
      </c>
    </row>
    <row r="10751" spans="1:7" x14ac:dyDescent="0.2">
      <c r="A10751" s="6" t="s">
        <v>208</v>
      </c>
      <c r="B10751" s="6" t="s">
        <v>193</v>
      </c>
      <c r="C10751" s="6" t="s">
        <v>166</v>
      </c>
      <c r="D10751">
        <v>0</v>
      </c>
      <c r="E10751" s="6" t="s">
        <v>92</v>
      </c>
      <c r="F10751" s="6" t="s">
        <v>91</v>
      </c>
      <c r="G10751">
        <v>20260723</v>
      </c>
    </row>
    <row r="10752" spans="1:7" x14ac:dyDescent="0.2">
      <c r="A10752" s="6" t="s">
        <v>208</v>
      </c>
      <c r="B10752" s="6" t="s">
        <v>193</v>
      </c>
      <c r="C10752" s="6" t="s">
        <v>166</v>
      </c>
      <c r="D10752">
        <v>0</v>
      </c>
      <c r="E10752" s="6" t="s">
        <v>94</v>
      </c>
      <c r="F10752" s="6" t="s">
        <v>93</v>
      </c>
      <c r="G10752">
        <v>20260723</v>
      </c>
    </row>
    <row r="10753" spans="1:7" x14ac:dyDescent="0.2">
      <c r="A10753" s="6" t="s">
        <v>208</v>
      </c>
      <c r="B10753" s="6" t="s">
        <v>193</v>
      </c>
      <c r="C10753" s="6" t="s">
        <v>166</v>
      </c>
      <c r="D10753">
        <v>241.50432699999999</v>
      </c>
      <c r="E10753" s="6" t="s">
        <v>96</v>
      </c>
      <c r="F10753" s="6" t="s">
        <v>95</v>
      </c>
      <c r="G10753">
        <v>20260723</v>
      </c>
    </row>
    <row r="10754" spans="1:7" x14ac:dyDescent="0.2">
      <c r="A10754" s="6" t="s">
        <v>208</v>
      </c>
      <c r="B10754" s="6" t="s">
        <v>193</v>
      </c>
      <c r="C10754" s="6" t="s">
        <v>166</v>
      </c>
      <c r="D10754">
        <v>32.753605999999998</v>
      </c>
      <c r="E10754" s="6" t="s">
        <v>98</v>
      </c>
      <c r="F10754" s="6" t="s">
        <v>97</v>
      </c>
      <c r="G10754">
        <v>20260723</v>
      </c>
    </row>
    <row r="10755" spans="1:7" x14ac:dyDescent="0.2">
      <c r="A10755" s="6" t="s">
        <v>208</v>
      </c>
      <c r="B10755" s="6" t="s">
        <v>193</v>
      </c>
      <c r="C10755" s="6" t="s">
        <v>166</v>
      </c>
      <c r="D10755">
        <v>9481.257216</v>
      </c>
      <c r="E10755" s="6" t="s">
        <v>100</v>
      </c>
      <c r="F10755" s="6" t="s">
        <v>99</v>
      </c>
      <c r="G10755">
        <v>20260723</v>
      </c>
    </row>
    <row r="10756" spans="1:7" x14ac:dyDescent="0.2">
      <c r="A10756" s="6" t="s">
        <v>208</v>
      </c>
      <c r="B10756" s="6" t="s">
        <v>193</v>
      </c>
      <c r="C10756" s="6" t="s">
        <v>166</v>
      </c>
      <c r="E10756" s="6" t="s">
        <v>102</v>
      </c>
      <c r="F10756" s="6" t="s">
        <v>101</v>
      </c>
      <c r="G10756">
        <v>20260723</v>
      </c>
    </row>
    <row r="10757" spans="1:7" x14ac:dyDescent="0.2">
      <c r="A10757" s="6" t="s">
        <v>208</v>
      </c>
      <c r="B10757" s="6" t="s">
        <v>193</v>
      </c>
      <c r="C10757" s="6" t="s">
        <v>166</v>
      </c>
      <c r="D10757">
        <v>964.06132600000001</v>
      </c>
      <c r="E10757" s="6" t="s">
        <v>167</v>
      </c>
      <c r="F10757" s="6" t="s">
        <v>103</v>
      </c>
      <c r="G10757">
        <v>20260723</v>
      </c>
    </row>
    <row r="10758" spans="1:7" x14ac:dyDescent="0.2">
      <c r="A10758" s="6" t="s">
        <v>208</v>
      </c>
      <c r="B10758" s="6" t="s">
        <v>193</v>
      </c>
      <c r="C10758" s="6" t="s">
        <v>166</v>
      </c>
      <c r="D10758">
        <v>961.91994399999999</v>
      </c>
      <c r="E10758" s="6" t="s">
        <v>168</v>
      </c>
      <c r="F10758" s="6" t="s">
        <v>104</v>
      </c>
      <c r="G10758">
        <v>20260723</v>
      </c>
    </row>
    <row r="10759" spans="1:7" x14ac:dyDescent="0.2">
      <c r="A10759" s="6" t="s">
        <v>208</v>
      </c>
      <c r="B10759" s="6" t="s">
        <v>193</v>
      </c>
      <c r="C10759" s="6" t="s">
        <v>166</v>
      </c>
      <c r="D10759">
        <v>0</v>
      </c>
      <c r="E10759" s="6" t="s">
        <v>106</v>
      </c>
      <c r="F10759" s="6" t="s">
        <v>105</v>
      </c>
      <c r="G10759">
        <v>20260723</v>
      </c>
    </row>
    <row r="10760" spans="1:7" x14ac:dyDescent="0.2">
      <c r="A10760" s="6" t="s">
        <v>208</v>
      </c>
      <c r="B10760" s="6" t="s">
        <v>193</v>
      </c>
      <c r="C10760" s="6" t="s">
        <v>166</v>
      </c>
      <c r="D10760">
        <v>900.20590100000004</v>
      </c>
      <c r="E10760" s="6" t="s">
        <v>108</v>
      </c>
      <c r="F10760" s="6" t="s">
        <v>107</v>
      </c>
      <c r="G10760">
        <v>20260723</v>
      </c>
    </row>
    <row r="10761" spans="1:7" x14ac:dyDescent="0.2">
      <c r="A10761" s="6" t="s">
        <v>208</v>
      </c>
      <c r="B10761" s="6" t="s">
        <v>193</v>
      </c>
      <c r="C10761" s="6" t="s">
        <v>166</v>
      </c>
      <c r="D10761">
        <v>61.714042999999997</v>
      </c>
      <c r="E10761" s="6" t="s">
        <v>110</v>
      </c>
      <c r="F10761" s="6" t="s">
        <v>109</v>
      </c>
      <c r="G10761">
        <v>20260723</v>
      </c>
    </row>
    <row r="10762" spans="1:7" x14ac:dyDescent="0.2">
      <c r="A10762" s="6" t="s">
        <v>208</v>
      </c>
      <c r="B10762" s="6" t="s">
        <v>193</v>
      </c>
      <c r="C10762" s="6" t="s">
        <v>166</v>
      </c>
      <c r="D10762">
        <v>2.1413820000000001</v>
      </c>
      <c r="E10762" s="6" t="s">
        <v>112</v>
      </c>
      <c r="F10762" s="6" t="s">
        <v>111</v>
      </c>
      <c r="G10762">
        <v>20260723</v>
      </c>
    </row>
    <row r="10763" spans="1:7" x14ac:dyDescent="0.2">
      <c r="A10763" s="6" t="s">
        <v>208</v>
      </c>
      <c r="B10763" s="6" t="s">
        <v>193</v>
      </c>
      <c r="C10763" s="6" t="s">
        <v>166</v>
      </c>
      <c r="D10763">
        <v>0</v>
      </c>
      <c r="E10763" s="6" t="s">
        <v>106</v>
      </c>
      <c r="F10763" s="6" t="s">
        <v>113</v>
      </c>
      <c r="G10763">
        <v>20260723</v>
      </c>
    </row>
    <row r="10764" spans="1:7" x14ac:dyDescent="0.2">
      <c r="A10764" s="6" t="s">
        <v>208</v>
      </c>
      <c r="B10764" s="6" t="s">
        <v>193</v>
      </c>
      <c r="C10764" s="6" t="s">
        <v>166</v>
      </c>
      <c r="D10764">
        <v>-10.179916</v>
      </c>
      <c r="E10764" s="6" t="s">
        <v>108</v>
      </c>
      <c r="F10764" s="6" t="s">
        <v>114</v>
      </c>
      <c r="G10764">
        <v>20260723</v>
      </c>
    </row>
    <row r="10765" spans="1:7" x14ac:dyDescent="0.2">
      <c r="A10765" s="6" t="s">
        <v>208</v>
      </c>
      <c r="B10765" s="6" t="s">
        <v>193</v>
      </c>
      <c r="C10765" s="6" t="s">
        <v>166</v>
      </c>
      <c r="D10765">
        <v>12.321298000000001</v>
      </c>
      <c r="E10765" s="6" t="s">
        <v>110</v>
      </c>
      <c r="F10765" s="6" t="s">
        <v>115</v>
      </c>
      <c r="G10765">
        <v>20260723</v>
      </c>
    </row>
    <row r="10766" spans="1:7" x14ac:dyDescent="0.2">
      <c r="A10766" s="6" t="s">
        <v>208</v>
      </c>
      <c r="B10766" s="6" t="s">
        <v>193</v>
      </c>
      <c r="C10766" s="6" t="s">
        <v>166</v>
      </c>
      <c r="D10766">
        <v>1443.8555229999999</v>
      </c>
      <c r="E10766" s="6" t="s">
        <v>117</v>
      </c>
      <c r="F10766" s="6" t="s">
        <v>116</v>
      </c>
      <c r="G10766">
        <v>20260723</v>
      </c>
    </row>
    <row r="10767" spans="1:7" x14ac:dyDescent="0.2">
      <c r="A10767" s="6" t="s">
        <v>208</v>
      </c>
      <c r="B10767" s="6" t="s">
        <v>193</v>
      </c>
      <c r="C10767" s="6" t="s">
        <v>166</v>
      </c>
      <c r="D10767">
        <v>-57.942529999999998</v>
      </c>
      <c r="E10767" s="6" t="s">
        <v>119</v>
      </c>
      <c r="F10767" s="6" t="s">
        <v>118</v>
      </c>
      <c r="G10767">
        <v>20260723</v>
      </c>
    </row>
    <row r="10768" spans="1:7" x14ac:dyDescent="0.2">
      <c r="A10768" s="6" t="s">
        <v>208</v>
      </c>
      <c r="B10768" s="6" t="s">
        <v>193</v>
      </c>
      <c r="C10768" s="6" t="s">
        <v>166</v>
      </c>
      <c r="D10768">
        <v>0</v>
      </c>
      <c r="E10768" s="6" t="s">
        <v>106</v>
      </c>
      <c r="F10768" s="6" t="s">
        <v>120</v>
      </c>
      <c r="G10768">
        <v>20260723</v>
      </c>
    </row>
    <row r="10769" spans="1:7" x14ac:dyDescent="0.2">
      <c r="A10769" s="6" t="s">
        <v>208</v>
      </c>
      <c r="B10769" s="6" t="s">
        <v>193</v>
      </c>
      <c r="C10769" s="6" t="s">
        <v>166</v>
      </c>
      <c r="D10769">
        <v>-71.428593000000006</v>
      </c>
      <c r="E10769" s="6" t="s">
        <v>108</v>
      </c>
      <c r="F10769" s="6" t="s">
        <v>121</v>
      </c>
      <c r="G10769">
        <v>20260723</v>
      </c>
    </row>
    <row r="10770" spans="1:7" x14ac:dyDescent="0.2">
      <c r="A10770" s="6" t="s">
        <v>208</v>
      </c>
      <c r="B10770" s="6" t="s">
        <v>193</v>
      </c>
      <c r="C10770" s="6" t="s">
        <v>166</v>
      </c>
      <c r="D10770">
        <v>13.486063</v>
      </c>
      <c r="E10770" s="6" t="s">
        <v>110</v>
      </c>
      <c r="F10770" s="6" t="s">
        <v>122</v>
      </c>
      <c r="G10770">
        <v>20260723</v>
      </c>
    </row>
    <row r="10771" spans="1:7" x14ac:dyDescent="0.2">
      <c r="A10771" s="6" t="s">
        <v>208</v>
      </c>
      <c r="B10771" s="6" t="s">
        <v>193</v>
      </c>
      <c r="C10771" s="6" t="s">
        <v>166</v>
      </c>
      <c r="D10771">
        <v>1501.798053</v>
      </c>
      <c r="E10771" s="6" t="s">
        <v>169</v>
      </c>
      <c r="F10771" s="6" t="s">
        <v>123</v>
      </c>
      <c r="G10771">
        <v>20260723</v>
      </c>
    </row>
    <row r="10772" spans="1:7" x14ac:dyDescent="0.2">
      <c r="A10772" s="6" t="s">
        <v>208</v>
      </c>
      <c r="B10772" s="6" t="s">
        <v>193</v>
      </c>
      <c r="C10772" s="6" t="s">
        <v>166</v>
      </c>
      <c r="D10772">
        <v>0</v>
      </c>
      <c r="E10772" s="6" t="s">
        <v>106</v>
      </c>
      <c r="F10772" s="6" t="s">
        <v>124</v>
      </c>
      <c r="G10772">
        <v>20260723</v>
      </c>
    </row>
    <row r="10773" spans="1:7" x14ac:dyDescent="0.2">
      <c r="A10773" s="6" t="s">
        <v>208</v>
      </c>
      <c r="B10773" s="6" t="s">
        <v>193</v>
      </c>
      <c r="C10773" s="6" t="s">
        <v>166</v>
      </c>
      <c r="D10773">
        <v>1427.915913</v>
      </c>
      <c r="E10773" s="6" t="s">
        <v>108</v>
      </c>
      <c r="F10773" s="6" t="s">
        <v>125</v>
      </c>
      <c r="G10773">
        <v>20260723</v>
      </c>
    </row>
    <row r="10774" spans="1:7" x14ac:dyDescent="0.2">
      <c r="A10774" s="6" t="s">
        <v>208</v>
      </c>
      <c r="B10774" s="6" t="s">
        <v>193</v>
      </c>
      <c r="C10774" s="6" t="s">
        <v>166</v>
      </c>
      <c r="D10774">
        <v>73.882140000000007</v>
      </c>
      <c r="E10774" s="6" t="s">
        <v>110</v>
      </c>
      <c r="F10774" s="6" t="s">
        <v>126</v>
      </c>
      <c r="G10774">
        <v>20260723</v>
      </c>
    </row>
    <row r="10775" spans="1:7" x14ac:dyDescent="0.2">
      <c r="A10775" s="6" t="s">
        <v>208</v>
      </c>
      <c r="B10775" s="6" t="s">
        <v>193</v>
      </c>
      <c r="C10775" s="6" t="s">
        <v>166</v>
      </c>
      <c r="D10775">
        <v>4092.8045510000002</v>
      </c>
      <c r="E10775" s="6" t="s">
        <v>170</v>
      </c>
      <c r="F10775" s="6" t="s">
        <v>127</v>
      </c>
      <c r="G10775">
        <v>20260723</v>
      </c>
    </row>
    <row r="10776" spans="1:7" x14ac:dyDescent="0.2">
      <c r="A10776" s="6" t="s">
        <v>208</v>
      </c>
      <c r="B10776" s="6" t="s">
        <v>193</v>
      </c>
      <c r="C10776" s="6" t="s">
        <v>166</v>
      </c>
      <c r="D10776">
        <v>0</v>
      </c>
      <c r="E10776" s="6" t="s">
        <v>106</v>
      </c>
      <c r="F10776" s="6" t="s">
        <v>128</v>
      </c>
      <c r="G10776">
        <v>20260723</v>
      </c>
    </row>
    <row r="10777" spans="1:7" x14ac:dyDescent="0.2">
      <c r="A10777" s="6" t="s">
        <v>208</v>
      </c>
      <c r="B10777" s="6" t="s">
        <v>193</v>
      </c>
      <c r="C10777" s="6" t="s">
        <v>166</v>
      </c>
      <c r="D10777">
        <v>3943.065842</v>
      </c>
      <c r="E10777" s="6" t="s">
        <v>108</v>
      </c>
      <c r="F10777" s="6" t="s">
        <v>129</v>
      </c>
      <c r="G10777">
        <v>20260723</v>
      </c>
    </row>
    <row r="10778" spans="1:7" x14ac:dyDescent="0.2">
      <c r="A10778" s="6" t="s">
        <v>208</v>
      </c>
      <c r="B10778" s="6" t="s">
        <v>193</v>
      </c>
      <c r="C10778" s="6" t="s">
        <v>166</v>
      </c>
      <c r="D10778">
        <v>149.738709</v>
      </c>
      <c r="E10778" s="6" t="s">
        <v>110</v>
      </c>
      <c r="F10778" s="6" t="s">
        <v>130</v>
      </c>
      <c r="G10778">
        <v>20260723</v>
      </c>
    </row>
    <row r="10779" spans="1:7" x14ac:dyDescent="0.2">
      <c r="A10779" s="6" t="s">
        <v>208</v>
      </c>
      <c r="B10779" s="6" t="s">
        <v>193</v>
      </c>
      <c r="C10779" s="6" t="s">
        <v>166</v>
      </c>
      <c r="E10779" s="6" t="s">
        <v>132</v>
      </c>
      <c r="F10779" s="6" t="s">
        <v>131</v>
      </c>
      <c r="G10779">
        <v>20260723</v>
      </c>
    </row>
    <row r="10780" spans="1:7" x14ac:dyDescent="0.2">
      <c r="A10780" s="6" t="s">
        <v>208</v>
      </c>
      <c r="B10780" s="6" t="s">
        <v>193</v>
      </c>
      <c r="C10780" s="6" t="s">
        <v>166</v>
      </c>
      <c r="D10780">
        <v>0</v>
      </c>
      <c r="E10780" s="6" t="s">
        <v>134</v>
      </c>
      <c r="F10780" s="6" t="s">
        <v>133</v>
      </c>
      <c r="G10780">
        <v>20260723</v>
      </c>
    </row>
    <row r="10781" spans="1:7" x14ac:dyDescent="0.2">
      <c r="A10781" s="6" t="s">
        <v>208</v>
      </c>
      <c r="B10781" s="6" t="s">
        <v>193</v>
      </c>
      <c r="C10781" s="6" t="s">
        <v>166</v>
      </c>
      <c r="D10781">
        <v>36.483939999999997</v>
      </c>
      <c r="E10781" s="6" t="s">
        <v>136</v>
      </c>
      <c r="F10781" s="6" t="s">
        <v>135</v>
      </c>
      <c r="G10781">
        <v>20260723</v>
      </c>
    </row>
    <row r="10782" spans="1:7" x14ac:dyDescent="0.2">
      <c r="A10782" s="6" t="s">
        <v>208</v>
      </c>
      <c r="B10782" s="6" t="s">
        <v>193</v>
      </c>
      <c r="C10782" s="6" t="s">
        <v>166</v>
      </c>
      <c r="D10782">
        <v>4.0580999999999999E-2</v>
      </c>
      <c r="E10782" s="6" t="s">
        <v>138</v>
      </c>
      <c r="F10782" s="6" t="s">
        <v>137</v>
      </c>
      <c r="G10782">
        <v>20260723</v>
      </c>
    </row>
    <row r="10783" spans="1:7" x14ac:dyDescent="0.2">
      <c r="A10783" s="6" t="s">
        <v>208</v>
      </c>
      <c r="B10783" s="6" t="s">
        <v>193</v>
      </c>
      <c r="C10783" s="6" t="s">
        <v>166</v>
      </c>
      <c r="D10783">
        <v>17.553609999999999</v>
      </c>
      <c r="E10783" s="6" t="s">
        <v>140</v>
      </c>
      <c r="F10783" s="6" t="s">
        <v>139</v>
      </c>
      <c r="G10783">
        <v>20260723</v>
      </c>
    </row>
    <row r="10784" spans="1:7" x14ac:dyDescent="0.2">
      <c r="A10784" s="6" t="s">
        <v>208</v>
      </c>
      <c r="B10784" s="6" t="s">
        <v>193</v>
      </c>
      <c r="C10784" s="6" t="s">
        <v>166</v>
      </c>
      <c r="D10784">
        <v>111.75713500000001</v>
      </c>
      <c r="E10784" s="6" t="s">
        <v>142</v>
      </c>
      <c r="F10784" s="6" t="s">
        <v>141</v>
      </c>
      <c r="G10784">
        <v>20260723</v>
      </c>
    </row>
    <row r="10785" spans="1:7" x14ac:dyDescent="0.2">
      <c r="A10785" s="6" t="s">
        <v>208</v>
      </c>
      <c r="B10785" s="6" t="s">
        <v>193</v>
      </c>
      <c r="C10785" s="6" t="s">
        <v>166</v>
      </c>
      <c r="D10785">
        <v>0.67813599999999996</v>
      </c>
      <c r="E10785" s="6" t="s">
        <v>52</v>
      </c>
      <c r="F10785" s="6" t="s">
        <v>143</v>
      </c>
      <c r="G10785">
        <v>20260723</v>
      </c>
    </row>
    <row r="10786" spans="1:7" x14ac:dyDescent="0.2">
      <c r="A10786" s="6" t="s">
        <v>208</v>
      </c>
      <c r="B10786" s="6" t="s">
        <v>193</v>
      </c>
      <c r="C10786" s="6" t="s">
        <v>166</v>
      </c>
      <c r="D10786">
        <v>0</v>
      </c>
      <c r="E10786" s="6" t="s">
        <v>145</v>
      </c>
      <c r="F10786" s="6" t="s">
        <v>144</v>
      </c>
      <c r="G10786">
        <v>20260723</v>
      </c>
    </row>
    <row r="10787" spans="1:7" x14ac:dyDescent="0.2">
      <c r="A10787" s="6" t="s">
        <v>208</v>
      </c>
      <c r="B10787" s="6" t="s">
        <v>193</v>
      </c>
      <c r="C10787" s="6" t="s">
        <v>166</v>
      </c>
      <c r="D10787">
        <v>53.534911999999998</v>
      </c>
      <c r="E10787" s="6" t="s">
        <v>147</v>
      </c>
      <c r="F10787" s="6" t="s">
        <v>146</v>
      </c>
      <c r="G10787">
        <v>20260723</v>
      </c>
    </row>
    <row r="10788" spans="1:7" x14ac:dyDescent="0.2">
      <c r="A10788" s="6" t="s">
        <v>208</v>
      </c>
      <c r="B10788" s="6" t="s">
        <v>193</v>
      </c>
      <c r="C10788" s="6" t="s">
        <v>166</v>
      </c>
      <c r="D10788">
        <v>217.802965</v>
      </c>
      <c r="E10788" s="6" t="s">
        <v>149</v>
      </c>
      <c r="F10788" s="6" t="s">
        <v>148</v>
      </c>
      <c r="G10788">
        <v>20260723</v>
      </c>
    </row>
    <row r="10789" spans="1:7" x14ac:dyDescent="0.2">
      <c r="A10789" s="6" t="s">
        <v>208</v>
      </c>
      <c r="B10789" s="6" t="s">
        <v>193</v>
      </c>
      <c r="C10789" s="6" t="s">
        <v>166</v>
      </c>
      <c r="D10789">
        <v>98.576263999999995</v>
      </c>
      <c r="E10789" s="6" t="s">
        <v>151</v>
      </c>
      <c r="F10789" s="6" t="s">
        <v>150</v>
      </c>
      <c r="G10789">
        <v>20260723</v>
      </c>
    </row>
    <row r="10790" spans="1:7" x14ac:dyDescent="0.2">
      <c r="A10790" s="6" t="s">
        <v>208</v>
      </c>
      <c r="B10790" s="6" t="s">
        <v>193</v>
      </c>
      <c r="C10790" s="6" t="s">
        <v>166</v>
      </c>
      <c r="D10790">
        <v>222.55889300000001</v>
      </c>
      <c r="E10790" s="6" t="s">
        <v>153</v>
      </c>
      <c r="F10790" s="6" t="s">
        <v>152</v>
      </c>
      <c r="G10790">
        <v>20260723</v>
      </c>
    </row>
    <row r="10791" spans="1:7" x14ac:dyDescent="0.2">
      <c r="A10791" s="6" t="s">
        <v>208</v>
      </c>
      <c r="B10791" s="6" t="s">
        <v>193</v>
      </c>
      <c r="C10791" s="6" t="s">
        <v>166</v>
      </c>
      <c r="D10791">
        <v>34.435099000000001</v>
      </c>
      <c r="E10791" s="6" t="s">
        <v>155</v>
      </c>
      <c r="F10791" s="6" t="s">
        <v>154</v>
      </c>
      <c r="G10791">
        <v>20260723</v>
      </c>
    </row>
    <row r="10792" spans="1:7" x14ac:dyDescent="0.2">
      <c r="A10792" s="6" t="s">
        <v>208</v>
      </c>
      <c r="B10792" s="6" t="s">
        <v>193</v>
      </c>
      <c r="C10792" s="6" t="s">
        <v>166</v>
      </c>
      <c r="D10792">
        <v>0</v>
      </c>
      <c r="E10792" s="6" t="s">
        <v>157</v>
      </c>
      <c r="F10792" s="6" t="s">
        <v>156</v>
      </c>
      <c r="G10792">
        <v>20260723</v>
      </c>
    </row>
    <row r="10793" spans="1:7" x14ac:dyDescent="0.2">
      <c r="A10793" s="6" t="s">
        <v>208</v>
      </c>
      <c r="B10793" s="6" t="s">
        <v>193</v>
      </c>
      <c r="C10793" s="6" t="s">
        <v>166</v>
      </c>
      <c r="D10793">
        <v>34.435099000000001</v>
      </c>
      <c r="E10793" s="6" t="s">
        <v>159</v>
      </c>
      <c r="F10793" s="6" t="s">
        <v>158</v>
      </c>
      <c r="G10793">
        <v>20260723</v>
      </c>
    </row>
    <row r="10794" spans="1:7" x14ac:dyDescent="0.2">
      <c r="A10794" s="6" t="s">
        <v>208</v>
      </c>
      <c r="B10794" s="6" t="s">
        <v>193</v>
      </c>
      <c r="C10794" s="6" t="s">
        <v>166</v>
      </c>
      <c r="D10794">
        <v>122.57713</v>
      </c>
      <c r="E10794" s="6" t="s">
        <v>161</v>
      </c>
      <c r="F10794" s="6" t="s">
        <v>160</v>
      </c>
      <c r="G10794">
        <v>20260723</v>
      </c>
    </row>
    <row r="10795" spans="1:7" x14ac:dyDescent="0.2">
      <c r="A10795" s="6" t="s">
        <v>208</v>
      </c>
      <c r="B10795" s="6" t="s">
        <v>193</v>
      </c>
      <c r="C10795" s="6" t="s">
        <v>166</v>
      </c>
      <c r="D10795">
        <v>7416.720069</v>
      </c>
      <c r="E10795" s="6" t="s">
        <v>163</v>
      </c>
      <c r="F10795" s="6" t="s">
        <v>162</v>
      </c>
      <c r="G10795">
        <v>20260723</v>
      </c>
    </row>
    <row r="10796" spans="1:7" x14ac:dyDescent="0.2">
      <c r="A10796" s="6" t="s">
        <v>208</v>
      </c>
      <c r="B10796" s="6" t="s">
        <v>193</v>
      </c>
      <c r="C10796" s="6" t="s">
        <v>166</v>
      </c>
      <c r="D10796">
        <v>2064.5371500000001</v>
      </c>
      <c r="E10796" s="6" t="s">
        <v>165</v>
      </c>
      <c r="F10796" s="6" t="s">
        <v>164</v>
      </c>
      <c r="G10796">
        <v>20260723</v>
      </c>
    </row>
    <row r="10797" spans="1:7" x14ac:dyDescent="0.2">
      <c r="A10797" s="6" t="s">
        <v>208</v>
      </c>
      <c r="B10797" s="6" t="s">
        <v>194</v>
      </c>
      <c r="C10797" s="6" t="s">
        <v>166</v>
      </c>
      <c r="E10797" s="6" t="s">
        <v>12</v>
      </c>
      <c r="F10797" s="6" t="s">
        <v>11</v>
      </c>
      <c r="G10797">
        <v>20260723</v>
      </c>
    </row>
    <row r="10798" spans="1:7" x14ac:dyDescent="0.2">
      <c r="A10798" s="6" t="s">
        <v>208</v>
      </c>
      <c r="B10798" s="6" t="s">
        <v>194</v>
      </c>
      <c r="C10798" s="6" t="s">
        <v>166</v>
      </c>
      <c r="E10798" s="6" t="s">
        <v>16</v>
      </c>
      <c r="F10798" s="6" t="s">
        <v>15</v>
      </c>
      <c r="G10798">
        <v>20260723</v>
      </c>
    </row>
    <row r="10799" spans="1:7" x14ac:dyDescent="0.2">
      <c r="A10799" s="6" t="s">
        <v>208</v>
      </c>
      <c r="B10799" s="6" t="s">
        <v>194</v>
      </c>
      <c r="C10799" s="6" t="s">
        <v>166</v>
      </c>
      <c r="E10799" s="6" t="s">
        <v>18</v>
      </c>
      <c r="F10799" s="6" t="s">
        <v>17</v>
      </c>
      <c r="G10799">
        <v>20260723</v>
      </c>
    </row>
    <row r="10800" spans="1:7" x14ac:dyDescent="0.2">
      <c r="A10800" s="6" t="s">
        <v>208</v>
      </c>
      <c r="B10800" s="6" t="s">
        <v>194</v>
      </c>
      <c r="C10800" s="6" t="s">
        <v>166</v>
      </c>
      <c r="D10800">
        <v>0</v>
      </c>
      <c r="E10800" s="6" t="s">
        <v>20</v>
      </c>
      <c r="F10800" s="6" t="s">
        <v>19</v>
      </c>
      <c r="G10800">
        <v>20260723</v>
      </c>
    </row>
    <row r="10801" spans="1:7" x14ac:dyDescent="0.2">
      <c r="A10801" s="6" t="s">
        <v>208</v>
      </c>
      <c r="B10801" s="6" t="s">
        <v>194</v>
      </c>
      <c r="C10801" s="6" t="s">
        <v>166</v>
      </c>
      <c r="D10801">
        <v>20.773475000000001</v>
      </c>
      <c r="E10801" s="6" t="s">
        <v>22</v>
      </c>
      <c r="F10801" s="6" t="s">
        <v>21</v>
      </c>
      <c r="G10801">
        <v>20260723</v>
      </c>
    </row>
    <row r="10802" spans="1:7" x14ac:dyDescent="0.2">
      <c r="A10802" s="6" t="s">
        <v>208</v>
      </c>
      <c r="B10802" s="6" t="s">
        <v>194</v>
      </c>
      <c r="C10802" s="6" t="s">
        <v>166</v>
      </c>
      <c r="D10802">
        <v>0</v>
      </c>
      <c r="E10802" s="6" t="s">
        <v>24</v>
      </c>
      <c r="F10802" s="6" t="s">
        <v>23</v>
      </c>
      <c r="G10802">
        <v>20260723</v>
      </c>
    </row>
    <row r="10803" spans="1:7" x14ac:dyDescent="0.2">
      <c r="A10803" s="6" t="s">
        <v>208</v>
      </c>
      <c r="B10803" s="6" t="s">
        <v>194</v>
      </c>
      <c r="C10803" s="6" t="s">
        <v>166</v>
      </c>
      <c r="D10803">
        <v>128.71190200000001</v>
      </c>
      <c r="E10803" s="6" t="s">
        <v>26</v>
      </c>
      <c r="F10803" s="6" t="s">
        <v>25</v>
      </c>
      <c r="G10803">
        <v>20260723</v>
      </c>
    </row>
    <row r="10804" spans="1:7" x14ac:dyDescent="0.2">
      <c r="A10804" s="6" t="s">
        <v>208</v>
      </c>
      <c r="B10804" s="6" t="s">
        <v>194</v>
      </c>
      <c r="C10804" s="6" t="s">
        <v>166</v>
      </c>
      <c r="D10804">
        <v>4025.9525560000002</v>
      </c>
      <c r="E10804" s="6" t="s">
        <v>28</v>
      </c>
      <c r="F10804" s="6" t="s">
        <v>27</v>
      </c>
      <c r="G10804">
        <v>20260723</v>
      </c>
    </row>
    <row r="10805" spans="1:7" x14ac:dyDescent="0.2">
      <c r="A10805" s="6" t="s">
        <v>208</v>
      </c>
      <c r="B10805" s="6" t="s">
        <v>194</v>
      </c>
      <c r="C10805" s="6" t="s">
        <v>166</v>
      </c>
      <c r="D10805">
        <v>0.25237799999999999</v>
      </c>
      <c r="E10805" s="6" t="s">
        <v>30</v>
      </c>
      <c r="F10805" s="6" t="s">
        <v>29</v>
      </c>
      <c r="G10805">
        <v>20260723</v>
      </c>
    </row>
    <row r="10806" spans="1:7" x14ac:dyDescent="0.2">
      <c r="A10806" s="6" t="s">
        <v>208</v>
      </c>
      <c r="B10806" s="6" t="s">
        <v>194</v>
      </c>
      <c r="C10806" s="6" t="s">
        <v>166</v>
      </c>
      <c r="D10806">
        <v>255.44318699999999</v>
      </c>
      <c r="E10806" s="6" t="s">
        <v>32</v>
      </c>
      <c r="F10806" s="6" t="s">
        <v>31</v>
      </c>
      <c r="G10806">
        <v>20260723</v>
      </c>
    </row>
    <row r="10807" spans="1:7" x14ac:dyDescent="0.2">
      <c r="A10807" s="6" t="s">
        <v>208</v>
      </c>
      <c r="B10807" s="6" t="s">
        <v>194</v>
      </c>
      <c r="C10807" s="6" t="s">
        <v>166</v>
      </c>
      <c r="D10807">
        <v>78.776075000000006</v>
      </c>
      <c r="E10807" s="6" t="s">
        <v>34</v>
      </c>
      <c r="F10807" s="6" t="s">
        <v>33</v>
      </c>
      <c r="G10807">
        <v>20260723</v>
      </c>
    </row>
    <row r="10808" spans="1:7" x14ac:dyDescent="0.2">
      <c r="A10808" s="6" t="s">
        <v>208</v>
      </c>
      <c r="B10808" s="6" t="s">
        <v>194</v>
      </c>
      <c r="C10808" s="6" t="s">
        <v>166</v>
      </c>
      <c r="D10808">
        <v>30.823836</v>
      </c>
      <c r="E10808" s="6" t="s">
        <v>36</v>
      </c>
      <c r="F10808" s="6" t="s">
        <v>35</v>
      </c>
      <c r="G10808">
        <v>20260723</v>
      </c>
    </row>
    <row r="10809" spans="1:7" x14ac:dyDescent="0.2">
      <c r="A10809" s="6" t="s">
        <v>208</v>
      </c>
      <c r="B10809" s="6" t="s">
        <v>194</v>
      </c>
      <c r="C10809" s="6" t="s">
        <v>166</v>
      </c>
      <c r="D10809">
        <v>47.952238999999999</v>
      </c>
      <c r="E10809" s="6" t="s">
        <v>38</v>
      </c>
      <c r="F10809" s="6" t="s">
        <v>37</v>
      </c>
      <c r="G10809">
        <v>20260723</v>
      </c>
    </row>
    <row r="10810" spans="1:7" x14ac:dyDescent="0.2">
      <c r="A10810" s="6" t="s">
        <v>208</v>
      </c>
      <c r="B10810" s="6" t="s">
        <v>194</v>
      </c>
      <c r="C10810" s="6" t="s">
        <v>166</v>
      </c>
      <c r="D10810">
        <v>3523.314159</v>
      </c>
      <c r="E10810" s="6" t="s">
        <v>40</v>
      </c>
      <c r="F10810" s="6" t="s">
        <v>39</v>
      </c>
      <c r="G10810">
        <v>20260723</v>
      </c>
    </row>
    <row r="10811" spans="1:7" x14ac:dyDescent="0.2">
      <c r="A10811" s="6" t="s">
        <v>208</v>
      </c>
      <c r="B10811" s="6" t="s">
        <v>194</v>
      </c>
      <c r="C10811" s="6" t="s">
        <v>166</v>
      </c>
      <c r="D10811">
        <v>3403.9004439999999</v>
      </c>
      <c r="E10811" s="6" t="s">
        <v>42</v>
      </c>
      <c r="F10811" s="6" t="s">
        <v>41</v>
      </c>
      <c r="G10811">
        <v>20260723</v>
      </c>
    </row>
    <row r="10812" spans="1:7" x14ac:dyDescent="0.2">
      <c r="A10812" s="6" t="s">
        <v>208</v>
      </c>
      <c r="B10812" s="6" t="s">
        <v>194</v>
      </c>
      <c r="C10812" s="6" t="s">
        <v>166</v>
      </c>
      <c r="D10812">
        <v>118.916026</v>
      </c>
      <c r="E10812" s="6" t="s">
        <v>44</v>
      </c>
      <c r="F10812" s="6" t="s">
        <v>43</v>
      </c>
      <c r="G10812">
        <v>20260723</v>
      </c>
    </row>
    <row r="10813" spans="1:7" x14ac:dyDescent="0.2">
      <c r="A10813" s="6" t="s">
        <v>208</v>
      </c>
      <c r="B10813" s="6" t="s">
        <v>194</v>
      </c>
      <c r="C10813" s="6" t="s">
        <v>166</v>
      </c>
      <c r="D10813">
        <v>0</v>
      </c>
      <c r="E10813" s="6" t="s">
        <v>46</v>
      </c>
      <c r="F10813" s="6" t="s">
        <v>45</v>
      </c>
      <c r="G10813">
        <v>20260723</v>
      </c>
    </row>
    <row r="10814" spans="1:7" x14ac:dyDescent="0.2">
      <c r="A10814" s="6" t="s">
        <v>208</v>
      </c>
      <c r="B10814" s="6" t="s">
        <v>194</v>
      </c>
      <c r="C10814" s="6" t="s">
        <v>166</v>
      </c>
      <c r="D10814">
        <v>0.49768800000000002</v>
      </c>
      <c r="E10814" s="6" t="s">
        <v>48</v>
      </c>
      <c r="F10814" s="6" t="s">
        <v>47</v>
      </c>
      <c r="G10814">
        <v>20260723</v>
      </c>
    </row>
    <row r="10815" spans="1:7" x14ac:dyDescent="0.2">
      <c r="A10815" s="6" t="s">
        <v>208</v>
      </c>
      <c r="B10815" s="6" t="s">
        <v>194</v>
      </c>
      <c r="C10815" s="6" t="s">
        <v>166</v>
      </c>
      <c r="D10815">
        <v>132.530494</v>
      </c>
      <c r="E10815" s="6" t="s">
        <v>50</v>
      </c>
      <c r="F10815" s="6" t="s">
        <v>49</v>
      </c>
      <c r="G10815">
        <v>20260723</v>
      </c>
    </row>
    <row r="10816" spans="1:7" x14ac:dyDescent="0.2">
      <c r="A10816" s="6" t="s">
        <v>208</v>
      </c>
      <c r="B10816" s="6" t="s">
        <v>194</v>
      </c>
      <c r="C10816" s="6" t="s">
        <v>166</v>
      </c>
      <c r="D10816">
        <v>0.221383</v>
      </c>
      <c r="E10816" s="6" t="s">
        <v>52</v>
      </c>
      <c r="F10816" s="6" t="s">
        <v>51</v>
      </c>
      <c r="G10816">
        <v>20260723</v>
      </c>
    </row>
    <row r="10817" spans="1:7" x14ac:dyDescent="0.2">
      <c r="A10817" s="6" t="s">
        <v>208</v>
      </c>
      <c r="B10817" s="6" t="s">
        <v>194</v>
      </c>
      <c r="C10817" s="6" t="s">
        <v>166</v>
      </c>
      <c r="D10817">
        <v>35.414879999999997</v>
      </c>
      <c r="E10817" s="6" t="s">
        <v>54</v>
      </c>
      <c r="F10817" s="6" t="s">
        <v>53</v>
      </c>
      <c r="G10817">
        <v>20260723</v>
      </c>
    </row>
    <row r="10818" spans="1:7" x14ac:dyDescent="0.2">
      <c r="A10818" s="6" t="s">
        <v>208</v>
      </c>
      <c r="B10818" s="6" t="s">
        <v>194</v>
      </c>
      <c r="C10818" s="6" t="s">
        <v>166</v>
      </c>
      <c r="D10818">
        <v>0</v>
      </c>
      <c r="E10818" s="6" t="s">
        <v>56</v>
      </c>
      <c r="F10818" s="6" t="s">
        <v>55</v>
      </c>
      <c r="G10818">
        <v>20260723</v>
      </c>
    </row>
    <row r="10819" spans="1:7" x14ac:dyDescent="0.2">
      <c r="A10819" s="6" t="s">
        <v>208</v>
      </c>
      <c r="B10819" s="6" t="s">
        <v>194</v>
      </c>
      <c r="C10819" s="6" t="s">
        <v>166</v>
      </c>
      <c r="D10819">
        <v>5063.4248280000002</v>
      </c>
      <c r="E10819" s="6" t="s">
        <v>58</v>
      </c>
      <c r="F10819" s="6" t="s">
        <v>57</v>
      </c>
      <c r="G10819">
        <v>20260723</v>
      </c>
    </row>
    <row r="10820" spans="1:7" x14ac:dyDescent="0.2">
      <c r="A10820" s="6" t="s">
        <v>208</v>
      </c>
      <c r="B10820" s="6" t="s">
        <v>194</v>
      </c>
      <c r="C10820" s="6" t="s">
        <v>166</v>
      </c>
      <c r="D10820">
        <v>10.432884</v>
      </c>
      <c r="E10820" s="6" t="s">
        <v>60</v>
      </c>
      <c r="F10820" s="6" t="s">
        <v>59</v>
      </c>
      <c r="G10820">
        <v>20260723</v>
      </c>
    </row>
    <row r="10821" spans="1:7" x14ac:dyDescent="0.2">
      <c r="A10821" s="6" t="s">
        <v>208</v>
      </c>
      <c r="B10821" s="6" t="s">
        <v>194</v>
      </c>
      <c r="C10821" s="6" t="s">
        <v>166</v>
      </c>
      <c r="D10821">
        <v>1.854635</v>
      </c>
      <c r="E10821" s="6" t="s">
        <v>62</v>
      </c>
      <c r="F10821" s="6" t="s">
        <v>61</v>
      </c>
      <c r="G10821">
        <v>20260723</v>
      </c>
    </row>
    <row r="10822" spans="1:7" x14ac:dyDescent="0.2">
      <c r="A10822" s="6" t="s">
        <v>208</v>
      </c>
      <c r="B10822" s="6" t="s">
        <v>194</v>
      </c>
      <c r="C10822" s="6" t="s">
        <v>166</v>
      </c>
      <c r="D10822">
        <v>2.194242</v>
      </c>
      <c r="E10822" s="6" t="s">
        <v>64</v>
      </c>
      <c r="F10822" s="6" t="s">
        <v>63</v>
      </c>
      <c r="G10822">
        <v>20260723</v>
      </c>
    </row>
    <row r="10823" spans="1:7" x14ac:dyDescent="0.2">
      <c r="A10823" s="6" t="s">
        <v>208</v>
      </c>
      <c r="B10823" s="6" t="s">
        <v>194</v>
      </c>
      <c r="C10823" s="6" t="s">
        <v>166</v>
      </c>
      <c r="D10823">
        <v>6.3840079999999997</v>
      </c>
      <c r="E10823" s="6" t="s">
        <v>66</v>
      </c>
      <c r="F10823" s="6" t="s">
        <v>65</v>
      </c>
      <c r="G10823">
        <v>20260723</v>
      </c>
    </row>
    <row r="10824" spans="1:7" x14ac:dyDescent="0.2">
      <c r="A10824" s="6" t="s">
        <v>208</v>
      </c>
      <c r="B10824" s="6" t="s">
        <v>194</v>
      </c>
      <c r="C10824" s="6" t="s">
        <v>166</v>
      </c>
      <c r="D10824">
        <v>158.04828499999999</v>
      </c>
      <c r="E10824" s="6" t="s">
        <v>68</v>
      </c>
      <c r="F10824" s="6" t="s">
        <v>67</v>
      </c>
      <c r="G10824">
        <v>20260723</v>
      </c>
    </row>
    <row r="10825" spans="1:7" x14ac:dyDescent="0.2">
      <c r="A10825" s="6" t="s">
        <v>208</v>
      </c>
      <c r="B10825" s="6" t="s">
        <v>194</v>
      </c>
      <c r="C10825" s="6" t="s">
        <v>166</v>
      </c>
      <c r="D10825">
        <v>142.588202</v>
      </c>
      <c r="E10825" s="6" t="s">
        <v>70</v>
      </c>
      <c r="F10825" s="6" t="s">
        <v>69</v>
      </c>
      <c r="G10825">
        <v>20260723</v>
      </c>
    </row>
    <row r="10826" spans="1:7" x14ac:dyDescent="0.2">
      <c r="A10826" s="6" t="s">
        <v>208</v>
      </c>
      <c r="B10826" s="6" t="s">
        <v>194</v>
      </c>
      <c r="C10826" s="6" t="s">
        <v>166</v>
      </c>
      <c r="D10826">
        <v>139.36566300000001</v>
      </c>
      <c r="E10826" s="6" t="s">
        <v>72</v>
      </c>
      <c r="F10826" s="6" t="s">
        <v>71</v>
      </c>
      <c r="G10826">
        <v>20260723</v>
      </c>
    </row>
    <row r="10827" spans="1:7" x14ac:dyDescent="0.2">
      <c r="A10827" s="6" t="s">
        <v>208</v>
      </c>
      <c r="B10827" s="6" t="s">
        <v>194</v>
      </c>
      <c r="C10827" s="6" t="s">
        <v>166</v>
      </c>
      <c r="D10827">
        <v>3.2225389999999998</v>
      </c>
      <c r="E10827" s="6" t="s">
        <v>74</v>
      </c>
      <c r="F10827" s="6" t="s">
        <v>73</v>
      </c>
      <c r="G10827">
        <v>20260723</v>
      </c>
    </row>
    <row r="10828" spans="1:7" x14ac:dyDescent="0.2">
      <c r="A10828" s="6" t="s">
        <v>208</v>
      </c>
      <c r="B10828" s="6" t="s">
        <v>194</v>
      </c>
      <c r="C10828" s="6" t="s">
        <v>166</v>
      </c>
      <c r="D10828">
        <v>24.627803</v>
      </c>
      <c r="E10828" s="6" t="s">
        <v>76</v>
      </c>
      <c r="F10828" s="6" t="s">
        <v>75</v>
      </c>
      <c r="G10828">
        <v>20260723</v>
      </c>
    </row>
    <row r="10829" spans="1:7" x14ac:dyDescent="0.2">
      <c r="A10829" s="6" t="s">
        <v>208</v>
      </c>
      <c r="B10829" s="6" t="s">
        <v>194</v>
      </c>
      <c r="C10829" s="6" t="s">
        <v>166</v>
      </c>
      <c r="D10829">
        <v>6.0248189999999999</v>
      </c>
      <c r="E10829" s="6" t="s">
        <v>78</v>
      </c>
      <c r="F10829" s="6" t="s">
        <v>77</v>
      </c>
      <c r="G10829">
        <v>20260723</v>
      </c>
    </row>
    <row r="10830" spans="1:7" x14ac:dyDescent="0.2">
      <c r="A10830" s="6" t="s">
        <v>208</v>
      </c>
      <c r="B10830" s="6" t="s">
        <v>194</v>
      </c>
      <c r="C10830" s="6" t="s">
        <v>166</v>
      </c>
      <c r="D10830">
        <v>18.602985</v>
      </c>
      <c r="E10830" s="6" t="s">
        <v>80</v>
      </c>
      <c r="F10830" s="6" t="s">
        <v>79</v>
      </c>
      <c r="G10830">
        <v>20260723</v>
      </c>
    </row>
    <row r="10831" spans="1:7" x14ac:dyDescent="0.2">
      <c r="A10831" s="6" t="s">
        <v>208</v>
      </c>
      <c r="B10831" s="6" t="s">
        <v>194</v>
      </c>
      <c r="C10831" s="6" t="s">
        <v>166</v>
      </c>
      <c r="D10831">
        <v>-9.1677199999999992</v>
      </c>
      <c r="E10831" s="6" t="s">
        <v>82</v>
      </c>
      <c r="F10831" s="6" t="s">
        <v>81</v>
      </c>
      <c r="G10831">
        <v>20260723</v>
      </c>
    </row>
    <row r="10832" spans="1:7" x14ac:dyDescent="0.2">
      <c r="A10832" s="6" t="s">
        <v>208</v>
      </c>
      <c r="B10832" s="6" t="s">
        <v>194</v>
      </c>
      <c r="C10832" s="6" t="s">
        <v>166</v>
      </c>
      <c r="D10832">
        <v>2.6899850000000001</v>
      </c>
      <c r="E10832" s="6" t="s">
        <v>84</v>
      </c>
      <c r="F10832" s="6" t="s">
        <v>83</v>
      </c>
      <c r="G10832">
        <v>20260723</v>
      </c>
    </row>
    <row r="10833" spans="1:7" x14ac:dyDescent="0.2">
      <c r="A10833" s="6" t="s">
        <v>208</v>
      </c>
      <c r="B10833" s="6" t="s">
        <v>194</v>
      </c>
      <c r="C10833" s="6" t="s">
        <v>166</v>
      </c>
      <c r="D10833">
        <v>152.29347000000001</v>
      </c>
      <c r="E10833" s="6" t="s">
        <v>86</v>
      </c>
      <c r="F10833" s="6" t="s">
        <v>85</v>
      </c>
      <c r="G10833">
        <v>20260723</v>
      </c>
    </row>
    <row r="10834" spans="1:7" x14ac:dyDescent="0.2">
      <c r="A10834" s="6" t="s">
        <v>208</v>
      </c>
      <c r="B10834" s="6" t="s">
        <v>194</v>
      </c>
      <c r="C10834" s="6" t="s">
        <v>166</v>
      </c>
      <c r="D10834">
        <v>47.385311999999999</v>
      </c>
      <c r="E10834" s="6" t="s">
        <v>88</v>
      </c>
      <c r="F10834" s="6" t="s">
        <v>87</v>
      </c>
      <c r="G10834">
        <v>20260723</v>
      </c>
    </row>
    <row r="10835" spans="1:7" x14ac:dyDescent="0.2">
      <c r="A10835" s="6" t="s">
        <v>208</v>
      </c>
      <c r="B10835" s="6" t="s">
        <v>194</v>
      </c>
      <c r="C10835" s="6" t="s">
        <v>166</v>
      </c>
      <c r="D10835">
        <v>69.229399000000001</v>
      </c>
      <c r="E10835" s="6" t="s">
        <v>90</v>
      </c>
      <c r="F10835" s="6" t="s">
        <v>89</v>
      </c>
      <c r="G10835">
        <v>20260723</v>
      </c>
    </row>
    <row r="10836" spans="1:7" x14ac:dyDescent="0.2">
      <c r="A10836" s="6" t="s">
        <v>208</v>
      </c>
      <c r="B10836" s="6" t="s">
        <v>194</v>
      </c>
      <c r="C10836" s="6" t="s">
        <v>166</v>
      </c>
      <c r="D10836">
        <v>0</v>
      </c>
      <c r="E10836" s="6" t="s">
        <v>92</v>
      </c>
      <c r="F10836" s="6" t="s">
        <v>91</v>
      </c>
      <c r="G10836">
        <v>20260723</v>
      </c>
    </row>
    <row r="10837" spans="1:7" x14ac:dyDescent="0.2">
      <c r="A10837" s="6" t="s">
        <v>208</v>
      </c>
      <c r="B10837" s="6" t="s">
        <v>194</v>
      </c>
      <c r="C10837" s="6" t="s">
        <v>166</v>
      </c>
      <c r="D10837">
        <v>0</v>
      </c>
      <c r="E10837" s="6" t="s">
        <v>94</v>
      </c>
      <c r="F10837" s="6" t="s">
        <v>93</v>
      </c>
      <c r="G10837">
        <v>20260723</v>
      </c>
    </row>
    <row r="10838" spans="1:7" x14ac:dyDescent="0.2">
      <c r="A10838" s="6" t="s">
        <v>208</v>
      </c>
      <c r="B10838" s="6" t="s">
        <v>194</v>
      </c>
      <c r="C10838" s="6" t="s">
        <v>166</v>
      </c>
      <c r="D10838">
        <v>194.971227</v>
      </c>
      <c r="E10838" s="6" t="s">
        <v>96</v>
      </c>
      <c r="F10838" s="6" t="s">
        <v>95</v>
      </c>
      <c r="G10838">
        <v>20260723</v>
      </c>
    </row>
    <row r="10839" spans="1:7" x14ac:dyDescent="0.2">
      <c r="A10839" s="6" t="s">
        <v>208</v>
      </c>
      <c r="B10839" s="6" t="s">
        <v>194</v>
      </c>
      <c r="C10839" s="6" t="s">
        <v>166</v>
      </c>
      <c r="D10839">
        <v>37.542619000000002</v>
      </c>
      <c r="E10839" s="6" t="s">
        <v>98</v>
      </c>
      <c r="F10839" s="6" t="s">
        <v>97</v>
      </c>
      <c r="G10839">
        <v>20260723</v>
      </c>
    </row>
    <row r="10840" spans="1:7" x14ac:dyDescent="0.2">
      <c r="A10840" s="6" t="s">
        <v>208</v>
      </c>
      <c r="B10840" s="6" t="s">
        <v>194</v>
      </c>
      <c r="C10840" s="6" t="s">
        <v>166</v>
      </c>
      <c r="D10840">
        <v>9911.4559430000008</v>
      </c>
      <c r="E10840" s="6" t="s">
        <v>100</v>
      </c>
      <c r="F10840" s="6" t="s">
        <v>99</v>
      </c>
      <c r="G10840">
        <v>20260723</v>
      </c>
    </row>
    <row r="10841" spans="1:7" x14ac:dyDescent="0.2">
      <c r="A10841" s="6" t="s">
        <v>208</v>
      </c>
      <c r="B10841" s="6" t="s">
        <v>194</v>
      </c>
      <c r="C10841" s="6" t="s">
        <v>166</v>
      </c>
      <c r="E10841" s="6" t="s">
        <v>102</v>
      </c>
      <c r="F10841" s="6" t="s">
        <v>101</v>
      </c>
      <c r="G10841">
        <v>20260723</v>
      </c>
    </row>
    <row r="10842" spans="1:7" x14ac:dyDescent="0.2">
      <c r="A10842" s="6" t="s">
        <v>208</v>
      </c>
      <c r="B10842" s="6" t="s">
        <v>194</v>
      </c>
      <c r="C10842" s="6" t="s">
        <v>166</v>
      </c>
      <c r="D10842">
        <v>1027.8460769999999</v>
      </c>
      <c r="E10842" s="6" t="s">
        <v>167</v>
      </c>
      <c r="F10842" s="6" t="s">
        <v>103</v>
      </c>
      <c r="G10842">
        <v>20260723</v>
      </c>
    </row>
    <row r="10843" spans="1:7" x14ac:dyDescent="0.2">
      <c r="A10843" s="6" t="s">
        <v>208</v>
      </c>
      <c r="B10843" s="6" t="s">
        <v>194</v>
      </c>
      <c r="C10843" s="6" t="s">
        <v>166</v>
      </c>
      <c r="D10843">
        <v>1007.7250780000001</v>
      </c>
      <c r="E10843" s="6" t="s">
        <v>168</v>
      </c>
      <c r="F10843" s="6" t="s">
        <v>104</v>
      </c>
      <c r="G10843">
        <v>20260723</v>
      </c>
    </row>
    <row r="10844" spans="1:7" x14ac:dyDescent="0.2">
      <c r="A10844" s="6" t="s">
        <v>208</v>
      </c>
      <c r="B10844" s="6" t="s">
        <v>194</v>
      </c>
      <c r="C10844" s="6" t="s">
        <v>166</v>
      </c>
      <c r="D10844">
        <v>0</v>
      </c>
      <c r="E10844" s="6" t="s">
        <v>106</v>
      </c>
      <c r="F10844" s="6" t="s">
        <v>105</v>
      </c>
      <c r="G10844">
        <v>20260723</v>
      </c>
    </row>
    <row r="10845" spans="1:7" x14ac:dyDescent="0.2">
      <c r="A10845" s="6" t="s">
        <v>208</v>
      </c>
      <c r="B10845" s="6" t="s">
        <v>194</v>
      </c>
      <c r="C10845" s="6" t="s">
        <v>166</v>
      </c>
      <c r="D10845">
        <v>940.89667599999996</v>
      </c>
      <c r="E10845" s="6" t="s">
        <v>108</v>
      </c>
      <c r="F10845" s="6" t="s">
        <v>107</v>
      </c>
      <c r="G10845">
        <v>20260723</v>
      </c>
    </row>
    <row r="10846" spans="1:7" x14ac:dyDescent="0.2">
      <c r="A10846" s="6" t="s">
        <v>208</v>
      </c>
      <c r="B10846" s="6" t="s">
        <v>194</v>
      </c>
      <c r="C10846" s="6" t="s">
        <v>166</v>
      </c>
      <c r="D10846">
        <v>66.828401999999997</v>
      </c>
      <c r="E10846" s="6" t="s">
        <v>110</v>
      </c>
      <c r="F10846" s="6" t="s">
        <v>109</v>
      </c>
      <c r="G10846">
        <v>20260723</v>
      </c>
    </row>
    <row r="10847" spans="1:7" x14ac:dyDescent="0.2">
      <c r="A10847" s="6" t="s">
        <v>208</v>
      </c>
      <c r="B10847" s="6" t="s">
        <v>194</v>
      </c>
      <c r="C10847" s="6" t="s">
        <v>166</v>
      </c>
      <c r="D10847">
        <v>20.120999000000001</v>
      </c>
      <c r="E10847" s="6" t="s">
        <v>112</v>
      </c>
      <c r="F10847" s="6" t="s">
        <v>111</v>
      </c>
      <c r="G10847">
        <v>20260723</v>
      </c>
    </row>
    <row r="10848" spans="1:7" x14ac:dyDescent="0.2">
      <c r="A10848" s="6" t="s">
        <v>208</v>
      </c>
      <c r="B10848" s="6" t="s">
        <v>194</v>
      </c>
      <c r="C10848" s="6" t="s">
        <v>166</v>
      </c>
      <c r="D10848">
        <v>0</v>
      </c>
      <c r="E10848" s="6" t="s">
        <v>106</v>
      </c>
      <c r="F10848" s="6" t="s">
        <v>113</v>
      </c>
      <c r="G10848">
        <v>20260723</v>
      </c>
    </row>
    <row r="10849" spans="1:7" x14ac:dyDescent="0.2">
      <c r="A10849" s="6" t="s">
        <v>208</v>
      </c>
      <c r="B10849" s="6" t="s">
        <v>194</v>
      </c>
      <c r="C10849" s="6" t="s">
        <v>166</v>
      </c>
      <c r="D10849">
        <v>7.0450520000000001</v>
      </c>
      <c r="E10849" s="6" t="s">
        <v>108</v>
      </c>
      <c r="F10849" s="6" t="s">
        <v>114</v>
      </c>
      <c r="G10849">
        <v>20260723</v>
      </c>
    </row>
    <row r="10850" spans="1:7" x14ac:dyDescent="0.2">
      <c r="A10850" s="6" t="s">
        <v>208</v>
      </c>
      <c r="B10850" s="6" t="s">
        <v>194</v>
      </c>
      <c r="C10850" s="6" t="s">
        <v>166</v>
      </c>
      <c r="D10850">
        <v>13.075946999999999</v>
      </c>
      <c r="E10850" s="6" t="s">
        <v>110</v>
      </c>
      <c r="F10850" s="6" t="s">
        <v>115</v>
      </c>
      <c r="G10850">
        <v>20260723</v>
      </c>
    </row>
    <row r="10851" spans="1:7" x14ac:dyDescent="0.2">
      <c r="A10851" s="6" t="s">
        <v>208</v>
      </c>
      <c r="B10851" s="6" t="s">
        <v>194</v>
      </c>
      <c r="C10851" s="6" t="s">
        <v>166</v>
      </c>
      <c r="D10851">
        <v>1246.779714</v>
      </c>
      <c r="E10851" s="6" t="s">
        <v>117</v>
      </c>
      <c r="F10851" s="6" t="s">
        <v>116</v>
      </c>
      <c r="G10851">
        <v>20260723</v>
      </c>
    </row>
    <row r="10852" spans="1:7" x14ac:dyDescent="0.2">
      <c r="A10852" s="6" t="s">
        <v>208</v>
      </c>
      <c r="B10852" s="6" t="s">
        <v>194</v>
      </c>
      <c r="C10852" s="6" t="s">
        <v>166</v>
      </c>
      <c r="D10852">
        <v>-60.391120000000001</v>
      </c>
      <c r="E10852" s="6" t="s">
        <v>119</v>
      </c>
      <c r="F10852" s="6" t="s">
        <v>118</v>
      </c>
      <c r="G10852">
        <v>20260723</v>
      </c>
    </row>
    <row r="10853" spans="1:7" x14ac:dyDescent="0.2">
      <c r="A10853" s="6" t="s">
        <v>208</v>
      </c>
      <c r="B10853" s="6" t="s">
        <v>194</v>
      </c>
      <c r="C10853" s="6" t="s">
        <v>166</v>
      </c>
      <c r="D10853">
        <v>0</v>
      </c>
      <c r="E10853" s="6" t="s">
        <v>106</v>
      </c>
      <c r="F10853" s="6" t="s">
        <v>120</v>
      </c>
      <c r="G10853">
        <v>20260723</v>
      </c>
    </row>
    <row r="10854" spans="1:7" x14ac:dyDescent="0.2">
      <c r="A10854" s="6" t="s">
        <v>208</v>
      </c>
      <c r="B10854" s="6" t="s">
        <v>194</v>
      </c>
      <c r="C10854" s="6" t="s">
        <v>166</v>
      </c>
      <c r="D10854">
        <v>-74.074697999999998</v>
      </c>
      <c r="E10854" s="6" t="s">
        <v>108</v>
      </c>
      <c r="F10854" s="6" t="s">
        <v>121</v>
      </c>
      <c r="G10854">
        <v>20260723</v>
      </c>
    </row>
    <row r="10855" spans="1:7" x14ac:dyDescent="0.2">
      <c r="A10855" s="6" t="s">
        <v>208</v>
      </c>
      <c r="B10855" s="6" t="s">
        <v>194</v>
      </c>
      <c r="C10855" s="6" t="s">
        <v>166</v>
      </c>
      <c r="D10855">
        <v>13.683578000000001</v>
      </c>
      <c r="E10855" s="6" t="s">
        <v>110</v>
      </c>
      <c r="F10855" s="6" t="s">
        <v>122</v>
      </c>
      <c r="G10855">
        <v>20260723</v>
      </c>
    </row>
    <row r="10856" spans="1:7" x14ac:dyDescent="0.2">
      <c r="A10856" s="6" t="s">
        <v>208</v>
      </c>
      <c r="B10856" s="6" t="s">
        <v>194</v>
      </c>
      <c r="C10856" s="6" t="s">
        <v>166</v>
      </c>
      <c r="D10856">
        <v>1307.170834</v>
      </c>
      <c r="E10856" s="6" t="s">
        <v>169</v>
      </c>
      <c r="F10856" s="6" t="s">
        <v>123</v>
      </c>
      <c r="G10856">
        <v>20260723</v>
      </c>
    </row>
    <row r="10857" spans="1:7" x14ac:dyDescent="0.2">
      <c r="A10857" s="6" t="s">
        <v>208</v>
      </c>
      <c r="B10857" s="6" t="s">
        <v>194</v>
      </c>
      <c r="C10857" s="6" t="s">
        <v>166</v>
      </c>
      <c r="D10857">
        <v>0</v>
      </c>
      <c r="E10857" s="6" t="s">
        <v>106</v>
      </c>
      <c r="F10857" s="6" t="s">
        <v>124</v>
      </c>
      <c r="G10857">
        <v>20260723</v>
      </c>
    </row>
    <row r="10858" spans="1:7" x14ac:dyDescent="0.2">
      <c r="A10858" s="6" t="s">
        <v>208</v>
      </c>
      <c r="B10858" s="6" t="s">
        <v>194</v>
      </c>
      <c r="C10858" s="6" t="s">
        <v>166</v>
      </c>
      <c r="D10858">
        <v>1230.067033</v>
      </c>
      <c r="E10858" s="6" t="s">
        <v>108</v>
      </c>
      <c r="F10858" s="6" t="s">
        <v>125</v>
      </c>
      <c r="G10858">
        <v>20260723</v>
      </c>
    </row>
    <row r="10859" spans="1:7" x14ac:dyDescent="0.2">
      <c r="A10859" s="6" t="s">
        <v>208</v>
      </c>
      <c r="B10859" s="6" t="s">
        <v>194</v>
      </c>
      <c r="C10859" s="6" t="s">
        <v>166</v>
      </c>
      <c r="D10859">
        <v>77.103800000000007</v>
      </c>
      <c r="E10859" s="6" t="s">
        <v>110</v>
      </c>
      <c r="F10859" s="6" t="s">
        <v>126</v>
      </c>
      <c r="G10859">
        <v>20260723</v>
      </c>
    </row>
    <row r="10860" spans="1:7" x14ac:dyDescent="0.2">
      <c r="A10860" s="6" t="s">
        <v>208</v>
      </c>
      <c r="B10860" s="6" t="s">
        <v>194</v>
      </c>
      <c r="C10860" s="6" t="s">
        <v>166</v>
      </c>
      <c r="D10860">
        <v>4545.733553</v>
      </c>
      <c r="E10860" s="6" t="s">
        <v>170</v>
      </c>
      <c r="F10860" s="6" t="s">
        <v>127</v>
      </c>
      <c r="G10860">
        <v>20260723</v>
      </c>
    </row>
    <row r="10861" spans="1:7" x14ac:dyDescent="0.2">
      <c r="A10861" s="6" t="s">
        <v>208</v>
      </c>
      <c r="B10861" s="6" t="s">
        <v>194</v>
      </c>
      <c r="C10861" s="6" t="s">
        <v>166</v>
      </c>
      <c r="D10861">
        <v>0</v>
      </c>
      <c r="E10861" s="6" t="s">
        <v>106</v>
      </c>
      <c r="F10861" s="6" t="s">
        <v>128</v>
      </c>
      <c r="G10861">
        <v>20260723</v>
      </c>
    </row>
    <row r="10862" spans="1:7" x14ac:dyDescent="0.2">
      <c r="A10862" s="6" t="s">
        <v>208</v>
      </c>
      <c r="B10862" s="6" t="s">
        <v>194</v>
      </c>
      <c r="C10862" s="6" t="s">
        <v>166</v>
      </c>
      <c r="D10862">
        <v>4390.7154309999996</v>
      </c>
      <c r="E10862" s="6" t="s">
        <v>108</v>
      </c>
      <c r="F10862" s="6" t="s">
        <v>129</v>
      </c>
      <c r="G10862">
        <v>20260723</v>
      </c>
    </row>
    <row r="10863" spans="1:7" x14ac:dyDescent="0.2">
      <c r="A10863" s="6" t="s">
        <v>208</v>
      </c>
      <c r="B10863" s="6" t="s">
        <v>194</v>
      </c>
      <c r="C10863" s="6" t="s">
        <v>166</v>
      </c>
      <c r="D10863">
        <v>155.01812200000001</v>
      </c>
      <c r="E10863" s="6" t="s">
        <v>110</v>
      </c>
      <c r="F10863" s="6" t="s">
        <v>130</v>
      </c>
      <c r="G10863">
        <v>20260723</v>
      </c>
    </row>
    <row r="10864" spans="1:7" x14ac:dyDescent="0.2">
      <c r="A10864" s="6" t="s">
        <v>208</v>
      </c>
      <c r="B10864" s="6" t="s">
        <v>194</v>
      </c>
      <c r="C10864" s="6" t="s">
        <v>166</v>
      </c>
      <c r="E10864" s="6" t="s">
        <v>132</v>
      </c>
      <c r="F10864" s="6" t="s">
        <v>131</v>
      </c>
      <c r="G10864">
        <v>20260723</v>
      </c>
    </row>
    <row r="10865" spans="1:7" x14ac:dyDescent="0.2">
      <c r="A10865" s="6" t="s">
        <v>208</v>
      </c>
      <c r="B10865" s="6" t="s">
        <v>194</v>
      </c>
      <c r="C10865" s="6" t="s">
        <v>166</v>
      </c>
      <c r="D10865">
        <v>4.8620400000000004</v>
      </c>
      <c r="E10865" s="6" t="s">
        <v>134</v>
      </c>
      <c r="F10865" s="6" t="s">
        <v>133</v>
      </c>
      <c r="G10865">
        <v>20260723</v>
      </c>
    </row>
    <row r="10866" spans="1:7" x14ac:dyDescent="0.2">
      <c r="A10866" s="6" t="s">
        <v>208</v>
      </c>
      <c r="B10866" s="6" t="s">
        <v>194</v>
      </c>
      <c r="C10866" s="6" t="s">
        <v>166</v>
      </c>
      <c r="D10866">
        <v>38.710126000000002</v>
      </c>
      <c r="E10866" s="6" t="s">
        <v>136</v>
      </c>
      <c r="F10866" s="6" t="s">
        <v>135</v>
      </c>
      <c r="G10866">
        <v>20260723</v>
      </c>
    </row>
    <row r="10867" spans="1:7" x14ac:dyDescent="0.2">
      <c r="A10867" s="6" t="s">
        <v>208</v>
      </c>
      <c r="B10867" s="6" t="s">
        <v>194</v>
      </c>
      <c r="C10867" s="6" t="s">
        <v>166</v>
      </c>
      <c r="D10867">
        <v>0</v>
      </c>
      <c r="E10867" s="6" t="s">
        <v>138</v>
      </c>
      <c r="F10867" s="6" t="s">
        <v>137</v>
      </c>
      <c r="G10867">
        <v>20260723</v>
      </c>
    </row>
    <row r="10868" spans="1:7" x14ac:dyDescent="0.2">
      <c r="A10868" s="6" t="s">
        <v>208</v>
      </c>
      <c r="B10868" s="6" t="s">
        <v>194</v>
      </c>
      <c r="C10868" s="6" t="s">
        <v>166</v>
      </c>
      <c r="D10868">
        <v>17.083606</v>
      </c>
      <c r="E10868" s="6" t="s">
        <v>140</v>
      </c>
      <c r="F10868" s="6" t="s">
        <v>139</v>
      </c>
      <c r="G10868">
        <v>20260723</v>
      </c>
    </row>
    <row r="10869" spans="1:7" x14ac:dyDescent="0.2">
      <c r="A10869" s="6" t="s">
        <v>208</v>
      </c>
      <c r="B10869" s="6" t="s">
        <v>194</v>
      </c>
      <c r="C10869" s="6" t="s">
        <v>166</v>
      </c>
      <c r="D10869">
        <v>141.02261100000001</v>
      </c>
      <c r="E10869" s="6" t="s">
        <v>142</v>
      </c>
      <c r="F10869" s="6" t="s">
        <v>141</v>
      </c>
      <c r="G10869">
        <v>20260723</v>
      </c>
    </row>
    <row r="10870" spans="1:7" x14ac:dyDescent="0.2">
      <c r="A10870" s="6" t="s">
        <v>208</v>
      </c>
      <c r="B10870" s="6" t="s">
        <v>194</v>
      </c>
      <c r="C10870" s="6" t="s">
        <v>166</v>
      </c>
      <c r="D10870">
        <v>0.866008</v>
      </c>
      <c r="E10870" s="6" t="s">
        <v>52</v>
      </c>
      <c r="F10870" s="6" t="s">
        <v>143</v>
      </c>
      <c r="G10870">
        <v>20260723</v>
      </c>
    </row>
    <row r="10871" spans="1:7" x14ac:dyDescent="0.2">
      <c r="A10871" s="6" t="s">
        <v>208</v>
      </c>
      <c r="B10871" s="6" t="s">
        <v>194</v>
      </c>
      <c r="C10871" s="6" t="s">
        <v>166</v>
      </c>
      <c r="D10871">
        <v>0</v>
      </c>
      <c r="E10871" s="6" t="s">
        <v>145</v>
      </c>
      <c r="F10871" s="6" t="s">
        <v>144</v>
      </c>
      <c r="G10871">
        <v>20260723</v>
      </c>
    </row>
    <row r="10872" spans="1:7" x14ac:dyDescent="0.2">
      <c r="A10872" s="6" t="s">
        <v>208</v>
      </c>
      <c r="B10872" s="6" t="s">
        <v>194</v>
      </c>
      <c r="C10872" s="6" t="s">
        <v>166</v>
      </c>
      <c r="D10872">
        <v>67.960848999999996</v>
      </c>
      <c r="E10872" s="6" t="s">
        <v>147</v>
      </c>
      <c r="F10872" s="6" t="s">
        <v>146</v>
      </c>
      <c r="G10872">
        <v>20260723</v>
      </c>
    </row>
    <row r="10873" spans="1:7" x14ac:dyDescent="0.2">
      <c r="A10873" s="6" t="s">
        <v>208</v>
      </c>
      <c r="B10873" s="6" t="s">
        <v>194</v>
      </c>
      <c r="C10873" s="6" t="s">
        <v>166</v>
      </c>
      <c r="D10873">
        <v>236.75394499999999</v>
      </c>
      <c r="E10873" s="6" t="s">
        <v>149</v>
      </c>
      <c r="F10873" s="6" t="s">
        <v>148</v>
      </c>
      <c r="G10873">
        <v>20260723</v>
      </c>
    </row>
    <row r="10874" spans="1:7" x14ac:dyDescent="0.2">
      <c r="A10874" s="6" t="s">
        <v>208</v>
      </c>
      <c r="B10874" s="6" t="s">
        <v>194</v>
      </c>
      <c r="C10874" s="6" t="s">
        <v>166</v>
      </c>
      <c r="D10874">
        <v>101.01782900000001</v>
      </c>
      <c r="E10874" s="6" t="s">
        <v>151</v>
      </c>
      <c r="F10874" s="6" t="s">
        <v>150</v>
      </c>
      <c r="G10874">
        <v>20260723</v>
      </c>
    </row>
    <row r="10875" spans="1:7" x14ac:dyDescent="0.2">
      <c r="A10875" s="6" t="s">
        <v>208</v>
      </c>
      <c r="B10875" s="6" t="s">
        <v>194</v>
      </c>
      <c r="C10875" s="6" t="s">
        <v>166</v>
      </c>
      <c r="D10875">
        <v>152.17856699999999</v>
      </c>
      <c r="E10875" s="6" t="s">
        <v>153</v>
      </c>
      <c r="F10875" s="6" t="s">
        <v>152</v>
      </c>
      <c r="G10875">
        <v>20260723</v>
      </c>
    </row>
    <row r="10876" spans="1:7" x14ac:dyDescent="0.2">
      <c r="A10876" s="6" t="s">
        <v>208</v>
      </c>
      <c r="B10876" s="6" t="s">
        <v>194</v>
      </c>
      <c r="C10876" s="6" t="s">
        <v>166</v>
      </c>
      <c r="D10876">
        <v>34.728850000000001</v>
      </c>
      <c r="E10876" s="6" t="s">
        <v>155</v>
      </c>
      <c r="F10876" s="6" t="s">
        <v>154</v>
      </c>
      <c r="G10876">
        <v>20260723</v>
      </c>
    </row>
    <row r="10877" spans="1:7" x14ac:dyDescent="0.2">
      <c r="A10877" s="6" t="s">
        <v>208</v>
      </c>
      <c r="B10877" s="6" t="s">
        <v>194</v>
      </c>
      <c r="C10877" s="6" t="s">
        <v>166</v>
      </c>
      <c r="D10877">
        <v>0</v>
      </c>
      <c r="E10877" s="6" t="s">
        <v>157</v>
      </c>
      <c r="F10877" s="6" t="s">
        <v>156</v>
      </c>
      <c r="G10877">
        <v>20260723</v>
      </c>
    </row>
    <row r="10878" spans="1:7" x14ac:dyDescent="0.2">
      <c r="A10878" s="6" t="s">
        <v>208</v>
      </c>
      <c r="B10878" s="6" t="s">
        <v>194</v>
      </c>
      <c r="C10878" s="6" t="s">
        <v>166</v>
      </c>
      <c r="D10878">
        <v>34.728850000000001</v>
      </c>
      <c r="E10878" s="6" t="s">
        <v>159</v>
      </c>
      <c r="F10878" s="6" t="s">
        <v>158</v>
      </c>
      <c r="G10878">
        <v>20260723</v>
      </c>
    </row>
    <row r="10879" spans="1:7" x14ac:dyDescent="0.2">
      <c r="A10879" s="6" t="s">
        <v>208</v>
      </c>
      <c r="B10879" s="6" t="s">
        <v>194</v>
      </c>
      <c r="C10879" s="6" t="s">
        <v>166</v>
      </c>
      <c r="D10879">
        <v>120.250927</v>
      </c>
      <c r="E10879" s="6" t="s">
        <v>161</v>
      </c>
      <c r="F10879" s="6" t="s">
        <v>160</v>
      </c>
      <c r="G10879">
        <v>20260723</v>
      </c>
    </row>
    <row r="10880" spans="1:7" x14ac:dyDescent="0.2">
      <c r="A10880" s="6" t="s">
        <v>208</v>
      </c>
      <c r="B10880" s="6" t="s">
        <v>194</v>
      </c>
      <c r="C10880" s="6" t="s">
        <v>166</v>
      </c>
      <c r="D10880">
        <v>7735.7947009999998</v>
      </c>
      <c r="E10880" s="6" t="s">
        <v>163</v>
      </c>
      <c r="F10880" s="6" t="s">
        <v>162</v>
      </c>
      <c r="G10880">
        <v>20260723</v>
      </c>
    </row>
    <row r="10881" spans="1:7" x14ac:dyDescent="0.2">
      <c r="A10881" s="6" t="s">
        <v>208</v>
      </c>
      <c r="B10881" s="6" t="s">
        <v>194</v>
      </c>
      <c r="C10881" s="6" t="s">
        <v>166</v>
      </c>
      <c r="D10881">
        <v>2175.6612420000001</v>
      </c>
      <c r="E10881" s="6" t="s">
        <v>165</v>
      </c>
      <c r="F10881" s="6" t="s">
        <v>164</v>
      </c>
      <c r="G10881">
        <v>20260723</v>
      </c>
    </row>
    <row r="10882" spans="1:7" x14ac:dyDescent="0.2">
      <c r="A10882" s="6" t="s">
        <v>208</v>
      </c>
      <c r="B10882" s="6" t="s">
        <v>195</v>
      </c>
      <c r="C10882" s="6" t="s">
        <v>166</v>
      </c>
      <c r="E10882" s="6" t="s">
        <v>12</v>
      </c>
      <c r="F10882" s="6" t="s">
        <v>11</v>
      </c>
      <c r="G10882">
        <v>20260723</v>
      </c>
    </row>
    <row r="10883" spans="1:7" x14ac:dyDescent="0.2">
      <c r="A10883" s="6" t="s">
        <v>208</v>
      </c>
      <c r="B10883" s="6" t="s">
        <v>195</v>
      </c>
      <c r="C10883" s="6" t="s">
        <v>166</v>
      </c>
      <c r="E10883" s="6" t="s">
        <v>16</v>
      </c>
      <c r="F10883" s="6" t="s">
        <v>15</v>
      </c>
      <c r="G10883">
        <v>20260723</v>
      </c>
    </row>
    <row r="10884" spans="1:7" x14ac:dyDescent="0.2">
      <c r="A10884" s="6" t="s">
        <v>208</v>
      </c>
      <c r="B10884" s="6" t="s">
        <v>195</v>
      </c>
      <c r="C10884" s="6" t="s">
        <v>166</v>
      </c>
      <c r="E10884" s="6" t="s">
        <v>18</v>
      </c>
      <c r="F10884" s="6" t="s">
        <v>17</v>
      </c>
      <c r="G10884">
        <v>20260723</v>
      </c>
    </row>
    <row r="10885" spans="1:7" x14ac:dyDescent="0.2">
      <c r="A10885" s="6" t="s">
        <v>208</v>
      </c>
      <c r="B10885" s="6" t="s">
        <v>195</v>
      </c>
      <c r="C10885" s="6" t="s">
        <v>166</v>
      </c>
      <c r="D10885">
        <v>0</v>
      </c>
      <c r="E10885" s="6" t="s">
        <v>20</v>
      </c>
      <c r="F10885" s="6" t="s">
        <v>19</v>
      </c>
      <c r="G10885">
        <v>20260723</v>
      </c>
    </row>
    <row r="10886" spans="1:7" x14ac:dyDescent="0.2">
      <c r="A10886" s="6" t="s">
        <v>208</v>
      </c>
      <c r="B10886" s="6" t="s">
        <v>195</v>
      </c>
      <c r="C10886" s="6" t="s">
        <v>166</v>
      </c>
      <c r="D10886">
        <v>8.9624129999999997</v>
      </c>
      <c r="E10886" s="6" t="s">
        <v>22</v>
      </c>
      <c r="F10886" s="6" t="s">
        <v>21</v>
      </c>
      <c r="G10886">
        <v>20260723</v>
      </c>
    </row>
    <row r="10887" spans="1:7" x14ac:dyDescent="0.2">
      <c r="A10887" s="6" t="s">
        <v>208</v>
      </c>
      <c r="B10887" s="6" t="s">
        <v>195</v>
      </c>
      <c r="C10887" s="6" t="s">
        <v>166</v>
      </c>
      <c r="D10887">
        <v>0</v>
      </c>
      <c r="E10887" s="6" t="s">
        <v>24</v>
      </c>
      <c r="F10887" s="6" t="s">
        <v>23</v>
      </c>
      <c r="G10887">
        <v>20260723</v>
      </c>
    </row>
    <row r="10888" spans="1:7" x14ac:dyDescent="0.2">
      <c r="A10888" s="6" t="s">
        <v>208</v>
      </c>
      <c r="B10888" s="6" t="s">
        <v>195</v>
      </c>
      <c r="C10888" s="6" t="s">
        <v>166</v>
      </c>
      <c r="D10888">
        <v>136.53326300000001</v>
      </c>
      <c r="E10888" s="6" t="s">
        <v>26</v>
      </c>
      <c r="F10888" s="6" t="s">
        <v>25</v>
      </c>
      <c r="G10888">
        <v>20260723</v>
      </c>
    </row>
    <row r="10889" spans="1:7" x14ac:dyDescent="0.2">
      <c r="A10889" s="6" t="s">
        <v>208</v>
      </c>
      <c r="B10889" s="6" t="s">
        <v>195</v>
      </c>
      <c r="C10889" s="6" t="s">
        <v>166</v>
      </c>
      <c r="D10889">
        <v>4937.009317</v>
      </c>
      <c r="E10889" s="6" t="s">
        <v>28</v>
      </c>
      <c r="F10889" s="6" t="s">
        <v>27</v>
      </c>
      <c r="G10889">
        <v>20260723</v>
      </c>
    </row>
    <row r="10890" spans="1:7" x14ac:dyDescent="0.2">
      <c r="A10890" s="6" t="s">
        <v>208</v>
      </c>
      <c r="B10890" s="6" t="s">
        <v>195</v>
      </c>
      <c r="C10890" s="6" t="s">
        <v>166</v>
      </c>
      <c r="D10890">
        <v>0.241561</v>
      </c>
      <c r="E10890" s="6" t="s">
        <v>30</v>
      </c>
      <c r="F10890" s="6" t="s">
        <v>29</v>
      </c>
      <c r="G10890">
        <v>20260723</v>
      </c>
    </row>
    <row r="10891" spans="1:7" x14ac:dyDescent="0.2">
      <c r="A10891" s="6" t="s">
        <v>208</v>
      </c>
      <c r="B10891" s="6" t="s">
        <v>195</v>
      </c>
      <c r="C10891" s="6" t="s">
        <v>166</v>
      </c>
      <c r="D10891">
        <v>293.68375700000001</v>
      </c>
      <c r="E10891" s="6" t="s">
        <v>32</v>
      </c>
      <c r="F10891" s="6" t="s">
        <v>31</v>
      </c>
      <c r="G10891">
        <v>20260723</v>
      </c>
    </row>
    <row r="10892" spans="1:7" x14ac:dyDescent="0.2">
      <c r="A10892" s="6" t="s">
        <v>208</v>
      </c>
      <c r="B10892" s="6" t="s">
        <v>195</v>
      </c>
      <c r="C10892" s="6" t="s">
        <v>166</v>
      </c>
      <c r="D10892">
        <v>83.830693999999994</v>
      </c>
      <c r="E10892" s="6" t="s">
        <v>34</v>
      </c>
      <c r="F10892" s="6" t="s">
        <v>33</v>
      </c>
      <c r="G10892">
        <v>20260723</v>
      </c>
    </row>
    <row r="10893" spans="1:7" x14ac:dyDescent="0.2">
      <c r="A10893" s="6" t="s">
        <v>208</v>
      </c>
      <c r="B10893" s="6" t="s">
        <v>195</v>
      </c>
      <c r="C10893" s="6" t="s">
        <v>166</v>
      </c>
      <c r="D10893">
        <v>34.001797000000003</v>
      </c>
      <c r="E10893" s="6" t="s">
        <v>36</v>
      </c>
      <c r="F10893" s="6" t="s">
        <v>35</v>
      </c>
      <c r="G10893">
        <v>20260723</v>
      </c>
    </row>
    <row r="10894" spans="1:7" x14ac:dyDescent="0.2">
      <c r="A10894" s="6" t="s">
        <v>208</v>
      </c>
      <c r="B10894" s="6" t="s">
        <v>195</v>
      </c>
      <c r="C10894" s="6" t="s">
        <v>166</v>
      </c>
      <c r="D10894">
        <v>49.828898000000002</v>
      </c>
      <c r="E10894" s="6" t="s">
        <v>38</v>
      </c>
      <c r="F10894" s="6" t="s">
        <v>37</v>
      </c>
      <c r="G10894">
        <v>20260723</v>
      </c>
    </row>
    <row r="10895" spans="1:7" x14ac:dyDescent="0.2">
      <c r="A10895" s="6" t="s">
        <v>208</v>
      </c>
      <c r="B10895" s="6" t="s">
        <v>195</v>
      </c>
      <c r="C10895" s="6" t="s">
        <v>166</v>
      </c>
      <c r="D10895">
        <v>4345.3774100000001</v>
      </c>
      <c r="E10895" s="6" t="s">
        <v>40</v>
      </c>
      <c r="F10895" s="6" t="s">
        <v>39</v>
      </c>
      <c r="G10895">
        <v>20260723</v>
      </c>
    </row>
    <row r="10896" spans="1:7" x14ac:dyDescent="0.2">
      <c r="A10896" s="6" t="s">
        <v>208</v>
      </c>
      <c r="B10896" s="6" t="s">
        <v>195</v>
      </c>
      <c r="C10896" s="6" t="s">
        <v>166</v>
      </c>
      <c r="D10896">
        <v>4229.5298119999998</v>
      </c>
      <c r="E10896" s="6" t="s">
        <v>42</v>
      </c>
      <c r="F10896" s="6" t="s">
        <v>41</v>
      </c>
      <c r="G10896">
        <v>20260723</v>
      </c>
    </row>
    <row r="10897" spans="1:7" x14ac:dyDescent="0.2">
      <c r="A10897" s="6" t="s">
        <v>208</v>
      </c>
      <c r="B10897" s="6" t="s">
        <v>195</v>
      </c>
      <c r="C10897" s="6" t="s">
        <v>166</v>
      </c>
      <c r="D10897">
        <v>113.63664300000001</v>
      </c>
      <c r="E10897" s="6" t="s">
        <v>44</v>
      </c>
      <c r="F10897" s="6" t="s">
        <v>43</v>
      </c>
      <c r="G10897">
        <v>20260723</v>
      </c>
    </row>
    <row r="10898" spans="1:7" x14ac:dyDescent="0.2">
      <c r="A10898" s="6" t="s">
        <v>208</v>
      </c>
      <c r="B10898" s="6" t="s">
        <v>195</v>
      </c>
      <c r="C10898" s="6" t="s">
        <v>166</v>
      </c>
      <c r="D10898">
        <v>0.71920300000000004</v>
      </c>
      <c r="E10898" s="6" t="s">
        <v>46</v>
      </c>
      <c r="F10898" s="6" t="s">
        <v>45</v>
      </c>
      <c r="G10898">
        <v>20260723</v>
      </c>
    </row>
    <row r="10899" spans="1:7" x14ac:dyDescent="0.2">
      <c r="A10899" s="6" t="s">
        <v>208</v>
      </c>
      <c r="B10899" s="6" t="s">
        <v>195</v>
      </c>
      <c r="C10899" s="6" t="s">
        <v>166</v>
      </c>
      <c r="D10899">
        <v>1.491752</v>
      </c>
      <c r="E10899" s="6" t="s">
        <v>48</v>
      </c>
      <c r="F10899" s="6" t="s">
        <v>47</v>
      </c>
      <c r="G10899">
        <v>20260723</v>
      </c>
    </row>
    <row r="10900" spans="1:7" x14ac:dyDescent="0.2">
      <c r="A10900" s="6" t="s">
        <v>208</v>
      </c>
      <c r="B10900" s="6" t="s">
        <v>195</v>
      </c>
      <c r="C10900" s="6" t="s">
        <v>166</v>
      </c>
      <c r="D10900">
        <v>165.135707</v>
      </c>
      <c r="E10900" s="6" t="s">
        <v>50</v>
      </c>
      <c r="F10900" s="6" t="s">
        <v>49</v>
      </c>
      <c r="G10900">
        <v>20260723</v>
      </c>
    </row>
    <row r="10901" spans="1:7" x14ac:dyDescent="0.2">
      <c r="A10901" s="6" t="s">
        <v>208</v>
      </c>
      <c r="B10901" s="6" t="s">
        <v>195</v>
      </c>
      <c r="C10901" s="6" t="s">
        <v>166</v>
      </c>
      <c r="D10901">
        <v>2.032314</v>
      </c>
      <c r="E10901" s="6" t="s">
        <v>52</v>
      </c>
      <c r="F10901" s="6" t="s">
        <v>51</v>
      </c>
      <c r="G10901">
        <v>20260723</v>
      </c>
    </row>
    <row r="10902" spans="1:7" x14ac:dyDescent="0.2">
      <c r="A10902" s="6" t="s">
        <v>208</v>
      </c>
      <c r="B10902" s="6" t="s">
        <v>195</v>
      </c>
      <c r="C10902" s="6" t="s">
        <v>166</v>
      </c>
      <c r="D10902">
        <v>46.707873999999997</v>
      </c>
      <c r="E10902" s="6" t="s">
        <v>54</v>
      </c>
      <c r="F10902" s="6" t="s">
        <v>53</v>
      </c>
      <c r="G10902">
        <v>20260723</v>
      </c>
    </row>
    <row r="10903" spans="1:7" x14ac:dyDescent="0.2">
      <c r="A10903" s="6" t="s">
        <v>208</v>
      </c>
      <c r="B10903" s="6" t="s">
        <v>195</v>
      </c>
      <c r="C10903" s="6" t="s">
        <v>166</v>
      </c>
      <c r="D10903">
        <v>0</v>
      </c>
      <c r="E10903" s="6" t="s">
        <v>56</v>
      </c>
      <c r="F10903" s="6" t="s">
        <v>55</v>
      </c>
      <c r="G10903">
        <v>20260723</v>
      </c>
    </row>
    <row r="10904" spans="1:7" x14ac:dyDescent="0.2">
      <c r="A10904" s="6" t="s">
        <v>208</v>
      </c>
      <c r="B10904" s="6" t="s">
        <v>195</v>
      </c>
      <c r="C10904" s="6" t="s">
        <v>166</v>
      </c>
      <c r="D10904">
        <v>5930.7543649999998</v>
      </c>
      <c r="E10904" s="6" t="s">
        <v>58</v>
      </c>
      <c r="F10904" s="6" t="s">
        <v>57</v>
      </c>
      <c r="G10904">
        <v>20260723</v>
      </c>
    </row>
    <row r="10905" spans="1:7" x14ac:dyDescent="0.2">
      <c r="A10905" s="6" t="s">
        <v>208</v>
      </c>
      <c r="B10905" s="6" t="s">
        <v>195</v>
      </c>
      <c r="C10905" s="6" t="s">
        <v>166</v>
      </c>
      <c r="D10905">
        <v>9.2179640000000003</v>
      </c>
      <c r="E10905" s="6" t="s">
        <v>60</v>
      </c>
      <c r="F10905" s="6" t="s">
        <v>59</v>
      </c>
      <c r="G10905">
        <v>20260723</v>
      </c>
    </row>
    <row r="10906" spans="1:7" x14ac:dyDescent="0.2">
      <c r="A10906" s="6" t="s">
        <v>208</v>
      </c>
      <c r="B10906" s="6" t="s">
        <v>195</v>
      </c>
      <c r="C10906" s="6" t="s">
        <v>166</v>
      </c>
      <c r="D10906">
        <v>1.7733190000000001</v>
      </c>
      <c r="E10906" s="6" t="s">
        <v>62</v>
      </c>
      <c r="F10906" s="6" t="s">
        <v>61</v>
      </c>
      <c r="G10906">
        <v>20260723</v>
      </c>
    </row>
    <row r="10907" spans="1:7" x14ac:dyDescent="0.2">
      <c r="A10907" s="6" t="s">
        <v>208</v>
      </c>
      <c r="B10907" s="6" t="s">
        <v>195</v>
      </c>
      <c r="C10907" s="6" t="s">
        <v>166</v>
      </c>
      <c r="D10907">
        <v>2.3528829999999998</v>
      </c>
      <c r="E10907" s="6" t="s">
        <v>64</v>
      </c>
      <c r="F10907" s="6" t="s">
        <v>63</v>
      </c>
      <c r="G10907">
        <v>20260723</v>
      </c>
    </row>
    <row r="10908" spans="1:7" x14ac:dyDescent="0.2">
      <c r="A10908" s="6" t="s">
        <v>208</v>
      </c>
      <c r="B10908" s="6" t="s">
        <v>195</v>
      </c>
      <c r="C10908" s="6" t="s">
        <v>166</v>
      </c>
      <c r="D10908">
        <v>5.0917620000000001</v>
      </c>
      <c r="E10908" s="6" t="s">
        <v>66</v>
      </c>
      <c r="F10908" s="6" t="s">
        <v>65</v>
      </c>
      <c r="G10908">
        <v>20260723</v>
      </c>
    </row>
    <row r="10909" spans="1:7" x14ac:dyDescent="0.2">
      <c r="A10909" s="6" t="s">
        <v>208</v>
      </c>
      <c r="B10909" s="6" t="s">
        <v>195</v>
      </c>
      <c r="C10909" s="6" t="s">
        <v>166</v>
      </c>
      <c r="D10909">
        <v>729.06626600000004</v>
      </c>
      <c r="E10909" s="6" t="s">
        <v>68</v>
      </c>
      <c r="F10909" s="6" t="s">
        <v>67</v>
      </c>
      <c r="G10909">
        <v>20260723</v>
      </c>
    </row>
    <row r="10910" spans="1:7" x14ac:dyDescent="0.2">
      <c r="A10910" s="6" t="s">
        <v>208</v>
      </c>
      <c r="B10910" s="6" t="s">
        <v>195</v>
      </c>
      <c r="C10910" s="6" t="s">
        <v>166</v>
      </c>
      <c r="D10910">
        <v>709.621621</v>
      </c>
      <c r="E10910" s="6" t="s">
        <v>70</v>
      </c>
      <c r="F10910" s="6" t="s">
        <v>69</v>
      </c>
      <c r="G10910">
        <v>20260723</v>
      </c>
    </row>
    <row r="10911" spans="1:7" x14ac:dyDescent="0.2">
      <c r="A10911" s="6" t="s">
        <v>208</v>
      </c>
      <c r="B10911" s="6" t="s">
        <v>195</v>
      </c>
      <c r="C10911" s="6" t="s">
        <v>166</v>
      </c>
      <c r="D10911">
        <v>708.88556200000005</v>
      </c>
      <c r="E10911" s="6" t="s">
        <v>72</v>
      </c>
      <c r="F10911" s="6" t="s">
        <v>71</v>
      </c>
      <c r="G10911">
        <v>20260723</v>
      </c>
    </row>
    <row r="10912" spans="1:7" x14ac:dyDescent="0.2">
      <c r="A10912" s="6" t="s">
        <v>208</v>
      </c>
      <c r="B10912" s="6" t="s">
        <v>195</v>
      </c>
      <c r="C10912" s="6" t="s">
        <v>166</v>
      </c>
      <c r="D10912">
        <v>0.73605900000000002</v>
      </c>
      <c r="E10912" s="6" t="s">
        <v>74</v>
      </c>
      <c r="F10912" s="6" t="s">
        <v>73</v>
      </c>
      <c r="G10912">
        <v>20260723</v>
      </c>
    </row>
    <row r="10913" spans="1:7" x14ac:dyDescent="0.2">
      <c r="A10913" s="6" t="s">
        <v>208</v>
      </c>
      <c r="B10913" s="6" t="s">
        <v>195</v>
      </c>
      <c r="C10913" s="6" t="s">
        <v>166</v>
      </c>
      <c r="D10913">
        <v>30.584137999999999</v>
      </c>
      <c r="E10913" s="6" t="s">
        <v>76</v>
      </c>
      <c r="F10913" s="6" t="s">
        <v>75</v>
      </c>
      <c r="G10913">
        <v>20260723</v>
      </c>
    </row>
    <row r="10914" spans="1:7" x14ac:dyDescent="0.2">
      <c r="A10914" s="6" t="s">
        <v>208</v>
      </c>
      <c r="B10914" s="6" t="s">
        <v>195</v>
      </c>
      <c r="C10914" s="6" t="s">
        <v>166</v>
      </c>
      <c r="D10914">
        <v>-2.2873999999999999E-2</v>
      </c>
      <c r="E10914" s="6" t="s">
        <v>78</v>
      </c>
      <c r="F10914" s="6" t="s">
        <v>77</v>
      </c>
      <c r="G10914">
        <v>20260723</v>
      </c>
    </row>
    <row r="10915" spans="1:7" x14ac:dyDescent="0.2">
      <c r="A10915" s="6" t="s">
        <v>208</v>
      </c>
      <c r="B10915" s="6" t="s">
        <v>195</v>
      </c>
      <c r="C10915" s="6" t="s">
        <v>166</v>
      </c>
      <c r="D10915">
        <v>30.607012000000001</v>
      </c>
      <c r="E10915" s="6" t="s">
        <v>80</v>
      </c>
      <c r="F10915" s="6" t="s">
        <v>79</v>
      </c>
      <c r="G10915">
        <v>20260723</v>
      </c>
    </row>
    <row r="10916" spans="1:7" x14ac:dyDescent="0.2">
      <c r="A10916" s="6" t="s">
        <v>208</v>
      </c>
      <c r="B10916" s="6" t="s">
        <v>195</v>
      </c>
      <c r="C10916" s="6" t="s">
        <v>166</v>
      </c>
      <c r="D10916">
        <v>-11.139492000000001</v>
      </c>
      <c r="E10916" s="6" t="s">
        <v>82</v>
      </c>
      <c r="F10916" s="6" t="s">
        <v>81</v>
      </c>
      <c r="G10916">
        <v>20260723</v>
      </c>
    </row>
    <row r="10917" spans="1:7" x14ac:dyDescent="0.2">
      <c r="A10917" s="6" t="s">
        <v>208</v>
      </c>
      <c r="B10917" s="6" t="s">
        <v>195</v>
      </c>
      <c r="C10917" s="6" t="s">
        <v>166</v>
      </c>
      <c r="D10917">
        <v>0.16738400000000001</v>
      </c>
      <c r="E10917" s="6" t="s">
        <v>84</v>
      </c>
      <c r="F10917" s="6" t="s">
        <v>83</v>
      </c>
      <c r="G10917">
        <v>20260723</v>
      </c>
    </row>
    <row r="10918" spans="1:7" x14ac:dyDescent="0.2">
      <c r="A10918" s="6" t="s">
        <v>208</v>
      </c>
      <c r="B10918" s="6" t="s">
        <v>195</v>
      </c>
      <c r="C10918" s="6" t="s">
        <v>166</v>
      </c>
      <c r="D10918">
        <v>181.125901</v>
      </c>
      <c r="E10918" s="6" t="s">
        <v>86</v>
      </c>
      <c r="F10918" s="6" t="s">
        <v>85</v>
      </c>
      <c r="G10918">
        <v>20260723</v>
      </c>
    </row>
    <row r="10919" spans="1:7" x14ac:dyDescent="0.2">
      <c r="A10919" s="6" t="s">
        <v>208</v>
      </c>
      <c r="B10919" s="6" t="s">
        <v>195</v>
      </c>
      <c r="C10919" s="6" t="s">
        <v>166</v>
      </c>
      <c r="D10919">
        <v>55.746882999999997</v>
      </c>
      <c r="E10919" s="6" t="s">
        <v>88</v>
      </c>
      <c r="F10919" s="6" t="s">
        <v>87</v>
      </c>
      <c r="G10919">
        <v>20260723</v>
      </c>
    </row>
    <row r="10920" spans="1:7" x14ac:dyDescent="0.2">
      <c r="A10920" s="6" t="s">
        <v>208</v>
      </c>
      <c r="B10920" s="6" t="s">
        <v>195</v>
      </c>
      <c r="C10920" s="6" t="s">
        <v>166</v>
      </c>
      <c r="D10920">
        <v>74.307569999999998</v>
      </c>
      <c r="E10920" s="6" t="s">
        <v>90</v>
      </c>
      <c r="F10920" s="6" t="s">
        <v>89</v>
      </c>
      <c r="G10920">
        <v>20260723</v>
      </c>
    </row>
    <row r="10921" spans="1:7" x14ac:dyDescent="0.2">
      <c r="A10921" s="6" t="s">
        <v>208</v>
      </c>
      <c r="B10921" s="6" t="s">
        <v>195</v>
      </c>
      <c r="C10921" s="6" t="s">
        <v>166</v>
      </c>
      <c r="D10921">
        <v>0</v>
      </c>
      <c r="E10921" s="6" t="s">
        <v>92</v>
      </c>
      <c r="F10921" s="6" t="s">
        <v>91</v>
      </c>
      <c r="G10921">
        <v>20260723</v>
      </c>
    </row>
    <row r="10922" spans="1:7" x14ac:dyDescent="0.2">
      <c r="A10922" s="6" t="s">
        <v>208</v>
      </c>
      <c r="B10922" s="6" t="s">
        <v>195</v>
      </c>
      <c r="C10922" s="6" t="s">
        <v>166</v>
      </c>
      <c r="D10922">
        <v>0</v>
      </c>
      <c r="E10922" s="6" t="s">
        <v>94</v>
      </c>
      <c r="F10922" s="6" t="s">
        <v>93</v>
      </c>
      <c r="G10922">
        <v>20260723</v>
      </c>
    </row>
    <row r="10923" spans="1:7" x14ac:dyDescent="0.2">
      <c r="A10923" s="6" t="s">
        <v>208</v>
      </c>
      <c r="B10923" s="6" t="s">
        <v>195</v>
      </c>
      <c r="C10923" s="6" t="s">
        <v>166</v>
      </c>
      <c r="D10923">
        <v>182.71544700000001</v>
      </c>
      <c r="E10923" s="6" t="s">
        <v>96</v>
      </c>
      <c r="F10923" s="6" t="s">
        <v>95</v>
      </c>
      <c r="G10923">
        <v>20260723</v>
      </c>
    </row>
    <row r="10924" spans="1:7" x14ac:dyDescent="0.2">
      <c r="A10924" s="6" t="s">
        <v>208</v>
      </c>
      <c r="B10924" s="6" t="s">
        <v>195</v>
      </c>
      <c r="C10924" s="6" t="s">
        <v>166</v>
      </c>
      <c r="D10924">
        <v>36.743057999999998</v>
      </c>
      <c r="E10924" s="6" t="s">
        <v>98</v>
      </c>
      <c r="F10924" s="6" t="s">
        <v>97</v>
      </c>
      <c r="G10924">
        <v>20260723</v>
      </c>
    </row>
    <row r="10925" spans="1:7" x14ac:dyDescent="0.2">
      <c r="A10925" s="6" t="s">
        <v>208</v>
      </c>
      <c r="B10925" s="6" t="s">
        <v>195</v>
      </c>
      <c r="C10925" s="6" t="s">
        <v>166</v>
      </c>
      <c r="D10925">
        <v>12282.349831</v>
      </c>
      <c r="E10925" s="6" t="s">
        <v>100</v>
      </c>
      <c r="F10925" s="6" t="s">
        <v>99</v>
      </c>
      <c r="G10925">
        <v>20260723</v>
      </c>
    </row>
    <row r="10926" spans="1:7" x14ac:dyDescent="0.2">
      <c r="A10926" s="6" t="s">
        <v>208</v>
      </c>
      <c r="B10926" s="6" t="s">
        <v>195</v>
      </c>
      <c r="C10926" s="6" t="s">
        <v>166</v>
      </c>
      <c r="E10926" s="6" t="s">
        <v>102</v>
      </c>
      <c r="F10926" s="6" t="s">
        <v>101</v>
      </c>
      <c r="G10926">
        <v>20260723</v>
      </c>
    </row>
    <row r="10927" spans="1:7" x14ac:dyDescent="0.2">
      <c r="A10927" s="6" t="s">
        <v>208</v>
      </c>
      <c r="B10927" s="6" t="s">
        <v>195</v>
      </c>
      <c r="C10927" s="6" t="s">
        <v>166</v>
      </c>
      <c r="D10927">
        <v>1740.760949</v>
      </c>
      <c r="E10927" s="6" t="s">
        <v>167</v>
      </c>
      <c r="F10927" s="6" t="s">
        <v>103</v>
      </c>
      <c r="G10927">
        <v>20260723</v>
      </c>
    </row>
    <row r="10928" spans="1:7" x14ac:dyDescent="0.2">
      <c r="A10928" s="6" t="s">
        <v>208</v>
      </c>
      <c r="B10928" s="6" t="s">
        <v>195</v>
      </c>
      <c r="C10928" s="6" t="s">
        <v>166</v>
      </c>
      <c r="D10928">
        <v>1714.634188</v>
      </c>
      <c r="E10928" s="6" t="s">
        <v>168</v>
      </c>
      <c r="F10928" s="6" t="s">
        <v>104</v>
      </c>
      <c r="G10928">
        <v>20260723</v>
      </c>
    </row>
    <row r="10929" spans="1:7" x14ac:dyDescent="0.2">
      <c r="A10929" s="6" t="s">
        <v>208</v>
      </c>
      <c r="B10929" s="6" t="s">
        <v>195</v>
      </c>
      <c r="C10929" s="6" t="s">
        <v>166</v>
      </c>
      <c r="D10929">
        <v>0</v>
      </c>
      <c r="E10929" s="6" t="s">
        <v>106</v>
      </c>
      <c r="F10929" s="6" t="s">
        <v>105</v>
      </c>
      <c r="G10929">
        <v>20260723</v>
      </c>
    </row>
    <row r="10930" spans="1:7" x14ac:dyDescent="0.2">
      <c r="A10930" s="6" t="s">
        <v>208</v>
      </c>
      <c r="B10930" s="6" t="s">
        <v>195</v>
      </c>
      <c r="C10930" s="6" t="s">
        <v>166</v>
      </c>
      <c r="D10930">
        <v>1637.7672010000001</v>
      </c>
      <c r="E10930" s="6" t="s">
        <v>108</v>
      </c>
      <c r="F10930" s="6" t="s">
        <v>107</v>
      </c>
      <c r="G10930">
        <v>20260723</v>
      </c>
    </row>
    <row r="10931" spans="1:7" x14ac:dyDescent="0.2">
      <c r="A10931" s="6" t="s">
        <v>208</v>
      </c>
      <c r="B10931" s="6" t="s">
        <v>195</v>
      </c>
      <c r="C10931" s="6" t="s">
        <v>166</v>
      </c>
      <c r="D10931">
        <v>76.866986999999995</v>
      </c>
      <c r="E10931" s="6" t="s">
        <v>110</v>
      </c>
      <c r="F10931" s="6" t="s">
        <v>109</v>
      </c>
      <c r="G10931">
        <v>20260723</v>
      </c>
    </row>
    <row r="10932" spans="1:7" x14ac:dyDescent="0.2">
      <c r="A10932" s="6" t="s">
        <v>208</v>
      </c>
      <c r="B10932" s="6" t="s">
        <v>195</v>
      </c>
      <c r="C10932" s="6" t="s">
        <v>166</v>
      </c>
      <c r="D10932">
        <v>26.126760999999998</v>
      </c>
      <c r="E10932" s="6" t="s">
        <v>112</v>
      </c>
      <c r="F10932" s="6" t="s">
        <v>111</v>
      </c>
      <c r="G10932">
        <v>20260723</v>
      </c>
    </row>
    <row r="10933" spans="1:7" x14ac:dyDescent="0.2">
      <c r="A10933" s="6" t="s">
        <v>208</v>
      </c>
      <c r="B10933" s="6" t="s">
        <v>195</v>
      </c>
      <c r="C10933" s="6" t="s">
        <v>166</v>
      </c>
      <c r="D10933">
        <v>0</v>
      </c>
      <c r="E10933" s="6" t="s">
        <v>106</v>
      </c>
      <c r="F10933" s="6" t="s">
        <v>113</v>
      </c>
      <c r="G10933">
        <v>20260723</v>
      </c>
    </row>
    <row r="10934" spans="1:7" x14ac:dyDescent="0.2">
      <c r="A10934" s="6" t="s">
        <v>208</v>
      </c>
      <c r="B10934" s="6" t="s">
        <v>195</v>
      </c>
      <c r="C10934" s="6" t="s">
        <v>166</v>
      </c>
      <c r="D10934">
        <v>10.537791</v>
      </c>
      <c r="E10934" s="6" t="s">
        <v>108</v>
      </c>
      <c r="F10934" s="6" t="s">
        <v>114</v>
      </c>
      <c r="G10934">
        <v>20260723</v>
      </c>
    </row>
    <row r="10935" spans="1:7" x14ac:dyDescent="0.2">
      <c r="A10935" s="6" t="s">
        <v>208</v>
      </c>
      <c r="B10935" s="6" t="s">
        <v>195</v>
      </c>
      <c r="C10935" s="6" t="s">
        <v>166</v>
      </c>
      <c r="D10935">
        <v>15.58897</v>
      </c>
      <c r="E10935" s="6" t="s">
        <v>110</v>
      </c>
      <c r="F10935" s="6" t="s">
        <v>115</v>
      </c>
      <c r="G10935">
        <v>20260723</v>
      </c>
    </row>
    <row r="10936" spans="1:7" x14ac:dyDescent="0.2">
      <c r="A10936" s="6" t="s">
        <v>208</v>
      </c>
      <c r="B10936" s="6" t="s">
        <v>195</v>
      </c>
      <c r="C10936" s="6" t="s">
        <v>166</v>
      </c>
      <c r="D10936">
        <v>1589.0613049999999</v>
      </c>
      <c r="E10936" s="6" t="s">
        <v>117</v>
      </c>
      <c r="F10936" s="6" t="s">
        <v>116</v>
      </c>
      <c r="G10936">
        <v>20260723</v>
      </c>
    </row>
    <row r="10937" spans="1:7" x14ac:dyDescent="0.2">
      <c r="A10937" s="6" t="s">
        <v>208</v>
      </c>
      <c r="B10937" s="6" t="s">
        <v>195</v>
      </c>
      <c r="C10937" s="6" t="s">
        <v>166</v>
      </c>
      <c r="D10937">
        <v>-81.507446999999999</v>
      </c>
      <c r="E10937" s="6" t="s">
        <v>119</v>
      </c>
      <c r="F10937" s="6" t="s">
        <v>118</v>
      </c>
      <c r="G10937">
        <v>20260723</v>
      </c>
    </row>
    <row r="10938" spans="1:7" x14ac:dyDescent="0.2">
      <c r="A10938" s="6" t="s">
        <v>208</v>
      </c>
      <c r="B10938" s="6" t="s">
        <v>195</v>
      </c>
      <c r="C10938" s="6" t="s">
        <v>166</v>
      </c>
      <c r="D10938">
        <v>0</v>
      </c>
      <c r="E10938" s="6" t="s">
        <v>106</v>
      </c>
      <c r="F10938" s="6" t="s">
        <v>120</v>
      </c>
      <c r="G10938">
        <v>20260723</v>
      </c>
    </row>
    <row r="10939" spans="1:7" x14ac:dyDescent="0.2">
      <c r="A10939" s="6" t="s">
        <v>208</v>
      </c>
      <c r="B10939" s="6" t="s">
        <v>195</v>
      </c>
      <c r="C10939" s="6" t="s">
        <v>166</v>
      </c>
      <c r="D10939">
        <v>-97.108022000000005</v>
      </c>
      <c r="E10939" s="6" t="s">
        <v>108</v>
      </c>
      <c r="F10939" s="6" t="s">
        <v>121</v>
      </c>
      <c r="G10939">
        <v>20260723</v>
      </c>
    </row>
    <row r="10940" spans="1:7" x14ac:dyDescent="0.2">
      <c r="A10940" s="6" t="s">
        <v>208</v>
      </c>
      <c r="B10940" s="6" t="s">
        <v>195</v>
      </c>
      <c r="C10940" s="6" t="s">
        <v>166</v>
      </c>
      <c r="D10940">
        <v>15.600574999999999</v>
      </c>
      <c r="E10940" s="6" t="s">
        <v>110</v>
      </c>
      <c r="F10940" s="6" t="s">
        <v>122</v>
      </c>
      <c r="G10940">
        <v>20260723</v>
      </c>
    </row>
    <row r="10941" spans="1:7" x14ac:dyDescent="0.2">
      <c r="A10941" s="6" t="s">
        <v>208</v>
      </c>
      <c r="B10941" s="6" t="s">
        <v>195</v>
      </c>
      <c r="C10941" s="6" t="s">
        <v>166</v>
      </c>
      <c r="D10941">
        <v>1670.5687519999999</v>
      </c>
      <c r="E10941" s="6" t="s">
        <v>169</v>
      </c>
      <c r="F10941" s="6" t="s">
        <v>123</v>
      </c>
      <c r="G10941">
        <v>20260723</v>
      </c>
    </row>
    <row r="10942" spans="1:7" x14ac:dyDescent="0.2">
      <c r="A10942" s="6" t="s">
        <v>208</v>
      </c>
      <c r="B10942" s="6" t="s">
        <v>195</v>
      </c>
      <c r="C10942" s="6" t="s">
        <v>166</v>
      </c>
      <c r="D10942">
        <v>0</v>
      </c>
      <c r="E10942" s="6" t="s">
        <v>106</v>
      </c>
      <c r="F10942" s="6" t="s">
        <v>124</v>
      </c>
      <c r="G10942">
        <v>20260723</v>
      </c>
    </row>
    <row r="10943" spans="1:7" x14ac:dyDescent="0.2">
      <c r="A10943" s="6" t="s">
        <v>208</v>
      </c>
      <c r="B10943" s="6" t="s">
        <v>195</v>
      </c>
      <c r="C10943" s="6" t="s">
        <v>166</v>
      </c>
      <c r="D10943">
        <v>1583.725735</v>
      </c>
      <c r="E10943" s="6" t="s">
        <v>108</v>
      </c>
      <c r="F10943" s="6" t="s">
        <v>125</v>
      </c>
      <c r="G10943">
        <v>20260723</v>
      </c>
    </row>
    <row r="10944" spans="1:7" x14ac:dyDescent="0.2">
      <c r="A10944" s="6" t="s">
        <v>208</v>
      </c>
      <c r="B10944" s="6" t="s">
        <v>195</v>
      </c>
      <c r="C10944" s="6" t="s">
        <v>166</v>
      </c>
      <c r="D10944">
        <v>86.843016000000006</v>
      </c>
      <c r="E10944" s="6" t="s">
        <v>110</v>
      </c>
      <c r="F10944" s="6" t="s">
        <v>126</v>
      </c>
      <c r="G10944">
        <v>20260723</v>
      </c>
    </row>
    <row r="10945" spans="1:7" x14ac:dyDescent="0.2">
      <c r="A10945" s="6" t="s">
        <v>208</v>
      </c>
      <c r="B10945" s="6" t="s">
        <v>195</v>
      </c>
      <c r="C10945" s="6" t="s">
        <v>166</v>
      </c>
      <c r="D10945">
        <v>5355.7315479999997</v>
      </c>
      <c r="E10945" s="6" t="s">
        <v>170</v>
      </c>
      <c r="F10945" s="6" t="s">
        <v>127</v>
      </c>
      <c r="G10945">
        <v>20260723</v>
      </c>
    </row>
    <row r="10946" spans="1:7" x14ac:dyDescent="0.2">
      <c r="A10946" s="6" t="s">
        <v>208</v>
      </c>
      <c r="B10946" s="6" t="s">
        <v>195</v>
      </c>
      <c r="C10946" s="6" t="s">
        <v>166</v>
      </c>
      <c r="D10946">
        <v>0</v>
      </c>
      <c r="E10946" s="6" t="s">
        <v>106</v>
      </c>
      <c r="F10946" s="6" t="s">
        <v>128</v>
      </c>
      <c r="G10946">
        <v>20260723</v>
      </c>
    </row>
    <row r="10947" spans="1:7" x14ac:dyDescent="0.2">
      <c r="A10947" s="6" t="s">
        <v>208</v>
      </c>
      <c r="B10947" s="6" t="s">
        <v>195</v>
      </c>
      <c r="C10947" s="6" t="s">
        <v>166</v>
      </c>
      <c r="D10947">
        <v>5168.6486050000003</v>
      </c>
      <c r="E10947" s="6" t="s">
        <v>108</v>
      </c>
      <c r="F10947" s="6" t="s">
        <v>129</v>
      </c>
      <c r="G10947">
        <v>20260723</v>
      </c>
    </row>
    <row r="10948" spans="1:7" x14ac:dyDescent="0.2">
      <c r="A10948" s="6" t="s">
        <v>208</v>
      </c>
      <c r="B10948" s="6" t="s">
        <v>195</v>
      </c>
      <c r="C10948" s="6" t="s">
        <v>166</v>
      </c>
      <c r="D10948">
        <v>187.082943</v>
      </c>
      <c r="E10948" s="6" t="s">
        <v>110</v>
      </c>
      <c r="F10948" s="6" t="s">
        <v>130</v>
      </c>
      <c r="G10948">
        <v>20260723</v>
      </c>
    </row>
    <row r="10949" spans="1:7" x14ac:dyDescent="0.2">
      <c r="A10949" s="6" t="s">
        <v>208</v>
      </c>
      <c r="B10949" s="6" t="s">
        <v>195</v>
      </c>
      <c r="C10949" s="6" t="s">
        <v>166</v>
      </c>
      <c r="E10949" s="6" t="s">
        <v>132</v>
      </c>
      <c r="F10949" s="6" t="s">
        <v>131</v>
      </c>
      <c r="G10949">
        <v>20260723</v>
      </c>
    </row>
    <row r="10950" spans="1:7" x14ac:dyDescent="0.2">
      <c r="A10950" s="6" t="s">
        <v>208</v>
      </c>
      <c r="B10950" s="6" t="s">
        <v>195</v>
      </c>
      <c r="C10950" s="6" t="s">
        <v>166</v>
      </c>
      <c r="D10950">
        <v>5.1927820000000002</v>
      </c>
      <c r="E10950" s="6" t="s">
        <v>134</v>
      </c>
      <c r="F10950" s="6" t="s">
        <v>133</v>
      </c>
      <c r="G10950">
        <v>20260723</v>
      </c>
    </row>
    <row r="10951" spans="1:7" x14ac:dyDescent="0.2">
      <c r="A10951" s="6" t="s">
        <v>208</v>
      </c>
      <c r="B10951" s="6" t="s">
        <v>195</v>
      </c>
      <c r="C10951" s="6" t="s">
        <v>166</v>
      </c>
      <c r="D10951">
        <v>40.826320000000003</v>
      </c>
      <c r="E10951" s="6" t="s">
        <v>136</v>
      </c>
      <c r="F10951" s="6" t="s">
        <v>135</v>
      </c>
      <c r="G10951">
        <v>20260723</v>
      </c>
    </row>
    <row r="10952" spans="1:7" x14ac:dyDescent="0.2">
      <c r="A10952" s="6" t="s">
        <v>208</v>
      </c>
      <c r="B10952" s="6" t="s">
        <v>195</v>
      </c>
      <c r="C10952" s="6" t="s">
        <v>166</v>
      </c>
      <c r="D10952">
        <v>0</v>
      </c>
      <c r="E10952" s="6" t="s">
        <v>138</v>
      </c>
      <c r="F10952" s="6" t="s">
        <v>137</v>
      </c>
      <c r="G10952">
        <v>20260723</v>
      </c>
    </row>
    <row r="10953" spans="1:7" x14ac:dyDescent="0.2">
      <c r="A10953" s="6" t="s">
        <v>208</v>
      </c>
      <c r="B10953" s="6" t="s">
        <v>195</v>
      </c>
      <c r="C10953" s="6" t="s">
        <v>166</v>
      </c>
      <c r="D10953">
        <v>15.011498</v>
      </c>
      <c r="E10953" s="6" t="s">
        <v>140</v>
      </c>
      <c r="F10953" s="6" t="s">
        <v>139</v>
      </c>
      <c r="G10953">
        <v>20260723</v>
      </c>
    </row>
    <row r="10954" spans="1:7" x14ac:dyDescent="0.2">
      <c r="A10954" s="6" t="s">
        <v>208</v>
      </c>
      <c r="B10954" s="6" t="s">
        <v>195</v>
      </c>
      <c r="C10954" s="6" t="s">
        <v>166</v>
      </c>
      <c r="D10954">
        <v>142.934403</v>
      </c>
      <c r="E10954" s="6" t="s">
        <v>142</v>
      </c>
      <c r="F10954" s="6" t="s">
        <v>141</v>
      </c>
      <c r="G10954">
        <v>20260723</v>
      </c>
    </row>
    <row r="10955" spans="1:7" x14ac:dyDescent="0.2">
      <c r="A10955" s="6" t="s">
        <v>208</v>
      </c>
      <c r="B10955" s="6" t="s">
        <v>195</v>
      </c>
      <c r="C10955" s="6" t="s">
        <v>166</v>
      </c>
      <c r="D10955">
        <v>1.005455</v>
      </c>
      <c r="E10955" s="6" t="s">
        <v>52</v>
      </c>
      <c r="F10955" s="6" t="s">
        <v>143</v>
      </c>
      <c r="G10955">
        <v>20260723</v>
      </c>
    </row>
    <row r="10956" spans="1:7" x14ac:dyDescent="0.2">
      <c r="A10956" s="6" t="s">
        <v>208</v>
      </c>
      <c r="B10956" s="6" t="s">
        <v>195</v>
      </c>
      <c r="C10956" s="6" t="s">
        <v>166</v>
      </c>
      <c r="D10956">
        <v>0</v>
      </c>
      <c r="E10956" s="6" t="s">
        <v>145</v>
      </c>
      <c r="F10956" s="6" t="s">
        <v>144</v>
      </c>
      <c r="G10956">
        <v>20260723</v>
      </c>
    </row>
    <row r="10957" spans="1:7" x14ac:dyDescent="0.2">
      <c r="A10957" s="6" t="s">
        <v>208</v>
      </c>
      <c r="B10957" s="6" t="s">
        <v>195</v>
      </c>
      <c r="C10957" s="6" t="s">
        <v>166</v>
      </c>
      <c r="D10957">
        <v>43.364589000000002</v>
      </c>
      <c r="E10957" s="6" t="s">
        <v>147</v>
      </c>
      <c r="F10957" s="6" t="s">
        <v>146</v>
      </c>
      <c r="G10957">
        <v>20260723</v>
      </c>
    </row>
    <row r="10958" spans="1:7" x14ac:dyDescent="0.2">
      <c r="A10958" s="6" t="s">
        <v>208</v>
      </c>
      <c r="B10958" s="6" t="s">
        <v>195</v>
      </c>
      <c r="C10958" s="6" t="s">
        <v>166</v>
      </c>
      <c r="D10958">
        <v>287.66942799999998</v>
      </c>
      <c r="E10958" s="6" t="s">
        <v>149</v>
      </c>
      <c r="F10958" s="6" t="s">
        <v>148</v>
      </c>
      <c r="G10958">
        <v>20260723</v>
      </c>
    </row>
    <row r="10959" spans="1:7" x14ac:dyDescent="0.2">
      <c r="A10959" s="6" t="s">
        <v>208</v>
      </c>
      <c r="B10959" s="6" t="s">
        <v>195</v>
      </c>
      <c r="C10959" s="6" t="s">
        <v>166</v>
      </c>
      <c r="D10959">
        <v>103.797607</v>
      </c>
      <c r="E10959" s="6" t="s">
        <v>151</v>
      </c>
      <c r="F10959" s="6" t="s">
        <v>150</v>
      </c>
      <c r="G10959">
        <v>20260723</v>
      </c>
    </row>
    <row r="10960" spans="1:7" x14ac:dyDescent="0.2">
      <c r="A10960" s="6" t="s">
        <v>208</v>
      </c>
      <c r="B10960" s="6" t="s">
        <v>195</v>
      </c>
      <c r="C10960" s="6" t="s">
        <v>166</v>
      </c>
      <c r="D10960">
        <v>190.880313</v>
      </c>
      <c r="E10960" s="6" t="s">
        <v>153</v>
      </c>
      <c r="F10960" s="6" t="s">
        <v>152</v>
      </c>
      <c r="G10960">
        <v>20260723</v>
      </c>
    </row>
    <row r="10961" spans="1:7" x14ac:dyDescent="0.2">
      <c r="A10961" s="6" t="s">
        <v>208</v>
      </c>
      <c r="B10961" s="6" t="s">
        <v>195</v>
      </c>
      <c r="C10961" s="6" t="s">
        <v>166</v>
      </c>
      <c r="D10961">
        <v>34.446396999999997</v>
      </c>
      <c r="E10961" s="6" t="s">
        <v>155</v>
      </c>
      <c r="F10961" s="6" t="s">
        <v>154</v>
      </c>
      <c r="G10961">
        <v>20260723</v>
      </c>
    </row>
    <row r="10962" spans="1:7" x14ac:dyDescent="0.2">
      <c r="A10962" s="6" t="s">
        <v>208</v>
      </c>
      <c r="B10962" s="6" t="s">
        <v>195</v>
      </c>
      <c r="C10962" s="6" t="s">
        <v>166</v>
      </c>
      <c r="D10962">
        <v>0</v>
      </c>
      <c r="E10962" s="6" t="s">
        <v>157</v>
      </c>
      <c r="F10962" s="6" t="s">
        <v>156</v>
      </c>
      <c r="G10962">
        <v>20260723</v>
      </c>
    </row>
    <row r="10963" spans="1:7" x14ac:dyDescent="0.2">
      <c r="A10963" s="6" t="s">
        <v>208</v>
      </c>
      <c r="B10963" s="6" t="s">
        <v>195</v>
      </c>
      <c r="C10963" s="6" t="s">
        <v>166</v>
      </c>
      <c r="D10963">
        <v>34.446396999999997</v>
      </c>
      <c r="E10963" s="6" t="s">
        <v>159</v>
      </c>
      <c r="F10963" s="6" t="s">
        <v>158</v>
      </c>
      <c r="G10963">
        <v>20260723</v>
      </c>
    </row>
    <row r="10964" spans="1:7" x14ac:dyDescent="0.2">
      <c r="A10964" s="6" t="s">
        <v>208</v>
      </c>
      <c r="B10964" s="6" t="s">
        <v>195</v>
      </c>
      <c r="C10964" s="6" t="s">
        <v>166</v>
      </c>
      <c r="D10964">
        <v>116.89530999999999</v>
      </c>
      <c r="E10964" s="6" t="s">
        <v>161</v>
      </c>
      <c r="F10964" s="6" t="s">
        <v>160</v>
      </c>
      <c r="G10964">
        <v>20260723</v>
      </c>
    </row>
    <row r="10965" spans="1:7" x14ac:dyDescent="0.2">
      <c r="A10965" s="6" t="s">
        <v>208</v>
      </c>
      <c r="B10965" s="6" t="s">
        <v>195</v>
      </c>
      <c r="C10965" s="6" t="s">
        <v>166</v>
      </c>
      <c r="D10965">
        <v>9667.5779029999994</v>
      </c>
      <c r="E10965" s="6" t="s">
        <v>163</v>
      </c>
      <c r="F10965" s="6" t="s">
        <v>162</v>
      </c>
      <c r="G10965">
        <v>20260723</v>
      </c>
    </row>
    <row r="10966" spans="1:7" x14ac:dyDescent="0.2">
      <c r="A10966" s="6" t="s">
        <v>208</v>
      </c>
      <c r="B10966" s="6" t="s">
        <v>195</v>
      </c>
      <c r="C10966" s="6" t="s">
        <v>166</v>
      </c>
      <c r="D10966">
        <v>2614.7719269999998</v>
      </c>
      <c r="E10966" s="6" t="s">
        <v>165</v>
      </c>
      <c r="F10966" s="6" t="s">
        <v>164</v>
      </c>
      <c r="G10966">
        <v>20260723</v>
      </c>
    </row>
    <row r="10967" spans="1:7" x14ac:dyDescent="0.2">
      <c r="A10967" s="6" t="s">
        <v>209</v>
      </c>
      <c r="B10967" s="6" t="s">
        <v>180</v>
      </c>
      <c r="C10967" s="6" t="s">
        <v>166</v>
      </c>
      <c r="E10967" s="6" t="s">
        <v>12</v>
      </c>
      <c r="F10967" s="6" t="s">
        <v>11</v>
      </c>
      <c r="G10967">
        <v>20260723</v>
      </c>
    </row>
    <row r="10968" spans="1:7" x14ac:dyDescent="0.2">
      <c r="A10968" s="6" t="s">
        <v>209</v>
      </c>
      <c r="B10968" s="6" t="s">
        <v>180</v>
      </c>
      <c r="C10968" s="6" t="s">
        <v>166</v>
      </c>
      <c r="E10968" s="6" t="s">
        <v>16</v>
      </c>
      <c r="F10968" s="6" t="s">
        <v>15</v>
      </c>
      <c r="G10968">
        <v>20260723</v>
      </c>
    </row>
    <row r="10969" spans="1:7" x14ac:dyDescent="0.2">
      <c r="A10969" s="6" t="s">
        <v>209</v>
      </c>
      <c r="B10969" s="6" t="s">
        <v>180</v>
      </c>
      <c r="C10969" s="6" t="s">
        <v>166</v>
      </c>
      <c r="E10969" s="6" t="s">
        <v>18</v>
      </c>
      <c r="F10969" s="6" t="s">
        <v>17</v>
      </c>
      <c r="G10969">
        <v>20260723</v>
      </c>
    </row>
    <row r="10970" spans="1:7" x14ac:dyDescent="0.2">
      <c r="A10970" s="6" t="s">
        <v>209</v>
      </c>
      <c r="B10970" s="6" t="s">
        <v>180</v>
      </c>
      <c r="C10970" s="6" t="s">
        <v>166</v>
      </c>
      <c r="D10970">
        <v>0</v>
      </c>
      <c r="E10970" s="6" t="s">
        <v>20</v>
      </c>
      <c r="F10970" s="6" t="s">
        <v>19</v>
      </c>
      <c r="G10970">
        <v>20260723</v>
      </c>
    </row>
    <row r="10971" spans="1:7" x14ac:dyDescent="0.2">
      <c r="A10971" s="6" t="s">
        <v>209</v>
      </c>
      <c r="B10971" s="6" t="s">
        <v>180</v>
      </c>
      <c r="C10971" s="6" t="s">
        <v>166</v>
      </c>
      <c r="D10971">
        <v>6.8411580000000001</v>
      </c>
      <c r="E10971" s="6" t="s">
        <v>22</v>
      </c>
      <c r="F10971" s="6" t="s">
        <v>21</v>
      </c>
      <c r="G10971">
        <v>20260723</v>
      </c>
    </row>
    <row r="10972" spans="1:7" x14ac:dyDescent="0.2">
      <c r="A10972" s="6" t="s">
        <v>209</v>
      </c>
      <c r="B10972" s="6" t="s">
        <v>180</v>
      </c>
      <c r="C10972" s="6" t="s">
        <v>166</v>
      </c>
      <c r="D10972">
        <v>0</v>
      </c>
      <c r="E10972" s="6" t="s">
        <v>24</v>
      </c>
      <c r="F10972" s="6" t="s">
        <v>23</v>
      </c>
      <c r="G10972">
        <v>20260723</v>
      </c>
    </row>
    <row r="10973" spans="1:7" x14ac:dyDescent="0.2">
      <c r="A10973" s="6" t="s">
        <v>209</v>
      </c>
      <c r="B10973" s="6" t="s">
        <v>180</v>
      </c>
      <c r="C10973" s="6" t="s">
        <v>166</v>
      </c>
      <c r="D10973">
        <v>10.712683</v>
      </c>
      <c r="E10973" s="6" t="s">
        <v>26</v>
      </c>
      <c r="F10973" s="6" t="s">
        <v>25</v>
      </c>
      <c r="G10973">
        <v>20260723</v>
      </c>
    </row>
    <row r="10974" spans="1:7" x14ac:dyDescent="0.2">
      <c r="A10974" s="6" t="s">
        <v>209</v>
      </c>
      <c r="B10974" s="6" t="s">
        <v>180</v>
      </c>
      <c r="C10974" s="6" t="s">
        <v>166</v>
      </c>
      <c r="D10974">
        <v>914.46844799999997</v>
      </c>
      <c r="E10974" s="6" t="s">
        <v>28</v>
      </c>
      <c r="F10974" s="6" t="s">
        <v>27</v>
      </c>
      <c r="G10974">
        <v>20260723</v>
      </c>
    </row>
    <row r="10975" spans="1:7" x14ac:dyDescent="0.2">
      <c r="A10975" s="6" t="s">
        <v>209</v>
      </c>
      <c r="B10975" s="6" t="s">
        <v>180</v>
      </c>
      <c r="C10975" s="6" t="s">
        <v>166</v>
      </c>
      <c r="D10975">
        <v>1.010108</v>
      </c>
      <c r="E10975" s="6" t="s">
        <v>30</v>
      </c>
      <c r="F10975" s="6" t="s">
        <v>29</v>
      </c>
      <c r="G10975">
        <v>20260723</v>
      </c>
    </row>
    <row r="10976" spans="1:7" x14ac:dyDescent="0.2">
      <c r="A10976" s="6" t="s">
        <v>209</v>
      </c>
      <c r="B10976" s="6" t="s">
        <v>180</v>
      </c>
      <c r="C10976" s="6" t="s">
        <v>166</v>
      </c>
      <c r="D10976">
        <v>61.003711000000003</v>
      </c>
      <c r="E10976" s="6" t="s">
        <v>32</v>
      </c>
      <c r="F10976" s="6" t="s">
        <v>31</v>
      </c>
      <c r="G10976">
        <v>20260723</v>
      </c>
    </row>
    <row r="10977" spans="1:7" x14ac:dyDescent="0.2">
      <c r="A10977" s="6" t="s">
        <v>209</v>
      </c>
      <c r="B10977" s="6" t="s">
        <v>180</v>
      </c>
      <c r="C10977" s="6" t="s">
        <v>166</v>
      </c>
      <c r="D10977">
        <v>233.00145699999999</v>
      </c>
      <c r="E10977" s="6" t="s">
        <v>34</v>
      </c>
      <c r="F10977" s="6" t="s">
        <v>33</v>
      </c>
      <c r="G10977">
        <v>20260723</v>
      </c>
    </row>
    <row r="10978" spans="1:7" x14ac:dyDescent="0.2">
      <c r="A10978" s="6" t="s">
        <v>209</v>
      </c>
      <c r="B10978" s="6" t="s">
        <v>180</v>
      </c>
      <c r="C10978" s="6" t="s">
        <v>166</v>
      </c>
      <c r="D10978">
        <v>159.00222099999999</v>
      </c>
      <c r="E10978" s="6" t="s">
        <v>36</v>
      </c>
      <c r="F10978" s="6" t="s">
        <v>35</v>
      </c>
      <c r="G10978">
        <v>20260723</v>
      </c>
    </row>
    <row r="10979" spans="1:7" x14ac:dyDescent="0.2">
      <c r="A10979" s="6" t="s">
        <v>209</v>
      </c>
      <c r="B10979" s="6" t="s">
        <v>180</v>
      </c>
      <c r="C10979" s="6" t="s">
        <v>166</v>
      </c>
      <c r="D10979">
        <v>73.999234999999999</v>
      </c>
      <c r="E10979" s="6" t="s">
        <v>38</v>
      </c>
      <c r="F10979" s="6" t="s">
        <v>37</v>
      </c>
      <c r="G10979">
        <v>20260723</v>
      </c>
    </row>
    <row r="10980" spans="1:7" x14ac:dyDescent="0.2">
      <c r="A10980" s="6" t="s">
        <v>209</v>
      </c>
      <c r="B10980" s="6" t="s">
        <v>180</v>
      </c>
      <c r="C10980" s="6" t="s">
        <v>166</v>
      </c>
      <c r="D10980">
        <v>441.583372</v>
      </c>
      <c r="E10980" s="6" t="s">
        <v>40</v>
      </c>
      <c r="F10980" s="6" t="s">
        <v>39</v>
      </c>
      <c r="G10980">
        <v>20260723</v>
      </c>
    </row>
    <row r="10981" spans="1:7" x14ac:dyDescent="0.2">
      <c r="A10981" s="6" t="s">
        <v>209</v>
      </c>
      <c r="B10981" s="6" t="s">
        <v>180</v>
      </c>
      <c r="C10981" s="6" t="s">
        <v>166</v>
      </c>
      <c r="D10981">
        <v>276.77606700000001</v>
      </c>
      <c r="E10981" s="6" t="s">
        <v>42</v>
      </c>
      <c r="F10981" s="6" t="s">
        <v>41</v>
      </c>
      <c r="G10981">
        <v>20260723</v>
      </c>
    </row>
    <row r="10982" spans="1:7" x14ac:dyDescent="0.2">
      <c r="A10982" s="6" t="s">
        <v>209</v>
      </c>
      <c r="B10982" s="6" t="s">
        <v>180</v>
      </c>
      <c r="C10982" s="6" t="s">
        <v>166</v>
      </c>
      <c r="D10982">
        <v>164.011596</v>
      </c>
      <c r="E10982" s="6" t="s">
        <v>44</v>
      </c>
      <c r="F10982" s="6" t="s">
        <v>43</v>
      </c>
      <c r="G10982">
        <v>20260723</v>
      </c>
    </row>
    <row r="10983" spans="1:7" x14ac:dyDescent="0.2">
      <c r="A10983" s="6" t="s">
        <v>209</v>
      </c>
      <c r="B10983" s="6" t="s">
        <v>180</v>
      </c>
      <c r="C10983" s="6" t="s">
        <v>166</v>
      </c>
      <c r="D10983">
        <v>0</v>
      </c>
      <c r="E10983" s="6" t="s">
        <v>46</v>
      </c>
      <c r="F10983" s="6" t="s">
        <v>45</v>
      </c>
      <c r="G10983">
        <v>20260723</v>
      </c>
    </row>
    <row r="10984" spans="1:7" x14ac:dyDescent="0.2">
      <c r="A10984" s="6" t="s">
        <v>209</v>
      </c>
      <c r="B10984" s="6" t="s">
        <v>180</v>
      </c>
      <c r="C10984" s="6" t="s">
        <v>166</v>
      </c>
      <c r="D10984">
        <v>0.795709</v>
      </c>
      <c r="E10984" s="6" t="s">
        <v>48</v>
      </c>
      <c r="F10984" s="6" t="s">
        <v>47</v>
      </c>
      <c r="G10984">
        <v>20260723</v>
      </c>
    </row>
    <row r="10985" spans="1:7" x14ac:dyDescent="0.2">
      <c r="A10985" s="6" t="s">
        <v>209</v>
      </c>
      <c r="B10985" s="6" t="s">
        <v>180</v>
      </c>
      <c r="C10985" s="6" t="s">
        <v>166</v>
      </c>
      <c r="D10985">
        <v>169.78188499999999</v>
      </c>
      <c r="E10985" s="6" t="s">
        <v>50</v>
      </c>
      <c r="F10985" s="6" t="s">
        <v>49</v>
      </c>
      <c r="G10985">
        <v>20260723</v>
      </c>
    </row>
    <row r="10986" spans="1:7" x14ac:dyDescent="0.2">
      <c r="A10986" s="6" t="s">
        <v>209</v>
      </c>
      <c r="B10986" s="6" t="s">
        <v>180</v>
      </c>
      <c r="C10986" s="6" t="s">
        <v>166</v>
      </c>
      <c r="D10986">
        <v>0</v>
      </c>
      <c r="E10986" s="6" t="s">
        <v>52</v>
      </c>
      <c r="F10986" s="6" t="s">
        <v>51</v>
      </c>
      <c r="G10986">
        <v>20260723</v>
      </c>
    </row>
    <row r="10987" spans="1:7" x14ac:dyDescent="0.2">
      <c r="A10987" s="6" t="s">
        <v>209</v>
      </c>
      <c r="B10987" s="6" t="s">
        <v>180</v>
      </c>
      <c r="C10987" s="6" t="s">
        <v>166</v>
      </c>
      <c r="D10987">
        <v>7.9837850000000001</v>
      </c>
      <c r="E10987" s="6" t="s">
        <v>54</v>
      </c>
      <c r="F10987" s="6" t="s">
        <v>53</v>
      </c>
      <c r="G10987">
        <v>20260723</v>
      </c>
    </row>
    <row r="10988" spans="1:7" x14ac:dyDescent="0.2">
      <c r="A10988" s="6" t="s">
        <v>209</v>
      </c>
      <c r="B10988" s="6" t="s">
        <v>180</v>
      </c>
      <c r="C10988" s="6" t="s">
        <v>166</v>
      </c>
      <c r="D10988">
        <v>0.10413</v>
      </c>
      <c r="E10988" s="6" t="s">
        <v>56</v>
      </c>
      <c r="F10988" s="6" t="s">
        <v>55</v>
      </c>
      <c r="G10988">
        <v>20260723</v>
      </c>
    </row>
    <row r="10989" spans="1:7" x14ac:dyDescent="0.2">
      <c r="A10989" s="6" t="s">
        <v>209</v>
      </c>
      <c r="B10989" s="6" t="s">
        <v>180</v>
      </c>
      <c r="C10989" s="6" t="s">
        <v>166</v>
      </c>
      <c r="D10989">
        <v>44.517909000000003</v>
      </c>
      <c r="E10989" s="6" t="s">
        <v>58</v>
      </c>
      <c r="F10989" s="6" t="s">
        <v>57</v>
      </c>
      <c r="G10989">
        <v>20260723</v>
      </c>
    </row>
    <row r="10990" spans="1:7" x14ac:dyDescent="0.2">
      <c r="A10990" s="6" t="s">
        <v>209</v>
      </c>
      <c r="B10990" s="6" t="s">
        <v>180</v>
      </c>
      <c r="C10990" s="6" t="s">
        <v>166</v>
      </c>
      <c r="D10990">
        <v>13.437773999999999</v>
      </c>
      <c r="E10990" s="6" t="s">
        <v>60</v>
      </c>
      <c r="F10990" s="6" t="s">
        <v>59</v>
      </c>
      <c r="G10990">
        <v>20260723</v>
      </c>
    </row>
    <row r="10991" spans="1:7" x14ac:dyDescent="0.2">
      <c r="A10991" s="6" t="s">
        <v>209</v>
      </c>
      <c r="B10991" s="6" t="s">
        <v>180</v>
      </c>
      <c r="C10991" s="6" t="s">
        <v>166</v>
      </c>
      <c r="D10991">
        <v>0</v>
      </c>
      <c r="E10991" s="6" t="s">
        <v>62</v>
      </c>
      <c r="F10991" s="6" t="s">
        <v>61</v>
      </c>
      <c r="G10991">
        <v>20260723</v>
      </c>
    </row>
    <row r="10992" spans="1:7" x14ac:dyDescent="0.2">
      <c r="A10992" s="6" t="s">
        <v>209</v>
      </c>
      <c r="B10992" s="6" t="s">
        <v>180</v>
      </c>
      <c r="C10992" s="6" t="s">
        <v>166</v>
      </c>
      <c r="D10992">
        <v>13.089744</v>
      </c>
      <c r="E10992" s="6" t="s">
        <v>64</v>
      </c>
      <c r="F10992" s="6" t="s">
        <v>63</v>
      </c>
      <c r="G10992">
        <v>20260723</v>
      </c>
    </row>
    <row r="10993" spans="1:7" x14ac:dyDescent="0.2">
      <c r="A10993" s="6" t="s">
        <v>209</v>
      </c>
      <c r="B10993" s="6" t="s">
        <v>180</v>
      </c>
      <c r="C10993" s="6" t="s">
        <v>166</v>
      </c>
      <c r="D10993">
        <v>0.34803000000000001</v>
      </c>
      <c r="E10993" s="6" t="s">
        <v>66</v>
      </c>
      <c r="F10993" s="6" t="s">
        <v>65</v>
      </c>
      <c r="G10993">
        <v>20260723</v>
      </c>
    </row>
    <row r="10994" spans="1:7" x14ac:dyDescent="0.2">
      <c r="A10994" s="6" t="s">
        <v>209</v>
      </c>
      <c r="B10994" s="6" t="s">
        <v>180</v>
      </c>
      <c r="C10994" s="6" t="s">
        <v>166</v>
      </c>
      <c r="D10994">
        <v>33.569907000000001</v>
      </c>
      <c r="E10994" s="6" t="s">
        <v>68</v>
      </c>
      <c r="F10994" s="6" t="s">
        <v>67</v>
      </c>
      <c r="G10994">
        <v>20260723</v>
      </c>
    </row>
    <row r="10995" spans="1:7" x14ac:dyDescent="0.2">
      <c r="A10995" s="6" t="s">
        <v>209</v>
      </c>
      <c r="B10995" s="6" t="s">
        <v>180</v>
      </c>
      <c r="C10995" s="6" t="s">
        <v>166</v>
      </c>
      <c r="D10995">
        <v>27.900390000000002</v>
      </c>
      <c r="E10995" s="6" t="s">
        <v>70</v>
      </c>
      <c r="F10995" s="6" t="s">
        <v>69</v>
      </c>
      <c r="G10995">
        <v>20260723</v>
      </c>
    </row>
    <row r="10996" spans="1:7" x14ac:dyDescent="0.2">
      <c r="A10996" s="6" t="s">
        <v>209</v>
      </c>
      <c r="B10996" s="6" t="s">
        <v>180</v>
      </c>
      <c r="C10996" s="6" t="s">
        <v>166</v>
      </c>
      <c r="D10996">
        <v>26.933122999999998</v>
      </c>
      <c r="E10996" s="6" t="s">
        <v>72</v>
      </c>
      <c r="F10996" s="6" t="s">
        <v>71</v>
      </c>
      <c r="G10996">
        <v>20260723</v>
      </c>
    </row>
    <row r="10997" spans="1:7" x14ac:dyDescent="0.2">
      <c r="A10997" s="6" t="s">
        <v>209</v>
      </c>
      <c r="B10997" s="6" t="s">
        <v>180</v>
      </c>
      <c r="C10997" s="6" t="s">
        <v>166</v>
      </c>
      <c r="D10997">
        <v>0.96726599999999996</v>
      </c>
      <c r="E10997" s="6" t="s">
        <v>74</v>
      </c>
      <c r="F10997" s="6" t="s">
        <v>73</v>
      </c>
      <c r="G10997">
        <v>20260723</v>
      </c>
    </row>
    <row r="10998" spans="1:7" x14ac:dyDescent="0.2">
      <c r="A10998" s="6" t="s">
        <v>209</v>
      </c>
      <c r="B10998" s="6" t="s">
        <v>180</v>
      </c>
      <c r="C10998" s="6" t="s">
        <v>166</v>
      </c>
      <c r="D10998">
        <v>5.6695169999999999</v>
      </c>
      <c r="E10998" s="6" t="s">
        <v>76</v>
      </c>
      <c r="F10998" s="6" t="s">
        <v>75</v>
      </c>
      <c r="G10998">
        <v>20260723</v>
      </c>
    </row>
    <row r="10999" spans="1:7" x14ac:dyDescent="0.2">
      <c r="A10999" s="6" t="s">
        <v>209</v>
      </c>
      <c r="B10999" s="6" t="s">
        <v>180</v>
      </c>
      <c r="C10999" s="6" t="s">
        <v>166</v>
      </c>
      <c r="D10999">
        <v>4.4615309999999999</v>
      </c>
      <c r="E10999" s="6" t="s">
        <v>78</v>
      </c>
      <c r="F10999" s="6" t="s">
        <v>77</v>
      </c>
      <c r="G10999">
        <v>20260723</v>
      </c>
    </row>
    <row r="11000" spans="1:7" x14ac:dyDescent="0.2">
      <c r="A11000" s="6" t="s">
        <v>209</v>
      </c>
      <c r="B11000" s="6" t="s">
        <v>180</v>
      </c>
      <c r="C11000" s="6" t="s">
        <v>166</v>
      </c>
      <c r="D11000">
        <v>1.207986</v>
      </c>
      <c r="E11000" s="6" t="s">
        <v>80</v>
      </c>
      <c r="F11000" s="6" t="s">
        <v>79</v>
      </c>
      <c r="G11000">
        <v>20260723</v>
      </c>
    </row>
    <row r="11001" spans="1:7" x14ac:dyDescent="0.2">
      <c r="A11001" s="6" t="s">
        <v>209</v>
      </c>
      <c r="B11001" s="6" t="s">
        <v>180</v>
      </c>
      <c r="C11001" s="6" t="s">
        <v>166</v>
      </c>
      <c r="D11001">
        <v>0</v>
      </c>
      <c r="E11001" s="6" t="s">
        <v>82</v>
      </c>
      <c r="F11001" s="6" t="s">
        <v>81</v>
      </c>
      <c r="G11001">
        <v>20260723</v>
      </c>
    </row>
    <row r="11002" spans="1:7" x14ac:dyDescent="0.2">
      <c r="A11002" s="6" t="s">
        <v>209</v>
      </c>
      <c r="B11002" s="6" t="s">
        <v>180</v>
      </c>
      <c r="C11002" s="6" t="s">
        <v>166</v>
      </c>
      <c r="D11002">
        <v>0</v>
      </c>
      <c r="E11002" s="6" t="s">
        <v>84</v>
      </c>
      <c r="F11002" s="6" t="s">
        <v>83</v>
      </c>
      <c r="G11002">
        <v>20260723</v>
      </c>
    </row>
    <row r="11003" spans="1:7" x14ac:dyDescent="0.2">
      <c r="A11003" s="6" t="s">
        <v>209</v>
      </c>
      <c r="B11003" s="6" t="s">
        <v>180</v>
      </c>
      <c r="C11003" s="6" t="s">
        <v>166</v>
      </c>
      <c r="D11003">
        <v>128.62717000000001</v>
      </c>
      <c r="E11003" s="6" t="s">
        <v>86</v>
      </c>
      <c r="F11003" s="6" t="s">
        <v>85</v>
      </c>
      <c r="G11003">
        <v>20260723</v>
      </c>
    </row>
    <row r="11004" spans="1:7" x14ac:dyDescent="0.2">
      <c r="A11004" s="6" t="s">
        <v>209</v>
      </c>
      <c r="B11004" s="6" t="s">
        <v>180</v>
      </c>
      <c r="C11004" s="6" t="s">
        <v>166</v>
      </c>
      <c r="D11004">
        <v>1.4940450000000001</v>
      </c>
      <c r="E11004" s="6" t="s">
        <v>88</v>
      </c>
      <c r="F11004" s="6" t="s">
        <v>87</v>
      </c>
      <c r="G11004">
        <v>20260723</v>
      </c>
    </row>
    <row r="11005" spans="1:7" x14ac:dyDescent="0.2">
      <c r="A11005" s="6" t="s">
        <v>209</v>
      </c>
      <c r="B11005" s="6" t="s">
        <v>180</v>
      </c>
      <c r="C11005" s="6" t="s">
        <v>166</v>
      </c>
      <c r="D11005">
        <v>4.731058</v>
      </c>
      <c r="E11005" s="6" t="s">
        <v>90</v>
      </c>
      <c r="F11005" s="6" t="s">
        <v>89</v>
      </c>
      <c r="G11005">
        <v>20260723</v>
      </c>
    </row>
    <row r="11006" spans="1:7" x14ac:dyDescent="0.2">
      <c r="A11006" s="6" t="s">
        <v>209</v>
      </c>
      <c r="B11006" s="6" t="s">
        <v>180</v>
      </c>
      <c r="C11006" s="6" t="s">
        <v>166</v>
      </c>
      <c r="D11006">
        <v>19.406962</v>
      </c>
      <c r="E11006" s="6" t="s">
        <v>92</v>
      </c>
      <c r="F11006" s="6" t="s">
        <v>91</v>
      </c>
      <c r="G11006">
        <v>20260723</v>
      </c>
    </row>
    <row r="11007" spans="1:7" x14ac:dyDescent="0.2">
      <c r="A11007" s="6" t="s">
        <v>209</v>
      </c>
      <c r="B11007" s="6" t="s">
        <v>180</v>
      </c>
      <c r="C11007" s="6" t="s">
        <v>166</v>
      </c>
      <c r="D11007">
        <v>0</v>
      </c>
      <c r="E11007" s="6" t="s">
        <v>94</v>
      </c>
      <c r="F11007" s="6" t="s">
        <v>93</v>
      </c>
      <c r="G11007">
        <v>20260723</v>
      </c>
    </row>
    <row r="11008" spans="1:7" x14ac:dyDescent="0.2">
      <c r="A11008" s="6" t="s">
        <v>209</v>
      </c>
      <c r="B11008" s="6" t="s">
        <v>180</v>
      </c>
      <c r="C11008" s="6" t="s">
        <v>166</v>
      </c>
      <c r="D11008">
        <v>32.190328999999998</v>
      </c>
      <c r="E11008" s="6" t="s">
        <v>96</v>
      </c>
      <c r="F11008" s="6" t="s">
        <v>95</v>
      </c>
      <c r="G11008">
        <v>20260723</v>
      </c>
    </row>
    <row r="11009" spans="1:7" x14ac:dyDescent="0.2">
      <c r="A11009" s="6" t="s">
        <v>209</v>
      </c>
      <c r="B11009" s="6" t="s">
        <v>180</v>
      </c>
      <c r="C11009" s="6" t="s">
        <v>166</v>
      </c>
      <c r="D11009">
        <v>6.7811519999999996</v>
      </c>
      <c r="E11009" s="6" t="s">
        <v>98</v>
      </c>
      <c r="F11009" s="6" t="s">
        <v>97</v>
      </c>
      <c r="G11009">
        <v>20260723</v>
      </c>
    </row>
    <row r="11010" spans="1:7" x14ac:dyDescent="0.2">
      <c r="A11010" s="6" t="s">
        <v>209</v>
      </c>
      <c r="B11010" s="6" t="s">
        <v>180</v>
      </c>
      <c r="C11010" s="6" t="s">
        <v>166</v>
      </c>
      <c r="D11010">
        <v>1216.7785940000001</v>
      </c>
      <c r="E11010" s="6" t="s">
        <v>100</v>
      </c>
      <c r="F11010" s="6" t="s">
        <v>99</v>
      </c>
      <c r="G11010">
        <v>20260723</v>
      </c>
    </row>
    <row r="11011" spans="1:7" x14ac:dyDescent="0.2">
      <c r="A11011" s="6" t="s">
        <v>209</v>
      </c>
      <c r="B11011" s="6" t="s">
        <v>180</v>
      </c>
      <c r="C11011" s="6" t="s">
        <v>166</v>
      </c>
      <c r="E11011" s="6" t="s">
        <v>102</v>
      </c>
      <c r="F11011" s="6" t="s">
        <v>101</v>
      </c>
      <c r="G11011">
        <v>20260723</v>
      </c>
    </row>
    <row r="11012" spans="1:7" x14ac:dyDescent="0.2">
      <c r="A11012" s="6" t="s">
        <v>209</v>
      </c>
      <c r="B11012" s="6" t="s">
        <v>180</v>
      </c>
      <c r="C11012" s="6" t="s">
        <v>166</v>
      </c>
      <c r="D11012">
        <v>564.55626299999994</v>
      </c>
      <c r="E11012" s="6" t="s">
        <v>167</v>
      </c>
      <c r="F11012" s="6" t="s">
        <v>103</v>
      </c>
      <c r="G11012">
        <v>20260723</v>
      </c>
    </row>
    <row r="11013" spans="1:7" x14ac:dyDescent="0.2">
      <c r="A11013" s="6" t="s">
        <v>209</v>
      </c>
      <c r="B11013" s="6" t="s">
        <v>180</v>
      </c>
      <c r="C11013" s="6" t="s">
        <v>166</v>
      </c>
      <c r="D11013">
        <v>472.29175300000003</v>
      </c>
      <c r="E11013" s="6" t="s">
        <v>168</v>
      </c>
      <c r="F11013" s="6" t="s">
        <v>104</v>
      </c>
      <c r="G11013">
        <v>20260723</v>
      </c>
    </row>
    <row r="11014" spans="1:7" x14ac:dyDescent="0.2">
      <c r="A11014" s="6" t="s">
        <v>209</v>
      </c>
      <c r="B11014" s="6" t="s">
        <v>180</v>
      </c>
      <c r="C11014" s="6" t="s">
        <v>166</v>
      </c>
      <c r="D11014">
        <v>0</v>
      </c>
      <c r="E11014" s="6" t="s">
        <v>106</v>
      </c>
      <c r="F11014" s="6" t="s">
        <v>105</v>
      </c>
      <c r="G11014">
        <v>20260723</v>
      </c>
    </row>
    <row r="11015" spans="1:7" x14ac:dyDescent="0.2">
      <c r="A11015" s="6" t="s">
        <v>209</v>
      </c>
      <c r="B11015" s="6" t="s">
        <v>180</v>
      </c>
      <c r="C11015" s="6" t="s">
        <v>166</v>
      </c>
      <c r="D11015">
        <v>453.53336400000001</v>
      </c>
      <c r="E11015" s="6" t="s">
        <v>108</v>
      </c>
      <c r="F11015" s="6" t="s">
        <v>107</v>
      </c>
      <c r="G11015">
        <v>20260723</v>
      </c>
    </row>
    <row r="11016" spans="1:7" x14ac:dyDescent="0.2">
      <c r="A11016" s="6" t="s">
        <v>209</v>
      </c>
      <c r="B11016" s="6" t="s">
        <v>180</v>
      </c>
      <c r="C11016" s="6" t="s">
        <v>166</v>
      </c>
      <c r="D11016">
        <v>18.758389000000001</v>
      </c>
      <c r="E11016" s="6" t="s">
        <v>110</v>
      </c>
      <c r="F11016" s="6" t="s">
        <v>109</v>
      </c>
      <c r="G11016">
        <v>20260723</v>
      </c>
    </row>
    <row r="11017" spans="1:7" x14ac:dyDescent="0.2">
      <c r="A11017" s="6" t="s">
        <v>209</v>
      </c>
      <c r="B11017" s="6" t="s">
        <v>180</v>
      </c>
      <c r="C11017" s="6" t="s">
        <v>166</v>
      </c>
      <c r="D11017">
        <v>92.264510000000001</v>
      </c>
      <c r="E11017" s="6" t="s">
        <v>112</v>
      </c>
      <c r="F11017" s="6" t="s">
        <v>111</v>
      </c>
      <c r="G11017">
        <v>20260723</v>
      </c>
    </row>
    <row r="11018" spans="1:7" x14ac:dyDescent="0.2">
      <c r="A11018" s="6" t="s">
        <v>209</v>
      </c>
      <c r="B11018" s="6" t="s">
        <v>180</v>
      </c>
      <c r="C11018" s="6" t="s">
        <v>166</v>
      </c>
      <c r="D11018">
        <v>0</v>
      </c>
      <c r="E11018" s="6" t="s">
        <v>106</v>
      </c>
      <c r="F11018" s="6" t="s">
        <v>113</v>
      </c>
      <c r="G11018">
        <v>20260723</v>
      </c>
    </row>
    <row r="11019" spans="1:7" x14ac:dyDescent="0.2">
      <c r="A11019" s="6" t="s">
        <v>209</v>
      </c>
      <c r="B11019" s="6" t="s">
        <v>180</v>
      </c>
      <c r="C11019" s="6" t="s">
        <v>166</v>
      </c>
      <c r="D11019">
        <v>87.978521000000001</v>
      </c>
      <c r="E11019" s="6" t="s">
        <v>108</v>
      </c>
      <c r="F11019" s="6" t="s">
        <v>114</v>
      </c>
      <c r="G11019">
        <v>20260723</v>
      </c>
    </row>
    <row r="11020" spans="1:7" x14ac:dyDescent="0.2">
      <c r="A11020" s="6" t="s">
        <v>209</v>
      </c>
      <c r="B11020" s="6" t="s">
        <v>180</v>
      </c>
      <c r="C11020" s="6" t="s">
        <v>166</v>
      </c>
      <c r="D11020">
        <v>4.2859889999999998</v>
      </c>
      <c r="E11020" s="6" t="s">
        <v>110</v>
      </c>
      <c r="F11020" s="6" t="s">
        <v>115</v>
      </c>
      <c r="G11020">
        <v>20260723</v>
      </c>
    </row>
    <row r="11021" spans="1:7" x14ac:dyDescent="0.2">
      <c r="A11021" s="6" t="s">
        <v>209</v>
      </c>
      <c r="B11021" s="6" t="s">
        <v>180</v>
      </c>
      <c r="C11021" s="6" t="s">
        <v>166</v>
      </c>
      <c r="D11021">
        <v>33.500872999999999</v>
      </c>
      <c r="E11021" s="6" t="s">
        <v>117</v>
      </c>
      <c r="F11021" s="6" t="s">
        <v>116</v>
      </c>
      <c r="G11021">
        <v>20260723</v>
      </c>
    </row>
    <row r="11022" spans="1:7" x14ac:dyDescent="0.2">
      <c r="A11022" s="6" t="s">
        <v>209</v>
      </c>
      <c r="B11022" s="6" t="s">
        <v>180</v>
      </c>
      <c r="C11022" s="6" t="s">
        <v>166</v>
      </c>
      <c r="D11022">
        <v>22.058031</v>
      </c>
      <c r="E11022" s="6" t="s">
        <v>119</v>
      </c>
      <c r="F11022" s="6" t="s">
        <v>118</v>
      </c>
      <c r="G11022">
        <v>20260723</v>
      </c>
    </row>
    <row r="11023" spans="1:7" x14ac:dyDescent="0.2">
      <c r="A11023" s="6" t="s">
        <v>209</v>
      </c>
      <c r="B11023" s="6" t="s">
        <v>180</v>
      </c>
      <c r="C11023" s="6" t="s">
        <v>166</v>
      </c>
      <c r="D11023">
        <v>0</v>
      </c>
      <c r="E11023" s="6" t="s">
        <v>106</v>
      </c>
      <c r="F11023" s="6" t="s">
        <v>120</v>
      </c>
      <c r="G11023">
        <v>20260723</v>
      </c>
    </row>
    <row r="11024" spans="1:7" x14ac:dyDescent="0.2">
      <c r="A11024" s="6" t="s">
        <v>209</v>
      </c>
      <c r="B11024" s="6" t="s">
        <v>180</v>
      </c>
      <c r="C11024" s="6" t="s">
        <v>166</v>
      </c>
      <c r="D11024">
        <v>21.464672</v>
      </c>
      <c r="E11024" s="6" t="s">
        <v>108</v>
      </c>
      <c r="F11024" s="6" t="s">
        <v>121</v>
      </c>
      <c r="G11024">
        <v>20260723</v>
      </c>
    </row>
    <row r="11025" spans="1:7" x14ac:dyDescent="0.2">
      <c r="A11025" s="6" t="s">
        <v>209</v>
      </c>
      <c r="B11025" s="6" t="s">
        <v>180</v>
      </c>
      <c r="C11025" s="6" t="s">
        <v>166</v>
      </c>
      <c r="D11025">
        <v>0.59335899999999997</v>
      </c>
      <c r="E11025" s="6" t="s">
        <v>110</v>
      </c>
      <c r="F11025" s="6" t="s">
        <v>122</v>
      </c>
      <c r="G11025">
        <v>20260723</v>
      </c>
    </row>
    <row r="11026" spans="1:7" x14ac:dyDescent="0.2">
      <c r="A11026" s="6" t="s">
        <v>209</v>
      </c>
      <c r="B11026" s="6" t="s">
        <v>180</v>
      </c>
      <c r="C11026" s="6" t="s">
        <v>166</v>
      </c>
      <c r="D11026">
        <v>11.442843</v>
      </c>
      <c r="E11026" s="6" t="s">
        <v>169</v>
      </c>
      <c r="F11026" s="6" t="s">
        <v>123</v>
      </c>
      <c r="G11026">
        <v>20260723</v>
      </c>
    </row>
    <row r="11027" spans="1:7" x14ac:dyDescent="0.2">
      <c r="A11027" s="6" t="s">
        <v>209</v>
      </c>
      <c r="B11027" s="6" t="s">
        <v>180</v>
      </c>
      <c r="C11027" s="6" t="s">
        <v>166</v>
      </c>
      <c r="D11027">
        <v>0</v>
      </c>
      <c r="E11027" s="6" t="s">
        <v>106</v>
      </c>
      <c r="F11027" s="6" t="s">
        <v>124</v>
      </c>
      <c r="G11027">
        <v>20260723</v>
      </c>
    </row>
    <row r="11028" spans="1:7" x14ac:dyDescent="0.2">
      <c r="A11028" s="6" t="s">
        <v>209</v>
      </c>
      <c r="B11028" s="6" t="s">
        <v>180</v>
      </c>
      <c r="C11028" s="6" t="s">
        <v>166</v>
      </c>
      <c r="D11028">
        <v>11.002485999999999</v>
      </c>
      <c r="E11028" s="6" t="s">
        <v>108</v>
      </c>
      <c r="F11028" s="6" t="s">
        <v>125</v>
      </c>
      <c r="G11028">
        <v>20260723</v>
      </c>
    </row>
    <row r="11029" spans="1:7" x14ac:dyDescent="0.2">
      <c r="A11029" s="6" t="s">
        <v>209</v>
      </c>
      <c r="B11029" s="6" t="s">
        <v>180</v>
      </c>
      <c r="C11029" s="6" t="s">
        <v>166</v>
      </c>
      <c r="D11029">
        <v>0.440357</v>
      </c>
      <c r="E11029" s="6" t="s">
        <v>110</v>
      </c>
      <c r="F11029" s="6" t="s">
        <v>126</v>
      </c>
      <c r="G11029">
        <v>20260723</v>
      </c>
    </row>
    <row r="11030" spans="1:7" x14ac:dyDescent="0.2">
      <c r="A11030" s="6" t="s">
        <v>209</v>
      </c>
      <c r="B11030" s="6" t="s">
        <v>180</v>
      </c>
      <c r="C11030" s="6" t="s">
        <v>166</v>
      </c>
      <c r="D11030">
        <v>44.517909000000003</v>
      </c>
      <c r="E11030" s="6" t="s">
        <v>170</v>
      </c>
      <c r="F11030" s="6" t="s">
        <v>127</v>
      </c>
      <c r="G11030">
        <v>20260723</v>
      </c>
    </row>
    <row r="11031" spans="1:7" x14ac:dyDescent="0.2">
      <c r="A11031" s="6" t="s">
        <v>209</v>
      </c>
      <c r="B11031" s="6" t="s">
        <v>180</v>
      </c>
      <c r="C11031" s="6" t="s">
        <v>166</v>
      </c>
      <c r="D11031">
        <v>37.638027000000001</v>
      </c>
      <c r="E11031" s="6" t="s">
        <v>106</v>
      </c>
      <c r="F11031" s="6" t="s">
        <v>128</v>
      </c>
      <c r="G11031">
        <v>20260723</v>
      </c>
    </row>
    <row r="11032" spans="1:7" x14ac:dyDescent="0.2">
      <c r="A11032" s="6" t="s">
        <v>209</v>
      </c>
      <c r="B11032" s="6" t="s">
        <v>180</v>
      </c>
      <c r="C11032" s="6" t="s">
        <v>166</v>
      </c>
      <c r="D11032">
        <v>6.8798820000000003</v>
      </c>
      <c r="E11032" s="6" t="s">
        <v>108</v>
      </c>
      <c r="F11032" s="6" t="s">
        <v>129</v>
      </c>
      <c r="G11032">
        <v>20260723</v>
      </c>
    </row>
    <row r="11033" spans="1:7" x14ac:dyDescent="0.2">
      <c r="A11033" s="6" t="s">
        <v>209</v>
      </c>
      <c r="B11033" s="6" t="s">
        <v>180</v>
      </c>
      <c r="C11033" s="6" t="s">
        <v>166</v>
      </c>
      <c r="D11033">
        <v>0</v>
      </c>
      <c r="E11033" s="6" t="s">
        <v>110</v>
      </c>
      <c r="F11033" s="6" t="s">
        <v>130</v>
      </c>
      <c r="G11033">
        <v>20260723</v>
      </c>
    </row>
    <row r="11034" spans="1:7" x14ac:dyDescent="0.2">
      <c r="A11034" s="6" t="s">
        <v>209</v>
      </c>
      <c r="B11034" s="6" t="s">
        <v>180</v>
      </c>
      <c r="C11034" s="6" t="s">
        <v>166</v>
      </c>
      <c r="E11034" s="6" t="s">
        <v>132</v>
      </c>
      <c r="F11034" s="6" t="s">
        <v>131</v>
      </c>
      <c r="G11034">
        <v>20260723</v>
      </c>
    </row>
    <row r="11035" spans="1:7" x14ac:dyDescent="0.2">
      <c r="A11035" s="6" t="s">
        <v>209</v>
      </c>
      <c r="B11035" s="6" t="s">
        <v>180</v>
      </c>
      <c r="C11035" s="6" t="s">
        <v>166</v>
      </c>
      <c r="D11035">
        <v>0</v>
      </c>
      <c r="E11035" s="6" t="s">
        <v>134</v>
      </c>
      <c r="F11035" s="6" t="s">
        <v>133</v>
      </c>
      <c r="G11035">
        <v>20260723</v>
      </c>
    </row>
    <row r="11036" spans="1:7" x14ac:dyDescent="0.2">
      <c r="A11036" s="6" t="s">
        <v>209</v>
      </c>
      <c r="B11036" s="6" t="s">
        <v>180</v>
      </c>
      <c r="C11036" s="6" t="s">
        <v>166</v>
      </c>
      <c r="D11036">
        <v>3.665826</v>
      </c>
      <c r="E11036" s="6" t="s">
        <v>136</v>
      </c>
      <c r="F11036" s="6" t="s">
        <v>135</v>
      </c>
      <c r="G11036">
        <v>20260723</v>
      </c>
    </row>
    <row r="11037" spans="1:7" x14ac:dyDescent="0.2">
      <c r="A11037" s="6" t="s">
        <v>209</v>
      </c>
      <c r="B11037" s="6" t="s">
        <v>180</v>
      </c>
      <c r="C11037" s="6" t="s">
        <v>166</v>
      </c>
      <c r="D11037">
        <v>8.6083999999999994E-2</v>
      </c>
      <c r="E11037" s="6" t="s">
        <v>138</v>
      </c>
      <c r="F11037" s="6" t="s">
        <v>137</v>
      </c>
      <c r="G11037">
        <v>20260723</v>
      </c>
    </row>
    <row r="11038" spans="1:7" x14ac:dyDescent="0.2">
      <c r="A11038" s="6" t="s">
        <v>209</v>
      </c>
      <c r="B11038" s="6" t="s">
        <v>180</v>
      </c>
      <c r="C11038" s="6" t="s">
        <v>166</v>
      </c>
      <c r="D11038">
        <v>0</v>
      </c>
      <c r="E11038" s="6" t="s">
        <v>140</v>
      </c>
      <c r="F11038" s="6" t="s">
        <v>139</v>
      </c>
      <c r="G11038">
        <v>20260723</v>
      </c>
    </row>
    <row r="11039" spans="1:7" x14ac:dyDescent="0.2">
      <c r="A11039" s="6" t="s">
        <v>209</v>
      </c>
      <c r="B11039" s="6" t="s">
        <v>180</v>
      </c>
      <c r="C11039" s="6" t="s">
        <v>166</v>
      </c>
      <c r="D11039">
        <v>0.52161999999999997</v>
      </c>
      <c r="E11039" s="6" t="s">
        <v>142</v>
      </c>
      <c r="F11039" s="6" t="s">
        <v>141</v>
      </c>
      <c r="G11039">
        <v>20260723</v>
      </c>
    </row>
    <row r="11040" spans="1:7" x14ac:dyDescent="0.2">
      <c r="A11040" s="6" t="s">
        <v>209</v>
      </c>
      <c r="B11040" s="6" t="s">
        <v>180</v>
      </c>
      <c r="C11040" s="6" t="s">
        <v>166</v>
      </c>
      <c r="D11040">
        <v>0</v>
      </c>
      <c r="E11040" s="6" t="s">
        <v>52</v>
      </c>
      <c r="F11040" s="6" t="s">
        <v>143</v>
      </c>
      <c r="G11040">
        <v>20260723</v>
      </c>
    </row>
    <row r="11041" spans="1:7" x14ac:dyDescent="0.2">
      <c r="A11041" s="6" t="s">
        <v>209</v>
      </c>
      <c r="B11041" s="6" t="s">
        <v>180</v>
      </c>
      <c r="C11041" s="6" t="s">
        <v>166</v>
      </c>
      <c r="D11041">
        <v>0.64728699999999995</v>
      </c>
      <c r="E11041" s="6" t="s">
        <v>145</v>
      </c>
      <c r="F11041" s="6" t="s">
        <v>144</v>
      </c>
      <c r="G11041">
        <v>20260723</v>
      </c>
    </row>
    <row r="11042" spans="1:7" x14ac:dyDescent="0.2">
      <c r="A11042" s="6" t="s">
        <v>209</v>
      </c>
      <c r="B11042" s="6" t="s">
        <v>180</v>
      </c>
      <c r="C11042" s="6" t="s">
        <v>166</v>
      </c>
      <c r="D11042">
        <v>0</v>
      </c>
      <c r="E11042" s="6" t="s">
        <v>147</v>
      </c>
      <c r="F11042" s="6" t="s">
        <v>146</v>
      </c>
      <c r="G11042">
        <v>20260723</v>
      </c>
    </row>
    <row r="11043" spans="1:7" x14ac:dyDescent="0.2">
      <c r="A11043" s="6" t="s">
        <v>209</v>
      </c>
      <c r="B11043" s="6" t="s">
        <v>180</v>
      </c>
      <c r="C11043" s="6" t="s">
        <v>166</v>
      </c>
      <c r="D11043">
        <v>7.294467</v>
      </c>
      <c r="E11043" s="6" t="s">
        <v>149</v>
      </c>
      <c r="F11043" s="6" t="s">
        <v>148</v>
      </c>
      <c r="G11043">
        <v>20260723</v>
      </c>
    </row>
    <row r="11044" spans="1:7" x14ac:dyDescent="0.2">
      <c r="A11044" s="6" t="s">
        <v>209</v>
      </c>
      <c r="B11044" s="6" t="s">
        <v>180</v>
      </c>
      <c r="C11044" s="6" t="s">
        <v>166</v>
      </c>
      <c r="D11044">
        <v>2.1994919999999998</v>
      </c>
      <c r="E11044" s="6" t="s">
        <v>151</v>
      </c>
      <c r="F11044" s="6" t="s">
        <v>150</v>
      </c>
      <c r="G11044">
        <v>20260723</v>
      </c>
    </row>
    <row r="11045" spans="1:7" x14ac:dyDescent="0.2">
      <c r="A11045" s="6" t="s">
        <v>209</v>
      </c>
      <c r="B11045" s="6" t="s">
        <v>180</v>
      </c>
      <c r="C11045" s="6" t="s">
        <v>166</v>
      </c>
      <c r="D11045">
        <v>23.416684</v>
      </c>
      <c r="E11045" s="6" t="s">
        <v>153</v>
      </c>
      <c r="F11045" s="6" t="s">
        <v>152</v>
      </c>
      <c r="G11045">
        <v>20260723</v>
      </c>
    </row>
    <row r="11046" spans="1:7" x14ac:dyDescent="0.2">
      <c r="A11046" s="6" t="s">
        <v>209</v>
      </c>
      <c r="B11046" s="6" t="s">
        <v>180</v>
      </c>
      <c r="C11046" s="6" t="s">
        <v>166</v>
      </c>
      <c r="D11046">
        <v>38.982470999999997</v>
      </c>
      <c r="E11046" s="6" t="s">
        <v>155</v>
      </c>
      <c r="F11046" s="6" t="s">
        <v>154</v>
      </c>
      <c r="G11046">
        <v>20260723</v>
      </c>
    </row>
    <row r="11047" spans="1:7" x14ac:dyDescent="0.2">
      <c r="A11047" s="6" t="s">
        <v>209</v>
      </c>
      <c r="B11047" s="6" t="s">
        <v>180</v>
      </c>
      <c r="C11047" s="6" t="s">
        <v>166</v>
      </c>
      <c r="D11047">
        <v>0</v>
      </c>
      <c r="E11047" s="6" t="s">
        <v>157</v>
      </c>
      <c r="F11047" s="6" t="s">
        <v>156</v>
      </c>
      <c r="G11047">
        <v>20260723</v>
      </c>
    </row>
    <row r="11048" spans="1:7" x14ac:dyDescent="0.2">
      <c r="A11048" s="6" t="s">
        <v>209</v>
      </c>
      <c r="B11048" s="6" t="s">
        <v>180</v>
      </c>
      <c r="C11048" s="6" t="s">
        <v>166</v>
      </c>
      <c r="D11048">
        <v>38.982470999999997</v>
      </c>
      <c r="E11048" s="6" t="s">
        <v>159</v>
      </c>
      <c r="F11048" s="6" t="s">
        <v>158</v>
      </c>
      <c r="G11048">
        <v>20260723</v>
      </c>
    </row>
    <row r="11049" spans="1:7" x14ac:dyDescent="0.2">
      <c r="A11049" s="6" t="s">
        <v>209</v>
      </c>
      <c r="B11049" s="6" t="s">
        <v>180</v>
      </c>
      <c r="C11049" s="6" t="s">
        <v>166</v>
      </c>
      <c r="D11049">
        <v>8.5608719999999998</v>
      </c>
      <c r="E11049" s="6" t="s">
        <v>161</v>
      </c>
      <c r="F11049" s="6" t="s">
        <v>160</v>
      </c>
      <c r="G11049">
        <v>20260723</v>
      </c>
    </row>
    <row r="11050" spans="1:7" x14ac:dyDescent="0.2">
      <c r="A11050" s="6" t="s">
        <v>209</v>
      </c>
      <c r="B11050" s="6" t="s">
        <v>180</v>
      </c>
      <c r="C11050" s="6" t="s">
        <v>166</v>
      </c>
      <c r="D11050">
        <v>727.94984699999998</v>
      </c>
      <c r="E11050" s="6" t="s">
        <v>163</v>
      </c>
      <c r="F11050" s="6" t="s">
        <v>162</v>
      </c>
      <c r="G11050">
        <v>20260723</v>
      </c>
    </row>
    <row r="11051" spans="1:7" x14ac:dyDescent="0.2">
      <c r="A11051" s="6" t="s">
        <v>209</v>
      </c>
      <c r="B11051" s="6" t="s">
        <v>180</v>
      </c>
      <c r="C11051" s="6" t="s">
        <v>166</v>
      </c>
      <c r="D11051">
        <v>488.82874800000002</v>
      </c>
      <c r="E11051" s="6" t="s">
        <v>165</v>
      </c>
      <c r="F11051" s="6" t="s">
        <v>164</v>
      </c>
      <c r="G11051">
        <v>20260723</v>
      </c>
    </row>
    <row r="11052" spans="1:7" x14ac:dyDescent="0.2">
      <c r="A11052" s="6" t="s">
        <v>209</v>
      </c>
      <c r="B11052" s="6" t="s">
        <v>185</v>
      </c>
      <c r="C11052" s="6" t="s">
        <v>166</v>
      </c>
      <c r="E11052" s="6" t="s">
        <v>12</v>
      </c>
      <c r="F11052" s="6" t="s">
        <v>11</v>
      </c>
      <c r="G11052">
        <v>20260723</v>
      </c>
    </row>
    <row r="11053" spans="1:7" x14ac:dyDescent="0.2">
      <c r="A11053" s="6" t="s">
        <v>209</v>
      </c>
      <c r="B11053" s="6" t="s">
        <v>185</v>
      </c>
      <c r="C11053" s="6" t="s">
        <v>166</v>
      </c>
      <c r="E11053" s="6" t="s">
        <v>16</v>
      </c>
      <c r="F11053" s="6" t="s">
        <v>15</v>
      </c>
      <c r="G11053">
        <v>20260723</v>
      </c>
    </row>
    <row r="11054" spans="1:7" x14ac:dyDescent="0.2">
      <c r="A11054" s="6" t="s">
        <v>209</v>
      </c>
      <c r="B11054" s="6" t="s">
        <v>185</v>
      </c>
      <c r="C11054" s="6" t="s">
        <v>166</v>
      </c>
      <c r="E11054" s="6" t="s">
        <v>18</v>
      </c>
      <c r="F11054" s="6" t="s">
        <v>17</v>
      </c>
      <c r="G11054">
        <v>20260723</v>
      </c>
    </row>
    <row r="11055" spans="1:7" x14ac:dyDescent="0.2">
      <c r="A11055" s="6" t="s">
        <v>209</v>
      </c>
      <c r="B11055" s="6" t="s">
        <v>185</v>
      </c>
      <c r="C11055" s="6" t="s">
        <v>166</v>
      </c>
      <c r="D11055">
        <v>0</v>
      </c>
      <c r="E11055" s="6" t="s">
        <v>20</v>
      </c>
      <c r="F11055" s="6" t="s">
        <v>19</v>
      </c>
      <c r="G11055">
        <v>20260723</v>
      </c>
    </row>
    <row r="11056" spans="1:7" x14ac:dyDescent="0.2">
      <c r="A11056" s="6" t="s">
        <v>209</v>
      </c>
      <c r="B11056" s="6" t="s">
        <v>185</v>
      </c>
      <c r="C11056" s="6" t="s">
        <v>166</v>
      </c>
      <c r="D11056">
        <v>2.1743809999999999</v>
      </c>
      <c r="E11056" s="6" t="s">
        <v>22</v>
      </c>
      <c r="F11056" s="6" t="s">
        <v>21</v>
      </c>
      <c r="G11056">
        <v>20260723</v>
      </c>
    </row>
    <row r="11057" spans="1:7" x14ac:dyDescent="0.2">
      <c r="A11057" s="6" t="s">
        <v>209</v>
      </c>
      <c r="B11057" s="6" t="s">
        <v>185</v>
      </c>
      <c r="C11057" s="6" t="s">
        <v>166</v>
      </c>
      <c r="D11057">
        <v>0</v>
      </c>
      <c r="E11057" s="6" t="s">
        <v>24</v>
      </c>
      <c r="F11057" s="6" t="s">
        <v>23</v>
      </c>
      <c r="G11057">
        <v>20260723</v>
      </c>
    </row>
    <row r="11058" spans="1:7" x14ac:dyDescent="0.2">
      <c r="A11058" s="6" t="s">
        <v>209</v>
      </c>
      <c r="B11058" s="6" t="s">
        <v>185</v>
      </c>
      <c r="C11058" s="6" t="s">
        <v>166</v>
      </c>
      <c r="D11058">
        <v>10.355511</v>
      </c>
      <c r="E11058" s="6" t="s">
        <v>26</v>
      </c>
      <c r="F11058" s="6" t="s">
        <v>25</v>
      </c>
      <c r="G11058">
        <v>20260723</v>
      </c>
    </row>
    <row r="11059" spans="1:7" x14ac:dyDescent="0.2">
      <c r="A11059" s="6" t="s">
        <v>209</v>
      </c>
      <c r="B11059" s="6" t="s">
        <v>185</v>
      </c>
      <c r="C11059" s="6" t="s">
        <v>166</v>
      </c>
      <c r="D11059">
        <v>923.00269900000001</v>
      </c>
      <c r="E11059" s="6" t="s">
        <v>28</v>
      </c>
      <c r="F11059" s="6" t="s">
        <v>27</v>
      </c>
      <c r="G11059">
        <v>20260723</v>
      </c>
    </row>
    <row r="11060" spans="1:7" x14ac:dyDescent="0.2">
      <c r="A11060" s="6" t="s">
        <v>209</v>
      </c>
      <c r="B11060" s="6" t="s">
        <v>185</v>
      </c>
      <c r="C11060" s="6" t="s">
        <v>166</v>
      </c>
      <c r="D11060">
        <v>0.38521499999999997</v>
      </c>
      <c r="E11060" s="6" t="s">
        <v>30</v>
      </c>
      <c r="F11060" s="6" t="s">
        <v>29</v>
      </c>
      <c r="G11060">
        <v>20260723</v>
      </c>
    </row>
    <row r="11061" spans="1:7" x14ac:dyDescent="0.2">
      <c r="A11061" s="6" t="s">
        <v>209</v>
      </c>
      <c r="B11061" s="6" t="s">
        <v>185</v>
      </c>
      <c r="C11061" s="6" t="s">
        <v>166</v>
      </c>
      <c r="D11061">
        <v>83.770759999999996</v>
      </c>
      <c r="E11061" s="6" t="s">
        <v>32</v>
      </c>
      <c r="F11061" s="6" t="s">
        <v>31</v>
      </c>
      <c r="G11061">
        <v>20260723</v>
      </c>
    </row>
    <row r="11062" spans="1:7" x14ac:dyDescent="0.2">
      <c r="A11062" s="6" t="s">
        <v>209</v>
      </c>
      <c r="B11062" s="6" t="s">
        <v>185</v>
      </c>
      <c r="C11062" s="6" t="s">
        <v>166</v>
      </c>
      <c r="D11062">
        <v>214.58408399999999</v>
      </c>
      <c r="E11062" s="6" t="s">
        <v>34</v>
      </c>
      <c r="F11062" s="6" t="s">
        <v>33</v>
      </c>
      <c r="G11062">
        <v>20260723</v>
      </c>
    </row>
    <row r="11063" spans="1:7" x14ac:dyDescent="0.2">
      <c r="A11063" s="6" t="s">
        <v>209</v>
      </c>
      <c r="B11063" s="6" t="s">
        <v>185</v>
      </c>
      <c r="C11063" s="6" t="s">
        <v>166</v>
      </c>
      <c r="D11063">
        <v>149.558817</v>
      </c>
      <c r="E11063" s="6" t="s">
        <v>36</v>
      </c>
      <c r="F11063" s="6" t="s">
        <v>35</v>
      </c>
      <c r="G11063">
        <v>20260723</v>
      </c>
    </row>
    <row r="11064" spans="1:7" x14ac:dyDescent="0.2">
      <c r="A11064" s="6" t="s">
        <v>209</v>
      </c>
      <c r="B11064" s="6" t="s">
        <v>185</v>
      </c>
      <c r="C11064" s="6" t="s">
        <v>166</v>
      </c>
      <c r="D11064">
        <v>65.025267999999997</v>
      </c>
      <c r="E11064" s="6" t="s">
        <v>38</v>
      </c>
      <c r="F11064" s="6" t="s">
        <v>37</v>
      </c>
      <c r="G11064">
        <v>20260723</v>
      </c>
    </row>
    <row r="11065" spans="1:7" x14ac:dyDescent="0.2">
      <c r="A11065" s="6" t="s">
        <v>209</v>
      </c>
      <c r="B11065" s="6" t="s">
        <v>185</v>
      </c>
      <c r="C11065" s="6" t="s">
        <v>166</v>
      </c>
      <c r="D11065">
        <v>438.138553</v>
      </c>
      <c r="E11065" s="6" t="s">
        <v>40</v>
      </c>
      <c r="F11065" s="6" t="s">
        <v>39</v>
      </c>
      <c r="G11065">
        <v>20260723</v>
      </c>
    </row>
    <row r="11066" spans="1:7" x14ac:dyDescent="0.2">
      <c r="A11066" s="6" t="s">
        <v>209</v>
      </c>
      <c r="B11066" s="6" t="s">
        <v>185</v>
      </c>
      <c r="C11066" s="6" t="s">
        <v>166</v>
      </c>
      <c r="D11066">
        <v>287.40882599999998</v>
      </c>
      <c r="E11066" s="6" t="s">
        <v>42</v>
      </c>
      <c r="F11066" s="6" t="s">
        <v>41</v>
      </c>
      <c r="G11066">
        <v>20260723</v>
      </c>
    </row>
    <row r="11067" spans="1:7" x14ac:dyDescent="0.2">
      <c r="A11067" s="6" t="s">
        <v>209</v>
      </c>
      <c r="B11067" s="6" t="s">
        <v>185</v>
      </c>
      <c r="C11067" s="6" t="s">
        <v>166</v>
      </c>
      <c r="D11067">
        <v>149.96534700000001</v>
      </c>
      <c r="E11067" s="6" t="s">
        <v>44</v>
      </c>
      <c r="F11067" s="6" t="s">
        <v>43</v>
      </c>
      <c r="G11067">
        <v>20260723</v>
      </c>
    </row>
    <row r="11068" spans="1:7" x14ac:dyDescent="0.2">
      <c r="A11068" s="6" t="s">
        <v>209</v>
      </c>
      <c r="B11068" s="6" t="s">
        <v>185</v>
      </c>
      <c r="C11068" s="6" t="s">
        <v>166</v>
      </c>
      <c r="D11068">
        <v>0</v>
      </c>
      <c r="E11068" s="6" t="s">
        <v>46</v>
      </c>
      <c r="F11068" s="6" t="s">
        <v>45</v>
      </c>
      <c r="G11068">
        <v>20260723</v>
      </c>
    </row>
    <row r="11069" spans="1:7" x14ac:dyDescent="0.2">
      <c r="A11069" s="6" t="s">
        <v>209</v>
      </c>
      <c r="B11069" s="6" t="s">
        <v>185</v>
      </c>
      <c r="C11069" s="6" t="s">
        <v>166</v>
      </c>
      <c r="D11069">
        <v>0.76437999999999995</v>
      </c>
      <c r="E11069" s="6" t="s">
        <v>48</v>
      </c>
      <c r="F11069" s="6" t="s">
        <v>47</v>
      </c>
      <c r="G11069">
        <v>20260723</v>
      </c>
    </row>
    <row r="11070" spans="1:7" x14ac:dyDescent="0.2">
      <c r="A11070" s="6" t="s">
        <v>209</v>
      </c>
      <c r="B11070" s="6" t="s">
        <v>185</v>
      </c>
      <c r="C11070" s="6" t="s">
        <v>166</v>
      </c>
      <c r="D11070">
        <v>176.35976500000001</v>
      </c>
      <c r="E11070" s="6" t="s">
        <v>50</v>
      </c>
      <c r="F11070" s="6" t="s">
        <v>49</v>
      </c>
      <c r="G11070">
        <v>20260723</v>
      </c>
    </row>
    <row r="11071" spans="1:7" x14ac:dyDescent="0.2">
      <c r="A11071" s="6" t="s">
        <v>209</v>
      </c>
      <c r="B11071" s="6" t="s">
        <v>185</v>
      </c>
      <c r="C11071" s="6" t="s">
        <v>166</v>
      </c>
      <c r="D11071">
        <v>0</v>
      </c>
      <c r="E11071" s="6" t="s">
        <v>52</v>
      </c>
      <c r="F11071" s="6" t="s">
        <v>51</v>
      </c>
      <c r="G11071">
        <v>20260723</v>
      </c>
    </row>
    <row r="11072" spans="1:7" x14ac:dyDescent="0.2">
      <c r="A11072" s="6" t="s">
        <v>209</v>
      </c>
      <c r="B11072" s="6" t="s">
        <v>185</v>
      </c>
      <c r="C11072" s="6" t="s">
        <v>166</v>
      </c>
      <c r="D11072">
        <v>9.7643210000000007</v>
      </c>
      <c r="E11072" s="6" t="s">
        <v>54</v>
      </c>
      <c r="F11072" s="6" t="s">
        <v>53</v>
      </c>
      <c r="G11072">
        <v>20260723</v>
      </c>
    </row>
    <row r="11073" spans="1:7" x14ac:dyDescent="0.2">
      <c r="A11073" s="6" t="s">
        <v>209</v>
      </c>
      <c r="B11073" s="6" t="s">
        <v>185</v>
      </c>
      <c r="C11073" s="6" t="s">
        <v>166</v>
      </c>
      <c r="D11073">
        <v>0</v>
      </c>
      <c r="E11073" s="6" t="s">
        <v>56</v>
      </c>
      <c r="F11073" s="6" t="s">
        <v>55</v>
      </c>
      <c r="G11073">
        <v>20260723</v>
      </c>
    </row>
    <row r="11074" spans="1:7" x14ac:dyDescent="0.2">
      <c r="A11074" s="6" t="s">
        <v>209</v>
      </c>
      <c r="B11074" s="6" t="s">
        <v>185</v>
      </c>
      <c r="C11074" s="6" t="s">
        <v>166</v>
      </c>
      <c r="D11074">
        <v>50.035142999999998</v>
      </c>
      <c r="E11074" s="6" t="s">
        <v>58</v>
      </c>
      <c r="F11074" s="6" t="s">
        <v>57</v>
      </c>
      <c r="G11074">
        <v>20260723</v>
      </c>
    </row>
    <row r="11075" spans="1:7" x14ac:dyDescent="0.2">
      <c r="A11075" s="6" t="s">
        <v>209</v>
      </c>
      <c r="B11075" s="6" t="s">
        <v>185</v>
      </c>
      <c r="C11075" s="6" t="s">
        <v>166</v>
      </c>
      <c r="D11075">
        <v>10.391985999999999</v>
      </c>
      <c r="E11075" s="6" t="s">
        <v>60</v>
      </c>
      <c r="F11075" s="6" t="s">
        <v>59</v>
      </c>
      <c r="G11075">
        <v>20260723</v>
      </c>
    </row>
    <row r="11076" spans="1:7" x14ac:dyDescent="0.2">
      <c r="A11076" s="6" t="s">
        <v>209</v>
      </c>
      <c r="B11076" s="6" t="s">
        <v>185</v>
      </c>
      <c r="C11076" s="6" t="s">
        <v>166</v>
      </c>
      <c r="D11076">
        <v>0</v>
      </c>
      <c r="E11076" s="6" t="s">
        <v>62</v>
      </c>
      <c r="F11076" s="6" t="s">
        <v>61</v>
      </c>
      <c r="G11076">
        <v>20260723</v>
      </c>
    </row>
    <row r="11077" spans="1:7" x14ac:dyDescent="0.2">
      <c r="A11077" s="6" t="s">
        <v>209</v>
      </c>
      <c r="B11077" s="6" t="s">
        <v>185</v>
      </c>
      <c r="C11077" s="6" t="s">
        <v>166</v>
      </c>
      <c r="D11077">
        <v>10.380864000000001</v>
      </c>
      <c r="E11077" s="6" t="s">
        <v>64</v>
      </c>
      <c r="F11077" s="6" t="s">
        <v>63</v>
      </c>
      <c r="G11077">
        <v>20260723</v>
      </c>
    </row>
    <row r="11078" spans="1:7" x14ac:dyDescent="0.2">
      <c r="A11078" s="6" t="s">
        <v>209</v>
      </c>
      <c r="B11078" s="6" t="s">
        <v>185</v>
      </c>
      <c r="C11078" s="6" t="s">
        <v>166</v>
      </c>
      <c r="D11078">
        <v>1.1122E-2</v>
      </c>
      <c r="E11078" s="6" t="s">
        <v>66</v>
      </c>
      <c r="F11078" s="6" t="s">
        <v>65</v>
      </c>
      <c r="G11078">
        <v>20260723</v>
      </c>
    </row>
    <row r="11079" spans="1:7" x14ac:dyDescent="0.2">
      <c r="A11079" s="6" t="s">
        <v>209</v>
      </c>
      <c r="B11079" s="6" t="s">
        <v>185</v>
      </c>
      <c r="C11079" s="6" t="s">
        <v>166</v>
      </c>
      <c r="D11079">
        <v>14.94173</v>
      </c>
      <c r="E11079" s="6" t="s">
        <v>68</v>
      </c>
      <c r="F11079" s="6" t="s">
        <v>67</v>
      </c>
      <c r="G11079">
        <v>20260723</v>
      </c>
    </row>
    <row r="11080" spans="1:7" x14ac:dyDescent="0.2">
      <c r="A11080" s="6" t="s">
        <v>209</v>
      </c>
      <c r="B11080" s="6" t="s">
        <v>185</v>
      </c>
      <c r="C11080" s="6" t="s">
        <v>166</v>
      </c>
      <c r="D11080">
        <v>10.113402000000001</v>
      </c>
      <c r="E11080" s="6" t="s">
        <v>70</v>
      </c>
      <c r="F11080" s="6" t="s">
        <v>69</v>
      </c>
      <c r="G11080">
        <v>20260723</v>
      </c>
    </row>
    <row r="11081" spans="1:7" x14ac:dyDescent="0.2">
      <c r="A11081" s="6" t="s">
        <v>209</v>
      </c>
      <c r="B11081" s="6" t="s">
        <v>185</v>
      </c>
      <c r="C11081" s="6" t="s">
        <v>166</v>
      </c>
      <c r="D11081">
        <v>9.4790639999999993</v>
      </c>
      <c r="E11081" s="6" t="s">
        <v>72</v>
      </c>
      <c r="F11081" s="6" t="s">
        <v>71</v>
      </c>
      <c r="G11081">
        <v>20260723</v>
      </c>
    </row>
    <row r="11082" spans="1:7" x14ac:dyDescent="0.2">
      <c r="A11082" s="6" t="s">
        <v>209</v>
      </c>
      <c r="B11082" s="6" t="s">
        <v>185</v>
      </c>
      <c r="C11082" s="6" t="s">
        <v>166</v>
      </c>
      <c r="D11082">
        <v>0.63433799999999996</v>
      </c>
      <c r="E11082" s="6" t="s">
        <v>74</v>
      </c>
      <c r="F11082" s="6" t="s">
        <v>73</v>
      </c>
      <c r="G11082">
        <v>20260723</v>
      </c>
    </row>
    <row r="11083" spans="1:7" x14ac:dyDescent="0.2">
      <c r="A11083" s="6" t="s">
        <v>209</v>
      </c>
      <c r="B11083" s="6" t="s">
        <v>185</v>
      </c>
      <c r="C11083" s="6" t="s">
        <v>166</v>
      </c>
      <c r="D11083">
        <v>4.8283269999999998</v>
      </c>
      <c r="E11083" s="6" t="s">
        <v>76</v>
      </c>
      <c r="F11083" s="6" t="s">
        <v>75</v>
      </c>
      <c r="G11083">
        <v>20260723</v>
      </c>
    </row>
    <row r="11084" spans="1:7" x14ac:dyDescent="0.2">
      <c r="A11084" s="6" t="s">
        <v>209</v>
      </c>
      <c r="B11084" s="6" t="s">
        <v>185</v>
      </c>
      <c r="C11084" s="6" t="s">
        <v>166</v>
      </c>
      <c r="D11084">
        <v>3.9736050000000001</v>
      </c>
      <c r="E11084" s="6" t="s">
        <v>78</v>
      </c>
      <c r="F11084" s="6" t="s">
        <v>77</v>
      </c>
      <c r="G11084">
        <v>20260723</v>
      </c>
    </row>
    <row r="11085" spans="1:7" x14ac:dyDescent="0.2">
      <c r="A11085" s="6" t="s">
        <v>209</v>
      </c>
      <c r="B11085" s="6" t="s">
        <v>185</v>
      </c>
      <c r="C11085" s="6" t="s">
        <v>166</v>
      </c>
      <c r="D11085">
        <v>0.85472199999999998</v>
      </c>
      <c r="E11085" s="6" t="s">
        <v>80</v>
      </c>
      <c r="F11085" s="6" t="s">
        <v>79</v>
      </c>
      <c r="G11085">
        <v>20260723</v>
      </c>
    </row>
    <row r="11086" spans="1:7" x14ac:dyDescent="0.2">
      <c r="A11086" s="6" t="s">
        <v>209</v>
      </c>
      <c r="B11086" s="6" t="s">
        <v>185</v>
      </c>
      <c r="C11086" s="6" t="s">
        <v>166</v>
      </c>
      <c r="D11086">
        <v>0</v>
      </c>
      <c r="E11086" s="6" t="s">
        <v>82</v>
      </c>
      <c r="F11086" s="6" t="s">
        <v>81</v>
      </c>
      <c r="G11086">
        <v>20260723</v>
      </c>
    </row>
    <row r="11087" spans="1:7" x14ac:dyDescent="0.2">
      <c r="A11087" s="6" t="s">
        <v>209</v>
      </c>
      <c r="B11087" s="6" t="s">
        <v>185</v>
      </c>
      <c r="C11087" s="6" t="s">
        <v>166</v>
      </c>
      <c r="D11087">
        <v>0</v>
      </c>
      <c r="E11087" s="6" t="s">
        <v>84</v>
      </c>
      <c r="F11087" s="6" t="s">
        <v>83</v>
      </c>
      <c r="G11087">
        <v>20260723</v>
      </c>
    </row>
    <row r="11088" spans="1:7" x14ac:dyDescent="0.2">
      <c r="A11088" s="6" t="s">
        <v>209</v>
      </c>
      <c r="B11088" s="6" t="s">
        <v>185</v>
      </c>
      <c r="C11088" s="6" t="s">
        <v>166</v>
      </c>
      <c r="D11088">
        <v>141.25361899999999</v>
      </c>
      <c r="E11088" s="6" t="s">
        <v>86</v>
      </c>
      <c r="F11088" s="6" t="s">
        <v>85</v>
      </c>
      <c r="G11088">
        <v>20260723</v>
      </c>
    </row>
    <row r="11089" spans="1:7" x14ac:dyDescent="0.2">
      <c r="A11089" s="6" t="s">
        <v>209</v>
      </c>
      <c r="B11089" s="6" t="s">
        <v>185</v>
      </c>
      <c r="C11089" s="6" t="s">
        <v>166</v>
      </c>
      <c r="D11089">
        <v>1.027884</v>
      </c>
      <c r="E11089" s="6" t="s">
        <v>88</v>
      </c>
      <c r="F11089" s="6" t="s">
        <v>87</v>
      </c>
      <c r="G11089">
        <v>20260723</v>
      </c>
    </row>
    <row r="11090" spans="1:7" x14ac:dyDescent="0.2">
      <c r="A11090" s="6" t="s">
        <v>209</v>
      </c>
      <c r="B11090" s="6" t="s">
        <v>185</v>
      </c>
      <c r="C11090" s="6" t="s">
        <v>166</v>
      </c>
      <c r="D11090">
        <v>5.6868160000000003</v>
      </c>
      <c r="E11090" s="6" t="s">
        <v>90</v>
      </c>
      <c r="F11090" s="6" t="s">
        <v>89</v>
      </c>
      <c r="G11090">
        <v>20260723</v>
      </c>
    </row>
    <row r="11091" spans="1:7" x14ac:dyDescent="0.2">
      <c r="A11091" s="6" t="s">
        <v>209</v>
      </c>
      <c r="B11091" s="6" t="s">
        <v>185</v>
      </c>
      <c r="C11091" s="6" t="s">
        <v>166</v>
      </c>
      <c r="D11091">
        <v>12.743714000000001</v>
      </c>
      <c r="E11091" s="6" t="s">
        <v>92</v>
      </c>
      <c r="F11091" s="6" t="s">
        <v>91</v>
      </c>
      <c r="G11091">
        <v>20260723</v>
      </c>
    </row>
    <row r="11092" spans="1:7" x14ac:dyDescent="0.2">
      <c r="A11092" s="6" t="s">
        <v>209</v>
      </c>
      <c r="B11092" s="6" t="s">
        <v>185</v>
      </c>
      <c r="C11092" s="6" t="s">
        <v>166</v>
      </c>
      <c r="D11092">
        <v>0</v>
      </c>
      <c r="E11092" s="6" t="s">
        <v>94</v>
      </c>
      <c r="F11092" s="6" t="s">
        <v>93</v>
      </c>
      <c r="G11092">
        <v>20260723</v>
      </c>
    </row>
    <row r="11093" spans="1:7" x14ac:dyDescent="0.2">
      <c r="A11093" s="6" t="s">
        <v>209</v>
      </c>
      <c r="B11093" s="6" t="s">
        <v>185</v>
      </c>
      <c r="C11093" s="6" t="s">
        <v>166</v>
      </c>
      <c r="D11093">
        <v>35.921923</v>
      </c>
      <c r="E11093" s="6" t="s">
        <v>96</v>
      </c>
      <c r="F11093" s="6" t="s">
        <v>95</v>
      </c>
      <c r="G11093">
        <v>20260723</v>
      </c>
    </row>
    <row r="11094" spans="1:7" x14ac:dyDescent="0.2">
      <c r="A11094" s="6" t="s">
        <v>209</v>
      </c>
      <c r="B11094" s="6" t="s">
        <v>185</v>
      </c>
      <c r="C11094" s="6" t="s">
        <v>166</v>
      </c>
      <c r="D11094">
        <v>3.5477150000000002</v>
      </c>
      <c r="E11094" s="6" t="s">
        <v>98</v>
      </c>
      <c r="F11094" s="6" t="s">
        <v>97</v>
      </c>
      <c r="G11094">
        <v>20260723</v>
      </c>
    </row>
    <row r="11095" spans="1:7" x14ac:dyDescent="0.2">
      <c r="A11095" s="6" t="s">
        <v>209</v>
      </c>
      <c r="B11095" s="6" t="s">
        <v>185</v>
      </c>
      <c r="C11095" s="6" t="s">
        <v>166</v>
      </c>
      <c r="D11095">
        <v>1211.0831209999999</v>
      </c>
      <c r="E11095" s="6" t="s">
        <v>100</v>
      </c>
      <c r="F11095" s="6" t="s">
        <v>99</v>
      </c>
      <c r="G11095">
        <v>20260723</v>
      </c>
    </row>
    <row r="11096" spans="1:7" x14ac:dyDescent="0.2">
      <c r="A11096" s="6" t="s">
        <v>209</v>
      </c>
      <c r="B11096" s="6" t="s">
        <v>185</v>
      </c>
      <c r="C11096" s="6" t="s">
        <v>166</v>
      </c>
      <c r="E11096" s="6" t="s">
        <v>102</v>
      </c>
      <c r="F11096" s="6" t="s">
        <v>101</v>
      </c>
      <c r="G11096">
        <v>20260723</v>
      </c>
    </row>
    <row r="11097" spans="1:7" x14ac:dyDescent="0.2">
      <c r="A11097" s="6" t="s">
        <v>209</v>
      </c>
      <c r="B11097" s="6" t="s">
        <v>185</v>
      </c>
      <c r="C11097" s="6" t="s">
        <v>166</v>
      </c>
      <c r="D11097">
        <v>566.38044000000002</v>
      </c>
      <c r="E11097" s="6" t="s">
        <v>167</v>
      </c>
      <c r="F11097" s="6" t="s">
        <v>103</v>
      </c>
      <c r="G11097">
        <v>20260723</v>
      </c>
    </row>
    <row r="11098" spans="1:7" x14ac:dyDescent="0.2">
      <c r="A11098" s="6" t="s">
        <v>209</v>
      </c>
      <c r="B11098" s="6" t="s">
        <v>185</v>
      </c>
      <c r="C11098" s="6" t="s">
        <v>166</v>
      </c>
      <c r="D11098">
        <v>469.76206300000001</v>
      </c>
      <c r="E11098" s="6" t="s">
        <v>168</v>
      </c>
      <c r="F11098" s="6" t="s">
        <v>104</v>
      </c>
      <c r="G11098">
        <v>20260723</v>
      </c>
    </row>
    <row r="11099" spans="1:7" x14ac:dyDescent="0.2">
      <c r="A11099" s="6" t="s">
        <v>209</v>
      </c>
      <c r="B11099" s="6" t="s">
        <v>185</v>
      </c>
      <c r="C11099" s="6" t="s">
        <v>166</v>
      </c>
      <c r="D11099">
        <v>0</v>
      </c>
      <c r="E11099" s="6" t="s">
        <v>106</v>
      </c>
      <c r="F11099" s="6" t="s">
        <v>105</v>
      </c>
      <c r="G11099">
        <v>20260723</v>
      </c>
    </row>
    <row r="11100" spans="1:7" x14ac:dyDescent="0.2">
      <c r="A11100" s="6" t="s">
        <v>209</v>
      </c>
      <c r="B11100" s="6" t="s">
        <v>185</v>
      </c>
      <c r="C11100" s="6" t="s">
        <v>166</v>
      </c>
      <c r="D11100">
        <v>452.240568</v>
      </c>
      <c r="E11100" s="6" t="s">
        <v>108</v>
      </c>
      <c r="F11100" s="6" t="s">
        <v>107</v>
      </c>
      <c r="G11100">
        <v>20260723</v>
      </c>
    </row>
    <row r="11101" spans="1:7" x14ac:dyDescent="0.2">
      <c r="A11101" s="6" t="s">
        <v>209</v>
      </c>
      <c r="B11101" s="6" t="s">
        <v>185</v>
      </c>
      <c r="C11101" s="6" t="s">
        <v>166</v>
      </c>
      <c r="D11101">
        <v>17.521495000000002</v>
      </c>
      <c r="E11101" s="6" t="s">
        <v>110</v>
      </c>
      <c r="F11101" s="6" t="s">
        <v>109</v>
      </c>
      <c r="G11101">
        <v>20260723</v>
      </c>
    </row>
    <row r="11102" spans="1:7" x14ac:dyDescent="0.2">
      <c r="A11102" s="6" t="s">
        <v>209</v>
      </c>
      <c r="B11102" s="6" t="s">
        <v>185</v>
      </c>
      <c r="C11102" s="6" t="s">
        <v>166</v>
      </c>
      <c r="D11102">
        <v>96.618376999999995</v>
      </c>
      <c r="E11102" s="6" t="s">
        <v>112</v>
      </c>
      <c r="F11102" s="6" t="s">
        <v>111</v>
      </c>
      <c r="G11102">
        <v>20260723</v>
      </c>
    </row>
    <row r="11103" spans="1:7" x14ac:dyDescent="0.2">
      <c r="A11103" s="6" t="s">
        <v>209</v>
      </c>
      <c r="B11103" s="6" t="s">
        <v>185</v>
      </c>
      <c r="C11103" s="6" t="s">
        <v>166</v>
      </c>
      <c r="D11103">
        <v>0</v>
      </c>
      <c r="E11103" s="6" t="s">
        <v>106</v>
      </c>
      <c r="F11103" s="6" t="s">
        <v>113</v>
      </c>
      <c r="G11103">
        <v>20260723</v>
      </c>
    </row>
    <row r="11104" spans="1:7" x14ac:dyDescent="0.2">
      <c r="A11104" s="6" t="s">
        <v>209</v>
      </c>
      <c r="B11104" s="6" t="s">
        <v>185</v>
      </c>
      <c r="C11104" s="6" t="s">
        <v>166</v>
      </c>
      <c r="D11104">
        <v>92.585954999999998</v>
      </c>
      <c r="E11104" s="6" t="s">
        <v>108</v>
      </c>
      <c r="F11104" s="6" t="s">
        <v>114</v>
      </c>
      <c r="G11104">
        <v>20260723</v>
      </c>
    </row>
    <row r="11105" spans="1:7" x14ac:dyDescent="0.2">
      <c r="A11105" s="6" t="s">
        <v>209</v>
      </c>
      <c r="B11105" s="6" t="s">
        <v>185</v>
      </c>
      <c r="C11105" s="6" t="s">
        <v>166</v>
      </c>
      <c r="D11105">
        <v>4.0324210000000003</v>
      </c>
      <c r="E11105" s="6" t="s">
        <v>110</v>
      </c>
      <c r="F11105" s="6" t="s">
        <v>115</v>
      </c>
      <c r="G11105">
        <v>20260723</v>
      </c>
    </row>
    <row r="11106" spans="1:7" x14ac:dyDescent="0.2">
      <c r="A11106" s="6" t="s">
        <v>209</v>
      </c>
      <c r="B11106" s="6" t="s">
        <v>185</v>
      </c>
      <c r="C11106" s="6" t="s">
        <v>166</v>
      </c>
      <c r="D11106">
        <v>34.538628000000003</v>
      </c>
      <c r="E11106" s="6" t="s">
        <v>117</v>
      </c>
      <c r="F11106" s="6" t="s">
        <v>116</v>
      </c>
      <c r="G11106">
        <v>20260723</v>
      </c>
    </row>
    <row r="11107" spans="1:7" x14ac:dyDescent="0.2">
      <c r="A11107" s="6" t="s">
        <v>209</v>
      </c>
      <c r="B11107" s="6" t="s">
        <v>185</v>
      </c>
      <c r="C11107" s="6" t="s">
        <v>166</v>
      </c>
      <c r="D11107">
        <v>22.466191999999999</v>
      </c>
      <c r="E11107" s="6" t="s">
        <v>119</v>
      </c>
      <c r="F11107" s="6" t="s">
        <v>118</v>
      </c>
      <c r="G11107">
        <v>20260723</v>
      </c>
    </row>
    <row r="11108" spans="1:7" x14ac:dyDescent="0.2">
      <c r="A11108" s="6" t="s">
        <v>209</v>
      </c>
      <c r="B11108" s="6" t="s">
        <v>185</v>
      </c>
      <c r="C11108" s="6" t="s">
        <v>166</v>
      </c>
      <c r="D11108">
        <v>0</v>
      </c>
      <c r="E11108" s="6" t="s">
        <v>106</v>
      </c>
      <c r="F11108" s="6" t="s">
        <v>120</v>
      </c>
      <c r="G11108">
        <v>20260723</v>
      </c>
    </row>
    <row r="11109" spans="1:7" x14ac:dyDescent="0.2">
      <c r="A11109" s="6" t="s">
        <v>209</v>
      </c>
      <c r="B11109" s="6" t="s">
        <v>185</v>
      </c>
      <c r="C11109" s="6" t="s">
        <v>166</v>
      </c>
      <c r="D11109">
        <v>21.469182</v>
      </c>
      <c r="E11109" s="6" t="s">
        <v>108</v>
      </c>
      <c r="F11109" s="6" t="s">
        <v>121</v>
      </c>
      <c r="G11109">
        <v>20260723</v>
      </c>
    </row>
    <row r="11110" spans="1:7" x14ac:dyDescent="0.2">
      <c r="A11110" s="6" t="s">
        <v>209</v>
      </c>
      <c r="B11110" s="6" t="s">
        <v>185</v>
      </c>
      <c r="C11110" s="6" t="s">
        <v>166</v>
      </c>
      <c r="D11110">
        <v>0.99700999999999995</v>
      </c>
      <c r="E11110" s="6" t="s">
        <v>110</v>
      </c>
      <c r="F11110" s="6" t="s">
        <v>122</v>
      </c>
      <c r="G11110">
        <v>20260723</v>
      </c>
    </row>
    <row r="11111" spans="1:7" x14ac:dyDescent="0.2">
      <c r="A11111" s="6" t="s">
        <v>209</v>
      </c>
      <c r="B11111" s="6" t="s">
        <v>185</v>
      </c>
      <c r="C11111" s="6" t="s">
        <v>166</v>
      </c>
      <c r="D11111">
        <v>12.072436</v>
      </c>
      <c r="E11111" s="6" t="s">
        <v>169</v>
      </c>
      <c r="F11111" s="6" t="s">
        <v>123</v>
      </c>
      <c r="G11111">
        <v>20260723</v>
      </c>
    </row>
    <row r="11112" spans="1:7" x14ac:dyDescent="0.2">
      <c r="A11112" s="6" t="s">
        <v>209</v>
      </c>
      <c r="B11112" s="6" t="s">
        <v>185</v>
      </c>
      <c r="C11112" s="6" t="s">
        <v>166</v>
      </c>
      <c r="D11112">
        <v>0</v>
      </c>
      <c r="E11112" s="6" t="s">
        <v>106</v>
      </c>
      <c r="F11112" s="6" t="s">
        <v>124</v>
      </c>
      <c r="G11112">
        <v>20260723</v>
      </c>
    </row>
    <row r="11113" spans="1:7" x14ac:dyDescent="0.2">
      <c r="A11113" s="6" t="s">
        <v>209</v>
      </c>
      <c r="B11113" s="6" t="s">
        <v>185</v>
      </c>
      <c r="C11113" s="6" t="s">
        <v>166</v>
      </c>
      <c r="D11113">
        <v>11.227071</v>
      </c>
      <c r="E11113" s="6" t="s">
        <v>108</v>
      </c>
      <c r="F11113" s="6" t="s">
        <v>125</v>
      </c>
      <c r="G11113">
        <v>20260723</v>
      </c>
    </row>
    <row r="11114" spans="1:7" x14ac:dyDescent="0.2">
      <c r="A11114" s="6" t="s">
        <v>209</v>
      </c>
      <c r="B11114" s="6" t="s">
        <v>185</v>
      </c>
      <c r="C11114" s="6" t="s">
        <v>166</v>
      </c>
      <c r="D11114">
        <v>0.84536599999999995</v>
      </c>
      <c r="E11114" s="6" t="s">
        <v>110</v>
      </c>
      <c r="F11114" s="6" t="s">
        <v>126</v>
      </c>
      <c r="G11114">
        <v>20260723</v>
      </c>
    </row>
    <row r="11115" spans="1:7" x14ac:dyDescent="0.2">
      <c r="A11115" s="6" t="s">
        <v>209</v>
      </c>
      <c r="B11115" s="6" t="s">
        <v>185</v>
      </c>
      <c r="C11115" s="6" t="s">
        <v>166</v>
      </c>
      <c r="D11115">
        <v>50.035142999999998</v>
      </c>
      <c r="E11115" s="6" t="s">
        <v>170</v>
      </c>
      <c r="F11115" s="6" t="s">
        <v>127</v>
      </c>
      <c r="G11115">
        <v>20260723</v>
      </c>
    </row>
    <row r="11116" spans="1:7" x14ac:dyDescent="0.2">
      <c r="A11116" s="6" t="s">
        <v>209</v>
      </c>
      <c r="B11116" s="6" t="s">
        <v>185</v>
      </c>
      <c r="C11116" s="6" t="s">
        <v>166</v>
      </c>
      <c r="D11116">
        <v>42.863664999999997</v>
      </c>
      <c r="E11116" s="6" t="s">
        <v>106</v>
      </c>
      <c r="F11116" s="6" t="s">
        <v>128</v>
      </c>
      <c r="G11116">
        <v>20260723</v>
      </c>
    </row>
    <row r="11117" spans="1:7" x14ac:dyDescent="0.2">
      <c r="A11117" s="6" t="s">
        <v>209</v>
      </c>
      <c r="B11117" s="6" t="s">
        <v>185</v>
      </c>
      <c r="C11117" s="6" t="s">
        <v>166</v>
      </c>
      <c r="D11117">
        <v>7.1714779999999996</v>
      </c>
      <c r="E11117" s="6" t="s">
        <v>108</v>
      </c>
      <c r="F11117" s="6" t="s">
        <v>129</v>
      </c>
      <c r="G11117">
        <v>20260723</v>
      </c>
    </row>
    <row r="11118" spans="1:7" x14ac:dyDescent="0.2">
      <c r="A11118" s="6" t="s">
        <v>209</v>
      </c>
      <c r="B11118" s="6" t="s">
        <v>185</v>
      </c>
      <c r="C11118" s="6" t="s">
        <v>166</v>
      </c>
      <c r="D11118">
        <v>0</v>
      </c>
      <c r="E11118" s="6" t="s">
        <v>110</v>
      </c>
      <c r="F11118" s="6" t="s">
        <v>130</v>
      </c>
      <c r="G11118">
        <v>20260723</v>
      </c>
    </row>
    <row r="11119" spans="1:7" x14ac:dyDescent="0.2">
      <c r="A11119" s="6" t="s">
        <v>209</v>
      </c>
      <c r="B11119" s="6" t="s">
        <v>185</v>
      </c>
      <c r="C11119" s="6" t="s">
        <v>166</v>
      </c>
      <c r="E11119" s="6" t="s">
        <v>132</v>
      </c>
      <c r="F11119" s="6" t="s">
        <v>131</v>
      </c>
      <c r="G11119">
        <v>20260723</v>
      </c>
    </row>
    <row r="11120" spans="1:7" x14ac:dyDescent="0.2">
      <c r="A11120" s="6" t="s">
        <v>209</v>
      </c>
      <c r="B11120" s="6" t="s">
        <v>185</v>
      </c>
      <c r="C11120" s="6" t="s">
        <v>166</v>
      </c>
      <c r="D11120">
        <v>0</v>
      </c>
      <c r="E11120" s="6" t="s">
        <v>134</v>
      </c>
      <c r="F11120" s="6" t="s">
        <v>133</v>
      </c>
      <c r="G11120">
        <v>20260723</v>
      </c>
    </row>
    <row r="11121" spans="1:7" x14ac:dyDescent="0.2">
      <c r="A11121" s="6" t="s">
        <v>209</v>
      </c>
      <c r="B11121" s="6" t="s">
        <v>185</v>
      </c>
      <c r="C11121" s="6" t="s">
        <v>166</v>
      </c>
      <c r="D11121">
        <v>3.6628479999999999</v>
      </c>
      <c r="E11121" s="6" t="s">
        <v>136</v>
      </c>
      <c r="F11121" s="6" t="s">
        <v>135</v>
      </c>
      <c r="G11121">
        <v>20260723</v>
      </c>
    </row>
    <row r="11122" spans="1:7" x14ac:dyDescent="0.2">
      <c r="A11122" s="6" t="s">
        <v>209</v>
      </c>
      <c r="B11122" s="6" t="s">
        <v>185</v>
      </c>
      <c r="C11122" s="6" t="s">
        <v>166</v>
      </c>
      <c r="D11122">
        <v>6.8276000000000003E-2</v>
      </c>
      <c r="E11122" s="6" t="s">
        <v>138</v>
      </c>
      <c r="F11122" s="6" t="s">
        <v>137</v>
      </c>
      <c r="G11122">
        <v>20260723</v>
      </c>
    </row>
    <row r="11123" spans="1:7" x14ac:dyDescent="0.2">
      <c r="A11123" s="6" t="s">
        <v>209</v>
      </c>
      <c r="B11123" s="6" t="s">
        <v>185</v>
      </c>
      <c r="C11123" s="6" t="s">
        <v>166</v>
      </c>
      <c r="D11123">
        <v>0</v>
      </c>
      <c r="E11123" s="6" t="s">
        <v>140</v>
      </c>
      <c r="F11123" s="6" t="s">
        <v>139</v>
      </c>
      <c r="G11123">
        <v>20260723</v>
      </c>
    </row>
    <row r="11124" spans="1:7" x14ac:dyDescent="0.2">
      <c r="A11124" s="6" t="s">
        <v>209</v>
      </c>
      <c r="B11124" s="6" t="s">
        <v>185</v>
      </c>
      <c r="C11124" s="6" t="s">
        <v>166</v>
      </c>
      <c r="D11124">
        <v>0.12992500000000001</v>
      </c>
      <c r="E11124" s="6" t="s">
        <v>142</v>
      </c>
      <c r="F11124" s="6" t="s">
        <v>141</v>
      </c>
      <c r="G11124">
        <v>20260723</v>
      </c>
    </row>
    <row r="11125" spans="1:7" x14ac:dyDescent="0.2">
      <c r="A11125" s="6" t="s">
        <v>209</v>
      </c>
      <c r="B11125" s="6" t="s">
        <v>185</v>
      </c>
      <c r="C11125" s="6" t="s">
        <v>166</v>
      </c>
      <c r="D11125">
        <v>7.8449000000000005E-2</v>
      </c>
      <c r="E11125" s="6" t="s">
        <v>52</v>
      </c>
      <c r="F11125" s="6" t="s">
        <v>143</v>
      </c>
      <c r="G11125">
        <v>20260723</v>
      </c>
    </row>
    <row r="11126" spans="1:7" x14ac:dyDescent="0.2">
      <c r="A11126" s="6" t="s">
        <v>209</v>
      </c>
      <c r="B11126" s="6" t="s">
        <v>185</v>
      </c>
      <c r="C11126" s="6" t="s">
        <v>166</v>
      </c>
      <c r="D11126">
        <v>0.20634</v>
      </c>
      <c r="E11126" s="6" t="s">
        <v>145</v>
      </c>
      <c r="F11126" s="6" t="s">
        <v>144</v>
      </c>
      <c r="G11126">
        <v>20260723</v>
      </c>
    </row>
    <row r="11127" spans="1:7" x14ac:dyDescent="0.2">
      <c r="A11127" s="6" t="s">
        <v>209</v>
      </c>
      <c r="B11127" s="6" t="s">
        <v>185</v>
      </c>
      <c r="C11127" s="6" t="s">
        <v>166</v>
      </c>
      <c r="D11127">
        <v>0</v>
      </c>
      <c r="E11127" s="6" t="s">
        <v>147</v>
      </c>
      <c r="F11127" s="6" t="s">
        <v>146</v>
      </c>
      <c r="G11127">
        <v>20260723</v>
      </c>
    </row>
    <row r="11128" spans="1:7" x14ac:dyDescent="0.2">
      <c r="A11128" s="6" t="s">
        <v>209</v>
      </c>
      <c r="B11128" s="6" t="s">
        <v>185</v>
      </c>
      <c r="C11128" s="6" t="s">
        <v>166</v>
      </c>
      <c r="D11128">
        <v>5.4929810000000003</v>
      </c>
      <c r="E11128" s="6" t="s">
        <v>149</v>
      </c>
      <c r="F11128" s="6" t="s">
        <v>148</v>
      </c>
      <c r="G11128">
        <v>20260723</v>
      </c>
    </row>
    <row r="11129" spans="1:7" x14ac:dyDescent="0.2">
      <c r="A11129" s="6" t="s">
        <v>209</v>
      </c>
      <c r="B11129" s="6" t="s">
        <v>185</v>
      </c>
      <c r="C11129" s="6" t="s">
        <v>166</v>
      </c>
      <c r="D11129">
        <v>1.475741</v>
      </c>
      <c r="E11129" s="6" t="s">
        <v>151</v>
      </c>
      <c r="F11129" s="6" t="s">
        <v>150</v>
      </c>
      <c r="G11129">
        <v>20260723</v>
      </c>
    </row>
    <row r="11130" spans="1:7" x14ac:dyDescent="0.2">
      <c r="A11130" s="6" t="s">
        <v>209</v>
      </c>
      <c r="B11130" s="6" t="s">
        <v>185</v>
      </c>
      <c r="C11130" s="6" t="s">
        <v>166</v>
      </c>
      <c r="D11130">
        <v>22.558333999999999</v>
      </c>
      <c r="E11130" s="6" t="s">
        <v>153</v>
      </c>
      <c r="F11130" s="6" t="s">
        <v>152</v>
      </c>
      <c r="G11130">
        <v>20260723</v>
      </c>
    </row>
    <row r="11131" spans="1:7" x14ac:dyDescent="0.2">
      <c r="A11131" s="6" t="s">
        <v>209</v>
      </c>
      <c r="B11131" s="6" t="s">
        <v>185</v>
      </c>
      <c r="C11131" s="6" t="s">
        <v>166</v>
      </c>
      <c r="D11131">
        <v>37.853768000000002</v>
      </c>
      <c r="E11131" s="6" t="s">
        <v>155</v>
      </c>
      <c r="F11131" s="6" t="s">
        <v>154</v>
      </c>
      <c r="G11131">
        <v>20260723</v>
      </c>
    </row>
    <row r="11132" spans="1:7" x14ac:dyDescent="0.2">
      <c r="A11132" s="6" t="s">
        <v>209</v>
      </c>
      <c r="B11132" s="6" t="s">
        <v>185</v>
      </c>
      <c r="C11132" s="6" t="s">
        <v>166</v>
      </c>
      <c r="D11132">
        <v>0</v>
      </c>
      <c r="E11132" s="6" t="s">
        <v>157</v>
      </c>
      <c r="F11132" s="6" t="s">
        <v>156</v>
      </c>
      <c r="G11132">
        <v>20260723</v>
      </c>
    </row>
    <row r="11133" spans="1:7" x14ac:dyDescent="0.2">
      <c r="A11133" s="6" t="s">
        <v>209</v>
      </c>
      <c r="B11133" s="6" t="s">
        <v>185</v>
      </c>
      <c r="C11133" s="6" t="s">
        <v>166</v>
      </c>
      <c r="D11133">
        <v>37.853768000000002</v>
      </c>
      <c r="E11133" s="6" t="s">
        <v>159</v>
      </c>
      <c r="F11133" s="6" t="s">
        <v>158</v>
      </c>
      <c r="G11133">
        <v>20260723</v>
      </c>
    </row>
    <row r="11134" spans="1:7" x14ac:dyDescent="0.2">
      <c r="A11134" s="6" t="s">
        <v>209</v>
      </c>
      <c r="B11134" s="6" t="s">
        <v>185</v>
      </c>
      <c r="C11134" s="6" t="s">
        <v>166</v>
      </c>
      <c r="D11134">
        <v>10.677441999999999</v>
      </c>
      <c r="E11134" s="6" t="s">
        <v>161</v>
      </c>
      <c r="F11134" s="6" t="s">
        <v>160</v>
      </c>
      <c r="G11134">
        <v>20260723</v>
      </c>
    </row>
    <row r="11135" spans="1:7" x14ac:dyDescent="0.2">
      <c r="A11135" s="6" t="s">
        <v>209</v>
      </c>
      <c r="B11135" s="6" t="s">
        <v>185</v>
      </c>
      <c r="C11135" s="6" t="s">
        <v>166</v>
      </c>
      <c r="D11135">
        <v>733.15831400000002</v>
      </c>
      <c r="E11135" s="6" t="s">
        <v>163</v>
      </c>
      <c r="F11135" s="6" t="s">
        <v>162</v>
      </c>
      <c r="G11135">
        <v>20260723</v>
      </c>
    </row>
    <row r="11136" spans="1:7" x14ac:dyDescent="0.2">
      <c r="A11136" s="6" t="s">
        <v>209</v>
      </c>
      <c r="B11136" s="6" t="s">
        <v>185</v>
      </c>
      <c r="C11136" s="6" t="s">
        <v>166</v>
      </c>
      <c r="D11136">
        <v>477.92480599999999</v>
      </c>
      <c r="E11136" s="6" t="s">
        <v>165</v>
      </c>
      <c r="F11136" s="6" t="s">
        <v>164</v>
      </c>
      <c r="G11136">
        <v>20260723</v>
      </c>
    </row>
    <row r="11137" spans="1:7" x14ac:dyDescent="0.2">
      <c r="A11137" s="6" t="s">
        <v>209</v>
      </c>
      <c r="B11137" s="6" t="s">
        <v>188</v>
      </c>
      <c r="C11137" s="6" t="s">
        <v>166</v>
      </c>
      <c r="E11137" s="6" t="s">
        <v>12</v>
      </c>
      <c r="F11137" s="6" t="s">
        <v>11</v>
      </c>
      <c r="G11137">
        <v>20260723</v>
      </c>
    </row>
    <row r="11138" spans="1:7" x14ac:dyDescent="0.2">
      <c r="A11138" s="6" t="s">
        <v>209</v>
      </c>
      <c r="B11138" s="6" t="s">
        <v>188</v>
      </c>
      <c r="C11138" s="6" t="s">
        <v>166</v>
      </c>
      <c r="E11138" s="6" t="s">
        <v>16</v>
      </c>
      <c r="F11138" s="6" t="s">
        <v>15</v>
      </c>
      <c r="G11138">
        <v>20260723</v>
      </c>
    </row>
    <row r="11139" spans="1:7" x14ac:dyDescent="0.2">
      <c r="A11139" s="6" t="s">
        <v>209</v>
      </c>
      <c r="B11139" s="6" t="s">
        <v>188</v>
      </c>
      <c r="C11139" s="6" t="s">
        <v>166</v>
      </c>
      <c r="E11139" s="6" t="s">
        <v>18</v>
      </c>
      <c r="F11139" s="6" t="s">
        <v>17</v>
      </c>
      <c r="G11139">
        <v>20260723</v>
      </c>
    </row>
    <row r="11140" spans="1:7" x14ac:dyDescent="0.2">
      <c r="A11140" s="6" t="s">
        <v>209</v>
      </c>
      <c r="B11140" s="6" t="s">
        <v>188</v>
      </c>
      <c r="C11140" s="6" t="s">
        <v>166</v>
      </c>
      <c r="D11140">
        <v>0</v>
      </c>
      <c r="E11140" s="6" t="s">
        <v>20</v>
      </c>
      <c r="F11140" s="6" t="s">
        <v>19</v>
      </c>
      <c r="G11140">
        <v>20260723</v>
      </c>
    </row>
    <row r="11141" spans="1:7" x14ac:dyDescent="0.2">
      <c r="A11141" s="6" t="s">
        <v>209</v>
      </c>
      <c r="B11141" s="6" t="s">
        <v>188</v>
      </c>
      <c r="C11141" s="6" t="s">
        <v>166</v>
      </c>
      <c r="D11141">
        <v>1.58396</v>
      </c>
      <c r="E11141" s="6" t="s">
        <v>22</v>
      </c>
      <c r="F11141" s="6" t="s">
        <v>21</v>
      </c>
      <c r="G11141">
        <v>20260723</v>
      </c>
    </row>
    <row r="11142" spans="1:7" x14ac:dyDescent="0.2">
      <c r="A11142" s="6" t="s">
        <v>209</v>
      </c>
      <c r="B11142" s="6" t="s">
        <v>188</v>
      </c>
      <c r="C11142" s="6" t="s">
        <v>166</v>
      </c>
      <c r="D11142">
        <v>0</v>
      </c>
      <c r="E11142" s="6" t="s">
        <v>24</v>
      </c>
      <c r="F11142" s="6" t="s">
        <v>23</v>
      </c>
      <c r="G11142">
        <v>20260723</v>
      </c>
    </row>
    <row r="11143" spans="1:7" x14ac:dyDescent="0.2">
      <c r="A11143" s="6" t="s">
        <v>209</v>
      </c>
      <c r="B11143" s="6" t="s">
        <v>188</v>
      </c>
      <c r="C11143" s="6" t="s">
        <v>166</v>
      </c>
      <c r="D11143">
        <v>13.057672999999999</v>
      </c>
      <c r="E11143" s="6" t="s">
        <v>26</v>
      </c>
      <c r="F11143" s="6" t="s">
        <v>25</v>
      </c>
      <c r="G11143">
        <v>20260723</v>
      </c>
    </row>
    <row r="11144" spans="1:7" x14ac:dyDescent="0.2">
      <c r="A11144" s="6" t="s">
        <v>209</v>
      </c>
      <c r="B11144" s="6" t="s">
        <v>188</v>
      </c>
      <c r="C11144" s="6" t="s">
        <v>166</v>
      </c>
      <c r="D11144">
        <v>850.87001999999995</v>
      </c>
      <c r="E11144" s="6" t="s">
        <v>28</v>
      </c>
      <c r="F11144" s="6" t="s">
        <v>27</v>
      </c>
      <c r="G11144">
        <v>20260723</v>
      </c>
    </row>
    <row r="11145" spans="1:7" x14ac:dyDescent="0.2">
      <c r="A11145" s="6" t="s">
        <v>209</v>
      </c>
      <c r="B11145" s="6" t="s">
        <v>188</v>
      </c>
      <c r="C11145" s="6" t="s">
        <v>166</v>
      </c>
      <c r="D11145">
        <v>0</v>
      </c>
      <c r="E11145" s="6" t="s">
        <v>30</v>
      </c>
      <c r="F11145" s="6" t="s">
        <v>29</v>
      </c>
      <c r="G11145">
        <v>20260723</v>
      </c>
    </row>
    <row r="11146" spans="1:7" x14ac:dyDescent="0.2">
      <c r="A11146" s="6" t="s">
        <v>209</v>
      </c>
      <c r="B11146" s="6" t="s">
        <v>188</v>
      </c>
      <c r="C11146" s="6" t="s">
        <v>166</v>
      </c>
      <c r="D11146">
        <v>77.909075999999999</v>
      </c>
      <c r="E11146" s="6" t="s">
        <v>32</v>
      </c>
      <c r="F11146" s="6" t="s">
        <v>31</v>
      </c>
      <c r="G11146">
        <v>20260723</v>
      </c>
    </row>
    <row r="11147" spans="1:7" x14ac:dyDescent="0.2">
      <c r="A11147" s="6" t="s">
        <v>209</v>
      </c>
      <c r="B11147" s="6" t="s">
        <v>188</v>
      </c>
      <c r="C11147" s="6" t="s">
        <v>166</v>
      </c>
      <c r="D11147">
        <v>176.801389</v>
      </c>
      <c r="E11147" s="6" t="s">
        <v>34</v>
      </c>
      <c r="F11147" s="6" t="s">
        <v>33</v>
      </c>
      <c r="G11147">
        <v>20260723</v>
      </c>
    </row>
    <row r="11148" spans="1:7" x14ac:dyDescent="0.2">
      <c r="A11148" s="6" t="s">
        <v>209</v>
      </c>
      <c r="B11148" s="6" t="s">
        <v>188</v>
      </c>
      <c r="C11148" s="6" t="s">
        <v>166</v>
      </c>
      <c r="D11148">
        <v>140.81832700000001</v>
      </c>
      <c r="E11148" s="6" t="s">
        <v>36</v>
      </c>
      <c r="F11148" s="6" t="s">
        <v>35</v>
      </c>
      <c r="G11148">
        <v>20260723</v>
      </c>
    </row>
    <row r="11149" spans="1:7" x14ac:dyDescent="0.2">
      <c r="A11149" s="6" t="s">
        <v>209</v>
      </c>
      <c r="B11149" s="6" t="s">
        <v>188</v>
      </c>
      <c r="C11149" s="6" t="s">
        <v>166</v>
      </c>
      <c r="D11149">
        <v>35.983063000000001</v>
      </c>
      <c r="E11149" s="6" t="s">
        <v>38</v>
      </c>
      <c r="F11149" s="6" t="s">
        <v>37</v>
      </c>
      <c r="G11149">
        <v>20260723</v>
      </c>
    </row>
    <row r="11150" spans="1:7" x14ac:dyDescent="0.2">
      <c r="A11150" s="6" t="s">
        <v>209</v>
      </c>
      <c r="B11150" s="6" t="s">
        <v>188</v>
      </c>
      <c r="C11150" s="6" t="s">
        <v>166</v>
      </c>
      <c r="D11150">
        <v>408.85276699999997</v>
      </c>
      <c r="E11150" s="6" t="s">
        <v>40</v>
      </c>
      <c r="F11150" s="6" t="s">
        <v>39</v>
      </c>
      <c r="G11150">
        <v>20260723</v>
      </c>
    </row>
    <row r="11151" spans="1:7" x14ac:dyDescent="0.2">
      <c r="A11151" s="6" t="s">
        <v>209</v>
      </c>
      <c r="B11151" s="6" t="s">
        <v>188</v>
      </c>
      <c r="C11151" s="6" t="s">
        <v>166</v>
      </c>
      <c r="D11151">
        <v>237.071506</v>
      </c>
      <c r="E11151" s="6" t="s">
        <v>42</v>
      </c>
      <c r="F11151" s="6" t="s">
        <v>41</v>
      </c>
      <c r="G11151">
        <v>20260723</v>
      </c>
    </row>
    <row r="11152" spans="1:7" x14ac:dyDescent="0.2">
      <c r="A11152" s="6" t="s">
        <v>209</v>
      </c>
      <c r="B11152" s="6" t="s">
        <v>188</v>
      </c>
      <c r="C11152" s="6" t="s">
        <v>166</v>
      </c>
      <c r="D11152">
        <v>170.92958100000001</v>
      </c>
      <c r="E11152" s="6" t="s">
        <v>44</v>
      </c>
      <c r="F11152" s="6" t="s">
        <v>43</v>
      </c>
      <c r="G11152">
        <v>20260723</v>
      </c>
    </row>
    <row r="11153" spans="1:7" x14ac:dyDescent="0.2">
      <c r="A11153" s="6" t="s">
        <v>209</v>
      </c>
      <c r="B11153" s="6" t="s">
        <v>188</v>
      </c>
      <c r="C11153" s="6" t="s">
        <v>166</v>
      </c>
      <c r="D11153">
        <v>0</v>
      </c>
      <c r="E11153" s="6" t="s">
        <v>46</v>
      </c>
      <c r="F11153" s="6" t="s">
        <v>45</v>
      </c>
      <c r="G11153">
        <v>20260723</v>
      </c>
    </row>
    <row r="11154" spans="1:7" x14ac:dyDescent="0.2">
      <c r="A11154" s="6" t="s">
        <v>209</v>
      </c>
      <c r="B11154" s="6" t="s">
        <v>188</v>
      </c>
      <c r="C11154" s="6" t="s">
        <v>166</v>
      </c>
      <c r="D11154">
        <v>0.85168100000000002</v>
      </c>
      <c r="E11154" s="6" t="s">
        <v>48</v>
      </c>
      <c r="F11154" s="6" t="s">
        <v>47</v>
      </c>
      <c r="G11154">
        <v>20260723</v>
      </c>
    </row>
    <row r="11155" spans="1:7" x14ac:dyDescent="0.2">
      <c r="A11155" s="6" t="s">
        <v>209</v>
      </c>
      <c r="B11155" s="6" t="s">
        <v>188</v>
      </c>
      <c r="C11155" s="6" t="s">
        <v>166</v>
      </c>
      <c r="D11155">
        <v>177.185664</v>
      </c>
      <c r="E11155" s="6" t="s">
        <v>50</v>
      </c>
      <c r="F11155" s="6" t="s">
        <v>49</v>
      </c>
      <c r="G11155">
        <v>20260723</v>
      </c>
    </row>
    <row r="11156" spans="1:7" x14ac:dyDescent="0.2">
      <c r="A11156" s="6" t="s">
        <v>209</v>
      </c>
      <c r="B11156" s="6" t="s">
        <v>188</v>
      </c>
      <c r="C11156" s="6" t="s">
        <v>166</v>
      </c>
      <c r="D11156">
        <v>9.8011000000000001E-2</v>
      </c>
      <c r="E11156" s="6" t="s">
        <v>52</v>
      </c>
      <c r="F11156" s="6" t="s">
        <v>51</v>
      </c>
      <c r="G11156">
        <v>20260723</v>
      </c>
    </row>
    <row r="11157" spans="1:7" x14ac:dyDescent="0.2">
      <c r="A11157" s="6" t="s">
        <v>209</v>
      </c>
      <c r="B11157" s="6" t="s">
        <v>188</v>
      </c>
      <c r="C11157" s="6" t="s">
        <v>166</v>
      </c>
      <c r="D11157">
        <v>10.023113</v>
      </c>
      <c r="E11157" s="6" t="s">
        <v>54</v>
      </c>
      <c r="F11157" s="6" t="s">
        <v>53</v>
      </c>
      <c r="G11157">
        <v>20260723</v>
      </c>
    </row>
    <row r="11158" spans="1:7" x14ac:dyDescent="0.2">
      <c r="A11158" s="6" t="s">
        <v>209</v>
      </c>
      <c r="B11158" s="6" t="s">
        <v>188</v>
      </c>
      <c r="C11158" s="6" t="s">
        <v>166</v>
      </c>
      <c r="D11158">
        <v>0</v>
      </c>
      <c r="E11158" s="6" t="s">
        <v>56</v>
      </c>
      <c r="F11158" s="6" t="s">
        <v>55</v>
      </c>
      <c r="G11158">
        <v>20260723</v>
      </c>
    </row>
    <row r="11159" spans="1:7" x14ac:dyDescent="0.2">
      <c r="A11159" s="6" t="s">
        <v>209</v>
      </c>
      <c r="B11159" s="6" t="s">
        <v>188</v>
      </c>
      <c r="C11159" s="6" t="s">
        <v>166</v>
      </c>
      <c r="D11159">
        <v>45.710596000000002</v>
      </c>
      <c r="E11159" s="6" t="s">
        <v>58</v>
      </c>
      <c r="F11159" s="6" t="s">
        <v>57</v>
      </c>
      <c r="G11159">
        <v>20260723</v>
      </c>
    </row>
    <row r="11160" spans="1:7" x14ac:dyDescent="0.2">
      <c r="A11160" s="6" t="s">
        <v>209</v>
      </c>
      <c r="B11160" s="6" t="s">
        <v>188</v>
      </c>
      <c r="C11160" s="6" t="s">
        <v>166</v>
      </c>
      <c r="D11160">
        <v>21.152076999999998</v>
      </c>
      <c r="E11160" s="6" t="s">
        <v>60</v>
      </c>
      <c r="F11160" s="6" t="s">
        <v>59</v>
      </c>
      <c r="G11160">
        <v>20260723</v>
      </c>
    </row>
    <row r="11161" spans="1:7" x14ac:dyDescent="0.2">
      <c r="A11161" s="6" t="s">
        <v>209</v>
      </c>
      <c r="B11161" s="6" t="s">
        <v>188</v>
      </c>
      <c r="C11161" s="6" t="s">
        <v>166</v>
      </c>
      <c r="D11161">
        <v>0</v>
      </c>
      <c r="E11161" s="6" t="s">
        <v>62</v>
      </c>
      <c r="F11161" s="6" t="s">
        <v>61</v>
      </c>
      <c r="G11161">
        <v>20260723</v>
      </c>
    </row>
    <row r="11162" spans="1:7" x14ac:dyDescent="0.2">
      <c r="A11162" s="6" t="s">
        <v>209</v>
      </c>
      <c r="B11162" s="6" t="s">
        <v>188</v>
      </c>
      <c r="C11162" s="6" t="s">
        <v>166</v>
      </c>
      <c r="D11162">
        <v>7.9102829999999997</v>
      </c>
      <c r="E11162" s="6" t="s">
        <v>64</v>
      </c>
      <c r="F11162" s="6" t="s">
        <v>63</v>
      </c>
      <c r="G11162">
        <v>20260723</v>
      </c>
    </row>
    <row r="11163" spans="1:7" x14ac:dyDescent="0.2">
      <c r="A11163" s="6" t="s">
        <v>209</v>
      </c>
      <c r="B11163" s="6" t="s">
        <v>188</v>
      </c>
      <c r="C11163" s="6" t="s">
        <v>166</v>
      </c>
      <c r="D11163">
        <v>13.241795</v>
      </c>
      <c r="E11163" s="6" t="s">
        <v>66</v>
      </c>
      <c r="F11163" s="6" t="s">
        <v>65</v>
      </c>
      <c r="G11163">
        <v>20260723</v>
      </c>
    </row>
    <row r="11164" spans="1:7" x14ac:dyDescent="0.2">
      <c r="A11164" s="6" t="s">
        <v>209</v>
      </c>
      <c r="B11164" s="6" t="s">
        <v>188</v>
      </c>
      <c r="C11164" s="6" t="s">
        <v>166</v>
      </c>
      <c r="D11164">
        <v>24.518958999999999</v>
      </c>
      <c r="E11164" s="6" t="s">
        <v>68</v>
      </c>
      <c r="F11164" s="6" t="s">
        <v>67</v>
      </c>
      <c r="G11164">
        <v>20260723</v>
      </c>
    </row>
    <row r="11165" spans="1:7" x14ac:dyDescent="0.2">
      <c r="A11165" s="6" t="s">
        <v>209</v>
      </c>
      <c r="B11165" s="6" t="s">
        <v>188</v>
      </c>
      <c r="C11165" s="6" t="s">
        <v>166</v>
      </c>
      <c r="D11165">
        <v>19.598507999999999</v>
      </c>
      <c r="E11165" s="6" t="s">
        <v>70</v>
      </c>
      <c r="F11165" s="6" t="s">
        <v>69</v>
      </c>
      <c r="G11165">
        <v>20260723</v>
      </c>
    </row>
    <row r="11166" spans="1:7" x14ac:dyDescent="0.2">
      <c r="A11166" s="6" t="s">
        <v>209</v>
      </c>
      <c r="B11166" s="6" t="s">
        <v>188</v>
      </c>
      <c r="C11166" s="6" t="s">
        <v>166</v>
      </c>
      <c r="D11166">
        <v>19.120032999999999</v>
      </c>
      <c r="E11166" s="6" t="s">
        <v>72</v>
      </c>
      <c r="F11166" s="6" t="s">
        <v>71</v>
      </c>
      <c r="G11166">
        <v>20260723</v>
      </c>
    </row>
    <row r="11167" spans="1:7" x14ac:dyDescent="0.2">
      <c r="A11167" s="6" t="s">
        <v>209</v>
      </c>
      <c r="B11167" s="6" t="s">
        <v>188</v>
      </c>
      <c r="C11167" s="6" t="s">
        <v>166</v>
      </c>
      <c r="D11167">
        <v>0.47847400000000001</v>
      </c>
      <c r="E11167" s="6" t="s">
        <v>74</v>
      </c>
      <c r="F11167" s="6" t="s">
        <v>73</v>
      </c>
      <c r="G11167">
        <v>20260723</v>
      </c>
    </row>
    <row r="11168" spans="1:7" x14ac:dyDescent="0.2">
      <c r="A11168" s="6" t="s">
        <v>209</v>
      </c>
      <c r="B11168" s="6" t="s">
        <v>188</v>
      </c>
      <c r="C11168" s="6" t="s">
        <v>166</v>
      </c>
      <c r="D11168">
        <v>4.920452</v>
      </c>
      <c r="E11168" s="6" t="s">
        <v>76</v>
      </c>
      <c r="F11168" s="6" t="s">
        <v>75</v>
      </c>
      <c r="G11168">
        <v>20260723</v>
      </c>
    </row>
    <row r="11169" spans="1:7" x14ac:dyDescent="0.2">
      <c r="A11169" s="6" t="s">
        <v>209</v>
      </c>
      <c r="B11169" s="6" t="s">
        <v>188</v>
      </c>
      <c r="C11169" s="6" t="s">
        <v>166</v>
      </c>
      <c r="D11169">
        <v>3.9180649999999999</v>
      </c>
      <c r="E11169" s="6" t="s">
        <v>78</v>
      </c>
      <c r="F11169" s="6" t="s">
        <v>77</v>
      </c>
      <c r="G11169">
        <v>20260723</v>
      </c>
    </row>
    <row r="11170" spans="1:7" x14ac:dyDescent="0.2">
      <c r="A11170" s="6" t="s">
        <v>209</v>
      </c>
      <c r="B11170" s="6" t="s">
        <v>188</v>
      </c>
      <c r="C11170" s="6" t="s">
        <v>166</v>
      </c>
      <c r="D11170">
        <v>1.002386</v>
      </c>
      <c r="E11170" s="6" t="s">
        <v>80</v>
      </c>
      <c r="F11170" s="6" t="s">
        <v>79</v>
      </c>
      <c r="G11170">
        <v>20260723</v>
      </c>
    </row>
    <row r="11171" spans="1:7" x14ac:dyDescent="0.2">
      <c r="A11171" s="6" t="s">
        <v>209</v>
      </c>
      <c r="B11171" s="6" t="s">
        <v>188</v>
      </c>
      <c r="C11171" s="6" t="s">
        <v>166</v>
      </c>
      <c r="D11171">
        <v>0</v>
      </c>
      <c r="E11171" s="6" t="s">
        <v>82</v>
      </c>
      <c r="F11171" s="6" t="s">
        <v>81</v>
      </c>
      <c r="G11171">
        <v>20260723</v>
      </c>
    </row>
    <row r="11172" spans="1:7" x14ac:dyDescent="0.2">
      <c r="A11172" s="6" t="s">
        <v>209</v>
      </c>
      <c r="B11172" s="6" t="s">
        <v>188</v>
      </c>
      <c r="C11172" s="6" t="s">
        <v>166</v>
      </c>
      <c r="D11172">
        <v>0</v>
      </c>
      <c r="E11172" s="6" t="s">
        <v>84</v>
      </c>
      <c r="F11172" s="6" t="s">
        <v>83</v>
      </c>
      <c r="G11172">
        <v>20260723</v>
      </c>
    </row>
    <row r="11173" spans="1:7" x14ac:dyDescent="0.2">
      <c r="A11173" s="6" t="s">
        <v>209</v>
      </c>
      <c r="B11173" s="6" t="s">
        <v>188</v>
      </c>
      <c r="C11173" s="6" t="s">
        <v>166</v>
      </c>
      <c r="D11173">
        <v>141.070222</v>
      </c>
      <c r="E11173" s="6" t="s">
        <v>86</v>
      </c>
      <c r="F11173" s="6" t="s">
        <v>85</v>
      </c>
      <c r="G11173">
        <v>20260723</v>
      </c>
    </row>
    <row r="11174" spans="1:7" x14ac:dyDescent="0.2">
      <c r="A11174" s="6" t="s">
        <v>209</v>
      </c>
      <c r="B11174" s="6" t="s">
        <v>188</v>
      </c>
      <c r="C11174" s="6" t="s">
        <v>166</v>
      </c>
      <c r="D11174">
        <v>1.0367219999999999</v>
      </c>
      <c r="E11174" s="6" t="s">
        <v>88</v>
      </c>
      <c r="F11174" s="6" t="s">
        <v>87</v>
      </c>
      <c r="G11174">
        <v>20260723</v>
      </c>
    </row>
    <row r="11175" spans="1:7" x14ac:dyDescent="0.2">
      <c r="A11175" s="6" t="s">
        <v>209</v>
      </c>
      <c r="B11175" s="6" t="s">
        <v>188</v>
      </c>
      <c r="C11175" s="6" t="s">
        <v>166</v>
      </c>
      <c r="D11175">
        <v>3.6824409999999999</v>
      </c>
      <c r="E11175" s="6" t="s">
        <v>90</v>
      </c>
      <c r="F11175" s="6" t="s">
        <v>89</v>
      </c>
      <c r="G11175">
        <v>20260723</v>
      </c>
    </row>
    <row r="11176" spans="1:7" x14ac:dyDescent="0.2">
      <c r="A11176" s="6" t="s">
        <v>209</v>
      </c>
      <c r="B11176" s="6" t="s">
        <v>188</v>
      </c>
      <c r="C11176" s="6" t="s">
        <v>166</v>
      </c>
      <c r="D11176">
        <v>7.1679029999999999</v>
      </c>
      <c r="E11176" s="6" t="s">
        <v>92</v>
      </c>
      <c r="F11176" s="6" t="s">
        <v>91</v>
      </c>
      <c r="G11176">
        <v>20260723</v>
      </c>
    </row>
    <row r="11177" spans="1:7" x14ac:dyDescent="0.2">
      <c r="A11177" s="6" t="s">
        <v>209</v>
      </c>
      <c r="B11177" s="6" t="s">
        <v>188</v>
      </c>
      <c r="C11177" s="6" t="s">
        <v>166</v>
      </c>
      <c r="D11177">
        <v>0</v>
      </c>
      <c r="E11177" s="6" t="s">
        <v>94</v>
      </c>
      <c r="F11177" s="6" t="s">
        <v>93</v>
      </c>
      <c r="G11177">
        <v>20260723</v>
      </c>
    </row>
    <row r="11178" spans="1:7" x14ac:dyDescent="0.2">
      <c r="A11178" s="6" t="s">
        <v>209</v>
      </c>
      <c r="B11178" s="6" t="s">
        <v>188</v>
      </c>
      <c r="C11178" s="6" t="s">
        <v>166</v>
      </c>
      <c r="D11178">
        <v>38.618338999999999</v>
      </c>
      <c r="E11178" s="6" t="s">
        <v>96</v>
      </c>
      <c r="F11178" s="6" t="s">
        <v>95</v>
      </c>
      <c r="G11178">
        <v>20260723</v>
      </c>
    </row>
    <row r="11179" spans="1:7" x14ac:dyDescent="0.2">
      <c r="A11179" s="6" t="s">
        <v>209</v>
      </c>
      <c r="B11179" s="6" t="s">
        <v>188</v>
      </c>
      <c r="C11179" s="6" t="s">
        <v>166</v>
      </c>
      <c r="D11179">
        <v>5.7666380000000004</v>
      </c>
      <c r="E11179" s="6" t="s">
        <v>98</v>
      </c>
      <c r="F11179" s="6" t="s">
        <v>97</v>
      </c>
      <c r="G11179">
        <v>20260723</v>
      </c>
    </row>
    <row r="11180" spans="1:7" x14ac:dyDescent="0.2">
      <c r="A11180" s="6" t="s">
        <v>209</v>
      </c>
      <c r="B11180" s="6" t="s">
        <v>188</v>
      </c>
      <c r="C11180" s="6" t="s">
        <v>166</v>
      </c>
      <c r="D11180">
        <v>1154.2355500000001</v>
      </c>
      <c r="E11180" s="6" t="s">
        <v>100</v>
      </c>
      <c r="F11180" s="6" t="s">
        <v>99</v>
      </c>
      <c r="G11180">
        <v>20260723</v>
      </c>
    </row>
    <row r="11181" spans="1:7" x14ac:dyDescent="0.2">
      <c r="A11181" s="6" t="s">
        <v>209</v>
      </c>
      <c r="B11181" s="6" t="s">
        <v>188</v>
      </c>
      <c r="C11181" s="6" t="s">
        <v>166</v>
      </c>
      <c r="E11181" s="6" t="s">
        <v>102</v>
      </c>
      <c r="F11181" s="6" t="s">
        <v>101</v>
      </c>
      <c r="G11181">
        <v>20260723</v>
      </c>
    </row>
    <row r="11182" spans="1:7" x14ac:dyDescent="0.2">
      <c r="A11182" s="6" t="s">
        <v>209</v>
      </c>
      <c r="B11182" s="6" t="s">
        <v>188</v>
      </c>
      <c r="C11182" s="6" t="s">
        <v>166</v>
      </c>
      <c r="D11182">
        <v>578.13053500000001</v>
      </c>
      <c r="E11182" s="6" t="s">
        <v>167</v>
      </c>
      <c r="F11182" s="6" t="s">
        <v>103</v>
      </c>
      <c r="G11182">
        <v>20260723</v>
      </c>
    </row>
    <row r="11183" spans="1:7" x14ac:dyDescent="0.2">
      <c r="A11183" s="6" t="s">
        <v>209</v>
      </c>
      <c r="B11183" s="6" t="s">
        <v>188</v>
      </c>
      <c r="C11183" s="6" t="s">
        <v>166</v>
      </c>
      <c r="D11183">
        <v>488.84306900000001</v>
      </c>
      <c r="E11183" s="6" t="s">
        <v>168</v>
      </c>
      <c r="F11183" s="6" t="s">
        <v>104</v>
      </c>
      <c r="G11183">
        <v>20260723</v>
      </c>
    </row>
    <row r="11184" spans="1:7" x14ac:dyDescent="0.2">
      <c r="A11184" s="6" t="s">
        <v>209</v>
      </c>
      <c r="B11184" s="6" t="s">
        <v>188</v>
      </c>
      <c r="C11184" s="6" t="s">
        <v>166</v>
      </c>
      <c r="D11184">
        <v>0</v>
      </c>
      <c r="E11184" s="6" t="s">
        <v>106</v>
      </c>
      <c r="F11184" s="6" t="s">
        <v>105</v>
      </c>
      <c r="G11184">
        <v>20260723</v>
      </c>
    </row>
    <row r="11185" spans="1:7" x14ac:dyDescent="0.2">
      <c r="A11185" s="6" t="s">
        <v>209</v>
      </c>
      <c r="B11185" s="6" t="s">
        <v>188</v>
      </c>
      <c r="C11185" s="6" t="s">
        <v>166</v>
      </c>
      <c r="D11185">
        <v>472.63475199999999</v>
      </c>
      <c r="E11185" s="6" t="s">
        <v>108</v>
      </c>
      <c r="F11185" s="6" t="s">
        <v>107</v>
      </c>
      <c r="G11185">
        <v>20260723</v>
      </c>
    </row>
    <row r="11186" spans="1:7" x14ac:dyDescent="0.2">
      <c r="A11186" s="6" t="s">
        <v>209</v>
      </c>
      <c r="B11186" s="6" t="s">
        <v>188</v>
      </c>
      <c r="C11186" s="6" t="s">
        <v>166</v>
      </c>
      <c r="D11186">
        <v>16.208317000000001</v>
      </c>
      <c r="E11186" s="6" t="s">
        <v>110</v>
      </c>
      <c r="F11186" s="6" t="s">
        <v>109</v>
      </c>
      <c r="G11186">
        <v>20260723</v>
      </c>
    </row>
    <row r="11187" spans="1:7" x14ac:dyDescent="0.2">
      <c r="A11187" s="6" t="s">
        <v>209</v>
      </c>
      <c r="B11187" s="6" t="s">
        <v>188</v>
      </c>
      <c r="C11187" s="6" t="s">
        <v>166</v>
      </c>
      <c r="D11187">
        <v>89.287465999999995</v>
      </c>
      <c r="E11187" s="6" t="s">
        <v>112</v>
      </c>
      <c r="F11187" s="6" t="s">
        <v>111</v>
      </c>
      <c r="G11187">
        <v>20260723</v>
      </c>
    </row>
    <row r="11188" spans="1:7" x14ac:dyDescent="0.2">
      <c r="A11188" s="6" t="s">
        <v>209</v>
      </c>
      <c r="B11188" s="6" t="s">
        <v>188</v>
      </c>
      <c r="C11188" s="6" t="s">
        <v>166</v>
      </c>
      <c r="D11188">
        <v>0</v>
      </c>
      <c r="E11188" s="6" t="s">
        <v>106</v>
      </c>
      <c r="F11188" s="6" t="s">
        <v>113</v>
      </c>
      <c r="G11188">
        <v>20260723</v>
      </c>
    </row>
    <row r="11189" spans="1:7" x14ac:dyDescent="0.2">
      <c r="A11189" s="6" t="s">
        <v>209</v>
      </c>
      <c r="B11189" s="6" t="s">
        <v>188</v>
      </c>
      <c r="C11189" s="6" t="s">
        <v>166</v>
      </c>
      <c r="D11189">
        <v>85.373355000000004</v>
      </c>
      <c r="E11189" s="6" t="s">
        <v>108</v>
      </c>
      <c r="F11189" s="6" t="s">
        <v>114</v>
      </c>
      <c r="G11189">
        <v>20260723</v>
      </c>
    </row>
    <row r="11190" spans="1:7" x14ac:dyDescent="0.2">
      <c r="A11190" s="6" t="s">
        <v>209</v>
      </c>
      <c r="B11190" s="6" t="s">
        <v>188</v>
      </c>
      <c r="C11190" s="6" t="s">
        <v>166</v>
      </c>
      <c r="D11190">
        <v>3.9141110000000001</v>
      </c>
      <c r="E11190" s="6" t="s">
        <v>110</v>
      </c>
      <c r="F11190" s="6" t="s">
        <v>115</v>
      </c>
      <c r="G11190">
        <v>20260723</v>
      </c>
    </row>
    <row r="11191" spans="1:7" x14ac:dyDescent="0.2">
      <c r="A11191" s="6" t="s">
        <v>209</v>
      </c>
      <c r="B11191" s="6" t="s">
        <v>188</v>
      </c>
      <c r="C11191" s="6" t="s">
        <v>166</v>
      </c>
      <c r="D11191">
        <v>32.507328999999999</v>
      </c>
      <c r="E11191" s="6" t="s">
        <v>117</v>
      </c>
      <c r="F11191" s="6" t="s">
        <v>116</v>
      </c>
      <c r="G11191">
        <v>20260723</v>
      </c>
    </row>
    <row r="11192" spans="1:7" x14ac:dyDescent="0.2">
      <c r="A11192" s="6" t="s">
        <v>209</v>
      </c>
      <c r="B11192" s="6" t="s">
        <v>188</v>
      </c>
      <c r="C11192" s="6" t="s">
        <v>166</v>
      </c>
      <c r="D11192">
        <v>21.678412000000002</v>
      </c>
      <c r="E11192" s="6" t="s">
        <v>119</v>
      </c>
      <c r="F11192" s="6" t="s">
        <v>118</v>
      </c>
      <c r="G11192">
        <v>20260723</v>
      </c>
    </row>
    <row r="11193" spans="1:7" x14ac:dyDescent="0.2">
      <c r="A11193" s="6" t="s">
        <v>209</v>
      </c>
      <c r="B11193" s="6" t="s">
        <v>188</v>
      </c>
      <c r="C11193" s="6" t="s">
        <v>166</v>
      </c>
      <c r="D11193">
        <v>0</v>
      </c>
      <c r="E11193" s="6" t="s">
        <v>106</v>
      </c>
      <c r="F11193" s="6" t="s">
        <v>120</v>
      </c>
      <c r="G11193">
        <v>20260723</v>
      </c>
    </row>
    <row r="11194" spans="1:7" x14ac:dyDescent="0.2">
      <c r="A11194" s="6" t="s">
        <v>209</v>
      </c>
      <c r="B11194" s="6" t="s">
        <v>188</v>
      </c>
      <c r="C11194" s="6" t="s">
        <v>166</v>
      </c>
      <c r="D11194">
        <v>20.658297000000001</v>
      </c>
      <c r="E11194" s="6" t="s">
        <v>108</v>
      </c>
      <c r="F11194" s="6" t="s">
        <v>121</v>
      </c>
      <c r="G11194">
        <v>20260723</v>
      </c>
    </row>
    <row r="11195" spans="1:7" x14ac:dyDescent="0.2">
      <c r="A11195" s="6" t="s">
        <v>209</v>
      </c>
      <c r="B11195" s="6" t="s">
        <v>188</v>
      </c>
      <c r="C11195" s="6" t="s">
        <v>166</v>
      </c>
      <c r="D11195">
        <v>1.0201150000000001</v>
      </c>
      <c r="E11195" s="6" t="s">
        <v>110</v>
      </c>
      <c r="F11195" s="6" t="s">
        <v>122</v>
      </c>
      <c r="G11195">
        <v>20260723</v>
      </c>
    </row>
    <row r="11196" spans="1:7" x14ac:dyDescent="0.2">
      <c r="A11196" s="6" t="s">
        <v>209</v>
      </c>
      <c r="B11196" s="6" t="s">
        <v>188</v>
      </c>
      <c r="C11196" s="6" t="s">
        <v>166</v>
      </c>
      <c r="D11196">
        <v>10.828917000000001</v>
      </c>
      <c r="E11196" s="6" t="s">
        <v>169</v>
      </c>
      <c r="F11196" s="6" t="s">
        <v>123</v>
      </c>
      <c r="G11196">
        <v>20260723</v>
      </c>
    </row>
    <row r="11197" spans="1:7" x14ac:dyDescent="0.2">
      <c r="A11197" s="6" t="s">
        <v>209</v>
      </c>
      <c r="B11197" s="6" t="s">
        <v>188</v>
      </c>
      <c r="C11197" s="6" t="s">
        <v>166</v>
      </c>
      <c r="D11197">
        <v>0</v>
      </c>
      <c r="E11197" s="6" t="s">
        <v>106</v>
      </c>
      <c r="F11197" s="6" t="s">
        <v>124</v>
      </c>
      <c r="G11197">
        <v>20260723</v>
      </c>
    </row>
    <row r="11198" spans="1:7" x14ac:dyDescent="0.2">
      <c r="A11198" s="6" t="s">
        <v>209</v>
      </c>
      <c r="B11198" s="6" t="s">
        <v>188</v>
      </c>
      <c r="C11198" s="6" t="s">
        <v>166</v>
      </c>
      <c r="D11198">
        <v>10.064665</v>
      </c>
      <c r="E11198" s="6" t="s">
        <v>108</v>
      </c>
      <c r="F11198" s="6" t="s">
        <v>125</v>
      </c>
      <c r="G11198">
        <v>20260723</v>
      </c>
    </row>
    <row r="11199" spans="1:7" x14ac:dyDescent="0.2">
      <c r="A11199" s="6" t="s">
        <v>209</v>
      </c>
      <c r="B11199" s="6" t="s">
        <v>188</v>
      </c>
      <c r="C11199" s="6" t="s">
        <v>166</v>
      </c>
      <c r="D11199">
        <v>0.76425200000000004</v>
      </c>
      <c r="E11199" s="6" t="s">
        <v>110</v>
      </c>
      <c r="F11199" s="6" t="s">
        <v>126</v>
      </c>
      <c r="G11199">
        <v>20260723</v>
      </c>
    </row>
    <row r="11200" spans="1:7" x14ac:dyDescent="0.2">
      <c r="A11200" s="6" t="s">
        <v>209</v>
      </c>
      <c r="B11200" s="6" t="s">
        <v>188</v>
      </c>
      <c r="C11200" s="6" t="s">
        <v>166</v>
      </c>
      <c r="D11200">
        <v>45.710585999999999</v>
      </c>
      <c r="E11200" s="6" t="s">
        <v>170</v>
      </c>
      <c r="F11200" s="6" t="s">
        <v>127</v>
      </c>
      <c r="G11200">
        <v>20260723</v>
      </c>
    </row>
    <row r="11201" spans="1:7" x14ac:dyDescent="0.2">
      <c r="A11201" s="6" t="s">
        <v>209</v>
      </c>
      <c r="B11201" s="6" t="s">
        <v>188</v>
      </c>
      <c r="C11201" s="6" t="s">
        <v>166</v>
      </c>
      <c r="D11201">
        <v>39.183259999999997</v>
      </c>
      <c r="E11201" s="6" t="s">
        <v>106</v>
      </c>
      <c r="F11201" s="6" t="s">
        <v>128</v>
      </c>
      <c r="G11201">
        <v>20260723</v>
      </c>
    </row>
    <row r="11202" spans="1:7" x14ac:dyDescent="0.2">
      <c r="A11202" s="6" t="s">
        <v>209</v>
      </c>
      <c r="B11202" s="6" t="s">
        <v>188</v>
      </c>
      <c r="C11202" s="6" t="s">
        <v>166</v>
      </c>
      <c r="D11202">
        <v>6.5273250000000003</v>
      </c>
      <c r="E11202" s="6" t="s">
        <v>108</v>
      </c>
      <c r="F11202" s="6" t="s">
        <v>129</v>
      </c>
      <c r="G11202">
        <v>20260723</v>
      </c>
    </row>
    <row r="11203" spans="1:7" x14ac:dyDescent="0.2">
      <c r="A11203" s="6" t="s">
        <v>209</v>
      </c>
      <c r="B11203" s="6" t="s">
        <v>188</v>
      </c>
      <c r="C11203" s="6" t="s">
        <v>166</v>
      </c>
      <c r="D11203">
        <v>0</v>
      </c>
      <c r="E11203" s="6" t="s">
        <v>110</v>
      </c>
      <c r="F11203" s="6" t="s">
        <v>130</v>
      </c>
      <c r="G11203">
        <v>20260723</v>
      </c>
    </row>
    <row r="11204" spans="1:7" x14ac:dyDescent="0.2">
      <c r="A11204" s="6" t="s">
        <v>209</v>
      </c>
      <c r="B11204" s="6" t="s">
        <v>188</v>
      </c>
      <c r="C11204" s="6" t="s">
        <v>166</v>
      </c>
      <c r="E11204" s="6" t="s">
        <v>132</v>
      </c>
      <c r="F11204" s="6" t="s">
        <v>131</v>
      </c>
      <c r="G11204">
        <v>20260723</v>
      </c>
    </row>
    <row r="11205" spans="1:7" x14ac:dyDescent="0.2">
      <c r="A11205" s="6" t="s">
        <v>209</v>
      </c>
      <c r="B11205" s="6" t="s">
        <v>188</v>
      </c>
      <c r="C11205" s="6" t="s">
        <v>166</v>
      </c>
      <c r="D11205">
        <v>0</v>
      </c>
      <c r="E11205" s="6" t="s">
        <v>134</v>
      </c>
      <c r="F11205" s="6" t="s">
        <v>133</v>
      </c>
      <c r="G11205">
        <v>20260723</v>
      </c>
    </row>
    <row r="11206" spans="1:7" x14ac:dyDescent="0.2">
      <c r="A11206" s="6" t="s">
        <v>209</v>
      </c>
      <c r="B11206" s="6" t="s">
        <v>188</v>
      </c>
      <c r="C11206" s="6" t="s">
        <v>166</v>
      </c>
      <c r="D11206">
        <v>3.6230349999999998</v>
      </c>
      <c r="E11206" s="6" t="s">
        <v>136</v>
      </c>
      <c r="F11206" s="6" t="s">
        <v>135</v>
      </c>
      <c r="G11206">
        <v>20260723</v>
      </c>
    </row>
    <row r="11207" spans="1:7" x14ac:dyDescent="0.2">
      <c r="A11207" s="6" t="s">
        <v>209</v>
      </c>
      <c r="B11207" s="6" t="s">
        <v>188</v>
      </c>
      <c r="C11207" s="6" t="s">
        <v>166</v>
      </c>
      <c r="D11207">
        <v>6.5024999999999999E-2</v>
      </c>
      <c r="E11207" s="6" t="s">
        <v>138</v>
      </c>
      <c r="F11207" s="6" t="s">
        <v>137</v>
      </c>
      <c r="G11207">
        <v>20260723</v>
      </c>
    </row>
    <row r="11208" spans="1:7" x14ac:dyDescent="0.2">
      <c r="A11208" s="6" t="s">
        <v>209</v>
      </c>
      <c r="B11208" s="6" t="s">
        <v>188</v>
      </c>
      <c r="C11208" s="6" t="s">
        <v>166</v>
      </c>
      <c r="D11208">
        <v>0</v>
      </c>
      <c r="E11208" s="6" t="s">
        <v>140</v>
      </c>
      <c r="F11208" s="6" t="s">
        <v>139</v>
      </c>
      <c r="G11208">
        <v>20260723</v>
      </c>
    </row>
    <row r="11209" spans="1:7" x14ac:dyDescent="0.2">
      <c r="A11209" s="6" t="s">
        <v>209</v>
      </c>
      <c r="B11209" s="6" t="s">
        <v>188</v>
      </c>
      <c r="C11209" s="6" t="s">
        <v>166</v>
      </c>
      <c r="D11209">
        <v>1.213697</v>
      </c>
      <c r="E11209" s="6" t="s">
        <v>142</v>
      </c>
      <c r="F11209" s="6" t="s">
        <v>141</v>
      </c>
      <c r="G11209">
        <v>20260723</v>
      </c>
    </row>
    <row r="11210" spans="1:7" x14ac:dyDescent="0.2">
      <c r="A11210" s="6" t="s">
        <v>209</v>
      </c>
      <c r="B11210" s="6" t="s">
        <v>188</v>
      </c>
      <c r="C11210" s="6" t="s">
        <v>166</v>
      </c>
      <c r="D11210">
        <v>0</v>
      </c>
      <c r="E11210" s="6" t="s">
        <v>52</v>
      </c>
      <c r="F11210" s="6" t="s">
        <v>143</v>
      </c>
      <c r="G11210">
        <v>20260723</v>
      </c>
    </row>
    <row r="11211" spans="1:7" x14ac:dyDescent="0.2">
      <c r="A11211" s="6" t="s">
        <v>209</v>
      </c>
      <c r="B11211" s="6" t="s">
        <v>188</v>
      </c>
      <c r="C11211" s="6" t="s">
        <v>166</v>
      </c>
      <c r="D11211">
        <v>0</v>
      </c>
      <c r="E11211" s="6" t="s">
        <v>145</v>
      </c>
      <c r="F11211" s="6" t="s">
        <v>144</v>
      </c>
      <c r="G11211">
        <v>20260723</v>
      </c>
    </row>
    <row r="11212" spans="1:7" x14ac:dyDescent="0.2">
      <c r="A11212" s="6" t="s">
        <v>209</v>
      </c>
      <c r="B11212" s="6" t="s">
        <v>188</v>
      </c>
      <c r="C11212" s="6" t="s">
        <v>166</v>
      </c>
      <c r="D11212">
        <v>0</v>
      </c>
      <c r="E11212" s="6" t="s">
        <v>147</v>
      </c>
      <c r="F11212" s="6" t="s">
        <v>146</v>
      </c>
      <c r="G11212">
        <v>20260723</v>
      </c>
    </row>
    <row r="11213" spans="1:7" x14ac:dyDescent="0.2">
      <c r="A11213" s="6" t="s">
        <v>209</v>
      </c>
      <c r="B11213" s="6" t="s">
        <v>188</v>
      </c>
      <c r="C11213" s="6" t="s">
        <v>166</v>
      </c>
      <c r="D11213">
        <v>18.547211999999998</v>
      </c>
      <c r="E11213" s="6" t="s">
        <v>149</v>
      </c>
      <c r="F11213" s="6" t="s">
        <v>148</v>
      </c>
      <c r="G11213">
        <v>20260723</v>
      </c>
    </row>
    <row r="11214" spans="1:7" x14ac:dyDescent="0.2">
      <c r="A11214" s="6" t="s">
        <v>209</v>
      </c>
      <c r="B11214" s="6" t="s">
        <v>188</v>
      </c>
      <c r="C11214" s="6" t="s">
        <v>166</v>
      </c>
      <c r="D11214">
        <v>1.882261</v>
      </c>
      <c r="E11214" s="6" t="s">
        <v>151</v>
      </c>
      <c r="F11214" s="6" t="s">
        <v>150</v>
      </c>
      <c r="G11214">
        <v>20260723</v>
      </c>
    </row>
    <row r="11215" spans="1:7" x14ac:dyDescent="0.2">
      <c r="A11215" s="6" t="s">
        <v>209</v>
      </c>
      <c r="B11215" s="6" t="s">
        <v>188</v>
      </c>
      <c r="C11215" s="6" t="s">
        <v>166</v>
      </c>
      <c r="D11215">
        <v>9.177092</v>
      </c>
      <c r="E11215" s="6" t="s">
        <v>153</v>
      </c>
      <c r="F11215" s="6" t="s">
        <v>152</v>
      </c>
      <c r="G11215">
        <v>20260723</v>
      </c>
    </row>
    <row r="11216" spans="1:7" x14ac:dyDescent="0.2">
      <c r="A11216" s="6" t="s">
        <v>209</v>
      </c>
      <c r="B11216" s="6" t="s">
        <v>188</v>
      </c>
      <c r="C11216" s="6" t="s">
        <v>166</v>
      </c>
      <c r="D11216">
        <v>36.692717999999999</v>
      </c>
      <c r="E11216" s="6" t="s">
        <v>155</v>
      </c>
      <c r="F11216" s="6" t="s">
        <v>154</v>
      </c>
      <c r="G11216">
        <v>20260723</v>
      </c>
    </row>
    <row r="11217" spans="1:7" x14ac:dyDescent="0.2">
      <c r="A11217" s="6" t="s">
        <v>209</v>
      </c>
      <c r="B11217" s="6" t="s">
        <v>188</v>
      </c>
      <c r="C11217" s="6" t="s">
        <v>166</v>
      </c>
      <c r="D11217">
        <v>0</v>
      </c>
      <c r="E11217" s="6" t="s">
        <v>157</v>
      </c>
      <c r="F11217" s="6" t="s">
        <v>156</v>
      </c>
      <c r="G11217">
        <v>20260723</v>
      </c>
    </row>
    <row r="11218" spans="1:7" x14ac:dyDescent="0.2">
      <c r="A11218" s="6" t="s">
        <v>209</v>
      </c>
      <c r="B11218" s="6" t="s">
        <v>188</v>
      </c>
      <c r="C11218" s="6" t="s">
        <v>166</v>
      </c>
      <c r="D11218">
        <v>36.692717999999999</v>
      </c>
      <c r="E11218" s="6" t="s">
        <v>159</v>
      </c>
      <c r="F11218" s="6" t="s">
        <v>158</v>
      </c>
      <c r="G11218">
        <v>20260723</v>
      </c>
    </row>
    <row r="11219" spans="1:7" x14ac:dyDescent="0.2">
      <c r="A11219" s="6" t="s">
        <v>209</v>
      </c>
      <c r="B11219" s="6" t="s">
        <v>188</v>
      </c>
      <c r="C11219" s="6" t="s">
        <v>166</v>
      </c>
      <c r="D11219">
        <v>12.713951</v>
      </c>
      <c r="E11219" s="6" t="s">
        <v>161</v>
      </c>
      <c r="F11219" s="6" t="s">
        <v>160</v>
      </c>
      <c r="G11219">
        <v>20260723</v>
      </c>
    </row>
    <row r="11220" spans="1:7" x14ac:dyDescent="0.2">
      <c r="A11220" s="6" t="s">
        <v>209</v>
      </c>
      <c r="B11220" s="6" t="s">
        <v>188</v>
      </c>
      <c r="C11220" s="6" t="s">
        <v>166</v>
      </c>
      <c r="D11220">
        <v>740.26344099999994</v>
      </c>
      <c r="E11220" s="6" t="s">
        <v>163</v>
      </c>
      <c r="F11220" s="6" t="s">
        <v>162</v>
      </c>
      <c r="G11220">
        <v>20260723</v>
      </c>
    </row>
    <row r="11221" spans="1:7" x14ac:dyDescent="0.2">
      <c r="A11221" s="6" t="s">
        <v>209</v>
      </c>
      <c r="B11221" s="6" t="s">
        <v>188</v>
      </c>
      <c r="C11221" s="6" t="s">
        <v>166</v>
      </c>
      <c r="D11221">
        <v>413.97210899999999</v>
      </c>
      <c r="E11221" s="6" t="s">
        <v>165</v>
      </c>
      <c r="F11221" s="6" t="s">
        <v>164</v>
      </c>
      <c r="G11221">
        <v>20260723</v>
      </c>
    </row>
    <row r="11222" spans="1:7" x14ac:dyDescent="0.2">
      <c r="A11222" s="6" t="s">
        <v>209</v>
      </c>
      <c r="B11222" s="6" t="s">
        <v>189</v>
      </c>
      <c r="C11222" s="6" t="s">
        <v>166</v>
      </c>
      <c r="E11222" s="6" t="s">
        <v>12</v>
      </c>
      <c r="F11222" s="6" t="s">
        <v>11</v>
      </c>
      <c r="G11222">
        <v>20260723</v>
      </c>
    </row>
    <row r="11223" spans="1:7" x14ac:dyDescent="0.2">
      <c r="A11223" s="6" t="s">
        <v>209</v>
      </c>
      <c r="B11223" s="6" t="s">
        <v>189</v>
      </c>
      <c r="C11223" s="6" t="s">
        <v>166</v>
      </c>
      <c r="E11223" s="6" t="s">
        <v>16</v>
      </c>
      <c r="F11223" s="6" t="s">
        <v>15</v>
      </c>
      <c r="G11223">
        <v>20260723</v>
      </c>
    </row>
    <row r="11224" spans="1:7" x14ac:dyDescent="0.2">
      <c r="A11224" s="6" t="s">
        <v>209</v>
      </c>
      <c r="B11224" s="6" t="s">
        <v>189</v>
      </c>
      <c r="C11224" s="6" t="s">
        <v>166</v>
      </c>
      <c r="E11224" s="6" t="s">
        <v>18</v>
      </c>
      <c r="F11224" s="6" t="s">
        <v>17</v>
      </c>
      <c r="G11224">
        <v>20260723</v>
      </c>
    </row>
    <row r="11225" spans="1:7" x14ac:dyDescent="0.2">
      <c r="A11225" s="6" t="s">
        <v>209</v>
      </c>
      <c r="B11225" s="6" t="s">
        <v>189</v>
      </c>
      <c r="C11225" s="6" t="s">
        <v>166</v>
      </c>
      <c r="D11225">
        <v>0</v>
      </c>
      <c r="E11225" s="6" t="s">
        <v>20</v>
      </c>
      <c r="F11225" s="6" t="s">
        <v>19</v>
      </c>
      <c r="G11225">
        <v>20260723</v>
      </c>
    </row>
    <row r="11226" spans="1:7" x14ac:dyDescent="0.2">
      <c r="A11226" s="6" t="s">
        <v>209</v>
      </c>
      <c r="B11226" s="6" t="s">
        <v>189</v>
      </c>
      <c r="C11226" s="6" t="s">
        <v>166</v>
      </c>
      <c r="D11226">
        <v>2.3952399999999998</v>
      </c>
      <c r="E11226" s="6" t="s">
        <v>22</v>
      </c>
      <c r="F11226" s="6" t="s">
        <v>21</v>
      </c>
      <c r="G11226">
        <v>20260723</v>
      </c>
    </row>
    <row r="11227" spans="1:7" x14ac:dyDescent="0.2">
      <c r="A11227" s="6" t="s">
        <v>209</v>
      </c>
      <c r="B11227" s="6" t="s">
        <v>189</v>
      </c>
      <c r="C11227" s="6" t="s">
        <v>166</v>
      </c>
      <c r="D11227">
        <v>0</v>
      </c>
      <c r="E11227" s="6" t="s">
        <v>24</v>
      </c>
      <c r="F11227" s="6" t="s">
        <v>23</v>
      </c>
      <c r="G11227">
        <v>20260723</v>
      </c>
    </row>
    <row r="11228" spans="1:7" x14ac:dyDescent="0.2">
      <c r="A11228" s="6" t="s">
        <v>209</v>
      </c>
      <c r="B11228" s="6" t="s">
        <v>189</v>
      </c>
      <c r="C11228" s="6" t="s">
        <v>166</v>
      </c>
      <c r="D11228">
        <v>19.780815</v>
      </c>
      <c r="E11228" s="6" t="s">
        <v>26</v>
      </c>
      <c r="F11228" s="6" t="s">
        <v>25</v>
      </c>
      <c r="G11228">
        <v>20260723</v>
      </c>
    </row>
    <row r="11229" spans="1:7" x14ac:dyDescent="0.2">
      <c r="A11229" s="6" t="s">
        <v>209</v>
      </c>
      <c r="B11229" s="6" t="s">
        <v>189</v>
      </c>
      <c r="C11229" s="6" t="s">
        <v>166</v>
      </c>
      <c r="D11229">
        <v>913.284763</v>
      </c>
      <c r="E11229" s="6" t="s">
        <v>28</v>
      </c>
      <c r="F11229" s="6" t="s">
        <v>27</v>
      </c>
      <c r="G11229">
        <v>20260723</v>
      </c>
    </row>
    <row r="11230" spans="1:7" x14ac:dyDescent="0.2">
      <c r="A11230" s="6" t="s">
        <v>209</v>
      </c>
      <c r="B11230" s="6" t="s">
        <v>189</v>
      </c>
      <c r="C11230" s="6" t="s">
        <v>166</v>
      </c>
      <c r="D11230">
        <v>0</v>
      </c>
      <c r="E11230" s="6" t="s">
        <v>30</v>
      </c>
      <c r="F11230" s="6" t="s">
        <v>29</v>
      </c>
      <c r="G11230">
        <v>20260723</v>
      </c>
    </row>
    <row r="11231" spans="1:7" x14ac:dyDescent="0.2">
      <c r="A11231" s="6" t="s">
        <v>209</v>
      </c>
      <c r="B11231" s="6" t="s">
        <v>189</v>
      </c>
      <c r="C11231" s="6" t="s">
        <v>166</v>
      </c>
      <c r="D11231">
        <v>75.314682000000005</v>
      </c>
      <c r="E11231" s="6" t="s">
        <v>32</v>
      </c>
      <c r="F11231" s="6" t="s">
        <v>31</v>
      </c>
      <c r="G11231">
        <v>20260723</v>
      </c>
    </row>
    <row r="11232" spans="1:7" x14ac:dyDescent="0.2">
      <c r="A11232" s="6" t="s">
        <v>209</v>
      </c>
      <c r="B11232" s="6" t="s">
        <v>189</v>
      </c>
      <c r="C11232" s="6" t="s">
        <v>166</v>
      </c>
      <c r="D11232">
        <v>191.188132</v>
      </c>
      <c r="E11232" s="6" t="s">
        <v>34</v>
      </c>
      <c r="F11232" s="6" t="s">
        <v>33</v>
      </c>
      <c r="G11232">
        <v>20260723</v>
      </c>
    </row>
    <row r="11233" spans="1:7" x14ac:dyDescent="0.2">
      <c r="A11233" s="6" t="s">
        <v>209</v>
      </c>
      <c r="B11233" s="6" t="s">
        <v>189</v>
      </c>
      <c r="C11233" s="6" t="s">
        <v>166</v>
      </c>
      <c r="D11233">
        <v>152.467646</v>
      </c>
      <c r="E11233" s="6" t="s">
        <v>36</v>
      </c>
      <c r="F11233" s="6" t="s">
        <v>35</v>
      </c>
      <c r="G11233">
        <v>20260723</v>
      </c>
    </row>
    <row r="11234" spans="1:7" x14ac:dyDescent="0.2">
      <c r="A11234" s="6" t="s">
        <v>209</v>
      </c>
      <c r="B11234" s="6" t="s">
        <v>189</v>
      </c>
      <c r="C11234" s="6" t="s">
        <v>166</v>
      </c>
      <c r="D11234">
        <v>38.720486000000001</v>
      </c>
      <c r="E11234" s="6" t="s">
        <v>38</v>
      </c>
      <c r="F11234" s="6" t="s">
        <v>37</v>
      </c>
      <c r="G11234">
        <v>20260723</v>
      </c>
    </row>
    <row r="11235" spans="1:7" x14ac:dyDescent="0.2">
      <c r="A11235" s="6" t="s">
        <v>209</v>
      </c>
      <c r="B11235" s="6" t="s">
        <v>189</v>
      </c>
      <c r="C11235" s="6" t="s">
        <v>166</v>
      </c>
      <c r="D11235">
        <v>451.62194699999998</v>
      </c>
      <c r="E11235" s="6" t="s">
        <v>40</v>
      </c>
      <c r="F11235" s="6" t="s">
        <v>39</v>
      </c>
      <c r="G11235">
        <v>20260723</v>
      </c>
    </row>
    <row r="11236" spans="1:7" x14ac:dyDescent="0.2">
      <c r="A11236" s="6" t="s">
        <v>209</v>
      </c>
      <c r="B11236" s="6" t="s">
        <v>189</v>
      </c>
      <c r="C11236" s="6" t="s">
        <v>166</v>
      </c>
      <c r="D11236">
        <v>232.93288999999999</v>
      </c>
      <c r="E11236" s="6" t="s">
        <v>42</v>
      </c>
      <c r="F11236" s="6" t="s">
        <v>41</v>
      </c>
      <c r="G11236">
        <v>20260723</v>
      </c>
    </row>
    <row r="11237" spans="1:7" x14ac:dyDescent="0.2">
      <c r="A11237" s="6" t="s">
        <v>209</v>
      </c>
      <c r="B11237" s="6" t="s">
        <v>189</v>
      </c>
      <c r="C11237" s="6" t="s">
        <v>166</v>
      </c>
      <c r="D11237">
        <v>218.68905699999999</v>
      </c>
      <c r="E11237" s="6" t="s">
        <v>44</v>
      </c>
      <c r="F11237" s="6" t="s">
        <v>43</v>
      </c>
      <c r="G11237">
        <v>20260723</v>
      </c>
    </row>
    <row r="11238" spans="1:7" x14ac:dyDescent="0.2">
      <c r="A11238" s="6" t="s">
        <v>209</v>
      </c>
      <c r="B11238" s="6" t="s">
        <v>189</v>
      </c>
      <c r="C11238" s="6" t="s">
        <v>166</v>
      </c>
      <c r="D11238">
        <v>0</v>
      </c>
      <c r="E11238" s="6" t="s">
        <v>46</v>
      </c>
      <c r="F11238" s="6" t="s">
        <v>45</v>
      </c>
      <c r="G11238">
        <v>20260723</v>
      </c>
    </row>
    <row r="11239" spans="1:7" x14ac:dyDescent="0.2">
      <c r="A11239" s="6" t="s">
        <v>209</v>
      </c>
      <c r="B11239" s="6" t="s">
        <v>189</v>
      </c>
      <c r="C11239" s="6" t="s">
        <v>166</v>
      </c>
      <c r="D11239">
        <v>0</v>
      </c>
      <c r="E11239" s="6" t="s">
        <v>48</v>
      </c>
      <c r="F11239" s="6" t="s">
        <v>47</v>
      </c>
      <c r="G11239">
        <v>20260723</v>
      </c>
    </row>
    <row r="11240" spans="1:7" x14ac:dyDescent="0.2">
      <c r="A11240" s="6" t="s">
        <v>209</v>
      </c>
      <c r="B11240" s="6" t="s">
        <v>189</v>
      </c>
      <c r="C11240" s="6" t="s">
        <v>166</v>
      </c>
      <c r="D11240">
        <v>189.76302100000001</v>
      </c>
      <c r="E11240" s="6" t="s">
        <v>50</v>
      </c>
      <c r="F11240" s="6" t="s">
        <v>49</v>
      </c>
      <c r="G11240">
        <v>20260723</v>
      </c>
    </row>
    <row r="11241" spans="1:7" x14ac:dyDescent="0.2">
      <c r="A11241" s="6" t="s">
        <v>209</v>
      </c>
      <c r="B11241" s="6" t="s">
        <v>189</v>
      </c>
      <c r="C11241" s="6" t="s">
        <v>166</v>
      </c>
      <c r="D11241">
        <v>0.56184800000000001</v>
      </c>
      <c r="E11241" s="6" t="s">
        <v>52</v>
      </c>
      <c r="F11241" s="6" t="s">
        <v>51</v>
      </c>
      <c r="G11241">
        <v>20260723</v>
      </c>
    </row>
    <row r="11242" spans="1:7" x14ac:dyDescent="0.2">
      <c r="A11242" s="6" t="s">
        <v>209</v>
      </c>
      <c r="B11242" s="6" t="s">
        <v>189</v>
      </c>
      <c r="C11242" s="6" t="s">
        <v>166</v>
      </c>
      <c r="D11242">
        <v>4.8351319999999998</v>
      </c>
      <c r="E11242" s="6" t="s">
        <v>54</v>
      </c>
      <c r="F11242" s="6" t="s">
        <v>53</v>
      </c>
      <c r="G11242">
        <v>20260723</v>
      </c>
    </row>
    <row r="11243" spans="1:7" x14ac:dyDescent="0.2">
      <c r="A11243" s="6" t="s">
        <v>209</v>
      </c>
      <c r="B11243" s="6" t="s">
        <v>189</v>
      </c>
      <c r="C11243" s="6" t="s">
        <v>166</v>
      </c>
      <c r="D11243">
        <v>0</v>
      </c>
      <c r="E11243" s="6" t="s">
        <v>56</v>
      </c>
      <c r="F11243" s="6" t="s">
        <v>55</v>
      </c>
      <c r="G11243">
        <v>20260723</v>
      </c>
    </row>
    <row r="11244" spans="1:7" x14ac:dyDescent="0.2">
      <c r="A11244" s="6" t="s">
        <v>209</v>
      </c>
      <c r="B11244" s="6" t="s">
        <v>189</v>
      </c>
      <c r="C11244" s="6" t="s">
        <v>166</v>
      </c>
      <c r="D11244">
        <v>52.550877999999997</v>
      </c>
      <c r="E11244" s="6" t="s">
        <v>58</v>
      </c>
      <c r="F11244" s="6" t="s">
        <v>57</v>
      </c>
      <c r="G11244">
        <v>20260723</v>
      </c>
    </row>
    <row r="11245" spans="1:7" x14ac:dyDescent="0.2">
      <c r="A11245" s="6" t="s">
        <v>209</v>
      </c>
      <c r="B11245" s="6" t="s">
        <v>189</v>
      </c>
      <c r="C11245" s="6" t="s">
        <v>166</v>
      </c>
      <c r="D11245">
        <v>18.102944000000001</v>
      </c>
      <c r="E11245" s="6" t="s">
        <v>60</v>
      </c>
      <c r="F11245" s="6" t="s">
        <v>59</v>
      </c>
      <c r="G11245">
        <v>20260723</v>
      </c>
    </row>
    <row r="11246" spans="1:7" x14ac:dyDescent="0.2">
      <c r="A11246" s="6" t="s">
        <v>209</v>
      </c>
      <c r="B11246" s="6" t="s">
        <v>189</v>
      </c>
      <c r="C11246" s="6" t="s">
        <v>166</v>
      </c>
      <c r="D11246">
        <v>0</v>
      </c>
      <c r="E11246" s="6" t="s">
        <v>62</v>
      </c>
      <c r="F11246" s="6" t="s">
        <v>61</v>
      </c>
      <c r="G11246">
        <v>20260723</v>
      </c>
    </row>
    <row r="11247" spans="1:7" x14ac:dyDescent="0.2">
      <c r="A11247" s="6" t="s">
        <v>209</v>
      </c>
      <c r="B11247" s="6" t="s">
        <v>189</v>
      </c>
      <c r="C11247" s="6" t="s">
        <v>166</v>
      </c>
      <c r="D11247">
        <v>6.0537200000000002</v>
      </c>
      <c r="E11247" s="6" t="s">
        <v>64</v>
      </c>
      <c r="F11247" s="6" t="s">
        <v>63</v>
      </c>
      <c r="G11247">
        <v>20260723</v>
      </c>
    </row>
    <row r="11248" spans="1:7" x14ac:dyDescent="0.2">
      <c r="A11248" s="6" t="s">
        <v>209</v>
      </c>
      <c r="B11248" s="6" t="s">
        <v>189</v>
      </c>
      <c r="C11248" s="6" t="s">
        <v>166</v>
      </c>
      <c r="D11248">
        <v>12.049224000000001</v>
      </c>
      <c r="E11248" s="6" t="s">
        <v>66</v>
      </c>
      <c r="F11248" s="6" t="s">
        <v>65</v>
      </c>
      <c r="G11248">
        <v>20260723</v>
      </c>
    </row>
    <row r="11249" spans="1:7" x14ac:dyDescent="0.2">
      <c r="A11249" s="6" t="s">
        <v>209</v>
      </c>
      <c r="B11249" s="6" t="s">
        <v>189</v>
      </c>
      <c r="C11249" s="6" t="s">
        <v>166</v>
      </c>
      <c r="D11249">
        <v>21.873096</v>
      </c>
      <c r="E11249" s="6" t="s">
        <v>68</v>
      </c>
      <c r="F11249" s="6" t="s">
        <v>67</v>
      </c>
      <c r="G11249">
        <v>20260723</v>
      </c>
    </row>
    <row r="11250" spans="1:7" x14ac:dyDescent="0.2">
      <c r="A11250" s="6" t="s">
        <v>209</v>
      </c>
      <c r="B11250" s="6" t="s">
        <v>189</v>
      </c>
      <c r="C11250" s="6" t="s">
        <v>166</v>
      </c>
      <c r="D11250">
        <v>17.047470000000001</v>
      </c>
      <c r="E11250" s="6" t="s">
        <v>70</v>
      </c>
      <c r="F11250" s="6" t="s">
        <v>69</v>
      </c>
      <c r="G11250">
        <v>20260723</v>
      </c>
    </row>
    <row r="11251" spans="1:7" x14ac:dyDescent="0.2">
      <c r="A11251" s="6" t="s">
        <v>209</v>
      </c>
      <c r="B11251" s="6" t="s">
        <v>189</v>
      </c>
      <c r="C11251" s="6" t="s">
        <v>166</v>
      </c>
      <c r="D11251">
        <v>16.687811</v>
      </c>
      <c r="E11251" s="6" t="s">
        <v>72</v>
      </c>
      <c r="F11251" s="6" t="s">
        <v>71</v>
      </c>
      <c r="G11251">
        <v>20260723</v>
      </c>
    </row>
    <row r="11252" spans="1:7" x14ac:dyDescent="0.2">
      <c r="A11252" s="6" t="s">
        <v>209</v>
      </c>
      <c r="B11252" s="6" t="s">
        <v>189</v>
      </c>
      <c r="C11252" s="6" t="s">
        <v>166</v>
      </c>
      <c r="D11252">
        <v>0.35965900000000001</v>
      </c>
      <c r="E11252" s="6" t="s">
        <v>74</v>
      </c>
      <c r="F11252" s="6" t="s">
        <v>73</v>
      </c>
      <c r="G11252">
        <v>20260723</v>
      </c>
    </row>
    <row r="11253" spans="1:7" x14ac:dyDescent="0.2">
      <c r="A11253" s="6" t="s">
        <v>209</v>
      </c>
      <c r="B11253" s="6" t="s">
        <v>189</v>
      </c>
      <c r="C11253" s="6" t="s">
        <v>166</v>
      </c>
      <c r="D11253">
        <v>4.8256259999999997</v>
      </c>
      <c r="E11253" s="6" t="s">
        <v>76</v>
      </c>
      <c r="F11253" s="6" t="s">
        <v>75</v>
      </c>
      <c r="G11253">
        <v>20260723</v>
      </c>
    </row>
    <row r="11254" spans="1:7" x14ac:dyDescent="0.2">
      <c r="A11254" s="6" t="s">
        <v>209</v>
      </c>
      <c r="B11254" s="6" t="s">
        <v>189</v>
      </c>
      <c r="C11254" s="6" t="s">
        <v>166</v>
      </c>
      <c r="D11254">
        <v>3.691926</v>
      </c>
      <c r="E11254" s="6" t="s">
        <v>78</v>
      </c>
      <c r="F11254" s="6" t="s">
        <v>77</v>
      </c>
      <c r="G11254">
        <v>20260723</v>
      </c>
    </row>
    <row r="11255" spans="1:7" x14ac:dyDescent="0.2">
      <c r="A11255" s="6" t="s">
        <v>209</v>
      </c>
      <c r="B11255" s="6" t="s">
        <v>189</v>
      </c>
      <c r="C11255" s="6" t="s">
        <v>166</v>
      </c>
      <c r="D11255">
        <v>1.1336999999999999</v>
      </c>
      <c r="E11255" s="6" t="s">
        <v>80</v>
      </c>
      <c r="F11255" s="6" t="s">
        <v>79</v>
      </c>
      <c r="G11255">
        <v>20260723</v>
      </c>
    </row>
    <row r="11256" spans="1:7" x14ac:dyDescent="0.2">
      <c r="A11256" s="6" t="s">
        <v>209</v>
      </c>
      <c r="B11256" s="6" t="s">
        <v>189</v>
      </c>
      <c r="C11256" s="6" t="s">
        <v>166</v>
      </c>
      <c r="D11256">
        <v>0</v>
      </c>
      <c r="E11256" s="6" t="s">
        <v>82</v>
      </c>
      <c r="F11256" s="6" t="s">
        <v>81</v>
      </c>
      <c r="G11256">
        <v>20260723</v>
      </c>
    </row>
    <row r="11257" spans="1:7" x14ac:dyDescent="0.2">
      <c r="A11257" s="6" t="s">
        <v>209</v>
      </c>
      <c r="B11257" s="6" t="s">
        <v>189</v>
      </c>
      <c r="C11257" s="6" t="s">
        <v>166</v>
      </c>
      <c r="D11257">
        <v>0</v>
      </c>
      <c r="E11257" s="6" t="s">
        <v>84</v>
      </c>
      <c r="F11257" s="6" t="s">
        <v>83</v>
      </c>
      <c r="G11257">
        <v>20260723</v>
      </c>
    </row>
    <row r="11258" spans="1:7" x14ac:dyDescent="0.2">
      <c r="A11258" s="6" t="s">
        <v>209</v>
      </c>
      <c r="B11258" s="6" t="s">
        <v>189</v>
      </c>
      <c r="C11258" s="6" t="s">
        <v>166</v>
      </c>
      <c r="D11258">
        <v>150.324251</v>
      </c>
      <c r="E11258" s="6" t="s">
        <v>86</v>
      </c>
      <c r="F11258" s="6" t="s">
        <v>85</v>
      </c>
      <c r="G11258">
        <v>20260723</v>
      </c>
    </row>
    <row r="11259" spans="1:7" x14ac:dyDescent="0.2">
      <c r="A11259" s="6" t="s">
        <v>209</v>
      </c>
      <c r="B11259" s="6" t="s">
        <v>189</v>
      </c>
      <c r="C11259" s="6" t="s">
        <v>166</v>
      </c>
      <c r="D11259">
        <v>1.932366</v>
      </c>
      <c r="E11259" s="6" t="s">
        <v>88</v>
      </c>
      <c r="F11259" s="6" t="s">
        <v>87</v>
      </c>
      <c r="G11259">
        <v>20260723</v>
      </c>
    </row>
    <row r="11260" spans="1:7" x14ac:dyDescent="0.2">
      <c r="A11260" s="6" t="s">
        <v>209</v>
      </c>
      <c r="B11260" s="6" t="s">
        <v>189</v>
      </c>
      <c r="C11260" s="6" t="s">
        <v>166</v>
      </c>
      <c r="D11260">
        <v>3.122763</v>
      </c>
      <c r="E11260" s="6" t="s">
        <v>90</v>
      </c>
      <c r="F11260" s="6" t="s">
        <v>89</v>
      </c>
      <c r="G11260">
        <v>20260723</v>
      </c>
    </row>
    <row r="11261" spans="1:7" x14ac:dyDescent="0.2">
      <c r="A11261" s="6" t="s">
        <v>209</v>
      </c>
      <c r="B11261" s="6" t="s">
        <v>189</v>
      </c>
      <c r="C11261" s="6" t="s">
        <v>166</v>
      </c>
      <c r="D11261">
        <v>10.042382999999999</v>
      </c>
      <c r="E11261" s="6" t="s">
        <v>92</v>
      </c>
      <c r="F11261" s="6" t="s">
        <v>91</v>
      </c>
      <c r="G11261">
        <v>20260723</v>
      </c>
    </row>
    <row r="11262" spans="1:7" x14ac:dyDescent="0.2">
      <c r="A11262" s="6" t="s">
        <v>209</v>
      </c>
      <c r="B11262" s="6" t="s">
        <v>189</v>
      </c>
      <c r="C11262" s="6" t="s">
        <v>166</v>
      </c>
      <c r="D11262">
        <v>0</v>
      </c>
      <c r="E11262" s="6" t="s">
        <v>94</v>
      </c>
      <c r="F11262" s="6" t="s">
        <v>93</v>
      </c>
      <c r="G11262">
        <v>20260723</v>
      </c>
    </row>
    <row r="11263" spans="1:7" x14ac:dyDescent="0.2">
      <c r="A11263" s="6" t="s">
        <v>209</v>
      </c>
      <c r="B11263" s="6" t="s">
        <v>189</v>
      </c>
      <c r="C11263" s="6" t="s">
        <v>166</v>
      </c>
      <c r="D11263">
        <v>74.565749999999994</v>
      </c>
      <c r="E11263" s="6" t="s">
        <v>96</v>
      </c>
      <c r="F11263" s="6" t="s">
        <v>95</v>
      </c>
      <c r="G11263">
        <v>20260723</v>
      </c>
    </row>
    <row r="11264" spans="1:7" x14ac:dyDescent="0.2">
      <c r="A11264" s="6" t="s">
        <v>209</v>
      </c>
      <c r="B11264" s="6" t="s">
        <v>189</v>
      </c>
      <c r="C11264" s="6" t="s">
        <v>166</v>
      </c>
      <c r="D11264">
        <v>9.6954750000000001</v>
      </c>
      <c r="E11264" s="6" t="s">
        <v>98</v>
      </c>
      <c r="F11264" s="6" t="s">
        <v>97</v>
      </c>
      <c r="G11264">
        <v>20260723</v>
      </c>
    </row>
    <row r="11265" spans="1:7" x14ac:dyDescent="0.2">
      <c r="A11265" s="6" t="s">
        <v>209</v>
      </c>
      <c r="B11265" s="6" t="s">
        <v>189</v>
      </c>
      <c r="C11265" s="6" t="s">
        <v>166</v>
      </c>
      <c r="D11265">
        <v>1277.6707249999999</v>
      </c>
      <c r="E11265" s="6" t="s">
        <v>100</v>
      </c>
      <c r="F11265" s="6" t="s">
        <v>99</v>
      </c>
      <c r="G11265">
        <v>20260723</v>
      </c>
    </row>
    <row r="11266" spans="1:7" x14ac:dyDescent="0.2">
      <c r="A11266" s="6" t="s">
        <v>209</v>
      </c>
      <c r="B11266" s="6" t="s">
        <v>189</v>
      </c>
      <c r="C11266" s="6" t="s">
        <v>166</v>
      </c>
      <c r="E11266" s="6" t="s">
        <v>102</v>
      </c>
      <c r="F11266" s="6" t="s">
        <v>101</v>
      </c>
      <c r="G11266">
        <v>20260723</v>
      </c>
    </row>
    <row r="11267" spans="1:7" x14ac:dyDescent="0.2">
      <c r="A11267" s="6" t="s">
        <v>209</v>
      </c>
      <c r="B11267" s="6" t="s">
        <v>189</v>
      </c>
      <c r="C11267" s="6" t="s">
        <v>166</v>
      </c>
      <c r="D11267">
        <v>619.94696699999997</v>
      </c>
      <c r="E11267" s="6" t="s">
        <v>167</v>
      </c>
      <c r="F11267" s="6" t="s">
        <v>103</v>
      </c>
      <c r="G11267">
        <v>20260723</v>
      </c>
    </row>
    <row r="11268" spans="1:7" x14ac:dyDescent="0.2">
      <c r="A11268" s="6" t="s">
        <v>209</v>
      </c>
      <c r="B11268" s="6" t="s">
        <v>189</v>
      </c>
      <c r="C11268" s="6" t="s">
        <v>166</v>
      </c>
      <c r="D11268">
        <v>527.38260100000002</v>
      </c>
      <c r="E11268" s="6" t="s">
        <v>168</v>
      </c>
      <c r="F11268" s="6" t="s">
        <v>104</v>
      </c>
      <c r="G11268">
        <v>20260723</v>
      </c>
    </row>
    <row r="11269" spans="1:7" x14ac:dyDescent="0.2">
      <c r="A11269" s="6" t="s">
        <v>209</v>
      </c>
      <c r="B11269" s="6" t="s">
        <v>189</v>
      </c>
      <c r="C11269" s="6" t="s">
        <v>166</v>
      </c>
      <c r="D11269">
        <v>0</v>
      </c>
      <c r="E11269" s="6" t="s">
        <v>106</v>
      </c>
      <c r="F11269" s="6" t="s">
        <v>105</v>
      </c>
      <c r="G11269">
        <v>20260723</v>
      </c>
    </row>
    <row r="11270" spans="1:7" x14ac:dyDescent="0.2">
      <c r="A11270" s="6" t="s">
        <v>209</v>
      </c>
      <c r="B11270" s="6" t="s">
        <v>189</v>
      </c>
      <c r="C11270" s="6" t="s">
        <v>166</v>
      </c>
      <c r="D11270">
        <v>510.235995</v>
      </c>
      <c r="E11270" s="6" t="s">
        <v>108</v>
      </c>
      <c r="F11270" s="6" t="s">
        <v>107</v>
      </c>
      <c r="G11270">
        <v>20260723</v>
      </c>
    </row>
    <row r="11271" spans="1:7" x14ac:dyDescent="0.2">
      <c r="A11271" s="6" t="s">
        <v>209</v>
      </c>
      <c r="B11271" s="6" t="s">
        <v>189</v>
      </c>
      <c r="C11271" s="6" t="s">
        <v>166</v>
      </c>
      <c r="D11271">
        <v>17.146606999999999</v>
      </c>
      <c r="E11271" s="6" t="s">
        <v>110</v>
      </c>
      <c r="F11271" s="6" t="s">
        <v>109</v>
      </c>
      <c r="G11271">
        <v>20260723</v>
      </c>
    </row>
    <row r="11272" spans="1:7" x14ac:dyDescent="0.2">
      <c r="A11272" s="6" t="s">
        <v>209</v>
      </c>
      <c r="B11272" s="6" t="s">
        <v>189</v>
      </c>
      <c r="C11272" s="6" t="s">
        <v>166</v>
      </c>
      <c r="D11272">
        <v>92.564364999999995</v>
      </c>
      <c r="E11272" s="6" t="s">
        <v>112</v>
      </c>
      <c r="F11272" s="6" t="s">
        <v>111</v>
      </c>
      <c r="G11272">
        <v>20260723</v>
      </c>
    </row>
    <row r="11273" spans="1:7" x14ac:dyDescent="0.2">
      <c r="A11273" s="6" t="s">
        <v>209</v>
      </c>
      <c r="B11273" s="6" t="s">
        <v>189</v>
      </c>
      <c r="C11273" s="6" t="s">
        <v>166</v>
      </c>
      <c r="D11273">
        <v>0</v>
      </c>
      <c r="E11273" s="6" t="s">
        <v>106</v>
      </c>
      <c r="F11273" s="6" t="s">
        <v>113</v>
      </c>
      <c r="G11273">
        <v>20260723</v>
      </c>
    </row>
    <row r="11274" spans="1:7" x14ac:dyDescent="0.2">
      <c r="A11274" s="6" t="s">
        <v>209</v>
      </c>
      <c r="B11274" s="6" t="s">
        <v>189</v>
      </c>
      <c r="C11274" s="6" t="s">
        <v>166</v>
      </c>
      <c r="D11274">
        <v>88.929253000000003</v>
      </c>
      <c r="E11274" s="6" t="s">
        <v>108</v>
      </c>
      <c r="F11274" s="6" t="s">
        <v>114</v>
      </c>
      <c r="G11274">
        <v>20260723</v>
      </c>
    </row>
    <row r="11275" spans="1:7" x14ac:dyDescent="0.2">
      <c r="A11275" s="6" t="s">
        <v>209</v>
      </c>
      <c r="B11275" s="6" t="s">
        <v>189</v>
      </c>
      <c r="C11275" s="6" t="s">
        <v>166</v>
      </c>
      <c r="D11275">
        <v>3.6351119999999999</v>
      </c>
      <c r="E11275" s="6" t="s">
        <v>110</v>
      </c>
      <c r="F11275" s="6" t="s">
        <v>115</v>
      </c>
      <c r="G11275">
        <v>20260723</v>
      </c>
    </row>
    <row r="11276" spans="1:7" x14ac:dyDescent="0.2">
      <c r="A11276" s="6" t="s">
        <v>209</v>
      </c>
      <c r="B11276" s="6" t="s">
        <v>189</v>
      </c>
      <c r="C11276" s="6" t="s">
        <v>166</v>
      </c>
      <c r="D11276">
        <v>33.940964999999998</v>
      </c>
      <c r="E11276" s="6" t="s">
        <v>117</v>
      </c>
      <c r="F11276" s="6" t="s">
        <v>116</v>
      </c>
      <c r="G11276">
        <v>20260723</v>
      </c>
    </row>
    <row r="11277" spans="1:7" x14ac:dyDescent="0.2">
      <c r="A11277" s="6" t="s">
        <v>209</v>
      </c>
      <c r="B11277" s="6" t="s">
        <v>189</v>
      </c>
      <c r="C11277" s="6" t="s">
        <v>166</v>
      </c>
      <c r="D11277">
        <v>22.568961999999999</v>
      </c>
      <c r="E11277" s="6" t="s">
        <v>119</v>
      </c>
      <c r="F11277" s="6" t="s">
        <v>118</v>
      </c>
      <c r="G11277">
        <v>20260723</v>
      </c>
    </row>
    <row r="11278" spans="1:7" x14ac:dyDescent="0.2">
      <c r="A11278" s="6" t="s">
        <v>209</v>
      </c>
      <c r="B11278" s="6" t="s">
        <v>189</v>
      </c>
      <c r="C11278" s="6" t="s">
        <v>166</v>
      </c>
      <c r="D11278">
        <v>0</v>
      </c>
      <c r="E11278" s="6" t="s">
        <v>106</v>
      </c>
      <c r="F11278" s="6" t="s">
        <v>120</v>
      </c>
      <c r="G11278">
        <v>20260723</v>
      </c>
    </row>
    <row r="11279" spans="1:7" x14ac:dyDescent="0.2">
      <c r="A11279" s="6" t="s">
        <v>209</v>
      </c>
      <c r="B11279" s="6" t="s">
        <v>189</v>
      </c>
      <c r="C11279" s="6" t="s">
        <v>166</v>
      </c>
      <c r="D11279">
        <v>21.398057999999999</v>
      </c>
      <c r="E11279" s="6" t="s">
        <v>108</v>
      </c>
      <c r="F11279" s="6" t="s">
        <v>121</v>
      </c>
      <c r="G11279">
        <v>20260723</v>
      </c>
    </row>
    <row r="11280" spans="1:7" x14ac:dyDescent="0.2">
      <c r="A11280" s="6" t="s">
        <v>209</v>
      </c>
      <c r="B11280" s="6" t="s">
        <v>189</v>
      </c>
      <c r="C11280" s="6" t="s">
        <v>166</v>
      </c>
      <c r="D11280">
        <v>1.1709050000000001</v>
      </c>
      <c r="E11280" s="6" t="s">
        <v>110</v>
      </c>
      <c r="F11280" s="6" t="s">
        <v>122</v>
      </c>
      <c r="G11280">
        <v>20260723</v>
      </c>
    </row>
    <row r="11281" spans="1:7" x14ac:dyDescent="0.2">
      <c r="A11281" s="6" t="s">
        <v>209</v>
      </c>
      <c r="B11281" s="6" t="s">
        <v>189</v>
      </c>
      <c r="C11281" s="6" t="s">
        <v>166</v>
      </c>
      <c r="D11281">
        <v>11.372002999999999</v>
      </c>
      <c r="E11281" s="6" t="s">
        <v>169</v>
      </c>
      <c r="F11281" s="6" t="s">
        <v>123</v>
      </c>
      <c r="G11281">
        <v>20260723</v>
      </c>
    </row>
    <row r="11282" spans="1:7" x14ac:dyDescent="0.2">
      <c r="A11282" s="6" t="s">
        <v>209</v>
      </c>
      <c r="B11282" s="6" t="s">
        <v>189</v>
      </c>
      <c r="C11282" s="6" t="s">
        <v>166</v>
      </c>
      <c r="D11282">
        <v>0</v>
      </c>
      <c r="E11282" s="6" t="s">
        <v>106</v>
      </c>
      <c r="F11282" s="6" t="s">
        <v>124</v>
      </c>
      <c r="G11282">
        <v>20260723</v>
      </c>
    </row>
    <row r="11283" spans="1:7" x14ac:dyDescent="0.2">
      <c r="A11283" s="6" t="s">
        <v>209</v>
      </c>
      <c r="B11283" s="6" t="s">
        <v>189</v>
      </c>
      <c r="C11283" s="6" t="s">
        <v>166</v>
      </c>
      <c r="D11283">
        <v>10.520820000000001</v>
      </c>
      <c r="E11283" s="6" t="s">
        <v>108</v>
      </c>
      <c r="F11283" s="6" t="s">
        <v>125</v>
      </c>
      <c r="G11283">
        <v>20260723</v>
      </c>
    </row>
    <row r="11284" spans="1:7" x14ac:dyDescent="0.2">
      <c r="A11284" s="6" t="s">
        <v>209</v>
      </c>
      <c r="B11284" s="6" t="s">
        <v>189</v>
      </c>
      <c r="C11284" s="6" t="s">
        <v>166</v>
      </c>
      <c r="D11284">
        <v>0.85118300000000002</v>
      </c>
      <c r="E11284" s="6" t="s">
        <v>110</v>
      </c>
      <c r="F11284" s="6" t="s">
        <v>126</v>
      </c>
      <c r="G11284">
        <v>20260723</v>
      </c>
    </row>
    <row r="11285" spans="1:7" x14ac:dyDescent="0.2">
      <c r="A11285" s="6" t="s">
        <v>209</v>
      </c>
      <c r="B11285" s="6" t="s">
        <v>189</v>
      </c>
      <c r="C11285" s="6" t="s">
        <v>166</v>
      </c>
      <c r="D11285">
        <v>52.555146999999998</v>
      </c>
      <c r="E11285" s="6" t="s">
        <v>170</v>
      </c>
      <c r="F11285" s="6" t="s">
        <v>127</v>
      </c>
      <c r="G11285">
        <v>20260723</v>
      </c>
    </row>
    <row r="11286" spans="1:7" x14ac:dyDescent="0.2">
      <c r="A11286" s="6" t="s">
        <v>209</v>
      </c>
      <c r="B11286" s="6" t="s">
        <v>189</v>
      </c>
      <c r="C11286" s="6" t="s">
        <v>166</v>
      </c>
      <c r="D11286">
        <v>44.690778000000002</v>
      </c>
      <c r="E11286" s="6" t="s">
        <v>106</v>
      </c>
      <c r="F11286" s="6" t="s">
        <v>128</v>
      </c>
      <c r="G11286">
        <v>20260723</v>
      </c>
    </row>
    <row r="11287" spans="1:7" x14ac:dyDescent="0.2">
      <c r="A11287" s="6" t="s">
        <v>209</v>
      </c>
      <c r="B11287" s="6" t="s">
        <v>189</v>
      </c>
      <c r="C11287" s="6" t="s">
        <v>166</v>
      </c>
      <c r="D11287">
        <v>7.8608989999999999</v>
      </c>
      <c r="E11287" s="6" t="s">
        <v>108</v>
      </c>
      <c r="F11287" s="6" t="s">
        <v>129</v>
      </c>
      <c r="G11287">
        <v>20260723</v>
      </c>
    </row>
    <row r="11288" spans="1:7" x14ac:dyDescent="0.2">
      <c r="A11288" s="6" t="s">
        <v>209</v>
      </c>
      <c r="B11288" s="6" t="s">
        <v>189</v>
      </c>
      <c r="C11288" s="6" t="s">
        <v>166</v>
      </c>
      <c r="D11288">
        <v>3.47E-3</v>
      </c>
      <c r="E11288" s="6" t="s">
        <v>110</v>
      </c>
      <c r="F11288" s="6" t="s">
        <v>130</v>
      </c>
      <c r="G11288">
        <v>20260723</v>
      </c>
    </row>
    <row r="11289" spans="1:7" x14ac:dyDescent="0.2">
      <c r="A11289" s="6" t="s">
        <v>209</v>
      </c>
      <c r="B11289" s="6" t="s">
        <v>189</v>
      </c>
      <c r="C11289" s="6" t="s">
        <v>166</v>
      </c>
      <c r="E11289" s="6" t="s">
        <v>132</v>
      </c>
      <c r="F11289" s="6" t="s">
        <v>131</v>
      </c>
      <c r="G11289">
        <v>20260723</v>
      </c>
    </row>
    <row r="11290" spans="1:7" x14ac:dyDescent="0.2">
      <c r="A11290" s="6" t="s">
        <v>209</v>
      </c>
      <c r="B11290" s="6" t="s">
        <v>189</v>
      </c>
      <c r="C11290" s="6" t="s">
        <v>166</v>
      </c>
      <c r="D11290">
        <v>0</v>
      </c>
      <c r="E11290" s="6" t="s">
        <v>134</v>
      </c>
      <c r="F11290" s="6" t="s">
        <v>133</v>
      </c>
      <c r="G11290">
        <v>20260723</v>
      </c>
    </row>
    <row r="11291" spans="1:7" x14ac:dyDescent="0.2">
      <c r="A11291" s="6" t="s">
        <v>209</v>
      </c>
      <c r="B11291" s="6" t="s">
        <v>189</v>
      </c>
      <c r="C11291" s="6" t="s">
        <v>166</v>
      </c>
      <c r="D11291">
        <v>3.8474270000000002</v>
      </c>
      <c r="E11291" s="6" t="s">
        <v>136</v>
      </c>
      <c r="F11291" s="6" t="s">
        <v>135</v>
      </c>
      <c r="G11291">
        <v>20260723</v>
      </c>
    </row>
    <row r="11292" spans="1:7" x14ac:dyDescent="0.2">
      <c r="A11292" s="6" t="s">
        <v>209</v>
      </c>
      <c r="B11292" s="6" t="s">
        <v>189</v>
      </c>
      <c r="C11292" s="6" t="s">
        <v>166</v>
      </c>
      <c r="D11292">
        <v>5.8592999999999999E-2</v>
      </c>
      <c r="E11292" s="6" t="s">
        <v>138</v>
      </c>
      <c r="F11292" s="6" t="s">
        <v>137</v>
      </c>
      <c r="G11292">
        <v>20260723</v>
      </c>
    </row>
    <row r="11293" spans="1:7" x14ac:dyDescent="0.2">
      <c r="A11293" s="6" t="s">
        <v>209</v>
      </c>
      <c r="B11293" s="6" t="s">
        <v>189</v>
      </c>
      <c r="C11293" s="6" t="s">
        <v>166</v>
      </c>
      <c r="D11293">
        <v>0</v>
      </c>
      <c r="E11293" s="6" t="s">
        <v>140</v>
      </c>
      <c r="F11293" s="6" t="s">
        <v>139</v>
      </c>
      <c r="G11293">
        <v>20260723</v>
      </c>
    </row>
    <row r="11294" spans="1:7" x14ac:dyDescent="0.2">
      <c r="A11294" s="6" t="s">
        <v>209</v>
      </c>
      <c r="B11294" s="6" t="s">
        <v>189</v>
      </c>
      <c r="C11294" s="6" t="s">
        <v>166</v>
      </c>
      <c r="D11294">
        <v>2.014011</v>
      </c>
      <c r="E11294" s="6" t="s">
        <v>142</v>
      </c>
      <c r="F11294" s="6" t="s">
        <v>141</v>
      </c>
      <c r="G11294">
        <v>20260723</v>
      </c>
    </row>
    <row r="11295" spans="1:7" x14ac:dyDescent="0.2">
      <c r="A11295" s="6" t="s">
        <v>209</v>
      </c>
      <c r="B11295" s="6" t="s">
        <v>189</v>
      </c>
      <c r="C11295" s="6" t="s">
        <v>166</v>
      </c>
      <c r="D11295">
        <v>0.25896400000000003</v>
      </c>
      <c r="E11295" s="6" t="s">
        <v>52</v>
      </c>
      <c r="F11295" s="6" t="s">
        <v>143</v>
      </c>
      <c r="G11295">
        <v>20260723</v>
      </c>
    </row>
    <row r="11296" spans="1:7" x14ac:dyDescent="0.2">
      <c r="A11296" s="6" t="s">
        <v>209</v>
      </c>
      <c r="B11296" s="6" t="s">
        <v>189</v>
      </c>
      <c r="C11296" s="6" t="s">
        <v>166</v>
      </c>
      <c r="D11296">
        <v>0</v>
      </c>
      <c r="E11296" s="6" t="s">
        <v>145</v>
      </c>
      <c r="F11296" s="6" t="s">
        <v>144</v>
      </c>
      <c r="G11296">
        <v>20260723</v>
      </c>
    </row>
    <row r="11297" spans="1:7" x14ac:dyDescent="0.2">
      <c r="A11297" s="6" t="s">
        <v>209</v>
      </c>
      <c r="B11297" s="6" t="s">
        <v>189</v>
      </c>
      <c r="C11297" s="6" t="s">
        <v>166</v>
      </c>
      <c r="D11297">
        <v>15.131762</v>
      </c>
      <c r="E11297" s="6" t="s">
        <v>147</v>
      </c>
      <c r="F11297" s="6" t="s">
        <v>146</v>
      </c>
      <c r="G11297">
        <v>20260723</v>
      </c>
    </row>
    <row r="11298" spans="1:7" x14ac:dyDescent="0.2">
      <c r="A11298" s="6" t="s">
        <v>209</v>
      </c>
      <c r="B11298" s="6" t="s">
        <v>189</v>
      </c>
      <c r="C11298" s="6" t="s">
        <v>166</v>
      </c>
      <c r="D11298">
        <v>23.174723</v>
      </c>
      <c r="E11298" s="6" t="s">
        <v>149</v>
      </c>
      <c r="F11298" s="6" t="s">
        <v>148</v>
      </c>
      <c r="G11298">
        <v>20260723</v>
      </c>
    </row>
    <row r="11299" spans="1:7" x14ac:dyDescent="0.2">
      <c r="A11299" s="6" t="s">
        <v>209</v>
      </c>
      <c r="B11299" s="6" t="s">
        <v>189</v>
      </c>
      <c r="C11299" s="6" t="s">
        <v>166</v>
      </c>
      <c r="D11299">
        <v>1.5353680000000001</v>
      </c>
      <c r="E11299" s="6" t="s">
        <v>151</v>
      </c>
      <c r="F11299" s="6" t="s">
        <v>150</v>
      </c>
      <c r="G11299">
        <v>20260723</v>
      </c>
    </row>
    <row r="11300" spans="1:7" x14ac:dyDescent="0.2">
      <c r="A11300" s="6" t="s">
        <v>209</v>
      </c>
      <c r="B11300" s="6" t="s">
        <v>189</v>
      </c>
      <c r="C11300" s="6" t="s">
        <v>166</v>
      </c>
      <c r="D11300">
        <v>8.251099</v>
      </c>
      <c r="E11300" s="6" t="s">
        <v>153</v>
      </c>
      <c r="F11300" s="6" t="s">
        <v>152</v>
      </c>
      <c r="G11300">
        <v>20260723</v>
      </c>
    </row>
    <row r="11301" spans="1:7" x14ac:dyDescent="0.2">
      <c r="A11301" s="6" t="s">
        <v>209</v>
      </c>
      <c r="B11301" s="6" t="s">
        <v>189</v>
      </c>
      <c r="C11301" s="6" t="s">
        <v>166</v>
      </c>
      <c r="D11301">
        <v>36.962280999999997</v>
      </c>
      <c r="E11301" s="6" t="s">
        <v>155</v>
      </c>
      <c r="F11301" s="6" t="s">
        <v>154</v>
      </c>
      <c r="G11301">
        <v>20260723</v>
      </c>
    </row>
    <row r="11302" spans="1:7" x14ac:dyDescent="0.2">
      <c r="A11302" s="6" t="s">
        <v>209</v>
      </c>
      <c r="B11302" s="6" t="s">
        <v>189</v>
      </c>
      <c r="C11302" s="6" t="s">
        <v>166</v>
      </c>
      <c r="D11302">
        <v>0</v>
      </c>
      <c r="E11302" s="6" t="s">
        <v>157</v>
      </c>
      <c r="F11302" s="6" t="s">
        <v>156</v>
      </c>
      <c r="G11302">
        <v>20260723</v>
      </c>
    </row>
    <row r="11303" spans="1:7" x14ac:dyDescent="0.2">
      <c r="A11303" s="6" t="s">
        <v>209</v>
      </c>
      <c r="B11303" s="6" t="s">
        <v>189</v>
      </c>
      <c r="C11303" s="6" t="s">
        <v>166</v>
      </c>
      <c r="D11303">
        <v>36.962280999999997</v>
      </c>
      <c r="E11303" s="6" t="s">
        <v>159</v>
      </c>
      <c r="F11303" s="6" t="s">
        <v>158</v>
      </c>
      <c r="G11303">
        <v>20260723</v>
      </c>
    </row>
    <row r="11304" spans="1:7" x14ac:dyDescent="0.2">
      <c r="A11304" s="6" t="s">
        <v>209</v>
      </c>
      <c r="B11304" s="6" t="s">
        <v>189</v>
      </c>
      <c r="C11304" s="6" t="s">
        <v>166</v>
      </c>
      <c r="D11304">
        <v>14.371174</v>
      </c>
      <c r="E11304" s="6" t="s">
        <v>161</v>
      </c>
      <c r="F11304" s="6" t="s">
        <v>160</v>
      </c>
      <c r="G11304">
        <v>20260723</v>
      </c>
    </row>
    <row r="11305" spans="1:7" x14ac:dyDescent="0.2">
      <c r="A11305" s="6" t="s">
        <v>209</v>
      </c>
      <c r="B11305" s="6" t="s">
        <v>189</v>
      </c>
      <c r="C11305" s="6" t="s">
        <v>166</v>
      </c>
      <c r="D11305">
        <v>812.04848200000004</v>
      </c>
      <c r="E11305" s="6" t="s">
        <v>163</v>
      </c>
      <c r="F11305" s="6" t="s">
        <v>162</v>
      </c>
      <c r="G11305">
        <v>20260723</v>
      </c>
    </row>
    <row r="11306" spans="1:7" x14ac:dyDescent="0.2">
      <c r="A11306" s="6" t="s">
        <v>209</v>
      </c>
      <c r="B11306" s="6" t="s">
        <v>189</v>
      </c>
      <c r="C11306" s="6" t="s">
        <v>166</v>
      </c>
      <c r="D11306">
        <v>465.62224300000003</v>
      </c>
      <c r="E11306" s="6" t="s">
        <v>165</v>
      </c>
      <c r="F11306" s="6" t="s">
        <v>164</v>
      </c>
      <c r="G11306">
        <v>20260723</v>
      </c>
    </row>
    <row r="11307" spans="1:7" x14ac:dyDescent="0.2">
      <c r="A11307" s="6" t="s">
        <v>209</v>
      </c>
      <c r="B11307" s="6" t="s">
        <v>190</v>
      </c>
      <c r="C11307" s="6" t="s">
        <v>166</v>
      </c>
      <c r="E11307" s="6" t="s">
        <v>12</v>
      </c>
      <c r="F11307" s="6" t="s">
        <v>11</v>
      </c>
      <c r="G11307">
        <v>20260723</v>
      </c>
    </row>
    <row r="11308" spans="1:7" x14ac:dyDescent="0.2">
      <c r="A11308" s="6" t="s">
        <v>209</v>
      </c>
      <c r="B11308" s="6" t="s">
        <v>190</v>
      </c>
      <c r="C11308" s="6" t="s">
        <v>166</v>
      </c>
      <c r="E11308" s="6" t="s">
        <v>16</v>
      </c>
      <c r="F11308" s="6" t="s">
        <v>15</v>
      </c>
      <c r="G11308">
        <v>20260723</v>
      </c>
    </row>
    <row r="11309" spans="1:7" x14ac:dyDescent="0.2">
      <c r="A11309" s="6" t="s">
        <v>209</v>
      </c>
      <c r="B11309" s="6" t="s">
        <v>190</v>
      </c>
      <c r="C11309" s="6" t="s">
        <v>166</v>
      </c>
      <c r="E11309" s="6" t="s">
        <v>18</v>
      </c>
      <c r="F11309" s="6" t="s">
        <v>17</v>
      </c>
      <c r="G11309">
        <v>20260723</v>
      </c>
    </row>
    <row r="11310" spans="1:7" x14ac:dyDescent="0.2">
      <c r="A11310" s="6" t="s">
        <v>209</v>
      </c>
      <c r="B11310" s="6" t="s">
        <v>190</v>
      </c>
      <c r="C11310" s="6" t="s">
        <v>166</v>
      </c>
      <c r="D11310">
        <v>0</v>
      </c>
      <c r="E11310" s="6" t="s">
        <v>20</v>
      </c>
      <c r="F11310" s="6" t="s">
        <v>19</v>
      </c>
      <c r="G11310">
        <v>20260723</v>
      </c>
    </row>
    <row r="11311" spans="1:7" x14ac:dyDescent="0.2">
      <c r="A11311" s="6" t="s">
        <v>209</v>
      </c>
      <c r="B11311" s="6" t="s">
        <v>190</v>
      </c>
      <c r="C11311" s="6" t="s">
        <v>166</v>
      </c>
      <c r="D11311">
        <v>2.4803769999999998</v>
      </c>
      <c r="E11311" s="6" t="s">
        <v>22</v>
      </c>
      <c r="F11311" s="6" t="s">
        <v>21</v>
      </c>
      <c r="G11311">
        <v>20260723</v>
      </c>
    </row>
    <row r="11312" spans="1:7" x14ac:dyDescent="0.2">
      <c r="A11312" s="6" t="s">
        <v>209</v>
      </c>
      <c r="B11312" s="6" t="s">
        <v>190</v>
      </c>
      <c r="C11312" s="6" t="s">
        <v>166</v>
      </c>
      <c r="D11312">
        <v>0</v>
      </c>
      <c r="E11312" s="6" t="s">
        <v>24</v>
      </c>
      <c r="F11312" s="6" t="s">
        <v>23</v>
      </c>
      <c r="G11312">
        <v>20260723</v>
      </c>
    </row>
    <row r="11313" spans="1:7" x14ac:dyDescent="0.2">
      <c r="A11313" s="6" t="s">
        <v>209</v>
      </c>
      <c r="B11313" s="6" t="s">
        <v>190</v>
      </c>
      <c r="C11313" s="6" t="s">
        <v>166</v>
      </c>
      <c r="D11313">
        <v>16.730912</v>
      </c>
      <c r="E11313" s="6" t="s">
        <v>26</v>
      </c>
      <c r="F11313" s="6" t="s">
        <v>25</v>
      </c>
      <c r="G11313">
        <v>20260723</v>
      </c>
    </row>
    <row r="11314" spans="1:7" x14ac:dyDescent="0.2">
      <c r="A11314" s="6" t="s">
        <v>209</v>
      </c>
      <c r="B11314" s="6" t="s">
        <v>190</v>
      </c>
      <c r="C11314" s="6" t="s">
        <v>166</v>
      </c>
      <c r="D11314">
        <v>971.56251099999997</v>
      </c>
      <c r="E11314" s="6" t="s">
        <v>28</v>
      </c>
      <c r="F11314" s="6" t="s">
        <v>27</v>
      </c>
      <c r="G11314">
        <v>20260723</v>
      </c>
    </row>
    <row r="11315" spans="1:7" x14ac:dyDescent="0.2">
      <c r="A11315" s="6" t="s">
        <v>209</v>
      </c>
      <c r="B11315" s="6" t="s">
        <v>190</v>
      </c>
      <c r="C11315" s="6" t="s">
        <v>166</v>
      </c>
      <c r="D11315">
        <v>0</v>
      </c>
      <c r="E11315" s="6" t="s">
        <v>30</v>
      </c>
      <c r="F11315" s="6" t="s">
        <v>29</v>
      </c>
      <c r="G11315">
        <v>20260723</v>
      </c>
    </row>
    <row r="11316" spans="1:7" x14ac:dyDescent="0.2">
      <c r="A11316" s="6" t="s">
        <v>209</v>
      </c>
      <c r="B11316" s="6" t="s">
        <v>190</v>
      </c>
      <c r="C11316" s="6" t="s">
        <v>166</v>
      </c>
      <c r="D11316">
        <v>167.47531699999999</v>
      </c>
      <c r="E11316" s="6" t="s">
        <v>32</v>
      </c>
      <c r="F11316" s="6" t="s">
        <v>31</v>
      </c>
      <c r="G11316">
        <v>20260723</v>
      </c>
    </row>
    <row r="11317" spans="1:7" x14ac:dyDescent="0.2">
      <c r="A11317" s="6" t="s">
        <v>209</v>
      </c>
      <c r="B11317" s="6" t="s">
        <v>190</v>
      </c>
      <c r="C11317" s="6" t="s">
        <v>166</v>
      </c>
      <c r="D11317">
        <v>199.813436</v>
      </c>
      <c r="E11317" s="6" t="s">
        <v>34</v>
      </c>
      <c r="F11317" s="6" t="s">
        <v>33</v>
      </c>
      <c r="G11317">
        <v>20260723</v>
      </c>
    </row>
    <row r="11318" spans="1:7" x14ac:dyDescent="0.2">
      <c r="A11318" s="6" t="s">
        <v>209</v>
      </c>
      <c r="B11318" s="6" t="s">
        <v>190</v>
      </c>
      <c r="C11318" s="6" t="s">
        <v>166</v>
      </c>
      <c r="D11318">
        <v>160.59538499999999</v>
      </c>
      <c r="E11318" s="6" t="s">
        <v>36</v>
      </c>
      <c r="F11318" s="6" t="s">
        <v>35</v>
      </c>
      <c r="G11318">
        <v>20260723</v>
      </c>
    </row>
    <row r="11319" spans="1:7" x14ac:dyDescent="0.2">
      <c r="A11319" s="6" t="s">
        <v>209</v>
      </c>
      <c r="B11319" s="6" t="s">
        <v>190</v>
      </c>
      <c r="C11319" s="6" t="s">
        <v>166</v>
      </c>
      <c r="D11319">
        <v>39.218051000000003</v>
      </c>
      <c r="E11319" s="6" t="s">
        <v>38</v>
      </c>
      <c r="F11319" s="6" t="s">
        <v>37</v>
      </c>
      <c r="G11319">
        <v>20260723</v>
      </c>
    </row>
    <row r="11320" spans="1:7" x14ac:dyDescent="0.2">
      <c r="A11320" s="6" t="s">
        <v>209</v>
      </c>
      <c r="B11320" s="6" t="s">
        <v>190</v>
      </c>
      <c r="C11320" s="6" t="s">
        <v>166</v>
      </c>
      <c r="D11320">
        <v>469.98373900000001</v>
      </c>
      <c r="E11320" s="6" t="s">
        <v>40</v>
      </c>
      <c r="F11320" s="6" t="s">
        <v>39</v>
      </c>
      <c r="G11320">
        <v>20260723</v>
      </c>
    </row>
    <row r="11321" spans="1:7" x14ac:dyDescent="0.2">
      <c r="A11321" s="6" t="s">
        <v>209</v>
      </c>
      <c r="B11321" s="6" t="s">
        <v>190</v>
      </c>
      <c r="C11321" s="6" t="s">
        <v>166</v>
      </c>
      <c r="D11321">
        <v>229.71383399999999</v>
      </c>
      <c r="E11321" s="6" t="s">
        <v>42</v>
      </c>
      <c r="F11321" s="6" t="s">
        <v>41</v>
      </c>
      <c r="G11321">
        <v>20260723</v>
      </c>
    </row>
    <row r="11322" spans="1:7" x14ac:dyDescent="0.2">
      <c r="A11322" s="6" t="s">
        <v>209</v>
      </c>
      <c r="B11322" s="6" t="s">
        <v>190</v>
      </c>
      <c r="C11322" s="6" t="s">
        <v>166</v>
      </c>
      <c r="D11322">
        <v>240.26990499999999</v>
      </c>
      <c r="E11322" s="6" t="s">
        <v>44</v>
      </c>
      <c r="F11322" s="6" t="s">
        <v>43</v>
      </c>
      <c r="G11322">
        <v>20260723</v>
      </c>
    </row>
    <row r="11323" spans="1:7" x14ac:dyDescent="0.2">
      <c r="A11323" s="6" t="s">
        <v>209</v>
      </c>
      <c r="B11323" s="6" t="s">
        <v>190</v>
      </c>
      <c r="C11323" s="6" t="s">
        <v>166</v>
      </c>
      <c r="D11323">
        <v>0</v>
      </c>
      <c r="E11323" s="6" t="s">
        <v>46</v>
      </c>
      <c r="F11323" s="6" t="s">
        <v>45</v>
      </c>
      <c r="G11323">
        <v>20260723</v>
      </c>
    </row>
    <row r="11324" spans="1:7" x14ac:dyDescent="0.2">
      <c r="A11324" s="6" t="s">
        <v>209</v>
      </c>
      <c r="B11324" s="6" t="s">
        <v>190</v>
      </c>
      <c r="C11324" s="6" t="s">
        <v>166</v>
      </c>
      <c r="D11324">
        <v>0</v>
      </c>
      <c r="E11324" s="6" t="s">
        <v>48</v>
      </c>
      <c r="F11324" s="6" t="s">
        <v>47</v>
      </c>
      <c r="G11324">
        <v>20260723</v>
      </c>
    </row>
    <row r="11325" spans="1:7" x14ac:dyDescent="0.2">
      <c r="A11325" s="6" t="s">
        <v>209</v>
      </c>
      <c r="B11325" s="6" t="s">
        <v>190</v>
      </c>
      <c r="C11325" s="6" t="s">
        <v>166</v>
      </c>
      <c r="D11325">
        <v>132.740274</v>
      </c>
      <c r="E11325" s="6" t="s">
        <v>50</v>
      </c>
      <c r="F11325" s="6" t="s">
        <v>49</v>
      </c>
      <c r="G11325">
        <v>20260723</v>
      </c>
    </row>
    <row r="11326" spans="1:7" x14ac:dyDescent="0.2">
      <c r="A11326" s="6" t="s">
        <v>209</v>
      </c>
      <c r="B11326" s="6" t="s">
        <v>190</v>
      </c>
      <c r="C11326" s="6" t="s">
        <v>166</v>
      </c>
      <c r="D11326">
        <v>0.11402</v>
      </c>
      <c r="E11326" s="6" t="s">
        <v>52</v>
      </c>
      <c r="F11326" s="6" t="s">
        <v>51</v>
      </c>
      <c r="G11326">
        <v>20260723</v>
      </c>
    </row>
    <row r="11327" spans="1:7" x14ac:dyDescent="0.2">
      <c r="A11327" s="6" t="s">
        <v>209</v>
      </c>
      <c r="B11327" s="6" t="s">
        <v>190</v>
      </c>
      <c r="C11327" s="6" t="s">
        <v>166</v>
      </c>
      <c r="D11327">
        <v>1.4357249999999999</v>
      </c>
      <c r="E11327" s="6" t="s">
        <v>54</v>
      </c>
      <c r="F11327" s="6" t="s">
        <v>53</v>
      </c>
      <c r="G11327">
        <v>20260723</v>
      </c>
    </row>
    <row r="11328" spans="1:7" x14ac:dyDescent="0.2">
      <c r="A11328" s="6" t="s">
        <v>209</v>
      </c>
      <c r="B11328" s="6" t="s">
        <v>190</v>
      </c>
      <c r="C11328" s="6" t="s">
        <v>166</v>
      </c>
      <c r="D11328">
        <v>0</v>
      </c>
      <c r="E11328" s="6" t="s">
        <v>56</v>
      </c>
      <c r="F11328" s="6" t="s">
        <v>55</v>
      </c>
      <c r="G11328">
        <v>20260723</v>
      </c>
    </row>
    <row r="11329" spans="1:7" x14ac:dyDescent="0.2">
      <c r="A11329" s="6" t="s">
        <v>209</v>
      </c>
      <c r="B11329" s="6" t="s">
        <v>190</v>
      </c>
      <c r="C11329" s="6" t="s">
        <v>166</v>
      </c>
      <c r="D11329">
        <v>52.219743000000001</v>
      </c>
      <c r="E11329" s="6" t="s">
        <v>58</v>
      </c>
      <c r="F11329" s="6" t="s">
        <v>57</v>
      </c>
      <c r="G11329">
        <v>20260723</v>
      </c>
    </row>
    <row r="11330" spans="1:7" x14ac:dyDescent="0.2">
      <c r="A11330" s="6" t="s">
        <v>209</v>
      </c>
      <c r="B11330" s="6" t="s">
        <v>190</v>
      </c>
      <c r="C11330" s="6" t="s">
        <v>166</v>
      </c>
      <c r="D11330">
        <v>14.14321</v>
      </c>
      <c r="E11330" s="6" t="s">
        <v>60</v>
      </c>
      <c r="F11330" s="6" t="s">
        <v>59</v>
      </c>
      <c r="G11330">
        <v>20260723</v>
      </c>
    </row>
    <row r="11331" spans="1:7" x14ac:dyDescent="0.2">
      <c r="A11331" s="6" t="s">
        <v>209</v>
      </c>
      <c r="B11331" s="6" t="s">
        <v>190</v>
      </c>
      <c r="C11331" s="6" t="s">
        <v>166</v>
      </c>
      <c r="D11331">
        <v>0</v>
      </c>
      <c r="E11331" s="6" t="s">
        <v>62</v>
      </c>
      <c r="F11331" s="6" t="s">
        <v>61</v>
      </c>
      <c r="G11331">
        <v>20260723</v>
      </c>
    </row>
    <row r="11332" spans="1:7" x14ac:dyDescent="0.2">
      <c r="A11332" s="6" t="s">
        <v>209</v>
      </c>
      <c r="B11332" s="6" t="s">
        <v>190</v>
      </c>
      <c r="C11332" s="6" t="s">
        <v>166</v>
      </c>
      <c r="D11332">
        <v>3.3798910000000002</v>
      </c>
      <c r="E11332" s="6" t="s">
        <v>64</v>
      </c>
      <c r="F11332" s="6" t="s">
        <v>63</v>
      </c>
      <c r="G11332">
        <v>20260723</v>
      </c>
    </row>
    <row r="11333" spans="1:7" x14ac:dyDescent="0.2">
      <c r="A11333" s="6" t="s">
        <v>209</v>
      </c>
      <c r="B11333" s="6" t="s">
        <v>190</v>
      </c>
      <c r="C11333" s="6" t="s">
        <v>166</v>
      </c>
      <c r="D11333">
        <v>10.763318999999999</v>
      </c>
      <c r="E11333" s="6" t="s">
        <v>66</v>
      </c>
      <c r="F11333" s="6" t="s">
        <v>65</v>
      </c>
      <c r="G11333">
        <v>20260723</v>
      </c>
    </row>
    <row r="11334" spans="1:7" x14ac:dyDescent="0.2">
      <c r="A11334" s="6" t="s">
        <v>209</v>
      </c>
      <c r="B11334" s="6" t="s">
        <v>190</v>
      </c>
      <c r="C11334" s="6" t="s">
        <v>166</v>
      </c>
      <c r="D11334">
        <v>18.226918999999999</v>
      </c>
      <c r="E11334" s="6" t="s">
        <v>68</v>
      </c>
      <c r="F11334" s="6" t="s">
        <v>67</v>
      </c>
      <c r="G11334">
        <v>20260723</v>
      </c>
    </row>
    <row r="11335" spans="1:7" x14ac:dyDescent="0.2">
      <c r="A11335" s="6" t="s">
        <v>209</v>
      </c>
      <c r="B11335" s="6" t="s">
        <v>190</v>
      </c>
      <c r="C11335" s="6" t="s">
        <v>166</v>
      </c>
      <c r="D11335">
        <v>13.698283</v>
      </c>
      <c r="E11335" s="6" t="s">
        <v>70</v>
      </c>
      <c r="F11335" s="6" t="s">
        <v>69</v>
      </c>
      <c r="G11335">
        <v>20260723</v>
      </c>
    </row>
    <row r="11336" spans="1:7" x14ac:dyDescent="0.2">
      <c r="A11336" s="6" t="s">
        <v>209</v>
      </c>
      <c r="B11336" s="6" t="s">
        <v>190</v>
      </c>
      <c r="C11336" s="6" t="s">
        <v>166</v>
      </c>
      <c r="D11336">
        <v>13.247866</v>
      </c>
      <c r="E11336" s="6" t="s">
        <v>72</v>
      </c>
      <c r="F11336" s="6" t="s">
        <v>71</v>
      </c>
      <c r="G11336">
        <v>20260723</v>
      </c>
    </row>
    <row r="11337" spans="1:7" x14ac:dyDescent="0.2">
      <c r="A11337" s="6" t="s">
        <v>209</v>
      </c>
      <c r="B11337" s="6" t="s">
        <v>190</v>
      </c>
      <c r="C11337" s="6" t="s">
        <v>166</v>
      </c>
      <c r="D11337">
        <v>0.45041700000000001</v>
      </c>
      <c r="E11337" s="6" t="s">
        <v>74</v>
      </c>
      <c r="F11337" s="6" t="s">
        <v>73</v>
      </c>
      <c r="G11337">
        <v>20260723</v>
      </c>
    </row>
    <row r="11338" spans="1:7" x14ac:dyDescent="0.2">
      <c r="A11338" s="6" t="s">
        <v>209</v>
      </c>
      <c r="B11338" s="6" t="s">
        <v>190</v>
      </c>
      <c r="C11338" s="6" t="s">
        <v>166</v>
      </c>
      <c r="D11338">
        <v>4.5286359999999997</v>
      </c>
      <c r="E11338" s="6" t="s">
        <v>76</v>
      </c>
      <c r="F11338" s="6" t="s">
        <v>75</v>
      </c>
      <c r="G11338">
        <v>20260723</v>
      </c>
    </row>
    <row r="11339" spans="1:7" x14ac:dyDescent="0.2">
      <c r="A11339" s="6" t="s">
        <v>209</v>
      </c>
      <c r="B11339" s="6" t="s">
        <v>190</v>
      </c>
      <c r="C11339" s="6" t="s">
        <v>166</v>
      </c>
      <c r="D11339">
        <v>3.6186229999999999</v>
      </c>
      <c r="E11339" s="6" t="s">
        <v>78</v>
      </c>
      <c r="F11339" s="6" t="s">
        <v>77</v>
      </c>
      <c r="G11339">
        <v>20260723</v>
      </c>
    </row>
    <row r="11340" spans="1:7" x14ac:dyDescent="0.2">
      <c r="A11340" s="6" t="s">
        <v>209</v>
      </c>
      <c r="B11340" s="6" t="s">
        <v>190</v>
      </c>
      <c r="C11340" s="6" t="s">
        <v>166</v>
      </c>
      <c r="D11340">
        <v>0.91001299999999996</v>
      </c>
      <c r="E11340" s="6" t="s">
        <v>80</v>
      </c>
      <c r="F11340" s="6" t="s">
        <v>79</v>
      </c>
      <c r="G11340">
        <v>20260723</v>
      </c>
    </row>
    <row r="11341" spans="1:7" x14ac:dyDescent="0.2">
      <c r="A11341" s="6" t="s">
        <v>209</v>
      </c>
      <c r="B11341" s="6" t="s">
        <v>190</v>
      </c>
      <c r="C11341" s="6" t="s">
        <v>166</v>
      </c>
      <c r="D11341">
        <v>0</v>
      </c>
      <c r="E11341" s="6" t="s">
        <v>82</v>
      </c>
      <c r="F11341" s="6" t="s">
        <v>81</v>
      </c>
      <c r="G11341">
        <v>20260723</v>
      </c>
    </row>
    <row r="11342" spans="1:7" x14ac:dyDescent="0.2">
      <c r="A11342" s="6" t="s">
        <v>209</v>
      </c>
      <c r="B11342" s="6" t="s">
        <v>190</v>
      </c>
      <c r="C11342" s="6" t="s">
        <v>166</v>
      </c>
      <c r="D11342">
        <v>0</v>
      </c>
      <c r="E11342" s="6" t="s">
        <v>84</v>
      </c>
      <c r="F11342" s="6" t="s">
        <v>83</v>
      </c>
      <c r="G11342">
        <v>20260723</v>
      </c>
    </row>
    <row r="11343" spans="1:7" x14ac:dyDescent="0.2">
      <c r="A11343" s="6" t="s">
        <v>209</v>
      </c>
      <c r="B11343" s="6" t="s">
        <v>190</v>
      </c>
      <c r="C11343" s="6" t="s">
        <v>166</v>
      </c>
      <c r="D11343">
        <v>127.791901</v>
      </c>
      <c r="E11343" s="6" t="s">
        <v>86</v>
      </c>
      <c r="F11343" s="6" t="s">
        <v>85</v>
      </c>
      <c r="G11343">
        <v>20260723</v>
      </c>
    </row>
    <row r="11344" spans="1:7" x14ac:dyDescent="0.2">
      <c r="A11344" s="6" t="s">
        <v>209</v>
      </c>
      <c r="B11344" s="6" t="s">
        <v>190</v>
      </c>
      <c r="C11344" s="6" t="s">
        <v>166</v>
      </c>
      <c r="D11344">
        <v>1.5195099999999999</v>
      </c>
      <c r="E11344" s="6" t="s">
        <v>88</v>
      </c>
      <c r="F11344" s="6" t="s">
        <v>87</v>
      </c>
      <c r="G11344">
        <v>20260723</v>
      </c>
    </row>
    <row r="11345" spans="1:7" x14ac:dyDescent="0.2">
      <c r="A11345" s="6" t="s">
        <v>209</v>
      </c>
      <c r="B11345" s="6" t="s">
        <v>190</v>
      </c>
      <c r="C11345" s="6" t="s">
        <v>166</v>
      </c>
      <c r="D11345">
        <v>3.611227</v>
      </c>
      <c r="E11345" s="6" t="s">
        <v>90</v>
      </c>
      <c r="F11345" s="6" t="s">
        <v>89</v>
      </c>
      <c r="G11345">
        <v>20260723</v>
      </c>
    </row>
    <row r="11346" spans="1:7" x14ac:dyDescent="0.2">
      <c r="A11346" s="6" t="s">
        <v>209</v>
      </c>
      <c r="B11346" s="6" t="s">
        <v>190</v>
      </c>
      <c r="C11346" s="6" t="s">
        <v>166</v>
      </c>
      <c r="D11346">
        <v>1.6039399999999999</v>
      </c>
      <c r="E11346" s="6" t="s">
        <v>92</v>
      </c>
      <c r="F11346" s="6" t="s">
        <v>91</v>
      </c>
      <c r="G11346">
        <v>20260723</v>
      </c>
    </row>
    <row r="11347" spans="1:7" x14ac:dyDescent="0.2">
      <c r="A11347" s="6" t="s">
        <v>209</v>
      </c>
      <c r="B11347" s="6" t="s">
        <v>190</v>
      </c>
      <c r="C11347" s="6" t="s">
        <v>166</v>
      </c>
      <c r="D11347">
        <v>0</v>
      </c>
      <c r="E11347" s="6" t="s">
        <v>94</v>
      </c>
      <c r="F11347" s="6" t="s">
        <v>93</v>
      </c>
      <c r="G11347">
        <v>20260723</v>
      </c>
    </row>
    <row r="11348" spans="1:7" x14ac:dyDescent="0.2">
      <c r="A11348" s="6" t="s">
        <v>209</v>
      </c>
      <c r="B11348" s="6" t="s">
        <v>190</v>
      </c>
      <c r="C11348" s="6" t="s">
        <v>166</v>
      </c>
      <c r="D11348">
        <v>29.926857999999999</v>
      </c>
      <c r="E11348" s="6" t="s">
        <v>96</v>
      </c>
      <c r="F11348" s="6" t="s">
        <v>95</v>
      </c>
      <c r="G11348">
        <v>20260723</v>
      </c>
    </row>
    <row r="11349" spans="1:7" x14ac:dyDescent="0.2">
      <c r="A11349" s="6" t="s">
        <v>209</v>
      </c>
      <c r="B11349" s="6" t="s">
        <v>190</v>
      </c>
      <c r="C11349" s="6" t="s">
        <v>166</v>
      </c>
      <c r="D11349">
        <v>8.4735899999999997</v>
      </c>
      <c r="E11349" s="6" t="s">
        <v>98</v>
      </c>
      <c r="F11349" s="6" t="s">
        <v>97</v>
      </c>
      <c r="G11349">
        <v>20260723</v>
      </c>
    </row>
    <row r="11350" spans="1:7" x14ac:dyDescent="0.2">
      <c r="A11350" s="6" t="s">
        <v>209</v>
      </c>
      <c r="B11350" s="6" t="s">
        <v>190</v>
      </c>
      <c r="C11350" s="6" t="s">
        <v>166</v>
      </c>
      <c r="D11350">
        <v>1248.290698</v>
      </c>
      <c r="E11350" s="6" t="s">
        <v>100</v>
      </c>
      <c r="F11350" s="6" t="s">
        <v>99</v>
      </c>
      <c r="G11350">
        <v>20260723</v>
      </c>
    </row>
    <row r="11351" spans="1:7" x14ac:dyDescent="0.2">
      <c r="A11351" s="6" t="s">
        <v>209</v>
      </c>
      <c r="B11351" s="6" t="s">
        <v>190</v>
      </c>
      <c r="C11351" s="6" t="s">
        <v>166</v>
      </c>
      <c r="E11351" s="6" t="s">
        <v>102</v>
      </c>
      <c r="F11351" s="6" t="s">
        <v>101</v>
      </c>
      <c r="G11351">
        <v>20260723</v>
      </c>
    </row>
    <row r="11352" spans="1:7" x14ac:dyDescent="0.2">
      <c r="A11352" s="6" t="s">
        <v>209</v>
      </c>
      <c r="B11352" s="6" t="s">
        <v>190</v>
      </c>
      <c r="C11352" s="6" t="s">
        <v>166</v>
      </c>
      <c r="D11352">
        <v>586.98519899999997</v>
      </c>
      <c r="E11352" s="6" t="s">
        <v>167</v>
      </c>
      <c r="F11352" s="6" t="s">
        <v>103</v>
      </c>
      <c r="G11352">
        <v>20260723</v>
      </c>
    </row>
    <row r="11353" spans="1:7" x14ac:dyDescent="0.2">
      <c r="A11353" s="6" t="s">
        <v>209</v>
      </c>
      <c r="B11353" s="6" t="s">
        <v>190</v>
      </c>
      <c r="C11353" s="6" t="s">
        <v>166</v>
      </c>
      <c r="D11353">
        <v>500.73865499999999</v>
      </c>
      <c r="E11353" s="6" t="s">
        <v>168</v>
      </c>
      <c r="F11353" s="6" t="s">
        <v>104</v>
      </c>
      <c r="G11353">
        <v>20260723</v>
      </c>
    </row>
    <row r="11354" spans="1:7" x14ac:dyDescent="0.2">
      <c r="A11354" s="6" t="s">
        <v>209</v>
      </c>
      <c r="B11354" s="6" t="s">
        <v>190</v>
      </c>
      <c r="C11354" s="6" t="s">
        <v>166</v>
      </c>
      <c r="D11354">
        <v>0</v>
      </c>
      <c r="E11354" s="6" t="s">
        <v>106</v>
      </c>
      <c r="F11354" s="6" t="s">
        <v>105</v>
      </c>
      <c r="G11354">
        <v>20260723</v>
      </c>
    </row>
    <row r="11355" spans="1:7" x14ac:dyDescent="0.2">
      <c r="A11355" s="6" t="s">
        <v>209</v>
      </c>
      <c r="B11355" s="6" t="s">
        <v>190</v>
      </c>
      <c r="C11355" s="6" t="s">
        <v>166</v>
      </c>
      <c r="D11355">
        <v>485.39976999999999</v>
      </c>
      <c r="E11355" s="6" t="s">
        <v>108</v>
      </c>
      <c r="F11355" s="6" t="s">
        <v>107</v>
      </c>
      <c r="G11355">
        <v>20260723</v>
      </c>
    </row>
    <row r="11356" spans="1:7" x14ac:dyDescent="0.2">
      <c r="A11356" s="6" t="s">
        <v>209</v>
      </c>
      <c r="B11356" s="6" t="s">
        <v>190</v>
      </c>
      <c r="C11356" s="6" t="s">
        <v>166</v>
      </c>
      <c r="D11356">
        <v>15.338884999999999</v>
      </c>
      <c r="E11356" s="6" t="s">
        <v>110</v>
      </c>
      <c r="F11356" s="6" t="s">
        <v>109</v>
      </c>
      <c r="G11356">
        <v>20260723</v>
      </c>
    </row>
    <row r="11357" spans="1:7" x14ac:dyDescent="0.2">
      <c r="A11357" s="6" t="s">
        <v>209</v>
      </c>
      <c r="B11357" s="6" t="s">
        <v>190</v>
      </c>
      <c r="C11357" s="6" t="s">
        <v>166</v>
      </c>
      <c r="D11357">
        <v>86.246544999999998</v>
      </c>
      <c r="E11357" s="6" t="s">
        <v>112</v>
      </c>
      <c r="F11357" s="6" t="s">
        <v>111</v>
      </c>
      <c r="G11357">
        <v>20260723</v>
      </c>
    </row>
    <row r="11358" spans="1:7" x14ac:dyDescent="0.2">
      <c r="A11358" s="6" t="s">
        <v>209</v>
      </c>
      <c r="B11358" s="6" t="s">
        <v>190</v>
      </c>
      <c r="C11358" s="6" t="s">
        <v>166</v>
      </c>
      <c r="D11358">
        <v>0</v>
      </c>
      <c r="E11358" s="6" t="s">
        <v>106</v>
      </c>
      <c r="F11358" s="6" t="s">
        <v>113</v>
      </c>
      <c r="G11358">
        <v>20260723</v>
      </c>
    </row>
    <row r="11359" spans="1:7" x14ac:dyDescent="0.2">
      <c r="A11359" s="6" t="s">
        <v>209</v>
      </c>
      <c r="B11359" s="6" t="s">
        <v>190</v>
      </c>
      <c r="C11359" s="6" t="s">
        <v>166</v>
      </c>
      <c r="D11359">
        <v>82.868144000000001</v>
      </c>
      <c r="E11359" s="6" t="s">
        <v>108</v>
      </c>
      <c r="F11359" s="6" t="s">
        <v>114</v>
      </c>
      <c r="G11359">
        <v>20260723</v>
      </c>
    </row>
    <row r="11360" spans="1:7" x14ac:dyDescent="0.2">
      <c r="A11360" s="6" t="s">
        <v>209</v>
      </c>
      <c r="B11360" s="6" t="s">
        <v>190</v>
      </c>
      <c r="C11360" s="6" t="s">
        <v>166</v>
      </c>
      <c r="D11360">
        <v>3.3784010000000002</v>
      </c>
      <c r="E11360" s="6" t="s">
        <v>110</v>
      </c>
      <c r="F11360" s="6" t="s">
        <v>115</v>
      </c>
      <c r="G11360">
        <v>20260723</v>
      </c>
    </row>
    <row r="11361" spans="1:7" x14ac:dyDescent="0.2">
      <c r="A11361" s="6" t="s">
        <v>209</v>
      </c>
      <c r="B11361" s="6" t="s">
        <v>190</v>
      </c>
      <c r="C11361" s="6" t="s">
        <v>166</v>
      </c>
      <c r="D11361">
        <v>33.232840000000003</v>
      </c>
      <c r="E11361" s="6" t="s">
        <v>117</v>
      </c>
      <c r="F11361" s="6" t="s">
        <v>116</v>
      </c>
      <c r="G11361">
        <v>20260723</v>
      </c>
    </row>
    <row r="11362" spans="1:7" x14ac:dyDescent="0.2">
      <c r="A11362" s="6" t="s">
        <v>209</v>
      </c>
      <c r="B11362" s="6" t="s">
        <v>190</v>
      </c>
      <c r="C11362" s="6" t="s">
        <v>166</v>
      </c>
      <c r="D11362">
        <v>22.147224000000001</v>
      </c>
      <c r="E11362" s="6" t="s">
        <v>119</v>
      </c>
      <c r="F11362" s="6" t="s">
        <v>118</v>
      </c>
      <c r="G11362">
        <v>20260723</v>
      </c>
    </row>
    <row r="11363" spans="1:7" x14ac:dyDescent="0.2">
      <c r="A11363" s="6" t="s">
        <v>209</v>
      </c>
      <c r="B11363" s="6" t="s">
        <v>190</v>
      </c>
      <c r="C11363" s="6" t="s">
        <v>166</v>
      </c>
      <c r="D11363">
        <v>0</v>
      </c>
      <c r="E11363" s="6" t="s">
        <v>106</v>
      </c>
      <c r="F11363" s="6" t="s">
        <v>120</v>
      </c>
      <c r="G11363">
        <v>20260723</v>
      </c>
    </row>
    <row r="11364" spans="1:7" x14ac:dyDescent="0.2">
      <c r="A11364" s="6" t="s">
        <v>209</v>
      </c>
      <c r="B11364" s="6" t="s">
        <v>190</v>
      </c>
      <c r="C11364" s="6" t="s">
        <v>166</v>
      </c>
      <c r="D11364">
        <v>21.135266999999999</v>
      </c>
      <c r="E11364" s="6" t="s">
        <v>108</v>
      </c>
      <c r="F11364" s="6" t="s">
        <v>121</v>
      </c>
      <c r="G11364">
        <v>20260723</v>
      </c>
    </row>
    <row r="11365" spans="1:7" x14ac:dyDescent="0.2">
      <c r="A11365" s="6" t="s">
        <v>209</v>
      </c>
      <c r="B11365" s="6" t="s">
        <v>190</v>
      </c>
      <c r="C11365" s="6" t="s">
        <v>166</v>
      </c>
      <c r="D11365">
        <v>1.0119579999999999</v>
      </c>
      <c r="E11365" s="6" t="s">
        <v>110</v>
      </c>
      <c r="F11365" s="6" t="s">
        <v>122</v>
      </c>
      <c r="G11365">
        <v>20260723</v>
      </c>
    </row>
    <row r="11366" spans="1:7" x14ac:dyDescent="0.2">
      <c r="A11366" s="6" t="s">
        <v>209</v>
      </c>
      <c r="B11366" s="6" t="s">
        <v>190</v>
      </c>
      <c r="C11366" s="6" t="s">
        <v>166</v>
      </c>
      <c r="D11366">
        <v>11.085615000000001</v>
      </c>
      <c r="E11366" s="6" t="s">
        <v>169</v>
      </c>
      <c r="F11366" s="6" t="s">
        <v>123</v>
      </c>
      <c r="G11366">
        <v>20260723</v>
      </c>
    </row>
    <row r="11367" spans="1:7" x14ac:dyDescent="0.2">
      <c r="A11367" s="6" t="s">
        <v>209</v>
      </c>
      <c r="B11367" s="6" t="s">
        <v>190</v>
      </c>
      <c r="C11367" s="6" t="s">
        <v>166</v>
      </c>
      <c r="D11367">
        <v>0</v>
      </c>
      <c r="E11367" s="6" t="s">
        <v>106</v>
      </c>
      <c r="F11367" s="6" t="s">
        <v>124</v>
      </c>
      <c r="G11367">
        <v>20260723</v>
      </c>
    </row>
    <row r="11368" spans="1:7" x14ac:dyDescent="0.2">
      <c r="A11368" s="6" t="s">
        <v>209</v>
      </c>
      <c r="B11368" s="6" t="s">
        <v>190</v>
      </c>
      <c r="C11368" s="6" t="s">
        <v>166</v>
      </c>
      <c r="D11368">
        <v>10.400879</v>
      </c>
      <c r="E11368" s="6" t="s">
        <v>108</v>
      </c>
      <c r="F11368" s="6" t="s">
        <v>125</v>
      </c>
      <c r="G11368">
        <v>20260723</v>
      </c>
    </row>
    <row r="11369" spans="1:7" x14ac:dyDescent="0.2">
      <c r="A11369" s="6" t="s">
        <v>209</v>
      </c>
      <c r="B11369" s="6" t="s">
        <v>190</v>
      </c>
      <c r="C11369" s="6" t="s">
        <v>166</v>
      </c>
      <c r="D11369">
        <v>0.68473700000000004</v>
      </c>
      <c r="E11369" s="6" t="s">
        <v>110</v>
      </c>
      <c r="F11369" s="6" t="s">
        <v>126</v>
      </c>
      <c r="G11369">
        <v>20260723</v>
      </c>
    </row>
    <row r="11370" spans="1:7" x14ac:dyDescent="0.2">
      <c r="A11370" s="6" t="s">
        <v>209</v>
      </c>
      <c r="B11370" s="6" t="s">
        <v>190</v>
      </c>
      <c r="C11370" s="6" t="s">
        <v>166</v>
      </c>
      <c r="D11370">
        <v>52.228566000000001</v>
      </c>
      <c r="E11370" s="6" t="s">
        <v>170</v>
      </c>
      <c r="F11370" s="6" t="s">
        <v>127</v>
      </c>
      <c r="G11370">
        <v>20260723</v>
      </c>
    </row>
    <row r="11371" spans="1:7" x14ac:dyDescent="0.2">
      <c r="A11371" s="6" t="s">
        <v>209</v>
      </c>
      <c r="B11371" s="6" t="s">
        <v>190</v>
      </c>
      <c r="C11371" s="6" t="s">
        <v>166</v>
      </c>
      <c r="D11371">
        <v>44.361336999999999</v>
      </c>
      <c r="E11371" s="6" t="s">
        <v>106</v>
      </c>
      <c r="F11371" s="6" t="s">
        <v>128</v>
      </c>
      <c r="G11371">
        <v>20260723</v>
      </c>
    </row>
    <row r="11372" spans="1:7" x14ac:dyDescent="0.2">
      <c r="A11372" s="6" t="s">
        <v>209</v>
      </c>
      <c r="B11372" s="6" t="s">
        <v>190</v>
      </c>
      <c r="C11372" s="6" t="s">
        <v>166</v>
      </c>
      <c r="D11372">
        <v>7.8593019999999996</v>
      </c>
      <c r="E11372" s="6" t="s">
        <v>108</v>
      </c>
      <c r="F11372" s="6" t="s">
        <v>129</v>
      </c>
      <c r="G11372">
        <v>20260723</v>
      </c>
    </row>
    <row r="11373" spans="1:7" x14ac:dyDescent="0.2">
      <c r="A11373" s="6" t="s">
        <v>209</v>
      </c>
      <c r="B11373" s="6" t="s">
        <v>190</v>
      </c>
      <c r="C11373" s="6" t="s">
        <v>166</v>
      </c>
      <c r="D11373">
        <v>7.927E-3</v>
      </c>
      <c r="E11373" s="6" t="s">
        <v>110</v>
      </c>
      <c r="F11373" s="6" t="s">
        <v>130</v>
      </c>
      <c r="G11373">
        <v>20260723</v>
      </c>
    </row>
    <row r="11374" spans="1:7" x14ac:dyDescent="0.2">
      <c r="A11374" s="6" t="s">
        <v>209</v>
      </c>
      <c r="B11374" s="6" t="s">
        <v>190</v>
      </c>
      <c r="C11374" s="6" t="s">
        <v>166</v>
      </c>
      <c r="E11374" s="6" t="s">
        <v>132</v>
      </c>
      <c r="F11374" s="6" t="s">
        <v>131</v>
      </c>
      <c r="G11374">
        <v>20260723</v>
      </c>
    </row>
    <row r="11375" spans="1:7" x14ac:dyDescent="0.2">
      <c r="A11375" s="6" t="s">
        <v>209</v>
      </c>
      <c r="B11375" s="6" t="s">
        <v>190</v>
      </c>
      <c r="C11375" s="6" t="s">
        <v>166</v>
      </c>
      <c r="D11375">
        <v>0</v>
      </c>
      <c r="E11375" s="6" t="s">
        <v>134</v>
      </c>
      <c r="F11375" s="6" t="s">
        <v>133</v>
      </c>
      <c r="G11375">
        <v>20260723</v>
      </c>
    </row>
    <row r="11376" spans="1:7" x14ac:dyDescent="0.2">
      <c r="A11376" s="6" t="s">
        <v>209</v>
      </c>
      <c r="B11376" s="6" t="s">
        <v>190</v>
      </c>
      <c r="C11376" s="6" t="s">
        <v>166</v>
      </c>
      <c r="D11376">
        <v>3.0497100000000001</v>
      </c>
      <c r="E11376" s="6" t="s">
        <v>136</v>
      </c>
      <c r="F11376" s="6" t="s">
        <v>135</v>
      </c>
      <c r="G11376">
        <v>20260723</v>
      </c>
    </row>
    <row r="11377" spans="1:7" x14ac:dyDescent="0.2">
      <c r="A11377" s="6" t="s">
        <v>209</v>
      </c>
      <c r="B11377" s="6" t="s">
        <v>190</v>
      </c>
      <c r="C11377" s="6" t="s">
        <v>166</v>
      </c>
      <c r="D11377">
        <v>4.5491999999999998E-2</v>
      </c>
      <c r="E11377" s="6" t="s">
        <v>138</v>
      </c>
      <c r="F11377" s="6" t="s">
        <v>137</v>
      </c>
      <c r="G11377">
        <v>20260723</v>
      </c>
    </row>
    <row r="11378" spans="1:7" x14ac:dyDescent="0.2">
      <c r="A11378" s="6" t="s">
        <v>209</v>
      </c>
      <c r="B11378" s="6" t="s">
        <v>190</v>
      </c>
      <c r="C11378" s="6" t="s">
        <v>166</v>
      </c>
      <c r="D11378">
        <v>0</v>
      </c>
      <c r="E11378" s="6" t="s">
        <v>140</v>
      </c>
      <c r="F11378" s="6" t="s">
        <v>139</v>
      </c>
      <c r="G11378">
        <v>20260723</v>
      </c>
    </row>
    <row r="11379" spans="1:7" x14ac:dyDescent="0.2">
      <c r="A11379" s="6" t="s">
        <v>209</v>
      </c>
      <c r="B11379" s="6" t="s">
        <v>190</v>
      </c>
      <c r="C11379" s="6" t="s">
        <v>166</v>
      </c>
      <c r="D11379">
        <v>1.5857399999999999</v>
      </c>
      <c r="E11379" s="6" t="s">
        <v>142</v>
      </c>
      <c r="F11379" s="6" t="s">
        <v>141</v>
      </c>
      <c r="G11379">
        <v>20260723</v>
      </c>
    </row>
    <row r="11380" spans="1:7" x14ac:dyDescent="0.2">
      <c r="A11380" s="6" t="s">
        <v>209</v>
      </c>
      <c r="B11380" s="6" t="s">
        <v>190</v>
      </c>
      <c r="C11380" s="6" t="s">
        <v>166</v>
      </c>
      <c r="D11380">
        <v>1.2413529999999999</v>
      </c>
      <c r="E11380" s="6" t="s">
        <v>52</v>
      </c>
      <c r="F11380" s="6" t="s">
        <v>143</v>
      </c>
      <c r="G11380">
        <v>20260723</v>
      </c>
    </row>
    <row r="11381" spans="1:7" x14ac:dyDescent="0.2">
      <c r="A11381" s="6" t="s">
        <v>209</v>
      </c>
      <c r="B11381" s="6" t="s">
        <v>190</v>
      </c>
      <c r="C11381" s="6" t="s">
        <v>166</v>
      </c>
      <c r="D11381">
        <v>0</v>
      </c>
      <c r="E11381" s="6" t="s">
        <v>145</v>
      </c>
      <c r="F11381" s="6" t="s">
        <v>144</v>
      </c>
      <c r="G11381">
        <v>20260723</v>
      </c>
    </row>
    <row r="11382" spans="1:7" x14ac:dyDescent="0.2">
      <c r="A11382" s="6" t="s">
        <v>209</v>
      </c>
      <c r="B11382" s="6" t="s">
        <v>190</v>
      </c>
      <c r="C11382" s="6" t="s">
        <v>166</v>
      </c>
      <c r="D11382">
        <v>10.897254</v>
      </c>
      <c r="E11382" s="6" t="s">
        <v>147</v>
      </c>
      <c r="F11382" s="6" t="s">
        <v>146</v>
      </c>
      <c r="G11382">
        <v>20260723</v>
      </c>
    </row>
    <row r="11383" spans="1:7" x14ac:dyDescent="0.2">
      <c r="A11383" s="6" t="s">
        <v>209</v>
      </c>
      <c r="B11383" s="6" t="s">
        <v>190</v>
      </c>
      <c r="C11383" s="6" t="s">
        <v>166</v>
      </c>
      <c r="D11383">
        <v>25.486647999999999</v>
      </c>
      <c r="E11383" s="6" t="s">
        <v>149</v>
      </c>
      <c r="F11383" s="6" t="s">
        <v>148</v>
      </c>
      <c r="G11383">
        <v>20260723</v>
      </c>
    </row>
    <row r="11384" spans="1:7" x14ac:dyDescent="0.2">
      <c r="A11384" s="6" t="s">
        <v>209</v>
      </c>
      <c r="B11384" s="6" t="s">
        <v>190</v>
      </c>
      <c r="C11384" s="6" t="s">
        <v>166</v>
      </c>
      <c r="D11384">
        <v>1.362768</v>
      </c>
      <c r="E11384" s="6" t="s">
        <v>151</v>
      </c>
      <c r="F11384" s="6" t="s">
        <v>150</v>
      </c>
      <c r="G11384">
        <v>20260723</v>
      </c>
    </row>
    <row r="11385" spans="1:7" x14ac:dyDescent="0.2">
      <c r="A11385" s="6" t="s">
        <v>209</v>
      </c>
      <c r="B11385" s="6" t="s">
        <v>190</v>
      </c>
      <c r="C11385" s="6" t="s">
        <v>166</v>
      </c>
      <c r="D11385">
        <v>8.5720639999999992</v>
      </c>
      <c r="E11385" s="6" t="s">
        <v>153</v>
      </c>
      <c r="F11385" s="6" t="s">
        <v>152</v>
      </c>
      <c r="G11385">
        <v>20260723</v>
      </c>
    </row>
    <row r="11386" spans="1:7" x14ac:dyDescent="0.2">
      <c r="A11386" s="6" t="s">
        <v>209</v>
      </c>
      <c r="B11386" s="6" t="s">
        <v>190</v>
      </c>
      <c r="C11386" s="6" t="s">
        <v>166</v>
      </c>
      <c r="D11386">
        <v>39.707630000000002</v>
      </c>
      <c r="E11386" s="6" t="s">
        <v>155</v>
      </c>
      <c r="F11386" s="6" t="s">
        <v>154</v>
      </c>
      <c r="G11386">
        <v>20260723</v>
      </c>
    </row>
    <row r="11387" spans="1:7" x14ac:dyDescent="0.2">
      <c r="A11387" s="6" t="s">
        <v>209</v>
      </c>
      <c r="B11387" s="6" t="s">
        <v>190</v>
      </c>
      <c r="C11387" s="6" t="s">
        <v>166</v>
      </c>
      <c r="D11387">
        <v>0</v>
      </c>
      <c r="E11387" s="6" t="s">
        <v>157</v>
      </c>
      <c r="F11387" s="6" t="s">
        <v>156</v>
      </c>
      <c r="G11387">
        <v>20260723</v>
      </c>
    </row>
    <row r="11388" spans="1:7" x14ac:dyDescent="0.2">
      <c r="A11388" s="6" t="s">
        <v>209</v>
      </c>
      <c r="B11388" s="6" t="s">
        <v>190</v>
      </c>
      <c r="C11388" s="6" t="s">
        <v>166</v>
      </c>
      <c r="D11388">
        <v>39.707630000000002</v>
      </c>
      <c r="E11388" s="6" t="s">
        <v>159</v>
      </c>
      <c r="F11388" s="6" t="s">
        <v>158</v>
      </c>
      <c r="G11388">
        <v>20260723</v>
      </c>
    </row>
    <row r="11389" spans="1:7" x14ac:dyDescent="0.2">
      <c r="A11389" s="6" t="s">
        <v>209</v>
      </c>
      <c r="B11389" s="6" t="s">
        <v>190</v>
      </c>
      <c r="C11389" s="6" t="s">
        <v>166</v>
      </c>
      <c r="D11389">
        <v>11.892524</v>
      </c>
      <c r="E11389" s="6" t="s">
        <v>161</v>
      </c>
      <c r="F11389" s="6" t="s">
        <v>160</v>
      </c>
      <c r="G11389">
        <v>20260723</v>
      </c>
    </row>
    <row r="11390" spans="1:7" x14ac:dyDescent="0.2">
      <c r="A11390" s="6" t="s">
        <v>209</v>
      </c>
      <c r="B11390" s="6" t="s">
        <v>190</v>
      </c>
      <c r="C11390" s="6" t="s">
        <v>166</v>
      </c>
      <c r="D11390">
        <v>776.28778999999997</v>
      </c>
      <c r="E11390" s="6" t="s">
        <v>163</v>
      </c>
      <c r="F11390" s="6" t="s">
        <v>162</v>
      </c>
      <c r="G11390">
        <v>20260723</v>
      </c>
    </row>
    <row r="11391" spans="1:7" x14ac:dyDescent="0.2">
      <c r="A11391" s="6" t="s">
        <v>209</v>
      </c>
      <c r="B11391" s="6" t="s">
        <v>190</v>
      </c>
      <c r="C11391" s="6" t="s">
        <v>166</v>
      </c>
      <c r="D11391">
        <v>472.00290799999999</v>
      </c>
      <c r="E11391" s="6" t="s">
        <v>165</v>
      </c>
      <c r="F11391" s="6" t="s">
        <v>164</v>
      </c>
      <c r="G11391">
        <v>20260723</v>
      </c>
    </row>
    <row r="11392" spans="1:7" x14ac:dyDescent="0.2">
      <c r="A11392" s="6" t="s">
        <v>209</v>
      </c>
      <c r="B11392" s="6" t="s">
        <v>191</v>
      </c>
      <c r="C11392" s="6" t="s">
        <v>166</v>
      </c>
      <c r="E11392" s="6" t="s">
        <v>12</v>
      </c>
      <c r="F11392" s="6" t="s">
        <v>11</v>
      </c>
      <c r="G11392">
        <v>20260723</v>
      </c>
    </row>
    <row r="11393" spans="1:7" x14ac:dyDescent="0.2">
      <c r="A11393" s="6" t="s">
        <v>209</v>
      </c>
      <c r="B11393" s="6" t="s">
        <v>191</v>
      </c>
      <c r="C11393" s="6" t="s">
        <v>166</v>
      </c>
      <c r="E11393" s="6" t="s">
        <v>16</v>
      </c>
      <c r="F11393" s="6" t="s">
        <v>15</v>
      </c>
      <c r="G11393">
        <v>20260723</v>
      </c>
    </row>
    <row r="11394" spans="1:7" x14ac:dyDescent="0.2">
      <c r="A11394" s="6" t="s">
        <v>209</v>
      </c>
      <c r="B11394" s="6" t="s">
        <v>191</v>
      </c>
      <c r="C11394" s="6" t="s">
        <v>166</v>
      </c>
      <c r="E11394" s="6" t="s">
        <v>18</v>
      </c>
      <c r="F11394" s="6" t="s">
        <v>17</v>
      </c>
      <c r="G11394">
        <v>20260723</v>
      </c>
    </row>
    <row r="11395" spans="1:7" x14ac:dyDescent="0.2">
      <c r="A11395" s="6" t="s">
        <v>209</v>
      </c>
      <c r="B11395" s="6" t="s">
        <v>191</v>
      </c>
      <c r="C11395" s="6" t="s">
        <v>166</v>
      </c>
      <c r="D11395">
        <v>0</v>
      </c>
      <c r="E11395" s="6" t="s">
        <v>20</v>
      </c>
      <c r="F11395" s="6" t="s">
        <v>19</v>
      </c>
      <c r="G11395">
        <v>20260723</v>
      </c>
    </row>
    <row r="11396" spans="1:7" x14ac:dyDescent="0.2">
      <c r="A11396" s="6" t="s">
        <v>209</v>
      </c>
      <c r="B11396" s="6" t="s">
        <v>191</v>
      </c>
      <c r="C11396" s="6" t="s">
        <v>166</v>
      </c>
      <c r="D11396">
        <v>2.3628830000000001</v>
      </c>
      <c r="E11396" s="6" t="s">
        <v>22</v>
      </c>
      <c r="F11396" s="6" t="s">
        <v>21</v>
      </c>
      <c r="G11396">
        <v>20260723</v>
      </c>
    </row>
    <row r="11397" spans="1:7" x14ac:dyDescent="0.2">
      <c r="A11397" s="6" t="s">
        <v>209</v>
      </c>
      <c r="B11397" s="6" t="s">
        <v>191</v>
      </c>
      <c r="C11397" s="6" t="s">
        <v>166</v>
      </c>
      <c r="D11397">
        <v>0</v>
      </c>
      <c r="E11397" s="6" t="s">
        <v>24</v>
      </c>
      <c r="F11397" s="6" t="s">
        <v>23</v>
      </c>
      <c r="G11397">
        <v>20260723</v>
      </c>
    </row>
    <row r="11398" spans="1:7" x14ac:dyDescent="0.2">
      <c r="A11398" s="6" t="s">
        <v>209</v>
      </c>
      <c r="B11398" s="6" t="s">
        <v>191</v>
      </c>
      <c r="C11398" s="6" t="s">
        <v>166</v>
      </c>
      <c r="D11398">
        <v>13.572798000000001</v>
      </c>
      <c r="E11398" s="6" t="s">
        <v>26</v>
      </c>
      <c r="F11398" s="6" t="s">
        <v>25</v>
      </c>
      <c r="G11398">
        <v>20260723</v>
      </c>
    </row>
    <row r="11399" spans="1:7" x14ac:dyDescent="0.2">
      <c r="A11399" s="6" t="s">
        <v>209</v>
      </c>
      <c r="B11399" s="6" t="s">
        <v>191</v>
      </c>
      <c r="C11399" s="6" t="s">
        <v>166</v>
      </c>
      <c r="D11399">
        <v>1102.0680170000001</v>
      </c>
      <c r="E11399" s="6" t="s">
        <v>28</v>
      </c>
      <c r="F11399" s="6" t="s">
        <v>27</v>
      </c>
      <c r="G11399">
        <v>20260723</v>
      </c>
    </row>
    <row r="11400" spans="1:7" x14ac:dyDescent="0.2">
      <c r="A11400" s="6" t="s">
        <v>209</v>
      </c>
      <c r="B11400" s="6" t="s">
        <v>191</v>
      </c>
      <c r="C11400" s="6" t="s">
        <v>166</v>
      </c>
      <c r="D11400">
        <v>0</v>
      </c>
      <c r="E11400" s="6" t="s">
        <v>30</v>
      </c>
      <c r="F11400" s="6" t="s">
        <v>29</v>
      </c>
      <c r="G11400">
        <v>20260723</v>
      </c>
    </row>
    <row r="11401" spans="1:7" x14ac:dyDescent="0.2">
      <c r="A11401" s="6" t="s">
        <v>209</v>
      </c>
      <c r="B11401" s="6" t="s">
        <v>191</v>
      </c>
      <c r="C11401" s="6" t="s">
        <v>166</v>
      </c>
      <c r="D11401">
        <v>57.584833000000003</v>
      </c>
      <c r="E11401" s="6" t="s">
        <v>32</v>
      </c>
      <c r="F11401" s="6" t="s">
        <v>31</v>
      </c>
      <c r="G11401">
        <v>20260723</v>
      </c>
    </row>
    <row r="11402" spans="1:7" x14ac:dyDescent="0.2">
      <c r="A11402" s="6" t="s">
        <v>209</v>
      </c>
      <c r="B11402" s="6" t="s">
        <v>191</v>
      </c>
      <c r="C11402" s="6" t="s">
        <v>166</v>
      </c>
      <c r="D11402">
        <v>280.849716</v>
      </c>
      <c r="E11402" s="6" t="s">
        <v>34</v>
      </c>
      <c r="F11402" s="6" t="s">
        <v>33</v>
      </c>
      <c r="G11402">
        <v>20260723</v>
      </c>
    </row>
    <row r="11403" spans="1:7" x14ac:dyDescent="0.2">
      <c r="A11403" s="6" t="s">
        <v>209</v>
      </c>
      <c r="B11403" s="6" t="s">
        <v>191</v>
      </c>
      <c r="C11403" s="6" t="s">
        <v>166</v>
      </c>
      <c r="D11403">
        <v>215.536528</v>
      </c>
      <c r="E11403" s="6" t="s">
        <v>36</v>
      </c>
      <c r="F11403" s="6" t="s">
        <v>35</v>
      </c>
      <c r="G11403">
        <v>20260723</v>
      </c>
    </row>
    <row r="11404" spans="1:7" x14ac:dyDescent="0.2">
      <c r="A11404" s="6" t="s">
        <v>209</v>
      </c>
      <c r="B11404" s="6" t="s">
        <v>191</v>
      </c>
      <c r="C11404" s="6" t="s">
        <v>166</v>
      </c>
      <c r="D11404">
        <v>65.313187999999997</v>
      </c>
      <c r="E11404" s="6" t="s">
        <v>38</v>
      </c>
      <c r="F11404" s="6" t="s">
        <v>37</v>
      </c>
      <c r="G11404">
        <v>20260723</v>
      </c>
    </row>
    <row r="11405" spans="1:7" x14ac:dyDescent="0.2">
      <c r="A11405" s="6" t="s">
        <v>209</v>
      </c>
      <c r="B11405" s="6" t="s">
        <v>191</v>
      </c>
      <c r="C11405" s="6" t="s">
        <v>166</v>
      </c>
      <c r="D11405">
        <v>576.78955099999996</v>
      </c>
      <c r="E11405" s="6" t="s">
        <v>40</v>
      </c>
      <c r="F11405" s="6" t="s">
        <v>39</v>
      </c>
      <c r="G11405">
        <v>20260723</v>
      </c>
    </row>
    <row r="11406" spans="1:7" x14ac:dyDescent="0.2">
      <c r="A11406" s="6" t="s">
        <v>209</v>
      </c>
      <c r="B11406" s="6" t="s">
        <v>191</v>
      </c>
      <c r="C11406" s="6" t="s">
        <v>166</v>
      </c>
      <c r="D11406">
        <v>301.17490700000002</v>
      </c>
      <c r="E11406" s="6" t="s">
        <v>42</v>
      </c>
      <c r="F11406" s="6" t="s">
        <v>41</v>
      </c>
      <c r="G11406">
        <v>20260723</v>
      </c>
    </row>
    <row r="11407" spans="1:7" x14ac:dyDescent="0.2">
      <c r="A11407" s="6" t="s">
        <v>209</v>
      </c>
      <c r="B11407" s="6" t="s">
        <v>191</v>
      </c>
      <c r="C11407" s="6" t="s">
        <v>166</v>
      </c>
      <c r="D11407">
        <v>275.614645</v>
      </c>
      <c r="E11407" s="6" t="s">
        <v>44</v>
      </c>
      <c r="F11407" s="6" t="s">
        <v>43</v>
      </c>
      <c r="G11407">
        <v>20260723</v>
      </c>
    </row>
    <row r="11408" spans="1:7" x14ac:dyDescent="0.2">
      <c r="A11408" s="6" t="s">
        <v>209</v>
      </c>
      <c r="B11408" s="6" t="s">
        <v>191</v>
      </c>
      <c r="C11408" s="6" t="s">
        <v>166</v>
      </c>
      <c r="D11408">
        <v>0</v>
      </c>
      <c r="E11408" s="6" t="s">
        <v>46</v>
      </c>
      <c r="F11408" s="6" t="s">
        <v>45</v>
      </c>
      <c r="G11408">
        <v>20260723</v>
      </c>
    </row>
    <row r="11409" spans="1:7" x14ac:dyDescent="0.2">
      <c r="A11409" s="6" t="s">
        <v>209</v>
      </c>
      <c r="B11409" s="6" t="s">
        <v>191</v>
      </c>
      <c r="C11409" s="6" t="s">
        <v>166</v>
      </c>
      <c r="D11409">
        <v>0</v>
      </c>
      <c r="E11409" s="6" t="s">
        <v>48</v>
      </c>
      <c r="F11409" s="6" t="s">
        <v>47</v>
      </c>
      <c r="G11409">
        <v>20260723</v>
      </c>
    </row>
    <row r="11410" spans="1:7" x14ac:dyDescent="0.2">
      <c r="A11410" s="6" t="s">
        <v>209</v>
      </c>
      <c r="B11410" s="6" t="s">
        <v>191</v>
      </c>
      <c r="C11410" s="6" t="s">
        <v>166</v>
      </c>
      <c r="D11410">
        <v>186.017931</v>
      </c>
      <c r="E11410" s="6" t="s">
        <v>50</v>
      </c>
      <c r="F11410" s="6" t="s">
        <v>49</v>
      </c>
      <c r="G11410">
        <v>20260723</v>
      </c>
    </row>
    <row r="11411" spans="1:7" x14ac:dyDescent="0.2">
      <c r="A11411" s="6" t="s">
        <v>209</v>
      </c>
      <c r="B11411" s="6" t="s">
        <v>191</v>
      </c>
      <c r="C11411" s="6" t="s">
        <v>166</v>
      </c>
      <c r="D11411">
        <v>6.5095E-2</v>
      </c>
      <c r="E11411" s="6" t="s">
        <v>52</v>
      </c>
      <c r="F11411" s="6" t="s">
        <v>51</v>
      </c>
      <c r="G11411">
        <v>20260723</v>
      </c>
    </row>
    <row r="11412" spans="1:7" x14ac:dyDescent="0.2">
      <c r="A11412" s="6" t="s">
        <v>209</v>
      </c>
      <c r="B11412" s="6" t="s">
        <v>191</v>
      </c>
      <c r="C11412" s="6" t="s">
        <v>166</v>
      </c>
      <c r="D11412">
        <v>0.76089200000000001</v>
      </c>
      <c r="E11412" s="6" t="s">
        <v>54</v>
      </c>
      <c r="F11412" s="6" t="s">
        <v>53</v>
      </c>
      <c r="G11412">
        <v>20260723</v>
      </c>
    </row>
    <row r="11413" spans="1:7" x14ac:dyDescent="0.2">
      <c r="A11413" s="6" t="s">
        <v>209</v>
      </c>
      <c r="B11413" s="6" t="s">
        <v>191</v>
      </c>
      <c r="C11413" s="6" t="s">
        <v>166</v>
      </c>
      <c r="D11413">
        <v>0</v>
      </c>
      <c r="E11413" s="6" t="s">
        <v>56</v>
      </c>
      <c r="F11413" s="6" t="s">
        <v>55</v>
      </c>
      <c r="G11413">
        <v>20260723</v>
      </c>
    </row>
    <row r="11414" spans="1:7" x14ac:dyDescent="0.2">
      <c r="A11414" s="6" t="s">
        <v>209</v>
      </c>
      <c r="B11414" s="6" t="s">
        <v>191</v>
      </c>
      <c r="C11414" s="6" t="s">
        <v>166</v>
      </c>
      <c r="D11414">
        <v>62.493015999999997</v>
      </c>
      <c r="E11414" s="6" t="s">
        <v>58</v>
      </c>
      <c r="F11414" s="6" t="s">
        <v>57</v>
      </c>
      <c r="G11414">
        <v>20260723</v>
      </c>
    </row>
    <row r="11415" spans="1:7" x14ac:dyDescent="0.2">
      <c r="A11415" s="6" t="s">
        <v>209</v>
      </c>
      <c r="B11415" s="6" t="s">
        <v>191</v>
      </c>
      <c r="C11415" s="6" t="s">
        <v>166</v>
      </c>
      <c r="D11415">
        <v>11.226691000000001</v>
      </c>
      <c r="E11415" s="6" t="s">
        <v>60</v>
      </c>
      <c r="F11415" s="6" t="s">
        <v>59</v>
      </c>
      <c r="G11415">
        <v>20260723</v>
      </c>
    </row>
    <row r="11416" spans="1:7" x14ac:dyDescent="0.2">
      <c r="A11416" s="6" t="s">
        <v>209</v>
      </c>
      <c r="B11416" s="6" t="s">
        <v>191</v>
      </c>
      <c r="C11416" s="6" t="s">
        <v>166</v>
      </c>
      <c r="D11416">
        <v>0</v>
      </c>
      <c r="E11416" s="6" t="s">
        <v>62</v>
      </c>
      <c r="F11416" s="6" t="s">
        <v>61</v>
      </c>
      <c r="G11416">
        <v>20260723</v>
      </c>
    </row>
    <row r="11417" spans="1:7" x14ac:dyDescent="0.2">
      <c r="A11417" s="6" t="s">
        <v>209</v>
      </c>
      <c r="B11417" s="6" t="s">
        <v>191</v>
      </c>
      <c r="C11417" s="6" t="s">
        <v>166</v>
      </c>
      <c r="D11417">
        <v>2.2112699999999998</v>
      </c>
      <c r="E11417" s="6" t="s">
        <v>64</v>
      </c>
      <c r="F11417" s="6" t="s">
        <v>63</v>
      </c>
      <c r="G11417">
        <v>20260723</v>
      </c>
    </row>
    <row r="11418" spans="1:7" x14ac:dyDescent="0.2">
      <c r="A11418" s="6" t="s">
        <v>209</v>
      </c>
      <c r="B11418" s="6" t="s">
        <v>191</v>
      </c>
      <c r="C11418" s="6" t="s">
        <v>166</v>
      </c>
      <c r="D11418">
        <v>9.0154209999999999</v>
      </c>
      <c r="E11418" s="6" t="s">
        <v>66</v>
      </c>
      <c r="F11418" s="6" t="s">
        <v>65</v>
      </c>
      <c r="G11418">
        <v>20260723</v>
      </c>
    </row>
    <row r="11419" spans="1:7" x14ac:dyDescent="0.2">
      <c r="A11419" s="6" t="s">
        <v>209</v>
      </c>
      <c r="B11419" s="6" t="s">
        <v>191</v>
      </c>
      <c r="C11419" s="6" t="s">
        <v>166</v>
      </c>
      <c r="D11419">
        <v>19.741773999999999</v>
      </c>
      <c r="E11419" s="6" t="s">
        <v>68</v>
      </c>
      <c r="F11419" s="6" t="s">
        <v>67</v>
      </c>
      <c r="G11419">
        <v>20260723</v>
      </c>
    </row>
    <row r="11420" spans="1:7" x14ac:dyDescent="0.2">
      <c r="A11420" s="6" t="s">
        <v>209</v>
      </c>
      <c r="B11420" s="6" t="s">
        <v>191</v>
      </c>
      <c r="C11420" s="6" t="s">
        <v>166</v>
      </c>
      <c r="D11420">
        <v>14.110326000000001</v>
      </c>
      <c r="E11420" s="6" t="s">
        <v>70</v>
      </c>
      <c r="F11420" s="6" t="s">
        <v>69</v>
      </c>
      <c r="G11420">
        <v>20260723</v>
      </c>
    </row>
    <row r="11421" spans="1:7" x14ac:dyDescent="0.2">
      <c r="A11421" s="6" t="s">
        <v>209</v>
      </c>
      <c r="B11421" s="6" t="s">
        <v>191</v>
      </c>
      <c r="C11421" s="6" t="s">
        <v>166</v>
      </c>
      <c r="D11421">
        <v>13.713644</v>
      </c>
      <c r="E11421" s="6" t="s">
        <v>72</v>
      </c>
      <c r="F11421" s="6" t="s">
        <v>71</v>
      </c>
      <c r="G11421">
        <v>20260723</v>
      </c>
    </row>
    <row r="11422" spans="1:7" x14ac:dyDescent="0.2">
      <c r="A11422" s="6" t="s">
        <v>209</v>
      </c>
      <c r="B11422" s="6" t="s">
        <v>191</v>
      </c>
      <c r="C11422" s="6" t="s">
        <v>166</v>
      </c>
      <c r="D11422">
        <v>0.39668199999999998</v>
      </c>
      <c r="E11422" s="6" t="s">
        <v>74</v>
      </c>
      <c r="F11422" s="6" t="s">
        <v>73</v>
      </c>
      <c r="G11422">
        <v>20260723</v>
      </c>
    </row>
    <row r="11423" spans="1:7" x14ac:dyDescent="0.2">
      <c r="A11423" s="6" t="s">
        <v>209</v>
      </c>
      <c r="B11423" s="6" t="s">
        <v>191</v>
      </c>
      <c r="C11423" s="6" t="s">
        <v>166</v>
      </c>
      <c r="D11423">
        <v>5.6314479999999998</v>
      </c>
      <c r="E11423" s="6" t="s">
        <v>76</v>
      </c>
      <c r="F11423" s="6" t="s">
        <v>75</v>
      </c>
      <c r="G11423">
        <v>20260723</v>
      </c>
    </row>
    <row r="11424" spans="1:7" x14ac:dyDescent="0.2">
      <c r="A11424" s="6" t="s">
        <v>209</v>
      </c>
      <c r="B11424" s="6" t="s">
        <v>191</v>
      </c>
      <c r="C11424" s="6" t="s">
        <v>166</v>
      </c>
      <c r="D11424">
        <v>4.7872450000000004</v>
      </c>
      <c r="E11424" s="6" t="s">
        <v>78</v>
      </c>
      <c r="F11424" s="6" t="s">
        <v>77</v>
      </c>
      <c r="G11424">
        <v>20260723</v>
      </c>
    </row>
    <row r="11425" spans="1:7" x14ac:dyDescent="0.2">
      <c r="A11425" s="6" t="s">
        <v>209</v>
      </c>
      <c r="B11425" s="6" t="s">
        <v>191</v>
      </c>
      <c r="C11425" s="6" t="s">
        <v>166</v>
      </c>
      <c r="D11425">
        <v>0.84420200000000001</v>
      </c>
      <c r="E11425" s="6" t="s">
        <v>80</v>
      </c>
      <c r="F11425" s="6" t="s">
        <v>79</v>
      </c>
      <c r="G11425">
        <v>20260723</v>
      </c>
    </row>
    <row r="11426" spans="1:7" x14ac:dyDescent="0.2">
      <c r="A11426" s="6" t="s">
        <v>209</v>
      </c>
      <c r="B11426" s="6" t="s">
        <v>191</v>
      </c>
      <c r="C11426" s="6" t="s">
        <v>166</v>
      </c>
      <c r="D11426">
        <v>0</v>
      </c>
      <c r="E11426" s="6" t="s">
        <v>82</v>
      </c>
      <c r="F11426" s="6" t="s">
        <v>81</v>
      </c>
      <c r="G11426">
        <v>20260723</v>
      </c>
    </row>
    <row r="11427" spans="1:7" x14ac:dyDescent="0.2">
      <c r="A11427" s="6" t="s">
        <v>209</v>
      </c>
      <c r="B11427" s="6" t="s">
        <v>191</v>
      </c>
      <c r="C11427" s="6" t="s">
        <v>166</v>
      </c>
      <c r="D11427">
        <v>0</v>
      </c>
      <c r="E11427" s="6" t="s">
        <v>84</v>
      </c>
      <c r="F11427" s="6" t="s">
        <v>83</v>
      </c>
      <c r="G11427">
        <v>20260723</v>
      </c>
    </row>
    <row r="11428" spans="1:7" x14ac:dyDescent="0.2">
      <c r="A11428" s="6" t="s">
        <v>209</v>
      </c>
      <c r="B11428" s="6" t="s">
        <v>191</v>
      </c>
      <c r="C11428" s="6" t="s">
        <v>166</v>
      </c>
      <c r="D11428">
        <v>138.53101899999999</v>
      </c>
      <c r="E11428" s="6" t="s">
        <v>86</v>
      </c>
      <c r="F11428" s="6" t="s">
        <v>85</v>
      </c>
      <c r="G11428">
        <v>20260723</v>
      </c>
    </row>
    <row r="11429" spans="1:7" x14ac:dyDescent="0.2">
      <c r="A11429" s="6" t="s">
        <v>209</v>
      </c>
      <c r="B11429" s="6" t="s">
        <v>191</v>
      </c>
      <c r="C11429" s="6" t="s">
        <v>166</v>
      </c>
      <c r="D11429">
        <v>0.94027400000000005</v>
      </c>
      <c r="E11429" s="6" t="s">
        <v>88</v>
      </c>
      <c r="F11429" s="6" t="s">
        <v>87</v>
      </c>
      <c r="G11429">
        <v>20260723</v>
      </c>
    </row>
    <row r="11430" spans="1:7" x14ac:dyDescent="0.2">
      <c r="A11430" s="6" t="s">
        <v>209</v>
      </c>
      <c r="B11430" s="6" t="s">
        <v>191</v>
      </c>
      <c r="C11430" s="6" t="s">
        <v>166</v>
      </c>
      <c r="D11430">
        <v>2.7469299999999999</v>
      </c>
      <c r="E11430" s="6" t="s">
        <v>90</v>
      </c>
      <c r="F11430" s="6" t="s">
        <v>89</v>
      </c>
      <c r="G11430">
        <v>20260723</v>
      </c>
    </row>
    <row r="11431" spans="1:7" x14ac:dyDescent="0.2">
      <c r="A11431" s="6" t="s">
        <v>209</v>
      </c>
      <c r="B11431" s="6" t="s">
        <v>191</v>
      </c>
      <c r="C11431" s="6" t="s">
        <v>166</v>
      </c>
      <c r="D11431">
        <v>29.736512999999999</v>
      </c>
      <c r="E11431" s="6" t="s">
        <v>92</v>
      </c>
      <c r="F11431" s="6" t="s">
        <v>91</v>
      </c>
      <c r="G11431">
        <v>20260723</v>
      </c>
    </row>
    <row r="11432" spans="1:7" x14ac:dyDescent="0.2">
      <c r="A11432" s="6" t="s">
        <v>209</v>
      </c>
      <c r="B11432" s="6" t="s">
        <v>191</v>
      </c>
      <c r="C11432" s="6" t="s">
        <v>166</v>
      </c>
      <c r="D11432">
        <v>0</v>
      </c>
      <c r="E11432" s="6" t="s">
        <v>94</v>
      </c>
      <c r="F11432" s="6" t="s">
        <v>93</v>
      </c>
      <c r="G11432">
        <v>20260723</v>
      </c>
    </row>
    <row r="11433" spans="1:7" x14ac:dyDescent="0.2">
      <c r="A11433" s="6" t="s">
        <v>209</v>
      </c>
      <c r="B11433" s="6" t="s">
        <v>191</v>
      </c>
      <c r="C11433" s="6" t="s">
        <v>166</v>
      </c>
      <c r="D11433">
        <v>36.324981999999999</v>
      </c>
      <c r="E11433" s="6" t="s">
        <v>96</v>
      </c>
      <c r="F11433" s="6" t="s">
        <v>95</v>
      </c>
      <c r="G11433">
        <v>20260723</v>
      </c>
    </row>
    <row r="11434" spans="1:7" x14ac:dyDescent="0.2">
      <c r="A11434" s="6" t="s">
        <v>209</v>
      </c>
      <c r="B11434" s="6" t="s">
        <v>191</v>
      </c>
      <c r="C11434" s="6" t="s">
        <v>166</v>
      </c>
      <c r="D11434">
        <v>10.879154</v>
      </c>
      <c r="E11434" s="6" t="s">
        <v>98</v>
      </c>
      <c r="F11434" s="6" t="s">
        <v>97</v>
      </c>
      <c r="G11434">
        <v>20260723</v>
      </c>
    </row>
    <row r="11435" spans="1:7" x14ac:dyDescent="0.2">
      <c r="A11435" s="6" t="s">
        <v>209</v>
      </c>
      <c r="B11435" s="6" t="s">
        <v>191</v>
      </c>
      <c r="C11435" s="6" t="s">
        <v>166</v>
      </c>
      <c r="D11435">
        <v>1430.624051</v>
      </c>
      <c r="E11435" s="6" t="s">
        <v>100</v>
      </c>
      <c r="F11435" s="6" t="s">
        <v>99</v>
      </c>
      <c r="G11435">
        <v>20260723</v>
      </c>
    </row>
    <row r="11436" spans="1:7" x14ac:dyDescent="0.2">
      <c r="A11436" s="6" t="s">
        <v>209</v>
      </c>
      <c r="B11436" s="6" t="s">
        <v>191</v>
      </c>
      <c r="C11436" s="6" t="s">
        <v>166</v>
      </c>
      <c r="E11436" s="6" t="s">
        <v>102</v>
      </c>
      <c r="F11436" s="6" t="s">
        <v>101</v>
      </c>
      <c r="G11436">
        <v>20260723</v>
      </c>
    </row>
    <row r="11437" spans="1:7" x14ac:dyDescent="0.2">
      <c r="A11437" s="6" t="s">
        <v>209</v>
      </c>
      <c r="B11437" s="6" t="s">
        <v>191</v>
      </c>
      <c r="C11437" s="6" t="s">
        <v>166</v>
      </c>
      <c r="D11437">
        <v>664.08426399999996</v>
      </c>
      <c r="E11437" s="6" t="s">
        <v>167</v>
      </c>
      <c r="F11437" s="6" t="s">
        <v>103</v>
      </c>
      <c r="G11437">
        <v>20260723</v>
      </c>
    </row>
    <row r="11438" spans="1:7" x14ac:dyDescent="0.2">
      <c r="A11438" s="6" t="s">
        <v>209</v>
      </c>
      <c r="B11438" s="6" t="s">
        <v>191</v>
      </c>
      <c r="C11438" s="6" t="s">
        <v>166</v>
      </c>
      <c r="D11438">
        <v>572.520219</v>
      </c>
      <c r="E11438" s="6" t="s">
        <v>168</v>
      </c>
      <c r="F11438" s="6" t="s">
        <v>104</v>
      </c>
      <c r="G11438">
        <v>20260723</v>
      </c>
    </row>
    <row r="11439" spans="1:7" x14ac:dyDescent="0.2">
      <c r="A11439" s="6" t="s">
        <v>209</v>
      </c>
      <c r="B11439" s="6" t="s">
        <v>191</v>
      </c>
      <c r="C11439" s="6" t="s">
        <v>166</v>
      </c>
      <c r="D11439">
        <v>0</v>
      </c>
      <c r="E11439" s="6" t="s">
        <v>106</v>
      </c>
      <c r="F11439" s="6" t="s">
        <v>105</v>
      </c>
      <c r="G11439">
        <v>20260723</v>
      </c>
    </row>
    <row r="11440" spans="1:7" x14ac:dyDescent="0.2">
      <c r="A11440" s="6" t="s">
        <v>209</v>
      </c>
      <c r="B11440" s="6" t="s">
        <v>191</v>
      </c>
      <c r="C11440" s="6" t="s">
        <v>166</v>
      </c>
      <c r="D11440">
        <v>555.06331699999998</v>
      </c>
      <c r="E11440" s="6" t="s">
        <v>108</v>
      </c>
      <c r="F11440" s="6" t="s">
        <v>107</v>
      </c>
      <c r="G11440">
        <v>20260723</v>
      </c>
    </row>
    <row r="11441" spans="1:7" x14ac:dyDescent="0.2">
      <c r="A11441" s="6" t="s">
        <v>209</v>
      </c>
      <c r="B11441" s="6" t="s">
        <v>191</v>
      </c>
      <c r="C11441" s="6" t="s">
        <v>166</v>
      </c>
      <c r="D11441">
        <v>17.456900999999998</v>
      </c>
      <c r="E11441" s="6" t="s">
        <v>110</v>
      </c>
      <c r="F11441" s="6" t="s">
        <v>109</v>
      </c>
      <c r="G11441">
        <v>20260723</v>
      </c>
    </row>
    <row r="11442" spans="1:7" x14ac:dyDescent="0.2">
      <c r="A11442" s="6" t="s">
        <v>209</v>
      </c>
      <c r="B11442" s="6" t="s">
        <v>191</v>
      </c>
      <c r="C11442" s="6" t="s">
        <v>166</v>
      </c>
      <c r="D11442">
        <v>91.564046000000005</v>
      </c>
      <c r="E11442" s="6" t="s">
        <v>112</v>
      </c>
      <c r="F11442" s="6" t="s">
        <v>111</v>
      </c>
      <c r="G11442">
        <v>20260723</v>
      </c>
    </row>
    <row r="11443" spans="1:7" x14ac:dyDescent="0.2">
      <c r="A11443" s="6" t="s">
        <v>209</v>
      </c>
      <c r="B11443" s="6" t="s">
        <v>191</v>
      </c>
      <c r="C11443" s="6" t="s">
        <v>166</v>
      </c>
      <c r="D11443">
        <v>0</v>
      </c>
      <c r="E11443" s="6" t="s">
        <v>106</v>
      </c>
      <c r="F11443" s="6" t="s">
        <v>113</v>
      </c>
      <c r="G11443">
        <v>20260723</v>
      </c>
    </row>
    <row r="11444" spans="1:7" x14ac:dyDescent="0.2">
      <c r="A11444" s="6" t="s">
        <v>209</v>
      </c>
      <c r="B11444" s="6" t="s">
        <v>191</v>
      </c>
      <c r="C11444" s="6" t="s">
        <v>166</v>
      </c>
      <c r="D11444">
        <v>88.087877000000006</v>
      </c>
      <c r="E11444" s="6" t="s">
        <v>108</v>
      </c>
      <c r="F11444" s="6" t="s">
        <v>114</v>
      </c>
      <c r="G11444">
        <v>20260723</v>
      </c>
    </row>
    <row r="11445" spans="1:7" x14ac:dyDescent="0.2">
      <c r="A11445" s="6" t="s">
        <v>209</v>
      </c>
      <c r="B11445" s="6" t="s">
        <v>191</v>
      </c>
      <c r="C11445" s="6" t="s">
        <v>166</v>
      </c>
      <c r="D11445">
        <v>3.4761679999999999</v>
      </c>
      <c r="E11445" s="6" t="s">
        <v>110</v>
      </c>
      <c r="F11445" s="6" t="s">
        <v>115</v>
      </c>
      <c r="G11445">
        <v>20260723</v>
      </c>
    </row>
    <row r="11446" spans="1:7" x14ac:dyDescent="0.2">
      <c r="A11446" s="6" t="s">
        <v>209</v>
      </c>
      <c r="B11446" s="6" t="s">
        <v>191</v>
      </c>
      <c r="C11446" s="6" t="s">
        <v>166</v>
      </c>
      <c r="D11446">
        <v>37.215121000000003</v>
      </c>
      <c r="E11446" s="6" t="s">
        <v>117</v>
      </c>
      <c r="F11446" s="6" t="s">
        <v>116</v>
      </c>
      <c r="G11446">
        <v>20260723</v>
      </c>
    </row>
    <row r="11447" spans="1:7" x14ac:dyDescent="0.2">
      <c r="A11447" s="6" t="s">
        <v>209</v>
      </c>
      <c r="B11447" s="6" t="s">
        <v>191</v>
      </c>
      <c r="C11447" s="6" t="s">
        <v>166</v>
      </c>
      <c r="D11447">
        <v>25.305223999999999</v>
      </c>
      <c r="E11447" s="6" t="s">
        <v>119</v>
      </c>
      <c r="F11447" s="6" t="s">
        <v>118</v>
      </c>
      <c r="G11447">
        <v>20260723</v>
      </c>
    </row>
    <row r="11448" spans="1:7" x14ac:dyDescent="0.2">
      <c r="A11448" s="6" t="s">
        <v>209</v>
      </c>
      <c r="B11448" s="6" t="s">
        <v>191</v>
      </c>
      <c r="C11448" s="6" t="s">
        <v>166</v>
      </c>
      <c r="D11448">
        <v>0</v>
      </c>
      <c r="E11448" s="6" t="s">
        <v>106</v>
      </c>
      <c r="F11448" s="6" t="s">
        <v>120</v>
      </c>
      <c r="G11448">
        <v>20260723</v>
      </c>
    </row>
    <row r="11449" spans="1:7" x14ac:dyDescent="0.2">
      <c r="A11449" s="6" t="s">
        <v>209</v>
      </c>
      <c r="B11449" s="6" t="s">
        <v>191</v>
      </c>
      <c r="C11449" s="6" t="s">
        <v>166</v>
      </c>
      <c r="D11449">
        <v>24.177395000000001</v>
      </c>
      <c r="E11449" s="6" t="s">
        <v>108</v>
      </c>
      <c r="F11449" s="6" t="s">
        <v>121</v>
      </c>
      <c r="G11449">
        <v>20260723</v>
      </c>
    </row>
    <row r="11450" spans="1:7" x14ac:dyDescent="0.2">
      <c r="A11450" s="6" t="s">
        <v>209</v>
      </c>
      <c r="B11450" s="6" t="s">
        <v>191</v>
      </c>
      <c r="C11450" s="6" t="s">
        <v>166</v>
      </c>
      <c r="D11450">
        <v>1.127829</v>
      </c>
      <c r="E11450" s="6" t="s">
        <v>110</v>
      </c>
      <c r="F11450" s="6" t="s">
        <v>122</v>
      </c>
      <c r="G11450">
        <v>20260723</v>
      </c>
    </row>
    <row r="11451" spans="1:7" x14ac:dyDescent="0.2">
      <c r="A11451" s="6" t="s">
        <v>209</v>
      </c>
      <c r="B11451" s="6" t="s">
        <v>191</v>
      </c>
      <c r="C11451" s="6" t="s">
        <v>166</v>
      </c>
      <c r="D11451">
        <v>11.909897000000001</v>
      </c>
      <c r="E11451" s="6" t="s">
        <v>169</v>
      </c>
      <c r="F11451" s="6" t="s">
        <v>123</v>
      </c>
      <c r="G11451">
        <v>20260723</v>
      </c>
    </row>
    <row r="11452" spans="1:7" x14ac:dyDescent="0.2">
      <c r="A11452" s="6" t="s">
        <v>209</v>
      </c>
      <c r="B11452" s="6" t="s">
        <v>191</v>
      </c>
      <c r="C11452" s="6" t="s">
        <v>166</v>
      </c>
      <c r="D11452">
        <v>0</v>
      </c>
      <c r="E11452" s="6" t="s">
        <v>106</v>
      </c>
      <c r="F11452" s="6" t="s">
        <v>124</v>
      </c>
      <c r="G11452">
        <v>20260723</v>
      </c>
    </row>
    <row r="11453" spans="1:7" x14ac:dyDescent="0.2">
      <c r="A11453" s="6" t="s">
        <v>209</v>
      </c>
      <c r="B11453" s="6" t="s">
        <v>191</v>
      </c>
      <c r="C11453" s="6" t="s">
        <v>166</v>
      </c>
      <c r="D11453">
        <v>11.179843999999999</v>
      </c>
      <c r="E11453" s="6" t="s">
        <v>108</v>
      </c>
      <c r="F11453" s="6" t="s">
        <v>125</v>
      </c>
      <c r="G11453">
        <v>20260723</v>
      </c>
    </row>
    <row r="11454" spans="1:7" x14ac:dyDescent="0.2">
      <c r="A11454" s="6" t="s">
        <v>209</v>
      </c>
      <c r="B11454" s="6" t="s">
        <v>191</v>
      </c>
      <c r="C11454" s="6" t="s">
        <v>166</v>
      </c>
      <c r="D11454">
        <v>0.73005200000000003</v>
      </c>
      <c r="E11454" s="6" t="s">
        <v>110</v>
      </c>
      <c r="F11454" s="6" t="s">
        <v>126</v>
      </c>
      <c r="G11454">
        <v>20260723</v>
      </c>
    </row>
    <row r="11455" spans="1:7" x14ac:dyDescent="0.2">
      <c r="A11455" s="6" t="s">
        <v>209</v>
      </c>
      <c r="B11455" s="6" t="s">
        <v>191</v>
      </c>
      <c r="C11455" s="6" t="s">
        <v>166</v>
      </c>
      <c r="D11455">
        <v>62.511955999999998</v>
      </c>
      <c r="E11455" s="6" t="s">
        <v>170</v>
      </c>
      <c r="F11455" s="6" t="s">
        <v>127</v>
      </c>
      <c r="G11455">
        <v>20260723</v>
      </c>
    </row>
    <row r="11456" spans="1:7" x14ac:dyDescent="0.2">
      <c r="A11456" s="6" t="s">
        <v>209</v>
      </c>
      <c r="B11456" s="6" t="s">
        <v>191</v>
      </c>
      <c r="C11456" s="6" t="s">
        <v>166</v>
      </c>
      <c r="D11456">
        <v>53.063764999999997</v>
      </c>
      <c r="E11456" s="6" t="s">
        <v>106</v>
      </c>
      <c r="F11456" s="6" t="s">
        <v>128</v>
      </c>
      <c r="G11456">
        <v>20260723</v>
      </c>
    </row>
    <row r="11457" spans="1:7" x14ac:dyDescent="0.2">
      <c r="A11457" s="6" t="s">
        <v>209</v>
      </c>
      <c r="B11457" s="6" t="s">
        <v>191</v>
      </c>
      <c r="C11457" s="6" t="s">
        <v>166</v>
      </c>
      <c r="D11457">
        <v>9.4341729999999995</v>
      </c>
      <c r="E11457" s="6" t="s">
        <v>108</v>
      </c>
      <c r="F11457" s="6" t="s">
        <v>129</v>
      </c>
      <c r="G11457">
        <v>20260723</v>
      </c>
    </row>
    <row r="11458" spans="1:7" x14ac:dyDescent="0.2">
      <c r="A11458" s="6" t="s">
        <v>209</v>
      </c>
      <c r="B11458" s="6" t="s">
        <v>191</v>
      </c>
      <c r="C11458" s="6" t="s">
        <v>166</v>
      </c>
      <c r="D11458">
        <v>1.4017999999999999E-2</v>
      </c>
      <c r="E11458" s="6" t="s">
        <v>110</v>
      </c>
      <c r="F11458" s="6" t="s">
        <v>130</v>
      </c>
      <c r="G11458">
        <v>20260723</v>
      </c>
    </row>
    <row r="11459" spans="1:7" x14ac:dyDescent="0.2">
      <c r="A11459" s="6" t="s">
        <v>209</v>
      </c>
      <c r="B11459" s="6" t="s">
        <v>191</v>
      </c>
      <c r="C11459" s="6" t="s">
        <v>166</v>
      </c>
      <c r="E11459" s="6" t="s">
        <v>132</v>
      </c>
      <c r="F11459" s="6" t="s">
        <v>131</v>
      </c>
      <c r="G11459">
        <v>20260723</v>
      </c>
    </row>
    <row r="11460" spans="1:7" x14ac:dyDescent="0.2">
      <c r="A11460" s="6" t="s">
        <v>209</v>
      </c>
      <c r="B11460" s="6" t="s">
        <v>191</v>
      </c>
      <c r="C11460" s="6" t="s">
        <v>166</v>
      </c>
      <c r="D11460">
        <v>0</v>
      </c>
      <c r="E11460" s="6" t="s">
        <v>134</v>
      </c>
      <c r="F11460" s="6" t="s">
        <v>133</v>
      </c>
      <c r="G11460">
        <v>20260723</v>
      </c>
    </row>
    <row r="11461" spans="1:7" x14ac:dyDescent="0.2">
      <c r="A11461" s="6" t="s">
        <v>209</v>
      </c>
      <c r="B11461" s="6" t="s">
        <v>191</v>
      </c>
      <c r="C11461" s="6" t="s">
        <v>166</v>
      </c>
      <c r="D11461">
        <v>4.0398449999999997</v>
      </c>
      <c r="E11461" s="6" t="s">
        <v>136</v>
      </c>
      <c r="F11461" s="6" t="s">
        <v>135</v>
      </c>
      <c r="G11461">
        <v>20260723</v>
      </c>
    </row>
    <row r="11462" spans="1:7" x14ac:dyDescent="0.2">
      <c r="A11462" s="6" t="s">
        <v>209</v>
      </c>
      <c r="B11462" s="6" t="s">
        <v>191</v>
      </c>
      <c r="C11462" s="6" t="s">
        <v>166</v>
      </c>
      <c r="D11462">
        <v>0</v>
      </c>
      <c r="E11462" s="6" t="s">
        <v>138</v>
      </c>
      <c r="F11462" s="6" t="s">
        <v>137</v>
      </c>
      <c r="G11462">
        <v>20260723</v>
      </c>
    </row>
    <row r="11463" spans="1:7" x14ac:dyDescent="0.2">
      <c r="A11463" s="6" t="s">
        <v>209</v>
      </c>
      <c r="B11463" s="6" t="s">
        <v>191</v>
      </c>
      <c r="C11463" s="6" t="s">
        <v>166</v>
      </c>
      <c r="D11463">
        <v>0</v>
      </c>
      <c r="E11463" s="6" t="s">
        <v>140</v>
      </c>
      <c r="F11463" s="6" t="s">
        <v>139</v>
      </c>
      <c r="G11463">
        <v>20260723</v>
      </c>
    </row>
    <row r="11464" spans="1:7" x14ac:dyDescent="0.2">
      <c r="A11464" s="6" t="s">
        <v>209</v>
      </c>
      <c r="B11464" s="6" t="s">
        <v>191</v>
      </c>
      <c r="C11464" s="6" t="s">
        <v>166</v>
      </c>
      <c r="D11464">
        <v>2.7468020000000002</v>
      </c>
      <c r="E11464" s="6" t="s">
        <v>142</v>
      </c>
      <c r="F11464" s="6" t="s">
        <v>141</v>
      </c>
      <c r="G11464">
        <v>20260723</v>
      </c>
    </row>
    <row r="11465" spans="1:7" x14ac:dyDescent="0.2">
      <c r="A11465" s="6" t="s">
        <v>209</v>
      </c>
      <c r="B11465" s="6" t="s">
        <v>191</v>
      </c>
      <c r="C11465" s="6" t="s">
        <v>166</v>
      </c>
      <c r="D11465">
        <v>0.39768700000000001</v>
      </c>
      <c r="E11465" s="6" t="s">
        <v>52</v>
      </c>
      <c r="F11465" s="6" t="s">
        <v>143</v>
      </c>
      <c r="G11465">
        <v>20260723</v>
      </c>
    </row>
    <row r="11466" spans="1:7" x14ac:dyDescent="0.2">
      <c r="A11466" s="6" t="s">
        <v>209</v>
      </c>
      <c r="B11466" s="6" t="s">
        <v>191</v>
      </c>
      <c r="C11466" s="6" t="s">
        <v>166</v>
      </c>
      <c r="D11466">
        <v>0</v>
      </c>
      <c r="E11466" s="6" t="s">
        <v>145</v>
      </c>
      <c r="F11466" s="6" t="s">
        <v>144</v>
      </c>
      <c r="G11466">
        <v>20260723</v>
      </c>
    </row>
    <row r="11467" spans="1:7" x14ac:dyDescent="0.2">
      <c r="A11467" s="6" t="s">
        <v>209</v>
      </c>
      <c r="B11467" s="6" t="s">
        <v>191</v>
      </c>
      <c r="C11467" s="6" t="s">
        <v>166</v>
      </c>
      <c r="D11467">
        <v>23.152476</v>
      </c>
      <c r="E11467" s="6" t="s">
        <v>147</v>
      </c>
      <c r="F11467" s="6" t="s">
        <v>146</v>
      </c>
      <c r="G11467">
        <v>20260723</v>
      </c>
    </row>
    <row r="11468" spans="1:7" x14ac:dyDescent="0.2">
      <c r="A11468" s="6" t="s">
        <v>209</v>
      </c>
      <c r="B11468" s="6" t="s">
        <v>191</v>
      </c>
      <c r="C11468" s="6" t="s">
        <v>166</v>
      </c>
      <c r="D11468">
        <v>10.882483000000001</v>
      </c>
      <c r="E11468" s="6" t="s">
        <v>149</v>
      </c>
      <c r="F11468" s="6" t="s">
        <v>148</v>
      </c>
      <c r="G11468">
        <v>20260723</v>
      </c>
    </row>
    <row r="11469" spans="1:7" x14ac:dyDescent="0.2">
      <c r="A11469" s="6" t="s">
        <v>209</v>
      </c>
      <c r="B11469" s="6" t="s">
        <v>191</v>
      </c>
      <c r="C11469" s="6" t="s">
        <v>166</v>
      </c>
      <c r="D11469">
        <v>1.8704099999999999</v>
      </c>
      <c r="E11469" s="6" t="s">
        <v>151</v>
      </c>
      <c r="F11469" s="6" t="s">
        <v>150</v>
      </c>
      <c r="G11469">
        <v>20260723</v>
      </c>
    </row>
    <row r="11470" spans="1:7" x14ac:dyDescent="0.2">
      <c r="A11470" s="6" t="s">
        <v>209</v>
      </c>
      <c r="B11470" s="6" t="s">
        <v>191</v>
      </c>
      <c r="C11470" s="6" t="s">
        <v>166</v>
      </c>
      <c r="D11470">
        <v>14.719884</v>
      </c>
      <c r="E11470" s="6" t="s">
        <v>153</v>
      </c>
      <c r="F11470" s="6" t="s">
        <v>152</v>
      </c>
      <c r="G11470">
        <v>20260723</v>
      </c>
    </row>
    <row r="11471" spans="1:7" x14ac:dyDescent="0.2">
      <c r="A11471" s="6" t="s">
        <v>209</v>
      </c>
      <c r="B11471" s="6" t="s">
        <v>191</v>
      </c>
      <c r="C11471" s="6" t="s">
        <v>166</v>
      </c>
      <c r="D11471">
        <v>27.792266999999999</v>
      </c>
      <c r="E11471" s="6" t="s">
        <v>155</v>
      </c>
      <c r="F11471" s="6" t="s">
        <v>154</v>
      </c>
      <c r="G11471">
        <v>20260723</v>
      </c>
    </row>
    <row r="11472" spans="1:7" x14ac:dyDescent="0.2">
      <c r="A11472" s="6" t="s">
        <v>209</v>
      </c>
      <c r="B11472" s="6" t="s">
        <v>191</v>
      </c>
      <c r="C11472" s="6" t="s">
        <v>166</v>
      </c>
      <c r="D11472">
        <v>0</v>
      </c>
      <c r="E11472" s="6" t="s">
        <v>157</v>
      </c>
      <c r="F11472" s="6" t="s">
        <v>156</v>
      </c>
      <c r="G11472">
        <v>20260723</v>
      </c>
    </row>
    <row r="11473" spans="1:7" x14ac:dyDescent="0.2">
      <c r="A11473" s="6" t="s">
        <v>209</v>
      </c>
      <c r="B11473" s="6" t="s">
        <v>191</v>
      </c>
      <c r="C11473" s="6" t="s">
        <v>166</v>
      </c>
      <c r="D11473">
        <v>27.792266999999999</v>
      </c>
      <c r="E11473" s="6" t="s">
        <v>159</v>
      </c>
      <c r="F11473" s="6" t="s">
        <v>158</v>
      </c>
      <c r="G11473">
        <v>20260723</v>
      </c>
    </row>
    <row r="11474" spans="1:7" x14ac:dyDescent="0.2">
      <c r="A11474" s="6" t="s">
        <v>209</v>
      </c>
      <c r="B11474" s="6" t="s">
        <v>191</v>
      </c>
      <c r="C11474" s="6" t="s">
        <v>166</v>
      </c>
      <c r="D11474">
        <v>22.975444</v>
      </c>
      <c r="E11474" s="6" t="s">
        <v>161</v>
      </c>
      <c r="F11474" s="6" t="s">
        <v>160</v>
      </c>
      <c r="G11474">
        <v>20260723</v>
      </c>
    </row>
    <row r="11475" spans="1:7" x14ac:dyDescent="0.2">
      <c r="A11475" s="6" t="s">
        <v>209</v>
      </c>
      <c r="B11475" s="6" t="s">
        <v>191</v>
      </c>
      <c r="C11475" s="6" t="s">
        <v>166</v>
      </c>
      <c r="D11475">
        <v>872.38863900000001</v>
      </c>
      <c r="E11475" s="6" t="s">
        <v>163</v>
      </c>
      <c r="F11475" s="6" t="s">
        <v>162</v>
      </c>
      <c r="G11475">
        <v>20260723</v>
      </c>
    </row>
    <row r="11476" spans="1:7" x14ac:dyDescent="0.2">
      <c r="A11476" s="6" t="s">
        <v>209</v>
      </c>
      <c r="B11476" s="6" t="s">
        <v>191</v>
      </c>
      <c r="C11476" s="6" t="s">
        <v>166</v>
      </c>
      <c r="D11476">
        <v>558.235412</v>
      </c>
      <c r="E11476" s="6" t="s">
        <v>165</v>
      </c>
      <c r="F11476" s="6" t="s">
        <v>164</v>
      </c>
      <c r="G11476">
        <v>20260723</v>
      </c>
    </row>
    <row r="11477" spans="1:7" x14ac:dyDescent="0.2">
      <c r="A11477" s="6" t="s">
        <v>209</v>
      </c>
      <c r="B11477" s="6" t="s">
        <v>192</v>
      </c>
      <c r="C11477" s="6" t="s">
        <v>166</v>
      </c>
      <c r="E11477" s="6" t="s">
        <v>12</v>
      </c>
      <c r="F11477" s="6" t="s">
        <v>11</v>
      </c>
      <c r="G11477">
        <v>20260723</v>
      </c>
    </row>
    <row r="11478" spans="1:7" x14ac:dyDescent="0.2">
      <c r="A11478" s="6" t="s">
        <v>209</v>
      </c>
      <c r="B11478" s="6" t="s">
        <v>192</v>
      </c>
      <c r="C11478" s="6" t="s">
        <v>166</v>
      </c>
      <c r="E11478" s="6" t="s">
        <v>16</v>
      </c>
      <c r="F11478" s="6" t="s">
        <v>15</v>
      </c>
      <c r="G11478">
        <v>20260723</v>
      </c>
    </row>
    <row r="11479" spans="1:7" x14ac:dyDescent="0.2">
      <c r="A11479" s="6" t="s">
        <v>209</v>
      </c>
      <c r="B11479" s="6" t="s">
        <v>192</v>
      </c>
      <c r="C11479" s="6" t="s">
        <v>166</v>
      </c>
      <c r="E11479" s="6" t="s">
        <v>18</v>
      </c>
      <c r="F11479" s="6" t="s">
        <v>17</v>
      </c>
      <c r="G11479">
        <v>20260723</v>
      </c>
    </row>
    <row r="11480" spans="1:7" x14ac:dyDescent="0.2">
      <c r="A11480" s="6" t="s">
        <v>209</v>
      </c>
      <c r="B11480" s="6" t="s">
        <v>192</v>
      </c>
      <c r="C11480" s="6" t="s">
        <v>166</v>
      </c>
      <c r="D11480">
        <v>0</v>
      </c>
      <c r="E11480" s="6" t="s">
        <v>20</v>
      </c>
      <c r="F11480" s="6" t="s">
        <v>19</v>
      </c>
      <c r="G11480">
        <v>20260723</v>
      </c>
    </row>
    <row r="11481" spans="1:7" x14ac:dyDescent="0.2">
      <c r="A11481" s="6" t="s">
        <v>209</v>
      </c>
      <c r="B11481" s="6" t="s">
        <v>192</v>
      </c>
      <c r="C11481" s="6" t="s">
        <v>166</v>
      </c>
      <c r="D11481">
        <v>0.68600000000000005</v>
      </c>
      <c r="E11481" s="6" t="s">
        <v>22</v>
      </c>
      <c r="F11481" s="6" t="s">
        <v>21</v>
      </c>
      <c r="G11481">
        <v>20260723</v>
      </c>
    </row>
    <row r="11482" spans="1:7" x14ac:dyDescent="0.2">
      <c r="A11482" s="6" t="s">
        <v>209</v>
      </c>
      <c r="B11482" s="6" t="s">
        <v>192</v>
      </c>
      <c r="C11482" s="6" t="s">
        <v>166</v>
      </c>
      <c r="D11482">
        <v>0</v>
      </c>
      <c r="E11482" s="6" t="s">
        <v>24</v>
      </c>
      <c r="F11482" s="6" t="s">
        <v>23</v>
      </c>
      <c r="G11482">
        <v>20260723</v>
      </c>
    </row>
    <row r="11483" spans="1:7" x14ac:dyDescent="0.2">
      <c r="A11483" s="6" t="s">
        <v>209</v>
      </c>
      <c r="B11483" s="6" t="s">
        <v>192</v>
      </c>
      <c r="C11483" s="6" t="s">
        <v>166</v>
      </c>
      <c r="D11483">
        <v>10.423092</v>
      </c>
      <c r="E11483" s="6" t="s">
        <v>26</v>
      </c>
      <c r="F11483" s="6" t="s">
        <v>25</v>
      </c>
      <c r="G11483">
        <v>20260723</v>
      </c>
    </row>
    <row r="11484" spans="1:7" x14ac:dyDescent="0.2">
      <c r="A11484" s="6" t="s">
        <v>209</v>
      </c>
      <c r="B11484" s="6" t="s">
        <v>192</v>
      </c>
      <c r="C11484" s="6" t="s">
        <v>166</v>
      </c>
      <c r="D11484">
        <v>1053.300735</v>
      </c>
      <c r="E11484" s="6" t="s">
        <v>28</v>
      </c>
      <c r="F11484" s="6" t="s">
        <v>27</v>
      </c>
      <c r="G11484">
        <v>20260723</v>
      </c>
    </row>
    <row r="11485" spans="1:7" x14ac:dyDescent="0.2">
      <c r="A11485" s="6" t="s">
        <v>209</v>
      </c>
      <c r="B11485" s="6" t="s">
        <v>192</v>
      </c>
      <c r="C11485" s="6" t="s">
        <v>166</v>
      </c>
      <c r="D11485">
        <v>0</v>
      </c>
      <c r="E11485" s="6" t="s">
        <v>30</v>
      </c>
      <c r="F11485" s="6" t="s">
        <v>29</v>
      </c>
      <c r="G11485">
        <v>20260723</v>
      </c>
    </row>
    <row r="11486" spans="1:7" x14ac:dyDescent="0.2">
      <c r="A11486" s="6" t="s">
        <v>209</v>
      </c>
      <c r="B11486" s="6" t="s">
        <v>192</v>
      </c>
      <c r="C11486" s="6" t="s">
        <v>166</v>
      </c>
      <c r="D11486">
        <v>66.310743000000002</v>
      </c>
      <c r="E11486" s="6" t="s">
        <v>32</v>
      </c>
      <c r="F11486" s="6" t="s">
        <v>31</v>
      </c>
      <c r="G11486">
        <v>20260723</v>
      </c>
    </row>
    <row r="11487" spans="1:7" x14ac:dyDescent="0.2">
      <c r="A11487" s="6" t="s">
        <v>209</v>
      </c>
      <c r="B11487" s="6" t="s">
        <v>192</v>
      </c>
      <c r="C11487" s="6" t="s">
        <v>166</v>
      </c>
      <c r="D11487">
        <v>270.47602000000001</v>
      </c>
      <c r="E11487" s="6" t="s">
        <v>34</v>
      </c>
      <c r="F11487" s="6" t="s">
        <v>33</v>
      </c>
      <c r="G11487">
        <v>20260723</v>
      </c>
    </row>
    <row r="11488" spans="1:7" x14ac:dyDescent="0.2">
      <c r="A11488" s="6" t="s">
        <v>209</v>
      </c>
      <c r="B11488" s="6" t="s">
        <v>192</v>
      </c>
      <c r="C11488" s="6" t="s">
        <v>166</v>
      </c>
      <c r="D11488">
        <v>195.84999199999999</v>
      </c>
      <c r="E11488" s="6" t="s">
        <v>36</v>
      </c>
      <c r="F11488" s="6" t="s">
        <v>35</v>
      </c>
      <c r="G11488">
        <v>20260723</v>
      </c>
    </row>
    <row r="11489" spans="1:7" x14ac:dyDescent="0.2">
      <c r="A11489" s="6" t="s">
        <v>209</v>
      </c>
      <c r="B11489" s="6" t="s">
        <v>192</v>
      </c>
      <c r="C11489" s="6" t="s">
        <v>166</v>
      </c>
      <c r="D11489">
        <v>74.626028000000005</v>
      </c>
      <c r="E11489" s="6" t="s">
        <v>38</v>
      </c>
      <c r="F11489" s="6" t="s">
        <v>37</v>
      </c>
      <c r="G11489">
        <v>20260723</v>
      </c>
    </row>
    <row r="11490" spans="1:7" x14ac:dyDescent="0.2">
      <c r="A11490" s="6" t="s">
        <v>209</v>
      </c>
      <c r="B11490" s="6" t="s">
        <v>192</v>
      </c>
      <c r="C11490" s="6" t="s">
        <v>166</v>
      </c>
      <c r="D11490">
        <v>573.71481700000004</v>
      </c>
      <c r="E11490" s="6" t="s">
        <v>40</v>
      </c>
      <c r="F11490" s="6" t="s">
        <v>39</v>
      </c>
      <c r="G11490">
        <v>20260723</v>
      </c>
    </row>
    <row r="11491" spans="1:7" x14ac:dyDescent="0.2">
      <c r="A11491" s="6" t="s">
        <v>209</v>
      </c>
      <c r="B11491" s="6" t="s">
        <v>192</v>
      </c>
      <c r="C11491" s="6" t="s">
        <v>166</v>
      </c>
      <c r="D11491">
        <v>291.55624599999999</v>
      </c>
      <c r="E11491" s="6" t="s">
        <v>42</v>
      </c>
      <c r="F11491" s="6" t="s">
        <v>41</v>
      </c>
      <c r="G11491">
        <v>20260723</v>
      </c>
    </row>
    <row r="11492" spans="1:7" x14ac:dyDescent="0.2">
      <c r="A11492" s="6" t="s">
        <v>209</v>
      </c>
      <c r="B11492" s="6" t="s">
        <v>192</v>
      </c>
      <c r="C11492" s="6" t="s">
        <v>166</v>
      </c>
      <c r="D11492">
        <v>282.15857</v>
      </c>
      <c r="E11492" s="6" t="s">
        <v>44</v>
      </c>
      <c r="F11492" s="6" t="s">
        <v>43</v>
      </c>
      <c r="G11492">
        <v>20260723</v>
      </c>
    </row>
    <row r="11493" spans="1:7" x14ac:dyDescent="0.2">
      <c r="A11493" s="6" t="s">
        <v>209</v>
      </c>
      <c r="B11493" s="6" t="s">
        <v>192</v>
      </c>
      <c r="C11493" s="6" t="s">
        <v>166</v>
      </c>
      <c r="D11493">
        <v>0</v>
      </c>
      <c r="E11493" s="6" t="s">
        <v>46</v>
      </c>
      <c r="F11493" s="6" t="s">
        <v>45</v>
      </c>
      <c r="G11493">
        <v>20260723</v>
      </c>
    </row>
    <row r="11494" spans="1:7" x14ac:dyDescent="0.2">
      <c r="A11494" s="6" t="s">
        <v>209</v>
      </c>
      <c r="B11494" s="6" t="s">
        <v>192</v>
      </c>
      <c r="C11494" s="6" t="s">
        <v>166</v>
      </c>
      <c r="D11494">
        <v>0</v>
      </c>
      <c r="E11494" s="6" t="s">
        <v>48</v>
      </c>
      <c r="F11494" s="6" t="s">
        <v>47</v>
      </c>
      <c r="G11494">
        <v>20260723</v>
      </c>
    </row>
    <row r="11495" spans="1:7" x14ac:dyDescent="0.2">
      <c r="A11495" s="6" t="s">
        <v>209</v>
      </c>
      <c r="B11495" s="6" t="s">
        <v>192</v>
      </c>
      <c r="C11495" s="6" t="s">
        <v>166</v>
      </c>
      <c r="D11495">
        <v>140.89953399999999</v>
      </c>
      <c r="E11495" s="6" t="s">
        <v>50</v>
      </c>
      <c r="F11495" s="6" t="s">
        <v>49</v>
      </c>
      <c r="G11495">
        <v>20260723</v>
      </c>
    </row>
    <row r="11496" spans="1:7" x14ac:dyDescent="0.2">
      <c r="A11496" s="6" t="s">
        <v>209</v>
      </c>
      <c r="B11496" s="6" t="s">
        <v>192</v>
      </c>
      <c r="C11496" s="6" t="s">
        <v>166</v>
      </c>
      <c r="D11496">
        <v>0.260598</v>
      </c>
      <c r="E11496" s="6" t="s">
        <v>52</v>
      </c>
      <c r="F11496" s="6" t="s">
        <v>51</v>
      </c>
      <c r="G11496">
        <v>20260723</v>
      </c>
    </row>
    <row r="11497" spans="1:7" x14ac:dyDescent="0.2">
      <c r="A11497" s="6" t="s">
        <v>209</v>
      </c>
      <c r="B11497" s="6" t="s">
        <v>192</v>
      </c>
      <c r="C11497" s="6" t="s">
        <v>166</v>
      </c>
      <c r="D11497">
        <v>1.6390229999999999</v>
      </c>
      <c r="E11497" s="6" t="s">
        <v>54</v>
      </c>
      <c r="F11497" s="6" t="s">
        <v>53</v>
      </c>
      <c r="G11497">
        <v>20260723</v>
      </c>
    </row>
    <row r="11498" spans="1:7" x14ac:dyDescent="0.2">
      <c r="A11498" s="6" t="s">
        <v>209</v>
      </c>
      <c r="B11498" s="6" t="s">
        <v>192</v>
      </c>
      <c r="C11498" s="6" t="s">
        <v>166</v>
      </c>
      <c r="D11498">
        <v>0</v>
      </c>
      <c r="E11498" s="6" t="s">
        <v>56</v>
      </c>
      <c r="F11498" s="6" t="s">
        <v>55</v>
      </c>
      <c r="G11498">
        <v>20260723</v>
      </c>
    </row>
    <row r="11499" spans="1:7" x14ac:dyDescent="0.2">
      <c r="A11499" s="6" t="s">
        <v>209</v>
      </c>
      <c r="B11499" s="6" t="s">
        <v>192</v>
      </c>
      <c r="C11499" s="6" t="s">
        <v>166</v>
      </c>
      <c r="D11499">
        <v>43.639270000000003</v>
      </c>
      <c r="E11499" s="6" t="s">
        <v>58</v>
      </c>
      <c r="F11499" s="6" t="s">
        <v>57</v>
      </c>
      <c r="G11499">
        <v>20260723</v>
      </c>
    </row>
    <row r="11500" spans="1:7" x14ac:dyDescent="0.2">
      <c r="A11500" s="6" t="s">
        <v>209</v>
      </c>
      <c r="B11500" s="6" t="s">
        <v>192</v>
      </c>
      <c r="C11500" s="6" t="s">
        <v>166</v>
      </c>
      <c r="D11500">
        <v>6.0838219999999996</v>
      </c>
      <c r="E11500" s="6" t="s">
        <v>60</v>
      </c>
      <c r="F11500" s="6" t="s">
        <v>59</v>
      </c>
      <c r="G11500">
        <v>20260723</v>
      </c>
    </row>
    <row r="11501" spans="1:7" x14ac:dyDescent="0.2">
      <c r="A11501" s="6" t="s">
        <v>209</v>
      </c>
      <c r="B11501" s="6" t="s">
        <v>192</v>
      </c>
      <c r="C11501" s="6" t="s">
        <v>166</v>
      </c>
      <c r="D11501">
        <v>0</v>
      </c>
      <c r="E11501" s="6" t="s">
        <v>62</v>
      </c>
      <c r="F11501" s="6" t="s">
        <v>61</v>
      </c>
      <c r="G11501">
        <v>20260723</v>
      </c>
    </row>
    <row r="11502" spans="1:7" x14ac:dyDescent="0.2">
      <c r="A11502" s="6" t="s">
        <v>209</v>
      </c>
      <c r="B11502" s="6" t="s">
        <v>192</v>
      </c>
      <c r="C11502" s="6" t="s">
        <v>166</v>
      </c>
      <c r="D11502">
        <v>1.5394140000000001</v>
      </c>
      <c r="E11502" s="6" t="s">
        <v>64</v>
      </c>
      <c r="F11502" s="6" t="s">
        <v>63</v>
      </c>
      <c r="G11502">
        <v>20260723</v>
      </c>
    </row>
    <row r="11503" spans="1:7" x14ac:dyDescent="0.2">
      <c r="A11503" s="6" t="s">
        <v>209</v>
      </c>
      <c r="B11503" s="6" t="s">
        <v>192</v>
      </c>
      <c r="C11503" s="6" t="s">
        <v>166</v>
      </c>
      <c r="D11503">
        <v>4.5444089999999999</v>
      </c>
      <c r="E11503" s="6" t="s">
        <v>66</v>
      </c>
      <c r="F11503" s="6" t="s">
        <v>65</v>
      </c>
      <c r="G11503">
        <v>20260723</v>
      </c>
    </row>
    <row r="11504" spans="1:7" x14ac:dyDescent="0.2">
      <c r="A11504" s="6" t="s">
        <v>209</v>
      </c>
      <c r="B11504" s="6" t="s">
        <v>192</v>
      </c>
      <c r="C11504" s="6" t="s">
        <v>166</v>
      </c>
      <c r="D11504">
        <v>20.989889999999999</v>
      </c>
      <c r="E11504" s="6" t="s">
        <v>68</v>
      </c>
      <c r="F11504" s="6" t="s">
        <v>67</v>
      </c>
      <c r="G11504">
        <v>20260723</v>
      </c>
    </row>
    <row r="11505" spans="1:7" x14ac:dyDescent="0.2">
      <c r="A11505" s="6" t="s">
        <v>209</v>
      </c>
      <c r="B11505" s="6" t="s">
        <v>192</v>
      </c>
      <c r="C11505" s="6" t="s">
        <v>166</v>
      </c>
      <c r="D11505">
        <v>14.835423</v>
      </c>
      <c r="E11505" s="6" t="s">
        <v>70</v>
      </c>
      <c r="F11505" s="6" t="s">
        <v>69</v>
      </c>
      <c r="G11505">
        <v>20260723</v>
      </c>
    </row>
    <row r="11506" spans="1:7" x14ac:dyDescent="0.2">
      <c r="A11506" s="6" t="s">
        <v>209</v>
      </c>
      <c r="B11506" s="6" t="s">
        <v>192</v>
      </c>
      <c r="C11506" s="6" t="s">
        <v>166</v>
      </c>
      <c r="D11506">
        <v>14.309188000000001</v>
      </c>
      <c r="E11506" s="6" t="s">
        <v>72</v>
      </c>
      <c r="F11506" s="6" t="s">
        <v>71</v>
      </c>
      <c r="G11506">
        <v>20260723</v>
      </c>
    </row>
    <row r="11507" spans="1:7" x14ac:dyDescent="0.2">
      <c r="A11507" s="6" t="s">
        <v>209</v>
      </c>
      <c r="B11507" s="6" t="s">
        <v>192</v>
      </c>
      <c r="C11507" s="6" t="s">
        <v>166</v>
      </c>
      <c r="D11507">
        <v>0.52623500000000001</v>
      </c>
      <c r="E11507" s="6" t="s">
        <v>74</v>
      </c>
      <c r="F11507" s="6" t="s">
        <v>73</v>
      </c>
      <c r="G11507">
        <v>20260723</v>
      </c>
    </row>
    <row r="11508" spans="1:7" x14ac:dyDescent="0.2">
      <c r="A11508" s="6" t="s">
        <v>209</v>
      </c>
      <c r="B11508" s="6" t="s">
        <v>192</v>
      </c>
      <c r="C11508" s="6" t="s">
        <v>166</v>
      </c>
      <c r="D11508">
        <v>6.1544660000000002</v>
      </c>
      <c r="E11508" s="6" t="s">
        <v>76</v>
      </c>
      <c r="F11508" s="6" t="s">
        <v>75</v>
      </c>
      <c r="G11508">
        <v>20260723</v>
      </c>
    </row>
    <row r="11509" spans="1:7" x14ac:dyDescent="0.2">
      <c r="A11509" s="6" t="s">
        <v>209</v>
      </c>
      <c r="B11509" s="6" t="s">
        <v>192</v>
      </c>
      <c r="C11509" s="6" t="s">
        <v>166</v>
      </c>
      <c r="D11509">
        <v>4.8734929999999999</v>
      </c>
      <c r="E11509" s="6" t="s">
        <v>78</v>
      </c>
      <c r="F11509" s="6" t="s">
        <v>77</v>
      </c>
      <c r="G11509">
        <v>20260723</v>
      </c>
    </row>
    <row r="11510" spans="1:7" x14ac:dyDescent="0.2">
      <c r="A11510" s="6" t="s">
        <v>209</v>
      </c>
      <c r="B11510" s="6" t="s">
        <v>192</v>
      </c>
      <c r="C11510" s="6" t="s">
        <v>166</v>
      </c>
      <c r="D11510">
        <v>1.2809729999999999</v>
      </c>
      <c r="E11510" s="6" t="s">
        <v>80</v>
      </c>
      <c r="F11510" s="6" t="s">
        <v>79</v>
      </c>
      <c r="G11510">
        <v>20260723</v>
      </c>
    </row>
    <row r="11511" spans="1:7" x14ac:dyDescent="0.2">
      <c r="A11511" s="6" t="s">
        <v>209</v>
      </c>
      <c r="B11511" s="6" t="s">
        <v>192</v>
      </c>
      <c r="C11511" s="6" t="s">
        <v>166</v>
      </c>
      <c r="D11511">
        <v>0</v>
      </c>
      <c r="E11511" s="6" t="s">
        <v>82</v>
      </c>
      <c r="F11511" s="6" t="s">
        <v>81</v>
      </c>
      <c r="G11511">
        <v>20260723</v>
      </c>
    </row>
    <row r="11512" spans="1:7" x14ac:dyDescent="0.2">
      <c r="A11512" s="6" t="s">
        <v>209</v>
      </c>
      <c r="B11512" s="6" t="s">
        <v>192</v>
      </c>
      <c r="C11512" s="6" t="s">
        <v>166</v>
      </c>
      <c r="D11512">
        <v>0</v>
      </c>
      <c r="E11512" s="6" t="s">
        <v>84</v>
      </c>
      <c r="F11512" s="6" t="s">
        <v>83</v>
      </c>
      <c r="G11512">
        <v>20260723</v>
      </c>
    </row>
    <row r="11513" spans="1:7" x14ac:dyDescent="0.2">
      <c r="A11513" s="6" t="s">
        <v>209</v>
      </c>
      <c r="B11513" s="6" t="s">
        <v>192</v>
      </c>
      <c r="C11513" s="6" t="s">
        <v>166</v>
      </c>
      <c r="D11513">
        <v>151.55773300000001</v>
      </c>
      <c r="E11513" s="6" t="s">
        <v>86</v>
      </c>
      <c r="F11513" s="6" t="s">
        <v>85</v>
      </c>
      <c r="G11513">
        <v>20260723</v>
      </c>
    </row>
    <row r="11514" spans="1:7" x14ac:dyDescent="0.2">
      <c r="A11514" s="6" t="s">
        <v>209</v>
      </c>
      <c r="B11514" s="6" t="s">
        <v>192</v>
      </c>
      <c r="C11514" s="6" t="s">
        <v>166</v>
      </c>
      <c r="D11514">
        <v>0.89965899999999999</v>
      </c>
      <c r="E11514" s="6" t="s">
        <v>88</v>
      </c>
      <c r="F11514" s="6" t="s">
        <v>87</v>
      </c>
      <c r="G11514">
        <v>20260723</v>
      </c>
    </row>
    <row r="11515" spans="1:7" x14ac:dyDescent="0.2">
      <c r="A11515" s="6" t="s">
        <v>209</v>
      </c>
      <c r="B11515" s="6" t="s">
        <v>192</v>
      </c>
      <c r="C11515" s="6" t="s">
        <v>166</v>
      </c>
      <c r="D11515">
        <v>4.7248159999999997</v>
      </c>
      <c r="E11515" s="6" t="s">
        <v>90</v>
      </c>
      <c r="F11515" s="6" t="s">
        <v>89</v>
      </c>
      <c r="G11515">
        <v>20260723</v>
      </c>
    </row>
    <row r="11516" spans="1:7" x14ac:dyDescent="0.2">
      <c r="A11516" s="6" t="s">
        <v>209</v>
      </c>
      <c r="B11516" s="6" t="s">
        <v>192</v>
      </c>
      <c r="C11516" s="6" t="s">
        <v>166</v>
      </c>
      <c r="D11516">
        <v>12.360443</v>
      </c>
      <c r="E11516" s="6" t="s">
        <v>92</v>
      </c>
      <c r="F11516" s="6" t="s">
        <v>91</v>
      </c>
      <c r="G11516">
        <v>20260723</v>
      </c>
    </row>
    <row r="11517" spans="1:7" x14ac:dyDescent="0.2">
      <c r="A11517" s="6" t="s">
        <v>209</v>
      </c>
      <c r="B11517" s="6" t="s">
        <v>192</v>
      </c>
      <c r="C11517" s="6" t="s">
        <v>166</v>
      </c>
      <c r="D11517">
        <v>0</v>
      </c>
      <c r="E11517" s="6" t="s">
        <v>94</v>
      </c>
      <c r="F11517" s="6" t="s">
        <v>93</v>
      </c>
      <c r="G11517">
        <v>20260723</v>
      </c>
    </row>
    <row r="11518" spans="1:7" x14ac:dyDescent="0.2">
      <c r="A11518" s="6" t="s">
        <v>209</v>
      </c>
      <c r="B11518" s="6" t="s">
        <v>192</v>
      </c>
      <c r="C11518" s="6" t="s">
        <v>166</v>
      </c>
      <c r="D11518">
        <v>41.838261000000003</v>
      </c>
      <c r="E11518" s="6" t="s">
        <v>96</v>
      </c>
      <c r="F11518" s="6" t="s">
        <v>95</v>
      </c>
      <c r="G11518">
        <v>20260723</v>
      </c>
    </row>
    <row r="11519" spans="1:7" x14ac:dyDescent="0.2">
      <c r="A11519" s="6" t="s">
        <v>209</v>
      </c>
      <c r="B11519" s="6" t="s">
        <v>192</v>
      </c>
      <c r="C11519" s="6" t="s">
        <v>166</v>
      </c>
      <c r="D11519">
        <v>13.717618999999999</v>
      </c>
      <c r="E11519" s="6" t="s">
        <v>98</v>
      </c>
      <c r="F11519" s="6" t="s">
        <v>97</v>
      </c>
      <c r="G11519">
        <v>20260723</v>
      </c>
    </row>
    <row r="11520" spans="1:7" x14ac:dyDescent="0.2">
      <c r="A11520" s="6" t="s">
        <v>209</v>
      </c>
      <c r="B11520" s="6" t="s">
        <v>192</v>
      </c>
      <c r="C11520" s="6" t="s">
        <v>166</v>
      </c>
      <c r="D11520">
        <v>1360.2213369999999</v>
      </c>
      <c r="E11520" s="6" t="s">
        <v>100</v>
      </c>
      <c r="F11520" s="6" t="s">
        <v>99</v>
      </c>
      <c r="G11520">
        <v>20260723</v>
      </c>
    </row>
    <row r="11521" spans="1:7" x14ac:dyDescent="0.2">
      <c r="A11521" s="6" t="s">
        <v>209</v>
      </c>
      <c r="B11521" s="6" t="s">
        <v>192</v>
      </c>
      <c r="C11521" s="6" t="s">
        <v>166</v>
      </c>
      <c r="E11521" s="6" t="s">
        <v>102</v>
      </c>
      <c r="F11521" s="6" t="s">
        <v>101</v>
      </c>
      <c r="G11521">
        <v>20260723</v>
      </c>
    </row>
    <row r="11522" spans="1:7" x14ac:dyDescent="0.2">
      <c r="A11522" s="6" t="s">
        <v>209</v>
      </c>
      <c r="B11522" s="6" t="s">
        <v>192</v>
      </c>
      <c r="C11522" s="6" t="s">
        <v>166</v>
      </c>
      <c r="D11522">
        <v>705.30509600000005</v>
      </c>
      <c r="E11522" s="6" t="s">
        <v>167</v>
      </c>
      <c r="F11522" s="6" t="s">
        <v>103</v>
      </c>
      <c r="G11522">
        <v>20260723</v>
      </c>
    </row>
    <row r="11523" spans="1:7" x14ac:dyDescent="0.2">
      <c r="A11523" s="6" t="s">
        <v>209</v>
      </c>
      <c r="B11523" s="6" t="s">
        <v>192</v>
      </c>
      <c r="C11523" s="6" t="s">
        <v>166</v>
      </c>
      <c r="D11523">
        <v>607.88805200000002</v>
      </c>
      <c r="E11523" s="6" t="s">
        <v>168</v>
      </c>
      <c r="F11523" s="6" t="s">
        <v>104</v>
      </c>
      <c r="G11523">
        <v>20260723</v>
      </c>
    </row>
    <row r="11524" spans="1:7" x14ac:dyDescent="0.2">
      <c r="A11524" s="6" t="s">
        <v>209</v>
      </c>
      <c r="B11524" s="6" t="s">
        <v>192</v>
      </c>
      <c r="C11524" s="6" t="s">
        <v>166</v>
      </c>
      <c r="D11524">
        <v>0</v>
      </c>
      <c r="E11524" s="6" t="s">
        <v>106</v>
      </c>
      <c r="F11524" s="6" t="s">
        <v>105</v>
      </c>
      <c r="G11524">
        <v>20260723</v>
      </c>
    </row>
    <row r="11525" spans="1:7" x14ac:dyDescent="0.2">
      <c r="A11525" s="6" t="s">
        <v>209</v>
      </c>
      <c r="B11525" s="6" t="s">
        <v>192</v>
      </c>
      <c r="C11525" s="6" t="s">
        <v>166</v>
      </c>
      <c r="D11525">
        <v>590.50379699999996</v>
      </c>
      <c r="E11525" s="6" t="s">
        <v>108</v>
      </c>
      <c r="F11525" s="6" t="s">
        <v>107</v>
      </c>
      <c r="G11525">
        <v>20260723</v>
      </c>
    </row>
    <row r="11526" spans="1:7" x14ac:dyDescent="0.2">
      <c r="A11526" s="6" t="s">
        <v>209</v>
      </c>
      <c r="B11526" s="6" t="s">
        <v>192</v>
      </c>
      <c r="C11526" s="6" t="s">
        <v>166</v>
      </c>
      <c r="D11526">
        <v>17.384255</v>
      </c>
      <c r="E11526" s="6" t="s">
        <v>110</v>
      </c>
      <c r="F11526" s="6" t="s">
        <v>109</v>
      </c>
      <c r="G11526">
        <v>20260723</v>
      </c>
    </row>
    <row r="11527" spans="1:7" x14ac:dyDescent="0.2">
      <c r="A11527" s="6" t="s">
        <v>209</v>
      </c>
      <c r="B11527" s="6" t="s">
        <v>192</v>
      </c>
      <c r="C11527" s="6" t="s">
        <v>166</v>
      </c>
      <c r="D11527">
        <v>97.417044000000004</v>
      </c>
      <c r="E11527" s="6" t="s">
        <v>112</v>
      </c>
      <c r="F11527" s="6" t="s">
        <v>111</v>
      </c>
      <c r="G11527">
        <v>20260723</v>
      </c>
    </row>
    <row r="11528" spans="1:7" x14ac:dyDescent="0.2">
      <c r="A11528" s="6" t="s">
        <v>209</v>
      </c>
      <c r="B11528" s="6" t="s">
        <v>192</v>
      </c>
      <c r="C11528" s="6" t="s">
        <v>166</v>
      </c>
      <c r="D11528">
        <v>0</v>
      </c>
      <c r="E11528" s="6" t="s">
        <v>106</v>
      </c>
      <c r="F11528" s="6" t="s">
        <v>113</v>
      </c>
      <c r="G11528">
        <v>20260723</v>
      </c>
    </row>
    <row r="11529" spans="1:7" x14ac:dyDescent="0.2">
      <c r="A11529" s="6" t="s">
        <v>209</v>
      </c>
      <c r="B11529" s="6" t="s">
        <v>192</v>
      </c>
      <c r="C11529" s="6" t="s">
        <v>166</v>
      </c>
      <c r="D11529">
        <v>93.987527999999998</v>
      </c>
      <c r="E11529" s="6" t="s">
        <v>108</v>
      </c>
      <c r="F11529" s="6" t="s">
        <v>114</v>
      </c>
      <c r="G11529">
        <v>20260723</v>
      </c>
    </row>
    <row r="11530" spans="1:7" x14ac:dyDescent="0.2">
      <c r="A11530" s="6" t="s">
        <v>209</v>
      </c>
      <c r="B11530" s="6" t="s">
        <v>192</v>
      </c>
      <c r="C11530" s="6" t="s">
        <v>166</v>
      </c>
      <c r="D11530">
        <v>3.4295149999999999</v>
      </c>
      <c r="E11530" s="6" t="s">
        <v>110</v>
      </c>
      <c r="F11530" s="6" t="s">
        <v>115</v>
      </c>
      <c r="G11530">
        <v>20260723</v>
      </c>
    </row>
    <row r="11531" spans="1:7" x14ac:dyDescent="0.2">
      <c r="A11531" s="6" t="s">
        <v>209</v>
      </c>
      <c r="B11531" s="6" t="s">
        <v>192</v>
      </c>
      <c r="C11531" s="6" t="s">
        <v>166</v>
      </c>
      <c r="D11531">
        <v>39.34637</v>
      </c>
      <c r="E11531" s="6" t="s">
        <v>117</v>
      </c>
      <c r="F11531" s="6" t="s">
        <v>116</v>
      </c>
      <c r="G11531">
        <v>20260723</v>
      </c>
    </row>
    <row r="11532" spans="1:7" x14ac:dyDescent="0.2">
      <c r="A11532" s="6" t="s">
        <v>209</v>
      </c>
      <c r="B11532" s="6" t="s">
        <v>192</v>
      </c>
      <c r="C11532" s="6" t="s">
        <v>166</v>
      </c>
      <c r="D11532">
        <v>26.644283999999999</v>
      </c>
      <c r="E11532" s="6" t="s">
        <v>119</v>
      </c>
      <c r="F11532" s="6" t="s">
        <v>118</v>
      </c>
      <c r="G11532">
        <v>20260723</v>
      </c>
    </row>
    <row r="11533" spans="1:7" x14ac:dyDescent="0.2">
      <c r="A11533" s="6" t="s">
        <v>209</v>
      </c>
      <c r="B11533" s="6" t="s">
        <v>192</v>
      </c>
      <c r="C11533" s="6" t="s">
        <v>166</v>
      </c>
      <c r="D11533">
        <v>0</v>
      </c>
      <c r="E11533" s="6" t="s">
        <v>106</v>
      </c>
      <c r="F11533" s="6" t="s">
        <v>120</v>
      </c>
      <c r="G11533">
        <v>20260723</v>
      </c>
    </row>
    <row r="11534" spans="1:7" x14ac:dyDescent="0.2">
      <c r="A11534" s="6" t="s">
        <v>209</v>
      </c>
      <c r="B11534" s="6" t="s">
        <v>192</v>
      </c>
      <c r="C11534" s="6" t="s">
        <v>166</v>
      </c>
      <c r="D11534">
        <v>25.593496999999999</v>
      </c>
      <c r="E11534" s="6" t="s">
        <v>108</v>
      </c>
      <c r="F11534" s="6" t="s">
        <v>121</v>
      </c>
      <c r="G11534">
        <v>20260723</v>
      </c>
    </row>
    <row r="11535" spans="1:7" x14ac:dyDescent="0.2">
      <c r="A11535" s="6" t="s">
        <v>209</v>
      </c>
      <c r="B11535" s="6" t="s">
        <v>192</v>
      </c>
      <c r="C11535" s="6" t="s">
        <v>166</v>
      </c>
      <c r="D11535">
        <v>1.050786</v>
      </c>
      <c r="E11535" s="6" t="s">
        <v>110</v>
      </c>
      <c r="F11535" s="6" t="s">
        <v>122</v>
      </c>
      <c r="G11535">
        <v>20260723</v>
      </c>
    </row>
    <row r="11536" spans="1:7" x14ac:dyDescent="0.2">
      <c r="A11536" s="6" t="s">
        <v>209</v>
      </c>
      <c r="B11536" s="6" t="s">
        <v>192</v>
      </c>
      <c r="C11536" s="6" t="s">
        <v>166</v>
      </c>
      <c r="D11536">
        <v>12.702086</v>
      </c>
      <c r="E11536" s="6" t="s">
        <v>169</v>
      </c>
      <c r="F11536" s="6" t="s">
        <v>123</v>
      </c>
      <c r="G11536">
        <v>20260723</v>
      </c>
    </row>
    <row r="11537" spans="1:7" x14ac:dyDescent="0.2">
      <c r="A11537" s="6" t="s">
        <v>209</v>
      </c>
      <c r="B11537" s="6" t="s">
        <v>192</v>
      </c>
      <c r="C11537" s="6" t="s">
        <v>166</v>
      </c>
      <c r="D11537">
        <v>0</v>
      </c>
      <c r="E11537" s="6" t="s">
        <v>106</v>
      </c>
      <c r="F11537" s="6" t="s">
        <v>124</v>
      </c>
      <c r="G11537">
        <v>20260723</v>
      </c>
    </row>
    <row r="11538" spans="1:7" x14ac:dyDescent="0.2">
      <c r="A11538" s="6" t="s">
        <v>209</v>
      </c>
      <c r="B11538" s="6" t="s">
        <v>192</v>
      </c>
      <c r="C11538" s="6" t="s">
        <v>166</v>
      </c>
      <c r="D11538">
        <v>11.734233</v>
      </c>
      <c r="E11538" s="6" t="s">
        <v>108</v>
      </c>
      <c r="F11538" s="6" t="s">
        <v>125</v>
      </c>
      <c r="G11538">
        <v>20260723</v>
      </c>
    </row>
    <row r="11539" spans="1:7" x14ac:dyDescent="0.2">
      <c r="A11539" s="6" t="s">
        <v>209</v>
      </c>
      <c r="B11539" s="6" t="s">
        <v>192</v>
      </c>
      <c r="C11539" s="6" t="s">
        <v>166</v>
      </c>
      <c r="D11539">
        <v>0.96785299999999996</v>
      </c>
      <c r="E11539" s="6" t="s">
        <v>110</v>
      </c>
      <c r="F11539" s="6" t="s">
        <v>126</v>
      </c>
      <c r="G11539">
        <v>20260723</v>
      </c>
    </row>
    <row r="11540" spans="1:7" x14ac:dyDescent="0.2">
      <c r="A11540" s="6" t="s">
        <v>209</v>
      </c>
      <c r="B11540" s="6" t="s">
        <v>192</v>
      </c>
      <c r="C11540" s="6" t="s">
        <v>166</v>
      </c>
      <c r="D11540">
        <v>43.648791000000003</v>
      </c>
      <c r="E11540" s="6" t="s">
        <v>170</v>
      </c>
      <c r="F11540" s="6" t="s">
        <v>127</v>
      </c>
      <c r="G11540">
        <v>20260723</v>
      </c>
    </row>
    <row r="11541" spans="1:7" x14ac:dyDescent="0.2">
      <c r="A11541" s="6" t="s">
        <v>209</v>
      </c>
      <c r="B11541" s="6" t="s">
        <v>192</v>
      </c>
      <c r="C11541" s="6" t="s">
        <v>166</v>
      </c>
      <c r="D11541">
        <v>42.061297000000003</v>
      </c>
      <c r="E11541" s="6" t="s">
        <v>106</v>
      </c>
      <c r="F11541" s="6" t="s">
        <v>128</v>
      </c>
      <c r="G11541">
        <v>20260723</v>
      </c>
    </row>
    <row r="11542" spans="1:7" x14ac:dyDescent="0.2">
      <c r="A11542" s="6" t="s">
        <v>209</v>
      </c>
      <c r="B11542" s="6" t="s">
        <v>192</v>
      </c>
      <c r="C11542" s="6" t="s">
        <v>166</v>
      </c>
      <c r="D11542">
        <v>1.5781639999999999</v>
      </c>
      <c r="E11542" s="6" t="s">
        <v>108</v>
      </c>
      <c r="F11542" s="6" t="s">
        <v>129</v>
      </c>
      <c r="G11542">
        <v>20260723</v>
      </c>
    </row>
    <row r="11543" spans="1:7" x14ac:dyDescent="0.2">
      <c r="A11543" s="6" t="s">
        <v>209</v>
      </c>
      <c r="B11543" s="6" t="s">
        <v>192</v>
      </c>
      <c r="C11543" s="6" t="s">
        <v>166</v>
      </c>
      <c r="D11543">
        <v>9.3299999999999998E-3</v>
      </c>
      <c r="E11543" s="6" t="s">
        <v>110</v>
      </c>
      <c r="F11543" s="6" t="s">
        <v>130</v>
      </c>
      <c r="G11543">
        <v>20260723</v>
      </c>
    </row>
    <row r="11544" spans="1:7" x14ac:dyDescent="0.2">
      <c r="A11544" s="6" t="s">
        <v>209</v>
      </c>
      <c r="B11544" s="6" t="s">
        <v>192</v>
      </c>
      <c r="C11544" s="6" t="s">
        <v>166</v>
      </c>
      <c r="E11544" s="6" t="s">
        <v>132</v>
      </c>
      <c r="F11544" s="6" t="s">
        <v>131</v>
      </c>
      <c r="G11544">
        <v>20260723</v>
      </c>
    </row>
    <row r="11545" spans="1:7" x14ac:dyDescent="0.2">
      <c r="A11545" s="6" t="s">
        <v>209</v>
      </c>
      <c r="B11545" s="6" t="s">
        <v>192</v>
      </c>
      <c r="C11545" s="6" t="s">
        <v>166</v>
      </c>
      <c r="D11545">
        <v>0</v>
      </c>
      <c r="E11545" s="6" t="s">
        <v>134</v>
      </c>
      <c r="F11545" s="6" t="s">
        <v>133</v>
      </c>
      <c r="G11545">
        <v>20260723</v>
      </c>
    </row>
    <row r="11546" spans="1:7" x14ac:dyDescent="0.2">
      <c r="A11546" s="6" t="s">
        <v>209</v>
      </c>
      <c r="B11546" s="6" t="s">
        <v>192</v>
      </c>
      <c r="C11546" s="6" t="s">
        <v>166</v>
      </c>
      <c r="D11546">
        <v>4.3893060000000004</v>
      </c>
      <c r="E11546" s="6" t="s">
        <v>136</v>
      </c>
      <c r="F11546" s="6" t="s">
        <v>135</v>
      </c>
      <c r="G11546">
        <v>20260723</v>
      </c>
    </row>
    <row r="11547" spans="1:7" x14ac:dyDescent="0.2">
      <c r="A11547" s="6" t="s">
        <v>209</v>
      </c>
      <c r="B11547" s="6" t="s">
        <v>192</v>
      </c>
      <c r="C11547" s="6" t="s">
        <v>166</v>
      </c>
      <c r="D11547">
        <v>0</v>
      </c>
      <c r="E11547" s="6" t="s">
        <v>138</v>
      </c>
      <c r="F11547" s="6" t="s">
        <v>137</v>
      </c>
      <c r="G11547">
        <v>20260723</v>
      </c>
    </row>
    <row r="11548" spans="1:7" x14ac:dyDescent="0.2">
      <c r="A11548" s="6" t="s">
        <v>209</v>
      </c>
      <c r="B11548" s="6" t="s">
        <v>192</v>
      </c>
      <c r="C11548" s="6" t="s">
        <v>166</v>
      </c>
      <c r="D11548">
        <v>0</v>
      </c>
      <c r="E11548" s="6" t="s">
        <v>140</v>
      </c>
      <c r="F11548" s="6" t="s">
        <v>139</v>
      </c>
      <c r="G11548">
        <v>20260723</v>
      </c>
    </row>
    <row r="11549" spans="1:7" x14ac:dyDescent="0.2">
      <c r="A11549" s="6" t="s">
        <v>209</v>
      </c>
      <c r="B11549" s="6" t="s">
        <v>192</v>
      </c>
      <c r="C11549" s="6" t="s">
        <v>166</v>
      </c>
      <c r="D11549">
        <v>3.9858180000000001</v>
      </c>
      <c r="E11549" s="6" t="s">
        <v>142</v>
      </c>
      <c r="F11549" s="6" t="s">
        <v>141</v>
      </c>
      <c r="G11549">
        <v>20260723</v>
      </c>
    </row>
    <row r="11550" spans="1:7" x14ac:dyDescent="0.2">
      <c r="A11550" s="6" t="s">
        <v>209</v>
      </c>
      <c r="B11550" s="6" t="s">
        <v>192</v>
      </c>
      <c r="C11550" s="6" t="s">
        <v>166</v>
      </c>
      <c r="D11550">
        <v>1.877281</v>
      </c>
      <c r="E11550" s="6" t="s">
        <v>52</v>
      </c>
      <c r="F11550" s="6" t="s">
        <v>143</v>
      </c>
      <c r="G11550">
        <v>20260723</v>
      </c>
    </row>
    <row r="11551" spans="1:7" x14ac:dyDescent="0.2">
      <c r="A11551" s="6" t="s">
        <v>209</v>
      </c>
      <c r="B11551" s="6" t="s">
        <v>192</v>
      </c>
      <c r="C11551" s="6" t="s">
        <v>166</v>
      </c>
      <c r="D11551">
        <v>0</v>
      </c>
      <c r="E11551" s="6" t="s">
        <v>145</v>
      </c>
      <c r="F11551" s="6" t="s">
        <v>144</v>
      </c>
      <c r="G11551">
        <v>20260723</v>
      </c>
    </row>
    <row r="11552" spans="1:7" x14ac:dyDescent="0.2">
      <c r="A11552" s="6" t="s">
        <v>209</v>
      </c>
      <c r="B11552" s="6" t="s">
        <v>192</v>
      </c>
      <c r="C11552" s="6" t="s">
        <v>166</v>
      </c>
      <c r="D11552">
        <v>4.4339849999999998</v>
      </c>
      <c r="E11552" s="6" t="s">
        <v>147</v>
      </c>
      <c r="F11552" s="6" t="s">
        <v>146</v>
      </c>
      <c r="G11552">
        <v>20260723</v>
      </c>
    </row>
    <row r="11553" spans="1:7" x14ac:dyDescent="0.2">
      <c r="A11553" s="6" t="s">
        <v>209</v>
      </c>
      <c r="B11553" s="6" t="s">
        <v>192</v>
      </c>
      <c r="C11553" s="6" t="s">
        <v>166</v>
      </c>
      <c r="D11553">
        <v>26.395665000000001</v>
      </c>
      <c r="E11553" s="6" t="s">
        <v>149</v>
      </c>
      <c r="F11553" s="6" t="s">
        <v>148</v>
      </c>
      <c r="G11553">
        <v>20260723</v>
      </c>
    </row>
    <row r="11554" spans="1:7" x14ac:dyDescent="0.2">
      <c r="A11554" s="6" t="s">
        <v>209</v>
      </c>
      <c r="B11554" s="6" t="s">
        <v>192</v>
      </c>
      <c r="C11554" s="6" t="s">
        <v>166</v>
      </c>
      <c r="D11554">
        <v>2.7114440000000002</v>
      </c>
      <c r="E11554" s="6" t="s">
        <v>151</v>
      </c>
      <c r="F11554" s="6" t="s">
        <v>150</v>
      </c>
      <c r="G11554">
        <v>20260723</v>
      </c>
    </row>
    <row r="11555" spans="1:7" x14ac:dyDescent="0.2">
      <c r="A11555" s="6" t="s">
        <v>209</v>
      </c>
      <c r="B11555" s="6" t="s">
        <v>192</v>
      </c>
      <c r="C11555" s="6" t="s">
        <v>166</v>
      </c>
      <c r="D11555">
        <v>14.082654</v>
      </c>
      <c r="E11555" s="6" t="s">
        <v>153</v>
      </c>
      <c r="F11555" s="6" t="s">
        <v>152</v>
      </c>
      <c r="G11555">
        <v>20260723</v>
      </c>
    </row>
    <row r="11556" spans="1:7" x14ac:dyDescent="0.2">
      <c r="A11556" s="6" t="s">
        <v>209</v>
      </c>
      <c r="B11556" s="6" t="s">
        <v>192</v>
      </c>
      <c r="C11556" s="6" t="s">
        <v>166</v>
      </c>
      <c r="D11556">
        <v>29.632728</v>
      </c>
      <c r="E11556" s="6" t="s">
        <v>155</v>
      </c>
      <c r="F11556" s="6" t="s">
        <v>154</v>
      </c>
      <c r="G11556">
        <v>20260723</v>
      </c>
    </row>
    <row r="11557" spans="1:7" x14ac:dyDescent="0.2">
      <c r="A11557" s="6" t="s">
        <v>209</v>
      </c>
      <c r="B11557" s="6" t="s">
        <v>192</v>
      </c>
      <c r="C11557" s="6" t="s">
        <v>166</v>
      </c>
      <c r="D11557">
        <v>0</v>
      </c>
      <c r="E11557" s="6" t="s">
        <v>157</v>
      </c>
      <c r="F11557" s="6" t="s">
        <v>156</v>
      </c>
      <c r="G11557">
        <v>20260723</v>
      </c>
    </row>
    <row r="11558" spans="1:7" x14ac:dyDescent="0.2">
      <c r="A11558" s="6" t="s">
        <v>209</v>
      </c>
      <c r="B11558" s="6" t="s">
        <v>192</v>
      </c>
      <c r="C11558" s="6" t="s">
        <v>166</v>
      </c>
      <c r="D11558">
        <v>29.632728</v>
      </c>
      <c r="E11558" s="6" t="s">
        <v>159</v>
      </c>
      <c r="F11558" s="6" t="s">
        <v>158</v>
      </c>
      <c r="G11558">
        <v>20260723</v>
      </c>
    </row>
    <row r="11559" spans="1:7" x14ac:dyDescent="0.2">
      <c r="A11559" s="6" t="s">
        <v>209</v>
      </c>
      <c r="B11559" s="6" t="s">
        <v>192</v>
      </c>
      <c r="C11559" s="6" t="s">
        <v>166</v>
      </c>
      <c r="D11559">
        <v>18.108592999999999</v>
      </c>
      <c r="E11559" s="6" t="s">
        <v>161</v>
      </c>
      <c r="F11559" s="6" t="s">
        <v>160</v>
      </c>
      <c r="G11559">
        <v>20260723</v>
      </c>
    </row>
    <row r="11560" spans="1:7" x14ac:dyDescent="0.2">
      <c r="A11560" s="6" t="s">
        <v>209</v>
      </c>
      <c r="B11560" s="6" t="s">
        <v>192</v>
      </c>
      <c r="C11560" s="6" t="s">
        <v>166</v>
      </c>
      <c r="D11560">
        <v>893.91773000000001</v>
      </c>
      <c r="E11560" s="6" t="s">
        <v>163</v>
      </c>
      <c r="F11560" s="6" t="s">
        <v>162</v>
      </c>
      <c r="G11560">
        <v>20260723</v>
      </c>
    </row>
    <row r="11561" spans="1:7" x14ac:dyDescent="0.2">
      <c r="A11561" s="6" t="s">
        <v>209</v>
      </c>
      <c r="B11561" s="6" t="s">
        <v>192</v>
      </c>
      <c r="C11561" s="6" t="s">
        <v>166</v>
      </c>
      <c r="D11561">
        <v>466.303607</v>
      </c>
      <c r="E11561" s="6" t="s">
        <v>165</v>
      </c>
      <c r="F11561" s="6" t="s">
        <v>164</v>
      </c>
      <c r="G11561">
        <v>20260723</v>
      </c>
    </row>
    <row r="11562" spans="1:7" x14ac:dyDescent="0.2">
      <c r="A11562" s="6" t="s">
        <v>209</v>
      </c>
      <c r="B11562" s="6" t="s">
        <v>193</v>
      </c>
      <c r="C11562" s="6" t="s">
        <v>166</v>
      </c>
      <c r="E11562" s="6" t="s">
        <v>12</v>
      </c>
      <c r="F11562" s="6" t="s">
        <v>11</v>
      </c>
      <c r="G11562">
        <v>20260723</v>
      </c>
    </row>
    <row r="11563" spans="1:7" x14ac:dyDescent="0.2">
      <c r="A11563" s="6" t="s">
        <v>209</v>
      </c>
      <c r="B11563" s="6" t="s">
        <v>193</v>
      </c>
      <c r="C11563" s="6" t="s">
        <v>166</v>
      </c>
      <c r="E11563" s="6" t="s">
        <v>16</v>
      </c>
      <c r="F11563" s="6" t="s">
        <v>15</v>
      </c>
      <c r="G11563">
        <v>20260723</v>
      </c>
    </row>
    <row r="11564" spans="1:7" x14ac:dyDescent="0.2">
      <c r="A11564" s="6" t="s">
        <v>209</v>
      </c>
      <c r="B11564" s="6" t="s">
        <v>193</v>
      </c>
      <c r="C11564" s="6" t="s">
        <v>166</v>
      </c>
      <c r="E11564" s="6" t="s">
        <v>18</v>
      </c>
      <c r="F11564" s="6" t="s">
        <v>17</v>
      </c>
      <c r="G11564">
        <v>20260723</v>
      </c>
    </row>
    <row r="11565" spans="1:7" x14ac:dyDescent="0.2">
      <c r="A11565" s="6" t="s">
        <v>209</v>
      </c>
      <c r="B11565" s="6" t="s">
        <v>193</v>
      </c>
      <c r="C11565" s="6" t="s">
        <v>166</v>
      </c>
      <c r="D11565">
        <v>0</v>
      </c>
      <c r="E11565" s="6" t="s">
        <v>20</v>
      </c>
      <c r="F11565" s="6" t="s">
        <v>19</v>
      </c>
      <c r="G11565">
        <v>20260723</v>
      </c>
    </row>
    <row r="11566" spans="1:7" x14ac:dyDescent="0.2">
      <c r="A11566" s="6" t="s">
        <v>209</v>
      </c>
      <c r="B11566" s="6" t="s">
        <v>193</v>
      </c>
      <c r="C11566" s="6" t="s">
        <v>166</v>
      </c>
      <c r="D11566">
        <v>1.6621809999999999</v>
      </c>
      <c r="E11566" s="6" t="s">
        <v>22</v>
      </c>
      <c r="F11566" s="6" t="s">
        <v>21</v>
      </c>
      <c r="G11566">
        <v>20260723</v>
      </c>
    </row>
    <row r="11567" spans="1:7" x14ac:dyDescent="0.2">
      <c r="A11567" s="6" t="s">
        <v>209</v>
      </c>
      <c r="B11567" s="6" t="s">
        <v>193</v>
      </c>
      <c r="C11567" s="6" t="s">
        <v>166</v>
      </c>
      <c r="D11567">
        <v>0</v>
      </c>
      <c r="E11567" s="6" t="s">
        <v>24</v>
      </c>
      <c r="F11567" s="6" t="s">
        <v>23</v>
      </c>
      <c r="G11567">
        <v>20260723</v>
      </c>
    </row>
    <row r="11568" spans="1:7" x14ac:dyDescent="0.2">
      <c r="A11568" s="6" t="s">
        <v>209</v>
      </c>
      <c r="B11568" s="6" t="s">
        <v>193</v>
      </c>
      <c r="C11568" s="6" t="s">
        <v>166</v>
      </c>
      <c r="D11568">
        <v>9.5242039999999992</v>
      </c>
      <c r="E11568" s="6" t="s">
        <v>26</v>
      </c>
      <c r="F11568" s="6" t="s">
        <v>25</v>
      </c>
      <c r="G11568">
        <v>20260723</v>
      </c>
    </row>
    <row r="11569" spans="1:7" x14ac:dyDescent="0.2">
      <c r="A11569" s="6" t="s">
        <v>209</v>
      </c>
      <c r="B11569" s="6" t="s">
        <v>193</v>
      </c>
      <c r="C11569" s="6" t="s">
        <v>166</v>
      </c>
      <c r="D11569">
        <v>1185.6727100000001</v>
      </c>
      <c r="E11569" s="6" t="s">
        <v>28</v>
      </c>
      <c r="F11569" s="6" t="s">
        <v>27</v>
      </c>
      <c r="G11569">
        <v>20260723</v>
      </c>
    </row>
    <row r="11570" spans="1:7" x14ac:dyDescent="0.2">
      <c r="A11570" s="6" t="s">
        <v>209</v>
      </c>
      <c r="B11570" s="6" t="s">
        <v>193</v>
      </c>
      <c r="C11570" s="6" t="s">
        <v>166</v>
      </c>
      <c r="D11570">
        <v>0</v>
      </c>
      <c r="E11570" s="6" t="s">
        <v>30</v>
      </c>
      <c r="F11570" s="6" t="s">
        <v>29</v>
      </c>
      <c r="G11570">
        <v>20260723</v>
      </c>
    </row>
    <row r="11571" spans="1:7" x14ac:dyDescent="0.2">
      <c r="A11571" s="6" t="s">
        <v>209</v>
      </c>
      <c r="B11571" s="6" t="s">
        <v>193</v>
      </c>
      <c r="C11571" s="6" t="s">
        <v>166</v>
      </c>
      <c r="D11571">
        <v>108.014397</v>
      </c>
      <c r="E11571" s="6" t="s">
        <v>32</v>
      </c>
      <c r="F11571" s="6" t="s">
        <v>31</v>
      </c>
      <c r="G11571">
        <v>20260723</v>
      </c>
    </row>
    <row r="11572" spans="1:7" x14ac:dyDescent="0.2">
      <c r="A11572" s="6" t="s">
        <v>209</v>
      </c>
      <c r="B11572" s="6" t="s">
        <v>193</v>
      </c>
      <c r="C11572" s="6" t="s">
        <v>166</v>
      </c>
      <c r="D11572">
        <v>270.22569900000002</v>
      </c>
      <c r="E11572" s="6" t="s">
        <v>34</v>
      </c>
      <c r="F11572" s="6" t="s">
        <v>33</v>
      </c>
      <c r="G11572">
        <v>20260723</v>
      </c>
    </row>
    <row r="11573" spans="1:7" x14ac:dyDescent="0.2">
      <c r="A11573" s="6" t="s">
        <v>209</v>
      </c>
      <c r="B11573" s="6" t="s">
        <v>193</v>
      </c>
      <c r="C11573" s="6" t="s">
        <v>166</v>
      </c>
      <c r="D11573">
        <v>204.340529</v>
      </c>
      <c r="E11573" s="6" t="s">
        <v>36</v>
      </c>
      <c r="F11573" s="6" t="s">
        <v>35</v>
      </c>
      <c r="G11573">
        <v>20260723</v>
      </c>
    </row>
    <row r="11574" spans="1:7" x14ac:dyDescent="0.2">
      <c r="A11574" s="6" t="s">
        <v>209</v>
      </c>
      <c r="B11574" s="6" t="s">
        <v>193</v>
      </c>
      <c r="C11574" s="6" t="s">
        <v>166</v>
      </c>
      <c r="D11574">
        <v>65.885169000000005</v>
      </c>
      <c r="E11574" s="6" t="s">
        <v>38</v>
      </c>
      <c r="F11574" s="6" t="s">
        <v>37</v>
      </c>
      <c r="G11574">
        <v>20260723</v>
      </c>
    </row>
    <row r="11575" spans="1:7" x14ac:dyDescent="0.2">
      <c r="A11575" s="6" t="s">
        <v>209</v>
      </c>
      <c r="B11575" s="6" t="s">
        <v>193</v>
      </c>
      <c r="C11575" s="6" t="s">
        <v>166</v>
      </c>
      <c r="D11575">
        <v>644.88421300000005</v>
      </c>
      <c r="E11575" s="6" t="s">
        <v>40</v>
      </c>
      <c r="F11575" s="6" t="s">
        <v>39</v>
      </c>
      <c r="G11575">
        <v>20260723</v>
      </c>
    </row>
    <row r="11576" spans="1:7" x14ac:dyDescent="0.2">
      <c r="A11576" s="6" t="s">
        <v>209</v>
      </c>
      <c r="B11576" s="6" t="s">
        <v>193</v>
      </c>
      <c r="C11576" s="6" t="s">
        <v>166</v>
      </c>
      <c r="D11576">
        <v>314.49262099999999</v>
      </c>
      <c r="E11576" s="6" t="s">
        <v>42</v>
      </c>
      <c r="F11576" s="6" t="s">
        <v>41</v>
      </c>
      <c r="G11576">
        <v>20260723</v>
      </c>
    </row>
    <row r="11577" spans="1:7" x14ac:dyDescent="0.2">
      <c r="A11577" s="6" t="s">
        <v>209</v>
      </c>
      <c r="B11577" s="6" t="s">
        <v>193</v>
      </c>
      <c r="C11577" s="6" t="s">
        <v>166</v>
      </c>
      <c r="D11577">
        <v>330.391593</v>
      </c>
      <c r="E11577" s="6" t="s">
        <v>44</v>
      </c>
      <c r="F11577" s="6" t="s">
        <v>43</v>
      </c>
      <c r="G11577">
        <v>20260723</v>
      </c>
    </row>
    <row r="11578" spans="1:7" x14ac:dyDescent="0.2">
      <c r="A11578" s="6" t="s">
        <v>209</v>
      </c>
      <c r="B11578" s="6" t="s">
        <v>193</v>
      </c>
      <c r="C11578" s="6" t="s">
        <v>166</v>
      </c>
      <c r="D11578">
        <v>0</v>
      </c>
      <c r="E11578" s="6" t="s">
        <v>46</v>
      </c>
      <c r="F11578" s="6" t="s">
        <v>45</v>
      </c>
      <c r="G11578">
        <v>20260723</v>
      </c>
    </row>
    <row r="11579" spans="1:7" x14ac:dyDescent="0.2">
      <c r="A11579" s="6" t="s">
        <v>209</v>
      </c>
      <c r="B11579" s="6" t="s">
        <v>193</v>
      </c>
      <c r="C11579" s="6" t="s">
        <v>166</v>
      </c>
      <c r="D11579">
        <v>0</v>
      </c>
      <c r="E11579" s="6" t="s">
        <v>48</v>
      </c>
      <c r="F11579" s="6" t="s">
        <v>47</v>
      </c>
      <c r="G11579">
        <v>20260723</v>
      </c>
    </row>
    <row r="11580" spans="1:7" x14ac:dyDescent="0.2">
      <c r="A11580" s="6" t="s">
        <v>209</v>
      </c>
      <c r="B11580" s="6" t="s">
        <v>193</v>
      </c>
      <c r="C11580" s="6" t="s">
        <v>166</v>
      </c>
      <c r="D11580">
        <v>160.38029599999999</v>
      </c>
      <c r="E11580" s="6" t="s">
        <v>50</v>
      </c>
      <c r="F11580" s="6" t="s">
        <v>49</v>
      </c>
      <c r="G11580">
        <v>20260723</v>
      </c>
    </row>
    <row r="11581" spans="1:7" x14ac:dyDescent="0.2">
      <c r="A11581" s="6" t="s">
        <v>209</v>
      </c>
      <c r="B11581" s="6" t="s">
        <v>193</v>
      </c>
      <c r="C11581" s="6" t="s">
        <v>166</v>
      </c>
      <c r="D11581">
        <v>1.6596</v>
      </c>
      <c r="E11581" s="6" t="s">
        <v>52</v>
      </c>
      <c r="F11581" s="6" t="s">
        <v>51</v>
      </c>
      <c r="G11581">
        <v>20260723</v>
      </c>
    </row>
    <row r="11582" spans="1:7" x14ac:dyDescent="0.2">
      <c r="A11582" s="6" t="s">
        <v>209</v>
      </c>
      <c r="B11582" s="6" t="s">
        <v>193</v>
      </c>
      <c r="C11582" s="6" t="s">
        <v>166</v>
      </c>
      <c r="D11582">
        <v>0.50850600000000001</v>
      </c>
      <c r="E11582" s="6" t="s">
        <v>54</v>
      </c>
      <c r="F11582" s="6" t="s">
        <v>53</v>
      </c>
      <c r="G11582">
        <v>20260723</v>
      </c>
    </row>
    <row r="11583" spans="1:7" x14ac:dyDescent="0.2">
      <c r="A11583" s="6" t="s">
        <v>209</v>
      </c>
      <c r="B11583" s="6" t="s">
        <v>193</v>
      </c>
      <c r="C11583" s="6" t="s">
        <v>166</v>
      </c>
      <c r="D11583">
        <v>0</v>
      </c>
      <c r="E11583" s="6" t="s">
        <v>56</v>
      </c>
      <c r="F11583" s="6" t="s">
        <v>55</v>
      </c>
      <c r="G11583">
        <v>20260723</v>
      </c>
    </row>
    <row r="11584" spans="1:7" x14ac:dyDescent="0.2">
      <c r="A11584" s="6" t="s">
        <v>209</v>
      </c>
      <c r="B11584" s="6" t="s">
        <v>193</v>
      </c>
      <c r="C11584" s="6" t="s">
        <v>166</v>
      </c>
      <c r="D11584">
        <v>44.834668999999998</v>
      </c>
      <c r="E11584" s="6" t="s">
        <v>58</v>
      </c>
      <c r="F11584" s="6" t="s">
        <v>57</v>
      </c>
      <c r="G11584">
        <v>20260723</v>
      </c>
    </row>
    <row r="11585" spans="1:7" x14ac:dyDescent="0.2">
      <c r="A11585" s="6" t="s">
        <v>209</v>
      </c>
      <c r="B11585" s="6" t="s">
        <v>193</v>
      </c>
      <c r="C11585" s="6" t="s">
        <v>166</v>
      </c>
      <c r="D11585">
        <v>5.1274509999999998</v>
      </c>
      <c r="E11585" s="6" t="s">
        <v>60</v>
      </c>
      <c r="F11585" s="6" t="s">
        <v>59</v>
      </c>
      <c r="G11585">
        <v>20260723</v>
      </c>
    </row>
    <row r="11586" spans="1:7" x14ac:dyDescent="0.2">
      <c r="A11586" s="6" t="s">
        <v>209</v>
      </c>
      <c r="B11586" s="6" t="s">
        <v>193</v>
      </c>
      <c r="C11586" s="6" t="s">
        <v>166</v>
      </c>
      <c r="D11586">
        <v>0</v>
      </c>
      <c r="E11586" s="6" t="s">
        <v>62</v>
      </c>
      <c r="F11586" s="6" t="s">
        <v>61</v>
      </c>
      <c r="G11586">
        <v>20260723</v>
      </c>
    </row>
    <row r="11587" spans="1:7" x14ac:dyDescent="0.2">
      <c r="A11587" s="6" t="s">
        <v>209</v>
      </c>
      <c r="B11587" s="6" t="s">
        <v>193</v>
      </c>
      <c r="C11587" s="6" t="s">
        <v>166</v>
      </c>
      <c r="D11587">
        <v>0.97668999999999995</v>
      </c>
      <c r="E11587" s="6" t="s">
        <v>64</v>
      </c>
      <c r="F11587" s="6" t="s">
        <v>63</v>
      </c>
      <c r="G11587">
        <v>20260723</v>
      </c>
    </row>
    <row r="11588" spans="1:7" x14ac:dyDescent="0.2">
      <c r="A11588" s="6" t="s">
        <v>209</v>
      </c>
      <c r="B11588" s="6" t="s">
        <v>193</v>
      </c>
      <c r="C11588" s="6" t="s">
        <v>166</v>
      </c>
      <c r="D11588">
        <v>4.1507610000000001</v>
      </c>
      <c r="E11588" s="6" t="s">
        <v>66</v>
      </c>
      <c r="F11588" s="6" t="s">
        <v>65</v>
      </c>
      <c r="G11588">
        <v>20260723</v>
      </c>
    </row>
    <row r="11589" spans="1:7" x14ac:dyDescent="0.2">
      <c r="A11589" s="6" t="s">
        <v>209</v>
      </c>
      <c r="B11589" s="6" t="s">
        <v>193</v>
      </c>
      <c r="C11589" s="6" t="s">
        <v>166</v>
      </c>
      <c r="D11589">
        <v>27.362089999999998</v>
      </c>
      <c r="E11589" s="6" t="s">
        <v>68</v>
      </c>
      <c r="F11589" s="6" t="s">
        <v>67</v>
      </c>
      <c r="G11589">
        <v>20260723</v>
      </c>
    </row>
    <row r="11590" spans="1:7" x14ac:dyDescent="0.2">
      <c r="A11590" s="6" t="s">
        <v>209</v>
      </c>
      <c r="B11590" s="6" t="s">
        <v>193</v>
      </c>
      <c r="C11590" s="6" t="s">
        <v>166</v>
      </c>
      <c r="D11590">
        <v>19.923568</v>
      </c>
      <c r="E11590" s="6" t="s">
        <v>70</v>
      </c>
      <c r="F11590" s="6" t="s">
        <v>69</v>
      </c>
      <c r="G11590">
        <v>20260723</v>
      </c>
    </row>
    <row r="11591" spans="1:7" x14ac:dyDescent="0.2">
      <c r="A11591" s="6" t="s">
        <v>209</v>
      </c>
      <c r="B11591" s="6" t="s">
        <v>193</v>
      </c>
      <c r="C11591" s="6" t="s">
        <v>166</v>
      </c>
      <c r="D11591">
        <v>18.725549999999998</v>
      </c>
      <c r="E11591" s="6" t="s">
        <v>72</v>
      </c>
      <c r="F11591" s="6" t="s">
        <v>71</v>
      </c>
      <c r="G11591">
        <v>20260723</v>
      </c>
    </row>
    <row r="11592" spans="1:7" x14ac:dyDescent="0.2">
      <c r="A11592" s="6" t="s">
        <v>209</v>
      </c>
      <c r="B11592" s="6" t="s">
        <v>193</v>
      </c>
      <c r="C11592" s="6" t="s">
        <v>166</v>
      </c>
      <c r="D11592">
        <v>1.198018</v>
      </c>
      <c r="E11592" s="6" t="s">
        <v>74</v>
      </c>
      <c r="F11592" s="6" t="s">
        <v>73</v>
      </c>
      <c r="G11592">
        <v>20260723</v>
      </c>
    </row>
    <row r="11593" spans="1:7" x14ac:dyDescent="0.2">
      <c r="A11593" s="6" t="s">
        <v>209</v>
      </c>
      <c r="B11593" s="6" t="s">
        <v>193</v>
      </c>
      <c r="C11593" s="6" t="s">
        <v>166</v>
      </c>
      <c r="D11593">
        <v>7.4385219999999999</v>
      </c>
      <c r="E11593" s="6" t="s">
        <v>76</v>
      </c>
      <c r="F11593" s="6" t="s">
        <v>75</v>
      </c>
      <c r="G11593">
        <v>20260723</v>
      </c>
    </row>
    <row r="11594" spans="1:7" x14ac:dyDescent="0.2">
      <c r="A11594" s="6" t="s">
        <v>209</v>
      </c>
      <c r="B11594" s="6" t="s">
        <v>193</v>
      </c>
      <c r="C11594" s="6" t="s">
        <v>166</v>
      </c>
      <c r="D11594">
        <v>6.2974079999999999</v>
      </c>
      <c r="E11594" s="6" t="s">
        <v>78</v>
      </c>
      <c r="F11594" s="6" t="s">
        <v>77</v>
      </c>
      <c r="G11594">
        <v>20260723</v>
      </c>
    </row>
    <row r="11595" spans="1:7" x14ac:dyDescent="0.2">
      <c r="A11595" s="6" t="s">
        <v>209</v>
      </c>
      <c r="B11595" s="6" t="s">
        <v>193</v>
      </c>
      <c r="C11595" s="6" t="s">
        <v>166</v>
      </c>
      <c r="D11595">
        <v>1.141113</v>
      </c>
      <c r="E11595" s="6" t="s">
        <v>80</v>
      </c>
      <c r="F11595" s="6" t="s">
        <v>79</v>
      </c>
      <c r="G11595">
        <v>20260723</v>
      </c>
    </row>
    <row r="11596" spans="1:7" x14ac:dyDescent="0.2">
      <c r="A11596" s="6" t="s">
        <v>209</v>
      </c>
      <c r="B11596" s="6" t="s">
        <v>193</v>
      </c>
      <c r="C11596" s="6" t="s">
        <v>166</v>
      </c>
      <c r="D11596">
        <v>0</v>
      </c>
      <c r="E11596" s="6" t="s">
        <v>82</v>
      </c>
      <c r="F11596" s="6" t="s">
        <v>81</v>
      </c>
      <c r="G11596">
        <v>20260723</v>
      </c>
    </row>
    <row r="11597" spans="1:7" x14ac:dyDescent="0.2">
      <c r="A11597" s="6" t="s">
        <v>209</v>
      </c>
      <c r="B11597" s="6" t="s">
        <v>193</v>
      </c>
      <c r="C11597" s="6" t="s">
        <v>166</v>
      </c>
      <c r="D11597">
        <v>0</v>
      </c>
      <c r="E11597" s="6" t="s">
        <v>84</v>
      </c>
      <c r="F11597" s="6" t="s">
        <v>83</v>
      </c>
      <c r="G11597">
        <v>20260723</v>
      </c>
    </row>
    <row r="11598" spans="1:7" x14ac:dyDescent="0.2">
      <c r="A11598" s="6" t="s">
        <v>209</v>
      </c>
      <c r="B11598" s="6" t="s">
        <v>193</v>
      </c>
      <c r="C11598" s="6" t="s">
        <v>166</v>
      </c>
      <c r="D11598">
        <v>156.396255</v>
      </c>
      <c r="E11598" s="6" t="s">
        <v>86</v>
      </c>
      <c r="F11598" s="6" t="s">
        <v>85</v>
      </c>
      <c r="G11598">
        <v>20260723</v>
      </c>
    </row>
    <row r="11599" spans="1:7" x14ac:dyDescent="0.2">
      <c r="A11599" s="6" t="s">
        <v>209</v>
      </c>
      <c r="B11599" s="6" t="s">
        <v>193</v>
      </c>
      <c r="C11599" s="6" t="s">
        <v>166</v>
      </c>
      <c r="D11599">
        <v>0.66840200000000005</v>
      </c>
      <c r="E11599" s="6" t="s">
        <v>88</v>
      </c>
      <c r="F11599" s="6" t="s">
        <v>87</v>
      </c>
      <c r="G11599">
        <v>20260723</v>
      </c>
    </row>
    <row r="11600" spans="1:7" x14ac:dyDescent="0.2">
      <c r="A11600" s="6" t="s">
        <v>209</v>
      </c>
      <c r="B11600" s="6" t="s">
        <v>193</v>
      </c>
      <c r="C11600" s="6" t="s">
        <v>166</v>
      </c>
      <c r="D11600">
        <v>5.8586729999999996</v>
      </c>
      <c r="E11600" s="6" t="s">
        <v>90</v>
      </c>
      <c r="F11600" s="6" t="s">
        <v>89</v>
      </c>
      <c r="G11600">
        <v>20260723</v>
      </c>
    </row>
    <row r="11601" spans="1:7" x14ac:dyDescent="0.2">
      <c r="A11601" s="6" t="s">
        <v>209</v>
      </c>
      <c r="B11601" s="6" t="s">
        <v>193</v>
      </c>
      <c r="C11601" s="6" t="s">
        <v>166</v>
      </c>
      <c r="D11601">
        <v>5.0707139999999997</v>
      </c>
      <c r="E11601" s="6" t="s">
        <v>92</v>
      </c>
      <c r="F11601" s="6" t="s">
        <v>91</v>
      </c>
      <c r="G11601">
        <v>20260723</v>
      </c>
    </row>
    <row r="11602" spans="1:7" x14ac:dyDescent="0.2">
      <c r="A11602" s="6" t="s">
        <v>209</v>
      </c>
      <c r="B11602" s="6" t="s">
        <v>193</v>
      </c>
      <c r="C11602" s="6" t="s">
        <v>166</v>
      </c>
      <c r="D11602">
        <v>0</v>
      </c>
      <c r="E11602" s="6" t="s">
        <v>94</v>
      </c>
      <c r="F11602" s="6" t="s">
        <v>93</v>
      </c>
      <c r="G11602">
        <v>20260723</v>
      </c>
    </row>
    <row r="11603" spans="1:7" x14ac:dyDescent="0.2">
      <c r="A11603" s="6" t="s">
        <v>209</v>
      </c>
      <c r="B11603" s="6" t="s">
        <v>193</v>
      </c>
      <c r="C11603" s="6" t="s">
        <v>166</v>
      </c>
      <c r="D11603">
        <v>49.903163999999997</v>
      </c>
      <c r="E11603" s="6" t="s">
        <v>96</v>
      </c>
      <c r="F11603" s="6" t="s">
        <v>95</v>
      </c>
      <c r="G11603">
        <v>20260723</v>
      </c>
    </row>
    <row r="11604" spans="1:7" x14ac:dyDescent="0.2">
      <c r="A11604" s="6" t="s">
        <v>209</v>
      </c>
      <c r="B11604" s="6" t="s">
        <v>193</v>
      </c>
      <c r="C11604" s="6" t="s">
        <v>166</v>
      </c>
      <c r="D11604">
        <v>14.668786000000001</v>
      </c>
      <c r="E11604" s="6" t="s">
        <v>98</v>
      </c>
      <c r="F11604" s="6" t="s">
        <v>97</v>
      </c>
      <c r="G11604">
        <v>20260723</v>
      </c>
    </row>
    <row r="11605" spans="1:7" x14ac:dyDescent="0.2">
      <c r="A11605" s="6" t="s">
        <v>209</v>
      </c>
      <c r="B11605" s="6" t="s">
        <v>193</v>
      </c>
      <c r="C11605" s="6" t="s">
        <v>166</v>
      </c>
      <c r="D11605">
        <v>1506.749298</v>
      </c>
      <c r="E11605" s="6" t="s">
        <v>100</v>
      </c>
      <c r="F11605" s="6" t="s">
        <v>99</v>
      </c>
      <c r="G11605">
        <v>20260723</v>
      </c>
    </row>
    <row r="11606" spans="1:7" x14ac:dyDescent="0.2">
      <c r="A11606" s="6" t="s">
        <v>209</v>
      </c>
      <c r="B11606" s="6" t="s">
        <v>193</v>
      </c>
      <c r="C11606" s="6" t="s">
        <v>166</v>
      </c>
      <c r="E11606" s="6" t="s">
        <v>102</v>
      </c>
      <c r="F11606" s="6" t="s">
        <v>101</v>
      </c>
      <c r="G11606">
        <v>20260723</v>
      </c>
    </row>
    <row r="11607" spans="1:7" x14ac:dyDescent="0.2">
      <c r="A11607" s="6" t="s">
        <v>209</v>
      </c>
      <c r="B11607" s="6" t="s">
        <v>193</v>
      </c>
      <c r="C11607" s="6" t="s">
        <v>166</v>
      </c>
      <c r="D11607">
        <v>773.40432999999996</v>
      </c>
      <c r="E11607" s="6" t="s">
        <v>167</v>
      </c>
      <c r="F11607" s="6" t="s">
        <v>103</v>
      </c>
      <c r="G11607">
        <v>20260723</v>
      </c>
    </row>
    <row r="11608" spans="1:7" x14ac:dyDescent="0.2">
      <c r="A11608" s="6" t="s">
        <v>209</v>
      </c>
      <c r="B11608" s="6" t="s">
        <v>193</v>
      </c>
      <c r="C11608" s="6" t="s">
        <v>166</v>
      </c>
      <c r="D11608">
        <v>664.51716499999998</v>
      </c>
      <c r="E11608" s="6" t="s">
        <v>168</v>
      </c>
      <c r="F11608" s="6" t="s">
        <v>104</v>
      </c>
      <c r="G11608">
        <v>20260723</v>
      </c>
    </row>
    <row r="11609" spans="1:7" x14ac:dyDescent="0.2">
      <c r="A11609" s="6" t="s">
        <v>209</v>
      </c>
      <c r="B11609" s="6" t="s">
        <v>193</v>
      </c>
      <c r="C11609" s="6" t="s">
        <v>166</v>
      </c>
      <c r="D11609">
        <v>0</v>
      </c>
      <c r="E11609" s="6" t="s">
        <v>106</v>
      </c>
      <c r="F11609" s="6" t="s">
        <v>105</v>
      </c>
      <c r="G11609">
        <v>20260723</v>
      </c>
    </row>
    <row r="11610" spans="1:7" x14ac:dyDescent="0.2">
      <c r="A11610" s="6" t="s">
        <v>209</v>
      </c>
      <c r="B11610" s="6" t="s">
        <v>193</v>
      </c>
      <c r="C11610" s="6" t="s">
        <v>166</v>
      </c>
      <c r="D11610">
        <v>644.55028000000004</v>
      </c>
      <c r="E11610" s="6" t="s">
        <v>108</v>
      </c>
      <c r="F11610" s="6" t="s">
        <v>107</v>
      </c>
      <c r="G11610">
        <v>20260723</v>
      </c>
    </row>
    <row r="11611" spans="1:7" x14ac:dyDescent="0.2">
      <c r="A11611" s="6" t="s">
        <v>209</v>
      </c>
      <c r="B11611" s="6" t="s">
        <v>193</v>
      </c>
      <c r="C11611" s="6" t="s">
        <v>166</v>
      </c>
      <c r="D11611">
        <v>19.966885999999999</v>
      </c>
      <c r="E11611" s="6" t="s">
        <v>110</v>
      </c>
      <c r="F11611" s="6" t="s">
        <v>109</v>
      </c>
      <c r="G11611">
        <v>20260723</v>
      </c>
    </row>
    <row r="11612" spans="1:7" x14ac:dyDescent="0.2">
      <c r="A11612" s="6" t="s">
        <v>209</v>
      </c>
      <c r="B11612" s="6" t="s">
        <v>193</v>
      </c>
      <c r="C11612" s="6" t="s">
        <v>166</v>
      </c>
      <c r="D11612">
        <v>108.887164</v>
      </c>
      <c r="E11612" s="6" t="s">
        <v>112</v>
      </c>
      <c r="F11612" s="6" t="s">
        <v>111</v>
      </c>
      <c r="G11612">
        <v>20260723</v>
      </c>
    </row>
    <row r="11613" spans="1:7" x14ac:dyDescent="0.2">
      <c r="A11613" s="6" t="s">
        <v>209</v>
      </c>
      <c r="B11613" s="6" t="s">
        <v>193</v>
      </c>
      <c r="C11613" s="6" t="s">
        <v>166</v>
      </c>
      <c r="D11613">
        <v>0</v>
      </c>
      <c r="E11613" s="6" t="s">
        <v>106</v>
      </c>
      <c r="F11613" s="6" t="s">
        <v>113</v>
      </c>
      <c r="G11613">
        <v>20260723</v>
      </c>
    </row>
    <row r="11614" spans="1:7" x14ac:dyDescent="0.2">
      <c r="A11614" s="6" t="s">
        <v>209</v>
      </c>
      <c r="B11614" s="6" t="s">
        <v>193</v>
      </c>
      <c r="C11614" s="6" t="s">
        <v>166</v>
      </c>
      <c r="D11614">
        <v>104.858784</v>
      </c>
      <c r="E11614" s="6" t="s">
        <v>108</v>
      </c>
      <c r="F11614" s="6" t="s">
        <v>114</v>
      </c>
      <c r="G11614">
        <v>20260723</v>
      </c>
    </row>
    <row r="11615" spans="1:7" x14ac:dyDescent="0.2">
      <c r="A11615" s="6" t="s">
        <v>209</v>
      </c>
      <c r="B11615" s="6" t="s">
        <v>193</v>
      </c>
      <c r="C11615" s="6" t="s">
        <v>166</v>
      </c>
      <c r="D11615">
        <v>4.0283800000000003</v>
      </c>
      <c r="E11615" s="6" t="s">
        <v>110</v>
      </c>
      <c r="F11615" s="6" t="s">
        <v>115</v>
      </c>
      <c r="G11615">
        <v>20260723</v>
      </c>
    </row>
    <row r="11616" spans="1:7" x14ac:dyDescent="0.2">
      <c r="A11616" s="6" t="s">
        <v>209</v>
      </c>
      <c r="B11616" s="6" t="s">
        <v>193</v>
      </c>
      <c r="C11616" s="6" t="s">
        <v>166</v>
      </c>
      <c r="D11616">
        <v>37.410290000000003</v>
      </c>
      <c r="E11616" s="6" t="s">
        <v>117</v>
      </c>
      <c r="F11616" s="6" t="s">
        <v>116</v>
      </c>
      <c r="G11616">
        <v>20260723</v>
      </c>
    </row>
    <row r="11617" spans="1:7" x14ac:dyDescent="0.2">
      <c r="A11617" s="6" t="s">
        <v>209</v>
      </c>
      <c r="B11617" s="6" t="s">
        <v>193</v>
      </c>
      <c r="C11617" s="6" t="s">
        <v>166</v>
      </c>
      <c r="D11617">
        <v>26.703526</v>
      </c>
      <c r="E11617" s="6" t="s">
        <v>119</v>
      </c>
      <c r="F11617" s="6" t="s">
        <v>118</v>
      </c>
      <c r="G11617">
        <v>20260723</v>
      </c>
    </row>
    <row r="11618" spans="1:7" x14ac:dyDescent="0.2">
      <c r="A11618" s="6" t="s">
        <v>209</v>
      </c>
      <c r="B11618" s="6" t="s">
        <v>193</v>
      </c>
      <c r="C11618" s="6" t="s">
        <v>166</v>
      </c>
      <c r="D11618">
        <v>0</v>
      </c>
      <c r="E11618" s="6" t="s">
        <v>106</v>
      </c>
      <c r="F11618" s="6" t="s">
        <v>120</v>
      </c>
      <c r="G11618">
        <v>20260723</v>
      </c>
    </row>
    <row r="11619" spans="1:7" x14ac:dyDescent="0.2">
      <c r="A11619" s="6" t="s">
        <v>209</v>
      </c>
      <c r="B11619" s="6" t="s">
        <v>193</v>
      </c>
      <c r="C11619" s="6" t="s">
        <v>166</v>
      </c>
      <c r="D11619">
        <v>25.495076000000001</v>
      </c>
      <c r="E11619" s="6" t="s">
        <v>108</v>
      </c>
      <c r="F11619" s="6" t="s">
        <v>121</v>
      </c>
      <c r="G11619">
        <v>20260723</v>
      </c>
    </row>
    <row r="11620" spans="1:7" x14ac:dyDescent="0.2">
      <c r="A11620" s="6" t="s">
        <v>209</v>
      </c>
      <c r="B11620" s="6" t="s">
        <v>193</v>
      </c>
      <c r="C11620" s="6" t="s">
        <v>166</v>
      </c>
      <c r="D11620">
        <v>1.2084490000000001</v>
      </c>
      <c r="E11620" s="6" t="s">
        <v>110</v>
      </c>
      <c r="F11620" s="6" t="s">
        <v>122</v>
      </c>
      <c r="G11620">
        <v>20260723</v>
      </c>
    </row>
    <row r="11621" spans="1:7" x14ac:dyDescent="0.2">
      <c r="A11621" s="6" t="s">
        <v>209</v>
      </c>
      <c r="B11621" s="6" t="s">
        <v>193</v>
      </c>
      <c r="C11621" s="6" t="s">
        <v>166</v>
      </c>
      <c r="D11621">
        <v>10.706764</v>
      </c>
      <c r="E11621" s="6" t="s">
        <v>169</v>
      </c>
      <c r="F11621" s="6" t="s">
        <v>123</v>
      </c>
      <c r="G11621">
        <v>20260723</v>
      </c>
    </row>
    <row r="11622" spans="1:7" x14ac:dyDescent="0.2">
      <c r="A11622" s="6" t="s">
        <v>209</v>
      </c>
      <c r="B11622" s="6" t="s">
        <v>193</v>
      </c>
      <c r="C11622" s="6" t="s">
        <v>166</v>
      </c>
      <c r="D11622">
        <v>0</v>
      </c>
      <c r="E11622" s="6" t="s">
        <v>106</v>
      </c>
      <c r="F11622" s="6" t="s">
        <v>124</v>
      </c>
      <c r="G11622">
        <v>20260723</v>
      </c>
    </row>
    <row r="11623" spans="1:7" x14ac:dyDescent="0.2">
      <c r="A11623" s="6" t="s">
        <v>209</v>
      </c>
      <c r="B11623" s="6" t="s">
        <v>193</v>
      </c>
      <c r="C11623" s="6" t="s">
        <v>166</v>
      </c>
      <c r="D11623">
        <v>9.6551390000000001</v>
      </c>
      <c r="E11623" s="6" t="s">
        <v>108</v>
      </c>
      <c r="F11623" s="6" t="s">
        <v>125</v>
      </c>
      <c r="G11623">
        <v>20260723</v>
      </c>
    </row>
    <row r="11624" spans="1:7" x14ac:dyDescent="0.2">
      <c r="A11624" s="6" t="s">
        <v>209</v>
      </c>
      <c r="B11624" s="6" t="s">
        <v>193</v>
      </c>
      <c r="C11624" s="6" t="s">
        <v>166</v>
      </c>
      <c r="D11624">
        <v>1.051625</v>
      </c>
      <c r="E11624" s="6" t="s">
        <v>110</v>
      </c>
      <c r="F11624" s="6" t="s">
        <v>126</v>
      </c>
      <c r="G11624">
        <v>20260723</v>
      </c>
    </row>
    <row r="11625" spans="1:7" x14ac:dyDescent="0.2">
      <c r="A11625" s="6" t="s">
        <v>209</v>
      </c>
      <c r="B11625" s="6" t="s">
        <v>193</v>
      </c>
      <c r="C11625" s="6" t="s">
        <v>166</v>
      </c>
      <c r="D11625">
        <v>45.183100000000003</v>
      </c>
      <c r="E11625" s="6" t="s">
        <v>170</v>
      </c>
      <c r="F11625" s="6" t="s">
        <v>127</v>
      </c>
      <c r="G11625">
        <v>20260723</v>
      </c>
    </row>
    <row r="11626" spans="1:7" x14ac:dyDescent="0.2">
      <c r="A11626" s="6" t="s">
        <v>209</v>
      </c>
      <c r="B11626" s="6" t="s">
        <v>193</v>
      </c>
      <c r="C11626" s="6" t="s">
        <v>166</v>
      </c>
      <c r="D11626">
        <v>43.929448000000001</v>
      </c>
      <c r="E11626" s="6" t="s">
        <v>106</v>
      </c>
      <c r="F11626" s="6" t="s">
        <v>128</v>
      </c>
      <c r="G11626">
        <v>20260723</v>
      </c>
    </row>
    <row r="11627" spans="1:7" x14ac:dyDescent="0.2">
      <c r="A11627" s="6" t="s">
        <v>209</v>
      </c>
      <c r="B11627" s="6" t="s">
        <v>193</v>
      </c>
      <c r="C11627" s="6" t="s">
        <v>166</v>
      </c>
      <c r="D11627">
        <v>1.253646</v>
      </c>
      <c r="E11627" s="6" t="s">
        <v>108</v>
      </c>
      <c r="F11627" s="6" t="s">
        <v>129</v>
      </c>
      <c r="G11627">
        <v>20260723</v>
      </c>
    </row>
    <row r="11628" spans="1:7" x14ac:dyDescent="0.2">
      <c r="A11628" s="6" t="s">
        <v>209</v>
      </c>
      <c r="B11628" s="6" t="s">
        <v>193</v>
      </c>
      <c r="C11628" s="6" t="s">
        <v>166</v>
      </c>
      <c r="D11628">
        <v>6.0000000000000002E-6</v>
      </c>
      <c r="E11628" s="6" t="s">
        <v>110</v>
      </c>
      <c r="F11628" s="6" t="s">
        <v>130</v>
      </c>
      <c r="G11628">
        <v>20260723</v>
      </c>
    </row>
    <row r="11629" spans="1:7" x14ac:dyDescent="0.2">
      <c r="A11629" s="6" t="s">
        <v>209</v>
      </c>
      <c r="B11629" s="6" t="s">
        <v>193</v>
      </c>
      <c r="C11629" s="6" t="s">
        <v>166</v>
      </c>
      <c r="E11629" s="6" t="s">
        <v>132</v>
      </c>
      <c r="F11629" s="6" t="s">
        <v>131</v>
      </c>
      <c r="G11629">
        <v>20260723</v>
      </c>
    </row>
    <row r="11630" spans="1:7" x14ac:dyDescent="0.2">
      <c r="A11630" s="6" t="s">
        <v>209</v>
      </c>
      <c r="B11630" s="6" t="s">
        <v>193</v>
      </c>
      <c r="C11630" s="6" t="s">
        <v>166</v>
      </c>
      <c r="D11630">
        <v>0</v>
      </c>
      <c r="E11630" s="6" t="s">
        <v>134</v>
      </c>
      <c r="F11630" s="6" t="s">
        <v>133</v>
      </c>
      <c r="G11630">
        <v>20260723</v>
      </c>
    </row>
    <row r="11631" spans="1:7" x14ac:dyDescent="0.2">
      <c r="A11631" s="6" t="s">
        <v>209</v>
      </c>
      <c r="B11631" s="6" t="s">
        <v>193</v>
      </c>
      <c r="C11631" s="6" t="s">
        <v>166</v>
      </c>
      <c r="D11631">
        <v>5.0076090000000004</v>
      </c>
      <c r="E11631" s="6" t="s">
        <v>136</v>
      </c>
      <c r="F11631" s="6" t="s">
        <v>135</v>
      </c>
      <c r="G11631">
        <v>20260723</v>
      </c>
    </row>
    <row r="11632" spans="1:7" x14ac:dyDescent="0.2">
      <c r="A11632" s="6" t="s">
        <v>209</v>
      </c>
      <c r="B11632" s="6" t="s">
        <v>193</v>
      </c>
      <c r="C11632" s="6" t="s">
        <v>166</v>
      </c>
      <c r="D11632">
        <v>0</v>
      </c>
      <c r="E11632" s="6" t="s">
        <v>138</v>
      </c>
      <c r="F11632" s="6" t="s">
        <v>137</v>
      </c>
      <c r="G11632">
        <v>20260723</v>
      </c>
    </row>
    <row r="11633" spans="1:7" x14ac:dyDescent="0.2">
      <c r="A11633" s="6" t="s">
        <v>209</v>
      </c>
      <c r="B11633" s="6" t="s">
        <v>193</v>
      </c>
      <c r="C11633" s="6" t="s">
        <v>166</v>
      </c>
      <c r="D11633">
        <v>0</v>
      </c>
      <c r="E11633" s="6" t="s">
        <v>140</v>
      </c>
      <c r="F11633" s="6" t="s">
        <v>139</v>
      </c>
      <c r="G11633">
        <v>20260723</v>
      </c>
    </row>
    <row r="11634" spans="1:7" x14ac:dyDescent="0.2">
      <c r="A11634" s="6" t="s">
        <v>209</v>
      </c>
      <c r="B11634" s="6" t="s">
        <v>193</v>
      </c>
      <c r="C11634" s="6" t="s">
        <v>166</v>
      </c>
      <c r="D11634">
        <v>4.9630270000000003</v>
      </c>
      <c r="E11634" s="6" t="s">
        <v>142</v>
      </c>
      <c r="F11634" s="6" t="s">
        <v>141</v>
      </c>
      <c r="G11634">
        <v>20260723</v>
      </c>
    </row>
    <row r="11635" spans="1:7" x14ac:dyDescent="0.2">
      <c r="A11635" s="6" t="s">
        <v>209</v>
      </c>
      <c r="B11635" s="6" t="s">
        <v>193</v>
      </c>
      <c r="C11635" s="6" t="s">
        <v>166</v>
      </c>
      <c r="D11635">
        <v>0.22231999999999999</v>
      </c>
      <c r="E11635" s="6" t="s">
        <v>52</v>
      </c>
      <c r="F11635" s="6" t="s">
        <v>143</v>
      </c>
      <c r="G11635">
        <v>20260723</v>
      </c>
    </row>
    <row r="11636" spans="1:7" x14ac:dyDescent="0.2">
      <c r="A11636" s="6" t="s">
        <v>209</v>
      </c>
      <c r="B11636" s="6" t="s">
        <v>193</v>
      </c>
      <c r="C11636" s="6" t="s">
        <v>166</v>
      </c>
      <c r="D11636">
        <v>0</v>
      </c>
      <c r="E11636" s="6" t="s">
        <v>145</v>
      </c>
      <c r="F11636" s="6" t="s">
        <v>144</v>
      </c>
      <c r="G11636">
        <v>20260723</v>
      </c>
    </row>
    <row r="11637" spans="1:7" x14ac:dyDescent="0.2">
      <c r="A11637" s="6" t="s">
        <v>209</v>
      </c>
      <c r="B11637" s="6" t="s">
        <v>193</v>
      </c>
      <c r="C11637" s="6" t="s">
        <v>166</v>
      </c>
      <c r="D11637">
        <v>3.6545809999999999</v>
      </c>
      <c r="E11637" s="6" t="s">
        <v>147</v>
      </c>
      <c r="F11637" s="6" t="s">
        <v>146</v>
      </c>
      <c r="G11637">
        <v>20260723</v>
      </c>
    </row>
    <row r="11638" spans="1:7" x14ac:dyDescent="0.2">
      <c r="A11638" s="6" t="s">
        <v>209</v>
      </c>
      <c r="B11638" s="6" t="s">
        <v>193</v>
      </c>
      <c r="C11638" s="6" t="s">
        <v>166</v>
      </c>
      <c r="D11638">
        <v>38.151744000000001</v>
      </c>
      <c r="E11638" s="6" t="s">
        <v>149</v>
      </c>
      <c r="F11638" s="6" t="s">
        <v>148</v>
      </c>
      <c r="G11638">
        <v>20260723</v>
      </c>
    </row>
    <row r="11639" spans="1:7" x14ac:dyDescent="0.2">
      <c r="A11639" s="6" t="s">
        <v>209</v>
      </c>
      <c r="B11639" s="6" t="s">
        <v>193</v>
      </c>
      <c r="C11639" s="6" t="s">
        <v>166</v>
      </c>
      <c r="D11639">
        <v>2.2828249999999999</v>
      </c>
      <c r="E11639" s="6" t="s">
        <v>151</v>
      </c>
      <c r="F11639" s="6" t="s">
        <v>150</v>
      </c>
      <c r="G11639">
        <v>20260723</v>
      </c>
    </row>
    <row r="11640" spans="1:7" x14ac:dyDescent="0.2">
      <c r="A11640" s="6" t="s">
        <v>209</v>
      </c>
      <c r="B11640" s="6" t="s">
        <v>193</v>
      </c>
      <c r="C11640" s="6" t="s">
        <v>166</v>
      </c>
      <c r="D11640">
        <v>11.523986000000001</v>
      </c>
      <c r="E11640" s="6" t="s">
        <v>153</v>
      </c>
      <c r="F11640" s="6" t="s">
        <v>152</v>
      </c>
      <c r="G11640">
        <v>20260723</v>
      </c>
    </row>
    <row r="11641" spans="1:7" x14ac:dyDescent="0.2">
      <c r="A11641" s="6" t="s">
        <v>209</v>
      </c>
      <c r="B11641" s="6" t="s">
        <v>193</v>
      </c>
      <c r="C11641" s="6" t="s">
        <v>166</v>
      </c>
      <c r="D11641">
        <v>32.241447999999998</v>
      </c>
      <c r="E11641" s="6" t="s">
        <v>155</v>
      </c>
      <c r="F11641" s="6" t="s">
        <v>154</v>
      </c>
      <c r="G11641">
        <v>20260723</v>
      </c>
    </row>
    <row r="11642" spans="1:7" x14ac:dyDescent="0.2">
      <c r="A11642" s="6" t="s">
        <v>209</v>
      </c>
      <c r="B11642" s="6" t="s">
        <v>193</v>
      </c>
      <c r="C11642" s="6" t="s">
        <v>166</v>
      </c>
      <c r="D11642">
        <v>0</v>
      </c>
      <c r="E11642" s="6" t="s">
        <v>157</v>
      </c>
      <c r="F11642" s="6" t="s">
        <v>156</v>
      </c>
      <c r="G11642">
        <v>20260723</v>
      </c>
    </row>
    <row r="11643" spans="1:7" x14ac:dyDescent="0.2">
      <c r="A11643" s="6" t="s">
        <v>209</v>
      </c>
      <c r="B11643" s="6" t="s">
        <v>193</v>
      </c>
      <c r="C11643" s="6" t="s">
        <v>166</v>
      </c>
      <c r="D11643">
        <v>32.241447999999998</v>
      </c>
      <c r="E11643" s="6" t="s">
        <v>159</v>
      </c>
      <c r="F11643" s="6" t="s">
        <v>158</v>
      </c>
      <c r="G11643">
        <v>20260723</v>
      </c>
    </row>
    <row r="11644" spans="1:7" x14ac:dyDescent="0.2">
      <c r="A11644" s="6" t="s">
        <v>209</v>
      </c>
      <c r="B11644" s="6" t="s">
        <v>193</v>
      </c>
      <c r="C11644" s="6" t="s">
        <v>166</v>
      </c>
      <c r="D11644">
        <v>20.358356000000001</v>
      </c>
      <c r="E11644" s="6" t="s">
        <v>161</v>
      </c>
      <c r="F11644" s="6" t="s">
        <v>160</v>
      </c>
      <c r="G11644">
        <v>20260723</v>
      </c>
    </row>
    <row r="11645" spans="1:7" x14ac:dyDescent="0.2">
      <c r="A11645" s="6" t="s">
        <v>209</v>
      </c>
      <c r="B11645" s="6" t="s">
        <v>193</v>
      </c>
      <c r="C11645" s="6" t="s">
        <v>166</v>
      </c>
      <c r="D11645">
        <v>974.40361399999995</v>
      </c>
      <c r="E11645" s="6" t="s">
        <v>163</v>
      </c>
      <c r="F11645" s="6" t="s">
        <v>162</v>
      </c>
      <c r="G11645">
        <v>20260723</v>
      </c>
    </row>
    <row r="11646" spans="1:7" x14ac:dyDescent="0.2">
      <c r="A11646" s="6" t="s">
        <v>209</v>
      </c>
      <c r="B11646" s="6" t="s">
        <v>193</v>
      </c>
      <c r="C11646" s="6" t="s">
        <v>166</v>
      </c>
      <c r="D11646">
        <v>532.34568300000001</v>
      </c>
      <c r="E11646" s="6" t="s">
        <v>165</v>
      </c>
      <c r="F11646" s="6" t="s">
        <v>164</v>
      </c>
      <c r="G11646">
        <v>20260723</v>
      </c>
    </row>
    <row r="11647" spans="1:7" x14ac:dyDescent="0.2">
      <c r="A11647" s="6" t="s">
        <v>209</v>
      </c>
      <c r="B11647" s="6" t="s">
        <v>194</v>
      </c>
      <c r="C11647" s="6" t="s">
        <v>166</v>
      </c>
      <c r="E11647" s="6" t="s">
        <v>12</v>
      </c>
      <c r="F11647" s="6" t="s">
        <v>11</v>
      </c>
      <c r="G11647">
        <v>20260723</v>
      </c>
    </row>
    <row r="11648" spans="1:7" x14ac:dyDescent="0.2">
      <c r="A11648" s="6" t="s">
        <v>209</v>
      </c>
      <c r="B11648" s="6" t="s">
        <v>194</v>
      </c>
      <c r="C11648" s="6" t="s">
        <v>166</v>
      </c>
      <c r="E11648" s="6" t="s">
        <v>16</v>
      </c>
      <c r="F11648" s="6" t="s">
        <v>15</v>
      </c>
      <c r="G11648">
        <v>20260723</v>
      </c>
    </row>
    <row r="11649" spans="1:7" x14ac:dyDescent="0.2">
      <c r="A11649" s="6" t="s">
        <v>209</v>
      </c>
      <c r="B11649" s="6" t="s">
        <v>194</v>
      </c>
      <c r="C11649" s="6" t="s">
        <v>166</v>
      </c>
      <c r="E11649" s="6" t="s">
        <v>18</v>
      </c>
      <c r="F11649" s="6" t="s">
        <v>17</v>
      </c>
      <c r="G11649">
        <v>20260723</v>
      </c>
    </row>
    <row r="11650" spans="1:7" x14ac:dyDescent="0.2">
      <c r="A11650" s="6" t="s">
        <v>209</v>
      </c>
      <c r="B11650" s="6" t="s">
        <v>194</v>
      </c>
      <c r="C11650" s="6" t="s">
        <v>166</v>
      </c>
      <c r="D11650">
        <v>0</v>
      </c>
      <c r="E11650" s="6" t="s">
        <v>20</v>
      </c>
      <c r="F11650" s="6" t="s">
        <v>19</v>
      </c>
      <c r="G11650">
        <v>20260723</v>
      </c>
    </row>
    <row r="11651" spans="1:7" x14ac:dyDescent="0.2">
      <c r="A11651" s="6" t="s">
        <v>209</v>
      </c>
      <c r="B11651" s="6" t="s">
        <v>194</v>
      </c>
      <c r="C11651" s="6" t="s">
        <v>166</v>
      </c>
      <c r="D11651">
        <v>0</v>
      </c>
      <c r="E11651" s="6" t="s">
        <v>22</v>
      </c>
      <c r="F11651" s="6" t="s">
        <v>21</v>
      </c>
      <c r="G11651">
        <v>20260723</v>
      </c>
    </row>
    <row r="11652" spans="1:7" x14ac:dyDescent="0.2">
      <c r="A11652" s="6" t="s">
        <v>209</v>
      </c>
      <c r="B11652" s="6" t="s">
        <v>194</v>
      </c>
      <c r="C11652" s="6" t="s">
        <v>166</v>
      </c>
      <c r="D11652">
        <v>0</v>
      </c>
      <c r="E11652" s="6" t="s">
        <v>24</v>
      </c>
      <c r="F11652" s="6" t="s">
        <v>23</v>
      </c>
      <c r="G11652">
        <v>20260723</v>
      </c>
    </row>
    <row r="11653" spans="1:7" x14ac:dyDescent="0.2">
      <c r="A11653" s="6" t="s">
        <v>209</v>
      </c>
      <c r="B11653" s="6" t="s">
        <v>194</v>
      </c>
      <c r="C11653" s="6" t="s">
        <v>166</v>
      </c>
      <c r="D11653">
        <v>8.620609</v>
      </c>
      <c r="E11653" s="6" t="s">
        <v>26</v>
      </c>
      <c r="F11653" s="6" t="s">
        <v>25</v>
      </c>
      <c r="G11653">
        <v>20260723</v>
      </c>
    </row>
    <row r="11654" spans="1:7" x14ac:dyDescent="0.2">
      <c r="A11654" s="6" t="s">
        <v>209</v>
      </c>
      <c r="B11654" s="6" t="s">
        <v>194</v>
      </c>
      <c r="C11654" s="6" t="s">
        <v>166</v>
      </c>
      <c r="D11654">
        <v>1393.858418</v>
      </c>
      <c r="E11654" s="6" t="s">
        <v>28</v>
      </c>
      <c r="F11654" s="6" t="s">
        <v>27</v>
      </c>
      <c r="G11654">
        <v>20260723</v>
      </c>
    </row>
    <row r="11655" spans="1:7" x14ac:dyDescent="0.2">
      <c r="A11655" s="6" t="s">
        <v>209</v>
      </c>
      <c r="B11655" s="6" t="s">
        <v>194</v>
      </c>
      <c r="C11655" s="6" t="s">
        <v>166</v>
      </c>
      <c r="D11655">
        <v>0</v>
      </c>
      <c r="E11655" s="6" t="s">
        <v>30</v>
      </c>
      <c r="F11655" s="6" t="s">
        <v>29</v>
      </c>
      <c r="G11655">
        <v>20260723</v>
      </c>
    </row>
    <row r="11656" spans="1:7" x14ac:dyDescent="0.2">
      <c r="A11656" s="6" t="s">
        <v>209</v>
      </c>
      <c r="B11656" s="6" t="s">
        <v>194</v>
      </c>
      <c r="C11656" s="6" t="s">
        <v>166</v>
      </c>
      <c r="D11656">
        <v>120.779764</v>
      </c>
      <c r="E11656" s="6" t="s">
        <v>32</v>
      </c>
      <c r="F11656" s="6" t="s">
        <v>31</v>
      </c>
      <c r="G11656">
        <v>20260723</v>
      </c>
    </row>
    <row r="11657" spans="1:7" x14ac:dyDescent="0.2">
      <c r="A11657" s="6" t="s">
        <v>209</v>
      </c>
      <c r="B11657" s="6" t="s">
        <v>194</v>
      </c>
      <c r="C11657" s="6" t="s">
        <v>166</v>
      </c>
      <c r="D11657">
        <v>356.12886700000001</v>
      </c>
      <c r="E11657" s="6" t="s">
        <v>34</v>
      </c>
      <c r="F11657" s="6" t="s">
        <v>33</v>
      </c>
      <c r="G11657">
        <v>20260723</v>
      </c>
    </row>
    <row r="11658" spans="1:7" x14ac:dyDescent="0.2">
      <c r="A11658" s="6" t="s">
        <v>209</v>
      </c>
      <c r="B11658" s="6" t="s">
        <v>194</v>
      </c>
      <c r="C11658" s="6" t="s">
        <v>166</v>
      </c>
      <c r="D11658">
        <v>259.966768</v>
      </c>
      <c r="E11658" s="6" t="s">
        <v>36</v>
      </c>
      <c r="F11658" s="6" t="s">
        <v>35</v>
      </c>
      <c r="G11658">
        <v>20260723</v>
      </c>
    </row>
    <row r="11659" spans="1:7" x14ac:dyDescent="0.2">
      <c r="A11659" s="6" t="s">
        <v>209</v>
      </c>
      <c r="B11659" s="6" t="s">
        <v>194</v>
      </c>
      <c r="C11659" s="6" t="s">
        <v>166</v>
      </c>
      <c r="D11659">
        <v>96.162098999999998</v>
      </c>
      <c r="E11659" s="6" t="s">
        <v>38</v>
      </c>
      <c r="F11659" s="6" t="s">
        <v>37</v>
      </c>
      <c r="G11659">
        <v>20260723</v>
      </c>
    </row>
    <row r="11660" spans="1:7" x14ac:dyDescent="0.2">
      <c r="A11660" s="6" t="s">
        <v>209</v>
      </c>
      <c r="B11660" s="6" t="s">
        <v>194</v>
      </c>
      <c r="C11660" s="6" t="s">
        <v>166</v>
      </c>
      <c r="D11660">
        <v>716.17794300000003</v>
      </c>
      <c r="E11660" s="6" t="s">
        <v>40</v>
      </c>
      <c r="F11660" s="6" t="s">
        <v>39</v>
      </c>
      <c r="G11660">
        <v>20260723</v>
      </c>
    </row>
    <row r="11661" spans="1:7" x14ac:dyDescent="0.2">
      <c r="A11661" s="6" t="s">
        <v>209</v>
      </c>
      <c r="B11661" s="6" t="s">
        <v>194</v>
      </c>
      <c r="C11661" s="6" t="s">
        <v>166</v>
      </c>
      <c r="D11661">
        <v>383.28163899999998</v>
      </c>
      <c r="E11661" s="6" t="s">
        <v>42</v>
      </c>
      <c r="F11661" s="6" t="s">
        <v>41</v>
      </c>
      <c r="G11661">
        <v>20260723</v>
      </c>
    </row>
    <row r="11662" spans="1:7" x14ac:dyDescent="0.2">
      <c r="A11662" s="6" t="s">
        <v>209</v>
      </c>
      <c r="B11662" s="6" t="s">
        <v>194</v>
      </c>
      <c r="C11662" s="6" t="s">
        <v>166</v>
      </c>
      <c r="D11662">
        <v>332.89630399999999</v>
      </c>
      <c r="E11662" s="6" t="s">
        <v>44</v>
      </c>
      <c r="F11662" s="6" t="s">
        <v>43</v>
      </c>
      <c r="G11662">
        <v>20260723</v>
      </c>
    </row>
    <row r="11663" spans="1:7" x14ac:dyDescent="0.2">
      <c r="A11663" s="6" t="s">
        <v>209</v>
      </c>
      <c r="B11663" s="6" t="s">
        <v>194</v>
      </c>
      <c r="C11663" s="6" t="s">
        <v>166</v>
      </c>
      <c r="D11663">
        <v>0</v>
      </c>
      <c r="E11663" s="6" t="s">
        <v>46</v>
      </c>
      <c r="F11663" s="6" t="s">
        <v>45</v>
      </c>
      <c r="G11663">
        <v>20260723</v>
      </c>
    </row>
    <row r="11664" spans="1:7" x14ac:dyDescent="0.2">
      <c r="A11664" s="6" t="s">
        <v>209</v>
      </c>
      <c r="B11664" s="6" t="s">
        <v>194</v>
      </c>
      <c r="C11664" s="6" t="s">
        <v>166</v>
      </c>
      <c r="D11664">
        <v>0</v>
      </c>
      <c r="E11664" s="6" t="s">
        <v>48</v>
      </c>
      <c r="F11664" s="6" t="s">
        <v>47</v>
      </c>
      <c r="G11664">
        <v>20260723</v>
      </c>
    </row>
    <row r="11665" spans="1:7" x14ac:dyDescent="0.2">
      <c r="A11665" s="6" t="s">
        <v>209</v>
      </c>
      <c r="B11665" s="6" t="s">
        <v>194</v>
      </c>
      <c r="C11665" s="6" t="s">
        <v>166</v>
      </c>
      <c r="D11665">
        <v>196.70542599999999</v>
      </c>
      <c r="E11665" s="6" t="s">
        <v>50</v>
      </c>
      <c r="F11665" s="6" t="s">
        <v>49</v>
      </c>
      <c r="G11665">
        <v>20260723</v>
      </c>
    </row>
    <row r="11666" spans="1:7" x14ac:dyDescent="0.2">
      <c r="A11666" s="6" t="s">
        <v>209</v>
      </c>
      <c r="B11666" s="6" t="s">
        <v>194</v>
      </c>
      <c r="C11666" s="6" t="s">
        <v>166</v>
      </c>
      <c r="D11666">
        <v>3.5486970000000002</v>
      </c>
      <c r="E11666" s="6" t="s">
        <v>52</v>
      </c>
      <c r="F11666" s="6" t="s">
        <v>51</v>
      </c>
      <c r="G11666">
        <v>20260723</v>
      </c>
    </row>
    <row r="11667" spans="1:7" x14ac:dyDescent="0.2">
      <c r="A11667" s="6" t="s">
        <v>209</v>
      </c>
      <c r="B11667" s="6" t="s">
        <v>194</v>
      </c>
      <c r="C11667" s="6" t="s">
        <v>166</v>
      </c>
      <c r="D11667">
        <v>0.51772099999999999</v>
      </c>
      <c r="E11667" s="6" t="s">
        <v>54</v>
      </c>
      <c r="F11667" s="6" t="s">
        <v>53</v>
      </c>
      <c r="G11667">
        <v>20260723</v>
      </c>
    </row>
    <row r="11668" spans="1:7" x14ac:dyDescent="0.2">
      <c r="A11668" s="6" t="s">
        <v>209</v>
      </c>
      <c r="B11668" s="6" t="s">
        <v>194</v>
      </c>
      <c r="C11668" s="6" t="s">
        <v>166</v>
      </c>
      <c r="D11668">
        <v>0</v>
      </c>
      <c r="E11668" s="6" t="s">
        <v>56</v>
      </c>
      <c r="F11668" s="6" t="s">
        <v>55</v>
      </c>
      <c r="G11668">
        <v>20260723</v>
      </c>
    </row>
    <row r="11669" spans="1:7" x14ac:dyDescent="0.2">
      <c r="A11669" s="6" t="s">
        <v>209</v>
      </c>
      <c r="B11669" s="6" t="s">
        <v>194</v>
      </c>
      <c r="C11669" s="6" t="s">
        <v>166</v>
      </c>
      <c r="D11669">
        <v>46.395870000000002</v>
      </c>
      <c r="E11669" s="6" t="s">
        <v>58</v>
      </c>
      <c r="F11669" s="6" t="s">
        <v>57</v>
      </c>
      <c r="G11669">
        <v>20260723</v>
      </c>
    </row>
    <row r="11670" spans="1:7" x14ac:dyDescent="0.2">
      <c r="A11670" s="6" t="s">
        <v>209</v>
      </c>
      <c r="B11670" s="6" t="s">
        <v>194</v>
      </c>
      <c r="C11670" s="6" t="s">
        <v>166</v>
      </c>
      <c r="D11670">
        <v>11.773415999999999</v>
      </c>
      <c r="E11670" s="6" t="s">
        <v>60</v>
      </c>
      <c r="F11670" s="6" t="s">
        <v>59</v>
      </c>
      <c r="G11670">
        <v>20260723</v>
      </c>
    </row>
    <row r="11671" spans="1:7" x14ac:dyDescent="0.2">
      <c r="A11671" s="6" t="s">
        <v>209</v>
      </c>
      <c r="B11671" s="6" t="s">
        <v>194</v>
      </c>
      <c r="C11671" s="6" t="s">
        <v>166</v>
      </c>
      <c r="D11671">
        <v>0</v>
      </c>
      <c r="E11671" s="6" t="s">
        <v>62</v>
      </c>
      <c r="F11671" s="6" t="s">
        <v>61</v>
      </c>
      <c r="G11671">
        <v>20260723</v>
      </c>
    </row>
    <row r="11672" spans="1:7" x14ac:dyDescent="0.2">
      <c r="A11672" s="6" t="s">
        <v>209</v>
      </c>
      <c r="B11672" s="6" t="s">
        <v>194</v>
      </c>
      <c r="C11672" s="6" t="s">
        <v>166</v>
      </c>
      <c r="D11672">
        <v>0.49227399999999999</v>
      </c>
      <c r="E11672" s="6" t="s">
        <v>64</v>
      </c>
      <c r="F11672" s="6" t="s">
        <v>63</v>
      </c>
      <c r="G11672">
        <v>20260723</v>
      </c>
    </row>
    <row r="11673" spans="1:7" x14ac:dyDescent="0.2">
      <c r="A11673" s="6" t="s">
        <v>209</v>
      </c>
      <c r="B11673" s="6" t="s">
        <v>194</v>
      </c>
      <c r="C11673" s="6" t="s">
        <v>166</v>
      </c>
      <c r="D11673">
        <v>11.281141999999999</v>
      </c>
      <c r="E11673" s="6" t="s">
        <v>66</v>
      </c>
      <c r="F11673" s="6" t="s">
        <v>65</v>
      </c>
      <c r="G11673">
        <v>20260723</v>
      </c>
    </row>
    <row r="11674" spans="1:7" x14ac:dyDescent="0.2">
      <c r="A11674" s="6" t="s">
        <v>209</v>
      </c>
      <c r="B11674" s="6" t="s">
        <v>194</v>
      </c>
      <c r="C11674" s="6" t="s">
        <v>166</v>
      </c>
      <c r="D11674">
        <v>32.209471000000001</v>
      </c>
      <c r="E11674" s="6" t="s">
        <v>68</v>
      </c>
      <c r="F11674" s="6" t="s">
        <v>67</v>
      </c>
      <c r="G11674">
        <v>20260723</v>
      </c>
    </row>
    <row r="11675" spans="1:7" x14ac:dyDescent="0.2">
      <c r="A11675" s="6" t="s">
        <v>209</v>
      </c>
      <c r="B11675" s="6" t="s">
        <v>194</v>
      </c>
      <c r="C11675" s="6" t="s">
        <v>166</v>
      </c>
      <c r="D11675">
        <v>24.991698</v>
      </c>
      <c r="E11675" s="6" t="s">
        <v>70</v>
      </c>
      <c r="F11675" s="6" t="s">
        <v>69</v>
      </c>
      <c r="G11675">
        <v>20260723</v>
      </c>
    </row>
    <row r="11676" spans="1:7" x14ac:dyDescent="0.2">
      <c r="A11676" s="6" t="s">
        <v>209</v>
      </c>
      <c r="B11676" s="6" t="s">
        <v>194</v>
      </c>
      <c r="C11676" s="6" t="s">
        <v>166</v>
      </c>
      <c r="D11676">
        <v>23.188493000000001</v>
      </c>
      <c r="E11676" s="6" t="s">
        <v>72</v>
      </c>
      <c r="F11676" s="6" t="s">
        <v>71</v>
      </c>
      <c r="G11676">
        <v>20260723</v>
      </c>
    </row>
    <row r="11677" spans="1:7" x14ac:dyDescent="0.2">
      <c r="A11677" s="6" t="s">
        <v>209</v>
      </c>
      <c r="B11677" s="6" t="s">
        <v>194</v>
      </c>
      <c r="C11677" s="6" t="s">
        <v>166</v>
      </c>
      <c r="D11677">
        <v>1.8032049999999999</v>
      </c>
      <c r="E11677" s="6" t="s">
        <v>74</v>
      </c>
      <c r="F11677" s="6" t="s">
        <v>73</v>
      </c>
      <c r="G11677">
        <v>20260723</v>
      </c>
    </row>
    <row r="11678" spans="1:7" x14ac:dyDescent="0.2">
      <c r="A11678" s="6" t="s">
        <v>209</v>
      </c>
      <c r="B11678" s="6" t="s">
        <v>194</v>
      </c>
      <c r="C11678" s="6" t="s">
        <v>166</v>
      </c>
      <c r="D11678">
        <v>7.2177740000000004</v>
      </c>
      <c r="E11678" s="6" t="s">
        <v>76</v>
      </c>
      <c r="F11678" s="6" t="s">
        <v>75</v>
      </c>
      <c r="G11678">
        <v>20260723</v>
      </c>
    </row>
    <row r="11679" spans="1:7" x14ac:dyDescent="0.2">
      <c r="A11679" s="6" t="s">
        <v>209</v>
      </c>
      <c r="B11679" s="6" t="s">
        <v>194</v>
      </c>
      <c r="C11679" s="6" t="s">
        <v>166</v>
      </c>
      <c r="D11679">
        <v>5.9119609999999998</v>
      </c>
      <c r="E11679" s="6" t="s">
        <v>78</v>
      </c>
      <c r="F11679" s="6" t="s">
        <v>77</v>
      </c>
      <c r="G11679">
        <v>20260723</v>
      </c>
    </row>
    <row r="11680" spans="1:7" x14ac:dyDescent="0.2">
      <c r="A11680" s="6" t="s">
        <v>209</v>
      </c>
      <c r="B11680" s="6" t="s">
        <v>194</v>
      </c>
      <c r="C11680" s="6" t="s">
        <v>166</v>
      </c>
      <c r="D11680">
        <v>1.3058129999999999</v>
      </c>
      <c r="E11680" s="6" t="s">
        <v>80</v>
      </c>
      <c r="F11680" s="6" t="s">
        <v>79</v>
      </c>
      <c r="G11680">
        <v>20260723</v>
      </c>
    </row>
    <row r="11681" spans="1:7" x14ac:dyDescent="0.2">
      <c r="A11681" s="6" t="s">
        <v>209</v>
      </c>
      <c r="B11681" s="6" t="s">
        <v>194</v>
      </c>
      <c r="C11681" s="6" t="s">
        <v>166</v>
      </c>
      <c r="D11681">
        <v>0</v>
      </c>
      <c r="E11681" s="6" t="s">
        <v>82</v>
      </c>
      <c r="F11681" s="6" t="s">
        <v>81</v>
      </c>
      <c r="G11681">
        <v>20260723</v>
      </c>
    </row>
    <row r="11682" spans="1:7" x14ac:dyDescent="0.2">
      <c r="A11682" s="6" t="s">
        <v>209</v>
      </c>
      <c r="B11682" s="6" t="s">
        <v>194</v>
      </c>
      <c r="C11682" s="6" t="s">
        <v>166</v>
      </c>
      <c r="D11682">
        <v>0</v>
      </c>
      <c r="E11682" s="6" t="s">
        <v>84</v>
      </c>
      <c r="F11682" s="6" t="s">
        <v>83</v>
      </c>
      <c r="G11682">
        <v>20260723</v>
      </c>
    </row>
    <row r="11683" spans="1:7" x14ac:dyDescent="0.2">
      <c r="A11683" s="6" t="s">
        <v>209</v>
      </c>
      <c r="B11683" s="6" t="s">
        <v>194</v>
      </c>
      <c r="C11683" s="6" t="s">
        <v>166</v>
      </c>
      <c r="D11683">
        <v>168.38566299999999</v>
      </c>
      <c r="E11683" s="6" t="s">
        <v>86</v>
      </c>
      <c r="F11683" s="6" t="s">
        <v>85</v>
      </c>
      <c r="G11683">
        <v>20260723</v>
      </c>
    </row>
    <row r="11684" spans="1:7" x14ac:dyDescent="0.2">
      <c r="A11684" s="6" t="s">
        <v>209</v>
      </c>
      <c r="B11684" s="6" t="s">
        <v>194</v>
      </c>
      <c r="C11684" s="6" t="s">
        <v>166</v>
      </c>
      <c r="D11684">
        <v>4.3723539999999996</v>
      </c>
      <c r="E11684" s="6" t="s">
        <v>88</v>
      </c>
      <c r="F11684" s="6" t="s">
        <v>87</v>
      </c>
      <c r="G11684">
        <v>20260723</v>
      </c>
    </row>
    <row r="11685" spans="1:7" x14ac:dyDescent="0.2">
      <c r="A11685" s="6" t="s">
        <v>209</v>
      </c>
      <c r="B11685" s="6" t="s">
        <v>194</v>
      </c>
      <c r="C11685" s="6" t="s">
        <v>166</v>
      </c>
      <c r="D11685">
        <v>7.4697339999999999</v>
      </c>
      <c r="E11685" s="6" t="s">
        <v>90</v>
      </c>
      <c r="F11685" s="6" t="s">
        <v>89</v>
      </c>
      <c r="G11685">
        <v>20260723</v>
      </c>
    </row>
    <row r="11686" spans="1:7" x14ac:dyDescent="0.2">
      <c r="A11686" s="6" t="s">
        <v>209</v>
      </c>
      <c r="B11686" s="6" t="s">
        <v>194</v>
      </c>
      <c r="C11686" s="6" t="s">
        <v>166</v>
      </c>
      <c r="D11686">
        <v>1.4781010000000001</v>
      </c>
      <c r="E11686" s="6" t="s">
        <v>92</v>
      </c>
      <c r="F11686" s="6" t="s">
        <v>91</v>
      </c>
      <c r="G11686">
        <v>20260723</v>
      </c>
    </row>
    <row r="11687" spans="1:7" x14ac:dyDescent="0.2">
      <c r="A11687" s="6" t="s">
        <v>209</v>
      </c>
      <c r="B11687" s="6" t="s">
        <v>194</v>
      </c>
      <c r="C11687" s="6" t="s">
        <v>166</v>
      </c>
      <c r="D11687">
        <v>0</v>
      </c>
      <c r="E11687" s="6" t="s">
        <v>94</v>
      </c>
      <c r="F11687" s="6" t="s">
        <v>93</v>
      </c>
      <c r="G11687">
        <v>20260723</v>
      </c>
    </row>
    <row r="11688" spans="1:7" x14ac:dyDescent="0.2">
      <c r="A11688" s="6" t="s">
        <v>209</v>
      </c>
      <c r="B11688" s="6" t="s">
        <v>194</v>
      </c>
      <c r="C11688" s="6" t="s">
        <v>166</v>
      </c>
      <c r="D11688">
        <v>44.354272000000002</v>
      </c>
      <c r="E11688" s="6" t="s">
        <v>96</v>
      </c>
      <c r="F11688" s="6" t="s">
        <v>95</v>
      </c>
      <c r="G11688">
        <v>20260723</v>
      </c>
    </row>
    <row r="11689" spans="1:7" x14ac:dyDescent="0.2">
      <c r="A11689" s="6" t="s">
        <v>209</v>
      </c>
      <c r="B11689" s="6" t="s">
        <v>194</v>
      </c>
      <c r="C11689" s="6" t="s">
        <v>166</v>
      </c>
      <c r="D11689">
        <v>18.582972000000002</v>
      </c>
      <c r="E11689" s="6" t="s">
        <v>98</v>
      </c>
      <c r="F11689" s="6" t="s">
        <v>97</v>
      </c>
      <c r="G11689">
        <v>20260723</v>
      </c>
    </row>
    <row r="11690" spans="1:7" x14ac:dyDescent="0.2">
      <c r="A11690" s="6" t="s">
        <v>209</v>
      </c>
      <c r="B11690" s="6" t="s">
        <v>194</v>
      </c>
      <c r="C11690" s="6" t="s">
        <v>166</v>
      </c>
      <c r="D11690">
        <v>1737.5008800000001</v>
      </c>
      <c r="E11690" s="6" t="s">
        <v>100</v>
      </c>
      <c r="F11690" s="6" t="s">
        <v>99</v>
      </c>
      <c r="G11690">
        <v>20260723</v>
      </c>
    </row>
    <row r="11691" spans="1:7" x14ac:dyDescent="0.2">
      <c r="A11691" s="6" t="s">
        <v>209</v>
      </c>
      <c r="B11691" s="6" t="s">
        <v>194</v>
      </c>
      <c r="C11691" s="6" t="s">
        <v>166</v>
      </c>
      <c r="E11691" s="6" t="s">
        <v>102</v>
      </c>
      <c r="F11691" s="6" t="s">
        <v>101</v>
      </c>
      <c r="G11691">
        <v>20260723</v>
      </c>
    </row>
    <row r="11692" spans="1:7" x14ac:dyDescent="0.2">
      <c r="A11692" s="6" t="s">
        <v>209</v>
      </c>
      <c r="B11692" s="6" t="s">
        <v>194</v>
      </c>
      <c r="C11692" s="6" t="s">
        <v>166</v>
      </c>
      <c r="D11692">
        <v>883.95485199999996</v>
      </c>
      <c r="E11692" s="6" t="s">
        <v>167</v>
      </c>
      <c r="F11692" s="6" t="s">
        <v>103</v>
      </c>
      <c r="G11692">
        <v>20260723</v>
      </c>
    </row>
    <row r="11693" spans="1:7" x14ac:dyDescent="0.2">
      <c r="A11693" s="6" t="s">
        <v>209</v>
      </c>
      <c r="B11693" s="6" t="s">
        <v>194</v>
      </c>
      <c r="C11693" s="6" t="s">
        <v>166</v>
      </c>
      <c r="D11693">
        <v>763.77016800000001</v>
      </c>
      <c r="E11693" s="6" t="s">
        <v>168</v>
      </c>
      <c r="F11693" s="6" t="s">
        <v>104</v>
      </c>
      <c r="G11693">
        <v>20260723</v>
      </c>
    </row>
    <row r="11694" spans="1:7" x14ac:dyDescent="0.2">
      <c r="A11694" s="6" t="s">
        <v>209</v>
      </c>
      <c r="B11694" s="6" t="s">
        <v>194</v>
      </c>
      <c r="C11694" s="6" t="s">
        <v>166</v>
      </c>
      <c r="D11694">
        <v>0</v>
      </c>
      <c r="E11694" s="6" t="s">
        <v>106</v>
      </c>
      <c r="F11694" s="6" t="s">
        <v>105</v>
      </c>
      <c r="G11694">
        <v>20260723</v>
      </c>
    </row>
    <row r="11695" spans="1:7" x14ac:dyDescent="0.2">
      <c r="A11695" s="6" t="s">
        <v>209</v>
      </c>
      <c r="B11695" s="6" t="s">
        <v>194</v>
      </c>
      <c r="C11695" s="6" t="s">
        <v>166</v>
      </c>
      <c r="D11695">
        <v>741.87440900000001</v>
      </c>
      <c r="E11695" s="6" t="s">
        <v>108</v>
      </c>
      <c r="F11695" s="6" t="s">
        <v>107</v>
      </c>
      <c r="G11695">
        <v>20260723</v>
      </c>
    </row>
    <row r="11696" spans="1:7" x14ac:dyDescent="0.2">
      <c r="A11696" s="6" t="s">
        <v>209</v>
      </c>
      <c r="B11696" s="6" t="s">
        <v>194</v>
      </c>
      <c r="C11696" s="6" t="s">
        <v>166</v>
      </c>
      <c r="D11696">
        <v>21.895759000000002</v>
      </c>
      <c r="E11696" s="6" t="s">
        <v>110</v>
      </c>
      <c r="F11696" s="6" t="s">
        <v>109</v>
      </c>
      <c r="G11696">
        <v>20260723</v>
      </c>
    </row>
    <row r="11697" spans="1:7" x14ac:dyDescent="0.2">
      <c r="A11697" s="6" t="s">
        <v>209</v>
      </c>
      <c r="B11697" s="6" t="s">
        <v>194</v>
      </c>
      <c r="C11697" s="6" t="s">
        <v>166</v>
      </c>
      <c r="D11697">
        <v>120.184684</v>
      </c>
      <c r="E11697" s="6" t="s">
        <v>112</v>
      </c>
      <c r="F11697" s="6" t="s">
        <v>111</v>
      </c>
      <c r="G11697">
        <v>20260723</v>
      </c>
    </row>
    <row r="11698" spans="1:7" x14ac:dyDescent="0.2">
      <c r="A11698" s="6" t="s">
        <v>209</v>
      </c>
      <c r="B11698" s="6" t="s">
        <v>194</v>
      </c>
      <c r="C11698" s="6" t="s">
        <v>166</v>
      </c>
      <c r="D11698">
        <v>0</v>
      </c>
      <c r="E11698" s="6" t="s">
        <v>106</v>
      </c>
      <c r="F11698" s="6" t="s">
        <v>113</v>
      </c>
      <c r="G11698">
        <v>20260723</v>
      </c>
    </row>
    <row r="11699" spans="1:7" x14ac:dyDescent="0.2">
      <c r="A11699" s="6" t="s">
        <v>209</v>
      </c>
      <c r="B11699" s="6" t="s">
        <v>194</v>
      </c>
      <c r="C11699" s="6" t="s">
        <v>166</v>
      </c>
      <c r="D11699">
        <v>116.25711</v>
      </c>
      <c r="E11699" s="6" t="s">
        <v>108</v>
      </c>
      <c r="F11699" s="6" t="s">
        <v>114</v>
      </c>
      <c r="G11699">
        <v>20260723</v>
      </c>
    </row>
    <row r="11700" spans="1:7" x14ac:dyDescent="0.2">
      <c r="A11700" s="6" t="s">
        <v>209</v>
      </c>
      <c r="B11700" s="6" t="s">
        <v>194</v>
      </c>
      <c r="C11700" s="6" t="s">
        <v>166</v>
      </c>
      <c r="D11700">
        <v>3.9275739999999999</v>
      </c>
      <c r="E11700" s="6" t="s">
        <v>110</v>
      </c>
      <c r="F11700" s="6" t="s">
        <v>115</v>
      </c>
      <c r="G11700">
        <v>20260723</v>
      </c>
    </row>
    <row r="11701" spans="1:7" x14ac:dyDescent="0.2">
      <c r="A11701" s="6" t="s">
        <v>209</v>
      </c>
      <c r="B11701" s="6" t="s">
        <v>194</v>
      </c>
      <c r="C11701" s="6" t="s">
        <v>166</v>
      </c>
      <c r="D11701">
        <v>33.350769</v>
      </c>
      <c r="E11701" s="6" t="s">
        <v>117</v>
      </c>
      <c r="F11701" s="6" t="s">
        <v>116</v>
      </c>
      <c r="G11701">
        <v>20260723</v>
      </c>
    </row>
    <row r="11702" spans="1:7" x14ac:dyDescent="0.2">
      <c r="A11702" s="6" t="s">
        <v>209</v>
      </c>
      <c r="B11702" s="6" t="s">
        <v>194</v>
      </c>
      <c r="C11702" s="6" t="s">
        <v>166</v>
      </c>
      <c r="D11702">
        <v>23.611734999999999</v>
      </c>
      <c r="E11702" s="6" t="s">
        <v>119</v>
      </c>
      <c r="F11702" s="6" t="s">
        <v>118</v>
      </c>
      <c r="G11702">
        <v>20260723</v>
      </c>
    </row>
    <row r="11703" spans="1:7" x14ac:dyDescent="0.2">
      <c r="A11703" s="6" t="s">
        <v>209</v>
      </c>
      <c r="B11703" s="6" t="s">
        <v>194</v>
      </c>
      <c r="C11703" s="6" t="s">
        <v>166</v>
      </c>
      <c r="D11703">
        <v>0</v>
      </c>
      <c r="E11703" s="6" t="s">
        <v>106</v>
      </c>
      <c r="F11703" s="6" t="s">
        <v>120</v>
      </c>
      <c r="G11703">
        <v>20260723</v>
      </c>
    </row>
    <row r="11704" spans="1:7" x14ac:dyDescent="0.2">
      <c r="A11704" s="6" t="s">
        <v>209</v>
      </c>
      <c r="B11704" s="6" t="s">
        <v>194</v>
      </c>
      <c r="C11704" s="6" t="s">
        <v>166</v>
      </c>
      <c r="D11704">
        <v>22.576644000000002</v>
      </c>
      <c r="E11704" s="6" t="s">
        <v>108</v>
      </c>
      <c r="F11704" s="6" t="s">
        <v>121</v>
      </c>
      <c r="G11704">
        <v>20260723</v>
      </c>
    </row>
    <row r="11705" spans="1:7" x14ac:dyDescent="0.2">
      <c r="A11705" s="6" t="s">
        <v>209</v>
      </c>
      <c r="B11705" s="6" t="s">
        <v>194</v>
      </c>
      <c r="C11705" s="6" t="s">
        <v>166</v>
      </c>
      <c r="D11705">
        <v>1.035091</v>
      </c>
      <c r="E11705" s="6" t="s">
        <v>110</v>
      </c>
      <c r="F11705" s="6" t="s">
        <v>122</v>
      </c>
      <c r="G11705">
        <v>20260723</v>
      </c>
    </row>
    <row r="11706" spans="1:7" x14ac:dyDescent="0.2">
      <c r="A11706" s="6" t="s">
        <v>209</v>
      </c>
      <c r="B11706" s="6" t="s">
        <v>194</v>
      </c>
      <c r="C11706" s="6" t="s">
        <v>166</v>
      </c>
      <c r="D11706">
        <v>9.7390340000000002</v>
      </c>
      <c r="E11706" s="6" t="s">
        <v>169</v>
      </c>
      <c r="F11706" s="6" t="s">
        <v>123</v>
      </c>
      <c r="G11706">
        <v>20260723</v>
      </c>
    </row>
    <row r="11707" spans="1:7" x14ac:dyDescent="0.2">
      <c r="A11707" s="6" t="s">
        <v>209</v>
      </c>
      <c r="B11707" s="6" t="s">
        <v>194</v>
      </c>
      <c r="C11707" s="6" t="s">
        <v>166</v>
      </c>
      <c r="D11707">
        <v>0</v>
      </c>
      <c r="E11707" s="6" t="s">
        <v>106</v>
      </c>
      <c r="F11707" s="6" t="s">
        <v>124</v>
      </c>
      <c r="G11707">
        <v>20260723</v>
      </c>
    </row>
    <row r="11708" spans="1:7" x14ac:dyDescent="0.2">
      <c r="A11708" s="6" t="s">
        <v>209</v>
      </c>
      <c r="B11708" s="6" t="s">
        <v>194</v>
      </c>
      <c r="C11708" s="6" t="s">
        <v>166</v>
      </c>
      <c r="D11708">
        <v>8.6102530000000002</v>
      </c>
      <c r="E11708" s="6" t="s">
        <v>108</v>
      </c>
      <c r="F11708" s="6" t="s">
        <v>125</v>
      </c>
      <c r="G11708">
        <v>20260723</v>
      </c>
    </row>
    <row r="11709" spans="1:7" x14ac:dyDescent="0.2">
      <c r="A11709" s="6" t="s">
        <v>209</v>
      </c>
      <c r="B11709" s="6" t="s">
        <v>194</v>
      </c>
      <c r="C11709" s="6" t="s">
        <v>166</v>
      </c>
      <c r="D11709">
        <v>1.128781</v>
      </c>
      <c r="E11709" s="6" t="s">
        <v>110</v>
      </c>
      <c r="F11709" s="6" t="s">
        <v>126</v>
      </c>
      <c r="G11709">
        <v>20260723</v>
      </c>
    </row>
    <row r="11710" spans="1:7" x14ac:dyDescent="0.2">
      <c r="A11710" s="6" t="s">
        <v>209</v>
      </c>
      <c r="B11710" s="6" t="s">
        <v>194</v>
      </c>
      <c r="C11710" s="6" t="s">
        <v>166</v>
      </c>
      <c r="D11710">
        <v>46.606527</v>
      </c>
      <c r="E11710" s="6" t="s">
        <v>170</v>
      </c>
      <c r="F11710" s="6" t="s">
        <v>127</v>
      </c>
      <c r="G11710">
        <v>20260723</v>
      </c>
    </row>
    <row r="11711" spans="1:7" x14ac:dyDescent="0.2">
      <c r="A11711" s="6" t="s">
        <v>209</v>
      </c>
      <c r="B11711" s="6" t="s">
        <v>194</v>
      </c>
      <c r="C11711" s="6" t="s">
        <v>166</v>
      </c>
      <c r="D11711">
        <v>45.290132999999997</v>
      </c>
      <c r="E11711" s="6" t="s">
        <v>106</v>
      </c>
      <c r="F11711" s="6" t="s">
        <v>128</v>
      </c>
      <c r="G11711">
        <v>20260723</v>
      </c>
    </row>
    <row r="11712" spans="1:7" x14ac:dyDescent="0.2">
      <c r="A11712" s="6" t="s">
        <v>209</v>
      </c>
      <c r="B11712" s="6" t="s">
        <v>194</v>
      </c>
      <c r="C11712" s="6" t="s">
        <v>166</v>
      </c>
      <c r="D11712">
        <v>1.3163899999999999</v>
      </c>
      <c r="E11712" s="6" t="s">
        <v>108</v>
      </c>
      <c r="F11712" s="6" t="s">
        <v>129</v>
      </c>
      <c r="G11712">
        <v>20260723</v>
      </c>
    </row>
    <row r="11713" spans="1:7" x14ac:dyDescent="0.2">
      <c r="A11713" s="6" t="s">
        <v>209</v>
      </c>
      <c r="B11713" s="6" t="s">
        <v>194</v>
      </c>
      <c r="C11713" s="6" t="s">
        <v>166</v>
      </c>
      <c r="D11713">
        <v>3.9999999999999998E-6</v>
      </c>
      <c r="E11713" s="6" t="s">
        <v>110</v>
      </c>
      <c r="F11713" s="6" t="s">
        <v>130</v>
      </c>
      <c r="G11713">
        <v>20260723</v>
      </c>
    </row>
    <row r="11714" spans="1:7" x14ac:dyDescent="0.2">
      <c r="A11714" s="6" t="s">
        <v>209</v>
      </c>
      <c r="B11714" s="6" t="s">
        <v>194</v>
      </c>
      <c r="C11714" s="6" t="s">
        <v>166</v>
      </c>
      <c r="E11714" s="6" t="s">
        <v>132</v>
      </c>
      <c r="F11714" s="6" t="s">
        <v>131</v>
      </c>
      <c r="G11714">
        <v>20260723</v>
      </c>
    </row>
    <row r="11715" spans="1:7" x14ac:dyDescent="0.2">
      <c r="A11715" s="6" t="s">
        <v>209</v>
      </c>
      <c r="B11715" s="6" t="s">
        <v>194</v>
      </c>
      <c r="C11715" s="6" t="s">
        <v>166</v>
      </c>
      <c r="D11715">
        <v>0</v>
      </c>
      <c r="E11715" s="6" t="s">
        <v>134</v>
      </c>
      <c r="F11715" s="6" t="s">
        <v>133</v>
      </c>
      <c r="G11715">
        <v>20260723</v>
      </c>
    </row>
    <row r="11716" spans="1:7" x14ac:dyDescent="0.2">
      <c r="A11716" s="6" t="s">
        <v>209</v>
      </c>
      <c r="B11716" s="6" t="s">
        <v>194</v>
      </c>
      <c r="C11716" s="6" t="s">
        <v>166</v>
      </c>
      <c r="D11716">
        <v>5.746378</v>
      </c>
      <c r="E11716" s="6" t="s">
        <v>136</v>
      </c>
      <c r="F11716" s="6" t="s">
        <v>135</v>
      </c>
      <c r="G11716">
        <v>20260723</v>
      </c>
    </row>
    <row r="11717" spans="1:7" x14ac:dyDescent="0.2">
      <c r="A11717" s="6" t="s">
        <v>209</v>
      </c>
      <c r="B11717" s="6" t="s">
        <v>194</v>
      </c>
      <c r="C11717" s="6" t="s">
        <v>166</v>
      </c>
      <c r="D11717">
        <v>0</v>
      </c>
      <c r="E11717" s="6" t="s">
        <v>138</v>
      </c>
      <c r="F11717" s="6" t="s">
        <v>137</v>
      </c>
      <c r="G11717">
        <v>20260723</v>
      </c>
    </row>
    <row r="11718" spans="1:7" x14ac:dyDescent="0.2">
      <c r="A11718" s="6" t="s">
        <v>209</v>
      </c>
      <c r="B11718" s="6" t="s">
        <v>194</v>
      </c>
      <c r="C11718" s="6" t="s">
        <v>166</v>
      </c>
      <c r="D11718">
        <v>0</v>
      </c>
      <c r="E11718" s="6" t="s">
        <v>140</v>
      </c>
      <c r="F11718" s="6" t="s">
        <v>139</v>
      </c>
      <c r="G11718">
        <v>20260723</v>
      </c>
    </row>
    <row r="11719" spans="1:7" x14ac:dyDescent="0.2">
      <c r="A11719" s="6" t="s">
        <v>209</v>
      </c>
      <c r="B11719" s="6" t="s">
        <v>194</v>
      </c>
      <c r="C11719" s="6" t="s">
        <v>166</v>
      </c>
      <c r="D11719">
        <v>8.1732180000000003</v>
      </c>
      <c r="E11719" s="6" t="s">
        <v>142</v>
      </c>
      <c r="F11719" s="6" t="s">
        <v>141</v>
      </c>
      <c r="G11719">
        <v>20260723</v>
      </c>
    </row>
    <row r="11720" spans="1:7" x14ac:dyDescent="0.2">
      <c r="A11720" s="6" t="s">
        <v>209</v>
      </c>
      <c r="B11720" s="6" t="s">
        <v>194</v>
      </c>
      <c r="C11720" s="6" t="s">
        <v>166</v>
      </c>
      <c r="D11720">
        <v>0</v>
      </c>
      <c r="E11720" s="6" t="s">
        <v>52</v>
      </c>
      <c r="F11720" s="6" t="s">
        <v>143</v>
      </c>
      <c r="G11720">
        <v>20260723</v>
      </c>
    </row>
    <row r="11721" spans="1:7" x14ac:dyDescent="0.2">
      <c r="A11721" s="6" t="s">
        <v>209</v>
      </c>
      <c r="B11721" s="6" t="s">
        <v>194</v>
      </c>
      <c r="C11721" s="6" t="s">
        <v>166</v>
      </c>
      <c r="D11721">
        <v>0</v>
      </c>
      <c r="E11721" s="6" t="s">
        <v>145</v>
      </c>
      <c r="F11721" s="6" t="s">
        <v>144</v>
      </c>
      <c r="G11721">
        <v>20260723</v>
      </c>
    </row>
    <row r="11722" spans="1:7" x14ac:dyDescent="0.2">
      <c r="A11722" s="6" t="s">
        <v>209</v>
      </c>
      <c r="B11722" s="6" t="s">
        <v>194</v>
      </c>
      <c r="C11722" s="6" t="s">
        <v>166</v>
      </c>
      <c r="D11722">
        <v>2.7217180000000001</v>
      </c>
      <c r="E11722" s="6" t="s">
        <v>147</v>
      </c>
      <c r="F11722" s="6" t="s">
        <v>146</v>
      </c>
      <c r="G11722">
        <v>20260723</v>
      </c>
    </row>
    <row r="11723" spans="1:7" x14ac:dyDescent="0.2">
      <c r="A11723" s="6" t="s">
        <v>209</v>
      </c>
      <c r="B11723" s="6" t="s">
        <v>194</v>
      </c>
      <c r="C11723" s="6" t="s">
        <v>166</v>
      </c>
      <c r="D11723">
        <v>34.667825999999998</v>
      </c>
      <c r="E11723" s="6" t="s">
        <v>149</v>
      </c>
      <c r="F11723" s="6" t="s">
        <v>148</v>
      </c>
      <c r="G11723">
        <v>20260723</v>
      </c>
    </row>
    <row r="11724" spans="1:7" x14ac:dyDescent="0.2">
      <c r="A11724" s="6" t="s">
        <v>209</v>
      </c>
      <c r="B11724" s="6" t="s">
        <v>194</v>
      </c>
      <c r="C11724" s="6" t="s">
        <v>166</v>
      </c>
      <c r="D11724">
        <v>3.9854750000000001</v>
      </c>
      <c r="E11724" s="6" t="s">
        <v>151</v>
      </c>
      <c r="F11724" s="6" t="s">
        <v>150</v>
      </c>
      <c r="G11724">
        <v>20260723</v>
      </c>
    </row>
    <row r="11725" spans="1:7" x14ac:dyDescent="0.2">
      <c r="A11725" s="6" t="s">
        <v>209</v>
      </c>
      <c r="B11725" s="6" t="s">
        <v>194</v>
      </c>
      <c r="C11725" s="6" t="s">
        <v>166</v>
      </c>
      <c r="D11725">
        <v>16.063265999999999</v>
      </c>
      <c r="E11725" s="6" t="s">
        <v>153</v>
      </c>
      <c r="F11725" s="6" t="s">
        <v>152</v>
      </c>
      <c r="G11725">
        <v>20260723</v>
      </c>
    </row>
    <row r="11726" spans="1:7" x14ac:dyDescent="0.2">
      <c r="A11726" s="6" t="s">
        <v>209</v>
      </c>
      <c r="B11726" s="6" t="s">
        <v>194</v>
      </c>
      <c r="C11726" s="6" t="s">
        <v>166</v>
      </c>
      <c r="D11726">
        <v>35.350422000000002</v>
      </c>
      <c r="E11726" s="6" t="s">
        <v>155</v>
      </c>
      <c r="F11726" s="6" t="s">
        <v>154</v>
      </c>
      <c r="G11726">
        <v>20260723</v>
      </c>
    </row>
    <row r="11727" spans="1:7" x14ac:dyDescent="0.2">
      <c r="A11727" s="6" t="s">
        <v>209</v>
      </c>
      <c r="B11727" s="6" t="s">
        <v>194</v>
      </c>
      <c r="C11727" s="6" t="s">
        <v>166</v>
      </c>
      <c r="D11727">
        <v>0</v>
      </c>
      <c r="E11727" s="6" t="s">
        <v>157</v>
      </c>
      <c r="F11727" s="6" t="s">
        <v>156</v>
      </c>
      <c r="G11727">
        <v>20260723</v>
      </c>
    </row>
    <row r="11728" spans="1:7" x14ac:dyDescent="0.2">
      <c r="A11728" s="6" t="s">
        <v>209</v>
      </c>
      <c r="B11728" s="6" t="s">
        <v>194</v>
      </c>
      <c r="C11728" s="6" t="s">
        <v>166</v>
      </c>
      <c r="D11728">
        <v>35.350422000000002</v>
      </c>
      <c r="E11728" s="6" t="s">
        <v>159</v>
      </c>
      <c r="F11728" s="6" t="s">
        <v>158</v>
      </c>
      <c r="G11728">
        <v>20260723</v>
      </c>
    </row>
    <row r="11729" spans="1:7" x14ac:dyDescent="0.2">
      <c r="A11729" s="6" t="s">
        <v>209</v>
      </c>
      <c r="B11729" s="6" t="s">
        <v>194</v>
      </c>
      <c r="C11729" s="6" t="s">
        <v>166</v>
      </c>
      <c r="D11729">
        <v>30.897134999999999</v>
      </c>
      <c r="E11729" s="6" t="s">
        <v>161</v>
      </c>
      <c r="F11729" s="6" t="s">
        <v>160</v>
      </c>
      <c r="G11729">
        <v>20260723</v>
      </c>
    </row>
    <row r="11730" spans="1:7" x14ac:dyDescent="0.2">
      <c r="A11730" s="6" t="s">
        <v>209</v>
      </c>
      <c r="B11730" s="6" t="s">
        <v>194</v>
      </c>
      <c r="C11730" s="6" t="s">
        <v>166</v>
      </c>
      <c r="D11730">
        <v>1101.517587</v>
      </c>
      <c r="E11730" s="6" t="s">
        <v>163</v>
      </c>
      <c r="F11730" s="6" t="s">
        <v>162</v>
      </c>
      <c r="G11730">
        <v>20260723</v>
      </c>
    </row>
    <row r="11731" spans="1:7" x14ac:dyDescent="0.2">
      <c r="A11731" s="6" t="s">
        <v>209</v>
      </c>
      <c r="B11731" s="6" t="s">
        <v>194</v>
      </c>
      <c r="C11731" s="6" t="s">
        <v>166</v>
      </c>
      <c r="D11731">
        <v>635.983293</v>
      </c>
      <c r="E11731" s="6" t="s">
        <v>165</v>
      </c>
      <c r="F11731" s="6" t="s">
        <v>164</v>
      </c>
      <c r="G11731">
        <v>20260723</v>
      </c>
    </row>
    <row r="11732" spans="1:7" x14ac:dyDescent="0.2">
      <c r="A11732" s="6" t="s">
        <v>209</v>
      </c>
      <c r="B11732" s="6" t="s">
        <v>195</v>
      </c>
      <c r="C11732" s="6" t="s">
        <v>166</v>
      </c>
      <c r="E11732" s="6" t="s">
        <v>12</v>
      </c>
      <c r="F11732" s="6" t="s">
        <v>11</v>
      </c>
      <c r="G11732">
        <v>20260723</v>
      </c>
    </row>
    <row r="11733" spans="1:7" x14ac:dyDescent="0.2">
      <c r="A11733" s="6" t="s">
        <v>209</v>
      </c>
      <c r="B11733" s="6" t="s">
        <v>195</v>
      </c>
      <c r="C11733" s="6" t="s">
        <v>166</v>
      </c>
      <c r="E11733" s="6" t="s">
        <v>16</v>
      </c>
      <c r="F11733" s="6" t="s">
        <v>15</v>
      </c>
      <c r="G11733">
        <v>20260723</v>
      </c>
    </row>
    <row r="11734" spans="1:7" x14ac:dyDescent="0.2">
      <c r="A11734" s="6" t="s">
        <v>209</v>
      </c>
      <c r="B11734" s="6" t="s">
        <v>195</v>
      </c>
      <c r="C11734" s="6" t="s">
        <v>166</v>
      </c>
      <c r="E11734" s="6" t="s">
        <v>18</v>
      </c>
      <c r="F11734" s="6" t="s">
        <v>17</v>
      </c>
      <c r="G11734">
        <v>20260723</v>
      </c>
    </row>
    <row r="11735" spans="1:7" x14ac:dyDescent="0.2">
      <c r="A11735" s="6" t="s">
        <v>209</v>
      </c>
      <c r="B11735" s="6" t="s">
        <v>195</v>
      </c>
      <c r="C11735" s="6" t="s">
        <v>166</v>
      </c>
      <c r="D11735">
        <v>0</v>
      </c>
      <c r="E11735" s="6" t="s">
        <v>20</v>
      </c>
      <c r="F11735" s="6" t="s">
        <v>19</v>
      </c>
      <c r="G11735">
        <v>20260723</v>
      </c>
    </row>
    <row r="11736" spans="1:7" x14ac:dyDescent="0.2">
      <c r="A11736" s="6" t="s">
        <v>209</v>
      </c>
      <c r="B11736" s="6" t="s">
        <v>195</v>
      </c>
      <c r="C11736" s="6" t="s">
        <v>166</v>
      </c>
      <c r="D11736">
        <v>0</v>
      </c>
      <c r="E11736" s="6" t="s">
        <v>22</v>
      </c>
      <c r="F11736" s="6" t="s">
        <v>21</v>
      </c>
      <c r="G11736">
        <v>20260723</v>
      </c>
    </row>
    <row r="11737" spans="1:7" x14ac:dyDescent="0.2">
      <c r="A11737" s="6" t="s">
        <v>209</v>
      </c>
      <c r="B11737" s="6" t="s">
        <v>195</v>
      </c>
      <c r="C11737" s="6" t="s">
        <v>166</v>
      </c>
      <c r="D11737">
        <v>0</v>
      </c>
      <c r="E11737" s="6" t="s">
        <v>24</v>
      </c>
      <c r="F11737" s="6" t="s">
        <v>23</v>
      </c>
      <c r="G11737">
        <v>20260723</v>
      </c>
    </row>
    <row r="11738" spans="1:7" x14ac:dyDescent="0.2">
      <c r="A11738" s="6" t="s">
        <v>209</v>
      </c>
      <c r="B11738" s="6" t="s">
        <v>195</v>
      </c>
      <c r="C11738" s="6" t="s">
        <v>166</v>
      </c>
      <c r="D11738">
        <v>11.696203000000001</v>
      </c>
      <c r="E11738" s="6" t="s">
        <v>26</v>
      </c>
      <c r="F11738" s="6" t="s">
        <v>25</v>
      </c>
      <c r="G11738">
        <v>20260723</v>
      </c>
    </row>
    <row r="11739" spans="1:7" x14ac:dyDescent="0.2">
      <c r="A11739" s="6" t="s">
        <v>209</v>
      </c>
      <c r="B11739" s="6" t="s">
        <v>195</v>
      </c>
      <c r="C11739" s="6" t="s">
        <v>166</v>
      </c>
      <c r="D11739">
        <v>1347.622756</v>
      </c>
      <c r="E11739" s="6" t="s">
        <v>28</v>
      </c>
      <c r="F11739" s="6" t="s">
        <v>27</v>
      </c>
      <c r="G11739">
        <v>20260723</v>
      </c>
    </row>
    <row r="11740" spans="1:7" x14ac:dyDescent="0.2">
      <c r="A11740" s="6" t="s">
        <v>209</v>
      </c>
      <c r="B11740" s="6" t="s">
        <v>195</v>
      </c>
      <c r="C11740" s="6" t="s">
        <v>166</v>
      </c>
      <c r="D11740">
        <v>0</v>
      </c>
      <c r="E11740" s="6" t="s">
        <v>30</v>
      </c>
      <c r="F11740" s="6" t="s">
        <v>29</v>
      </c>
      <c r="G11740">
        <v>20260723</v>
      </c>
    </row>
    <row r="11741" spans="1:7" x14ac:dyDescent="0.2">
      <c r="A11741" s="6" t="s">
        <v>209</v>
      </c>
      <c r="B11741" s="6" t="s">
        <v>195</v>
      </c>
      <c r="C11741" s="6" t="s">
        <v>166</v>
      </c>
      <c r="D11741">
        <v>63.197859999999999</v>
      </c>
      <c r="E11741" s="6" t="s">
        <v>32</v>
      </c>
      <c r="F11741" s="6" t="s">
        <v>31</v>
      </c>
      <c r="G11741">
        <v>20260723</v>
      </c>
    </row>
    <row r="11742" spans="1:7" x14ac:dyDescent="0.2">
      <c r="A11742" s="6" t="s">
        <v>209</v>
      </c>
      <c r="B11742" s="6" t="s">
        <v>195</v>
      </c>
      <c r="C11742" s="6" t="s">
        <v>166</v>
      </c>
      <c r="D11742">
        <v>368.25390800000002</v>
      </c>
      <c r="E11742" s="6" t="s">
        <v>34</v>
      </c>
      <c r="F11742" s="6" t="s">
        <v>33</v>
      </c>
      <c r="G11742">
        <v>20260723</v>
      </c>
    </row>
    <row r="11743" spans="1:7" x14ac:dyDescent="0.2">
      <c r="A11743" s="6" t="s">
        <v>209</v>
      </c>
      <c r="B11743" s="6" t="s">
        <v>195</v>
      </c>
      <c r="C11743" s="6" t="s">
        <v>166</v>
      </c>
      <c r="D11743">
        <v>274.93852500000003</v>
      </c>
      <c r="E11743" s="6" t="s">
        <v>36</v>
      </c>
      <c r="F11743" s="6" t="s">
        <v>35</v>
      </c>
      <c r="G11743">
        <v>20260723</v>
      </c>
    </row>
    <row r="11744" spans="1:7" x14ac:dyDescent="0.2">
      <c r="A11744" s="6" t="s">
        <v>209</v>
      </c>
      <c r="B11744" s="6" t="s">
        <v>195</v>
      </c>
      <c r="C11744" s="6" t="s">
        <v>166</v>
      </c>
      <c r="D11744">
        <v>93.315382</v>
      </c>
      <c r="E11744" s="6" t="s">
        <v>38</v>
      </c>
      <c r="F11744" s="6" t="s">
        <v>37</v>
      </c>
      <c r="G11744">
        <v>20260723</v>
      </c>
    </row>
    <row r="11745" spans="1:7" x14ac:dyDescent="0.2">
      <c r="A11745" s="6" t="s">
        <v>209</v>
      </c>
      <c r="B11745" s="6" t="s">
        <v>195</v>
      </c>
      <c r="C11745" s="6" t="s">
        <v>166</v>
      </c>
      <c r="D11745">
        <v>770.54548499999999</v>
      </c>
      <c r="E11745" s="6" t="s">
        <v>40</v>
      </c>
      <c r="F11745" s="6" t="s">
        <v>39</v>
      </c>
      <c r="G11745">
        <v>20260723</v>
      </c>
    </row>
    <row r="11746" spans="1:7" x14ac:dyDescent="0.2">
      <c r="A11746" s="6" t="s">
        <v>209</v>
      </c>
      <c r="B11746" s="6" t="s">
        <v>195</v>
      </c>
      <c r="C11746" s="6" t="s">
        <v>166</v>
      </c>
      <c r="D11746">
        <v>379.41797200000002</v>
      </c>
      <c r="E11746" s="6" t="s">
        <v>42</v>
      </c>
      <c r="F11746" s="6" t="s">
        <v>41</v>
      </c>
      <c r="G11746">
        <v>20260723</v>
      </c>
    </row>
    <row r="11747" spans="1:7" x14ac:dyDescent="0.2">
      <c r="A11747" s="6" t="s">
        <v>209</v>
      </c>
      <c r="B11747" s="6" t="s">
        <v>195</v>
      </c>
      <c r="C11747" s="6" t="s">
        <v>166</v>
      </c>
      <c r="D11747">
        <v>391.12751300000002</v>
      </c>
      <c r="E11747" s="6" t="s">
        <v>44</v>
      </c>
      <c r="F11747" s="6" t="s">
        <v>43</v>
      </c>
      <c r="G11747">
        <v>20260723</v>
      </c>
    </row>
    <row r="11748" spans="1:7" x14ac:dyDescent="0.2">
      <c r="A11748" s="6" t="s">
        <v>209</v>
      </c>
      <c r="B11748" s="6" t="s">
        <v>195</v>
      </c>
      <c r="C11748" s="6" t="s">
        <v>166</v>
      </c>
      <c r="D11748">
        <v>0</v>
      </c>
      <c r="E11748" s="6" t="s">
        <v>46</v>
      </c>
      <c r="F11748" s="6" t="s">
        <v>45</v>
      </c>
      <c r="G11748">
        <v>20260723</v>
      </c>
    </row>
    <row r="11749" spans="1:7" x14ac:dyDescent="0.2">
      <c r="A11749" s="6" t="s">
        <v>209</v>
      </c>
      <c r="B11749" s="6" t="s">
        <v>195</v>
      </c>
      <c r="C11749" s="6" t="s">
        <v>166</v>
      </c>
      <c r="D11749">
        <v>0</v>
      </c>
      <c r="E11749" s="6" t="s">
        <v>48</v>
      </c>
      <c r="F11749" s="6" t="s">
        <v>47</v>
      </c>
      <c r="G11749">
        <v>20260723</v>
      </c>
    </row>
    <row r="11750" spans="1:7" x14ac:dyDescent="0.2">
      <c r="A11750" s="6" t="s">
        <v>209</v>
      </c>
      <c r="B11750" s="6" t="s">
        <v>195</v>
      </c>
      <c r="C11750" s="6" t="s">
        <v>166</v>
      </c>
      <c r="D11750">
        <v>142.65653499999999</v>
      </c>
      <c r="E11750" s="6" t="s">
        <v>50</v>
      </c>
      <c r="F11750" s="6" t="s">
        <v>49</v>
      </c>
      <c r="G11750">
        <v>20260723</v>
      </c>
    </row>
    <row r="11751" spans="1:7" x14ac:dyDescent="0.2">
      <c r="A11751" s="6" t="s">
        <v>209</v>
      </c>
      <c r="B11751" s="6" t="s">
        <v>195</v>
      </c>
      <c r="C11751" s="6" t="s">
        <v>166</v>
      </c>
      <c r="D11751">
        <v>2.4248379999999998</v>
      </c>
      <c r="E11751" s="6" t="s">
        <v>52</v>
      </c>
      <c r="F11751" s="6" t="s">
        <v>51</v>
      </c>
      <c r="G11751">
        <v>20260723</v>
      </c>
    </row>
    <row r="11752" spans="1:7" x14ac:dyDescent="0.2">
      <c r="A11752" s="6" t="s">
        <v>209</v>
      </c>
      <c r="B11752" s="6" t="s">
        <v>195</v>
      </c>
      <c r="C11752" s="6" t="s">
        <v>166</v>
      </c>
      <c r="D11752">
        <v>0.54412899999999997</v>
      </c>
      <c r="E11752" s="6" t="s">
        <v>54</v>
      </c>
      <c r="F11752" s="6" t="s">
        <v>53</v>
      </c>
      <c r="G11752">
        <v>20260723</v>
      </c>
    </row>
    <row r="11753" spans="1:7" x14ac:dyDescent="0.2">
      <c r="A11753" s="6" t="s">
        <v>209</v>
      </c>
      <c r="B11753" s="6" t="s">
        <v>195</v>
      </c>
      <c r="C11753" s="6" t="s">
        <v>166</v>
      </c>
      <c r="D11753">
        <v>0</v>
      </c>
      <c r="E11753" s="6" t="s">
        <v>56</v>
      </c>
      <c r="F11753" s="6" t="s">
        <v>55</v>
      </c>
      <c r="G11753">
        <v>20260723</v>
      </c>
    </row>
    <row r="11754" spans="1:7" x14ac:dyDescent="0.2">
      <c r="A11754" s="6" t="s">
        <v>209</v>
      </c>
      <c r="B11754" s="6" t="s">
        <v>195</v>
      </c>
      <c r="C11754" s="6" t="s">
        <v>166</v>
      </c>
      <c r="D11754">
        <v>43.202893000000003</v>
      </c>
      <c r="E11754" s="6" t="s">
        <v>58</v>
      </c>
      <c r="F11754" s="6" t="s">
        <v>57</v>
      </c>
      <c r="G11754">
        <v>20260723</v>
      </c>
    </row>
    <row r="11755" spans="1:7" x14ac:dyDescent="0.2">
      <c r="A11755" s="6" t="s">
        <v>209</v>
      </c>
      <c r="B11755" s="6" t="s">
        <v>195</v>
      </c>
      <c r="C11755" s="6" t="s">
        <v>166</v>
      </c>
      <c r="D11755">
        <v>15.158661</v>
      </c>
      <c r="E11755" s="6" t="s">
        <v>60</v>
      </c>
      <c r="F11755" s="6" t="s">
        <v>59</v>
      </c>
      <c r="G11755">
        <v>20260723</v>
      </c>
    </row>
    <row r="11756" spans="1:7" x14ac:dyDescent="0.2">
      <c r="A11756" s="6" t="s">
        <v>209</v>
      </c>
      <c r="B11756" s="6" t="s">
        <v>195</v>
      </c>
      <c r="C11756" s="6" t="s">
        <v>166</v>
      </c>
      <c r="D11756">
        <v>0</v>
      </c>
      <c r="E11756" s="6" t="s">
        <v>62</v>
      </c>
      <c r="F11756" s="6" t="s">
        <v>61</v>
      </c>
      <c r="G11756">
        <v>20260723</v>
      </c>
    </row>
    <row r="11757" spans="1:7" x14ac:dyDescent="0.2">
      <c r="A11757" s="6" t="s">
        <v>209</v>
      </c>
      <c r="B11757" s="6" t="s">
        <v>195</v>
      </c>
      <c r="C11757" s="6" t="s">
        <v>166</v>
      </c>
      <c r="D11757">
        <v>0</v>
      </c>
      <c r="E11757" s="6" t="s">
        <v>64</v>
      </c>
      <c r="F11757" s="6" t="s">
        <v>63</v>
      </c>
      <c r="G11757">
        <v>20260723</v>
      </c>
    </row>
    <row r="11758" spans="1:7" x14ac:dyDescent="0.2">
      <c r="A11758" s="6" t="s">
        <v>209</v>
      </c>
      <c r="B11758" s="6" t="s">
        <v>195</v>
      </c>
      <c r="C11758" s="6" t="s">
        <v>166</v>
      </c>
      <c r="D11758">
        <v>15.158661</v>
      </c>
      <c r="E11758" s="6" t="s">
        <v>66</v>
      </c>
      <c r="F11758" s="6" t="s">
        <v>65</v>
      </c>
      <c r="G11758">
        <v>20260723</v>
      </c>
    </row>
    <row r="11759" spans="1:7" x14ac:dyDescent="0.2">
      <c r="A11759" s="6" t="s">
        <v>209</v>
      </c>
      <c r="B11759" s="6" t="s">
        <v>195</v>
      </c>
      <c r="C11759" s="6" t="s">
        <v>166</v>
      </c>
      <c r="D11759">
        <v>37.064844999999998</v>
      </c>
      <c r="E11759" s="6" t="s">
        <v>68</v>
      </c>
      <c r="F11759" s="6" t="s">
        <v>67</v>
      </c>
      <c r="G11759">
        <v>20260723</v>
      </c>
    </row>
    <row r="11760" spans="1:7" x14ac:dyDescent="0.2">
      <c r="A11760" s="6" t="s">
        <v>209</v>
      </c>
      <c r="B11760" s="6" t="s">
        <v>195</v>
      </c>
      <c r="C11760" s="6" t="s">
        <v>166</v>
      </c>
      <c r="D11760">
        <v>29.286017999999999</v>
      </c>
      <c r="E11760" s="6" t="s">
        <v>70</v>
      </c>
      <c r="F11760" s="6" t="s">
        <v>69</v>
      </c>
      <c r="G11760">
        <v>20260723</v>
      </c>
    </row>
    <row r="11761" spans="1:7" x14ac:dyDescent="0.2">
      <c r="A11761" s="6" t="s">
        <v>209</v>
      </c>
      <c r="B11761" s="6" t="s">
        <v>195</v>
      </c>
      <c r="C11761" s="6" t="s">
        <v>166</v>
      </c>
      <c r="D11761">
        <v>26.663046000000001</v>
      </c>
      <c r="E11761" s="6" t="s">
        <v>72</v>
      </c>
      <c r="F11761" s="6" t="s">
        <v>71</v>
      </c>
      <c r="G11761">
        <v>20260723</v>
      </c>
    </row>
    <row r="11762" spans="1:7" x14ac:dyDescent="0.2">
      <c r="A11762" s="6" t="s">
        <v>209</v>
      </c>
      <c r="B11762" s="6" t="s">
        <v>195</v>
      </c>
      <c r="C11762" s="6" t="s">
        <v>166</v>
      </c>
      <c r="D11762">
        <v>2.6229710000000002</v>
      </c>
      <c r="E11762" s="6" t="s">
        <v>74</v>
      </c>
      <c r="F11762" s="6" t="s">
        <v>73</v>
      </c>
      <c r="G11762">
        <v>20260723</v>
      </c>
    </row>
    <row r="11763" spans="1:7" x14ac:dyDescent="0.2">
      <c r="A11763" s="6" t="s">
        <v>209</v>
      </c>
      <c r="B11763" s="6" t="s">
        <v>195</v>
      </c>
      <c r="C11763" s="6" t="s">
        <v>166</v>
      </c>
      <c r="D11763">
        <v>7.7788269999999997</v>
      </c>
      <c r="E11763" s="6" t="s">
        <v>76</v>
      </c>
      <c r="F11763" s="6" t="s">
        <v>75</v>
      </c>
      <c r="G11763">
        <v>20260723</v>
      </c>
    </row>
    <row r="11764" spans="1:7" x14ac:dyDescent="0.2">
      <c r="A11764" s="6" t="s">
        <v>209</v>
      </c>
      <c r="B11764" s="6" t="s">
        <v>195</v>
      </c>
      <c r="C11764" s="6" t="s">
        <v>166</v>
      </c>
      <c r="D11764">
        <v>6.552155</v>
      </c>
      <c r="E11764" s="6" t="s">
        <v>78</v>
      </c>
      <c r="F11764" s="6" t="s">
        <v>77</v>
      </c>
      <c r="G11764">
        <v>20260723</v>
      </c>
    </row>
    <row r="11765" spans="1:7" x14ac:dyDescent="0.2">
      <c r="A11765" s="6" t="s">
        <v>209</v>
      </c>
      <c r="B11765" s="6" t="s">
        <v>195</v>
      </c>
      <c r="C11765" s="6" t="s">
        <v>166</v>
      </c>
      <c r="D11765">
        <v>1.226672</v>
      </c>
      <c r="E11765" s="6" t="s">
        <v>80</v>
      </c>
      <c r="F11765" s="6" t="s">
        <v>79</v>
      </c>
      <c r="G11765">
        <v>20260723</v>
      </c>
    </row>
    <row r="11766" spans="1:7" x14ac:dyDescent="0.2">
      <c r="A11766" s="6" t="s">
        <v>209</v>
      </c>
      <c r="B11766" s="6" t="s">
        <v>195</v>
      </c>
      <c r="C11766" s="6" t="s">
        <v>166</v>
      </c>
      <c r="D11766">
        <v>0</v>
      </c>
      <c r="E11766" s="6" t="s">
        <v>82</v>
      </c>
      <c r="F11766" s="6" t="s">
        <v>81</v>
      </c>
      <c r="G11766">
        <v>20260723</v>
      </c>
    </row>
    <row r="11767" spans="1:7" x14ac:dyDescent="0.2">
      <c r="A11767" s="6" t="s">
        <v>209</v>
      </c>
      <c r="B11767" s="6" t="s">
        <v>195</v>
      </c>
      <c r="C11767" s="6" t="s">
        <v>166</v>
      </c>
      <c r="D11767">
        <v>0</v>
      </c>
      <c r="E11767" s="6" t="s">
        <v>84</v>
      </c>
      <c r="F11767" s="6" t="s">
        <v>83</v>
      </c>
      <c r="G11767">
        <v>20260723</v>
      </c>
    </row>
    <row r="11768" spans="1:7" x14ac:dyDescent="0.2">
      <c r="A11768" s="6" t="s">
        <v>209</v>
      </c>
      <c r="B11768" s="6" t="s">
        <v>195</v>
      </c>
      <c r="C11768" s="6" t="s">
        <v>166</v>
      </c>
      <c r="D11768">
        <v>177.35983200000001</v>
      </c>
      <c r="E11768" s="6" t="s">
        <v>86</v>
      </c>
      <c r="F11768" s="6" t="s">
        <v>85</v>
      </c>
      <c r="G11768">
        <v>20260723</v>
      </c>
    </row>
    <row r="11769" spans="1:7" x14ac:dyDescent="0.2">
      <c r="A11769" s="6" t="s">
        <v>209</v>
      </c>
      <c r="B11769" s="6" t="s">
        <v>195</v>
      </c>
      <c r="C11769" s="6" t="s">
        <v>166</v>
      </c>
      <c r="D11769">
        <v>4.8286189999999998</v>
      </c>
      <c r="E11769" s="6" t="s">
        <v>88</v>
      </c>
      <c r="F11769" s="6" t="s">
        <v>87</v>
      </c>
      <c r="G11769">
        <v>20260723</v>
      </c>
    </row>
    <row r="11770" spans="1:7" x14ac:dyDescent="0.2">
      <c r="A11770" s="6" t="s">
        <v>209</v>
      </c>
      <c r="B11770" s="6" t="s">
        <v>195</v>
      </c>
      <c r="C11770" s="6" t="s">
        <v>166</v>
      </c>
      <c r="D11770">
        <v>19.214065999999999</v>
      </c>
      <c r="E11770" s="6" t="s">
        <v>90</v>
      </c>
      <c r="F11770" s="6" t="s">
        <v>89</v>
      </c>
      <c r="G11770">
        <v>20260723</v>
      </c>
    </row>
    <row r="11771" spans="1:7" x14ac:dyDescent="0.2">
      <c r="A11771" s="6" t="s">
        <v>209</v>
      </c>
      <c r="B11771" s="6" t="s">
        <v>195</v>
      </c>
      <c r="C11771" s="6" t="s">
        <v>166</v>
      </c>
      <c r="D11771">
        <v>0.41429500000000002</v>
      </c>
      <c r="E11771" s="6" t="s">
        <v>92</v>
      </c>
      <c r="F11771" s="6" t="s">
        <v>91</v>
      </c>
      <c r="G11771">
        <v>20260723</v>
      </c>
    </row>
    <row r="11772" spans="1:7" x14ac:dyDescent="0.2">
      <c r="A11772" s="6" t="s">
        <v>209</v>
      </c>
      <c r="B11772" s="6" t="s">
        <v>195</v>
      </c>
      <c r="C11772" s="6" t="s">
        <v>166</v>
      </c>
      <c r="D11772">
        <v>0</v>
      </c>
      <c r="E11772" s="6" t="s">
        <v>94</v>
      </c>
      <c r="F11772" s="6" t="s">
        <v>93</v>
      </c>
      <c r="G11772">
        <v>20260723</v>
      </c>
    </row>
    <row r="11773" spans="1:7" x14ac:dyDescent="0.2">
      <c r="A11773" s="6" t="s">
        <v>209</v>
      </c>
      <c r="B11773" s="6" t="s">
        <v>195</v>
      </c>
      <c r="C11773" s="6" t="s">
        <v>166</v>
      </c>
      <c r="D11773">
        <v>28.798082000000001</v>
      </c>
      <c r="E11773" s="6" t="s">
        <v>96</v>
      </c>
      <c r="F11773" s="6" t="s">
        <v>95</v>
      </c>
      <c r="G11773">
        <v>20260723</v>
      </c>
    </row>
    <row r="11774" spans="1:7" x14ac:dyDescent="0.2">
      <c r="A11774" s="6" t="s">
        <v>209</v>
      </c>
      <c r="B11774" s="6" t="s">
        <v>195</v>
      </c>
      <c r="C11774" s="6" t="s">
        <v>166</v>
      </c>
      <c r="D11774">
        <v>15.036250000000001</v>
      </c>
      <c r="E11774" s="6" t="s">
        <v>98</v>
      </c>
      <c r="F11774" s="6" t="s">
        <v>97</v>
      </c>
      <c r="G11774">
        <v>20260723</v>
      </c>
    </row>
    <row r="11775" spans="1:7" x14ac:dyDescent="0.2">
      <c r="A11775" s="6" t="s">
        <v>209</v>
      </c>
      <c r="B11775" s="6" t="s">
        <v>195</v>
      </c>
      <c r="C11775" s="6" t="s">
        <v>166</v>
      </c>
      <c r="D11775">
        <v>1700.3965009999999</v>
      </c>
      <c r="E11775" s="6" t="s">
        <v>100</v>
      </c>
      <c r="F11775" s="6" t="s">
        <v>99</v>
      </c>
      <c r="G11775">
        <v>20260723</v>
      </c>
    </row>
    <row r="11776" spans="1:7" x14ac:dyDescent="0.2">
      <c r="A11776" s="6" t="s">
        <v>209</v>
      </c>
      <c r="B11776" s="6" t="s">
        <v>195</v>
      </c>
      <c r="C11776" s="6" t="s">
        <v>166</v>
      </c>
      <c r="E11776" s="6" t="s">
        <v>102</v>
      </c>
      <c r="F11776" s="6" t="s">
        <v>101</v>
      </c>
      <c r="G11776">
        <v>20260723</v>
      </c>
    </row>
    <row r="11777" spans="1:7" x14ac:dyDescent="0.2">
      <c r="A11777" s="6" t="s">
        <v>209</v>
      </c>
      <c r="B11777" s="6" t="s">
        <v>195</v>
      </c>
      <c r="C11777" s="6" t="s">
        <v>166</v>
      </c>
      <c r="D11777">
        <v>895.12198000000001</v>
      </c>
      <c r="E11777" s="6" t="s">
        <v>167</v>
      </c>
      <c r="F11777" s="6" t="s">
        <v>103</v>
      </c>
      <c r="G11777">
        <v>20260723</v>
      </c>
    </row>
    <row r="11778" spans="1:7" x14ac:dyDescent="0.2">
      <c r="A11778" s="6" t="s">
        <v>209</v>
      </c>
      <c r="B11778" s="6" t="s">
        <v>195</v>
      </c>
      <c r="C11778" s="6" t="s">
        <v>166</v>
      </c>
      <c r="D11778">
        <v>770.82607800000005</v>
      </c>
      <c r="E11778" s="6" t="s">
        <v>168</v>
      </c>
      <c r="F11778" s="6" t="s">
        <v>104</v>
      </c>
      <c r="G11778">
        <v>20260723</v>
      </c>
    </row>
    <row r="11779" spans="1:7" x14ac:dyDescent="0.2">
      <c r="A11779" s="6" t="s">
        <v>209</v>
      </c>
      <c r="B11779" s="6" t="s">
        <v>195</v>
      </c>
      <c r="C11779" s="6" t="s">
        <v>166</v>
      </c>
      <c r="D11779">
        <v>0</v>
      </c>
      <c r="E11779" s="6" t="s">
        <v>106</v>
      </c>
      <c r="F11779" s="6" t="s">
        <v>105</v>
      </c>
      <c r="G11779">
        <v>20260723</v>
      </c>
    </row>
    <row r="11780" spans="1:7" x14ac:dyDescent="0.2">
      <c r="A11780" s="6" t="s">
        <v>209</v>
      </c>
      <c r="B11780" s="6" t="s">
        <v>195</v>
      </c>
      <c r="C11780" s="6" t="s">
        <v>166</v>
      </c>
      <c r="D11780">
        <v>747.84234200000003</v>
      </c>
      <c r="E11780" s="6" t="s">
        <v>108</v>
      </c>
      <c r="F11780" s="6" t="s">
        <v>107</v>
      </c>
      <c r="G11780">
        <v>20260723</v>
      </c>
    </row>
    <row r="11781" spans="1:7" x14ac:dyDescent="0.2">
      <c r="A11781" s="6" t="s">
        <v>209</v>
      </c>
      <c r="B11781" s="6" t="s">
        <v>195</v>
      </c>
      <c r="C11781" s="6" t="s">
        <v>166</v>
      </c>
      <c r="D11781">
        <v>22.983736</v>
      </c>
      <c r="E11781" s="6" t="s">
        <v>110</v>
      </c>
      <c r="F11781" s="6" t="s">
        <v>109</v>
      </c>
      <c r="G11781">
        <v>20260723</v>
      </c>
    </row>
    <row r="11782" spans="1:7" x14ac:dyDescent="0.2">
      <c r="A11782" s="6" t="s">
        <v>209</v>
      </c>
      <c r="B11782" s="6" t="s">
        <v>195</v>
      </c>
      <c r="C11782" s="6" t="s">
        <v>166</v>
      </c>
      <c r="D11782">
        <v>124.295902</v>
      </c>
      <c r="E11782" s="6" t="s">
        <v>112</v>
      </c>
      <c r="F11782" s="6" t="s">
        <v>111</v>
      </c>
      <c r="G11782">
        <v>20260723</v>
      </c>
    </row>
    <row r="11783" spans="1:7" x14ac:dyDescent="0.2">
      <c r="A11783" s="6" t="s">
        <v>209</v>
      </c>
      <c r="B11783" s="6" t="s">
        <v>195</v>
      </c>
      <c r="C11783" s="6" t="s">
        <v>166</v>
      </c>
      <c r="D11783">
        <v>0</v>
      </c>
      <c r="E11783" s="6" t="s">
        <v>106</v>
      </c>
      <c r="F11783" s="6" t="s">
        <v>113</v>
      </c>
      <c r="G11783">
        <v>20260723</v>
      </c>
    </row>
    <row r="11784" spans="1:7" x14ac:dyDescent="0.2">
      <c r="A11784" s="6" t="s">
        <v>209</v>
      </c>
      <c r="B11784" s="6" t="s">
        <v>195</v>
      </c>
      <c r="C11784" s="6" t="s">
        <v>166</v>
      </c>
      <c r="D11784">
        <v>119.393866</v>
      </c>
      <c r="E11784" s="6" t="s">
        <v>108</v>
      </c>
      <c r="F11784" s="6" t="s">
        <v>114</v>
      </c>
      <c r="G11784">
        <v>20260723</v>
      </c>
    </row>
    <row r="11785" spans="1:7" x14ac:dyDescent="0.2">
      <c r="A11785" s="6" t="s">
        <v>209</v>
      </c>
      <c r="B11785" s="6" t="s">
        <v>195</v>
      </c>
      <c r="C11785" s="6" t="s">
        <v>166</v>
      </c>
      <c r="D11785">
        <v>4.902037</v>
      </c>
      <c r="E11785" s="6" t="s">
        <v>110</v>
      </c>
      <c r="F11785" s="6" t="s">
        <v>115</v>
      </c>
      <c r="G11785">
        <v>20260723</v>
      </c>
    </row>
    <row r="11786" spans="1:7" x14ac:dyDescent="0.2">
      <c r="A11786" s="6" t="s">
        <v>209</v>
      </c>
      <c r="B11786" s="6" t="s">
        <v>195</v>
      </c>
      <c r="C11786" s="6" t="s">
        <v>166</v>
      </c>
      <c r="D11786">
        <v>36.449317000000001</v>
      </c>
      <c r="E11786" s="6" t="s">
        <v>117</v>
      </c>
      <c r="F11786" s="6" t="s">
        <v>116</v>
      </c>
      <c r="G11786">
        <v>20260723</v>
      </c>
    </row>
    <row r="11787" spans="1:7" x14ac:dyDescent="0.2">
      <c r="A11787" s="6" t="s">
        <v>209</v>
      </c>
      <c r="B11787" s="6" t="s">
        <v>195</v>
      </c>
      <c r="C11787" s="6" t="s">
        <v>166</v>
      </c>
      <c r="D11787">
        <v>26.879432000000001</v>
      </c>
      <c r="E11787" s="6" t="s">
        <v>119</v>
      </c>
      <c r="F11787" s="6" t="s">
        <v>118</v>
      </c>
      <c r="G11787">
        <v>20260723</v>
      </c>
    </row>
    <row r="11788" spans="1:7" x14ac:dyDescent="0.2">
      <c r="A11788" s="6" t="s">
        <v>209</v>
      </c>
      <c r="B11788" s="6" t="s">
        <v>195</v>
      </c>
      <c r="C11788" s="6" t="s">
        <v>166</v>
      </c>
      <c r="D11788">
        <v>0</v>
      </c>
      <c r="E11788" s="6" t="s">
        <v>106</v>
      </c>
      <c r="F11788" s="6" t="s">
        <v>120</v>
      </c>
      <c r="G11788">
        <v>20260723</v>
      </c>
    </row>
    <row r="11789" spans="1:7" x14ac:dyDescent="0.2">
      <c r="A11789" s="6" t="s">
        <v>209</v>
      </c>
      <c r="B11789" s="6" t="s">
        <v>195</v>
      </c>
      <c r="C11789" s="6" t="s">
        <v>166</v>
      </c>
      <c r="D11789">
        <v>25.625291000000001</v>
      </c>
      <c r="E11789" s="6" t="s">
        <v>108</v>
      </c>
      <c r="F11789" s="6" t="s">
        <v>121</v>
      </c>
      <c r="G11789">
        <v>20260723</v>
      </c>
    </row>
    <row r="11790" spans="1:7" x14ac:dyDescent="0.2">
      <c r="A11790" s="6" t="s">
        <v>209</v>
      </c>
      <c r="B11790" s="6" t="s">
        <v>195</v>
      </c>
      <c r="C11790" s="6" t="s">
        <v>166</v>
      </c>
      <c r="D11790">
        <v>1.2541420000000001</v>
      </c>
      <c r="E11790" s="6" t="s">
        <v>110</v>
      </c>
      <c r="F11790" s="6" t="s">
        <v>122</v>
      </c>
      <c r="G11790">
        <v>20260723</v>
      </c>
    </row>
    <row r="11791" spans="1:7" x14ac:dyDescent="0.2">
      <c r="A11791" s="6" t="s">
        <v>209</v>
      </c>
      <c r="B11791" s="6" t="s">
        <v>195</v>
      </c>
      <c r="C11791" s="6" t="s">
        <v>166</v>
      </c>
      <c r="D11791">
        <v>9.5698840000000001</v>
      </c>
      <c r="E11791" s="6" t="s">
        <v>169</v>
      </c>
      <c r="F11791" s="6" t="s">
        <v>123</v>
      </c>
      <c r="G11791">
        <v>20260723</v>
      </c>
    </row>
    <row r="11792" spans="1:7" x14ac:dyDescent="0.2">
      <c r="A11792" s="6" t="s">
        <v>209</v>
      </c>
      <c r="B11792" s="6" t="s">
        <v>195</v>
      </c>
      <c r="C11792" s="6" t="s">
        <v>166</v>
      </c>
      <c r="D11792">
        <v>0</v>
      </c>
      <c r="E11792" s="6" t="s">
        <v>106</v>
      </c>
      <c r="F11792" s="6" t="s">
        <v>124</v>
      </c>
      <c r="G11792">
        <v>20260723</v>
      </c>
    </row>
    <row r="11793" spans="1:7" x14ac:dyDescent="0.2">
      <c r="A11793" s="6" t="s">
        <v>209</v>
      </c>
      <c r="B11793" s="6" t="s">
        <v>195</v>
      </c>
      <c r="C11793" s="6" t="s">
        <v>166</v>
      </c>
      <c r="D11793">
        <v>8.3743970000000001</v>
      </c>
      <c r="E11793" s="6" t="s">
        <v>108</v>
      </c>
      <c r="F11793" s="6" t="s">
        <v>125</v>
      </c>
      <c r="G11793">
        <v>20260723</v>
      </c>
    </row>
    <row r="11794" spans="1:7" x14ac:dyDescent="0.2">
      <c r="A11794" s="6" t="s">
        <v>209</v>
      </c>
      <c r="B11794" s="6" t="s">
        <v>195</v>
      </c>
      <c r="C11794" s="6" t="s">
        <v>166</v>
      </c>
      <c r="D11794">
        <v>1.195487</v>
      </c>
      <c r="E11794" s="6" t="s">
        <v>110</v>
      </c>
      <c r="F11794" s="6" t="s">
        <v>126</v>
      </c>
      <c r="G11794">
        <v>20260723</v>
      </c>
    </row>
    <row r="11795" spans="1:7" x14ac:dyDescent="0.2">
      <c r="A11795" s="6" t="s">
        <v>209</v>
      </c>
      <c r="B11795" s="6" t="s">
        <v>195</v>
      </c>
      <c r="C11795" s="6" t="s">
        <v>166</v>
      </c>
      <c r="D11795">
        <v>43.390939000000003</v>
      </c>
      <c r="E11795" s="6" t="s">
        <v>170</v>
      </c>
      <c r="F11795" s="6" t="s">
        <v>127</v>
      </c>
      <c r="G11795">
        <v>20260723</v>
      </c>
    </row>
    <row r="11796" spans="1:7" x14ac:dyDescent="0.2">
      <c r="A11796" s="6" t="s">
        <v>209</v>
      </c>
      <c r="B11796" s="6" t="s">
        <v>195</v>
      </c>
      <c r="C11796" s="6" t="s">
        <v>166</v>
      </c>
      <c r="D11796">
        <v>42.105009000000003</v>
      </c>
      <c r="E11796" s="6" t="s">
        <v>106</v>
      </c>
      <c r="F11796" s="6" t="s">
        <v>128</v>
      </c>
      <c r="G11796">
        <v>20260723</v>
      </c>
    </row>
    <row r="11797" spans="1:7" x14ac:dyDescent="0.2">
      <c r="A11797" s="6" t="s">
        <v>209</v>
      </c>
      <c r="B11797" s="6" t="s">
        <v>195</v>
      </c>
      <c r="C11797" s="6" t="s">
        <v>166</v>
      </c>
      <c r="D11797">
        <v>1.285925</v>
      </c>
      <c r="E11797" s="6" t="s">
        <v>108</v>
      </c>
      <c r="F11797" s="6" t="s">
        <v>129</v>
      </c>
      <c r="G11797">
        <v>20260723</v>
      </c>
    </row>
    <row r="11798" spans="1:7" x14ac:dyDescent="0.2">
      <c r="A11798" s="6" t="s">
        <v>209</v>
      </c>
      <c r="B11798" s="6" t="s">
        <v>195</v>
      </c>
      <c r="C11798" s="6" t="s">
        <v>166</v>
      </c>
      <c r="D11798">
        <v>5.0000000000000004E-6</v>
      </c>
      <c r="E11798" s="6" t="s">
        <v>110</v>
      </c>
      <c r="F11798" s="6" t="s">
        <v>130</v>
      </c>
      <c r="G11798">
        <v>20260723</v>
      </c>
    </row>
    <row r="11799" spans="1:7" x14ac:dyDescent="0.2">
      <c r="A11799" s="6" t="s">
        <v>209</v>
      </c>
      <c r="B11799" s="6" t="s">
        <v>195</v>
      </c>
      <c r="C11799" s="6" t="s">
        <v>166</v>
      </c>
      <c r="E11799" s="6" t="s">
        <v>132</v>
      </c>
      <c r="F11799" s="6" t="s">
        <v>131</v>
      </c>
      <c r="G11799">
        <v>20260723</v>
      </c>
    </row>
    <row r="11800" spans="1:7" x14ac:dyDescent="0.2">
      <c r="A11800" s="6" t="s">
        <v>209</v>
      </c>
      <c r="B11800" s="6" t="s">
        <v>195</v>
      </c>
      <c r="C11800" s="6" t="s">
        <v>166</v>
      </c>
      <c r="D11800">
        <v>0</v>
      </c>
      <c r="E11800" s="6" t="s">
        <v>134</v>
      </c>
      <c r="F11800" s="6" t="s">
        <v>133</v>
      </c>
      <c r="G11800">
        <v>20260723</v>
      </c>
    </row>
    <row r="11801" spans="1:7" x14ac:dyDescent="0.2">
      <c r="A11801" s="6" t="s">
        <v>209</v>
      </c>
      <c r="B11801" s="6" t="s">
        <v>195</v>
      </c>
      <c r="C11801" s="6" t="s">
        <v>166</v>
      </c>
      <c r="D11801">
        <v>5.7967690000000003</v>
      </c>
      <c r="E11801" s="6" t="s">
        <v>136</v>
      </c>
      <c r="F11801" s="6" t="s">
        <v>135</v>
      </c>
      <c r="G11801">
        <v>20260723</v>
      </c>
    </row>
    <row r="11802" spans="1:7" x14ac:dyDescent="0.2">
      <c r="A11802" s="6" t="s">
        <v>209</v>
      </c>
      <c r="B11802" s="6" t="s">
        <v>195</v>
      </c>
      <c r="C11802" s="6" t="s">
        <v>166</v>
      </c>
      <c r="D11802">
        <v>0</v>
      </c>
      <c r="E11802" s="6" t="s">
        <v>138</v>
      </c>
      <c r="F11802" s="6" t="s">
        <v>137</v>
      </c>
      <c r="G11802">
        <v>20260723</v>
      </c>
    </row>
    <row r="11803" spans="1:7" x14ac:dyDescent="0.2">
      <c r="A11803" s="6" t="s">
        <v>209</v>
      </c>
      <c r="B11803" s="6" t="s">
        <v>195</v>
      </c>
      <c r="C11803" s="6" t="s">
        <v>166</v>
      </c>
      <c r="D11803">
        <v>0</v>
      </c>
      <c r="E11803" s="6" t="s">
        <v>140</v>
      </c>
      <c r="F11803" s="6" t="s">
        <v>139</v>
      </c>
      <c r="G11803">
        <v>20260723</v>
      </c>
    </row>
    <row r="11804" spans="1:7" x14ac:dyDescent="0.2">
      <c r="A11804" s="6" t="s">
        <v>209</v>
      </c>
      <c r="B11804" s="6" t="s">
        <v>195</v>
      </c>
      <c r="C11804" s="6" t="s">
        <v>166</v>
      </c>
      <c r="D11804">
        <v>8.9447580000000002</v>
      </c>
      <c r="E11804" s="6" t="s">
        <v>142</v>
      </c>
      <c r="F11804" s="6" t="s">
        <v>141</v>
      </c>
      <c r="G11804">
        <v>20260723</v>
      </c>
    </row>
    <row r="11805" spans="1:7" x14ac:dyDescent="0.2">
      <c r="A11805" s="6" t="s">
        <v>209</v>
      </c>
      <c r="B11805" s="6" t="s">
        <v>195</v>
      </c>
      <c r="C11805" s="6" t="s">
        <v>166</v>
      </c>
      <c r="D11805">
        <v>0</v>
      </c>
      <c r="E11805" s="6" t="s">
        <v>52</v>
      </c>
      <c r="F11805" s="6" t="s">
        <v>143</v>
      </c>
      <c r="G11805">
        <v>20260723</v>
      </c>
    </row>
    <row r="11806" spans="1:7" x14ac:dyDescent="0.2">
      <c r="A11806" s="6" t="s">
        <v>209</v>
      </c>
      <c r="B11806" s="6" t="s">
        <v>195</v>
      </c>
      <c r="C11806" s="6" t="s">
        <v>166</v>
      </c>
      <c r="D11806">
        <v>0</v>
      </c>
      <c r="E11806" s="6" t="s">
        <v>145</v>
      </c>
      <c r="F11806" s="6" t="s">
        <v>144</v>
      </c>
      <c r="G11806">
        <v>20260723</v>
      </c>
    </row>
    <row r="11807" spans="1:7" x14ac:dyDescent="0.2">
      <c r="A11807" s="6" t="s">
        <v>209</v>
      </c>
      <c r="B11807" s="6" t="s">
        <v>195</v>
      </c>
      <c r="C11807" s="6" t="s">
        <v>166</v>
      </c>
      <c r="D11807">
        <v>0</v>
      </c>
      <c r="E11807" s="6" t="s">
        <v>147</v>
      </c>
      <c r="F11807" s="6" t="s">
        <v>146</v>
      </c>
      <c r="G11807">
        <v>20260723</v>
      </c>
    </row>
    <row r="11808" spans="1:7" x14ac:dyDescent="0.2">
      <c r="A11808" s="6" t="s">
        <v>209</v>
      </c>
      <c r="B11808" s="6" t="s">
        <v>195</v>
      </c>
      <c r="C11808" s="6" t="s">
        <v>166</v>
      </c>
      <c r="D11808">
        <v>53.235151000000002</v>
      </c>
      <c r="E11808" s="6" t="s">
        <v>149</v>
      </c>
      <c r="F11808" s="6" t="s">
        <v>148</v>
      </c>
      <c r="G11808">
        <v>20260723</v>
      </c>
    </row>
    <row r="11809" spans="1:7" x14ac:dyDescent="0.2">
      <c r="A11809" s="6" t="s">
        <v>209</v>
      </c>
      <c r="B11809" s="6" t="s">
        <v>195</v>
      </c>
      <c r="C11809" s="6" t="s">
        <v>166</v>
      </c>
      <c r="D11809">
        <v>3.3304140000000002</v>
      </c>
      <c r="E11809" s="6" t="s">
        <v>151</v>
      </c>
      <c r="F11809" s="6" t="s">
        <v>150</v>
      </c>
      <c r="G11809">
        <v>20260723</v>
      </c>
    </row>
    <row r="11810" spans="1:7" x14ac:dyDescent="0.2">
      <c r="A11810" s="6" t="s">
        <v>209</v>
      </c>
      <c r="B11810" s="6" t="s">
        <v>195</v>
      </c>
      <c r="C11810" s="6" t="s">
        <v>166</v>
      </c>
      <c r="D11810">
        <v>19.714198</v>
      </c>
      <c r="E11810" s="6" t="s">
        <v>153</v>
      </c>
      <c r="F11810" s="6" t="s">
        <v>152</v>
      </c>
      <c r="G11810">
        <v>20260723</v>
      </c>
    </row>
    <row r="11811" spans="1:7" x14ac:dyDescent="0.2">
      <c r="A11811" s="6" t="s">
        <v>209</v>
      </c>
      <c r="B11811" s="6" t="s">
        <v>195</v>
      </c>
      <c r="C11811" s="6" t="s">
        <v>166</v>
      </c>
      <c r="D11811">
        <v>35.867516999999999</v>
      </c>
      <c r="E11811" s="6" t="s">
        <v>155</v>
      </c>
      <c r="F11811" s="6" t="s">
        <v>154</v>
      </c>
      <c r="G11811">
        <v>20260723</v>
      </c>
    </row>
    <row r="11812" spans="1:7" x14ac:dyDescent="0.2">
      <c r="A11812" s="6" t="s">
        <v>209</v>
      </c>
      <c r="B11812" s="6" t="s">
        <v>195</v>
      </c>
      <c r="C11812" s="6" t="s">
        <v>166</v>
      </c>
      <c r="D11812">
        <v>0</v>
      </c>
      <c r="E11812" s="6" t="s">
        <v>157</v>
      </c>
      <c r="F11812" s="6" t="s">
        <v>156</v>
      </c>
      <c r="G11812">
        <v>20260723</v>
      </c>
    </row>
    <row r="11813" spans="1:7" x14ac:dyDescent="0.2">
      <c r="A11813" s="6" t="s">
        <v>209</v>
      </c>
      <c r="B11813" s="6" t="s">
        <v>195</v>
      </c>
      <c r="C11813" s="6" t="s">
        <v>166</v>
      </c>
      <c r="D11813">
        <v>35.867516999999999</v>
      </c>
      <c r="E11813" s="6" t="s">
        <v>159</v>
      </c>
      <c r="F11813" s="6" t="s">
        <v>158</v>
      </c>
      <c r="G11813">
        <v>20260723</v>
      </c>
    </row>
    <row r="11814" spans="1:7" x14ac:dyDescent="0.2">
      <c r="A11814" s="6" t="s">
        <v>209</v>
      </c>
      <c r="B11814" s="6" t="s">
        <v>195</v>
      </c>
      <c r="C11814" s="6" t="s">
        <v>166</v>
      </c>
      <c r="D11814">
        <v>28.240475</v>
      </c>
      <c r="E11814" s="6" t="s">
        <v>161</v>
      </c>
      <c r="F11814" s="6" t="s">
        <v>160</v>
      </c>
      <c r="G11814">
        <v>20260723</v>
      </c>
    </row>
    <row r="11815" spans="1:7" x14ac:dyDescent="0.2">
      <c r="A11815" s="6" t="s">
        <v>209</v>
      </c>
      <c r="B11815" s="6" t="s">
        <v>195</v>
      </c>
      <c r="C11815" s="6" t="s">
        <v>166</v>
      </c>
      <c r="D11815">
        <v>1130.0915170000001</v>
      </c>
      <c r="E11815" s="6" t="s">
        <v>163</v>
      </c>
      <c r="F11815" s="6" t="s">
        <v>162</v>
      </c>
      <c r="G11815">
        <v>20260723</v>
      </c>
    </row>
    <row r="11816" spans="1:7" x14ac:dyDescent="0.2">
      <c r="A11816" s="6" t="s">
        <v>209</v>
      </c>
      <c r="B11816" s="6" t="s">
        <v>195</v>
      </c>
      <c r="C11816" s="6" t="s">
        <v>166</v>
      </c>
      <c r="D11816">
        <v>570.30498299999999</v>
      </c>
      <c r="E11816" s="6" t="s">
        <v>165</v>
      </c>
      <c r="F11816" s="6" t="s">
        <v>164</v>
      </c>
      <c r="G11816">
        <v>20260723</v>
      </c>
    </row>
    <row r="11817" spans="1:7" x14ac:dyDescent="0.2">
      <c r="A11817" s="6" t="s">
        <v>210</v>
      </c>
      <c r="B11817" s="6" t="s">
        <v>180</v>
      </c>
      <c r="C11817" s="6" t="s">
        <v>166</v>
      </c>
      <c r="E11817" s="6" t="s">
        <v>12</v>
      </c>
      <c r="F11817" s="6" t="s">
        <v>11</v>
      </c>
      <c r="G11817">
        <v>20260723</v>
      </c>
    </row>
    <row r="11818" spans="1:7" x14ac:dyDescent="0.2">
      <c r="A11818" s="6" t="s">
        <v>210</v>
      </c>
      <c r="B11818" s="6" t="s">
        <v>180</v>
      </c>
      <c r="C11818" s="6" t="s">
        <v>166</v>
      </c>
      <c r="E11818" s="6" t="s">
        <v>16</v>
      </c>
      <c r="F11818" s="6" t="s">
        <v>15</v>
      </c>
      <c r="G11818">
        <v>20260723</v>
      </c>
    </row>
    <row r="11819" spans="1:7" x14ac:dyDescent="0.2">
      <c r="A11819" s="6" t="s">
        <v>210</v>
      </c>
      <c r="B11819" s="6" t="s">
        <v>180</v>
      </c>
      <c r="C11819" s="6" t="s">
        <v>166</v>
      </c>
      <c r="E11819" s="6" t="s">
        <v>18</v>
      </c>
      <c r="F11819" s="6" t="s">
        <v>17</v>
      </c>
      <c r="G11819">
        <v>20260723</v>
      </c>
    </row>
    <row r="11820" spans="1:7" x14ac:dyDescent="0.2">
      <c r="A11820" s="6" t="s">
        <v>210</v>
      </c>
      <c r="B11820" s="6" t="s">
        <v>180</v>
      </c>
      <c r="C11820" s="6" t="s">
        <v>166</v>
      </c>
      <c r="D11820">
        <v>0</v>
      </c>
      <c r="E11820" s="6" t="s">
        <v>20</v>
      </c>
      <c r="F11820" s="6" t="s">
        <v>19</v>
      </c>
      <c r="G11820">
        <v>20260723</v>
      </c>
    </row>
    <row r="11821" spans="1:7" x14ac:dyDescent="0.2">
      <c r="A11821" s="6" t="s">
        <v>210</v>
      </c>
      <c r="B11821" s="6" t="s">
        <v>180</v>
      </c>
      <c r="C11821" s="6" t="s">
        <v>166</v>
      </c>
      <c r="D11821">
        <v>531.45158600000002</v>
      </c>
      <c r="E11821" s="6" t="s">
        <v>22</v>
      </c>
      <c r="F11821" s="6" t="s">
        <v>21</v>
      </c>
      <c r="G11821">
        <v>20260723</v>
      </c>
    </row>
    <row r="11822" spans="1:7" x14ac:dyDescent="0.2">
      <c r="A11822" s="6" t="s">
        <v>210</v>
      </c>
      <c r="B11822" s="6" t="s">
        <v>180</v>
      </c>
      <c r="C11822" s="6" t="s">
        <v>166</v>
      </c>
      <c r="D11822">
        <v>5.8579999999999997</v>
      </c>
      <c r="E11822" s="6" t="s">
        <v>24</v>
      </c>
      <c r="F11822" s="6" t="s">
        <v>23</v>
      </c>
      <c r="G11822">
        <v>20260723</v>
      </c>
    </row>
    <row r="11823" spans="1:7" x14ac:dyDescent="0.2">
      <c r="A11823" s="6" t="s">
        <v>210</v>
      </c>
      <c r="B11823" s="6" t="s">
        <v>180</v>
      </c>
      <c r="C11823" s="6" t="s">
        <v>166</v>
      </c>
      <c r="D11823">
        <v>414.22630199999998</v>
      </c>
      <c r="E11823" s="6" t="s">
        <v>26</v>
      </c>
      <c r="F11823" s="6" t="s">
        <v>25</v>
      </c>
      <c r="G11823">
        <v>20260723</v>
      </c>
    </row>
    <row r="11824" spans="1:7" x14ac:dyDescent="0.2">
      <c r="A11824" s="6" t="s">
        <v>210</v>
      </c>
      <c r="B11824" s="6" t="s">
        <v>180</v>
      </c>
      <c r="C11824" s="6" t="s">
        <v>166</v>
      </c>
      <c r="D11824">
        <v>78466.670960999996</v>
      </c>
      <c r="E11824" s="6" t="s">
        <v>28</v>
      </c>
      <c r="F11824" s="6" t="s">
        <v>27</v>
      </c>
      <c r="G11824">
        <v>20260723</v>
      </c>
    </row>
    <row r="11825" spans="1:7" x14ac:dyDescent="0.2">
      <c r="A11825" s="6" t="s">
        <v>210</v>
      </c>
      <c r="B11825" s="6" t="s">
        <v>180</v>
      </c>
      <c r="C11825" s="6" t="s">
        <v>166</v>
      </c>
      <c r="D11825">
        <v>1061.2263089999999</v>
      </c>
      <c r="E11825" s="6" t="s">
        <v>30</v>
      </c>
      <c r="F11825" s="6" t="s">
        <v>29</v>
      </c>
      <c r="G11825">
        <v>20260723</v>
      </c>
    </row>
    <row r="11826" spans="1:7" x14ac:dyDescent="0.2">
      <c r="A11826" s="6" t="s">
        <v>210</v>
      </c>
      <c r="B11826" s="6" t="s">
        <v>180</v>
      </c>
      <c r="C11826" s="6" t="s">
        <v>166</v>
      </c>
      <c r="D11826">
        <v>561.70044399999995</v>
      </c>
      <c r="E11826" s="6" t="s">
        <v>32</v>
      </c>
      <c r="F11826" s="6" t="s">
        <v>31</v>
      </c>
      <c r="G11826">
        <v>20260723</v>
      </c>
    </row>
    <row r="11827" spans="1:7" x14ac:dyDescent="0.2">
      <c r="A11827" s="6" t="s">
        <v>210</v>
      </c>
      <c r="B11827" s="6" t="s">
        <v>180</v>
      </c>
      <c r="C11827" s="6" t="s">
        <v>166</v>
      </c>
      <c r="D11827">
        <v>3131.196547</v>
      </c>
      <c r="E11827" s="6" t="s">
        <v>34</v>
      </c>
      <c r="F11827" s="6" t="s">
        <v>33</v>
      </c>
      <c r="G11827">
        <v>20260723</v>
      </c>
    </row>
    <row r="11828" spans="1:7" x14ac:dyDescent="0.2">
      <c r="A11828" s="6" t="s">
        <v>210</v>
      </c>
      <c r="B11828" s="6" t="s">
        <v>180</v>
      </c>
      <c r="C11828" s="6" t="s">
        <v>166</v>
      </c>
      <c r="D11828">
        <v>3090.8056959999999</v>
      </c>
      <c r="E11828" s="6" t="s">
        <v>36</v>
      </c>
      <c r="F11828" s="6" t="s">
        <v>35</v>
      </c>
      <c r="G11828">
        <v>20260723</v>
      </c>
    </row>
    <row r="11829" spans="1:7" x14ac:dyDescent="0.2">
      <c r="A11829" s="6" t="s">
        <v>210</v>
      </c>
      <c r="B11829" s="6" t="s">
        <v>180</v>
      </c>
      <c r="C11829" s="6" t="s">
        <v>166</v>
      </c>
      <c r="D11829">
        <v>40.390850999999998</v>
      </c>
      <c r="E11829" s="6" t="s">
        <v>38</v>
      </c>
      <c r="F11829" s="6" t="s">
        <v>37</v>
      </c>
      <c r="G11829">
        <v>20260723</v>
      </c>
    </row>
    <row r="11830" spans="1:7" x14ac:dyDescent="0.2">
      <c r="A11830" s="6" t="s">
        <v>210</v>
      </c>
      <c r="B11830" s="6" t="s">
        <v>180</v>
      </c>
      <c r="C11830" s="6" t="s">
        <v>166</v>
      </c>
      <c r="D11830">
        <v>60195.479470999999</v>
      </c>
      <c r="E11830" s="6" t="s">
        <v>40</v>
      </c>
      <c r="F11830" s="6" t="s">
        <v>39</v>
      </c>
      <c r="G11830">
        <v>20260723</v>
      </c>
    </row>
    <row r="11831" spans="1:7" x14ac:dyDescent="0.2">
      <c r="A11831" s="6" t="s">
        <v>210</v>
      </c>
      <c r="B11831" s="6" t="s">
        <v>180</v>
      </c>
      <c r="C11831" s="6" t="s">
        <v>166</v>
      </c>
      <c r="D11831">
        <v>30043.023998000001</v>
      </c>
      <c r="E11831" s="6" t="s">
        <v>42</v>
      </c>
      <c r="F11831" s="6" t="s">
        <v>41</v>
      </c>
      <c r="G11831">
        <v>20260723</v>
      </c>
    </row>
    <row r="11832" spans="1:7" x14ac:dyDescent="0.2">
      <c r="A11832" s="6" t="s">
        <v>210</v>
      </c>
      <c r="B11832" s="6" t="s">
        <v>180</v>
      </c>
      <c r="C11832" s="6" t="s">
        <v>166</v>
      </c>
      <c r="D11832">
        <v>27508.521614000001</v>
      </c>
      <c r="E11832" s="6" t="s">
        <v>44</v>
      </c>
      <c r="F11832" s="6" t="s">
        <v>43</v>
      </c>
      <c r="G11832">
        <v>20260723</v>
      </c>
    </row>
    <row r="11833" spans="1:7" x14ac:dyDescent="0.2">
      <c r="A11833" s="6" t="s">
        <v>210</v>
      </c>
      <c r="B11833" s="6" t="s">
        <v>180</v>
      </c>
      <c r="C11833" s="6" t="s">
        <v>166</v>
      </c>
      <c r="D11833">
        <v>447.57529499999998</v>
      </c>
      <c r="E11833" s="6" t="s">
        <v>46</v>
      </c>
      <c r="F11833" s="6" t="s">
        <v>45</v>
      </c>
      <c r="G11833">
        <v>20260723</v>
      </c>
    </row>
    <row r="11834" spans="1:7" x14ac:dyDescent="0.2">
      <c r="A11834" s="6" t="s">
        <v>210</v>
      </c>
      <c r="B11834" s="6" t="s">
        <v>180</v>
      </c>
      <c r="C11834" s="6" t="s">
        <v>166</v>
      </c>
      <c r="D11834">
        <v>2196.358565</v>
      </c>
      <c r="E11834" s="6" t="s">
        <v>48</v>
      </c>
      <c r="F11834" s="6" t="s">
        <v>47</v>
      </c>
      <c r="G11834">
        <v>20260723</v>
      </c>
    </row>
    <row r="11835" spans="1:7" x14ac:dyDescent="0.2">
      <c r="A11835" s="6" t="s">
        <v>210</v>
      </c>
      <c r="B11835" s="6" t="s">
        <v>180</v>
      </c>
      <c r="C11835" s="6" t="s">
        <v>166</v>
      </c>
      <c r="D11835">
        <v>4660.3784939999996</v>
      </c>
      <c r="E11835" s="6" t="s">
        <v>50</v>
      </c>
      <c r="F11835" s="6" t="s">
        <v>49</v>
      </c>
      <c r="G11835">
        <v>20260723</v>
      </c>
    </row>
    <row r="11836" spans="1:7" x14ac:dyDescent="0.2">
      <c r="A11836" s="6" t="s">
        <v>210</v>
      </c>
      <c r="B11836" s="6" t="s">
        <v>180</v>
      </c>
      <c r="C11836" s="6" t="s">
        <v>166</v>
      </c>
      <c r="D11836">
        <v>4302.1169319999999</v>
      </c>
      <c r="E11836" s="6" t="s">
        <v>52</v>
      </c>
      <c r="F11836" s="6" t="s">
        <v>51</v>
      </c>
      <c r="G11836">
        <v>20260723</v>
      </c>
    </row>
    <row r="11837" spans="1:7" x14ac:dyDescent="0.2">
      <c r="A11837" s="6" t="s">
        <v>210</v>
      </c>
      <c r="B11837" s="6" t="s">
        <v>180</v>
      </c>
      <c r="C11837" s="6" t="s">
        <v>166</v>
      </c>
      <c r="D11837">
        <v>4318.8068030000004</v>
      </c>
      <c r="E11837" s="6" t="s">
        <v>54</v>
      </c>
      <c r="F11837" s="6" t="s">
        <v>53</v>
      </c>
      <c r="G11837">
        <v>20260723</v>
      </c>
    </row>
    <row r="11838" spans="1:7" x14ac:dyDescent="0.2">
      <c r="A11838" s="6" t="s">
        <v>210</v>
      </c>
      <c r="B11838" s="6" t="s">
        <v>180</v>
      </c>
      <c r="C11838" s="6" t="s">
        <v>166</v>
      </c>
      <c r="D11838">
        <v>235.765849</v>
      </c>
      <c r="E11838" s="6" t="s">
        <v>56</v>
      </c>
      <c r="F11838" s="6" t="s">
        <v>55</v>
      </c>
      <c r="G11838">
        <v>20260723</v>
      </c>
    </row>
    <row r="11839" spans="1:7" x14ac:dyDescent="0.2">
      <c r="A11839" s="6" t="s">
        <v>210</v>
      </c>
      <c r="B11839" s="6" t="s">
        <v>180</v>
      </c>
      <c r="C11839" s="6" t="s">
        <v>166</v>
      </c>
      <c r="D11839">
        <v>198234.53302900001</v>
      </c>
      <c r="E11839" s="6" t="s">
        <v>58</v>
      </c>
      <c r="F11839" s="6" t="s">
        <v>57</v>
      </c>
      <c r="G11839">
        <v>20260723</v>
      </c>
    </row>
    <row r="11840" spans="1:7" x14ac:dyDescent="0.2">
      <c r="A11840" s="6" t="s">
        <v>210</v>
      </c>
      <c r="B11840" s="6" t="s">
        <v>180</v>
      </c>
      <c r="C11840" s="6" t="s">
        <v>166</v>
      </c>
      <c r="D11840">
        <v>3373.5296979999998</v>
      </c>
      <c r="E11840" s="6" t="s">
        <v>60</v>
      </c>
      <c r="F11840" s="6" t="s">
        <v>59</v>
      </c>
      <c r="G11840">
        <v>20260723</v>
      </c>
    </row>
    <row r="11841" spans="1:7" x14ac:dyDescent="0.2">
      <c r="A11841" s="6" t="s">
        <v>210</v>
      </c>
      <c r="B11841" s="6" t="s">
        <v>180</v>
      </c>
      <c r="C11841" s="6" t="s">
        <v>166</v>
      </c>
      <c r="D11841">
        <v>30.231553999999999</v>
      </c>
      <c r="E11841" s="6" t="s">
        <v>62</v>
      </c>
      <c r="F11841" s="6" t="s">
        <v>61</v>
      </c>
      <c r="G11841">
        <v>20260723</v>
      </c>
    </row>
    <row r="11842" spans="1:7" x14ac:dyDescent="0.2">
      <c r="A11842" s="6" t="s">
        <v>210</v>
      </c>
      <c r="B11842" s="6" t="s">
        <v>180</v>
      </c>
      <c r="C11842" s="6" t="s">
        <v>166</v>
      </c>
      <c r="D11842">
        <v>129.167798</v>
      </c>
      <c r="E11842" s="6" t="s">
        <v>64</v>
      </c>
      <c r="F11842" s="6" t="s">
        <v>63</v>
      </c>
      <c r="G11842">
        <v>20260723</v>
      </c>
    </row>
    <row r="11843" spans="1:7" x14ac:dyDescent="0.2">
      <c r="A11843" s="6" t="s">
        <v>210</v>
      </c>
      <c r="B11843" s="6" t="s">
        <v>180</v>
      </c>
      <c r="C11843" s="6" t="s">
        <v>166</v>
      </c>
      <c r="D11843">
        <v>3214.1303459999999</v>
      </c>
      <c r="E11843" s="6" t="s">
        <v>66</v>
      </c>
      <c r="F11843" s="6" t="s">
        <v>65</v>
      </c>
      <c r="G11843">
        <v>20260723</v>
      </c>
    </row>
    <row r="11844" spans="1:7" x14ac:dyDescent="0.2">
      <c r="A11844" s="6" t="s">
        <v>210</v>
      </c>
      <c r="B11844" s="6" t="s">
        <v>180</v>
      </c>
      <c r="C11844" s="6" t="s">
        <v>166</v>
      </c>
      <c r="D11844">
        <v>36053.841954000003</v>
      </c>
      <c r="E11844" s="6" t="s">
        <v>68</v>
      </c>
      <c r="F11844" s="6" t="s">
        <v>67</v>
      </c>
      <c r="G11844">
        <v>20260723</v>
      </c>
    </row>
    <row r="11845" spans="1:7" x14ac:dyDescent="0.2">
      <c r="A11845" s="6" t="s">
        <v>210</v>
      </c>
      <c r="B11845" s="6" t="s">
        <v>180</v>
      </c>
      <c r="C11845" s="6" t="s">
        <v>166</v>
      </c>
      <c r="D11845">
        <v>19318.125534999999</v>
      </c>
      <c r="E11845" s="6" t="s">
        <v>70</v>
      </c>
      <c r="F11845" s="6" t="s">
        <v>69</v>
      </c>
      <c r="G11845">
        <v>20260723</v>
      </c>
    </row>
    <row r="11846" spans="1:7" x14ac:dyDescent="0.2">
      <c r="A11846" s="6" t="s">
        <v>210</v>
      </c>
      <c r="B11846" s="6" t="s">
        <v>180</v>
      </c>
      <c r="C11846" s="6" t="s">
        <v>166</v>
      </c>
      <c r="D11846">
        <v>18810.370019999998</v>
      </c>
      <c r="E11846" s="6" t="s">
        <v>72</v>
      </c>
      <c r="F11846" s="6" t="s">
        <v>71</v>
      </c>
      <c r="G11846">
        <v>20260723</v>
      </c>
    </row>
    <row r="11847" spans="1:7" x14ac:dyDescent="0.2">
      <c r="A11847" s="6" t="s">
        <v>210</v>
      </c>
      <c r="B11847" s="6" t="s">
        <v>180</v>
      </c>
      <c r="C11847" s="6" t="s">
        <v>166</v>
      </c>
      <c r="D11847">
        <v>507.755518</v>
      </c>
      <c r="E11847" s="6" t="s">
        <v>74</v>
      </c>
      <c r="F11847" s="6" t="s">
        <v>73</v>
      </c>
      <c r="G11847">
        <v>20260723</v>
      </c>
    </row>
    <row r="11848" spans="1:7" x14ac:dyDescent="0.2">
      <c r="A11848" s="6" t="s">
        <v>210</v>
      </c>
      <c r="B11848" s="6" t="s">
        <v>180</v>
      </c>
      <c r="C11848" s="6" t="s">
        <v>166</v>
      </c>
      <c r="D11848">
        <v>14410.846368</v>
      </c>
      <c r="E11848" s="6" t="s">
        <v>76</v>
      </c>
      <c r="F11848" s="6" t="s">
        <v>75</v>
      </c>
      <c r="G11848">
        <v>20260723</v>
      </c>
    </row>
    <row r="11849" spans="1:7" x14ac:dyDescent="0.2">
      <c r="A11849" s="6" t="s">
        <v>210</v>
      </c>
      <c r="B11849" s="6" t="s">
        <v>180</v>
      </c>
      <c r="C11849" s="6" t="s">
        <v>166</v>
      </c>
      <c r="D11849">
        <v>442.970618</v>
      </c>
      <c r="E11849" s="6" t="s">
        <v>78</v>
      </c>
      <c r="F11849" s="6" t="s">
        <v>77</v>
      </c>
      <c r="G11849">
        <v>20260723</v>
      </c>
    </row>
    <row r="11850" spans="1:7" x14ac:dyDescent="0.2">
      <c r="A11850" s="6" t="s">
        <v>210</v>
      </c>
      <c r="B11850" s="6" t="s">
        <v>180</v>
      </c>
      <c r="C11850" s="6" t="s">
        <v>166</v>
      </c>
      <c r="D11850">
        <v>13967.875749999999</v>
      </c>
      <c r="E11850" s="6" t="s">
        <v>80</v>
      </c>
      <c r="F11850" s="6" t="s">
        <v>79</v>
      </c>
      <c r="G11850">
        <v>20260723</v>
      </c>
    </row>
    <row r="11851" spans="1:7" x14ac:dyDescent="0.2">
      <c r="A11851" s="6" t="s">
        <v>210</v>
      </c>
      <c r="B11851" s="6" t="s">
        <v>180</v>
      </c>
      <c r="C11851" s="6" t="s">
        <v>166</v>
      </c>
      <c r="D11851">
        <v>2324.8700450000001</v>
      </c>
      <c r="E11851" s="6" t="s">
        <v>82</v>
      </c>
      <c r="F11851" s="6" t="s">
        <v>81</v>
      </c>
      <c r="G11851">
        <v>20260723</v>
      </c>
    </row>
    <row r="11852" spans="1:7" x14ac:dyDescent="0.2">
      <c r="A11852" s="6" t="s">
        <v>210</v>
      </c>
      <c r="B11852" s="6" t="s">
        <v>180</v>
      </c>
      <c r="C11852" s="6" t="s">
        <v>166</v>
      </c>
      <c r="D11852">
        <v>12672.96308</v>
      </c>
      <c r="E11852" s="6" t="s">
        <v>84</v>
      </c>
      <c r="F11852" s="6" t="s">
        <v>83</v>
      </c>
      <c r="G11852">
        <v>20260723</v>
      </c>
    </row>
    <row r="11853" spans="1:7" x14ac:dyDescent="0.2">
      <c r="A11853" s="6" t="s">
        <v>210</v>
      </c>
      <c r="B11853" s="6" t="s">
        <v>180</v>
      </c>
      <c r="C11853" s="6" t="s">
        <v>166</v>
      </c>
      <c r="D11853">
        <v>3922.5036970000001</v>
      </c>
      <c r="E11853" s="6" t="s">
        <v>86</v>
      </c>
      <c r="F11853" s="6" t="s">
        <v>85</v>
      </c>
      <c r="G11853">
        <v>20260723</v>
      </c>
    </row>
    <row r="11854" spans="1:7" x14ac:dyDescent="0.2">
      <c r="A11854" s="6" t="s">
        <v>210</v>
      </c>
      <c r="B11854" s="6" t="s">
        <v>180</v>
      </c>
      <c r="C11854" s="6" t="s">
        <v>166</v>
      </c>
      <c r="D11854">
        <v>1592.9458629999999</v>
      </c>
      <c r="E11854" s="6" t="s">
        <v>88</v>
      </c>
      <c r="F11854" s="6" t="s">
        <v>87</v>
      </c>
      <c r="G11854">
        <v>20260723</v>
      </c>
    </row>
    <row r="11855" spans="1:7" x14ac:dyDescent="0.2">
      <c r="A11855" s="6" t="s">
        <v>210</v>
      </c>
      <c r="B11855" s="6" t="s">
        <v>180</v>
      </c>
      <c r="C11855" s="6" t="s">
        <v>166</v>
      </c>
      <c r="D11855">
        <v>1942.9096870000001</v>
      </c>
      <c r="E11855" s="6" t="s">
        <v>90</v>
      </c>
      <c r="F11855" s="6" t="s">
        <v>89</v>
      </c>
      <c r="G11855">
        <v>20260723</v>
      </c>
    </row>
    <row r="11856" spans="1:7" x14ac:dyDescent="0.2">
      <c r="A11856" s="6" t="s">
        <v>210</v>
      </c>
      <c r="B11856" s="6" t="s">
        <v>180</v>
      </c>
      <c r="C11856" s="6" t="s">
        <v>166</v>
      </c>
      <c r="D11856">
        <v>0</v>
      </c>
      <c r="E11856" s="6" t="s">
        <v>92</v>
      </c>
      <c r="F11856" s="6" t="s">
        <v>91</v>
      </c>
      <c r="G11856">
        <v>20260723</v>
      </c>
    </row>
    <row r="11857" spans="1:7" x14ac:dyDescent="0.2">
      <c r="A11857" s="6" t="s">
        <v>210</v>
      </c>
      <c r="B11857" s="6" t="s">
        <v>180</v>
      </c>
      <c r="C11857" s="6" t="s">
        <v>166</v>
      </c>
      <c r="D11857">
        <v>0</v>
      </c>
      <c r="E11857" s="6" t="s">
        <v>94</v>
      </c>
      <c r="F11857" s="6" t="s">
        <v>93</v>
      </c>
      <c r="G11857">
        <v>20260723</v>
      </c>
    </row>
    <row r="11858" spans="1:7" x14ac:dyDescent="0.2">
      <c r="A11858" s="6" t="s">
        <v>210</v>
      </c>
      <c r="B11858" s="6" t="s">
        <v>180</v>
      </c>
      <c r="C11858" s="6" t="s">
        <v>166</v>
      </c>
      <c r="D11858">
        <v>5486.4424959999997</v>
      </c>
      <c r="E11858" s="6" t="s">
        <v>96</v>
      </c>
      <c r="F11858" s="6" t="s">
        <v>95</v>
      </c>
      <c r="G11858">
        <v>20260723</v>
      </c>
    </row>
    <row r="11859" spans="1:7" x14ac:dyDescent="0.2">
      <c r="A11859" s="6" t="s">
        <v>210</v>
      </c>
      <c r="B11859" s="6" t="s">
        <v>180</v>
      </c>
      <c r="C11859" s="6" t="s">
        <v>166</v>
      </c>
      <c r="D11859">
        <v>3886.0019200000002</v>
      </c>
      <c r="E11859" s="6" t="s">
        <v>98</v>
      </c>
      <c r="F11859" s="6" t="s">
        <v>97</v>
      </c>
      <c r="G11859">
        <v>20260723</v>
      </c>
    </row>
    <row r="11860" spans="1:7" x14ac:dyDescent="0.2">
      <c r="A11860" s="6" t="s">
        <v>210</v>
      </c>
      <c r="B11860" s="6" t="s">
        <v>180</v>
      </c>
      <c r="C11860" s="6" t="s">
        <v>166</v>
      </c>
      <c r="D11860">
        <v>346583.87815599999</v>
      </c>
      <c r="E11860" s="6" t="s">
        <v>100</v>
      </c>
      <c r="F11860" s="6" t="s">
        <v>99</v>
      </c>
      <c r="G11860">
        <v>20260723</v>
      </c>
    </row>
    <row r="11861" spans="1:7" x14ac:dyDescent="0.2">
      <c r="A11861" s="6" t="s">
        <v>210</v>
      </c>
      <c r="B11861" s="6" t="s">
        <v>180</v>
      </c>
      <c r="C11861" s="6" t="s">
        <v>166</v>
      </c>
      <c r="E11861" s="6" t="s">
        <v>102</v>
      </c>
      <c r="F11861" s="6" t="s">
        <v>101</v>
      </c>
      <c r="G11861">
        <v>20260723</v>
      </c>
    </row>
    <row r="11862" spans="1:7" x14ac:dyDescent="0.2">
      <c r="A11862" s="6" t="s">
        <v>210</v>
      </c>
      <c r="B11862" s="6" t="s">
        <v>180</v>
      </c>
      <c r="C11862" s="6" t="s">
        <v>166</v>
      </c>
      <c r="D11862">
        <v>43334.386483000002</v>
      </c>
      <c r="E11862" s="6" t="s">
        <v>167</v>
      </c>
      <c r="F11862" s="6" t="s">
        <v>103</v>
      </c>
      <c r="G11862">
        <v>20260723</v>
      </c>
    </row>
    <row r="11863" spans="1:7" x14ac:dyDescent="0.2">
      <c r="A11863" s="6" t="s">
        <v>210</v>
      </c>
      <c r="B11863" s="6" t="s">
        <v>180</v>
      </c>
      <c r="C11863" s="6" t="s">
        <v>166</v>
      </c>
      <c r="D11863">
        <v>41767.960445999997</v>
      </c>
      <c r="E11863" s="6" t="s">
        <v>168</v>
      </c>
      <c r="F11863" s="6" t="s">
        <v>104</v>
      </c>
      <c r="G11863">
        <v>20260723</v>
      </c>
    </row>
    <row r="11864" spans="1:7" x14ac:dyDescent="0.2">
      <c r="A11864" s="6" t="s">
        <v>210</v>
      </c>
      <c r="B11864" s="6" t="s">
        <v>180</v>
      </c>
      <c r="C11864" s="6" t="s">
        <v>166</v>
      </c>
      <c r="D11864">
        <v>0</v>
      </c>
      <c r="E11864" s="6" t="s">
        <v>106</v>
      </c>
      <c r="F11864" s="6" t="s">
        <v>105</v>
      </c>
      <c r="G11864">
        <v>20260723</v>
      </c>
    </row>
    <row r="11865" spans="1:7" x14ac:dyDescent="0.2">
      <c r="A11865" s="6" t="s">
        <v>210</v>
      </c>
      <c r="B11865" s="6" t="s">
        <v>180</v>
      </c>
      <c r="C11865" s="6" t="s">
        <v>166</v>
      </c>
      <c r="D11865">
        <v>39961.357185000001</v>
      </c>
      <c r="E11865" s="6" t="s">
        <v>108</v>
      </c>
      <c r="F11865" s="6" t="s">
        <v>107</v>
      </c>
      <c r="G11865">
        <v>20260723</v>
      </c>
    </row>
    <row r="11866" spans="1:7" x14ac:dyDescent="0.2">
      <c r="A11866" s="6" t="s">
        <v>210</v>
      </c>
      <c r="B11866" s="6" t="s">
        <v>180</v>
      </c>
      <c r="C11866" s="6" t="s">
        <v>166</v>
      </c>
      <c r="D11866">
        <v>1806.603261</v>
      </c>
      <c r="E11866" s="6" t="s">
        <v>110</v>
      </c>
      <c r="F11866" s="6" t="s">
        <v>109</v>
      </c>
      <c r="G11866">
        <v>20260723</v>
      </c>
    </row>
    <row r="11867" spans="1:7" x14ac:dyDescent="0.2">
      <c r="A11867" s="6" t="s">
        <v>210</v>
      </c>
      <c r="B11867" s="6" t="s">
        <v>180</v>
      </c>
      <c r="C11867" s="6" t="s">
        <v>166</v>
      </c>
      <c r="D11867">
        <v>1566.4260420000001</v>
      </c>
      <c r="E11867" s="6" t="s">
        <v>112</v>
      </c>
      <c r="F11867" s="6" t="s">
        <v>111</v>
      </c>
      <c r="G11867">
        <v>20260723</v>
      </c>
    </row>
    <row r="11868" spans="1:7" x14ac:dyDescent="0.2">
      <c r="A11868" s="6" t="s">
        <v>210</v>
      </c>
      <c r="B11868" s="6" t="s">
        <v>180</v>
      </c>
      <c r="C11868" s="6" t="s">
        <v>166</v>
      </c>
      <c r="D11868">
        <v>0</v>
      </c>
      <c r="E11868" s="6" t="s">
        <v>106</v>
      </c>
      <c r="F11868" s="6" t="s">
        <v>113</v>
      </c>
      <c r="G11868">
        <v>20260723</v>
      </c>
    </row>
    <row r="11869" spans="1:7" x14ac:dyDescent="0.2">
      <c r="A11869" s="6" t="s">
        <v>210</v>
      </c>
      <c r="B11869" s="6" t="s">
        <v>180</v>
      </c>
      <c r="C11869" s="6" t="s">
        <v>166</v>
      </c>
      <c r="D11869">
        <v>1436.955252</v>
      </c>
      <c r="E11869" s="6" t="s">
        <v>108</v>
      </c>
      <c r="F11869" s="6" t="s">
        <v>114</v>
      </c>
      <c r="G11869">
        <v>20260723</v>
      </c>
    </row>
    <row r="11870" spans="1:7" x14ac:dyDescent="0.2">
      <c r="A11870" s="6" t="s">
        <v>210</v>
      </c>
      <c r="B11870" s="6" t="s">
        <v>180</v>
      </c>
      <c r="C11870" s="6" t="s">
        <v>166</v>
      </c>
      <c r="D11870">
        <v>129.470789</v>
      </c>
      <c r="E11870" s="6" t="s">
        <v>110</v>
      </c>
      <c r="F11870" s="6" t="s">
        <v>115</v>
      </c>
      <c r="G11870">
        <v>20260723</v>
      </c>
    </row>
    <row r="11871" spans="1:7" x14ac:dyDescent="0.2">
      <c r="A11871" s="6" t="s">
        <v>210</v>
      </c>
      <c r="B11871" s="6" t="s">
        <v>180</v>
      </c>
      <c r="C11871" s="6" t="s">
        <v>166</v>
      </c>
      <c r="D11871">
        <v>43448.620161999999</v>
      </c>
      <c r="E11871" s="6" t="s">
        <v>117</v>
      </c>
      <c r="F11871" s="6" t="s">
        <v>116</v>
      </c>
      <c r="G11871">
        <v>20260723</v>
      </c>
    </row>
    <row r="11872" spans="1:7" x14ac:dyDescent="0.2">
      <c r="A11872" s="6" t="s">
        <v>210</v>
      </c>
      <c r="B11872" s="6" t="s">
        <v>180</v>
      </c>
      <c r="C11872" s="6" t="s">
        <v>166</v>
      </c>
      <c r="D11872">
        <v>2161.1344979999999</v>
      </c>
      <c r="E11872" s="6" t="s">
        <v>119</v>
      </c>
      <c r="F11872" s="6" t="s">
        <v>118</v>
      </c>
      <c r="G11872">
        <v>20260723</v>
      </c>
    </row>
    <row r="11873" spans="1:7" x14ac:dyDescent="0.2">
      <c r="A11873" s="6" t="s">
        <v>210</v>
      </c>
      <c r="B11873" s="6" t="s">
        <v>180</v>
      </c>
      <c r="C11873" s="6" t="s">
        <v>166</v>
      </c>
      <c r="D11873">
        <v>0</v>
      </c>
      <c r="E11873" s="6" t="s">
        <v>106</v>
      </c>
      <c r="F11873" s="6" t="s">
        <v>120</v>
      </c>
      <c r="G11873">
        <v>20260723</v>
      </c>
    </row>
    <row r="11874" spans="1:7" x14ac:dyDescent="0.2">
      <c r="A11874" s="6" t="s">
        <v>210</v>
      </c>
      <c r="B11874" s="6" t="s">
        <v>180</v>
      </c>
      <c r="C11874" s="6" t="s">
        <v>166</v>
      </c>
      <c r="D11874">
        <v>1900.8685849999999</v>
      </c>
      <c r="E11874" s="6" t="s">
        <v>108</v>
      </c>
      <c r="F11874" s="6" t="s">
        <v>121</v>
      </c>
      <c r="G11874">
        <v>20260723</v>
      </c>
    </row>
    <row r="11875" spans="1:7" x14ac:dyDescent="0.2">
      <c r="A11875" s="6" t="s">
        <v>210</v>
      </c>
      <c r="B11875" s="6" t="s">
        <v>180</v>
      </c>
      <c r="C11875" s="6" t="s">
        <v>166</v>
      </c>
      <c r="D11875">
        <v>260.26591200000001</v>
      </c>
      <c r="E11875" s="6" t="s">
        <v>110</v>
      </c>
      <c r="F11875" s="6" t="s">
        <v>122</v>
      </c>
      <c r="G11875">
        <v>20260723</v>
      </c>
    </row>
    <row r="11876" spans="1:7" x14ac:dyDescent="0.2">
      <c r="A11876" s="6" t="s">
        <v>210</v>
      </c>
      <c r="B11876" s="6" t="s">
        <v>180</v>
      </c>
      <c r="C11876" s="6" t="s">
        <v>166</v>
      </c>
      <c r="D11876">
        <v>41287.485665</v>
      </c>
      <c r="E11876" s="6" t="s">
        <v>169</v>
      </c>
      <c r="F11876" s="6" t="s">
        <v>123</v>
      </c>
      <c r="G11876">
        <v>20260723</v>
      </c>
    </row>
    <row r="11877" spans="1:7" x14ac:dyDescent="0.2">
      <c r="A11877" s="6" t="s">
        <v>210</v>
      </c>
      <c r="B11877" s="6" t="s">
        <v>180</v>
      </c>
      <c r="C11877" s="6" t="s">
        <v>166</v>
      </c>
      <c r="D11877">
        <v>3614.4397130000002</v>
      </c>
      <c r="E11877" s="6" t="s">
        <v>106</v>
      </c>
      <c r="F11877" s="6" t="s">
        <v>124</v>
      </c>
      <c r="G11877">
        <v>20260723</v>
      </c>
    </row>
    <row r="11878" spans="1:7" x14ac:dyDescent="0.2">
      <c r="A11878" s="6" t="s">
        <v>210</v>
      </c>
      <c r="B11878" s="6" t="s">
        <v>180</v>
      </c>
      <c r="C11878" s="6" t="s">
        <v>166</v>
      </c>
      <c r="D11878">
        <v>32199.480186000001</v>
      </c>
      <c r="E11878" s="6" t="s">
        <v>108</v>
      </c>
      <c r="F11878" s="6" t="s">
        <v>125</v>
      </c>
      <c r="G11878">
        <v>20260723</v>
      </c>
    </row>
    <row r="11879" spans="1:7" x14ac:dyDescent="0.2">
      <c r="A11879" s="6" t="s">
        <v>210</v>
      </c>
      <c r="B11879" s="6" t="s">
        <v>180</v>
      </c>
      <c r="C11879" s="6" t="s">
        <v>166</v>
      </c>
      <c r="D11879">
        <v>5473.5657659999997</v>
      </c>
      <c r="E11879" s="6" t="s">
        <v>110</v>
      </c>
      <c r="F11879" s="6" t="s">
        <v>126</v>
      </c>
      <c r="G11879">
        <v>20260723</v>
      </c>
    </row>
    <row r="11880" spans="1:7" x14ac:dyDescent="0.2">
      <c r="A11880" s="6" t="s">
        <v>210</v>
      </c>
      <c r="B11880" s="6" t="s">
        <v>180</v>
      </c>
      <c r="C11880" s="6" t="s">
        <v>166</v>
      </c>
      <c r="D11880">
        <v>197417.11755900001</v>
      </c>
      <c r="E11880" s="6" t="s">
        <v>170</v>
      </c>
      <c r="F11880" s="6" t="s">
        <v>127</v>
      </c>
      <c r="G11880">
        <v>20260723</v>
      </c>
    </row>
    <row r="11881" spans="1:7" x14ac:dyDescent="0.2">
      <c r="A11881" s="6" t="s">
        <v>210</v>
      </c>
      <c r="B11881" s="6" t="s">
        <v>180</v>
      </c>
      <c r="C11881" s="6" t="s">
        <v>166</v>
      </c>
      <c r="D11881">
        <v>74626.340230000002</v>
      </c>
      <c r="E11881" s="6" t="s">
        <v>106</v>
      </c>
      <c r="F11881" s="6" t="s">
        <v>128</v>
      </c>
      <c r="G11881">
        <v>20260723</v>
      </c>
    </row>
    <row r="11882" spans="1:7" x14ac:dyDescent="0.2">
      <c r="A11882" s="6" t="s">
        <v>210</v>
      </c>
      <c r="B11882" s="6" t="s">
        <v>180</v>
      </c>
      <c r="C11882" s="6" t="s">
        <v>166</v>
      </c>
      <c r="D11882">
        <v>121635.215566</v>
      </c>
      <c r="E11882" s="6" t="s">
        <v>108</v>
      </c>
      <c r="F11882" s="6" t="s">
        <v>129</v>
      </c>
      <c r="G11882">
        <v>20260723</v>
      </c>
    </row>
    <row r="11883" spans="1:7" x14ac:dyDescent="0.2">
      <c r="A11883" s="6" t="s">
        <v>210</v>
      </c>
      <c r="B11883" s="6" t="s">
        <v>180</v>
      </c>
      <c r="C11883" s="6" t="s">
        <v>166</v>
      </c>
      <c r="D11883">
        <v>1155.5617629999999</v>
      </c>
      <c r="E11883" s="6" t="s">
        <v>110</v>
      </c>
      <c r="F11883" s="6" t="s">
        <v>130</v>
      </c>
      <c r="G11883">
        <v>20260723</v>
      </c>
    </row>
    <row r="11884" spans="1:7" x14ac:dyDescent="0.2">
      <c r="A11884" s="6" t="s">
        <v>210</v>
      </c>
      <c r="B11884" s="6" t="s">
        <v>180</v>
      </c>
      <c r="C11884" s="6" t="s">
        <v>166</v>
      </c>
      <c r="E11884" s="6" t="s">
        <v>132</v>
      </c>
      <c r="F11884" s="6" t="s">
        <v>131</v>
      </c>
      <c r="G11884">
        <v>20260723</v>
      </c>
    </row>
    <row r="11885" spans="1:7" x14ac:dyDescent="0.2">
      <c r="A11885" s="6" t="s">
        <v>210</v>
      </c>
      <c r="B11885" s="6" t="s">
        <v>180</v>
      </c>
      <c r="C11885" s="6" t="s">
        <v>166</v>
      </c>
      <c r="D11885">
        <v>39.074458999999997</v>
      </c>
      <c r="E11885" s="6" t="s">
        <v>134</v>
      </c>
      <c r="F11885" s="6" t="s">
        <v>133</v>
      </c>
      <c r="G11885">
        <v>20260723</v>
      </c>
    </row>
    <row r="11886" spans="1:7" x14ac:dyDescent="0.2">
      <c r="A11886" s="6" t="s">
        <v>210</v>
      </c>
      <c r="B11886" s="6" t="s">
        <v>180</v>
      </c>
      <c r="C11886" s="6" t="s">
        <v>166</v>
      </c>
      <c r="D11886">
        <v>560.88632500000006</v>
      </c>
      <c r="E11886" s="6" t="s">
        <v>136</v>
      </c>
      <c r="F11886" s="6" t="s">
        <v>135</v>
      </c>
      <c r="G11886">
        <v>20260723</v>
      </c>
    </row>
    <row r="11887" spans="1:7" x14ac:dyDescent="0.2">
      <c r="A11887" s="6" t="s">
        <v>210</v>
      </c>
      <c r="B11887" s="6" t="s">
        <v>180</v>
      </c>
      <c r="C11887" s="6" t="s">
        <v>166</v>
      </c>
      <c r="D11887">
        <v>306.13341000000003</v>
      </c>
      <c r="E11887" s="6" t="s">
        <v>138</v>
      </c>
      <c r="F11887" s="6" t="s">
        <v>137</v>
      </c>
      <c r="G11887">
        <v>20260723</v>
      </c>
    </row>
    <row r="11888" spans="1:7" x14ac:dyDescent="0.2">
      <c r="A11888" s="6" t="s">
        <v>210</v>
      </c>
      <c r="B11888" s="6" t="s">
        <v>180</v>
      </c>
      <c r="C11888" s="6" t="s">
        <v>166</v>
      </c>
      <c r="D11888">
        <v>5085.2433170000004</v>
      </c>
      <c r="E11888" s="6" t="s">
        <v>140</v>
      </c>
      <c r="F11888" s="6" t="s">
        <v>139</v>
      </c>
      <c r="G11888">
        <v>20260723</v>
      </c>
    </row>
    <row r="11889" spans="1:7" x14ac:dyDescent="0.2">
      <c r="A11889" s="6" t="s">
        <v>210</v>
      </c>
      <c r="B11889" s="6" t="s">
        <v>180</v>
      </c>
      <c r="C11889" s="6" t="s">
        <v>166</v>
      </c>
      <c r="D11889">
        <v>2021.068323</v>
      </c>
      <c r="E11889" s="6" t="s">
        <v>142</v>
      </c>
      <c r="F11889" s="6" t="s">
        <v>141</v>
      </c>
      <c r="G11889">
        <v>20260723</v>
      </c>
    </row>
    <row r="11890" spans="1:7" x14ac:dyDescent="0.2">
      <c r="A11890" s="6" t="s">
        <v>210</v>
      </c>
      <c r="B11890" s="6" t="s">
        <v>180</v>
      </c>
      <c r="C11890" s="6" t="s">
        <v>166</v>
      </c>
      <c r="D11890">
        <v>3165.7210540000001</v>
      </c>
      <c r="E11890" s="6" t="s">
        <v>52</v>
      </c>
      <c r="F11890" s="6" t="s">
        <v>143</v>
      </c>
      <c r="G11890">
        <v>20260723</v>
      </c>
    </row>
    <row r="11891" spans="1:7" x14ac:dyDescent="0.2">
      <c r="A11891" s="6" t="s">
        <v>210</v>
      </c>
      <c r="B11891" s="6" t="s">
        <v>180</v>
      </c>
      <c r="C11891" s="6" t="s">
        <v>166</v>
      </c>
      <c r="D11891">
        <v>433.150173</v>
      </c>
      <c r="E11891" s="6" t="s">
        <v>145</v>
      </c>
      <c r="F11891" s="6" t="s">
        <v>144</v>
      </c>
      <c r="G11891">
        <v>20260723</v>
      </c>
    </row>
    <row r="11892" spans="1:7" x14ac:dyDescent="0.2">
      <c r="A11892" s="6" t="s">
        <v>210</v>
      </c>
      <c r="B11892" s="6" t="s">
        <v>180</v>
      </c>
      <c r="C11892" s="6" t="s">
        <v>166</v>
      </c>
      <c r="D11892">
        <v>820.39857099999995</v>
      </c>
      <c r="E11892" s="6" t="s">
        <v>147</v>
      </c>
      <c r="F11892" s="6" t="s">
        <v>146</v>
      </c>
      <c r="G11892">
        <v>20260723</v>
      </c>
    </row>
    <row r="11893" spans="1:7" x14ac:dyDescent="0.2">
      <c r="A11893" s="6" t="s">
        <v>210</v>
      </c>
      <c r="B11893" s="6" t="s">
        <v>180</v>
      </c>
      <c r="C11893" s="6" t="s">
        <v>166</v>
      </c>
      <c r="D11893">
        <v>2675.5887069999999</v>
      </c>
      <c r="E11893" s="6" t="s">
        <v>149</v>
      </c>
      <c r="F11893" s="6" t="s">
        <v>148</v>
      </c>
      <c r="G11893">
        <v>20260723</v>
      </c>
    </row>
    <row r="11894" spans="1:7" x14ac:dyDescent="0.2">
      <c r="A11894" s="6" t="s">
        <v>210</v>
      </c>
      <c r="B11894" s="6" t="s">
        <v>180</v>
      </c>
      <c r="C11894" s="6" t="s">
        <v>166</v>
      </c>
      <c r="D11894">
        <v>1601.9932040000001</v>
      </c>
      <c r="E11894" s="6" t="s">
        <v>151</v>
      </c>
      <c r="F11894" s="6" t="s">
        <v>150</v>
      </c>
      <c r="G11894">
        <v>20260723</v>
      </c>
    </row>
    <row r="11895" spans="1:7" x14ac:dyDescent="0.2">
      <c r="A11895" s="6" t="s">
        <v>210</v>
      </c>
      <c r="B11895" s="6" t="s">
        <v>180</v>
      </c>
      <c r="C11895" s="6" t="s">
        <v>166</v>
      </c>
      <c r="D11895">
        <v>2557.2624719999999</v>
      </c>
      <c r="E11895" s="6" t="s">
        <v>153</v>
      </c>
      <c r="F11895" s="6" t="s">
        <v>152</v>
      </c>
      <c r="G11895">
        <v>20260723</v>
      </c>
    </row>
    <row r="11896" spans="1:7" x14ac:dyDescent="0.2">
      <c r="A11896" s="6" t="s">
        <v>210</v>
      </c>
      <c r="B11896" s="6" t="s">
        <v>180</v>
      </c>
      <c r="C11896" s="6" t="s">
        <v>166</v>
      </c>
      <c r="D11896">
        <v>1378.217056</v>
      </c>
      <c r="E11896" s="6" t="s">
        <v>155</v>
      </c>
      <c r="F11896" s="6" t="s">
        <v>154</v>
      </c>
      <c r="G11896">
        <v>20260723</v>
      </c>
    </row>
    <row r="11897" spans="1:7" x14ac:dyDescent="0.2">
      <c r="A11897" s="6" t="s">
        <v>210</v>
      </c>
      <c r="B11897" s="6" t="s">
        <v>180</v>
      </c>
      <c r="C11897" s="6" t="s">
        <v>166</v>
      </c>
      <c r="D11897">
        <v>9.3811479999999996</v>
      </c>
      <c r="E11897" s="6" t="s">
        <v>157</v>
      </c>
      <c r="F11897" s="6" t="s">
        <v>156</v>
      </c>
      <c r="G11897">
        <v>20260723</v>
      </c>
    </row>
    <row r="11898" spans="1:7" x14ac:dyDescent="0.2">
      <c r="A11898" s="6" t="s">
        <v>210</v>
      </c>
      <c r="B11898" s="6" t="s">
        <v>180</v>
      </c>
      <c r="C11898" s="6" t="s">
        <v>166</v>
      </c>
      <c r="D11898">
        <v>1368.835908</v>
      </c>
      <c r="E11898" s="6" t="s">
        <v>159</v>
      </c>
      <c r="F11898" s="6" t="s">
        <v>158</v>
      </c>
      <c r="G11898">
        <v>20260723</v>
      </c>
    </row>
    <row r="11899" spans="1:7" x14ac:dyDescent="0.2">
      <c r="A11899" s="6" t="s">
        <v>210</v>
      </c>
      <c r="B11899" s="6" t="s">
        <v>180</v>
      </c>
      <c r="C11899" s="6" t="s">
        <v>166</v>
      </c>
      <c r="D11899">
        <v>3946.0458469999999</v>
      </c>
      <c r="E11899" s="6" t="s">
        <v>161</v>
      </c>
      <c r="F11899" s="6" t="s">
        <v>160</v>
      </c>
      <c r="G11899">
        <v>20260723</v>
      </c>
    </row>
    <row r="11900" spans="1:7" x14ac:dyDescent="0.2">
      <c r="A11900" s="6" t="s">
        <v>210</v>
      </c>
      <c r="B11900" s="6" t="s">
        <v>180</v>
      </c>
      <c r="C11900" s="6" t="s">
        <v>166</v>
      </c>
      <c r="D11900">
        <v>308790.906601</v>
      </c>
      <c r="E11900" s="6" t="s">
        <v>163</v>
      </c>
      <c r="F11900" s="6" t="s">
        <v>162</v>
      </c>
      <c r="G11900">
        <v>20260723</v>
      </c>
    </row>
    <row r="11901" spans="1:7" x14ac:dyDescent="0.2">
      <c r="A11901" s="6" t="s">
        <v>210</v>
      </c>
      <c r="B11901" s="6" t="s">
        <v>180</v>
      </c>
      <c r="C11901" s="6" t="s">
        <v>166</v>
      </c>
      <c r="D11901">
        <v>37792.971033000002</v>
      </c>
      <c r="E11901" s="6" t="s">
        <v>165</v>
      </c>
      <c r="F11901" s="6" t="s">
        <v>164</v>
      </c>
      <c r="G11901">
        <v>20260723</v>
      </c>
    </row>
    <row r="11902" spans="1:7" x14ac:dyDescent="0.2">
      <c r="A11902" s="6" t="s">
        <v>210</v>
      </c>
      <c r="B11902" s="6" t="s">
        <v>185</v>
      </c>
      <c r="C11902" s="6" t="s">
        <v>166</v>
      </c>
      <c r="E11902" s="6" t="s">
        <v>12</v>
      </c>
      <c r="F11902" s="6" t="s">
        <v>11</v>
      </c>
      <c r="G11902">
        <v>20260723</v>
      </c>
    </row>
    <row r="11903" spans="1:7" x14ac:dyDescent="0.2">
      <c r="A11903" s="6" t="s">
        <v>210</v>
      </c>
      <c r="B11903" s="6" t="s">
        <v>185</v>
      </c>
      <c r="C11903" s="6" t="s">
        <v>166</v>
      </c>
      <c r="E11903" s="6" t="s">
        <v>16</v>
      </c>
      <c r="F11903" s="6" t="s">
        <v>15</v>
      </c>
      <c r="G11903">
        <v>20260723</v>
      </c>
    </row>
    <row r="11904" spans="1:7" x14ac:dyDescent="0.2">
      <c r="A11904" s="6" t="s">
        <v>210</v>
      </c>
      <c r="B11904" s="6" t="s">
        <v>185</v>
      </c>
      <c r="C11904" s="6" t="s">
        <v>166</v>
      </c>
      <c r="E11904" s="6" t="s">
        <v>18</v>
      </c>
      <c r="F11904" s="6" t="s">
        <v>17</v>
      </c>
      <c r="G11904">
        <v>20260723</v>
      </c>
    </row>
    <row r="11905" spans="1:7" x14ac:dyDescent="0.2">
      <c r="A11905" s="6" t="s">
        <v>210</v>
      </c>
      <c r="B11905" s="6" t="s">
        <v>185</v>
      </c>
      <c r="C11905" s="6" t="s">
        <v>166</v>
      </c>
      <c r="D11905">
        <v>5.1791999999999998E-2</v>
      </c>
      <c r="E11905" s="6" t="s">
        <v>20</v>
      </c>
      <c r="F11905" s="6" t="s">
        <v>19</v>
      </c>
      <c r="G11905">
        <v>20260723</v>
      </c>
    </row>
    <row r="11906" spans="1:7" x14ac:dyDescent="0.2">
      <c r="A11906" s="6" t="s">
        <v>210</v>
      </c>
      <c r="B11906" s="6" t="s">
        <v>185</v>
      </c>
      <c r="C11906" s="6" t="s">
        <v>166</v>
      </c>
      <c r="D11906">
        <v>376.38222300000001</v>
      </c>
      <c r="E11906" s="6" t="s">
        <v>22</v>
      </c>
      <c r="F11906" s="6" t="s">
        <v>21</v>
      </c>
      <c r="G11906">
        <v>20260723</v>
      </c>
    </row>
    <row r="11907" spans="1:7" x14ac:dyDescent="0.2">
      <c r="A11907" s="6" t="s">
        <v>210</v>
      </c>
      <c r="B11907" s="6" t="s">
        <v>185</v>
      </c>
      <c r="C11907" s="6" t="s">
        <v>166</v>
      </c>
      <c r="D11907">
        <v>11.619372</v>
      </c>
      <c r="E11907" s="6" t="s">
        <v>24</v>
      </c>
      <c r="F11907" s="6" t="s">
        <v>23</v>
      </c>
      <c r="G11907">
        <v>20260723</v>
      </c>
    </row>
    <row r="11908" spans="1:7" x14ac:dyDescent="0.2">
      <c r="A11908" s="6" t="s">
        <v>210</v>
      </c>
      <c r="B11908" s="6" t="s">
        <v>185</v>
      </c>
      <c r="C11908" s="6" t="s">
        <v>166</v>
      </c>
      <c r="D11908">
        <v>456.66047099999997</v>
      </c>
      <c r="E11908" s="6" t="s">
        <v>26</v>
      </c>
      <c r="F11908" s="6" t="s">
        <v>25</v>
      </c>
      <c r="G11908">
        <v>20260723</v>
      </c>
    </row>
    <row r="11909" spans="1:7" x14ac:dyDescent="0.2">
      <c r="A11909" s="6" t="s">
        <v>210</v>
      </c>
      <c r="B11909" s="6" t="s">
        <v>185</v>
      </c>
      <c r="C11909" s="6" t="s">
        <v>166</v>
      </c>
      <c r="D11909">
        <v>77347.993470999994</v>
      </c>
      <c r="E11909" s="6" t="s">
        <v>28</v>
      </c>
      <c r="F11909" s="6" t="s">
        <v>27</v>
      </c>
      <c r="G11909">
        <v>20260723</v>
      </c>
    </row>
    <row r="11910" spans="1:7" x14ac:dyDescent="0.2">
      <c r="A11910" s="6" t="s">
        <v>210</v>
      </c>
      <c r="B11910" s="6" t="s">
        <v>185</v>
      </c>
      <c r="C11910" s="6" t="s">
        <v>166</v>
      </c>
      <c r="D11910">
        <v>1186.6901499999999</v>
      </c>
      <c r="E11910" s="6" t="s">
        <v>30</v>
      </c>
      <c r="F11910" s="6" t="s">
        <v>29</v>
      </c>
      <c r="G11910">
        <v>20260723</v>
      </c>
    </row>
    <row r="11911" spans="1:7" x14ac:dyDescent="0.2">
      <c r="A11911" s="6" t="s">
        <v>210</v>
      </c>
      <c r="B11911" s="6" t="s">
        <v>185</v>
      </c>
      <c r="C11911" s="6" t="s">
        <v>166</v>
      </c>
      <c r="D11911">
        <v>603.68782599999997</v>
      </c>
      <c r="E11911" s="6" t="s">
        <v>32</v>
      </c>
      <c r="F11911" s="6" t="s">
        <v>31</v>
      </c>
      <c r="G11911">
        <v>20260723</v>
      </c>
    </row>
    <row r="11912" spans="1:7" x14ac:dyDescent="0.2">
      <c r="A11912" s="6" t="s">
        <v>210</v>
      </c>
      <c r="B11912" s="6" t="s">
        <v>185</v>
      </c>
      <c r="C11912" s="6" t="s">
        <v>166</v>
      </c>
      <c r="D11912">
        <v>3346.6747209999999</v>
      </c>
      <c r="E11912" s="6" t="s">
        <v>34</v>
      </c>
      <c r="F11912" s="6" t="s">
        <v>33</v>
      </c>
      <c r="G11912">
        <v>20260723</v>
      </c>
    </row>
    <row r="11913" spans="1:7" x14ac:dyDescent="0.2">
      <c r="A11913" s="6" t="s">
        <v>210</v>
      </c>
      <c r="B11913" s="6" t="s">
        <v>185</v>
      </c>
      <c r="C11913" s="6" t="s">
        <v>166</v>
      </c>
      <c r="D11913">
        <v>3299.9858720000002</v>
      </c>
      <c r="E11913" s="6" t="s">
        <v>36</v>
      </c>
      <c r="F11913" s="6" t="s">
        <v>35</v>
      </c>
      <c r="G11913">
        <v>20260723</v>
      </c>
    </row>
    <row r="11914" spans="1:7" x14ac:dyDescent="0.2">
      <c r="A11914" s="6" t="s">
        <v>210</v>
      </c>
      <c r="B11914" s="6" t="s">
        <v>185</v>
      </c>
      <c r="C11914" s="6" t="s">
        <v>166</v>
      </c>
      <c r="D11914">
        <v>46.688848999999998</v>
      </c>
      <c r="E11914" s="6" t="s">
        <v>38</v>
      </c>
      <c r="F11914" s="6" t="s">
        <v>37</v>
      </c>
      <c r="G11914">
        <v>20260723</v>
      </c>
    </row>
    <row r="11915" spans="1:7" x14ac:dyDescent="0.2">
      <c r="A11915" s="6" t="s">
        <v>210</v>
      </c>
      <c r="B11915" s="6" t="s">
        <v>185</v>
      </c>
      <c r="C11915" s="6" t="s">
        <v>166</v>
      </c>
      <c r="D11915">
        <v>59142.585417000002</v>
      </c>
      <c r="E11915" s="6" t="s">
        <v>40</v>
      </c>
      <c r="F11915" s="6" t="s">
        <v>39</v>
      </c>
      <c r="G11915">
        <v>20260723</v>
      </c>
    </row>
    <row r="11916" spans="1:7" x14ac:dyDescent="0.2">
      <c r="A11916" s="6" t="s">
        <v>210</v>
      </c>
      <c r="B11916" s="6" t="s">
        <v>185</v>
      </c>
      <c r="C11916" s="6" t="s">
        <v>166</v>
      </c>
      <c r="D11916">
        <v>28438.167417000001</v>
      </c>
      <c r="E11916" s="6" t="s">
        <v>42</v>
      </c>
      <c r="F11916" s="6" t="s">
        <v>41</v>
      </c>
      <c r="G11916">
        <v>20260723</v>
      </c>
    </row>
    <row r="11917" spans="1:7" x14ac:dyDescent="0.2">
      <c r="A11917" s="6" t="s">
        <v>210</v>
      </c>
      <c r="B11917" s="6" t="s">
        <v>185</v>
      </c>
      <c r="C11917" s="6" t="s">
        <v>166</v>
      </c>
      <c r="D11917">
        <v>28358.118972</v>
      </c>
      <c r="E11917" s="6" t="s">
        <v>44</v>
      </c>
      <c r="F11917" s="6" t="s">
        <v>43</v>
      </c>
      <c r="G11917">
        <v>20260723</v>
      </c>
    </row>
    <row r="11918" spans="1:7" x14ac:dyDescent="0.2">
      <c r="A11918" s="6" t="s">
        <v>210</v>
      </c>
      <c r="B11918" s="6" t="s">
        <v>185</v>
      </c>
      <c r="C11918" s="6" t="s">
        <v>166</v>
      </c>
      <c r="D11918">
        <v>372.11813100000001</v>
      </c>
      <c r="E11918" s="6" t="s">
        <v>46</v>
      </c>
      <c r="F11918" s="6" t="s">
        <v>45</v>
      </c>
      <c r="G11918">
        <v>20260723</v>
      </c>
    </row>
    <row r="11919" spans="1:7" x14ac:dyDescent="0.2">
      <c r="A11919" s="6" t="s">
        <v>210</v>
      </c>
      <c r="B11919" s="6" t="s">
        <v>185</v>
      </c>
      <c r="C11919" s="6" t="s">
        <v>166</v>
      </c>
      <c r="D11919">
        <v>1974.1808960000001</v>
      </c>
      <c r="E11919" s="6" t="s">
        <v>48</v>
      </c>
      <c r="F11919" s="6" t="s">
        <v>47</v>
      </c>
      <c r="G11919">
        <v>20260723</v>
      </c>
    </row>
    <row r="11920" spans="1:7" x14ac:dyDescent="0.2">
      <c r="A11920" s="6" t="s">
        <v>210</v>
      </c>
      <c r="B11920" s="6" t="s">
        <v>185</v>
      </c>
      <c r="C11920" s="6" t="s">
        <v>166</v>
      </c>
      <c r="D11920">
        <v>5004.3957200000004</v>
      </c>
      <c r="E11920" s="6" t="s">
        <v>50</v>
      </c>
      <c r="F11920" s="6" t="s">
        <v>49</v>
      </c>
      <c r="G11920">
        <v>20260723</v>
      </c>
    </row>
    <row r="11921" spans="1:7" x14ac:dyDescent="0.2">
      <c r="A11921" s="6" t="s">
        <v>210</v>
      </c>
      <c r="B11921" s="6" t="s">
        <v>185</v>
      </c>
      <c r="C11921" s="6" t="s">
        <v>166</v>
      </c>
      <c r="D11921">
        <v>4116.4165629999998</v>
      </c>
      <c r="E11921" s="6" t="s">
        <v>52</v>
      </c>
      <c r="F11921" s="6" t="s">
        <v>51</v>
      </c>
      <c r="G11921">
        <v>20260723</v>
      </c>
    </row>
    <row r="11922" spans="1:7" x14ac:dyDescent="0.2">
      <c r="A11922" s="6" t="s">
        <v>210</v>
      </c>
      <c r="B11922" s="6" t="s">
        <v>185</v>
      </c>
      <c r="C11922" s="6" t="s">
        <v>166</v>
      </c>
      <c r="D11922">
        <v>3726.8150999999998</v>
      </c>
      <c r="E11922" s="6" t="s">
        <v>54</v>
      </c>
      <c r="F11922" s="6" t="s">
        <v>53</v>
      </c>
      <c r="G11922">
        <v>20260723</v>
      </c>
    </row>
    <row r="11923" spans="1:7" x14ac:dyDescent="0.2">
      <c r="A11923" s="6" t="s">
        <v>210</v>
      </c>
      <c r="B11923" s="6" t="s">
        <v>185</v>
      </c>
      <c r="C11923" s="6" t="s">
        <v>166</v>
      </c>
      <c r="D11923">
        <v>220.72797800000001</v>
      </c>
      <c r="E11923" s="6" t="s">
        <v>56</v>
      </c>
      <c r="F11923" s="6" t="s">
        <v>55</v>
      </c>
      <c r="G11923">
        <v>20260723</v>
      </c>
    </row>
    <row r="11924" spans="1:7" x14ac:dyDescent="0.2">
      <c r="A11924" s="6" t="s">
        <v>210</v>
      </c>
      <c r="B11924" s="6" t="s">
        <v>185</v>
      </c>
      <c r="C11924" s="6" t="s">
        <v>166</v>
      </c>
      <c r="D11924">
        <v>216661.73991999999</v>
      </c>
      <c r="E11924" s="6" t="s">
        <v>58</v>
      </c>
      <c r="F11924" s="6" t="s">
        <v>57</v>
      </c>
      <c r="G11924">
        <v>20260723</v>
      </c>
    </row>
    <row r="11925" spans="1:7" x14ac:dyDescent="0.2">
      <c r="A11925" s="6" t="s">
        <v>210</v>
      </c>
      <c r="B11925" s="6" t="s">
        <v>185</v>
      </c>
      <c r="C11925" s="6" t="s">
        <v>166</v>
      </c>
      <c r="D11925">
        <v>3746.5840499999999</v>
      </c>
      <c r="E11925" s="6" t="s">
        <v>60</v>
      </c>
      <c r="F11925" s="6" t="s">
        <v>59</v>
      </c>
      <c r="G11925">
        <v>20260723</v>
      </c>
    </row>
    <row r="11926" spans="1:7" x14ac:dyDescent="0.2">
      <c r="A11926" s="6" t="s">
        <v>210</v>
      </c>
      <c r="B11926" s="6" t="s">
        <v>185</v>
      </c>
      <c r="C11926" s="6" t="s">
        <v>166</v>
      </c>
      <c r="D11926">
        <v>25.875654999999998</v>
      </c>
      <c r="E11926" s="6" t="s">
        <v>62</v>
      </c>
      <c r="F11926" s="6" t="s">
        <v>61</v>
      </c>
      <c r="G11926">
        <v>20260723</v>
      </c>
    </row>
    <row r="11927" spans="1:7" x14ac:dyDescent="0.2">
      <c r="A11927" s="6" t="s">
        <v>210</v>
      </c>
      <c r="B11927" s="6" t="s">
        <v>185</v>
      </c>
      <c r="C11927" s="6" t="s">
        <v>166</v>
      </c>
      <c r="D11927">
        <v>34.194580999999999</v>
      </c>
      <c r="E11927" s="6" t="s">
        <v>64</v>
      </c>
      <c r="F11927" s="6" t="s">
        <v>63</v>
      </c>
      <c r="G11927">
        <v>20260723</v>
      </c>
    </row>
    <row r="11928" spans="1:7" x14ac:dyDescent="0.2">
      <c r="A11928" s="6" t="s">
        <v>210</v>
      </c>
      <c r="B11928" s="6" t="s">
        <v>185</v>
      </c>
      <c r="C11928" s="6" t="s">
        <v>166</v>
      </c>
      <c r="D11928">
        <v>3686.5138139999999</v>
      </c>
      <c r="E11928" s="6" t="s">
        <v>66</v>
      </c>
      <c r="F11928" s="6" t="s">
        <v>65</v>
      </c>
      <c r="G11928">
        <v>20260723</v>
      </c>
    </row>
    <row r="11929" spans="1:7" x14ac:dyDescent="0.2">
      <c r="A11929" s="6" t="s">
        <v>210</v>
      </c>
      <c r="B11929" s="6" t="s">
        <v>185</v>
      </c>
      <c r="C11929" s="6" t="s">
        <v>166</v>
      </c>
      <c r="D11929">
        <v>34367.834165</v>
      </c>
      <c r="E11929" s="6" t="s">
        <v>68</v>
      </c>
      <c r="F11929" s="6" t="s">
        <v>67</v>
      </c>
      <c r="G11929">
        <v>20260723</v>
      </c>
    </row>
    <row r="11930" spans="1:7" x14ac:dyDescent="0.2">
      <c r="A11930" s="6" t="s">
        <v>210</v>
      </c>
      <c r="B11930" s="6" t="s">
        <v>185</v>
      </c>
      <c r="C11930" s="6" t="s">
        <v>166</v>
      </c>
      <c r="D11930">
        <v>19928.369917</v>
      </c>
      <c r="E11930" s="6" t="s">
        <v>70</v>
      </c>
      <c r="F11930" s="6" t="s">
        <v>69</v>
      </c>
      <c r="G11930">
        <v>20260723</v>
      </c>
    </row>
    <row r="11931" spans="1:7" x14ac:dyDescent="0.2">
      <c r="A11931" s="6" t="s">
        <v>210</v>
      </c>
      <c r="B11931" s="6" t="s">
        <v>185</v>
      </c>
      <c r="C11931" s="6" t="s">
        <v>166</v>
      </c>
      <c r="D11931">
        <v>19442.803937000001</v>
      </c>
      <c r="E11931" s="6" t="s">
        <v>72</v>
      </c>
      <c r="F11931" s="6" t="s">
        <v>71</v>
      </c>
      <c r="G11931">
        <v>20260723</v>
      </c>
    </row>
    <row r="11932" spans="1:7" x14ac:dyDescent="0.2">
      <c r="A11932" s="6" t="s">
        <v>210</v>
      </c>
      <c r="B11932" s="6" t="s">
        <v>185</v>
      </c>
      <c r="C11932" s="6" t="s">
        <v>166</v>
      </c>
      <c r="D11932">
        <v>485.56598000000002</v>
      </c>
      <c r="E11932" s="6" t="s">
        <v>74</v>
      </c>
      <c r="F11932" s="6" t="s">
        <v>73</v>
      </c>
      <c r="G11932">
        <v>20260723</v>
      </c>
    </row>
    <row r="11933" spans="1:7" x14ac:dyDescent="0.2">
      <c r="A11933" s="6" t="s">
        <v>210</v>
      </c>
      <c r="B11933" s="6" t="s">
        <v>185</v>
      </c>
      <c r="C11933" s="6" t="s">
        <v>166</v>
      </c>
      <c r="D11933">
        <v>13925.523162</v>
      </c>
      <c r="E11933" s="6" t="s">
        <v>76</v>
      </c>
      <c r="F11933" s="6" t="s">
        <v>75</v>
      </c>
      <c r="G11933">
        <v>20260723</v>
      </c>
    </row>
    <row r="11934" spans="1:7" x14ac:dyDescent="0.2">
      <c r="A11934" s="6" t="s">
        <v>210</v>
      </c>
      <c r="B11934" s="6" t="s">
        <v>185</v>
      </c>
      <c r="C11934" s="6" t="s">
        <v>166</v>
      </c>
      <c r="D11934">
        <v>455.11782599999998</v>
      </c>
      <c r="E11934" s="6" t="s">
        <v>78</v>
      </c>
      <c r="F11934" s="6" t="s">
        <v>77</v>
      </c>
      <c r="G11934">
        <v>20260723</v>
      </c>
    </row>
    <row r="11935" spans="1:7" x14ac:dyDescent="0.2">
      <c r="A11935" s="6" t="s">
        <v>210</v>
      </c>
      <c r="B11935" s="6" t="s">
        <v>185</v>
      </c>
      <c r="C11935" s="6" t="s">
        <v>166</v>
      </c>
      <c r="D11935">
        <v>13470.405336</v>
      </c>
      <c r="E11935" s="6" t="s">
        <v>80</v>
      </c>
      <c r="F11935" s="6" t="s">
        <v>79</v>
      </c>
      <c r="G11935">
        <v>20260723</v>
      </c>
    </row>
    <row r="11936" spans="1:7" x14ac:dyDescent="0.2">
      <c r="A11936" s="6" t="s">
        <v>210</v>
      </c>
      <c r="B11936" s="6" t="s">
        <v>185</v>
      </c>
      <c r="C11936" s="6" t="s">
        <v>166</v>
      </c>
      <c r="D11936">
        <v>513.94108300000005</v>
      </c>
      <c r="E11936" s="6" t="s">
        <v>82</v>
      </c>
      <c r="F11936" s="6" t="s">
        <v>81</v>
      </c>
      <c r="G11936">
        <v>20260723</v>
      </c>
    </row>
    <row r="11937" spans="1:7" x14ac:dyDescent="0.2">
      <c r="A11937" s="6" t="s">
        <v>210</v>
      </c>
      <c r="B11937" s="6" t="s">
        <v>185</v>
      </c>
      <c r="C11937" s="6" t="s">
        <v>166</v>
      </c>
      <c r="D11937">
        <v>12089.458850999999</v>
      </c>
      <c r="E11937" s="6" t="s">
        <v>84</v>
      </c>
      <c r="F11937" s="6" t="s">
        <v>83</v>
      </c>
      <c r="G11937">
        <v>20260723</v>
      </c>
    </row>
    <row r="11938" spans="1:7" x14ac:dyDescent="0.2">
      <c r="A11938" s="6" t="s">
        <v>210</v>
      </c>
      <c r="B11938" s="6" t="s">
        <v>185</v>
      </c>
      <c r="C11938" s="6" t="s">
        <v>166</v>
      </c>
      <c r="D11938">
        <v>3788.4429829999999</v>
      </c>
      <c r="E11938" s="6" t="s">
        <v>86</v>
      </c>
      <c r="F11938" s="6" t="s">
        <v>85</v>
      </c>
      <c r="G11938">
        <v>20260723</v>
      </c>
    </row>
    <row r="11939" spans="1:7" x14ac:dyDescent="0.2">
      <c r="A11939" s="6" t="s">
        <v>210</v>
      </c>
      <c r="B11939" s="6" t="s">
        <v>185</v>
      </c>
      <c r="C11939" s="6" t="s">
        <v>166</v>
      </c>
      <c r="D11939">
        <v>1379.087014</v>
      </c>
      <c r="E11939" s="6" t="s">
        <v>88</v>
      </c>
      <c r="F11939" s="6" t="s">
        <v>87</v>
      </c>
      <c r="G11939">
        <v>20260723</v>
      </c>
    </row>
    <row r="11940" spans="1:7" x14ac:dyDescent="0.2">
      <c r="A11940" s="6" t="s">
        <v>210</v>
      </c>
      <c r="B11940" s="6" t="s">
        <v>185</v>
      </c>
      <c r="C11940" s="6" t="s">
        <v>166</v>
      </c>
      <c r="D11940">
        <v>2310.0255710000001</v>
      </c>
      <c r="E11940" s="6" t="s">
        <v>90</v>
      </c>
      <c r="F11940" s="6" t="s">
        <v>89</v>
      </c>
      <c r="G11940">
        <v>20260723</v>
      </c>
    </row>
    <row r="11941" spans="1:7" x14ac:dyDescent="0.2">
      <c r="A11941" s="6" t="s">
        <v>210</v>
      </c>
      <c r="B11941" s="6" t="s">
        <v>185</v>
      </c>
      <c r="C11941" s="6" t="s">
        <v>166</v>
      </c>
      <c r="D11941">
        <v>0</v>
      </c>
      <c r="E11941" s="6" t="s">
        <v>92</v>
      </c>
      <c r="F11941" s="6" t="s">
        <v>91</v>
      </c>
      <c r="G11941">
        <v>20260723</v>
      </c>
    </row>
    <row r="11942" spans="1:7" x14ac:dyDescent="0.2">
      <c r="A11942" s="6" t="s">
        <v>210</v>
      </c>
      <c r="B11942" s="6" t="s">
        <v>185</v>
      </c>
      <c r="C11942" s="6" t="s">
        <v>166</v>
      </c>
      <c r="D11942">
        <v>0</v>
      </c>
      <c r="E11942" s="6" t="s">
        <v>94</v>
      </c>
      <c r="F11942" s="6" t="s">
        <v>93</v>
      </c>
      <c r="G11942">
        <v>20260723</v>
      </c>
    </row>
    <row r="11943" spans="1:7" x14ac:dyDescent="0.2">
      <c r="A11943" s="6" t="s">
        <v>210</v>
      </c>
      <c r="B11943" s="6" t="s">
        <v>185</v>
      </c>
      <c r="C11943" s="6" t="s">
        <v>166</v>
      </c>
      <c r="D11943">
        <v>5668.7516969999997</v>
      </c>
      <c r="E11943" s="6" t="s">
        <v>96</v>
      </c>
      <c r="F11943" s="6" t="s">
        <v>95</v>
      </c>
      <c r="G11943">
        <v>20260723</v>
      </c>
    </row>
    <row r="11944" spans="1:7" x14ac:dyDescent="0.2">
      <c r="A11944" s="6" t="s">
        <v>210</v>
      </c>
      <c r="B11944" s="6" t="s">
        <v>185</v>
      </c>
      <c r="C11944" s="6" t="s">
        <v>166</v>
      </c>
      <c r="D11944">
        <v>818.29586500000005</v>
      </c>
      <c r="E11944" s="6" t="s">
        <v>98</v>
      </c>
      <c r="F11944" s="6" t="s">
        <v>97</v>
      </c>
      <c r="G11944">
        <v>20260723</v>
      </c>
    </row>
    <row r="11945" spans="1:7" x14ac:dyDescent="0.2">
      <c r="A11945" s="6" t="s">
        <v>210</v>
      </c>
      <c r="B11945" s="6" t="s">
        <v>185</v>
      </c>
      <c r="C11945" s="6" t="s">
        <v>166</v>
      </c>
      <c r="D11945">
        <v>359022.92744599999</v>
      </c>
      <c r="E11945" s="6" t="s">
        <v>100</v>
      </c>
      <c r="F11945" s="6" t="s">
        <v>99</v>
      </c>
      <c r="G11945">
        <v>20260723</v>
      </c>
    </row>
    <row r="11946" spans="1:7" x14ac:dyDescent="0.2">
      <c r="A11946" s="6" t="s">
        <v>210</v>
      </c>
      <c r="B11946" s="6" t="s">
        <v>185</v>
      </c>
      <c r="C11946" s="6" t="s">
        <v>166</v>
      </c>
      <c r="E11946" s="6" t="s">
        <v>102</v>
      </c>
      <c r="F11946" s="6" t="s">
        <v>101</v>
      </c>
      <c r="G11946">
        <v>20260723</v>
      </c>
    </row>
    <row r="11947" spans="1:7" x14ac:dyDescent="0.2">
      <c r="A11947" s="6" t="s">
        <v>210</v>
      </c>
      <c r="B11947" s="6" t="s">
        <v>185</v>
      </c>
      <c r="C11947" s="6" t="s">
        <v>166</v>
      </c>
      <c r="D11947">
        <v>42210.575494999997</v>
      </c>
      <c r="E11947" s="6" t="s">
        <v>167</v>
      </c>
      <c r="F11947" s="6" t="s">
        <v>103</v>
      </c>
      <c r="G11947">
        <v>20260723</v>
      </c>
    </row>
    <row r="11948" spans="1:7" x14ac:dyDescent="0.2">
      <c r="A11948" s="6" t="s">
        <v>210</v>
      </c>
      <c r="B11948" s="6" t="s">
        <v>185</v>
      </c>
      <c r="C11948" s="6" t="s">
        <v>166</v>
      </c>
      <c r="D11948">
        <v>40508.766497999997</v>
      </c>
      <c r="E11948" s="6" t="s">
        <v>168</v>
      </c>
      <c r="F11948" s="6" t="s">
        <v>104</v>
      </c>
      <c r="G11948">
        <v>20260723</v>
      </c>
    </row>
    <row r="11949" spans="1:7" x14ac:dyDescent="0.2">
      <c r="A11949" s="6" t="s">
        <v>210</v>
      </c>
      <c r="B11949" s="6" t="s">
        <v>185</v>
      </c>
      <c r="C11949" s="6" t="s">
        <v>166</v>
      </c>
      <c r="D11949">
        <v>0</v>
      </c>
      <c r="E11949" s="6" t="s">
        <v>106</v>
      </c>
      <c r="F11949" s="6" t="s">
        <v>105</v>
      </c>
      <c r="G11949">
        <v>20260723</v>
      </c>
    </row>
    <row r="11950" spans="1:7" x14ac:dyDescent="0.2">
      <c r="A11950" s="6" t="s">
        <v>210</v>
      </c>
      <c r="B11950" s="6" t="s">
        <v>185</v>
      </c>
      <c r="C11950" s="6" t="s">
        <v>166</v>
      </c>
      <c r="D11950">
        <v>38752.283900000002</v>
      </c>
      <c r="E11950" s="6" t="s">
        <v>108</v>
      </c>
      <c r="F11950" s="6" t="s">
        <v>107</v>
      </c>
      <c r="G11950">
        <v>20260723</v>
      </c>
    </row>
    <row r="11951" spans="1:7" x14ac:dyDescent="0.2">
      <c r="A11951" s="6" t="s">
        <v>210</v>
      </c>
      <c r="B11951" s="6" t="s">
        <v>185</v>
      </c>
      <c r="C11951" s="6" t="s">
        <v>166</v>
      </c>
      <c r="D11951">
        <v>1756.4825940000001</v>
      </c>
      <c r="E11951" s="6" t="s">
        <v>110</v>
      </c>
      <c r="F11951" s="6" t="s">
        <v>109</v>
      </c>
      <c r="G11951">
        <v>20260723</v>
      </c>
    </row>
    <row r="11952" spans="1:7" x14ac:dyDescent="0.2">
      <c r="A11952" s="6" t="s">
        <v>210</v>
      </c>
      <c r="B11952" s="6" t="s">
        <v>185</v>
      </c>
      <c r="C11952" s="6" t="s">
        <v>166</v>
      </c>
      <c r="D11952">
        <v>1701.809002</v>
      </c>
      <c r="E11952" s="6" t="s">
        <v>112</v>
      </c>
      <c r="F11952" s="6" t="s">
        <v>111</v>
      </c>
      <c r="G11952">
        <v>20260723</v>
      </c>
    </row>
    <row r="11953" spans="1:7" x14ac:dyDescent="0.2">
      <c r="A11953" s="6" t="s">
        <v>210</v>
      </c>
      <c r="B11953" s="6" t="s">
        <v>185</v>
      </c>
      <c r="C11953" s="6" t="s">
        <v>166</v>
      </c>
      <c r="D11953">
        <v>0</v>
      </c>
      <c r="E11953" s="6" t="s">
        <v>106</v>
      </c>
      <c r="F11953" s="6" t="s">
        <v>113</v>
      </c>
      <c r="G11953">
        <v>20260723</v>
      </c>
    </row>
    <row r="11954" spans="1:7" x14ac:dyDescent="0.2">
      <c r="A11954" s="6" t="s">
        <v>210</v>
      </c>
      <c r="B11954" s="6" t="s">
        <v>185</v>
      </c>
      <c r="C11954" s="6" t="s">
        <v>166</v>
      </c>
      <c r="D11954">
        <v>1587.039358</v>
      </c>
      <c r="E11954" s="6" t="s">
        <v>108</v>
      </c>
      <c r="F11954" s="6" t="s">
        <v>114</v>
      </c>
      <c r="G11954">
        <v>20260723</v>
      </c>
    </row>
    <row r="11955" spans="1:7" x14ac:dyDescent="0.2">
      <c r="A11955" s="6" t="s">
        <v>210</v>
      </c>
      <c r="B11955" s="6" t="s">
        <v>185</v>
      </c>
      <c r="C11955" s="6" t="s">
        <v>166</v>
      </c>
      <c r="D11955">
        <v>114.769644</v>
      </c>
      <c r="E11955" s="6" t="s">
        <v>110</v>
      </c>
      <c r="F11955" s="6" t="s">
        <v>115</v>
      </c>
      <c r="G11955">
        <v>20260723</v>
      </c>
    </row>
    <row r="11956" spans="1:7" x14ac:dyDescent="0.2">
      <c r="A11956" s="6" t="s">
        <v>210</v>
      </c>
      <c r="B11956" s="6" t="s">
        <v>185</v>
      </c>
      <c r="C11956" s="6" t="s">
        <v>166</v>
      </c>
      <c r="D11956">
        <v>42637.395384000003</v>
      </c>
      <c r="E11956" s="6" t="s">
        <v>117</v>
      </c>
      <c r="F11956" s="6" t="s">
        <v>116</v>
      </c>
      <c r="G11956">
        <v>20260723</v>
      </c>
    </row>
    <row r="11957" spans="1:7" x14ac:dyDescent="0.2">
      <c r="A11957" s="6" t="s">
        <v>210</v>
      </c>
      <c r="B11957" s="6" t="s">
        <v>185</v>
      </c>
      <c r="C11957" s="6" t="s">
        <v>166</v>
      </c>
      <c r="D11957">
        <v>2295.3530070000002</v>
      </c>
      <c r="E11957" s="6" t="s">
        <v>119</v>
      </c>
      <c r="F11957" s="6" t="s">
        <v>118</v>
      </c>
      <c r="G11957">
        <v>20260723</v>
      </c>
    </row>
    <row r="11958" spans="1:7" x14ac:dyDescent="0.2">
      <c r="A11958" s="6" t="s">
        <v>210</v>
      </c>
      <c r="B11958" s="6" t="s">
        <v>185</v>
      </c>
      <c r="C11958" s="6" t="s">
        <v>166</v>
      </c>
      <c r="D11958">
        <v>5.1298690000000002</v>
      </c>
      <c r="E11958" s="6" t="s">
        <v>106</v>
      </c>
      <c r="F11958" s="6" t="s">
        <v>120</v>
      </c>
      <c r="G11958">
        <v>20260723</v>
      </c>
    </row>
    <row r="11959" spans="1:7" x14ac:dyDescent="0.2">
      <c r="A11959" s="6" t="s">
        <v>210</v>
      </c>
      <c r="B11959" s="6" t="s">
        <v>185</v>
      </c>
      <c r="C11959" s="6" t="s">
        <v>166</v>
      </c>
      <c r="D11959">
        <v>2025.9986960000001</v>
      </c>
      <c r="E11959" s="6" t="s">
        <v>108</v>
      </c>
      <c r="F11959" s="6" t="s">
        <v>121</v>
      </c>
      <c r="G11959">
        <v>20260723</v>
      </c>
    </row>
    <row r="11960" spans="1:7" x14ac:dyDescent="0.2">
      <c r="A11960" s="6" t="s">
        <v>210</v>
      </c>
      <c r="B11960" s="6" t="s">
        <v>185</v>
      </c>
      <c r="C11960" s="6" t="s">
        <v>166</v>
      </c>
      <c r="D11960">
        <v>264.224446</v>
      </c>
      <c r="E11960" s="6" t="s">
        <v>110</v>
      </c>
      <c r="F11960" s="6" t="s">
        <v>122</v>
      </c>
      <c r="G11960">
        <v>20260723</v>
      </c>
    </row>
    <row r="11961" spans="1:7" x14ac:dyDescent="0.2">
      <c r="A11961" s="6" t="s">
        <v>210</v>
      </c>
      <c r="B11961" s="6" t="s">
        <v>185</v>
      </c>
      <c r="C11961" s="6" t="s">
        <v>166</v>
      </c>
      <c r="D11961">
        <v>40342.042373999997</v>
      </c>
      <c r="E11961" s="6" t="s">
        <v>169</v>
      </c>
      <c r="F11961" s="6" t="s">
        <v>123</v>
      </c>
      <c r="G11961">
        <v>20260723</v>
      </c>
    </row>
    <row r="11962" spans="1:7" x14ac:dyDescent="0.2">
      <c r="A11962" s="6" t="s">
        <v>210</v>
      </c>
      <c r="B11962" s="6" t="s">
        <v>185</v>
      </c>
      <c r="C11962" s="6" t="s">
        <v>166</v>
      </c>
      <c r="D11962">
        <v>4007.8500519999998</v>
      </c>
      <c r="E11962" s="6" t="s">
        <v>106</v>
      </c>
      <c r="F11962" s="6" t="s">
        <v>124</v>
      </c>
      <c r="G11962">
        <v>20260723</v>
      </c>
    </row>
    <row r="11963" spans="1:7" x14ac:dyDescent="0.2">
      <c r="A11963" s="6" t="s">
        <v>210</v>
      </c>
      <c r="B11963" s="6" t="s">
        <v>185</v>
      </c>
      <c r="C11963" s="6" t="s">
        <v>166</v>
      </c>
      <c r="D11963">
        <v>31120.461727000002</v>
      </c>
      <c r="E11963" s="6" t="s">
        <v>108</v>
      </c>
      <c r="F11963" s="6" t="s">
        <v>125</v>
      </c>
      <c r="G11963">
        <v>20260723</v>
      </c>
    </row>
    <row r="11964" spans="1:7" x14ac:dyDescent="0.2">
      <c r="A11964" s="6" t="s">
        <v>210</v>
      </c>
      <c r="B11964" s="6" t="s">
        <v>185</v>
      </c>
      <c r="C11964" s="6" t="s">
        <v>166</v>
      </c>
      <c r="D11964">
        <v>5213.7305939999997</v>
      </c>
      <c r="E11964" s="6" t="s">
        <v>110</v>
      </c>
      <c r="F11964" s="6" t="s">
        <v>126</v>
      </c>
      <c r="G11964">
        <v>20260723</v>
      </c>
    </row>
    <row r="11965" spans="1:7" x14ac:dyDescent="0.2">
      <c r="A11965" s="6" t="s">
        <v>210</v>
      </c>
      <c r="B11965" s="6" t="s">
        <v>185</v>
      </c>
      <c r="C11965" s="6" t="s">
        <v>166</v>
      </c>
      <c r="D11965">
        <v>213421.58394400001</v>
      </c>
      <c r="E11965" s="6" t="s">
        <v>170</v>
      </c>
      <c r="F11965" s="6" t="s">
        <v>127</v>
      </c>
      <c r="G11965">
        <v>20260723</v>
      </c>
    </row>
    <row r="11966" spans="1:7" x14ac:dyDescent="0.2">
      <c r="A11966" s="6" t="s">
        <v>210</v>
      </c>
      <c r="B11966" s="6" t="s">
        <v>185</v>
      </c>
      <c r="C11966" s="6" t="s">
        <v>166</v>
      </c>
      <c r="D11966">
        <v>87580.768268</v>
      </c>
      <c r="E11966" s="6" t="s">
        <v>106</v>
      </c>
      <c r="F11966" s="6" t="s">
        <v>128</v>
      </c>
      <c r="G11966">
        <v>20260723</v>
      </c>
    </row>
    <row r="11967" spans="1:7" x14ac:dyDescent="0.2">
      <c r="A11967" s="6" t="s">
        <v>210</v>
      </c>
      <c r="B11967" s="6" t="s">
        <v>185</v>
      </c>
      <c r="C11967" s="6" t="s">
        <v>166</v>
      </c>
      <c r="D11967">
        <v>124510.53657900001</v>
      </c>
      <c r="E11967" s="6" t="s">
        <v>108</v>
      </c>
      <c r="F11967" s="6" t="s">
        <v>129</v>
      </c>
      <c r="G11967">
        <v>20260723</v>
      </c>
    </row>
    <row r="11968" spans="1:7" x14ac:dyDescent="0.2">
      <c r="A11968" s="6" t="s">
        <v>210</v>
      </c>
      <c r="B11968" s="6" t="s">
        <v>185</v>
      </c>
      <c r="C11968" s="6" t="s">
        <v>166</v>
      </c>
      <c r="D11968">
        <v>1330.279098</v>
      </c>
      <c r="E11968" s="6" t="s">
        <v>110</v>
      </c>
      <c r="F11968" s="6" t="s">
        <v>130</v>
      </c>
      <c r="G11968">
        <v>20260723</v>
      </c>
    </row>
    <row r="11969" spans="1:7" x14ac:dyDescent="0.2">
      <c r="A11969" s="6" t="s">
        <v>210</v>
      </c>
      <c r="B11969" s="6" t="s">
        <v>185</v>
      </c>
      <c r="C11969" s="6" t="s">
        <v>166</v>
      </c>
      <c r="E11969" s="6" t="s">
        <v>132</v>
      </c>
      <c r="F11969" s="6" t="s">
        <v>131</v>
      </c>
      <c r="G11969">
        <v>20260723</v>
      </c>
    </row>
    <row r="11970" spans="1:7" x14ac:dyDescent="0.2">
      <c r="A11970" s="6" t="s">
        <v>210</v>
      </c>
      <c r="B11970" s="6" t="s">
        <v>185</v>
      </c>
      <c r="C11970" s="6" t="s">
        <v>166</v>
      </c>
      <c r="D11970">
        <v>27.446494000000001</v>
      </c>
      <c r="E11970" s="6" t="s">
        <v>134</v>
      </c>
      <c r="F11970" s="6" t="s">
        <v>133</v>
      </c>
      <c r="G11970">
        <v>20260723</v>
      </c>
    </row>
    <row r="11971" spans="1:7" x14ac:dyDescent="0.2">
      <c r="A11971" s="6" t="s">
        <v>210</v>
      </c>
      <c r="B11971" s="6" t="s">
        <v>185</v>
      </c>
      <c r="C11971" s="6" t="s">
        <v>166</v>
      </c>
      <c r="D11971">
        <v>559.55742499999997</v>
      </c>
      <c r="E11971" s="6" t="s">
        <v>136</v>
      </c>
      <c r="F11971" s="6" t="s">
        <v>135</v>
      </c>
      <c r="G11971">
        <v>20260723</v>
      </c>
    </row>
    <row r="11972" spans="1:7" x14ac:dyDescent="0.2">
      <c r="A11972" s="6" t="s">
        <v>210</v>
      </c>
      <c r="B11972" s="6" t="s">
        <v>185</v>
      </c>
      <c r="C11972" s="6" t="s">
        <v>166</v>
      </c>
      <c r="D11972">
        <v>178.793644</v>
      </c>
      <c r="E11972" s="6" t="s">
        <v>138</v>
      </c>
      <c r="F11972" s="6" t="s">
        <v>137</v>
      </c>
      <c r="G11972">
        <v>20260723</v>
      </c>
    </row>
    <row r="11973" spans="1:7" x14ac:dyDescent="0.2">
      <c r="A11973" s="6" t="s">
        <v>210</v>
      </c>
      <c r="B11973" s="6" t="s">
        <v>185</v>
      </c>
      <c r="C11973" s="6" t="s">
        <v>166</v>
      </c>
      <c r="D11973">
        <v>4979.3949579999999</v>
      </c>
      <c r="E11973" s="6" t="s">
        <v>140</v>
      </c>
      <c r="F11973" s="6" t="s">
        <v>139</v>
      </c>
      <c r="G11973">
        <v>20260723</v>
      </c>
    </row>
    <row r="11974" spans="1:7" x14ac:dyDescent="0.2">
      <c r="A11974" s="6" t="s">
        <v>210</v>
      </c>
      <c r="B11974" s="6" t="s">
        <v>185</v>
      </c>
      <c r="C11974" s="6" t="s">
        <v>166</v>
      </c>
      <c r="D11974">
        <v>1877.9729589999999</v>
      </c>
      <c r="E11974" s="6" t="s">
        <v>142</v>
      </c>
      <c r="F11974" s="6" t="s">
        <v>141</v>
      </c>
      <c r="G11974">
        <v>20260723</v>
      </c>
    </row>
    <row r="11975" spans="1:7" x14ac:dyDescent="0.2">
      <c r="A11975" s="6" t="s">
        <v>210</v>
      </c>
      <c r="B11975" s="6" t="s">
        <v>185</v>
      </c>
      <c r="C11975" s="6" t="s">
        <v>166</v>
      </c>
      <c r="D11975">
        <v>3319.3707490000002</v>
      </c>
      <c r="E11975" s="6" t="s">
        <v>52</v>
      </c>
      <c r="F11975" s="6" t="s">
        <v>143</v>
      </c>
      <c r="G11975">
        <v>20260723</v>
      </c>
    </row>
    <row r="11976" spans="1:7" x14ac:dyDescent="0.2">
      <c r="A11976" s="6" t="s">
        <v>210</v>
      </c>
      <c r="B11976" s="6" t="s">
        <v>185</v>
      </c>
      <c r="C11976" s="6" t="s">
        <v>166</v>
      </c>
      <c r="D11976">
        <v>315.55759</v>
      </c>
      <c r="E11976" s="6" t="s">
        <v>145</v>
      </c>
      <c r="F11976" s="6" t="s">
        <v>144</v>
      </c>
      <c r="G11976">
        <v>20260723</v>
      </c>
    </row>
    <row r="11977" spans="1:7" x14ac:dyDescent="0.2">
      <c r="A11977" s="6" t="s">
        <v>210</v>
      </c>
      <c r="B11977" s="6" t="s">
        <v>185</v>
      </c>
      <c r="C11977" s="6" t="s">
        <v>166</v>
      </c>
      <c r="D11977">
        <v>599.43603700000006</v>
      </c>
      <c r="E11977" s="6" t="s">
        <v>147</v>
      </c>
      <c r="F11977" s="6" t="s">
        <v>146</v>
      </c>
      <c r="G11977">
        <v>20260723</v>
      </c>
    </row>
    <row r="11978" spans="1:7" x14ac:dyDescent="0.2">
      <c r="A11978" s="6" t="s">
        <v>210</v>
      </c>
      <c r="B11978" s="6" t="s">
        <v>185</v>
      </c>
      <c r="C11978" s="6" t="s">
        <v>166</v>
      </c>
      <c r="D11978">
        <v>2843.2530409999999</v>
      </c>
      <c r="E11978" s="6" t="s">
        <v>149</v>
      </c>
      <c r="F11978" s="6" t="s">
        <v>148</v>
      </c>
      <c r="G11978">
        <v>20260723</v>
      </c>
    </row>
    <row r="11979" spans="1:7" x14ac:dyDescent="0.2">
      <c r="A11979" s="6" t="s">
        <v>210</v>
      </c>
      <c r="B11979" s="6" t="s">
        <v>185</v>
      </c>
      <c r="C11979" s="6" t="s">
        <v>166</v>
      </c>
      <c r="D11979">
        <v>1468.352519</v>
      </c>
      <c r="E11979" s="6" t="s">
        <v>151</v>
      </c>
      <c r="F11979" s="6" t="s">
        <v>150</v>
      </c>
      <c r="G11979">
        <v>20260723</v>
      </c>
    </row>
    <row r="11980" spans="1:7" x14ac:dyDescent="0.2">
      <c r="A11980" s="6" t="s">
        <v>210</v>
      </c>
      <c r="B11980" s="6" t="s">
        <v>185</v>
      </c>
      <c r="C11980" s="6" t="s">
        <v>166</v>
      </c>
      <c r="D11980">
        <v>2525.839195</v>
      </c>
      <c r="E11980" s="6" t="s">
        <v>153</v>
      </c>
      <c r="F11980" s="6" t="s">
        <v>152</v>
      </c>
      <c r="G11980">
        <v>20260723</v>
      </c>
    </row>
    <row r="11981" spans="1:7" x14ac:dyDescent="0.2">
      <c r="A11981" s="6" t="s">
        <v>210</v>
      </c>
      <c r="B11981" s="6" t="s">
        <v>185</v>
      </c>
      <c r="C11981" s="6" t="s">
        <v>166</v>
      </c>
      <c r="D11981">
        <v>1158.248315</v>
      </c>
      <c r="E11981" s="6" t="s">
        <v>155</v>
      </c>
      <c r="F11981" s="6" t="s">
        <v>154</v>
      </c>
      <c r="G11981">
        <v>20260723</v>
      </c>
    </row>
    <row r="11982" spans="1:7" x14ac:dyDescent="0.2">
      <c r="A11982" s="6" t="s">
        <v>210</v>
      </c>
      <c r="B11982" s="6" t="s">
        <v>185</v>
      </c>
      <c r="C11982" s="6" t="s">
        <v>166</v>
      </c>
      <c r="D11982">
        <v>0</v>
      </c>
      <c r="E11982" s="6" t="s">
        <v>157</v>
      </c>
      <c r="F11982" s="6" t="s">
        <v>156</v>
      </c>
      <c r="G11982">
        <v>20260723</v>
      </c>
    </row>
    <row r="11983" spans="1:7" x14ac:dyDescent="0.2">
      <c r="A11983" s="6" t="s">
        <v>210</v>
      </c>
      <c r="B11983" s="6" t="s">
        <v>185</v>
      </c>
      <c r="C11983" s="6" t="s">
        <v>166</v>
      </c>
      <c r="D11983">
        <v>1158.248315</v>
      </c>
      <c r="E11983" s="6" t="s">
        <v>159</v>
      </c>
      <c r="F11983" s="6" t="s">
        <v>158</v>
      </c>
      <c r="G11983">
        <v>20260723</v>
      </c>
    </row>
    <row r="11984" spans="1:7" x14ac:dyDescent="0.2">
      <c r="A11984" s="6" t="s">
        <v>210</v>
      </c>
      <c r="B11984" s="6" t="s">
        <v>185</v>
      </c>
      <c r="C11984" s="6" t="s">
        <v>166</v>
      </c>
      <c r="D11984">
        <v>2593.0106310000001</v>
      </c>
      <c r="E11984" s="6" t="s">
        <v>161</v>
      </c>
      <c r="F11984" s="6" t="s">
        <v>160</v>
      </c>
      <c r="G11984">
        <v>20260723</v>
      </c>
    </row>
    <row r="11985" spans="1:7" x14ac:dyDescent="0.2">
      <c r="A11985" s="6" t="s">
        <v>210</v>
      </c>
      <c r="B11985" s="6" t="s">
        <v>185</v>
      </c>
      <c r="C11985" s="6" t="s">
        <v>166</v>
      </c>
      <c r="D11985">
        <v>320715.78837800003</v>
      </c>
      <c r="E11985" s="6" t="s">
        <v>163</v>
      </c>
      <c r="F11985" s="6" t="s">
        <v>162</v>
      </c>
      <c r="G11985">
        <v>20260723</v>
      </c>
    </row>
    <row r="11986" spans="1:7" x14ac:dyDescent="0.2">
      <c r="A11986" s="6" t="s">
        <v>210</v>
      </c>
      <c r="B11986" s="6" t="s">
        <v>185</v>
      </c>
      <c r="C11986" s="6" t="s">
        <v>166</v>
      </c>
      <c r="D11986">
        <v>38307.139260999997</v>
      </c>
      <c r="E11986" s="6" t="s">
        <v>165</v>
      </c>
      <c r="F11986" s="6" t="s">
        <v>164</v>
      </c>
      <c r="G11986">
        <v>20260723</v>
      </c>
    </row>
    <row r="11987" spans="1:7" x14ac:dyDescent="0.2">
      <c r="A11987" s="6" t="s">
        <v>210</v>
      </c>
      <c r="B11987" s="6" t="s">
        <v>188</v>
      </c>
      <c r="C11987" s="6" t="s">
        <v>166</v>
      </c>
      <c r="E11987" s="6" t="s">
        <v>12</v>
      </c>
      <c r="F11987" s="6" t="s">
        <v>11</v>
      </c>
      <c r="G11987">
        <v>20260723</v>
      </c>
    </row>
    <row r="11988" spans="1:7" x14ac:dyDescent="0.2">
      <c r="A11988" s="6" t="s">
        <v>210</v>
      </c>
      <c r="B11988" s="6" t="s">
        <v>188</v>
      </c>
      <c r="C11988" s="6" t="s">
        <v>166</v>
      </c>
      <c r="E11988" s="6" t="s">
        <v>16</v>
      </c>
      <c r="F11988" s="6" t="s">
        <v>15</v>
      </c>
      <c r="G11988">
        <v>20260723</v>
      </c>
    </row>
    <row r="11989" spans="1:7" x14ac:dyDescent="0.2">
      <c r="A11989" s="6" t="s">
        <v>210</v>
      </c>
      <c r="B11989" s="6" t="s">
        <v>188</v>
      </c>
      <c r="C11989" s="6" t="s">
        <v>166</v>
      </c>
      <c r="E11989" s="6" t="s">
        <v>18</v>
      </c>
      <c r="F11989" s="6" t="s">
        <v>17</v>
      </c>
      <c r="G11989">
        <v>20260723</v>
      </c>
    </row>
    <row r="11990" spans="1:7" x14ac:dyDescent="0.2">
      <c r="A11990" s="6" t="s">
        <v>210</v>
      </c>
      <c r="B11990" s="6" t="s">
        <v>188</v>
      </c>
      <c r="C11990" s="6" t="s">
        <v>166</v>
      </c>
      <c r="D11990">
        <v>3.9017000000000003E-2</v>
      </c>
      <c r="E11990" s="6" t="s">
        <v>20</v>
      </c>
      <c r="F11990" s="6" t="s">
        <v>19</v>
      </c>
      <c r="G11990">
        <v>20260723</v>
      </c>
    </row>
    <row r="11991" spans="1:7" x14ac:dyDescent="0.2">
      <c r="A11991" s="6" t="s">
        <v>210</v>
      </c>
      <c r="B11991" s="6" t="s">
        <v>188</v>
      </c>
      <c r="C11991" s="6" t="s">
        <v>166</v>
      </c>
      <c r="D11991">
        <v>411.11062099999998</v>
      </c>
      <c r="E11991" s="6" t="s">
        <v>22</v>
      </c>
      <c r="F11991" s="6" t="s">
        <v>21</v>
      </c>
      <c r="G11991">
        <v>20260723</v>
      </c>
    </row>
    <row r="11992" spans="1:7" x14ac:dyDescent="0.2">
      <c r="A11992" s="6" t="s">
        <v>210</v>
      </c>
      <c r="B11992" s="6" t="s">
        <v>188</v>
      </c>
      <c r="C11992" s="6" t="s">
        <v>166</v>
      </c>
      <c r="D11992">
        <v>48.760244999999998</v>
      </c>
      <c r="E11992" s="6" t="s">
        <v>24</v>
      </c>
      <c r="F11992" s="6" t="s">
        <v>23</v>
      </c>
      <c r="G11992">
        <v>20260723</v>
      </c>
    </row>
    <row r="11993" spans="1:7" x14ac:dyDescent="0.2">
      <c r="A11993" s="6" t="s">
        <v>210</v>
      </c>
      <c r="B11993" s="6" t="s">
        <v>188</v>
      </c>
      <c r="C11993" s="6" t="s">
        <v>166</v>
      </c>
      <c r="D11993">
        <v>440.99005399999999</v>
      </c>
      <c r="E11993" s="6" t="s">
        <v>26</v>
      </c>
      <c r="F11993" s="6" t="s">
        <v>25</v>
      </c>
      <c r="G11993">
        <v>20260723</v>
      </c>
    </row>
    <row r="11994" spans="1:7" x14ac:dyDescent="0.2">
      <c r="A11994" s="6" t="s">
        <v>210</v>
      </c>
      <c r="B11994" s="6" t="s">
        <v>188</v>
      </c>
      <c r="C11994" s="6" t="s">
        <v>166</v>
      </c>
      <c r="D11994">
        <v>79366.415716999996</v>
      </c>
      <c r="E11994" s="6" t="s">
        <v>28</v>
      </c>
      <c r="F11994" s="6" t="s">
        <v>27</v>
      </c>
      <c r="G11994">
        <v>20260723</v>
      </c>
    </row>
    <row r="11995" spans="1:7" x14ac:dyDescent="0.2">
      <c r="A11995" s="6" t="s">
        <v>210</v>
      </c>
      <c r="B11995" s="6" t="s">
        <v>188</v>
      </c>
      <c r="C11995" s="6" t="s">
        <v>166</v>
      </c>
      <c r="D11995">
        <v>1306.307339</v>
      </c>
      <c r="E11995" s="6" t="s">
        <v>30</v>
      </c>
      <c r="F11995" s="6" t="s">
        <v>29</v>
      </c>
      <c r="G11995">
        <v>20260723</v>
      </c>
    </row>
    <row r="11996" spans="1:7" x14ac:dyDescent="0.2">
      <c r="A11996" s="6" t="s">
        <v>210</v>
      </c>
      <c r="B11996" s="6" t="s">
        <v>188</v>
      </c>
      <c r="C11996" s="6" t="s">
        <v>166</v>
      </c>
      <c r="D11996">
        <v>3396.603576</v>
      </c>
      <c r="E11996" s="6" t="s">
        <v>32</v>
      </c>
      <c r="F11996" s="6" t="s">
        <v>31</v>
      </c>
      <c r="G11996">
        <v>20260723</v>
      </c>
    </row>
    <row r="11997" spans="1:7" x14ac:dyDescent="0.2">
      <c r="A11997" s="6" t="s">
        <v>210</v>
      </c>
      <c r="B11997" s="6" t="s">
        <v>188</v>
      </c>
      <c r="C11997" s="6" t="s">
        <v>166</v>
      </c>
      <c r="D11997">
        <v>3198.9176440000001</v>
      </c>
      <c r="E11997" s="6" t="s">
        <v>34</v>
      </c>
      <c r="F11997" s="6" t="s">
        <v>33</v>
      </c>
      <c r="G11997">
        <v>20260723</v>
      </c>
    </row>
    <row r="11998" spans="1:7" x14ac:dyDescent="0.2">
      <c r="A11998" s="6" t="s">
        <v>210</v>
      </c>
      <c r="B11998" s="6" t="s">
        <v>188</v>
      </c>
      <c r="C11998" s="6" t="s">
        <v>166</v>
      </c>
      <c r="D11998">
        <v>3148.8623269999998</v>
      </c>
      <c r="E11998" s="6" t="s">
        <v>36</v>
      </c>
      <c r="F11998" s="6" t="s">
        <v>35</v>
      </c>
      <c r="G11998">
        <v>20260723</v>
      </c>
    </row>
    <row r="11999" spans="1:7" x14ac:dyDescent="0.2">
      <c r="A11999" s="6" t="s">
        <v>210</v>
      </c>
      <c r="B11999" s="6" t="s">
        <v>188</v>
      </c>
      <c r="C11999" s="6" t="s">
        <v>166</v>
      </c>
      <c r="D11999">
        <v>50.055315999999998</v>
      </c>
      <c r="E11999" s="6" t="s">
        <v>38</v>
      </c>
      <c r="F11999" s="6" t="s">
        <v>37</v>
      </c>
      <c r="G11999">
        <v>20260723</v>
      </c>
    </row>
    <row r="12000" spans="1:7" x14ac:dyDescent="0.2">
      <c r="A12000" s="6" t="s">
        <v>210</v>
      </c>
      <c r="B12000" s="6" t="s">
        <v>188</v>
      </c>
      <c r="C12000" s="6" t="s">
        <v>166</v>
      </c>
      <c r="D12000">
        <v>58542.911809999998</v>
      </c>
      <c r="E12000" s="6" t="s">
        <v>40</v>
      </c>
      <c r="F12000" s="6" t="s">
        <v>39</v>
      </c>
      <c r="G12000">
        <v>20260723</v>
      </c>
    </row>
    <row r="12001" spans="1:7" x14ac:dyDescent="0.2">
      <c r="A12001" s="6" t="s">
        <v>210</v>
      </c>
      <c r="B12001" s="6" t="s">
        <v>188</v>
      </c>
      <c r="C12001" s="6" t="s">
        <v>166</v>
      </c>
      <c r="D12001">
        <v>26213.004228999998</v>
      </c>
      <c r="E12001" s="6" t="s">
        <v>42</v>
      </c>
      <c r="F12001" s="6" t="s">
        <v>41</v>
      </c>
      <c r="G12001">
        <v>20260723</v>
      </c>
    </row>
    <row r="12002" spans="1:7" x14ac:dyDescent="0.2">
      <c r="A12002" s="6" t="s">
        <v>210</v>
      </c>
      <c r="B12002" s="6" t="s">
        <v>188</v>
      </c>
      <c r="C12002" s="6" t="s">
        <v>166</v>
      </c>
      <c r="D12002">
        <v>29397.255257000001</v>
      </c>
      <c r="E12002" s="6" t="s">
        <v>44</v>
      </c>
      <c r="F12002" s="6" t="s">
        <v>43</v>
      </c>
      <c r="G12002">
        <v>20260723</v>
      </c>
    </row>
    <row r="12003" spans="1:7" x14ac:dyDescent="0.2">
      <c r="A12003" s="6" t="s">
        <v>210</v>
      </c>
      <c r="B12003" s="6" t="s">
        <v>188</v>
      </c>
      <c r="C12003" s="6" t="s">
        <v>166</v>
      </c>
      <c r="D12003">
        <v>424.26226600000001</v>
      </c>
      <c r="E12003" s="6" t="s">
        <v>46</v>
      </c>
      <c r="F12003" s="6" t="s">
        <v>45</v>
      </c>
      <c r="G12003">
        <v>20260723</v>
      </c>
    </row>
    <row r="12004" spans="1:7" x14ac:dyDescent="0.2">
      <c r="A12004" s="6" t="s">
        <v>210</v>
      </c>
      <c r="B12004" s="6" t="s">
        <v>188</v>
      </c>
      <c r="C12004" s="6" t="s">
        <v>166</v>
      </c>
      <c r="D12004">
        <v>2508.3900589999998</v>
      </c>
      <c r="E12004" s="6" t="s">
        <v>48</v>
      </c>
      <c r="F12004" s="6" t="s">
        <v>47</v>
      </c>
      <c r="G12004">
        <v>20260723</v>
      </c>
    </row>
    <row r="12005" spans="1:7" x14ac:dyDescent="0.2">
      <c r="A12005" s="6" t="s">
        <v>210</v>
      </c>
      <c r="B12005" s="6" t="s">
        <v>188</v>
      </c>
      <c r="C12005" s="6" t="s">
        <v>166</v>
      </c>
      <c r="D12005">
        <v>4917.3636500000002</v>
      </c>
      <c r="E12005" s="6" t="s">
        <v>50</v>
      </c>
      <c r="F12005" s="6" t="s">
        <v>49</v>
      </c>
      <c r="G12005">
        <v>20260723</v>
      </c>
    </row>
    <row r="12006" spans="1:7" x14ac:dyDescent="0.2">
      <c r="A12006" s="6" t="s">
        <v>210</v>
      </c>
      <c r="B12006" s="6" t="s">
        <v>188</v>
      </c>
      <c r="C12006" s="6" t="s">
        <v>166</v>
      </c>
      <c r="D12006">
        <v>4083.2888200000002</v>
      </c>
      <c r="E12006" s="6" t="s">
        <v>52</v>
      </c>
      <c r="F12006" s="6" t="s">
        <v>51</v>
      </c>
      <c r="G12006">
        <v>20260723</v>
      </c>
    </row>
    <row r="12007" spans="1:7" x14ac:dyDescent="0.2">
      <c r="A12007" s="6" t="s">
        <v>210</v>
      </c>
      <c r="B12007" s="6" t="s">
        <v>188</v>
      </c>
      <c r="C12007" s="6" t="s">
        <v>166</v>
      </c>
      <c r="D12007">
        <v>3700.3178349999998</v>
      </c>
      <c r="E12007" s="6" t="s">
        <v>54</v>
      </c>
      <c r="F12007" s="6" t="s">
        <v>53</v>
      </c>
      <c r="G12007">
        <v>20260723</v>
      </c>
    </row>
    <row r="12008" spans="1:7" x14ac:dyDescent="0.2">
      <c r="A12008" s="6" t="s">
        <v>210</v>
      </c>
      <c r="B12008" s="6" t="s">
        <v>188</v>
      </c>
      <c r="C12008" s="6" t="s">
        <v>166</v>
      </c>
      <c r="D12008">
        <v>220.70530600000001</v>
      </c>
      <c r="E12008" s="6" t="s">
        <v>56</v>
      </c>
      <c r="F12008" s="6" t="s">
        <v>55</v>
      </c>
      <c r="G12008">
        <v>20260723</v>
      </c>
    </row>
    <row r="12009" spans="1:7" x14ac:dyDescent="0.2">
      <c r="A12009" s="6" t="s">
        <v>210</v>
      </c>
      <c r="B12009" s="6" t="s">
        <v>188</v>
      </c>
      <c r="C12009" s="6" t="s">
        <v>166</v>
      </c>
      <c r="D12009">
        <v>209791.656113</v>
      </c>
      <c r="E12009" s="6" t="s">
        <v>58</v>
      </c>
      <c r="F12009" s="6" t="s">
        <v>57</v>
      </c>
      <c r="G12009">
        <v>20260723</v>
      </c>
    </row>
    <row r="12010" spans="1:7" x14ac:dyDescent="0.2">
      <c r="A12010" s="6" t="s">
        <v>210</v>
      </c>
      <c r="B12010" s="6" t="s">
        <v>188</v>
      </c>
      <c r="C12010" s="6" t="s">
        <v>166</v>
      </c>
      <c r="D12010">
        <v>4289.5656259999996</v>
      </c>
      <c r="E12010" s="6" t="s">
        <v>60</v>
      </c>
      <c r="F12010" s="6" t="s">
        <v>59</v>
      </c>
      <c r="G12010">
        <v>20260723</v>
      </c>
    </row>
    <row r="12011" spans="1:7" x14ac:dyDescent="0.2">
      <c r="A12011" s="6" t="s">
        <v>210</v>
      </c>
      <c r="B12011" s="6" t="s">
        <v>188</v>
      </c>
      <c r="C12011" s="6" t="s">
        <v>166</v>
      </c>
      <c r="D12011">
        <v>25.069752000000001</v>
      </c>
      <c r="E12011" s="6" t="s">
        <v>62</v>
      </c>
      <c r="F12011" s="6" t="s">
        <v>61</v>
      </c>
      <c r="G12011">
        <v>20260723</v>
      </c>
    </row>
    <row r="12012" spans="1:7" x14ac:dyDescent="0.2">
      <c r="A12012" s="6" t="s">
        <v>210</v>
      </c>
      <c r="B12012" s="6" t="s">
        <v>188</v>
      </c>
      <c r="C12012" s="6" t="s">
        <v>166</v>
      </c>
      <c r="D12012">
        <v>17.944901999999999</v>
      </c>
      <c r="E12012" s="6" t="s">
        <v>64</v>
      </c>
      <c r="F12012" s="6" t="s">
        <v>63</v>
      </c>
      <c r="G12012">
        <v>20260723</v>
      </c>
    </row>
    <row r="12013" spans="1:7" x14ac:dyDescent="0.2">
      <c r="A12013" s="6" t="s">
        <v>210</v>
      </c>
      <c r="B12013" s="6" t="s">
        <v>188</v>
      </c>
      <c r="C12013" s="6" t="s">
        <v>166</v>
      </c>
      <c r="D12013">
        <v>4246.5509730000003</v>
      </c>
      <c r="E12013" s="6" t="s">
        <v>66</v>
      </c>
      <c r="F12013" s="6" t="s">
        <v>65</v>
      </c>
      <c r="G12013">
        <v>20260723</v>
      </c>
    </row>
    <row r="12014" spans="1:7" x14ac:dyDescent="0.2">
      <c r="A12014" s="6" t="s">
        <v>210</v>
      </c>
      <c r="B12014" s="6" t="s">
        <v>188</v>
      </c>
      <c r="C12014" s="6" t="s">
        <v>166</v>
      </c>
      <c r="D12014">
        <v>36872.119411</v>
      </c>
      <c r="E12014" s="6" t="s">
        <v>68</v>
      </c>
      <c r="F12014" s="6" t="s">
        <v>67</v>
      </c>
      <c r="G12014">
        <v>20260723</v>
      </c>
    </row>
    <row r="12015" spans="1:7" x14ac:dyDescent="0.2">
      <c r="A12015" s="6" t="s">
        <v>210</v>
      </c>
      <c r="B12015" s="6" t="s">
        <v>188</v>
      </c>
      <c r="C12015" s="6" t="s">
        <v>166</v>
      </c>
      <c r="D12015">
        <v>20738.012487</v>
      </c>
      <c r="E12015" s="6" t="s">
        <v>70</v>
      </c>
      <c r="F12015" s="6" t="s">
        <v>69</v>
      </c>
      <c r="G12015">
        <v>20260723</v>
      </c>
    </row>
    <row r="12016" spans="1:7" x14ac:dyDescent="0.2">
      <c r="A12016" s="6" t="s">
        <v>210</v>
      </c>
      <c r="B12016" s="6" t="s">
        <v>188</v>
      </c>
      <c r="C12016" s="6" t="s">
        <v>166</v>
      </c>
      <c r="D12016">
        <v>20179.989148000001</v>
      </c>
      <c r="E12016" s="6" t="s">
        <v>72</v>
      </c>
      <c r="F12016" s="6" t="s">
        <v>71</v>
      </c>
      <c r="G12016">
        <v>20260723</v>
      </c>
    </row>
    <row r="12017" spans="1:7" x14ac:dyDescent="0.2">
      <c r="A12017" s="6" t="s">
        <v>210</v>
      </c>
      <c r="B12017" s="6" t="s">
        <v>188</v>
      </c>
      <c r="C12017" s="6" t="s">
        <v>166</v>
      </c>
      <c r="D12017">
        <v>558.02334199999996</v>
      </c>
      <c r="E12017" s="6" t="s">
        <v>74</v>
      </c>
      <c r="F12017" s="6" t="s">
        <v>73</v>
      </c>
      <c r="G12017">
        <v>20260723</v>
      </c>
    </row>
    <row r="12018" spans="1:7" x14ac:dyDescent="0.2">
      <c r="A12018" s="6" t="s">
        <v>210</v>
      </c>
      <c r="B12018" s="6" t="s">
        <v>188</v>
      </c>
      <c r="C12018" s="6" t="s">
        <v>166</v>
      </c>
      <c r="D12018">
        <v>15366.963432</v>
      </c>
      <c r="E12018" s="6" t="s">
        <v>76</v>
      </c>
      <c r="F12018" s="6" t="s">
        <v>75</v>
      </c>
      <c r="G12018">
        <v>20260723</v>
      </c>
    </row>
    <row r="12019" spans="1:7" x14ac:dyDescent="0.2">
      <c r="A12019" s="6" t="s">
        <v>210</v>
      </c>
      <c r="B12019" s="6" t="s">
        <v>188</v>
      </c>
      <c r="C12019" s="6" t="s">
        <v>166</v>
      </c>
      <c r="D12019">
        <v>458.18262499999997</v>
      </c>
      <c r="E12019" s="6" t="s">
        <v>78</v>
      </c>
      <c r="F12019" s="6" t="s">
        <v>77</v>
      </c>
      <c r="G12019">
        <v>20260723</v>
      </c>
    </row>
    <row r="12020" spans="1:7" x14ac:dyDescent="0.2">
      <c r="A12020" s="6" t="s">
        <v>210</v>
      </c>
      <c r="B12020" s="6" t="s">
        <v>188</v>
      </c>
      <c r="C12020" s="6" t="s">
        <v>166</v>
      </c>
      <c r="D12020">
        <v>14908.780806999999</v>
      </c>
      <c r="E12020" s="6" t="s">
        <v>80</v>
      </c>
      <c r="F12020" s="6" t="s">
        <v>79</v>
      </c>
      <c r="G12020">
        <v>20260723</v>
      </c>
    </row>
    <row r="12021" spans="1:7" x14ac:dyDescent="0.2">
      <c r="A12021" s="6" t="s">
        <v>210</v>
      </c>
      <c r="B12021" s="6" t="s">
        <v>188</v>
      </c>
      <c r="C12021" s="6" t="s">
        <v>166</v>
      </c>
      <c r="D12021">
        <v>767.14349200000004</v>
      </c>
      <c r="E12021" s="6" t="s">
        <v>82</v>
      </c>
      <c r="F12021" s="6" t="s">
        <v>81</v>
      </c>
      <c r="G12021">
        <v>20260723</v>
      </c>
    </row>
    <row r="12022" spans="1:7" x14ac:dyDescent="0.2">
      <c r="A12022" s="6" t="s">
        <v>210</v>
      </c>
      <c r="B12022" s="6" t="s">
        <v>188</v>
      </c>
      <c r="C12022" s="6" t="s">
        <v>166</v>
      </c>
      <c r="D12022">
        <v>9088.3849869999995</v>
      </c>
      <c r="E12022" s="6" t="s">
        <v>84</v>
      </c>
      <c r="F12022" s="6" t="s">
        <v>83</v>
      </c>
      <c r="G12022">
        <v>20260723</v>
      </c>
    </row>
    <row r="12023" spans="1:7" x14ac:dyDescent="0.2">
      <c r="A12023" s="6" t="s">
        <v>210</v>
      </c>
      <c r="B12023" s="6" t="s">
        <v>188</v>
      </c>
      <c r="C12023" s="6" t="s">
        <v>166</v>
      </c>
      <c r="D12023">
        <v>4963.3530929999997</v>
      </c>
      <c r="E12023" s="6" t="s">
        <v>86</v>
      </c>
      <c r="F12023" s="6" t="s">
        <v>85</v>
      </c>
      <c r="G12023">
        <v>20260723</v>
      </c>
    </row>
    <row r="12024" spans="1:7" x14ac:dyDescent="0.2">
      <c r="A12024" s="6" t="s">
        <v>210</v>
      </c>
      <c r="B12024" s="6" t="s">
        <v>188</v>
      </c>
      <c r="C12024" s="6" t="s">
        <v>166</v>
      </c>
      <c r="D12024">
        <v>1388.49783</v>
      </c>
      <c r="E12024" s="6" t="s">
        <v>88</v>
      </c>
      <c r="F12024" s="6" t="s">
        <v>87</v>
      </c>
      <c r="G12024">
        <v>20260723</v>
      </c>
    </row>
    <row r="12025" spans="1:7" x14ac:dyDescent="0.2">
      <c r="A12025" s="6" t="s">
        <v>210</v>
      </c>
      <c r="B12025" s="6" t="s">
        <v>188</v>
      </c>
      <c r="C12025" s="6" t="s">
        <v>166</v>
      </c>
      <c r="D12025">
        <v>2172.3265310000002</v>
      </c>
      <c r="E12025" s="6" t="s">
        <v>90</v>
      </c>
      <c r="F12025" s="6" t="s">
        <v>89</v>
      </c>
      <c r="G12025">
        <v>20260723</v>
      </c>
    </row>
    <row r="12026" spans="1:7" x14ac:dyDescent="0.2">
      <c r="A12026" s="6" t="s">
        <v>210</v>
      </c>
      <c r="B12026" s="6" t="s">
        <v>188</v>
      </c>
      <c r="C12026" s="6" t="s">
        <v>166</v>
      </c>
      <c r="D12026">
        <v>0</v>
      </c>
      <c r="E12026" s="6" t="s">
        <v>92</v>
      </c>
      <c r="F12026" s="6" t="s">
        <v>91</v>
      </c>
      <c r="G12026">
        <v>20260723</v>
      </c>
    </row>
    <row r="12027" spans="1:7" x14ac:dyDescent="0.2">
      <c r="A12027" s="6" t="s">
        <v>210</v>
      </c>
      <c r="B12027" s="6" t="s">
        <v>188</v>
      </c>
      <c r="C12027" s="6" t="s">
        <v>166</v>
      </c>
      <c r="D12027">
        <v>0</v>
      </c>
      <c r="E12027" s="6" t="s">
        <v>94</v>
      </c>
      <c r="F12027" s="6" t="s">
        <v>93</v>
      </c>
      <c r="G12027">
        <v>20260723</v>
      </c>
    </row>
    <row r="12028" spans="1:7" x14ac:dyDescent="0.2">
      <c r="A12028" s="6" t="s">
        <v>210</v>
      </c>
      <c r="B12028" s="6" t="s">
        <v>188</v>
      </c>
      <c r="C12028" s="6" t="s">
        <v>166</v>
      </c>
      <c r="D12028">
        <v>5905.8018949999996</v>
      </c>
      <c r="E12028" s="6" t="s">
        <v>96</v>
      </c>
      <c r="F12028" s="6" t="s">
        <v>95</v>
      </c>
      <c r="G12028">
        <v>20260723</v>
      </c>
    </row>
    <row r="12029" spans="1:7" x14ac:dyDescent="0.2">
      <c r="A12029" s="6" t="s">
        <v>210</v>
      </c>
      <c r="B12029" s="6" t="s">
        <v>188</v>
      </c>
      <c r="C12029" s="6" t="s">
        <v>166</v>
      </c>
      <c r="D12029">
        <v>913.04422899999997</v>
      </c>
      <c r="E12029" s="6" t="s">
        <v>98</v>
      </c>
      <c r="F12029" s="6" t="s">
        <v>97</v>
      </c>
      <c r="G12029">
        <v>20260723</v>
      </c>
    </row>
    <row r="12030" spans="1:7" x14ac:dyDescent="0.2">
      <c r="A12030" s="6" t="s">
        <v>210</v>
      </c>
      <c r="B12030" s="6" t="s">
        <v>188</v>
      </c>
      <c r="C12030" s="6" t="s">
        <v>166</v>
      </c>
      <c r="D12030">
        <v>355652.06563299999</v>
      </c>
      <c r="E12030" s="6" t="s">
        <v>100</v>
      </c>
      <c r="F12030" s="6" t="s">
        <v>99</v>
      </c>
      <c r="G12030">
        <v>20260723</v>
      </c>
    </row>
    <row r="12031" spans="1:7" x14ac:dyDescent="0.2">
      <c r="A12031" s="6" t="s">
        <v>210</v>
      </c>
      <c r="B12031" s="6" t="s">
        <v>188</v>
      </c>
      <c r="C12031" s="6" t="s">
        <v>166</v>
      </c>
      <c r="E12031" s="6" t="s">
        <v>102</v>
      </c>
      <c r="F12031" s="6" t="s">
        <v>101</v>
      </c>
      <c r="G12031">
        <v>20260723</v>
      </c>
    </row>
    <row r="12032" spans="1:7" x14ac:dyDescent="0.2">
      <c r="A12032" s="6" t="s">
        <v>210</v>
      </c>
      <c r="B12032" s="6" t="s">
        <v>188</v>
      </c>
      <c r="C12032" s="6" t="s">
        <v>166</v>
      </c>
      <c r="D12032">
        <v>42198.132471999998</v>
      </c>
      <c r="E12032" s="6" t="s">
        <v>167</v>
      </c>
      <c r="F12032" s="6" t="s">
        <v>103</v>
      </c>
      <c r="G12032">
        <v>20260723</v>
      </c>
    </row>
    <row r="12033" spans="1:7" x14ac:dyDescent="0.2">
      <c r="A12033" s="6" t="s">
        <v>210</v>
      </c>
      <c r="B12033" s="6" t="s">
        <v>188</v>
      </c>
      <c r="C12033" s="6" t="s">
        <v>166</v>
      </c>
      <c r="D12033">
        <v>40746.273535</v>
      </c>
      <c r="E12033" s="6" t="s">
        <v>168</v>
      </c>
      <c r="F12033" s="6" t="s">
        <v>104</v>
      </c>
      <c r="G12033">
        <v>20260723</v>
      </c>
    </row>
    <row r="12034" spans="1:7" x14ac:dyDescent="0.2">
      <c r="A12034" s="6" t="s">
        <v>210</v>
      </c>
      <c r="B12034" s="6" t="s">
        <v>188</v>
      </c>
      <c r="C12034" s="6" t="s">
        <v>166</v>
      </c>
      <c r="D12034">
        <v>0</v>
      </c>
      <c r="E12034" s="6" t="s">
        <v>106</v>
      </c>
      <c r="F12034" s="6" t="s">
        <v>105</v>
      </c>
      <c r="G12034">
        <v>20260723</v>
      </c>
    </row>
    <row r="12035" spans="1:7" x14ac:dyDescent="0.2">
      <c r="A12035" s="6" t="s">
        <v>210</v>
      </c>
      <c r="B12035" s="6" t="s">
        <v>188</v>
      </c>
      <c r="C12035" s="6" t="s">
        <v>166</v>
      </c>
      <c r="D12035">
        <v>38944.021438999996</v>
      </c>
      <c r="E12035" s="6" t="s">
        <v>108</v>
      </c>
      <c r="F12035" s="6" t="s">
        <v>107</v>
      </c>
      <c r="G12035">
        <v>20260723</v>
      </c>
    </row>
    <row r="12036" spans="1:7" x14ac:dyDescent="0.2">
      <c r="A12036" s="6" t="s">
        <v>210</v>
      </c>
      <c r="B12036" s="6" t="s">
        <v>188</v>
      </c>
      <c r="C12036" s="6" t="s">
        <v>166</v>
      </c>
      <c r="D12036">
        <v>1802.2520979999999</v>
      </c>
      <c r="E12036" s="6" t="s">
        <v>110</v>
      </c>
      <c r="F12036" s="6" t="s">
        <v>109</v>
      </c>
      <c r="G12036">
        <v>20260723</v>
      </c>
    </row>
    <row r="12037" spans="1:7" x14ac:dyDescent="0.2">
      <c r="A12037" s="6" t="s">
        <v>210</v>
      </c>
      <c r="B12037" s="6" t="s">
        <v>188</v>
      </c>
      <c r="C12037" s="6" t="s">
        <v>166</v>
      </c>
      <c r="D12037">
        <v>1451.8589380000001</v>
      </c>
      <c r="E12037" s="6" t="s">
        <v>112</v>
      </c>
      <c r="F12037" s="6" t="s">
        <v>111</v>
      </c>
      <c r="G12037">
        <v>20260723</v>
      </c>
    </row>
    <row r="12038" spans="1:7" x14ac:dyDescent="0.2">
      <c r="A12038" s="6" t="s">
        <v>210</v>
      </c>
      <c r="B12038" s="6" t="s">
        <v>188</v>
      </c>
      <c r="C12038" s="6" t="s">
        <v>166</v>
      </c>
      <c r="D12038">
        <v>0</v>
      </c>
      <c r="E12038" s="6" t="s">
        <v>106</v>
      </c>
      <c r="F12038" s="6" t="s">
        <v>113</v>
      </c>
      <c r="G12038">
        <v>20260723</v>
      </c>
    </row>
    <row r="12039" spans="1:7" x14ac:dyDescent="0.2">
      <c r="A12039" s="6" t="s">
        <v>210</v>
      </c>
      <c r="B12039" s="6" t="s">
        <v>188</v>
      </c>
      <c r="C12039" s="6" t="s">
        <v>166</v>
      </c>
      <c r="D12039">
        <v>1335.7201379999999</v>
      </c>
      <c r="E12039" s="6" t="s">
        <v>108</v>
      </c>
      <c r="F12039" s="6" t="s">
        <v>114</v>
      </c>
      <c r="G12039">
        <v>20260723</v>
      </c>
    </row>
    <row r="12040" spans="1:7" x14ac:dyDescent="0.2">
      <c r="A12040" s="6" t="s">
        <v>210</v>
      </c>
      <c r="B12040" s="6" t="s">
        <v>188</v>
      </c>
      <c r="C12040" s="6" t="s">
        <v>166</v>
      </c>
      <c r="D12040">
        <v>116.13879900000001</v>
      </c>
      <c r="E12040" s="6" t="s">
        <v>110</v>
      </c>
      <c r="F12040" s="6" t="s">
        <v>115</v>
      </c>
      <c r="G12040">
        <v>20260723</v>
      </c>
    </row>
    <row r="12041" spans="1:7" x14ac:dyDescent="0.2">
      <c r="A12041" s="6" t="s">
        <v>210</v>
      </c>
      <c r="B12041" s="6" t="s">
        <v>188</v>
      </c>
      <c r="C12041" s="6" t="s">
        <v>166</v>
      </c>
      <c r="D12041">
        <v>40772.075728000003</v>
      </c>
      <c r="E12041" s="6" t="s">
        <v>117</v>
      </c>
      <c r="F12041" s="6" t="s">
        <v>116</v>
      </c>
      <c r="G12041">
        <v>20260723</v>
      </c>
    </row>
    <row r="12042" spans="1:7" x14ac:dyDescent="0.2">
      <c r="A12042" s="6" t="s">
        <v>210</v>
      </c>
      <c r="B12042" s="6" t="s">
        <v>188</v>
      </c>
      <c r="C12042" s="6" t="s">
        <v>166</v>
      </c>
      <c r="D12042">
        <v>2219.005932</v>
      </c>
      <c r="E12042" s="6" t="s">
        <v>119</v>
      </c>
      <c r="F12042" s="6" t="s">
        <v>118</v>
      </c>
      <c r="G12042">
        <v>20260723</v>
      </c>
    </row>
    <row r="12043" spans="1:7" x14ac:dyDescent="0.2">
      <c r="A12043" s="6" t="s">
        <v>210</v>
      </c>
      <c r="B12043" s="6" t="s">
        <v>188</v>
      </c>
      <c r="C12043" s="6" t="s">
        <v>166</v>
      </c>
      <c r="D12043">
        <v>16.343118</v>
      </c>
      <c r="E12043" s="6" t="s">
        <v>106</v>
      </c>
      <c r="F12043" s="6" t="s">
        <v>120</v>
      </c>
      <c r="G12043">
        <v>20260723</v>
      </c>
    </row>
    <row r="12044" spans="1:7" x14ac:dyDescent="0.2">
      <c r="A12044" s="6" t="s">
        <v>210</v>
      </c>
      <c r="B12044" s="6" t="s">
        <v>188</v>
      </c>
      <c r="C12044" s="6" t="s">
        <v>166</v>
      </c>
      <c r="D12044">
        <v>1880.600408</v>
      </c>
      <c r="E12044" s="6" t="s">
        <v>108</v>
      </c>
      <c r="F12044" s="6" t="s">
        <v>121</v>
      </c>
      <c r="G12044">
        <v>20260723</v>
      </c>
    </row>
    <row r="12045" spans="1:7" x14ac:dyDescent="0.2">
      <c r="A12045" s="6" t="s">
        <v>210</v>
      </c>
      <c r="B12045" s="6" t="s">
        <v>188</v>
      </c>
      <c r="C12045" s="6" t="s">
        <v>166</v>
      </c>
      <c r="D12045">
        <v>322.06240100000002</v>
      </c>
      <c r="E12045" s="6" t="s">
        <v>110</v>
      </c>
      <c r="F12045" s="6" t="s">
        <v>122</v>
      </c>
      <c r="G12045">
        <v>20260723</v>
      </c>
    </row>
    <row r="12046" spans="1:7" x14ac:dyDescent="0.2">
      <c r="A12046" s="6" t="s">
        <v>210</v>
      </c>
      <c r="B12046" s="6" t="s">
        <v>188</v>
      </c>
      <c r="C12046" s="6" t="s">
        <v>166</v>
      </c>
      <c r="D12046">
        <v>38553.069801999998</v>
      </c>
      <c r="E12046" s="6" t="s">
        <v>169</v>
      </c>
      <c r="F12046" s="6" t="s">
        <v>123</v>
      </c>
      <c r="G12046">
        <v>20260723</v>
      </c>
    </row>
    <row r="12047" spans="1:7" x14ac:dyDescent="0.2">
      <c r="A12047" s="6" t="s">
        <v>210</v>
      </c>
      <c r="B12047" s="6" t="s">
        <v>188</v>
      </c>
      <c r="C12047" s="6" t="s">
        <v>166</v>
      </c>
      <c r="D12047">
        <v>5935.958243</v>
      </c>
      <c r="E12047" s="6" t="s">
        <v>106</v>
      </c>
      <c r="F12047" s="6" t="s">
        <v>124</v>
      </c>
      <c r="G12047">
        <v>20260723</v>
      </c>
    </row>
    <row r="12048" spans="1:7" x14ac:dyDescent="0.2">
      <c r="A12048" s="6" t="s">
        <v>210</v>
      </c>
      <c r="B12048" s="6" t="s">
        <v>188</v>
      </c>
      <c r="C12048" s="6" t="s">
        <v>166</v>
      </c>
      <c r="D12048">
        <v>28479.490054000002</v>
      </c>
      <c r="E12048" s="6" t="s">
        <v>108</v>
      </c>
      <c r="F12048" s="6" t="s">
        <v>125</v>
      </c>
      <c r="G12048">
        <v>20260723</v>
      </c>
    </row>
    <row r="12049" spans="1:7" x14ac:dyDescent="0.2">
      <c r="A12049" s="6" t="s">
        <v>210</v>
      </c>
      <c r="B12049" s="6" t="s">
        <v>188</v>
      </c>
      <c r="C12049" s="6" t="s">
        <v>166</v>
      </c>
      <c r="D12049">
        <v>4137.6215060000004</v>
      </c>
      <c r="E12049" s="6" t="s">
        <v>110</v>
      </c>
      <c r="F12049" s="6" t="s">
        <v>126</v>
      </c>
      <c r="G12049">
        <v>20260723</v>
      </c>
    </row>
    <row r="12050" spans="1:7" x14ac:dyDescent="0.2">
      <c r="A12050" s="6" t="s">
        <v>210</v>
      </c>
      <c r="B12050" s="6" t="s">
        <v>188</v>
      </c>
      <c r="C12050" s="6" t="s">
        <v>166</v>
      </c>
      <c r="D12050">
        <v>207061.01961300001</v>
      </c>
      <c r="E12050" s="6" t="s">
        <v>170</v>
      </c>
      <c r="F12050" s="6" t="s">
        <v>127</v>
      </c>
      <c r="G12050">
        <v>20260723</v>
      </c>
    </row>
    <row r="12051" spans="1:7" x14ac:dyDescent="0.2">
      <c r="A12051" s="6" t="s">
        <v>210</v>
      </c>
      <c r="B12051" s="6" t="s">
        <v>188</v>
      </c>
      <c r="C12051" s="6" t="s">
        <v>166</v>
      </c>
      <c r="D12051">
        <v>104102.453385</v>
      </c>
      <c r="E12051" s="6" t="s">
        <v>106</v>
      </c>
      <c r="F12051" s="6" t="s">
        <v>128</v>
      </c>
      <c r="G12051">
        <v>20260723</v>
      </c>
    </row>
    <row r="12052" spans="1:7" x14ac:dyDescent="0.2">
      <c r="A12052" s="6" t="s">
        <v>210</v>
      </c>
      <c r="B12052" s="6" t="s">
        <v>188</v>
      </c>
      <c r="C12052" s="6" t="s">
        <v>166</v>
      </c>
      <c r="D12052">
        <v>101624.359702</v>
      </c>
      <c r="E12052" s="6" t="s">
        <v>108</v>
      </c>
      <c r="F12052" s="6" t="s">
        <v>129</v>
      </c>
      <c r="G12052">
        <v>20260723</v>
      </c>
    </row>
    <row r="12053" spans="1:7" x14ac:dyDescent="0.2">
      <c r="A12053" s="6" t="s">
        <v>210</v>
      </c>
      <c r="B12053" s="6" t="s">
        <v>188</v>
      </c>
      <c r="C12053" s="6" t="s">
        <v>166</v>
      </c>
      <c r="D12053">
        <v>1334.2065270000001</v>
      </c>
      <c r="E12053" s="6" t="s">
        <v>110</v>
      </c>
      <c r="F12053" s="6" t="s">
        <v>130</v>
      </c>
      <c r="G12053">
        <v>20260723</v>
      </c>
    </row>
    <row r="12054" spans="1:7" x14ac:dyDescent="0.2">
      <c r="A12054" s="6" t="s">
        <v>210</v>
      </c>
      <c r="B12054" s="6" t="s">
        <v>188</v>
      </c>
      <c r="C12054" s="6" t="s">
        <v>166</v>
      </c>
      <c r="E12054" s="6" t="s">
        <v>132</v>
      </c>
      <c r="F12054" s="6" t="s">
        <v>131</v>
      </c>
      <c r="G12054">
        <v>20260723</v>
      </c>
    </row>
    <row r="12055" spans="1:7" x14ac:dyDescent="0.2">
      <c r="A12055" s="6" t="s">
        <v>210</v>
      </c>
      <c r="B12055" s="6" t="s">
        <v>188</v>
      </c>
      <c r="C12055" s="6" t="s">
        <v>166</v>
      </c>
      <c r="D12055">
        <v>22.136130999999999</v>
      </c>
      <c r="E12055" s="6" t="s">
        <v>134</v>
      </c>
      <c r="F12055" s="6" t="s">
        <v>133</v>
      </c>
      <c r="G12055">
        <v>20260723</v>
      </c>
    </row>
    <row r="12056" spans="1:7" x14ac:dyDescent="0.2">
      <c r="A12056" s="6" t="s">
        <v>210</v>
      </c>
      <c r="B12056" s="6" t="s">
        <v>188</v>
      </c>
      <c r="C12056" s="6" t="s">
        <v>166</v>
      </c>
      <c r="D12056">
        <v>537.74166300000002</v>
      </c>
      <c r="E12056" s="6" t="s">
        <v>136</v>
      </c>
      <c r="F12056" s="6" t="s">
        <v>135</v>
      </c>
      <c r="G12056">
        <v>20260723</v>
      </c>
    </row>
    <row r="12057" spans="1:7" x14ac:dyDescent="0.2">
      <c r="A12057" s="6" t="s">
        <v>210</v>
      </c>
      <c r="B12057" s="6" t="s">
        <v>188</v>
      </c>
      <c r="C12057" s="6" t="s">
        <v>166</v>
      </c>
      <c r="D12057">
        <v>104.024704</v>
      </c>
      <c r="E12057" s="6" t="s">
        <v>138</v>
      </c>
      <c r="F12057" s="6" t="s">
        <v>137</v>
      </c>
      <c r="G12057">
        <v>20260723</v>
      </c>
    </row>
    <row r="12058" spans="1:7" x14ac:dyDescent="0.2">
      <c r="A12058" s="6" t="s">
        <v>210</v>
      </c>
      <c r="B12058" s="6" t="s">
        <v>188</v>
      </c>
      <c r="C12058" s="6" t="s">
        <v>166</v>
      </c>
      <c r="D12058">
        <v>5380.2708730000004</v>
      </c>
      <c r="E12058" s="6" t="s">
        <v>140</v>
      </c>
      <c r="F12058" s="6" t="s">
        <v>139</v>
      </c>
      <c r="G12058">
        <v>20260723</v>
      </c>
    </row>
    <row r="12059" spans="1:7" x14ac:dyDescent="0.2">
      <c r="A12059" s="6" t="s">
        <v>210</v>
      </c>
      <c r="B12059" s="6" t="s">
        <v>188</v>
      </c>
      <c r="C12059" s="6" t="s">
        <v>166</v>
      </c>
      <c r="D12059">
        <v>1997.4827660000001</v>
      </c>
      <c r="E12059" s="6" t="s">
        <v>142</v>
      </c>
      <c r="F12059" s="6" t="s">
        <v>141</v>
      </c>
      <c r="G12059">
        <v>20260723</v>
      </c>
    </row>
    <row r="12060" spans="1:7" x14ac:dyDescent="0.2">
      <c r="A12060" s="6" t="s">
        <v>210</v>
      </c>
      <c r="B12060" s="6" t="s">
        <v>188</v>
      </c>
      <c r="C12060" s="6" t="s">
        <v>166</v>
      </c>
      <c r="D12060">
        <v>3171.032827</v>
      </c>
      <c r="E12060" s="6" t="s">
        <v>52</v>
      </c>
      <c r="F12060" s="6" t="s">
        <v>143</v>
      </c>
      <c r="G12060">
        <v>20260723</v>
      </c>
    </row>
    <row r="12061" spans="1:7" x14ac:dyDescent="0.2">
      <c r="A12061" s="6" t="s">
        <v>210</v>
      </c>
      <c r="B12061" s="6" t="s">
        <v>188</v>
      </c>
      <c r="C12061" s="6" t="s">
        <v>166</v>
      </c>
      <c r="D12061">
        <v>363.21899000000002</v>
      </c>
      <c r="E12061" s="6" t="s">
        <v>145</v>
      </c>
      <c r="F12061" s="6" t="s">
        <v>144</v>
      </c>
      <c r="G12061">
        <v>20260723</v>
      </c>
    </row>
    <row r="12062" spans="1:7" x14ac:dyDescent="0.2">
      <c r="A12062" s="6" t="s">
        <v>210</v>
      </c>
      <c r="B12062" s="6" t="s">
        <v>188</v>
      </c>
      <c r="C12062" s="6" t="s">
        <v>166</v>
      </c>
      <c r="D12062">
        <v>755.02836500000001</v>
      </c>
      <c r="E12062" s="6" t="s">
        <v>147</v>
      </c>
      <c r="F12062" s="6" t="s">
        <v>146</v>
      </c>
      <c r="G12062">
        <v>20260723</v>
      </c>
    </row>
    <row r="12063" spans="1:7" x14ac:dyDescent="0.2">
      <c r="A12063" s="6" t="s">
        <v>210</v>
      </c>
      <c r="B12063" s="6" t="s">
        <v>188</v>
      </c>
      <c r="C12063" s="6" t="s">
        <v>166</v>
      </c>
      <c r="D12063">
        <v>2996.5987270000001</v>
      </c>
      <c r="E12063" s="6" t="s">
        <v>149</v>
      </c>
      <c r="F12063" s="6" t="s">
        <v>148</v>
      </c>
      <c r="G12063">
        <v>20260723</v>
      </c>
    </row>
    <row r="12064" spans="1:7" x14ac:dyDescent="0.2">
      <c r="A12064" s="6" t="s">
        <v>210</v>
      </c>
      <c r="B12064" s="6" t="s">
        <v>188</v>
      </c>
      <c r="C12064" s="6" t="s">
        <v>166</v>
      </c>
      <c r="D12064">
        <v>1809.037818</v>
      </c>
      <c r="E12064" s="6" t="s">
        <v>151</v>
      </c>
      <c r="F12064" s="6" t="s">
        <v>150</v>
      </c>
      <c r="G12064">
        <v>20260723</v>
      </c>
    </row>
    <row r="12065" spans="1:7" x14ac:dyDescent="0.2">
      <c r="A12065" s="6" t="s">
        <v>210</v>
      </c>
      <c r="B12065" s="6" t="s">
        <v>188</v>
      </c>
      <c r="C12065" s="6" t="s">
        <v>166</v>
      </c>
      <c r="D12065">
        <v>3597.57051</v>
      </c>
      <c r="E12065" s="6" t="s">
        <v>153</v>
      </c>
      <c r="F12065" s="6" t="s">
        <v>152</v>
      </c>
      <c r="G12065">
        <v>20260723</v>
      </c>
    </row>
    <row r="12066" spans="1:7" x14ac:dyDescent="0.2">
      <c r="A12066" s="6" t="s">
        <v>210</v>
      </c>
      <c r="B12066" s="6" t="s">
        <v>188</v>
      </c>
      <c r="C12066" s="6" t="s">
        <v>166</v>
      </c>
      <c r="D12066">
        <v>971.69230000000005</v>
      </c>
      <c r="E12066" s="6" t="s">
        <v>155</v>
      </c>
      <c r="F12066" s="6" t="s">
        <v>154</v>
      </c>
      <c r="G12066">
        <v>20260723</v>
      </c>
    </row>
    <row r="12067" spans="1:7" x14ac:dyDescent="0.2">
      <c r="A12067" s="6" t="s">
        <v>210</v>
      </c>
      <c r="B12067" s="6" t="s">
        <v>188</v>
      </c>
      <c r="C12067" s="6" t="s">
        <v>166</v>
      </c>
      <c r="D12067">
        <v>0</v>
      </c>
      <c r="E12067" s="6" t="s">
        <v>157</v>
      </c>
      <c r="F12067" s="6" t="s">
        <v>156</v>
      </c>
      <c r="G12067">
        <v>20260723</v>
      </c>
    </row>
    <row r="12068" spans="1:7" x14ac:dyDescent="0.2">
      <c r="A12068" s="6" t="s">
        <v>210</v>
      </c>
      <c r="B12068" s="6" t="s">
        <v>188</v>
      </c>
      <c r="C12068" s="6" t="s">
        <v>166</v>
      </c>
      <c r="D12068">
        <v>971.69230000000005</v>
      </c>
      <c r="E12068" s="6" t="s">
        <v>159</v>
      </c>
      <c r="F12068" s="6" t="s">
        <v>158</v>
      </c>
      <c r="G12068">
        <v>20260723</v>
      </c>
    </row>
    <row r="12069" spans="1:7" x14ac:dyDescent="0.2">
      <c r="A12069" s="6" t="s">
        <v>210</v>
      </c>
      <c r="B12069" s="6" t="s">
        <v>188</v>
      </c>
      <c r="C12069" s="6" t="s">
        <v>166</v>
      </c>
      <c r="D12069">
        <v>2438.9143079999999</v>
      </c>
      <c r="E12069" s="6" t="s">
        <v>161</v>
      </c>
      <c r="F12069" s="6" t="s">
        <v>160</v>
      </c>
      <c r="G12069">
        <v>20260723</v>
      </c>
    </row>
    <row r="12070" spans="1:7" x14ac:dyDescent="0.2">
      <c r="A12070" s="6" t="s">
        <v>210</v>
      </c>
      <c r="B12070" s="6" t="s">
        <v>188</v>
      </c>
      <c r="C12070" s="6" t="s">
        <v>166</v>
      </c>
      <c r="D12070">
        <v>314175.97779700003</v>
      </c>
      <c r="E12070" s="6" t="s">
        <v>163</v>
      </c>
      <c r="F12070" s="6" t="s">
        <v>162</v>
      </c>
      <c r="G12070">
        <v>20260723</v>
      </c>
    </row>
    <row r="12071" spans="1:7" x14ac:dyDescent="0.2">
      <c r="A12071" s="6" t="s">
        <v>210</v>
      </c>
      <c r="B12071" s="6" t="s">
        <v>188</v>
      </c>
      <c r="C12071" s="6" t="s">
        <v>166</v>
      </c>
      <c r="D12071">
        <v>41476.087835999999</v>
      </c>
      <c r="E12071" s="6" t="s">
        <v>165</v>
      </c>
      <c r="F12071" s="6" t="s">
        <v>164</v>
      </c>
      <c r="G12071">
        <v>20260723</v>
      </c>
    </row>
    <row r="12072" spans="1:7" x14ac:dyDescent="0.2">
      <c r="A12072" s="6" t="s">
        <v>210</v>
      </c>
      <c r="B12072" s="6" t="s">
        <v>189</v>
      </c>
      <c r="C12072" s="6" t="s">
        <v>166</v>
      </c>
      <c r="E12072" s="6" t="s">
        <v>12</v>
      </c>
      <c r="F12072" s="6" t="s">
        <v>11</v>
      </c>
      <c r="G12072">
        <v>20260723</v>
      </c>
    </row>
    <row r="12073" spans="1:7" x14ac:dyDescent="0.2">
      <c r="A12073" s="6" t="s">
        <v>210</v>
      </c>
      <c r="B12073" s="6" t="s">
        <v>189</v>
      </c>
      <c r="C12073" s="6" t="s">
        <v>166</v>
      </c>
      <c r="E12073" s="6" t="s">
        <v>16</v>
      </c>
      <c r="F12073" s="6" t="s">
        <v>15</v>
      </c>
      <c r="G12073">
        <v>20260723</v>
      </c>
    </row>
    <row r="12074" spans="1:7" x14ac:dyDescent="0.2">
      <c r="A12074" s="6" t="s">
        <v>210</v>
      </c>
      <c r="B12074" s="6" t="s">
        <v>189</v>
      </c>
      <c r="C12074" s="6" t="s">
        <v>166</v>
      </c>
      <c r="E12074" s="6" t="s">
        <v>18</v>
      </c>
      <c r="F12074" s="6" t="s">
        <v>17</v>
      </c>
      <c r="G12074">
        <v>20260723</v>
      </c>
    </row>
    <row r="12075" spans="1:7" x14ac:dyDescent="0.2">
      <c r="A12075" s="6" t="s">
        <v>210</v>
      </c>
      <c r="B12075" s="6" t="s">
        <v>189</v>
      </c>
      <c r="C12075" s="6" t="s">
        <v>166</v>
      </c>
      <c r="D12075">
        <v>0.136264</v>
      </c>
      <c r="E12075" s="6" t="s">
        <v>20</v>
      </c>
      <c r="F12075" s="6" t="s">
        <v>19</v>
      </c>
      <c r="G12075">
        <v>20260723</v>
      </c>
    </row>
    <row r="12076" spans="1:7" x14ac:dyDescent="0.2">
      <c r="A12076" s="6" t="s">
        <v>210</v>
      </c>
      <c r="B12076" s="6" t="s">
        <v>189</v>
      </c>
      <c r="C12076" s="6" t="s">
        <v>166</v>
      </c>
      <c r="D12076">
        <v>511.98681800000003</v>
      </c>
      <c r="E12076" s="6" t="s">
        <v>22</v>
      </c>
      <c r="F12076" s="6" t="s">
        <v>21</v>
      </c>
      <c r="G12076">
        <v>20260723</v>
      </c>
    </row>
    <row r="12077" spans="1:7" x14ac:dyDescent="0.2">
      <c r="A12077" s="6" t="s">
        <v>210</v>
      </c>
      <c r="B12077" s="6" t="s">
        <v>189</v>
      </c>
      <c r="C12077" s="6" t="s">
        <v>166</v>
      </c>
      <c r="D12077">
        <v>117.719847</v>
      </c>
      <c r="E12077" s="6" t="s">
        <v>24</v>
      </c>
      <c r="F12077" s="6" t="s">
        <v>23</v>
      </c>
      <c r="G12077">
        <v>20260723</v>
      </c>
    </row>
    <row r="12078" spans="1:7" x14ac:dyDescent="0.2">
      <c r="A12078" s="6" t="s">
        <v>210</v>
      </c>
      <c r="B12078" s="6" t="s">
        <v>189</v>
      </c>
      <c r="C12078" s="6" t="s">
        <v>166</v>
      </c>
      <c r="D12078">
        <v>943.79272900000001</v>
      </c>
      <c r="E12078" s="6" t="s">
        <v>26</v>
      </c>
      <c r="F12078" s="6" t="s">
        <v>25</v>
      </c>
      <c r="G12078">
        <v>20260723</v>
      </c>
    </row>
    <row r="12079" spans="1:7" x14ac:dyDescent="0.2">
      <c r="A12079" s="6" t="s">
        <v>210</v>
      </c>
      <c r="B12079" s="6" t="s">
        <v>189</v>
      </c>
      <c r="C12079" s="6" t="s">
        <v>166</v>
      </c>
      <c r="D12079">
        <v>95908.412037000002</v>
      </c>
      <c r="E12079" s="6" t="s">
        <v>28</v>
      </c>
      <c r="F12079" s="6" t="s">
        <v>27</v>
      </c>
      <c r="G12079">
        <v>20260723</v>
      </c>
    </row>
    <row r="12080" spans="1:7" x14ac:dyDescent="0.2">
      <c r="A12080" s="6" t="s">
        <v>210</v>
      </c>
      <c r="B12080" s="6" t="s">
        <v>189</v>
      </c>
      <c r="C12080" s="6" t="s">
        <v>166</v>
      </c>
      <c r="D12080">
        <v>1473.8841930000001</v>
      </c>
      <c r="E12080" s="6" t="s">
        <v>30</v>
      </c>
      <c r="F12080" s="6" t="s">
        <v>29</v>
      </c>
      <c r="G12080">
        <v>20260723</v>
      </c>
    </row>
    <row r="12081" spans="1:7" x14ac:dyDescent="0.2">
      <c r="A12081" s="6" t="s">
        <v>210</v>
      </c>
      <c r="B12081" s="6" t="s">
        <v>189</v>
      </c>
      <c r="C12081" s="6" t="s">
        <v>166</v>
      </c>
      <c r="D12081">
        <v>5212.2029560000001</v>
      </c>
      <c r="E12081" s="6" t="s">
        <v>32</v>
      </c>
      <c r="F12081" s="6" t="s">
        <v>31</v>
      </c>
      <c r="G12081">
        <v>20260723</v>
      </c>
    </row>
    <row r="12082" spans="1:7" x14ac:dyDescent="0.2">
      <c r="A12082" s="6" t="s">
        <v>210</v>
      </c>
      <c r="B12082" s="6" t="s">
        <v>189</v>
      </c>
      <c r="C12082" s="6" t="s">
        <v>166</v>
      </c>
      <c r="D12082">
        <v>3963.2697979999998</v>
      </c>
      <c r="E12082" s="6" t="s">
        <v>34</v>
      </c>
      <c r="F12082" s="6" t="s">
        <v>33</v>
      </c>
      <c r="G12082">
        <v>20260723</v>
      </c>
    </row>
    <row r="12083" spans="1:7" x14ac:dyDescent="0.2">
      <c r="A12083" s="6" t="s">
        <v>210</v>
      </c>
      <c r="B12083" s="6" t="s">
        <v>189</v>
      </c>
      <c r="C12083" s="6" t="s">
        <v>166</v>
      </c>
      <c r="D12083">
        <v>3907.4788090000002</v>
      </c>
      <c r="E12083" s="6" t="s">
        <v>36</v>
      </c>
      <c r="F12083" s="6" t="s">
        <v>35</v>
      </c>
      <c r="G12083">
        <v>20260723</v>
      </c>
    </row>
    <row r="12084" spans="1:7" x14ac:dyDescent="0.2">
      <c r="A12084" s="6" t="s">
        <v>210</v>
      </c>
      <c r="B12084" s="6" t="s">
        <v>189</v>
      </c>
      <c r="C12084" s="6" t="s">
        <v>166</v>
      </c>
      <c r="D12084">
        <v>55.790989000000003</v>
      </c>
      <c r="E12084" s="6" t="s">
        <v>38</v>
      </c>
      <c r="F12084" s="6" t="s">
        <v>37</v>
      </c>
      <c r="G12084">
        <v>20260723</v>
      </c>
    </row>
    <row r="12085" spans="1:7" x14ac:dyDescent="0.2">
      <c r="A12085" s="6" t="s">
        <v>210</v>
      </c>
      <c r="B12085" s="6" t="s">
        <v>189</v>
      </c>
      <c r="C12085" s="6" t="s">
        <v>166</v>
      </c>
      <c r="D12085">
        <v>67715.418959000002</v>
      </c>
      <c r="E12085" s="6" t="s">
        <v>40</v>
      </c>
      <c r="F12085" s="6" t="s">
        <v>39</v>
      </c>
      <c r="G12085">
        <v>20260723</v>
      </c>
    </row>
    <row r="12086" spans="1:7" x14ac:dyDescent="0.2">
      <c r="A12086" s="6" t="s">
        <v>210</v>
      </c>
      <c r="B12086" s="6" t="s">
        <v>189</v>
      </c>
      <c r="C12086" s="6" t="s">
        <v>166</v>
      </c>
      <c r="D12086">
        <v>31048.283765</v>
      </c>
      <c r="E12086" s="6" t="s">
        <v>42</v>
      </c>
      <c r="F12086" s="6" t="s">
        <v>41</v>
      </c>
      <c r="G12086">
        <v>20260723</v>
      </c>
    </row>
    <row r="12087" spans="1:7" x14ac:dyDescent="0.2">
      <c r="A12087" s="6" t="s">
        <v>210</v>
      </c>
      <c r="B12087" s="6" t="s">
        <v>189</v>
      </c>
      <c r="C12087" s="6" t="s">
        <v>166</v>
      </c>
      <c r="D12087">
        <v>33319.534925</v>
      </c>
      <c r="E12087" s="6" t="s">
        <v>44</v>
      </c>
      <c r="F12087" s="6" t="s">
        <v>43</v>
      </c>
      <c r="G12087">
        <v>20260723</v>
      </c>
    </row>
    <row r="12088" spans="1:7" x14ac:dyDescent="0.2">
      <c r="A12088" s="6" t="s">
        <v>210</v>
      </c>
      <c r="B12088" s="6" t="s">
        <v>189</v>
      </c>
      <c r="C12088" s="6" t="s">
        <v>166</v>
      </c>
      <c r="D12088">
        <v>429.27177699999999</v>
      </c>
      <c r="E12088" s="6" t="s">
        <v>46</v>
      </c>
      <c r="F12088" s="6" t="s">
        <v>45</v>
      </c>
      <c r="G12088">
        <v>20260723</v>
      </c>
    </row>
    <row r="12089" spans="1:7" x14ac:dyDescent="0.2">
      <c r="A12089" s="6" t="s">
        <v>210</v>
      </c>
      <c r="B12089" s="6" t="s">
        <v>189</v>
      </c>
      <c r="C12089" s="6" t="s">
        <v>166</v>
      </c>
      <c r="D12089">
        <v>2918.328493</v>
      </c>
      <c r="E12089" s="6" t="s">
        <v>48</v>
      </c>
      <c r="F12089" s="6" t="s">
        <v>47</v>
      </c>
      <c r="G12089">
        <v>20260723</v>
      </c>
    </row>
    <row r="12090" spans="1:7" x14ac:dyDescent="0.2">
      <c r="A12090" s="6" t="s">
        <v>210</v>
      </c>
      <c r="B12090" s="6" t="s">
        <v>189</v>
      </c>
      <c r="C12090" s="6" t="s">
        <v>166</v>
      </c>
      <c r="D12090">
        <v>7204.0412850000002</v>
      </c>
      <c r="E12090" s="6" t="s">
        <v>50</v>
      </c>
      <c r="F12090" s="6" t="s">
        <v>49</v>
      </c>
      <c r="G12090">
        <v>20260723</v>
      </c>
    </row>
    <row r="12091" spans="1:7" x14ac:dyDescent="0.2">
      <c r="A12091" s="6" t="s">
        <v>210</v>
      </c>
      <c r="B12091" s="6" t="s">
        <v>189</v>
      </c>
      <c r="C12091" s="6" t="s">
        <v>166</v>
      </c>
      <c r="D12091">
        <v>6279.9777549999999</v>
      </c>
      <c r="E12091" s="6" t="s">
        <v>52</v>
      </c>
      <c r="F12091" s="6" t="s">
        <v>51</v>
      </c>
      <c r="G12091">
        <v>20260723</v>
      </c>
    </row>
    <row r="12092" spans="1:7" x14ac:dyDescent="0.2">
      <c r="A12092" s="6" t="s">
        <v>210</v>
      </c>
      <c r="B12092" s="6" t="s">
        <v>189</v>
      </c>
      <c r="C12092" s="6" t="s">
        <v>166</v>
      </c>
      <c r="D12092">
        <v>3800.671394</v>
      </c>
      <c r="E12092" s="6" t="s">
        <v>54</v>
      </c>
      <c r="F12092" s="6" t="s">
        <v>53</v>
      </c>
      <c r="G12092">
        <v>20260723</v>
      </c>
    </row>
    <row r="12093" spans="1:7" x14ac:dyDescent="0.2">
      <c r="A12093" s="6" t="s">
        <v>210</v>
      </c>
      <c r="B12093" s="6" t="s">
        <v>189</v>
      </c>
      <c r="C12093" s="6" t="s">
        <v>166</v>
      </c>
      <c r="D12093">
        <v>258.94651900000002</v>
      </c>
      <c r="E12093" s="6" t="s">
        <v>56</v>
      </c>
      <c r="F12093" s="6" t="s">
        <v>55</v>
      </c>
      <c r="G12093">
        <v>20260723</v>
      </c>
    </row>
    <row r="12094" spans="1:7" x14ac:dyDescent="0.2">
      <c r="A12094" s="6" t="s">
        <v>210</v>
      </c>
      <c r="B12094" s="6" t="s">
        <v>189</v>
      </c>
      <c r="C12094" s="6" t="s">
        <v>166</v>
      </c>
      <c r="D12094">
        <v>255990.756406</v>
      </c>
      <c r="E12094" s="6" t="s">
        <v>58</v>
      </c>
      <c r="F12094" s="6" t="s">
        <v>57</v>
      </c>
      <c r="G12094">
        <v>20260723</v>
      </c>
    </row>
    <row r="12095" spans="1:7" x14ac:dyDescent="0.2">
      <c r="A12095" s="6" t="s">
        <v>210</v>
      </c>
      <c r="B12095" s="6" t="s">
        <v>189</v>
      </c>
      <c r="C12095" s="6" t="s">
        <v>166</v>
      </c>
      <c r="D12095">
        <v>6409.8074479999996</v>
      </c>
      <c r="E12095" s="6" t="s">
        <v>60</v>
      </c>
      <c r="F12095" s="6" t="s">
        <v>59</v>
      </c>
      <c r="G12095">
        <v>20260723</v>
      </c>
    </row>
    <row r="12096" spans="1:7" x14ac:dyDescent="0.2">
      <c r="A12096" s="6" t="s">
        <v>210</v>
      </c>
      <c r="B12096" s="6" t="s">
        <v>189</v>
      </c>
      <c r="C12096" s="6" t="s">
        <v>166</v>
      </c>
      <c r="D12096">
        <v>23.199977000000001</v>
      </c>
      <c r="E12096" s="6" t="s">
        <v>62</v>
      </c>
      <c r="F12096" s="6" t="s">
        <v>61</v>
      </c>
      <c r="G12096">
        <v>20260723</v>
      </c>
    </row>
    <row r="12097" spans="1:7" x14ac:dyDescent="0.2">
      <c r="A12097" s="6" t="s">
        <v>210</v>
      </c>
      <c r="B12097" s="6" t="s">
        <v>189</v>
      </c>
      <c r="C12097" s="6" t="s">
        <v>166</v>
      </c>
      <c r="D12097">
        <v>48.269838999999997</v>
      </c>
      <c r="E12097" s="6" t="s">
        <v>64</v>
      </c>
      <c r="F12097" s="6" t="s">
        <v>63</v>
      </c>
      <c r="G12097">
        <v>20260723</v>
      </c>
    </row>
    <row r="12098" spans="1:7" x14ac:dyDescent="0.2">
      <c r="A12098" s="6" t="s">
        <v>210</v>
      </c>
      <c r="B12098" s="6" t="s">
        <v>189</v>
      </c>
      <c r="C12098" s="6" t="s">
        <v>166</v>
      </c>
      <c r="D12098">
        <v>6338.3376310000003</v>
      </c>
      <c r="E12098" s="6" t="s">
        <v>66</v>
      </c>
      <c r="F12098" s="6" t="s">
        <v>65</v>
      </c>
      <c r="G12098">
        <v>20260723</v>
      </c>
    </row>
    <row r="12099" spans="1:7" x14ac:dyDescent="0.2">
      <c r="A12099" s="6" t="s">
        <v>210</v>
      </c>
      <c r="B12099" s="6" t="s">
        <v>189</v>
      </c>
      <c r="C12099" s="6" t="s">
        <v>166</v>
      </c>
      <c r="D12099">
        <v>73100.468223999997</v>
      </c>
      <c r="E12099" s="6" t="s">
        <v>68</v>
      </c>
      <c r="F12099" s="6" t="s">
        <v>67</v>
      </c>
      <c r="G12099">
        <v>20260723</v>
      </c>
    </row>
    <row r="12100" spans="1:7" x14ac:dyDescent="0.2">
      <c r="A12100" s="6" t="s">
        <v>210</v>
      </c>
      <c r="B12100" s="6" t="s">
        <v>189</v>
      </c>
      <c r="C12100" s="6" t="s">
        <v>166</v>
      </c>
      <c r="D12100">
        <v>33450.694223999999</v>
      </c>
      <c r="E12100" s="6" t="s">
        <v>70</v>
      </c>
      <c r="F12100" s="6" t="s">
        <v>69</v>
      </c>
      <c r="G12100">
        <v>20260723</v>
      </c>
    </row>
    <row r="12101" spans="1:7" x14ac:dyDescent="0.2">
      <c r="A12101" s="6" t="s">
        <v>210</v>
      </c>
      <c r="B12101" s="6" t="s">
        <v>189</v>
      </c>
      <c r="C12101" s="6" t="s">
        <v>166</v>
      </c>
      <c r="D12101">
        <v>32802.784455000001</v>
      </c>
      <c r="E12101" s="6" t="s">
        <v>72</v>
      </c>
      <c r="F12101" s="6" t="s">
        <v>71</v>
      </c>
      <c r="G12101">
        <v>20260723</v>
      </c>
    </row>
    <row r="12102" spans="1:7" x14ac:dyDescent="0.2">
      <c r="A12102" s="6" t="s">
        <v>210</v>
      </c>
      <c r="B12102" s="6" t="s">
        <v>189</v>
      </c>
      <c r="C12102" s="6" t="s">
        <v>166</v>
      </c>
      <c r="D12102">
        <v>647.90977299999997</v>
      </c>
      <c r="E12102" s="6" t="s">
        <v>74</v>
      </c>
      <c r="F12102" s="6" t="s">
        <v>73</v>
      </c>
      <c r="G12102">
        <v>20260723</v>
      </c>
    </row>
    <row r="12103" spans="1:7" x14ac:dyDescent="0.2">
      <c r="A12103" s="6" t="s">
        <v>210</v>
      </c>
      <c r="B12103" s="6" t="s">
        <v>189</v>
      </c>
      <c r="C12103" s="6" t="s">
        <v>166</v>
      </c>
      <c r="D12103">
        <v>37112.115135</v>
      </c>
      <c r="E12103" s="6" t="s">
        <v>76</v>
      </c>
      <c r="F12103" s="6" t="s">
        <v>75</v>
      </c>
      <c r="G12103">
        <v>20260723</v>
      </c>
    </row>
    <row r="12104" spans="1:7" x14ac:dyDescent="0.2">
      <c r="A12104" s="6" t="s">
        <v>210</v>
      </c>
      <c r="B12104" s="6" t="s">
        <v>189</v>
      </c>
      <c r="C12104" s="6" t="s">
        <v>166</v>
      </c>
      <c r="D12104">
        <v>813.907554</v>
      </c>
      <c r="E12104" s="6" t="s">
        <v>78</v>
      </c>
      <c r="F12104" s="6" t="s">
        <v>77</v>
      </c>
      <c r="G12104">
        <v>20260723</v>
      </c>
    </row>
    <row r="12105" spans="1:7" x14ac:dyDescent="0.2">
      <c r="A12105" s="6" t="s">
        <v>210</v>
      </c>
      <c r="B12105" s="6" t="s">
        <v>189</v>
      </c>
      <c r="C12105" s="6" t="s">
        <v>166</v>
      </c>
      <c r="D12105">
        <v>36298.207580000002</v>
      </c>
      <c r="E12105" s="6" t="s">
        <v>80</v>
      </c>
      <c r="F12105" s="6" t="s">
        <v>79</v>
      </c>
      <c r="G12105">
        <v>20260723</v>
      </c>
    </row>
    <row r="12106" spans="1:7" x14ac:dyDescent="0.2">
      <c r="A12106" s="6" t="s">
        <v>210</v>
      </c>
      <c r="B12106" s="6" t="s">
        <v>189</v>
      </c>
      <c r="C12106" s="6" t="s">
        <v>166</v>
      </c>
      <c r="D12106">
        <v>2537.6590430000001</v>
      </c>
      <c r="E12106" s="6" t="s">
        <v>82</v>
      </c>
      <c r="F12106" s="6" t="s">
        <v>81</v>
      </c>
      <c r="G12106">
        <v>20260723</v>
      </c>
    </row>
    <row r="12107" spans="1:7" x14ac:dyDescent="0.2">
      <c r="A12107" s="6" t="s">
        <v>210</v>
      </c>
      <c r="B12107" s="6" t="s">
        <v>189</v>
      </c>
      <c r="C12107" s="6" t="s">
        <v>166</v>
      </c>
      <c r="D12107">
        <v>12662.238884</v>
      </c>
      <c r="E12107" s="6" t="s">
        <v>84</v>
      </c>
      <c r="F12107" s="6" t="s">
        <v>83</v>
      </c>
      <c r="G12107">
        <v>20260723</v>
      </c>
    </row>
    <row r="12108" spans="1:7" x14ac:dyDescent="0.2">
      <c r="A12108" s="6" t="s">
        <v>210</v>
      </c>
      <c r="B12108" s="6" t="s">
        <v>189</v>
      </c>
      <c r="C12108" s="6" t="s">
        <v>166</v>
      </c>
      <c r="D12108">
        <v>5496.7792870000003</v>
      </c>
      <c r="E12108" s="6" t="s">
        <v>86</v>
      </c>
      <c r="F12108" s="6" t="s">
        <v>85</v>
      </c>
      <c r="G12108">
        <v>20260723</v>
      </c>
    </row>
    <row r="12109" spans="1:7" x14ac:dyDescent="0.2">
      <c r="A12109" s="6" t="s">
        <v>210</v>
      </c>
      <c r="B12109" s="6" t="s">
        <v>189</v>
      </c>
      <c r="C12109" s="6" t="s">
        <v>166</v>
      </c>
      <c r="D12109">
        <v>2779.3226450000002</v>
      </c>
      <c r="E12109" s="6" t="s">
        <v>88</v>
      </c>
      <c r="F12109" s="6" t="s">
        <v>87</v>
      </c>
      <c r="G12109">
        <v>20260723</v>
      </c>
    </row>
    <row r="12110" spans="1:7" x14ac:dyDescent="0.2">
      <c r="A12110" s="6" t="s">
        <v>210</v>
      </c>
      <c r="B12110" s="6" t="s">
        <v>189</v>
      </c>
      <c r="C12110" s="6" t="s">
        <v>166</v>
      </c>
      <c r="D12110">
        <v>3190.0528519999998</v>
      </c>
      <c r="E12110" s="6" t="s">
        <v>90</v>
      </c>
      <c r="F12110" s="6" t="s">
        <v>89</v>
      </c>
      <c r="G12110">
        <v>20260723</v>
      </c>
    </row>
    <row r="12111" spans="1:7" x14ac:dyDescent="0.2">
      <c r="A12111" s="6" t="s">
        <v>210</v>
      </c>
      <c r="B12111" s="6" t="s">
        <v>189</v>
      </c>
      <c r="C12111" s="6" t="s">
        <v>166</v>
      </c>
      <c r="D12111">
        <v>0</v>
      </c>
      <c r="E12111" s="6" t="s">
        <v>92</v>
      </c>
      <c r="F12111" s="6" t="s">
        <v>91</v>
      </c>
      <c r="G12111">
        <v>20260723</v>
      </c>
    </row>
    <row r="12112" spans="1:7" x14ac:dyDescent="0.2">
      <c r="A12112" s="6" t="s">
        <v>210</v>
      </c>
      <c r="B12112" s="6" t="s">
        <v>189</v>
      </c>
      <c r="C12112" s="6" t="s">
        <v>166</v>
      </c>
      <c r="D12112">
        <v>0</v>
      </c>
      <c r="E12112" s="6" t="s">
        <v>94</v>
      </c>
      <c r="F12112" s="6" t="s">
        <v>93</v>
      </c>
      <c r="G12112">
        <v>20260723</v>
      </c>
    </row>
    <row r="12113" spans="1:7" x14ac:dyDescent="0.2">
      <c r="A12113" s="6" t="s">
        <v>210</v>
      </c>
      <c r="B12113" s="6" t="s">
        <v>189</v>
      </c>
      <c r="C12113" s="6" t="s">
        <v>166</v>
      </c>
      <c r="D12113">
        <v>6635.701685</v>
      </c>
      <c r="E12113" s="6" t="s">
        <v>96</v>
      </c>
      <c r="F12113" s="6" t="s">
        <v>95</v>
      </c>
      <c r="G12113">
        <v>20260723</v>
      </c>
    </row>
    <row r="12114" spans="1:7" x14ac:dyDescent="0.2">
      <c r="A12114" s="6" t="s">
        <v>210</v>
      </c>
      <c r="B12114" s="6" t="s">
        <v>189</v>
      </c>
      <c r="C12114" s="6" t="s">
        <v>166</v>
      </c>
      <c r="D12114">
        <v>1348.2005819999999</v>
      </c>
      <c r="E12114" s="6" t="s">
        <v>98</v>
      </c>
      <c r="F12114" s="6" t="s">
        <v>97</v>
      </c>
      <c r="G12114">
        <v>20260723</v>
      </c>
    </row>
    <row r="12115" spans="1:7" x14ac:dyDescent="0.2">
      <c r="A12115" s="6" t="s">
        <v>210</v>
      </c>
      <c r="B12115" s="6" t="s">
        <v>189</v>
      </c>
      <c r="C12115" s="6" t="s">
        <v>166</v>
      </c>
      <c r="D12115">
        <v>465095.37650900002</v>
      </c>
      <c r="E12115" s="6" t="s">
        <v>100</v>
      </c>
      <c r="F12115" s="6" t="s">
        <v>99</v>
      </c>
      <c r="G12115">
        <v>20260723</v>
      </c>
    </row>
    <row r="12116" spans="1:7" x14ac:dyDescent="0.2">
      <c r="A12116" s="6" t="s">
        <v>210</v>
      </c>
      <c r="B12116" s="6" t="s">
        <v>189</v>
      </c>
      <c r="C12116" s="6" t="s">
        <v>166</v>
      </c>
      <c r="E12116" s="6" t="s">
        <v>102</v>
      </c>
      <c r="F12116" s="6" t="s">
        <v>101</v>
      </c>
      <c r="G12116">
        <v>20260723</v>
      </c>
    </row>
    <row r="12117" spans="1:7" x14ac:dyDescent="0.2">
      <c r="A12117" s="6" t="s">
        <v>210</v>
      </c>
      <c r="B12117" s="6" t="s">
        <v>189</v>
      </c>
      <c r="C12117" s="6" t="s">
        <v>166</v>
      </c>
      <c r="D12117">
        <v>60837.917736000003</v>
      </c>
      <c r="E12117" s="6" t="s">
        <v>167</v>
      </c>
      <c r="F12117" s="6" t="s">
        <v>103</v>
      </c>
      <c r="G12117">
        <v>20260723</v>
      </c>
    </row>
    <row r="12118" spans="1:7" x14ac:dyDescent="0.2">
      <c r="A12118" s="6" t="s">
        <v>210</v>
      </c>
      <c r="B12118" s="6" t="s">
        <v>189</v>
      </c>
      <c r="C12118" s="6" t="s">
        <v>166</v>
      </c>
      <c r="D12118">
        <v>59050.421028999997</v>
      </c>
      <c r="E12118" s="6" t="s">
        <v>168</v>
      </c>
      <c r="F12118" s="6" t="s">
        <v>104</v>
      </c>
      <c r="G12118">
        <v>20260723</v>
      </c>
    </row>
    <row r="12119" spans="1:7" x14ac:dyDescent="0.2">
      <c r="A12119" s="6" t="s">
        <v>210</v>
      </c>
      <c r="B12119" s="6" t="s">
        <v>189</v>
      </c>
      <c r="C12119" s="6" t="s">
        <v>166</v>
      </c>
      <c r="D12119">
        <v>0</v>
      </c>
      <c r="E12119" s="6" t="s">
        <v>106</v>
      </c>
      <c r="F12119" s="6" t="s">
        <v>105</v>
      </c>
      <c r="G12119">
        <v>20260723</v>
      </c>
    </row>
    <row r="12120" spans="1:7" x14ac:dyDescent="0.2">
      <c r="A12120" s="6" t="s">
        <v>210</v>
      </c>
      <c r="B12120" s="6" t="s">
        <v>189</v>
      </c>
      <c r="C12120" s="6" t="s">
        <v>166</v>
      </c>
      <c r="D12120">
        <v>56528.228518999997</v>
      </c>
      <c r="E12120" s="6" t="s">
        <v>108</v>
      </c>
      <c r="F12120" s="6" t="s">
        <v>107</v>
      </c>
      <c r="G12120">
        <v>20260723</v>
      </c>
    </row>
    <row r="12121" spans="1:7" x14ac:dyDescent="0.2">
      <c r="A12121" s="6" t="s">
        <v>210</v>
      </c>
      <c r="B12121" s="6" t="s">
        <v>189</v>
      </c>
      <c r="C12121" s="6" t="s">
        <v>166</v>
      </c>
      <c r="D12121">
        <v>2522.192513</v>
      </c>
      <c r="E12121" s="6" t="s">
        <v>110</v>
      </c>
      <c r="F12121" s="6" t="s">
        <v>109</v>
      </c>
      <c r="G12121">
        <v>20260723</v>
      </c>
    </row>
    <row r="12122" spans="1:7" x14ac:dyDescent="0.2">
      <c r="A12122" s="6" t="s">
        <v>210</v>
      </c>
      <c r="B12122" s="6" t="s">
        <v>189</v>
      </c>
      <c r="C12122" s="6" t="s">
        <v>166</v>
      </c>
      <c r="D12122">
        <v>1787.496705</v>
      </c>
      <c r="E12122" s="6" t="s">
        <v>112</v>
      </c>
      <c r="F12122" s="6" t="s">
        <v>111</v>
      </c>
      <c r="G12122">
        <v>20260723</v>
      </c>
    </row>
    <row r="12123" spans="1:7" x14ac:dyDescent="0.2">
      <c r="A12123" s="6" t="s">
        <v>210</v>
      </c>
      <c r="B12123" s="6" t="s">
        <v>189</v>
      </c>
      <c r="C12123" s="6" t="s">
        <v>166</v>
      </c>
      <c r="D12123">
        <v>0</v>
      </c>
      <c r="E12123" s="6" t="s">
        <v>106</v>
      </c>
      <c r="F12123" s="6" t="s">
        <v>113</v>
      </c>
      <c r="G12123">
        <v>20260723</v>
      </c>
    </row>
    <row r="12124" spans="1:7" x14ac:dyDescent="0.2">
      <c r="A12124" s="6" t="s">
        <v>210</v>
      </c>
      <c r="B12124" s="6" t="s">
        <v>189</v>
      </c>
      <c r="C12124" s="6" t="s">
        <v>166</v>
      </c>
      <c r="D12124">
        <v>1668.2551350000001</v>
      </c>
      <c r="E12124" s="6" t="s">
        <v>108</v>
      </c>
      <c r="F12124" s="6" t="s">
        <v>114</v>
      </c>
      <c r="G12124">
        <v>20260723</v>
      </c>
    </row>
    <row r="12125" spans="1:7" x14ac:dyDescent="0.2">
      <c r="A12125" s="6" t="s">
        <v>210</v>
      </c>
      <c r="B12125" s="6" t="s">
        <v>189</v>
      </c>
      <c r="C12125" s="6" t="s">
        <v>166</v>
      </c>
      <c r="D12125">
        <v>119.24157099999999</v>
      </c>
      <c r="E12125" s="6" t="s">
        <v>110</v>
      </c>
      <c r="F12125" s="6" t="s">
        <v>115</v>
      </c>
      <c r="G12125">
        <v>20260723</v>
      </c>
    </row>
    <row r="12126" spans="1:7" x14ac:dyDescent="0.2">
      <c r="A12126" s="6" t="s">
        <v>210</v>
      </c>
      <c r="B12126" s="6" t="s">
        <v>189</v>
      </c>
      <c r="C12126" s="6" t="s">
        <v>166</v>
      </c>
      <c r="D12126">
        <v>66773.333211000005</v>
      </c>
      <c r="E12126" s="6" t="s">
        <v>117</v>
      </c>
      <c r="F12126" s="6" t="s">
        <v>116</v>
      </c>
      <c r="G12126">
        <v>20260723</v>
      </c>
    </row>
    <row r="12127" spans="1:7" x14ac:dyDescent="0.2">
      <c r="A12127" s="6" t="s">
        <v>210</v>
      </c>
      <c r="B12127" s="6" t="s">
        <v>189</v>
      </c>
      <c r="C12127" s="6" t="s">
        <v>166</v>
      </c>
      <c r="D12127">
        <v>2836.3263139999999</v>
      </c>
      <c r="E12127" s="6" t="s">
        <v>119</v>
      </c>
      <c r="F12127" s="6" t="s">
        <v>118</v>
      </c>
      <c r="G12127">
        <v>20260723</v>
      </c>
    </row>
    <row r="12128" spans="1:7" x14ac:dyDescent="0.2">
      <c r="A12128" s="6" t="s">
        <v>210</v>
      </c>
      <c r="B12128" s="6" t="s">
        <v>189</v>
      </c>
      <c r="C12128" s="6" t="s">
        <v>166</v>
      </c>
      <c r="D12128">
        <v>18.245365</v>
      </c>
      <c r="E12128" s="6" t="s">
        <v>106</v>
      </c>
      <c r="F12128" s="6" t="s">
        <v>120</v>
      </c>
      <c r="G12128">
        <v>20260723</v>
      </c>
    </row>
    <row r="12129" spans="1:7" x14ac:dyDescent="0.2">
      <c r="A12129" s="6" t="s">
        <v>210</v>
      </c>
      <c r="B12129" s="6" t="s">
        <v>189</v>
      </c>
      <c r="C12129" s="6" t="s">
        <v>166</v>
      </c>
      <c r="D12129">
        <v>2373.5885509999998</v>
      </c>
      <c r="E12129" s="6" t="s">
        <v>108</v>
      </c>
      <c r="F12129" s="6" t="s">
        <v>121</v>
      </c>
      <c r="G12129">
        <v>20260723</v>
      </c>
    </row>
    <row r="12130" spans="1:7" x14ac:dyDescent="0.2">
      <c r="A12130" s="6" t="s">
        <v>210</v>
      </c>
      <c r="B12130" s="6" t="s">
        <v>189</v>
      </c>
      <c r="C12130" s="6" t="s">
        <v>166</v>
      </c>
      <c r="D12130">
        <v>444.49239599999999</v>
      </c>
      <c r="E12130" s="6" t="s">
        <v>110</v>
      </c>
      <c r="F12130" s="6" t="s">
        <v>122</v>
      </c>
      <c r="G12130">
        <v>20260723</v>
      </c>
    </row>
    <row r="12131" spans="1:7" x14ac:dyDescent="0.2">
      <c r="A12131" s="6" t="s">
        <v>210</v>
      </c>
      <c r="B12131" s="6" t="s">
        <v>189</v>
      </c>
      <c r="C12131" s="6" t="s">
        <v>166</v>
      </c>
      <c r="D12131">
        <v>63937.006898</v>
      </c>
      <c r="E12131" s="6" t="s">
        <v>169</v>
      </c>
      <c r="F12131" s="6" t="s">
        <v>123</v>
      </c>
      <c r="G12131">
        <v>20260723</v>
      </c>
    </row>
    <row r="12132" spans="1:7" x14ac:dyDescent="0.2">
      <c r="A12132" s="6" t="s">
        <v>210</v>
      </c>
      <c r="B12132" s="6" t="s">
        <v>189</v>
      </c>
      <c r="C12132" s="6" t="s">
        <v>166</v>
      </c>
      <c r="D12132">
        <v>6765.8664570000001</v>
      </c>
      <c r="E12132" s="6" t="s">
        <v>106</v>
      </c>
      <c r="F12132" s="6" t="s">
        <v>124</v>
      </c>
      <c r="G12132">
        <v>20260723</v>
      </c>
    </row>
    <row r="12133" spans="1:7" x14ac:dyDescent="0.2">
      <c r="A12133" s="6" t="s">
        <v>210</v>
      </c>
      <c r="B12133" s="6" t="s">
        <v>189</v>
      </c>
      <c r="C12133" s="6" t="s">
        <v>166</v>
      </c>
      <c r="D12133">
        <v>52283.714567000003</v>
      </c>
      <c r="E12133" s="6" t="s">
        <v>108</v>
      </c>
      <c r="F12133" s="6" t="s">
        <v>125</v>
      </c>
      <c r="G12133">
        <v>20260723</v>
      </c>
    </row>
    <row r="12134" spans="1:7" x14ac:dyDescent="0.2">
      <c r="A12134" s="6" t="s">
        <v>210</v>
      </c>
      <c r="B12134" s="6" t="s">
        <v>189</v>
      </c>
      <c r="C12134" s="6" t="s">
        <v>166</v>
      </c>
      <c r="D12134">
        <v>4887.4258749999999</v>
      </c>
      <c r="E12134" s="6" t="s">
        <v>110</v>
      </c>
      <c r="F12134" s="6" t="s">
        <v>126</v>
      </c>
      <c r="G12134">
        <v>20260723</v>
      </c>
    </row>
    <row r="12135" spans="1:7" x14ac:dyDescent="0.2">
      <c r="A12135" s="6" t="s">
        <v>210</v>
      </c>
      <c r="B12135" s="6" t="s">
        <v>189</v>
      </c>
      <c r="C12135" s="6" t="s">
        <v>166</v>
      </c>
      <c r="D12135">
        <v>253973.970482</v>
      </c>
      <c r="E12135" s="6" t="s">
        <v>170</v>
      </c>
      <c r="F12135" s="6" t="s">
        <v>127</v>
      </c>
      <c r="G12135">
        <v>20260723</v>
      </c>
    </row>
    <row r="12136" spans="1:7" x14ac:dyDescent="0.2">
      <c r="A12136" s="6" t="s">
        <v>210</v>
      </c>
      <c r="B12136" s="6" t="s">
        <v>189</v>
      </c>
      <c r="C12136" s="6" t="s">
        <v>166</v>
      </c>
      <c r="D12136">
        <v>131810.059798</v>
      </c>
      <c r="E12136" s="6" t="s">
        <v>106</v>
      </c>
      <c r="F12136" s="6" t="s">
        <v>128</v>
      </c>
      <c r="G12136">
        <v>20260723</v>
      </c>
    </row>
    <row r="12137" spans="1:7" x14ac:dyDescent="0.2">
      <c r="A12137" s="6" t="s">
        <v>210</v>
      </c>
      <c r="B12137" s="6" t="s">
        <v>189</v>
      </c>
      <c r="C12137" s="6" t="s">
        <v>166</v>
      </c>
      <c r="D12137">
        <v>120588.367059</v>
      </c>
      <c r="E12137" s="6" t="s">
        <v>108</v>
      </c>
      <c r="F12137" s="6" t="s">
        <v>129</v>
      </c>
      <c r="G12137">
        <v>20260723</v>
      </c>
    </row>
    <row r="12138" spans="1:7" x14ac:dyDescent="0.2">
      <c r="A12138" s="6" t="s">
        <v>210</v>
      </c>
      <c r="B12138" s="6" t="s">
        <v>189</v>
      </c>
      <c r="C12138" s="6" t="s">
        <v>166</v>
      </c>
      <c r="D12138">
        <v>1575.5436440000001</v>
      </c>
      <c r="E12138" s="6" t="s">
        <v>110</v>
      </c>
      <c r="F12138" s="6" t="s">
        <v>130</v>
      </c>
      <c r="G12138">
        <v>20260723</v>
      </c>
    </row>
    <row r="12139" spans="1:7" x14ac:dyDescent="0.2">
      <c r="A12139" s="6" t="s">
        <v>210</v>
      </c>
      <c r="B12139" s="6" t="s">
        <v>189</v>
      </c>
      <c r="C12139" s="6" t="s">
        <v>166</v>
      </c>
      <c r="E12139" s="6" t="s">
        <v>132</v>
      </c>
      <c r="F12139" s="6" t="s">
        <v>131</v>
      </c>
      <c r="G12139">
        <v>20260723</v>
      </c>
    </row>
    <row r="12140" spans="1:7" x14ac:dyDescent="0.2">
      <c r="A12140" s="6" t="s">
        <v>210</v>
      </c>
      <c r="B12140" s="6" t="s">
        <v>189</v>
      </c>
      <c r="C12140" s="6" t="s">
        <v>166</v>
      </c>
      <c r="D12140">
        <v>20.651392999999999</v>
      </c>
      <c r="E12140" s="6" t="s">
        <v>134</v>
      </c>
      <c r="F12140" s="6" t="s">
        <v>133</v>
      </c>
      <c r="G12140">
        <v>20260723</v>
      </c>
    </row>
    <row r="12141" spans="1:7" x14ac:dyDescent="0.2">
      <c r="A12141" s="6" t="s">
        <v>210</v>
      </c>
      <c r="B12141" s="6" t="s">
        <v>189</v>
      </c>
      <c r="C12141" s="6" t="s">
        <v>166</v>
      </c>
      <c r="D12141">
        <v>542.12434199999996</v>
      </c>
      <c r="E12141" s="6" t="s">
        <v>136</v>
      </c>
      <c r="F12141" s="6" t="s">
        <v>135</v>
      </c>
      <c r="G12141">
        <v>20260723</v>
      </c>
    </row>
    <row r="12142" spans="1:7" x14ac:dyDescent="0.2">
      <c r="A12142" s="6" t="s">
        <v>210</v>
      </c>
      <c r="B12142" s="6" t="s">
        <v>189</v>
      </c>
      <c r="C12142" s="6" t="s">
        <v>166</v>
      </c>
      <c r="D12142">
        <v>159.33409900000001</v>
      </c>
      <c r="E12142" s="6" t="s">
        <v>138</v>
      </c>
      <c r="F12142" s="6" t="s">
        <v>137</v>
      </c>
      <c r="G12142">
        <v>20260723</v>
      </c>
    </row>
    <row r="12143" spans="1:7" x14ac:dyDescent="0.2">
      <c r="A12143" s="6" t="s">
        <v>210</v>
      </c>
      <c r="B12143" s="6" t="s">
        <v>189</v>
      </c>
      <c r="C12143" s="6" t="s">
        <v>166</v>
      </c>
      <c r="D12143">
        <v>8585.5962189999991</v>
      </c>
      <c r="E12143" s="6" t="s">
        <v>140</v>
      </c>
      <c r="F12143" s="6" t="s">
        <v>139</v>
      </c>
      <c r="G12143">
        <v>20260723</v>
      </c>
    </row>
    <row r="12144" spans="1:7" x14ac:dyDescent="0.2">
      <c r="A12144" s="6" t="s">
        <v>210</v>
      </c>
      <c r="B12144" s="6" t="s">
        <v>189</v>
      </c>
      <c r="C12144" s="6" t="s">
        <v>166</v>
      </c>
      <c r="D12144">
        <v>2594.2781669999999</v>
      </c>
      <c r="E12144" s="6" t="s">
        <v>142</v>
      </c>
      <c r="F12144" s="6" t="s">
        <v>141</v>
      </c>
      <c r="G12144">
        <v>20260723</v>
      </c>
    </row>
    <row r="12145" spans="1:7" x14ac:dyDescent="0.2">
      <c r="A12145" s="6" t="s">
        <v>210</v>
      </c>
      <c r="B12145" s="6" t="s">
        <v>189</v>
      </c>
      <c r="C12145" s="6" t="s">
        <v>166</v>
      </c>
      <c r="D12145">
        <v>4908.5886710000004</v>
      </c>
      <c r="E12145" s="6" t="s">
        <v>52</v>
      </c>
      <c r="F12145" s="6" t="s">
        <v>143</v>
      </c>
      <c r="G12145">
        <v>20260723</v>
      </c>
    </row>
    <row r="12146" spans="1:7" x14ac:dyDescent="0.2">
      <c r="A12146" s="6" t="s">
        <v>210</v>
      </c>
      <c r="B12146" s="6" t="s">
        <v>189</v>
      </c>
      <c r="C12146" s="6" t="s">
        <v>166</v>
      </c>
      <c r="D12146">
        <v>875.42803300000003</v>
      </c>
      <c r="E12146" s="6" t="s">
        <v>145</v>
      </c>
      <c r="F12146" s="6" t="s">
        <v>144</v>
      </c>
      <c r="G12146">
        <v>20260723</v>
      </c>
    </row>
    <row r="12147" spans="1:7" x14ac:dyDescent="0.2">
      <c r="A12147" s="6" t="s">
        <v>210</v>
      </c>
      <c r="B12147" s="6" t="s">
        <v>189</v>
      </c>
      <c r="C12147" s="6" t="s">
        <v>166</v>
      </c>
      <c r="D12147">
        <v>1470.1299100000001</v>
      </c>
      <c r="E12147" s="6" t="s">
        <v>147</v>
      </c>
      <c r="F12147" s="6" t="s">
        <v>146</v>
      </c>
      <c r="G12147">
        <v>20260723</v>
      </c>
    </row>
    <row r="12148" spans="1:7" x14ac:dyDescent="0.2">
      <c r="A12148" s="6" t="s">
        <v>210</v>
      </c>
      <c r="B12148" s="6" t="s">
        <v>189</v>
      </c>
      <c r="C12148" s="6" t="s">
        <v>166</v>
      </c>
      <c r="D12148">
        <v>3718.1909310000001</v>
      </c>
      <c r="E12148" s="6" t="s">
        <v>149</v>
      </c>
      <c r="F12148" s="6" t="s">
        <v>148</v>
      </c>
      <c r="G12148">
        <v>20260723</v>
      </c>
    </row>
    <row r="12149" spans="1:7" x14ac:dyDescent="0.2">
      <c r="A12149" s="6" t="s">
        <v>210</v>
      </c>
      <c r="B12149" s="6" t="s">
        <v>189</v>
      </c>
      <c r="C12149" s="6" t="s">
        <v>166</v>
      </c>
      <c r="D12149">
        <v>2946.6722220000001</v>
      </c>
      <c r="E12149" s="6" t="s">
        <v>151</v>
      </c>
      <c r="F12149" s="6" t="s">
        <v>150</v>
      </c>
      <c r="G12149">
        <v>20260723</v>
      </c>
    </row>
    <row r="12150" spans="1:7" x14ac:dyDescent="0.2">
      <c r="A12150" s="6" t="s">
        <v>210</v>
      </c>
      <c r="B12150" s="6" t="s">
        <v>189</v>
      </c>
      <c r="C12150" s="6" t="s">
        <v>166</v>
      </c>
      <c r="D12150">
        <v>4655.8928420000002</v>
      </c>
      <c r="E12150" s="6" t="s">
        <v>153</v>
      </c>
      <c r="F12150" s="6" t="s">
        <v>152</v>
      </c>
      <c r="G12150">
        <v>20260723</v>
      </c>
    </row>
    <row r="12151" spans="1:7" x14ac:dyDescent="0.2">
      <c r="A12151" s="6" t="s">
        <v>210</v>
      </c>
      <c r="B12151" s="6" t="s">
        <v>189</v>
      </c>
      <c r="C12151" s="6" t="s">
        <v>166</v>
      </c>
      <c r="D12151">
        <v>1363.8400810000001</v>
      </c>
      <c r="E12151" s="6" t="s">
        <v>155</v>
      </c>
      <c r="F12151" s="6" t="s">
        <v>154</v>
      </c>
      <c r="G12151">
        <v>20260723</v>
      </c>
    </row>
    <row r="12152" spans="1:7" x14ac:dyDescent="0.2">
      <c r="A12152" s="6" t="s">
        <v>210</v>
      </c>
      <c r="B12152" s="6" t="s">
        <v>189</v>
      </c>
      <c r="C12152" s="6" t="s">
        <v>166</v>
      </c>
      <c r="D12152">
        <v>0</v>
      </c>
      <c r="E12152" s="6" t="s">
        <v>157</v>
      </c>
      <c r="F12152" s="6" t="s">
        <v>156</v>
      </c>
      <c r="G12152">
        <v>20260723</v>
      </c>
    </row>
    <row r="12153" spans="1:7" x14ac:dyDescent="0.2">
      <c r="A12153" s="6" t="s">
        <v>210</v>
      </c>
      <c r="B12153" s="6" t="s">
        <v>189</v>
      </c>
      <c r="C12153" s="6" t="s">
        <v>166</v>
      </c>
      <c r="D12153">
        <v>1363.8400810000001</v>
      </c>
      <c r="E12153" s="6" t="s">
        <v>159</v>
      </c>
      <c r="F12153" s="6" t="s">
        <v>158</v>
      </c>
      <c r="G12153">
        <v>20260723</v>
      </c>
    </row>
    <row r="12154" spans="1:7" x14ac:dyDescent="0.2">
      <c r="A12154" s="6" t="s">
        <v>210</v>
      </c>
      <c r="B12154" s="6" t="s">
        <v>189</v>
      </c>
      <c r="C12154" s="6" t="s">
        <v>166</v>
      </c>
      <c r="D12154">
        <v>2792.848778</v>
      </c>
      <c r="E12154" s="6" t="s">
        <v>161</v>
      </c>
      <c r="F12154" s="6" t="s">
        <v>160</v>
      </c>
      <c r="G12154">
        <v>20260723</v>
      </c>
    </row>
    <row r="12155" spans="1:7" x14ac:dyDescent="0.2">
      <c r="A12155" s="6" t="s">
        <v>210</v>
      </c>
      <c r="B12155" s="6" t="s">
        <v>189</v>
      </c>
      <c r="C12155" s="6" t="s">
        <v>166</v>
      </c>
      <c r="D12155">
        <v>416218.79711699998</v>
      </c>
      <c r="E12155" s="6" t="s">
        <v>163</v>
      </c>
      <c r="F12155" s="6" t="s">
        <v>162</v>
      </c>
      <c r="G12155">
        <v>20260723</v>
      </c>
    </row>
    <row r="12156" spans="1:7" x14ac:dyDescent="0.2">
      <c r="A12156" s="6" t="s">
        <v>210</v>
      </c>
      <c r="B12156" s="6" t="s">
        <v>189</v>
      </c>
      <c r="C12156" s="6" t="s">
        <v>166</v>
      </c>
      <c r="D12156">
        <v>48876.579567000001</v>
      </c>
      <c r="E12156" s="6" t="s">
        <v>165</v>
      </c>
      <c r="F12156" s="6" t="s">
        <v>164</v>
      </c>
      <c r="G12156">
        <v>20260723</v>
      </c>
    </row>
    <row r="12157" spans="1:7" x14ac:dyDescent="0.2">
      <c r="A12157" s="6" t="s">
        <v>210</v>
      </c>
      <c r="B12157" s="6" t="s">
        <v>190</v>
      </c>
      <c r="C12157" s="6" t="s">
        <v>166</v>
      </c>
      <c r="E12157" s="6" t="s">
        <v>12</v>
      </c>
      <c r="F12157" s="6" t="s">
        <v>11</v>
      </c>
      <c r="G12157">
        <v>20260723</v>
      </c>
    </row>
    <row r="12158" spans="1:7" x14ac:dyDescent="0.2">
      <c r="A12158" s="6" t="s">
        <v>210</v>
      </c>
      <c r="B12158" s="6" t="s">
        <v>190</v>
      </c>
      <c r="C12158" s="6" t="s">
        <v>166</v>
      </c>
      <c r="E12158" s="6" t="s">
        <v>16</v>
      </c>
      <c r="F12158" s="6" t="s">
        <v>15</v>
      </c>
      <c r="G12158">
        <v>20260723</v>
      </c>
    </row>
    <row r="12159" spans="1:7" x14ac:dyDescent="0.2">
      <c r="A12159" s="6" t="s">
        <v>210</v>
      </c>
      <c r="B12159" s="6" t="s">
        <v>190</v>
      </c>
      <c r="C12159" s="6" t="s">
        <v>166</v>
      </c>
      <c r="E12159" s="6" t="s">
        <v>18</v>
      </c>
      <c r="F12159" s="6" t="s">
        <v>17</v>
      </c>
      <c r="G12159">
        <v>20260723</v>
      </c>
    </row>
    <row r="12160" spans="1:7" x14ac:dyDescent="0.2">
      <c r="A12160" s="6" t="s">
        <v>210</v>
      </c>
      <c r="B12160" s="6" t="s">
        <v>190</v>
      </c>
      <c r="C12160" s="6" t="s">
        <v>166</v>
      </c>
      <c r="D12160">
        <v>0.187801</v>
      </c>
      <c r="E12160" s="6" t="s">
        <v>20</v>
      </c>
      <c r="F12160" s="6" t="s">
        <v>19</v>
      </c>
      <c r="G12160">
        <v>20260723</v>
      </c>
    </row>
    <row r="12161" spans="1:7" x14ac:dyDescent="0.2">
      <c r="A12161" s="6" t="s">
        <v>210</v>
      </c>
      <c r="B12161" s="6" t="s">
        <v>190</v>
      </c>
      <c r="C12161" s="6" t="s">
        <v>166</v>
      </c>
      <c r="D12161">
        <v>616.33749799999998</v>
      </c>
      <c r="E12161" s="6" t="s">
        <v>22</v>
      </c>
      <c r="F12161" s="6" t="s">
        <v>21</v>
      </c>
      <c r="G12161">
        <v>20260723</v>
      </c>
    </row>
    <row r="12162" spans="1:7" x14ac:dyDescent="0.2">
      <c r="A12162" s="6" t="s">
        <v>210</v>
      </c>
      <c r="B12162" s="6" t="s">
        <v>190</v>
      </c>
      <c r="C12162" s="6" t="s">
        <v>166</v>
      </c>
      <c r="D12162">
        <v>174.25017199999999</v>
      </c>
      <c r="E12162" s="6" t="s">
        <v>24</v>
      </c>
      <c r="F12162" s="6" t="s">
        <v>23</v>
      </c>
      <c r="G12162">
        <v>20260723</v>
      </c>
    </row>
    <row r="12163" spans="1:7" x14ac:dyDescent="0.2">
      <c r="A12163" s="6" t="s">
        <v>210</v>
      </c>
      <c r="B12163" s="6" t="s">
        <v>190</v>
      </c>
      <c r="C12163" s="6" t="s">
        <v>166</v>
      </c>
      <c r="D12163">
        <v>828.88482799999997</v>
      </c>
      <c r="E12163" s="6" t="s">
        <v>26</v>
      </c>
      <c r="F12163" s="6" t="s">
        <v>25</v>
      </c>
      <c r="G12163">
        <v>20260723</v>
      </c>
    </row>
    <row r="12164" spans="1:7" x14ac:dyDescent="0.2">
      <c r="A12164" s="6" t="s">
        <v>210</v>
      </c>
      <c r="B12164" s="6" t="s">
        <v>190</v>
      </c>
      <c r="C12164" s="6" t="s">
        <v>166</v>
      </c>
      <c r="D12164">
        <v>98901.026014999996</v>
      </c>
      <c r="E12164" s="6" t="s">
        <v>28</v>
      </c>
      <c r="F12164" s="6" t="s">
        <v>27</v>
      </c>
      <c r="G12164">
        <v>20260723</v>
      </c>
    </row>
    <row r="12165" spans="1:7" x14ac:dyDescent="0.2">
      <c r="A12165" s="6" t="s">
        <v>210</v>
      </c>
      <c r="B12165" s="6" t="s">
        <v>190</v>
      </c>
      <c r="C12165" s="6" t="s">
        <v>166</v>
      </c>
      <c r="D12165">
        <v>1463.7747690000001</v>
      </c>
      <c r="E12165" s="6" t="s">
        <v>30</v>
      </c>
      <c r="F12165" s="6" t="s">
        <v>29</v>
      </c>
      <c r="G12165">
        <v>20260723</v>
      </c>
    </row>
    <row r="12166" spans="1:7" x14ac:dyDescent="0.2">
      <c r="A12166" s="6" t="s">
        <v>210</v>
      </c>
      <c r="B12166" s="6" t="s">
        <v>190</v>
      </c>
      <c r="C12166" s="6" t="s">
        <v>166</v>
      </c>
      <c r="D12166">
        <v>6098.0069709999998</v>
      </c>
      <c r="E12166" s="6" t="s">
        <v>32</v>
      </c>
      <c r="F12166" s="6" t="s">
        <v>31</v>
      </c>
      <c r="G12166">
        <v>20260723</v>
      </c>
    </row>
    <row r="12167" spans="1:7" x14ac:dyDescent="0.2">
      <c r="A12167" s="6" t="s">
        <v>210</v>
      </c>
      <c r="B12167" s="6" t="s">
        <v>190</v>
      </c>
      <c r="C12167" s="6" t="s">
        <v>166</v>
      </c>
      <c r="D12167">
        <v>3555.5747070000002</v>
      </c>
      <c r="E12167" s="6" t="s">
        <v>34</v>
      </c>
      <c r="F12167" s="6" t="s">
        <v>33</v>
      </c>
      <c r="G12167">
        <v>20260723</v>
      </c>
    </row>
    <row r="12168" spans="1:7" x14ac:dyDescent="0.2">
      <c r="A12168" s="6" t="s">
        <v>210</v>
      </c>
      <c r="B12168" s="6" t="s">
        <v>190</v>
      </c>
      <c r="C12168" s="6" t="s">
        <v>166</v>
      </c>
      <c r="D12168">
        <v>3528.8451960000002</v>
      </c>
      <c r="E12168" s="6" t="s">
        <v>36</v>
      </c>
      <c r="F12168" s="6" t="s">
        <v>35</v>
      </c>
      <c r="G12168">
        <v>20260723</v>
      </c>
    </row>
    <row r="12169" spans="1:7" x14ac:dyDescent="0.2">
      <c r="A12169" s="6" t="s">
        <v>210</v>
      </c>
      <c r="B12169" s="6" t="s">
        <v>190</v>
      </c>
      <c r="C12169" s="6" t="s">
        <v>166</v>
      </c>
      <c r="D12169">
        <v>26.729510999999999</v>
      </c>
      <c r="E12169" s="6" t="s">
        <v>38</v>
      </c>
      <c r="F12169" s="6" t="s">
        <v>37</v>
      </c>
      <c r="G12169">
        <v>20260723</v>
      </c>
    </row>
    <row r="12170" spans="1:7" x14ac:dyDescent="0.2">
      <c r="A12170" s="6" t="s">
        <v>210</v>
      </c>
      <c r="B12170" s="6" t="s">
        <v>190</v>
      </c>
      <c r="C12170" s="6" t="s">
        <v>166</v>
      </c>
      <c r="D12170">
        <v>68146.637298000001</v>
      </c>
      <c r="E12170" s="6" t="s">
        <v>40</v>
      </c>
      <c r="F12170" s="6" t="s">
        <v>39</v>
      </c>
      <c r="G12170">
        <v>20260723</v>
      </c>
    </row>
    <row r="12171" spans="1:7" x14ac:dyDescent="0.2">
      <c r="A12171" s="6" t="s">
        <v>210</v>
      </c>
      <c r="B12171" s="6" t="s">
        <v>190</v>
      </c>
      <c r="C12171" s="6" t="s">
        <v>166</v>
      </c>
      <c r="D12171">
        <v>30483.292063000001</v>
      </c>
      <c r="E12171" s="6" t="s">
        <v>42</v>
      </c>
      <c r="F12171" s="6" t="s">
        <v>41</v>
      </c>
      <c r="G12171">
        <v>20260723</v>
      </c>
    </row>
    <row r="12172" spans="1:7" x14ac:dyDescent="0.2">
      <c r="A12172" s="6" t="s">
        <v>210</v>
      </c>
      <c r="B12172" s="6" t="s">
        <v>190</v>
      </c>
      <c r="C12172" s="6" t="s">
        <v>166</v>
      </c>
      <c r="D12172">
        <v>34677.168866</v>
      </c>
      <c r="E12172" s="6" t="s">
        <v>44</v>
      </c>
      <c r="F12172" s="6" t="s">
        <v>43</v>
      </c>
      <c r="G12172">
        <v>20260723</v>
      </c>
    </row>
    <row r="12173" spans="1:7" x14ac:dyDescent="0.2">
      <c r="A12173" s="6" t="s">
        <v>210</v>
      </c>
      <c r="B12173" s="6" t="s">
        <v>190</v>
      </c>
      <c r="C12173" s="6" t="s">
        <v>166</v>
      </c>
      <c r="D12173">
        <v>353.127208</v>
      </c>
      <c r="E12173" s="6" t="s">
        <v>46</v>
      </c>
      <c r="F12173" s="6" t="s">
        <v>45</v>
      </c>
      <c r="G12173">
        <v>20260723</v>
      </c>
    </row>
    <row r="12174" spans="1:7" x14ac:dyDescent="0.2">
      <c r="A12174" s="6" t="s">
        <v>210</v>
      </c>
      <c r="B12174" s="6" t="s">
        <v>190</v>
      </c>
      <c r="C12174" s="6" t="s">
        <v>166</v>
      </c>
      <c r="D12174">
        <v>2633.04916</v>
      </c>
      <c r="E12174" s="6" t="s">
        <v>48</v>
      </c>
      <c r="F12174" s="6" t="s">
        <v>47</v>
      </c>
      <c r="G12174">
        <v>20260723</v>
      </c>
    </row>
    <row r="12175" spans="1:7" x14ac:dyDescent="0.2">
      <c r="A12175" s="6" t="s">
        <v>210</v>
      </c>
      <c r="B12175" s="6" t="s">
        <v>190</v>
      </c>
      <c r="C12175" s="6" t="s">
        <v>166</v>
      </c>
      <c r="D12175">
        <v>9318.8559060000007</v>
      </c>
      <c r="E12175" s="6" t="s">
        <v>50</v>
      </c>
      <c r="F12175" s="6" t="s">
        <v>49</v>
      </c>
      <c r="G12175">
        <v>20260723</v>
      </c>
    </row>
    <row r="12176" spans="1:7" x14ac:dyDescent="0.2">
      <c r="A12176" s="6" t="s">
        <v>210</v>
      </c>
      <c r="B12176" s="6" t="s">
        <v>190</v>
      </c>
      <c r="C12176" s="6" t="s">
        <v>166</v>
      </c>
      <c r="D12176">
        <v>6685.9782759999998</v>
      </c>
      <c r="E12176" s="6" t="s">
        <v>52</v>
      </c>
      <c r="F12176" s="6" t="s">
        <v>51</v>
      </c>
      <c r="G12176">
        <v>20260723</v>
      </c>
    </row>
    <row r="12177" spans="1:7" x14ac:dyDescent="0.2">
      <c r="A12177" s="6" t="s">
        <v>210</v>
      </c>
      <c r="B12177" s="6" t="s">
        <v>190</v>
      </c>
      <c r="C12177" s="6" t="s">
        <v>166</v>
      </c>
      <c r="D12177">
        <v>3488.0838010000002</v>
      </c>
      <c r="E12177" s="6" t="s">
        <v>54</v>
      </c>
      <c r="F12177" s="6" t="s">
        <v>53</v>
      </c>
      <c r="G12177">
        <v>20260723</v>
      </c>
    </row>
    <row r="12178" spans="1:7" x14ac:dyDescent="0.2">
      <c r="A12178" s="6" t="s">
        <v>210</v>
      </c>
      <c r="B12178" s="6" t="s">
        <v>190</v>
      </c>
      <c r="C12178" s="6" t="s">
        <v>166</v>
      </c>
      <c r="D12178">
        <v>144.11472000000001</v>
      </c>
      <c r="E12178" s="6" t="s">
        <v>56</v>
      </c>
      <c r="F12178" s="6" t="s">
        <v>55</v>
      </c>
      <c r="G12178">
        <v>20260723</v>
      </c>
    </row>
    <row r="12179" spans="1:7" x14ac:dyDescent="0.2">
      <c r="A12179" s="6" t="s">
        <v>210</v>
      </c>
      <c r="B12179" s="6" t="s">
        <v>190</v>
      </c>
      <c r="C12179" s="6" t="s">
        <v>166</v>
      </c>
      <c r="D12179">
        <v>267113.60538700002</v>
      </c>
      <c r="E12179" s="6" t="s">
        <v>58</v>
      </c>
      <c r="F12179" s="6" t="s">
        <v>57</v>
      </c>
      <c r="G12179">
        <v>20260723</v>
      </c>
    </row>
    <row r="12180" spans="1:7" x14ac:dyDescent="0.2">
      <c r="A12180" s="6" t="s">
        <v>210</v>
      </c>
      <c r="B12180" s="6" t="s">
        <v>190</v>
      </c>
      <c r="C12180" s="6" t="s">
        <v>166</v>
      </c>
      <c r="D12180">
        <v>7820.330618</v>
      </c>
      <c r="E12180" s="6" t="s">
        <v>60</v>
      </c>
      <c r="F12180" s="6" t="s">
        <v>59</v>
      </c>
      <c r="G12180">
        <v>20260723</v>
      </c>
    </row>
    <row r="12181" spans="1:7" x14ac:dyDescent="0.2">
      <c r="A12181" s="6" t="s">
        <v>210</v>
      </c>
      <c r="B12181" s="6" t="s">
        <v>190</v>
      </c>
      <c r="C12181" s="6" t="s">
        <v>166</v>
      </c>
      <c r="D12181">
        <v>17.159704999999999</v>
      </c>
      <c r="E12181" s="6" t="s">
        <v>62</v>
      </c>
      <c r="F12181" s="6" t="s">
        <v>61</v>
      </c>
      <c r="G12181">
        <v>20260723</v>
      </c>
    </row>
    <row r="12182" spans="1:7" x14ac:dyDescent="0.2">
      <c r="A12182" s="6" t="s">
        <v>210</v>
      </c>
      <c r="B12182" s="6" t="s">
        <v>190</v>
      </c>
      <c r="C12182" s="6" t="s">
        <v>166</v>
      </c>
      <c r="D12182">
        <v>16.063542000000002</v>
      </c>
      <c r="E12182" s="6" t="s">
        <v>64</v>
      </c>
      <c r="F12182" s="6" t="s">
        <v>63</v>
      </c>
      <c r="G12182">
        <v>20260723</v>
      </c>
    </row>
    <row r="12183" spans="1:7" x14ac:dyDescent="0.2">
      <c r="A12183" s="6" t="s">
        <v>210</v>
      </c>
      <c r="B12183" s="6" t="s">
        <v>190</v>
      </c>
      <c r="C12183" s="6" t="s">
        <v>166</v>
      </c>
      <c r="D12183">
        <v>7787.1073699999997</v>
      </c>
      <c r="E12183" s="6" t="s">
        <v>66</v>
      </c>
      <c r="F12183" s="6" t="s">
        <v>65</v>
      </c>
      <c r="G12183">
        <v>20260723</v>
      </c>
    </row>
    <row r="12184" spans="1:7" x14ac:dyDescent="0.2">
      <c r="A12184" s="6" t="s">
        <v>210</v>
      </c>
      <c r="B12184" s="6" t="s">
        <v>190</v>
      </c>
      <c r="C12184" s="6" t="s">
        <v>166</v>
      </c>
      <c r="D12184">
        <v>78279.545513000005</v>
      </c>
      <c r="E12184" s="6" t="s">
        <v>68</v>
      </c>
      <c r="F12184" s="6" t="s">
        <v>67</v>
      </c>
      <c r="G12184">
        <v>20260723</v>
      </c>
    </row>
    <row r="12185" spans="1:7" x14ac:dyDescent="0.2">
      <c r="A12185" s="6" t="s">
        <v>210</v>
      </c>
      <c r="B12185" s="6" t="s">
        <v>190</v>
      </c>
      <c r="C12185" s="6" t="s">
        <v>166</v>
      </c>
      <c r="D12185">
        <v>36010.422200000001</v>
      </c>
      <c r="E12185" s="6" t="s">
        <v>70</v>
      </c>
      <c r="F12185" s="6" t="s">
        <v>69</v>
      </c>
      <c r="G12185">
        <v>20260723</v>
      </c>
    </row>
    <row r="12186" spans="1:7" x14ac:dyDescent="0.2">
      <c r="A12186" s="6" t="s">
        <v>210</v>
      </c>
      <c r="B12186" s="6" t="s">
        <v>190</v>
      </c>
      <c r="C12186" s="6" t="s">
        <v>166</v>
      </c>
      <c r="D12186">
        <v>35387.943012000003</v>
      </c>
      <c r="E12186" s="6" t="s">
        <v>72</v>
      </c>
      <c r="F12186" s="6" t="s">
        <v>71</v>
      </c>
      <c r="G12186">
        <v>20260723</v>
      </c>
    </row>
    <row r="12187" spans="1:7" x14ac:dyDescent="0.2">
      <c r="A12187" s="6" t="s">
        <v>210</v>
      </c>
      <c r="B12187" s="6" t="s">
        <v>190</v>
      </c>
      <c r="C12187" s="6" t="s">
        <v>166</v>
      </c>
      <c r="D12187">
        <v>622.47919100000001</v>
      </c>
      <c r="E12187" s="6" t="s">
        <v>74</v>
      </c>
      <c r="F12187" s="6" t="s">
        <v>73</v>
      </c>
      <c r="G12187">
        <v>20260723</v>
      </c>
    </row>
    <row r="12188" spans="1:7" x14ac:dyDescent="0.2">
      <c r="A12188" s="6" t="s">
        <v>210</v>
      </c>
      <c r="B12188" s="6" t="s">
        <v>190</v>
      </c>
      <c r="C12188" s="6" t="s">
        <v>166</v>
      </c>
      <c r="D12188">
        <v>39238.238902999998</v>
      </c>
      <c r="E12188" s="6" t="s">
        <v>76</v>
      </c>
      <c r="F12188" s="6" t="s">
        <v>75</v>
      </c>
      <c r="G12188">
        <v>20260723</v>
      </c>
    </row>
    <row r="12189" spans="1:7" x14ac:dyDescent="0.2">
      <c r="A12189" s="6" t="s">
        <v>210</v>
      </c>
      <c r="B12189" s="6" t="s">
        <v>190</v>
      </c>
      <c r="C12189" s="6" t="s">
        <v>166</v>
      </c>
      <c r="D12189">
        <v>964.68198400000006</v>
      </c>
      <c r="E12189" s="6" t="s">
        <v>78</v>
      </c>
      <c r="F12189" s="6" t="s">
        <v>77</v>
      </c>
      <c r="G12189">
        <v>20260723</v>
      </c>
    </row>
    <row r="12190" spans="1:7" x14ac:dyDescent="0.2">
      <c r="A12190" s="6" t="s">
        <v>210</v>
      </c>
      <c r="B12190" s="6" t="s">
        <v>190</v>
      </c>
      <c r="C12190" s="6" t="s">
        <v>166</v>
      </c>
      <c r="D12190">
        <v>38273.556918000002</v>
      </c>
      <c r="E12190" s="6" t="s">
        <v>80</v>
      </c>
      <c r="F12190" s="6" t="s">
        <v>79</v>
      </c>
      <c r="G12190">
        <v>20260723</v>
      </c>
    </row>
    <row r="12191" spans="1:7" x14ac:dyDescent="0.2">
      <c r="A12191" s="6" t="s">
        <v>210</v>
      </c>
      <c r="B12191" s="6" t="s">
        <v>190</v>
      </c>
      <c r="C12191" s="6" t="s">
        <v>166</v>
      </c>
      <c r="D12191">
        <v>3030.8845809999998</v>
      </c>
      <c r="E12191" s="6" t="s">
        <v>82</v>
      </c>
      <c r="F12191" s="6" t="s">
        <v>81</v>
      </c>
      <c r="G12191">
        <v>20260723</v>
      </c>
    </row>
    <row r="12192" spans="1:7" x14ac:dyDescent="0.2">
      <c r="A12192" s="6" t="s">
        <v>210</v>
      </c>
      <c r="B12192" s="6" t="s">
        <v>190</v>
      </c>
      <c r="C12192" s="6" t="s">
        <v>166</v>
      </c>
      <c r="D12192">
        <v>14361.247271</v>
      </c>
      <c r="E12192" s="6" t="s">
        <v>84</v>
      </c>
      <c r="F12192" s="6" t="s">
        <v>83</v>
      </c>
      <c r="G12192">
        <v>20260723</v>
      </c>
    </row>
    <row r="12193" spans="1:7" x14ac:dyDescent="0.2">
      <c r="A12193" s="6" t="s">
        <v>210</v>
      </c>
      <c r="B12193" s="6" t="s">
        <v>190</v>
      </c>
      <c r="C12193" s="6" t="s">
        <v>166</v>
      </c>
      <c r="D12193">
        <v>4272.6621050000003</v>
      </c>
      <c r="E12193" s="6" t="s">
        <v>86</v>
      </c>
      <c r="F12193" s="6" t="s">
        <v>85</v>
      </c>
      <c r="G12193">
        <v>20260723</v>
      </c>
    </row>
    <row r="12194" spans="1:7" x14ac:dyDescent="0.2">
      <c r="A12194" s="6" t="s">
        <v>210</v>
      </c>
      <c r="B12194" s="6" t="s">
        <v>190</v>
      </c>
      <c r="C12194" s="6" t="s">
        <v>166</v>
      </c>
      <c r="D12194">
        <v>4703.6647489999996</v>
      </c>
      <c r="E12194" s="6" t="s">
        <v>88</v>
      </c>
      <c r="F12194" s="6" t="s">
        <v>87</v>
      </c>
      <c r="G12194">
        <v>20260723</v>
      </c>
    </row>
    <row r="12195" spans="1:7" x14ac:dyDescent="0.2">
      <c r="A12195" s="6" t="s">
        <v>210</v>
      </c>
      <c r="B12195" s="6" t="s">
        <v>190</v>
      </c>
      <c r="C12195" s="6" t="s">
        <v>166</v>
      </c>
      <c r="D12195">
        <v>3046.8699320000001</v>
      </c>
      <c r="E12195" s="6" t="s">
        <v>90</v>
      </c>
      <c r="F12195" s="6" t="s">
        <v>89</v>
      </c>
      <c r="G12195">
        <v>20260723</v>
      </c>
    </row>
    <row r="12196" spans="1:7" x14ac:dyDescent="0.2">
      <c r="A12196" s="6" t="s">
        <v>210</v>
      </c>
      <c r="B12196" s="6" t="s">
        <v>190</v>
      </c>
      <c r="C12196" s="6" t="s">
        <v>166</v>
      </c>
      <c r="D12196">
        <v>0</v>
      </c>
      <c r="E12196" s="6" t="s">
        <v>92</v>
      </c>
      <c r="F12196" s="6" t="s">
        <v>91</v>
      </c>
      <c r="G12196">
        <v>20260723</v>
      </c>
    </row>
    <row r="12197" spans="1:7" x14ac:dyDescent="0.2">
      <c r="A12197" s="6" t="s">
        <v>210</v>
      </c>
      <c r="B12197" s="6" t="s">
        <v>190</v>
      </c>
      <c r="C12197" s="6" t="s">
        <v>166</v>
      </c>
      <c r="D12197">
        <v>0</v>
      </c>
      <c r="E12197" s="6" t="s">
        <v>94</v>
      </c>
      <c r="F12197" s="6" t="s">
        <v>93</v>
      </c>
      <c r="G12197">
        <v>20260723</v>
      </c>
    </row>
    <row r="12198" spans="1:7" x14ac:dyDescent="0.2">
      <c r="A12198" s="6" t="s">
        <v>210</v>
      </c>
      <c r="B12198" s="6" t="s">
        <v>190</v>
      </c>
      <c r="C12198" s="6" t="s">
        <v>166</v>
      </c>
      <c r="D12198">
        <v>7511.7128339999999</v>
      </c>
      <c r="E12198" s="6" t="s">
        <v>96</v>
      </c>
      <c r="F12198" s="6" t="s">
        <v>95</v>
      </c>
      <c r="G12198">
        <v>20260723</v>
      </c>
    </row>
    <row r="12199" spans="1:7" x14ac:dyDescent="0.2">
      <c r="A12199" s="6" t="s">
        <v>210</v>
      </c>
      <c r="B12199" s="6" t="s">
        <v>190</v>
      </c>
      <c r="C12199" s="6" t="s">
        <v>166</v>
      </c>
      <c r="D12199">
        <v>1875.057708</v>
      </c>
      <c r="E12199" s="6" t="s">
        <v>98</v>
      </c>
      <c r="F12199" s="6" t="s">
        <v>97</v>
      </c>
      <c r="G12199">
        <v>20260723</v>
      </c>
    </row>
    <row r="12200" spans="1:7" x14ac:dyDescent="0.2">
      <c r="A12200" s="6" t="s">
        <v>210</v>
      </c>
      <c r="B12200" s="6" t="s">
        <v>190</v>
      </c>
      <c r="C12200" s="6" t="s">
        <v>166</v>
      </c>
      <c r="D12200">
        <v>489505.38243400003</v>
      </c>
      <c r="E12200" s="6" t="s">
        <v>100</v>
      </c>
      <c r="F12200" s="6" t="s">
        <v>99</v>
      </c>
      <c r="G12200">
        <v>20260723</v>
      </c>
    </row>
    <row r="12201" spans="1:7" x14ac:dyDescent="0.2">
      <c r="A12201" s="6" t="s">
        <v>210</v>
      </c>
      <c r="B12201" s="6" t="s">
        <v>190</v>
      </c>
      <c r="C12201" s="6" t="s">
        <v>166</v>
      </c>
      <c r="E12201" s="6" t="s">
        <v>102</v>
      </c>
      <c r="F12201" s="6" t="s">
        <v>101</v>
      </c>
      <c r="G12201">
        <v>20260723</v>
      </c>
    </row>
    <row r="12202" spans="1:7" x14ac:dyDescent="0.2">
      <c r="A12202" s="6" t="s">
        <v>210</v>
      </c>
      <c r="B12202" s="6" t="s">
        <v>190</v>
      </c>
      <c r="C12202" s="6" t="s">
        <v>166</v>
      </c>
      <c r="D12202">
        <v>66934.847739999997</v>
      </c>
      <c r="E12202" s="6" t="s">
        <v>167</v>
      </c>
      <c r="F12202" s="6" t="s">
        <v>103</v>
      </c>
      <c r="G12202">
        <v>20260723</v>
      </c>
    </row>
    <row r="12203" spans="1:7" x14ac:dyDescent="0.2">
      <c r="A12203" s="6" t="s">
        <v>210</v>
      </c>
      <c r="B12203" s="6" t="s">
        <v>190</v>
      </c>
      <c r="C12203" s="6" t="s">
        <v>166</v>
      </c>
      <c r="D12203">
        <v>64639.207090000004</v>
      </c>
      <c r="E12203" s="6" t="s">
        <v>168</v>
      </c>
      <c r="F12203" s="6" t="s">
        <v>104</v>
      </c>
      <c r="G12203">
        <v>20260723</v>
      </c>
    </row>
    <row r="12204" spans="1:7" x14ac:dyDescent="0.2">
      <c r="A12204" s="6" t="s">
        <v>210</v>
      </c>
      <c r="B12204" s="6" t="s">
        <v>190</v>
      </c>
      <c r="C12204" s="6" t="s">
        <v>166</v>
      </c>
      <c r="D12204">
        <v>0</v>
      </c>
      <c r="E12204" s="6" t="s">
        <v>106</v>
      </c>
      <c r="F12204" s="6" t="s">
        <v>105</v>
      </c>
      <c r="G12204">
        <v>20260723</v>
      </c>
    </row>
    <row r="12205" spans="1:7" x14ac:dyDescent="0.2">
      <c r="A12205" s="6" t="s">
        <v>210</v>
      </c>
      <c r="B12205" s="6" t="s">
        <v>190</v>
      </c>
      <c r="C12205" s="6" t="s">
        <v>166</v>
      </c>
      <c r="D12205">
        <v>62152.321046999998</v>
      </c>
      <c r="E12205" s="6" t="s">
        <v>108</v>
      </c>
      <c r="F12205" s="6" t="s">
        <v>107</v>
      </c>
      <c r="G12205">
        <v>20260723</v>
      </c>
    </row>
    <row r="12206" spans="1:7" x14ac:dyDescent="0.2">
      <c r="A12206" s="6" t="s">
        <v>210</v>
      </c>
      <c r="B12206" s="6" t="s">
        <v>190</v>
      </c>
      <c r="C12206" s="6" t="s">
        <v>166</v>
      </c>
      <c r="D12206">
        <v>2486.8860439999999</v>
      </c>
      <c r="E12206" s="6" t="s">
        <v>110</v>
      </c>
      <c r="F12206" s="6" t="s">
        <v>109</v>
      </c>
      <c r="G12206">
        <v>20260723</v>
      </c>
    </row>
    <row r="12207" spans="1:7" x14ac:dyDescent="0.2">
      <c r="A12207" s="6" t="s">
        <v>210</v>
      </c>
      <c r="B12207" s="6" t="s">
        <v>190</v>
      </c>
      <c r="C12207" s="6" t="s">
        <v>166</v>
      </c>
      <c r="D12207">
        <v>2295.6406539999998</v>
      </c>
      <c r="E12207" s="6" t="s">
        <v>112</v>
      </c>
      <c r="F12207" s="6" t="s">
        <v>111</v>
      </c>
      <c r="G12207">
        <v>20260723</v>
      </c>
    </row>
    <row r="12208" spans="1:7" x14ac:dyDescent="0.2">
      <c r="A12208" s="6" t="s">
        <v>210</v>
      </c>
      <c r="B12208" s="6" t="s">
        <v>190</v>
      </c>
      <c r="C12208" s="6" t="s">
        <v>166</v>
      </c>
      <c r="D12208">
        <v>0</v>
      </c>
      <c r="E12208" s="6" t="s">
        <v>106</v>
      </c>
      <c r="F12208" s="6" t="s">
        <v>113</v>
      </c>
      <c r="G12208">
        <v>20260723</v>
      </c>
    </row>
    <row r="12209" spans="1:7" x14ac:dyDescent="0.2">
      <c r="A12209" s="6" t="s">
        <v>210</v>
      </c>
      <c r="B12209" s="6" t="s">
        <v>190</v>
      </c>
      <c r="C12209" s="6" t="s">
        <v>166</v>
      </c>
      <c r="D12209">
        <v>2188.4087890000001</v>
      </c>
      <c r="E12209" s="6" t="s">
        <v>108</v>
      </c>
      <c r="F12209" s="6" t="s">
        <v>114</v>
      </c>
      <c r="G12209">
        <v>20260723</v>
      </c>
    </row>
    <row r="12210" spans="1:7" x14ac:dyDescent="0.2">
      <c r="A12210" s="6" t="s">
        <v>210</v>
      </c>
      <c r="B12210" s="6" t="s">
        <v>190</v>
      </c>
      <c r="C12210" s="6" t="s">
        <v>166</v>
      </c>
      <c r="D12210">
        <v>107.23186200000001</v>
      </c>
      <c r="E12210" s="6" t="s">
        <v>110</v>
      </c>
      <c r="F12210" s="6" t="s">
        <v>115</v>
      </c>
      <c r="G12210">
        <v>20260723</v>
      </c>
    </row>
    <row r="12211" spans="1:7" x14ac:dyDescent="0.2">
      <c r="A12211" s="6" t="s">
        <v>210</v>
      </c>
      <c r="B12211" s="6" t="s">
        <v>190</v>
      </c>
      <c r="C12211" s="6" t="s">
        <v>166</v>
      </c>
      <c r="D12211">
        <v>70457.753433000005</v>
      </c>
      <c r="E12211" s="6" t="s">
        <v>117</v>
      </c>
      <c r="F12211" s="6" t="s">
        <v>116</v>
      </c>
      <c r="G12211">
        <v>20260723</v>
      </c>
    </row>
    <row r="12212" spans="1:7" x14ac:dyDescent="0.2">
      <c r="A12212" s="6" t="s">
        <v>210</v>
      </c>
      <c r="B12212" s="6" t="s">
        <v>190</v>
      </c>
      <c r="C12212" s="6" t="s">
        <v>166</v>
      </c>
      <c r="D12212">
        <v>3471.824388</v>
      </c>
      <c r="E12212" s="6" t="s">
        <v>119</v>
      </c>
      <c r="F12212" s="6" t="s">
        <v>118</v>
      </c>
      <c r="G12212">
        <v>20260723</v>
      </c>
    </row>
    <row r="12213" spans="1:7" x14ac:dyDescent="0.2">
      <c r="A12213" s="6" t="s">
        <v>210</v>
      </c>
      <c r="B12213" s="6" t="s">
        <v>190</v>
      </c>
      <c r="C12213" s="6" t="s">
        <v>166</v>
      </c>
      <c r="D12213">
        <v>18.433498</v>
      </c>
      <c r="E12213" s="6" t="s">
        <v>106</v>
      </c>
      <c r="F12213" s="6" t="s">
        <v>120</v>
      </c>
      <c r="G12213">
        <v>20260723</v>
      </c>
    </row>
    <row r="12214" spans="1:7" x14ac:dyDescent="0.2">
      <c r="A12214" s="6" t="s">
        <v>210</v>
      </c>
      <c r="B12214" s="6" t="s">
        <v>190</v>
      </c>
      <c r="C12214" s="6" t="s">
        <v>166</v>
      </c>
      <c r="D12214">
        <v>2887.2725719999999</v>
      </c>
      <c r="E12214" s="6" t="s">
        <v>108</v>
      </c>
      <c r="F12214" s="6" t="s">
        <v>121</v>
      </c>
      <c r="G12214">
        <v>20260723</v>
      </c>
    </row>
    <row r="12215" spans="1:7" x14ac:dyDescent="0.2">
      <c r="A12215" s="6" t="s">
        <v>210</v>
      </c>
      <c r="B12215" s="6" t="s">
        <v>190</v>
      </c>
      <c r="C12215" s="6" t="s">
        <v>166</v>
      </c>
      <c r="D12215">
        <v>566.11831800000004</v>
      </c>
      <c r="E12215" s="6" t="s">
        <v>110</v>
      </c>
      <c r="F12215" s="6" t="s">
        <v>122</v>
      </c>
      <c r="G12215">
        <v>20260723</v>
      </c>
    </row>
    <row r="12216" spans="1:7" x14ac:dyDescent="0.2">
      <c r="A12216" s="6" t="s">
        <v>210</v>
      </c>
      <c r="B12216" s="6" t="s">
        <v>190</v>
      </c>
      <c r="C12216" s="6" t="s">
        <v>166</v>
      </c>
      <c r="D12216">
        <v>66985.929044999997</v>
      </c>
      <c r="E12216" s="6" t="s">
        <v>169</v>
      </c>
      <c r="F12216" s="6" t="s">
        <v>123</v>
      </c>
      <c r="G12216">
        <v>20260723</v>
      </c>
    </row>
    <row r="12217" spans="1:7" x14ac:dyDescent="0.2">
      <c r="A12217" s="6" t="s">
        <v>210</v>
      </c>
      <c r="B12217" s="6" t="s">
        <v>190</v>
      </c>
      <c r="C12217" s="6" t="s">
        <v>166</v>
      </c>
      <c r="D12217">
        <v>6882.0941810000004</v>
      </c>
      <c r="E12217" s="6" t="s">
        <v>106</v>
      </c>
      <c r="F12217" s="6" t="s">
        <v>124</v>
      </c>
      <c r="G12217">
        <v>20260723</v>
      </c>
    </row>
    <row r="12218" spans="1:7" x14ac:dyDescent="0.2">
      <c r="A12218" s="6" t="s">
        <v>210</v>
      </c>
      <c r="B12218" s="6" t="s">
        <v>190</v>
      </c>
      <c r="C12218" s="6" t="s">
        <v>166</v>
      </c>
      <c r="D12218">
        <v>54686.702768000003</v>
      </c>
      <c r="E12218" s="6" t="s">
        <v>108</v>
      </c>
      <c r="F12218" s="6" t="s">
        <v>125</v>
      </c>
      <c r="G12218">
        <v>20260723</v>
      </c>
    </row>
    <row r="12219" spans="1:7" x14ac:dyDescent="0.2">
      <c r="A12219" s="6" t="s">
        <v>210</v>
      </c>
      <c r="B12219" s="6" t="s">
        <v>190</v>
      </c>
      <c r="C12219" s="6" t="s">
        <v>166</v>
      </c>
      <c r="D12219">
        <v>5417.1320960000003</v>
      </c>
      <c r="E12219" s="6" t="s">
        <v>110</v>
      </c>
      <c r="F12219" s="6" t="s">
        <v>126</v>
      </c>
      <c r="G12219">
        <v>20260723</v>
      </c>
    </row>
    <row r="12220" spans="1:7" x14ac:dyDescent="0.2">
      <c r="A12220" s="6" t="s">
        <v>210</v>
      </c>
      <c r="B12220" s="6" t="s">
        <v>190</v>
      </c>
      <c r="C12220" s="6" t="s">
        <v>166</v>
      </c>
      <c r="D12220">
        <v>265830.470393</v>
      </c>
      <c r="E12220" s="6" t="s">
        <v>170</v>
      </c>
      <c r="F12220" s="6" t="s">
        <v>127</v>
      </c>
      <c r="G12220">
        <v>20260723</v>
      </c>
    </row>
    <row r="12221" spans="1:7" x14ac:dyDescent="0.2">
      <c r="A12221" s="6" t="s">
        <v>210</v>
      </c>
      <c r="B12221" s="6" t="s">
        <v>190</v>
      </c>
      <c r="C12221" s="6" t="s">
        <v>166</v>
      </c>
      <c r="D12221">
        <v>166339.019413</v>
      </c>
      <c r="E12221" s="6" t="s">
        <v>106</v>
      </c>
      <c r="F12221" s="6" t="s">
        <v>128</v>
      </c>
      <c r="G12221">
        <v>20260723</v>
      </c>
    </row>
    <row r="12222" spans="1:7" x14ac:dyDescent="0.2">
      <c r="A12222" s="6" t="s">
        <v>210</v>
      </c>
      <c r="B12222" s="6" t="s">
        <v>190</v>
      </c>
      <c r="C12222" s="6" t="s">
        <v>166</v>
      </c>
      <c r="D12222">
        <v>97763.433365999997</v>
      </c>
      <c r="E12222" s="6" t="s">
        <v>108</v>
      </c>
      <c r="F12222" s="6" t="s">
        <v>129</v>
      </c>
      <c r="G12222">
        <v>20260723</v>
      </c>
    </row>
    <row r="12223" spans="1:7" x14ac:dyDescent="0.2">
      <c r="A12223" s="6" t="s">
        <v>210</v>
      </c>
      <c r="B12223" s="6" t="s">
        <v>190</v>
      </c>
      <c r="C12223" s="6" t="s">
        <v>166</v>
      </c>
      <c r="D12223">
        <v>1728.0175850000001</v>
      </c>
      <c r="E12223" s="6" t="s">
        <v>110</v>
      </c>
      <c r="F12223" s="6" t="s">
        <v>130</v>
      </c>
      <c r="G12223">
        <v>20260723</v>
      </c>
    </row>
    <row r="12224" spans="1:7" x14ac:dyDescent="0.2">
      <c r="A12224" s="6" t="s">
        <v>210</v>
      </c>
      <c r="B12224" s="6" t="s">
        <v>190</v>
      </c>
      <c r="C12224" s="6" t="s">
        <v>166</v>
      </c>
      <c r="E12224" s="6" t="s">
        <v>132</v>
      </c>
      <c r="F12224" s="6" t="s">
        <v>131</v>
      </c>
      <c r="G12224">
        <v>20260723</v>
      </c>
    </row>
    <row r="12225" spans="1:7" x14ac:dyDescent="0.2">
      <c r="A12225" s="6" t="s">
        <v>210</v>
      </c>
      <c r="B12225" s="6" t="s">
        <v>190</v>
      </c>
      <c r="C12225" s="6" t="s">
        <v>166</v>
      </c>
      <c r="D12225">
        <v>28.873752</v>
      </c>
      <c r="E12225" s="6" t="s">
        <v>134</v>
      </c>
      <c r="F12225" s="6" t="s">
        <v>133</v>
      </c>
      <c r="G12225">
        <v>20260723</v>
      </c>
    </row>
    <row r="12226" spans="1:7" x14ac:dyDescent="0.2">
      <c r="A12226" s="6" t="s">
        <v>210</v>
      </c>
      <c r="B12226" s="6" t="s">
        <v>190</v>
      </c>
      <c r="C12226" s="6" t="s">
        <v>166</v>
      </c>
      <c r="D12226">
        <v>716.10276099999999</v>
      </c>
      <c r="E12226" s="6" t="s">
        <v>136</v>
      </c>
      <c r="F12226" s="6" t="s">
        <v>135</v>
      </c>
      <c r="G12226">
        <v>20260723</v>
      </c>
    </row>
    <row r="12227" spans="1:7" x14ac:dyDescent="0.2">
      <c r="A12227" s="6" t="s">
        <v>210</v>
      </c>
      <c r="B12227" s="6" t="s">
        <v>190</v>
      </c>
      <c r="C12227" s="6" t="s">
        <v>166</v>
      </c>
      <c r="D12227">
        <v>145.16798600000001</v>
      </c>
      <c r="E12227" s="6" t="s">
        <v>138</v>
      </c>
      <c r="F12227" s="6" t="s">
        <v>137</v>
      </c>
      <c r="G12227">
        <v>20260723</v>
      </c>
    </row>
    <row r="12228" spans="1:7" x14ac:dyDescent="0.2">
      <c r="A12228" s="6" t="s">
        <v>210</v>
      </c>
      <c r="B12228" s="6" t="s">
        <v>190</v>
      </c>
      <c r="C12228" s="6" t="s">
        <v>166</v>
      </c>
      <c r="D12228">
        <v>8046.0015359999998</v>
      </c>
      <c r="E12228" s="6" t="s">
        <v>140</v>
      </c>
      <c r="F12228" s="6" t="s">
        <v>139</v>
      </c>
      <c r="G12228">
        <v>20260723</v>
      </c>
    </row>
    <row r="12229" spans="1:7" x14ac:dyDescent="0.2">
      <c r="A12229" s="6" t="s">
        <v>210</v>
      </c>
      <c r="B12229" s="6" t="s">
        <v>190</v>
      </c>
      <c r="C12229" s="6" t="s">
        <v>166</v>
      </c>
      <c r="D12229">
        <v>2250.1137859999999</v>
      </c>
      <c r="E12229" s="6" t="s">
        <v>142</v>
      </c>
      <c r="F12229" s="6" t="s">
        <v>141</v>
      </c>
      <c r="G12229">
        <v>20260723</v>
      </c>
    </row>
    <row r="12230" spans="1:7" x14ac:dyDescent="0.2">
      <c r="A12230" s="6" t="s">
        <v>210</v>
      </c>
      <c r="B12230" s="6" t="s">
        <v>190</v>
      </c>
      <c r="C12230" s="6" t="s">
        <v>166</v>
      </c>
      <c r="D12230">
        <v>5544.9455589999998</v>
      </c>
      <c r="E12230" s="6" t="s">
        <v>52</v>
      </c>
      <c r="F12230" s="6" t="s">
        <v>143</v>
      </c>
      <c r="G12230">
        <v>20260723</v>
      </c>
    </row>
    <row r="12231" spans="1:7" x14ac:dyDescent="0.2">
      <c r="A12231" s="6" t="s">
        <v>210</v>
      </c>
      <c r="B12231" s="6" t="s">
        <v>190</v>
      </c>
      <c r="C12231" s="6" t="s">
        <v>166</v>
      </c>
      <c r="D12231">
        <v>761.12962000000005</v>
      </c>
      <c r="E12231" s="6" t="s">
        <v>145</v>
      </c>
      <c r="F12231" s="6" t="s">
        <v>144</v>
      </c>
      <c r="G12231">
        <v>20260723</v>
      </c>
    </row>
    <row r="12232" spans="1:7" x14ac:dyDescent="0.2">
      <c r="A12232" s="6" t="s">
        <v>210</v>
      </c>
      <c r="B12232" s="6" t="s">
        <v>190</v>
      </c>
      <c r="C12232" s="6" t="s">
        <v>166</v>
      </c>
      <c r="D12232">
        <v>1452.4594520000001</v>
      </c>
      <c r="E12232" s="6" t="s">
        <v>147</v>
      </c>
      <c r="F12232" s="6" t="s">
        <v>146</v>
      </c>
      <c r="G12232">
        <v>20260723</v>
      </c>
    </row>
    <row r="12233" spans="1:7" x14ac:dyDescent="0.2">
      <c r="A12233" s="6" t="s">
        <v>210</v>
      </c>
      <c r="B12233" s="6" t="s">
        <v>190</v>
      </c>
      <c r="C12233" s="6" t="s">
        <v>166</v>
      </c>
      <c r="D12233">
        <v>4638.922587</v>
      </c>
      <c r="E12233" s="6" t="s">
        <v>149</v>
      </c>
      <c r="F12233" s="6" t="s">
        <v>148</v>
      </c>
      <c r="G12233">
        <v>20260723</v>
      </c>
    </row>
    <row r="12234" spans="1:7" x14ac:dyDescent="0.2">
      <c r="A12234" s="6" t="s">
        <v>210</v>
      </c>
      <c r="B12234" s="6" t="s">
        <v>190</v>
      </c>
      <c r="C12234" s="6" t="s">
        <v>166</v>
      </c>
      <c r="D12234">
        <v>6109.653354</v>
      </c>
      <c r="E12234" s="6" t="s">
        <v>151</v>
      </c>
      <c r="F12234" s="6" t="s">
        <v>150</v>
      </c>
      <c r="G12234">
        <v>20260723</v>
      </c>
    </row>
    <row r="12235" spans="1:7" x14ac:dyDescent="0.2">
      <c r="A12235" s="6" t="s">
        <v>210</v>
      </c>
      <c r="B12235" s="6" t="s">
        <v>190</v>
      </c>
      <c r="C12235" s="6" t="s">
        <v>166</v>
      </c>
      <c r="D12235">
        <v>2882.6500890000002</v>
      </c>
      <c r="E12235" s="6" t="s">
        <v>153</v>
      </c>
      <c r="F12235" s="6" t="s">
        <v>152</v>
      </c>
      <c r="G12235">
        <v>20260723</v>
      </c>
    </row>
    <row r="12236" spans="1:7" x14ac:dyDescent="0.2">
      <c r="A12236" s="6" t="s">
        <v>210</v>
      </c>
      <c r="B12236" s="6" t="s">
        <v>190</v>
      </c>
      <c r="C12236" s="6" t="s">
        <v>166</v>
      </c>
      <c r="D12236">
        <v>1370.922812</v>
      </c>
      <c r="E12236" s="6" t="s">
        <v>155</v>
      </c>
      <c r="F12236" s="6" t="s">
        <v>154</v>
      </c>
      <c r="G12236">
        <v>20260723</v>
      </c>
    </row>
    <row r="12237" spans="1:7" x14ac:dyDescent="0.2">
      <c r="A12237" s="6" t="s">
        <v>210</v>
      </c>
      <c r="B12237" s="6" t="s">
        <v>190</v>
      </c>
      <c r="C12237" s="6" t="s">
        <v>166</v>
      </c>
      <c r="D12237">
        <v>20</v>
      </c>
      <c r="E12237" s="6" t="s">
        <v>157</v>
      </c>
      <c r="F12237" s="6" t="s">
        <v>156</v>
      </c>
      <c r="G12237">
        <v>20260723</v>
      </c>
    </row>
    <row r="12238" spans="1:7" x14ac:dyDescent="0.2">
      <c r="A12238" s="6" t="s">
        <v>210</v>
      </c>
      <c r="B12238" s="6" t="s">
        <v>190</v>
      </c>
      <c r="C12238" s="6" t="s">
        <v>166</v>
      </c>
      <c r="D12238">
        <v>1350.922812</v>
      </c>
      <c r="E12238" s="6" t="s">
        <v>159</v>
      </c>
      <c r="F12238" s="6" t="s">
        <v>158</v>
      </c>
      <c r="G12238">
        <v>20260723</v>
      </c>
    </row>
    <row r="12239" spans="1:7" x14ac:dyDescent="0.2">
      <c r="A12239" s="6" t="s">
        <v>210</v>
      </c>
      <c r="B12239" s="6" t="s">
        <v>190</v>
      </c>
      <c r="C12239" s="6" t="s">
        <v>166</v>
      </c>
      <c r="D12239">
        <v>2444.3165770000001</v>
      </c>
      <c r="E12239" s="6" t="s">
        <v>161</v>
      </c>
      <c r="F12239" s="6" t="s">
        <v>160</v>
      </c>
      <c r="G12239">
        <v>20260723</v>
      </c>
    </row>
    <row r="12240" spans="1:7" x14ac:dyDescent="0.2">
      <c r="A12240" s="6" t="s">
        <v>210</v>
      </c>
      <c r="B12240" s="6" t="s">
        <v>190</v>
      </c>
      <c r="C12240" s="6" t="s">
        <v>166</v>
      </c>
      <c r="D12240">
        <v>439614.33254899998</v>
      </c>
      <c r="E12240" s="6" t="s">
        <v>163</v>
      </c>
      <c r="F12240" s="6" t="s">
        <v>162</v>
      </c>
      <c r="G12240">
        <v>20260723</v>
      </c>
    </row>
    <row r="12241" spans="1:7" x14ac:dyDescent="0.2">
      <c r="A12241" s="6" t="s">
        <v>210</v>
      </c>
      <c r="B12241" s="6" t="s">
        <v>190</v>
      </c>
      <c r="C12241" s="6" t="s">
        <v>166</v>
      </c>
      <c r="D12241">
        <v>49891.051646</v>
      </c>
      <c r="E12241" s="6" t="s">
        <v>165</v>
      </c>
      <c r="F12241" s="6" t="s">
        <v>164</v>
      </c>
      <c r="G12241">
        <v>20260723</v>
      </c>
    </row>
    <row r="12242" spans="1:7" x14ac:dyDescent="0.2">
      <c r="A12242" s="6" t="s">
        <v>210</v>
      </c>
      <c r="B12242" s="6" t="s">
        <v>191</v>
      </c>
      <c r="C12242" s="6" t="s">
        <v>166</v>
      </c>
      <c r="E12242" s="6" t="s">
        <v>12</v>
      </c>
      <c r="F12242" s="6" t="s">
        <v>11</v>
      </c>
      <c r="G12242">
        <v>20260723</v>
      </c>
    </row>
    <row r="12243" spans="1:7" x14ac:dyDescent="0.2">
      <c r="A12243" s="6" t="s">
        <v>210</v>
      </c>
      <c r="B12243" s="6" t="s">
        <v>191</v>
      </c>
      <c r="C12243" s="6" t="s">
        <v>166</v>
      </c>
      <c r="E12243" s="6" t="s">
        <v>16</v>
      </c>
      <c r="F12243" s="6" t="s">
        <v>15</v>
      </c>
      <c r="G12243">
        <v>20260723</v>
      </c>
    </row>
    <row r="12244" spans="1:7" x14ac:dyDescent="0.2">
      <c r="A12244" s="6" t="s">
        <v>210</v>
      </c>
      <c r="B12244" s="6" t="s">
        <v>191</v>
      </c>
      <c r="C12244" s="6" t="s">
        <v>166</v>
      </c>
      <c r="E12244" s="6" t="s">
        <v>18</v>
      </c>
      <c r="F12244" s="6" t="s">
        <v>17</v>
      </c>
      <c r="G12244">
        <v>20260723</v>
      </c>
    </row>
    <row r="12245" spans="1:7" x14ac:dyDescent="0.2">
      <c r="A12245" s="6" t="s">
        <v>210</v>
      </c>
      <c r="B12245" s="6" t="s">
        <v>191</v>
      </c>
      <c r="C12245" s="6" t="s">
        <v>166</v>
      </c>
      <c r="D12245">
        <v>4.4263999999999998E-2</v>
      </c>
      <c r="E12245" s="6" t="s">
        <v>20</v>
      </c>
      <c r="F12245" s="6" t="s">
        <v>19</v>
      </c>
      <c r="G12245">
        <v>20260723</v>
      </c>
    </row>
    <row r="12246" spans="1:7" x14ac:dyDescent="0.2">
      <c r="A12246" s="6" t="s">
        <v>210</v>
      </c>
      <c r="B12246" s="6" t="s">
        <v>191</v>
      </c>
      <c r="C12246" s="6" t="s">
        <v>166</v>
      </c>
      <c r="D12246">
        <v>570.87267799999995</v>
      </c>
      <c r="E12246" s="6" t="s">
        <v>22</v>
      </c>
      <c r="F12246" s="6" t="s">
        <v>21</v>
      </c>
      <c r="G12246">
        <v>20260723</v>
      </c>
    </row>
    <row r="12247" spans="1:7" x14ac:dyDescent="0.2">
      <c r="A12247" s="6" t="s">
        <v>210</v>
      </c>
      <c r="B12247" s="6" t="s">
        <v>191</v>
      </c>
      <c r="C12247" s="6" t="s">
        <v>166</v>
      </c>
      <c r="D12247">
        <v>176.741681</v>
      </c>
      <c r="E12247" s="6" t="s">
        <v>24</v>
      </c>
      <c r="F12247" s="6" t="s">
        <v>23</v>
      </c>
      <c r="G12247">
        <v>20260723</v>
      </c>
    </row>
    <row r="12248" spans="1:7" x14ac:dyDescent="0.2">
      <c r="A12248" s="6" t="s">
        <v>210</v>
      </c>
      <c r="B12248" s="6" t="s">
        <v>191</v>
      </c>
      <c r="C12248" s="6" t="s">
        <v>166</v>
      </c>
      <c r="D12248">
        <v>811.60399099999995</v>
      </c>
      <c r="E12248" s="6" t="s">
        <v>26</v>
      </c>
      <c r="F12248" s="6" t="s">
        <v>25</v>
      </c>
      <c r="G12248">
        <v>20260723</v>
      </c>
    </row>
    <row r="12249" spans="1:7" x14ac:dyDescent="0.2">
      <c r="A12249" s="6" t="s">
        <v>210</v>
      </c>
      <c r="B12249" s="6" t="s">
        <v>191</v>
      </c>
      <c r="C12249" s="6" t="s">
        <v>166</v>
      </c>
      <c r="D12249">
        <v>101534.856806</v>
      </c>
      <c r="E12249" s="6" t="s">
        <v>28</v>
      </c>
      <c r="F12249" s="6" t="s">
        <v>27</v>
      </c>
      <c r="G12249">
        <v>20260723</v>
      </c>
    </row>
    <row r="12250" spans="1:7" x14ac:dyDescent="0.2">
      <c r="A12250" s="6" t="s">
        <v>210</v>
      </c>
      <c r="B12250" s="6" t="s">
        <v>191</v>
      </c>
      <c r="C12250" s="6" t="s">
        <v>166</v>
      </c>
      <c r="D12250">
        <v>1527.540182</v>
      </c>
      <c r="E12250" s="6" t="s">
        <v>30</v>
      </c>
      <c r="F12250" s="6" t="s">
        <v>29</v>
      </c>
      <c r="G12250">
        <v>20260723</v>
      </c>
    </row>
    <row r="12251" spans="1:7" x14ac:dyDescent="0.2">
      <c r="A12251" s="6" t="s">
        <v>210</v>
      </c>
      <c r="B12251" s="6" t="s">
        <v>191</v>
      </c>
      <c r="C12251" s="6" t="s">
        <v>166</v>
      </c>
      <c r="D12251">
        <v>6225.3894360000004</v>
      </c>
      <c r="E12251" s="6" t="s">
        <v>32</v>
      </c>
      <c r="F12251" s="6" t="s">
        <v>31</v>
      </c>
      <c r="G12251">
        <v>20260723</v>
      </c>
    </row>
    <row r="12252" spans="1:7" x14ac:dyDescent="0.2">
      <c r="A12252" s="6" t="s">
        <v>210</v>
      </c>
      <c r="B12252" s="6" t="s">
        <v>191</v>
      </c>
      <c r="C12252" s="6" t="s">
        <v>166</v>
      </c>
      <c r="D12252">
        <v>4264.1822650000004</v>
      </c>
      <c r="E12252" s="6" t="s">
        <v>34</v>
      </c>
      <c r="F12252" s="6" t="s">
        <v>33</v>
      </c>
      <c r="G12252">
        <v>20260723</v>
      </c>
    </row>
    <row r="12253" spans="1:7" x14ac:dyDescent="0.2">
      <c r="A12253" s="6" t="s">
        <v>210</v>
      </c>
      <c r="B12253" s="6" t="s">
        <v>191</v>
      </c>
      <c r="C12253" s="6" t="s">
        <v>166</v>
      </c>
      <c r="D12253">
        <v>4233.4650419999998</v>
      </c>
      <c r="E12253" s="6" t="s">
        <v>36</v>
      </c>
      <c r="F12253" s="6" t="s">
        <v>35</v>
      </c>
      <c r="G12253">
        <v>20260723</v>
      </c>
    </row>
    <row r="12254" spans="1:7" x14ac:dyDescent="0.2">
      <c r="A12254" s="6" t="s">
        <v>210</v>
      </c>
      <c r="B12254" s="6" t="s">
        <v>191</v>
      </c>
      <c r="C12254" s="6" t="s">
        <v>166</v>
      </c>
      <c r="D12254">
        <v>30.717222</v>
      </c>
      <c r="E12254" s="6" t="s">
        <v>38</v>
      </c>
      <c r="F12254" s="6" t="s">
        <v>37</v>
      </c>
      <c r="G12254">
        <v>20260723</v>
      </c>
    </row>
    <row r="12255" spans="1:7" x14ac:dyDescent="0.2">
      <c r="A12255" s="6" t="s">
        <v>210</v>
      </c>
      <c r="B12255" s="6" t="s">
        <v>191</v>
      </c>
      <c r="C12255" s="6" t="s">
        <v>166</v>
      </c>
      <c r="D12255">
        <v>69807.172860000006</v>
      </c>
      <c r="E12255" s="6" t="s">
        <v>40</v>
      </c>
      <c r="F12255" s="6" t="s">
        <v>39</v>
      </c>
      <c r="G12255">
        <v>20260723</v>
      </c>
    </row>
    <row r="12256" spans="1:7" x14ac:dyDescent="0.2">
      <c r="A12256" s="6" t="s">
        <v>210</v>
      </c>
      <c r="B12256" s="6" t="s">
        <v>191</v>
      </c>
      <c r="C12256" s="6" t="s">
        <v>166</v>
      </c>
      <c r="D12256">
        <v>30414.117202000001</v>
      </c>
      <c r="E12256" s="6" t="s">
        <v>42</v>
      </c>
      <c r="F12256" s="6" t="s">
        <v>41</v>
      </c>
      <c r="G12256">
        <v>20260723</v>
      </c>
    </row>
    <row r="12257" spans="1:7" x14ac:dyDescent="0.2">
      <c r="A12257" s="6" t="s">
        <v>210</v>
      </c>
      <c r="B12257" s="6" t="s">
        <v>191</v>
      </c>
      <c r="C12257" s="6" t="s">
        <v>166</v>
      </c>
      <c r="D12257">
        <v>36327.996621999999</v>
      </c>
      <c r="E12257" s="6" t="s">
        <v>44</v>
      </c>
      <c r="F12257" s="6" t="s">
        <v>43</v>
      </c>
      <c r="G12257">
        <v>20260723</v>
      </c>
    </row>
    <row r="12258" spans="1:7" x14ac:dyDescent="0.2">
      <c r="A12258" s="6" t="s">
        <v>210</v>
      </c>
      <c r="B12258" s="6" t="s">
        <v>191</v>
      </c>
      <c r="C12258" s="6" t="s">
        <v>166</v>
      </c>
      <c r="D12258">
        <v>400.58191199999999</v>
      </c>
      <c r="E12258" s="6" t="s">
        <v>46</v>
      </c>
      <c r="F12258" s="6" t="s">
        <v>45</v>
      </c>
      <c r="G12258">
        <v>20260723</v>
      </c>
    </row>
    <row r="12259" spans="1:7" x14ac:dyDescent="0.2">
      <c r="A12259" s="6" t="s">
        <v>210</v>
      </c>
      <c r="B12259" s="6" t="s">
        <v>191</v>
      </c>
      <c r="C12259" s="6" t="s">
        <v>166</v>
      </c>
      <c r="D12259">
        <v>2664.4771260000002</v>
      </c>
      <c r="E12259" s="6" t="s">
        <v>48</v>
      </c>
      <c r="F12259" s="6" t="s">
        <v>47</v>
      </c>
      <c r="G12259">
        <v>20260723</v>
      </c>
    </row>
    <row r="12260" spans="1:7" x14ac:dyDescent="0.2">
      <c r="A12260" s="6" t="s">
        <v>210</v>
      </c>
      <c r="B12260" s="6" t="s">
        <v>191</v>
      </c>
      <c r="C12260" s="6" t="s">
        <v>166</v>
      </c>
      <c r="D12260">
        <v>10838.266054</v>
      </c>
      <c r="E12260" s="6" t="s">
        <v>50</v>
      </c>
      <c r="F12260" s="6" t="s">
        <v>49</v>
      </c>
      <c r="G12260">
        <v>20260723</v>
      </c>
    </row>
    <row r="12261" spans="1:7" x14ac:dyDescent="0.2">
      <c r="A12261" s="6" t="s">
        <v>210</v>
      </c>
      <c r="B12261" s="6" t="s">
        <v>191</v>
      </c>
      <c r="C12261" s="6" t="s">
        <v>166</v>
      </c>
      <c r="D12261">
        <v>5493.599725</v>
      </c>
      <c r="E12261" s="6" t="s">
        <v>52</v>
      </c>
      <c r="F12261" s="6" t="s">
        <v>51</v>
      </c>
      <c r="G12261">
        <v>20260723</v>
      </c>
    </row>
    <row r="12262" spans="1:7" x14ac:dyDescent="0.2">
      <c r="A12262" s="6" t="s">
        <v>210</v>
      </c>
      <c r="B12262" s="6" t="s">
        <v>191</v>
      </c>
      <c r="C12262" s="6" t="s">
        <v>166</v>
      </c>
      <c r="D12262">
        <v>3257.2315250000001</v>
      </c>
      <c r="E12262" s="6" t="s">
        <v>54</v>
      </c>
      <c r="F12262" s="6" t="s">
        <v>53</v>
      </c>
      <c r="G12262">
        <v>20260723</v>
      </c>
    </row>
    <row r="12263" spans="1:7" x14ac:dyDescent="0.2">
      <c r="A12263" s="6" t="s">
        <v>210</v>
      </c>
      <c r="B12263" s="6" t="s">
        <v>191</v>
      </c>
      <c r="C12263" s="6" t="s">
        <v>166</v>
      </c>
      <c r="D12263">
        <v>121.474761</v>
      </c>
      <c r="E12263" s="6" t="s">
        <v>56</v>
      </c>
      <c r="F12263" s="6" t="s">
        <v>55</v>
      </c>
      <c r="G12263">
        <v>20260723</v>
      </c>
    </row>
    <row r="12264" spans="1:7" x14ac:dyDescent="0.2">
      <c r="A12264" s="6" t="s">
        <v>210</v>
      </c>
      <c r="B12264" s="6" t="s">
        <v>191</v>
      </c>
      <c r="C12264" s="6" t="s">
        <v>166</v>
      </c>
      <c r="D12264">
        <v>310820.94334400003</v>
      </c>
      <c r="E12264" s="6" t="s">
        <v>58</v>
      </c>
      <c r="F12264" s="6" t="s">
        <v>57</v>
      </c>
      <c r="G12264">
        <v>20260723</v>
      </c>
    </row>
    <row r="12265" spans="1:7" x14ac:dyDescent="0.2">
      <c r="A12265" s="6" t="s">
        <v>210</v>
      </c>
      <c r="B12265" s="6" t="s">
        <v>191</v>
      </c>
      <c r="C12265" s="6" t="s">
        <v>166</v>
      </c>
      <c r="D12265">
        <v>7750.6263879999997</v>
      </c>
      <c r="E12265" s="6" t="s">
        <v>60</v>
      </c>
      <c r="F12265" s="6" t="s">
        <v>59</v>
      </c>
      <c r="G12265">
        <v>20260723</v>
      </c>
    </row>
    <row r="12266" spans="1:7" x14ac:dyDescent="0.2">
      <c r="A12266" s="6" t="s">
        <v>210</v>
      </c>
      <c r="B12266" s="6" t="s">
        <v>191</v>
      </c>
      <c r="C12266" s="6" t="s">
        <v>166</v>
      </c>
      <c r="D12266">
        <v>15.940504000000001</v>
      </c>
      <c r="E12266" s="6" t="s">
        <v>62</v>
      </c>
      <c r="F12266" s="6" t="s">
        <v>61</v>
      </c>
      <c r="G12266">
        <v>20260723</v>
      </c>
    </row>
    <row r="12267" spans="1:7" x14ac:dyDescent="0.2">
      <c r="A12267" s="6" t="s">
        <v>210</v>
      </c>
      <c r="B12267" s="6" t="s">
        <v>191</v>
      </c>
      <c r="C12267" s="6" t="s">
        <v>166</v>
      </c>
      <c r="D12267">
        <v>17.197520000000001</v>
      </c>
      <c r="E12267" s="6" t="s">
        <v>64</v>
      </c>
      <c r="F12267" s="6" t="s">
        <v>63</v>
      </c>
      <c r="G12267">
        <v>20260723</v>
      </c>
    </row>
    <row r="12268" spans="1:7" x14ac:dyDescent="0.2">
      <c r="A12268" s="6" t="s">
        <v>210</v>
      </c>
      <c r="B12268" s="6" t="s">
        <v>191</v>
      </c>
      <c r="C12268" s="6" t="s">
        <v>166</v>
      </c>
      <c r="D12268">
        <v>7717.4883630000004</v>
      </c>
      <c r="E12268" s="6" t="s">
        <v>66</v>
      </c>
      <c r="F12268" s="6" t="s">
        <v>65</v>
      </c>
      <c r="G12268">
        <v>20260723</v>
      </c>
    </row>
    <row r="12269" spans="1:7" x14ac:dyDescent="0.2">
      <c r="A12269" s="6" t="s">
        <v>210</v>
      </c>
      <c r="B12269" s="6" t="s">
        <v>191</v>
      </c>
      <c r="C12269" s="6" t="s">
        <v>166</v>
      </c>
      <c r="D12269">
        <v>81660.741091000004</v>
      </c>
      <c r="E12269" s="6" t="s">
        <v>68</v>
      </c>
      <c r="F12269" s="6" t="s">
        <v>67</v>
      </c>
      <c r="G12269">
        <v>20260723</v>
      </c>
    </row>
    <row r="12270" spans="1:7" x14ac:dyDescent="0.2">
      <c r="A12270" s="6" t="s">
        <v>210</v>
      </c>
      <c r="B12270" s="6" t="s">
        <v>191</v>
      </c>
      <c r="C12270" s="6" t="s">
        <v>166</v>
      </c>
      <c r="D12270">
        <v>37673.442720999999</v>
      </c>
      <c r="E12270" s="6" t="s">
        <v>70</v>
      </c>
      <c r="F12270" s="6" t="s">
        <v>69</v>
      </c>
      <c r="G12270">
        <v>20260723</v>
      </c>
    </row>
    <row r="12271" spans="1:7" x14ac:dyDescent="0.2">
      <c r="A12271" s="6" t="s">
        <v>210</v>
      </c>
      <c r="B12271" s="6" t="s">
        <v>191</v>
      </c>
      <c r="C12271" s="6" t="s">
        <v>166</v>
      </c>
      <c r="D12271">
        <v>37153.897362999996</v>
      </c>
      <c r="E12271" s="6" t="s">
        <v>72</v>
      </c>
      <c r="F12271" s="6" t="s">
        <v>71</v>
      </c>
      <c r="G12271">
        <v>20260723</v>
      </c>
    </row>
    <row r="12272" spans="1:7" x14ac:dyDescent="0.2">
      <c r="A12272" s="6" t="s">
        <v>210</v>
      </c>
      <c r="B12272" s="6" t="s">
        <v>191</v>
      </c>
      <c r="C12272" s="6" t="s">
        <v>166</v>
      </c>
      <c r="D12272">
        <v>519.54535599999997</v>
      </c>
      <c r="E12272" s="6" t="s">
        <v>74</v>
      </c>
      <c r="F12272" s="6" t="s">
        <v>73</v>
      </c>
      <c r="G12272">
        <v>20260723</v>
      </c>
    </row>
    <row r="12273" spans="1:7" x14ac:dyDescent="0.2">
      <c r="A12273" s="6" t="s">
        <v>210</v>
      </c>
      <c r="B12273" s="6" t="s">
        <v>191</v>
      </c>
      <c r="C12273" s="6" t="s">
        <v>166</v>
      </c>
      <c r="D12273">
        <v>36819.534015999998</v>
      </c>
      <c r="E12273" s="6" t="s">
        <v>76</v>
      </c>
      <c r="F12273" s="6" t="s">
        <v>75</v>
      </c>
      <c r="G12273">
        <v>20260723</v>
      </c>
    </row>
    <row r="12274" spans="1:7" x14ac:dyDescent="0.2">
      <c r="A12274" s="6" t="s">
        <v>210</v>
      </c>
      <c r="B12274" s="6" t="s">
        <v>191</v>
      </c>
      <c r="C12274" s="6" t="s">
        <v>166</v>
      </c>
      <c r="D12274">
        <v>839.82333300000005</v>
      </c>
      <c r="E12274" s="6" t="s">
        <v>78</v>
      </c>
      <c r="F12274" s="6" t="s">
        <v>77</v>
      </c>
      <c r="G12274">
        <v>20260723</v>
      </c>
    </row>
    <row r="12275" spans="1:7" x14ac:dyDescent="0.2">
      <c r="A12275" s="6" t="s">
        <v>210</v>
      </c>
      <c r="B12275" s="6" t="s">
        <v>191</v>
      </c>
      <c r="C12275" s="6" t="s">
        <v>166</v>
      </c>
      <c r="D12275">
        <v>35979.710682999998</v>
      </c>
      <c r="E12275" s="6" t="s">
        <v>80</v>
      </c>
      <c r="F12275" s="6" t="s">
        <v>79</v>
      </c>
      <c r="G12275">
        <v>20260723</v>
      </c>
    </row>
    <row r="12276" spans="1:7" x14ac:dyDescent="0.2">
      <c r="A12276" s="6" t="s">
        <v>210</v>
      </c>
      <c r="B12276" s="6" t="s">
        <v>191</v>
      </c>
      <c r="C12276" s="6" t="s">
        <v>166</v>
      </c>
      <c r="D12276">
        <v>7167.764381</v>
      </c>
      <c r="E12276" s="6" t="s">
        <v>82</v>
      </c>
      <c r="F12276" s="6" t="s">
        <v>81</v>
      </c>
      <c r="G12276">
        <v>20260723</v>
      </c>
    </row>
    <row r="12277" spans="1:7" x14ac:dyDescent="0.2">
      <c r="A12277" s="6" t="s">
        <v>210</v>
      </c>
      <c r="B12277" s="6" t="s">
        <v>191</v>
      </c>
      <c r="C12277" s="6" t="s">
        <v>166</v>
      </c>
      <c r="D12277">
        <v>15268.255534</v>
      </c>
      <c r="E12277" s="6" t="s">
        <v>84</v>
      </c>
      <c r="F12277" s="6" t="s">
        <v>83</v>
      </c>
      <c r="G12277">
        <v>20260723</v>
      </c>
    </row>
    <row r="12278" spans="1:7" x14ac:dyDescent="0.2">
      <c r="A12278" s="6" t="s">
        <v>210</v>
      </c>
      <c r="B12278" s="6" t="s">
        <v>191</v>
      </c>
      <c r="C12278" s="6" t="s">
        <v>166</v>
      </c>
      <c r="D12278">
        <v>4427.085787</v>
      </c>
      <c r="E12278" s="6" t="s">
        <v>86</v>
      </c>
      <c r="F12278" s="6" t="s">
        <v>85</v>
      </c>
      <c r="G12278">
        <v>20260723</v>
      </c>
    </row>
    <row r="12279" spans="1:7" x14ac:dyDescent="0.2">
      <c r="A12279" s="6" t="s">
        <v>210</v>
      </c>
      <c r="B12279" s="6" t="s">
        <v>191</v>
      </c>
      <c r="C12279" s="6" t="s">
        <v>166</v>
      </c>
      <c r="D12279">
        <v>4213.2794389999999</v>
      </c>
      <c r="E12279" s="6" t="s">
        <v>88</v>
      </c>
      <c r="F12279" s="6" t="s">
        <v>87</v>
      </c>
      <c r="G12279">
        <v>20260723</v>
      </c>
    </row>
    <row r="12280" spans="1:7" x14ac:dyDescent="0.2">
      <c r="A12280" s="6" t="s">
        <v>210</v>
      </c>
      <c r="B12280" s="6" t="s">
        <v>191</v>
      </c>
      <c r="C12280" s="6" t="s">
        <v>166</v>
      </c>
      <c r="D12280">
        <v>3042.0608809999999</v>
      </c>
      <c r="E12280" s="6" t="s">
        <v>90</v>
      </c>
      <c r="F12280" s="6" t="s">
        <v>89</v>
      </c>
      <c r="G12280">
        <v>20260723</v>
      </c>
    </row>
    <row r="12281" spans="1:7" x14ac:dyDescent="0.2">
      <c r="A12281" s="6" t="s">
        <v>210</v>
      </c>
      <c r="B12281" s="6" t="s">
        <v>191</v>
      </c>
      <c r="C12281" s="6" t="s">
        <v>166</v>
      </c>
      <c r="D12281">
        <v>0</v>
      </c>
      <c r="E12281" s="6" t="s">
        <v>92</v>
      </c>
      <c r="F12281" s="6" t="s">
        <v>91</v>
      </c>
      <c r="G12281">
        <v>20260723</v>
      </c>
    </row>
    <row r="12282" spans="1:7" x14ac:dyDescent="0.2">
      <c r="A12282" s="6" t="s">
        <v>210</v>
      </c>
      <c r="B12282" s="6" t="s">
        <v>191</v>
      </c>
      <c r="C12282" s="6" t="s">
        <v>166</v>
      </c>
      <c r="D12282">
        <v>0</v>
      </c>
      <c r="E12282" s="6" t="s">
        <v>94</v>
      </c>
      <c r="F12282" s="6" t="s">
        <v>93</v>
      </c>
      <c r="G12282">
        <v>20260723</v>
      </c>
    </row>
    <row r="12283" spans="1:7" x14ac:dyDescent="0.2">
      <c r="A12283" s="6" t="s">
        <v>210</v>
      </c>
      <c r="B12283" s="6" t="s">
        <v>191</v>
      </c>
      <c r="C12283" s="6" t="s">
        <v>166</v>
      </c>
      <c r="D12283">
        <v>7178.1687380000003</v>
      </c>
      <c r="E12283" s="6" t="s">
        <v>96</v>
      </c>
      <c r="F12283" s="6" t="s">
        <v>95</v>
      </c>
      <c r="G12283">
        <v>20260723</v>
      </c>
    </row>
    <row r="12284" spans="1:7" x14ac:dyDescent="0.2">
      <c r="A12284" s="6" t="s">
        <v>210</v>
      </c>
      <c r="B12284" s="6" t="s">
        <v>191</v>
      </c>
      <c r="C12284" s="6" t="s">
        <v>166</v>
      </c>
      <c r="D12284">
        <v>1447.6569870000001</v>
      </c>
      <c r="E12284" s="6" t="s">
        <v>98</v>
      </c>
      <c r="F12284" s="6" t="s">
        <v>97</v>
      </c>
      <c r="G12284">
        <v>20260723</v>
      </c>
    </row>
    <row r="12285" spans="1:7" x14ac:dyDescent="0.2">
      <c r="A12285" s="6" t="s">
        <v>210</v>
      </c>
      <c r="B12285" s="6" t="s">
        <v>191</v>
      </c>
      <c r="C12285" s="6" t="s">
        <v>166</v>
      </c>
      <c r="D12285">
        <v>538902.93978599994</v>
      </c>
      <c r="E12285" s="6" t="s">
        <v>100</v>
      </c>
      <c r="F12285" s="6" t="s">
        <v>99</v>
      </c>
      <c r="G12285">
        <v>20260723</v>
      </c>
    </row>
    <row r="12286" spans="1:7" x14ac:dyDescent="0.2">
      <c r="A12286" s="6" t="s">
        <v>210</v>
      </c>
      <c r="B12286" s="6" t="s">
        <v>191</v>
      </c>
      <c r="C12286" s="6" t="s">
        <v>166</v>
      </c>
      <c r="E12286" s="6" t="s">
        <v>102</v>
      </c>
      <c r="F12286" s="6" t="s">
        <v>101</v>
      </c>
      <c r="G12286">
        <v>20260723</v>
      </c>
    </row>
    <row r="12287" spans="1:7" x14ac:dyDescent="0.2">
      <c r="A12287" s="6" t="s">
        <v>210</v>
      </c>
      <c r="B12287" s="6" t="s">
        <v>191</v>
      </c>
      <c r="C12287" s="6" t="s">
        <v>166</v>
      </c>
      <c r="D12287">
        <v>70755.269826000003</v>
      </c>
      <c r="E12287" s="6" t="s">
        <v>167</v>
      </c>
      <c r="F12287" s="6" t="s">
        <v>103</v>
      </c>
      <c r="G12287">
        <v>20260723</v>
      </c>
    </row>
    <row r="12288" spans="1:7" x14ac:dyDescent="0.2">
      <c r="A12288" s="6" t="s">
        <v>210</v>
      </c>
      <c r="B12288" s="6" t="s">
        <v>191</v>
      </c>
      <c r="C12288" s="6" t="s">
        <v>166</v>
      </c>
      <c r="D12288">
        <v>68574.462987999999</v>
      </c>
      <c r="E12288" s="6" t="s">
        <v>168</v>
      </c>
      <c r="F12288" s="6" t="s">
        <v>104</v>
      </c>
      <c r="G12288">
        <v>20260723</v>
      </c>
    </row>
    <row r="12289" spans="1:7" x14ac:dyDescent="0.2">
      <c r="A12289" s="6" t="s">
        <v>210</v>
      </c>
      <c r="B12289" s="6" t="s">
        <v>191</v>
      </c>
      <c r="C12289" s="6" t="s">
        <v>166</v>
      </c>
      <c r="D12289">
        <v>0</v>
      </c>
      <c r="E12289" s="6" t="s">
        <v>106</v>
      </c>
      <c r="F12289" s="6" t="s">
        <v>105</v>
      </c>
      <c r="G12289">
        <v>20260723</v>
      </c>
    </row>
    <row r="12290" spans="1:7" x14ac:dyDescent="0.2">
      <c r="A12290" s="6" t="s">
        <v>210</v>
      </c>
      <c r="B12290" s="6" t="s">
        <v>191</v>
      </c>
      <c r="C12290" s="6" t="s">
        <v>166</v>
      </c>
      <c r="D12290">
        <v>65976.111707000004</v>
      </c>
      <c r="E12290" s="6" t="s">
        <v>108</v>
      </c>
      <c r="F12290" s="6" t="s">
        <v>107</v>
      </c>
      <c r="G12290">
        <v>20260723</v>
      </c>
    </row>
    <row r="12291" spans="1:7" x14ac:dyDescent="0.2">
      <c r="A12291" s="6" t="s">
        <v>210</v>
      </c>
      <c r="B12291" s="6" t="s">
        <v>191</v>
      </c>
      <c r="C12291" s="6" t="s">
        <v>166</v>
      </c>
      <c r="D12291">
        <v>2598.351283</v>
      </c>
      <c r="E12291" s="6" t="s">
        <v>110</v>
      </c>
      <c r="F12291" s="6" t="s">
        <v>109</v>
      </c>
      <c r="G12291">
        <v>20260723</v>
      </c>
    </row>
    <row r="12292" spans="1:7" x14ac:dyDescent="0.2">
      <c r="A12292" s="6" t="s">
        <v>210</v>
      </c>
      <c r="B12292" s="6" t="s">
        <v>191</v>
      </c>
      <c r="C12292" s="6" t="s">
        <v>166</v>
      </c>
      <c r="D12292">
        <v>2180.806834</v>
      </c>
      <c r="E12292" s="6" t="s">
        <v>112</v>
      </c>
      <c r="F12292" s="6" t="s">
        <v>111</v>
      </c>
      <c r="G12292">
        <v>20260723</v>
      </c>
    </row>
    <row r="12293" spans="1:7" x14ac:dyDescent="0.2">
      <c r="A12293" s="6" t="s">
        <v>210</v>
      </c>
      <c r="B12293" s="6" t="s">
        <v>191</v>
      </c>
      <c r="C12293" s="6" t="s">
        <v>166</v>
      </c>
      <c r="D12293">
        <v>0</v>
      </c>
      <c r="E12293" s="6" t="s">
        <v>106</v>
      </c>
      <c r="F12293" s="6" t="s">
        <v>113</v>
      </c>
      <c r="G12293">
        <v>20260723</v>
      </c>
    </row>
    <row r="12294" spans="1:7" x14ac:dyDescent="0.2">
      <c r="A12294" s="6" t="s">
        <v>210</v>
      </c>
      <c r="B12294" s="6" t="s">
        <v>191</v>
      </c>
      <c r="C12294" s="6" t="s">
        <v>166</v>
      </c>
      <c r="D12294">
        <v>2070.4819320000001</v>
      </c>
      <c r="E12294" s="6" t="s">
        <v>108</v>
      </c>
      <c r="F12294" s="6" t="s">
        <v>114</v>
      </c>
      <c r="G12294">
        <v>20260723</v>
      </c>
    </row>
    <row r="12295" spans="1:7" x14ac:dyDescent="0.2">
      <c r="A12295" s="6" t="s">
        <v>210</v>
      </c>
      <c r="B12295" s="6" t="s">
        <v>191</v>
      </c>
      <c r="C12295" s="6" t="s">
        <v>166</v>
      </c>
      <c r="D12295">
        <v>110.324904</v>
      </c>
      <c r="E12295" s="6" t="s">
        <v>110</v>
      </c>
      <c r="F12295" s="6" t="s">
        <v>115</v>
      </c>
      <c r="G12295">
        <v>20260723</v>
      </c>
    </row>
    <row r="12296" spans="1:7" x14ac:dyDescent="0.2">
      <c r="A12296" s="6" t="s">
        <v>210</v>
      </c>
      <c r="B12296" s="6" t="s">
        <v>191</v>
      </c>
      <c r="C12296" s="6" t="s">
        <v>166</v>
      </c>
      <c r="D12296">
        <v>66649.760242999997</v>
      </c>
      <c r="E12296" s="6" t="s">
        <v>117</v>
      </c>
      <c r="F12296" s="6" t="s">
        <v>116</v>
      </c>
      <c r="G12296">
        <v>20260723</v>
      </c>
    </row>
    <row r="12297" spans="1:7" x14ac:dyDescent="0.2">
      <c r="A12297" s="6" t="s">
        <v>210</v>
      </c>
      <c r="B12297" s="6" t="s">
        <v>191</v>
      </c>
      <c r="C12297" s="6" t="s">
        <v>166</v>
      </c>
      <c r="D12297">
        <v>2874.0833109999999</v>
      </c>
      <c r="E12297" s="6" t="s">
        <v>119</v>
      </c>
      <c r="F12297" s="6" t="s">
        <v>118</v>
      </c>
      <c r="G12297">
        <v>20260723</v>
      </c>
    </row>
    <row r="12298" spans="1:7" x14ac:dyDescent="0.2">
      <c r="A12298" s="6" t="s">
        <v>210</v>
      </c>
      <c r="B12298" s="6" t="s">
        <v>191</v>
      </c>
      <c r="C12298" s="6" t="s">
        <v>166</v>
      </c>
      <c r="D12298">
        <v>20.380255999999999</v>
      </c>
      <c r="E12298" s="6" t="s">
        <v>106</v>
      </c>
      <c r="F12298" s="6" t="s">
        <v>120</v>
      </c>
      <c r="G12298">
        <v>20260723</v>
      </c>
    </row>
    <row r="12299" spans="1:7" x14ac:dyDescent="0.2">
      <c r="A12299" s="6" t="s">
        <v>210</v>
      </c>
      <c r="B12299" s="6" t="s">
        <v>191</v>
      </c>
      <c r="C12299" s="6" t="s">
        <v>166</v>
      </c>
      <c r="D12299">
        <v>2295.4951970000002</v>
      </c>
      <c r="E12299" s="6" t="s">
        <v>108</v>
      </c>
      <c r="F12299" s="6" t="s">
        <v>121</v>
      </c>
      <c r="G12299">
        <v>20260723</v>
      </c>
    </row>
    <row r="12300" spans="1:7" x14ac:dyDescent="0.2">
      <c r="A12300" s="6" t="s">
        <v>210</v>
      </c>
      <c r="B12300" s="6" t="s">
        <v>191</v>
      </c>
      <c r="C12300" s="6" t="s">
        <v>166</v>
      </c>
      <c r="D12300">
        <v>558.20785799999999</v>
      </c>
      <c r="E12300" s="6" t="s">
        <v>110</v>
      </c>
      <c r="F12300" s="6" t="s">
        <v>122</v>
      </c>
      <c r="G12300">
        <v>20260723</v>
      </c>
    </row>
    <row r="12301" spans="1:7" x14ac:dyDescent="0.2">
      <c r="A12301" s="6" t="s">
        <v>210</v>
      </c>
      <c r="B12301" s="6" t="s">
        <v>191</v>
      </c>
      <c r="C12301" s="6" t="s">
        <v>166</v>
      </c>
      <c r="D12301">
        <v>63775.676931000002</v>
      </c>
      <c r="E12301" s="6" t="s">
        <v>169</v>
      </c>
      <c r="F12301" s="6" t="s">
        <v>123</v>
      </c>
      <c r="G12301">
        <v>20260723</v>
      </c>
    </row>
    <row r="12302" spans="1:7" x14ac:dyDescent="0.2">
      <c r="A12302" s="6" t="s">
        <v>210</v>
      </c>
      <c r="B12302" s="6" t="s">
        <v>191</v>
      </c>
      <c r="C12302" s="6" t="s">
        <v>166</v>
      </c>
      <c r="D12302">
        <v>7797.4937879999998</v>
      </c>
      <c r="E12302" s="6" t="s">
        <v>106</v>
      </c>
      <c r="F12302" s="6" t="s">
        <v>124</v>
      </c>
      <c r="G12302">
        <v>20260723</v>
      </c>
    </row>
    <row r="12303" spans="1:7" x14ac:dyDescent="0.2">
      <c r="A12303" s="6" t="s">
        <v>210</v>
      </c>
      <c r="B12303" s="6" t="s">
        <v>191</v>
      </c>
      <c r="C12303" s="6" t="s">
        <v>166</v>
      </c>
      <c r="D12303">
        <v>51684.452551000002</v>
      </c>
      <c r="E12303" s="6" t="s">
        <v>108</v>
      </c>
      <c r="F12303" s="6" t="s">
        <v>125</v>
      </c>
      <c r="G12303">
        <v>20260723</v>
      </c>
    </row>
    <row r="12304" spans="1:7" x14ac:dyDescent="0.2">
      <c r="A12304" s="6" t="s">
        <v>210</v>
      </c>
      <c r="B12304" s="6" t="s">
        <v>191</v>
      </c>
      <c r="C12304" s="6" t="s">
        <v>166</v>
      </c>
      <c r="D12304">
        <v>4293.7305930000002</v>
      </c>
      <c r="E12304" s="6" t="s">
        <v>110</v>
      </c>
      <c r="F12304" s="6" t="s">
        <v>126</v>
      </c>
      <c r="G12304">
        <v>20260723</v>
      </c>
    </row>
    <row r="12305" spans="1:7" x14ac:dyDescent="0.2">
      <c r="A12305" s="6" t="s">
        <v>210</v>
      </c>
      <c r="B12305" s="6" t="s">
        <v>191</v>
      </c>
      <c r="C12305" s="6" t="s">
        <v>166</v>
      </c>
      <c r="D12305">
        <v>307804.76640700002</v>
      </c>
      <c r="E12305" s="6" t="s">
        <v>170</v>
      </c>
      <c r="F12305" s="6" t="s">
        <v>127</v>
      </c>
      <c r="G12305">
        <v>20260723</v>
      </c>
    </row>
    <row r="12306" spans="1:7" x14ac:dyDescent="0.2">
      <c r="A12306" s="6" t="s">
        <v>210</v>
      </c>
      <c r="B12306" s="6" t="s">
        <v>191</v>
      </c>
      <c r="C12306" s="6" t="s">
        <v>166</v>
      </c>
      <c r="D12306">
        <v>197372.42406300001</v>
      </c>
      <c r="E12306" s="6" t="s">
        <v>106</v>
      </c>
      <c r="F12306" s="6" t="s">
        <v>128</v>
      </c>
      <c r="G12306">
        <v>20260723</v>
      </c>
    </row>
    <row r="12307" spans="1:7" x14ac:dyDescent="0.2">
      <c r="A12307" s="6" t="s">
        <v>210</v>
      </c>
      <c r="B12307" s="6" t="s">
        <v>191</v>
      </c>
      <c r="C12307" s="6" t="s">
        <v>166</v>
      </c>
      <c r="D12307">
        <v>108608.28621000001</v>
      </c>
      <c r="E12307" s="6" t="s">
        <v>108</v>
      </c>
      <c r="F12307" s="6" t="s">
        <v>129</v>
      </c>
      <c r="G12307">
        <v>20260723</v>
      </c>
    </row>
    <row r="12308" spans="1:7" x14ac:dyDescent="0.2">
      <c r="A12308" s="6" t="s">
        <v>210</v>
      </c>
      <c r="B12308" s="6" t="s">
        <v>191</v>
      </c>
      <c r="C12308" s="6" t="s">
        <v>166</v>
      </c>
      <c r="D12308">
        <v>1824.0561769999999</v>
      </c>
      <c r="E12308" s="6" t="s">
        <v>110</v>
      </c>
      <c r="F12308" s="6" t="s">
        <v>130</v>
      </c>
      <c r="G12308">
        <v>20260723</v>
      </c>
    </row>
    <row r="12309" spans="1:7" x14ac:dyDescent="0.2">
      <c r="A12309" s="6" t="s">
        <v>210</v>
      </c>
      <c r="B12309" s="6" t="s">
        <v>191</v>
      </c>
      <c r="C12309" s="6" t="s">
        <v>166</v>
      </c>
      <c r="E12309" s="6" t="s">
        <v>132</v>
      </c>
      <c r="F12309" s="6" t="s">
        <v>131</v>
      </c>
      <c r="G12309">
        <v>20260723</v>
      </c>
    </row>
    <row r="12310" spans="1:7" x14ac:dyDescent="0.2">
      <c r="A12310" s="6" t="s">
        <v>210</v>
      </c>
      <c r="B12310" s="6" t="s">
        <v>191</v>
      </c>
      <c r="C12310" s="6" t="s">
        <v>166</v>
      </c>
      <c r="D12310">
        <v>26.152470999999998</v>
      </c>
      <c r="E12310" s="6" t="s">
        <v>134</v>
      </c>
      <c r="F12310" s="6" t="s">
        <v>133</v>
      </c>
      <c r="G12310">
        <v>20260723</v>
      </c>
    </row>
    <row r="12311" spans="1:7" x14ac:dyDescent="0.2">
      <c r="A12311" s="6" t="s">
        <v>210</v>
      </c>
      <c r="B12311" s="6" t="s">
        <v>191</v>
      </c>
      <c r="C12311" s="6" t="s">
        <v>166</v>
      </c>
      <c r="D12311">
        <v>872.65704800000003</v>
      </c>
      <c r="E12311" s="6" t="s">
        <v>136</v>
      </c>
      <c r="F12311" s="6" t="s">
        <v>135</v>
      </c>
      <c r="G12311">
        <v>20260723</v>
      </c>
    </row>
    <row r="12312" spans="1:7" x14ac:dyDescent="0.2">
      <c r="A12312" s="6" t="s">
        <v>210</v>
      </c>
      <c r="B12312" s="6" t="s">
        <v>191</v>
      </c>
      <c r="C12312" s="6" t="s">
        <v>166</v>
      </c>
      <c r="D12312">
        <v>82.632600999999994</v>
      </c>
      <c r="E12312" s="6" t="s">
        <v>138</v>
      </c>
      <c r="F12312" s="6" t="s">
        <v>137</v>
      </c>
      <c r="G12312">
        <v>20260723</v>
      </c>
    </row>
    <row r="12313" spans="1:7" x14ac:dyDescent="0.2">
      <c r="A12313" s="6" t="s">
        <v>210</v>
      </c>
      <c r="B12313" s="6" t="s">
        <v>191</v>
      </c>
      <c r="C12313" s="6" t="s">
        <v>166</v>
      </c>
      <c r="D12313">
        <v>11561.329861</v>
      </c>
      <c r="E12313" s="6" t="s">
        <v>140</v>
      </c>
      <c r="F12313" s="6" t="s">
        <v>139</v>
      </c>
      <c r="G12313">
        <v>20260723</v>
      </c>
    </row>
    <row r="12314" spans="1:7" x14ac:dyDescent="0.2">
      <c r="A12314" s="6" t="s">
        <v>210</v>
      </c>
      <c r="B12314" s="6" t="s">
        <v>191</v>
      </c>
      <c r="C12314" s="6" t="s">
        <v>166</v>
      </c>
      <c r="D12314">
        <v>2437.6753370000001</v>
      </c>
      <c r="E12314" s="6" t="s">
        <v>142</v>
      </c>
      <c r="F12314" s="6" t="s">
        <v>141</v>
      </c>
      <c r="G12314">
        <v>20260723</v>
      </c>
    </row>
    <row r="12315" spans="1:7" x14ac:dyDescent="0.2">
      <c r="A12315" s="6" t="s">
        <v>210</v>
      </c>
      <c r="B12315" s="6" t="s">
        <v>191</v>
      </c>
      <c r="C12315" s="6" t="s">
        <v>166</v>
      </c>
      <c r="D12315">
        <v>5037.3424020000002</v>
      </c>
      <c r="E12315" s="6" t="s">
        <v>52</v>
      </c>
      <c r="F12315" s="6" t="s">
        <v>143</v>
      </c>
      <c r="G12315">
        <v>20260723</v>
      </c>
    </row>
    <row r="12316" spans="1:7" x14ac:dyDescent="0.2">
      <c r="A12316" s="6" t="s">
        <v>210</v>
      </c>
      <c r="B12316" s="6" t="s">
        <v>191</v>
      </c>
      <c r="C12316" s="6" t="s">
        <v>166</v>
      </c>
      <c r="D12316">
        <v>957.29613199999994</v>
      </c>
      <c r="E12316" s="6" t="s">
        <v>145</v>
      </c>
      <c r="F12316" s="6" t="s">
        <v>144</v>
      </c>
      <c r="G12316">
        <v>20260723</v>
      </c>
    </row>
    <row r="12317" spans="1:7" x14ac:dyDescent="0.2">
      <c r="A12317" s="6" t="s">
        <v>210</v>
      </c>
      <c r="B12317" s="6" t="s">
        <v>191</v>
      </c>
      <c r="C12317" s="6" t="s">
        <v>166</v>
      </c>
      <c r="D12317">
        <v>1769.656984</v>
      </c>
      <c r="E12317" s="6" t="s">
        <v>147</v>
      </c>
      <c r="F12317" s="6" t="s">
        <v>146</v>
      </c>
      <c r="G12317">
        <v>20260723</v>
      </c>
    </row>
    <row r="12318" spans="1:7" x14ac:dyDescent="0.2">
      <c r="A12318" s="6" t="s">
        <v>210</v>
      </c>
      <c r="B12318" s="6" t="s">
        <v>191</v>
      </c>
      <c r="C12318" s="6" t="s">
        <v>166</v>
      </c>
      <c r="D12318">
        <v>4806.2583969999996</v>
      </c>
      <c r="E12318" s="6" t="s">
        <v>149</v>
      </c>
      <c r="F12318" s="6" t="s">
        <v>148</v>
      </c>
      <c r="G12318">
        <v>20260723</v>
      </c>
    </row>
    <row r="12319" spans="1:7" x14ac:dyDescent="0.2">
      <c r="A12319" s="6" t="s">
        <v>210</v>
      </c>
      <c r="B12319" s="6" t="s">
        <v>191</v>
      </c>
      <c r="C12319" s="6" t="s">
        <v>166</v>
      </c>
      <c r="D12319">
        <v>5623.6326639999997</v>
      </c>
      <c r="E12319" s="6" t="s">
        <v>151</v>
      </c>
      <c r="F12319" s="6" t="s">
        <v>150</v>
      </c>
      <c r="G12319">
        <v>20260723</v>
      </c>
    </row>
    <row r="12320" spans="1:7" x14ac:dyDescent="0.2">
      <c r="A12320" s="6" t="s">
        <v>210</v>
      </c>
      <c r="B12320" s="6" t="s">
        <v>191</v>
      </c>
      <c r="C12320" s="6" t="s">
        <v>166</v>
      </c>
      <c r="D12320">
        <v>3255.8786650000002</v>
      </c>
      <c r="E12320" s="6" t="s">
        <v>153</v>
      </c>
      <c r="F12320" s="6" t="s">
        <v>152</v>
      </c>
      <c r="G12320">
        <v>20260723</v>
      </c>
    </row>
    <row r="12321" spans="1:7" x14ac:dyDescent="0.2">
      <c r="A12321" s="6" t="s">
        <v>210</v>
      </c>
      <c r="B12321" s="6" t="s">
        <v>191</v>
      </c>
      <c r="C12321" s="6" t="s">
        <v>166</v>
      </c>
      <c r="D12321">
        <v>1532.0242040000001</v>
      </c>
      <c r="E12321" s="6" t="s">
        <v>155</v>
      </c>
      <c r="F12321" s="6" t="s">
        <v>154</v>
      </c>
      <c r="G12321">
        <v>20260723</v>
      </c>
    </row>
    <row r="12322" spans="1:7" x14ac:dyDescent="0.2">
      <c r="A12322" s="6" t="s">
        <v>210</v>
      </c>
      <c r="B12322" s="6" t="s">
        <v>191</v>
      </c>
      <c r="C12322" s="6" t="s">
        <v>166</v>
      </c>
      <c r="D12322">
        <v>0</v>
      </c>
      <c r="E12322" s="6" t="s">
        <v>157</v>
      </c>
      <c r="F12322" s="6" t="s">
        <v>156</v>
      </c>
      <c r="G12322">
        <v>20260723</v>
      </c>
    </row>
    <row r="12323" spans="1:7" x14ac:dyDescent="0.2">
      <c r="A12323" s="6" t="s">
        <v>210</v>
      </c>
      <c r="B12323" s="6" t="s">
        <v>191</v>
      </c>
      <c r="C12323" s="6" t="s">
        <v>166</v>
      </c>
      <c r="D12323">
        <v>1532.0242040000001</v>
      </c>
      <c r="E12323" s="6" t="s">
        <v>159</v>
      </c>
      <c r="F12323" s="6" t="s">
        <v>158</v>
      </c>
      <c r="G12323">
        <v>20260723</v>
      </c>
    </row>
    <row r="12324" spans="1:7" x14ac:dyDescent="0.2">
      <c r="A12324" s="6" t="s">
        <v>210</v>
      </c>
      <c r="B12324" s="6" t="s">
        <v>191</v>
      </c>
      <c r="C12324" s="6" t="s">
        <v>166</v>
      </c>
      <c r="D12324">
        <v>2224.272003</v>
      </c>
      <c r="E12324" s="6" t="s">
        <v>161</v>
      </c>
      <c r="F12324" s="6" t="s">
        <v>160</v>
      </c>
      <c r="G12324">
        <v>20260723</v>
      </c>
    </row>
    <row r="12325" spans="1:7" x14ac:dyDescent="0.2">
      <c r="A12325" s="6" t="s">
        <v>210</v>
      </c>
      <c r="B12325" s="6" t="s">
        <v>191</v>
      </c>
      <c r="C12325" s="6" t="s">
        <v>166</v>
      </c>
      <c r="D12325">
        <v>485396.60522600001</v>
      </c>
      <c r="E12325" s="6" t="s">
        <v>163</v>
      </c>
      <c r="F12325" s="6" t="s">
        <v>162</v>
      </c>
      <c r="G12325">
        <v>20260723</v>
      </c>
    </row>
    <row r="12326" spans="1:7" x14ac:dyDescent="0.2">
      <c r="A12326" s="6" t="s">
        <v>210</v>
      </c>
      <c r="B12326" s="6" t="s">
        <v>191</v>
      </c>
      <c r="C12326" s="6" t="s">
        <v>166</v>
      </c>
      <c r="D12326">
        <v>53506.332348000004</v>
      </c>
      <c r="E12326" s="6" t="s">
        <v>165</v>
      </c>
      <c r="F12326" s="6" t="s">
        <v>164</v>
      </c>
      <c r="G12326">
        <v>20260723</v>
      </c>
    </row>
    <row r="12327" spans="1:7" x14ac:dyDescent="0.2">
      <c r="A12327" s="6" t="s">
        <v>210</v>
      </c>
      <c r="B12327" s="6" t="s">
        <v>192</v>
      </c>
      <c r="C12327" s="6" t="s">
        <v>166</v>
      </c>
      <c r="E12327" s="6" t="s">
        <v>12</v>
      </c>
      <c r="F12327" s="6" t="s">
        <v>11</v>
      </c>
      <c r="G12327">
        <v>20260723</v>
      </c>
    </row>
    <row r="12328" spans="1:7" x14ac:dyDescent="0.2">
      <c r="A12328" s="6" t="s">
        <v>210</v>
      </c>
      <c r="B12328" s="6" t="s">
        <v>192</v>
      </c>
      <c r="C12328" s="6" t="s">
        <v>166</v>
      </c>
      <c r="E12328" s="6" t="s">
        <v>16</v>
      </c>
      <c r="F12328" s="6" t="s">
        <v>15</v>
      </c>
      <c r="G12328">
        <v>20260723</v>
      </c>
    </row>
    <row r="12329" spans="1:7" x14ac:dyDescent="0.2">
      <c r="A12329" s="6" t="s">
        <v>210</v>
      </c>
      <c r="B12329" s="6" t="s">
        <v>192</v>
      </c>
      <c r="C12329" s="6" t="s">
        <v>166</v>
      </c>
      <c r="E12329" s="6" t="s">
        <v>18</v>
      </c>
      <c r="F12329" s="6" t="s">
        <v>17</v>
      </c>
      <c r="G12329">
        <v>20260723</v>
      </c>
    </row>
    <row r="12330" spans="1:7" x14ac:dyDescent="0.2">
      <c r="A12330" s="6" t="s">
        <v>210</v>
      </c>
      <c r="B12330" s="6" t="s">
        <v>192</v>
      </c>
      <c r="C12330" s="6" t="s">
        <v>166</v>
      </c>
      <c r="D12330">
        <v>1.6467510000000001</v>
      </c>
      <c r="E12330" s="6" t="s">
        <v>20</v>
      </c>
      <c r="F12330" s="6" t="s">
        <v>19</v>
      </c>
      <c r="G12330">
        <v>20260723</v>
      </c>
    </row>
    <row r="12331" spans="1:7" x14ac:dyDescent="0.2">
      <c r="A12331" s="6" t="s">
        <v>210</v>
      </c>
      <c r="B12331" s="6" t="s">
        <v>192</v>
      </c>
      <c r="C12331" s="6" t="s">
        <v>166</v>
      </c>
      <c r="D12331">
        <v>455.845395</v>
      </c>
      <c r="E12331" s="6" t="s">
        <v>22</v>
      </c>
      <c r="F12331" s="6" t="s">
        <v>21</v>
      </c>
      <c r="G12331">
        <v>20260723</v>
      </c>
    </row>
    <row r="12332" spans="1:7" x14ac:dyDescent="0.2">
      <c r="A12332" s="6" t="s">
        <v>210</v>
      </c>
      <c r="B12332" s="6" t="s">
        <v>192</v>
      </c>
      <c r="C12332" s="6" t="s">
        <v>166</v>
      </c>
      <c r="D12332">
        <v>142.92130700000001</v>
      </c>
      <c r="E12332" s="6" t="s">
        <v>24</v>
      </c>
      <c r="F12332" s="6" t="s">
        <v>23</v>
      </c>
      <c r="G12332">
        <v>20260723</v>
      </c>
    </row>
    <row r="12333" spans="1:7" x14ac:dyDescent="0.2">
      <c r="A12333" s="6" t="s">
        <v>210</v>
      </c>
      <c r="B12333" s="6" t="s">
        <v>192</v>
      </c>
      <c r="C12333" s="6" t="s">
        <v>166</v>
      </c>
      <c r="D12333">
        <v>793.03530799999999</v>
      </c>
      <c r="E12333" s="6" t="s">
        <v>26</v>
      </c>
      <c r="F12333" s="6" t="s">
        <v>25</v>
      </c>
      <c r="G12333">
        <v>20260723</v>
      </c>
    </row>
    <row r="12334" spans="1:7" x14ac:dyDescent="0.2">
      <c r="A12334" s="6" t="s">
        <v>210</v>
      </c>
      <c r="B12334" s="6" t="s">
        <v>192</v>
      </c>
      <c r="C12334" s="6" t="s">
        <v>166</v>
      </c>
      <c r="D12334">
        <v>94222.187745000003</v>
      </c>
      <c r="E12334" s="6" t="s">
        <v>28</v>
      </c>
      <c r="F12334" s="6" t="s">
        <v>27</v>
      </c>
      <c r="G12334">
        <v>20260723</v>
      </c>
    </row>
    <row r="12335" spans="1:7" x14ac:dyDescent="0.2">
      <c r="A12335" s="6" t="s">
        <v>210</v>
      </c>
      <c r="B12335" s="6" t="s">
        <v>192</v>
      </c>
      <c r="C12335" s="6" t="s">
        <v>166</v>
      </c>
      <c r="D12335">
        <v>1434.99341</v>
      </c>
      <c r="E12335" s="6" t="s">
        <v>30</v>
      </c>
      <c r="F12335" s="6" t="s">
        <v>29</v>
      </c>
      <c r="G12335">
        <v>20260723</v>
      </c>
    </row>
    <row r="12336" spans="1:7" x14ac:dyDescent="0.2">
      <c r="A12336" s="6" t="s">
        <v>210</v>
      </c>
      <c r="B12336" s="6" t="s">
        <v>192</v>
      </c>
      <c r="C12336" s="6" t="s">
        <v>166</v>
      </c>
      <c r="D12336">
        <v>5099.2215130000004</v>
      </c>
      <c r="E12336" s="6" t="s">
        <v>32</v>
      </c>
      <c r="F12336" s="6" t="s">
        <v>31</v>
      </c>
      <c r="G12336">
        <v>20260723</v>
      </c>
    </row>
    <row r="12337" spans="1:7" x14ac:dyDescent="0.2">
      <c r="A12337" s="6" t="s">
        <v>210</v>
      </c>
      <c r="B12337" s="6" t="s">
        <v>192</v>
      </c>
      <c r="C12337" s="6" t="s">
        <v>166</v>
      </c>
      <c r="D12337">
        <v>3785.34638</v>
      </c>
      <c r="E12337" s="6" t="s">
        <v>34</v>
      </c>
      <c r="F12337" s="6" t="s">
        <v>33</v>
      </c>
      <c r="G12337">
        <v>20260723</v>
      </c>
    </row>
    <row r="12338" spans="1:7" x14ac:dyDescent="0.2">
      <c r="A12338" s="6" t="s">
        <v>210</v>
      </c>
      <c r="B12338" s="6" t="s">
        <v>192</v>
      </c>
      <c r="C12338" s="6" t="s">
        <v>166</v>
      </c>
      <c r="D12338">
        <v>3766.1023439999999</v>
      </c>
      <c r="E12338" s="6" t="s">
        <v>36</v>
      </c>
      <c r="F12338" s="6" t="s">
        <v>35</v>
      </c>
      <c r="G12338">
        <v>20260723</v>
      </c>
    </row>
    <row r="12339" spans="1:7" x14ac:dyDescent="0.2">
      <c r="A12339" s="6" t="s">
        <v>210</v>
      </c>
      <c r="B12339" s="6" t="s">
        <v>192</v>
      </c>
      <c r="C12339" s="6" t="s">
        <v>166</v>
      </c>
      <c r="D12339">
        <v>19.244036000000001</v>
      </c>
      <c r="E12339" s="6" t="s">
        <v>38</v>
      </c>
      <c r="F12339" s="6" t="s">
        <v>37</v>
      </c>
      <c r="G12339">
        <v>20260723</v>
      </c>
    </row>
    <row r="12340" spans="1:7" x14ac:dyDescent="0.2">
      <c r="A12340" s="6" t="s">
        <v>210</v>
      </c>
      <c r="B12340" s="6" t="s">
        <v>192</v>
      </c>
      <c r="C12340" s="6" t="s">
        <v>166</v>
      </c>
      <c r="D12340">
        <v>62206.722843000003</v>
      </c>
      <c r="E12340" s="6" t="s">
        <v>40</v>
      </c>
      <c r="F12340" s="6" t="s">
        <v>39</v>
      </c>
      <c r="G12340">
        <v>20260723</v>
      </c>
    </row>
    <row r="12341" spans="1:7" x14ac:dyDescent="0.2">
      <c r="A12341" s="6" t="s">
        <v>210</v>
      </c>
      <c r="B12341" s="6" t="s">
        <v>192</v>
      </c>
      <c r="C12341" s="6" t="s">
        <v>166</v>
      </c>
      <c r="D12341">
        <v>26031.437551999999</v>
      </c>
      <c r="E12341" s="6" t="s">
        <v>42</v>
      </c>
      <c r="F12341" s="6" t="s">
        <v>41</v>
      </c>
      <c r="G12341">
        <v>20260723</v>
      </c>
    </row>
    <row r="12342" spans="1:7" x14ac:dyDescent="0.2">
      <c r="A12342" s="6" t="s">
        <v>210</v>
      </c>
      <c r="B12342" s="6" t="s">
        <v>192</v>
      </c>
      <c r="C12342" s="6" t="s">
        <v>166</v>
      </c>
      <c r="D12342">
        <v>33606.007210999996</v>
      </c>
      <c r="E12342" s="6" t="s">
        <v>44</v>
      </c>
      <c r="F12342" s="6" t="s">
        <v>43</v>
      </c>
      <c r="G12342">
        <v>20260723</v>
      </c>
    </row>
    <row r="12343" spans="1:7" x14ac:dyDescent="0.2">
      <c r="A12343" s="6" t="s">
        <v>210</v>
      </c>
      <c r="B12343" s="6" t="s">
        <v>192</v>
      </c>
      <c r="C12343" s="6" t="s">
        <v>166</v>
      </c>
      <c r="D12343">
        <v>351.87438300000002</v>
      </c>
      <c r="E12343" s="6" t="s">
        <v>46</v>
      </c>
      <c r="F12343" s="6" t="s">
        <v>45</v>
      </c>
      <c r="G12343">
        <v>20260723</v>
      </c>
    </row>
    <row r="12344" spans="1:7" x14ac:dyDescent="0.2">
      <c r="A12344" s="6" t="s">
        <v>210</v>
      </c>
      <c r="B12344" s="6" t="s">
        <v>192</v>
      </c>
      <c r="C12344" s="6" t="s">
        <v>166</v>
      </c>
      <c r="D12344">
        <v>2217.4036999999998</v>
      </c>
      <c r="E12344" s="6" t="s">
        <v>48</v>
      </c>
      <c r="F12344" s="6" t="s">
        <v>47</v>
      </c>
      <c r="G12344">
        <v>20260723</v>
      </c>
    </row>
    <row r="12345" spans="1:7" x14ac:dyDescent="0.2">
      <c r="A12345" s="6" t="s">
        <v>210</v>
      </c>
      <c r="B12345" s="6" t="s">
        <v>192</v>
      </c>
      <c r="C12345" s="6" t="s">
        <v>166</v>
      </c>
      <c r="D12345">
        <v>11189.54393</v>
      </c>
      <c r="E12345" s="6" t="s">
        <v>50</v>
      </c>
      <c r="F12345" s="6" t="s">
        <v>49</v>
      </c>
      <c r="G12345">
        <v>20260723</v>
      </c>
    </row>
    <row r="12346" spans="1:7" x14ac:dyDescent="0.2">
      <c r="A12346" s="6" t="s">
        <v>210</v>
      </c>
      <c r="B12346" s="6" t="s">
        <v>192</v>
      </c>
      <c r="C12346" s="6" t="s">
        <v>166</v>
      </c>
      <c r="D12346">
        <v>6964.7542839999996</v>
      </c>
      <c r="E12346" s="6" t="s">
        <v>52</v>
      </c>
      <c r="F12346" s="6" t="s">
        <v>51</v>
      </c>
      <c r="G12346">
        <v>20260723</v>
      </c>
    </row>
    <row r="12347" spans="1:7" x14ac:dyDescent="0.2">
      <c r="A12347" s="6" t="s">
        <v>210</v>
      </c>
      <c r="B12347" s="6" t="s">
        <v>192</v>
      </c>
      <c r="C12347" s="6" t="s">
        <v>166</v>
      </c>
      <c r="D12347">
        <v>3433.0528199999999</v>
      </c>
      <c r="E12347" s="6" t="s">
        <v>54</v>
      </c>
      <c r="F12347" s="6" t="s">
        <v>53</v>
      </c>
      <c r="G12347">
        <v>20260723</v>
      </c>
    </row>
    <row r="12348" spans="1:7" x14ac:dyDescent="0.2">
      <c r="A12348" s="6" t="s">
        <v>210</v>
      </c>
      <c r="B12348" s="6" t="s">
        <v>192</v>
      </c>
      <c r="C12348" s="6" t="s">
        <v>166</v>
      </c>
      <c r="D12348">
        <v>108.552567</v>
      </c>
      <c r="E12348" s="6" t="s">
        <v>56</v>
      </c>
      <c r="F12348" s="6" t="s">
        <v>55</v>
      </c>
      <c r="G12348">
        <v>20260723</v>
      </c>
    </row>
    <row r="12349" spans="1:7" x14ac:dyDescent="0.2">
      <c r="A12349" s="6" t="s">
        <v>210</v>
      </c>
      <c r="B12349" s="6" t="s">
        <v>192</v>
      </c>
      <c r="C12349" s="6" t="s">
        <v>166</v>
      </c>
      <c r="D12349">
        <v>274649.927784</v>
      </c>
      <c r="E12349" s="6" t="s">
        <v>58</v>
      </c>
      <c r="F12349" s="6" t="s">
        <v>57</v>
      </c>
      <c r="G12349">
        <v>20260723</v>
      </c>
    </row>
    <row r="12350" spans="1:7" x14ac:dyDescent="0.2">
      <c r="A12350" s="6" t="s">
        <v>210</v>
      </c>
      <c r="B12350" s="6" t="s">
        <v>192</v>
      </c>
      <c r="C12350" s="6" t="s">
        <v>166</v>
      </c>
      <c r="D12350">
        <v>7337.6060710000002</v>
      </c>
      <c r="E12350" s="6" t="s">
        <v>60</v>
      </c>
      <c r="F12350" s="6" t="s">
        <v>59</v>
      </c>
      <c r="G12350">
        <v>20260723</v>
      </c>
    </row>
    <row r="12351" spans="1:7" x14ac:dyDescent="0.2">
      <c r="A12351" s="6" t="s">
        <v>210</v>
      </c>
      <c r="B12351" s="6" t="s">
        <v>192</v>
      </c>
      <c r="C12351" s="6" t="s">
        <v>166</v>
      </c>
      <c r="D12351">
        <v>14.634359</v>
      </c>
      <c r="E12351" s="6" t="s">
        <v>62</v>
      </c>
      <c r="F12351" s="6" t="s">
        <v>61</v>
      </c>
      <c r="G12351">
        <v>20260723</v>
      </c>
    </row>
    <row r="12352" spans="1:7" x14ac:dyDescent="0.2">
      <c r="A12352" s="6" t="s">
        <v>210</v>
      </c>
      <c r="B12352" s="6" t="s">
        <v>192</v>
      </c>
      <c r="C12352" s="6" t="s">
        <v>166</v>
      </c>
      <c r="D12352">
        <v>96.376766000000003</v>
      </c>
      <c r="E12352" s="6" t="s">
        <v>64</v>
      </c>
      <c r="F12352" s="6" t="s">
        <v>63</v>
      </c>
      <c r="G12352">
        <v>20260723</v>
      </c>
    </row>
    <row r="12353" spans="1:7" x14ac:dyDescent="0.2">
      <c r="A12353" s="6" t="s">
        <v>210</v>
      </c>
      <c r="B12353" s="6" t="s">
        <v>192</v>
      </c>
      <c r="C12353" s="6" t="s">
        <v>166</v>
      </c>
      <c r="D12353">
        <v>7226.5949460000002</v>
      </c>
      <c r="E12353" s="6" t="s">
        <v>66</v>
      </c>
      <c r="F12353" s="6" t="s">
        <v>65</v>
      </c>
      <c r="G12353">
        <v>20260723</v>
      </c>
    </row>
    <row r="12354" spans="1:7" x14ac:dyDescent="0.2">
      <c r="A12354" s="6" t="s">
        <v>210</v>
      </c>
      <c r="B12354" s="6" t="s">
        <v>192</v>
      </c>
      <c r="C12354" s="6" t="s">
        <v>166</v>
      </c>
      <c r="D12354">
        <v>72045.937961000003</v>
      </c>
      <c r="E12354" s="6" t="s">
        <v>68</v>
      </c>
      <c r="F12354" s="6" t="s">
        <v>67</v>
      </c>
      <c r="G12354">
        <v>20260723</v>
      </c>
    </row>
    <row r="12355" spans="1:7" x14ac:dyDescent="0.2">
      <c r="A12355" s="6" t="s">
        <v>210</v>
      </c>
      <c r="B12355" s="6" t="s">
        <v>192</v>
      </c>
      <c r="C12355" s="6" t="s">
        <v>166</v>
      </c>
      <c r="D12355">
        <v>37976.543335000002</v>
      </c>
      <c r="E12355" s="6" t="s">
        <v>70</v>
      </c>
      <c r="F12355" s="6" t="s">
        <v>69</v>
      </c>
      <c r="G12355">
        <v>20260723</v>
      </c>
    </row>
    <row r="12356" spans="1:7" x14ac:dyDescent="0.2">
      <c r="A12356" s="6" t="s">
        <v>210</v>
      </c>
      <c r="B12356" s="6" t="s">
        <v>192</v>
      </c>
      <c r="C12356" s="6" t="s">
        <v>166</v>
      </c>
      <c r="D12356">
        <v>37222.164923999997</v>
      </c>
      <c r="E12356" s="6" t="s">
        <v>72</v>
      </c>
      <c r="F12356" s="6" t="s">
        <v>71</v>
      </c>
      <c r="G12356">
        <v>20260723</v>
      </c>
    </row>
    <row r="12357" spans="1:7" x14ac:dyDescent="0.2">
      <c r="A12357" s="6" t="s">
        <v>210</v>
      </c>
      <c r="B12357" s="6" t="s">
        <v>192</v>
      </c>
      <c r="C12357" s="6" t="s">
        <v>166</v>
      </c>
      <c r="D12357">
        <v>754.37841300000002</v>
      </c>
      <c r="E12357" s="6" t="s">
        <v>74</v>
      </c>
      <c r="F12357" s="6" t="s">
        <v>73</v>
      </c>
      <c r="G12357">
        <v>20260723</v>
      </c>
    </row>
    <row r="12358" spans="1:7" x14ac:dyDescent="0.2">
      <c r="A12358" s="6" t="s">
        <v>210</v>
      </c>
      <c r="B12358" s="6" t="s">
        <v>192</v>
      </c>
      <c r="C12358" s="6" t="s">
        <v>166</v>
      </c>
      <c r="D12358">
        <v>28890.58409</v>
      </c>
      <c r="E12358" s="6" t="s">
        <v>76</v>
      </c>
      <c r="F12358" s="6" t="s">
        <v>75</v>
      </c>
      <c r="G12358">
        <v>20260723</v>
      </c>
    </row>
    <row r="12359" spans="1:7" x14ac:dyDescent="0.2">
      <c r="A12359" s="6" t="s">
        <v>210</v>
      </c>
      <c r="B12359" s="6" t="s">
        <v>192</v>
      </c>
      <c r="C12359" s="6" t="s">
        <v>166</v>
      </c>
      <c r="D12359">
        <v>805.06352200000003</v>
      </c>
      <c r="E12359" s="6" t="s">
        <v>78</v>
      </c>
      <c r="F12359" s="6" t="s">
        <v>77</v>
      </c>
      <c r="G12359">
        <v>20260723</v>
      </c>
    </row>
    <row r="12360" spans="1:7" x14ac:dyDescent="0.2">
      <c r="A12360" s="6" t="s">
        <v>210</v>
      </c>
      <c r="B12360" s="6" t="s">
        <v>192</v>
      </c>
      <c r="C12360" s="6" t="s">
        <v>166</v>
      </c>
      <c r="D12360">
        <v>28085.520569</v>
      </c>
      <c r="E12360" s="6" t="s">
        <v>80</v>
      </c>
      <c r="F12360" s="6" t="s">
        <v>79</v>
      </c>
      <c r="G12360">
        <v>20260723</v>
      </c>
    </row>
    <row r="12361" spans="1:7" x14ac:dyDescent="0.2">
      <c r="A12361" s="6" t="s">
        <v>210</v>
      </c>
      <c r="B12361" s="6" t="s">
        <v>192</v>
      </c>
      <c r="C12361" s="6" t="s">
        <v>166</v>
      </c>
      <c r="D12361">
        <v>5178.8105340000002</v>
      </c>
      <c r="E12361" s="6" t="s">
        <v>82</v>
      </c>
      <c r="F12361" s="6" t="s">
        <v>81</v>
      </c>
      <c r="G12361">
        <v>20260723</v>
      </c>
    </row>
    <row r="12362" spans="1:7" x14ac:dyDescent="0.2">
      <c r="A12362" s="6" t="s">
        <v>210</v>
      </c>
      <c r="B12362" s="6" t="s">
        <v>192</v>
      </c>
      <c r="C12362" s="6" t="s">
        <v>166</v>
      </c>
      <c r="D12362">
        <v>15855.528807999999</v>
      </c>
      <c r="E12362" s="6" t="s">
        <v>84</v>
      </c>
      <c r="F12362" s="6" t="s">
        <v>83</v>
      </c>
      <c r="G12362">
        <v>20260723</v>
      </c>
    </row>
    <row r="12363" spans="1:7" x14ac:dyDescent="0.2">
      <c r="A12363" s="6" t="s">
        <v>210</v>
      </c>
      <c r="B12363" s="6" t="s">
        <v>192</v>
      </c>
      <c r="C12363" s="6" t="s">
        <v>166</v>
      </c>
      <c r="D12363">
        <v>6018.3847159999996</v>
      </c>
      <c r="E12363" s="6" t="s">
        <v>86</v>
      </c>
      <c r="F12363" s="6" t="s">
        <v>85</v>
      </c>
      <c r="G12363">
        <v>20260723</v>
      </c>
    </row>
    <row r="12364" spans="1:7" x14ac:dyDescent="0.2">
      <c r="A12364" s="6" t="s">
        <v>210</v>
      </c>
      <c r="B12364" s="6" t="s">
        <v>192</v>
      </c>
      <c r="C12364" s="6" t="s">
        <v>166</v>
      </c>
      <c r="D12364">
        <v>4957.668095</v>
      </c>
      <c r="E12364" s="6" t="s">
        <v>88</v>
      </c>
      <c r="F12364" s="6" t="s">
        <v>87</v>
      </c>
      <c r="G12364">
        <v>20260723</v>
      </c>
    </row>
    <row r="12365" spans="1:7" x14ac:dyDescent="0.2">
      <c r="A12365" s="6" t="s">
        <v>210</v>
      </c>
      <c r="B12365" s="6" t="s">
        <v>192</v>
      </c>
      <c r="C12365" s="6" t="s">
        <v>166</v>
      </c>
      <c r="D12365">
        <v>2787.7787469999998</v>
      </c>
      <c r="E12365" s="6" t="s">
        <v>90</v>
      </c>
      <c r="F12365" s="6" t="s">
        <v>89</v>
      </c>
      <c r="G12365">
        <v>20260723</v>
      </c>
    </row>
    <row r="12366" spans="1:7" x14ac:dyDescent="0.2">
      <c r="A12366" s="6" t="s">
        <v>210</v>
      </c>
      <c r="B12366" s="6" t="s">
        <v>192</v>
      </c>
      <c r="C12366" s="6" t="s">
        <v>166</v>
      </c>
      <c r="D12366">
        <v>0</v>
      </c>
      <c r="E12366" s="6" t="s">
        <v>92</v>
      </c>
      <c r="F12366" s="6" t="s">
        <v>91</v>
      </c>
      <c r="G12366">
        <v>20260723</v>
      </c>
    </row>
    <row r="12367" spans="1:7" x14ac:dyDescent="0.2">
      <c r="A12367" s="6" t="s">
        <v>210</v>
      </c>
      <c r="B12367" s="6" t="s">
        <v>192</v>
      </c>
      <c r="C12367" s="6" t="s">
        <v>166</v>
      </c>
      <c r="D12367">
        <v>0</v>
      </c>
      <c r="E12367" s="6" t="s">
        <v>94</v>
      </c>
      <c r="F12367" s="6" t="s">
        <v>93</v>
      </c>
      <c r="G12367">
        <v>20260723</v>
      </c>
    </row>
    <row r="12368" spans="1:7" x14ac:dyDescent="0.2">
      <c r="A12368" s="6" t="s">
        <v>210</v>
      </c>
      <c r="B12368" s="6" t="s">
        <v>192</v>
      </c>
      <c r="C12368" s="6" t="s">
        <v>166</v>
      </c>
      <c r="D12368">
        <v>6808.0953659999996</v>
      </c>
      <c r="E12368" s="6" t="s">
        <v>96</v>
      </c>
      <c r="F12368" s="6" t="s">
        <v>95</v>
      </c>
      <c r="G12368">
        <v>20260723</v>
      </c>
    </row>
    <row r="12369" spans="1:7" x14ac:dyDescent="0.2">
      <c r="A12369" s="6" t="s">
        <v>210</v>
      </c>
      <c r="B12369" s="6" t="s">
        <v>192</v>
      </c>
      <c r="C12369" s="6" t="s">
        <v>166</v>
      </c>
      <c r="D12369">
        <v>2544.0460349999998</v>
      </c>
      <c r="E12369" s="6" t="s">
        <v>98</v>
      </c>
      <c r="F12369" s="6" t="s">
        <v>97</v>
      </c>
      <c r="G12369">
        <v>20260723</v>
      </c>
    </row>
    <row r="12370" spans="1:7" x14ac:dyDescent="0.2">
      <c r="A12370" s="6" t="s">
        <v>210</v>
      </c>
      <c r="B12370" s="6" t="s">
        <v>192</v>
      </c>
      <c r="C12370" s="6" t="s">
        <v>166</v>
      </c>
      <c r="D12370">
        <v>488620.61009199999</v>
      </c>
      <c r="E12370" s="6" t="s">
        <v>100</v>
      </c>
      <c r="F12370" s="6" t="s">
        <v>99</v>
      </c>
      <c r="G12370">
        <v>20260723</v>
      </c>
    </row>
    <row r="12371" spans="1:7" x14ac:dyDescent="0.2">
      <c r="A12371" s="6" t="s">
        <v>210</v>
      </c>
      <c r="B12371" s="6" t="s">
        <v>192</v>
      </c>
      <c r="C12371" s="6" t="s">
        <v>166</v>
      </c>
      <c r="E12371" s="6" t="s">
        <v>102</v>
      </c>
      <c r="F12371" s="6" t="s">
        <v>101</v>
      </c>
      <c r="G12371">
        <v>20260723</v>
      </c>
    </row>
    <row r="12372" spans="1:7" x14ac:dyDescent="0.2">
      <c r="A12372" s="6" t="s">
        <v>210</v>
      </c>
      <c r="B12372" s="6" t="s">
        <v>192</v>
      </c>
      <c r="C12372" s="6" t="s">
        <v>166</v>
      </c>
      <c r="D12372">
        <v>74157.267345</v>
      </c>
      <c r="E12372" s="6" t="s">
        <v>167</v>
      </c>
      <c r="F12372" s="6" t="s">
        <v>103</v>
      </c>
      <c r="G12372">
        <v>20260723</v>
      </c>
    </row>
    <row r="12373" spans="1:7" x14ac:dyDescent="0.2">
      <c r="A12373" s="6" t="s">
        <v>210</v>
      </c>
      <c r="B12373" s="6" t="s">
        <v>192</v>
      </c>
      <c r="C12373" s="6" t="s">
        <v>166</v>
      </c>
      <c r="D12373">
        <v>71630.731432</v>
      </c>
      <c r="E12373" s="6" t="s">
        <v>168</v>
      </c>
      <c r="F12373" s="6" t="s">
        <v>104</v>
      </c>
      <c r="G12373">
        <v>20260723</v>
      </c>
    </row>
    <row r="12374" spans="1:7" x14ac:dyDescent="0.2">
      <c r="A12374" s="6" t="s">
        <v>210</v>
      </c>
      <c r="B12374" s="6" t="s">
        <v>192</v>
      </c>
      <c r="C12374" s="6" t="s">
        <v>166</v>
      </c>
      <c r="D12374">
        <v>0</v>
      </c>
      <c r="E12374" s="6" t="s">
        <v>106</v>
      </c>
      <c r="F12374" s="6" t="s">
        <v>105</v>
      </c>
      <c r="G12374">
        <v>20260723</v>
      </c>
    </row>
    <row r="12375" spans="1:7" x14ac:dyDescent="0.2">
      <c r="A12375" s="6" t="s">
        <v>210</v>
      </c>
      <c r="B12375" s="6" t="s">
        <v>192</v>
      </c>
      <c r="C12375" s="6" t="s">
        <v>166</v>
      </c>
      <c r="D12375">
        <v>69322.663004000002</v>
      </c>
      <c r="E12375" s="6" t="s">
        <v>108</v>
      </c>
      <c r="F12375" s="6" t="s">
        <v>107</v>
      </c>
      <c r="G12375">
        <v>20260723</v>
      </c>
    </row>
    <row r="12376" spans="1:7" x14ac:dyDescent="0.2">
      <c r="A12376" s="6" t="s">
        <v>210</v>
      </c>
      <c r="B12376" s="6" t="s">
        <v>192</v>
      </c>
      <c r="C12376" s="6" t="s">
        <v>166</v>
      </c>
      <c r="D12376">
        <v>2308.0684270000002</v>
      </c>
      <c r="E12376" s="6" t="s">
        <v>110</v>
      </c>
      <c r="F12376" s="6" t="s">
        <v>109</v>
      </c>
      <c r="G12376">
        <v>20260723</v>
      </c>
    </row>
    <row r="12377" spans="1:7" x14ac:dyDescent="0.2">
      <c r="A12377" s="6" t="s">
        <v>210</v>
      </c>
      <c r="B12377" s="6" t="s">
        <v>192</v>
      </c>
      <c r="C12377" s="6" t="s">
        <v>166</v>
      </c>
      <c r="D12377">
        <v>2526.5359130000002</v>
      </c>
      <c r="E12377" s="6" t="s">
        <v>112</v>
      </c>
      <c r="F12377" s="6" t="s">
        <v>111</v>
      </c>
      <c r="G12377">
        <v>20260723</v>
      </c>
    </row>
    <row r="12378" spans="1:7" x14ac:dyDescent="0.2">
      <c r="A12378" s="6" t="s">
        <v>210</v>
      </c>
      <c r="B12378" s="6" t="s">
        <v>192</v>
      </c>
      <c r="C12378" s="6" t="s">
        <v>166</v>
      </c>
      <c r="D12378">
        <v>0</v>
      </c>
      <c r="E12378" s="6" t="s">
        <v>106</v>
      </c>
      <c r="F12378" s="6" t="s">
        <v>113</v>
      </c>
      <c r="G12378">
        <v>20260723</v>
      </c>
    </row>
    <row r="12379" spans="1:7" x14ac:dyDescent="0.2">
      <c r="A12379" s="6" t="s">
        <v>210</v>
      </c>
      <c r="B12379" s="6" t="s">
        <v>192</v>
      </c>
      <c r="C12379" s="6" t="s">
        <v>166</v>
      </c>
      <c r="D12379">
        <v>2438.1473940000001</v>
      </c>
      <c r="E12379" s="6" t="s">
        <v>108</v>
      </c>
      <c r="F12379" s="6" t="s">
        <v>114</v>
      </c>
      <c r="G12379">
        <v>20260723</v>
      </c>
    </row>
    <row r="12380" spans="1:7" x14ac:dyDescent="0.2">
      <c r="A12380" s="6" t="s">
        <v>210</v>
      </c>
      <c r="B12380" s="6" t="s">
        <v>192</v>
      </c>
      <c r="C12380" s="6" t="s">
        <v>166</v>
      </c>
      <c r="D12380">
        <v>88.388521999999995</v>
      </c>
      <c r="E12380" s="6" t="s">
        <v>110</v>
      </c>
      <c r="F12380" s="6" t="s">
        <v>115</v>
      </c>
      <c r="G12380">
        <v>20260723</v>
      </c>
    </row>
    <row r="12381" spans="1:7" x14ac:dyDescent="0.2">
      <c r="A12381" s="6" t="s">
        <v>210</v>
      </c>
      <c r="B12381" s="6" t="s">
        <v>192</v>
      </c>
      <c r="C12381" s="6" t="s">
        <v>166</v>
      </c>
      <c r="D12381">
        <v>51389.795981000003</v>
      </c>
      <c r="E12381" s="6" t="s">
        <v>117</v>
      </c>
      <c r="F12381" s="6" t="s">
        <v>116</v>
      </c>
      <c r="G12381">
        <v>20260723</v>
      </c>
    </row>
    <row r="12382" spans="1:7" x14ac:dyDescent="0.2">
      <c r="A12382" s="6" t="s">
        <v>210</v>
      </c>
      <c r="B12382" s="6" t="s">
        <v>192</v>
      </c>
      <c r="C12382" s="6" t="s">
        <v>166</v>
      </c>
      <c r="D12382">
        <v>2406.4912530000001</v>
      </c>
      <c r="E12382" s="6" t="s">
        <v>119</v>
      </c>
      <c r="F12382" s="6" t="s">
        <v>118</v>
      </c>
      <c r="G12382">
        <v>20260723</v>
      </c>
    </row>
    <row r="12383" spans="1:7" x14ac:dyDescent="0.2">
      <c r="A12383" s="6" t="s">
        <v>210</v>
      </c>
      <c r="B12383" s="6" t="s">
        <v>192</v>
      </c>
      <c r="C12383" s="6" t="s">
        <v>166</v>
      </c>
      <c r="D12383">
        <v>15.554337</v>
      </c>
      <c r="E12383" s="6" t="s">
        <v>106</v>
      </c>
      <c r="F12383" s="6" t="s">
        <v>120</v>
      </c>
      <c r="G12383">
        <v>20260723</v>
      </c>
    </row>
    <row r="12384" spans="1:7" x14ac:dyDescent="0.2">
      <c r="A12384" s="6" t="s">
        <v>210</v>
      </c>
      <c r="B12384" s="6" t="s">
        <v>192</v>
      </c>
      <c r="C12384" s="6" t="s">
        <v>166</v>
      </c>
      <c r="D12384">
        <v>1893.2935809999999</v>
      </c>
      <c r="E12384" s="6" t="s">
        <v>108</v>
      </c>
      <c r="F12384" s="6" t="s">
        <v>121</v>
      </c>
      <c r="G12384">
        <v>20260723</v>
      </c>
    </row>
    <row r="12385" spans="1:7" x14ac:dyDescent="0.2">
      <c r="A12385" s="6" t="s">
        <v>210</v>
      </c>
      <c r="B12385" s="6" t="s">
        <v>192</v>
      </c>
      <c r="C12385" s="6" t="s">
        <v>166</v>
      </c>
      <c r="D12385">
        <v>497.64333399999998</v>
      </c>
      <c r="E12385" s="6" t="s">
        <v>110</v>
      </c>
      <c r="F12385" s="6" t="s">
        <v>122</v>
      </c>
      <c r="G12385">
        <v>20260723</v>
      </c>
    </row>
    <row r="12386" spans="1:7" x14ac:dyDescent="0.2">
      <c r="A12386" s="6" t="s">
        <v>210</v>
      </c>
      <c r="B12386" s="6" t="s">
        <v>192</v>
      </c>
      <c r="C12386" s="6" t="s">
        <v>166</v>
      </c>
      <c r="D12386">
        <v>48983.304729000003</v>
      </c>
      <c r="E12386" s="6" t="s">
        <v>169</v>
      </c>
      <c r="F12386" s="6" t="s">
        <v>123</v>
      </c>
      <c r="G12386">
        <v>20260723</v>
      </c>
    </row>
    <row r="12387" spans="1:7" x14ac:dyDescent="0.2">
      <c r="A12387" s="6" t="s">
        <v>210</v>
      </c>
      <c r="B12387" s="6" t="s">
        <v>192</v>
      </c>
      <c r="C12387" s="6" t="s">
        <v>166</v>
      </c>
      <c r="D12387">
        <v>7206.3542950000001</v>
      </c>
      <c r="E12387" s="6" t="s">
        <v>106</v>
      </c>
      <c r="F12387" s="6" t="s">
        <v>124</v>
      </c>
      <c r="G12387">
        <v>20260723</v>
      </c>
    </row>
    <row r="12388" spans="1:7" x14ac:dyDescent="0.2">
      <c r="A12388" s="6" t="s">
        <v>210</v>
      </c>
      <c r="B12388" s="6" t="s">
        <v>192</v>
      </c>
      <c r="C12388" s="6" t="s">
        <v>166</v>
      </c>
      <c r="D12388">
        <v>38436.935767000003</v>
      </c>
      <c r="E12388" s="6" t="s">
        <v>108</v>
      </c>
      <c r="F12388" s="6" t="s">
        <v>125</v>
      </c>
      <c r="G12388">
        <v>20260723</v>
      </c>
    </row>
    <row r="12389" spans="1:7" x14ac:dyDescent="0.2">
      <c r="A12389" s="6" t="s">
        <v>210</v>
      </c>
      <c r="B12389" s="6" t="s">
        <v>192</v>
      </c>
      <c r="C12389" s="6" t="s">
        <v>166</v>
      </c>
      <c r="D12389">
        <v>3340.014666</v>
      </c>
      <c r="E12389" s="6" t="s">
        <v>110</v>
      </c>
      <c r="F12389" s="6" t="s">
        <v>126</v>
      </c>
      <c r="G12389">
        <v>20260723</v>
      </c>
    </row>
    <row r="12390" spans="1:7" x14ac:dyDescent="0.2">
      <c r="A12390" s="6" t="s">
        <v>210</v>
      </c>
      <c r="B12390" s="6" t="s">
        <v>192</v>
      </c>
      <c r="C12390" s="6" t="s">
        <v>166</v>
      </c>
      <c r="D12390">
        <v>271524.64929700003</v>
      </c>
      <c r="E12390" s="6" t="s">
        <v>170</v>
      </c>
      <c r="F12390" s="6" t="s">
        <v>127</v>
      </c>
      <c r="G12390">
        <v>20260723</v>
      </c>
    </row>
    <row r="12391" spans="1:7" x14ac:dyDescent="0.2">
      <c r="A12391" s="6" t="s">
        <v>210</v>
      </c>
      <c r="B12391" s="6" t="s">
        <v>192</v>
      </c>
      <c r="C12391" s="6" t="s">
        <v>166</v>
      </c>
      <c r="D12391">
        <v>178290.069923</v>
      </c>
      <c r="E12391" s="6" t="s">
        <v>106</v>
      </c>
      <c r="F12391" s="6" t="s">
        <v>128</v>
      </c>
      <c r="G12391">
        <v>20260723</v>
      </c>
    </row>
    <row r="12392" spans="1:7" x14ac:dyDescent="0.2">
      <c r="A12392" s="6" t="s">
        <v>210</v>
      </c>
      <c r="B12392" s="6" t="s">
        <v>192</v>
      </c>
      <c r="C12392" s="6" t="s">
        <v>166</v>
      </c>
      <c r="D12392">
        <v>91623.222687999994</v>
      </c>
      <c r="E12392" s="6" t="s">
        <v>108</v>
      </c>
      <c r="F12392" s="6" t="s">
        <v>129</v>
      </c>
      <c r="G12392">
        <v>20260723</v>
      </c>
    </row>
    <row r="12393" spans="1:7" x14ac:dyDescent="0.2">
      <c r="A12393" s="6" t="s">
        <v>210</v>
      </c>
      <c r="B12393" s="6" t="s">
        <v>192</v>
      </c>
      <c r="C12393" s="6" t="s">
        <v>166</v>
      </c>
      <c r="D12393">
        <v>1611.3566820000001</v>
      </c>
      <c r="E12393" s="6" t="s">
        <v>110</v>
      </c>
      <c r="F12393" s="6" t="s">
        <v>130</v>
      </c>
      <c r="G12393">
        <v>20260723</v>
      </c>
    </row>
    <row r="12394" spans="1:7" x14ac:dyDescent="0.2">
      <c r="A12394" s="6" t="s">
        <v>210</v>
      </c>
      <c r="B12394" s="6" t="s">
        <v>192</v>
      </c>
      <c r="C12394" s="6" t="s">
        <v>166</v>
      </c>
      <c r="E12394" s="6" t="s">
        <v>132</v>
      </c>
      <c r="F12394" s="6" t="s">
        <v>131</v>
      </c>
      <c r="G12394">
        <v>20260723</v>
      </c>
    </row>
    <row r="12395" spans="1:7" x14ac:dyDescent="0.2">
      <c r="A12395" s="6" t="s">
        <v>210</v>
      </c>
      <c r="B12395" s="6" t="s">
        <v>192</v>
      </c>
      <c r="C12395" s="6" t="s">
        <v>166</v>
      </c>
      <c r="D12395">
        <v>25.251483</v>
      </c>
      <c r="E12395" s="6" t="s">
        <v>134</v>
      </c>
      <c r="F12395" s="6" t="s">
        <v>133</v>
      </c>
      <c r="G12395">
        <v>20260723</v>
      </c>
    </row>
    <row r="12396" spans="1:7" x14ac:dyDescent="0.2">
      <c r="A12396" s="6" t="s">
        <v>210</v>
      </c>
      <c r="B12396" s="6" t="s">
        <v>192</v>
      </c>
      <c r="C12396" s="6" t="s">
        <v>166</v>
      </c>
      <c r="D12396">
        <v>624.57500800000003</v>
      </c>
      <c r="E12396" s="6" t="s">
        <v>136</v>
      </c>
      <c r="F12396" s="6" t="s">
        <v>135</v>
      </c>
      <c r="G12396">
        <v>20260723</v>
      </c>
    </row>
    <row r="12397" spans="1:7" x14ac:dyDescent="0.2">
      <c r="A12397" s="6" t="s">
        <v>210</v>
      </c>
      <c r="B12397" s="6" t="s">
        <v>192</v>
      </c>
      <c r="C12397" s="6" t="s">
        <v>166</v>
      </c>
      <c r="D12397">
        <v>55.013911999999998</v>
      </c>
      <c r="E12397" s="6" t="s">
        <v>138</v>
      </c>
      <c r="F12397" s="6" t="s">
        <v>137</v>
      </c>
      <c r="G12397">
        <v>20260723</v>
      </c>
    </row>
    <row r="12398" spans="1:7" x14ac:dyDescent="0.2">
      <c r="A12398" s="6" t="s">
        <v>210</v>
      </c>
      <c r="B12398" s="6" t="s">
        <v>192</v>
      </c>
      <c r="C12398" s="6" t="s">
        <v>166</v>
      </c>
      <c r="D12398">
        <v>9645.9261270000006</v>
      </c>
      <c r="E12398" s="6" t="s">
        <v>140</v>
      </c>
      <c r="F12398" s="6" t="s">
        <v>139</v>
      </c>
      <c r="G12398">
        <v>20260723</v>
      </c>
    </row>
    <row r="12399" spans="1:7" x14ac:dyDescent="0.2">
      <c r="A12399" s="6" t="s">
        <v>210</v>
      </c>
      <c r="B12399" s="6" t="s">
        <v>192</v>
      </c>
      <c r="C12399" s="6" t="s">
        <v>166</v>
      </c>
      <c r="D12399">
        <v>1958.5927979999999</v>
      </c>
      <c r="E12399" s="6" t="s">
        <v>142</v>
      </c>
      <c r="F12399" s="6" t="s">
        <v>141</v>
      </c>
      <c r="G12399">
        <v>20260723</v>
      </c>
    </row>
    <row r="12400" spans="1:7" x14ac:dyDescent="0.2">
      <c r="A12400" s="6" t="s">
        <v>210</v>
      </c>
      <c r="B12400" s="6" t="s">
        <v>192</v>
      </c>
      <c r="C12400" s="6" t="s">
        <v>166</v>
      </c>
      <c r="D12400">
        <v>7662.1903380000003</v>
      </c>
      <c r="E12400" s="6" t="s">
        <v>52</v>
      </c>
      <c r="F12400" s="6" t="s">
        <v>143</v>
      </c>
      <c r="G12400">
        <v>20260723</v>
      </c>
    </row>
    <row r="12401" spans="1:7" x14ac:dyDescent="0.2">
      <c r="A12401" s="6" t="s">
        <v>210</v>
      </c>
      <c r="B12401" s="6" t="s">
        <v>192</v>
      </c>
      <c r="C12401" s="6" t="s">
        <v>166</v>
      </c>
      <c r="D12401">
        <v>993.46599800000001</v>
      </c>
      <c r="E12401" s="6" t="s">
        <v>145</v>
      </c>
      <c r="F12401" s="6" t="s">
        <v>144</v>
      </c>
      <c r="G12401">
        <v>20260723</v>
      </c>
    </row>
    <row r="12402" spans="1:7" x14ac:dyDescent="0.2">
      <c r="A12402" s="6" t="s">
        <v>210</v>
      </c>
      <c r="B12402" s="6" t="s">
        <v>192</v>
      </c>
      <c r="C12402" s="6" t="s">
        <v>166</v>
      </c>
      <c r="D12402">
        <v>1869.162601</v>
      </c>
      <c r="E12402" s="6" t="s">
        <v>147</v>
      </c>
      <c r="F12402" s="6" t="s">
        <v>146</v>
      </c>
      <c r="G12402">
        <v>20260723</v>
      </c>
    </row>
    <row r="12403" spans="1:7" x14ac:dyDescent="0.2">
      <c r="A12403" s="6" t="s">
        <v>210</v>
      </c>
      <c r="B12403" s="6" t="s">
        <v>192</v>
      </c>
      <c r="C12403" s="6" t="s">
        <v>166</v>
      </c>
      <c r="D12403">
        <v>5717.4125750000003</v>
      </c>
      <c r="E12403" s="6" t="s">
        <v>149</v>
      </c>
      <c r="F12403" s="6" t="s">
        <v>148</v>
      </c>
      <c r="G12403">
        <v>20260723</v>
      </c>
    </row>
    <row r="12404" spans="1:7" x14ac:dyDescent="0.2">
      <c r="A12404" s="6" t="s">
        <v>210</v>
      </c>
      <c r="B12404" s="6" t="s">
        <v>192</v>
      </c>
      <c r="C12404" s="6" t="s">
        <v>166</v>
      </c>
      <c r="D12404">
        <v>5566.2090779999999</v>
      </c>
      <c r="E12404" s="6" t="s">
        <v>151</v>
      </c>
      <c r="F12404" s="6" t="s">
        <v>150</v>
      </c>
      <c r="G12404">
        <v>20260723</v>
      </c>
    </row>
    <row r="12405" spans="1:7" x14ac:dyDescent="0.2">
      <c r="A12405" s="6" t="s">
        <v>210</v>
      </c>
      <c r="B12405" s="6" t="s">
        <v>192</v>
      </c>
      <c r="C12405" s="6" t="s">
        <v>166</v>
      </c>
      <c r="D12405">
        <v>3353.1326589999999</v>
      </c>
      <c r="E12405" s="6" t="s">
        <v>153</v>
      </c>
      <c r="F12405" s="6" t="s">
        <v>152</v>
      </c>
      <c r="G12405">
        <v>20260723</v>
      </c>
    </row>
    <row r="12406" spans="1:7" x14ac:dyDescent="0.2">
      <c r="A12406" s="6" t="s">
        <v>210</v>
      </c>
      <c r="B12406" s="6" t="s">
        <v>192</v>
      </c>
      <c r="C12406" s="6" t="s">
        <v>166</v>
      </c>
      <c r="D12406">
        <v>1629.3615159999999</v>
      </c>
      <c r="E12406" s="6" t="s">
        <v>155</v>
      </c>
      <c r="F12406" s="6" t="s">
        <v>154</v>
      </c>
      <c r="G12406">
        <v>20260723</v>
      </c>
    </row>
    <row r="12407" spans="1:7" x14ac:dyDescent="0.2">
      <c r="A12407" s="6" t="s">
        <v>210</v>
      </c>
      <c r="B12407" s="6" t="s">
        <v>192</v>
      </c>
      <c r="C12407" s="6" t="s">
        <v>166</v>
      </c>
      <c r="D12407">
        <v>0</v>
      </c>
      <c r="E12407" s="6" t="s">
        <v>157</v>
      </c>
      <c r="F12407" s="6" t="s">
        <v>156</v>
      </c>
      <c r="G12407">
        <v>20260723</v>
      </c>
    </row>
    <row r="12408" spans="1:7" x14ac:dyDescent="0.2">
      <c r="A12408" s="6" t="s">
        <v>210</v>
      </c>
      <c r="B12408" s="6" t="s">
        <v>192</v>
      </c>
      <c r="C12408" s="6" t="s">
        <v>166</v>
      </c>
      <c r="D12408">
        <v>1629.3615159999999</v>
      </c>
      <c r="E12408" s="6" t="s">
        <v>159</v>
      </c>
      <c r="F12408" s="6" t="s">
        <v>158</v>
      </c>
      <c r="G12408">
        <v>20260723</v>
      </c>
    </row>
    <row r="12409" spans="1:7" x14ac:dyDescent="0.2">
      <c r="A12409" s="6" t="s">
        <v>210</v>
      </c>
      <c r="B12409" s="6" t="s">
        <v>192</v>
      </c>
      <c r="C12409" s="6" t="s">
        <v>166</v>
      </c>
      <c r="D12409">
        <v>1904.0134370000001</v>
      </c>
      <c r="E12409" s="6" t="s">
        <v>161</v>
      </c>
      <c r="F12409" s="6" t="s">
        <v>160</v>
      </c>
      <c r="G12409">
        <v>20260723</v>
      </c>
    </row>
    <row r="12410" spans="1:7" x14ac:dyDescent="0.2">
      <c r="A12410" s="6" t="s">
        <v>210</v>
      </c>
      <c r="B12410" s="6" t="s">
        <v>192</v>
      </c>
      <c r="C12410" s="6" t="s">
        <v>166</v>
      </c>
      <c r="D12410">
        <v>438076.02016900002</v>
      </c>
      <c r="E12410" s="6" t="s">
        <v>163</v>
      </c>
      <c r="F12410" s="6" t="s">
        <v>162</v>
      </c>
      <c r="G12410">
        <v>20260723</v>
      </c>
    </row>
    <row r="12411" spans="1:7" x14ac:dyDescent="0.2">
      <c r="A12411" s="6" t="s">
        <v>210</v>
      </c>
      <c r="B12411" s="6" t="s">
        <v>192</v>
      </c>
      <c r="C12411" s="6" t="s">
        <v>166</v>
      </c>
      <c r="D12411">
        <v>50544.589930000002</v>
      </c>
      <c r="E12411" s="6" t="s">
        <v>165</v>
      </c>
      <c r="F12411" s="6" t="s">
        <v>164</v>
      </c>
      <c r="G12411">
        <v>20260723</v>
      </c>
    </row>
    <row r="12412" spans="1:7" x14ac:dyDescent="0.2">
      <c r="A12412" s="6" t="s">
        <v>210</v>
      </c>
      <c r="B12412" s="6" t="s">
        <v>193</v>
      </c>
      <c r="C12412" s="6" t="s">
        <v>166</v>
      </c>
      <c r="E12412" s="6" t="s">
        <v>12</v>
      </c>
      <c r="F12412" s="6" t="s">
        <v>11</v>
      </c>
      <c r="G12412">
        <v>20260723</v>
      </c>
    </row>
    <row r="12413" spans="1:7" x14ac:dyDescent="0.2">
      <c r="A12413" s="6" t="s">
        <v>210</v>
      </c>
      <c r="B12413" s="6" t="s">
        <v>193</v>
      </c>
      <c r="C12413" s="6" t="s">
        <v>166</v>
      </c>
      <c r="E12413" s="6" t="s">
        <v>16</v>
      </c>
      <c r="F12413" s="6" t="s">
        <v>15</v>
      </c>
      <c r="G12413">
        <v>20260723</v>
      </c>
    </row>
    <row r="12414" spans="1:7" x14ac:dyDescent="0.2">
      <c r="A12414" s="6" t="s">
        <v>210</v>
      </c>
      <c r="B12414" s="6" t="s">
        <v>193</v>
      </c>
      <c r="C12414" s="6" t="s">
        <v>166</v>
      </c>
      <c r="E12414" s="6" t="s">
        <v>18</v>
      </c>
      <c r="F12414" s="6" t="s">
        <v>17</v>
      </c>
      <c r="G12414">
        <v>20260723</v>
      </c>
    </row>
    <row r="12415" spans="1:7" x14ac:dyDescent="0.2">
      <c r="A12415" s="6" t="s">
        <v>210</v>
      </c>
      <c r="B12415" s="6" t="s">
        <v>193</v>
      </c>
      <c r="C12415" s="6" t="s">
        <v>166</v>
      </c>
      <c r="D12415">
        <v>1.26302</v>
      </c>
      <c r="E12415" s="6" t="s">
        <v>20</v>
      </c>
      <c r="F12415" s="6" t="s">
        <v>19</v>
      </c>
      <c r="G12415">
        <v>20260723</v>
      </c>
    </row>
    <row r="12416" spans="1:7" x14ac:dyDescent="0.2">
      <c r="A12416" s="6" t="s">
        <v>210</v>
      </c>
      <c r="B12416" s="6" t="s">
        <v>193</v>
      </c>
      <c r="C12416" s="6" t="s">
        <v>166</v>
      </c>
      <c r="D12416">
        <v>254.33593400000001</v>
      </c>
      <c r="E12416" s="6" t="s">
        <v>22</v>
      </c>
      <c r="F12416" s="6" t="s">
        <v>21</v>
      </c>
      <c r="G12416">
        <v>20260723</v>
      </c>
    </row>
    <row r="12417" spans="1:7" x14ac:dyDescent="0.2">
      <c r="A12417" s="6" t="s">
        <v>210</v>
      </c>
      <c r="B12417" s="6" t="s">
        <v>193</v>
      </c>
      <c r="C12417" s="6" t="s">
        <v>166</v>
      </c>
      <c r="D12417">
        <v>166.19653700000001</v>
      </c>
      <c r="E12417" s="6" t="s">
        <v>24</v>
      </c>
      <c r="F12417" s="6" t="s">
        <v>23</v>
      </c>
      <c r="G12417">
        <v>20260723</v>
      </c>
    </row>
    <row r="12418" spans="1:7" x14ac:dyDescent="0.2">
      <c r="A12418" s="6" t="s">
        <v>210</v>
      </c>
      <c r="B12418" s="6" t="s">
        <v>193</v>
      </c>
      <c r="C12418" s="6" t="s">
        <v>166</v>
      </c>
      <c r="D12418">
        <v>672.49685299999999</v>
      </c>
      <c r="E12418" s="6" t="s">
        <v>26</v>
      </c>
      <c r="F12418" s="6" t="s">
        <v>25</v>
      </c>
      <c r="G12418">
        <v>20260723</v>
      </c>
    </row>
    <row r="12419" spans="1:7" x14ac:dyDescent="0.2">
      <c r="A12419" s="6" t="s">
        <v>210</v>
      </c>
      <c r="B12419" s="6" t="s">
        <v>193</v>
      </c>
      <c r="C12419" s="6" t="s">
        <v>166</v>
      </c>
      <c r="D12419">
        <v>90455.043611000001</v>
      </c>
      <c r="E12419" s="6" t="s">
        <v>28</v>
      </c>
      <c r="F12419" s="6" t="s">
        <v>27</v>
      </c>
      <c r="G12419">
        <v>20260723</v>
      </c>
    </row>
    <row r="12420" spans="1:7" x14ac:dyDescent="0.2">
      <c r="A12420" s="6" t="s">
        <v>210</v>
      </c>
      <c r="B12420" s="6" t="s">
        <v>193</v>
      </c>
      <c r="C12420" s="6" t="s">
        <v>166</v>
      </c>
      <c r="D12420">
        <v>1098.4929139999999</v>
      </c>
      <c r="E12420" s="6" t="s">
        <v>30</v>
      </c>
      <c r="F12420" s="6" t="s">
        <v>29</v>
      </c>
      <c r="G12420">
        <v>20260723</v>
      </c>
    </row>
    <row r="12421" spans="1:7" x14ac:dyDescent="0.2">
      <c r="A12421" s="6" t="s">
        <v>210</v>
      </c>
      <c r="B12421" s="6" t="s">
        <v>193</v>
      </c>
      <c r="C12421" s="6" t="s">
        <v>166</v>
      </c>
      <c r="D12421">
        <v>5997.4184690000002</v>
      </c>
      <c r="E12421" s="6" t="s">
        <v>32</v>
      </c>
      <c r="F12421" s="6" t="s">
        <v>31</v>
      </c>
      <c r="G12421">
        <v>20260723</v>
      </c>
    </row>
    <row r="12422" spans="1:7" x14ac:dyDescent="0.2">
      <c r="A12422" s="6" t="s">
        <v>210</v>
      </c>
      <c r="B12422" s="6" t="s">
        <v>193</v>
      </c>
      <c r="C12422" s="6" t="s">
        <v>166</v>
      </c>
      <c r="D12422">
        <v>3636.7874769999999</v>
      </c>
      <c r="E12422" s="6" t="s">
        <v>34</v>
      </c>
      <c r="F12422" s="6" t="s">
        <v>33</v>
      </c>
      <c r="G12422">
        <v>20260723</v>
      </c>
    </row>
    <row r="12423" spans="1:7" x14ac:dyDescent="0.2">
      <c r="A12423" s="6" t="s">
        <v>210</v>
      </c>
      <c r="B12423" s="6" t="s">
        <v>193</v>
      </c>
      <c r="C12423" s="6" t="s">
        <v>166</v>
      </c>
      <c r="D12423">
        <v>3589.0117639999999</v>
      </c>
      <c r="E12423" s="6" t="s">
        <v>36</v>
      </c>
      <c r="F12423" s="6" t="s">
        <v>35</v>
      </c>
      <c r="G12423">
        <v>20260723</v>
      </c>
    </row>
    <row r="12424" spans="1:7" x14ac:dyDescent="0.2">
      <c r="A12424" s="6" t="s">
        <v>210</v>
      </c>
      <c r="B12424" s="6" t="s">
        <v>193</v>
      </c>
      <c r="C12424" s="6" t="s">
        <v>166</v>
      </c>
      <c r="D12424">
        <v>47.775713000000003</v>
      </c>
      <c r="E12424" s="6" t="s">
        <v>38</v>
      </c>
      <c r="F12424" s="6" t="s">
        <v>37</v>
      </c>
      <c r="G12424">
        <v>20260723</v>
      </c>
    </row>
    <row r="12425" spans="1:7" x14ac:dyDescent="0.2">
      <c r="A12425" s="6" t="s">
        <v>210</v>
      </c>
      <c r="B12425" s="6" t="s">
        <v>193</v>
      </c>
      <c r="C12425" s="6" t="s">
        <v>166</v>
      </c>
      <c r="D12425">
        <v>62649.750156000002</v>
      </c>
      <c r="E12425" s="6" t="s">
        <v>40</v>
      </c>
      <c r="F12425" s="6" t="s">
        <v>39</v>
      </c>
      <c r="G12425">
        <v>20260723</v>
      </c>
    </row>
    <row r="12426" spans="1:7" x14ac:dyDescent="0.2">
      <c r="A12426" s="6" t="s">
        <v>210</v>
      </c>
      <c r="B12426" s="6" t="s">
        <v>193</v>
      </c>
      <c r="C12426" s="6" t="s">
        <v>166</v>
      </c>
      <c r="D12426">
        <v>25886.224900000001</v>
      </c>
      <c r="E12426" s="6" t="s">
        <v>42</v>
      </c>
      <c r="F12426" s="6" t="s">
        <v>41</v>
      </c>
      <c r="G12426">
        <v>20260723</v>
      </c>
    </row>
    <row r="12427" spans="1:7" x14ac:dyDescent="0.2">
      <c r="A12427" s="6" t="s">
        <v>210</v>
      </c>
      <c r="B12427" s="6" t="s">
        <v>193</v>
      </c>
      <c r="C12427" s="6" t="s">
        <v>166</v>
      </c>
      <c r="D12427">
        <v>34164.757356000002</v>
      </c>
      <c r="E12427" s="6" t="s">
        <v>44</v>
      </c>
      <c r="F12427" s="6" t="s">
        <v>43</v>
      </c>
      <c r="G12427">
        <v>20260723</v>
      </c>
    </row>
    <row r="12428" spans="1:7" x14ac:dyDescent="0.2">
      <c r="A12428" s="6" t="s">
        <v>210</v>
      </c>
      <c r="B12428" s="6" t="s">
        <v>193</v>
      </c>
      <c r="C12428" s="6" t="s">
        <v>166</v>
      </c>
      <c r="D12428">
        <v>221.663895</v>
      </c>
      <c r="E12428" s="6" t="s">
        <v>46</v>
      </c>
      <c r="F12428" s="6" t="s">
        <v>45</v>
      </c>
      <c r="G12428">
        <v>20260723</v>
      </c>
    </row>
    <row r="12429" spans="1:7" x14ac:dyDescent="0.2">
      <c r="A12429" s="6" t="s">
        <v>210</v>
      </c>
      <c r="B12429" s="6" t="s">
        <v>193</v>
      </c>
      <c r="C12429" s="6" t="s">
        <v>166</v>
      </c>
      <c r="D12429">
        <v>2377.1040050000001</v>
      </c>
      <c r="E12429" s="6" t="s">
        <v>48</v>
      </c>
      <c r="F12429" s="6" t="s">
        <v>47</v>
      </c>
      <c r="G12429">
        <v>20260723</v>
      </c>
    </row>
    <row r="12430" spans="1:7" x14ac:dyDescent="0.2">
      <c r="A12430" s="6" t="s">
        <v>210</v>
      </c>
      <c r="B12430" s="6" t="s">
        <v>193</v>
      </c>
      <c r="C12430" s="6" t="s">
        <v>166</v>
      </c>
      <c r="D12430">
        <v>10585.218369</v>
      </c>
      <c r="E12430" s="6" t="s">
        <v>50</v>
      </c>
      <c r="F12430" s="6" t="s">
        <v>49</v>
      </c>
      <c r="G12430">
        <v>20260723</v>
      </c>
    </row>
    <row r="12431" spans="1:7" x14ac:dyDescent="0.2">
      <c r="A12431" s="6" t="s">
        <v>210</v>
      </c>
      <c r="B12431" s="6" t="s">
        <v>193</v>
      </c>
      <c r="C12431" s="6" t="s">
        <v>166</v>
      </c>
      <c r="D12431">
        <v>2656.5584469999999</v>
      </c>
      <c r="E12431" s="6" t="s">
        <v>52</v>
      </c>
      <c r="F12431" s="6" t="s">
        <v>51</v>
      </c>
      <c r="G12431">
        <v>20260723</v>
      </c>
    </row>
    <row r="12432" spans="1:7" x14ac:dyDescent="0.2">
      <c r="A12432" s="6" t="s">
        <v>210</v>
      </c>
      <c r="B12432" s="6" t="s">
        <v>193</v>
      </c>
      <c r="C12432" s="6" t="s">
        <v>166</v>
      </c>
      <c r="D12432">
        <v>3760.684741</v>
      </c>
      <c r="E12432" s="6" t="s">
        <v>54</v>
      </c>
      <c r="F12432" s="6" t="s">
        <v>53</v>
      </c>
      <c r="G12432">
        <v>20260723</v>
      </c>
    </row>
    <row r="12433" spans="1:7" x14ac:dyDescent="0.2">
      <c r="A12433" s="6" t="s">
        <v>210</v>
      </c>
      <c r="B12433" s="6" t="s">
        <v>193</v>
      </c>
      <c r="C12433" s="6" t="s">
        <v>166</v>
      </c>
      <c r="D12433">
        <v>70.133038999999997</v>
      </c>
      <c r="E12433" s="6" t="s">
        <v>56</v>
      </c>
      <c r="F12433" s="6" t="s">
        <v>55</v>
      </c>
      <c r="G12433">
        <v>20260723</v>
      </c>
    </row>
    <row r="12434" spans="1:7" x14ac:dyDescent="0.2">
      <c r="A12434" s="6" t="s">
        <v>210</v>
      </c>
      <c r="B12434" s="6" t="s">
        <v>193</v>
      </c>
      <c r="C12434" s="6" t="s">
        <v>166</v>
      </c>
      <c r="D12434">
        <v>271095.11164199997</v>
      </c>
      <c r="E12434" s="6" t="s">
        <v>58</v>
      </c>
      <c r="F12434" s="6" t="s">
        <v>57</v>
      </c>
      <c r="G12434">
        <v>20260723</v>
      </c>
    </row>
    <row r="12435" spans="1:7" x14ac:dyDescent="0.2">
      <c r="A12435" s="6" t="s">
        <v>210</v>
      </c>
      <c r="B12435" s="6" t="s">
        <v>193</v>
      </c>
      <c r="C12435" s="6" t="s">
        <v>166</v>
      </c>
      <c r="D12435">
        <v>6829.0011199999999</v>
      </c>
      <c r="E12435" s="6" t="s">
        <v>60</v>
      </c>
      <c r="F12435" s="6" t="s">
        <v>59</v>
      </c>
      <c r="G12435">
        <v>20260723</v>
      </c>
    </row>
    <row r="12436" spans="1:7" x14ac:dyDescent="0.2">
      <c r="A12436" s="6" t="s">
        <v>210</v>
      </c>
      <c r="B12436" s="6" t="s">
        <v>193</v>
      </c>
      <c r="C12436" s="6" t="s">
        <v>166</v>
      </c>
      <c r="D12436">
        <v>3.6966199999999998</v>
      </c>
      <c r="E12436" s="6" t="s">
        <v>62</v>
      </c>
      <c r="F12436" s="6" t="s">
        <v>61</v>
      </c>
      <c r="G12436">
        <v>20260723</v>
      </c>
    </row>
    <row r="12437" spans="1:7" x14ac:dyDescent="0.2">
      <c r="A12437" s="6" t="s">
        <v>210</v>
      </c>
      <c r="B12437" s="6" t="s">
        <v>193</v>
      </c>
      <c r="C12437" s="6" t="s">
        <v>166</v>
      </c>
      <c r="D12437">
        <v>16.822789</v>
      </c>
      <c r="E12437" s="6" t="s">
        <v>64</v>
      </c>
      <c r="F12437" s="6" t="s">
        <v>63</v>
      </c>
      <c r="G12437">
        <v>20260723</v>
      </c>
    </row>
    <row r="12438" spans="1:7" x14ac:dyDescent="0.2">
      <c r="A12438" s="6" t="s">
        <v>210</v>
      </c>
      <c r="B12438" s="6" t="s">
        <v>193</v>
      </c>
      <c r="C12438" s="6" t="s">
        <v>166</v>
      </c>
      <c r="D12438">
        <v>6808.4817119999998</v>
      </c>
      <c r="E12438" s="6" t="s">
        <v>66</v>
      </c>
      <c r="F12438" s="6" t="s">
        <v>65</v>
      </c>
      <c r="G12438">
        <v>20260723</v>
      </c>
    </row>
    <row r="12439" spans="1:7" x14ac:dyDescent="0.2">
      <c r="A12439" s="6" t="s">
        <v>210</v>
      </c>
      <c r="B12439" s="6" t="s">
        <v>193</v>
      </c>
      <c r="C12439" s="6" t="s">
        <v>166</v>
      </c>
      <c r="D12439">
        <v>72927.050277000002</v>
      </c>
      <c r="E12439" s="6" t="s">
        <v>68</v>
      </c>
      <c r="F12439" s="6" t="s">
        <v>67</v>
      </c>
      <c r="G12439">
        <v>20260723</v>
      </c>
    </row>
    <row r="12440" spans="1:7" x14ac:dyDescent="0.2">
      <c r="A12440" s="6" t="s">
        <v>210</v>
      </c>
      <c r="B12440" s="6" t="s">
        <v>193</v>
      </c>
      <c r="C12440" s="6" t="s">
        <v>166</v>
      </c>
      <c r="D12440">
        <v>36121.777458999997</v>
      </c>
      <c r="E12440" s="6" t="s">
        <v>70</v>
      </c>
      <c r="F12440" s="6" t="s">
        <v>69</v>
      </c>
      <c r="G12440">
        <v>20260723</v>
      </c>
    </row>
    <row r="12441" spans="1:7" x14ac:dyDescent="0.2">
      <c r="A12441" s="6" t="s">
        <v>210</v>
      </c>
      <c r="B12441" s="6" t="s">
        <v>193</v>
      </c>
      <c r="C12441" s="6" t="s">
        <v>166</v>
      </c>
      <c r="D12441">
        <v>35158.075429999997</v>
      </c>
      <c r="E12441" s="6" t="s">
        <v>72</v>
      </c>
      <c r="F12441" s="6" t="s">
        <v>71</v>
      </c>
      <c r="G12441">
        <v>20260723</v>
      </c>
    </row>
    <row r="12442" spans="1:7" x14ac:dyDescent="0.2">
      <c r="A12442" s="6" t="s">
        <v>210</v>
      </c>
      <c r="B12442" s="6" t="s">
        <v>193</v>
      </c>
      <c r="C12442" s="6" t="s">
        <v>166</v>
      </c>
      <c r="D12442">
        <v>963.70202700000004</v>
      </c>
      <c r="E12442" s="6" t="s">
        <v>74</v>
      </c>
      <c r="F12442" s="6" t="s">
        <v>73</v>
      </c>
      <c r="G12442">
        <v>20260723</v>
      </c>
    </row>
    <row r="12443" spans="1:7" x14ac:dyDescent="0.2">
      <c r="A12443" s="6" t="s">
        <v>210</v>
      </c>
      <c r="B12443" s="6" t="s">
        <v>193</v>
      </c>
      <c r="C12443" s="6" t="s">
        <v>166</v>
      </c>
      <c r="D12443">
        <v>31452.522344000001</v>
      </c>
      <c r="E12443" s="6" t="s">
        <v>76</v>
      </c>
      <c r="F12443" s="6" t="s">
        <v>75</v>
      </c>
      <c r="G12443">
        <v>20260723</v>
      </c>
    </row>
    <row r="12444" spans="1:7" x14ac:dyDescent="0.2">
      <c r="A12444" s="6" t="s">
        <v>210</v>
      </c>
      <c r="B12444" s="6" t="s">
        <v>193</v>
      </c>
      <c r="C12444" s="6" t="s">
        <v>166</v>
      </c>
      <c r="D12444">
        <v>960.44968100000006</v>
      </c>
      <c r="E12444" s="6" t="s">
        <v>78</v>
      </c>
      <c r="F12444" s="6" t="s">
        <v>77</v>
      </c>
      <c r="G12444">
        <v>20260723</v>
      </c>
    </row>
    <row r="12445" spans="1:7" x14ac:dyDescent="0.2">
      <c r="A12445" s="6" t="s">
        <v>210</v>
      </c>
      <c r="B12445" s="6" t="s">
        <v>193</v>
      </c>
      <c r="C12445" s="6" t="s">
        <v>166</v>
      </c>
      <c r="D12445">
        <v>30492.072662999999</v>
      </c>
      <c r="E12445" s="6" t="s">
        <v>80</v>
      </c>
      <c r="F12445" s="6" t="s">
        <v>79</v>
      </c>
      <c r="G12445">
        <v>20260723</v>
      </c>
    </row>
    <row r="12446" spans="1:7" x14ac:dyDescent="0.2">
      <c r="A12446" s="6" t="s">
        <v>210</v>
      </c>
      <c r="B12446" s="6" t="s">
        <v>193</v>
      </c>
      <c r="C12446" s="6" t="s">
        <v>166</v>
      </c>
      <c r="D12446">
        <v>5352.7504730000001</v>
      </c>
      <c r="E12446" s="6" t="s">
        <v>82</v>
      </c>
      <c r="F12446" s="6" t="s">
        <v>81</v>
      </c>
      <c r="G12446">
        <v>20260723</v>
      </c>
    </row>
    <row r="12447" spans="1:7" x14ac:dyDescent="0.2">
      <c r="A12447" s="6" t="s">
        <v>210</v>
      </c>
      <c r="B12447" s="6" t="s">
        <v>193</v>
      </c>
      <c r="C12447" s="6" t="s">
        <v>166</v>
      </c>
      <c r="D12447">
        <v>16236.30236</v>
      </c>
      <c r="E12447" s="6" t="s">
        <v>84</v>
      </c>
      <c r="F12447" s="6" t="s">
        <v>83</v>
      </c>
      <c r="G12447">
        <v>20260723</v>
      </c>
    </row>
    <row r="12448" spans="1:7" x14ac:dyDescent="0.2">
      <c r="A12448" s="6" t="s">
        <v>210</v>
      </c>
      <c r="B12448" s="6" t="s">
        <v>193</v>
      </c>
      <c r="C12448" s="6" t="s">
        <v>166</v>
      </c>
      <c r="D12448">
        <v>6965.0458630000003</v>
      </c>
      <c r="E12448" s="6" t="s">
        <v>86</v>
      </c>
      <c r="F12448" s="6" t="s">
        <v>85</v>
      </c>
      <c r="G12448">
        <v>20260723</v>
      </c>
    </row>
    <row r="12449" spans="1:7" x14ac:dyDescent="0.2">
      <c r="A12449" s="6" t="s">
        <v>210</v>
      </c>
      <c r="B12449" s="6" t="s">
        <v>193</v>
      </c>
      <c r="C12449" s="6" t="s">
        <v>166</v>
      </c>
      <c r="D12449">
        <v>5810.4727229999999</v>
      </c>
      <c r="E12449" s="6" t="s">
        <v>88</v>
      </c>
      <c r="F12449" s="6" t="s">
        <v>87</v>
      </c>
      <c r="G12449">
        <v>20260723</v>
      </c>
    </row>
    <row r="12450" spans="1:7" x14ac:dyDescent="0.2">
      <c r="A12450" s="6" t="s">
        <v>210</v>
      </c>
      <c r="B12450" s="6" t="s">
        <v>193</v>
      </c>
      <c r="C12450" s="6" t="s">
        <v>166</v>
      </c>
      <c r="D12450">
        <v>2303.9222490000002</v>
      </c>
      <c r="E12450" s="6" t="s">
        <v>90</v>
      </c>
      <c r="F12450" s="6" t="s">
        <v>89</v>
      </c>
      <c r="G12450">
        <v>20260723</v>
      </c>
    </row>
    <row r="12451" spans="1:7" x14ac:dyDescent="0.2">
      <c r="A12451" s="6" t="s">
        <v>210</v>
      </c>
      <c r="B12451" s="6" t="s">
        <v>193</v>
      </c>
      <c r="C12451" s="6" t="s">
        <v>166</v>
      </c>
      <c r="D12451">
        <v>0</v>
      </c>
      <c r="E12451" s="6" t="s">
        <v>92</v>
      </c>
      <c r="F12451" s="6" t="s">
        <v>91</v>
      </c>
      <c r="G12451">
        <v>20260723</v>
      </c>
    </row>
    <row r="12452" spans="1:7" x14ac:dyDescent="0.2">
      <c r="A12452" s="6" t="s">
        <v>210</v>
      </c>
      <c r="B12452" s="6" t="s">
        <v>193</v>
      </c>
      <c r="C12452" s="6" t="s">
        <v>166</v>
      </c>
      <c r="D12452">
        <v>0</v>
      </c>
      <c r="E12452" s="6" t="s">
        <v>94</v>
      </c>
      <c r="F12452" s="6" t="s">
        <v>93</v>
      </c>
      <c r="G12452">
        <v>20260723</v>
      </c>
    </row>
    <row r="12453" spans="1:7" x14ac:dyDescent="0.2">
      <c r="A12453" s="6" t="s">
        <v>210</v>
      </c>
      <c r="B12453" s="6" t="s">
        <v>193</v>
      </c>
      <c r="C12453" s="6" t="s">
        <v>166</v>
      </c>
      <c r="D12453">
        <v>6130.6397299999999</v>
      </c>
      <c r="E12453" s="6" t="s">
        <v>96</v>
      </c>
      <c r="F12453" s="6" t="s">
        <v>95</v>
      </c>
      <c r="G12453">
        <v>20260723</v>
      </c>
    </row>
    <row r="12454" spans="1:7" x14ac:dyDescent="0.2">
      <c r="A12454" s="6" t="s">
        <v>210</v>
      </c>
      <c r="B12454" s="6" t="s">
        <v>193</v>
      </c>
      <c r="C12454" s="6" t="s">
        <v>166</v>
      </c>
      <c r="D12454">
        <v>2202.0991199999999</v>
      </c>
      <c r="E12454" s="6" t="s">
        <v>98</v>
      </c>
      <c r="F12454" s="6" t="s">
        <v>97</v>
      </c>
      <c r="G12454">
        <v>20260723</v>
      </c>
    </row>
    <row r="12455" spans="1:7" x14ac:dyDescent="0.2">
      <c r="A12455" s="6" t="s">
        <v>210</v>
      </c>
      <c r="B12455" s="6" t="s">
        <v>193</v>
      </c>
      <c r="C12455" s="6" t="s">
        <v>166</v>
      </c>
      <c r="D12455">
        <v>482048.98103600001</v>
      </c>
      <c r="E12455" s="6" t="s">
        <v>100</v>
      </c>
      <c r="F12455" s="6" t="s">
        <v>99</v>
      </c>
      <c r="G12455">
        <v>20260723</v>
      </c>
    </row>
    <row r="12456" spans="1:7" x14ac:dyDescent="0.2">
      <c r="A12456" s="6" t="s">
        <v>210</v>
      </c>
      <c r="B12456" s="6" t="s">
        <v>193</v>
      </c>
      <c r="C12456" s="6" t="s">
        <v>166</v>
      </c>
      <c r="E12456" s="6" t="s">
        <v>102</v>
      </c>
      <c r="F12456" s="6" t="s">
        <v>101</v>
      </c>
      <c r="G12456">
        <v>20260723</v>
      </c>
    </row>
    <row r="12457" spans="1:7" x14ac:dyDescent="0.2">
      <c r="A12457" s="6" t="s">
        <v>210</v>
      </c>
      <c r="B12457" s="6" t="s">
        <v>193</v>
      </c>
      <c r="C12457" s="6" t="s">
        <v>166</v>
      </c>
      <c r="D12457">
        <v>72728.386043999999</v>
      </c>
      <c r="E12457" s="6" t="s">
        <v>167</v>
      </c>
      <c r="F12457" s="6" t="s">
        <v>103</v>
      </c>
      <c r="G12457">
        <v>20260723</v>
      </c>
    </row>
    <row r="12458" spans="1:7" x14ac:dyDescent="0.2">
      <c r="A12458" s="6" t="s">
        <v>210</v>
      </c>
      <c r="B12458" s="6" t="s">
        <v>193</v>
      </c>
      <c r="C12458" s="6" t="s">
        <v>166</v>
      </c>
      <c r="D12458">
        <v>69600.766082999995</v>
      </c>
      <c r="E12458" s="6" t="s">
        <v>168</v>
      </c>
      <c r="F12458" s="6" t="s">
        <v>104</v>
      </c>
      <c r="G12458">
        <v>20260723</v>
      </c>
    </row>
    <row r="12459" spans="1:7" x14ac:dyDescent="0.2">
      <c r="A12459" s="6" t="s">
        <v>210</v>
      </c>
      <c r="B12459" s="6" t="s">
        <v>193</v>
      </c>
      <c r="C12459" s="6" t="s">
        <v>166</v>
      </c>
      <c r="D12459">
        <v>0</v>
      </c>
      <c r="E12459" s="6" t="s">
        <v>106</v>
      </c>
      <c r="F12459" s="6" t="s">
        <v>105</v>
      </c>
      <c r="G12459">
        <v>20260723</v>
      </c>
    </row>
    <row r="12460" spans="1:7" x14ac:dyDescent="0.2">
      <c r="A12460" s="6" t="s">
        <v>210</v>
      </c>
      <c r="B12460" s="6" t="s">
        <v>193</v>
      </c>
      <c r="C12460" s="6" t="s">
        <v>166</v>
      </c>
      <c r="D12460">
        <v>67334.383962000007</v>
      </c>
      <c r="E12460" s="6" t="s">
        <v>108</v>
      </c>
      <c r="F12460" s="6" t="s">
        <v>107</v>
      </c>
      <c r="G12460">
        <v>20260723</v>
      </c>
    </row>
    <row r="12461" spans="1:7" x14ac:dyDescent="0.2">
      <c r="A12461" s="6" t="s">
        <v>210</v>
      </c>
      <c r="B12461" s="6" t="s">
        <v>193</v>
      </c>
      <c r="C12461" s="6" t="s">
        <v>166</v>
      </c>
      <c r="D12461">
        <v>2266.382118</v>
      </c>
      <c r="E12461" s="6" t="s">
        <v>110</v>
      </c>
      <c r="F12461" s="6" t="s">
        <v>109</v>
      </c>
      <c r="G12461">
        <v>20260723</v>
      </c>
    </row>
    <row r="12462" spans="1:7" x14ac:dyDescent="0.2">
      <c r="A12462" s="6" t="s">
        <v>210</v>
      </c>
      <c r="B12462" s="6" t="s">
        <v>193</v>
      </c>
      <c r="C12462" s="6" t="s">
        <v>166</v>
      </c>
      <c r="D12462">
        <v>3127.6199609999999</v>
      </c>
      <c r="E12462" s="6" t="s">
        <v>112</v>
      </c>
      <c r="F12462" s="6" t="s">
        <v>111</v>
      </c>
      <c r="G12462">
        <v>20260723</v>
      </c>
    </row>
    <row r="12463" spans="1:7" x14ac:dyDescent="0.2">
      <c r="A12463" s="6" t="s">
        <v>210</v>
      </c>
      <c r="B12463" s="6" t="s">
        <v>193</v>
      </c>
      <c r="C12463" s="6" t="s">
        <v>166</v>
      </c>
      <c r="D12463">
        <v>0</v>
      </c>
      <c r="E12463" s="6" t="s">
        <v>106</v>
      </c>
      <c r="F12463" s="6" t="s">
        <v>113</v>
      </c>
      <c r="G12463">
        <v>20260723</v>
      </c>
    </row>
    <row r="12464" spans="1:7" x14ac:dyDescent="0.2">
      <c r="A12464" s="6" t="s">
        <v>210</v>
      </c>
      <c r="B12464" s="6" t="s">
        <v>193</v>
      </c>
      <c r="C12464" s="6" t="s">
        <v>166</v>
      </c>
      <c r="D12464">
        <v>3032.453254</v>
      </c>
      <c r="E12464" s="6" t="s">
        <v>108</v>
      </c>
      <c r="F12464" s="6" t="s">
        <v>114</v>
      </c>
      <c r="G12464">
        <v>20260723</v>
      </c>
    </row>
    <row r="12465" spans="1:7" x14ac:dyDescent="0.2">
      <c r="A12465" s="6" t="s">
        <v>210</v>
      </c>
      <c r="B12465" s="6" t="s">
        <v>193</v>
      </c>
      <c r="C12465" s="6" t="s">
        <v>166</v>
      </c>
      <c r="D12465">
        <v>95.166706000000005</v>
      </c>
      <c r="E12465" s="6" t="s">
        <v>110</v>
      </c>
      <c r="F12465" s="6" t="s">
        <v>115</v>
      </c>
      <c r="G12465">
        <v>20260723</v>
      </c>
    </row>
    <row r="12466" spans="1:7" x14ac:dyDescent="0.2">
      <c r="A12466" s="6" t="s">
        <v>210</v>
      </c>
      <c r="B12466" s="6" t="s">
        <v>193</v>
      </c>
      <c r="C12466" s="6" t="s">
        <v>166</v>
      </c>
      <c r="D12466">
        <v>54219.360860000001</v>
      </c>
      <c r="E12466" s="6" t="s">
        <v>117</v>
      </c>
      <c r="F12466" s="6" t="s">
        <v>116</v>
      </c>
      <c r="G12466">
        <v>20260723</v>
      </c>
    </row>
    <row r="12467" spans="1:7" x14ac:dyDescent="0.2">
      <c r="A12467" s="6" t="s">
        <v>210</v>
      </c>
      <c r="B12467" s="6" t="s">
        <v>193</v>
      </c>
      <c r="C12467" s="6" t="s">
        <v>166</v>
      </c>
      <c r="D12467">
        <v>2825.3260740000001</v>
      </c>
      <c r="E12467" s="6" t="s">
        <v>119</v>
      </c>
      <c r="F12467" s="6" t="s">
        <v>118</v>
      </c>
      <c r="G12467">
        <v>20260723</v>
      </c>
    </row>
    <row r="12468" spans="1:7" x14ac:dyDescent="0.2">
      <c r="A12468" s="6" t="s">
        <v>210</v>
      </c>
      <c r="B12468" s="6" t="s">
        <v>193</v>
      </c>
      <c r="C12468" s="6" t="s">
        <v>166</v>
      </c>
      <c r="D12468">
        <v>16.588000000000001</v>
      </c>
      <c r="E12468" s="6" t="s">
        <v>106</v>
      </c>
      <c r="F12468" s="6" t="s">
        <v>120</v>
      </c>
      <c r="G12468">
        <v>20260723</v>
      </c>
    </row>
    <row r="12469" spans="1:7" x14ac:dyDescent="0.2">
      <c r="A12469" s="6" t="s">
        <v>210</v>
      </c>
      <c r="B12469" s="6" t="s">
        <v>193</v>
      </c>
      <c r="C12469" s="6" t="s">
        <v>166</v>
      </c>
      <c r="D12469">
        <v>2252.6286799999998</v>
      </c>
      <c r="E12469" s="6" t="s">
        <v>108</v>
      </c>
      <c r="F12469" s="6" t="s">
        <v>121</v>
      </c>
      <c r="G12469">
        <v>20260723</v>
      </c>
    </row>
    <row r="12470" spans="1:7" x14ac:dyDescent="0.2">
      <c r="A12470" s="6" t="s">
        <v>210</v>
      </c>
      <c r="B12470" s="6" t="s">
        <v>193</v>
      </c>
      <c r="C12470" s="6" t="s">
        <v>166</v>
      </c>
      <c r="D12470">
        <v>556.10939499999995</v>
      </c>
      <c r="E12470" s="6" t="s">
        <v>110</v>
      </c>
      <c r="F12470" s="6" t="s">
        <v>122</v>
      </c>
      <c r="G12470">
        <v>20260723</v>
      </c>
    </row>
    <row r="12471" spans="1:7" x14ac:dyDescent="0.2">
      <c r="A12471" s="6" t="s">
        <v>210</v>
      </c>
      <c r="B12471" s="6" t="s">
        <v>193</v>
      </c>
      <c r="C12471" s="6" t="s">
        <v>166</v>
      </c>
      <c r="D12471">
        <v>51394.034785000003</v>
      </c>
      <c r="E12471" s="6" t="s">
        <v>169</v>
      </c>
      <c r="F12471" s="6" t="s">
        <v>123</v>
      </c>
      <c r="G12471">
        <v>20260723</v>
      </c>
    </row>
    <row r="12472" spans="1:7" x14ac:dyDescent="0.2">
      <c r="A12472" s="6" t="s">
        <v>210</v>
      </c>
      <c r="B12472" s="6" t="s">
        <v>193</v>
      </c>
      <c r="C12472" s="6" t="s">
        <v>166</v>
      </c>
      <c r="D12472">
        <v>7839.642202</v>
      </c>
      <c r="E12472" s="6" t="s">
        <v>106</v>
      </c>
      <c r="F12472" s="6" t="s">
        <v>124</v>
      </c>
      <c r="G12472">
        <v>20260723</v>
      </c>
    </row>
    <row r="12473" spans="1:7" x14ac:dyDescent="0.2">
      <c r="A12473" s="6" t="s">
        <v>210</v>
      </c>
      <c r="B12473" s="6" t="s">
        <v>193</v>
      </c>
      <c r="C12473" s="6" t="s">
        <v>166</v>
      </c>
      <c r="D12473">
        <v>40042.177982000001</v>
      </c>
      <c r="E12473" s="6" t="s">
        <v>108</v>
      </c>
      <c r="F12473" s="6" t="s">
        <v>125</v>
      </c>
      <c r="G12473">
        <v>20260723</v>
      </c>
    </row>
    <row r="12474" spans="1:7" x14ac:dyDescent="0.2">
      <c r="A12474" s="6" t="s">
        <v>210</v>
      </c>
      <c r="B12474" s="6" t="s">
        <v>193</v>
      </c>
      <c r="C12474" s="6" t="s">
        <v>166</v>
      </c>
      <c r="D12474">
        <v>3512.214602</v>
      </c>
      <c r="E12474" s="6" t="s">
        <v>110</v>
      </c>
      <c r="F12474" s="6" t="s">
        <v>126</v>
      </c>
      <c r="G12474">
        <v>20260723</v>
      </c>
    </row>
    <row r="12475" spans="1:7" x14ac:dyDescent="0.2">
      <c r="A12475" s="6" t="s">
        <v>210</v>
      </c>
      <c r="B12475" s="6" t="s">
        <v>193</v>
      </c>
      <c r="C12475" s="6" t="s">
        <v>166</v>
      </c>
      <c r="D12475">
        <v>268577.36974200001</v>
      </c>
      <c r="E12475" s="6" t="s">
        <v>170</v>
      </c>
      <c r="F12475" s="6" t="s">
        <v>127</v>
      </c>
      <c r="G12475">
        <v>20260723</v>
      </c>
    </row>
    <row r="12476" spans="1:7" x14ac:dyDescent="0.2">
      <c r="A12476" s="6" t="s">
        <v>210</v>
      </c>
      <c r="B12476" s="6" t="s">
        <v>193</v>
      </c>
      <c r="C12476" s="6" t="s">
        <v>166</v>
      </c>
      <c r="D12476">
        <v>203986.96094600001</v>
      </c>
      <c r="E12476" s="6" t="s">
        <v>106</v>
      </c>
      <c r="F12476" s="6" t="s">
        <v>128</v>
      </c>
      <c r="G12476">
        <v>20260723</v>
      </c>
    </row>
    <row r="12477" spans="1:7" x14ac:dyDescent="0.2">
      <c r="A12477" s="6" t="s">
        <v>210</v>
      </c>
      <c r="B12477" s="6" t="s">
        <v>193</v>
      </c>
      <c r="C12477" s="6" t="s">
        <v>166</v>
      </c>
      <c r="D12477">
        <v>62883.821798999998</v>
      </c>
      <c r="E12477" s="6" t="s">
        <v>108</v>
      </c>
      <c r="F12477" s="6" t="s">
        <v>129</v>
      </c>
      <c r="G12477">
        <v>20260723</v>
      </c>
    </row>
    <row r="12478" spans="1:7" x14ac:dyDescent="0.2">
      <c r="A12478" s="6" t="s">
        <v>210</v>
      </c>
      <c r="B12478" s="6" t="s">
        <v>193</v>
      </c>
      <c r="C12478" s="6" t="s">
        <v>166</v>
      </c>
      <c r="D12478">
        <v>1706.586998</v>
      </c>
      <c r="E12478" s="6" t="s">
        <v>110</v>
      </c>
      <c r="F12478" s="6" t="s">
        <v>130</v>
      </c>
      <c r="G12478">
        <v>20260723</v>
      </c>
    </row>
    <row r="12479" spans="1:7" x14ac:dyDescent="0.2">
      <c r="A12479" s="6" t="s">
        <v>210</v>
      </c>
      <c r="B12479" s="6" t="s">
        <v>193</v>
      </c>
      <c r="C12479" s="6" t="s">
        <v>166</v>
      </c>
      <c r="E12479" s="6" t="s">
        <v>132</v>
      </c>
      <c r="F12479" s="6" t="s">
        <v>131</v>
      </c>
      <c r="G12479">
        <v>20260723</v>
      </c>
    </row>
    <row r="12480" spans="1:7" x14ac:dyDescent="0.2">
      <c r="A12480" s="6" t="s">
        <v>210</v>
      </c>
      <c r="B12480" s="6" t="s">
        <v>193</v>
      </c>
      <c r="C12480" s="6" t="s">
        <v>166</v>
      </c>
      <c r="D12480">
        <v>4.1028169999999999</v>
      </c>
      <c r="E12480" s="6" t="s">
        <v>134</v>
      </c>
      <c r="F12480" s="6" t="s">
        <v>133</v>
      </c>
      <c r="G12480">
        <v>20260723</v>
      </c>
    </row>
    <row r="12481" spans="1:7" x14ac:dyDescent="0.2">
      <c r="A12481" s="6" t="s">
        <v>210</v>
      </c>
      <c r="B12481" s="6" t="s">
        <v>193</v>
      </c>
      <c r="C12481" s="6" t="s">
        <v>166</v>
      </c>
      <c r="D12481">
        <v>650.61954200000002</v>
      </c>
      <c r="E12481" s="6" t="s">
        <v>136</v>
      </c>
      <c r="F12481" s="6" t="s">
        <v>135</v>
      </c>
      <c r="G12481">
        <v>20260723</v>
      </c>
    </row>
    <row r="12482" spans="1:7" x14ac:dyDescent="0.2">
      <c r="A12482" s="6" t="s">
        <v>210</v>
      </c>
      <c r="B12482" s="6" t="s">
        <v>193</v>
      </c>
      <c r="C12482" s="6" t="s">
        <v>166</v>
      </c>
      <c r="D12482">
        <v>44.348838000000001</v>
      </c>
      <c r="E12482" s="6" t="s">
        <v>138</v>
      </c>
      <c r="F12482" s="6" t="s">
        <v>137</v>
      </c>
      <c r="G12482">
        <v>20260723</v>
      </c>
    </row>
    <row r="12483" spans="1:7" x14ac:dyDescent="0.2">
      <c r="A12483" s="6" t="s">
        <v>210</v>
      </c>
      <c r="B12483" s="6" t="s">
        <v>193</v>
      </c>
      <c r="C12483" s="6" t="s">
        <v>166</v>
      </c>
      <c r="D12483">
        <v>9374.9015600000002</v>
      </c>
      <c r="E12483" s="6" t="s">
        <v>140</v>
      </c>
      <c r="F12483" s="6" t="s">
        <v>139</v>
      </c>
      <c r="G12483">
        <v>20260723</v>
      </c>
    </row>
    <row r="12484" spans="1:7" x14ac:dyDescent="0.2">
      <c r="A12484" s="6" t="s">
        <v>210</v>
      </c>
      <c r="B12484" s="6" t="s">
        <v>193</v>
      </c>
      <c r="C12484" s="6" t="s">
        <v>166</v>
      </c>
      <c r="D12484">
        <v>1938.4583130000001</v>
      </c>
      <c r="E12484" s="6" t="s">
        <v>142</v>
      </c>
      <c r="F12484" s="6" t="s">
        <v>141</v>
      </c>
      <c r="G12484">
        <v>20260723</v>
      </c>
    </row>
    <row r="12485" spans="1:7" x14ac:dyDescent="0.2">
      <c r="A12485" s="6" t="s">
        <v>210</v>
      </c>
      <c r="B12485" s="6" t="s">
        <v>193</v>
      </c>
      <c r="C12485" s="6" t="s">
        <v>166</v>
      </c>
      <c r="D12485">
        <v>3322.8181930000001</v>
      </c>
      <c r="E12485" s="6" t="s">
        <v>52</v>
      </c>
      <c r="F12485" s="6" t="s">
        <v>143</v>
      </c>
      <c r="G12485">
        <v>20260723</v>
      </c>
    </row>
    <row r="12486" spans="1:7" x14ac:dyDescent="0.2">
      <c r="A12486" s="6" t="s">
        <v>210</v>
      </c>
      <c r="B12486" s="6" t="s">
        <v>193</v>
      </c>
      <c r="C12486" s="6" t="s">
        <v>166</v>
      </c>
      <c r="D12486">
        <v>780.35524199999998</v>
      </c>
      <c r="E12486" s="6" t="s">
        <v>145</v>
      </c>
      <c r="F12486" s="6" t="s">
        <v>144</v>
      </c>
      <c r="G12486">
        <v>20260723</v>
      </c>
    </row>
    <row r="12487" spans="1:7" x14ac:dyDescent="0.2">
      <c r="A12487" s="6" t="s">
        <v>210</v>
      </c>
      <c r="B12487" s="6" t="s">
        <v>193</v>
      </c>
      <c r="C12487" s="6" t="s">
        <v>166</v>
      </c>
      <c r="D12487">
        <v>1244.073441</v>
      </c>
      <c r="E12487" s="6" t="s">
        <v>147</v>
      </c>
      <c r="F12487" s="6" t="s">
        <v>146</v>
      </c>
      <c r="G12487">
        <v>20260723</v>
      </c>
    </row>
    <row r="12488" spans="1:7" x14ac:dyDescent="0.2">
      <c r="A12488" s="6" t="s">
        <v>210</v>
      </c>
      <c r="B12488" s="6" t="s">
        <v>193</v>
      </c>
      <c r="C12488" s="6" t="s">
        <v>166</v>
      </c>
      <c r="D12488">
        <v>6002.955618</v>
      </c>
      <c r="E12488" s="6" t="s">
        <v>149</v>
      </c>
      <c r="F12488" s="6" t="s">
        <v>148</v>
      </c>
      <c r="G12488">
        <v>20260723</v>
      </c>
    </row>
    <row r="12489" spans="1:7" x14ac:dyDescent="0.2">
      <c r="A12489" s="6" t="s">
        <v>210</v>
      </c>
      <c r="B12489" s="6" t="s">
        <v>193</v>
      </c>
      <c r="C12489" s="6" t="s">
        <v>166</v>
      </c>
      <c r="D12489">
        <v>5975.0495229999997</v>
      </c>
      <c r="E12489" s="6" t="s">
        <v>151</v>
      </c>
      <c r="F12489" s="6" t="s">
        <v>150</v>
      </c>
      <c r="G12489">
        <v>20260723</v>
      </c>
    </row>
    <row r="12490" spans="1:7" x14ac:dyDescent="0.2">
      <c r="A12490" s="6" t="s">
        <v>210</v>
      </c>
      <c r="B12490" s="6" t="s">
        <v>193</v>
      </c>
      <c r="C12490" s="6" t="s">
        <v>166</v>
      </c>
      <c r="D12490">
        <v>3231.3637010000002</v>
      </c>
      <c r="E12490" s="6" t="s">
        <v>153</v>
      </c>
      <c r="F12490" s="6" t="s">
        <v>152</v>
      </c>
      <c r="G12490">
        <v>20260723</v>
      </c>
    </row>
    <row r="12491" spans="1:7" x14ac:dyDescent="0.2">
      <c r="A12491" s="6" t="s">
        <v>210</v>
      </c>
      <c r="B12491" s="6" t="s">
        <v>193</v>
      </c>
      <c r="C12491" s="6" t="s">
        <v>166</v>
      </c>
      <c r="D12491">
        <v>1635.1917780000001</v>
      </c>
      <c r="E12491" s="6" t="s">
        <v>155</v>
      </c>
      <c r="F12491" s="6" t="s">
        <v>154</v>
      </c>
      <c r="G12491">
        <v>20260723</v>
      </c>
    </row>
    <row r="12492" spans="1:7" x14ac:dyDescent="0.2">
      <c r="A12492" s="6" t="s">
        <v>210</v>
      </c>
      <c r="B12492" s="6" t="s">
        <v>193</v>
      </c>
      <c r="C12492" s="6" t="s">
        <v>166</v>
      </c>
      <c r="D12492">
        <v>0</v>
      </c>
      <c r="E12492" s="6" t="s">
        <v>157</v>
      </c>
      <c r="F12492" s="6" t="s">
        <v>156</v>
      </c>
      <c r="G12492">
        <v>20260723</v>
      </c>
    </row>
    <row r="12493" spans="1:7" x14ac:dyDescent="0.2">
      <c r="A12493" s="6" t="s">
        <v>210</v>
      </c>
      <c r="B12493" s="6" t="s">
        <v>193</v>
      </c>
      <c r="C12493" s="6" t="s">
        <v>166</v>
      </c>
      <c r="D12493">
        <v>1635.1917780000001</v>
      </c>
      <c r="E12493" s="6" t="s">
        <v>159</v>
      </c>
      <c r="F12493" s="6" t="s">
        <v>158</v>
      </c>
      <c r="G12493">
        <v>20260723</v>
      </c>
    </row>
    <row r="12494" spans="1:7" x14ac:dyDescent="0.2">
      <c r="A12494" s="6" t="s">
        <v>210</v>
      </c>
      <c r="B12494" s="6" t="s">
        <v>193</v>
      </c>
      <c r="C12494" s="6" t="s">
        <v>166</v>
      </c>
      <c r="D12494">
        <v>1465.4129459999999</v>
      </c>
      <c r="E12494" s="6" t="s">
        <v>161</v>
      </c>
      <c r="F12494" s="6" t="s">
        <v>160</v>
      </c>
      <c r="G12494">
        <v>20260723</v>
      </c>
    </row>
    <row r="12495" spans="1:7" x14ac:dyDescent="0.2">
      <c r="A12495" s="6" t="s">
        <v>210</v>
      </c>
      <c r="B12495" s="6" t="s">
        <v>193</v>
      </c>
      <c r="C12495" s="6" t="s">
        <v>166</v>
      </c>
      <c r="D12495">
        <v>431194.76770000003</v>
      </c>
      <c r="E12495" s="6" t="s">
        <v>163</v>
      </c>
      <c r="F12495" s="6" t="s">
        <v>162</v>
      </c>
      <c r="G12495">
        <v>20260723</v>
      </c>
    </row>
    <row r="12496" spans="1:7" x14ac:dyDescent="0.2">
      <c r="A12496" s="6" t="s">
        <v>210</v>
      </c>
      <c r="B12496" s="6" t="s">
        <v>193</v>
      </c>
      <c r="C12496" s="6" t="s">
        <v>166</v>
      </c>
      <c r="D12496">
        <v>50854.212878999999</v>
      </c>
      <c r="E12496" s="6" t="s">
        <v>165</v>
      </c>
      <c r="F12496" s="6" t="s">
        <v>164</v>
      </c>
      <c r="G12496">
        <v>20260723</v>
      </c>
    </row>
    <row r="12497" spans="1:7" x14ac:dyDescent="0.2">
      <c r="A12497" s="6" t="s">
        <v>210</v>
      </c>
      <c r="B12497" s="6" t="s">
        <v>194</v>
      </c>
      <c r="C12497" s="6" t="s">
        <v>166</v>
      </c>
      <c r="E12497" s="6" t="s">
        <v>12</v>
      </c>
      <c r="F12497" s="6" t="s">
        <v>11</v>
      </c>
      <c r="G12497">
        <v>20260723</v>
      </c>
    </row>
    <row r="12498" spans="1:7" x14ac:dyDescent="0.2">
      <c r="A12498" s="6" t="s">
        <v>210</v>
      </c>
      <c r="B12498" s="6" t="s">
        <v>194</v>
      </c>
      <c r="C12498" s="6" t="s">
        <v>166</v>
      </c>
      <c r="E12498" s="6" t="s">
        <v>16</v>
      </c>
      <c r="F12498" s="6" t="s">
        <v>15</v>
      </c>
      <c r="G12498">
        <v>20260723</v>
      </c>
    </row>
    <row r="12499" spans="1:7" x14ac:dyDescent="0.2">
      <c r="A12499" s="6" t="s">
        <v>210</v>
      </c>
      <c r="B12499" s="6" t="s">
        <v>194</v>
      </c>
      <c r="C12499" s="6" t="s">
        <v>166</v>
      </c>
      <c r="E12499" s="6" t="s">
        <v>18</v>
      </c>
      <c r="F12499" s="6" t="s">
        <v>17</v>
      </c>
      <c r="G12499">
        <v>20260723</v>
      </c>
    </row>
    <row r="12500" spans="1:7" x14ac:dyDescent="0.2">
      <c r="A12500" s="6" t="s">
        <v>210</v>
      </c>
      <c r="B12500" s="6" t="s">
        <v>194</v>
      </c>
      <c r="C12500" s="6" t="s">
        <v>166</v>
      </c>
      <c r="D12500">
        <v>0.880907</v>
      </c>
      <c r="E12500" s="6" t="s">
        <v>20</v>
      </c>
      <c r="F12500" s="6" t="s">
        <v>19</v>
      </c>
      <c r="G12500">
        <v>20260723</v>
      </c>
    </row>
    <row r="12501" spans="1:7" x14ac:dyDescent="0.2">
      <c r="A12501" s="6" t="s">
        <v>210</v>
      </c>
      <c r="B12501" s="6" t="s">
        <v>194</v>
      </c>
      <c r="C12501" s="6" t="s">
        <v>166</v>
      </c>
      <c r="D12501">
        <v>501.356785</v>
      </c>
      <c r="E12501" s="6" t="s">
        <v>22</v>
      </c>
      <c r="F12501" s="6" t="s">
        <v>21</v>
      </c>
      <c r="G12501">
        <v>20260723</v>
      </c>
    </row>
    <row r="12502" spans="1:7" x14ac:dyDescent="0.2">
      <c r="A12502" s="6" t="s">
        <v>210</v>
      </c>
      <c r="B12502" s="6" t="s">
        <v>194</v>
      </c>
      <c r="C12502" s="6" t="s">
        <v>166</v>
      </c>
      <c r="D12502">
        <v>126.979101</v>
      </c>
      <c r="E12502" s="6" t="s">
        <v>24</v>
      </c>
      <c r="F12502" s="6" t="s">
        <v>23</v>
      </c>
      <c r="G12502">
        <v>20260723</v>
      </c>
    </row>
    <row r="12503" spans="1:7" x14ac:dyDescent="0.2">
      <c r="A12503" s="6" t="s">
        <v>210</v>
      </c>
      <c r="B12503" s="6" t="s">
        <v>194</v>
      </c>
      <c r="C12503" s="6" t="s">
        <v>166</v>
      </c>
      <c r="D12503">
        <v>567.56226200000003</v>
      </c>
      <c r="E12503" s="6" t="s">
        <v>26</v>
      </c>
      <c r="F12503" s="6" t="s">
        <v>25</v>
      </c>
      <c r="G12503">
        <v>20260723</v>
      </c>
    </row>
    <row r="12504" spans="1:7" x14ac:dyDescent="0.2">
      <c r="A12504" s="6" t="s">
        <v>210</v>
      </c>
      <c r="B12504" s="6" t="s">
        <v>194</v>
      </c>
      <c r="C12504" s="6" t="s">
        <v>166</v>
      </c>
      <c r="D12504">
        <v>90866.278911000001</v>
      </c>
      <c r="E12504" s="6" t="s">
        <v>28</v>
      </c>
      <c r="F12504" s="6" t="s">
        <v>27</v>
      </c>
      <c r="G12504">
        <v>20260723</v>
      </c>
    </row>
    <row r="12505" spans="1:7" x14ac:dyDescent="0.2">
      <c r="A12505" s="6" t="s">
        <v>210</v>
      </c>
      <c r="B12505" s="6" t="s">
        <v>194</v>
      </c>
      <c r="C12505" s="6" t="s">
        <v>166</v>
      </c>
      <c r="D12505">
        <v>197.94457299999999</v>
      </c>
      <c r="E12505" s="6" t="s">
        <v>30</v>
      </c>
      <c r="F12505" s="6" t="s">
        <v>29</v>
      </c>
      <c r="G12505">
        <v>20260723</v>
      </c>
    </row>
    <row r="12506" spans="1:7" x14ac:dyDescent="0.2">
      <c r="A12506" s="6" t="s">
        <v>210</v>
      </c>
      <c r="B12506" s="6" t="s">
        <v>194</v>
      </c>
      <c r="C12506" s="6" t="s">
        <v>166</v>
      </c>
      <c r="D12506">
        <v>5663.1922919999997</v>
      </c>
      <c r="E12506" s="6" t="s">
        <v>32</v>
      </c>
      <c r="F12506" s="6" t="s">
        <v>31</v>
      </c>
      <c r="G12506">
        <v>20260723</v>
      </c>
    </row>
    <row r="12507" spans="1:7" x14ac:dyDescent="0.2">
      <c r="A12507" s="6" t="s">
        <v>210</v>
      </c>
      <c r="B12507" s="6" t="s">
        <v>194</v>
      </c>
      <c r="C12507" s="6" t="s">
        <v>166</v>
      </c>
      <c r="D12507">
        <v>3603.999296</v>
      </c>
      <c r="E12507" s="6" t="s">
        <v>34</v>
      </c>
      <c r="F12507" s="6" t="s">
        <v>33</v>
      </c>
      <c r="G12507">
        <v>20260723</v>
      </c>
    </row>
    <row r="12508" spans="1:7" x14ac:dyDescent="0.2">
      <c r="A12508" s="6" t="s">
        <v>210</v>
      </c>
      <c r="B12508" s="6" t="s">
        <v>194</v>
      </c>
      <c r="C12508" s="6" t="s">
        <v>166</v>
      </c>
      <c r="D12508">
        <v>3555.8651850000001</v>
      </c>
      <c r="E12508" s="6" t="s">
        <v>36</v>
      </c>
      <c r="F12508" s="6" t="s">
        <v>35</v>
      </c>
      <c r="G12508">
        <v>20260723</v>
      </c>
    </row>
    <row r="12509" spans="1:7" x14ac:dyDescent="0.2">
      <c r="A12509" s="6" t="s">
        <v>210</v>
      </c>
      <c r="B12509" s="6" t="s">
        <v>194</v>
      </c>
      <c r="C12509" s="6" t="s">
        <v>166</v>
      </c>
      <c r="D12509">
        <v>48.134110999999997</v>
      </c>
      <c r="E12509" s="6" t="s">
        <v>38</v>
      </c>
      <c r="F12509" s="6" t="s">
        <v>37</v>
      </c>
      <c r="G12509">
        <v>20260723</v>
      </c>
    </row>
    <row r="12510" spans="1:7" x14ac:dyDescent="0.2">
      <c r="A12510" s="6" t="s">
        <v>210</v>
      </c>
      <c r="B12510" s="6" t="s">
        <v>194</v>
      </c>
      <c r="C12510" s="6" t="s">
        <v>166</v>
      </c>
      <c r="D12510">
        <v>64624.456141000002</v>
      </c>
      <c r="E12510" s="6" t="s">
        <v>40</v>
      </c>
      <c r="F12510" s="6" t="s">
        <v>39</v>
      </c>
      <c r="G12510">
        <v>20260723</v>
      </c>
    </row>
    <row r="12511" spans="1:7" x14ac:dyDescent="0.2">
      <c r="A12511" s="6" t="s">
        <v>210</v>
      </c>
      <c r="B12511" s="6" t="s">
        <v>194</v>
      </c>
      <c r="C12511" s="6" t="s">
        <v>166</v>
      </c>
      <c r="D12511">
        <v>26541.320403000002</v>
      </c>
      <c r="E12511" s="6" t="s">
        <v>42</v>
      </c>
      <c r="F12511" s="6" t="s">
        <v>41</v>
      </c>
      <c r="G12511">
        <v>20260723</v>
      </c>
    </row>
    <row r="12512" spans="1:7" x14ac:dyDescent="0.2">
      <c r="A12512" s="6" t="s">
        <v>210</v>
      </c>
      <c r="B12512" s="6" t="s">
        <v>194</v>
      </c>
      <c r="C12512" s="6" t="s">
        <v>166</v>
      </c>
      <c r="D12512">
        <v>35221.343365000001</v>
      </c>
      <c r="E12512" s="6" t="s">
        <v>44</v>
      </c>
      <c r="F12512" s="6" t="s">
        <v>43</v>
      </c>
      <c r="G12512">
        <v>20260723</v>
      </c>
    </row>
    <row r="12513" spans="1:7" x14ac:dyDescent="0.2">
      <c r="A12513" s="6" t="s">
        <v>210</v>
      </c>
      <c r="B12513" s="6" t="s">
        <v>194</v>
      </c>
      <c r="C12513" s="6" t="s">
        <v>166</v>
      </c>
      <c r="D12513">
        <v>94.898999000000003</v>
      </c>
      <c r="E12513" s="6" t="s">
        <v>46</v>
      </c>
      <c r="F12513" s="6" t="s">
        <v>45</v>
      </c>
      <c r="G12513">
        <v>20260723</v>
      </c>
    </row>
    <row r="12514" spans="1:7" x14ac:dyDescent="0.2">
      <c r="A12514" s="6" t="s">
        <v>210</v>
      </c>
      <c r="B12514" s="6" t="s">
        <v>194</v>
      </c>
      <c r="C12514" s="6" t="s">
        <v>166</v>
      </c>
      <c r="D12514">
        <v>2766.8933750000001</v>
      </c>
      <c r="E12514" s="6" t="s">
        <v>48</v>
      </c>
      <c r="F12514" s="6" t="s">
        <v>47</v>
      </c>
      <c r="G12514">
        <v>20260723</v>
      </c>
    </row>
    <row r="12515" spans="1:7" x14ac:dyDescent="0.2">
      <c r="A12515" s="6" t="s">
        <v>210</v>
      </c>
      <c r="B12515" s="6" t="s">
        <v>194</v>
      </c>
      <c r="C12515" s="6" t="s">
        <v>166</v>
      </c>
      <c r="D12515">
        <v>11303.71888</v>
      </c>
      <c r="E12515" s="6" t="s">
        <v>50</v>
      </c>
      <c r="F12515" s="6" t="s">
        <v>49</v>
      </c>
      <c r="G12515">
        <v>20260723</v>
      </c>
    </row>
    <row r="12516" spans="1:7" x14ac:dyDescent="0.2">
      <c r="A12516" s="6" t="s">
        <v>210</v>
      </c>
      <c r="B12516" s="6" t="s">
        <v>194</v>
      </c>
      <c r="C12516" s="6" t="s">
        <v>166</v>
      </c>
      <c r="D12516">
        <v>1170.8733139999999</v>
      </c>
      <c r="E12516" s="6" t="s">
        <v>52</v>
      </c>
      <c r="F12516" s="6" t="s">
        <v>51</v>
      </c>
      <c r="G12516">
        <v>20260723</v>
      </c>
    </row>
    <row r="12517" spans="1:7" x14ac:dyDescent="0.2">
      <c r="A12517" s="6" t="s">
        <v>210</v>
      </c>
      <c r="B12517" s="6" t="s">
        <v>194</v>
      </c>
      <c r="C12517" s="6" t="s">
        <v>166</v>
      </c>
      <c r="D12517">
        <v>4229.7339270000002</v>
      </c>
      <c r="E12517" s="6" t="s">
        <v>54</v>
      </c>
      <c r="F12517" s="6" t="s">
        <v>53</v>
      </c>
      <c r="G12517">
        <v>20260723</v>
      </c>
    </row>
    <row r="12518" spans="1:7" x14ac:dyDescent="0.2">
      <c r="A12518" s="6" t="s">
        <v>210</v>
      </c>
      <c r="B12518" s="6" t="s">
        <v>194</v>
      </c>
      <c r="C12518" s="6" t="s">
        <v>166</v>
      </c>
      <c r="D12518">
        <v>72.360487000000006</v>
      </c>
      <c r="E12518" s="6" t="s">
        <v>56</v>
      </c>
      <c r="F12518" s="6" t="s">
        <v>55</v>
      </c>
      <c r="G12518">
        <v>20260723</v>
      </c>
    </row>
    <row r="12519" spans="1:7" x14ac:dyDescent="0.2">
      <c r="A12519" s="6" t="s">
        <v>210</v>
      </c>
      <c r="B12519" s="6" t="s">
        <v>194</v>
      </c>
      <c r="C12519" s="6" t="s">
        <v>166</v>
      </c>
      <c r="D12519">
        <v>314786.80788099999</v>
      </c>
      <c r="E12519" s="6" t="s">
        <v>58</v>
      </c>
      <c r="F12519" s="6" t="s">
        <v>57</v>
      </c>
      <c r="G12519">
        <v>20260723</v>
      </c>
    </row>
    <row r="12520" spans="1:7" x14ac:dyDescent="0.2">
      <c r="A12520" s="6" t="s">
        <v>210</v>
      </c>
      <c r="B12520" s="6" t="s">
        <v>194</v>
      </c>
      <c r="C12520" s="6" t="s">
        <v>166</v>
      </c>
      <c r="D12520">
        <v>5232.3889289999997</v>
      </c>
      <c r="E12520" s="6" t="s">
        <v>60</v>
      </c>
      <c r="F12520" s="6" t="s">
        <v>59</v>
      </c>
      <c r="G12520">
        <v>20260723</v>
      </c>
    </row>
    <row r="12521" spans="1:7" x14ac:dyDescent="0.2">
      <c r="A12521" s="6" t="s">
        <v>210</v>
      </c>
      <c r="B12521" s="6" t="s">
        <v>194</v>
      </c>
      <c r="C12521" s="6" t="s">
        <v>166</v>
      </c>
      <c r="D12521">
        <v>7.3677609999999998</v>
      </c>
      <c r="E12521" s="6" t="s">
        <v>62</v>
      </c>
      <c r="F12521" s="6" t="s">
        <v>61</v>
      </c>
      <c r="G12521">
        <v>20260723</v>
      </c>
    </row>
    <row r="12522" spans="1:7" x14ac:dyDescent="0.2">
      <c r="A12522" s="6" t="s">
        <v>210</v>
      </c>
      <c r="B12522" s="6" t="s">
        <v>194</v>
      </c>
      <c r="C12522" s="6" t="s">
        <v>166</v>
      </c>
      <c r="D12522">
        <v>49.579855999999999</v>
      </c>
      <c r="E12522" s="6" t="s">
        <v>64</v>
      </c>
      <c r="F12522" s="6" t="s">
        <v>63</v>
      </c>
      <c r="G12522">
        <v>20260723</v>
      </c>
    </row>
    <row r="12523" spans="1:7" x14ac:dyDescent="0.2">
      <c r="A12523" s="6" t="s">
        <v>210</v>
      </c>
      <c r="B12523" s="6" t="s">
        <v>194</v>
      </c>
      <c r="C12523" s="6" t="s">
        <v>166</v>
      </c>
      <c r="D12523">
        <v>5175.4413119999999</v>
      </c>
      <c r="E12523" s="6" t="s">
        <v>66</v>
      </c>
      <c r="F12523" s="6" t="s">
        <v>65</v>
      </c>
      <c r="G12523">
        <v>20260723</v>
      </c>
    </row>
    <row r="12524" spans="1:7" x14ac:dyDescent="0.2">
      <c r="A12524" s="6" t="s">
        <v>210</v>
      </c>
      <c r="B12524" s="6" t="s">
        <v>194</v>
      </c>
      <c r="C12524" s="6" t="s">
        <v>166</v>
      </c>
      <c r="D12524">
        <v>67204.815415999998</v>
      </c>
      <c r="E12524" s="6" t="s">
        <v>68</v>
      </c>
      <c r="F12524" s="6" t="s">
        <v>67</v>
      </c>
      <c r="G12524">
        <v>20260723</v>
      </c>
    </row>
    <row r="12525" spans="1:7" x14ac:dyDescent="0.2">
      <c r="A12525" s="6" t="s">
        <v>210</v>
      </c>
      <c r="B12525" s="6" t="s">
        <v>194</v>
      </c>
      <c r="C12525" s="6" t="s">
        <v>166</v>
      </c>
      <c r="D12525">
        <v>31650.746730999999</v>
      </c>
      <c r="E12525" s="6" t="s">
        <v>70</v>
      </c>
      <c r="F12525" s="6" t="s">
        <v>69</v>
      </c>
      <c r="G12525">
        <v>20260723</v>
      </c>
    </row>
    <row r="12526" spans="1:7" x14ac:dyDescent="0.2">
      <c r="A12526" s="6" t="s">
        <v>210</v>
      </c>
      <c r="B12526" s="6" t="s">
        <v>194</v>
      </c>
      <c r="C12526" s="6" t="s">
        <v>166</v>
      </c>
      <c r="D12526">
        <v>30999.517884000001</v>
      </c>
      <c r="E12526" s="6" t="s">
        <v>72</v>
      </c>
      <c r="F12526" s="6" t="s">
        <v>71</v>
      </c>
      <c r="G12526">
        <v>20260723</v>
      </c>
    </row>
    <row r="12527" spans="1:7" x14ac:dyDescent="0.2">
      <c r="A12527" s="6" t="s">
        <v>210</v>
      </c>
      <c r="B12527" s="6" t="s">
        <v>194</v>
      </c>
      <c r="C12527" s="6" t="s">
        <v>166</v>
      </c>
      <c r="D12527">
        <v>651.22884899999997</v>
      </c>
      <c r="E12527" s="6" t="s">
        <v>74</v>
      </c>
      <c r="F12527" s="6" t="s">
        <v>73</v>
      </c>
      <c r="G12527">
        <v>20260723</v>
      </c>
    </row>
    <row r="12528" spans="1:7" x14ac:dyDescent="0.2">
      <c r="A12528" s="6" t="s">
        <v>210</v>
      </c>
      <c r="B12528" s="6" t="s">
        <v>194</v>
      </c>
      <c r="C12528" s="6" t="s">
        <v>166</v>
      </c>
      <c r="D12528">
        <v>32627.957351000001</v>
      </c>
      <c r="E12528" s="6" t="s">
        <v>76</v>
      </c>
      <c r="F12528" s="6" t="s">
        <v>75</v>
      </c>
      <c r="G12528">
        <v>20260723</v>
      </c>
    </row>
    <row r="12529" spans="1:7" x14ac:dyDescent="0.2">
      <c r="A12529" s="6" t="s">
        <v>210</v>
      </c>
      <c r="B12529" s="6" t="s">
        <v>194</v>
      </c>
      <c r="C12529" s="6" t="s">
        <v>166</v>
      </c>
      <c r="D12529">
        <v>962.18539199999998</v>
      </c>
      <c r="E12529" s="6" t="s">
        <v>78</v>
      </c>
      <c r="F12529" s="6" t="s">
        <v>77</v>
      </c>
      <c r="G12529">
        <v>20260723</v>
      </c>
    </row>
    <row r="12530" spans="1:7" x14ac:dyDescent="0.2">
      <c r="A12530" s="6" t="s">
        <v>210</v>
      </c>
      <c r="B12530" s="6" t="s">
        <v>194</v>
      </c>
      <c r="C12530" s="6" t="s">
        <v>166</v>
      </c>
      <c r="D12530">
        <v>31665.771959000002</v>
      </c>
      <c r="E12530" s="6" t="s">
        <v>80</v>
      </c>
      <c r="F12530" s="6" t="s">
        <v>79</v>
      </c>
      <c r="G12530">
        <v>20260723</v>
      </c>
    </row>
    <row r="12531" spans="1:7" x14ac:dyDescent="0.2">
      <c r="A12531" s="6" t="s">
        <v>210</v>
      </c>
      <c r="B12531" s="6" t="s">
        <v>194</v>
      </c>
      <c r="C12531" s="6" t="s">
        <v>166</v>
      </c>
      <c r="D12531">
        <v>2926.1113340000002</v>
      </c>
      <c r="E12531" s="6" t="s">
        <v>82</v>
      </c>
      <c r="F12531" s="6" t="s">
        <v>81</v>
      </c>
      <c r="G12531">
        <v>20260723</v>
      </c>
    </row>
    <row r="12532" spans="1:7" x14ac:dyDescent="0.2">
      <c r="A12532" s="6" t="s">
        <v>210</v>
      </c>
      <c r="B12532" s="6" t="s">
        <v>194</v>
      </c>
      <c r="C12532" s="6" t="s">
        <v>166</v>
      </c>
      <c r="D12532">
        <v>16399.77822</v>
      </c>
      <c r="E12532" s="6" t="s">
        <v>84</v>
      </c>
      <c r="F12532" s="6" t="s">
        <v>83</v>
      </c>
      <c r="G12532">
        <v>20260723</v>
      </c>
    </row>
    <row r="12533" spans="1:7" x14ac:dyDescent="0.2">
      <c r="A12533" s="6" t="s">
        <v>210</v>
      </c>
      <c r="B12533" s="6" t="s">
        <v>194</v>
      </c>
      <c r="C12533" s="6" t="s">
        <v>166</v>
      </c>
      <c r="D12533">
        <v>7578.7255450000002</v>
      </c>
      <c r="E12533" s="6" t="s">
        <v>86</v>
      </c>
      <c r="F12533" s="6" t="s">
        <v>85</v>
      </c>
      <c r="G12533">
        <v>20260723</v>
      </c>
    </row>
    <row r="12534" spans="1:7" x14ac:dyDescent="0.2">
      <c r="A12534" s="6" t="s">
        <v>210</v>
      </c>
      <c r="B12534" s="6" t="s">
        <v>194</v>
      </c>
      <c r="C12534" s="6" t="s">
        <v>166</v>
      </c>
      <c r="D12534">
        <v>4841.7719740000002</v>
      </c>
      <c r="E12534" s="6" t="s">
        <v>88</v>
      </c>
      <c r="F12534" s="6" t="s">
        <v>87</v>
      </c>
      <c r="G12534">
        <v>20260723</v>
      </c>
    </row>
    <row r="12535" spans="1:7" x14ac:dyDescent="0.2">
      <c r="A12535" s="6" t="s">
        <v>210</v>
      </c>
      <c r="B12535" s="6" t="s">
        <v>194</v>
      </c>
      <c r="C12535" s="6" t="s">
        <v>166</v>
      </c>
      <c r="D12535">
        <v>1827.0999240000001</v>
      </c>
      <c r="E12535" s="6" t="s">
        <v>90</v>
      </c>
      <c r="F12535" s="6" t="s">
        <v>89</v>
      </c>
      <c r="G12535">
        <v>20260723</v>
      </c>
    </row>
    <row r="12536" spans="1:7" x14ac:dyDescent="0.2">
      <c r="A12536" s="6" t="s">
        <v>210</v>
      </c>
      <c r="B12536" s="6" t="s">
        <v>194</v>
      </c>
      <c r="C12536" s="6" t="s">
        <v>166</v>
      </c>
      <c r="D12536">
        <v>0</v>
      </c>
      <c r="E12536" s="6" t="s">
        <v>92</v>
      </c>
      <c r="F12536" s="6" t="s">
        <v>91</v>
      </c>
      <c r="G12536">
        <v>20260723</v>
      </c>
    </row>
    <row r="12537" spans="1:7" x14ac:dyDescent="0.2">
      <c r="A12537" s="6" t="s">
        <v>210</v>
      </c>
      <c r="B12537" s="6" t="s">
        <v>194</v>
      </c>
      <c r="C12537" s="6" t="s">
        <v>166</v>
      </c>
      <c r="D12537">
        <v>0</v>
      </c>
      <c r="E12537" s="6" t="s">
        <v>94</v>
      </c>
      <c r="F12537" s="6" t="s">
        <v>93</v>
      </c>
      <c r="G12537">
        <v>20260723</v>
      </c>
    </row>
    <row r="12538" spans="1:7" x14ac:dyDescent="0.2">
      <c r="A12538" s="6" t="s">
        <v>210</v>
      </c>
      <c r="B12538" s="6" t="s">
        <v>194</v>
      </c>
      <c r="C12538" s="6" t="s">
        <v>166</v>
      </c>
      <c r="D12538">
        <v>6096.8633639999998</v>
      </c>
      <c r="E12538" s="6" t="s">
        <v>96</v>
      </c>
      <c r="F12538" s="6" t="s">
        <v>95</v>
      </c>
      <c r="G12538">
        <v>20260723</v>
      </c>
    </row>
    <row r="12539" spans="1:7" x14ac:dyDescent="0.2">
      <c r="A12539" s="6" t="s">
        <v>210</v>
      </c>
      <c r="B12539" s="6" t="s">
        <v>194</v>
      </c>
      <c r="C12539" s="6" t="s">
        <v>166</v>
      </c>
      <c r="D12539">
        <v>1599.7532430000001</v>
      </c>
      <c r="E12539" s="6" t="s">
        <v>98</v>
      </c>
      <c r="F12539" s="6" t="s">
        <v>97</v>
      </c>
      <c r="G12539">
        <v>20260723</v>
      </c>
    </row>
    <row r="12540" spans="1:7" x14ac:dyDescent="0.2">
      <c r="A12540" s="6" t="s">
        <v>210</v>
      </c>
      <c r="B12540" s="6" t="s">
        <v>194</v>
      </c>
      <c r="C12540" s="6" t="s">
        <v>166</v>
      </c>
      <c r="D12540">
        <v>517631.062462</v>
      </c>
      <c r="E12540" s="6" t="s">
        <v>100</v>
      </c>
      <c r="F12540" s="6" t="s">
        <v>99</v>
      </c>
      <c r="G12540">
        <v>20260723</v>
      </c>
    </row>
    <row r="12541" spans="1:7" x14ac:dyDescent="0.2">
      <c r="A12541" s="6" t="s">
        <v>210</v>
      </c>
      <c r="B12541" s="6" t="s">
        <v>194</v>
      </c>
      <c r="C12541" s="6" t="s">
        <v>166</v>
      </c>
      <c r="E12541" s="6" t="s">
        <v>102</v>
      </c>
      <c r="F12541" s="6" t="s">
        <v>101</v>
      </c>
      <c r="G12541">
        <v>20260723</v>
      </c>
    </row>
    <row r="12542" spans="1:7" x14ac:dyDescent="0.2">
      <c r="A12542" s="6" t="s">
        <v>210</v>
      </c>
      <c r="B12542" s="6" t="s">
        <v>194</v>
      </c>
      <c r="C12542" s="6" t="s">
        <v>166</v>
      </c>
      <c r="D12542">
        <v>67187.127401999998</v>
      </c>
      <c r="E12542" s="6" t="s">
        <v>167</v>
      </c>
      <c r="F12542" s="6" t="s">
        <v>103</v>
      </c>
      <c r="G12542">
        <v>20260723</v>
      </c>
    </row>
    <row r="12543" spans="1:7" x14ac:dyDescent="0.2">
      <c r="A12543" s="6" t="s">
        <v>210</v>
      </c>
      <c r="B12543" s="6" t="s">
        <v>194</v>
      </c>
      <c r="C12543" s="6" t="s">
        <v>166</v>
      </c>
      <c r="D12543">
        <v>64507.722071999997</v>
      </c>
      <c r="E12543" s="6" t="s">
        <v>168</v>
      </c>
      <c r="F12543" s="6" t="s">
        <v>104</v>
      </c>
      <c r="G12543">
        <v>20260723</v>
      </c>
    </row>
    <row r="12544" spans="1:7" x14ac:dyDescent="0.2">
      <c r="A12544" s="6" t="s">
        <v>210</v>
      </c>
      <c r="B12544" s="6" t="s">
        <v>194</v>
      </c>
      <c r="C12544" s="6" t="s">
        <v>166</v>
      </c>
      <c r="D12544">
        <v>0</v>
      </c>
      <c r="E12544" s="6" t="s">
        <v>106</v>
      </c>
      <c r="F12544" s="6" t="s">
        <v>105</v>
      </c>
      <c r="G12544">
        <v>20260723</v>
      </c>
    </row>
    <row r="12545" spans="1:7" x14ac:dyDescent="0.2">
      <c r="A12545" s="6" t="s">
        <v>210</v>
      </c>
      <c r="B12545" s="6" t="s">
        <v>194</v>
      </c>
      <c r="C12545" s="6" t="s">
        <v>166</v>
      </c>
      <c r="D12545">
        <v>62141.874615000001</v>
      </c>
      <c r="E12545" s="6" t="s">
        <v>108</v>
      </c>
      <c r="F12545" s="6" t="s">
        <v>107</v>
      </c>
      <c r="G12545">
        <v>20260723</v>
      </c>
    </row>
    <row r="12546" spans="1:7" x14ac:dyDescent="0.2">
      <c r="A12546" s="6" t="s">
        <v>210</v>
      </c>
      <c r="B12546" s="6" t="s">
        <v>194</v>
      </c>
      <c r="C12546" s="6" t="s">
        <v>166</v>
      </c>
      <c r="D12546">
        <v>2365.847456</v>
      </c>
      <c r="E12546" s="6" t="s">
        <v>110</v>
      </c>
      <c r="F12546" s="6" t="s">
        <v>109</v>
      </c>
      <c r="G12546">
        <v>20260723</v>
      </c>
    </row>
    <row r="12547" spans="1:7" x14ac:dyDescent="0.2">
      <c r="A12547" s="6" t="s">
        <v>210</v>
      </c>
      <c r="B12547" s="6" t="s">
        <v>194</v>
      </c>
      <c r="C12547" s="6" t="s">
        <v>166</v>
      </c>
      <c r="D12547">
        <v>2679.4053309999999</v>
      </c>
      <c r="E12547" s="6" t="s">
        <v>112</v>
      </c>
      <c r="F12547" s="6" t="s">
        <v>111</v>
      </c>
      <c r="G12547">
        <v>20260723</v>
      </c>
    </row>
    <row r="12548" spans="1:7" x14ac:dyDescent="0.2">
      <c r="A12548" s="6" t="s">
        <v>210</v>
      </c>
      <c r="B12548" s="6" t="s">
        <v>194</v>
      </c>
      <c r="C12548" s="6" t="s">
        <v>166</v>
      </c>
      <c r="D12548">
        <v>0</v>
      </c>
      <c r="E12548" s="6" t="s">
        <v>106</v>
      </c>
      <c r="F12548" s="6" t="s">
        <v>113</v>
      </c>
      <c r="G12548">
        <v>20260723</v>
      </c>
    </row>
    <row r="12549" spans="1:7" x14ac:dyDescent="0.2">
      <c r="A12549" s="6" t="s">
        <v>210</v>
      </c>
      <c r="B12549" s="6" t="s">
        <v>194</v>
      </c>
      <c r="C12549" s="6" t="s">
        <v>166</v>
      </c>
      <c r="D12549">
        <v>2579.0659270000001</v>
      </c>
      <c r="E12549" s="6" t="s">
        <v>108</v>
      </c>
      <c r="F12549" s="6" t="s">
        <v>114</v>
      </c>
      <c r="G12549">
        <v>20260723</v>
      </c>
    </row>
    <row r="12550" spans="1:7" x14ac:dyDescent="0.2">
      <c r="A12550" s="6" t="s">
        <v>210</v>
      </c>
      <c r="B12550" s="6" t="s">
        <v>194</v>
      </c>
      <c r="C12550" s="6" t="s">
        <v>166</v>
      </c>
      <c r="D12550">
        <v>100.339403</v>
      </c>
      <c r="E12550" s="6" t="s">
        <v>110</v>
      </c>
      <c r="F12550" s="6" t="s">
        <v>115</v>
      </c>
      <c r="G12550">
        <v>20260723</v>
      </c>
    </row>
    <row r="12551" spans="1:7" x14ac:dyDescent="0.2">
      <c r="A12551" s="6" t="s">
        <v>210</v>
      </c>
      <c r="B12551" s="6" t="s">
        <v>194</v>
      </c>
      <c r="C12551" s="6" t="s">
        <v>166</v>
      </c>
      <c r="D12551">
        <v>57320.29423</v>
      </c>
      <c r="E12551" s="6" t="s">
        <v>117</v>
      </c>
      <c r="F12551" s="6" t="s">
        <v>116</v>
      </c>
      <c r="G12551">
        <v>20260723</v>
      </c>
    </row>
    <row r="12552" spans="1:7" x14ac:dyDescent="0.2">
      <c r="A12552" s="6" t="s">
        <v>210</v>
      </c>
      <c r="B12552" s="6" t="s">
        <v>194</v>
      </c>
      <c r="C12552" s="6" t="s">
        <v>166</v>
      </c>
      <c r="D12552">
        <v>2860.7224160000001</v>
      </c>
      <c r="E12552" s="6" t="s">
        <v>119</v>
      </c>
      <c r="F12552" s="6" t="s">
        <v>118</v>
      </c>
      <c r="G12552">
        <v>20260723</v>
      </c>
    </row>
    <row r="12553" spans="1:7" x14ac:dyDescent="0.2">
      <c r="A12553" s="6" t="s">
        <v>210</v>
      </c>
      <c r="B12553" s="6" t="s">
        <v>194</v>
      </c>
      <c r="C12553" s="6" t="s">
        <v>166</v>
      </c>
      <c r="D12553">
        <v>19.228035999999999</v>
      </c>
      <c r="E12553" s="6" t="s">
        <v>106</v>
      </c>
      <c r="F12553" s="6" t="s">
        <v>120</v>
      </c>
      <c r="G12553">
        <v>20260723</v>
      </c>
    </row>
    <row r="12554" spans="1:7" x14ac:dyDescent="0.2">
      <c r="A12554" s="6" t="s">
        <v>210</v>
      </c>
      <c r="B12554" s="6" t="s">
        <v>194</v>
      </c>
      <c r="C12554" s="6" t="s">
        <v>166</v>
      </c>
      <c r="D12554">
        <v>2147.6170990000001</v>
      </c>
      <c r="E12554" s="6" t="s">
        <v>108</v>
      </c>
      <c r="F12554" s="6" t="s">
        <v>121</v>
      </c>
      <c r="G12554">
        <v>20260723</v>
      </c>
    </row>
    <row r="12555" spans="1:7" x14ac:dyDescent="0.2">
      <c r="A12555" s="6" t="s">
        <v>210</v>
      </c>
      <c r="B12555" s="6" t="s">
        <v>194</v>
      </c>
      <c r="C12555" s="6" t="s">
        <v>166</v>
      </c>
      <c r="D12555">
        <v>693.87728100000004</v>
      </c>
      <c r="E12555" s="6" t="s">
        <v>110</v>
      </c>
      <c r="F12555" s="6" t="s">
        <v>122</v>
      </c>
      <c r="G12555">
        <v>20260723</v>
      </c>
    </row>
    <row r="12556" spans="1:7" x14ac:dyDescent="0.2">
      <c r="A12556" s="6" t="s">
        <v>210</v>
      </c>
      <c r="B12556" s="6" t="s">
        <v>194</v>
      </c>
      <c r="C12556" s="6" t="s">
        <v>166</v>
      </c>
      <c r="D12556">
        <v>54459.571813000002</v>
      </c>
      <c r="E12556" s="6" t="s">
        <v>169</v>
      </c>
      <c r="F12556" s="6" t="s">
        <v>123</v>
      </c>
      <c r="G12556">
        <v>20260723</v>
      </c>
    </row>
    <row r="12557" spans="1:7" x14ac:dyDescent="0.2">
      <c r="A12557" s="6" t="s">
        <v>210</v>
      </c>
      <c r="B12557" s="6" t="s">
        <v>194</v>
      </c>
      <c r="C12557" s="6" t="s">
        <v>166</v>
      </c>
      <c r="D12557">
        <v>8289.4331500000008</v>
      </c>
      <c r="E12557" s="6" t="s">
        <v>106</v>
      </c>
      <c r="F12557" s="6" t="s">
        <v>124</v>
      </c>
      <c r="G12557">
        <v>20260723</v>
      </c>
    </row>
    <row r="12558" spans="1:7" x14ac:dyDescent="0.2">
      <c r="A12558" s="6" t="s">
        <v>210</v>
      </c>
      <c r="B12558" s="6" t="s">
        <v>194</v>
      </c>
      <c r="C12558" s="6" t="s">
        <v>166</v>
      </c>
      <c r="D12558">
        <v>43008.327602999998</v>
      </c>
      <c r="E12558" s="6" t="s">
        <v>108</v>
      </c>
      <c r="F12558" s="6" t="s">
        <v>125</v>
      </c>
      <c r="G12558">
        <v>20260723</v>
      </c>
    </row>
    <row r="12559" spans="1:7" x14ac:dyDescent="0.2">
      <c r="A12559" s="6" t="s">
        <v>210</v>
      </c>
      <c r="B12559" s="6" t="s">
        <v>194</v>
      </c>
      <c r="C12559" s="6" t="s">
        <v>166</v>
      </c>
      <c r="D12559">
        <v>3161.81106</v>
      </c>
      <c r="E12559" s="6" t="s">
        <v>110</v>
      </c>
      <c r="F12559" s="6" t="s">
        <v>126</v>
      </c>
      <c r="G12559">
        <v>20260723</v>
      </c>
    </row>
    <row r="12560" spans="1:7" x14ac:dyDescent="0.2">
      <c r="A12560" s="6" t="s">
        <v>210</v>
      </c>
      <c r="B12560" s="6" t="s">
        <v>194</v>
      </c>
      <c r="C12560" s="6" t="s">
        <v>166</v>
      </c>
      <c r="D12560">
        <v>311853.410492</v>
      </c>
      <c r="E12560" s="6" t="s">
        <v>170</v>
      </c>
      <c r="F12560" s="6" t="s">
        <v>127</v>
      </c>
      <c r="G12560">
        <v>20260723</v>
      </c>
    </row>
    <row r="12561" spans="1:7" x14ac:dyDescent="0.2">
      <c r="A12561" s="6" t="s">
        <v>210</v>
      </c>
      <c r="B12561" s="6" t="s">
        <v>194</v>
      </c>
      <c r="C12561" s="6" t="s">
        <v>166</v>
      </c>
      <c r="D12561">
        <v>239662.725745</v>
      </c>
      <c r="E12561" s="6" t="s">
        <v>106</v>
      </c>
      <c r="F12561" s="6" t="s">
        <v>128</v>
      </c>
      <c r="G12561">
        <v>20260723</v>
      </c>
    </row>
    <row r="12562" spans="1:7" x14ac:dyDescent="0.2">
      <c r="A12562" s="6" t="s">
        <v>210</v>
      </c>
      <c r="B12562" s="6" t="s">
        <v>194</v>
      </c>
      <c r="C12562" s="6" t="s">
        <v>166</v>
      </c>
      <c r="D12562">
        <v>70310.187800999993</v>
      </c>
      <c r="E12562" s="6" t="s">
        <v>108</v>
      </c>
      <c r="F12562" s="6" t="s">
        <v>129</v>
      </c>
      <c r="G12562">
        <v>20260723</v>
      </c>
    </row>
    <row r="12563" spans="1:7" x14ac:dyDescent="0.2">
      <c r="A12563" s="6" t="s">
        <v>210</v>
      </c>
      <c r="B12563" s="6" t="s">
        <v>194</v>
      </c>
      <c r="C12563" s="6" t="s">
        <v>166</v>
      </c>
      <c r="D12563">
        <v>1880.496946</v>
      </c>
      <c r="E12563" s="6" t="s">
        <v>110</v>
      </c>
      <c r="F12563" s="6" t="s">
        <v>130</v>
      </c>
      <c r="G12563">
        <v>20260723</v>
      </c>
    </row>
    <row r="12564" spans="1:7" x14ac:dyDescent="0.2">
      <c r="A12564" s="6" t="s">
        <v>210</v>
      </c>
      <c r="B12564" s="6" t="s">
        <v>194</v>
      </c>
      <c r="C12564" s="6" t="s">
        <v>166</v>
      </c>
      <c r="E12564" s="6" t="s">
        <v>132</v>
      </c>
      <c r="F12564" s="6" t="s">
        <v>131</v>
      </c>
      <c r="G12564">
        <v>20260723</v>
      </c>
    </row>
    <row r="12565" spans="1:7" x14ac:dyDescent="0.2">
      <c r="A12565" s="6" t="s">
        <v>210</v>
      </c>
      <c r="B12565" s="6" t="s">
        <v>194</v>
      </c>
      <c r="C12565" s="6" t="s">
        <v>166</v>
      </c>
      <c r="D12565">
        <v>3.9848520000000001</v>
      </c>
      <c r="E12565" s="6" t="s">
        <v>134</v>
      </c>
      <c r="F12565" s="6" t="s">
        <v>133</v>
      </c>
      <c r="G12565">
        <v>20260723</v>
      </c>
    </row>
    <row r="12566" spans="1:7" x14ac:dyDescent="0.2">
      <c r="A12566" s="6" t="s">
        <v>210</v>
      </c>
      <c r="B12566" s="6" t="s">
        <v>194</v>
      </c>
      <c r="C12566" s="6" t="s">
        <v>166</v>
      </c>
      <c r="D12566">
        <v>618.45872899999995</v>
      </c>
      <c r="E12566" s="6" t="s">
        <v>136</v>
      </c>
      <c r="F12566" s="6" t="s">
        <v>135</v>
      </c>
      <c r="G12566">
        <v>20260723</v>
      </c>
    </row>
    <row r="12567" spans="1:7" x14ac:dyDescent="0.2">
      <c r="A12567" s="6" t="s">
        <v>210</v>
      </c>
      <c r="B12567" s="6" t="s">
        <v>194</v>
      </c>
      <c r="C12567" s="6" t="s">
        <v>166</v>
      </c>
      <c r="D12567">
        <v>9.624962</v>
      </c>
      <c r="E12567" s="6" t="s">
        <v>138</v>
      </c>
      <c r="F12567" s="6" t="s">
        <v>137</v>
      </c>
      <c r="G12567">
        <v>20260723</v>
      </c>
    </row>
    <row r="12568" spans="1:7" x14ac:dyDescent="0.2">
      <c r="A12568" s="6" t="s">
        <v>210</v>
      </c>
      <c r="B12568" s="6" t="s">
        <v>194</v>
      </c>
      <c r="C12568" s="6" t="s">
        <v>166</v>
      </c>
      <c r="D12568">
        <v>7093.0314099999996</v>
      </c>
      <c r="E12568" s="6" t="s">
        <v>140</v>
      </c>
      <c r="F12568" s="6" t="s">
        <v>139</v>
      </c>
      <c r="G12568">
        <v>20260723</v>
      </c>
    </row>
    <row r="12569" spans="1:7" x14ac:dyDescent="0.2">
      <c r="A12569" s="6" t="s">
        <v>210</v>
      </c>
      <c r="B12569" s="6" t="s">
        <v>194</v>
      </c>
      <c r="C12569" s="6" t="s">
        <v>166</v>
      </c>
      <c r="D12569">
        <v>1998.617669</v>
      </c>
      <c r="E12569" s="6" t="s">
        <v>142</v>
      </c>
      <c r="F12569" s="6" t="s">
        <v>141</v>
      </c>
      <c r="G12569">
        <v>20260723</v>
      </c>
    </row>
    <row r="12570" spans="1:7" x14ac:dyDescent="0.2">
      <c r="A12570" s="6" t="s">
        <v>210</v>
      </c>
      <c r="B12570" s="6" t="s">
        <v>194</v>
      </c>
      <c r="C12570" s="6" t="s">
        <v>166</v>
      </c>
      <c r="D12570">
        <v>1114.3517240000001</v>
      </c>
      <c r="E12570" s="6" t="s">
        <v>52</v>
      </c>
      <c r="F12570" s="6" t="s">
        <v>143</v>
      </c>
      <c r="G12570">
        <v>20260723</v>
      </c>
    </row>
    <row r="12571" spans="1:7" x14ac:dyDescent="0.2">
      <c r="A12571" s="6" t="s">
        <v>210</v>
      </c>
      <c r="B12571" s="6" t="s">
        <v>194</v>
      </c>
      <c r="C12571" s="6" t="s">
        <v>166</v>
      </c>
      <c r="D12571">
        <v>768.16777400000001</v>
      </c>
      <c r="E12571" s="6" t="s">
        <v>145</v>
      </c>
      <c r="F12571" s="6" t="s">
        <v>144</v>
      </c>
      <c r="G12571">
        <v>20260723</v>
      </c>
    </row>
    <row r="12572" spans="1:7" x14ac:dyDescent="0.2">
      <c r="A12572" s="6" t="s">
        <v>210</v>
      </c>
      <c r="B12572" s="6" t="s">
        <v>194</v>
      </c>
      <c r="C12572" s="6" t="s">
        <v>166</v>
      </c>
      <c r="D12572">
        <v>1337.9934519999999</v>
      </c>
      <c r="E12572" s="6" t="s">
        <v>147</v>
      </c>
      <c r="F12572" s="6" t="s">
        <v>146</v>
      </c>
      <c r="G12572">
        <v>20260723</v>
      </c>
    </row>
    <row r="12573" spans="1:7" x14ac:dyDescent="0.2">
      <c r="A12573" s="6" t="s">
        <v>210</v>
      </c>
      <c r="B12573" s="6" t="s">
        <v>194</v>
      </c>
      <c r="C12573" s="6" t="s">
        <v>166</v>
      </c>
      <c r="D12573">
        <v>5773.6696970000003</v>
      </c>
      <c r="E12573" s="6" t="s">
        <v>149</v>
      </c>
      <c r="F12573" s="6" t="s">
        <v>148</v>
      </c>
      <c r="G12573">
        <v>20260723</v>
      </c>
    </row>
    <row r="12574" spans="1:7" x14ac:dyDescent="0.2">
      <c r="A12574" s="6" t="s">
        <v>210</v>
      </c>
      <c r="B12574" s="6" t="s">
        <v>194</v>
      </c>
      <c r="C12574" s="6" t="s">
        <v>166</v>
      </c>
      <c r="D12574">
        <v>5816.3282559999998</v>
      </c>
      <c r="E12574" s="6" t="s">
        <v>151</v>
      </c>
      <c r="F12574" s="6" t="s">
        <v>150</v>
      </c>
      <c r="G12574">
        <v>20260723</v>
      </c>
    </row>
    <row r="12575" spans="1:7" x14ac:dyDescent="0.2">
      <c r="A12575" s="6" t="s">
        <v>210</v>
      </c>
      <c r="B12575" s="6" t="s">
        <v>194</v>
      </c>
      <c r="C12575" s="6" t="s">
        <v>166</v>
      </c>
      <c r="D12575">
        <v>2921.4445350000001</v>
      </c>
      <c r="E12575" s="6" t="s">
        <v>153</v>
      </c>
      <c r="F12575" s="6" t="s">
        <v>152</v>
      </c>
      <c r="G12575">
        <v>20260723</v>
      </c>
    </row>
    <row r="12576" spans="1:7" x14ac:dyDescent="0.2">
      <c r="A12576" s="6" t="s">
        <v>210</v>
      </c>
      <c r="B12576" s="6" t="s">
        <v>194</v>
      </c>
      <c r="C12576" s="6" t="s">
        <v>166</v>
      </c>
      <c r="D12576">
        <v>1768.026697</v>
      </c>
      <c r="E12576" s="6" t="s">
        <v>155</v>
      </c>
      <c r="F12576" s="6" t="s">
        <v>154</v>
      </c>
      <c r="G12576">
        <v>20260723</v>
      </c>
    </row>
    <row r="12577" spans="1:7" x14ac:dyDescent="0.2">
      <c r="A12577" s="6" t="s">
        <v>210</v>
      </c>
      <c r="B12577" s="6" t="s">
        <v>194</v>
      </c>
      <c r="C12577" s="6" t="s">
        <v>166</v>
      </c>
      <c r="D12577">
        <v>0</v>
      </c>
      <c r="E12577" s="6" t="s">
        <v>157</v>
      </c>
      <c r="F12577" s="6" t="s">
        <v>156</v>
      </c>
      <c r="G12577">
        <v>20260723</v>
      </c>
    </row>
    <row r="12578" spans="1:7" x14ac:dyDescent="0.2">
      <c r="A12578" s="6" t="s">
        <v>210</v>
      </c>
      <c r="B12578" s="6" t="s">
        <v>194</v>
      </c>
      <c r="C12578" s="6" t="s">
        <v>166</v>
      </c>
      <c r="D12578">
        <v>1768.026697</v>
      </c>
      <c r="E12578" s="6" t="s">
        <v>159</v>
      </c>
      <c r="F12578" s="6" t="s">
        <v>158</v>
      </c>
      <c r="G12578">
        <v>20260723</v>
      </c>
    </row>
    <row r="12579" spans="1:7" x14ac:dyDescent="0.2">
      <c r="A12579" s="6" t="s">
        <v>210</v>
      </c>
      <c r="B12579" s="6" t="s">
        <v>194</v>
      </c>
      <c r="C12579" s="6" t="s">
        <v>166</v>
      </c>
      <c r="D12579">
        <v>1672.1741669999999</v>
      </c>
      <c r="E12579" s="6" t="s">
        <v>161</v>
      </c>
      <c r="F12579" s="6" t="s">
        <v>160</v>
      </c>
      <c r="G12579">
        <v>20260723</v>
      </c>
    </row>
    <row r="12580" spans="1:7" x14ac:dyDescent="0.2">
      <c r="A12580" s="6" t="s">
        <v>210</v>
      </c>
      <c r="B12580" s="6" t="s">
        <v>194</v>
      </c>
      <c r="C12580" s="6" t="s">
        <v>166</v>
      </c>
      <c r="D12580">
        <v>467256.70559099998</v>
      </c>
      <c r="E12580" s="6" t="s">
        <v>163</v>
      </c>
      <c r="F12580" s="6" t="s">
        <v>162</v>
      </c>
      <c r="G12580">
        <v>20260723</v>
      </c>
    </row>
    <row r="12581" spans="1:7" x14ac:dyDescent="0.2">
      <c r="A12581" s="6" t="s">
        <v>210</v>
      </c>
      <c r="B12581" s="6" t="s">
        <v>194</v>
      </c>
      <c r="C12581" s="6" t="s">
        <v>166</v>
      </c>
      <c r="D12581">
        <v>50374.356414000002</v>
      </c>
      <c r="E12581" s="6" t="s">
        <v>165</v>
      </c>
      <c r="F12581" s="6" t="s">
        <v>164</v>
      </c>
      <c r="G12581">
        <v>20260723</v>
      </c>
    </row>
    <row r="12582" spans="1:7" x14ac:dyDescent="0.2">
      <c r="A12582" s="6" t="s">
        <v>210</v>
      </c>
      <c r="B12582" s="6" t="s">
        <v>195</v>
      </c>
      <c r="C12582" s="6" t="s">
        <v>166</v>
      </c>
      <c r="E12582" s="6" t="s">
        <v>12</v>
      </c>
      <c r="F12582" s="6" t="s">
        <v>11</v>
      </c>
      <c r="G12582">
        <v>20260723</v>
      </c>
    </row>
    <row r="12583" spans="1:7" x14ac:dyDescent="0.2">
      <c r="A12583" s="6" t="s">
        <v>210</v>
      </c>
      <c r="B12583" s="6" t="s">
        <v>195</v>
      </c>
      <c r="C12583" s="6" t="s">
        <v>166</v>
      </c>
      <c r="E12583" s="6" t="s">
        <v>16</v>
      </c>
      <c r="F12583" s="6" t="s">
        <v>15</v>
      </c>
      <c r="G12583">
        <v>20260723</v>
      </c>
    </row>
    <row r="12584" spans="1:7" x14ac:dyDescent="0.2">
      <c r="A12584" s="6" t="s">
        <v>210</v>
      </c>
      <c r="B12584" s="6" t="s">
        <v>195</v>
      </c>
      <c r="C12584" s="6" t="s">
        <v>166</v>
      </c>
      <c r="E12584" s="6" t="s">
        <v>18</v>
      </c>
      <c r="F12584" s="6" t="s">
        <v>17</v>
      </c>
      <c r="G12584">
        <v>20260723</v>
      </c>
    </row>
    <row r="12585" spans="1:7" x14ac:dyDescent="0.2">
      <c r="A12585" s="6" t="s">
        <v>210</v>
      </c>
      <c r="B12585" s="6" t="s">
        <v>195</v>
      </c>
      <c r="C12585" s="6" t="s">
        <v>166</v>
      </c>
      <c r="D12585">
        <v>0.494313</v>
      </c>
      <c r="E12585" s="6" t="s">
        <v>20</v>
      </c>
      <c r="F12585" s="6" t="s">
        <v>19</v>
      </c>
      <c r="G12585">
        <v>20260723</v>
      </c>
    </row>
    <row r="12586" spans="1:7" x14ac:dyDescent="0.2">
      <c r="A12586" s="6" t="s">
        <v>210</v>
      </c>
      <c r="B12586" s="6" t="s">
        <v>195</v>
      </c>
      <c r="C12586" s="6" t="s">
        <v>166</v>
      </c>
      <c r="D12586">
        <v>414.22740700000003</v>
      </c>
      <c r="E12586" s="6" t="s">
        <v>22</v>
      </c>
      <c r="F12586" s="6" t="s">
        <v>21</v>
      </c>
      <c r="G12586">
        <v>20260723</v>
      </c>
    </row>
    <row r="12587" spans="1:7" x14ac:dyDescent="0.2">
      <c r="A12587" s="6" t="s">
        <v>210</v>
      </c>
      <c r="B12587" s="6" t="s">
        <v>195</v>
      </c>
      <c r="C12587" s="6" t="s">
        <v>166</v>
      </c>
      <c r="D12587">
        <v>172.425138</v>
      </c>
      <c r="E12587" s="6" t="s">
        <v>24</v>
      </c>
      <c r="F12587" s="6" t="s">
        <v>23</v>
      </c>
      <c r="G12587">
        <v>20260723</v>
      </c>
    </row>
    <row r="12588" spans="1:7" x14ac:dyDescent="0.2">
      <c r="A12588" s="6" t="s">
        <v>210</v>
      </c>
      <c r="B12588" s="6" t="s">
        <v>195</v>
      </c>
      <c r="C12588" s="6" t="s">
        <v>166</v>
      </c>
      <c r="D12588">
        <v>661.21732299999996</v>
      </c>
      <c r="E12588" s="6" t="s">
        <v>26</v>
      </c>
      <c r="F12588" s="6" t="s">
        <v>25</v>
      </c>
      <c r="G12588">
        <v>20260723</v>
      </c>
    </row>
    <row r="12589" spans="1:7" x14ac:dyDescent="0.2">
      <c r="A12589" s="6" t="s">
        <v>210</v>
      </c>
      <c r="B12589" s="6" t="s">
        <v>195</v>
      </c>
      <c r="C12589" s="6" t="s">
        <v>166</v>
      </c>
      <c r="D12589">
        <v>89324.381922999994</v>
      </c>
      <c r="E12589" s="6" t="s">
        <v>28</v>
      </c>
      <c r="F12589" s="6" t="s">
        <v>27</v>
      </c>
      <c r="G12589">
        <v>20260723</v>
      </c>
    </row>
    <row r="12590" spans="1:7" x14ac:dyDescent="0.2">
      <c r="A12590" s="6" t="s">
        <v>210</v>
      </c>
      <c r="B12590" s="6" t="s">
        <v>195</v>
      </c>
      <c r="C12590" s="6" t="s">
        <v>166</v>
      </c>
      <c r="D12590">
        <v>160.78414000000001</v>
      </c>
      <c r="E12590" s="6" t="s">
        <v>30</v>
      </c>
      <c r="F12590" s="6" t="s">
        <v>29</v>
      </c>
      <c r="G12590">
        <v>20260723</v>
      </c>
    </row>
    <row r="12591" spans="1:7" x14ac:dyDescent="0.2">
      <c r="A12591" s="6" t="s">
        <v>210</v>
      </c>
      <c r="B12591" s="6" t="s">
        <v>195</v>
      </c>
      <c r="C12591" s="6" t="s">
        <v>166</v>
      </c>
      <c r="D12591">
        <v>5366.8915550000002</v>
      </c>
      <c r="E12591" s="6" t="s">
        <v>32</v>
      </c>
      <c r="F12591" s="6" t="s">
        <v>31</v>
      </c>
      <c r="G12591">
        <v>20260723</v>
      </c>
    </row>
    <row r="12592" spans="1:7" x14ac:dyDescent="0.2">
      <c r="A12592" s="6" t="s">
        <v>210</v>
      </c>
      <c r="B12592" s="6" t="s">
        <v>195</v>
      </c>
      <c r="C12592" s="6" t="s">
        <v>166</v>
      </c>
      <c r="D12592">
        <v>3654.1934110000002</v>
      </c>
      <c r="E12592" s="6" t="s">
        <v>34</v>
      </c>
      <c r="F12592" s="6" t="s">
        <v>33</v>
      </c>
      <c r="G12592">
        <v>20260723</v>
      </c>
    </row>
    <row r="12593" spans="1:7" x14ac:dyDescent="0.2">
      <c r="A12593" s="6" t="s">
        <v>210</v>
      </c>
      <c r="B12593" s="6" t="s">
        <v>195</v>
      </c>
      <c r="C12593" s="6" t="s">
        <v>166</v>
      </c>
      <c r="D12593">
        <v>3576.3616029999998</v>
      </c>
      <c r="E12593" s="6" t="s">
        <v>36</v>
      </c>
      <c r="F12593" s="6" t="s">
        <v>35</v>
      </c>
      <c r="G12593">
        <v>20260723</v>
      </c>
    </row>
    <row r="12594" spans="1:7" x14ac:dyDescent="0.2">
      <c r="A12594" s="6" t="s">
        <v>210</v>
      </c>
      <c r="B12594" s="6" t="s">
        <v>195</v>
      </c>
      <c r="C12594" s="6" t="s">
        <v>166</v>
      </c>
      <c r="D12594">
        <v>77.831807999999995</v>
      </c>
      <c r="E12594" s="6" t="s">
        <v>38</v>
      </c>
      <c r="F12594" s="6" t="s">
        <v>37</v>
      </c>
      <c r="G12594">
        <v>20260723</v>
      </c>
    </row>
    <row r="12595" spans="1:7" x14ac:dyDescent="0.2">
      <c r="A12595" s="6" t="s">
        <v>210</v>
      </c>
      <c r="B12595" s="6" t="s">
        <v>195</v>
      </c>
      <c r="C12595" s="6" t="s">
        <v>166</v>
      </c>
      <c r="D12595">
        <v>65473.636990999999</v>
      </c>
      <c r="E12595" s="6" t="s">
        <v>40</v>
      </c>
      <c r="F12595" s="6" t="s">
        <v>39</v>
      </c>
      <c r="G12595">
        <v>20260723</v>
      </c>
    </row>
    <row r="12596" spans="1:7" x14ac:dyDescent="0.2">
      <c r="A12596" s="6" t="s">
        <v>210</v>
      </c>
      <c r="B12596" s="6" t="s">
        <v>195</v>
      </c>
      <c r="C12596" s="6" t="s">
        <v>166</v>
      </c>
      <c r="D12596">
        <v>26318.162888999999</v>
      </c>
      <c r="E12596" s="6" t="s">
        <v>42</v>
      </c>
      <c r="F12596" s="6" t="s">
        <v>41</v>
      </c>
      <c r="G12596">
        <v>20260723</v>
      </c>
    </row>
    <row r="12597" spans="1:7" x14ac:dyDescent="0.2">
      <c r="A12597" s="6" t="s">
        <v>210</v>
      </c>
      <c r="B12597" s="6" t="s">
        <v>195</v>
      </c>
      <c r="C12597" s="6" t="s">
        <v>166</v>
      </c>
      <c r="D12597">
        <v>35748.868413999997</v>
      </c>
      <c r="E12597" s="6" t="s">
        <v>44</v>
      </c>
      <c r="F12597" s="6" t="s">
        <v>43</v>
      </c>
      <c r="G12597">
        <v>20260723</v>
      </c>
    </row>
    <row r="12598" spans="1:7" x14ac:dyDescent="0.2">
      <c r="A12598" s="6" t="s">
        <v>210</v>
      </c>
      <c r="B12598" s="6" t="s">
        <v>195</v>
      </c>
      <c r="C12598" s="6" t="s">
        <v>166</v>
      </c>
      <c r="D12598">
        <v>35.902529999999999</v>
      </c>
      <c r="E12598" s="6" t="s">
        <v>46</v>
      </c>
      <c r="F12598" s="6" t="s">
        <v>45</v>
      </c>
      <c r="G12598">
        <v>20260723</v>
      </c>
    </row>
    <row r="12599" spans="1:7" x14ac:dyDescent="0.2">
      <c r="A12599" s="6" t="s">
        <v>210</v>
      </c>
      <c r="B12599" s="6" t="s">
        <v>195</v>
      </c>
      <c r="C12599" s="6" t="s">
        <v>166</v>
      </c>
      <c r="D12599">
        <v>3370.70316</v>
      </c>
      <c r="E12599" s="6" t="s">
        <v>48</v>
      </c>
      <c r="F12599" s="6" t="s">
        <v>47</v>
      </c>
      <c r="G12599">
        <v>20260723</v>
      </c>
    </row>
    <row r="12600" spans="1:7" x14ac:dyDescent="0.2">
      <c r="A12600" s="6" t="s">
        <v>210</v>
      </c>
      <c r="B12600" s="6" t="s">
        <v>195</v>
      </c>
      <c r="C12600" s="6" t="s">
        <v>166</v>
      </c>
      <c r="D12600">
        <v>10161.698157000001</v>
      </c>
      <c r="E12600" s="6" t="s">
        <v>50</v>
      </c>
      <c r="F12600" s="6" t="s">
        <v>49</v>
      </c>
      <c r="G12600">
        <v>20260723</v>
      </c>
    </row>
    <row r="12601" spans="1:7" x14ac:dyDescent="0.2">
      <c r="A12601" s="6" t="s">
        <v>210</v>
      </c>
      <c r="B12601" s="6" t="s">
        <v>195</v>
      </c>
      <c r="C12601" s="6" t="s">
        <v>166</v>
      </c>
      <c r="D12601">
        <v>745.77675599999998</v>
      </c>
      <c r="E12601" s="6" t="s">
        <v>52</v>
      </c>
      <c r="F12601" s="6" t="s">
        <v>51</v>
      </c>
      <c r="G12601">
        <v>20260723</v>
      </c>
    </row>
    <row r="12602" spans="1:7" x14ac:dyDescent="0.2">
      <c r="A12602" s="6" t="s">
        <v>210</v>
      </c>
      <c r="B12602" s="6" t="s">
        <v>195</v>
      </c>
      <c r="C12602" s="6" t="s">
        <v>166</v>
      </c>
      <c r="D12602">
        <v>3700.6070140000002</v>
      </c>
      <c r="E12602" s="6" t="s">
        <v>54</v>
      </c>
      <c r="F12602" s="6" t="s">
        <v>53</v>
      </c>
      <c r="G12602">
        <v>20260723</v>
      </c>
    </row>
    <row r="12603" spans="1:7" x14ac:dyDescent="0.2">
      <c r="A12603" s="6" t="s">
        <v>210</v>
      </c>
      <c r="B12603" s="6" t="s">
        <v>195</v>
      </c>
      <c r="C12603" s="6" t="s">
        <v>166</v>
      </c>
      <c r="D12603">
        <v>60.793897000000001</v>
      </c>
      <c r="E12603" s="6" t="s">
        <v>56</v>
      </c>
      <c r="F12603" s="6" t="s">
        <v>55</v>
      </c>
      <c r="G12603">
        <v>20260723</v>
      </c>
    </row>
    <row r="12604" spans="1:7" x14ac:dyDescent="0.2">
      <c r="A12604" s="6" t="s">
        <v>210</v>
      </c>
      <c r="B12604" s="6" t="s">
        <v>195</v>
      </c>
      <c r="C12604" s="6" t="s">
        <v>166</v>
      </c>
      <c r="D12604">
        <v>346300.71101099998</v>
      </c>
      <c r="E12604" s="6" t="s">
        <v>58</v>
      </c>
      <c r="F12604" s="6" t="s">
        <v>57</v>
      </c>
      <c r="G12604">
        <v>20260723</v>
      </c>
    </row>
    <row r="12605" spans="1:7" x14ac:dyDescent="0.2">
      <c r="A12605" s="6" t="s">
        <v>210</v>
      </c>
      <c r="B12605" s="6" t="s">
        <v>195</v>
      </c>
      <c r="C12605" s="6" t="s">
        <v>166</v>
      </c>
      <c r="D12605">
        <v>5242.2583610000001</v>
      </c>
      <c r="E12605" s="6" t="s">
        <v>60</v>
      </c>
      <c r="F12605" s="6" t="s">
        <v>59</v>
      </c>
      <c r="G12605">
        <v>20260723</v>
      </c>
    </row>
    <row r="12606" spans="1:7" x14ac:dyDescent="0.2">
      <c r="A12606" s="6" t="s">
        <v>210</v>
      </c>
      <c r="B12606" s="6" t="s">
        <v>195</v>
      </c>
      <c r="C12606" s="6" t="s">
        <v>166</v>
      </c>
      <c r="D12606">
        <v>6.1525350000000003</v>
      </c>
      <c r="E12606" s="6" t="s">
        <v>62</v>
      </c>
      <c r="F12606" s="6" t="s">
        <v>61</v>
      </c>
      <c r="G12606">
        <v>20260723</v>
      </c>
    </row>
    <row r="12607" spans="1:7" x14ac:dyDescent="0.2">
      <c r="A12607" s="6" t="s">
        <v>210</v>
      </c>
      <c r="B12607" s="6" t="s">
        <v>195</v>
      </c>
      <c r="C12607" s="6" t="s">
        <v>166</v>
      </c>
      <c r="D12607">
        <v>44.791352000000003</v>
      </c>
      <c r="E12607" s="6" t="s">
        <v>64</v>
      </c>
      <c r="F12607" s="6" t="s">
        <v>63</v>
      </c>
      <c r="G12607">
        <v>20260723</v>
      </c>
    </row>
    <row r="12608" spans="1:7" x14ac:dyDescent="0.2">
      <c r="A12608" s="6" t="s">
        <v>210</v>
      </c>
      <c r="B12608" s="6" t="s">
        <v>195</v>
      </c>
      <c r="C12608" s="6" t="s">
        <v>166</v>
      </c>
      <c r="D12608">
        <v>5191.3144750000001</v>
      </c>
      <c r="E12608" s="6" t="s">
        <v>66</v>
      </c>
      <c r="F12608" s="6" t="s">
        <v>65</v>
      </c>
      <c r="G12608">
        <v>20260723</v>
      </c>
    </row>
    <row r="12609" spans="1:7" x14ac:dyDescent="0.2">
      <c r="A12609" s="6" t="s">
        <v>210</v>
      </c>
      <c r="B12609" s="6" t="s">
        <v>195</v>
      </c>
      <c r="C12609" s="6" t="s">
        <v>166</v>
      </c>
      <c r="D12609">
        <v>66734.093368000002</v>
      </c>
      <c r="E12609" s="6" t="s">
        <v>68</v>
      </c>
      <c r="F12609" s="6" t="s">
        <v>67</v>
      </c>
      <c r="G12609">
        <v>20260723</v>
      </c>
    </row>
    <row r="12610" spans="1:7" x14ac:dyDescent="0.2">
      <c r="A12610" s="6" t="s">
        <v>210</v>
      </c>
      <c r="B12610" s="6" t="s">
        <v>195</v>
      </c>
      <c r="C12610" s="6" t="s">
        <v>166</v>
      </c>
      <c r="D12610">
        <v>33046.523352999997</v>
      </c>
      <c r="E12610" s="6" t="s">
        <v>70</v>
      </c>
      <c r="F12610" s="6" t="s">
        <v>69</v>
      </c>
      <c r="G12610">
        <v>20260723</v>
      </c>
    </row>
    <row r="12611" spans="1:7" x14ac:dyDescent="0.2">
      <c r="A12611" s="6" t="s">
        <v>210</v>
      </c>
      <c r="B12611" s="6" t="s">
        <v>195</v>
      </c>
      <c r="C12611" s="6" t="s">
        <v>166</v>
      </c>
      <c r="D12611">
        <v>32347.124368000001</v>
      </c>
      <c r="E12611" s="6" t="s">
        <v>72</v>
      </c>
      <c r="F12611" s="6" t="s">
        <v>71</v>
      </c>
      <c r="G12611">
        <v>20260723</v>
      </c>
    </row>
    <row r="12612" spans="1:7" x14ac:dyDescent="0.2">
      <c r="A12612" s="6" t="s">
        <v>210</v>
      </c>
      <c r="B12612" s="6" t="s">
        <v>195</v>
      </c>
      <c r="C12612" s="6" t="s">
        <v>166</v>
      </c>
      <c r="D12612">
        <v>699.39898300000004</v>
      </c>
      <c r="E12612" s="6" t="s">
        <v>74</v>
      </c>
      <c r="F12612" s="6" t="s">
        <v>73</v>
      </c>
      <c r="G12612">
        <v>20260723</v>
      </c>
    </row>
    <row r="12613" spans="1:7" x14ac:dyDescent="0.2">
      <c r="A12613" s="6" t="s">
        <v>210</v>
      </c>
      <c r="B12613" s="6" t="s">
        <v>195</v>
      </c>
      <c r="C12613" s="6" t="s">
        <v>166</v>
      </c>
      <c r="D12613">
        <v>31034.663332</v>
      </c>
      <c r="E12613" s="6" t="s">
        <v>76</v>
      </c>
      <c r="F12613" s="6" t="s">
        <v>75</v>
      </c>
      <c r="G12613">
        <v>20260723</v>
      </c>
    </row>
    <row r="12614" spans="1:7" x14ac:dyDescent="0.2">
      <c r="A12614" s="6" t="s">
        <v>210</v>
      </c>
      <c r="B12614" s="6" t="s">
        <v>195</v>
      </c>
      <c r="C12614" s="6" t="s">
        <v>166</v>
      </c>
      <c r="D12614">
        <v>1008.047896</v>
      </c>
      <c r="E12614" s="6" t="s">
        <v>78</v>
      </c>
      <c r="F12614" s="6" t="s">
        <v>77</v>
      </c>
      <c r="G12614">
        <v>20260723</v>
      </c>
    </row>
    <row r="12615" spans="1:7" x14ac:dyDescent="0.2">
      <c r="A12615" s="6" t="s">
        <v>210</v>
      </c>
      <c r="B12615" s="6" t="s">
        <v>195</v>
      </c>
      <c r="C12615" s="6" t="s">
        <v>166</v>
      </c>
      <c r="D12615">
        <v>30026.615436</v>
      </c>
      <c r="E12615" s="6" t="s">
        <v>80</v>
      </c>
      <c r="F12615" s="6" t="s">
        <v>79</v>
      </c>
      <c r="G12615">
        <v>20260723</v>
      </c>
    </row>
    <row r="12616" spans="1:7" x14ac:dyDescent="0.2">
      <c r="A12616" s="6" t="s">
        <v>210</v>
      </c>
      <c r="B12616" s="6" t="s">
        <v>195</v>
      </c>
      <c r="C12616" s="6" t="s">
        <v>166</v>
      </c>
      <c r="D12616">
        <v>2652.9066830000002</v>
      </c>
      <c r="E12616" s="6" t="s">
        <v>82</v>
      </c>
      <c r="F12616" s="6" t="s">
        <v>81</v>
      </c>
      <c r="G12616">
        <v>20260723</v>
      </c>
    </row>
    <row r="12617" spans="1:7" x14ac:dyDescent="0.2">
      <c r="A12617" s="6" t="s">
        <v>210</v>
      </c>
      <c r="B12617" s="6" t="s">
        <v>195</v>
      </c>
      <c r="C12617" s="6" t="s">
        <v>166</v>
      </c>
      <c r="D12617">
        <v>15983.01317</v>
      </c>
      <c r="E12617" s="6" t="s">
        <v>84</v>
      </c>
      <c r="F12617" s="6" t="s">
        <v>83</v>
      </c>
      <c r="G12617">
        <v>20260723</v>
      </c>
    </row>
    <row r="12618" spans="1:7" x14ac:dyDescent="0.2">
      <c r="A12618" s="6" t="s">
        <v>210</v>
      </c>
      <c r="B12618" s="6" t="s">
        <v>195</v>
      </c>
      <c r="C12618" s="6" t="s">
        <v>166</v>
      </c>
      <c r="D12618">
        <v>7385.9565620000003</v>
      </c>
      <c r="E12618" s="6" t="s">
        <v>86</v>
      </c>
      <c r="F12618" s="6" t="s">
        <v>85</v>
      </c>
      <c r="G12618">
        <v>20260723</v>
      </c>
    </row>
    <row r="12619" spans="1:7" x14ac:dyDescent="0.2">
      <c r="A12619" s="6" t="s">
        <v>210</v>
      </c>
      <c r="B12619" s="6" t="s">
        <v>195</v>
      </c>
      <c r="C12619" s="6" t="s">
        <v>166</v>
      </c>
      <c r="D12619">
        <v>5050.8456560000004</v>
      </c>
      <c r="E12619" s="6" t="s">
        <v>88</v>
      </c>
      <c r="F12619" s="6" t="s">
        <v>87</v>
      </c>
      <c r="G12619">
        <v>20260723</v>
      </c>
    </row>
    <row r="12620" spans="1:7" x14ac:dyDescent="0.2">
      <c r="A12620" s="6" t="s">
        <v>210</v>
      </c>
      <c r="B12620" s="6" t="s">
        <v>195</v>
      </c>
      <c r="C12620" s="6" t="s">
        <v>166</v>
      </c>
      <c r="D12620">
        <v>1973.9568320000001</v>
      </c>
      <c r="E12620" s="6" t="s">
        <v>90</v>
      </c>
      <c r="F12620" s="6" t="s">
        <v>89</v>
      </c>
      <c r="G12620">
        <v>20260723</v>
      </c>
    </row>
    <row r="12621" spans="1:7" x14ac:dyDescent="0.2">
      <c r="A12621" s="6" t="s">
        <v>210</v>
      </c>
      <c r="B12621" s="6" t="s">
        <v>195</v>
      </c>
      <c r="C12621" s="6" t="s">
        <v>166</v>
      </c>
      <c r="D12621">
        <v>0</v>
      </c>
      <c r="E12621" s="6" t="s">
        <v>92</v>
      </c>
      <c r="F12621" s="6" t="s">
        <v>91</v>
      </c>
      <c r="G12621">
        <v>20260723</v>
      </c>
    </row>
    <row r="12622" spans="1:7" x14ac:dyDescent="0.2">
      <c r="A12622" s="6" t="s">
        <v>210</v>
      </c>
      <c r="B12622" s="6" t="s">
        <v>195</v>
      </c>
      <c r="C12622" s="6" t="s">
        <v>166</v>
      </c>
      <c r="D12622">
        <v>0</v>
      </c>
      <c r="E12622" s="6" t="s">
        <v>94</v>
      </c>
      <c r="F12622" s="6" t="s">
        <v>93</v>
      </c>
      <c r="G12622">
        <v>20260723</v>
      </c>
    </row>
    <row r="12623" spans="1:7" x14ac:dyDescent="0.2">
      <c r="A12623" s="6" t="s">
        <v>210</v>
      </c>
      <c r="B12623" s="6" t="s">
        <v>195</v>
      </c>
      <c r="C12623" s="6" t="s">
        <v>166</v>
      </c>
      <c r="D12623">
        <v>5933.3050499999999</v>
      </c>
      <c r="E12623" s="6" t="s">
        <v>96</v>
      </c>
      <c r="F12623" s="6" t="s">
        <v>95</v>
      </c>
      <c r="G12623">
        <v>20260723</v>
      </c>
    </row>
    <row r="12624" spans="1:7" x14ac:dyDescent="0.2">
      <c r="A12624" s="6" t="s">
        <v>210</v>
      </c>
      <c r="B12624" s="6" t="s">
        <v>195</v>
      </c>
      <c r="C12624" s="6" t="s">
        <v>166</v>
      </c>
      <c r="D12624">
        <v>1841.5884209999999</v>
      </c>
      <c r="E12624" s="6" t="s">
        <v>98</v>
      </c>
      <c r="F12624" s="6" t="s">
        <v>97</v>
      </c>
      <c r="G12624">
        <v>20260723</v>
      </c>
    </row>
    <row r="12625" spans="1:7" x14ac:dyDescent="0.2">
      <c r="A12625" s="6" t="s">
        <v>210</v>
      </c>
      <c r="B12625" s="6" t="s">
        <v>195</v>
      </c>
      <c r="C12625" s="6" t="s">
        <v>166</v>
      </c>
      <c r="D12625">
        <v>547018.47454099997</v>
      </c>
      <c r="E12625" s="6" t="s">
        <v>100</v>
      </c>
      <c r="F12625" s="6" t="s">
        <v>99</v>
      </c>
      <c r="G12625">
        <v>20260723</v>
      </c>
    </row>
    <row r="12626" spans="1:7" x14ac:dyDescent="0.2">
      <c r="A12626" s="6" t="s">
        <v>210</v>
      </c>
      <c r="B12626" s="6" t="s">
        <v>195</v>
      </c>
      <c r="C12626" s="6" t="s">
        <v>166</v>
      </c>
      <c r="E12626" s="6" t="s">
        <v>102</v>
      </c>
      <c r="F12626" s="6" t="s">
        <v>101</v>
      </c>
      <c r="G12626">
        <v>20260723</v>
      </c>
    </row>
    <row r="12627" spans="1:7" x14ac:dyDescent="0.2">
      <c r="A12627" s="6" t="s">
        <v>210</v>
      </c>
      <c r="B12627" s="6" t="s">
        <v>195</v>
      </c>
      <c r="C12627" s="6" t="s">
        <v>166</v>
      </c>
      <c r="D12627">
        <v>70137.583134999993</v>
      </c>
      <c r="E12627" s="6" t="s">
        <v>167</v>
      </c>
      <c r="F12627" s="6" t="s">
        <v>103</v>
      </c>
      <c r="G12627">
        <v>20260723</v>
      </c>
    </row>
    <row r="12628" spans="1:7" x14ac:dyDescent="0.2">
      <c r="A12628" s="6" t="s">
        <v>210</v>
      </c>
      <c r="B12628" s="6" t="s">
        <v>195</v>
      </c>
      <c r="C12628" s="6" t="s">
        <v>166</v>
      </c>
      <c r="D12628">
        <v>67235.689746000004</v>
      </c>
      <c r="E12628" s="6" t="s">
        <v>168</v>
      </c>
      <c r="F12628" s="6" t="s">
        <v>104</v>
      </c>
      <c r="G12628">
        <v>20260723</v>
      </c>
    </row>
    <row r="12629" spans="1:7" x14ac:dyDescent="0.2">
      <c r="A12629" s="6" t="s">
        <v>210</v>
      </c>
      <c r="B12629" s="6" t="s">
        <v>195</v>
      </c>
      <c r="C12629" s="6" t="s">
        <v>166</v>
      </c>
      <c r="D12629">
        <v>0</v>
      </c>
      <c r="E12629" s="6" t="s">
        <v>106</v>
      </c>
      <c r="F12629" s="6" t="s">
        <v>105</v>
      </c>
      <c r="G12629">
        <v>20260723</v>
      </c>
    </row>
    <row r="12630" spans="1:7" x14ac:dyDescent="0.2">
      <c r="A12630" s="6" t="s">
        <v>210</v>
      </c>
      <c r="B12630" s="6" t="s">
        <v>195</v>
      </c>
      <c r="C12630" s="6" t="s">
        <v>166</v>
      </c>
      <c r="D12630">
        <v>64983.346733999999</v>
      </c>
      <c r="E12630" s="6" t="s">
        <v>108</v>
      </c>
      <c r="F12630" s="6" t="s">
        <v>107</v>
      </c>
      <c r="G12630">
        <v>20260723</v>
      </c>
    </row>
    <row r="12631" spans="1:7" x14ac:dyDescent="0.2">
      <c r="A12631" s="6" t="s">
        <v>210</v>
      </c>
      <c r="B12631" s="6" t="s">
        <v>195</v>
      </c>
      <c r="C12631" s="6" t="s">
        <v>166</v>
      </c>
      <c r="D12631">
        <v>2252.34301</v>
      </c>
      <c r="E12631" s="6" t="s">
        <v>110</v>
      </c>
      <c r="F12631" s="6" t="s">
        <v>109</v>
      </c>
      <c r="G12631">
        <v>20260723</v>
      </c>
    </row>
    <row r="12632" spans="1:7" x14ac:dyDescent="0.2">
      <c r="A12632" s="6" t="s">
        <v>210</v>
      </c>
      <c r="B12632" s="6" t="s">
        <v>195</v>
      </c>
      <c r="C12632" s="6" t="s">
        <v>166</v>
      </c>
      <c r="D12632">
        <v>2901.8933940000002</v>
      </c>
      <c r="E12632" s="6" t="s">
        <v>112</v>
      </c>
      <c r="F12632" s="6" t="s">
        <v>111</v>
      </c>
      <c r="G12632">
        <v>20260723</v>
      </c>
    </row>
    <row r="12633" spans="1:7" x14ac:dyDescent="0.2">
      <c r="A12633" s="6" t="s">
        <v>210</v>
      </c>
      <c r="B12633" s="6" t="s">
        <v>195</v>
      </c>
      <c r="C12633" s="6" t="s">
        <v>166</v>
      </c>
      <c r="D12633">
        <v>0</v>
      </c>
      <c r="E12633" s="6" t="s">
        <v>106</v>
      </c>
      <c r="F12633" s="6" t="s">
        <v>113</v>
      </c>
      <c r="G12633">
        <v>20260723</v>
      </c>
    </row>
    <row r="12634" spans="1:7" x14ac:dyDescent="0.2">
      <c r="A12634" s="6" t="s">
        <v>210</v>
      </c>
      <c r="B12634" s="6" t="s">
        <v>195</v>
      </c>
      <c r="C12634" s="6" t="s">
        <v>166</v>
      </c>
      <c r="D12634">
        <v>2791.6908149999999</v>
      </c>
      <c r="E12634" s="6" t="s">
        <v>108</v>
      </c>
      <c r="F12634" s="6" t="s">
        <v>114</v>
      </c>
      <c r="G12634">
        <v>20260723</v>
      </c>
    </row>
    <row r="12635" spans="1:7" x14ac:dyDescent="0.2">
      <c r="A12635" s="6" t="s">
        <v>210</v>
      </c>
      <c r="B12635" s="6" t="s">
        <v>195</v>
      </c>
      <c r="C12635" s="6" t="s">
        <v>166</v>
      </c>
      <c r="D12635">
        <v>110.202579</v>
      </c>
      <c r="E12635" s="6" t="s">
        <v>110</v>
      </c>
      <c r="F12635" s="6" t="s">
        <v>115</v>
      </c>
      <c r="G12635">
        <v>20260723</v>
      </c>
    </row>
    <row r="12636" spans="1:7" x14ac:dyDescent="0.2">
      <c r="A12636" s="6" t="s">
        <v>210</v>
      </c>
      <c r="B12636" s="6" t="s">
        <v>195</v>
      </c>
      <c r="C12636" s="6" t="s">
        <v>166</v>
      </c>
      <c r="D12636">
        <v>54468.026921999997</v>
      </c>
      <c r="E12636" s="6" t="s">
        <v>117</v>
      </c>
      <c r="F12636" s="6" t="s">
        <v>116</v>
      </c>
      <c r="G12636">
        <v>20260723</v>
      </c>
    </row>
    <row r="12637" spans="1:7" x14ac:dyDescent="0.2">
      <c r="A12637" s="6" t="s">
        <v>210</v>
      </c>
      <c r="B12637" s="6" t="s">
        <v>195</v>
      </c>
      <c r="C12637" s="6" t="s">
        <v>166</v>
      </c>
      <c r="D12637">
        <v>2557.2739120000001</v>
      </c>
      <c r="E12637" s="6" t="s">
        <v>119</v>
      </c>
      <c r="F12637" s="6" t="s">
        <v>118</v>
      </c>
      <c r="G12637">
        <v>20260723</v>
      </c>
    </row>
    <row r="12638" spans="1:7" x14ac:dyDescent="0.2">
      <c r="A12638" s="6" t="s">
        <v>210</v>
      </c>
      <c r="B12638" s="6" t="s">
        <v>195</v>
      </c>
      <c r="C12638" s="6" t="s">
        <v>166</v>
      </c>
      <c r="D12638">
        <v>18.149566</v>
      </c>
      <c r="E12638" s="6" t="s">
        <v>106</v>
      </c>
      <c r="F12638" s="6" t="s">
        <v>120</v>
      </c>
      <c r="G12638">
        <v>20260723</v>
      </c>
    </row>
    <row r="12639" spans="1:7" x14ac:dyDescent="0.2">
      <c r="A12639" s="6" t="s">
        <v>210</v>
      </c>
      <c r="B12639" s="6" t="s">
        <v>195</v>
      </c>
      <c r="C12639" s="6" t="s">
        <v>166</v>
      </c>
      <c r="D12639">
        <v>2035.1962020000001</v>
      </c>
      <c r="E12639" s="6" t="s">
        <v>108</v>
      </c>
      <c r="F12639" s="6" t="s">
        <v>121</v>
      </c>
      <c r="G12639">
        <v>20260723</v>
      </c>
    </row>
    <row r="12640" spans="1:7" x14ac:dyDescent="0.2">
      <c r="A12640" s="6" t="s">
        <v>210</v>
      </c>
      <c r="B12640" s="6" t="s">
        <v>195</v>
      </c>
      <c r="C12640" s="6" t="s">
        <v>166</v>
      </c>
      <c r="D12640">
        <v>503.92814499999997</v>
      </c>
      <c r="E12640" s="6" t="s">
        <v>110</v>
      </c>
      <c r="F12640" s="6" t="s">
        <v>122</v>
      </c>
      <c r="G12640">
        <v>20260723</v>
      </c>
    </row>
    <row r="12641" spans="1:7" x14ac:dyDescent="0.2">
      <c r="A12641" s="6" t="s">
        <v>210</v>
      </c>
      <c r="B12641" s="6" t="s">
        <v>195</v>
      </c>
      <c r="C12641" s="6" t="s">
        <v>166</v>
      </c>
      <c r="D12641">
        <v>51910.75301</v>
      </c>
      <c r="E12641" s="6" t="s">
        <v>169</v>
      </c>
      <c r="F12641" s="6" t="s">
        <v>123</v>
      </c>
      <c r="G12641">
        <v>20260723</v>
      </c>
    </row>
    <row r="12642" spans="1:7" x14ac:dyDescent="0.2">
      <c r="A12642" s="6" t="s">
        <v>210</v>
      </c>
      <c r="B12642" s="6" t="s">
        <v>195</v>
      </c>
      <c r="C12642" s="6" t="s">
        <v>166</v>
      </c>
      <c r="D12642">
        <v>8450.524668</v>
      </c>
      <c r="E12642" s="6" t="s">
        <v>106</v>
      </c>
      <c r="F12642" s="6" t="s">
        <v>124</v>
      </c>
      <c r="G12642">
        <v>20260723</v>
      </c>
    </row>
    <row r="12643" spans="1:7" x14ac:dyDescent="0.2">
      <c r="A12643" s="6" t="s">
        <v>210</v>
      </c>
      <c r="B12643" s="6" t="s">
        <v>195</v>
      </c>
      <c r="C12643" s="6" t="s">
        <v>166</v>
      </c>
      <c r="D12643">
        <v>40510.67742</v>
      </c>
      <c r="E12643" s="6" t="s">
        <v>108</v>
      </c>
      <c r="F12643" s="6" t="s">
        <v>125</v>
      </c>
      <c r="G12643">
        <v>20260723</v>
      </c>
    </row>
    <row r="12644" spans="1:7" x14ac:dyDescent="0.2">
      <c r="A12644" s="6" t="s">
        <v>210</v>
      </c>
      <c r="B12644" s="6" t="s">
        <v>195</v>
      </c>
      <c r="C12644" s="6" t="s">
        <v>166</v>
      </c>
      <c r="D12644">
        <v>2949.550921</v>
      </c>
      <c r="E12644" s="6" t="s">
        <v>110</v>
      </c>
      <c r="F12644" s="6" t="s">
        <v>126</v>
      </c>
      <c r="G12644">
        <v>20260723</v>
      </c>
    </row>
    <row r="12645" spans="1:7" x14ac:dyDescent="0.2">
      <c r="A12645" s="6" t="s">
        <v>210</v>
      </c>
      <c r="B12645" s="6" t="s">
        <v>195</v>
      </c>
      <c r="C12645" s="6" t="s">
        <v>166</v>
      </c>
      <c r="D12645">
        <v>341819.28423799999</v>
      </c>
      <c r="E12645" s="6" t="s">
        <v>170</v>
      </c>
      <c r="F12645" s="6" t="s">
        <v>127</v>
      </c>
      <c r="G12645">
        <v>20260723</v>
      </c>
    </row>
    <row r="12646" spans="1:7" x14ac:dyDescent="0.2">
      <c r="A12646" s="6" t="s">
        <v>210</v>
      </c>
      <c r="B12646" s="6" t="s">
        <v>195</v>
      </c>
      <c r="C12646" s="6" t="s">
        <v>166</v>
      </c>
      <c r="D12646">
        <v>263430.85085400002</v>
      </c>
      <c r="E12646" s="6" t="s">
        <v>106</v>
      </c>
      <c r="F12646" s="6" t="s">
        <v>128</v>
      </c>
      <c r="G12646">
        <v>20260723</v>
      </c>
    </row>
    <row r="12647" spans="1:7" x14ac:dyDescent="0.2">
      <c r="A12647" s="6" t="s">
        <v>210</v>
      </c>
      <c r="B12647" s="6" t="s">
        <v>195</v>
      </c>
      <c r="C12647" s="6" t="s">
        <v>166</v>
      </c>
      <c r="D12647">
        <v>76476.533861000004</v>
      </c>
      <c r="E12647" s="6" t="s">
        <v>108</v>
      </c>
      <c r="F12647" s="6" t="s">
        <v>129</v>
      </c>
      <c r="G12647">
        <v>20260723</v>
      </c>
    </row>
    <row r="12648" spans="1:7" x14ac:dyDescent="0.2">
      <c r="A12648" s="6" t="s">
        <v>210</v>
      </c>
      <c r="B12648" s="6" t="s">
        <v>195</v>
      </c>
      <c r="C12648" s="6" t="s">
        <v>166</v>
      </c>
      <c r="D12648">
        <v>1911.899523</v>
      </c>
      <c r="E12648" s="6" t="s">
        <v>110</v>
      </c>
      <c r="F12648" s="6" t="s">
        <v>130</v>
      </c>
      <c r="G12648">
        <v>20260723</v>
      </c>
    </row>
    <row r="12649" spans="1:7" x14ac:dyDescent="0.2">
      <c r="A12649" s="6" t="s">
        <v>210</v>
      </c>
      <c r="B12649" s="6" t="s">
        <v>195</v>
      </c>
      <c r="C12649" s="6" t="s">
        <v>166</v>
      </c>
      <c r="E12649" s="6" t="s">
        <v>132</v>
      </c>
      <c r="F12649" s="6" t="s">
        <v>131</v>
      </c>
      <c r="G12649">
        <v>20260723</v>
      </c>
    </row>
    <row r="12650" spans="1:7" x14ac:dyDescent="0.2">
      <c r="A12650" s="6" t="s">
        <v>210</v>
      </c>
      <c r="B12650" s="6" t="s">
        <v>195</v>
      </c>
      <c r="C12650" s="6" t="s">
        <v>166</v>
      </c>
      <c r="D12650">
        <v>3.7433990000000001</v>
      </c>
      <c r="E12650" s="6" t="s">
        <v>134</v>
      </c>
      <c r="F12650" s="6" t="s">
        <v>133</v>
      </c>
      <c r="G12650">
        <v>20260723</v>
      </c>
    </row>
    <row r="12651" spans="1:7" x14ac:dyDescent="0.2">
      <c r="A12651" s="6" t="s">
        <v>210</v>
      </c>
      <c r="B12651" s="6" t="s">
        <v>195</v>
      </c>
      <c r="C12651" s="6" t="s">
        <v>166</v>
      </c>
      <c r="D12651">
        <v>841.07519300000001</v>
      </c>
      <c r="E12651" s="6" t="s">
        <v>136</v>
      </c>
      <c r="F12651" s="6" t="s">
        <v>135</v>
      </c>
      <c r="G12651">
        <v>20260723</v>
      </c>
    </row>
    <row r="12652" spans="1:7" x14ac:dyDescent="0.2">
      <c r="A12652" s="6" t="s">
        <v>210</v>
      </c>
      <c r="B12652" s="6" t="s">
        <v>195</v>
      </c>
      <c r="C12652" s="6" t="s">
        <v>166</v>
      </c>
      <c r="D12652">
        <v>8.7695039999999995</v>
      </c>
      <c r="E12652" s="6" t="s">
        <v>138</v>
      </c>
      <c r="F12652" s="6" t="s">
        <v>137</v>
      </c>
      <c r="G12652">
        <v>20260723</v>
      </c>
    </row>
    <row r="12653" spans="1:7" x14ac:dyDescent="0.2">
      <c r="A12653" s="6" t="s">
        <v>210</v>
      </c>
      <c r="B12653" s="6" t="s">
        <v>195</v>
      </c>
      <c r="C12653" s="6" t="s">
        <v>166</v>
      </c>
      <c r="D12653">
        <v>6726.8199940000004</v>
      </c>
      <c r="E12653" s="6" t="s">
        <v>140</v>
      </c>
      <c r="F12653" s="6" t="s">
        <v>139</v>
      </c>
      <c r="G12653">
        <v>20260723</v>
      </c>
    </row>
    <row r="12654" spans="1:7" x14ac:dyDescent="0.2">
      <c r="A12654" s="6" t="s">
        <v>210</v>
      </c>
      <c r="B12654" s="6" t="s">
        <v>195</v>
      </c>
      <c r="C12654" s="6" t="s">
        <v>166</v>
      </c>
      <c r="D12654">
        <v>2216.0275320000001</v>
      </c>
      <c r="E12654" s="6" t="s">
        <v>142</v>
      </c>
      <c r="F12654" s="6" t="s">
        <v>141</v>
      </c>
      <c r="G12654">
        <v>20260723</v>
      </c>
    </row>
    <row r="12655" spans="1:7" x14ac:dyDescent="0.2">
      <c r="A12655" s="6" t="s">
        <v>210</v>
      </c>
      <c r="B12655" s="6" t="s">
        <v>195</v>
      </c>
      <c r="C12655" s="6" t="s">
        <v>166</v>
      </c>
      <c r="D12655">
        <v>760.24433199999999</v>
      </c>
      <c r="E12655" s="6" t="s">
        <v>52</v>
      </c>
      <c r="F12655" s="6" t="s">
        <v>143</v>
      </c>
      <c r="G12655">
        <v>20260723</v>
      </c>
    </row>
    <row r="12656" spans="1:7" x14ac:dyDescent="0.2">
      <c r="A12656" s="6" t="s">
        <v>210</v>
      </c>
      <c r="B12656" s="6" t="s">
        <v>195</v>
      </c>
      <c r="C12656" s="6" t="s">
        <v>166</v>
      </c>
      <c r="D12656">
        <v>528.54821700000002</v>
      </c>
      <c r="E12656" s="6" t="s">
        <v>145</v>
      </c>
      <c r="F12656" s="6" t="s">
        <v>144</v>
      </c>
      <c r="G12656">
        <v>20260723</v>
      </c>
    </row>
    <row r="12657" spans="1:7" x14ac:dyDescent="0.2">
      <c r="A12657" s="6" t="s">
        <v>210</v>
      </c>
      <c r="B12657" s="6" t="s">
        <v>195</v>
      </c>
      <c r="C12657" s="6" t="s">
        <v>166</v>
      </c>
      <c r="D12657">
        <v>1463.8721619999999</v>
      </c>
      <c r="E12657" s="6" t="s">
        <v>147</v>
      </c>
      <c r="F12657" s="6" t="s">
        <v>146</v>
      </c>
      <c r="G12657">
        <v>20260723</v>
      </c>
    </row>
    <row r="12658" spans="1:7" x14ac:dyDescent="0.2">
      <c r="A12658" s="6" t="s">
        <v>210</v>
      </c>
      <c r="B12658" s="6" t="s">
        <v>195</v>
      </c>
      <c r="C12658" s="6" t="s">
        <v>166</v>
      </c>
      <c r="D12658">
        <v>5765.6208919999999</v>
      </c>
      <c r="E12658" s="6" t="s">
        <v>149</v>
      </c>
      <c r="F12658" s="6" t="s">
        <v>148</v>
      </c>
      <c r="G12658">
        <v>20260723</v>
      </c>
    </row>
    <row r="12659" spans="1:7" x14ac:dyDescent="0.2">
      <c r="A12659" s="6" t="s">
        <v>210</v>
      </c>
      <c r="B12659" s="6" t="s">
        <v>195</v>
      </c>
      <c r="C12659" s="6" t="s">
        <v>166</v>
      </c>
      <c r="D12659">
        <v>5501.9402870000004</v>
      </c>
      <c r="E12659" s="6" t="s">
        <v>151</v>
      </c>
      <c r="F12659" s="6" t="s">
        <v>150</v>
      </c>
      <c r="G12659">
        <v>20260723</v>
      </c>
    </row>
    <row r="12660" spans="1:7" x14ac:dyDescent="0.2">
      <c r="A12660" s="6" t="s">
        <v>210</v>
      </c>
      <c r="B12660" s="6" t="s">
        <v>195</v>
      </c>
      <c r="C12660" s="6" t="s">
        <v>166</v>
      </c>
      <c r="D12660">
        <v>3580.630666</v>
      </c>
      <c r="E12660" s="6" t="s">
        <v>153</v>
      </c>
      <c r="F12660" s="6" t="s">
        <v>152</v>
      </c>
      <c r="G12660">
        <v>20260723</v>
      </c>
    </row>
    <row r="12661" spans="1:7" x14ac:dyDescent="0.2">
      <c r="A12661" s="6" t="s">
        <v>210</v>
      </c>
      <c r="B12661" s="6" t="s">
        <v>195</v>
      </c>
      <c r="C12661" s="6" t="s">
        <v>166</v>
      </c>
      <c r="D12661">
        <v>1645.0206949999999</v>
      </c>
      <c r="E12661" s="6" t="s">
        <v>155</v>
      </c>
      <c r="F12661" s="6" t="s">
        <v>154</v>
      </c>
      <c r="G12661">
        <v>20260723</v>
      </c>
    </row>
    <row r="12662" spans="1:7" x14ac:dyDescent="0.2">
      <c r="A12662" s="6" t="s">
        <v>210</v>
      </c>
      <c r="B12662" s="6" t="s">
        <v>195</v>
      </c>
      <c r="C12662" s="6" t="s">
        <v>166</v>
      </c>
      <c r="D12662">
        <v>0</v>
      </c>
      <c r="E12662" s="6" t="s">
        <v>157</v>
      </c>
      <c r="F12662" s="6" t="s">
        <v>156</v>
      </c>
      <c r="G12662">
        <v>20260723</v>
      </c>
    </row>
    <row r="12663" spans="1:7" x14ac:dyDescent="0.2">
      <c r="A12663" s="6" t="s">
        <v>210</v>
      </c>
      <c r="B12663" s="6" t="s">
        <v>195</v>
      </c>
      <c r="C12663" s="6" t="s">
        <v>166</v>
      </c>
      <c r="D12663">
        <v>1645.0206949999999</v>
      </c>
      <c r="E12663" s="6" t="s">
        <v>159</v>
      </c>
      <c r="F12663" s="6" t="s">
        <v>158</v>
      </c>
      <c r="G12663">
        <v>20260723</v>
      </c>
    </row>
    <row r="12664" spans="1:7" x14ac:dyDescent="0.2">
      <c r="A12664" s="6" t="s">
        <v>210</v>
      </c>
      <c r="B12664" s="6" t="s">
        <v>195</v>
      </c>
      <c r="C12664" s="6" t="s">
        <v>166</v>
      </c>
      <c r="D12664">
        <v>1389.843527</v>
      </c>
      <c r="E12664" s="6" t="s">
        <v>161</v>
      </c>
      <c r="F12664" s="6" t="s">
        <v>160</v>
      </c>
      <c r="G12664">
        <v>20260723</v>
      </c>
    </row>
    <row r="12665" spans="1:7" x14ac:dyDescent="0.2">
      <c r="A12665" s="6" t="s">
        <v>210</v>
      </c>
      <c r="B12665" s="6" t="s">
        <v>195</v>
      </c>
      <c r="C12665" s="6" t="s">
        <v>166</v>
      </c>
      <c r="D12665">
        <v>496857.05069800001</v>
      </c>
      <c r="E12665" s="6" t="s">
        <v>163</v>
      </c>
      <c r="F12665" s="6" t="s">
        <v>162</v>
      </c>
      <c r="G12665">
        <v>20260723</v>
      </c>
    </row>
    <row r="12666" spans="1:7" x14ac:dyDescent="0.2">
      <c r="A12666" s="6" t="s">
        <v>210</v>
      </c>
      <c r="B12666" s="6" t="s">
        <v>195</v>
      </c>
      <c r="C12666" s="6" t="s">
        <v>166</v>
      </c>
      <c r="D12666">
        <v>50161.423834000001</v>
      </c>
      <c r="E12666" s="6" t="s">
        <v>165</v>
      </c>
      <c r="F12666" s="6" t="s">
        <v>164</v>
      </c>
      <c r="G12666">
        <v>20260723</v>
      </c>
    </row>
    <row r="12667" spans="1:7" x14ac:dyDescent="0.2">
      <c r="A12667" s="6" t="s">
        <v>211</v>
      </c>
      <c r="B12667" s="6" t="s">
        <v>180</v>
      </c>
      <c r="C12667" s="6" t="s">
        <v>166</v>
      </c>
      <c r="E12667" s="6" t="s">
        <v>12</v>
      </c>
      <c r="F12667" s="6" t="s">
        <v>11</v>
      </c>
      <c r="G12667">
        <v>20260723</v>
      </c>
    </row>
    <row r="12668" spans="1:7" x14ac:dyDescent="0.2">
      <c r="A12668" s="6" t="s">
        <v>211</v>
      </c>
      <c r="B12668" s="6" t="s">
        <v>180</v>
      </c>
      <c r="C12668" s="6" t="s">
        <v>166</v>
      </c>
      <c r="E12668" s="6" t="s">
        <v>16</v>
      </c>
      <c r="F12668" s="6" t="s">
        <v>15</v>
      </c>
      <c r="G12668">
        <v>20260723</v>
      </c>
    </row>
    <row r="12669" spans="1:7" x14ac:dyDescent="0.2">
      <c r="A12669" s="6" t="s">
        <v>211</v>
      </c>
      <c r="B12669" s="6" t="s">
        <v>180</v>
      </c>
      <c r="C12669" s="6" t="s">
        <v>166</v>
      </c>
      <c r="E12669" s="6" t="s">
        <v>18</v>
      </c>
      <c r="F12669" s="6" t="s">
        <v>17</v>
      </c>
      <c r="G12669">
        <v>20260723</v>
      </c>
    </row>
    <row r="12670" spans="1:7" x14ac:dyDescent="0.2">
      <c r="A12670" s="6" t="s">
        <v>211</v>
      </c>
      <c r="B12670" s="6" t="s">
        <v>180</v>
      </c>
      <c r="C12670" s="6" t="s">
        <v>166</v>
      </c>
      <c r="D12670">
        <v>0.42747200000000002</v>
      </c>
      <c r="E12670" s="6" t="s">
        <v>20</v>
      </c>
      <c r="F12670" s="6" t="s">
        <v>19</v>
      </c>
      <c r="G12670">
        <v>20260723</v>
      </c>
    </row>
    <row r="12671" spans="1:7" x14ac:dyDescent="0.2">
      <c r="A12671" s="6" t="s">
        <v>211</v>
      </c>
      <c r="B12671" s="6" t="s">
        <v>180</v>
      </c>
      <c r="C12671" s="6" t="s">
        <v>166</v>
      </c>
      <c r="D12671">
        <v>6324.9180459999998</v>
      </c>
      <c r="E12671" s="6" t="s">
        <v>22</v>
      </c>
      <c r="F12671" s="6" t="s">
        <v>21</v>
      </c>
      <c r="G12671">
        <v>20260723</v>
      </c>
    </row>
    <row r="12672" spans="1:7" x14ac:dyDescent="0.2">
      <c r="A12672" s="6" t="s">
        <v>211</v>
      </c>
      <c r="B12672" s="6" t="s">
        <v>180</v>
      </c>
      <c r="C12672" s="6" t="s">
        <v>166</v>
      </c>
      <c r="D12672">
        <v>0</v>
      </c>
      <c r="E12672" s="6" t="s">
        <v>24</v>
      </c>
      <c r="F12672" s="6" t="s">
        <v>23</v>
      </c>
      <c r="G12672">
        <v>20260723</v>
      </c>
    </row>
    <row r="12673" spans="1:7" x14ac:dyDescent="0.2">
      <c r="A12673" s="6" t="s">
        <v>211</v>
      </c>
      <c r="B12673" s="6" t="s">
        <v>180</v>
      </c>
      <c r="C12673" s="6" t="s">
        <v>166</v>
      </c>
      <c r="D12673">
        <v>2868.3569729999999</v>
      </c>
      <c r="E12673" s="6" t="s">
        <v>26</v>
      </c>
      <c r="F12673" s="6" t="s">
        <v>25</v>
      </c>
      <c r="G12673">
        <v>20260723</v>
      </c>
    </row>
    <row r="12674" spans="1:7" x14ac:dyDescent="0.2">
      <c r="A12674" s="6" t="s">
        <v>211</v>
      </c>
      <c r="B12674" s="6" t="s">
        <v>180</v>
      </c>
      <c r="C12674" s="6" t="s">
        <v>166</v>
      </c>
      <c r="D12674">
        <v>673129.27144599997</v>
      </c>
      <c r="E12674" s="6" t="s">
        <v>28</v>
      </c>
      <c r="F12674" s="6" t="s">
        <v>27</v>
      </c>
      <c r="G12674">
        <v>20260723</v>
      </c>
    </row>
    <row r="12675" spans="1:7" x14ac:dyDescent="0.2">
      <c r="A12675" s="6" t="s">
        <v>211</v>
      </c>
      <c r="B12675" s="6" t="s">
        <v>180</v>
      </c>
      <c r="C12675" s="6" t="s">
        <v>166</v>
      </c>
      <c r="D12675">
        <v>4585.826771</v>
      </c>
      <c r="E12675" s="6" t="s">
        <v>30</v>
      </c>
      <c r="F12675" s="6" t="s">
        <v>29</v>
      </c>
      <c r="G12675">
        <v>20260723</v>
      </c>
    </row>
    <row r="12676" spans="1:7" x14ac:dyDescent="0.2">
      <c r="A12676" s="6" t="s">
        <v>211</v>
      </c>
      <c r="B12676" s="6" t="s">
        <v>180</v>
      </c>
      <c r="C12676" s="6" t="s">
        <v>166</v>
      </c>
      <c r="D12676">
        <v>78280.501117000007</v>
      </c>
      <c r="E12676" s="6" t="s">
        <v>32</v>
      </c>
      <c r="F12676" s="6" t="s">
        <v>31</v>
      </c>
      <c r="G12676">
        <v>20260723</v>
      </c>
    </row>
    <row r="12677" spans="1:7" x14ac:dyDescent="0.2">
      <c r="A12677" s="6" t="s">
        <v>211</v>
      </c>
      <c r="B12677" s="6" t="s">
        <v>180</v>
      </c>
      <c r="C12677" s="6" t="s">
        <v>166</v>
      </c>
      <c r="D12677">
        <v>9944.0851789999997</v>
      </c>
      <c r="E12677" s="6" t="s">
        <v>34</v>
      </c>
      <c r="F12677" s="6" t="s">
        <v>33</v>
      </c>
      <c r="G12677">
        <v>20260723</v>
      </c>
    </row>
    <row r="12678" spans="1:7" x14ac:dyDescent="0.2">
      <c r="A12678" s="6" t="s">
        <v>211</v>
      </c>
      <c r="B12678" s="6" t="s">
        <v>180</v>
      </c>
      <c r="C12678" s="6" t="s">
        <v>166</v>
      </c>
      <c r="D12678">
        <v>7615.6056150000004</v>
      </c>
      <c r="E12678" s="6" t="s">
        <v>36</v>
      </c>
      <c r="F12678" s="6" t="s">
        <v>35</v>
      </c>
      <c r="G12678">
        <v>20260723</v>
      </c>
    </row>
    <row r="12679" spans="1:7" x14ac:dyDescent="0.2">
      <c r="A12679" s="6" t="s">
        <v>211</v>
      </c>
      <c r="B12679" s="6" t="s">
        <v>180</v>
      </c>
      <c r="C12679" s="6" t="s">
        <v>166</v>
      </c>
      <c r="D12679">
        <v>2328.4795640000002</v>
      </c>
      <c r="E12679" s="6" t="s">
        <v>38</v>
      </c>
      <c r="F12679" s="6" t="s">
        <v>37</v>
      </c>
      <c r="G12679">
        <v>20260723</v>
      </c>
    </row>
    <row r="12680" spans="1:7" x14ac:dyDescent="0.2">
      <c r="A12680" s="6" t="s">
        <v>211</v>
      </c>
      <c r="B12680" s="6" t="s">
        <v>180</v>
      </c>
      <c r="C12680" s="6" t="s">
        <v>166</v>
      </c>
      <c r="D12680">
        <v>519283.97741200001</v>
      </c>
      <c r="E12680" s="6" t="s">
        <v>40</v>
      </c>
      <c r="F12680" s="6" t="s">
        <v>39</v>
      </c>
      <c r="G12680">
        <v>20260723</v>
      </c>
    </row>
    <row r="12681" spans="1:7" x14ac:dyDescent="0.2">
      <c r="A12681" s="6" t="s">
        <v>211</v>
      </c>
      <c r="B12681" s="6" t="s">
        <v>180</v>
      </c>
      <c r="C12681" s="6" t="s">
        <v>166</v>
      </c>
      <c r="D12681">
        <v>360479.37917199999</v>
      </c>
      <c r="E12681" s="6" t="s">
        <v>42</v>
      </c>
      <c r="F12681" s="6" t="s">
        <v>41</v>
      </c>
      <c r="G12681">
        <v>20260723</v>
      </c>
    </row>
    <row r="12682" spans="1:7" x14ac:dyDescent="0.2">
      <c r="A12682" s="6" t="s">
        <v>211</v>
      </c>
      <c r="B12682" s="6" t="s">
        <v>180</v>
      </c>
      <c r="C12682" s="6" t="s">
        <v>166</v>
      </c>
      <c r="D12682">
        <v>133487.26222599999</v>
      </c>
      <c r="E12682" s="6" t="s">
        <v>44</v>
      </c>
      <c r="F12682" s="6" t="s">
        <v>43</v>
      </c>
      <c r="G12682">
        <v>20260723</v>
      </c>
    </row>
    <row r="12683" spans="1:7" x14ac:dyDescent="0.2">
      <c r="A12683" s="6" t="s">
        <v>211</v>
      </c>
      <c r="B12683" s="6" t="s">
        <v>180</v>
      </c>
      <c r="C12683" s="6" t="s">
        <v>166</v>
      </c>
      <c r="D12683">
        <v>23172.711282</v>
      </c>
      <c r="E12683" s="6" t="s">
        <v>46</v>
      </c>
      <c r="F12683" s="6" t="s">
        <v>45</v>
      </c>
      <c r="G12683">
        <v>20260723</v>
      </c>
    </row>
    <row r="12684" spans="1:7" x14ac:dyDescent="0.2">
      <c r="A12684" s="6" t="s">
        <v>211</v>
      </c>
      <c r="B12684" s="6" t="s">
        <v>180</v>
      </c>
      <c r="C12684" s="6" t="s">
        <v>166</v>
      </c>
      <c r="D12684">
        <v>2144.624734</v>
      </c>
      <c r="E12684" s="6" t="s">
        <v>48</v>
      </c>
      <c r="F12684" s="6" t="s">
        <v>47</v>
      </c>
      <c r="G12684">
        <v>20260723</v>
      </c>
    </row>
    <row r="12685" spans="1:7" x14ac:dyDescent="0.2">
      <c r="A12685" s="6" t="s">
        <v>211</v>
      </c>
      <c r="B12685" s="6" t="s">
        <v>180</v>
      </c>
      <c r="C12685" s="6" t="s">
        <v>166</v>
      </c>
      <c r="D12685">
        <v>59630.763551999997</v>
      </c>
      <c r="E12685" s="6" t="s">
        <v>50</v>
      </c>
      <c r="F12685" s="6" t="s">
        <v>49</v>
      </c>
      <c r="G12685">
        <v>20260723</v>
      </c>
    </row>
    <row r="12686" spans="1:7" x14ac:dyDescent="0.2">
      <c r="A12686" s="6" t="s">
        <v>211</v>
      </c>
      <c r="B12686" s="6" t="s">
        <v>180</v>
      </c>
      <c r="C12686" s="6" t="s">
        <v>166</v>
      </c>
      <c r="D12686">
        <v>344.62267000000003</v>
      </c>
      <c r="E12686" s="6" t="s">
        <v>52</v>
      </c>
      <c r="F12686" s="6" t="s">
        <v>51</v>
      </c>
      <c r="G12686">
        <v>20260723</v>
      </c>
    </row>
    <row r="12687" spans="1:7" x14ac:dyDescent="0.2">
      <c r="A12687" s="6" t="s">
        <v>211</v>
      </c>
      <c r="B12687" s="6" t="s">
        <v>180</v>
      </c>
      <c r="C12687" s="6" t="s">
        <v>166</v>
      </c>
      <c r="D12687">
        <v>1009.495552</v>
      </c>
      <c r="E12687" s="6" t="s">
        <v>54</v>
      </c>
      <c r="F12687" s="6" t="s">
        <v>53</v>
      </c>
      <c r="G12687">
        <v>20260723</v>
      </c>
    </row>
    <row r="12688" spans="1:7" x14ac:dyDescent="0.2">
      <c r="A12688" s="6" t="s">
        <v>211</v>
      </c>
      <c r="B12688" s="6" t="s">
        <v>180</v>
      </c>
      <c r="C12688" s="6" t="s">
        <v>166</v>
      </c>
      <c r="D12688">
        <v>49.999194000000003</v>
      </c>
      <c r="E12688" s="6" t="s">
        <v>56</v>
      </c>
      <c r="F12688" s="6" t="s">
        <v>55</v>
      </c>
      <c r="G12688">
        <v>20260723</v>
      </c>
    </row>
    <row r="12689" spans="1:7" x14ac:dyDescent="0.2">
      <c r="A12689" s="6" t="s">
        <v>211</v>
      </c>
      <c r="B12689" s="6" t="s">
        <v>180</v>
      </c>
      <c r="C12689" s="6" t="s">
        <v>166</v>
      </c>
      <c r="D12689">
        <v>139464.06428699999</v>
      </c>
      <c r="E12689" s="6" t="s">
        <v>58</v>
      </c>
      <c r="F12689" s="6" t="s">
        <v>57</v>
      </c>
      <c r="G12689">
        <v>20260723</v>
      </c>
    </row>
    <row r="12690" spans="1:7" x14ac:dyDescent="0.2">
      <c r="A12690" s="6" t="s">
        <v>211</v>
      </c>
      <c r="B12690" s="6" t="s">
        <v>180</v>
      </c>
      <c r="C12690" s="6" t="s">
        <v>166</v>
      </c>
      <c r="D12690">
        <v>4122.9508310000001</v>
      </c>
      <c r="E12690" s="6" t="s">
        <v>60</v>
      </c>
      <c r="F12690" s="6" t="s">
        <v>59</v>
      </c>
      <c r="G12690">
        <v>20260723</v>
      </c>
    </row>
    <row r="12691" spans="1:7" x14ac:dyDescent="0.2">
      <c r="A12691" s="6" t="s">
        <v>211</v>
      </c>
      <c r="B12691" s="6" t="s">
        <v>180</v>
      </c>
      <c r="C12691" s="6" t="s">
        <v>166</v>
      </c>
      <c r="D12691">
        <v>1919.810569</v>
      </c>
      <c r="E12691" s="6" t="s">
        <v>62</v>
      </c>
      <c r="F12691" s="6" t="s">
        <v>61</v>
      </c>
      <c r="G12691">
        <v>20260723</v>
      </c>
    </row>
    <row r="12692" spans="1:7" x14ac:dyDescent="0.2">
      <c r="A12692" s="6" t="s">
        <v>211</v>
      </c>
      <c r="B12692" s="6" t="s">
        <v>180</v>
      </c>
      <c r="C12692" s="6" t="s">
        <v>166</v>
      </c>
      <c r="D12692">
        <v>395.04141600000003</v>
      </c>
      <c r="E12692" s="6" t="s">
        <v>64</v>
      </c>
      <c r="F12692" s="6" t="s">
        <v>63</v>
      </c>
      <c r="G12692">
        <v>20260723</v>
      </c>
    </row>
    <row r="12693" spans="1:7" x14ac:dyDescent="0.2">
      <c r="A12693" s="6" t="s">
        <v>211</v>
      </c>
      <c r="B12693" s="6" t="s">
        <v>180</v>
      </c>
      <c r="C12693" s="6" t="s">
        <v>166</v>
      </c>
      <c r="D12693">
        <v>1808.0988460000001</v>
      </c>
      <c r="E12693" s="6" t="s">
        <v>66</v>
      </c>
      <c r="F12693" s="6" t="s">
        <v>65</v>
      </c>
      <c r="G12693">
        <v>20260723</v>
      </c>
    </row>
    <row r="12694" spans="1:7" x14ac:dyDescent="0.2">
      <c r="A12694" s="6" t="s">
        <v>211</v>
      </c>
      <c r="B12694" s="6" t="s">
        <v>180</v>
      </c>
      <c r="C12694" s="6" t="s">
        <v>166</v>
      </c>
      <c r="D12694">
        <v>12883.973526</v>
      </c>
      <c r="E12694" s="6" t="s">
        <v>68</v>
      </c>
      <c r="F12694" s="6" t="s">
        <v>67</v>
      </c>
      <c r="G12694">
        <v>20260723</v>
      </c>
    </row>
    <row r="12695" spans="1:7" x14ac:dyDescent="0.2">
      <c r="A12695" s="6" t="s">
        <v>211</v>
      </c>
      <c r="B12695" s="6" t="s">
        <v>180</v>
      </c>
      <c r="C12695" s="6" t="s">
        <v>166</v>
      </c>
      <c r="D12695">
        <v>5274.7233239999996</v>
      </c>
      <c r="E12695" s="6" t="s">
        <v>70</v>
      </c>
      <c r="F12695" s="6" t="s">
        <v>69</v>
      </c>
      <c r="G12695">
        <v>20260723</v>
      </c>
    </row>
    <row r="12696" spans="1:7" x14ac:dyDescent="0.2">
      <c r="A12696" s="6" t="s">
        <v>211</v>
      </c>
      <c r="B12696" s="6" t="s">
        <v>180</v>
      </c>
      <c r="C12696" s="6" t="s">
        <v>166</v>
      </c>
      <c r="D12696">
        <v>4913.5366919999997</v>
      </c>
      <c r="E12696" s="6" t="s">
        <v>72</v>
      </c>
      <c r="F12696" s="6" t="s">
        <v>71</v>
      </c>
      <c r="G12696">
        <v>20260723</v>
      </c>
    </row>
    <row r="12697" spans="1:7" x14ac:dyDescent="0.2">
      <c r="A12697" s="6" t="s">
        <v>211</v>
      </c>
      <c r="B12697" s="6" t="s">
        <v>180</v>
      </c>
      <c r="C12697" s="6" t="s">
        <v>166</v>
      </c>
      <c r="D12697">
        <v>361.18658499999998</v>
      </c>
      <c r="E12697" s="6" t="s">
        <v>74</v>
      </c>
      <c r="F12697" s="6" t="s">
        <v>73</v>
      </c>
      <c r="G12697">
        <v>20260723</v>
      </c>
    </row>
    <row r="12698" spans="1:7" x14ac:dyDescent="0.2">
      <c r="A12698" s="6" t="s">
        <v>211</v>
      </c>
      <c r="B12698" s="6" t="s">
        <v>180</v>
      </c>
      <c r="C12698" s="6" t="s">
        <v>166</v>
      </c>
      <c r="D12698">
        <v>7601.0545220000004</v>
      </c>
      <c r="E12698" s="6" t="s">
        <v>76</v>
      </c>
      <c r="F12698" s="6" t="s">
        <v>75</v>
      </c>
      <c r="G12698">
        <v>20260723</v>
      </c>
    </row>
    <row r="12699" spans="1:7" x14ac:dyDescent="0.2">
      <c r="A12699" s="6" t="s">
        <v>211</v>
      </c>
      <c r="B12699" s="6" t="s">
        <v>180</v>
      </c>
      <c r="C12699" s="6" t="s">
        <v>166</v>
      </c>
      <c r="D12699">
        <v>-1.4986159999999999</v>
      </c>
      <c r="E12699" s="6" t="s">
        <v>78</v>
      </c>
      <c r="F12699" s="6" t="s">
        <v>77</v>
      </c>
      <c r="G12699">
        <v>20260723</v>
      </c>
    </row>
    <row r="12700" spans="1:7" x14ac:dyDescent="0.2">
      <c r="A12700" s="6" t="s">
        <v>211</v>
      </c>
      <c r="B12700" s="6" t="s">
        <v>180</v>
      </c>
      <c r="C12700" s="6" t="s">
        <v>166</v>
      </c>
      <c r="D12700">
        <v>7602.5531389999996</v>
      </c>
      <c r="E12700" s="6" t="s">
        <v>80</v>
      </c>
      <c r="F12700" s="6" t="s">
        <v>79</v>
      </c>
      <c r="G12700">
        <v>20260723</v>
      </c>
    </row>
    <row r="12701" spans="1:7" x14ac:dyDescent="0.2">
      <c r="A12701" s="6" t="s">
        <v>211</v>
      </c>
      <c r="B12701" s="6" t="s">
        <v>180</v>
      </c>
      <c r="C12701" s="6" t="s">
        <v>166</v>
      </c>
      <c r="D12701">
        <v>8.1957299999999993</v>
      </c>
      <c r="E12701" s="6" t="s">
        <v>82</v>
      </c>
      <c r="F12701" s="6" t="s">
        <v>81</v>
      </c>
      <c r="G12701">
        <v>20260723</v>
      </c>
    </row>
    <row r="12702" spans="1:7" x14ac:dyDescent="0.2">
      <c r="A12702" s="6" t="s">
        <v>211</v>
      </c>
      <c r="B12702" s="6" t="s">
        <v>180</v>
      </c>
      <c r="C12702" s="6" t="s">
        <v>166</v>
      </c>
      <c r="D12702">
        <v>8468.6001020000003</v>
      </c>
      <c r="E12702" s="6" t="s">
        <v>84</v>
      </c>
      <c r="F12702" s="6" t="s">
        <v>83</v>
      </c>
      <c r="G12702">
        <v>20260723</v>
      </c>
    </row>
    <row r="12703" spans="1:7" x14ac:dyDescent="0.2">
      <c r="A12703" s="6" t="s">
        <v>211</v>
      </c>
      <c r="B12703" s="6" t="s">
        <v>180</v>
      </c>
      <c r="C12703" s="6" t="s">
        <v>166</v>
      </c>
      <c r="D12703">
        <v>8979.5214510000005</v>
      </c>
      <c r="E12703" s="6" t="s">
        <v>86</v>
      </c>
      <c r="F12703" s="6" t="s">
        <v>85</v>
      </c>
      <c r="G12703">
        <v>20260723</v>
      </c>
    </row>
    <row r="12704" spans="1:7" x14ac:dyDescent="0.2">
      <c r="A12704" s="6" t="s">
        <v>211</v>
      </c>
      <c r="B12704" s="6" t="s">
        <v>180</v>
      </c>
      <c r="C12704" s="6" t="s">
        <v>166</v>
      </c>
      <c r="D12704">
        <v>895.32624999999996</v>
      </c>
      <c r="E12704" s="6" t="s">
        <v>88</v>
      </c>
      <c r="F12704" s="6" t="s">
        <v>87</v>
      </c>
      <c r="G12704">
        <v>20260723</v>
      </c>
    </row>
    <row r="12705" spans="1:7" x14ac:dyDescent="0.2">
      <c r="A12705" s="6" t="s">
        <v>211</v>
      </c>
      <c r="B12705" s="6" t="s">
        <v>180</v>
      </c>
      <c r="C12705" s="6" t="s">
        <v>166</v>
      </c>
      <c r="D12705">
        <v>11015.986924999999</v>
      </c>
      <c r="E12705" s="6" t="s">
        <v>90</v>
      </c>
      <c r="F12705" s="6" t="s">
        <v>89</v>
      </c>
      <c r="G12705">
        <v>20260723</v>
      </c>
    </row>
    <row r="12706" spans="1:7" x14ac:dyDescent="0.2">
      <c r="A12706" s="6" t="s">
        <v>211</v>
      </c>
      <c r="B12706" s="6" t="s">
        <v>180</v>
      </c>
      <c r="C12706" s="6" t="s">
        <v>166</v>
      </c>
      <c r="D12706">
        <v>47.543942000000001</v>
      </c>
      <c r="E12706" s="6" t="s">
        <v>92</v>
      </c>
      <c r="F12706" s="6" t="s">
        <v>91</v>
      </c>
      <c r="G12706">
        <v>20260723</v>
      </c>
    </row>
    <row r="12707" spans="1:7" x14ac:dyDescent="0.2">
      <c r="A12707" s="6" t="s">
        <v>211</v>
      </c>
      <c r="B12707" s="6" t="s">
        <v>180</v>
      </c>
      <c r="C12707" s="6" t="s">
        <v>166</v>
      </c>
      <c r="D12707">
        <v>10</v>
      </c>
      <c r="E12707" s="6" t="s">
        <v>94</v>
      </c>
      <c r="F12707" s="6" t="s">
        <v>93</v>
      </c>
      <c r="G12707">
        <v>20260723</v>
      </c>
    </row>
    <row r="12708" spans="1:7" x14ac:dyDescent="0.2">
      <c r="A12708" s="6" t="s">
        <v>211</v>
      </c>
      <c r="B12708" s="6" t="s">
        <v>180</v>
      </c>
      <c r="C12708" s="6" t="s">
        <v>166</v>
      </c>
      <c r="D12708">
        <v>10276.931499</v>
      </c>
      <c r="E12708" s="6" t="s">
        <v>96</v>
      </c>
      <c r="F12708" s="6" t="s">
        <v>95</v>
      </c>
      <c r="G12708">
        <v>20260723</v>
      </c>
    </row>
    <row r="12709" spans="1:7" x14ac:dyDescent="0.2">
      <c r="A12709" s="6" t="s">
        <v>211</v>
      </c>
      <c r="B12709" s="6" t="s">
        <v>180</v>
      </c>
      <c r="C12709" s="6" t="s">
        <v>166</v>
      </c>
      <c r="D12709">
        <v>6703.5616300000002</v>
      </c>
      <c r="E12709" s="6" t="s">
        <v>98</v>
      </c>
      <c r="F12709" s="6" t="s">
        <v>97</v>
      </c>
      <c r="G12709">
        <v>20260723</v>
      </c>
    </row>
    <row r="12710" spans="1:7" x14ac:dyDescent="0.2">
      <c r="A12710" s="6" t="s">
        <v>211</v>
      </c>
      <c r="B12710" s="6" t="s">
        <v>180</v>
      </c>
      <c r="C12710" s="6" t="s">
        <v>166</v>
      </c>
      <c r="D12710">
        <v>885191.43437899998</v>
      </c>
      <c r="E12710" s="6" t="s">
        <v>100</v>
      </c>
      <c r="F12710" s="6" t="s">
        <v>99</v>
      </c>
      <c r="G12710">
        <v>20260723</v>
      </c>
    </row>
    <row r="12711" spans="1:7" x14ac:dyDescent="0.2">
      <c r="A12711" s="6" t="s">
        <v>211</v>
      </c>
      <c r="B12711" s="6" t="s">
        <v>180</v>
      </c>
      <c r="C12711" s="6" t="s">
        <v>166</v>
      </c>
      <c r="E12711" s="6" t="s">
        <v>102</v>
      </c>
      <c r="F12711" s="6" t="s">
        <v>101</v>
      </c>
      <c r="G12711">
        <v>20260723</v>
      </c>
    </row>
    <row r="12712" spans="1:7" x14ac:dyDescent="0.2">
      <c r="A12712" s="6" t="s">
        <v>211</v>
      </c>
      <c r="B12712" s="6" t="s">
        <v>180</v>
      </c>
      <c r="C12712" s="6" t="s">
        <v>166</v>
      </c>
      <c r="D12712">
        <v>56709.202186000002</v>
      </c>
      <c r="E12712" s="6" t="s">
        <v>167</v>
      </c>
      <c r="F12712" s="6" t="s">
        <v>103</v>
      </c>
      <c r="G12712">
        <v>20260723</v>
      </c>
    </row>
    <row r="12713" spans="1:7" x14ac:dyDescent="0.2">
      <c r="A12713" s="6" t="s">
        <v>211</v>
      </c>
      <c r="B12713" s="6" t="s">
        <v>180</v>
      </c>
      <c r="C12713" s="6" t="s">
        <v>166</v>
      </c>
      <c r="D12713">
        <v>52037.177701000001</v>
      </c>
      <c r="E12713" s="6" t="s">
        <v>168</v>
      </c>
      <c r="F12713" s="6" t="s">
        <v>104</v>
      </c>
      <c r="G12713">
        <v>20260723</v>
      </c>
    </row>
    <row r="12714" spans="1:7" x14ac:dyDescent="0.2">
      <c r="A12714" s="6" t="s">
        <v>211</v>
      </c>
      <c r="B12714" s="6" t="s">
        <v>180</v>
      </c>
      <c r="C12714" s="6" t="s">
        <v>166</v>
      </c>
      <c r="D12714">
        <v>0</v>
      </c>
      <c r="E12714" s="6" t="s">
        <v>106</v>
      </c>
      <c r="F12714" s="6" t="s">
        <v>105</v>
      </c>
      <c r="G12714">
        <v>20260723</v>
      </c>
    </row>
    <row r="12715" spans="1:7" x14ac:dyDescent="0.2">
      <c r="A12715" s="6" t="s">
        <v>211</v>
      </c>
      <c r="B12715" s="6" t="s">
        <v>180</v>
      </c>
      <c r="C12715" s="6" t="s">
        <v>166</v>
      </c>
      <c r="D12715">
        <v>49717.699525000004</v>
      </c>
      <c r="E12715" s="6" t="s">
        <v>108</v>
      </c>
      <c r="F12715" s="6" t="s">
        <v>107</v>
      </c>
      <c r="G12715">
        <v>20260723</v>
      </c>
    </row>
    <row r="12716" spans="1:7" x14ac:dyDescent="0.2">
      <c r="A12716" s="6" t="s">
        <v>211</v>
      </c>
      <c r="B12716" s="6" t="s">
        <v>180</v>
      </c>
      <c r="C12716" s="6" t="s">
        <v>166</v>
      </c>
      <c r="D12716">
        <v>2319.4781760000001</v>
      </c>
      <c r="E12716" s="6" t="s">
        <v>110</v>
      </c>
      <c r="F12716" s="6" t="s">
        <v>109</v>
      </c>
      <c r="G12716">
        <v>20260723</v>
      </c>
    </row>
    <row r="12717" spans="1:7" x14ac:dyDescent="0.2">
      <c r="A12717" s="6" t="s">
        <v>211</v>
      </c>
      <c r="B12717" s="6" t="s">
        <v>180</v>
      </c>
      <c r="C12717" s="6" t="s">
        <v>166</v>
      </c>
      <c r="D12717">
        <v>4672.0244750000002</v>
      </c>
      <c r="E12717" s="6" t="s">
        <v>112</v>
      </c>
      <c r="F12717" s="6" t="s">
        <v>111</v>
      </c>
      <c r="G12717">
        <v>20260723</v>
      </c>
    </row>
    <row r="12718" spans="1:7" x14ac:dyDescent="0.2">
      <c r="A12718" s="6" t="s">
        <v>211</v>
      </c>
      <c r="B12718" s="6" t="s">
        <v>180</v>
      </c>
      <c r="C12718" s="6" t="s">
        <v>166</v>
      </c>
      <c r="D12718">
        <v>1.148809</v>
      </c>
      <c r="E12718" s="6" t="s">
        <v>106</v>
      </c>
      <c r="F12718" s="6" t="s">
        <v>113</v>
      </c>
      <c r="G12718">
        <v>20260723</v>
      </c>
    </row>
    <row r="12719" spans="1:7" x14ac:dyDescent="0.2">
      <c r="A12719" s="6" t="s">
        <v>211</v>
      </c>
      <c r="B12719" s="6" t="s">
        <v>180</v>
      </c>
      <c r="C12719" s="6" t="s">
        <v>166</v>
      </c>
      <c r="D12719">
        <v>4462.0572849999999</v>
      </c>
      <c r="E12719" s="6" t="s">
        <v>108</v>
      </c>
      <c r="F12719" s="6" t="s">
        <v>114</v>
      </c>
      <c r="G12719">
        <v>20260723</v>
      </c>
    </row>
    <row r="12720" spans="1:7" x14ac:dyDescent="0.2">
      <c r="A12720" s="6" t="s">
        <v>211</v>
      </c>
      <c r="B12720" s="6" t="s">
        <v>180</v>
      </c>
      <c r="C12720" s="6" t="s">
        <v>166</v>
      </c>
      <c r="D12720">
        <v>208.81837899999999</v>
      </c>
      <c r="E12720" s="6" t="s">
        <v>110</v>
      </c>
      <c r="F12720" s="6" t="s">
        <v>115</v>
      </c>
      <c r="G12720">
        <v>20260723</v>
      </c>
    </row>
    <row r="12721" spans="1:7" x14ac:dyDescent="0.2">
      <c r="A12721" s="6" t="s">
        <v>211</v>
      </c>
      <c r="B12721" s="6" t="s">
        <v>180</v>
      </c>
      <c r="C12721" s="6" t="s">
        <v>166</v>
      </c>
      <c r="D12721">
        <v>525282.11381600006</v>
      </c>
      <c r="E12721" s="6" t="s">
        <v>117</v>
      </c>
      <c r="F12721" s="6" t="s">
        <v>116</v>
      </c>
      <c r="G12721">
        <v>20260723</v>
      </c>
    </row>
    <row r="12722" spans="1:7" x14ac:dyDescent="0.2">
      <c r="A12722" s="6" t="s">
        <v>211</v>
      </c>
      <c r="B12722" s="6" t="s">
        <v>180</v>
      </c>
      <c r="C12722" s="6" t="s">
        <v>166</v>
      </c>
      <c r="D12722">
        <v>249.80317199999999</v>
      </c>
      <c r="E12722" s="6" t="s">
        <v>119</v>
      </c>
      <c r="F12722" s="6" t="s">
        <v>118</v>
      </c>
      <c r="G12722">
        <v>20260723</v>
      </c>
    </row>
    <row r="12723" spans="1:7" x14ac:dyDescent="0.2">
      <c r="A12723" s="6" t="s">
        <v>211</v>
      </c>
      <c r="B12723" s="6" t="s">
        <v>180</v>
      </c>
      <c r="C12723" s="6" t="s">
        <v>166</v>
      </c>
      <c r="D12723">
        <v>0</v>
      </c>
      <c r="E12723" s="6" t="s">
        <v>106</v>
      </c>
      <c r="F12723" s="6" t="s">
        <v>120</v>
      </c>
      <c r="G12723">
        <v>20260723</v>
      </c>
    </row>
    <row r="12724" spans="1:7" x14ac:dyDescent="0.2">
      <c r="A12724" s="6" t="s">
        <v>211</v>
      </c>
      <c r="B12724" s="6" t="s">
        <v>180</v>
      </c>
      <c r="C12724" s="6" t="s">
        <v>166</v>
      </c>
      <c r="D12724">
        <v>217.21136999999999</v>
      </c>
      <c r="E12724" s="6" t="s">
        <v>108</v>
      </c>
      <c r="F12724" s="6" t="s">
        <v>121</v>
      </c>
      <c r="G12724">
        <v>20260723</v>
      </c>
    </row>
    <row r="12725" spans="1:7" x14ac:dyDescent="0.2">
      <c r="A12725" s="6" t="s">
        <v>211</v>
      </c>
      <c r="B12725" s="6" t="s">
        <v>180</v>
      </c>
      <c r="C12725" s="6" t="s">
        <v>166</v>
      </c>
      <c r="D12725">
        <v>32.591802999999999</v>
      </c>
      <c r="E12725" s="6" t="s">
        <v>110</v>
      </c>
      <c r="F12725" s="6" t="s">
        <v>122</v>
      </c>
      <c r="G12725">
        <v>20260723</v>
      </c>
    </row>
    <row r="12726" spans="1:7" x14ac:dyDescent="0.2">
      <c r="A12726" s="6" t="s">
        <v>211</v>
      </c>
      <c r="B12726" s="6" t="s">
        <v>180</v>
      </c>
      <c r="C12726" s="6" t="s">
        <v>166</v>
      </c>
      <c r="D12726">
        <v>525032.31064299995</v>
      </c>
      <c r="E12726" s="6" t="s">
        <v>169</v>
      </c>
      <c r="F12726" s="6" t="s">
        <v>123</v>
      </c>
      <c r="G12726">
        <v>20260723</v>
      </c>
    </row>
    <row r="12727" spans="1:7" x14ac:dyDescent="0.2">
      <c r="A12727" s="6" t="s">
        <v>211</v>
      </c>
      <c r="B12727" s="6" t="s">
        <v>180</v>
      </c>
      <c r="C12727" s="6" t="s">
        <v>166</v>
      </c>
      <c r="D12727">
        <v>38.638556999999999</v>
      </c>
      <c r="E12727" s="6" t="s">
        <v>106</v>
      </c>
      <c r="F12727" s="6" t="s">
        <v>124</v>
      </c>
      <c r="G12727">
        <v>20260723</v>
      </c>
    </row>
    <row r="12728" spans="1:7" x14ac:dyDescent="0.2">
      <c r="A12728" s="6" t="s">
        <v>211</v>
      </c>
      <c r="B12728" s="6" t="s">
        <v>180</v>
      </c>
      <c r="C12728" s="6" t="s">
        <v>166</v>
      </c>
      <c r="D12728">
        <v>521201.44511799997</v>
      </c>
      <c r="E12728" s="6" t="s">
        <v>108</v>
      </c>
      <c r="F12728" s="6" t="s">
        <v>125</v>
      </c>
      <c r="G12728">
        <v>20260723</v>
      </c>
    </row>
    <row r="12729" spans="1:7" x14ac:dyDescent="0.2">
      <c r="A12729" s="6" t="s">
        <v>211</v>
      </c>
      <c r="B12729" s="6" t="s">
        <v>180</v>
      </c>
      <c r="C12729" s="6" t="s">
        <v>166</v>
      </c>
      <c r="D12729">
        <v>3792.2269689999998</v>
      </c>
      <c r="E12729" s="6" t="s">
        <v>110</v>
      </c>
      <c r="F12729" s="6" t="s">
        <v>126</v>
      </c>
      <c r="G12729">
        <v>20260723</v>
      </c>
    </row>
    <row r="12730" spans="1:7" x14ac:dyDescent="0.2">
      <c r="A12730" s="6" t="s">
        <v>211</v>
      </c>
      <c r="B12730" s="6" t="s">
        <v>180</v>
      </c>
      <c r="C12730" s="6" t="s">
        <v>166</v>
      </c>
      <c r="D12730">
        <v>133438.27940999999</v>
      </c>
      <c r="E12730" s="6" t="s">
        <v>170</v>
      </c>
      <c r="F12730" s="6" t="s">
        <v>127</v>
      </c>
      <c r="G12730">
        <v>20260723</v>
      </c>
    </row>
    <row r="12731" spans="1:7" x14ac:dyDescent="0.2">
      <c r="A12731" s="6" t="s">
        <v>211</v>
      </c>
      <c r="B12731" s="6" t="s">
        <v>180</v>
      </c>
      <c r="C12731" s="6" t="s">
        <v>166</v>
      </c>
      <c r="D12731">
        <v>899.25483999999994</v>
      </c>
      <c r="E12731" s="6" t="s">
        <v>106</v>
      </c>
      <c r="F12731" s="6" t="s">
        <v>128</v>
      </c>
      <c r="G12731">
        <v>20260723</v>
      </c>
    </row>
    <row r="12732" spans="1:7" x14ac:dyDescent="0.2">
      <c r="A12732" s="6" t="s">
        <v>211</v>
      </c>
      <c r="B12732" s="6" t="s">
        <v>180</v>
      </c>
      <c r="C12732" s="6" t="s">
        <v>166</v>
      </c>
      <c r="D12732">
        <v>131847.05343100001</v>
      </c>
      <c r="E12732" s="6" t="s">
        <v>108</v>
      </c>
      <c r="F12732" s="6" t="s">
        <v>129</v>
      </c>
      <c r="G12732">
        <v>20260723</v>
      </c>
    </row>
    <row r="12733" spans="1:7" x14ac:dyDescent="0.2">
      <c r="A12733" s="6" t="s">
        <v>211</v>
      </c>
      <c r="B12733" s="6" t="s">
        <v>180</v>
      </c>
      <c r="C12733" s="6" t="s">
        <v>166</v>
      </c>
      <c r="D12733">
        <v>691.971138</v>
      </c>
      <c r="E12733" s="6" t="s">
        <v>110</v>
      </c>
      <c r="F12733" s="6" t="s">
        <v>130</v>
      </c>
      <c r="G12733">
        <v>20260723</v>
      </c>
    </row>
    <row r="12734" spans="1:7" x14ac:dyDescent="0.2">
      <c r="A12734" s="6" t="s">
        <v>211</v>
      </c>
      <c r="B12734" s="6" t="s">
        <v>180</v>
      </c>
      <c r="C12734" s="6" t="s">
        <v>166</v>
      </c>
      <c r="E12734" s="6" t="s">
        <v>132</v>
      </c>
      <c r="F12734" s="6" t="s">
        <v>131</v>
      </c>
      <c r="G12734">
        <v>20260723</v>
      </c>
    </row>
    <row r="12735" spans="1:7" x14ac:dyDescent="0.2">
      <c r="A12735" s="6" t="s">
        <v>211</v>
      </c>
      <c r="B12735" s="6" t="s">
        <v>180</v>
      </c>
      <c r="C12735" s="6" t="s">
        <v>166</v>
      </c>
      <c r="D12735">
        <v>31.770913</v>
      </c>
      <c r="E12735" s="6" t="s">
        <v>134</v>
      </c>
      <c r="F12735" s="6" t="s">
        <v>133</v>
      </c>
      <c r="G12735">
        <v>20260723</v>
      </c>
    </row>
    <row r="12736" spans="1:7" x14ac:dyDescent="0.2">
      <c r="A12736" s="6" t="s">
        <v>211</v>
      </c>
      <c r="B12736" s="6" t="s">
        <v>180</v>
      </c>
      <c r="C12736" s="6" t="s">
        <v>166</v>
      </c>
      <c r="D12736">
        <v>1511.7803730000001</v>
      </c>
      <c r="E12736" s="6" t="s">
        <v>136</v>
      </c>
      <c r="F12736" s="6" t="s">
        <v>135</v>
      </c>
      <c r="G12736">
        <v>20260723</v>
      </c>
    </row>
    <row r="12737" spans="1:7" x14ac:dyDescent="0.2">
      <c r="A12737" s="6" t="s">
        <v>211</v>
      </c>
      <c r="B12737" s="6" t="s">
        <v>180</v>
      </c>
      <c r="C12737" s="6" t="s">
        <v>166</v>
      </c>
      <c r="D12737">
        <v>431.019384</v>
      </c>
      <c r="E12737" s="6" t="s">
        <v>138</v>
      </c>
      <c r="F12737" s="6" t="s">
        <v>137</v>
      </c>
      <c r="G12737">
        <v>20260723</v>
      </c>
    </row>
    <row r="12738" spans="1:7" x14ac:dyDescent="0.2">
      <c r="A12738" s="6" t="s">
        <v>211</v>
      </c>
      <c r="B12738" s="6" t="s">
        <v>180</v>
      </c>
      <c r="C12738" s="6" t="s">
        <v>166</v>
      </c>
      <c r="D12738">
        <v>8482.4051149999996</v>
      </c>
      <c r="E12738" s="6" t="s">
        <v>140</v>
      </c>
      <c r="F12738" s="6" t="s">
        <v>139</v>
      </c>
      <c r="G12738">
        <v>20260723</v>
      </c>
    </row>
    <row r="12739" spans="1:7" x14ac:dyDescent="0.2">
      <c r="A12739" s="6" t="s">
        <v>211</v>
      </c>
      <c r="B12739" s="6" t="s">
        <v>180</v>
      </c>
      <c r="C12739" s="6" t="s">
        <v>166</v>
      </c>
      <c r="D12739">
        <v>10158.200095</v>
      </c>
      <c r="E12739" s="6" t="s">
        <v>142</v>
      </c>
      <c r="F12739" s="6" t="s">
        <v>141</v>
      </c>
      <c r="G12739">
        <v>20260723</v>
      </c>
    </row>
    <row r="12740" spans="1:7" x14ac:dyDescent="0.2">
      <c r="A12740" s="6" t="s">
        <v>211</v>
      </c>
      <c r="B12740" s="6" t="s">
        <v>180</v>
      </c>
      <c r="C12740" s="6" t="s">
        <v>166</v>
      </c>
      <c r="D12740">
        <v>1377.968302</v>
      </c>
      <c r="E12740" s="6" t="s">
        <v>52</v>
      </c>
      <c r="F12740" s="6" t="s">
        <v>143</v>
      </c>
      <c r="G12740">
        <v>20260723</v>
      </c>
    </row>
    <row r="12741" spans="1:7" x14ac:dyDescent="0.2">
      <c r="A12741" s="6" t="s">
        <v>211</v>
      </c>
      <c r="B12741" s="6" t="s">
        <v>180</v>
      </c>
      <c r="C12741" s="6" t="s">
        <v>166</v>
      </c>
      <c r="D12741">
        <v>127.853065</v>
      </c>
      <c r="E12741" s="6" t="s">
        <v>145</v>
      </c>
      <c r="F12741" s="6" t="s">
        <v>144</v>
      </c>
      <c r="G12741">
        <v>20260723</v>
      </c>
    </row>
    <row r="12742" spans="1:7" x14ac:dyDescent="0.2">
      <c r="A12742" s="6" t="s">
        <v>211</v>
      </c>
      <c r="B12742" s="6" t="s">
        <v>180</v>
      </c>
      <c r="C12742" s="6" t="s">
        <v>166</v>
      </c>
      <c r="D12742">
        <v>10775.593116</v>
      </c>
      <c r="E12742" s="6" t="s">
        <v>147</v>
      </c>
      <c r="F12742" s="6" t="s">
        <v>146</v>
      </c>
      <c r="G12742">
        <v>20260723</v>
      </c>
    </row>
    <row r="12743" spans="1:7" x14ac:dyDescent="0.2">
      <c r="A12743" s="6" t="s">
        <v>211</v>
      </c>
      <c r="B12743" s="6" t="s">
        <v>180</v>
      </c>
      <c r="C12743" s="6" t="s">
        <v>166</v>
      </c>
      <c r="D12743">
        <v>4055.3762350000002</v>
      </c>
      <c r="E12743" s="6" t="s">
        <v>149</v>
      </c>
      <c r="F12743" s="6" t="s">
        <v>148</v>
      </c>
      <c r="G12743">
        <v>20260723</v>
      </c>
    </row>
    <row r="12744" spans="1:7" x14ac:dyDescent="0.2">
      <c r="A12744" s="6" t="s">
        <v>211</v>
      </c>
      <c r="B12744" s="6" t="s">
        <v>180</v>
      </c>
      <c r="C12744" s="6" t="s">
        <v>166</v>
      </c>
      <c r="D12744">
        <v>739.09077300000001</v>
      </c>
      <c r="E12744" s="6" t="s">
        <v>151</v>
      </c>
      <c r="F12744" s="6" t="s">
        <v>150</v>
      </c>
      <c r="G12744">
        <v>20260723</v>
      </c>
    </row>
    <row r="12745" spans="1:7" x14ac:dyDescent="0.2">
      <c r="A12745" s="6" t="s">
        <v>211</v>
      </c>
      <c r="B12745" s="6" t="s">
        <v>180</v>
      </c>
      <c r="C12745" s="6" t="s">
        <v>166</v>
      </c>
      <c r="D12745">
        <v>5574.3594629999998</v>
      </c>
      <c r="E12745" s="6" t="s">
        <v>153</v>
      </c>
      <c r="F12745" s="6" t="s">
        <v>152</v>
      </c>
      <c r="G12745">
        <v>20260723</v>
      </c>
    </row>
    <row r="12746" spans="1:7" x14ac:dyDescent="0.2">
      <c r="A12746" s="6" t="s">
        <v>211</v>
      </c>
      <c r="B12746" s="6" t="s">
        <v>180</v>
      </c>
      <c r="C12746" s="6" t="s">
        <v>166</v>
      </c>
      <c r="D12746">
        <v>15999.369753999999</v>
      </c>
      <c r="E12746" s="6" t="s">
        <v>155</v>
      </c>
      <c r="F12746" s="6" t="s">
        <v>154</v>
      </c>
      <c r="G12746">
        <v>20260723</v>
      </c>
    </row>
    <row r="12747" spans="1:7" x14ac:dyDescent="0.2">
      <c r="A12747" s="6" t="s">
        <v>211</v>
      </c>
      <c r="B12747" s="6" t="s">
        <v>180</v>
      </c>
      <c r="C12747" s="6" t="s">
        <v>166</v>
      </c>
      <c r="D12747">
        <v>20.129111000000002</v>
      </c>
      <c r="E12747" s="6" t="s">
        <v>157</v>
      </c>
      <c r="F12747" s="6" t="s">
        <v>156</v>
      </c>
      <c r="G12747">
        <v>20260723</v>
      </c>
    </row>
    <row r="12748" spans="1:7" x14ac:dyDescent="0.2">
      <c r="A12748" s="6" t="s">
        <v>211</v>
      </c>
      <c r="B12748" s="6" t="s">
        <v>180</v>
      </c>
      <c r="C12748" s="6" t="s">
        <v>166</v>
      </c>
      <c r="D12748">
        <v>15979.240642999999</v>
      </c>
      <c r="E12748" s="6" t="s">
        <v>159</v>
      </c>
      <c r="F12748" s="6" t="s">
        <v>158</v>
      </c>
      <c r="G12748">
        <v>20260723</v>
      </c>
    </row>
    <row r="12749" spans="1:7" x14ac:dyDescent="0.2">
      <c r="A12749" s="6" t="s">
        <v>211</v>
      </c>
      <c r="B12749" s="6" t="s">
        <v>180</v>
      </c>
      <c r="C12749" s="6" t="s">
        <v>166</v>
      </c>
      <c r="D12749">
        <v>4845.645391</v>
      </c>
      <c r="E12749" s="6" t="s">
        <v>161</v>
      </c>
      <c r="F12749" s="6" t="s">
        <v>160</v>
      </c>
      <c r="G12749">
        <v>20260723</v>
      </c>
    </row>
    <row r="12750" spans="1:7" x14ac:dyDescent="0.2">
      <c r="A12750" s="6" t="s">
        <v>211</v>
      </c>
      <c r="B12750" s="6" t="s">
        <v>180</v>
      </c>
      <c r="C12750" s="6" t="s">
        <v>166</v>
      </c>
      <c r="D12750">
        <v>779540.02737699996</v>
      </c>
      <c r="E12750" s="6" t="s">
        <v>163</v>
      </c>
      <c r="F12750" s="6" t="s">
        <v>162</v>
      </c>
      <c r="G12750">
        <v>20260723</v>
      </c>
    </row>
    <row r="12751" spans="1:7" x14ac:dyDescent="0.2">
      <c r="A12751" s="6" t="s">
        <v>211</v>
      </c>
      <c r="B12751" s="6" t="s">
        <v>180</v>
      </c>
      <c r="C12751" s="6" t="s">
        <v>166</v>
      </c>
      <c r="D12751">
        <v>105651.406999</v>
      </c>
      <c r="E12751" s="6" t="s">
        <v>165</v>
      </c>
      <c r="F12751" s="6" t="s">
        <v>164</v>
      </c>
      <c r="G12751">
        <v>20260723</v>
      </c>
    </row>
    <row r="12752" spans="1:7" x14ac:dyDescent="0.2">
      <c r="A12752" s="6" t="s">
        <v>211</v>
      </c>
      <c r="B12752" s="6" t="s">
        <v>185</v>
      </c>
      <c r="C12752" s="6" t="s">
        <v>166</v>
      </c>
      <c r="E12752" s="6" t="s">
        <v>12</v>
      </c>
      <c r="F12752" s="6" t="s">
        <v>11</v>
      </c>
      <c r="G12752">
        <v>20260723</v>
      </c>
    </row>
    <row r="12753" spans="1:7" x14ac:dyDescent="0.2">
      <c r="A12753" s="6" t="s">
        <v>211</v>
      </c>
      <c r="B12753" s="6" t="s">
        <v>185</v>
      </c>
      <c r="C12753" s="6" t="s">
        <v>166</v>
      </c>
      <c r="E12753" s="6" t="s">
        <v>16</v>
      </c>
      <c r="F12753" s="6" t="s">
        <v>15</v>
      </c>
      <c r="G12753">
        <v>20260723</v>
      </c>
    </row>
    <row r="12754" spans="1:7" x14ac:dyDescent="0.2">
      <c r="A12754" s="6" t="s">
        <v>211</v>
      </c>
      <c r="B12754" s="6" t="s">
        <v>185</v>
      </c>
      <c r="C12754" s="6" t="s">
        <v>166</v>
      </c>
      <c r="E12754" s="6" t="s">
        <v>18</v>
      </c>
      <c r="F12754" s="6" t="s">
        <v>17</v>
      </c>
      <c r="G12754">
        <v>20260723</v>
      </c>
    </row>
    <row r="12755" spans="1:7" x14ac:dyDescent="0.2">
      <c r="A12755" s="6" t="s">
        <v>211</v>
      </c>
      <c r="B12755" s="6" t="s">
        <v>185</v>
      </c>
      <c r="C12755" s="6" t="s">
        <v>166</v>
      </c>
      <c r="D12755">
        <v>0</v>
      </c>
      <c r="E12755" s="6" t="s">
        <v>20</v>
      </c>
      <c r="F12755" s="6" t="s">
        <v>19</v>
      </c>
      <c r="G12755">
        <v>20260723</v>
      </c>
    </row>
    <row r="12756" spans="1:7" x14ac:dyDescent="0.2">
      <c r="A12756" s="6" t="s">
        <v>211</v>
      </c>
      <c r="B12756" s="6" t="s">
        <v>185</v>
      </c>
      <c r="C12756" s="6" t="s">
        <v>166</v>
      </c>
      <c r="D12756">
        <v>4502.9750329999997</v>
      </c>
      <c r="E12756" s="6" t="s">
        <v>22</v>
      </c>
      <c r="F12756" s="6" t="s">
        <v>21</v>
      </c>
      <c r="G12756">
        <v>20260723</v>
      </c>
    </row>
    <row r="12757" spans="1:7" x14ac:dyDescent="0.2">
      <c r="A12757" s="6" t="s">
        <v>211</v>
      </c>
      <c r="B12757" s="6" t="s">
        <v>185</v>
      </c>
      <c r="C12757" s="6" t="s">
        <v>166</v>
      </c>
      <c r="D12757">
        <v>0</v>
      </c>
      <c r="E12757" s="6" t="s">
        <v>24</v>
      </c>
      <c r="F12757" s="6" t="s">
        <v>23</v>
      </c>
      <c r="G12757">
        <v>20260723</v>
      </c>
    </row>
    <row r="12758" spans="1:7" x14ac:dyDescent="0.2">
      <c r="A12758" s="6" t="s">
        <v>211</v>
      </c>
      <c r="B12758" s="6" t="s">
        <v>185</v>
      </c>
      <c r="C12758" s="6" t="s">
        <v>166</v>
      </c>
      <c r="D12758">
        <v>2158.0155129999998</v>
      </c>
      <c r="E12758" s="6" t="s">
        <v>26</v>
      </c>
      <c r="F12758" s="6" t="s">
        <v>25</v>
      </c>
      <c r="G12758">
        <v>20260723</v>
      </c>
    </row>
    <row r="12759" spans="1:7" x14ac:dyDescent="0.2">
      <c r="A12759" s="6" t="s">
        <v>211</v>
      </c>
      <c r="B12759" s="6" t="s">
        <v>185</v>
      </c>
      <c r="C12759" s="6" t="s">
        <v>166</v>
      </c>
      <c r="D12759">
        <v>696658.98453500005</v>
      </c>
      <c r="E12759" s="6" t="s">
        <v>28</v>
      </c>
      <c r="F12759" s="6" t="s">
        <v>27</v>
      </c>
      <c r="G12759">
        <v>20260723</v>
      </c>
    </row>
    <row r="12760" spans="1:7" x14ac:dyDescent="0.2">
      <c r="A12760" s="6" t="s">
        <v>211</v>
      </c>
      <c r="B12760" s="6" t="s">
        <v>185</v>
      </c>
      <c r="C12760" s="6" t="s">
        <v>166</v>
      </c>
      <c r="D12760">
        <v>5262.1462959999999</v>
      </c>
      <c r="E12760" s="6" t="s">
        <v>30</v>
      </c>
      <c r="F12760" s="6" t="s">
        <v>29</v>
      </c>
      <c r="G12760">
        <v>20260723</v>
      </c>
    </row>
    <row r="12761" spans="1:7" x14ac:dyDescent="0.2">
      <c r="A12761" s="6" t="s">
        <v>211</v>
      </c>
      <c r="B12761" s="6" t="s">
        <v>185</v>
      </c>
      <c r="C12761" s="6" t="s">
        <v>166</v>
      </c>
      <c r="D12761">
        <v>84646.167021999994</v>
      </c>
      <c r="E12761" s="6" t="s">
        <v>32</v>
      </c>
      <c r="F12761" s="6" t="s">
        <v>31</v>
      </c>
      <c r="G12761">
        <v>20260723</v>
      </c>
    </row>
    <row r="12762" spans="1:7" x14ac:dyDescent="0.2">
      <c r="A12762" s="6" t="s">
        <v>211</v>
      </c>
      <c r="B12762" s="6" t="s">
        <v>185</v>
      </c>
      <c r="C12762" s="6" t="s">
        <v>166</v>
      </c>
      <c r="D12762">
        <v>11449.716759000001</v>
      </c>
      <c r="E12762" s="6" t="s">
        <v>34</v>
      </c>
      <c r="F12762" s="6" t="s">
        <v>33</v>
      </c>
      <c r="G12762">
        <v>20260723</v>
      </c>
    </row>
    <row r="12763" spans="1:7" x14ac:dyDescent="0.2">
      <c r="A12763" s="6" t="s">
        <v>211</v>
      </c>
      <c r="B12763" s="6" t="s">
        <v>185</v>
      </c>
      <c r="C12763" s="6" t="s">
        <v>166</v>
      </c>
      <c r="D12763">
        <v>8854.9644989999997</v>
      </c>
      <c r="E12763" s="6" t="s">
        <v>36</v>
      </c>
      <c r="F12763" s="6" t="s">
        <v>35</v>
      </c>
      <c r="G12763">
        <v>20260723</v>
      </c>
    </row>
    <row r="12764" spans="1:7" x14ac:dyDescent="0.2">
      <c r="A12764" s="6" t="s">
        <v>211</v>
      </c>
      <c r="B12764" s="6" t="s">
        <v>185</v>
      </c>
      <c r="C12764" s="6" t="s">
        <v>166</v>
      </c>
      <c r="D12764">
        <v>2594.7522600000002</v>
      </c>
      <c r="E12764" s="6" t="s">
        <v>38</v>
      </c>
      <c r="F12764" s="6" t="s">
        <v>37</v>
      </c>
      <c r="G12764">
        <v>20260723</v>
      </c>
    </row>
    <row r="12765" spans="1:7" x14ac:dyDescent="0.2">
      <c r="A12765" s="6" t="s">
        <v>211</v>
      </c>
      <c r="B12765" s="6" t="s">
        <v>185</v>
      </c>
      <c r="C12765" s="6" t="s">
        <v>166</v>
      </c>
      <c r="D12765">
        <v>520357.07140199997</v>
      </c>
      <c r="E12765" s="6" t="s">
        <v>40</v>
      </c>
      <c r="F12765" s="6" t="s">
        <v>39</v>
      </c>
      <c r="G12765">
        <v>20260723</v>
      </c>
    </row>
    <row r="12766" spans="1:7" x14ac:dyDescent="0.2">
      <c r="A12766" s="6" t="s">
        <v>211</v>
      </c>
      <c r="B12766" s="6" t="s">
        <v>185</v>
      </c>
      <c r="C12766" s="6" t="s">
        <v>166</v>
      </c>
      <c r="D12766">
        <v>362299.35563399998</v>
      </c>
      <c r="E12766" s="6" t="s">
        <v>42</v>
      </c>
      <c r="F12766" s="6" t="s">
        <v>41</v>
      </c>
      <c r="G12766">
        <v>20260723</v>
      </c>
    </row>
    <row r="12767" spans="1:7" x14ac:dyDescent="0.2">
      <c r="A12767" s="6" t="s">
        <v>211</v>
      </c>
      <c r="B12767" s="6" t="s">
        <v>185</v>
      </c>
      <c r="C12767" s="6" t="s">
        <v>166</v>
      </c>
      <c r="D12767">
        <v>140438.27454300001</v>
      </c>
      <c r="E12767" s="6" t="s">
        <v>44</v>
      </c>
      <c r="F12767" s="6" t="s">
        <v>43</v>
      </c>
      <c r="G12767">
        <v>20260723</v>
      </c>
    </row>
    <row r="12768" spans="1:7" x14ac:dyDescent="0.2">
      <c r="A12768" s="6" t="s">
        <v>211</v>
      </c>
      <c r="B12768" s="6" t="s">
        <v>185</v>
      </c>
      <c r="C12768" s="6" t="s">
        <v>166</v>
      </c>
      <c r="D12768">
        <v>15204.280504</v>
      </c>
      <c r="E12768" s="6" t="s">
        <v>46</v>
      </c>
      <c r="F12768" s="6" t="s">
        <v>45</v>
      </c>
      <c r="G12768">
        <v>20260723</v>
      </c>
    </row>
    <row r="12769" spans="1:7" x14ac:dyDescent="0.2">
      <c r="A12769" s="6" t="s">
        <v>211</v>
      </c>
      <c r="B12769" s="6" t="s">
        <v>185</v>
      </c>
      <c r="C12769" s="6" t="s">
        <v>166</v>
      </c>
      <c r="D12769">
        <v>2415.1607210000002</v>
      </c>
      <c r="E12769" s="6" t="s">
        <v>48</v>
      </c>
      <c r="F12769" s="6" t="s">
        <v>47</v>
      </c>
      <c r="G12769">
        <v>20260723</v>
      </c>
    </row>
    <row r="12770" spans="1:7" x14ac:dyDescent="0.2">
      <c r="A12770" s="6" t="s">
        <v>211</v>
      </c>
      <c r="B12770" s="6" t="s">
        <v>185</v>
      </c>
      <c r="C12770" s="6" t="s">
        <v>166</v>
      </c>
      <c r="D12770">
        <v>73514.418105999997</v>
      </c>
      <c r="E12770" s="6" t="s">
        <v>50</v>
      </c>
      <c r="F12770" s="6" t="s">
        <v>49</v>
      </c>
      <c r="G12770">
        <v>20260723</v>
      </c>
    </row>
    <row r="12771" spans="1:7" x14ac:dyDescent="0.2">
      <c r="A12771" s="6" t="s">
        <v>211</v>
      </c>
      <c r="B12771" s="6" t="s">
        <v>185</v>
      </c>
      <c r="C12771" s="6" t="s">
        <v>166</v>
      </c>
      <c r="D12771">
        <v>416.45101199999999</v>
      </c>
      <c r="E12771" s="6" t="s">
        <v>52</v>
      </c>
      <c r="F12771" s="6" t="s">
        <v>51</v>
      </c>
      <c r="G12771">
        <v>20260723</v>
      </c>
    </row>
    <row r="12772" spans="1:7" x14ac:dyDescent="0.2">
      <c r="A12772" s="6" t="s">
        <v>211</v>
      </c>
      <c r="B12772" s="6" t="s">
        <v>185</v>
      </c>
      <c r="C12772" s="6" t="s">
        <v>166</v>
      </c>
      <c r="D12772">
        <v>996.46126200000003</v>
      </c>
      <c r="E12772" s="6" t="s">
        <v>54</v>
      </c>
      <c r="F12772" s="6" t="s">
        <v>53</v>
      </c>
      <c r="G12772">
        <v>20260723</v>
      </c>
    </row>
    <row r="12773" spans="1:7" x14ac:dyDescent="0.2">
      <c r="A12773" s="6" t="s">
        <v>211</v>
      </c>
      <c r="B12773" s="6" t="s">
        <v>185</v>
      </c>
      <c r="C12773" s="6" t="s">
        <v>166</v>
      </c>
      <c r="D12773">
        <v>16.552676000000002</v>
      </c>
      <c r="E12773" s="6" t="s">
        <v>56</v>
      </c>
      <c r="F12773" s="6" t="s">
        <v>55</v>
      </c>
      <c r="G12773">
        <v>20260723</v>
      </c>
    </row>
    <row r="12774" spans="1:7" x14ac:dyDescent="0.2">
      <c r="A12774" s="6" t="s">
        <v>211</v>
      </c>
      <c r="B12774" s="6" t="s">
        <v>185</v>
      </c>
      <c r="C12774" s="6" t="s">
        <v>166</v>
      </c>
      <c r="D12774">
        <v>154217.07150399999</v>
      </c>
      <c r="E12774" s="6" t="s">
        <v>58</v>
      </c>
      <c r="F12774" s="6" t="s">
        <v>57</v>
      </c>
      <c r="G12774">
        <v>20260723</v>
      </c>
    </row>
    <row r="12775" spans="1:7" x14ac:dyDescent="0.2">
      <c r="A12775" s="6" t="s">
        <v>211</v>
      </c>
      <c r="B12775" s="6" t="s">
        <v>185</v>
      </c>
      <c r="C12775" s="6" t="s">
        <v>166</v>
      </c>
      <c r="D12775">
        <v>5300.8406169999998</v>
      </c>
      <c r="E12775" s="6" t="s">
        <v>60</v>
      </c>
      <c r="F12775" s="6" t="s">
        <v>59</v>
      </c>
      <c r="G12775">
        <v>20260723</v>
      </c>
    </row>
    <row r="12776" spans="1:7" x14ac:dyDescent="0.2">
      <c r="A12776" s="6" t="s">
        <v>211</v>
      </c>
      <c r="B12776" s="6" t="s">
        <v>185</v>
      </c>
      <c r="C12776" s="6" t="s">
        <v>166</v>
      </c>
      <c r="D12776">
        <v>1719.75119</v>
      </c>
      <c r="E12776" s="6" t="s">
        <v>62</v>
      </c>
      <c r="F12776" s="6" t="s">
        <v>61</v>
      </c>
      <c r="G12776">
        <v>20260723</v>
      </c>
    </row>
    <row r="12777" spans="1:7" x14ac:dyDescent="0.2">
      <c r="A12777" s="6" t="s">
        <v>211</v>
      </c>
      <c r="B12777" s="6" t="s">
        <v>185</v>
      </c>
      <c r="C12777" s="6" t="s">
        <v>166</v>
      </c>
      <c r="D12777">
        <v>423.24481700000001</v>
      </c>
      <c r="E12777" s="6" t="s">
        <v>64</v>
      </c>
      <c r="F12777" s="6" t="s">
        <v>63</v>
      </c>
      <c r="G12777">
        <v>20260723</v>
      </c>
    </row>
    <row r="12778" spans="1:7" x14ac:dyDescent="0.2">
      <c r="A12778" s="6" t="s">
        <v>211</v>
      </c>
      <c r="B12778" s="6" t="s">
        <v>185</v>
      </c>
      <c r="C12778" s="6" t="s">
        <v>166</v>
      </c>
      <c r="D12778">
        <v>3157.844611</v>
      </c>
      <c r="E12778" s="6" t="s">
        <v>66</v>
      </c>
      <c r="F12778" s="6" t="s">
        <v>65</v>
      </c>
      <c r="G12778">
        <v>20260723</v>
      </c>
    </row>
    <row r="12779" spans="1:7" x14ac:dyDescent="0.2">
      <c r="A12779" s="6" t="s">
        <v>211</v>
      </c>
      <c r="B12779" s="6" t="s">
        <v>185</v>
      </c>
      <c r="C12779" s="6" t="s">
        <v>166</v>
      </c>
      <c r="D12779">
        <v>12134.246316000001</v>
      </c>
      <c r="E12779" s="6" t="s">
        <v>68</v>
      </c>
      <c r="F12779" s="6" t="s">
        <v>67</v>
      </c>
      <c r="G12779">
        <v>20260723</v>
      </c>
    </row>
    <row r="12780" spans="1:7" x14ac:dyDescent="0.2">
      <c r="A12780" s="6" t="s">
        <v>211</v>
      </c>
      <c r="B12780" s="6" t="s">
        <v>185</v>
      </c>
      <c r="C12780" s="6" t="s">
        <v>166</v>
      </c>
      <c r="D12780">
        <v>5269.7922390000003</v>
      </c>
      <c r="E12780" s="6" t="s">
        <v>70</v>
      </c>
      <c r="F12780" s="6" t="s">
        <v>69</v>
      </c>
      <c r="G12780">
        <v>20260723</v>
      </c>
    </row>
    <row r="12781" spans="1:7" x14ac:dyDescent="0.2">
      <c r="A12781" s="6" t="s">
        <v>211</v>
      </c>
      <c r="B12781" s="6" t="s">
        <v>185</v>
      </c>
      <c r="C12781" s="6" t="s">
        <v>166</v>
      </c>
      <c r="D12781">
        <v>4890.715381</v>
      </c>
      <c r="E12781" s="6" t="s">
        <v>72</v>
      </c>
      <c r="F12781" s="6" t="s">
        <v>71</v>
      </c>
      <c r="G12781">
        <v>20260723</v>
      </c>
    </row>
    <row r="12782" spans="1:7" x14ac:dyDescent="0.2">
      <c r="A12782" s="6" t="s">
        <v>211</v>
      </c>
      <c r="B12782" s="6" t="s">
        <v>185</v>
      </c>
      <c r="C12782" s="6" t="s">
        <v>166</v>
      </c>
      <c r="D12782">
        <v>379.07685800000002</v>
      </c>
      <c r="E12782" s="6" t="s">
        <v>74</v>
      </c>
      <c r="F12782" s="6" t="s">
        <v>73</v>
      </c>
      <c r="G12782">
        <v>20260723</v>
      </c>
    </row>
    <row r="12783" spans="1:7" x14ac:dyDescent="0.2">
      <c r="A12783" s="6" t="s">
        <v>211</v>
      </c>
      <c r="B12783" s="6" t="s">
        <v>185</v>
      </c>
      <c r="C12783" s="6" t="s">
        <v>166</v>
      </c>
      <c r="D12783">
        <v>6855.7676689999998</v>
      </c>
      <c r="E12783" s="6" t="s">
        <v>76</v>
      </c>
      <c r="F12783" s="6" t="s">
        <v>75</v>
      </c>
      <c r="G12783">
        <v>20260723</v>
      </c>
    </row>
    <row r="12784" spans="1:7" x14ac:dyDescent="0.2">
      <c r="A12784" s="6" t="s">
        <v>211</v>
      </c>
      <c r="B12784" s="6" t="s">
        <v>185</v>
      </c>
      <c r="C12784" s="6" t="s">
        <v>166</v>
      </c>
      <c r="D12784">
        <v>-5.8389660000000001</v>
      </c>
      <c r="E12784" s="6" t="s">
        <v>78</v>
      </c>
      <c r="F12784" s="6" t="s">
        <v>77</v>
      </c>
      <c r="G12784">
        <v>20260723</v>
      </c>
    </row>
    <row r="12785" spans="1:7" x14ac:dyDescent="0.2">
      <c r="A12785" s="6" t="s">
        <v>211</v>
      </c>
      <c r="B12785" s="6" t="s">
        <v>185</v>
      </c>
      <c r="C12785" s="6" t="s">
        <v>166</v>
      </c>
      <c r="D12785">
        <v>6861.6066369999999</v>
      </c>
      <c r="E12785" s="6" t="s">
        <v>80</v>
      </c>
      <c r="F12785" s="6" t="s">
        <v>79</v>
      </c>
      <c r="G12785">
        <v>20260723</v>
      </c>
    </row>
    <row r="12786" spans="1:7" x14ac:dyDescent="0.2">
      <c r="A12786" s="6" t="s">
        <v>211</v>
      </c>
      <c r="B12786" s="6" t="s">
        <v>185</v>
      </c>
      <c r="C12786" s="6" t="s">
        <v>166</v>
      </c>
      <c r="D12786">
        <v>8.6864070000000009</v>
      </c>
      <c r="E12786" s="6" t="s">
        <v>82</v>
      </c>
      <c r="F12786" s="6" t="s">
        <v>81</v>
      </c>
      <c r="G12786">
        <v>20260723</v>
      </c>
    </row>
    <row r="12787" spans="1:7" x14ac:dyDescent="0.2">
      <c r="A12787" s="6" t="s">
        <v>211</v>
      </c>
      <c r="B12787" s="6" t="s">
        <v>185</v>
      </c>
      <c r="C12787" s="6" t="s">
        <v>166</v>
      </c>
      <c r="D12787">
        <v>7388.5388169999997</v>
      </c>
      <c r="E12787" s="6" t="s">
        <v>84</v>
      </c>
      <c r="F12787" s="6" t="s">
        <v>83</v>
      </c>
      <c r="G12787">
        <v>20260723</v>
      </c>
    </row>
    <row r="12788" spans="1:7" x14ac:dyDescent="0.2">
      <c r="A12788" s="6" t="s">
        <v>211</v>
      </c>
      <c r="B12788" s="6" t="s">
        <v>185</v>
      </c>
      <c r="C12788" s="6" t="s">
        <v>166</v>
      </c>
      <c r="D12788">
        <v>9022.2031139999999</v>
      </c>
      <c r="E12788" s="6" t="s">
        <v>86</v>
      </c>
      <c r="F12788" s="6" t="s">
        <v>85</v>
      </c>
      <c r="G12788">
        <v>20260723</v>
      </c>
    </row>
    <row r="12789" spans="1:7" x14ac:dyDescent="0.2">
      <c r="A12789" s="6" t="s">
        <v>211</v>
      </c>
      <c r="B12789" s="6" t="s">
        <v>185</v>
      </c>
      <c r="C12789" s="6" t="s">
        <v>166</v>
      </c>
      <c r="D12789">
        <v>1115.666463</v>
      </c>
      <c r="E12789" s="6" t="s">
        <v>88</v>
      </c>
      <c r="F12789" s="6" t="s">
        <v>87</v>
      </c>
      <c r="G12789">
        <v>20260723</v>
      </c>
    </row>
    <row r="12790" spans="1:7" x14ac:dyDescent="0.2">
      <c r="A12790" s="6" t="s">
        <v>211</v>
      </c>
      <c r="B12790" s="6" t="s">
        <v>185</v>
      </c>
      <c r="C12790" s="6" t="s">
        <v>166</v>
      </c>
      <c r="D12790">
        <v>11992.59664</v>
      </c>
      <c r="E12790" s="6" t="s">
        <v>90</v>
      </c>
      <c r="F12790" s="6" t="s">
        <v>89</v>
      </c>
      <c r="G12790">
        <v>20260723</v>
      </c>
    </row>
    <row r="12791" spans="1:7" x14ac:dyDescent="0.2">
      <c r="A12791" s="6" t="s">
        <v>211</v>
      </c>
      <c r="B12791" s="6" t="s">
        <v>185</v>
      </c>
      <c r="C12791" s="6" t="s">
        <v>166</v>
      </c>
      <c r="D12791">
        <v>75.775876999999994</v>
      </c>
      <c r="E12791" s="6" t="s">
        <v>92</v>
      </c>
      <c r="F12791" s="6" t="s">
        <v>91</v>
      </c>
      <c r="G12791">
        <v>20260723</v>
      </c>
    </row>
    <row r="12792" spans="1:7" x14ac:dyDescent="0.2">
      <c r="A12792" s="6" t="s">
        <v>211</v>
      </c>
      <c r="B12792" s="6" t="s">
        <v>185</v>
      </c>
      <c r="C12792" s="6" t="s">
        <v>166</v>
      </c>
      <c r="D12792">
        <v>0</v>
      </c>
      <c r="E12792" s="6" t="s">
        <v>94</v>
      </c>
      <c r="F12792" s="6" t="s">
        <v>93</v>
      </c>
      <c r="G12792">
        <v>20260723</v>
      </c>
    </row>
    <row r="12793" spans="1:7" x14ac:dyDescent="0.2">
      <c r="A12793" s="6" t="s">
        <v>211</v>
      </c>
      <c r="B12793" s="6" t="s">
        <v>185</v>
      </c>
      <c r="C12793" s="6" t="s">
        <v>166</v>
      </c>
      <c r="D12793">
        <v>9332.0674679999993</v>
      </c>
      <c r="E12793" s="6" t="s">
        <v>96</v>
      </c>
      <c r="F12793" s="6" t="s">
        <v>95</v>
      </c>
      <c r="G12793">
        <v>20260723</v>
      </c>
    </row>
    <row r="12794" spans="1:7" x14ac:dyDescent="0.2">
      <c r="A12794" s="6" t="s">
        <v>211</v>
      </c>
      <c r="B12794" s="6" t="s">
        <v>185</v>
      </c>
      <c r="C12794" s="6" t="s">
        <v>166</v>
      </c>
      <c r="D12794">
        <v>6939.4546769999997</v>
      </c>
      <c r="E12794" s="6" t="s">
        <v>98</v>
      </c>
      <c r="F12794" s="6" t="s">
        <v>97</v>
      </c>
      <c r="G12794">
        <v>20260723</v>
      </c>
    </row>
    <row r="12795" spans="1:7" x14ac:dyDescent="0.2">
      <c r="A12795" s="6" t="s">
        <v>211</v>
      </c>
      <c r="B12795" s="6" t="s">
        <v>185</v>
      </c>
      <c r="C12795" s="6" t="s">
        <v>166</v>
      </c>
      <c r="D12795">
        <v>920838.43657300004</v>
      </c>
      <c r="E12795" s="6" t="s">
        <v>100</v>
      </c>
      <c r="F12795" s="6" t="s">
        <v>99</v>
      </c>
      <c r="G12795">
        <v>20260723</v>
      </c>
    </row>
    <row r="12796" spans="1:7" x14ac:dyDescent="0.2">
      <c r="A12796" s="6" t="s">
        <v>211</v>
      </c>
      <c r="B12796" s="6" t="s">
        <v>185</v>
      </c>
      <c r="C12796" s="6" t="s">
        <v>166</v>
      </c>
      <c r="E12796" s="6" t="s">
        <v>102</v>
      </c>
      <c r="F12796" s="6" t="s">
        <v>101</v>
      </c>
      <c r="G12796">
        <v>20260723</v>
      </c>
    </row>
    <row r="12797" spans="1:7" x14ac:dyDescent="0.2">
      <c r="A12797" s="6" t="s">
        <v>211</v>
      </c>
      <c r="B12797" s="6" t="s">
        <v>185</v>
      </c>
      <c r="C12797" s="6" t="s">
        <v>166</v>
      </c>
      <c r="D12797">
        <v>52859.672452999999</v>
      </c>
      <c r="E12797" s="6" t="s">
        <v>167</v>
      </c>
      <c r="F12797" s="6" t="s">
        <v>103</v>
      </c>
      <c r="G12797">
        <v>20260723</v>
      </c>
    </row>
    <row r="12798" spans="1:7" x14ac:dyDescent="0.2">
      <c r="A12798" s="6" t="s">
        <v>211</v>
      </c>
      <c r="B12798" s="6" t="s">
        <v>185</v>
      </c>
      <c r="C12798" s="6" t="s">
        <v>166</v>
      </c>
      <c r="D12798">
        <v>48245.530873999996</v>
      </c>
      <c r="E12798" s="6" t="s">
        <v>168</v>
      </c>
      <c r="F12798" s="6" t="s">
        <v>104</v>
      </c>
      <c r="G12798">
        <v>20260723</v>
      </c>
    </row>
    <row r="12799" spans="1:7" x14ac:dyDescent="0.2">
      <c r="A12799" s="6" t="s">
        <v>211</v>
      </c>
      <c r="B12799" s="6" t="s">
        <v>185</v>
      </c>
      <c r="C12799" s="6" t="s">
        <v>166</v>
      </c>
      <c r="D12799">
        <v>0</v>
      </c>
      <c r="E12799" s="6" t="s">
        <v>106</v>
      </c>
      <c r="F12799" s="6" t="s">
        <v>105</v>
      </c>
      <c r="G12799">
        <v>20260723</v>
      </c>
    </row>
    <row r="12800" spans="1:7" x14ac:dyDescent="0.2">
      <c r="A12800" s="6" t="s">
        <v>211</v>
      </c>
      <c r="B12800" s="6" t="s">
        <v>185</v>
      </c>
      <c r="C12800" s="6" t="s">
        <v>166</v>
      </c>
      <c r="D12800">
        <v>46335.275412000003</v>
      </c>
      <c r="E12800" s="6" t="s">
        <v>108</v>
      </c>
      <c r="F12800" s="6" t="s">
        <v>107</v>
      </c>
      <c r="G12800">
        <v>20260723</v>
      </c>
    </row>
    <row r="12801" spans="1:7" x14ac:dyDescent="0.2">
      <c r="A12801" s="6" t="s">
        <v>211</v>
      </c>
      <c r="B12801" s="6" t="s">
        <v>185</v>
      </c>
      <c r="C12801" s="6" t="s">
        <v>166</v>
      </c>
      <c r="D12801">
        <v>1910.2554620000001</v>
      </c>
      <c r="E12801" s="6" t="s">
        <v>110</v>
      </c>
      <c r="F12801" s="6" t="s">
        <v>109</v>
      </c>
      <c r="G12801">
        <v>20260723</v>
      </c>
    </row>
    <row r="12802" spans="1:7" x14ac:dyDescent="0.2">
      <c r="A12802" s="6" t="s">
        <v>211</v>
      </c>
      <c r="B12802" s="6" t="s">
        <v>185</v>
      </c>
      <c r="C12802" s="6" t="s">
        <v>166</v>
      </c>
      <c r="D12802">
        <v>4614.1415770000003</v>
      </c>
      <c r="E12802" s="6" t="s">
        <v>112</v>
      </c>
      <c r="F12802" s="6" t="s">
        <v>111</v>
      </c>
      <c r="G12802">
        <v>20260723</v>
      </c>
    </row>
    <row r="12803" spans="1:7" x14ac:dyDescent="0.2">
      <c r="A12803" s="6" t="s">
        <v>211</v>
      </c>
      <c r="B12803" s="6" t="s">
        <v>185</v>
      </c>
      <c r="C12803" s="6" t="s">
        <v>166</v>
      </c>
      <c r="D12803">
        <v>0</v>
      </c>
      <c r="E12803" s="6" t="s">
        <v>106</v>
      </c>
      <c r="F12803" s="6" t="s">
        <v>113</v>
      </c>
      <c r="G12803">
        <v>20260723</v>
      </c>
    </row>
    <row r="12804" spans="1:7" x14ac:dyDescent="0.2">
      <c r="A12804" s="6" t="s">
        <v>211</v>
      </c>
      <c r="B12804" s="6" t="s">
        <v>185</v>
      </c>
      <c r="C12804" s="6" t="s">
        <v>166</v>
      </c>
      <c r="D12804">
        <v>4407.6296430000002</v>
      </c>
      <c r="E12804" s="6" t="s">
        <v>108</v>
      </c>
      <c r="F12804" s="6" t="s">
        <v>114</v>
      </c>
      <c r="G12804">
        <v>20260723</v>
      </c>
    </row>
    <row r="12805" spans="1:7" x14ac:dyDescent="0.2">
      <c r="A12805" s="6" t="s">
        <v>211</v>
      </c>
      <c r="B12805" s="6" t="s">
        <v>185</v>
      </c>
      <c r="C12805" s="6" t="s">
        <v>166</v>
      </c>
      <c r="D12805">
        <v>206.511933</v>
      </c>
      <c r="E12805" s="6" t="s">
        <v>110</v>
      </c>
      <c r="F12805" s="6" t="s">
        <v>115</v>
      </c>
      <c r="G12805">
        <v>20260723</v>
      </c>
    </row>
    <row r="12806" spans="1:7" x14ac:dyDescent="0.2">
      <c r="A12806" s="6" t="s">
        <v>211</v>
      </c>
      <c r="B12806" s="6" t="s">
        <v>185</v>
      </c>
      <c r="C12806" s="6" t="s">
        <v>166</v>
      </c>
      <c r="D12806">
        <v>538821.51905799995</v>
      </c>
      <c r="E12806" s="6" t="s">
        <v>117</v>
      </c>
      <c r="F12806" s="6" t="s">
        <v>116</v>
      </c>
      <c r="G12806">
        <v>20260723</v>
      </c>
    </row>
    <row r="12807" spans="1:7" x14ac:dyDescent="0.2">
      <c r="A12807" s="6" t="s">
        <v>211</v>
      </c>
      <c r="B12807" s="6" t="s">
        <v>185</v>
      </c>
      <c r="C12807" s="6" t="s">
        <v>166</v>
      </c>
      <c r="D12807">
        <v>433.19026000000002</v>
      </c>
      <c r="E12807" s="6" t="s">
        <v>119</v>
      </c>
      <c r="F12807" s="6" t="s">
        <v>118</v>
      </c>
      <c r="G12807">
        <v>20260723</v>
      </c>
    </row>
    <row r="12808" spans="1:7" x14ac:dyDescent="0.2">
      <c r="A12808" s="6" t="s">
        <v>211</v>
      </c>
      <c r="B12808" s="6" t="s">
        <v>185</v>
      </c>
      <c r="C12808" s="6" t="s">
        <v>166</v>
      </c>
      <c r="D12808">
        <v>0</v>
      </c>
      <c r="E12808" s="6" t="s">
        <v>106</v>
      </c>
      <c r="F12808" s="6" t="s">
        <v>120</v>
      </c>
      <c r="G12808">
        <v>20260723</v>
      </c>
    </row>
    <row r="12809" spans="1:7" x14ac:dyDescent="0.2">
      <c r="A12809" s="6" t="s">
        <v>211</v>
      </c>
      <c r="B12809" s="6" t="s">
        <v>185</v>
      </c>
      <c r="C12809" s="6" t="s">
        <v>166</v>
      </c>
      <c r="D12809">
        <v>402.223612</v>
      </c>
      <c r="E12809" s="6" t="s">
        <v>108</v>
      </c>
      <c r="F12809" s="6" t="s">
        <v>121</v>
      </c>
      <c r="G12809">
        <v>20260723</v>
      </c>
    </row>
    <row r="12810" spans="1:7" x14ac:dyDescent="0.2">
      <c r="A12810" s="6" t="s">
        <v>211</v>
      </c>
      <c r="B12810" s="6" t="s">
        <v>185</v>
      </c>
      <c r="C12810" s="6" t="s">
        <v>166</v>
      </c>
      <c r="D12810">
        <v>30.966649</v>
      </c>
      <c r="E12810" s="6" t="s">
        <v>110</v>
      </c>
      <c r="F12810" s="6" t="s">
        <v>122</v>
      </c>
      <c r="G12810">
        <v>20260723</v>
      </c>
    </row>
    <row r="12811" spans="1:7" x14ac:dyDescent="0.2">
      <c r="A12811" s="6" t="s">
        <v>211</v>
      </c>
      <c r="B12811" s="6" t="s">
        <v>185</v>
      </c>
      <c r="C12811" s="6" t="s">
        <v>166</v>
      </c>
      <c r="D12811">
        <v>538388.32879699999</v>
      </c>
      <c r="E12811" s="6" t="s">
        <v>169</v>
      </c>
      <c r="F12811" s="6" t="s">
        <v>123</v>
      </c>
      <c r="G12811">
        <v>20260723</v>
      </c>
    </row>
    <row r="12812" spans="1:7" x14ac:dyDescent="0.2">
      <c r="A12812" s="6" t="s">
        <v>211</v>
      </c>
      <c r="B12812" s="6" t="s">
        <v>185</v>
      </c>
      <c r="C12812" s="6" t="s">
        <v>166</v>
      </c>
      <c r="D12812">
        <v>46.900322000000003</v>
      </c>
      <c r="E12812" s="6" t="s">
        <v>106</v>
      </c>
      <c r="F12812" s="6" t="s">
        <v>124</v>
      </c>
      <c r="G12812">
        <v>20260723</v>
      </c>
    </row>
    <row r="12813" spans="1:7" x14ac:dyDescent="0.2">
      <c r="A12813" s="6" t="s">
        <v>211</v>
      </c>
      <c r="B12813" s="6" t="s">
        <v>185</v>
      </c>
      <c r="C12813" s="6" t="s">
        <v>166</v>
      </c>
      <c r="D12813">
        <v>534090.33869799995</v>
      </c>
      <c r="E12813" s="6" t="s">
        <v>108</v>
      </c>
      <c r="F12813" s="6" t="s">
        <v>125</v>
      </c>
      <c r="G12813">
        <v>20260723</v>
      </c>
    </row>
    <row r="12814" spans="1:7" x14ac:dyDescent="0.2">
      <c r="A12814" s="6" t="s">
        <v>211</v>
      </c>
      <c r="B12814" s="6" t="s">
        <v>185</v>
      </c>
      <c r="C12814" s="6" t="s">
        <v>166</v>
      </c>
      <c r="D12814">
        <v>4251.0897770000001</v>
      </c>
      <c r="E12814" s="6" t="s">
        <v>110</v>
      </c>
      <c r="F12814" s="6" t="s">
        <v>126</v>
      </c>
      <c r="G12814">
        <v>20260723</v>
      </c>
    </row>
    <row r="12815" spans="1:7" x14ac:dyDescent="0.2">
      <c r="A12815" s="6" t="s">
        <v>211</v>
      </c>
      <c r="B12815" s="6" t="s">
        <v>185</v>
      </c>
      <c r="C12815" s="6" t="s">
        <v>166</v>
      </c>
      <c r="D12815">
        <v>146072.88492700001</v>
      </c>
      <c r="E12815" s="6" t="s">
        <v>170</v>
      </c>
      <c r="F12815" s="6" t="s">
        <v>127</v>
      </c>
      <c r="G12815">
        <v>20260723</v>
      </c>
    </row>
    <row r="12816" spans="1:7" x14ac:dyDescent="0.2">
      <c r="A12816" s="6" t="s">
        <v>211</v>
      </c>
      <c r="B12816" s="6" t="s">
        <v>185</v>
      </c>
      <c r="C12816" s="6" t="s">
        <v>166</v>
      </c>
      <c r="D12816">
        <v>896.60725500000001</v>
      </c>
      <c r="E12816" s="6" t="s">
        <v>106</v>
      </c>
      <c r="F12816" s="6" t="s">
        <v>128</v>
      </c>
      <c r="G12816">
        <v>20260723</v>
      </c>
    </row>
    <row r="12817" spans="1:7" x14ac:dyDescent="0.2">
      <c r="A12817" s="6" t="s">
        <v>211</v>
      </c>
      <c r="B12817" s="6" t="s">
        <v>185</v>
      </c>
      <c r="C12817" s="6" t="s">
        <v>166</v>
      </c>
      <c r="D12817">
        <v>144433.80600300001</v>
      </c>
      <c r="E12817" s="6" t="s">
        <v>108</v>
      </c>
      <c r="F12817" s="6" t="s">
        <v>129</v>
      </c>
      <c r="G12817">
        <v>20260723</v>
      </c>
    </row>
    <row r="12818" spans="1:7" x14ac:dyDescent="0.2">
      <c r="A12818" s="6" t="s">
        <v>211</v>
      </c>
      <c r="B12818" s="6" t="s">
        <v>185</v>
      </c>
      <c r="C12818" s="6" t="s">
        <v>166</v>
      </c>
      <c r="D12818">
        <v>742.47166900000002</v>
      </c>
      <c r="E12818" s="6" t="s">
        <v>110</v>
      </c>
      <c r="F12818" s="6" t="s">
        <v>130</v>
      </c>
      <c r="G12818">
        <v>20260723</v>
      </c>
    </row>
    <row r="12819" spans="1:7" x14ac:dyDescent="0.2">
      <c r="A12819" s="6" t="s">
        <v>211</v>
      </c>
      <c r="B12819" s="6" t="s">
        <v>185</v>
      </c>
      <c r="C12819" s="6" t="s">
        <v>166</v>
      </c>
      <c r="E12819" s="6" t="s">
        <v>132</v>
      </c>
      <c r="F12819" s="6" t="s">
        <v>131</v>
      </c>
      <c r="G12819">
        <v>20260723</v>
      </c>
    </row>
    <row r="12820" spans="1:7" x14ac:dyDescent="0.2">
      <c r="A12820" s="6" t="s">
        <v>211</v>
      </c>
      <c r="B12820" s="6" t="s">
        <v>185</v>
      </c>
      <c r="C12820" s="6" t="s">
        <v>166</v>
      </c>
      <c r="D12820">
        <v>39.360908999999999</v>
      </c>
      <c r="E12820" s="6" t="s">
        <v>134</v>
      </c>
      <c r="F12820" s="6" t="s">
        <v>133</v>
      </c>
      <c r="G12820">
        <v>20260723</v>
      </c>
    </row>
    <row r="12821" spans="1:7" x14ac:dyDescent="0.2">
      <c r="A12821" s="6" t="s">
        <v>211</v>
      </c>
      <c r="B12821" s="6" t="s">
        <v>185</v>
      </c>
      <c r="C12821" s="6" t="s">
        <v>166</v>
      </c>
      <c r="D12821">
        <v>1405.886274</v>
      </c>
      <c r="E12821" s="6" t="s">
        <v>136</v>
      </c>
      <c r="F12821" s="6" t="s">
        <v>135</v>
      </c>
      <c r="G12821">
        <v>20260723</v>
      </c>
    </row>
    <row r="12822" spans="1:7" x14ac:dyDescent="0.2">
      <c r="A12822" s="6" t="s">
        <v>211</v>
      </c>
      <c r="B12822" s="6" t="s">
        <v>185</v>
      </c>
      <c r="C12822" s="6" t="s">
        <v>166</v>
      </c>
      <c r="D12822">
        <v>434.10195900000002</v>
      </c>
      <c r="E12822" s="6" t="s">
        <v>138</v>
      </c>
      <c r="F12822" s="6" t="s">
        <v>137</v>
      </c>
      <c r="G12822">
        <v>20260723</v>
      </c>
    </row>
    <row r="12823" spans="1:7" x14ac:dyDescent="0.2">
      <c r="A12823" s="6" t="s">
        <v>211</v>
      </c>
      <c r="B12823" s="6" t="s">
        <v>185</v>
      </c>
      <c r="C12823" s="6" t="s">
        <v>166</v>
      </c>
      <c r="D12823">
        <v>7912.4200330000003</v>
      </c>
      <c r="E12823" s="6" t="s">
        <v>140</v>
      </c>
      <c r="F12823" s="6" t="s">
        <v>139</v>
      </c>
      <c r="G12823">
        <v>20260723</v>
      </c>
    </row>
    <row r="12824" spans="1:7" x14ac:dyDescent="0.2">
      <c r="A12824" s="6" t="s">
        <v>211</v>
      </c>
      <c r="B12824" s="6" t="s">
        <v>185</v>
      </c>
      <c r="C12824" s="6" t="s">
        <v>166</v>
      </c>
      <c r="D12824">
        <v>10697.306015</v>
      </c>
      <c r="E12824" s="6" t="s">
        <v>142</v>
      </c>
      <c r="F12824" s="6" t="s">
        <v>141</v>
      </c>
      <c r="G12824">
        <v>20260723</v>
      </c>
    </row>
    <row r="12825" spans="1:7" x14ac:dyDescent="0.2">
      <c r="A12825" s="6" t="s">
        <v>211</v>
      </c>
      <c r="B12825" s="6" t="s">
        <v>185</v>
      </c>
      <c r="C12825" s="6" t="s">
        <v>166</v>
      </c>
      <c r="D12825">
        <v>910.50836700000002</v>
      </c>
      <c r="E12825" s="6" t="s">
        <v>52</v>
      </c>
      <c r="F12825" s="6" t="s">
        <v>143</v>
      </c>
      <c r="G12825">
        <v>20260723</v>
      </c>
    </row>
    <row r="12826" spans="1:7" x14ac:dyDescent="0.2">
      <c r="A12826" s="6" t="s">
        <v>211</v>
      </c>
      <c r="B12826" s="6" t="s">
        <v>185</v>
      </c>
      <c r="C12826" s="6" t="s">
        <v>166</v>
      </c>
      <c r="D12826">
        <v>311.93273799999997</v>
      </c>
      <c r="E12826" s="6" t="s">
        <v>145</v>
      </c>
      <c r="F12826" s="6" t="s">
        <v>144</v>
      </c>
      <c r="G12826">
        <v>20260723</v>
      </c>
    </row>
    <row r="12827" spans="1:7" x14ac:dyDescent="0.2">
      <c r="A12827" s="6" t="s">
        <v>211</v>
      </c>
      <c r="B12827" s="6" t="s">
        <v>185</v>
      </c>
      <c r="C12827" s="6" t="s">
        <v>166</v>
      </c>
      <c r="D12827">
        <v>11159.632820999999</v>
      </c>
      <c r="E12827" s="6" t="s">
        <v>147</v>
      </c>
      <c r="F12827" s="6" t="s">
        <v>146</v>
      </c>
      <c r="G12827">
        <v>20260723</v>
      </c>
    </row>
    <row r="12828" spans="1:7" x14ac:dyDescent="0.2">
      <c r="A12828" s="6" t="s">
        <v>211</v>
      </c>
      <c r="B12828" s="6" t="s">
        <v>185</v>
      </c>
      <c r="C12828" s="6" t="s">
        <v>166</v>
      </c>
      <c r="D12828">
        <v>4236.0710349999999</v>
      </c>
      <c r="E12828" s="6" t="s">
        <v>149</v>
      </c>
      <c r="F12828" s="6" t="s">
        <v>148</v>
      </c>
      <c r="G12828">
        <v>20260723</v>
      </c>
    </row>
    <row r="12829" spans="1:7" x14ac:dyDescent="0.2">
      <c r="A12829" s="6" t="s">
        <v>211</v>
      </c>
      <c r="B12829" s="6" t="s">
        <v>185</v>
      </c>
      <c r="C12829" s="6" t="s">
        <v>166</v>
      </c>
      <c r="D12829">
        <v>856.12838099999999</v>
      </c>
      <c r="E12829" s="6" t="s">
        <v>151</v>
      </c>
      <c r="F12829" s="6" t="s">
        <v>150</v>
      </c>
      <c r="G12829">
        <v>20260723</v>
      </c>
    </row>
    <row r="12830" spans="1:7" x14ac:dyDescent="0.2">
      <c r="A12830" s="6" t="s">
        <v>211</v>
      </c>
      <c r="B12830" s="6" t="s">
        <v>185</v>
      </c>
      <c r="C12830" s="6" t="s">
        <v>166</v>
      </c>
      <c r="D12830">
        <v>5855.3959349999996</v>
      </c>
      <c r="E12830" s="6" t="s">
        <v>153</v>
      </c>
      <c r="F12830" s="6" t="s">
        <v>152</v>
      </c>
      <c r="G12830">
        <v>20260723</v>
      </c>
    </row>
    <row r="12831" spans="1:7" x14ac:dyDescent="0.2">
      <c r="A12831" s="6" t="s">
        <v>211</v>
      </c>
      <c r="B12831" s="6" t="s">
        <v>185</v>
      </c>
      <c r="C12831" s="6" t="s">
        <v>166</v>
      </c>
      <c r="D12831">
        <v>17061.873295000001</v>
      </c>
      <c r="E12831" s="6" t="s">
        <v>155</v>
      </c>
      <c r="F12831" s="6" t="s">
        <v>154</v>
      </c>
      <c r="G12831">
        <v>20260723</v>
      </c>
    </row>
    <row r="12832" spans="1:7" x14ac:dyDescent="0.2">
      <c r="A12832" s="6" t="s">
        <v>211</v>
      </c>
      <c r="B12832" s="6" t="s">
        <v>185</v>
      </c>
      <c r="C12832" s="6" t="s">
        <v>166</v>
      </c>
      <c r="D12832">
        <v>13.600156999999999</v>
      </c>
      <c r="E12832" s="6" t="s">
        <v>157</v>
      </c>
      <c r="F12832" s="6" t="s">
        <v>156</v>
      </c>
      <c r="G12832">
        <v>20260723</v>
      </c>
    </row>
    <row r="12833" spans="1:7" x14ac:dyDescent="0.2">
      <c r="A12833" s="6" t="s">
        <v>211</v>
      </c>
      <c r="B12833" s="6" t="s">
        <v>185</v>
      </c>
      <c r="C12833" s="6" t="s">
        <v>166</v>
      </c>
      <c r="D12833">
        <v>17048.273138</v>
      </c>
      <c r="E12833" s="6" t="s">
        <v>159</v>
      </c>
      <c r="F12833" s="6" t="s">
        <v>158</v>
      </c>
      <c r="G12833">
        <v>20260723</v>
      </c>
    </row>
    <row r="12834" spans="1:7" x14ac:dyDescent="0.2">
      <c r="A12834" s="6" t="s">
        <v>211</v>
      </c>
      <c r="B12834" s="6" t="s">
        <v>185</v>
      </c>
      <c r="C12834" s="6" t="s">
        <v>166</v>
      </c>
      <c r="D12834">
        <v>4927.670478</v>
      </c>
      <c r="E12834" s="6" t="s">
        <v>161</v>
      </c>
      <c r="F12834" s="6" t="s">
        <v>160</v>
      </c>
      <c r="G12834">
        <v>20260723</v>
      </c>
    </row>
    <row r="12835" spans="1:7" x14ac:dyDescent="0.2">
      <c r="A12835" s="6" t="s">
        <v>211</v>
      </c>
      <c r="B12835" s="6" t="s">
        <v>185</v>
      </c>
      <c r="C12835" s="6" t="s">
        <v>166</v>
      </c>
      <c r="D12835">
        <v>803562.36467399995</v>
      </c>
      <c r="E12835" s="6" t="s">
        <v>163</v>
      </c>
      <c r="F12835" s="6" t="s">
        <v>162</v>
      </c>
      <c r="G12835">
        <v>20260723</v>
      </c>
    </row>
    <row r="12836" spans="1:7" x14ac:dyDescent="0.2">
      <c r="A12836" s="6" t="s">
        <v>211</v>
      </c>
      <c r="B12836" s="6" t="s">
        <v>185</v>
      </c>
      <c r="C12836" s="6" t="s">
        <v>166</v>
      </c>
      <c r="D12836">
        <v>117276.07189599999</v>
      </c>
      <c r="E12836" s="6" t="s">
        <v>165</v>
      </c>
      <c r="F12836" s="6" t="s">
        <v>164</v>
      </c>
      <c r="G12836">
        <v>20260723</v>
      </c>
    </row>
    <row r="12837" spans="1:7" x14ac:dyDescent="0.2">
      <c r="A12837" s="6" t="s">
        <v>211</v>
      </c>
      <c r="B12837" s="6" t="s">
        <v>188</v>
      </c>
      <c r="C12837" s="6" t="s">
        <v>166</v>
      </c>
      <c r="E12837" s="6" t="s">
        <v>12</v>
      </c>
      <c r="F12837" s="6" t="s">
        <v>11</v>
      </c>
      <c r="G12837">
        <v>20260723</v>
      </c>
    </row>
    <row r="12838" spans="1:7" x14ac:dyDescent="0.2">
      <c r="A12838" s="6" t="s">
        <v>211</v>
      </c>
      <c r="B12838" s="6" t="s">
        <v>188</v>
      </c>
      <c r="C12838" s="6" t="s">
        <v>166</v>
      </c>
      <c r="E12838" s="6" t="s">
        <v>16</v>
      </c>
      <c r="F12838" s="6" t="s">
        <v>15</v>
      </c>
      <c r="G12838">
        <v>20260723</v>
      </c>
    </row>
    <row r="12839" spans="1:7" x14ac:dyDescent="0.2">
      <c r="A12839" s="6" t="s">
        <v>211</v>
      </c>
      <c r="B12839" s="6" t="s">
        <v>188</v>
      </c>
      <c r="C12839" s="6" t="s">
        <v>166</v>
      </c>
      <c r="E12839" s="6" t="s">
        <v>18</v>
      </c>
      <c r="F12839" s="6" t="s">
        <v>17</v>
      </c>
      <c r="G12839">
        <v>20260723</v>
      </c>
    </row>
    <row r="12840" spans="1:7" x14ac:dyDescent="0.2">
      <c r="A12840" s="6" t="s">
        <v>211</v>
      </c>
      <c r="B12840" s="6" t="s">
        <v>188</v>
      </c>
      <c r="C12840" s="6" t="s">
        <v>166</v>
      </c>
      <c r="D12840">
        <v>0</v>
      </c>
      <c r="E12840" s="6" t="s">
        <v>20</v>
      </c>
      <c r="F12840" s="6" t="s">
        <v>19</v>
      </c>
      <c r="G12840">
        <v>20260723</v>
      </c>
    </row>
    <row r="12841" spans="1:7" x14ac:dyDescent="0.2">
      <c r="A12841" s="6" t="s">
        <v>211</v>
      </c>
      <c r="B12841" s="6" t="s">
        <v>188</v>
      </c>
      <c r="C12841" s="6" t="s">
        <v>166</v>
      </c>
      <c r="D12841">
        <v>3631.5394649999998</v>
      </c>
      <c r="E12841" s="6" t="s">
        <v>22</v>
      </c>
      <c r="F12841" s="6" t="s">
        <v>21</v>
      </c>
      <c r="G12841">
        <v>20260723</v>
      </c>
    </row>
    <row r="12842" spans="1:7" x14ac:dyDescent="0.2">
      <c r="A12842" s="6" t="s">
        <v>211</v>
      </c>
      <c r="B12842" s="6" t="s">
        <v>188</v>
      </c>
      <c r="C12842" s="6" t="s">
        <v>166</v>
      </c>
      <c r="D12842">
        <v>0</v>
      </c>
      <c r="E12842" s="6" t="s">
        <v>24</v>
      </c>
      <c r="F12842" s="6" t="s">
        <v>23</v>
      </c>
      <c r="G12842">
        <v>20260723</v>
      </c>
    </row>
    <row r="12843" spans="1:7" x14ac:dyDescent="0.2">
      <c r="A12843" s="6" t="s">
        <v>211</v>
      </c>
      <c r="B12843" s="6" t="s">
        <v>188</v>
      </c>
      <c r="C12843" s="6" t="s">
        <v>166</v>
      </c>
      <c r="D12843">
        <v>2106.6483859999998</v>
      </c>
      <c r="E12843" s="6" t="s">
        <v>26</v>
      </c>
      <c r="F12843" s="6" t="s">
        <v>25</v>
      </c>
      <c r="G12843">
        <v>20260723</v>
      </c>
    </row>
    <row r="12844" spans="1:7" x14ac:dyDescent="0.2">
      <c r="A12844" s="6" t="s">
        <v>211</v>
      </c>
      <c r="B12844" s="6" t="s">
        <v>188</v>
      </c>
      <c r="C12844" s="6" t="s">
        <v>166</v>
      </c>
      <c r="D12844">
        <v>690376.36674199998</v>
      </c>
      <c r="E12844" s="6" t="s">
        <v>28</v>
      </c>
      <c r="F12844" s="6" t="s">
        <v>27</v>
      </c>
      <c r="G12844">
        <v>20260723</v>
      </c>
    </row>
    <row r="12845" spans="1:7" x14ac:dyDescent="0.2">
      <c r="A12845" s="6" t="s">
        <v>211</v>
      </c>
      <c r="B12845" s="6" t="s">
        <v>188</v>
      </c>
      <c r="C12845" s="6" t="s">
        <v>166</v>
      </c>
      <c r="D12845">
        <v>4691.0005389999997</v>
      </c>
      <c r="E12845" s="6" t="s">
        <v>30</v>
      </c>
      <c r="F12845" s="6" t="s">
        <v>29</v>
      </c>
      <c r="G12845">
        <v>20260723</v>
      </c>
    </row>
    <row r="12846" spans="1:7" x14ac:dyDescent="0.2">
      <c r="A12846" s="6" t="s">
        <v>211</v>
      </c>
      <c r="B12846" s="6" t="s">
        <v>188</v>
      </c>
      <c r="C12846" s="6" t="s">
        <v>166</v>
      </c>
      <c r="D12846">
        <v>83205.225806999995</v>
      </c>
      <c r="E12846" s="6" t="s">
        <v>32</v>
      </c>
      <c r="F12846" s="6" t="s">
        <v>31</v>
      </c>
      <c r="G12846">
        <v>20260723</v>
      </c>
    </row>
    <row r="12847" spans="1:7" x14ac:dyDescent="0.2">
      <c r="A12847" s="6" t="s">
        <v>211</v>
      </c>
      <c r="B12847" s="6" t="s">
        <v>188</v>
      </c>
      <c r="C12847" s="6" t="s">
        <v>166</v>
      </c>
      <c r="D12847">
        <v>10914.256622000001</v>
      </c>
      <c r="E12847" s="6" t="s">
        <v>34</v>
      </c>
      <c r="F12847" s="6" t="s">
        <v>33</v>
      </c>
      <c r="G12847">
        <v>20260723</v>
      </c>
    </row>
    <row r="12848" spans="1:7" x14ac:dyDescent="0.2">
      <c r="A12848" s="6" t="s">
        <v>211</v>
      </c>
      <c r="B12848" s="6" t="s">
        <v>188</v>
      </c>
      <c r="C12848" s="6" t="s">
        <v>166</v>
      </c>
      <c r="D12848">
        <v>8056.9356699999998</v>
      </c>
      <c r="E12848" s="6" t="s">
        <v>36</v>
      </c>
      <c r="F12848" s="6" t="s">
        <v>35</v>
      </c>
      <c r="G12848">
        <v>20260723</v>
      </c>
    </row>
    <row r="12849" spans="1:7" x14ac:dyDescent="0.2">
      <c r="A12849" s="6" t="s">
        <v>211</v>
      </c>
      <c r="B12849" s="6" t="s">
        <v>188</v>
      </c>
      <c r="C12849" s="6" t="s">
        <v>166</v>
      </c>
      <c r="D12849">
        <v>2857.3209529999999</v>
      </c>
      <c r="E12849" s="6" t="s">
        <v>38</v>
      </c>
      <c r="F12849" s="6" t="s">
        <v>37</v>
      </c>
      <c r="G12849">
        <v>20260723</v>
      </c>
    </row>
    <row r="12850" spans="1:7" x14ac:dyDescent="0.2">
      <c r="A12850" s="6" t="s">
        <v>211</v>
      </c>
      <c r="B12850" s="6" t="s">
        <v>188</v>
      </c>
      <c r="C12850" s="6" t="s">
        <v>166</v>
      </c>
      <c r="D12850">
        <v>510613.82685200003</v>
      </c>
      <c r="E12850" s="6" t="s">
        <v>40</v>
      </c>
      <c r="F12850" s="6" t="s">
        <v>39</v>
      </c>
      <c r="G12850">
        <v>20260723</v>
      </c>
    </row>
    <row r="12851" spans="1:7" x14ac:dyDescent="0.2">
      <c r="A12851" s="6" t="s">
        <v>211</v>
      </c>
      <c r="B12851" s="6" t="s">
        <v>188</v>
      </c>
      <c r="C12851" s="6" t="s">
        <v>166</v>
      </c>
      <c r="D12851">
        <v>359750.52518400003</v>
      </c>
      <c r="E12851" s="6" t="s">
        <v>42</v>
      </c>
      <c r="F12851" s="6" t="s">
        <v>41</v>
      </c>
      <c r="G12851">
        <v>20260723</v>
      </c>
    </row>
    <row r="12852" spans="1:7" x14ac:dyDescent="0.2">
      <c r="A12852" s="6" t="s">
        <v>211</v>
      </c>
      <c r="B12852" s="6" t="s">
        <v>188</v>
      </c>
      <c r="C12852" s="6" t="s">
        <v>166</v>
      </c>
      <c r="D12852">
        <v>138186.620853</v>
      </c>
      <c r="E12852" s="6" t="s">
        <v>44</v>
      </c>
      <c r="F12852" s="6" t="s">
        <v>43</v>
      </c>
      <c r="G12852">
        <v>20260723</v>
      </c>
    </row>
    <row r="12853" spans="1:7" x14ac:dyDescent="0.2">
      <c r="A12853" s="6" t="s">
        <v>211</v>
      </c>
      <c r="B12853" s="6" t="s">
        <v>188</v>
      </c>
      <c r="C12853" s="6" t="s">
        <v>166</v>
      </c>
      <c r="D12853">
        <v>10139.895838</v>
      </c>
      <c r="E12853" s="6" t="s">
        <v>46</v>
      </c>
      <c r="F12853" s="6" t="s">
        <v>45</v>
      </c>
      <c r="G12853">
        <v>20260723</v>
      </c>
    </row>
    <row r="12854" spans="1:7" x14ac:dyDescent="0.2">
      <c r="A12854" s="6" t="s">
        <v>211</v>
      </c>
      <c r="B12854" s="6" t="s">
        <v>188</v>
      </c>
      <c r="C12854" s="6" t="s">
        <v>166</v>
      </c>
      <c r="D12854">
        <v>2536.7849780000001</v>
      </c>
      <c r="E12854" s="6" t="s">
        <v>48</v>
      </c>
      <c r="F12854" s="6" t="s">
        <v>47</v>
      </c>
      <c r="G12854">
        <v>20260723</v>
      </c>
    </row>
    <row r="12855" spans="1:7" x14ac:dyDescent="0.2">
      <c r="A12855" s="6" t="s">
        <v>211</v>
      </c>
      <c r="B12855" s="6" t="s">
        <v>188</v>
      </c>
      <c r="C12855" s="6" t="s">
        <v>166</v>
      </c>
      <c r="D12855">
        <v>80105.609878000003</v>
      </c>
      <c r="E12855" s="6" t="s">
        <v>50</v>
      </c>
      <c r="F12855" s="6" t="s">
        <v>49</v>
      </c>
      <c r="G12855">
        <v>20260723</v>
      </c>
    </row>
    <row r="12856" spans="1:7" x14ac:dyDescent="0.2">
      <c r="A12856" s="6" t="s">
        <v>211</v>
      </c>
      <c r="B12856" s="6" t="s">
        <v>188</v>
      </c>
      <c r="C12856" s="6" t="s">
        <v>166</v>
      </c>
      <c r="D12856">
        <v>468.63867399999998</v>
      </c>
      <c r="E12856" s="6" t="s">
        <v>52</v>
      </c>
      <c r="F12856" s="6" t="s">
        <v>51</v>
      </c>
      <c r="G12856">
        <v>20260723</v>
      </c>
    </row>
    <row r="12857" spans="1:7" x14ac:dyDescent="0.2">
      <c r="A12857" s="6" t="s">
        <v>211</v>
      </c>
      <c r="B12857" s="6" t="s">
        <v>188</v>
      </c>
      <c r="C12857" s="6" t="s">
        <v>166</v>
      </c>
      <c r="D12857">
        <v>360.86494099999999</v>
      </c>
      <c r="E12857" s="6" t="s">
        <v>54</v>
      </c>
      <c r="F12857" s="6" t="s">
        <v>53</v>
      </c>
      <c r="G12857">
        <v>20260723</v>
      </c>
    </row>
    <row r="12858" spans="1:7" x14ac:dyDescent="0.2">
      <c r="A12858" s="6" t="s">
        <v>211</v>
      </c>
      <c r="B12858" s="6" t="s">
        <v>188</v>
      </c>
      <c r="C12858" s="6" t="s">
        <v>166</v>
      </c>
      <c r="D12858">
        <v>16.943428999999998</v>
      </c>
      <c r="E12858" s="6" t="s">
        <v>56</v>
      </c>
      <c r="F12858" s="6" t="s">
        <v>55</v>
      </c>
      <c r="G12858">
        <v>20260723</v>
      </c>
    </row>
    <row r="12859" spans="1:7" x14ac:dyDescent="0.2">
      <c r="A12859" s="6" t="s">
        <v>211</v>
      </c>
      <c r="B12859" s="6" t="s">
        <v>188</v>
      </c>
      <c r="C12859" s="6" t="s">
        <v>166</v>
      </c>
      <c r="D12859">
        <v>152219.07608200001</v>
      </c>
      <c r="E12859" s="6" t="s">
        <v>58</v>
      </c>
      <c r="F12859" s="6" t="s">
        <v>57</v>
      </c>
      <c r="G12859">
        <v>20260723</v>
      </c>
    </row>
    <row r="12860" spans="1:7" x14ac:dyDescent="0.2">
      <c r="A12860" s="6" t="s">
        <v>211</v>
      </c>
      <c r="B12860" s="6" t="s">
        <v>188</v>
      </c>
      <c r="C12860" s="6" t="s">
        <v>166</v>
      </c>
      <c r="D12860">
        <v>7374.4465749999999</v>
      </c>
      <c r="E12860" s="6" t="s">
        <v>60</v>
      </c>
      <c r="F12860" s="6" t="s">
        <v>59</v>
      </c>
      <c r="G12860">
        <v>20260723</v>
      </c>
    </row>
    <row r="12861" spans="1:7" x14ac:dyDescent="0.2">
      <c r="A12861" s="6" t="s">
        <v>211</v>
      </c>
      <c r="B12861" s="6" t="s">
        <v>188</v>
      </c>
      <c r="C12861" s="6" t="s">
        <v>166</v>
      </c>
      <c r="D12861">
        <v>1466.9452940000001</v>
      </c>
      <c r="E12861" s="6" t="s">
        <v>62</v>
      </c>
      <c r="F12861" s="6" t="s">
        <v>61</v>
      </c>
      <c r="G12861">
        <v>20260723</v>
      </c>
    </row>
    <row r="12862" spans="1:7" x14ac:dyDescent="0.2">
      <c r="A12862" s="6" t="s">
        <v>211</v>
      </c>
      <c r="B12862" s="6" t="s">
        <v>188</v>
      </c>
      <c r="C12862" s="6" t="s">
        <v>166</v>
      </c>
      <c r="D12862">
        <v>487.51717400000001</v>
      </c>
      <c r="E12862" s="6" t="s">
        <v>64</v>
      </c>
      <c r="F12862" s="6" t="s">
        <v>63</v>
      </c>
      <c r="G12862">
        <v>20260723</v>
      </c>
    </row>
    <row r="12863" spans="1:7" x14ac:dyDescent="0.2">
      <c r="A12863" s="6" t="s">
        <v>211</v>
      </c>
      <c r="B12863" s="6" t="s">
        <v>188</v>
      </c>
      <c r="C12863" s="6" t="s">
        <v>166</v>
      </c>
      <c r="D12863">
        <v>5419.9841070000002</v>
      </c>
      <c r="E12863" s="6" t="s">
        <v>66</v>
      </c>
      <c r="F12863" s="6" t="s">
        <v>65</v>
      </c>
      <c r="G12863">
        <v>20260723</v>
      </c>
    </row>
    <row r="12864" spans="1:7" x14ac:dyDescent="0.2">
      <c r="A12864" s="6" t="s">
        <v>211</v>
      </c>
      <c r="B12864" s="6" t="s">
        <v>188</v>
      </c>
      <c r="C12864" s="6" t="s">
        <v>166</v>
      </c>
      <c r="D12864">
        <v>11201.234552</v>
      </c>
      <c r="E12864" s="6" t="s">
        <v>68</v>
      </c>
      <c r="F12864" s="6" t="s">
        <v>67</v>
      </c>
      <c r="G12864">
        <v>20260723</v>
      </c>
    </row>
    <row r="12865" spans="1:7" x14ac:dyDescent="0.2">
      <c r="A12865" s="6" t="s">
        <v>211</v>
      </c>
      <c r="B12865" s="6" t="s">
        <v>188</v>
      </c>
      <c r="C12865" s="6" t="s">
        <v>166</v>
      </c>
      <c r="D12865">
        <v>5324.3257670000003</v>
      </c>
      <c r="E12865" s="6" t="s">
        <v>70</v>
      </c>
      <c r="F12865" s="6" t="s">
        <v>69</v>
      </c>
      <c r="G12865">
        <v>20260723</v>
      </c>
    </row>
    <row r="12866" spans="1:7" x14ac:dyDescent="0.2">
      <c r="A12866" s="6" t="s">
        <v>211</v>
      </c>
      <c r="B12866" s="6" t="s">
        <v>188</v>
      </c>
      <c r="C12866" s="6" t="s">
        <v>166</v>
      </c>
      <c r="D12866">
        <v>4940.157878</v>
      </c>
      <c r="E12866" s="6" t="s">
        <v>72</v>
      </c>
      <c r="F12866" s="6" t="s">
        <v>71</v>
      </c>
      <c r="G12866">
        <v>20260723</v>
      </c>
    </row>
    <row r="12867" spans="1:7" x14ac:dyDescent="0.2">
      <c r="A12867" s="6" t="s">
        <v>211</v>
      </c>
      <c r="B12867" s="6" t="s">
        <v>188</v>
      </c>
      <c r="C12867" s="6" t="s">
        <v>166</v>
      </c>
      <c r="D12867">
        <v>384.16789299999999</v>
      </c>
      <c r="E12867" s="6" t="s">
        <v>74</v>
      </c>
      <c r="F12867" s="6" t="s">
        <v>73</v>
      </c>
      <c r="G12867">
        <v>20260723</v>
      </c>
    </row>
    <row r="12868" spans="1:7" x14ac:dyDescent="0.2">
      <c r="A12868" s="6" t="s">
        <v>211</v>
      </c>
      <c r="B12868" s="6" t="s">
        <v>188</v>
      </c>
      <c r="C12868" s="6" t="s">
        <v>166</v>
      </c>
      <c r="D12868">
        <v>5870.5911100000003</v>
      </c>
      <c r="E12868" s="6" t="s">
        <v>76</v>
      </c>
      <c r="F12868" s="6" t="s">
        <v>75</v>
      </c>
      <c r="G12868">
        <v>20260723</v>
      </c>
    </row>
    <row r="12869" spans="1:7" x14ac:dyDescent="0.2">
      <c r="A12869" s="6" t="s">
        <v>211</v>
      </c>
      <c r="B12869" s="6" t="s">
        <v>188</v>
      </c>
      <c r="C12869" s="6" t="s">
        <v>166</v>
      </c>
      <c r="D12869">
        <v>130.50650899999999</v>
      </c>
      <c r="E12869" s="6" t="s">
        <v>78</v>
      </c>
      <c r="F12869" s="6" t="s">
        <v>77</v>
      </c>
      <c r="G12869">
        <v>20260723</v>
      </c>
    </row>
    <row r="12870" spans="1:7" x14ac:dyDescent="0.2">
      <c r="A12870" s="6" t="s">
        <v>211</v>
      </c>
      <c r="B12870" s="6" t="s">
        <v>188</v>
      </c>
      <c r="C12870" s="6" t="s">
        <v>166</v>
      </c>
      <c r="D12870">
        <v>5740.0846009999996</v>
      </c>
      <c r="E12870" s="6" t="s">
        <v>80</v>
      </c>
      <c r="F12870" s="6" t="s">
        <v>79</v>
      </c>
      <c r="G12870">
        <v>20260723</v>
      </c>
    </row>
    <row r="12871" spans="1:7" x14ac:dyDescent="0.2">
      <c r="A12871" s="6" t="s">
        <v>211</v>
      </c>
      <c r="B12871" s="6" t="s">
        <v>188</v>
      </c>
      <c r="C12871" s="6" t="s">
        <v>166</v>
      </c>
      <c r="D12871">
        <v>6.3176709999999998</v>
      </c>
      <c r="E12871" s="6" t="s">
        <v>82</v>
      </c>
      <c r="F12871" s="6" t="s">
        <v>81</v>
      </c>
      <c r="G12871">
        <v>20260723</v>
      </c>
    </row>
    <row r="12872" spans="1:7" x14ac:dyDescent="0.2">
      <c r="A12872" s="6" t="s">
        <v>211</v>
      </c>
      <c r="B12872" s="6" t="s">
        <v>188</v>
      </c>
      <c r="C12872" s="6" t="s">
        <v>166</v>
      </c>
      <c r="D12872">
        <v>5466.7335890000004</v>
      </c>
      <c r="E12872" s="6" t="s">
        <v>84</v>
      </c>
      <c r="F12872" s="6" t="s">
        <v>83</v>
      </c>
      <c r="G12872">
        <v>20260723</v>
      </c>
    </row>
    <row r="12873" spans="1:7" x14ac:dyDescent="0.2">
      <c r="A12873" s="6" t="s">
        <v>211</v>
      </c>
      <c r="B12873" s="6" t="s">
        <v>188</v>
      </c>
      <c r="C12873" s="6" t="s">
        <v>166</v>
      </c>
      <c r="D12873">
        <v>9098.7652589999998</v>
      </c>
      <c r="E12873" s="6" t="s">
        <v>86</v>
      </c>
      <c r="F12873" s="6" t="s">
        <v>85</v>
      </c>
      <c r="G12873">
        <v>20260723</v>
      </c>
    </row>
    <row r="12874" spans="1:7" x14ac:dyDescent="0.2">
      <c r="A12874" s="6" t="s">
        <v>211</v>
      </c>
      <c r="B12874" s="6" t="s">
        <v>188</v>
      </c>
      <c r="C12874" s="6" t="s">
        <v>166</v>
      </c>
      <c r="D12874">
        <v>837.65881899999999</v>
      </c>
      <c r="E12874" s="6" t="s">
        <v>88</v>
      </c>
      <c r="F12874" s="6" t="s">
        <v>87</v>
      </c>
      <c r="G12874">
        <v>20260723</v>
      </c>
    </row>
    <row r="12875" spans="1:7" x14ac:dyDescent="0.2">
      <c r="A12875" s="6" t="s">
        <v>211</v>
      </c>
      <c r="B12875" s="6" t="s">
        <v>188</v>
      </c>
      <c r="C12875" s="6" t="s">
        <v>166</v>
      </c>
      <c r="D12875">
        <v>12900.918333</v>
      </c>
      <c r="E12875" s="6" t="s">
        <v>90</v>
      </c>
      <c r="F12875" s="6" t="s">
        <v>89</v>
      </c>
      <c r="G12875">
        <v>20260723</v>
      </c>
    </row>
    <row r="12876" spans="1:7" x14ac:dyDescent="0.2">
      <c r="A12876" s="6" t="s">
        <v>211</v>
      </c>
      <c r="B12876" s="6" t="s">
        <v>188</v>
      </c>
      <c r="C12876" s="6" t="s">
        <v>166</v>
      </c>
      <c r="D12876">
        <v>59.931162</v>
      </c>
      <c r="E12876" s="6" t="s">
        <v>92</v>
      </c>
      <c r="F12876" s="6" t="s">
        <v>91</v>
      </c>
      <c r="G12876">
        <v>20260723</v>
      </c>
    </row>
    <row r="12877" spans="1:7" x14ac:dyDescent="0.2">
      <c r="A12877" s="6" t="s">
        <v>211</v>
      </c>
      <c r="B12877" s="6" t="s">
        <v>188</v>
      </c>
      <c r="C12877" s="6" t="s">
        <v>166</v>
      </c>
      <c r="D12877">
        <v>0</v>
      </c>
      <c r="E12877" s="6" t="s">
        <v>94</v>
      </c>
      <c r="F12877" s="6" t="s">
        <v>93</v>
      </c>
      <c r="G12877">
        <v>20260723</v>
      </c>
    </row>
    <row r="12878" spans="1:7" x14ac:dyDescent="0.2">
      <c r="A12878" s="6" t="s">
        <v>211</v>
      </c>
      <c r="B12878" s="6" t="s">
        <v>188</v>
      </c>
      <c r="C12878" s="6" t="s">
        <v>166</v>
      </c>
      <c r="D12878">
        <v>8671.0273789999992</v>
      </c>
      <c r="E12878" s="6" t="s">
        <v>96</v>
      </c>
      <c r="F12878" s="6" t="s">
        <v>95</v>
      </c>
      <c r="G12878">
        <v>20260723</v>
      </c>
    </row>
    <row r="12879" spans="1:7" x14ac:dyDescent="0.2">
      <c r="A12879" s="6" t="s">
        <v>211</v>
      </c>
      <c r="B12879" s="6" t="s">
        <v>188</v>
      </c>
      <c r="C12879" s="6" t="s">
        <v>166</v>
      </c>
      <c r="D12879">
        <v>7148.5372630000002</v>
      </c>
      <c r="E12879" s="6" t="s">
        <v>98</v>
      </c>
      <c r="F12879" s="6" t="s">
        <v>97</v>
      </c>
      <c r="G12879">
        <v>20260723</v>
      </c>
    </row>
    <row r="12880" spans="1:7" x14ac:dyDescent="0.2">
      <c r="A12880" s="6" t="s">
        <v>211</v>
      </c>
      <c r="B12880" s="6" t="s">
        <v>188</v>
      </c>
      <c r="C12880" s="6" t="s">
        <v>166</v>
      </c>
      <c r="D12880">
        <v>911092.883607</v>
      </c>
      <c r="E12880" s="6" t="s">
        <v>100</v>
      </c>
      <c r="F12880" s="6" t="s">
        <v>99</v>
      </c>
      <c r="G12880">
        <v>20260723</v>
      </c>
    </row>
    <row r="12881" spans="1:7" x14ac:dyDescent="0.2">
      <c r="A12881" s="6" t="s">
        <v>211</v>
      </c>
      <c r="B12881" s="6" t="s">
        <v>188</v>
      </c>
      <c r="C12881" s="6" t="s">
        <v>166</v>
      </c>
      <c r="E12881" s="6" t="s">
        <v>102</v>
      </c>
      <c r="F12881" s="6" t="s">
        <v>101</v>
      </c>
      <c r="G12881">
        <v>20260723</v>
      </c>
    </row>
    <row r="12882" spans="1:7" x14ac:dyDescent="0.2">
      <c r="A12882" s="6" t="s">
        <v>211</v>
      </c>
      <c r="B12882" s="6" t="s">
        <v>188</v>
      </c>
      <c r="C12882" s="6" t="s">
        <v>166</v>
      </c>
      <c r="D12882">
        <v>51728.062824000001</v>
      </c>
      <c r="E12882" s="6" t="s">
        <v>167</v>
      </c>
      <c r="F12882" s="6" t="s">
        <v>103</v>
      </c>
      <c r="G12882">
        <v>20260723</v>
      </c>
    </row>
    <row r="12883" spans="1:7" x14ac:dyDescent="0.2">
      <c r="A12883" s="6" t="s">
        <v>211</v>
      </c>
      <c r="B12883" s="6" t="s">
        <v>188</v>
      </c>
      <c r="C12883" s="6" t="s">
        <v>166</v>
      </c>
      <c r="D12883">
        <v>46807.248857999999</v>
      </c>
      <c r="E12883" s="6" t="s">
        <v>168</v>
      </c>
      <c r="F12883" s="6" t="s">
        <v>104</v>
      </c>
      <c r="G12883">
        <v>20260723</v>
      </c>
    </row>
    <row r="12884" spans="1:7" x14ac:dyDescent="0.2">
      <c r="A12884" s="6" t="s">
        <v>211</v>
      </c>
      <c r="B12884" s="6" t="s">
        <v>188</v>
      </c>
      <c r="C12884" s="6" t="s">
        <v>166</v>
      </c>
      <c r="D12884">
        <v>0</v>
      </c>
      <c r="E12884" s="6" t="s">
        <v>106</v>
      </c>
      <c r="F12884" s="6" t="s">
        <v>105</v>
      </c>
      <c r="G12884">
        <v>20260723</v>
      </c>
    </row>
    <row r="12885" spans="1:7" x14ac:dyDescent="0.2">
      <c r="A12885" s="6" t="s">
        <v>211</v>
      </c>
      <c r="B12885" s="6" t="s">
        <v>188</v>
      </c>
      <c r="C12885" s="6" t="s">
        <v>166</v>
      </c>
      <c r="D12885">
        <v>44987.257252000003</v>
      </c>
      <c r="E12885" s="6" t="s">
        <v>108</v>
      </c>
      <c r="F12885" s="6" t="s">
        <v>107</v>
      </c>
      <c r="G12885">
        <v>20260723</v>
      </c>
    </row>
    <row r="12886" spans="1:7" x14ac:dyDescent="0.2">
      <c r="A12886" s="6" t="s">
        <v>211</v>
      </c>
      <c r="B12886" s="6" t="s">
        <v>188</v>
      </c>
      <c r="C12886" s="6" t="s">
        <v>166</v>
      </c>
      <c r="D12886">
        <v>1819.9916069999999</v>
      </c>
      <c r="E12886" s="6" t="s">
        <v>110</v>
      </c>
      <c r="F12886" s="6" t="s">
        <v>109</v>
      </c>
      <c r="G12886">
        <v>20260723</v>
      </c>
    </row>
    <row r="12887" spans="1:7" x14ac:dyDescent="0.2">
      <c r="A12887" s="6" t="s">
        <v>211</v>
      </c>
      <c r="B12887" s="6" t="s">
        <v>188</v>
      </c>
      <c r="C12887" s="6" t="s">
        <v>166</v>
      </c>
      <c r="D12887">
        <v>4920.8139659999997</v>
      </c>
      <c r="E12887" s="6" t="s">
        <v>112</v>
      </c>
      <c r="F12887" s="6" t="s">
        <v>111</v>
      </c>
      <c r="G12887">
        <v>20260723</v>
      </c>
    </row>
    <row r="12888" spans="1:7" x14ac:dyDescent="0.2">
      <c r="A12888" s="6" t="s">
        <v>211</v>
      </c>
      <c r="B12888" s="6" t="s">
        <v>188</v>
      </c>
      <c r="C12888" s="6" t="s">
        <v>166</v>
      </c>
      <c r="D12888">
        <v>2.4510710000000002</v>
      </c>
      <c r="E12888" s="6" t="s">
        <v>106</v>
      </c>
      <c r="F12888" s="6" t="s">
        <v>113</v>
      </c>
      <c r="G12888">
        <v>20260723</v>
      </c>
    </row>
    <row r="12889" spans="1:7" x14ac:dyDescent="0.2">
      <c r="A12889" s="6" t="s">
        <v>211</v>
      </c>
      <c r="B12889" s="6" t="s">
        <v>188</v>
      </c>
      <c r="C12889" s="6" t="s">
        <v>166</v>
      </c>
      <c r="D12889">
        <v>4707.2157690000004</v>
      </c>
      <c r="E12889" s="6" t="s">
        <v>108</v>
      </c>
      <c r="F12889" s="6" t="s">
        <v>114</v>
      </c>
      <c r="G12889">
        <v>20260723</v>
      </c>
    </row>
    <row r="12890" spans="1:7" x14ac:dyDescent="0.2">
      <c r="A12890" s="6" t="s">
        <v>211</v>
      </c>
      <c r="B12890" s="6" t="s">
        <v>188</v>
      </c>
      <c r="C12890" s="6" t="s">
        <v>166</v>
      </c>
      <c r="D12890">
        <v>211.14712599999999</v>
      </c>
      <c r="E12890" s="6" t="s">
        <v>110</v>
      </c>
      <c r="F12890" s="6" t="s">
        <v>115</v>
      </c>
      <c r="G12890">
        <v>20260723</v>
      </c>
    </row>
    <row r="12891" spans="1:7" x14ac:dyDescent="0.2">
      <c r="A12891" s="6" t="s">
        <v>211</v>
      </c>
      <c r="B12891" s="6" t="s">
        <v>188</v>
      </c>
      <c r="C12891" s="6" t="s">
        <v>166</v>
      </c>
      <c r="D12891">
        <v>538966.31093899999</v>
      </c>
      <c r="E12891" s="6" t="s">
        <v>117</v>
      </c>
      <c r="F12891" s="6" t="s">
        <v>116</v>
      </c>
      <c r="G12891">
        <v>20260723</v>
      </c>
    </row>
    <row r="12892" spans="1:7" x14ac:dyDescent="0.2">
      <c r="A12892" s="6" t="s">
        <v>211</v>
      </c>
      <c r="B12892" s="6" t="s">
        <v>188</v>
      </c>
      <c r="C12892" s="6" t="s">
        <v>166</v>
      </c>
      <c r="D12892">
        <v>520.58425099999999</v>
      </c>
      <c r="E12892" s="6" t="s">
        <v>119</v>
      </c>
      <c r="F12892" s="6" t="s">
        <v>118</v>
      </c>
      <c r="G12892">
        <v>20260723</v>
      </c>
    </row>
    <row r="12893" spans="1:7" x14ac:dyDescent="0.2">
      <c r="A12893" s="6" t="s">
        <v>211</v>
      </c>
      <c r="B12893" s="6" t="s">
        <v>188</v>
      </c>
      <c r="C12893" s="6" t="s">
        <v>166</v>
      </c>
      <c r="D12893">
        <v>0</v>
      </c>
      <c r="E12893" s="6" t="s">
        <v>106</v>
      </c>
      <c r="F12893" s="6" t="s">
        <v>120</v>
      </c>
      <c r="G12893">
        <v>20260723</v>
      </c>
    </row>
    <row r="12894" spans="1:7" x14ac:dyDescent="0.2">
      <c r="A12894" s="6" t="s">
        <v>211</v>
      </c>
      <c r="B12894" s="6" t="s">
        <v>188</v>
      </c>
      <c r="C12894" s="6" t="s">
        <v>166</v>
      </c>
      <c r="D12894">
        <v>464.91717699999998</v>
      </c>
      <c r="E12894" s="6" t="s">
        <v>108</v>
      </c>
      <c r="F12894" s="6" t="s">
        <v>121</v>
      </c>
      <c r="G12894">
        <v>20260723</v>
      </c>
    </row>
    <row r="12895" spans="1:7" x14ac:dyDescent="0.2">
      <c r="A12895" s="6" t="s">
        <v>211</v>
      </c>
      <c r="B12895" s="6" t="s">
        <v>188</v>
      </c>
      <c r="C12895" s="6" t="s">
        <v>166</v>
      </c>
      <c r="D12895">
        <v>55.667074</v>
      </c>
      <c r="E12895" s="6" t="s">
        <v>110</v>
      </c>
      <c r="F12895" s="6" t="s">
        <v>122</v>
      </c>
      <c r="G12895">
        <v>20260723</v>
      </c>
    </row>
    <row r="12896" spans="1:7" x14ac:dyDescent="0.2">
      <c r="A12896" s="6" t="s">
        <v>211</v>
      </c>
      <c r="B12896" s="6" t="s">
        <v>188</v>
      </c>
      <c r="C12896" s="6" t="s">
        <v>166</v>
      </c>
      <c r="D12896">
        <v>538445.72668800002</v>
      </c>
      <c r="E12896" s="6" t="s">
        <v>169</v>
      </c>
      <c r="F12896" s="6" t="s">
        <v>123</v>
      </c>
      <c r="G12896">
        <v>20260723</v>
      </c>
    </row>
    <row r="12897" spans="1:7" x14ac:dyDescent="0.2">
      <c r="A12897" s="6" t="s">
        <v>211</v>
      </c>
      <c r="B12897" s="6" t="s">
        <v>188</v>
      </c>
      <c r="C12897" s="6" t="s">
        <v>166</v>
      </c>
      <c r="D12897">
        <v>39.702542000000001</v>
      </c>
      <c r="E12897" s="6" t="s">
        <v>106</v>
      </c>
      <c r="F12897" s="6" t="s">
        <v>124</v>
      </c>
      <c r="G12897">
        <v>20260723</v>
      </c>
    </row>
    <row r="12898" spans="1:7" x14ac:dyDescent="0.2">
      <c r="A12898" s="6" t="s">
        <v>211</v>
      </c>
      <c r="B12898" s="6" t="s">
        <v>188</v>
      </c>
      <c r="C12898" s="6" t="s">
        <v>166</v>
      </c>
      <c r="D12898">
        <v>533182.92088200001</v>
      </c>
      <c r="E12898" s="6" t="s">
        <v>108</v>
      </c>
      <c r="F12898" s="6" t="s">
        <v>125</v>
      </c>
      <c r="G12898">
        <v>20260723</v>
      </c>
    </row>
    <row r="12899" spans="1:7" x14ac:dyDescent="0.2">
      <c r="A12899" s="6" t="s">
        <v>211</v>
      </c>
      <c r="B12899" s="6" t="s">
        <v>188</v>
      </c>
      <c r="C12899" s="6" t="s">
        <v>166</v>
      </c>
      <c r="D12899">
        <v>5223.103263</v>
      </c>
      <c r="E12899" s="6" t="s">
        <v>110</v>
      </c>
      <c r="F12899" s="6" t="s">
        <v>126</v>
      </c>
      <c r="G12899">
        <v>20260723</v>
      </c>
    </row>
    <row r="12900" spans="1:7" x14ac:dyDescent="0.2">
      <c r="A12900" s="6" t="s">
        <v>211</v>
      </c>
      <c r="B12900" s="6" t="s">
        <v>188</v>
      </c>
      <c r="C12900" s="6" t="s">
        <v>166</v>
      </c>
      <c r="D12900">
        <v>146973.210877</v>
      </c>
      <c r="E12900" s="6" t="s">
        <v>170</v>
      </c>
      <c r="F12900" s="6" t="s">
        <v>127</v>
      </c>
      <c r="G12900">
        <v>20260723</v>
      </c>
    </row>
    <row r="12901" spans="1:7" x14ac:dyDescent="0.2">
      <c r="A12901" s="6" t="s">
        <v>211</v>
      </c>
      <c r="B12901" s="6" t="s">
        <v>188</v>
      </c>
      <c r="C12901" s="6" t="s">
        <v>166</v>
      </c>
      <c r="D12901">
        <v>859.00893499999995</v>
      </c>
      <c r="E12901" s="6" t="s">
        <v>106</v>
      </c>
      <c r="F12901" s="6" t="s">
        <v>128</v>
      </c>
      <c r="G12901">
        <v>20260723</v>
      </c>
    </row>
    <row r="12902" spans="1:7" x14ac:dyDescent="0.2">
      <c r="A12902" s="6" t="s">
        <v>211</v>
      </c>
      <c r="B12902" s="6" t="s">
        <v>188</v>
      </c>
      <c r="C12902" s="6" t="s">
        <v>166</v>
      </c>
      <c r="D12902">
        <v>145226.981783</v>
      </c>
      <c r="E12902" s="6" t="s">
        <v>108</v>
      </c>
      <c r="F12902" s="6" t="s">
        <v>129</v>
      </c>
      <c r="G12902">
        <v>20260723</v>
      </c>
    </row>
    <row r="12903" spans="1:7" x14ac:dyDescent="0.2">
      <c r="A12903" s="6" t="s">
        <v>211</v>
      </c>
      <c r="B12903" s="6" t="s">
        <v>188</v>
      </c>
      <c r="C12903" s="6" t="s">
        <v>166</v>
      </c>
      <c r="D12903">
        <v>887.22015899999997</v>
      </c>
      <c r="E12903" s="6" t="s">
        <v>110</v>
      </c>
      <c r="F12903" s="6" t="s">
        <v>130</v>
      </c>
      <c r="G12903">
        <v>20260723</v>
      </c>
    </row>
    <row r="12904" spans="1:7" x14ac:dyDescent="0.2">
      <c r="A12904" s="6" t="s">
        <v>211</v>
      </c>
      <c r="B12904" s="6" t="s">
        <v>188</v>
      </c>
      <c r="C12904" s="6" t="s">
        <v>166</v>
      </c>
      <c r="E12904" s="6" t="s">
        <v>132</v>
      </c>
      <c r="F12904" s="6" t="s">
        <v>131</v>
      </c>
      <c r="G12904">
        <v>20260723</v>
      </c>
    </row>
    <row r="12905" spans="1:7" x14ac:dyDescent="0.2">
      <c r="A12905" s="6" t="s">
        <v>211</v>
      </c>
      <c r="B12905" s="6" t="s">
        <v>188</v>
      </c>
      <c r="C12905" s="6" t="s">
        <v>166</v>
      </c>
      <c r="D12905">
        <v>34.437508000000001</v>
      </c>
      <c r="E12905" s="6" t="s">
        <v>134</v>
      </c>
      <c r="F12905" s="6" t="s">
        <v>133</v>
      </c>
      <c r="G12905">
        <v>20260723</v>
      </c>
    </row>
    <row r="12906" spans="1:7" x14ac:dyDescent="0.2">
      <c r="A12906" s="6" t="s">
        <v>211</v>
      </c>
      <c r="B12906" s="6" t="s">
        <v>188</v>
      </c>
      <c r="C12906" s="6" t="s">
        <v>166</v>
      </c>
      <c r="D12906">
        <v>1497.187754</v>
      </c>
      <c r="E12906" s="6" t="s">
        <v>136</v>
      </c>
      <c r="F12906" s="6" t="s">
        <v>135</v>
      </c>
      <c r="G12906">
        <v>20260723</v>
      </c>
    </row>
    <row r="12907" spans="1:7" x14ac:dyDescent="0.2">
      <c r="A12907" s="6" t="s">
        <v>211</v>
      </c>
      <c r="B12907" s="6" t="s">
        <v>188</v>
      </c>
      <c r="C12907" s="6" t="s">
        <v>166</v>
      </c>
      <c r="D12907">
        <v>403.199341</v>
      </c>
      <c r="E12907" s="6" t="s">
        <v>138</v>
      </c>
      <c r="F12907" s="6" t="s">
        <v>137</v>
      </c>
      <c r="G12907">
        <v>20260723</v>
      </c>
    </row>
    <row r="12908" spans="1:7" x14ac:dyDescent="0.2">
      <c r="A12908" s="6" t="s">
        <v>211</v>
      </c>
      <c r="B12908" s="6" t="s">
        <v>188</v>
      </c>
      <c r="C12908" s="6" t="s">
        <v>166</v>
      </c>
      <c r="D12908">
        <v>6915.6254349999999</v>
      </c>
      <c r="E12908" s="6" t="s">
        <v>140</v>
      </c>
      <c r="F12908" s="6" t="s">
        <v>139</v>
      </c>
      <c r="G12908">
        <v>20260723</v>
      </c>
    </row>
    <row r="12909" spans="1:7" x14ac:dyDescent="0.2">
      <c r="A12909" s="6" t="s">
        <v>211</v>
      </c>
      <c r="B12909" s="6" t="s">
        <v>188</v>
      </c>
      <c r="C12909" s="6" t="s">
        <v>166</v>
      </c>
      <c r="D12909">
        <v>7665.8777239999999</v>
      </c>
      <c r="E12909" s="6" t="s">
        <v>142</v>
      </c>
      <c r="F12909" s="6" t="s">
        <v>141</v>
      </c>
      <c r="G12909">
        <v>20260723</v>
      </c>
    </row>
    <row r="12910" spans="1:7" x14ac:dyDescent="0.2">
      <c r="A12910" s="6" t="s">
        <v>211</v>
      </c>
      <c r="B12910" s="6" t="s">
        <v>188</v>
      </c>
      <c r="C12910" s="6" t="s">
        <v>166</v>
      </c>
      <c r="D12910">
        <v>931.74753399999997</v>
      </c>
      <c r="E12910" s="6" t="s">
        <v>52</v>
      </c>
      <c r="F12910" s="6" t="s">
        <v>143</v>
      </c>
      <c r="G12910">
        <v>20260723</v>
      </c>
    </row>
    <row r="12911" spans="1:7" x14ac:dyDescent="0.2">
      <c r="A12911" s="6" t="s">
        <v>211</v>
      </c>
      <c r="B12911" s="6" t="s">
        <v>188</v>
      </c>
      <c r="C12911" s="6" t="s">
        <v>166</v>
      </c>
      <c r="D12911">
        <v>82.259563</v>
      </c>
      <c r="E12911" s="6" t="s">
        <v>145</v>
      </c>
      <c r="F12911" s="6" t="s">
        <v>144</v>
      </c>
      <c r="G12911">
        <v>20260723</v>
      </c>
    </row>
    <row r="12912" spans="1:7" x14ac:dyDescent="0.2">
      <c r="A12912" s="6" t="s">
        <v>211</v>
      </c>
      <c r="B12912" s="6" t="s">
        <v>188</v>
      </c>
      <c r="C12912" s="6" t="s">
        <v>166</v>
      </c>
      <c r="D12912">
        <v>12591.592279</v>
      </c>
      <c r="E12912" s="6" t="s">
        <v>147</v>
      </c>
      <c r="F12912" s="6" t="s">
        <v>146</v>
      </c>
      <c r="G12912">
        <v>20260723</v>
      </c>
    </row>
    <row r="12913" spans="1:7" x14ac:dyDescent="0.2">
      <c r="A12913" s="6" t="s">
        <v>211</v>
      </c>
      <c r="B12913" s="6" t="s">
        <v>188</v>
      </c>
      <c r="C12913" s="6" t="s">
        <v>166</v>
      </c>
      <c r="D12913">
        <v>5088.7480939999996</v>
      </c>
      <c r="E12913" s="6" t="s">
        <v>149</v>
      </c>
      <c r="F12913" s="6" t="s">
        <v>148</v>
      </c>
      <c r="G12913">
        <v>20260723</v>
      </c>
    </row>
    <row r="12914" spans="1:7" x14ac:dyDescent="0.2">
      <c r="A12914" s="6" t="s">
        <v>211</v>
      </c>
      <c r="B12914" s="6" t="s">
        <v>188</v>
      </c>
      <c r="C12914" s="6" t="s">
        <v>166</v>
      </c>
      <c r="D12914">
        <v>732.48265700000002</v>
      </c>
      <c r="E12914" s="6" t="s">
        <v>151</v>
      </c>
      <c r="F12914" s="6" t="s">
        <v>150</v>
      </c>
      <c r="G12914">
        <v>20260723</v>
      </c>
    </row>
    <row r="12915" spans="1:7" x14ac:dyDescent="0.2">
      <c r="A12915" s="6" t="s">
        <v>211</v>
      </c>
      <c r="B12915" s="6" t="s">
        <v>188</v>
      </c>
      <c r="C12915" s="6" t="s">
        <v>166</v>
      </c>
      <c r="D12915">
        <v>5223.931611</v>
      </c>
      <c r="E12915" s="6" t="s">
        <v>153</v>
      </c>
      <c r="F12915" s="6" t="s">
        <v>152</v>
      </c>
      <c r="G12915">
        <v>20260723</v>
      </c>
    </row>
    <row r="12916" spans="1:7" x14ac:dyDescent="0.2">
      <c r="A12916" s="6" t="s">
        <v>211</v>
      </c>
      <c r="B12916" s="6" t="s">
        <v>188</v>
      </c>
      <c r="C12916" s="6" t="s">
        <v>166</v>
      </c>
      <c r="D12916">
        <v>18344.917850000002</v>
      </c>
      <c r="E12916" s="6" t="s">
        <v>155</v>
      </c>
      <c r="F12916" s="6" t="s">
        <v>154</v>
      </c>
      <c r="G12916">
        <v>20260723</v>
      </c>
    </row>
    <row r="12917" spans="1:7" x14ac:dyDescent="0.2">
      <c r="A12917" s="6" t="s">
        <v>211</v>
      </c>
      <c r="B12917" s="6" t="s">
        <v>188</v>
      </c>
      <c r="C12917" s="6" t="s">
        <v>166</v>
      </c>
      <c r="D12917">
        <v>180.16275999999999</v>
      </c>
      <c r="E12917" s="6" t="s">
        <v>157</v>
      </c>
      <c r="F12917" s="6" t="s">
        <v>156</v>
      </c>
      <c r="G12917">
        <v>20260723</v>
      </c>
    </row>
    <row r="12918" spans="1:7" x14ac:dyDescent="0.2">
      <c r="A12918" s="6" t="s">
        <v>211</v>
      </c>
      <c r="B12918" s="6" t="s">
        <v>188</v>
      </c>
      <c r="C12918" s="6" t="s">
        <v>166</v>
      </c>
      <c r="D12918">
        <v>18164.755090999999</v>
      </c>
      <c r="E12918" s="6" t="s">
        <v>159</v>
      </c>
      <c r="F12918" s="6" t="s">
        <v>158</v>
      </c>
      <c r="G12918">
        <v>20260723</v>
      </c>
    </row>
    <row r="12919" spans="1:7" x14ac:dyDescent="0.2">
      <c r="A12919" s="6" t="s">
        <v>211</v>
      </c>
      <c r="B12919" s="6" t="s">
        <v>188</v>
      </c>
      <c r="C12919" s="6" t="s">
        <v>166</v>
      </c>
      <c r="D12919">
        <v>4768.6054489999997</v>
      </c>
      <c r="E12919" s="6" t="s">
        <v>161</v>
      </c>
      <c r="F12919" s="6" t="s">
        <v>160</v>
      </c>
      <c r="G12919">
        <v>20260723</v>
      </c>
    </row>
    <row r="12920" spans="1:7" x14ac:dyDescent="0.2">
      <c r="A12920" s="6" t="s">
        <v>211</v>
      </c>
      <c r="B12920" s="6" t="s">
        <v>188</v>
      </c>
      <c r="C12920" s="6" t="s">
        <v>166</v>
      </c>
      <c r="D12920">
        <v>801948.19743900001</v>
      </c>
      <c r="E12920" s="6" t="s">
        <v>163</v>
      </c>
      <c r="F12920" s="6" t="s">
        <v>162</v>
      </c>
      <c r="G12920">
        <v>20260723</v>
      </c>
    </row>
    <row r="12921" spans="1:7" x14ac:dyDescent="0.2">
      <c r="A12921" s="6" t="s">
        <v>211</v>
      </c>
      <c r="B12921" s="6" t="s">
        <v>188</v>
      </c>
      <c r="C12921" s="6" t="s">
        <v>166</v>
      </c>
      <c r="D12921">
        <v>109144.686172</v>
      </c>
      <c r="E12921" s="6" t="s">
        <v>165</v>
      </c>
      <c r="F12921" s="6" t="s">
        <v>164</v>
      </c>
      <c r="G12921">
        <v>20260723</v>
      </c>
    </row>
    <row r="12922" spans="1:7" x14ac:dyDescent="0.2">
      <c r="A12922" s="6" t="s">
        <v>211</v>
      </c>
      <c r="B12922" s="6" t="s">
        <v>189</v>
      </c>
      <c r="C12922" s="6" t="s">
        <v>166</v>
      </c>
      <c r="E12922" s="6" t="s">
        <v>12</v>
      </c>
      <c r="F12922" s="6" t="s">
        <v>11</v>
      </c>
      <c r="G12922">
        <v>20260723</v>
      </c>
    </row>
    <row r="12923" spans="1:7" x14ac:dyDescent="0.2">
      <c r="A12923" s="6" t="s">
        <v>211</v>
      </c>
      <c r="B12923" s="6" t="s">
        <v>189</v>
      </c>
      <c r="C12923" s="6" t="s">
        <v>166</v>
      </c>
      <c r="E12923" s="6" t="s">
        <v>16</v>
      </c>
      <c r="F12923" s="6" t="s">
        <v>15</v>
      </c>
      <c r="G12923">
        <v>20260723</v>
      </c>
    </row>
    <row r="12924" spans="1:7" x14ac:dyDescent="0.2">
      <c r="A12924" s="6" t="s">
        <v>211</v>
      </c>
      <c r="B12924" s="6" t="s">
        <v>189</v>
      </c>
      <c r="C12924" s="6" t="s">
        <v>166</v>
      </c>
      <c r="E12924" s="6" t="s">
        <v>18</v>
      </c>
      <c r="F12924" s="6" t="s">
        <v>17</v>
      </c>
      <c r="G12924">
        <v>20260723</v>
      </c>
    </row>
    <row r="12925" spans="1:7" x14ac:dyDescent="0.2">
      <c r="A12925" s="6" t="s">
        <v>211</v>
      </c>
      <c r="B12925" s="6" t="s">
        <v>189</v>
      </c>
      <c r="C12925" s="6" t="s">
        <v>166</v>
      </c>
      <c r="D12925">
        <v>0</v>
      </c>
      <c r="E12925" s="6" t="s">
        <v>20</v>
      </c>
      <c r="F12925" s="6" t="s">
        <v>19</v>
      </c>
      <c r="G12925">
        <v>20260723</v>
      </c>
    </row>
    <row r="12926" spans="1:7" x14ac:dyDescent="0.2">
      <c r="A12926" s="6" t="s">
        <v>211</v>
      </c>
      <c r="B12926" s="6" t="s">
        <v>189</v>
      </c>
      <c r="C12926" s="6" t="s">
        <v>166</v>
      </c>
      <c r="D12926">
        <v>6284.1858869999996</v>
      </c>
      <c r="E12926" s="6" t="s">
        <v>22</v>
      </c>
      <c r="F12926" s="6" t="s">
        <v>21</v>
      </c>
      <c r="G12926">
        <v>20260723</v>
      </c>
    </row>
    <row r="12927" spans="1:7" x14ac:dyDescent="0.2">
      <c r="A12927" s="6" t="s">
        <v>211</v>
      </c>
      <c r="B12927" s="6" t="s">
        <v>189</v>
      </c>
      <c r="C12927" s="6" t="s">
        <v>166</v>
      </c>
      <c r="D12927">
        <v>0</v>
      </c>
      <c r="E12927" s="6" t="s">
        <v>24</v>
      </c>
      <c r="F12927" s="6" t="s">
        <v>23</v>
      </c>
      <c r="G12927">
        <v>20260723</v>
      </c>
    </row>
    <row r="12928" spans="1:7" x14ac:dyDescent="0.2">
      <c r="A12928" s="6" t="s">
        <v>211</v>
      </c>
      <c r="B12928" s="6" t="s">
        <v>189</v>
      </c>
      <c r="C12928" s="6" t="s">
        <v>166</v>
      </c>
      <c r="D12928">
        <v>2559.7843010000001</v>
      </c>
      <c r="E12928" s="6" t="s">
        <v>26</v>
      </c>
      <c r="F12928" s="6" t="s">
        <v>25</v>
      </c>
      <c r="G12928">
        <v>20260723</v>
      </c>
    </row>
    <row r="12929" spans="1:7" x14ac:dyDescent="0.2">
      <c r="A12929" s="6" t="s">
        <v>211</v>
      </c>
      <c r="B12929" s="6" t="s">
        <v>189</v>
      </c>
      <c r="C12929" s="6" t="s">
        <v>166</v>
      </c>
      <c r="D12929">
        <v>768196.22624999995</v>
      </c>
      <c r="E12929" s="6" t="s">
        <v>28</v>
      </c>
      <c r="F12929" s="6" t="s">
        <v>27</v>
      </c>
      <c r="G12929">
        <v>20260723</v>
      </c>
    </row>
    <row r="12930" spans="1:7" x14ac:dyDescent="0.2">
      <c r="A12930" s="6" t="s">
        <v>211</v>
      </c>
      <c r="B12930" s="6" t="s">
        <v>189</v>
      </c>
      <c r="C12930" s="6" t="s">
        <v>166</v>
      </c>
      <c r="D12930">
        <v>4950.5354520000001</v>
      </c>
      <c r="E12930" s="6" t="s">
        <v>30</v>
      </c>
      <c r="F12930" s="6" t="s">
        <v>29</v>
      </c>
      <c r="G12930">
        <v>20260723</v>
      </c>
    </row>
    <row r="12931" spans="1:7" x14ac:dyDescent="0.2">
      <c r="A12931" s="6" t="s">
        <v>211</v>
      </c>
      <c r="B12931" s="6" t="s">
        <v>189</v>
      </c>
      <c r="C12931" s="6" t="s">
        <v>166</v>
      </c>
      <c r="D12931">
        <v>87113.459543999998</v>
      </c>
      <c r="E12931" s="6" t="s">
        <v>32</v>
      </c>
      <c r="F12931" s="6" t="s">
        <v>31</v>
      </c>
      <c r="G12931">
        <v>20260723</v>
      </c>
    </row>
    <row r="12932" spans="1:7" x14ac:dyDescent="0.2">
      <c r="A12932" s="6" t="s">
        <v>211</v>
      </c>
      <c r="B12932" s="6" t="s">
        <v>189</v>
      </c>
      <c r="C12932" s="6" t="s">
        <v>166</v>
      </c>
      <c r="D12932">
        <v>13764.736932</v>
      </c>
      <c r="E12932" s="6" t="s">
        <v>34</v>
      </c>
      <c r="F12932" s="6" t="s">
        <v>33</v>
      </c>
      <c r="G12932">
        <v>20260723</v>
      </c>
    </row>
    <row r="12933" spans="1:7" x14ac:dyDescent="0.2">
      <c r="A12933" s="6" t="s">
        <v>211</v>
      </c>
      <c r="B12933" s="6" t="s">
        <v>189</v>
      </c>
      <c r="C12933" s="6" t="s">
        <v>166</v>
      </c>
      <c r="D12933">
        <v>10615.350629</v>
      </c>
      <c r="E12933" s="6" t="s">
        <v>36</v>
      </c>
      <c r="F12933" s="6" t="s">
        <v>35</v>
      </c>
      <c r="G12933">
        <v>20260723</v>
      </c>
    </row>
    <row r="12934" spans="1:7" x14ac:dyDescent="0.2">
      <c r="A12934" s="6" t="s">
        <v>211</v>
      </c>
      <c r="B12934" s="6" t="s">
        <v>189</v>
      </c>
      <c r="C12934" s="6" t="s">
        <v>166</v>
      </c>
      <c r="D12934">
        <v>3149.3863030000002</v>
      </c>
      <c r="E12934" s="6" t="s">
        <v>38</v>
      </c>
      <c r="F12934" s="6" t="s">
        <v>37</v>
      </c>
      <c r="G12934">
        <v>20260723</v>
      </c>
    </row>
    <row r="12935" spans="1:7" x14ac:dyDescent="0.2">
      <c r="A12935" s="6" t="s">
        <v>211</v>
      </c>
      <c r="B12935" s="6" t="s">
        <v>189</v>
      </c>
      <c r="C12935" s="6" t="s">
        <v>166</v>
      </c>
      <c r="D12935">
        <v>564188.22578700003</v>
      </c>
      <c r="E12935" s="6" t="s">
        <v>40</v>
      </c>
      <c r="F12935" s="6" t="s">
        <v>39</v>
      </c>
      <c r="G12935">
        <v>20260723</v>
      </c>
    </row>
    <row r="12936" spans="1:7" x14ac:dyDescent="0.2">
      <c r="A12936" s="6" t="s">
        <v>211</v>
      </c>
      <c r="B12936" s="6" t="s">
        <v>189</v>
      </c>
      <c r="C12936" s="6" t="s">
        <v>166</v>
      </c>
      <c r="D12936">
        <v>401215.85626600002</v>
      </c>
      <c r="E12936" s="6" t="s">
        <v>42</v>
      </c>
      <c r="F12936" s="6" t="s">
        <v>41</v>
      </c>
      <c r="G12936">
        <v>20260723</v>
      </c>
    </row>
    <row r="12937" spans="1:7" x14ac:dyDescent="0.2">
      <c r="A12937" s="6" t="s">
        <v>211</v>
      </c>
      <c r="B12937" s="6" t="s">
        <v>189</v>
      </c>
      <c r="C12937" s="6" t="s">
        <v>166</v>
      </c>
      <c r="D12937">
        <v>150594.91119700001</v>
      </c>
      <c r="E12937" s="6" t="s">
        <v>44</v>
      </c>
      <c r="F12937" s="6" t="s">
        <v>43</v>
      </c>
      <c r="G12937">
        <v>20260723</v>
      </c>
    </row>
    <row r="12938" spans="1:7" x14ac:dyDescent="0.2">
      <c r="A12938" s="6" t="s">
        <v>211</v>
      </c>
      <c r="B12938" s="6" t="s">
        <v>189</v>
      </c>
      <c r="C12938" s="6" t="s">
        <v>166</v>
      </c>
      <c r="D12938">
        <v>10324.54052</v>
      </c>
      <c r="E12938" s="6" t="s">
        <v>46</v>
      </c>
      <c r="F12938" s="6" t="s">
        <v>45</v>
      </c>
      <c r="G12938">
        <v>20260723</v>
      </c>
    </row>
    <row r="12939" spans="1:7" x14ac:dyDescent="0.2">
      <c r="A12939" s="6" t="s">
        <v>211</v>
      </c>
      <c r="B12939" s="6" t="s">
        <v>189</v>
      </c>
      <c r="C12939" s="6" t="s">
        <v>166</v>
      </c>
      <c r="D12939">
        <v>2052.9178040000002</v>
      </c>
      <c r="E12939" s="6" t="s">
        <v>48</v>
      </c>
      <c r="F12939" s="6" t="s">
        <v>47</v>
      </c>
      <c r="G12939">
        <v>20260723</v>
      </c>
    </row>
    <row r="12940" spans="1:7" x14ac:dyDescent="0.2">
      <c r="A12940" s="6" t="s">
        <v>211</v>
      </c>
      <c r="B12940" s="6" t="s">
        <v>189</v>
      </c>
      <c r="C12940" s="6" t="s">
        <v>166</v>
      </c>
      <c r="D12940">
        <v>97163.071005000005</v>
      </c>
      <c r="E12940" s="6" t="s">
        <v>50</v>
      </c>
      <c r="F12940" s="6" t="s">
        <v>49</v>
      </c>
      <c r="G12940">
        <v>20260723</v>
      </c>
    </row>
    <row r="12941" spans="1:7" x14ac:dyDescent="0.2">
      <c r="A12941" s="6" t="s">
        <v>211</v>
      </c>
      <c r="B12941" s="6" t="s">
        <v>189</v>
      </c>
      <c r="C12941" s="6" t="s">
        <v>166</v>
      </c>
      <c r="D12941">
        <v>639.42500900000005</v>
      </c>
      <c r="E12941" s="6" t="s">
        <v>52</v>
      </c>
      <c r="F12941" s="6" t="s">
        <v>51</v>
      </c>
      <c r="G12941">
        <v>20260723</v>
      </c>
    </row>
    <row r="12942" spans="1:7" x14ac:dyDescent="0.2">
      <c r="A12942" s="6" t="s">
        <v>211</v>
      </c>
      <c r="B12942" s="6" t="s">
        <v>189</v>
      </c>
      <c r="C12942" s="6" t="s">
        <v>166</v>
      </c>
      <c r="D12942">
        <v>359.48447399999998</v>
      </c>
      <c r="E12942" s="6" t="s">
        <v>54</v>
      </c>
      <c r="F12942" s="6" t="s">
        <v>53</v>
      </c>
      <c r="G12942">
        <v>20260723</v>
      </c>
    </row>
    <row r="12943" spans="1:7" x14ac:dyDescent="0.2">
      <c r="A12943" s="6" t="s">
        <v>211</v>
      </c>
      <c r="B12943" s="6" t="s">
        <v>189</v>
      </c>
      <c r="C12943" s="6" t="s">
        <v>166</v>
      </c>
      <c r="D12943">
        <v>17.288048</v>
      </c>
      <c r="E12943" s="6" t="s">
        <v>56</v>
      </c>
      <c r="F12943" s="6" t="s">
        <v>55</v>
      </c>
      <c r="G12943">
        <v>20260723</v>
      </c>
    </row>
    <row r="12944" spans="1:7" x14ac:dyDescent="0.2">
      <c r="A12944" s="6" t="s">
        <v>211</v>
      </c>
      <c r="B12944" s="6" t="s">
        <v>189</v>
      </c>
      <c r="C12944" s="6" t="s">
        <v>166</v>
      </c>
      <c r="D12944">
        <v>179225.02734500001</v>
      </c>
      <c r="E12944" s="6" t="s">
        <v>58</v>
      </c>
      <c r="F12944" s="6" t="s">
        <v>57</v>
      </c>
      <c r="G12944">
        <v>20260723</v>
      </c>
    </row>
    <row r="12945" spans="1:7" x14ac:dyDescent="0.2">
      <c r="A12945" s="6" t="s">
        <v>211</v>
      </c>
      <c r="B12945" s="6" t="s">
        <v>189</v>
      </c>
      <c r="C12945" s="6" t="s">
        <v>166</v>
      </c>
      <c r="D12945">
        <v>6797.2083519999996</v>
      </c>
      <c r="E12945" s="6" t="s">
        <v>60</v>
      </c>
      <c r="F12945" s="6" t="s">
        <v>59</v>
      </c>
      <c r="G12945">
        <v>20260723</v>
      </c>
    </row>
    <row r="12946" spans="1:7" x14ac:dyDescent="0.2">
      <c r="A12946" s="6" t="s">
        <v>211</v>
      </c>
      <c r="B12946" s="6" t="s">
        <v>189</v>
      </c>
      <c r="C12946" s="6" t="s">
        <v>166</v>
      </c>
      <c r="D12946">
        <v>1312.8575310000001</v>
      </c>
      <c r="E12946" s="6" t="s">
        <v>62</v>
      </c>
      <c r="F12946" s="6" t="s">
        <v>61</v>
      </c>
      <c r="G12946">
        <v>20260723</v>
      </c>
    </row>
    <row r="12947" spans="1:7" x14ac:dyDescent="0.2">
      <c r="A12947" s="6" t="s">
        <v>211</v>
      </c>
      <c r="B12947" s="6" t="s">
        <v>189</v>
      </c>
      <c r="C12947" s="6" t="s">
        <v>166</v>
      </c>
      <c r="D12947">
        <v>497.242256</v>
      </c>
      <c r="E12947" s="6" t="s">
        <v>64</v>
      </c>
      <c r="F12947" s="6" t="s">
        <v>63</v>
      </c>
      <c r="G12947">
        <v>20260723</v>
      </c>
    </row>
    <row r="12948" spans="1:7" x14ac:dyDescent="0.2">
      <c r="A12948" s="6" t="s">
        <v>211</v>
      </c>
      <c r="B12948" s="6" t="s">
        <v>189</v>
      </c>
      <c r="C12948" s="6" t="s">
        <v>166</v>
      </c>
      <c r="D12948">
        <v>4987.1085650000005</v>
      </c>
      <c r="E12948" s="6" t="s">
        <v>66</v>
      </c>
      <c r="F12948" s="6" t="s">
        <v>65</v>
      </c>
      <c r="G12948">
        <v>20260723</v>
      </c>
    </row>
    <row r="12949" spans="1:7" x14ac:dyDescent="0.2">
      <c r="A12949" s="6" t="s">
        <v>211</v>
      </c>
      <c r="B12949" s="6" t="s">
        <v>189</v>
      </c>
      <c r="C12949" s="6" t="s">
        <v>166</v>
      </c>
      <c r="D12949">
        <v>11097.791212</v>
      </c>
      <c r="E12949" s="6" t="s">
        <v>68</v>
      </c>
      <c r="F12949" s="6" t="s">
        <v>67</v>
      </c>
      <c r="G12949">
        <v>20260723</v>
      </c>
    </row>
    <row r="12950" spans="1:7" x14ac:dyDescent="0.2">
      <c r="A12950" s="6" t="s">
        <v>211</v>
      </c>
      <c r="B12950" s="6" t="s">
        <v>189</v>
      </c>
      <c r="C12950" s="6" t="s">
        <v>166</v>
      </c>
      <c r="D12950">
        <v>5469.1866959999998</v>
      </c>
      <c r="E12950" s="6" t="s">
        <v>70</v>
      </c>
      <c r="F12950" s="6" t="s">
        <v>69</v>
      </c>
      <c r="G12950">
        <v>20260723</v>
      </c>
    </row>
    <row r="12951" spans="1:7" x14ac:dyDescent="0.2">
      <c r="A12951" s="6" t="s">
        <v>211</v>
      </c>
      <c r="B12951" s="6" t="s">
        <v>189</v>
      </c>
      <c r="C12951" s="6" t="s">
        <v>166</v>
      </c>
      <c r="D12951">
        <v>5064.374409</v>
      </c>
      <c r="E12951" s="6" t="s">
        <v>72</v>
      </c>
      <c r="F12951" s="6" t="s">
        <v>71</v>
      </c>
      <c r="G12951">
        <v>20260723</v>
      </c>
    </row>
    <row r="12952" spans="1:7" x14ac:dyDescent="0.2">
      <c r="A12952" s="6" t="s">
        <v>211</v>
      </c>
      <c r="B12952" s="6" t="s">
        <v>189</v>
      </c>
      <c r="C12952" s="6" t="s">
        <v>166</v>
      </c>
      <c r="D12952">
        <v>404.81228700000003</v>
      </c>
      <c r="E12952" s="6" t="s">
        <v>74</v>
      </c>
      <c r="F12952" s="6" t="s">
        <v>73</v>
      </c>
      <c r="G12952">
        <v>20260723</v>
      </c>
    </row>
    <row r="12953" spans="1:7" x14ac:dyDescent="0.2">
      <c r="A12953" s="6" t="s">
        <v>211</v>
      </c>
      <c r="B12953" s="6" t="s">
        <v>189</v>
      </c>
      <c r="C12953" s="6" t="s">
        <v>166</v>
      </c>
      <c r="D12953">
        <v>5571.4045450000003</v>
      </c>
      <c r="E12953" s="6" t="s">
        <v>76</v>
      </c>
      <c r="F12953" s="6" t="s">
        <v>75</v>
      </c>
      <c r="G12953">
        <v>20260723</v>
      </c>
    </row>
    <row r="12954" spans="1:7" x14ac:dyDescent="0.2">
      <c r="A12954" s="6" t="s">
        <v>211</v>
      </c>
      <c r="B12954" s="6" t="s">
        <v>189</v>
      </c>
      <c r="C12954" s="6" t="s">
        <v>166</v>
      </c>
      <c r="D12954">
        <v>170.61334299999999</v>
      </c>
      <c r="E12954" s="6" t="s">
        <v>78</v>
      </c>
      <c r="F12954" s="6" t="s">
        <v>77</v>
      </c>
      <c r="G12954">
        <v>20260723</v>
      </c>
    </row>
    <row r="12955" spans="1:7" x14ac:dyDescent="0.2">
      <c r="A12955" s="6" t="s">
        <v>211</v>
      </c>
      <c r="B12955" s="6" t="s">
        <v>189</v>
      </c>
      <c r="C12955" s="6" t="s">
        <v>166</v>
      </c>
      <c r="D12955">
        <v>5400.7912029999998</v>
      </c>
      <c r="E12955" s="6" t="s">
        <v>80</v>
      </c>
      <c r="F12955" s="6" t="s">
        <v>79</v>
      </c>
      <c r="G12955">
        <v>20260723</v>
      </c>
    </row>
    <row r="12956" spans="1:7" x14ac:dyDescent="0.2">
      <c r="A12956" s="6" t="s">
        <v>211</v>
      </c>
      <c r="B12956" s="6" t="s">
        <v>189</v>
      </c>
      <c r="C12956" s="6" t="s">
        <v>166</v>
      </c>
      <c r="D12956">
        <v>57.19997</v>
      </c>
      <c r="E12956" s="6" t="s">
        <v>82</v>
      </c>
      <c r="F12956" s="6" t="s">
        <v>81</v>
      </c>
      <c r="G12956">
        <v>20260723</v>
      </c>
    </row>
    <row r="12957" spans="1:7" x14ac:dyDescent="0.2">
      <c r="A12957" s="6" t="s">
        <v>211</v>
      </c>
      <c r="B12957" s="6" t="s">
        <v>189</v>
      </c>
      <c r="C12957" s="6" t="s">
        <v>166</v>
      </c>
      <c r="D12957">
        <v>4987.3590530000001</v>
      </c>
      <c r="E12957" s="6" t="s">
        <v>84</v>
      </c>
      <c r="F12957" s="6" t="s">
        <v>83</v>
      </c>
      <c r="G12957">
        <v>20260723</v>
      </c>
    </row>
    <row r="12958" spans="1:7" x14ac:dyDescent="0.2">
      <c r="A12958" s="6" t="s">
        <v>211</v>
      </c>
      <c r="B12958" s="6" t="s">
        <v>189</v>
      </c>
      <c r="C12958" s="6" t="s">
        <v>166</v>
      </c>
      <c r="D12958">
        <v>9603.4745280000006</v>
      </c>
      <c r="E12958" s="6" t="s">
        <v>86</v>
      </c>
      <c r="F12958" s="6" t="s">
        <v>85</v>
      </c>
      <c r="G12958">
        <v>20260723</v>
      </c>
    </row>
    <row r="12959" spans="1:7" x14ac:dyDescent="0.2">
      <c r="A12959" s="6" t="s">
        <v>211</v>
      </c>
      <c r="B12959" s="6" t="s">
        <v>189</v>
      </c>
      <c r="C12959" s="6" t="s">
        <v>166</v>
      </c>
      <c r="D12959">
        <v>1208.623826</v>
      </c>
      <c r="E12959" s="6" t="s">
        <v>88</v>
      </c>
      <c r="F12959" s="6" t="s">
        <v>87</v>
      </c>
      <c r="G12959">
        <v>20260723</v>
      </c>
    </row>
    <row r="12960" spans="1:7" x14ac:dyDescent="0.2">
      <c r="A12960" s="6" t="s">
        <v>211</v>
      </c>
      <c r="B12960" s="6" t="s">
        <v>189</v>
      </c>
      <c r="C12960" s="6" t="s">
        <v>166</v>
      </c>
      <c r="D12960">
        <v>14794.478784000001</v>
      </c>
      <c r="E12960" s="6" t="s">
        <v>90</v>
      </c>
      <c r="F12960" s="6" t="s">
        <v>89</v>
      </c>
      <c r="G12960">
        <v>20260723</v>
      </c>
    </row>
    <row r="12961" spans="1:7" x14ac:dyDescent="0.2">
      <c r="A12961" s="6" t="s">
        <v>211</v>
      </c>
      <c r="B12961" s="6" t="s">
        <v>189</v>
      </c>
      <c r="C12961" s="6" t="s">
        <v>166</v>
      </c>
      <c r="D12961">
        <v>64.127668</v>
      </c>
      <c r="E12961" s="6" t="s">
        <v>92</v>
      </c>
      <c r="F12961" s="6" t="s">
        <v>91</v>
      </c>
      <c r="G12961">
        <v>20260723</v>
      </c>
    </row>
    <row r="12962" spans="1:7" x14ac:dyDescent="0.2">
      <c r="A12962" s="6" t="s">
        <v>211</v>
      </c>
      <c r="B12962" s="6" t="s">
        <v>189</v>
      </c>
      <c r="C12962" s="6" t="s">
        <v>166</v>
      </c>
      <c r="D12962">
        <v>0</v>
      </c>
      <c r="E12962" s="6" t="s">
        <v>94</v>
      </c>
      <c r="F12962" s="6" t="s">
        <v>93</v>
      </c>
      <c r="G12962">
        <v>20260723</v>
      </c>
    </row>
    <row r="12963" spans="1:7" x14ac:dyDescent="0.2">
      <c r="A12963" s="6" t="s">
        <v>211</v>
      </c>
      <c r="B12963" s="6" t="s">
        <v>189</v>
      </c>
      <c r="C12963" s="6" t="s">
        <v>166</v>
      </c>
      <c r="D12963">
        <v>7582.8861859999997</v>
      </c>
      <c r="E12963" s="6" t="s">
        <v>96</v>
      </c>
      <c r="F12963" s="6" t="s">
        <v>95</v>
      </c>
      <c r="G12963">
        <v>20260723</v>
      </c>
    </row>
    <row r="12964" spans="1:7" x14ac:dyDescent="0.2">
      <c r="A12964" s="6" t="s">
        <v>211</v>
      </c>
      <c r="B12964" s="6" t="s">
        <v>189</v>
      </c>
      <c r="C12964" s="6" t="s">
        <v>166</v>
      </c>
      <c r="D12964">
        <v>7276.0063950000003</v>
      </c>
      <c r="E12964" s="6" t="s">
        <v>98</v>
      </c>
      <c r="F12964" s="6" t="s">
        <v>97</v>
      </c>
      <c r="G12964">
        <v>20260723</v>
      </c>
    </row>
    <row r="12965" spans="1:7" x14ac:dyDescent="0.2">
      <c r="A12965" s="6" t="s">
        <v>211</v>
      </c>
      <c r="B12965" s="6" t="s">
        <v>189</v>
      </c>
      <c r="C12965" s="6" t="s">
        <v>166</v>
      </c>
      <c r="D12965">
        <v>1019677.17979</v>
      </c>
      <c r="E12965" s="6" t="s">
        <v>100</v>
      </c>
      <c r="F12965" s="6" t="s">
        <v>99</v>
      </c>
      <c r="G12965">
        <v>20260723</v>
      </c>
    </row>
    <row r="12966" spans="1:7" x14ac:dyDescent="0.2">
      <c r="A12966" s="6" t="s">
        <v>211</v>
      </c>
      <c r="B12966" s="6" t="s">
        <v>189</v>
      </c>
      <c r="C12966" s="6" t="s">
        <v>166</v>
      </c>
      <c r="E12966" s="6" t="s">
        <v>102</v>
      </c>
      <c r="F12966" s="6" t="s">
        <v>101</v>
      </c>
      <c r="G12966">
        <v>20260723</v>
      </c>
    </row>
    <row r="12967" spans="1:7" x14ac:dyDescent="0.2">
      <c r="A12967" s="6" t="s">
        <v>211</v>
      </c>
      <c r="B12967" s="6" t="s">
        <v>189</v>
      </c>
      <c r="C12967" s="6" t="s">
        <v>166</v>
      </c>
      <c r="D12967">
        <v>51983.108392000002</v>
      </c>
      <c r="E12967" s="6" t="s">
        <v>167</v>
      </c>
      <c r="F12967" s="6" t="s">
        <v>103</v>
      </c>
      <c r="G12967">
        <v>20260723</v>
      </c>
    </row>
    <row r="12968" spans="1:7" x14ac:dyDescent="0.2">
      <c r="A12968" s="6" t="s">
        <v>211</v>
      </c>
      <c r="B12968" s="6" t="s">
        <v>189</v>
      </c>
      <c r="C12968" s="6" t="s">
        <v>166</v>
      </c>
      <c r="D12968">
        <v>46772.333573999997</v>
      </c>
      <c r="E12968" s="6" t="s">
        <v>168</v>
      </c>
      <c r="F12968" s="6" t="s">
        <v>104</v>
      </c>
      <c r="G12968">
        <v>20260723</v>
      </c>
    </row>
    <row r="12969" spans="1:7" x14ac:dyDescent="0.2">
      <c r="A12969" s="6" t="s">
        <v>211</v>
      </c>
      <c r="B12969" s="6" t="s">
        <v>189</v>
      </c>
      <c r="C12969" s="6" t="s">
        <v>166</v>
      </c>
      <c r="D12969">
        <v>0</v>
      </c>
      <c r="E12969" s="6" t="s">
        <v>106</v>
      </c>
      <c r="F12969" s="6" t="s">
        <v>105</v>
      </c>
      <c r="G12969">
        <v>20260723</v>
      </c>
    </row>
    <row r="12970" spans="1:7" x14ac:dyDescent="0.2">
      <c r="A12970" s="6" t="s">
        <v>211</v>
      </c>
      <c r="B12970" s="6" t="s">
        <v>189</v>
      </c>
      <c r="C12970" s="6" t="s">
        <v>166</v>
      </c>
      <c r="D12970">
        <v>44978.428565000002</v>
      </c>
      <c r="E12970" s="6" t="s">
        <v>108</v>
      </c>
      <c r="F12970" s="6" t="s">
        <v>107</v>
      </c>
      <c r="G12970">
        <v>20260723</v>
      </c>
    </row>
    <row r="12971" spans="1:7" x14ac:dyDescent="0.2">
      <c r="A12971" s="6" t="s">
        <v>211</v>
      </c>
      <c r="B12971" s="6" t="s">
        <v>189</v>
      </c>
      <c r="C12971" s="6" t="s">
        <v>166</v>
      </c>
      <c r="D12971">
        <v>1793.9050090000001</v>
      </c>
      <c r="E12971" s="6" t="s">
        <v>110</v>
      </c>
      <c r="F12971" s="6" t="s">
        <v>109</v>
      </c>
      <c r="G12971">
        <v>20260723</v>
      </c>
    </row>
    <row r="12972" spans="1:7" x14ac:dyDescent="0.2">
      <c r="A12972" s="6" t="s">
        <v>211</v>
      </c>
      <c r="B12972" s="6" t="s">
        <v>189</v>
      </c>
      <c r="C12972" s="6" t="s">
        <v>166</v>
      </c>
      <c r="D12972">
        <v>5210.7748170000004</v>
      </c>
      <c r="E12972" s="6" t="s">
        <v>112</v>
      </c>
      <c r="F12972" s="6" t="s">
        <v>111</v>
      </c>
      <c r="G12972">
        <v>20260723</v>
      </c>
    </row>
    <row r="12973" spans="1:7" x14ac:dyDescent="0.2">
      <c r="A12973" s="6" t="s">
        <v>211</v>
      </c>
      <c r="B12973" s="6" t="s">
        <v>189</v>
      </c>
      <c r="C12973" s="6" t="s">
        <v>166</v>
      </c>
      <c r="D12973">
        <v>1.8166230000000001</v>
      </c>
      <c r="E12973" s="6" t="s">
        <v>106</v>
      </c>
      <c r="F12973" s="6" t="s">
        <v>113</v>
      </c>
      <c r="G12973">
        <v>20260723</v>
      </c>
    </row>
    <row r="12974" spans="1:7" x14ac:dyDescent="0.2">
      <c r="A12974" s="6" t="s">
        <v>211</v>
      </c>
      <c r="B12974" s="6" t="s">
        <v>189</v>
      </c>
      <c r="C12974" s="6" t="s">
        <v>166</v>
      </c>
      <c r="D12974">
        <v>4973.7493919999997</v>
      </c>
      <c r="E12974" s="6" t="s">
        <v>108</v>
      </c>
      <c r="F12974" s="6" t="s">
        <v>114</v>
      </c>
      <c r="G12974">
        <v>20260723</v>
      </c>
    </row>
    <row r="12975" spans="1:7" x14ac:dyDescent="0.2">
      <c r="A12975" s="6" t="s">
        <v>211</v>
      </c>
      <c r="B12975" s="6" t="s">
        <v>189</v>
      </c>
      <c r="C12975" s="6" t="s">
        <v>166</v>
      </c>
      <c r="D12975">
        <v>235.20880199999999</v>
      </c>
      <c r="E12975" s="6" t="s">
        <v>110</v>
      </c>
      <c r="F12975" s="6" t="s">
        <v>115</v>
      </c>
      <c r="G12975">
        <v>20260723</v>
      </c>
    </row>
    <row r="12976" spans="1:7" x14ac:dyDescent="0.2">
      <c r="A12976" s="6" t="s">
        <v>211</v>
      </c>
      <c r="B12976" s="6" t="s">
        <v>189</v>
      </c>
      <c r="C12976" s="6" t="s">
        <v>166</v>
      </c>
      <c r="D12976">
        <v>600201.924872</v>
      </c>
      <c r="E12976" s="6" t="s">
        <v>117</v>
      </c>
      <c r="F12976" s="6" t="s">
        <v>116</v>
      </c>
      <c r="G12976">
        <v>20260723</v>
      </c>
    </row>
    <row r="12977" spans="1:7" x14ac:dyDescent="0.2">
      <c r="A12977" s="6" t="s">
        <v>211</v>
      </c>
      <c r="B12977" s="6" t="s">
        <v>189</v>
      </c>
      <c r="C12977" s="6" t="s">
        <v>166</v>
      </c>
      <c r="D12977">
        <v>521.24267499999996</v>
      </c>
      <c r="E12977" s="6" t="s">
        <v>119</v>
      </c>
      <c r="F12977" s="6" t="s">
        <v>118</v>
      </c>
      <c r="G12977">
        <v>20260723</v>
      </c>
    </row>
    <row r="12978" spans="1:7" x14ac:dyDescent="0.2">
      <c r="A12978" s="6" t="s">
        <v>211</v>
      </c>
      <c r="B12978" s="6" t="s">
        <v>189</v>
      </c>
      <c r="C12978" s="6" t="s">
        <v>166</v>
      </c>
      <c r="D12978">
        <v>0</v>
      </c>
      <c r="E12978" s="6" t="s">
        <v>106</v>
      </c>
      <c r="F12978" s="6" t="s">
        <v>120</v>
      </c>
      <c r="G12978">
        <v>20260723</v>
      </c>
    </row>
    <row r="12979" spans="1:7" x14ac:dyDescent="0.2">
      <c r="A12979" s="6" t="s">
        <v>211</v>
      </c>
      <c r="B12979" s="6" t="s">
        <v>189</v>
      </c>
      <c r="C12979" s="6" t="s">
        <v>166</v>
      </c>
      <c r="D12979">
        <v>437.55730999999997</v>
      </c>
      <c r="E12979" s="6" t="s">
        <v>108</v>
      </c>
      <c r="F12979" s="6" t="s">
        <v>121</v>
      </c>
      <c r="G12979">
        <v>20260723</v>
      </c>
    </row>
    <row r="12980" spans="1:7" x14ac:dyDescent="0.2">
      <c r="A12980" s="6" t="s">
        <v>211</v>
      </c>
      <c r="B12980" s="6" t="s">
        <v>189</v>
      </c>
      <c r="C12980" s="6" t="s">
        <v>166</v>
      </c>
      <c r="D12980">
        <v>83.685364000000007</v>
      </c>
      <c r="E12980" s="6" t="s">
        <v>110</v>
      </c>
      <c r="F12980" s="6" t="s">
        <v>122</v>
      </c>
      <c r="G12980">
        <v>20260723</v>
      </c>
    </row>
    <row r="12981" spans="1:7" x14ac:dyDescent="0.2">
      <c r="A12981" s="6" t="s">
        <v>211</v>
      </c>
      <c r="B12981" s="6" t="s">
        <v>189</v>
      </c>
      <c r="C12981" s="6" t="s">
        <v>166</v>
      </c>
      <c r="D12981">
        <v>599680.68219700002</v>
      </c>
      <c r="E12981" s="6" t="s">
        <v>169</v>
      </c>
      <c r="F12981" s="6" t="s">
        <v>123</v>
      </c>
      <c r="G12981">
        <v>20260723</v>
      </c>
    </row>
    <row r="12982" spans="1:7" x14ac:dyDescent="0.2">
      <c r="A12982" s="6" t="s">
        <v>211</v>
      </c>
      <c r="B12982" s="6" t="s">
        <v>189</v>
      </c>
      <c r="C12982" s="6" t="s">
        <v>166</v>
      </c>
      <c r="D12982">
        <v>32.027245000000001</v>
      </c>
      <c r="E12982" s="6" t="s">
        <v>106</v>
      </c>
      <c r="F12982" s="6" t="s">
        <v>124</v>
      </c>
      <c r="G12982">
        <v>20260723</v>
      </c>
    </row>
    <row r="12983" spans="1:7" x14ac:dyDescent="0.2">
      <c r="A12983" s="6" t="s">
        <v>211</v>
      </c>
      <c r="B12983" s="6" t="s">
        <v>189</v>
      </c>
      <c r="C12983" s="6" t="s">
        <v>166</v>
      </c>
      <c r="D12983">
        <v>595463.54897400003</v>
      </c>
      <c r="E12983" s="6" t="s">
        <v>108</v>
      </c>
      <c r="F12983" s="6" t="s">
        <v>125</v>
      </c>
      <c r="G12983">
        <v>20260723</v>
      </c>
    </row>
    <row r="12984" spans="1:7" x14ac:dyDescent="0.2">
      <c r="A12984" s="6" t="s">
        <v>211</v>
      </c>
      <c r="B12984" s="6" t="s">
        <v>189</v>
      </c>
      <c r="C12984" s="6" t="s">
        <v>166</v>
      </c>
      <c r="D12984">
        <v>4185.1059779999996</v>
      </c>
      <c r="E12984" s="6" t="s">
        <v>110</v>
      </c>
      <c r="F12984" s="6" t="s">
        <v>126</v>
      </c>
      <c r="G12984">
        <v>20260723</v>
      </c>
    </row>
    <row r="12985" spans="1:7" x14ac:dyDescent="0.2">
      <c r="A12985" s="6" t="s">
        <v>211</v>
      </c>
      <c r="B12985" s="6" t="s">
        <v>189</v>
      </c>
      <c r="C12985" s="6" t="s">
        <v>166</v>
      </c>
      <c r="D12985">
        <v>172678.29477000001</v>
      </c>
      <c r="E12985" s="6" t="s">
        <v>170</v>
      </c>
      <c r="F12985" s="6" t="s">
        <v>127</v>
      </c>
      <c r="G12985">
        <v>20260723</v>
      </c>
    </row>
    <row r="12986" spans="1:7" x14ac:dyDescent="0.2">
      <c r="A12986" s="6" t="s">
        <v>211</v>
      </c>
      <c r="B12986" s="6" t="s">
        <v>189</v>
      </c>
      <c r="C12986" s="6" t="s">
        <v>166</v>
      </c>
      <c r="D12986">
        <v>1020.954287</v>
      </c>
      <c r="E12986" s="6" t="s">
        <v>106</v>
      </c>
      <c r="F12986" s="6" t="s">
        <v>128</v>
      </c>
      <c r="G12986">
        <v>20260723</v>
      </c>
    </row>
    <row r="12987" spans="1:7" x14ac:dyDescent="0.2">
      <c r="A12987" s="6" t="s">
        <v>211</v>
      </c>
      <c r="B12987" s="6" t="s">
        <v>189</v>
      </c>
      <c r="C12987" s="6" t="s">
        <v>166</v>
      </c>
      <c r="D12987">
        <v>170590.60784400001</v>
      </c>
      <c r="E12987" s="6" t="s">
        <v>108</v>
      </c>
      <c r="F12987" s="6" t="s">
        <v>129</v>
      </c>
      <c r="G12987">
        <v>20260723</v>
      </c>
    </row>
    <row r="12988" spans="1:7" x14ac:dyDescent="0.2">
      <c r="A12988" s="6" t="s">
        <v>211</v>
      </c>
      <c r="B12988" s="6" t="s">
        <v>189</v>
      </c>
      <c r="C12988" s="6" t="s">
        <v>166</v>
      </c>
      <c r="D12988">
        <v>1066.7326390000001</v>
      </c>
      <c r="E12988" s="6" t="s">
        <v>110</v>
      </c>
      <c r="F12988" s="6" t="s">
        <v>130</v>
      </c>
      <c r="G12988">
        <v>20260723</v>
      </c>
    </row>
    <row r="12989" spans="1:7" x14ac:dyDescent="0.2">
      <c r="A12989" s="6" t="s">
        <v>211</v>
      </c>
      <c r="B12989" s="6" t="s">
        <v>189</v>
      </c>
      <c r="C12989" s="6" t="s">
        <v>166</v>
      </c>
      <c r="E12989" s="6" t="s">
        <v>132</v>
      </c>
      <c r="F12989" s="6" t="s">
        <v>131</v>
      </c>
      <c r="G12989">
        <v>20260723</v>
      </c>
    </row>
    <row r="12990" spans="1:7" x14ac:dyDescent="0.2">
      <c r="A12990" s="6" t="s">
        <v>211</v>
      </c>
      <c r="B12990" s="6" t="s">
        <v>189</v>
      </c>
      <c r="C12990" s="6" t="s">
        <v>166</v>
      </c>
      <c r="D12990">
        <v>47.523676000000002</v>
      </c>
      <c r="E12990" s="6" t="s">
        <v>134</v>
      </c>
      <c r="F12990" s="6" t="s">
        <v>133</v>
      </c>
      <c r="G12990">
        <v>20260723</v>
      </c>
    </row>
    <row r="12991" spans="1:7" x14ac:dyDescent="0.2">
      <c r="A12991" s="6" t="s">
        <v>211</v>
      </c>
      <c r="B12991" s="6" t="s">
        <v>189</v>
      </c>
      <c r="C12991" s="6" t="s">
        <v>166</v>
      </c>
      <c r="D12991">
        <v>1525.769479</v>
      </c>
      <c r="E12991" s="6" t="s">
        <v>136</v>
      </c>
      <c r="F12991" s="6" t="s">
        <v>135</v>
      </c>
      <c r="G12991">
        <v>20260723</v>
      </c>
    </row>
    <row r="12992" spans="1:7" x14ac:dyDescent="0.2">
      <c r="A12992" s="6" t="s">
        <v>211</v>
      </c>
      <c r="B12992" s="6" t="s">
        <v>189</v>
      </c>
      <c r="C12992" s="6" t="s">
        <v>166</v>
      </c>
      <c r="D12992">
        <v>414.17810400000002</v>
      </c>
      <c r="E12992" s="6" t="s">
        <v>138</v>
      </c>
      <c r="F12992" s="6" t="s">
        <v>137</v>
      </c>
      <c r="G12992">
        <v>20260723</v>
      </c>
    </row>
    <row r="12993" spans="1:7" x14ac:dyDescent="0.2">
      <c r="A12993" s="6" t="s">
        <v>211</v>
      </c>
      <c r="B12993" s="6" t="s">
        <v>189</v>
      </c>
      <c r="C12993" s="6" t="s">
        <v>166</v>
      </c>
      <c r="D12993">
        <v>6049.0590620000003</v>
      </c>
      <c r="E12993" s="6" t="s">
        <v>140</v>
      </c>
      <c r="F12993" s="6" t="s">
        <v>139</v>
      </c>
      <c r="G12993">
        <v>20260723</v>
      </c>
    </row>
    <row r="12994" spans="1:7" x14ac:dyDescent="0.2">
      <c r="A12994" s="6" t="s">
        <v>211</v>
      </c>
      <c r="B12994" s="6" t="s">
        <v>189</v>
      </c>
      <c r="C12994" s="6" t="s">
        <v>166</v>
      </c>
      <c r="D12994">
        <v>12330.269143</v>
      </c>
      <c r="E12994" s="6" t="s">
        <v>142</v>
      </c>
      <c r="F12994" s="6" t="s">
        <v>141</v>
      </c>
      <c r="G12994">
        <v>20260723</v>
      </c>
    </row>
    <row r="12995" spans="1:7" x14ac:dyDescent="0.2">
      <c r="A12995" s="6" t="s">
        <v>211</v>
      </c>
      <c r="B12995" s="6" t="s">
        <v>189</v>
      </c>
      <c r="C12995" s="6" t="s">
        <v>166</v>
      </c>
      <c r="D12995">
        <v>958.91260699999998</v>
      </c>
      <c r="E12995" s="6" t="s">
        <v>52</v>
      </c>
      <c r="F12995" s="6" t="s">
        <v>143</v>
      </c>
      <c r="G12995">
        <v>20260723</v>
      </c>
    </row>
    <row r="12996" spans="1:7" x14ac:dyDescent="0.2">
      <c r="A12996" s="6" t="s">
        <v>211</v>
      </c>
      <c r="B12996" s="6" t="s">
        <v>189</v>
      </c>
      <c r="C12996" s="6" t="s">
        <v>166</v>
      </c>
      <c r="D12996">
        <v>54.509751000000001</v>
      </c>
      <c r="E12996" s="6" t="s">
        <v>145</v>
      </c>
      <c r="F12996" s="6" t="s">
        <v>144</v>
      </c>
      <c r="G12996">
        <v>20260723</v>
      </c>
    </row>
    <row r="12997" spans="1:7" x14ac:dyDescent="0.2">
      <c r="A12997" s="6" t="s">
        <v>211</v>
      </c>
      <c r="B12997" s="6" t="s">
        <v>189</v>
      </c>
      <c r="C12997" s="6" t="s">
        <v>166</v>
      </c>
      <c r="D12997">
        <v>13859.003481</v>
      </c>
      <c r="E12997" s="6" t="s">
        <v>147</v>
      </c>
      <c r="F12997" s="6" t="s">
        <v>146</v>
      </c>
      <c r="G12997">
        <v>20260723</v>
      </c>
    </row>
    <row r="12998" spans="1:7" x14ac:dyDescent="0.2">
      <c r="A12998" s="6" t="s">
        <v>211</v>
      </c>
      <c r="B12998" s="6" t="s">
        <v>189</v>
      </c>
      <c r="C12998" s="6" t="s">
        <v>166</v>
      </c>
      <c r="D12998">
        <v>5693.3290950000001</v>
      </c>
      <c r="E12998" s="6" t="s">
        <v>149</v>
      </c>
      <c r="F12998" s="6" t="s">
        <v>148</v>
      </c>
      <c r="G12998">
        <v>20260723</v>
      </c>
    </row>
    <row r="12999" spans="1:7" x14ac:dyDescent="0.2">
      <c r="A12999" s="6" t="s">
        <v>211</v>
      </c>
      <c r="B12999" s="6" t="s">
        <v>189</v>
      </c>
      <c r="C12999" s="6" t="s">
        <v>166</v>
      </c>
      <c r="D12999">
        <v>730.3569</v>
      </c>
      <c r="E12999" s="6" t="s">
        <v>151</v>
      </c>
      <c r="F12999" s="6" t="s">
        <v>150</v>
      </c>
      <c r="G12999">
        <v>20260723</v>
      </c>
    </row>
    <row r="13000" spans="1:7" x14ac:dyDescent="0.2">
      <c r="A13000" s="6" t="s">
        <v>211</v>
      </c>
      <c r="B13000" s="6" t="s">
        <v>189</v>
      </c>
      <c r="C13000" s="6" t="s">
        <v>166</v>
      </c>
      <c r="D13000">
        <v>7185.3922469999998</v>
      </c>
      <c r="E13000" s="6" t="s">
        <v>153</v>
      </c>
      <c r="F13000" s="6" t="s">
        <v>152</v>
      </c>
      <c r="G13000">
        <v>20260723</v>
      </c>
    </row>
    <row r="13001" spans="1:7" x14ac:dyDescent="0.2">
      <c r="A13001" s="6" t="s">
        <v>211</v>
      </c>
      <c r="B13001" s="6" t="s">
        <v>189</v>
      </c>
      <c r="C13001" s="6" t="s">
        <v>166</v>
      </c>
      <c r="D13001">
        <v>17443.320726999998</v>
      </c>
      <c r="E13001" s="6" t="s">
        <v>155</v>
      </c>
      <c r="F13001" s="6" t="s">
        <v>154</v>
      </c>
      <c r="G13001">
        <v>20260723</v>
      </c>
    </row>
    <row r="13002" spans="1:7" x14ac:dyDescent="0.2">
      <c r="A13002" s="6" t="s">
        <v>211</v>
      </c>
      <c r="B13002" s="6" t="s">
        <v>189</v>
      </c>
      <c r="C13002" s="6" t="s">
        <v>166</v>
      </c>
      <c r="D13002">
        <v>171.49553499999999</v>
      </c>
      <c r="E13002" s="6" t="s">
        <v>157</v>
      </c>
      <c r="F13002" s="6" t="s">
        <v>156</v>
      </c>
      <c r="G13002">
        <v>20260723</v>
      </c>
    </row>
    <row r="13003" spans="1:7" x14ac:dyDescent="0.2">
      <c r="A13003" s="6" t="s">
        <v>211</v>
      </c>
      <c r="B13003" s="6" t="s">
        <v>189</v>
      </c>
      <c r="C13003" s="6" t="s">
        <v>166</v>
      </c>
      <c r="D13003">
        <v>17271.825192</v>
      </c>
      <c r="E13003" s="6" t="s">
        <v>159</v>
      </c>
      <c r="F13003" s="6" t="s">
        <v>158</v>
      </c>
      <c r="G13003">
        <v>20260723</v>
      </c>
    </row>
    <row r="13004" spans="1:7" x14ac:dyDescent="0.2">
      <c r="A13004" s="6" t="s">
        <v>211</v>
      </c>
      <c r="B13004" s="6" t="s">
        <v>189</v>
      </c>
      <c r="C13004" s="6" t="s">
        <v>166</v>
      </c>
      <c r="D13004">
        <v>5437.9740519999996</v>
      </c>
      <c r="E13004" s="6" t="s">
        <v>161</v>
      </c>
      <c r="F13004" s="6" t="s">
        <v>160</v>
      </c>
      <c r="G13004">
        <v>20260723</v>
      </c>
    </row>
    <row r="13005" spans="1:7" x14ac:dyDescent="0.2">
      <c r="A13005" s="6" t="s">
        <v>211</v>
      </c>
      <c r="B13005" s="6" t="s">
        <v>189</v>
      </c>
      <c r="C13005" s="6" t="s">
        <v>166</v>
      </c>
      <c r="D13005">
        <v>896592.92635800003</v>
      </c>
      <c r="E13005" s="6" t="s">
        <v>163</v>
      </c>
      <c r="F13005" s="6" t="s">
        <v>162</v>
      </c>
      <c r="G13005">
        <v>20260723</v>
      </c>
    </row>
    <row r="13006" spans="1:7" x14ac:dyDescent="0.2">
      <c r="A13006" s="6" t="s">
        <v>211</v>
      </c>
      <c r="B13006" s="6" t="s">
        <v>189</v>
      </c>
      <c r="C13006" s="6" t="s">
        <v>166</v>
      </c>
      <c r="D13006">
        <v>123084.253431</v>
      </c>
      <c r="E13006" s="6" t="s">
        <v>165</v>
      </c>
      <c r="F13006" s="6" t="s">
        <v>164</v>
      </c>
      <c r="G13006">
        <v>20260723</v>
      </c>
    </row>
    <row r="13007" spans="1:7" x14ac:dyDescent="0.2">
      <c r="A13007" s="6" t="s">
        <v>211</v>
      </c>
      <c r="B13007" s="6" t="s">
        <v>190</v>
      </c>
      <c r="C13007" s="6" t="s">
        <v>166</v>
      </c>
      <c r="E13007" s="6" t="s">
        <v>12</v>
      </c>
      <c r="F13007" s="6" t="s">
        <v>11</v>
      </c>
      <c r="G13007">
        <v>20260723</v>
      </c>
    </row>
    <row r="13008" spans="1:7" x14ac:dyDescent="0.2">
      <c r="A13008" s="6" t="s">
        <v>211</v>
      </c>
      <c r="B13008" s="6" t="s">
        <v>190</v>
      </c>
      <c r="C13008" s="6" t="s">
        <v>166</v>
      </c>
      <c r="E13008" s="6" t="s">
        <v>16</v>
      </c>
      <c r="F13008" s="6" t="s">
        <v>15</v>
      </c>
      <c r="G13008">
        <v>20260723</v>
      </c>
    </row>
    <row r="13009" spans="1:7" x14ac:dyDescent="0.2">
      <c r="A13009" s="6" t="s">
        <v>211</v>
      </c>
      <c r="B13009" s="6" t="s">
        <v>190</v>
      </c>
      <c r="C13009" s="6" t="s">
        <v>166</v>
      </c>
      <c r="E13009" s="6" t="s">
        <v>18</v>
      </c>
      <c r="F13009" s="6" t="s">
        <v>17</v>
      </c>
      <c r="G13009">
        <v>20260723</v>
      </c>
    </row>
    <row r="13010" spans="1:7" x14ac:dyDescent="0.2">
      <c r="A13010" s="6" t="s">
        <v>211</v>
      </c>
      <c r="B13010" s="6" t="s">
        <v>190</v>
      </c>
      <c r="C13010" s="6" t="s">
        <v>166</v>
      </c>
      <c r="D13010">
        <v>-9.9999999999999995E-7</v>
      </c>
      <c r="E13010" s="6" t="s">
        <v>20</v>
      </c>
      <c r="F13010" s="6" t="s">
        <v>19</v>
      </c>
      <c r="G13010">
        <v>20260723</v>
      </c>
    </row>
    <row r="13011" spans="1:7" x14ac:dyDescent="0.2">
      <c r="A13011" s="6" t="s">
        <v>211</v>
      </c>
      <c r="B13011" s="6" t="s">
        <v>190</v>
      </c>
      <c r="C13011" s="6" t="s">
        <v>166</v>
      </c>
      <c r="D13011">
        <v>10001.308056</v>
      </c>
      <c r="E13011" s="6" t="s">
        <v>22</v>
      </c>
      <c r="F13011" s="6" t="s">
        <v>21</v>
      </c>
      <c r="G13011">
        <v>20260723</v>
      </c>
    </row>
    <row r="13012" spans="1:7" x14ac:dyDescent="0.2">
      <c r="A13012" s="6" t="s">
        <v>211</v>
      </c>
      <c r="B13012" s="6" t="s">
        <v>190</v>
      </c>
      <c r="C13012" s="6" t="s">
        <v>166</v>
      </c>
      <c r="D13012">
        <v>0</v>
      </c>
      <c r="E13012" s="6" t="s">
        <v>24</v>
      </c>
      <c r="F13012" s="6" t="s">
        <v>23</v>
      </c>
      <c r="G13012">
        <v>20260723</v>
      </c>
    </row>
    <row r="13013" spans="1:7" x14ac:dyDescent="0.2">
      <c r="A13013" s="6" t="s">
        <v>211</v>
      </c>
      <c r="B13013" s="6" t="s">
        <v>190</v>
      </c>
      <c r="C13013" s="6" t="s">
        <v>166</v>
      </c>
      <c r="D13013">
        <v>2493.0386330000001</v>
      </c>
      <c r="E13013" s="6" t="s">
        <v>26</v>
      </c>
      <c r="F13013" s="6" t="s">
        <v>25</v>
      </c>
      <c r="G13013">
        <v>20260723</v>
      </c>
    </row>
    <row r="13014" spans="1:7" x14ac:dyDescent="0.2">
      <c r="A13014" s="6" t="s">
        <v>211</v>
      </c>
      <c r="B13014" s="6" t="s">
        <v>190</v>
      </c>
      <c r="C13014" s="6" t="s">
        <v>166</v>
      </c>
      <c r="D13014">
        <v>815020.45247899997</v>
      </c>
      <c r="E13014" s="6" t="s">
        <v>28</v>
      </c>
      <c r="F13014" s="6" t="s">
        <v>27</v>
      </c>
      <c r="G13014">
        <v>20260723</v>
      </c>
    </row>
    <row r="13015" spans="1:7" x14ac:dyDescent="0.2">
      <c r="A13015" s="6" t="s">
        <v>211</v>
      </c>
      <c r="B13015" s="6" t="s">
        <v>190</v>
      </c>
      <c r="C13015" s="6" t="s">
        <v>166</v>
      </c>
      <c r="D13015">
        <v>4010.0332050000002</v>
      </c>
      <c r="E13015" s="6" t="s">
        <v>30</v>
      </c>
      <c r="F13015" s="6" t="s">
        <v>29</v>
      </c>
      <c r="G13015">
        <v>20260723</v>
      </c>
    </row>
    <row r="13016" spans="1:7" x14ac:dyDescent="0.2">
      <c r="A13016" s="6" t="s">
        <v>211</v>
      </c>
      <c r="B13016" s="6" t="s">
        <v>190</v>
      </c>
      <c r="C13016" s="6" t="s">
        <v>166</v>
      </c>
      <c r="D13016">
        <v>89418.546698000006</v>
      </c>
      <c r="E13016" s="6" t="s">
        <v>32</v>
      </c>
      <c r="F13016" s="6" t="s">
        <v>31</v>
      </c>
      <c r="G13016">
        <v>20260723</v>
      </c>
    </row>
    <row r="13017" spans="1:7" x14ac:dyDescent="0.2">
      <c r="A13017" s="6" t="s">
        <v>211</v>
      </c>
      <c r="B13017" s="6" t="s">
        <v>190</v>
      </c>
      <c r="C13017" s="6" t="s">
        <v>166</v>
      </c>
      <c r="D13017">
        <v>10863.945061</v>
      </c>
      <c r="E13017" s="6" t="s">
        <v>34</v>
      </c>
      <c r="F13017" s="6" t="s">
        <v>33</v>
      </c>
      <c r="G13017">
        <v>20260723</v>
      </c>
    </row>
    <row r="13018" spans="1:7" x14ac:dyDescent="0.2">
      <c r="A13018" s="6" t="s">
        <v>211</v>
      </c>
      <c r="B13018" s="6" t="s">
        <v>190</v>
      </c>
      <c r="C13018" s="6" t="s">
        <v>166</v>
      </c>
      <c r="D13018">
        <v>7341.4997249999997</v>
      </c>
      <c r="E13018" s="6" t="s">
        <v>36</v>
      </c>
      <c r="F13018" s="6" t="s">
        <v>35</v>
      </c>
      <c r="G13018">
        <v>20260723</v>
      </c>
    </row>
    <row r="13019" spans="1:7" x14ac:dyDescent="0.2">
      <c r="A13019" s="6" t="s">
        <v>211</v>
      </c>
      <c r="B13019" s="6" t="s">
        <v>190</v>
      </c>
      <c r="C13019" s="6" t="s">
        <v>166</v>
      </c>
      <c r="D13019">
        <v>3522.4453370000001</v>
      </c>
      <c r="E13019" s="6" t="s">
        <v>38</v>
      </c>
      <c r="F13019" s="6" t="s">
        <v>37</v>
      </c>
      <c r="G13019">
        <v>20260723</v>
      </c>
    </row>
    <row r="13020" spans="1:7" x14ac:dyDescent="0.2">
      <c r="A13020" s="6" t="s">
        <v>211</v>
      </c>
      <c r="B13020" s="6" t="s">
        <v>190</v>
      </c>
      <c r="C13020" s="6" t="s">
        <v>166</v>
      </c>
      <c r="D13020">
        <v>603549.14136100002</v>
      </c>
      <c r="E13020" s="6" t="s">
        <v>40</v>
      </c>
      <c r="F13020" s="6" t="s">
        <v>39</v>
      </c>
      <c r="G13020">
        <v>20260723</v>
      </c>
    </row>
    <row r="13021" spans="1:7" x14ac:dyDescent="0.2">
      <c r="A13021" s="6" t="s">
        <v>211</v>
      </c>
      <c r="B13021" s="6" t="s">
        <v>190</v>
      </c>
      <c r="C13021" s="6" t="s">
        <v>166</v>
      </c>
      <c r="D13021">
        <v>432771.45304300002</v>
      </c>
      <c r="E13021" s="6" t="s">
        <v>42</v>
      </c>
      <c r="F13021" s="6" t="s">
        <v>41</v>
      </c>
      <c r="G13021">
        <v>20260723</v>
      </c>
    </row>
    <row r="13022" spans="1:7" x14ac:dyDescent="0.2">
      <c r="A13022" s="6" t="s">
        <v>211</v>
      </c>
      <c r="B13022" s="6" t="s">
        <v>190</v>
      </c>
      <c r="C13022" s="6" t="s">
        <v>166</v>
      </c>
      <c r="D13022">
        <v>157508.37582099999</v>
      </c>
      <c r="E13022" s="6" t="s">
        <v>44</v>
      </c>
      <c r="F13022" s="6" t="s">
        <v>43</v>
      </c>
      <c r="G13022">
        <v>20260723</v>
      </c>
    </row>
    <row r="13023" spans="1:7" x14ac:dyDescent="0.2">
      <c r="A13023" s="6" t="s">
        <v>211</v>
      </c>
      <c r="B13023" s="6" t="s">
        <v>190</v>
      </c>
      <c r="C13023" s="6" t="s">
        <v>166</v>
      </c>
      <c r="D13023">
        <v>11119.18146</v>
      </c>
      <c r="E13023" s="6" t="s">
        <v>46</v>
      </c>
      <c r="F13023" s="6" t="s">
        <v>45</v>
      </c>
      <c r="G13023">
        <v>20260723</v>
      </c>
    </row>
    <row r="13024" spans="1:7" x14ac:dyDescent="0.2">
      <c r="A13024" s="6" t="s">
        <v>211</v>
      </c>
      <c r="B13024" s="6" t="s">
        <v>190</v>
      </c>
      <c r="C13024" s="6" t="s">
        <v>166</v>
      </c>
      <c r="D13024">
        <v>2150.131038</v>
      </c>
      <c r="E13024" s="6" t="s">
        <v>48</v>
      </c>
      <c r="F13024" s="6" t="s">
        <v>47</v>
      </c>
      <c r="G13024">
        <v>20260723</v>
      </c>
    </row>
    <row r="13025" spans="1:7" x14ac:dyDescent="0.2">
      <c r="A13025" s="6" t="s">
        <v>211</v>
      </c>
      <c r="B13025" s="6" t="s">
        <v>190</v>
      </c>
      <c r="C13025" s="6" t="s">
        <v>166</v>
      </c>
      <c r="D13025">
        <v>105704.883097</v>
      </c>
      <c r="E13025" s="6" t="s">
        <v>50</v>
      </c>
      <c r="F13025" s="6" t="s">
        <v>49</v>
      </c>
      <c r="G13025">
        <v>20260723</v>
      </c>
    </row>
    <row r="13026" spans="1:7" x14ac:dyDescent="0.2">
      <c r="A13026" s="6" t="s">
        <v>211</v>
      </c>
      <c r="B13026" s="6" t="s">
        <v>190</v>
      </c>
      <c r="C13026" s="6" t="s">
        <v>166</v>
      </c>
      <c r="D13026">
        <v>1097.214385</v>
      </c>
      <c r="E13026" s="6" t="s">
        <v>52</v>
      </c>
      <c r="F13026" s="6" t="s">
        <v>51</v>
      </c>
      <c r="G13026">
        <v>20260723</v>
      </c>
    </row>
    <row r="13027" spans="1:7" x14ac:dyDescent="0.2">
      <c r="A13027" s="6" t="s">
        <v>211</v>
      </c>
      <c r="B13027" s="6" t="s">
        <v>190</v>
      </c>
      <c r="C13027" s="6" t="s">
        <v>166</v>
      </c>
      <c r="D13027">
        <v>359.09448900000001</v>
      </c>
      <c r="E13027" s="6" t="s">
        <v>54</v>
      </c>
      <c r="F13027" s="6" t="s">
        <v>53</v>
      </c>
      <c r="G13027">
        <v>20260723</v>
      </c>
    </row>
    <row r="13028" spans="1:7" x14ac:dyDescent="0.2">
      <c r="A13028" s="6" t="s">
        <v>211</v>
      </c>
      <c r="B13028" s="6" t="s">
        <v>190</v>
      </c>
      <c r="C13028" s="6" t="s">
        <v>166</v>
      </c>
      <c r="D13028">
        <v>17.594183000000001</v>
      </c>
      <c r="E13028" s="6" t="s">
        <v>56</v>
      </c>
      <c r="F13028" s="6" t="s">
        <v>55</v>
      </c>
      <c r="G13028">
        <v>20260723</v>
      </c>
    </row>
    <row r="13029" spans="1:7" x14ac:dyDescent="0.2">
      <c r="A13029" s="6" t="s">
        <v>211</v>
      </c>
      <c r="B13029" s="6" t="s">
        <v>190</v>
      </c>
      <c r="C13029" s="6" t="s">
        <v>166</v>
      </c>
      <c r="D13029">
        <v>196374.46684400001</v>
      </c>
      <c r="E13029" s="6" t="s">
        <v>58</v>
      </c>
      <c r="F13029" s="6" t="s">
        <v>57</v>
      </c>
      <c r="G13029">
        <v>20260723</v>
      </c>
    </row>
    <row r="13030" spans="1:7" x14ac:dyDescent="0.2">
      <c r="A13030" s="6" t="s">
        <v>211</v>
      </c>
      <c r="B13030" s="6" t="s">
        <v>190</v>
      </c>
      <c r="C13030" s="6" t="s">
        <v>166</v>
      </c>
      <c r="D13030">
        <v>7221.9356829999997</v>
      </c>
      <c r="E13030" s="6" t="s">
        <v>60</v>
      </c>
      <c r="F13030" s="6" t="s">
        <v>59</v>
      </c>
      <c r="G13030">
        <v>20260723</v>
      </c>
    </row>
    <row r="13031" spans="1:7" x14ac:dyDescent="0.2">
      <c r="A13031" s="6" t="s">
        <v>211</v>
      </c>
      <c r="B13031" s="6" t="s">
        <v>190</v>
      </c>
      <c r="C13031" s="6" t="s">
        <v>166</v>
      </c>
      <c r="D13031">
        <v>1185.7902610000001</v>
      </c>
      <c r="E13031" s="6" t="s">
        <v>62</v>
      </c>
      <c r="F13031" s="6" t="s">
        <v>61</v>
      </c>
      <c r="G13031">
        <v>20260723</v>
      </c>
    </row>
    <row r="13032" spans="1:7" x14ac:dyDescent="0.2">
      <c r="A13032" s="6" t="s">
        <v>211</v>
      </c>
      <c r="B13032" s="6" t="s">
        <v>190</v>
      </c>
      <c r="C13032" s="6" t="s">
        <v>166</v>
      </c>
      <c r="D13032">
        <v>523.52257999999995</v>
      </c>
      <c r="E13032" s="6" t="s">
        <v>64</v>
      </c>
      <c r="F13032" s="6" t="s">
        <v>63</v>
      </c>
      <c r="G13032">
        <v>20260723</v>
      </c>
    </row>
    <row r="13033" spans="1:7" x14ac:dyDescent="0.2">
      <c r="A13033" s="6" t="s">
        <v>211</v>
      </c>
      <c r="B13033" s="6" t="s">
        <v>190</v>
      </c>
      <c r="C13033" s="6" t="s">
        <v>166</v>
      </c>
      <c r="D13033">
        <v>5512.6228419999998</v>
      </c>
      <c r="E13033" s="6" t="s">
        <v>66</v>
      </c>
      <c r="F13033" s="6" t="s">
        <v>65</v>
      </c>
      <c r="G13033">
        <v>20260723</v>
      </c>
    </row>
    <row r="13034" spans="1:7" x14ac:dyDescent="0.2">
      <c r="A13034" s="6" t="s">
        <v>211</v>
      </c>
      <c r="B13034" s="6" t="s">
        <v>190</v>
      </c>
      <c r="C13034" s="6" t="s">
        <v>166</v>
      </c>
      <c r="D13034">
        <v>9896.6631419999994</v>
      </c>
      <c r="E13034" s="6" t="s">
        <v>68</v>
      </c>
      <c r="F13034" s="6" t="s">
        <v>67</v>
      </c>
      <c r="G13034">
        <v>20260723</v>
      </c>
    </row>
    <row r="13035" spans="1:7" x14ac:dyDescent="0.2">
      <c r="A13035" s="6" t="s">
        <v>211</v>
      </c>
      <c r="B13035" s="6" t="s">
        <v>190</v>
      </c>
      <c r="C13035" s="6" t="s">
        <v>166</v>
      </c>
      <c r="D13035">
        <v>6121.223567</v>
      </c>
      <c r="E13035" s="6" t="s">
        <v>70</v>
      </c>
      <c r="F13035" s="6" t="s">
        <v>69</v>
      </c>
      <c r="G13035">
        <v>20260723</v>
      </c>
    </row>
    <row r="13036" spans="1:7" x14ac:dyDescent="0.2">
      <c r="A13036" s="6" t="s">
        <v>211</v>
      </c>
      <c r="B13036" s="6" t="s">
        <v>190</v>
      </c>
      <c r="C13036" s="6" t="s">
        <v>166</v>
      </c>
      <c r="D13036">
        <v>5549.4094279999999</v>
      </c>
      <c r="E13036" s="6" t="s">
        <v>72</v>
      </c>
      <c r="F13036" s="6" t="s">
        <v>71</v>
      </c>
      <c r="G13036">
        <v>20260723</v>
      </c>
    </row>
    <row r="13037" spans="1:7" x14ac:dyDescent="0.2">
      <c r="A13037" s="6" t="s">
        <v>211</v>
      </c>
      <c r="B13037" s="6" t="s">
        <v>190</v>
      </c>
      <c r="C13037" s="6" t="s">
        <v>166</v>
      </c>
      <c r="D13037">
        <v>571.81413799999996</v>
      </c>
      <c r="E13037" s="6" t="s">
        <v>74</v>
      </c>
      <c r="F13037" s="6" t="s">
        <v>73</v>
      </c>
      <c r="G13037">
        <v>20260723</v>
      </c>
    </row>
    <row r="13038" spans="1:7" x14ac:dyDescent="0.2">
      <c r="A13038" s="6" t="s">
        <v>211</v>
      </c>
      <c r="B13038" s="6" t="s">
        <v>190</v>
      </c>
      <c r="C13038" s="6" t="s">
        <v>166</v>
      </c>
      <c r="D13038">
        <v>3716.0039780000002</v>
      </c>
      <c r="E13038" s="6" t="s">
        <v>76</v>
      </c>
      <c r="F13038" s="6" t="s">
        <v>75</v>
      </c>
      <c r="G13038">
        <v>20260723</v>
      </c>
    </row>
    <row r="13039" spans="1:7" x14ac:dyDescent="0.2">
      <c r="A13039" s="6" t="s">
        <v>211</v>
      </c>
      <c r="B13039" s="6" t="s">
        <v>190</v>
      </c>
      <c r="C13039" s="6" t="s">
        <v>166</v>
      </c>
      <c r="D13039">
        <v>204.30113600000001</v>
      </c>
      <c r="E13039" s="6" t="s">
        <v>78</v>
      </c>
      <c r="F13039" s="6" t="s">
        <v>77</v>
      </c>
      <c r="G13039">
        <v>20260723</v>
      </c>
    </row>
    <row r="13040" spans="1:7" x14ac:dyDescent="0.2">
      <c r="A13040" s="6" t="s">
        <v>211</v>
      </c>
      <c r="B13040" s="6" t="s">
        <v>190</v>
      </c>
      <c r="C13040" s="6" t="s">
        <v>166</v>
      </c>
      <c r="D13040">
        <v>3511.702843</v>
      </c>
      <c r="E13040" s="6" t="s">
        <v>80</v>
      </c>
      <c r="F13040" s="6" t="s">
        <v>79</v>
      </c>
      <c r="G13040">
        <v>20260723</v>
      </c>
    </row>
    <row r="13041" spans="1:7" x14ac:dyDescent="0.2">
      <c r="A13041" s="6" t="s">
        <v>211</v>
      </c>
      <c r="B13041" s="6" t="s">
        <v>190</v>
      </c>
      <c r="C13041" s="6" t="s">
        <v>166</v>
      </c>
      <c r="D13041">
        <v>59.435597000000001</v>
      </c>
      <c r="E13041" s="6" t="s">
        <v>82</v>
      </c>
      <c r="F13041" s="6" t="s">
        <v>81</v>
      </c>
      <c r="G13041">
        <v>20260723</v>
      </c>
    </row>
    <row r="13042" spans="1:7" x14ac:dyDescent="0.2">
      <c r="A13042" s="6" t="s">
        <v>211</v>
      </c>
      <c r="B13042" s="6" t="s">
        <v>190</v>
      </c>
      <c r="C13042" s="6" t="s">
        <v>166</v>
      </c>
      <c r="D13042">
        <v>4481.995962</v>
      </c>
      <c r="E13042" s="6" t="s">
        <v>84</v>
      </c>
      <c r="F13042" s="6" t="s">
        <v>83</v>
      </c>
      <c r="G13042">
        <v>20260723</v>
      </c>
    </row>
    <row r="13043" spans="1:7" x14ac:dyDescent="0.2">
      <c r="A13043" s="6" t="s">
        <v>211</v>
      </c>
      <c r="B13043" s="6" t="s">
        <v>190</v>
      </c>
      <c r="C13043" s="6" t="s">
        <v>166</v>
      </c>
      <c r="D13043">
        <v>8806.2091930000006</v>
      </c>
      <c r="E13043" s="6" t="s">
        <v>86</v>
      </c>
      <c r="F13043" s="6" t="s">
        <v>85</v>
      </c>
      <c r="G13043">
        <v>20260723</v>
      </c>
    </row>
    <row r="13044" spans="1:7" x14ac:dyDescent="0.2">
      <c r="A13044" s="6" t="s">
        <v>211</v>
      </c>
      <c r="B13044" s="6" t="s">
        <v>190</v>
      </c>
      <c r="C13044" s="6" t="s">
        <v>166</v>
      </c>
      <c r="D13044">
        <v>1095.4440569999999</v>
      </c>
      <c r="E13044" s="6" t="s">
        <v>88</v>
      </c>
      <c r="F13044" s="6" t="s">
        <v>87</v>
      </c>
      <c r="G13044">
        <v>20260723</v>
      </c>
    </row>
    <row r="13045" spans="1:7" x14ac:dyDescent="0.2">
      <c r="A13045" s="6" t="s">
        <v>211</v>
      </c>
      <c r="B13045" s="6" t="s">
        <v>190</v>
      </c>
      <c r="C13045" s="6" t="s">
        <v>166</v>
      </c>
      <c r="D13045">
        <v>14969.424712</v>
      </c>
      <c r="E13045" s="6" t="s">
        <v>90</v>
      </c>
      <c r="F13045" s="6" t="s">
        <v>89</v>
      </c>
      <c r="G13045">
        <v>20260723</v>
      </c>
    </row>
    <row r="13046" spans="1:7" x14ac:dyDescent="0.2">
      <c r="A13046" s="6" t="s">
        <v>211</v>
      </c>
      <c r="B13046" s="6" t="s">
        <v>190</v>
      </c>
      <c r="C13046" s="6" t="s">
        <v>166</v>
      </c>
      <c r="D13046">
        <v>224.65969699999999</v>
      </c>
      <c r="E13046" s="6" t="s">
        <v>92</v>
      </c>
      <c r="F13046" s="6" t="s">
        <v>91</v>
      </c>
      <c r="G13046">
        <v>20260723</v>
      </c>
    </row>
    <row r="13047" spans="1:7" x14ac:dyDescent="0.2">
      <c r="A13047" s="6" t="s">
        <v>211</v>
      </c>
      <c r="B13047" s="6" t="s">
        <v>190</v>
      </c>
      <c r="C13047" s="6" t="s">
        <v>166</v>
      </c>
      <c r="D13047">
        <v>0</v>
      </c>
      <c r="E13047" s="6" t="s">
        <v>94</v>
      </c>
      <c r="F13047" s="6" t="s">
        <v>93</v>
      </c>
      <c r="G13047">
        <v>20260723</v>
      </c>
    </row>
    <row r="13048" spans="1:7" x14ac:dyDescent="0.2">
      <c r="A13048" s="6" t="s">
        <v>211</v>
      </c>
      <c r="B13048" s="6" t="s">
        <v>190</v>
      </c>
      <c r="C13048" s="6" t="s">
        <v>166</v>
      </c>
      <c r="D13048">
        <v>8731.8989029999993</v>
      </c>
      <c r="E13048" s="6" t="s">
        <v>96</v>
      </c>
      <c r="F13048" s="6" t="s">
        <v>95</v>
      </c>
      <c r="G13048">
        <v>20260723</v>
      </c>
    </row>
    <row r="13049" spans="1:7" x14ac:dyDescent="0.2">
      <c r="A13049" s="6" t="s">
        <v>211</v>
      </c>
      <c r="B13049" s="6" t="s">
        <v>190</v>
      </c>
      <c r="C13049" s="6" t="s">
        <v>166</v>
      </c>
      <c r="D13049">
        <v>8827.8756279999998</v>
      </c>
      <c r="E13049" s="6" t="s">
        <v>98</v>
      </c>
      <c r="F13049" s="6" t="s">
        <v>97</v>
      </c>
      <c r="G13049">
        <v>20260723</v>
      </c>
    </row>
    <row r="13050" spans="1:7" x14ac:dyDescent="0.2">
      <c r="A13050" s="6" t="s">
        <v>211</v>
      </c>
      <c r="B13050" s="6" t="s">
        <v>190</v>
      </c>
      <c r="C13050" s="6" t="s">
        <v>166</v>
      </c>
      <c r="D13050">
        <v>1088145.372988</v>
      </c>
      <c r="E13050" s="6" t="s">
        <v>100</v>
      </c>
      <c r="F13050" s="6" t="s">
        <v>99</v>
      </c>
      <c r="G13050">
        <v>20260723</v>
      </c>
    </row>
    <row r="13051" spans="1:7" x14ac:dyDescent="0.2">
      <c r="A13051" s="6" t="s">
        <v>211</v>
      </c>
      <c r="B13051" s="6" t="s">
        <v>190</v>
      </c>
      <c r="C13051" s="6" t="s">
        <v>166</v>
      </c>
      <c r="E13051" s="6" t="s">
        <v>102</v>
      </c>
      <c r="F13051" s="6" t="s">
        <v>101</v>
      </c>
      <c r="G13051">
        <v>20260723</v>
      </c>
    </row>
    <row r="13052" spans="1:7" x14ac:dyDescent="0.2">
      <c r="A13052" s="6" t="s">
        <v>211</v>
      </c>
      <c r="B13052" s="6" t="s">
        <v>190</v>
      </c>
      <c r="C13052" s="6" t="s">
        <v>166</v>
      </c>
      <c r="D13052">
        <v>51472.135214000002</v>
      </c>
      <c r="E13052" s="6" t="s">
        <v>167</v>
      </c>
      <c r="F13052" s="6" t="s">
        <v>103</v>
      </c>
      <c r="G13052">
        <v>20260723</v>
      </c>
    </row>
    <row r="13053" spans="1:7" x14ac:dyDescent="0.2">
      <c r="A13053" s="6" t="s">
        <v>211</v>
      </c>
      <c r="B13053" s="6" t="s">
        <v>190</v>
      </c>
      <c r="C13053" s="6" t="s">
        <v>166</v>
      </c>
      <c r="D13053">
        <v>46150.914263999999</v>
      </c>
      <c r="E13053" s="6" t="s">
        <v>168</v>
      </c>
      <c r="F13053" s="6" t="s">
        <v>104</v>
      </c>
      <c r="G13053">
        <v>20260723</v>
      </c>
    </row>
    <row r="13054" spans="1:7" x14ac:dyDescent="0.2">
      <c r="A13054" s="6" t="s">
        <v>211</v>
      </c>
      <c r="B13054" s="6" t="s">
        <v>190</v>
      </c>
      <c r="C13054" s="6" t="s">
        <v>166</v>
      </c>
      <c r="D13054">
        <v>0</v>
      </c>
      <c r="E13054" s="6" t="s">
        <v>106</v>
      </c>
      <c r="F13054" s="6" t="s">
        <v>105</v>
      </c>
      <c r="G13054">
        <v>20260723</v>
      </c>
    </row>
    <row r="13055" spans="1:7" x14ac:dyDescent="0.2">
      <c r="A13055" s="6" t="s">
        <v>211</v>
      </c>
      <c r="B13055" s="6" t="s">
        <v>190</v>
      </c>
      <c r="C13055" s="6" t="s">
        <v>166</v>
      </c>
      <c r="D13055">
        <v>44317.733254999999</v>
      </c>
      <c r="E13055" s="6" t="s">
        <v>108</v>
      </c>
      <c r="F13055" s="6" t="s">
        <v>107</v>
      </c>
      <c r="G13055">
        <v>20260723</v>
      </c>
    </row>
    <row r="13056" spans="1:7" x14ac:dyDescent="0.2">
      <c r="A13056" s="6" t="s">
        <v>211</v>
      </c>
      <c r="B13056" s="6" t="s">
        <v>190</v>
      </c>
      <c r="C13056" s="6" t="s">
        <v>166</v>
      </c>
      <c r="D13056">
        <v>1833.181008</v>
      </c>
      <c r="E13056" s="6" t="s">
        <v>110</v>
      </c>
      <c r="F13056" s="6" t="s">
        <v>109</v>
      </c>
      <c r="G13056">
        <v>20260723</v>
      </c>
    </row>
    <row r="13057" spans="1:7" x14ac:dyDescent="0.2">
      <c r="A13057" s="6" t="s">
        <v>211</v>
      </c>
      <c r="B13057" s="6" t="s">
        <v>190</v>
      </c>
      <c r="C13057" s="6" t="s">
        <v>166</v>
      </c>
      <c r="D13057">
        <v>5321.2209489999996</v>
      </c>
      <c r="E13057" s="6" t="s">
        <v>112</v>
      </c>
      <c r="F13057" s="6" t="s">
        <v>111</v>
      </c>
      <c r="G13057">
        <v>20260723</v>
      </c>
    </row>
    <row r="13058" spans="1:7" x14ac:dyDescent="0.2">
      <c r="A13058" s="6" t="s">
        <v>211</v>
      </c>
      <c r="B13058" s="6" t="s">
        <v>190</v>
      </c>
      <c r="C13058" s="6" t="s">
        <v>166</v>
      </c>
      <c r="D13058">
        <v>1.442223</v>
      </c>
      <c r="E13058" s="6" t="s">
        <v>106</v>
      </c>
      <c r="F13058" s="6" t="s">
        <v>113</v>
      </c>
      <c r="G13058">
        <v>20260723</v>
      </c>
    </row>
    <row r="13059" spans="1:7" x14ac:dyDescent="0.2">
      <c r="A13059" s="6" t="s">
        <v>211</v>
      </c>
      <c r="B13059" s="6" t="s">
        <v>190</v>
      </c>
      <c r="C13059" s="6" t="s">
        <v>166</v>
      </c>
      <c r="D13059">
        <v>5090.1866319999999</v>
      </c>
      <c r="E13059" s="6" t="s">
        <v>108</v>
      </c>
      <c r="F13059" s="6" t="s">
        <v>114</v>
      </c>
      <c r="G13059">
        <v>20260723</v>
      </c>
    </row>
    <row r="13060" spans="1:7" x14ac:dyDescent="0.2">
      <c r="A13060" s="6" t="s">
        <v>211</v>
      </c>
      <c r="B13060" s="6" t="s">
        <v>190</v>
      </c>
      <c r="C13060" s="6" t="s">
        <v>166</v>
      </c>
      <c r="D13060">
        <v>229.592094</v>
      </c>
      <c r="E13060" s="6" t="s">
        <v>110</v>
      </c>
      <c r="F13060" s="6" t="s">
        <v>115</v>
      </c>
      <c r="G13060">
        <v>20260723</v>
      </c>
    </row>
    <row r="13061" spans="1:7" x14ac:dyDescent="0.2">
      <c r="A13061" s="6" t="s">
        <v>211</v>
      </c>
      <c r="B13061" s="6" t="s">
        <v>190</v>
      </c>
      <c r="C13061" s="6" t="s">
        <v>166</v>
      </c>
      <c r="D13061">
        <v>643175.66312299995</v>
      </c>
      <c r="E13061" s="6" t="s">
        <v>117</v>
      </c>
      <c r="F13061" s="6" t="s">
        <v>116</v>
      </c>
      <c r="G13061">
        <v>20260723</v>
      </c>
    </row>
    <row r="13062" spans="1:7" x14ac:dyDescent="0.2">
      <c r="A13062" s="6" t="s">
        <v>211</v>
      </c>
      <c r="B13062" s="6" t="s">
        <v>190</v>
      </c>
      <c r="C13062" s="6" t="s">
        <v>166</v>
      </c>
      <c r="D13062">
        <v>739.62654799999996</v>
      </c>
      <c r="E13062" s="6" t="s">
        <v>119</v>
      </c>
      <c r="F13062" s="6" t="s">
        <v>118</v>
      </c>
      <c r="G13062">
        <v>20260723</v>
      </c>
    </row>
    <row r="13063" spans="1:7" x14ac:dyDescent="0.2">
      <c r="A13063" s="6" t="s">
        <v>211</v>
      </c>
      <c r="B13063" s="6" t="s">
        <v>190</v>
      </c>
      <c r="C13063" s="6" t="s">
        <v>166</v>
      </c>
      <c r="D13063">
        <v>0</v>
      </c>
      <c r="E13063" s="6" t="s">
        <v>106</v>
      </c>
      <c r="F13063" s="6" t="s">
        <v>120</v>
      </c>
      <c r="G13063">
        <v>20260723</v>
      </c>
    </row>
    <row r="13064" spans="1:7" x14ac:dyDescent="0.2">
      <c r="A13064" s="6" t="s">
        <v>211</v>
      </c>
      <c r="B13064" s="6" t="s">
        <v>190</v>
      </c>
      <c r="C13064" s="6" t="s">
        <v>166</v>
      </c>
      <c r="D13064">
        <v>644.03432199999997</v>
      </c>
      <c r="E13064" s="6" t="s">
        <v>108</v>
      </c>
      <c r="F13064" s="6" t="s">
        <v>121</v>
      </c>
      <c r="G13064">
        <v>20260723</v>
      </c>
    </row>
    <row r="13065" spans="1:7" x14ac:dyDescent="0.2">
      <c r="A13065" s="6" t="s">
        <v>211</v>
      </c>
      <c r="B13065" s="6" t="s">
        <v>190</v>
      </c>
      <c r="C13065" s="6" t="s">
        <v>166</v>
      </c>
      <c r="D13065">
        <v>95.592226999999994</v>
      </c>
      <c r="E13065" s="6" t="s">
        <v>110</v>
      </c>
      <c r="F13065" s="6" t="s">
        <v>122</v>
      </c>
      <c r="G13065">
        <v>20260723</v>
      </c>
    </row>
    <row r="13066" spans="1:7" x14ac:dyDescent="0.2">
      <c r="A13066" s="6" t="s">
        <v>211</v>
      </c>
      <c r="B13066" s="6" t="s">
        <v>190</v>
      </c>
      <c r="C13066" s="6" t="s">
        <v>166</v>
      </c>
      <c r="D13066">
        <v>642436.03657400003</v>
      </c>
      <c r="E13066" s="6" t="s">
        <v>169</v>
      </c>
      <c r="F13066" s="6" t="s">
        <v>123</v>
      </c>
      <c r="G13066">
        <v>20260723</v>
      </c>
    </row>
    <row r="13067" spans="1:7" x14ac:dyDescent="0.2">
      <c r="A13067" s="6" t="s">
        <v>211</v>
      </c>
      <c r="B13067" s="6" t="s">
        <v>190</v>
      </c>
      <c r="C13067" s="6" t="s">
        <v>166</v>
      </c>
      <c r="D13067">
        <v>49.135536000000002</v>
      </c>
      <c r="E13067" s="6" t="s">
        <v>106</v>
      </c>
      <c r="F13067" s="6" t="s">
        <v>124</v>
      </c>
      <c r="G13067">
        <v>20260723</v>
      </c>
    </row>
    <row r="13068" spans="1:7" x14ac:dyDescent="0.2">
      <c r="A13068" s="6" t="s">
        <v>211</v>
      </c>
      <c r="B13068" s="6" t="s">
        <v>190</v>
      </c>
      <c r="C13068" s="6" t="s">
        <v>166</v>
      </c>
      <c r="D13068">
        <v>637189.01515899994</v>
      </c>
      <c r="E13068" s="6" t="s">
        <v>108</v>
      </c>
      <c r="F13068" s="6" t="s">
        <v>125</v>
      </c>
      <c r="G13068">
        <v>20260723</v>
      </c>
    </row>
    <row r="13069" spans="1:7" x14ac:dyDescent="0.2">
      <c r="A13069" s="6" t="s">
        <v>211</v>
      </c>
      <c r="B13069" s="6" t="s">
        <v>190</v>
      </c>
      <c r="C13069" s="6" t="s">
        <v>166</v>
      </c>
      <c r="D13069">
        <v>5197.8858799999998</v>
      </c>
      <c r="E13069" s="6" t="s">
        <v>110</v>
      </c>
      <c r="F13069" s="6" t="s">
        <v>126</v>
      </c>
      <c r="G13069">
        <v>20260723</v>
      </c>
    </row>
    <row r="13070" spans="1:7" x14ac:dyDescent="0.2">
      <c r="A13070" s="6" t="s">
        <v>211</v>
      </c>
      <c r="B13070" s="6" t="s">
        <v>190</v>
      </c>
      <c r="C13070" s="6" t="s">
        <v>166</v>
      </c>
      <c r="D13070">
        <v>189506.784637</v>
      </c>
      <c r="E13070" s="6" t="s">
        <v>170</v>
      </c>
      <c r="F13070" s="6" t="s">
        <v>127</v>
      </c>
      <c r="G13070">
        <v>20260723</v>
      </c>
    </row>
    <row r="13071" spans="1:7" x14ac:dyDescent="0.2">
      <c r="A13071" s="6" t="s">
        <v>211</v>
      </c>
      <c r="B13071" s="6" t="s">
        <v>190</v>
      </c>
      <c r="C13071" s="6" t="s">
        <v>166</v>
      </c>
      <c r="D13071">
        <v>1125.0004960000001</v>
      </c>
      <c r="E13071" s="6" t="s">
        <v>106</v>
      </c>
      <c r="F13071" s="6" t="s">
        <v>128</v>
      </c>
      <c r="G13071">
        <v>20260723</v>
      </c>
    </row>
    <row r="13072" spans="1:7" x14ac:dyDescent="0.2">
      <c r="A13072" s="6" t="s">
        <v>211</v>
      </c>
      <c r="B13072" s="6" t="s">
        <v>190</v>
      </c>
      <c r="C13072" s="6" t="s">
        <v>166</v>
      </c>
      <c r="D13072">
        <v>187272.671344</v>
      </c>
      <c r="E13072" s="6" t="s">
        <v>108</v>
      </c>
      <c r="F13072" s="6" t="s">
        <v>129</v>
      </c>
      <c r="G13072">
        <v>20260723</v>
      </c>
    </row>
    <row r="13073" spans="1:7" x14ac:dyDescent="0.2">
      <c r="A13073" s="6" t="s">
        <v>211</v>
      </c>
      <c r="B13073" s="6" t="s">
        <v>190</v>
      </c>
      <c r="C13073" s="6" t="s">
        <v>166</v>
      </c>
      <c r="D13073">
        <v>1109.112797</v>
      </c>
      <c r="E13073" s="6" t="s">
        <v>110</v>
      </c>
      <c r="F13073" s="6" t="s">
        <v>130</v>
      </c>
      <c r="G13073">
        <v>20260723</v>
      </c>
    </row>
    <row r="13074" spans="1:7" x14ac:dyDescent="0.2">
      <c r="A13074" s="6" t="s">
        <v>211</v>
      </c>
      <c r="B13074" s="6" t="s">
        <v>190</v>
      </c>
      <c r="C13074" s="6" t="s">
        <v>166</v>
      </c>
      <c r="E13074" s="6" t="s">
        <v>132</v>
      </c>
      <c r="F13074" s="6" t="s">
        <v>131</v>
      </c>
      <c r="G13074">
        <v>20260723</v>
      </c>
    </row>
    <row r="13075" spans="1:7" x14ac:dyDescent="0.2">
      <c r="A13075" s="6" t="s">
        <v>211</v>
      </c>
      <c r="B13075" s="6" t="s">
        <v>190</v>
      </c>
      <c r="C13075" s="6" t="s">
        <v>166</v>
      </c>
      <c r="D13075">
        <v>38.458058999999999</v>
      </c>
      <c r="E13075" s="6" t="s">
        <v>134</v>
      </c>
      <c r="F13075" s="6" t="s">
        <v>133</v>
      </c>
      <c r="G13075">
        <v>20260723</v>
      </c>
    </row>
    <row r="13076" spans="1:7" x14ac:dyDescent="0.2">
      <c r="A13076" s="6" t="s">
        <v>211</v>
      </c>
      <c r="B13076" s="6" t="s">
        <v>190</v>
      </c>
      <c r="C13076" s="6" t="s">
        <v>166</v>
      </c>
      <c r="D13076">
        <v>1702.8835630000001</v>
      </c>
      <c r="E13076" s="6" t="s">
        <v>136</v>
      </c>
      <c r="F13076" s="6" t="s">
        <v>135</v>
      </c>
      <c r="G13076">
        <v>20260723</v>
      </c>
    </row>
    <row r="13077" spans="1:7" x14ac:dyDescent="0.2">
      <c r="A13077" s="6" t="s">
        <v>211</v>
      </c>
      <c r="B13077" s="6" t="s">
        <v>190</v>
      </c>
      <c r="C13077" s="6" t="s">
        <v>166</v>
      </c>
      <c r="D13077">
        <v>413.91713700000003</v>
      </c>
      <c r="E13077" s="6" t="s">
        <v>138</v>
      </c>
      <c r="F13077" s="6" t="s">
        <v>137</v>
      </c>
      <c r="G13077">
        <v>20260723</v>
      </c>
    </row>
    <row r="13078" spans="1:7" x14ac:dyDescent="0.2">
      <c r="A13078" s="6" t="s">
        <v>211</v>
      </c>
      <c r="B13078" s="6" t="s">
        <v>190</v>
      </c>
      <c r="C13078" s="6" t="s">
        <v>166</v>
      </c>
      <c r="D13078">
        <v>4897.3228220000001</v>
      </c>
      <c r="E13078" s="6" t="s">
        <v>140</v>
      </c>
      <c r="F13078" s="6" t="s">
        <v>139</v>
      </c>
      <c r="G13078">
        <v>20260723</v>
      </c>
    </row>
    <row r="13079" spans="1:7" x14ac:dyDescent="0.2">
      <c r="A13079" s="6" t="s">
        <v>211</v>
      </c>
      <c r="B13079" s="6" t="s">
        <v>190</v>
      </c>
      <c r="C13079" s="6" t="s">
        <v>166</v>
      </c>
      <c r="D13079">
        <v>16228.852751</v>
      </c>
      <c r="E13079" s="6" t="s">
        <v>142</v>
      </c>
      <c r="F13079" s="6" t="s">
        <v>141</v>
      </c>
      <c r="G13079">
        <v>20260723</v>
      </c>
    </row>
    <row r="13080" spans="1:7" x14ac:dyDescent="0.2">
      <c r="A13080" s="6" t="s">
        <v>211</v>
      </c>
      <c r="B13080" s="6" t="s">
        <v>190</v>
      </c>
      <c r="C13080" s="6" t="s">
        <v>166</v>
      </c>
      <c r="D13080">
        <v>1126.9065109999999</v>
      </c>
      <c r="E13080" s="6" t="s">
        <v>52</v>
      </c>
      <c r="F13080" s="6" t="s">
        <v>143</v>
      </c>
      <c r="G13080">
        <v>20260723</v>
      </c>
    </row>
    <row r="13081" spans="1:7" x14ac:dyDescent="0.2">
      <c r="A13081" s="6" t="s">
        <v>211</v>
      </c>
      <c r="B13081" s="6" t="s">
        <v>190</v>
      </c>
      <c r="C13081" s="6" t="s">
        <v>166</v>
      </c>
      <c r="D13081">
        <v>36.042318999999999</v>
      </c>
      <c r="E13081" s="6" t="s">
        <v>145</v>
      </c>
      <c r="F13081" s="6" t="s">
        <v>144</v>
      </c>
      <c r="G13081">
        <v>20260723</v>
      </c>
    </row>
    <row r="13082" spans="1:7" x14ac:dyDescent="0.2">
      <c r="A13082" s="6" t="s">
        <v>211</v>
      </c>
      <c r="B13082" s="6" t="s">
        <v>190</v>
      </c>
      <c r="C13082" s="6" t="s">
        <v>166</v>
      </c>
      <c r="D13082">
        <v>13473.999408</v>
      </c>
      <c r="E13082" s="6" t="s">
        <v>147</v>
      </c>
      <c r="F13082" s="6" t="s">
        <v>146</v>
      </c>
      <c r="G13082">
        <v>20260723</v>
      </c>
    </row>
    <row r="13083" spans="1:7" x14ac:dyDescent="0.2">
      <c r="A13083" s="6" t="s">
        <v>211</v>
      </c>
      <c r="B13083" s="6" t="s">
        <v>190</v>
      </c>
      <c r="C13083" s="6" t="s">
        <v>166</v>
      </c>
      <c r="D13083">
        <v>5931.2904150000004</v>
      </c>
      <c r="E13083" s="6" t="s">
        <v>149</v>
      </c>
      <c r="F13083" s="6" t="s">
        <v>148</v>
      </c>
      <c r="G13083">
        <v>20260723</v>
      </c>
    </row>
    <row r="13084" spans="1:7" x14ac:dyDescent="0.2">
      <c r="A13084" s="6" t="s">
        <v>211</v>
      </c>
      <c r="B13084" s="6" t="s">
        <v>190</v>
      </c>
      <c r="C13084" s="6" t="s">
        <v>166</v>
      </c>
      <c r="D13084">
        <v>817.410619</v>
      </c>
      <c r="E13084" s="6" t="s">
        <v>151</v>
      </c>
      <c r="F13084" s="6" t="s">
        <v>150</v>
      </c>
      <c r="G13084">
        <v>20260723</v>
      </c>
    </row>
    <row r="13085" spans="1:7" x14ac:dyDescent="0.2">
      <c r="A13085" s="6" t="s">
        <v>211</v>
      </c>
      <c r="B13085" s="6" t="s">
        <v>190</v>
      </c>
      <c r="C13085" s="6" t="s">
        <v>166</v>
      </c>
      <c r="D13085">
        <v>7794.5403139999999</v>
      </c>
      <c r="E13085" s="6" t="s">
        <v>153</v>
      </c>
      <c r="F13085" s="6" t="s">
        <v>152</v>
      </c>
      <c r="G13085">
        <v>20260723</v>
      </c>
    </row>
    <row r="13086" spans="1:7" x14ac:dyDescent="0.2">
      <c r="A13086" s="6" t="s">
        <v>211</v>
      </c>
      <c r="B13086" s="6" t="s">
        <v>190</v>
      </c>
      <c r="C13086" s="6" t="s">
        <v>166</v>
      </c>
      <c r="D13086">
        <v>19528.192316000001</v>
      </c>
      <c r="E13086" s="6" t="s">
        <v>155</v>
      </c>
      <c r="F13086" s="6" t="s">
        <v>154</v>
      </c>
      <c r="G13086">
        <v>20260723</v>
      </c>
    </row>
    <row r="13087" spans="1:7" x14ac:dyDescent="0.2">
      <c r="A13087" s="6" t="s">
        <v>211</v>
      </c>
      <c r="B13087" s="6" t="s">
        <v>190</v>
      </c>
      <c r="C13087" s="6" t="s">
        <v>166</v>
      </c>
      <c r="D13087">
        <v>252.88791599999999</v>
      </c>
      <c r="E13087" s="6" t="s">
        <v>157</v>
      </c>
      <c r="F13087" s="6" t="s">
        <v>156</v>
      </c>
      <c r="G13087">
        <v>20260723</v>
      </c>
    </row>
    <row r="13088" spans="1:7" x14ac:dyDescent="0.2">
      <c r="A13088" s="6" t="s">
        <v>211</v>
      </c>
      <c r="B13088" s="6" t="s">
        <v>190</v>
      </c>
      <c r="C13088" s="6" t="s">
        <v>166</v>
      </c>
      <c r="D13088">
        <v>19275.304399000001</v>
      </c>
      <c r="E13088" s="6" t="s">
        <v>159</v>
      </c>
      <c r="F13088" s="6" t="s">
        <v>158</v>
      </c>
      <c r="G13088">
        <v>20260723</v>
      </c>
    </row>
    <row r="13089" spans="1:7" x14ac:dyDescent="0.2">
      <c r="A13089" s="6" t="s">
        <v>211</v>
      </c>
      <c r="B13089" s="6" t="s">
        <v>190</v>
      </c>
      <c r="C13089" s="6" t="s">
        <v>166</v>
      </c>
      <c r="D13089">
        <v>5885.7793410000004</v>
      </c>
      <c r="E13089" s="6" t="s">
        <v>161</v>
      </c>
      <c r="F13089" s="6" t="s">
        <v>160</v>
      </c>
      <c r="G13089">
        <v>20260723</v>
      </c>
    </row>
    <row r="13090" spans="1:7" x14ac:dyDescent="0.2">
      <c r="A13090" s="6" t="s">
        <v>211</v>
      </c>
      <c r="B13090" s="6" t="s">
        <v>190</v>
      </c>
      <c r="C13090" s="6" t="s">
        <v>166</v>
      </c>
      <c r="D13090">
        <v>962030.17854800005</v>
      </c>
      <c r="E13090" s="6" t="s">
        <v>163</v>
      </c>
      <c r="F13090" s="6" t="s">
        <v>162</v>
      </c>
      <c r="G13090">
        <v>20260723</v>
      </c>
    </row>
    <row r="13091" spans="1:7" x14ac:dyDescent="0.2">
      <c r="A13091" s="6" t="s">
        <v>211</v>
      </c>
      <c r="B13091" s="6" t="s">
        <v>190</v>
      </c>
      <c r="C13091" s="6" t="s">
        <v>166</v>
      </c>
      <c r="D13091">
        <v>126115.194441</v>
      </c>
      <c r="E13091" s="6" t="s">
        <v>165</v>
      </c>
      <c r="F13091" s="6" t="s">
        <v>164</v>
      </c>
      <c r="G13091">
        <v>20260723</v>
      </c>
    </row>
    <row r="13092" spans="1:7" x14ac:dyDescent="0.2">
      <c r="A13092" s="6" t="s">
        <v>211</v>
      </c>
      <c r="B13092" s="6" t="s">
        <v>191</v>
      </c>
      <c r="C13092" s="6" t="s">
        <v>166</v>
      </c>
      <c r="E13092" s="6" t="s">
        <v>12</v>
      </c>
      <c r="F13092" s="6" t="s">
        <v>11</v>
      </c>
      <c r="G13092">
        <v>20260723</v>
      </c>
    </row>
    <row r="13093" spans="1:7" x14ac:dyDescent="0.2">
      <c r="A13093" s="6" t="s">
        <v>211</v>
      </c>
      <c r="B13093" s="6" t="s">
        <v>191</v>
      </c>
      <c r="C13093" s="6" t="s">
        <v>166</v>
      </c>
      <c r="E13093" s="6" t="s">
        <v>16</v>
      </c>
      <c r="F13093" s="6" t="s">
        <v>15</v>
      </c>
      <c r="G13093">
        <v>20260723</v>
      </c>
    </row>
    <row r="13094" spans="1:7" x14ac:dyDescent="0.2">
      <c r="A13094" s="6" t="s">
        <v>211</v>
      </c>
      <c r="B13094" s="6" t="s">
        <v>191</v>
      </c>
      <c r="C13094" s="6" t="s">
        <v>166</v>
      </c>
      <c r="E13094" s="6" t="s">
        <v>18</v>
      </c>
      <c r="F13094" s="6" t="s">
        <v>17</v>
      </c>
      <c r="G13094">
        <v>20260723</v>
      </c>
    </row>
    <row r="13095" spans="1:7" x14ac:dyDescent="0.2">
      <c r="A13095" s="6" t="s">
        <v>211</v>
      </c>
      <c r="B13095" s="6" t="s">
        <v>191</v>
      </c>
      <c r="C13095" s="6" t="s">
        <v>166</v>
      </c>
      <c r="D13095">
        <v>0</v>
      </c>
      <c r="E13095" s="6" t="s">
        <v>20</v>
      </c>
      <c r="F13095" s="6" t="s">
        <v>19</v>
      </c>
      <c r="G13095">
        <v>20260723</v>
      </c>
    </row>
    <row r="13096" spans="1:7" x14ac:dyDescent="0.2">
      <c r="A13096" s="6" t="s">
        <v>211</v>
      </c>
      <c r="B13096" s="6" t="s">
        <v>191</v>
      </c>
      <c r="C13096" s="6" t="s">
        <v>166</v>
      </c>
      <c r="D13096">
        <v>6578.4482390000003</v>
      </c>
      <c r="E13096" s="6" t="s">
        <v>22</v>
      </c>
      <c r="F13096" s="6" t="s">
        <v>21</v>
      </c>
      <c r="G13096">
        <v>20260723</v>
      </c>
    </row>
    <row r="13097" spans="1:7" x14ac:dyDescent="0.2">
      <c r="A13097" s="6" t="s">
        <v>211</v>
      </c>
      <c r="B13097" s="6" t="s">
        <v>191</v>
      </c>
      <c r="C13097" s="6" t="s">
        <v>166</v>
      </c>
      <c r="D13097">
        <v>0</v>
      </c>
      <c r="E13097" s="6" t="s">
        <v>24</v>
      </c>
      <c r="F13097" s="6" t="s">
        <v>23</v>
      </c>
      <c r="G13097">
        <v>20260723</v>
      </c>
    </row>
    <row r="13098" spans="1:7" x14ac:dyDescent="0.2">
      <c r="A13098" s="6" t="s">
        <v>211</v>
      </c>
      <c r="B13098" s="6" t="s">
        <v>191</v>
      </c>
      <c r="C13098" s="6" t="s">
        <v>166</v>
      </c>
      <c r="D13098">
        <v>2432.0440870000002</v>
      </c>
      <c r="E13098" s="6" t="s">
        <v>26</v>
      </c>
      <c r="F13098" s="6" t="s">
        <v>25</v>
      </c>
      <c r="G13098">
        <v>20260723</v>
      </c>
    </row>
    <row r="13099" spans="1:7" x14ac:dyDescent="0.2">
      <c r="A13099" s="6" t="s">
        <v>211</v>
      </c>
      <c r="B13099" s="6" t="s">
        <v>191</v>
      </c>
      <c r="C13099" s="6" t="s">
        <v>166</v>
      </c>
      <c r="D13099">
        <v>809834.78987500002</v>
      </c>
      <c r="E13099" s="6" t="s">
        <v>28</v>
      </c>
      <c r="F13099" s="6" t="s">
        <v>27</v>
      </c>
      <c r="G13099">
        <v>20260723</v>
      </c>
    </row>
    <row r="13100" spans="1:7" x14ac:dyDescent="0.2">
      <c r="A13100" s="6" t="s">
        <v>211</v>
      </c>
      <c r="B13100" s="6" t="s">
        <v>191</v>
      </c>
      <c r="C13100" s="6" t="s">
        <v>166</v>
      </c>
      <c r="D13100">
        <v>3957.5504839999999</v>
      </c>
      <c r="E13100" s="6" t="s">
        <v>30</v>
      </c>
      <c r="F13100" s="6" t="s">
        <v>29</v>
      </c>
      <c r="G13100">
        <v>20260723</v>
      </c>
    </row>
    <row r="13101" spans="1:7" x14ac:dyDescent="0.2">
      <c r="A13101" s="6" t="s">
        <v>211</v>
      </c>
      <c r="B13101" s="6" t="s">
        <v>191</v>
      </c>
      <c r="C13101" s="6" t="s">
        <v>166</v>
      </c>
      <c r="D13101">
        <v>97722.356174</v>
      </c>
      <c r="E13101" s="6" t="s">
        <v>32</v>
      </c>
      <c r="F13101" s="6" t="s">
        <v>31</v>
      </c>
      <c r="G13101">
        <v>20260723</v>
      </c>
    </row>
    <row r="13102" spans="1:7" x14ac:dyDescent="0.2">
      <c r="A13102" s="6" t="s">
        <v>211</v>
      </c>
      <c r="B13102" s="6" t="s">
        <v>191</v>
      </c>
      <c r="C13102" s="6" t="s">
        <v>166</v>
      </c>
      <c r="D13102">
        <v>14389.585370000001</v>
      </c>
      <c r="E13102" s="6" t="s">
        <v>34</v>
      </c>
      <c r="F13102" s="6" t="s">
        <v>33</v>
      </c>
      <c r="G13102">
        <v>20260723</v>
      </c>
    </row>
    <row r="13103" spans="1:7" x14ac:dyDescent="0.2">
      <c r="A13103" s="6" t="s">
        <v>211</v>
      </c>
      <c r="B13103" s="6" t="s">
        <v>191</v>
      </c>
      <c r="C13103" s="6" t="s">
        <v>166</v>
      </c>
      <c r="D13103">
        <v>9910.2584939999997</v>
      </c>
      <c r="E13103" s="6" t="s">
        <v>36</v>
      </c>
      <c r="F13103" s="6" t="s">
        <v>35</v>
      </c>
      <c r="G13103">
        <v>20260723</v>
      </c>
    </row>
    <row r="13104" spans="1:7" x14ac:dyDescent="0.2">
      <c r="A13104" s="6" t="s">
        <v>211</v>
      </c>
      <c r="B13104" s="6" t="s">
        <v>191</v>
      </c>
      <c r="C13104" s="6" t="s">
        <v>166</v>
      </c>
      <c r="D13104">
        <v>4479.3268779999999</v>
      </c>
      <c r="E13104" s="6" t="s">
        <v>38</v>
      </c>
      <c r="F13104" s="6" t="s">
        <v>37</v>
      </c>
      <c r="G13104">
        <v>20260723</v>
      </c>
    </row>
    <row r="13105" spans="1:7" x14ac:dyDescent="0.2">
      <c r="A13105" s="6" t="s">
        <v>211</v>
      </c>
      <c r="B13105" s="6" t="s">
        <v>191</v>
      </c>
      <c r="C13105" s="6" t="s">
        <v>166</v>
      </c>
      <c r="D13105">
        <v>582470.43737399997</v>
      </c>
      <c r="E13105" s="6" t="s">
        <v>40</v>
      </c>
      <c r="F13105" s="6" t="s">
        <v>39</v>
      </c>
      <c r="G13105">
        <v>20260723</v>
      </c>
    </row>
    <row r="13106" spans="1:7" x14ac:dyDescent="0.2">
      <c r="A13106" s="6" t="s">
        <v>211</v>
      </c>
      <c r="B13106" s="6" t="s">
        <v>191</v>
      </c>
      <c r="C13106" s="6" t="s">
        <v>166</v>
      </c>
      <c r="D13106">
        <v>412088.52269900002</v>
      </c>
      <c r="E13106" s="6" t="s">
        <v>42</v>
      </c>
      <c r="F13106" s="6" t="s">
        <v>41</v>
      </c>
      <c r="G13106">
        <v>20260723</v>
      </c>
    </row>
    <row r="13107" spans="1:7" x14ac:dyDescent="0.2">
      <c r="A13107" s="6" t="s">
        <v>211</v>
      </c>
      <c r="B13107" s="6" t="s">
        <v>191</v>
      </c>
      <c r="C13107" s="6" t="s">
        <v>166</v>
      </c>
      <c r="D13107">
        <v>156144.13216499999</v>
      </c>
      <c r="E13107" s="6" t="s">
        <v>44</v>
      </c>
      <c r="F13107" s="6" t="s">
        <v>43</v>
      </c>
      <c r="G13107">
        <v>20260723</v>
      </c>
    </row>
    <row r="13108" spans="1:7" x14ac:dyDescent="0.2">
      <c r="A13108" s="6" t="s">
        <v>211</v>
      </c>
      <c r="B13108" s="6" t="s">
        <v>191</v>
      </c>
      <c r="C13108" s="6" t="s">
        <v>166</v>
      </c>
      <c r="D13108">
        <v>11502.465677</v>
      </c>
      <c r="E13108" s="6" t="s">
        <v>46</v>
      </c>
      <c r="F13108" s="6" t="s">
        <v>45</v>
      </c>
      <c r="G13108">
        <v>20260723</v>
      </c>
    </row>
    <row r="13109" spans="1:7" x14ac:dyDescent="0.2">
      <c r="A13109" s="6" t="s">
        <v>211</v>
      </c>
      <c r="B13109" s="6" t="s">
        <v>191</v>
      </c>
      <c r="C13109" s="6" t="s">
        <v>166</v>
      </c>
      <c r="D13109">
        <v>2735.3168329999999</v>
      </c>
      <c r="E13109" s="6" t="s">
        <v>48</v>
      </c>
      <c r="F13109" s="6" t="s">
        <v>47</v>
      </c>
      <c r="G13109">
        <v>20260723</v>
      </c>
    </row>
    <row r="13110" spans="1:7" x14ac:dyDescent="0.2">
      <c r="A13110" s="6" t="s">
        <v>211</v>
      </c>
      <c r="B13110" s="6" t="s">
        <v>191</v>
      </c>
      <c r="C13110" s="6" t="s">
        <v>166</v>
      </c>
      <c r="D13110">
        <v>110048.31638</v>
      </c>
      <c r="E13110" s="6" t="s">
        <v>50</v>
      </c>
      <c r="F13110" s="6" t="s">
        <v>49</v>
      </c>
      <c r="G13110">
        <v>20260723</v>
      </c>
    </row>
    <row r="13111" spans="1:7" x14ac:dyDescent="0.2">
      <c r="A13111" s="6" t="s">
        <v>211</v>
      </c>
      <c r="B13111" s="6" t="s">
        <v>191</v>
      </c>
      <c r="C13111" s="6" t="s">
        <v>166</v>
      </c>
      <c r="D13111">
        <v>815.467625</v>
      </c>
      <c r="E13111" s="6" t="s">
        <v>52</v>
      </c>
      <c r="F13111" s="6" t="s">
        <v>51</v>
      </c>
      <c r="G13111">
        <v>20260723</v>
      </c>
    </row>
    <row r="13112" spans="1:7" x14ac:dyDescent="0.2">
      <c r="A13112" s="6" t="s">
        <v>211</v>
      </c>
      <c r="B13112" s="6" t="s">
        <v>191</v>
      </c>
      <c r="C13112" s="6" t="s">
        <v>166</v>
      </c>
      <c r="D13112">
        <v>413.167756</v>
      </c>
      <c r="E13112" s="6" t="s">
        <v>54</v>
      </c>
      <c r="F13112" s="6" t="s">
        <v>53</v>
      </c>
      <c r="G13112">
        <v>20260723</v>
      </c>
    </row>
    <row r="13113" spans="1:7" x14ac:dyDescent="0.2">
      <c r="A13113" s="6" t="s">
        <v>211</v>
      </c>
      <c r="B13113" s="6" t="s">
        <v>191</v>
      </c>
      <c r="C13113" s="6" t="s">
        <v>166</v>
      </c>
      <c r="D13113">
        <v>17.908709999999999</v>
      </c>
      <c r="E13113" s="6" t="s">
        <v>56</v>
      </c>
      <c r="F13113" s="6" t="s">
        <v>55</v>
      </c>
      <c r="G13113">
        <v>20260723</v>
      </c>
    </row>
    <row r="13114" spans="1:7" x14ac:dyDescent="0.2">
      <c r="A13114" s="6" t="s">
        <v>211</v>
      </c>
      <c r="B13114" s="6" t="s">
        <v>191</v>
      </c>
      <c r="C13114" s="6" t="s">
        <v>166</v>
      </c>
      <c r="D13114">
        <v>232695.86034399999</v>
      </c>
      <c r="E13114" s="6" t="s">
        <v>58</v>
      </c>
      <c r="F13114" s="6" t="s">
        <v>57</v>
      </c>
      <c r="G13114">
        <v>20260723</v>
      </c>
    </row>
    <row r="13115" spans="1:7" x14ac:dyDescent="0.2">
      <c r="A13115" s="6" t="s">
        <v>211</v>
      </c>
      <c r="B13115" s="6" t="s">
        <v>191</v>
      </c>
      <c r="C13115" s="6" t="s">
        <v>166</v>
      </c>
      <c r="D13115">
        <v>7225.7720749999999</v>
      </c>
      <c r="E13115" s="6" t="s">
        <v>60</v>
      </c>
      <c r="F13115" s="6" t="s">
        <v>59</v>
      </c>
      <c r="G13115">
        <v>20260723</v>
      </c>
    </row>
    <row r="13116" spans="1:7" x14ac:dyDescent="0.2">
      <c r="A13116" s="6" t="s">
        <v>211</v>
      </c>
      <c r="B13116" s="6" t="s">
        <v>191</v>
      </c>
      <c r="C13116" s="6" t="s">
        <v>166</v>
      </c>
      <c r="D13116">
        <v>1030.8926019999999</v>
      </c>
      <c r="E13116" s="6" t="s">
        <v>62</v>
      </c>
      <c r="F13116" s="6" t="s">
        <v>61</v>
      </c>
      <c r="G13116">
        <v>20260723</v>
      </c>
    </row>
    <row r="13117" spans="1:7" x14ac:dyDescent="0.2">
      <c r="A13117" s="6" t="s">
        <v>211</v>
      </c>
      <c r="B13117" s="6" t="s">
        <v>191</v>
      </c>
      <c r="C13117" s="6" t="s">
        <v>166</v>
      </c>
      <c r="D13117">
        <v>1192.1736089999999</v>
      </c>
      <c r="E13117" s="6" t="s">
        <v>64</v>
      </c>
      <c r="F13117" s="6" t="s">
        <v>63</v>
      </c>
      <c r="G13117">
        <v>20260723</v>
      </c>
    </row>
    <row r="13118" spans="1:7" x14ac:dyDescent="0.2">
      <c r="A13118" s="6" t="s">
        <v>211</v>
      </c>
      <c r="B13118" s="6" t="s">
        <v>191</v>
      </c>
      <c r="C13118" s="6" t="s">
        <v>166</v>
      </c>
      <c r="D13118">
        <v>5002.7058630000001</v>
      </c>
      <c r="E13118" s="6" t="s">
        <v>66</v>
      </c>
      <c r="F13118" s="6" t="s">
        <v>65</v>
      </c>
      <c r="G13118">
        <v>20260723</v>
      </c>
    </row>
    <row r="13119" spans="1:7" x14ac:dyDescent="0.2">
      <c r="A13119" s="6" t="s">
        <v>211</v>
      </c>
      <c r="B13119" s="6" t="s">
        <v>191</v>
      </c>
      <c r="C13119" s="6" t="s">
        <v>166</v>
      </c>
      <c r="D13119">
        <v>10864.642527</v>
      </c>
      <c r="E13119" s="6" t="s">
        <v>68</v>
      </c>
      <c r="F13119" s="6" t="s">
        <v>67</v>
      </c>
      <c r="G13119">
        <v>20260723</v>
      </c>
    </row>
    <row r="13120" spans="1:7" x14ac:dyDescent="0.2">
      <c r="A13120" s="6" t="s">
        <v>211</v>
      </c>
      <c r="B13120" s="6" t="s">
        <v>191</v>
      </c>
      <c r="C13120" s="6" t="s">
        <v>166</v>
      </c>
      <c r="D13120">
        <v>7656.7026990000004</v>
      </c>
      <c r="E13120" s="6" t="s">
        <v>70</v>
      </c>
      <c r="F13120" s="6" t="s">
        <v>69</v>
      </c>
      <c r="G13120">
        <v>20260723</v>
      </c>
    </row>
    <row r="13121" spans="1:7" x14ac:dyDescent="0.2">
      <c r="A13121" s="6" t="s">
        <v>211</v>
      </c>
      <c r="B13121" s="6" t="s">
        <v>191</v>
      </c>
      <c r="C13121" s="6" t="s">
        <v>166</v>
      </c>
      <c r="D13121">
        <v>6971.8208329999998</v>
      </c>
      <c r="E13121" s="6" t="s">
        <v>72</v>
      </c>
      <c r="F13121" s="6" t="s">
        <v>71</v>
      </c>
      <c r="G13121">
        <v>20260723</v>
      </c>
    </row>
    <row r="13122" spans="1:7" x14ac:dyDescent="0.2">
      <c r="A13122" s="6" t="s">
        <v>211</v>
      </c>
      <c r="B13122" s="6" t="s">
        <v>191</v>
      </c>
      <c r="C13122" s="6" t="s">
        <v>166</v>
      </c>
      <c r="D13122">
        <v>684.88186700000006</v>
      </c>
      <c r="E13122" s="6" t="s">
        <v>74</v>
      </c>
      <c r="F13122" s="6" t="s">
        <v>73</v>
      </c>
      <c r="G13122">
        <v>20260723</v>
      </c>
    </row>
    <row r="13123" spans="1:7" x14ac:dyDescent="0.2">
      <c r="A13123" s="6" t="s">
        <v>211</v>
      </c>
      <c r="B13123" s="6" t="s">
        <v>191</v>
      </c>
      <c r="C13123" s="6" t="s">
        <v>166</v>
      </c>
      <c r="D13123">
        <v>3156.4933590000001</v>
      </c>
      <c r="E13123" s="6" t="s">
        <v>76</v>
      </c>
      <c r="F13123" s="6" t="s">
        <v>75</v>
      </c>
      <c r="G13123">
        <v>20260723</v>
      </c>
    </row>
    <row r="13124" spans="1:7" x14ac:dyDescent="0.2">
      <c r="A13124" s="6" t="s">
        <v>211</v>
      </c>
      <c r="B13124" s="6" t="s">
        <v>191</v>
      </c>
      <c r="C13124" s="6" t="s">
        <v>166</v>
      </c>
      <c r="D13124">
        <v>248.77411799999999</v>
      </c>
      <c r="E13124" s="6" t="s">
        <v>78</v>
      </c>
      <c r="F13124" s="6" t="s">
        <v>77</v>
      </c>
      <c r="G13124">
        <v>20260723</v>
      </c>
    </row>
    <row r="13125" spans="1:7" x14ac:dyDescent="0.2">
      <c r="A13125" s="6" t="s">
        <v>211</v>
      </c>
      <c r="B13125" s="6" t="s">
        <v>191</v>
      </c>
      <c r="C13125" s="6" t="s">
        <v>166</v>
      </c>
      <c r="D13125">
        <v>2907.7192420000001</v>
      </c>
      <c r="E13125" s="6" t="s">
        <v>80</v>
      </c>
      <c r="F13125" s="6" t="s">
        <v>79</v>
      </c>
      <c r="G13125">
        <v>20260723</v>
      </c>
    </row>
    <row r="13126" spans="1:7" x14ac:dyDescent="0.2">
      <c r="A13126" s="6" t="s">
        <v>211</v>
      </c>
      <c r="B13126" s="6" t="s">
        <v>191</v>
      </c>
      <c r="C13126" s="6" t="s">
        <v>166</v>
      </c>
      <c r="D13126">
        <v>51.446468000000003</v>
      </c>
      <c r="E13126" s="6" t="s">
        <v>82</v>
      </c>
      <c r="F13126" s="6" t="s">
        <v>81</v>
      </c>
      <c r="G13126">
        <v>20260723</v>
      </c>
    </row>
    <row r="13127" spans="1:7" x14ac:dyDescent="0.2">
      <c r="A13127" s="6" t="s">
        <v>211</v>
      </c>
      <c r="B13127" s="6" t="s">
        <v>191</v>
      </c>
      <c r="C13127" s="6" t="s">
        <v>166</v>
      </c>
      <c r="D13127">
        <v>5438.0707220000004</v>
      </c>
      <c r="E13127" s="6" t="s">
        <v>84</v>
      </c>
      <c r="F13127" s="6" t="s">
        <v>83</v>
      </c>
      <c r="G13127">
        <v>20260723</v>
      </c>
    </row>
    <row r="13128" spans="1:7" x14ac:dyDescent="0.2">
      <c r="A13128" s="6" t="s">
        <v>211</v>
      </c>
      <c r="B13128" s="6" t="s">
        <v>191</v>
      </c>
      <c r="C13128" s="6" t="s">
        <v>166</v>
      </c>
      <c r="D13128">
        <v>8040.2510789999997</v>
      </c>
      <c r="E13128" s="6" t="s">
        <v>86</v>
      </c>
      <c r="F13128" s="6" t="s">
        <v>85</v>
      </c>
      <c r="G13128">
        <v>20260723</v>
      </c>
    </row>
    <row r="13129" spans="1:7" x14ac:dyDescent="0.2">
      <c r="A13129" s="6" t="s">
        <v>211</v>
      </c>
      <c r="B13129" s="6" t="s">
        <v>191</v>
      </c>
      <c r="C13129" s="6" t="s">
        <v>166</v>
      </c>
      <c r="D13129">
        <v>1267.880467</v>
      </c>
      <c r="E13129" s="6" t="s">
        <v>88</v>
      </c>
      <c r="F13129" s="6" t="s">
        <v>87</v>
      </c>
      <c r="G13129">
        <v>20260723</v>
      </c>
    </row>
    <row r="13130" spans="1:7" x14ac:dyDescent="0.2">
      <c r="A13130" s="6" t="s">
        <v>211</v>
      </c>
      <c r="B13130" s="6" t="s">
        <v>191</v>
      </c>
      <c r="C13130" s="6" t="s">
        <v>166</v>
      </c>
      <c r="D13130">
        <v>15806.442181</v>
      </c>
      <c r="E13130" s="6" t="s">
        <v>90</v>
      </c>
      <c r="F13130" s="6" t="s">
        <v>89</v>
      </c>
      <c r="G13130">
        <v>20260723</v>
      </c>
    </row>
    <row r="13131" spans="1:7" x14ac:dyDescent="0.2">
      <c r="A13131" s="6" t="s">
        <v>211</v>
      </c>
      <c r="B13131" s="6" t="s">
        <v>191</v>
      </c>
      <c r="C13131" s="6" t="s">
        <v>166</v>
      </c>
      <c r="D13131">
        <v>124.793615</v>
      </c>
      <c r="E13131" s="6" t="s">
        <v>92</v>
      </c>
      <c r="F13131" s="6" t="s">
        <v>91</v>
      </c>
      <c r="G13131">
        <v>20260723</v>
      </c>
    </row>
    <row r="13132" spans="1:7" x14ac:dyDescent="0.2">
      <c r="A13132" s="6" t="s">
        <v>211</v>
      </c>
      <c r="B13132" s="6" t="s">
        <v>191</v>
      </c>
      <c r="C13132" s="6" t="s">
        <v>166</v>
      </c>
      <c r="D13132">
        <v>0</v>
      </c>
      <c r="E13132" s="6" t="s">
        <v>94</v>
      </c>
      <c r="F13132" s="6" t="s">
        <v>93</v>
      </c>
      <c r="G13132">
        <v>20260723</v>
      </c>
    </row>
    <row r="13133" spans="1:7" x14ac:dyDescent="0.2">
      <c r="A13133" s="6" t="s">
        <v>211</v>
      </c>
      <c r="B13133" s="6" t="s">
        <v>191</v>
      </c>
      <c r="C13133" s="6" t="s">
        <v>166</v>
      </c>
      <c r="D13133">
        <v>11741.140515999999</v>
      </c>
      <c r="E13133" s="6" t="s">
        <v>96</v>
      </c>
      <c r="F13133" s="6" t="s">
        <v>95</v>
      </c>
      <c r="G13133">
        <v>20260723</v>
      </c>
    </row>
    <row r="13134" spans="1:7" x14ac:dyDescent="0.2">
      <c r="A13134" s="6" t="s">
        <v>211</v>
      </c>
      <c r="B13134" s="6" t="s">
        <v>191</v>
      </c>
      <c r="C13134" s="6" t="s">
        <v>166</v>
      </c>
      <c r="D13134">
        <v>8941.1003959999998</v>
      </c>
      <c r="E13134" s="6" t="s">
        <v>98</v>
      </c>
      <c r="F13134" s="6" t="s">
        <v>97</v>
      </c>
      <c r="G13134">
        <v>20260723</v>
      </c>
    </row>
    <row r="13135" spans="1:7" x14ac:dyDescent="0.2">
      <c r="A13135" s="6" t="s">
        <v>211</v>
      </c>
      <c r="B13135" s="6" t="s">
        <v>191</v>
      </c>
      <c r="C13135" s="6" t="s">
        <v>166</v>
      </c>
      <c r="D13135">
        <v>1120991.236123</v>
      </c>
      <c r="E13135" s="6" t="s">
        <v>100</v>
      </c>
      <c r="F13135" s="6" t="s">
        <v>99</v>
      </c>
      <c r="G13135">
        <v>20260723</v>
      </c>
    </row>
    <row r="13136" spans="1:7" x14ac:dyDescent="0.2">
      <c r="A13136" s="6" t="s">
        <v>211</v>
      </c>
      <c r="B13136" s="6" t="s">
        <v>191</v>
      </c>
      <c r="C13136" s="6" t="s">
        <v>166</v>
      </c>
      <c r="E13136" s="6" t="s">
        <v>102</v>
      </c>
      <c r="F13136" s="6" t="s">
        <v>101</v>
      </c>
      <c r="G13136">
        <v>20260723</v>
      </c>
    </row>
    <row r="13137" spans="1:7" x14ac:dyDescent="0.2">
      <c r="A13137" s="6" t="s">
        <v>211</v>
      </c>
      <c r="B13137" s="6" t="s">
        <v>191</v>
      </c>
      <c r="C13137" s="6" t="s">
        <v>166</v>
      </c>
      <c r="D13137">
        <v>53936.917144999999</v>
      </c>
      <c r="E13137" s="6" t="s">
        <v>167</v>
      </c>
      <c r="F13137" s="6" t="s">
        <v>103</v>
      </c>
      <c r="G13137">
        <v>20260723</v>
      </c>
    </row>
    <row r="13138" spans="1:7" x14ac:dyDescent="0.2">
      <c r="A13138" s="6" t="s">
        <v>211</v>
      </c>
      <c r="B13138" s="6" t="s">
        <v>191</v>
      </c>
      <c r="C13138" s="6" t="s">
        <v>166</v>
      </c>
      <c r="D13138">
        <v>48168.681481</v>
      </c>
      <c r="E13138" s="6" t="s">
        <v>168</v>
      </c>
      <c r="F13138" s="6" t="s">
        <v>104</v>
      </c>
      <c r="G13138">
        <v>20260723</v>
      </c>
    </row>
    <row r="13139" spans="1:7" x14ac:dyDescent="0.2">
      <c r="A13139" s="6" t="s">
        <v>211</v>
      </c>
      <c r="B13139" s="6" t="s">
        <v>191</v>
      </c>
      <c r="C13139" s="6" t="s">
        <v>166</v>
      </c>
      <c r="D13139">
        <v>0</v>
      </c>
      <c r="E13139" s="6" t="s">
        <v>106</v>
      </c>
      <c r="F13139" s="6" t="s">
        <v>105</v>
      </c>
      <c r="G13139">
        <v>20260723</v>
      </c>
    </row>
    <row r="13140" spans="1:7" x14ac:dyDescent="0.2">
      <c r="A13140" s="6" t="s">
        <v>211</v>
      </c>
      <c r="B13140" s="6" t="s">
        <v>191</v>
      </c>
      <c r="C13140" s="6" t="s">
        <v>166</v>
      </c>
      <c r="D13140">
        <v>46302.609788000002</v>
      </c>
      <c r="E13140" s="6" t="s">
        <v>108</v>
      </c>
      <c r="F13140" s="6" t="s">
        <v>107</v>
      </c>
      <c r="G13140">
        <v>20260723</v>
      </c>
    </row>
    <row r="13141" spans="1:7" x14ac:dyDescent="0.2">
      <c r="A13141" s="6" t="s">
        <v>211</v>
      </c>
      <c r="B13141" s="6" t="s">
        <v>191</v>
      </c>
      <c r="C13141" s="6" t="s">
        <v>166</v>
      </c>
      <c r="D13141">
        <v>1866.0716930000001</v>
      </c>
      <c r="E13141" s="6" t="s">
        <v>110</v>
      </c>
      <c r="F13141" s="6" t="s">
        <v>109</v>
      </c>
      <c r="G13141">
        <v>20260723</v>
      </c>
    </row>
    <row r="13142" spans="1:7" x14ac:dyDescent="0.2">
      <c r="A13142" s="6" t="s">
        <v>211</v>
      </c>
      <c r="B13142" s="6" t="s">
        <v>191</v>
      </c>
      <c r="C13142" s="6" t="s">
        <v>166</v>
      </c>
      <c r="D13142">
        <v>5768.2356689999997</v>
      </c>
      <c r="E13142" s="6" t="s">
        <v>112</v>
      </c>
      <c r="F13142" s="6" t="s">
        <v>111</v>
      </c>
      <c r="G13142">
        <v>20260723</v>
      </c>
    </row>
    <row r="13143" spans="1:7" x14ac:dyDescent="0.2">
      <c r="A13143" s="6" t="s">
        <v>211</v>
      </c>
      <c r="B13143" s="6" t="s">
        <v>191</v>
      </c>
      <c r="C13143" s="6" t="s">
        <v>166</v>
      </c>
      <c r="D13143">
        <v>1.4231130000000001</v>
      </c>
      <c r="E13143" s="6" t="s">
        <v>106</v>
      </c>
      <c r="F13143" s="6" t="s">
        <v>113</v>
      </c>
      <c r="G13143">
        <v>20260723</v>
      </c>
    </row>
    <row r="13144" spans="1:7" x14ac:dyDescent="0.2">
      <c r="A13144" s="6" t="s">
        <v>211</v>
      </c>
      <c r="B13144" s="6" t="s">
        <v>191</v>
      </c>
      <c r="C13144" s="6" t="s">
        <v>166</v>
      </c>
      <c r="D13144">
        <v>5531.2694449999999</v>
      </c>
      <c r="E13144" s="6" t="s">
        <v>108</v>
      </c>
      <c r="F13144" s="6" t="s">
        <v>114</v>
      </c>
      <c r="G13144">
        <v>20260723</v>
      </c>
    </row>
    <row r="13145" spans="1:7" x14ac:dyDescent="0.2">
      <c r="A13145" s="6" t="s">
        <v>211</v>
      </c>
      <c r="B13145" s="6" t="s">
        <v>191</v>
      </c>
      <c r="C13145" s="6" t="s">
        <v>166</v>
      </c>
      <c r="D13145">
        <v>235.54311100000001</v>
      </c>
      <c r="E13145" s="6" t="s">
        <v>110</v>
      </c>
      <c r="F13145" s="6" t="s">
        <v>115</v>
      </c>
      <c r="G13145">
        <v>20260723</v>
      </c>
    </row>
    <row r="13146" spans="1:7" x14ac:dyDescent="0.2">
      <c r="A13146" s="6" t="s">
        <v>211</v>
      </c>
      <c r="B13146" s="6" t="s">
        <v>191</v>
      </c>
      <c r="C13146" s="6" t="s">
        <v>166</v>
      </c>
      <c r="D13146">
        <v>628285.95698500006</v>
      </c>
      <c r="E13146" s="6" t="s">
        <v>117</v>
      </c>
      <c r="F13146" s="6" t="s">
        <v>116</v>
      </c>
      <c r="G13146">
        <v>20260723</v>
      </c>
    </row>
    <row r="13147" spans="1:7" x14ac:dyDescent="0.2">
      <c r="A13147" s="6" t="s">
        <v>211</v>
      </c>
      <c r="B13147" s="6" t="s">
        <v>191</v>
      </c>
      <c r="C13147" s="6" t="s">
        <v>166</v>
      </c>
      <c r="D13147">
        <v>1289.803367</v>
      </c>
      <c r="E13147" s="6" t="s">
        <v>119</v>
      </c>
      <c r="F13147" s="6" t="s">
        <v>118</v>
      </c>
      <c r="G13147">
        <v>20260723</v>
      </c>
    </row>
    <row r="13148" spans="1:7" x14ac:dyDescent="0.2">
      <c r="A13148" s="6" t="s">
        <v>211</v>
      </c>
      <c r="B13148" s="6" t="s">
        <v>191</v>
      </c>
      <c r="C13148" s="6" t="s">
        <v>166</v>
      </c>
      <c r="D13148">
        <v>0</v>
      </c>
      <c r="E13148" s="6" t="s">
        <v>106</v>
      </c>
      <c r="F13148" s="6" t="s">
        <v>120</v>
      </c>
      <c r="G13148">
        <v>20260723</v>
      </c>
    </row>
    <row r="13149" spans="1:7" x14ac:dyDescent="0.2">
      <c r="A13149" s="6" t="s">
        <v>211</v>
      </c>
      <c r="B13149" s="6" t="s">
        <v>191</v>
      </c>
      <c r="C13149" s="6" t="s">
        <v>166</v>
      </c>
      <c r="D13149">
        <v>1211.2869089999999</v>
      </c>
      <c r="E13149" s="6" t="s">
        <v>108</v>
      </c>
      <c r="F13149" s="6" t="s">
        <v>121</v>
      </c>
      <c r="G13149">
        <v>20260723</v>
      </c>
    </row>
    <row r="13150" spans="1:7" x14ac:dyDescent="0.2">
      <c r="A13150" s="6" t="s">
        <v>211</v>
      </c>
      <c r="B13150" s="6" t="s">
        <v>191</v>
      </c>
      <c r="C13150" s="6" t="s">
        <v>166</v>
      </c>
      <c r="D13150">
        <v>78.516458</v>
      </c>
      <c r="E13150" s="6" t="s">
        <v>110</v>
      </c>
      <c r="F13150" s="6" t="s">
        <v>122</v>
      </c>
      <c r="G13150">
        <v>20260723</v>
      </c>
    </row>
    <row r="13151" spans="1:7" x14ac:dyDescent="0.2">
      <c r="A13151" s="6" t="s">
        <v>211</v>
      </c>
      <c r="B13151" s="6" t="s">
        <v>191</v>
      </c>
      <c r="C13151" s="6" t="s">
        <v>166</v>
      </c>
      <c r="D13151">
        <v>626996.15361799998</v>
      </c>
      <c r="E13151" s="6" t="s">
        <v>169</v>
      </c>
      <c r="F13151" s="6" t="s">
        <v>123</v>
      </c>
      <c r="G13151">
        <v>20260723</v>
      </c>
    </row>
    <row r="13152" spans="1:7" x14ac:dyDescent="0.2">
      <c r="A13152" s="6" t="s">
        <v>211</v>
      </c>
      <c r="B13152" s="6" t="s">
        <v>191</v>
      </c>
      <c r="C13152" s="6" t="s">
        <v>166</v>
      </c>
      <c r="D13152">
        <v>57.430092000000002</v>
      </c>
      <c r="E13152" s="6" t="s">
        <v>106</v>
      </c>
      <c r="F13152" s="6" t="s">
        <v>124</v>
      </c>
      <c r="G13152">
        <v>20260723</v>
      </c>
    </row>
    <row r="13153" spans="1:7" x14ac:dyDescent="0.2">
      <c r="A13153" s="6" t="s">
        <v>211</v>
      </c>
      <c r="B13153" s="6" t="s">
        <v>191</v>
      </c>
      <c r="C13153" s="6" t="s">
        <v>166</v>
      </c>
      <c r="D13153">
        <v>622441.46278199996</v>
      </c>
      <c r="E13153" s="6" t="s">
        <v>108</v>
      </c>
      <c r="F13153" s="6" t="s">
        <v>125</v>
      </c>
      <c r="G13153">
        <v>20260723</v>
      </c>
    </row>
    <row r="13154" spans="1:7" x14ac:dyDescent="0.2">
      <c r="A13154" s="6" t="s">
        <v>211</v>
      </c>
      <c r="B13154" s="6" t="s">
        <v>191</v>
      </c>
      <c r="C13154" s="6" t="s">
        <v>166</v>
      </c>
      <c r="D13154">
        <v>4497.2607440000002</v>
      </c>
      <c r="E13154" s="6" t="s">
        <v>110</v>
      </c>
      <c r="F13154" s="6" t="s">
        <v>126</v>
      </c>
      <c r="G13154">
        <v>20260723</v>
      </c>
    </row>
    <row r="13155" spans="1:7" x14ac:dyDescent="0.2">
      <c r="A13155" s="6" t="s">
        <v>211</v>
      </c>
      <c r="B13155" s="6" t="s">
        <v>191</v>
      </c>
      <c r="C13155" s="6" t="s">
        <v>166</v>
      </c>
      <c r="D13155">
        <v>223449.47777699999</v>
      </c>
      <c r="E13155" s="6" t="s">
        <v>170</v>
      </c>
      <c r="F13155" s="6" t="s">
        <v>127</v>
      </c>
      <c r="G13155">
        <v>20260723</v>
      </c>
    </row>
    <row r="13156" spans="1:7" x14ac:dyDescent="0.2">
      <c r="A13156" s="6" t="s">
        <v>211</v>
      </c>
      <c r="B13156" s="6" t="s">
        <v>191</v>
      </c>
      <c r="C13156" s="6" t="s">
        <v>166</v>
      </c>
      <c r="D13156">
        <v>1274.3264409999999</v>
      </c>
      <c r="E13156" s="6" t="s">
        <v>106</v>
      </c>
      <c r="F13156" s="6" t="s">
        <v>128</v>
      </c>
      <c r="G13156">
        <v>20260723</v>
      </c>
    </row>
    <row r="13157" spans="1:7" x14ac:dyDescent="0.2">
      <c r="A13157" s="6" t="s">
        <v>211</v>
      </c>
      <c r="B13157" s="6" t="s">
        <v>191</v>
      </c>
      <c r="C13157" s="6" t="s">
        <v>166</v>
      </c>
      <c r="D13157">
        <v>220698.25449699999</v>
      </c>
      <c r="E13157" s="6" t="s">
        <v>108</v>
      </c>
      <c r="F13157" s="6" t="s">
        <v>129</v>
      </c>
      <c r="G13157">
        <v>20260723</v>
      </c>
    </row>
    <row r="13158" spans="1:7" x14ac:dyDescent="0.2">
      <c r="A13158" s="6" t="s">
        <v>211</v>
      </c>
      <c r="B13158" s="6" t="s">
        <v>191</v>
      </c>
      <c r="C13158" s="6" t="s">
        <v>166</v>
      </c>
      <c r="D13158">
        <v>1476.8968400000001</v>
      </c>
      <c r="E13158" s="6" t="s">
        <v>110</v>
      </c>
      <c r="F13158" s="6" t="s">
        <v>130</v>
      </c>
      <c r="G13158">
        <v>20260723</v>
      </c>
    </row>
    <row r="13159" spans="1:7" x14ac:dyDescent="0.2">
      <c r="A13159" s="6" t="s">
        <v>211</v>
      </c>
      <c r="B13159" s="6" t="s">
        <v>191</v>
      </c>
      <c r="C13159" s="6" t="s">
        <v>166</v>
      </c>
      <c r="E13159" s="6" t="s">
        <v>132</v>
      </c>
      <c r="F13159" s="6" t="s">
        <v>131</v>
      </c>
      <c r="G13159">
        <v>20260723</v>
      </c>
    </row>
    <row r="13160" spans="1:7" x14ac:dyDescent="0.2">
      <c r="A13160" s="6" t="s">
        <v>211</v>
      </c>
      <c r="B13160" s="6" t="s">
        <v>191</v>
      </c>
      <c r="C13160" s="6" t="s">
        <v>166</v>
      </c>
      <c r="D13160">
        <v>49.511729000000003</v>
      </c>
      <c r="E13160" s="6" t="s">
        <v>134</v>
      </c>
      <c r="F13160" s="6" t="s">
        <v>133</v>
      </c>
      <c r="G13160">
        <v>20260723</v>
      </c>
    </row>
    <row r="13161" spans="1:7" x14ac:dyDescent="0.2">
      <c r="A13161" s="6" t="s">
        <v>211</v>
      </c>
      <c r="B13161" s="6" t="s">
        <v>191</v>
      </c>
      <c r="C13161" s="6" t="s">
        <v>166</v>
      </c>
      <c r="D13161">
        <v>2065.579729</v>
      </c>
      <c r="E13161" s="6" t="s">
        <v>136</v>
      </c>
      <c r="F13161" s="6" t="s">
        <v>135</v>
      </c>
      <c r="G13161">
        <v>20260723</v>
      </c>
    </row>
    <row r="13162" spans="1:7" x14ac:dyDescent="0.2">
      <c r="A13162" s="6" t="s">
        <v>211</v>
      </c>
      <c r="B13162" s="6" t="s">
        <v>191</v>
      </c>
      <c r="C13162" s="6" t="s">
        <v>166</v>
      </c>
      <c r="D13162">
        <v>372.12879199999998</v>
      </c>
      <c r="E13162" s="6" t="s">
        <v>138</v>
      </c>
      <c r="F13162" s="6" t="s">
        <v>137</v>
      </c>
      <c r="G13162">
        <v>20260723</v>
      </c>
    </row>
    <row r="13163" spans="1:7" x14ac:dyDescent="0.2">
      <c r="A13163" s="6" t="s">
        <v>211</v>
      </c>
      <c r="B13163" s="6" t="s">
        <v>191</v>
      </c>
      <c r="C13163" s="6" t="s">
        <v>166</v>
      </c>
      <c r="D13163">
        <v>4960.3467360000004</v>
      </c>
      <c r="E13163" s="6" t="s">
        <v>140</v>
      </c>
      <c r="F13163" s="6" t="s">
        <v>139</v>
      </c>
      <c r="G13163">
        <v>20260723</v>
      </c>
    </row>
    <row r="13164" spans="1:7" x14ac:dyDescent="0.2">
      <c r="A13164" s="6" t="s">
        <v>211</v>
      </c>
      <c r="B13164" s="6" t="s">
        <v>191</v>
      </c>
      <c r="C13164" s="6" t="s">
        <v>166</v>
      </c>
      <c r="D13164">
        <v>14483.303409</v>
      </c>
      <c r="E13164" s="6" t="s">
        <v>142</v>
      </c>
      <c r="F13164" s="6" t="s">
        <v>141</v>
      </c>
      <c r="G13164">
        <v>20260723</v>
      </c>
    </row>
    <row r="13165" spans="1:7" x14ac:dyDescent="0.2">
      <c r="A13165" s="6" t="s">
        <v>211</v>
      </c>
      <c r="B13165" s="6" t="s">
        <v>191</v>
      </c>
      <c r="C13165" s="6" t="s">
        <v>166</v>
      </c>
      <c r="D13165">
        <v>1452.2160919999999</v>
      </c>
      <c r="E13165" s="6" t="s">
        <v>52</v>
      </c>
      <c r="F13165" s="6" t="s">
        <v>143</v>
      </c>
      <c r="G13165">
        <v>20260723</v>
      </c>
    </row>
    <row r="13166" spans="1:7" x14ac:dyDescent="0.2">
      <c r="A13166" s="6" t="s">
        <v>211</v>
      </c>
      <c r="B13166" s="6" t="s">
        <v>191</v>
      </c>
      <c r="C13166" s="6" t="s">
        <v>166</v>
      </c>
      <c r="D13166">
        <v>27.400393000000001</v>
      </c>
      <c r="E13166" s="6" t="s">
        <v>145</v>
      </c>
      <c r="F13166" s="6" t="s">
        <v>144</v>
      </c>
      <c r="G13166">
        <v>20260723</v>
      </c>
    </row>
    <row r="13167" spans="1:7" x14ac:dyDescent="0.2">
      <c r="A13167" s="6" t="s">
        <v>211</v>
      </c>
      <c r="B13167" s="6" t="s">
        <v>191</v>
      </c>
      <c r="C13167" s="6" t="s">
        <v>166</v>
      </c>
      <c r="D13167">
        <v>13259.727613999999</v>
      </c>
      <c r="E13167" s="6" t="s">
        <v>147</v>
      </c>
      <c r="F13167" s="6" t="s">
        <v>146</v>
      </c>
      <c r="G13167">
        <v>20260723</v>
      </c>
    </row>
    <row r="13168" spans="1:7" x14ac:dyDescent="0.2">
      <c r="A13168" s="6" t="s">
        <v>211</v>
      </c>
      <c r="B13168" s="6" t="s">
        <v>191</v>
      </c>
      <c r="C13168" s="6" t="s">
        <v>166</v>
      </c>
      <c r="D13168">
        <v>5264.6866069999996</v>
      </c>
      <c r="E13168" s="6" t="s">
        <v>149</v>
      </c>
      <c r="F13168" s="6" t="s">
        <v>148</v>
      </c>
      <c r="G13168">
        <v>20260723</v>
      </c>
    </row>
    <row r="13169" spans="1:7" x14ac:dyDescent="0.2">
      <c r="A13169" s="6" t="s">
        <v>211</v>
      </c>
      <c r="B13169" s="6" t="s">
        <v>191</v>
      </c>
      <c r="C13169" s="6" t="s">
        <v>166</v>
      </c>
      <c r="D13169">
        <v>1017.3012189999999</v>
      </c>
      <c r="E13169" s="6" t="s">
        <v>151</v>
      </c>
      <c r="F13169" s="6" t="s">
        <v>150</v>
      </c>
      <c r="G13169">
        <v>20260723</v>
      </c>
    </row>
    <row r="13170" spans="1:7" x14ac:dyDescent="0.2">
      <c r="A13170" s="6" t="s">
        <v>211</v>
      </c>
      <c r="B13170" s="6" t="s">
        <v>191</v>
      </c>
      <c r="C13170" s="6" t="s">
        <v>166</v>
      </c>
      <c r="D13170">
        <v>6633.8947120000003</v>
      </c>
      <c r="E13170" s="6" t="s">
        <v>153</v>
      </c>
      <c r="F13170" s="6" t="s">
        <v>152</v>
      </c>
      <c r="G13170">
        <v>20260723</v>
      </c>
    </row>
    <row r="13171" spans="1:7" x14ac:dyDescent="0.2">
      <c r="A13171" s="6" t="s">
        <v>211</v>
      </c>
      <c r="B13171" s="6" t="s">
        <v>191</v>
      </c>
      <c r="C13171" s="6" t="s">
        <v>166</v>
      </c>
      <c r="D13171">
        <v>19236.126139</v>
      </c>
      <c r="E13171" s="6" t="s">
        <v>155</v>
      </c>
      <c r="F13171" s="6" t="s">
        <v>154</v>
      </c>
      <c r="G13171">
        <v>20260723</v>
      </c>
    </row>
    <row r="13172" spans="1:7" x14ac:dyDescent="0.2">
      <c r="A13172" s="6" t="s">
        <v>211</v>
      </c>
      <c r="B13172" s="6" t="s">
        <v>191</v>
      </c>
      <c r="C13172" s="6" t="s">
        <v>166</v>
      </c>
      <c r="D13172">
        <v>776.90768300000002</v>
      </c>
      <c r="E13172" s="6" t="s">
        <v>157</v>
      </c>
      <c r="F13172" s="6" t="s">
        <v>156</v>
      </c>
      <c r="G13172">
        <v>20260723</v>
      </c>
    </row>
    <row r="13173" spans="1:7" x14ac:dyDescent="0.2">
      <c r="A13173" s="6" t="s">
        <v>211</v>
      </c>
      <c r="B13173" s="6" t="s">
        <v>191</v>
      </c>
      <c r="C13173" s="6" t="s">
        <v>166</v>
      </c>
      <c r="D13173">
        <v>18459.218456999999</v>
      </c>
      <c r="E13173" s="6" t="s">
        <v>159</v>
      </c>
      <c r="F13173" s="6" t="s">
        <v>158</v>
      </c>
      <c r="G13173">
        <v>20260723</v>
      </c>
    </row>
    <row r="13174" spans="1:7" x14ac:dyDescent="0.2">
      <c r="A13174" s="6" t="s">
        <v>211</v>
      </c>
      <c r="B13174" s="6" t="s">
        <v>191</v>
      </c>
      <c r="C13174" s="6" t="s">
        <v>166</v>
      </c>
      <c r="D13174">
        <v>5746.1153679999998</v>
      </c>
      <c r="E13174" s="6" t="s">
        <v>161</v>
      </c>
      <c r="F13174" s="6" t="s">
        <v>160</v>
      </c>
      <c r="G13174">
        <v>20260723</v>
      </c>
    </row>
    <row r="13175" spans="1:7" x14ac:dyDescent="0.2">
      <c r="A13175" s="6" t="s">
        <v>211</v>
      </c>
      <c r="B13175" s="6" t="s">
        <v>191</v>
      </c>
      <c r="C13175" s="6" t="s">
        <v>166</v>
      </c>
      <c r="D13175">
        <v>980240.69045300002</v>
      </c>
      <c r="E13175" s="6" t="s">
        <v>163</v>
      </c>
      <c r="F13175" s="6" t="s">
        <v>162</v>
      </c>
      <c r="G13175">
        <v>20260723</v>
      </c>
    </row>
    <row r="13176" spans="1:7" x14ac:dyDescent="0.2">
      <c r="A13176" s="6" t="s">
        <v>211</v>
      </c>
      <c r="B13176" s="6" t="s">
        <v>191</v>
      </c>
      <c r="C13176" s="6" t="s">
        <v>166</v>
      </c>
      <c r="D13176">
        <v>140750.545167</v>
      </c>
      <c r="E13176" s="6" t="s">
        <v>165</v>
      </c>
      <c r="F13176" s="6" t="s">
        <v>164</v>
      </c>
      <c r="G13176">
        <v>20260723</v>
      </c>
    </row>
    <row r="13177" spans="1:7" x14ac:dyDescent="0.2">
      <c r="A13177" s="6" t="s">
        <v>211</v>
      </c>
      <c r="B13177" s="6" t="s">
        <v>192</v>
      </c>
      <c r="C13177" s="6" t="s">
        <v>166</v>
      </c>
      <c r="E13177" s="6" t="s">
        <v>12</v>
      </c>
      <c r="F13177" s="6" t="s">
        <v>11</v>
      </c>
      <c r="G13177">
        <v>20260723</v>
      </c>
    </row>
    <row r="13178" spans="1:7" x14ac:dyDescent="0.2">
      <c r="A13178" s="6" t="s">
        <v>211</v>
      </c>
      <c r="B13178" s="6" t="s">
        <v>192</v>
      </c>
      <c r="C13178" s="6" t="s">
        <v>166</v>
      </c>
      <c r="E13178" s="6" t="s">
        <v>16</v>
      </c>
      <c r="F13178" s="6" t="s">
        <v>15</v>
      </c>
      <c r="G13178">
        <v>20260723</v>
      </c>
    </row>
    <row r="13179" spans="1:7" x14ac:dyDescent="0.2">
      <c r="A13179" s="6" t="s">
        <v>211</v>
      </c>
      <c r="B13179" s="6" t="s">
        <v>192</v>
      </c>
      <c r="C13179" s="6" t="s">
        <v>166</v>
      </c>
      <c r="E13179" s="6" t="s">
        <v>18</v>
      </c>
      <c r="F13179" s="6" t="s">
        <v>17</v>
      </c>
      <c r="G13179">
        <v>20260723</v>
      </c>
    </row>
    <row r="13180" spans="1:7" x14ac:dyDescent="0.2">
      <c r="A13180" s="6" t="s">
        <v>211</v>
      </c>
      <c r="B13180" s="6" t="s">
        <v>192</v>
      </c>
      <c r="C13180" s="6" t="s">
        <v>166</v>
      </c>
      <c r="D13180">
        <v>0</v>
      </c>
      <c r="E13180" s="6" t="s">
        <v>20</v>
      </c>
      <c r="F13180" s="6" t="s">
        <v>19</v>
      </c>
      <c r="G13180">
        <v>20260723</v>
      </c>
    </row>
    <row r="13181" spans="1:7" x14ac:dyDescent="0.2">
      <c r="A13181" s="6" t="s">
        <v>211</v>
      </c>
      <c r="B13181" s="6" t="s">
        <v>192</v>
      </c>
      <c r="C13181" s="6" t="s">
        <v>166</v>
      </c>
      <c r="D13181">
        <v>10153.144992</v>
      </c>
      <c r="E13181" s="6" t="s">
        <v>22</v>
      </c>
      <c r="F13181" s="6" t="s">
        <v>21</v>
      </c>
      <c r="G13181">
        <v>20260723</v>
      </c>
    </row>
    <row r="13182" spans="1:7" x14ac:dyDescent="0.2">
      <c r="A13182" s="6" t="s">
        <v>211</v>
      </c>
      <c r="B13182" s="6" t="s">
        <v>192</v>
      </c>
      <c r="C13182" s="6" t="s">
        <v>166</v>
      </c>
      <c r="D13182">
        <v>3.268526</v>
      </c>
      <c r="E13182" s="6" t="s">
        <v>24</v>
      </c>
      <c r="F13182" s="6" t="s">
        <v>23</v>
      </c>
      <c r="G13182">
        <v>20260723</v>
      </c>
    </row>
    <row r="13183" spans="1:7" x14ac:dyDescent="0.2">
      <c r="A13183" s="6" t="s">
        <v>211</v>
      </c>
      <c r="B13183" s="6" t="s">
        <v>192</v>
      </c>
      <c r="C13183" s="6" t="s">
        <v>166</v>
      </c>
      <c r="D13183">
        <v>2295.239556</v>
      </c>
      <c r="E13183" s="6" t="s">
        <v>26</v>
      </c>
      <c r="F13183" s="6" t="s">
        <v>25</v>
      </c>
      <c r="G13183">
        <v>20260723</v>
      </c>
    </row>
    <row r="13184" spans="1:7" x14ac:dyDescent="0.2">
      <c r="A13184" s="6" t="s">
        <v>211</v>
      </c>
      <c r="B13184" s="6" t="s">
        <v>192</v>
      </c>
      <c r="C13184" s="6" t="s">
        <v>166</v>
      </c>
      <c r="D13184">
        <v>677355.920453</v>
      </c>
      <c r="E13184" s="6" t="s">
        <v>28</v>
      </c>
      <c r="F13184" s="6" t="s">
        <v>27</v>
      </c>
      <c r="G13184">
        <v>20260723</v>
      </c>
    </row>
    <row r="13185" spans="1:7" x14ac:dyDescent="0.2">
      <c r="A13185" s="6" t="s">
        <v>211</v>
      </c>
      <c r="B13185" s="6" t="s">
        <v>192</v>
      </c>
      <c r="C13185" s="6" t="s">
        <v>166</v>
      </c>
      <c r="D13185">
        <v>4032.7213849999998</v>
      </c>
      <c r="E13185" s="6" t="s">
        <v>30</v>
      </c>
      <c r="F13185" s="6" t="s">
        <v>29</v>
      </c>
      <c r="G13185">
        <v>20260723</v>
      </c>
    </row>
    <row r="13186" spans="1:7" x14ac:dyDescent="0.2">
      <c r="A13186" s="6" t="s">
        <v>211</v>
      </c>
      <c r="B13186" s="6" t="s">
        <v>192</v>
      </c>
      <c r="C13186" s="6" t="s">
        <v>166</v>
      </c>
      <c r="D13186">
        <v>91776.597234999994</v>
      </c>
      <c r="E13186" s="6" t="s">
        <v>32</v>
      </c>
      <c r="F13186" s="6" t="s">
        <v>31</v>
      </c>
      <c r="G13186">
        <v>20260723</v>
      </c>
    </row>
    <row r="13187" spans="1:7" x14ac:dyDescent="0.2">
      <c r="A13187" s="6" t="s">
        <v>211</v>
      </c>
      <c r="B13187" s="6" t="s">
        <v>192</v>
      </c>
      <c r="C13187" s="6" t="s">
        <v>166</v>
      </c>
      <c r="D13187">
        <v>14149.863674</v>
      </c>
      <c r="E13187" s="6" t="s">
        <v>34</v>
      </c>
      <c r="F13187" s="6" t="s">
        <v>33</v>
      </c>
      <c r="G13187">
        <v>20260723</v>
      </c>
    </row>
    <row r="13188" spans="1:7" x14ac:dyDescent="0.2">
      <c r="A13188" s="6" t="s">
        <v>211</v>
      </c>
      <c r="B13188" s="6" t="s">
        <v>192</v>
      </c>
      <c r="C13188" s="6" t="s">
        <v>166</v>
      </c>
      <c r="D13188">
        <v>8726.2523600000004</v>
      </c>
      <c r="E13188" s="6" t="s">
        <v>36</v>
      </c>
      <c r="F13188" s="6" t="s">
        <v>35</v>
      </c>
      <c r="G13188">
        <v>20260723</v>
      </c>
    </row>
    <row r="13189" spans="1:7" x14ac:dyDescent="0.2">
      <c r="A13189" s="6" t="s">
        <v>211</v>
      </c>
      <c r="B13189" s="6" t="s">
        <v>192</v>
      </c>
      <c r="C13189" s="6" t="s">
        <v>166</v>
      </c>
      <c r="D13189">
        <v>5423.6113130000003</v>
      </c>
      <c r="E13189" s="6" t="s">
        <v>38</v>
      </c>
      <c r="F13189" s="6" t="s">
        <v>37</v>
      </c>
      <c r="G13189">
        <v>20260723</v>
      </c>
    </row>
    <row r="13190" spans="1:7" x14ac:dyDescent="0.2">
      <c r="A13190" s="6" t="s">
        <v>211</v>
      </c>
      <c r="B13190" s="6" t="s">
        <v>192</v>
      </c>
      <c r="C13190" s="6" t="s">
        <v>166</v>
      </c>
      <c r="D13190">
        <v>467115.50089199998</v>
      </c>
      <c r="E13190" s="6" t="s">
        <v>40</v>
      </c>
      <c r="F13190" s="6" t="s">
        <v>39</v>
      </c>
      <c r="G13190">
        <v>20260723</v>
      </c>
    </row>
    <row r="13191" spans="1:7" x14ac:dyDescent="0.2">
      <c r="A13191" s="6" t="s">
        <v>211</v>
      </c>
      <c r="B13191" s="6" t="s">
        <v>192</v>
      </c>
      <c r="C13191" s="6" t="s">
        <v>166</v>
      </c>
      <c r="D13191">
        <v>323768.48199300002</v>
      </c>
      <c r="E13191" s="6" t="s">
        <v>42</v>
      </c>
      <c r="F13191" s="6" t="s">
        <v>41</v>
      </c>
      <c r="G13191">
        <v>20260723</v>
      </c>
    </row>
    <row r="13192" spans="1:7" x14ac:dyDescent="0.2">
      <c r="A13192" s="6" t="s">
        <v>211</v>
      </c>
      <c r="B13192" s="6" t="s">
        <v>192</v>
      </c>
      <c r="C13192" s="6" t="s">
        <v>166</v>
      </c>
      <c r="D13192">
        <v>129040.38117399999</v>
      </c>
      <c r="E13192" s="6" t="s">
        <v>44</v>
      </c>
      <c r="F13192" s="6" t="s">
        <v>43</v>
      </c>
      <c r="G13192">
        <v>20260723</v>
      </c>
    </row>
    <row r="13193" spans="1:7" x14ac:dyDescent="0.2">
      <c r="A13193" s="6" t="s">
        <v>211</v>
      </c>
      <c r="B13193" s="6" t="s">
        <v>192</v>
      </c>
      <c r="C13193" s="6" t="s">
        <v>166</v>
      </c>
      <c r="D13193">
        <v>11810.057301000001</v>
      </c>
      <c r="E13193" s="6" t="s">
        <v>46</v>
      </c>
      <c r="F13193" s="6" t="s">
        <v>45</v>
      </c>
      <c r="G13193">
        <v>20260723</v>
      </c>
    </row>
    <row r="13194" spans="1:7" x14ac:dyDescent="0.2">
      <c r="A13194" s="6" t="s">
        <v>211</v>
      </c>
      <c r="B13194" s="6" t="s">
        <v>192</v>
      </c>
      <c r="C13194" s="6" t="s">
        <v>166</v>
      </c>
      <c r="D13194">
        <v>2496.5804240000002</v>
      </c>
      <c r="E13194" s="6" t="s">
        <v>48</v>
      </c>
      <c r="F13194" s="6" t="s">
        <v>47</v>
      </c>
      <c r="G13194">
        <v>20260723</v>
      </c>
    </row>
    <row r="13195" spans="1:7" x14ac:dyDescent="0.2">
      <c r="A13195" s="6" t="s">
        <v>211</v>
      </c>
      <c r="B13195" s="6" t="s">
        <v>192</v>
      </c>
      <c r="C13195" s="6" t="s">
        <v>166</v>
      </c>
      <c r="D13195">
        <v>98516.092736999999</v>
      </c>
      <c r="E13195" s="6" t="s">
        <v>50</v>
      </c>
      <c r="F13195" s="6" t="s">
        <v>49</v>
      </c>
      <c r="G13195">
        <v>20260723</v>
      </c>
    </row>
    <row r="13196" spans="1:7" x14ac:dyDescent="0.2">
      <c r="A13196" s="6" t="s">
        <v>211</v>
      </c>
      <c r="B13196" s="6" t="s">
        <v>192</v>
      </c>
      <c r="C13196" s="6" t="s">
        <v>166</v>
      </c>
      <c r="D13196">
        <v>982.71234700000002</v>
      </c>
      <c r="E13196" s="6" t="s">
        <v>52</v>
      </c>
      <c r="F13196" s="6" t="s">
        <v>51</v>
      </c>
      <c r="G13196">
        <v>20260723</v>
      </c>
    </row>
    <row r="13197" spans="1:7" x14ac:dyDescent="0.2">
      <c r="A13197" s="6" t="s">
        <v>211</v>
      </c>
      <c r="B13197" s="6" t="s">
        <v>192</v>
      </c>
      <c r="C13197" s="6" t="s">
        <v>166</v>
      </c>
      <c r="D13197">
        <v>774.56260799999995</v>
      </c>
      <c r="E13197" s="6" t="s">
        <v>54</v>
      </c>
      <c r="F13197" s="6" t="s">
        <v>53</v>
      </c>
      <c r="G13197">
        <v>20260723</v>
      </c>
    </row>
    <row r="13198" spans="1:7" x14ac:dyDescent="0.2">
      <c r="A13198" s="6" t="s">
        <v>211</v>
      </c>
      <c r="B13198" s="6" t="s">
        <v>192</v>
      </c>
      <c r="C13198" s="6" t="s">
        <v>166</v>
      </c>
      <c r="D13198">
        <v>7.8695760000000003</v>
      </c>
      <c r="E13198" s="6" t="s">
        <v>56</v>
      </c>
      <c r="F13198" s="6" t="s">
        <v>55</v>
      </c>
      <c r="G13198">
        <v>20260723</v>
      </c>
    </row>
    <row r="13199" spans="1:7" x14ac:dyDescent="0.2">
      <c r="A13199" s="6" t="s">
        <v>211</v>
      </c>
      <c r="B13199" s="6" t="s">
        <v>192</v>
      </c>
      <c r="C13199" s="6" t="s">
        <v>166</v>
      </c>
      <c r="D13199">
        <v>212945.78565800001</v>
      </c>
      <c r="E13199" s="6" t="s">
        <v>58</v>
      </c>
      <c r="F13199" s="6" t="s">
        <v>57</v>
      </c>
      <c r="G13199">
        <v>20260723</v>
      </c>
    </row>
    <row r="13200" spans="1:7" x14ac:dyDescent="0.2">
      <c r="A13200" s="6" t="s">
        <v>211</v>
      </c>
      <c r="B13200" s="6" t="s">
        <v>192</v>
      </c>
      <c r="C13200" s="6" t="s">
        <v>166</v>
      </c>
      <c r="D13200">
        <v>5968.9082850000004</v>
      </c>
      <c r="E13200" s="6" t="s">
        <v>60</v>
      </c>
      <c r="F13200" s="6" t="s">
        <v>59</v>
      </c>
      <c r="G13200">
        <v>20260723</v>
      </c>
    </row>
    <row r="13201" spans="1:7" x14ac:dyDescent="0.2">
      <c r="A13201" s="6" t="s">
        <v>211</v>
      </c>
      <c r="B13201" s="6" t="s">
        <v>192</v>
      </c>
      <c r="C13201" s="6" t="s">
        <v>166</v>
      </c>
      <c r="D13201">
        <v>843.44516099999998</v>
      </c>
      <c r="E13201" s="6" t="s">
        <v>62</v>
      </c>
      <c r="F13201" s="6" t="s">
        <v>61</v>
      </c>
      <c r="G13201">
        <v>20260723</v>
      </c>
    </row>
    <row r="13202" spans="1:7" x14ac:dyDescent="0.2">
      <c r="A13202" s="6" t="s">
        <v>211</v>
      </c>
      <c r="B13202" s="6" t="s">
        <v>192</v>
      </c>
      <c r="C13202" s="6" t="s">
        <v>166</v>
      </c>
      <c r="D13202">
        <v>906.80346899999995</v>
      </c>
      <c r="E13202" s="6" t="s">
        <v>64</v>
      </c>
      <c r="F13202" s="6" t="s">
        <v>63</v>
      </c>
      <c r="G13202">
        <v>20260723</v>
      </c>
    </row>
    <row r="13203" spans="1:7" x14ac:dyDescent="0.2">
      <c r="A13203" s="6" t="s">
        <v>211</v>
      </c>
      <c r="B13203" s="6" t="s">
        <v>192</v>
      </c>
      <c r="C13203" s="6" t="s">
        <v>166</v>
      </c>
      <c r="D13203">
        <v>4218.6596550000004</v>
      </c>
      <c r="E13203" s="6" t="s">
        <v>66</v>
      </c>
      <c r="F13203" s="6" t="s">
        <v>65</v>
      </c>
      <c r="G13203">
        <v>20260723</v>
      </c>
    </row>
    <row r="13204" spans="1:7" x14ac:dyDescent="0.2">
      <c r="A13204" s="6" t="s">
        <v>211</v>
      </c>
      <c r="B13204" s="6" t="s">
        <v>192</v>
      </c>
      <c r="C13204" s="6" t="s">
        <v>166</v>
      </c>
      <c r="D13204">
        <v>9860.0661770000006</v>
      </c>
      <c r="E13204" s="6" t="s">
        <v>68</v>
      </c>
      <c r="F13204" s="6" t="s">
        <v>67</v>
      </c>
      <c r="G13204">
        <v>20260723</v>
      </c>
    </row>
    <row r="13205" spans="1:7" x14ac:dyDescent="0.2">
      <c r="A13205" s="6" t="s">
        <v>211</v>
      </c>
      <c r="B13205" s="6" t="s">
        <v>192</v>
      </c>
      <c r="C13205" s="6" t="s">
        <v>166</v>
      </c>
      <c r="D13205">
        <v>7397.1078550000002</v>
      </c>
      <c r="E13205" s="6" t="s">
        <v>70</v>
      </c>
      <c r="F13205" s="6" t="s">
        <v>69</v>
      </c>
      <c r="G13205">
        <v>20260723</v>
      </c>
    </row>
    <row r="13206" spans="1:7" x14ac:dyDescent="0.2">
      <c r="A13206" s="6" t="s">
        <v>211</v>
      </c>
      <c r="B13206" s="6" t="s">
        <v>192</v>
      </c>
      <c r="C13206" s="6" t="s">
        <v>166</v>
      </c>
      <c r="D13206">
        <v>6733.6199399999996</v>
      </c>
      <c r="E13206" s="6" t="s">
        <v>72</v>
      </c>
      <c r="F13206" s="6" t="s">
        <v>71</v>
      </c>
      <c r="G13206">
        <v>20260723</v>
      </c>
    </row>
    <row r="13207" spans="1:7" x14ac:dyDescent="0.2">
      <c r="A13207" s="6" t="s">
        <v>211</v>
      </c>
      <c r="B13207" s="6" t="s">
        <v>192</v>
      </c>
      <c r="C13207" s="6" t="s">
        <v>166</v>
      </c>
      <c r="D13207">
        <v>663.48791600000004</v>
      </c>
      <c r="E13207" s="6" t="s">
        <v>74</v>
      </c>
      <c r="F13207" s="6" t="s">
        <v>73</v>
      </c>
      <c r="G13207">
        <v>20260723</v>
      </c>
    </row>
    <row r="13208" spans="1:7" x14ac:dyDescent="0.2">
      <c r="A13208" s="6" t="s">
        <v>211</v>
      </c>
      <c r="B13208" s="6" t="s">
        <v>192</v>
      </c>
      <c r="C13208" s="6" t="s">
        <v>166</v>
      </c>
      <c r="D13208">
        <v>2438.4943549999998</v>
      </c>
      <c r="E13208" s="6" t="s">
        <v>76</v>
      </c>
      <c r="F13208" s="6" t="s">
        <v>75</v>
      </c>
      <c r="G13208">
        <v>20260723</v>
      </c>
    </row>
    <row r="13209" spans="1:7" x14ac:dyDescent="0.2">
      <c r="A13209" s="6" t="s">
        <v>211</v>
      </c>
      <c r="B13209" s="6" t="s">
        <v>192</v>
      </c>
      <c r="C13209" s="6" t="s">
        <v>166</v>
      </c>
      <c r="D13209">
        <v>265.374886</v>
      </c>
      <c r="E13209" s="6" t="s">
        <v>78</v>
      </c>
      <c r="F13209" s="6" t="s">
        <v>77</v>
      </c>
      <c r="G13209">
        <v>20260723</v>
      </c>
    </row>
    <row r="13210" spans="1:7" x14ac:dyDescent="0.2">
      <c r="A13210" s="6" t="s">
        <v>211</v>
      </c>
      <c r="B13210" s="6" t="s">
        <v>192</v>
      </c>
      <c r="C13210" s="6" t="s">
        <v>166</v>
      </c>
      <c r="D13210">
        <v>2173.1194679999999</v>
      </c>
      <c r="E13210" s="6" t="s">
        <v>80</v>
      </c>
      <c r="F13210" s="6" t="s">
        <v>79</v>
      </c>
      <c r="G13210">
        <v>20260723</v>
      </c>
    </row>
    <row r="13211" spans="1:7" x14ac:dyDescent="0.2">
      <c r="A13211" s="6" t="s">
        <v>211</v>
      </c>
      <c r="B13211" s="6" t="s">
        <v>192</v>
      </c>
      <c r="C13211" s="6" t="s">
        <v>166</v>
      </c>
      <c r="D13211">
        <v>24.463965000000002</v>
      </c>
      <c r="E13211" s="6" t="s">
        <v>82</v>
      </c>
      <c r="F13211" s="6" t="s">
        <v>81</v>
      </c>
      <c r="G13211">
        <v>20260723</v>
      </c>
    </row>
    <row r="13212" spans="1:7" x14ac:dyDescent="0.2">
      <c r="A13212" s="6" t="s">
        <v>211</v>
      </c>
      <c r="B13212" s="6" t="s">
        <v>192</v>
      </c>
      <c r="C13212" s="6" t="s">
        <v>166</v>
      </c>
      <c r="D13212">
        <v>5192.5780850000001</v>
      </c>
      <c r="E13212" s="6" t="s">
        <v>84</v>
      </c>
      <c r="F13212" s="6" t="s">
        <v>83</v>
      </c>
      <c r="G13212">
        <v>20260723</v>
      </c>
    </row>
    <row r="13213" spans="1:7" x14ac:dyDescent="0.2">
      <c r="A13213" s="6" t="s">
        <v>211</v>
      </c>
      <c r="B13213" s="6" t="s">
        <v>192</v>
      </c>
      <c r="C13213" s="6" t="s">
        <v>166</v>
      </c>
      <c r="D13213">
        <v>8542.3643539999994</v>
      </c>
      <c r="E13213" s="6" t="s">
        <v>86</v>
      </c>
      <c r="F13213" s="6" t="s">
        <v>85</v>
      </c>
      <c r="G13213">
        <v>20260723</v>
      </c>
    </row>
    <row r="13214" spans="1:7" x14ac:dyDescent="0.2">
      <c r="A13214" s="6" t="s">
        <v>211</v>
      </c>
      <c r="B13214" s="6" t="s">
        <v>192</v>
      </c>
      <c r="C13214" s="6" t="s">
        <v>166</v>
      </c>
      <c r="D13214">
        <v>1129.713346</v>
      </c>
      <c r="E13214" s="6" t="s">
        <v>88</v>
      </c>
      <c r="F13214" s="6" t="s">
        <v>87</v>
      </c>
      <c r="G13214">
        <v>20260723</v>
      </c>
    </row>
    <row r="13215" spans="1:7" x14ac:dyDescent="0.2">
      <c r="A13215" s="6" t="s">
        <v>211</v>
      </c>
      <c r="B13215" s="6" t="s">
        <v>192</v>
      </c>
      <c r="C13215" s="6" t="s">
        <v>166</v>
      </c>
      <c r="D13215">
        <v>17231.291979000001</v>
      </c>
      <c r="E13215" s="6" t="s">
        <v>90</v>
      </c>
      <c r="F13215" s="6" t="s">
        <v>89</v>
      </c>
      <c r="G13215">
        <v>20260723</v>
      </c>
    </row>
    <row r="13216" spans="1:7" x14ac:dyDescent="0.2">
      <c r="A13216" s="6" t="s">
        <v>211</v>
      </c>
      <c r="B13216" s="6" t="s">
        <v>192</v>
      </c>
      <c r="C13216" s="6" t="s">
        <v>166</v>
      </c>
      <c r="D13216">
        <v>663.08609999999999</v>
      </c>
      <c r="E13216" s="6" t="s">
        <v>92</v>
      </c>
      <c r="F13216" s="6" t="s">
        <v>91</v>
      </c>
      <c r="G13216">
        <v>20260723</v>
      </c>
    </row>
    <row r="13217" spans="1:7" x14ac:dyDescent="0.2">
      <c r="A13217" s="6" t="s">
        <v>211</v>
      </c>
      <c r="B13217" s="6" t="s">
        <v>192</v>
      </c>
      <c r="C13217" s="6" t="s">
        <v>166</v>
      </c>
      <c r="D13217">
        <v>0</v>
      </c>
      <c r="E13217" s="6" t="s">
        <v>94</v>
      </c>
      <c r="F13217" s="6" t="s">
        <v>93</v>
      </c>
      <c r="G13217">
        <v>20260723</v>
      </c>
    </row>
    <row r="13218" spans="1:7" x14ac:dyDescent="0.2">
      <c r="A13218" s="6" t="s">
        <v>211</v>
      </c>
      <c r="B13218" s="6" t="s">
        <v>192</v>
      </c>
      <c r="C13218" s="6" t="s">
        <v>166</v>
      </c>
      <c r="D13218">
        <v>10909.501773</v>
      </c>
      <c r="E13218" s="6" t="s">
        <v>96</v>
      </c>
      <c r="F13218" s="6" t="s">
        <v>95</v>
      </c>
      <c r="G13218">
        <v>20260723</v>
      </c>
    </row>
    <row r="13219" spans="1:7" x14ac:dyDescent="0.2">
      <c r="A13219" s="6" t="s">
        <v>211</v>
      </c>
      <c r="B13219" s="6" t="s">
        <v>192</v>
      </c>
      <c r="C13219" s="6" t="s">
        <v>166</v>
      </c>
      <c r="D13219">
        <v>9651.3141489999998</v>
      </c>
      <c r="E13219" s="6" t="s">
        <v>98</v>
      </c>
      <c r="F13219" s="6" t="s">
        <v>97</v>
      </c>
      <c r="G13219">
        <v>20260723</v>
      </c>
    </row>
    <row r="13220" spans="1:7" x14ac:dyDescent="0.2">
      <c r="A13220" s="6" t="s">
        <v>211</v>
      </c>
      <c r="B13220" s="6" t="s">
        <v>192</v>
      </c>
      <c r="C13220" s="6" t="s">
        <v>166</v>
      </c>
      <c r="D13220">
        <v>971902.18343400001</v>
      </c>
      <c r="E13220" s="6" t="s">
        <v>100</v>
      </c>
      <c r="F13220" s="6" t="s">
        <v>99</v>
      </c>
      <c r="G13220">
        <v>20260723</v>
      </c>
    </row>
    <row r="13221" spans="1:7" x14ac:dyDescent="0.2">
      <c r="A13221" s="6" t="s">
        <v>211</v>
      </c>
      <c r="B13221" s="6" t="s">
        <v>192</v>
      </c>
      <c r="C13221" s="6" t="s">
        <v>166</v>
      </c>
      <c r="E13221" s="6" t="s">
        <v>102</v>
      </c>
      <c r="F13221" s="6" t="s">
        <v>101</v>
      </c>
      <c r="G13221">
        <v>20260723</v>
      </c>
    </row>
    <row r="13222" spans="1:7" x14ac:dyDescent="0.2">
      <c r="A13222" s="6" t="s">
        <v>211</v>
      </c>
      <c r="B13222" s="6" t="s">
        <v>192</v>
      </c>
      <c r="C13222" s="6" t="s">
        <v>166</v>
      </c>
      <c r="D13222">
        <v>51125.005411999999</v>
      </c>
      <c r="E13222" s="6" t="s">
        <v>167</v>
      </c>
      <c r="F13222" s="6" t="s">
        <v>103</v>
      </c>
      <c r="G13222">
        <v>20260723</v>
      </c>
    </row>
    <row r="13223" spans="1:7" x14ac:dyDescent="0.2">
      <c r="A13223" s="6" t="s">
        <v>211</v>
      </c>
      <c r="B13223" s="6" t="s">
        <v>192</v>
      </c>
      <c r="C13223" s="6" t="s">
        <v>166</v>
      </c>
      <c r="D13223">
        <v>45509.560119000002</v>
      </c>
      <c r="E13223" s="6" t="s">
        <v>168</v>
      </c>
      <c r="F13223" s="6" t="s">
        <v>104</v>
      </c>
      <c r="G13223">
        <v>20260723</v>
      </c>
    </row>
    <row r="13224" spans="1:7" x14ac:dyDescent="0.2">
      <c r="A13224" s="6" t="s">
        <v>211</v>
      </c>
      <c r="B13224" s="6" t="s">
        <v>192</v>
      </c>
      <c r="C13224" s="6" t="s">
        <v>166</v>
      </c>
      <c r="D13224">
        <v>0</v>
      </c>
      <c r="E13224" s="6" t="s">
        <v>106</v>
      </c>
      <c r="F13224" s="6" t="s">
        <v>105</v>
      </c>
      <c r="G13224">
        <v>20260723</v>
      </c>
    </row>
    <row r="13225" spans="1:7" x14ac:dyDescent="0.2">
      <c r="A13225" s="6" t="s">
        <v>211</v>
      </c>
      <c r="B13225" s="6" t="s">
        <v>192</v>
      </c>
      <c r="C13225" s="6" t="s">
        <v>166</v>
      </c>
      <c r="D13225">
        <v>43818.265636999997</v>
      </c>
      <c r="E13225" s="6" t="s">
        <v>108</v>
      </c>
      <c r="F13225" s="6" t="s">
        <v>107</v>
      </c>
      <c r="G13225">
        <v>20260723</v>
      </c>
    </row>
    <row r="13226" spans="1:7" x14ac:dyDescent="0.2">
      <c r="A13226" s="6" t="s">
        <v>211</v>
      </c>
      <c r="B13226" s="6" t="s">
        <v>192</v>
      </c>
      <c r="C13226" s="6" t="s">
        <v>166</v>
      </c>
      <c r="D13226">
        <v>1691.294482</v>
      </c>
      <c r="E13226" s="6" t="s">
        <v>110</v>
      </c>
      <c r="F13226" s="6" t="s">
        <v>109</v>
      </c>
      <c r="G13226">
        <v>20260723</v>
      </c>
    </row>
    <row r="13227" spans="1:7" x14ac:dyDescent="0.2">
      <c r="A13227" s="6" t="s">
        <v>211</v>
      </c>
      <c r="B13227" s="6" t="s">
        <v>192</v>
      </c>
      <c r="C13227" s="6" t="s">
        <v>166</v>
      </c>
      <c r="D13227">
        <v>5615.445291</v>
      </c>
      <c r="E13227" s="6" t="s">
        <v>112</v>
      </c>
      <c r="F13227" s="6" t="s">
        <v>111</v>
      </c>
      <c r="G13227">
        <v>20260723</v>
      </c>
    </row>
    <row r="13228" spans="1:7" x14ac:dyDescent="0.2">
      <c r="A13228" s="6" t="s">
        <v>211</v>
      </c>
      <c r="B13228" s="6" t="s">
        <v>192</v>
      </c>
      <c r="C13228" s="6" t="s">
        <v>166</v>
      </c>
      <c r="D13228">
        <v>1.1949149999999999</v>
      </c>
      <c r="E13228" s="6" t="s">
        <v>106</v>
      </c>
      <c r="F13228" s="6" t="s">
        <v>113</v>
      </c>
      <c r="G13228">
        <v>20260723</v>
      </c>
    </row>
    <row r="13229" spans="1:7" x14ac:dyDescent="0.2">
      <c r="A13229" s="6" t="s">
        <v>211</v>
      </c>
      <c r="B13229" s="6" t="s">
        <v>192</v>
      </c>
      <c r="C13229" s="6" t="s">
        <v>166</v>
      </c>
      <c r="D13229">
        <v>5392.2487359999996</v>
      </c>
      <c r="E13229" s="6" t="s">
        <v>108</v>
      </c>
      <c r="F13229" s="6" t="s">
        <v>114</v>
      </c>
      <c r="G13229">
        <v>20260723</v>
      </c>
    </row>
    <row r="13230" spans="1:7" x14ac:dyDescent="0.2">
      <c r="A13230" s="6" t="s">
        <v>211</v>
      </c>
      <c r="B13230" s="6" t="s">
        <v>192</v>
      </c>
      <c r="C13230" s="6" t="s">
        <v>166</v>
      </c>
      <c r="D13230">
        <v>222.00163900000001</v>
      </c>
      <c r="E13230" s="6" t="s">
        <v>110</v>
      </c>
      <c r="F13230" s="6" t="s">
        <v>115</v>
      </c>
      <c r="G13230">
        <v>20260723</v>
      </c>
    </row>
    <row r="13231" spans="1:7" x14ac:dyDescent="0.2">
      <c r="A13231" s="6" t="s">
        <v>211</v>
      </c>
      <c r="B13231" s="6" t="s">
        <v>192</v>
      </c>
      <c r="C13231" s="6" t="s">
        <v>166</v>
      </c>
      <c r="D13231">
        <v>512920.43486099999</v>
      </c>
      <c r="E13231" s="6" t="s">
        <v>117</v>
      </c>
      <c r="F13231" s="6" t="s">
        <v>116</v>
      </c>
      <c r="G13231">
        <v>20260723</v>
      </c>
    </row>
    <row r="13232" spans="1:7" x14ac:dyDescent="0.2">
      <c r="A13232" s="6" t="s">
        <v>211</v>
      </c>
      <c r="B13232" s="6" t="s">
        <v>192</v>
      </c>
      <c r="C13232" s="6" t="s">
        <v>166</v>
      </c>
      <c r="D13232">
        <v>1291.8251290000001</v>
      </c>
      <c r="E13232" s="6" t="s">
        <v>119</v>
      </c>
      <c r="F13232" s="6" t="s">
        <v>118</v>
      </c>
      <c r="G13232">
        <v>20260723</v>
      </c>
    </row>
    <row r="13233" spans="1:7" x14ac:dyDescent="0.2">
      <c r="A13233" s="6" t="s">
        <v>211</v>
      </c>
      <c r="B13233" s="6" t="s">
        <v>192</v>
      </c>
      <c r="C13233" s="6" t="s">
        <v>166</v>
      </c>
      <c r="D13233">
        <v>0</v>
      </c>
      <c r="E13233" s="6" t="s">
        <v>106</v>
      </c>
      <c r="F13233" s="6" t="s">
        <v>120</v>
      </c>
      <c r="G13233">
        <v>20260723</v>
      </c>
    </row>
    <row r="13234" spans="1:7" x14ac:dyDescent="0.2">
      <c r="A13234" s="6" t="s">
        <v>211</v>
      </c>
      <c r="B13234" s="6" t="s">
        <v>192</v>
      </c>
      <c r="C13234" s="6" t="s">
        <v>166</v>
      </c>
      <c r="D13234">
        <v>1222.872885</v>
      </c>
      <c r="E13234" s="6" t="s">
        <v>108</v>
      </c>
      <c r="F13234" s="6" t="s">
        <v>121</v>
      </c>
      <c r="G13234">
        <v>20260723</v>
      </c>
    </row>
    <row r="13235" spans="1:7" x14ac:dyDescent="0.2">
      <c r="A13235" s="6" t="s">
        <v>211</v>
      </c>
      <c r="B13235" s="6" t="s">
        <v>192</v>
      </c>
      <c r="C13235" s="6" t="s">
        <v>166</v>
      </c>
      <c r="D13235">
        <v>68.952243999999993</v>
      </c>
      <c r="E13235" s="6" t="s">
        <v>110</v>
      </c>
      <c r="F13235" s="6" t="s">
        <v>122</v>
      </c>
      <c r="G13235">
        <v>20260723</v>
      </c>
    </row>
    <row r="13236" spans="1:7" x14ac:dyDescent="0.2">
      <c r="A13236" s="6" t="s">
        <v>211</v>
      </c>
      <c r="B13236" s="6" t="s">
        <v>192</v>
      </c>
      <c r="C13236" s="6" t="s">
        <v>166</v>
      </c>
      <c r="D13236">
        <v>511628.60973299999</v>
      </c>
      <c r="E13236" s="6" t="s">
        <v>169</v>
      </c>
      <c r="F13236" s="6" t="s">
        <v>123</v>
      </c>
      <c r="G13236">
        <v>20260723</v>
      </c>
    </row>
    <row r="13237" spans="1:7" x14ac:dyDescent="0.2">
      <c r="A13237" s="6" t="s">
        <v>211</v>
      </c>
      <c r="B13237" s="6" t="s">
        <v>192</v>
      </c>
      <c r="C13237" s="6" t="s">
        <v>166</v>
      </c>
      <c r="D13237">
        <v>49.654162999999997</v>
      </c>
      <c r="E13237" s="6" t="s">
        <v>106</v>
      </c>
      <c r="F13237" s="6" t="s">
        <v>124</v>
      </c>
      <c r="G13237">
        <v>20260723</v>
      </c>
    </row>
    <row r="13238" spans="1:7" x14ac:dyDescent="0.2">
      <c r="A13238" s="6" t="s">
        <v>211</v>
      </c>
      <c r="B13238" s="6" t="s">
        <v>192</v>
      </c>
      <c r="C13238" s="6" t="s">
        <v>166</v>
      </c>
      <c r="D13238">
        <v>501407.33844600001</v>
      </c>
      <c r="E13238" s="6" t="s">
        <v>108</v>
      </c>
      <c r="F13238" s="6" t="s">
        <v>125</v>
      </c>
      <c r="G13238">
        <v>20260723</v>
      </c>
    </row>
    <row r="13239" spans="1:7" x14ac:dyDescent="0.2">
      <c r="A13239" s="6" t="s">
        <v>211</v>
      </c>
      <c r="B13239" s="6" t="s">
        <v>192</v>
      </c>
      <c r="C13239" s="6" t="s">
        <v>166</v>
      </c>
      <c r="D13239">
        <v>10171.617123</v>
      </c>
      <c r="E13239" s="6" t="s">
        <v>110</v>
      </c>
      <c r="F13239" s="6" t="s">
        <v>126</v>
      </c>
      <c r="G13239">
        <v>20260723</v>
      </c>
    </row>
    <row r="13240" spans="1:7" x14ac:dyDescent="0.2">
      <c r="A13240" s="6" t="s">
        <v>211</v>
      </c>
      <c r="B13240" s="6" t="s">
        <v>192</v>
      </c>
      <c r="C13240" s="6" t="s">
        <v>166</v>
      </c>
      <c r="D13240">
        <v>204157.42860399999</v>
      </c>
      <c r="E13240" s="6" t="s">
        <v>170</v>
      </c>
      <c r="F13240" s="6" t="s">
        <v>127</v>
      </c>
      <c r="G13240">
        <v>20260723</v>
      </c>
    </row>
    <row r="13241" spans="1:7" x14ac:dyDescent="0.2">
      <c r="A13241" s="6" t="s">
        <v>211</v>
      </c>
      <c r="B13241" s="6" t="s">
        <v>192</v>
      </c>
      <c r="C13241" s="6" t="s">
        <v>166</v>
      </c>
      <c r="D13241">
        <v>1217.6534859999999</v>
      </c>
      <c r="E13241" s="6" t="s">
        <v>106</v>
      </c>
      <c r="F13241" s="6" t="s">
        <v>128</v>
      </c>
      <c r="G13241">
        <v>20260723</v>
      </c>
    </row>
    <row r="13242" spans="1:7" x14ac:dyDescent="0.2">
      <c r="A13242" s="6" t="s">
        <v>211</v>
      </c>
      <c r="B13242" s="6" t="s">
        <v>192</v>
      </c>
      <c r="C13242" s="6" t="s">
        <v>166</v>
      </c>
      <c r="D13242">
        <v>200975.19173799999</v>
      </c>
      <c r="E13242" s="6" t="s">
        <v>108</v>
      </c>
      <c r="F13242" s="6" t="s">
        <v>129</v>
      </c>
      <c r="G13242">
        <v>20260723</v>
      </c>
    </row>
    <row r="13243" spans="1:7" x14ac:dyDescent="0.2">
      <c r="A13243" s="6" t="s">
        <v>211</v>
      </c>
      <c r="B13243" s="6" t="s">
        <v>192</v>
      </c>
      <c r="C13243" s="6" t="s">
        <v>166</v>
      </c>
      <c r="D13243">
        <v>1964.5833789999999</v>
      </c>
      <c r="E13243" s="6" t="s">
        <v>110</v>
      </c>
      <c r="F13243" s="6" t="s">
        <v>130</v>
      </c>
      <c r="G13243">
        <v>20260723</v>
      </c>
    </row>
    <row r="13244" spans="1:7" x14ac:dyDescent="0.2">
      <c r="A13244" s="6" t="s">
        <v>211</v>
      </c>
      <c r="B13244" s="6" t="s">
        <v>192</v>
      </c>
      <c r="C13244" s="6" t="s">
        <v>166</v>
      </c>
      <c r="E13244" s="6" t="s">
        <v>132</v>
      </c>
      <c r="F13244" s="6" t="s">
        <v>131</v>
      </c>
      <c r="G13244">
        <v>20260723</v>
      </c>
    </row>
    <row r="13245" spans="1:7" x14ac:dyDescent="0.2">
      <c r="A13245" s="6" t="s">
        <v>211</v>
      </c>
      <c r="B13245" s="6" t="s">
        <v>192</v>
      </c>
      <c r="C13245" s="6" t="s">
        <v>166</v>
      </c>
      <c r="D13245">
        <v>59.880839000000002</v>
      </c>
      <c r="E13245" s="6" t="s">
        <v>134</v>
      </c>
      <c r="F13245" s="6" t="s">
        <v>133</v>
      </c>
      <c r="G13245">
        <v>20260723</v>
      </c>
    </row>
    <row r="13246" spans="1:7" x14ac:dyDescent="0.2">
      <c r="A13246" s="6" t="s">
        <v>211</v>
      </c>
      <c r="B13246" s="6" t="s">
        <v>192</v>
      </c>
      <c r="C13246" s="6" t="s">
        <v>166</v>
      </c>
      <c r="D13246">
        <v>2049.5778829999999</v>
      </c>
      <c r="E13246" s="6" t="s">
        <v>136</v>
      </c>
      <c r="F13246" s="6" t="s">
        <v>135</v>
      </c>
      <c r="G13246">
        <v>20260723</v>
      </c>
    </row>
    <row r="13247" spans="1:7" x14ac:dyDescent="0.2">
      <c r="A13247" s="6" t="s">
        <v>211</v>
      </c>
      <c r="B13247" s="6" t="s">
        <v>192</v>
      </c>
      <c r="C13247" s="6" t="s">
        <v>166</v>
      </c>
      <c r="D13247">
        <v>307.23973899999999</v>
      </c>
      <c r="E13247" s="6" t="s">
        <v>138</v>
      </c>
      <c r="F13247" s="6" t="s">
        <v>137</v>
      </c>
      <c r="G13247">
        <v>20260723</v>
      </c>
    </row>
    <row r="13248" spans="1:7" x14ac:dyDescent="0.2">
      <c r="A13248" s="6" t="s">
        <v>211</v>
      </c>
      <c r="B13248" s="6" t="s">
        <v>192</v>
      </c>
      <c r="C13248" s="6" t="s">
        <v>166</v>
      </c>
      <c r="D13248">
        <v>4745.5710159999999</v>
      </c>
      <c r="E13248" s="6" t="s">
        <v>140</v>
      </c>
      <c r="F13248" s="6" t="s">
        <v>139</v>
      </c>
      <c r="G13248">
        <v>20260723</v>
      </c>
    </row>
    <row r="13249" spans="1:7" x14ac:dyDescent="0.2">
      <c r="A13249" s="6" t="s">
        <v>211</v>
      </c>
      <c r="B13249" s="6" t="s">
        <v>192</v>
      </c>
      <c r="C13249" s="6" t="s">
        <v>166</v>
      </c>
      <c r="D13249">
        <v>17888.446048000002</v>
      </c>
      <c r="E13249" s="6" t="s">
        <v>142</v>
      </c>
      <c r="F13249" s="6" t="s">
        <v>141</v>
      </c>
      <c r="G13249">
        <v>20260723</v>
      </c>
    </row>
    <row r="13250" spans="1:7" x14ac:dyDescent="0.2">
      <c r="A13250" s="6" t="s">
        <v>211</v>
      </c>
      <c r="B13250" s="6" t="s">
        <v>192</v>
      </c>
      <c r="C13250" s="6" t="s">
        <v>166</v>
      </c>
      <c r="D13250">
        <v>1597.78242</v>
      </c>
      <c r="E13250" s="6" t="s">
        <v>52</v>
      </c>
      <c r="F13250" s="6" t="s">
        <v>143</v>
      </c>
      <c r="G13250">
        <v>20260723</v>
      </c>
    </row>
    <row r="13251" spans="1:7" x14ac:dyDescent="0.2">
      <c r="A13251" s="6" t="s">
        <v>211</v>
      </c>
      <c r="B13251" s="6" t="s">
        <v>192</v>
      </c>
      <c r="C13251" s="6" t="s">
        <v>166</v>
      </c>
      <c r="D13251">
        <v>99.914647000000002</v>
      </c>
      <c r="E13251" s="6" t="s">
        <v>145</v>
      </c>
      <c r="F13251" s="6" t="s">
        <v>144</v>
      </c>
      <c r="G13251">
        <v>20260723</v>
      </c>
    </row>
    <row r="13252" spans="1:7" x14ac:dyDescent="0.2">
      <c r="A13252" s="6" t="s">
        <v>211</v>
      </c>
      <c r="B13252" s="6" t="s">
        <v>192</v>
      </c>
      <c r="C13252" s="6" t="s">
        <v>166</v>
      </c>
      <c r="D13252">
        <v>10860.360266</v>
      </c>
      <c r="E13252" s="6" t="s">
        <v>147</v>
      </c>
      <c r="F13252" s="6" t="s">
        <v>146</v>
      </c>
      <c r="G13252">
        <v>20260723</v>
      </c>
    </row>
    <row r="13253" spans="1:7" x14ac:dyDescent="0.2">
      <c r="A13253" s="6" t="s">
        <v>211</v>
      </c>
      <c r="B13253" s="6" t="s">
        <v>192</v>
      </c>
      <c r="C13253" s="6" t="s">
        <v>166</v>
      </c>
      <c r="D13253">
        <v>5481.1122999999998</v>
      </c>
      <c r="E13253" s="6" t="s">
        <v>149</v>
      </c>
      <c r="F13253" s="6" t="s">
        <v>148</v>
      </c>
      <c r="G13253">
        <v>20260723</v>
      </c>
    </row>
    <row r="13254" spans="1:7" x14ac:dyDescent="0.2">
      <c r="A13254" s="6" t="s">
        <v>211</v>
      </c>
      <c r="B13254" s="6" t="s">
        <v>192</v>
      </c>
      <c r="C13254" s="6" t="s">
        <v>166</v>
      </c>
      <c r="D13254">
        <v>1053.09212</v>
      </c>
      <c r="E13254" s="6" t="s">
        <v>151</v>
      </c>
      <c r="F13254" s="6" t="s">
        <v>150</v>
      </c>
      <c r="G13254">
        <v>20260723</v>
      </c>
    </row>
    <row r="13255" spans="1:7" x14ac:dyDescent="0.2">
      <c r="A13255" s="6" t="s">
        <v>211</v>
      </c>
      <c r="B13255" s="6" t="s">
        <v>192</v>
      </c>
      <c r="C13255" s="6" t="s">
        <v>166</v>
      </c>
      <c r="D13255">
        <v>5504.1771639999997</v>
      </c>
      <c r="E13255" s="6" t="s">
        <v>153</v>
      </c>
      <c r="F13255" s="6" t="s">
        <v>152</v>
      </c>
      <c r="G13255">
        <v>20260723</v>
      </c>
    </row>
    <row r="13256" spans="1:7" x14ac:dyDescent="0.2">
      <c r="A13256" s="6" t="s">
        <v>211</v>
      </c>
      <c r="B13256" s="6" t="s">
        <v>192</v>
      </c>
      <c r="C13256" s="6" t="s">
        <v>166</v>
      </c>
      <c r="D13256">
        <v>17097.045585</v>
      </c>
      <c r="E13256" s="6" t="s">
        <v>155</v>
      </c>
      <c r="F13256" s="6" t="s">
        <v>154</v>
      </c>
      <c r="G13256">
        <v>20260723</v>
      </c>
    </row>
    <row r="13257" spans="1:7" x14ac:dyDescent="0.2">
      <c r="A13257" s="6" t="s">
        <v>211</v>
      </c>
      <c r="B13257" s="6" t="s">
        <v>192</v>
      </c>
      <c r="C13257" s="6" t="s">
        <v>166</v>
      </c>
      <c r="D13257">
        <v>209.66637499999999</v>
      </c>
      <c r="E13257" s="6" t="s">
        <v>157</v>
      </c>
      <c r="F13257" s="6" t="s">
        <v>156</v>
      </c>
      <c r="G13257">
        <v>20260723</v>
      </c>
    </row>
    <row r="13258" spans="1:7" x14ac:dyDescent="0.2">
      <c r="A13258" s="6" t="s">
        <v>211</v>
      </c>
      <c r="B13258" s="6" t="s">
        <v>192</v>
      </c>
      <c r="C13258" s="6" t="s">
        <v>166</v>
      </c>
      <c r="D13258">
        <v>16887.379210999999</v>
      </c>
      <c r="E13258" s="6" t="s">
        <v>159</v>
      </c>
      <c r="F13258" s="6" t="s">
        <v>158</v>
      </c>
      <c r="G13258">
        <v>20260723</v>
      </c>
    </row>
    <row r="13259" spans="1:7" x14ac:dyDescent="0.2">
      <c r="A13259" s="6" t="s">
        <v>211</v>
      </c>
      <c r="B13259" s="6" t="s">
        <v>192</v>
      </c>
      <c r="C13259" s="6" t="s">
        <v>166</v>
      </c>
      <c r="D13259">
        <v>4845.6974689999997</v>
      </c>
      <c r="E13259" s="6" t="s">
        <v>161</v>
      </c>
      <c r="F13259" s="6" t="s">
        <v>160</v>
      </c>
      <c r="G13259">
        <v>20260723</v>
      </c>
    </row>
    <row r="13260" spans="1:7" x14ac:dyDescent="0.2">
      <c r="A13260" s="6" t="s">
        <v>211</v>
      </c>
      <c r="B13260" s="6" t="s">
        <v>192</v>
      </c>
      <c r="C13260" s="6" t="s">
        <v>166</v>
      </c>
      <c r="D13260">
        <v>839792.766374</v>
      </c>
      <c r="E13260" s="6" t="s">
        <v>163</v>
      </c>
      <c r="F13260" s="6" t="s">
        <v>162</v>
      </c>
      <c r="G13260">
        <v>20260723</v>
      </c>
    </row>
    <row r="13261" spans="1:7" x14ac:dyDescent="0.2">
      <c r="A13261" s="6" t="s">
        <v>211</v>
      </c>
      <c r="B13261" s="6" t="s">
        <v>192</v>
      </c>
      <c r="C13261" s="6" t="s">
        <v>166</v>
      </c>
      <c r="D13261">
        <v>132109.417059</v>
      </c>
      <c r="E13261" s="6" t="s">
        <v>165</v>
      </c>
      <c r="F13261" s="6" t="s">
        <v>164</v>
      </c>
      <c r="G13261">
        <v>20260723</v>
      </c>
    </row>
    <row r="13262" spans="1:7" x14ac:dyDescent="0.2">
      <c r="A13262" s="6" t="s">
        <v>211</v>
      </c>
      <c r="B13262" s="6" t="s">
        <v>193</v>
      </c>
      <c r="C13262" s="6" t="s">
        <v>166</v>
      </c>
      <c r="E13262" s="6" t="s">
        <v>12</v>
      </c>
      <c r="F13262" s="6" t="s">
        <v>11</v>
      </c>
      <c r="G13262">
        <v>20260723</v>
      </c>
    </row>
    <row r="13263" spans="1:7" x14ac:dyDescent="0.2">
      <c r="A13263" s="6" t="s">
        <v>211</v>
      </c>
      <c r="B13263" s="6" t="s">
        <v>193</v>
      </c>
      <c r="C13263" s="6" t="s">
        <v>166</v>
      </c>
      <c r="E13263" s="6" t="s">
        <v>16</v>
      </c>
      <c r="F13263" s="6" t="s">
        <v>15</v>
      </c>
      <c r="G13263">
        <v>20260723</v>
      </c>
    </row>
    <row r="13264" spans="1:7" x14ac:dyDescent="0.2">
      <c r="A13264" s="6" t="s">
        <v>211</v>
      </c>
      <c r="B13264" s="6" t="s">
        <v>193</v>
      </c>
      <c r="C13264" s="6" t="s">
        <v>166</v>
      </c>
      <c r="E13264" s="6" t="s">
        <v>18</v>
      </c>
      <c r="F13264" s="6" t="s">
        <v>17</v>
      </c>
      <c r="G13264">
        <v>20260723</v>
      </c>
    </row>
    <row r="13265" spans="1:7" x14ac:dyDescent="0.2">
      <c r="A13265" s="6" t="s">
        <v>211</v>
      </c>
      <c r="B13265" s="6" t="s">
        <v>193</v>
      </c>
      <c r="C13265" s="6" t="s">
        <v>166</v>
      </c>
      <c r="D13265">
        <v>0</v>
      </c>
      <c r="E13265" s="6" t="s">
        <v>20</v>
      </c>
      <c r="F13265" s="6" t="s">
        <v>19</v>
      </c>
      <c r="G13265">
        <v>20260723</v>
      </c>
    </row>
    <row r="13266" spans="1:7" x14ac:dyDescent="0.2">
      <c r="A13266" s="6" t="s">
        <v>211</v>
      </c>
      <c r="B13266" s="6" t="s">
        <v>193</v>
      </c>
      <c r="C13266" s="6" t="s">
        <v>166</v>
      </c>
      <c r="D13266">
        <v>5316.2991689999999</v>
      </c>
      <c r="E13266" s="6" t="s">
        <v>22</v>
      </c>
      <c r="F13266" s="6" t="s">
        <v>21</v>
      </c>
      <c r="G13266">
        <v>20260723</v>
      </c>
    </row>
    <row r="13267" spans="1:7" x14ac:dyDescent="0.2">
      <c r="A13267" s="6" t="s">
        <v>211</v>
      </c>
      <c r="B13267" s="6" t="s">
        <v>193</v>
      </c>
      <c r="C13267" s="6" t="s">
        <v>166</v>
      </c>
      <c r="D13267">
        <v>10.501414</v>
      </c>
      <c r="E13267" s="6" t="s">
        <v>24</v>
      </c>
      <c r="F13267" s="6" t="s">
        <v>23</v>
      </c>
      <c r="G13267">
        <v>20260723</v>
      </c>
    </row>
    <row r="13268" spans="1:7" x14ac:dyDescent="0.2">
      <c r="A13268" s="6" t="s">
        <v>211</v>
      </c>
      <c r="B13268" s="6" t="s">
        <v>193</v>
      </c>
      <c r="C13268" s="6" t="s">
        <v>166</v>
      </c>
      <c r="D13268">
        <v>2351.278405</v>
      </c>
      <c r="E13268" s="6" t="s">
        <v>26</v>
      </c>
      <c r="F13268" s="6" t="s">
        <v>25</v>
      </c>
      <c r="G13268">
        <v>20260723</v>
      </c>
    </row>
    <row r="13269" spans="1:7" x14ac:dyDescent="0.2">
      <c r="A13269" s="6" t="s">
        <v>211</v>
      </c>
      <c r="B13269" s="6" t="s">
        <v>193</v>
      </c>
      <c r="C13269" s="6" t="s">
        <v>166</v>
      </c>
      <c r="D13269">
        <v>701790.18835800001</v>
      </c>
      <c r="E13269" s="6" t="s">
        <v>28</v>
      </c>
      <c r="F13269" s="6" t="s">
        <v>27</v>
      </c>
      <c r="G13269">
        <v>20260723</v>
      </c>
    </row>
    <row r="13270" spans="1:7" x14ac:dyDescent="0.2">
      <c r="A13270" s="6" t="s">
        <v>211</v>
      </c>
      <c r="B13270" s="6" t="s">
        <v>193</v>
      </c>
      <c r="C13270" s="6" t="s">
        <v>166</v>
      </c>
      <c r="D13270">
        <v>3919.5989909999998</v>
      </c>
      <c r="E13270" s="6" t="s">
        <v>30</v>
      </c>
      <c r="F13270" s="6" t="s">
        <v>29</v>
      </c>
      <c r="G13270">
        <v>20260723</v>
      </c>
    </row>
    <row r="13271" spans="1:7" x14ac:dyDescent="0.2">
      <c r="A13271" s="6" t="s">
        <v>211</v>
      </c>
      <c r="B13271" s="6" t="s">
        <v>193</v>
      </c>
      <c r="C13271" s="6" t="s">
        <v>166</v>
      </c>
      <c r="D13271">
        <v>94337.117371</v>
      </c>
      <c r="E13271" s="6" t="s">
        <v>32</v>
      </c>
      <c r="F13271" s="6" t="s">
        <v>31</v>
      </c>
      <c r="G13271">
        <v>20260723</v>
      </c>
    </row>
    <row r="13272" spans="1:7" x14ac:dyDescent="0.2">
      <c r="A13272" s="6" t="s">
        <v>211</v>
      </c>
      <c r="B13272" s="6" t="s">
        <v>193</v>
      </c>
      <c r="C13272" s="6" t="s">
        <v>166</v>
      </c>
      <c r="D13272">
        <v>13532.367117</v>
      </c>
      <c r="E13272" s="6" t="s">
        <v>34</v>
      </c>
      <c r="F13272" s="6" t="s">
        <v>33</v>
      </c>
      <c r="G13272">
        <v>20260723</v>
      </c>
    </row>
    <row r="13273" spans="1:7" x14ac:dyDescent="0.2">
      <c r="A13273" s="6" t="s">
        <v>211</v>
      </c>
      <c r="B13273" s="6" t="s">
        <v>193</v>
      </c>
      <c r="C13273" s="6" t="s">
        <v>166</v>
      </c>
      <c r="D13273">
        <v>7862.1048510000001</v>
      </c>
      <c r="E13273" s="6" t="s">
        <v>36</v>
      </c>
      <c r="F13273" s="6" t="s">
        <v>35</v>
      </c>
      <c r="G13273">
        <v>20260723</v>
      </c>
    </row>
    <row r="13274" spans="1:7" x14ac:dyDescent="0.2">
      <c r="A13274" s="6" t="s">
        <v>211</v>
      </c>
      <c r="B13274" s="6" t="s">
        <v>193</v>
      </c>
      <c r="C13274" s="6" t="s">
        <v>166</v>
      </c>
      <c r="D13274">
        <v>5670.2622650000003</v>
      </c>
      <c r="E13274" s="6" t="s">
        <v>38</v>
      </c>
      <c r="F13274" s="6" t="s">
        <v>37</v>
      </c>
      <c r="G13274">
        <v>20260723</v>
      </c>
    </row>
    <row r="13275" spans="1:7" x14ac:dyDescent="0.2">
      <c r="A13275" s="6" t="s">
        <v>211</v>
      </c>
      <c r="B13275" s="6" t="s">
        <v>193</v>
      </c>
      <c r="C13275" s="6" t="s">
        <v>166</v>
      </c>
      <c r="D13275">
        <v>486561.58381099999</v>
      </c>
      <c r="E13275" s="6" t="s">
        <v>40</v>
      </c>
      <c r="F13275" s="6" t="s">
        <v>39</v>
      </c>
      <c r="G13275">
        <v>20260723</v>
      </c>
    </row>
    <row r="13276" spans="1:7" x14ac:dyDescent="0.2">
      <c r="A13276" s="6" t="s">
        <v>211</v>
      </c>
      <c r="B13276" s="6" t="s">
        <v>193</v>
      </c>
      <c r="C13276" s="6" t="s">
        <v>166</v>
      </c>
      <c r="D13276">
        <v>338828.997676</v>
      </c>
      <c r="E13276" s="6" t="s">
        <v>42</v>
      </c>
      <c r="F13276" s="6" t="s">
        <v>41</v>
      </c>
      <c r="G13276">
        <v>20260723</v>
      </c>
    </row>
    <row r="13277" spans="1:7" x14ac:dyDescent="0.2">
      <c r="A13277" s="6" t="s">
        <v>211</v>
      </c>
      <c r="B13277" s="6" t="s">
        <v>193</v>
      </c>
      <c r="C13277" s="6" t="s">
        <v>166</v>
      </c>
      <c r="D13277">
        <v>132597.922185</v>
      </c>
      <c r="E13277" s="6" t="s">
        <v>44</v>
      </c>
      <c r="F13277" s="6" t="s">
        <v>43</v>
      </c>
      <c r="G13277">
        <v>20260723</v>
      </c>
    </row>
    <row r="13278" spans="1:7" x14ac:dyDescent="0.2">
      <c r="A13278" s="6" t="s">
        <v>211</v>
      </c>
      <c r="B13278" s="6" t="s">
        <v>193</v>
      </c>
      <c r="C13278" s="6" t="s">
        <v>166</v>
      </c>
      <c r="D13278">
        <v>13474.034516</v>
      </c>
      <c r="E13278" s="6" t="s">
        <v>46</v>
      </c>
      <c r="F13278" s="6" t="s">
        <v>45</v>
      </c>
      <c r="G13278">
        <v>20260723</v>
      </c>
    </row>
    <row r="13279" spans="1:7" x14ac:dyDescent="0.2">
      <c r="A13279" s="6" t="s">
        <v>211</v>
      </c>
      <c r="B13279" s="6" t="s">
        <v>193</v>
      </c>
      <c r="C13279" s="6" t="s">
        <v>166</v>
      </c>
      <c r="D13279">
        <v>1660.6294350000001</v>
      </c>
      <c r="E13279" s="6" t="s">
        <v>48</v>
      </c>
      <c r="F13279" s="6" t="s">
        <v>47</v>
      </c>
      <c r="G13279">
        <v>20260723</v>
      </c>
    </row>
    <row r="13280" spans="1:7" x14ac:dyDescent="0.2">
      <c r="A13280" s="6" t="s">
        <v>211</v>
      </c>
      <c r="B13280" s="6" t="s">
        <v>193</v>
      </c>
      <c r="C13280" s="6" t="s">
        <v>166</v>
      </c>
      <c r="D13280">
        <v>102755.04124200001</v>
      </c>
      <c r="E13280" s="6" t="s">
        <v>50</v>
      </c>
      <c r="F13280" s="6" t="s">
        <v>49</v>
      </c>
      <c r="G13280">
        <v>20260723</v>
      </c>
    </row>
    <row r="13281" spans="1:7" x14ac:dyDescent="0.2">
      <c r="A13281" s="6" t="s">
        <v>211</v>
      </c>
      <c r="B13281" s="6" t="s">
        <v>193</v>
      </c>
      <c r="C13281" s="6" t="s">
        <v>166</v>
      </c>
      <c r="D13281">
        <v>222.56769299999999</v>
      </c>
      <c r="E13281" s="6" t="s">
        <v>52</v>
      </c>
      <c r="F13281" s="6" t="s">
        <v>51</v>
      </c>
      <c r="G13281">
        <v>20260723</v>
      </c>
    </row>
    <row r="13282" spans="1:7" x14ac:dyDescent="0.2">
      <c r="A13282" s="6" t="s">
        <v>211</v>
      </c>
      <c r="B13282" s="6" t="s">
        <v>193</v>
      </c>
      <c r="C13282" s="6" t="s">
        <v>166</v>
      </c>
      <c r="D13282">
        <v>461.572337</v>
      </c>
      <c r="E13282" s="6" t="s">
        <v>54</v>
      </c>
      <c r="F13282" s="6" t="s">
        <v>53</v>
      </c>
      <c r="G13282">
        <v>20260723</v>
      </c>
    </row>
    <row r="13283" spans="1:7" x14ac:dyDescent="0.2">
      <c r="A13283" s="6" t="s">
        <v>211</v>
      </c>
      <c r="B13283" s="6" t="s">
        <v>193</v>
      </c>
      <c r="C13283" s="6" t="s">
        <v>166</v>
      </c>
      <c r="D13283">
        <v>0.33979799999999999</v>
      </c>
      <c r="E13283" s="6" t="s">
        <v>56</v>
      </c>
      <c r="F13283" s="6" t="s">
        <v>55</v>
      </c>
      <c r="G13283">
        <v>20260723</v>
      </c>
    </row>
    <row r="13284" spans="1:7" x14ac:dyDescent="0.2">
      <c r="A13284" s="6" t="s">
        <v>211</v>
      </c>
      <c r="B13284" s="6" t="s">
        <v>193</v>
      </c>
      <c r="C13284" s="6" t="s">
        <v>166</v>
      </c>
      <c r="D13284">
        <v>260464.112796</v>
      </c>
      <c r="E13284" s="6" t="s">
        <v>58</v>
      </c>
      <c r="F13284" s="6" t="s">
        <v>57</v>
      </c>
      <c r="G13284">
        <v>20260723</v>
      </c>
    </row>
    <row r="13285" spans="1:7" x14ac:dyDescent="0.2">
      <c r="A13285" s="6" t="s">
        <v>211</v>
      </c>
      <c r="B13285" s="6" t="s">
        <v>193</v>
      </c>
      <c r="C13285" s="6" t="s">
        <v>166</v>
      </c>
      <c r="D13285">
        <v>7579.4898009999997</v>
      </c>
      <c r="E13285" s="6" t="s">
        <v>60</v>
      </c>
      <c r="F13285" s="6" t="s">
        <v>59</v>
      </c>
      <c r="G13285">
        <v>20260723</v>
      </c>
    </row>
    <row r="13286" spans="1:7" x14ac:dyDescent="0.2">
      <c r="A13286" s="6" t="s">
        <v>211</v>
      </c>
      <c r="B13286" s="6" t="s">
        <v>193</v>
      </c>
      <c r="C13286" s="6" t="s">
        <v>166</v>
      </c>
      <c r="D13286">
        <v>789.18092300000001</v>
      </c>
      <c r="E13286" s="6" t="s">
        <v>62</v>
      </c>
      <c r="F13286" s="6" t="s">
        <v>61</v>
      </c>
      <c r="G13286">
        <v>20260723</v>
      </c>
    </row>
    <row r="13287" spans="1:7" x14ac:dyDescent="0.2">
      <c r="A13287" s="6" t="s">
        <v>211</v>
      </c>
      <c r="B13287" s="6" t="s">
        <v>193</v>
      </c>
      <c r="C13287" s="6" t="s">
        <v>166</v>
      </c>
      <c r="D13287">
        <v>896.32068000000004</v>
      </c>
      <c r="E13287" s="6" t="s">
        <v>64</v>
      </c>
      <c r="F13287" s="6" t="s">
        <v>63</v>
      </c>
      <c r="G13287">
        <v>20260723</v>
      </c>
    </row>
    <row r="13288" spans="1:7" x14ac:dyDescent="0.2">
      <c r="A13288" s="6" t="s">
        <v>211</v>
      </c>
      <c r="B13288" s="6" t="s">
        <v>193</v>
      </c>
      <c r="C13288" s="6" t="s">
        <v>166</v>
      </c>
      <c r="D13288">
        <v>5893.9881990000003</v>
      </c>
      <c r="E13288" s="6" t="s">
        <v>66</v>
      </c>
      <c r="F13288" s="6" t="s">
        <v>65</v>
      </c>
      <c r="G13288">
        <v>20260723</v>
      </c>
    </row>
    <row r="13289" spans="1:7" x14ac:dyDescent="0.2">
      <c r="A13289" s="6" t="s">
        <v>211</v>
      </c>
      <c r="B13289" s="6" t="s">
        <v>193</v>
      </c>
      <c r="C13289" s="6" t="s">
        <v>166</v>
      </c>
      <c r="D13289">
        <v>14170.975161</v>
      </c>
      <c r="E13289" s="6" t="s">
        <v>68</v>
      </c>
      <c r="F13289" s="6" t="s">
        <v>67</v>
      </c>
      <c r="G13289">
        <v>20260723</v>
      </c>
    </row>
    <row r="13290" spans="1:7" x14ac:dyDescent="0.2">
      <c r="A13290" s="6" t="s">
        <v>211</v>
      </c>
      <c r="B13290" s="6" t="s">
        <v>193</v>
      </c>
      <c r="C13290" s="6" t="s">
        <v>166</v>
      </c>
      <c r="D13290">
        <v>12067.251252</v>
      </c>
      <c r="E13290" s="6" t="s">
        <v>70</v>
      </c>
      <c r="F13290" s="6" t="s">
        <v>69</v>
      </c>
      <c r="G13290">
        <v>20260723</v>
      </c>
    </row>
    <row r="13291" spans="1:7" x14ac:dyDescent="0.2">
      <c r="A13291" s="6" t="s">
        <v>211</v>
      </c>
      <c r="B13291" s="6" t="s">
        <v>193</v>
      </c>
      <c r="C13291" s="6" t="s">
        <v>166</v>
      </c>
      <c r="D13291">
        <v>11370.559396000001</v>
      </c>
      <c r="E13291" s="6" t="s">
        <v>72</v>
      </c>
      <c r="F13291" s="6" t="s">
        <v>71</v>
      </c>
      <c r="G13291">
        <v>20260723</v>
      </c>
    </row>
    <row r="13292" spans="1:7" x14ac:dyDescent="0.2">
      <c r="A13292" s="6" t="s">
        <v>211</v>
      </c>
      <c r="B13292" s="6" t="s">
        <v>193</v>
      </c>
      <c r="C13292" s="6" t="s">
        <v>166</v>
      </c>
      <c r="D13292">
        <v>696.69185600000003</v>
      </c>
      <c r="E13292" s="6" t="s">
        <v>74</v>
      </c>
      <c r="F13292" s="6" t="s">
        <v>73</v>
      </c>
      <c r="G13292">
        <v>20260723</v>
      </c>
    </row>
    <row r="13293" spans="1:7" x14ac:dyDescent="0.2">
      <c r="A13293" s="6" t="s">
        <v>211</v>
      </c>
      <c r="B13293" s="6" t="s">
        <v>193</v>
      </c>
      <c r="C13293" s="6" t="s">
        <v>166</v>
      </c>
      <c r="D13293">
        <v>2082.1660710000001</v>
      </c>
      <c r="E13293" s="6" t="s">
        <v>76</v>
      </c>
      <c r="F13293" s="6" t="s">
        <v>75</v>
      </c>
      <c r="G13293">
        <v>20260723</v>
      </c>
    </row>
    <row r="13294" spans="1:7" x14ac:dyDescent="0.2">
      <c r="A13294" s="6" t="s">
        <v>211</v>
      </c>
      <c r="B13294" s="6" t="s">
        <v>193</v>
      </c>
      <c r="C13294" s="6" t="s">
        <v>166</v>
      </c>
      <c r="D13294">
        <v>292.81170200000003</v>
      </c>
      <c r="E13294" s="6" t="s">
        <v>78</v>
      </c>
      <c r="F13294" s="6" t="s">
        <v>77</v>
      </c>
      <c r="G13294">
        <v>20260723</v>
      </c>
    </row>
    <row r="13295" spans="1:7" x14ac:dyDescent="0.2">
      <c r="A13295" s="6" t="s">
        <v>211</v>
      </c>
      <c r="B13295" s="6" t="s">
        <v>193</v>
      </c>
      <c r="C13295" s="6" t="s">
        <v>166</v>
      </c>
      <c r="D13295">
        <v>1789.3543689999999</v>
      </c>
      <c r="E13295" s="6" t="s">
        <v>80</v>
      </c>
      <c r="F13295" s="6" t="s">
        <v>79</v>
      </c>
      <c r="G13295">
        <v>20260723</v>
      </c>
    </row>
    <row r="13296" spans="1:7" x14ac:dyDescent="0.2">
      <c r="A13296" s="6" t="s">
        <v>211</v>
      </c>
      <c r="B13296" s="6" t="s">
        <v>193</v>
      </c>
      <c r="C13296" s="6" t="s">
        <v>166</v>
      </c>
      <c r="D13296">
        <v>21.557836999999999</v>
      </c>
      <c r="E13296" s="6" t="s">
        <v>82</v>
      </c>
      <c r="F13296" s="6" t="s">
        <v>81</v>
      </c>
      <c r="G13296">
        <v>20260723</v>
      </c>
    </row>
    <row r="13297" spans="1:7" x14ac:dyDescent="0.2">
      <c r="A13297" s="6" t="s">
        <v>211</v>
      </c>
      <c r="B13297" s="6" t="s">
        <v>193</v>
      </c>
      <c r="C13297" s="6" t="s">
        <v>166</v>
      </c>
      <c r="D13297">
        <v>6658.6043209999998</v>
      </c>
      <c r="E13297" s="6" t="s">
        <v>84</v>
      </c>
      <c r="F13297" s="6" t="s">
        <v>83</v>
      </c>
      <c r="G13297">
        <v>20260723</v>
      </c>
    </row>
    <row r="13298" spans="1:7" x14ac:dyDescent="0.2">
      <c r="A13298" s="6" t="s">
        <v>211</v>
      </c>
      <c r="B13298" s="6" t="s">
        <v>193</v>
      </c>
      <c r="C13298" s="6" t="s">
        <v>166</v>
      </c>
      <c r="D13298">
        <v>9389.239759</v>
      </c>
      <c r="E13298" s="6" t="s">
        <v>86</v>
      </c>
      <c r="F13298" s="6" t="s">
        <v>85</v>
      </c>
      <c r="G13298">
        <v>20260723</v>
      </c>
    </row>
    <row r="13299" spans="1:7" x14ac:dyDescent="0.2">
      <c r="A13299" s="6" t="s">
        <v>211</v>
      </c>
      <c r="B13299" s="6" t="s">
        <v>193</v>
      </c>
      <c r="C13299" s="6" t="s">
        <v>166</v>
      </c>
      <c r="D13299">
        <v>2018.4981580000001</v>
      </c>
      <c r="E13299" s="6" t="s">
        <v>88</v>
      </c>
      <c r="F13299" s="6" t="s">
        <v>87</v>
      </c>
      <c r="G13299">
        <v>20260723</v>
      </c>
    </row>
    <row r="13300" spans="1:7" x14ac:dyDescent="0.2">
      <c r="A13300" s="6" t="s">
        <v>211</v>
      </c>
      <c r="B13300" s="6" t="s">
        <v>193</v>
      </c>
      <c r="C13300" s="6" t="s">
        <v>166</v>
      </c>
      <c r="D13300">
        <v>17384.599738000001</v>
      </c>
      <c r="E13300" s="6" t="s">
        <v>90</v>
      </c>
      <c r="F13300" s="6" t="s">
        <v>89</v>
      </c>
      <c r="G13300">
        <v>20260723</v>
      </c>
    </row>
    <row r="13301" spans="1:7" x14ac:dyDescent="0.2">
      <c r="A13301" s="6" t="s">
        <v>211</v>
      </c>
      <c r="B13301" s="6" t="s">
        <v>193</v>
      </c>
      <c r="C13301" s="6" t="s">
        <v>166</v>
      </c>
      <c r="D13301">
        <v>335.13549</v>
      </c>
      <c r="E13301" s="6" t="s">
        <v>92</v>
      </c>
      <c r="F13301" s="6" t="s">
        <v>91</v>
      </c>
      <c r="G13301">
        <v>20260723</v>
      </c>
    </row>
    <row r="13302" spans="1:7" x14ac:dyDescent="0.2">
      <c r="A13302" s="6" t="s">
        <v>211</v>
      </c>
      <c r="B13302" s="6" t="s">
        <v>193</v>
      </c>
      <c r="C13302" s="6" t="s">
        <v>166</v>
      </c>
      <c r="D13302">
        <v>0</v>
      </c>
      <c r="E13302" s="6" t="s">
        <v>94</v>
      </c>
      <c r="F13302" s="6" t="s">
        <v>93</v>
      </c>
      <c r="G13302">
        <v>20260723</v>
      </c>
    </row>
    <row r="13303" spans="1:7" x14ac:dyDescent="0.2">
      <c r="A13303" s="6" t="s">
        <v>211</v>
      </c>
      <c r="B13303" s="6" t="s">
        <v>193</v>
      </c>
      <c r="C13303" s="6" t="s">
        <v>166</v>
      </c>
      <c r="D13303">
        <v>11772.008725</v>
      </c>
      <c r="E13303" s="6" t="s">
        <v>96</v>
      </c>
      <c r="F13303" s="6" t="s">
        <v>95</v>
      </c>
      <c r="G13303">
        <v>20260723</v>
      </c>
    </row>
    <row r="13304" spans="1:7" x14ac:dyDescent="0.2">
      <c r="A13304" s="6" t="s">
        <v>211</v>
      </c>
      <c r="B13304" s="6" t="s">
        <v>193</v>
      </c>
      <c r="C13304" s="6" t="s">
        <v>166</v>
      </c>
      <c r="D13304">
        <v>11014.342488</v>
      </c>
      <c r="E13304" s="6" t="s">
        <v>98</v>
      </c>
      <c r="F13304" s="6" t="s">
        <v>97</v>
      </c>
      <c r="G13304">
        <v>20260723</v>
      </c>
    </row>
    <row r="13305" spans="1:7" x14ac:dyDescent="0.2">
      <c r="A13305" s="6" t="s">
        <v>211</v>
      </c>
      <c r="B13305" s="6" t="s">
        <v>193</v>
      </c>
      <c r="C13305" s="6" t="s">
        <v>166</v>
      </c>
      <c r="D13305">
        <v>1050255.273783</v>
      </c>
      <c r="E13305" s="6" t="s">
        <v>100</v>
      </c>
      <c r="F13305" s="6" t="s">
        <v>99</v>
      </c>
      <c r="G13305">
        <v>20260723</v>
      </c>
    </row>
    <row r="13306" spans="1:7" x14ac:dyDescent="0.2">
      <c r="A13306" s="6" t="s">
        <v>211</v>
      </c>
      <c r="B13306" s="6" t="s">
        <v>193</v>
      </c>
      <c r="C13306" s="6" t="s">
        <v>166</v>
      </c>
      <c r="E13306" s="6" t="s">
        <v>102</v>
      </c>
      <c r="F13306" s="6" t="s">
        <v>101</v>
      </c>
      <c r="G13306">
        <v>20260723</v>
      </c>
    </row>
    <row r="13307" spans="1:7" x14ac:dyDescent="0.2">
      <c r="A13307" s="6" t="s">
        <v>211</v>
      </c>
      <c r="B13307" s="6" t="s">
        <v>193</v>
      </c>
      <c r="C13307" s="6" t="s">
        <v>166</v>
      </c>
      <c r="D13307">
        <v>59851.607900000003</v>
      </c>
      <c r="E13307" s="6" t="s">
        <v>167</v>
      </c>
      <c r="F13307" s="6" t="s">
        <v>103</v>
      </c>
      <c r="G13307">
        <v>20260723</v>
      </c>
    </row>
    <row r="13308" spans="1:7" x14ac:dyDescent="0.2">
      <c r="A13308" s="6" t="s">
        <v>211</v>
      </c>
      <c r="B13308" s="6" t="s">
        <v>193</v>
      </c>
      <c r="C13308" s="6" t="s">
        <v>166</v>
      </c>
      <c r="D13308">
        <v>54157.870286999998</v>
      </c>
      <c r="E13308" s="6" t="s">
        <v>168</v>
      </c>
      <c r="F13308" s="6" t="s">
        <v>104</v>
      </c>
      <c r="G13308">
        <v>20260723</v>
      </c>
    </row>
    <row r="13309" spans="1:7" x14ac:dyDescent="0.2">
      <c r="A13309" s="6" t="s">
        <v>211</v>
      </c>
      <c r="B13309" s="6" t="s">
        <v>193</v>
      </c>
      <c r="C13309" s="6" t="s">
        <v>166</v>
      </c>
      <c r="D13309">
        <v>0</v>
      </c>
      <c r="E13309" s="6" t="s">
        <v>106</v>
      </c>
      <c r="F13309" s="6" t="s">
        <v>105</v>
      </c>
      <c r="G13309">
        <v>20260723</v>
      </c>
    </row>
    <row r="13310" spans="1:7" x14ac:dyDescent="0.2">
      <c r="A13310" s="6" t="s">
        <v>211</v>
      </c>
      <c r="B13310" s="6" t="s">
        <v>193</v>
      </c>
      <c r="C13310" s="6" t="s">
        <v>166</v>
      </c>
      <c r="D13310">
        <v>52370.523078999999</v>
      </c>
      <c r="E13310" s="6" t="s">
        <v>108</v>
      </c>
      <c r="F13310" s="6" t="s">
        <v>107</v>
      </c>
      <c r="G13310">
        <v>20260723</v>
      </c>
    </row>
    <row r="13311" spans="1:7" x14ac:dyDescent="0.2">
      <c r="A13311" s="6" t="s">
        <v>211</v>
      </c>
      <c r="B13311" s="6" t="s">
        <v>193</v>
      </c>
      <c r="C13311" s="6" t="s">
        <v>166</v>
      </c>
      <c r="D13311">
        <v>1787.3472079999999</v>
      </c>
      <c r="E13311" s="6" t="s">
        <v>110</v>
      </c>
      <c r="F13311" s="6" t="s">
        <v>109</v>
      </c>
      <c r="G13311">
        <v>20260723</v>
      </c>
    </row>
    <row r="13312" spans="1:7" x14ac:dyDescent="0.2">
      <c r="A13312" s="6" t="s">
        <v>211</v>
      </c>
      <c r="B13312" s="6" t="s">
        <v>193</v>
      </c>
      <c r="C13312" s="6" t="s">
        <v>166</v>
      </c>
      <c r="D13312">
        <v>5693.7376130000002</v>
      </c>
      <c r="E13312" s="6" t="s">
        <v>112</v>
      </c>
      <c r="F13312" s="6" t="s">
        <v>111</v>
      </c>
      <c r="G13312">
        <v>20260723</v>
      </c>
    </row>
    <row r="13313" spans="1:7" x14ac:dyDescent="0.2">
      <c r="A13313" s="6" t="s">
        <v>211</v>
      </c>
      <c r="B13313" s="6" t="s">
        <v>193</v>
      </c>
      <c r="C13313" s="6" t="s">
        <v>166</v>
      </c>
      <c r="D13313">
        <v>1.1454340000000001</v>
      </c>
      <c r="E13313" s="6" t="s">
        <v>106</v>
      </c>
      <c r="F13313" s="6" t="s">
        <v>113</v>
      </c>
      <c r="G13313">
        <v>20260723</v>
      </c>
    </row>
    <row r="13314" spans="1:7" x14ac:dyDescent="0.2">
      <c r="A13314" s="6" t="s">
        <v>211</v>
      </c>
      <c r="B13314" s="6" t="s">
        <v>193</v>
      </c>
      <c r="C13314" s="6" t="s">
        <v>166</v>
      </c>
      <c r="D13314">
        <v>5468.1592639999999</v>
      </c>
      <c r="E13314" s="6" t="s">
        <v>108</v>
      </c>
      <c r="F13314" s="6" t="s">
        <v>114</v>
      </c>
      <c r="G13314">
        <v>20260723</v>
      </c>
    </row>
    <row r="13315" spans="1:7" x14ac:dyDescent="0.2">
      <c r="A13315" s="6" t="s">
        <v>211</v>
      </c>
      <c r="B13315" s="6" t="s">
        <v>193</v>
      </c>
      <c r="C13315" s="6" t="s">
        <v>166</v>
      </c>
      <c r="D13315">
        <v>224.43291400000001</v>
      </c>
      <c r="E13315" s="6" t="s">
        <v>110</v>
      </c>
      <c r="F13315" s="6" t="s">
        <v>115</v>
      </c>
      <c r="G13315">
        <v>20260723</v>
      </c>
    </row>
    <row r="13316" spans="1:7" x14ac:dyDescent="0.2">
      <c r="A13316" s="6" t="s">
        <v>211</v>
      </c>
      <c r="B13316" s="6" t="s">
        <v>193</v>
      </c>
      <c r="C13316" s="6" t="s">
        <v>166</v>
      </c>
      <c r="D13316">
        <v>521514.50470799999</v>
      </c>
      <c r="E13316" s="6" t="s">
        <v>117</v>
      </c>
      <c r="F13316" s="6" t="s">
        <v>116</v>
      </c>
      <c r="G13316">
        <v>20260723</v>
      </c>
    </row>
    <row r="13317" spans="1:7" x14ac:dyDescent="0.2">
      <c r="A13317" s="6" t="s">
        <v>211</v>
      </c>
      <c r="B13317" s="6" t="s">
        <v>193</v>
      </c>
      <c r="C13317" s="6" t="s">
        <v>166</v>
      </c>
      <c r="D13317">
        <v>1372.804472</v>
      </c>
      <c r="E13317" s="6" t="s">
        <v>119</v>
      </c>
      <c r="F13317" s="6" t="s">
        <v>118</v>
      </c>
      <c r="G13317">
        <v>20260723</v>
      </c>
    </row>
    <row r="13318" spans="1:7" x14ac:dyDescent="0.2">
      <c r="A13318" s="6" t="s">
        <v>211</v>
      </c>
      <c r="B13318" s="6" t="s">
        <v>193</v>
      </c>
      <c r="C13318" s="6" t="s">
        <v>166</v>
      </c>
      <c r="D13318">
        <v>0</v>
      </c>
      <c r="E13318" s="6" t="s">
        <v>106</v>
      </c>
      <c r="F13318" s="6" t="s">
        <v>120</v>
      </c>
      <c r="G13318">
        <v>20260723</v>
      </c>
    </row>
    <row r="13319" spans="1:7" x14ac:dyDescent="0.2">
      <c r="A13319" s="6" t="s">
        <v>211</v>
      </c>
      <c r="B13319" s="6" t="s">
        <v>193</v>
      </c>
      <c r="C13319" s="6" t="s">
        <v>166</v>
      </c>
      <c r="D13319">
        <v>1304.039878</v>
      </c>
      <c r="E13319" s="6" t="s">
        <v>108</v>
      </c>
      <c r="F13319" s="6" t="s">
        <v>121</v>
      </c>
      <c r="G13319">
        <v>20260723</v>
      </c>
    </row>
    <row r="13320" spans="1:7" x14ac:dyDescent="0.2">
      <c r="A13320" s="6" t="s">
        <v>211</v>
      </c>
      <c r="B13320" s="6" t="s">
        <v>193</v>
      </c>
      <c r="C13320" s="6" t="s">
        <v>166</v>
      </c>
      <c r="D13320">
        <v>68.764595</v>
      </c>
      <c r="E13320" s="6" t="s">
        <v>110</v>
      </c>
      <c r="F13320" s="6" t="s">
        <v>122</v>
      </c>
      <c r="G13320">
        <v>20260723</v>
      </c>
    </row>
    <row r="13321" spans="1:7" x14ac:dyDescent="0.2">
      <c r="A13321" s="6" t="s">
        <v>211</v>
      </c>
      <c r="B13321" s="6" t="s">
        <v>193</v>
      </c>
      <c r="C13321" s="6" t="s">
        <v>166</v>
      </c>
      <c r="D13321">
        <v>520141.700236</v>
      </c>
      <c r="E13321" s="6" t="s">
        <v>169</v>
      </c>
      <c r="F13321" s="6" t="s">
        <v>123</v>
      </c>
      <c r="G13321">
        <v>20260723</v>
      </c>
    </row>
    <row r="13322" spans="1:7" x14ac:dyDescent="0.2">
      <c r="A13322" s="6" t="s">
        <v>211</v>
      </c>
      <c r="B13322" s="6" t="s">
        <v>193</v>
      </c>
      <c r="C13322" s="6" t="s">
        <v>166</v>
      </c>
      <c r="D13322">
        <v>83.705627000000007</v>
      </c>
      <c r="E13322" s="6" t="s">
        <v>106</v>
      </c>
      <c r="F13322" s="6" t="s">
        <v>124</v>
      </c>
      <c r="G13322">
        <v>20260723</v>
      </c>
    </row>
    <row r="13323" spans="1:7" x14ac:dyDescent="0.2">
      <c r="A13323" s="6" t="s">
        <v>211</v>
      </c>
      <c r="B13323" s="6" t="s">
        <v>193</v>
      </c>
      <c r="C13323" s="6" t="s">
        <v>166</v>
      </c>
      <c r="D13323">
        <v>511318.14297500002</v>
      </c>
      <c r="E13323" s="6" t="s">
        <v>108</v>
      </c>
      <c r="F13323" s="6" t="s">
        <v>125</v>
      </c>
      <c r="G13323">
        <v>20260723</v>
      </c>
    </row>
    <row r="13324" spans="1:7" x14ac:dyDescent="0.2">
      <c r="A13324" s="6" t="s">
        <v>211</v>
      </c>
      <c r="B13324" s="6" t="s">
        <v>193</v>
      </c>
      <c r="C13324" s="6" t="s">
        <v>166</v>
      </c>
      <c r="D13324">
        <v>8739.8516350000009</v>
      </c>
      <c r="E13324" s="6" t="s">
        <v>110</v>
      </c>
      <c r="F13324" s="6" t="s">
        <v>126</v>
      </c>
      <c r="G13324">
        <v>20260723</v>
      </c>
    </row>
    <row r="13325" spans="1:7" x14ac:dyDescent="0.2">
      <c r="A13325" s="6" t="s">
        <v>211</v>
      </c>
      <c r="B13325" s="6" t="s">
        <v>193</v>
      </c>
      <c r="C13325" s="6" t="s">
        <v>166</v>
      </c>
      <c r="D13325">
        <v>250404.232896</v>
      </c>
      <c r="E13325" s="6" t="s">
        <v>170</v>
      </c>
      <c r="F13325" s="6" t="s">
        <v>127</v>
      </c>
      <c r="G13325">
        <v>20260723</v>
      </c>
    </row>
    <row r="13326" spans="1:7" x14ac:dyDescent="0.2">
      <c r="A13326" s="6" t="s">
        <v>211</v>
      </c>
      <c r="B13326" s="6" t="s">
        <v>193</v>
      </c>
      <c r="C13326" s="6" t="s">
        <v>166</v>
      </c>
      <c r="D13326">
        <v>6.2582880000000003</v>
      </c>
      <c r="E13326" s="6" t="s">
        <v>106</v>
      </c>
      <c r="F13326" s="6" t="s">
        <v>128</v>
      </c>
      <c r="G13326">
        <v>20260723</v>
      </c>
    </row>
    <row r="13327" spans="1:7" x14ac:dyDescent="0.2">
      <c r="A13327" s="6" t="s">
        <v>211</v>
      </c>
      <c r="B13327" s="6" t="s">
        <v>193</v>
      </c>
      <c r="C13327" s="6" t="s">
        <v>166</v>
      </c>
      <c r="D13327">
        <v>248116.64538999999</v>
      </c>
      <c r="E13327" s="6" t="s">
        <v>108</v>
      </c>
      <c r="F13327" s="6" t="s">
        <v>129</v>
      </c>
      <c r="G13327">
        <v>20260723</v>
      </c>
    </row>
    <row r="13328" spans="1:7" x14ac:dyDescent="0.2">
      <c r="A13328" s="6" t="s">
        <v>211</v>
      </c>
      <c r="B13328" s="6" t="s">
        <v>193</v>
      </c>
      <c r="C13328" s="6" t="s">
        <v>166</v>
      </c>
      <c r="D13328">
        <v>2281.329217</v>
      </c>
      <c r="E13328" s="6" t="s">
        <v>110</v>
      </c>
      <c r="F13328" s="6" t="s">
        <v>130</v>
      </c>
      <c r="G13328">
        <v>20260723</v>
      </c>
    </row>
    <row r="13329" spans="1:7" x14ac:dyDescent="0.2">
      <c r="A13329" s="6" t="s">
        <v>211</v>
      </c>
      <c r="B13329" s="6" t="s">
        <v>193</v>
      </c>
      <c r="C13329" s="6" t="s">
        <v>166</v>
      </c>
      <c r="E13329" s="6" t="s">
        <v>132</v>
      </c>
      <c r="F13329" s="6" t="s">
        <v>131</v>
      </c>
      <c r="G13329">
        <v>20260723</v>
      </c>
    </row>
    <row r="13330" spans="1:7" x14ac:dyDescent="0.2">
      <c r="A13330" s="6" t="s">
        <v>211</v>
      </c>
      <c r="B13330" s="6" t="s">
        <v>193</v>
      </c>
      <c r="C13330" s="6" t="s">
        <v>166</v>
      </c>
      <c r="D13330">
        <v>40.009611999999997</v>
      </c>
      <c r="E13330" s="6" t="s">
        <v>134</v>
      </c>
      <c r="F13330" s="6" t="s">
        <v>133</v>
      </c>
      <c r="G13330">
        <v>20260723</v>
      </c>
    </row>
    <row r="13331" spans="1:7" x14ac:dyDescent="0.2">
      <c r="A13331" s="6" t="s">
        <v>211</v>
      </c>
      <c r="B13331" s="6" t="s">
        <v>193</v>
      </c>
      <c r="C13331" s="6" t="s">
        <v>166</v>
      </c>
      <c r="D13331">
        <v>1655.027965</v>
      </c>
      <c r="E13331" s="6" t="s">
        <v>136</v>
      </c>
      <c r="F13331" s="6" t="s">
        <v>135</v>
      </c>
      <c r="G13331">
        <v>20260723</v>
      </c>
    </row>
    <row r="13332" spans="1:7" x14ac:dyDescent="0.2">
      <c r="A13332" s="6" t="s">
        <v>211</v>
      </c>
      <c r="B13332" s="6" t="s">
        <v>193</v>
      </c>
      <c r="C13332" s="6" t="s">
        <v>166</v>
      </c>
      <c r="D13332">
        <v>286.39249599999999</v>
      </c>
      <c r="E13332" s="6" t="s">
        <v>138</v>
      </c>
      <c r="F13332" s="6" t="s">
        <v>137</v>
      </c>
      <c r="G13332">
        <v>20260723</v>
      </c>
    </row>
    <row r="13333" spans="1:7" x14ac:dyDescent="0.2">
      <c r="A13333" s="6" t="s">
        <v>211</v>
      </c>
      <c r="B13333" s="6" t="s">
        <v>193</v>
      </c>
      <c r="C13333" s="6" t="s">
        <v>166</v>
      </c>
      <c r="D13333">
        <v>6385.2740670000003</v>
      </c>
      <c r="E13333" s="6" t="s">
        <v>140</v>
      </c>
      <c r="F13333" s="6" t="s">
        <v>139</v>
      </c>
      <c r="G13333">
        <v>20260723</v>
      </c>
    </row>
    <row r="13334" spans="1:7" x14ac:dyDescent="0.2">
      <c r="A13334" s="6" t="s">
        <v>211</v>
      </c>
      <c r="B13334" s="6" t="s">
        <v>193</v>
      </c>
      <c r="C13334" s="6" t="s">
        <v>166</v>
      </c>
      <c r="D13334">
        <v>15831.389024</v>
      </c>
      <c r="E13334" s="6" t="s">
        <v>142</v>
      </c>
      <c r="F13334" s="6" t="s">
        <v>141</v>
      </c>
      <c r="G13334">
        <v>20260723</v>
      </c>
    </row>
    <row r="13335" spans="1:7" x14ac:dyDescent="0.2">
      <c r="A13335" s="6" t="s">
        <v>211</v>
      </c>
      <c r="B13335" s="6" t="s">
        <v>193</v>
      </c>
      <c r="C13335" s="6" t="s">
        <v>166</v>
      </c>
      <c r="D13335">
        <v>1006.588209</v>
      </c>
      <c r="E13335" s="6" t="s">
        <v>52</v>
      </c>
      <c r="F13335" s="6" t="s">
        <v>143</v>
      </c>
      <c r="G13335">
        <v>20260723</v>
      </c>
    </row>
    <row r="13336" spans="1:7" x14ac:dyDescent="0.2">
      <c r="A13336" s="6" t="s">
        <v>211</v>
      </c>
      <c r="B13336" s="6" t="s">
        <v>193</v>
      </c>
      <c r="C13336" s="6" t="s">
        <v>166</v>
      </c>
      <c r="D13336">
        <v>1326.9265680000001</v>
      </c>
      <c r="E13336" s="6" t="s">
        <v>145</v>
      </c>
      <c r="F13336" s="6" t="s">
        <v>144</v>
      </c>
      <c r="G13336">
        <v>20260723</v>
      </c>
    </row>
    <row r="13337" spans="1:7" x14ac:dyDescent="0.2">
      <c r="A13337" s="6" t="s">
        <v>211</v>
      </c>
      <c r="B13337" s="6" t="s">
        <v>193</v>
      </c>
      <c r="C13337" s="6" t="s">
        <v>166</v>
      </c>
      <c r="D13337">
        <v>13607.973796</v>
      </c>
      <c r="E13337" s="6" t="s">
        <v>147</v>
      </c>
      <c r="F13337" s="6" t="s">
        <v>146</v>
      </c>
      <c r="G13337">
        <v>20260723</v>
      </c>
    </row>
    <row r="13338" spans="1:7" x14ac:dyDescent="0.2">
      <c r="A13338" s="6" t="s">
        <v>211</v>
      </c>
      <c r="B13338" s="6" t="s">
        <v>193</v>
      </c>
      <c r="C13338" s="6" t="s">
        <v>166</v>
      </c>
      <c r="D13338">
        <v>5897.4166770000002</v>
      </c>
      <c r="E13338" s="6" t="s">
        <v>149</v>
      </c>
      <c r="F13338" s="6" t="s">
        <v>148</v>
      </c>
      <c r="G13338">
        <v>20260723</v>
      </c>
    </row>
    <row r="13339" spans="1:7" x14ac:dyDescent="0.2">
      <c r="A13339" s="6" t="s">
        <v>211</v>
      </c>
      <c r="B13339" s="6" t="s">
        <v>193</v>
      </c>
      <c r="C13339" s="6" t="s">
        <v>166</v>
      </c>
      <c r="D13339">
        <v>1215.5819039999999</v>
      </c>
      <c r="E13339" s="6" t="s">
        <v>151</v>
      </c>
      <c r="F13339" s="6" t="s">
        <v>150</v>
      </c>
      <c r="G13339">
        <v>20260723</v>
      </c>
    </row>
    <row r="13340" spans="1:7" x14ac:dyDescent="0.2">
      <c r="A13340" s="6" t="s">
        <v>211</v>
      </c>
      <c r="B13340" s="6" t="s">
        <v>193</v>
      </c>
      <c r="C13340" s="6" t="s">
        <v>166</v>
      </c>
      <c r="D13340">
        <v>6921.8431030000002</v>
      </c>
      <c r="E13340" s="6" t="s">
        <v>153</v>
      </c>
      <c r="F13340" s="6" t="s">
        <v>152</v>
      </c>
      <c r="G13340">
        <v>20260723</v>
      </c>
    </row>
    <row r="13341" spans="1:7" x14ac:dyDescent="0.2">
      <c r="A13341" s="6" t="s">
        <v>211</v>
      </c>
      <c r="B13341" s="6" t="s">
        <v>193</v>
      </c>
      <c r="C13341" s="6" t="s">
        <v>166</v>
      </c>
      <c r="D13341">
        <v>17735.167520999999</v>
      </c>
      <c r="E13341" s="6" t="s">
        <v>155</v>
      </c>
      <c r="F13341" s="6" t="s">
        <v>154</v>
      </c>
      <c r="G13341">
        <v>20260723</v>
      </c>
    </row>
    <row r="13342" spans="1:7" x14ac:dyDescent="0.2">
      <c r="A13342" s="6" t="s">
        <v>211</v>
      </c>
      <c r="B13342" s="6" t="s">
        <v>193</v>
      </c>
      <c r="C13342" s="6" t="s">
        <v>166</v>
      </c>
      <c r="D13342">
        <v>44.877799000000003</v>
      </c>
      <c r="E13342" s="6" t="s">
        <v>157</v>
      </c>
      <c r="F13342" s="6" t="s">
        <v>156</v>
      </c>
      <c r="G13342">
        <v>20260723</v>
      </c>
    </row>
    <row r="13343" spans="1:7" x14ac:dyDescent="0.2">
      <c r="A13343" s="6" t="s">
        <v>211</v>
      </c>
      <c r="B13343" s="6" t="s">
        <v>193</v>
      </c>
      <c r="C13343" s="6" t="s">
        <v>166</v>
      </c>
      <c r="D13343">
        <v>17690.289722000001</v>
      </c>
      <c r="E13343" s="6" t="s">
        <v>159</v>
      </c>
      <c r="F13343" s="6" t="s">
        <v>158</v>
      </c>
      <c r="G13343">
        <v>20260723</v>
      </c>
    </row>
    <row r="13344" spans="1:7" x14ac:dyDescent="0.2">
      <c r="A13344" s="6" t="s">
        <v>211</v>
      </c>
      <c r="B13344" s="6" t="s">
        <v>193</v>
      </c>
      <c r="C13344" s="6" t="s">
        <v>166</v>
      </c>
      <c r="D13344">
        <v>5403.6706809999996</v>
      </c>
      <c r="E13344" s="6" t="s">
        <v>161</v>
      </c>
      <c r="F13344" s="6" t="s">
        <v>160</v>
      </c>
      <c r="G13344">
        <v>20260723</v>
      </c>
    </row>
    <row r="13345" spans="1:7" x14ac:dyDescent="0.2">
      <c r="A13345" s="6" t="s">
        <v>211</v>
      </c>
      <c r="B13345" s="6" t="s">
        <v>193</v>
      </c>
      <c r="C13345" s="6" t="s">
        <v>166</v>
      </c>
      <c r="D13345">
        <v>909083.60712499998</v>
      </c>
      <c r="E13345" s="6" t="s">
        <v>163</v>
      </c>
      <c r="F13345" s="6" t="s">
        <v>162</v>
      </c>
      <c r="G13345">
        <v>20260723</v>
      </c>
    </row>
    <row r="13346" spans="1:7" x14ac:dyDescent="0.2">
      <c r="A13346" s="6" t="s">
        <v>211</v>
      </c>
      <c r="B13346" s="6" t="s">
        <v>193</v>
      </c>
      <c r="C13346" s="6" t="s">
        <v>166</v>
      </c>
      <c r="D13346">
        <v>141171.66666300001</v>
      </c>
      <c r="E13346" s="6" t="s">
        <v>165</v>
      </c>
      <c r="F13346" s="6" t="s">
        <v>164</v>
      </c>
      <c r="G13346">
        <v>20260723</v>
      </c>
    </row>
    <row r="13347" spans="1:7" x14ac:dyDescent="0.2">
      <c r="A13347" s="6" t="s">
        <v>211</v>
      </c>
      <c r="B13347" s="6" t="s">
        <v>194</v>
      </c>
      <c r="C13347" s="6" t="s">
        <v>166</v>
      </c>
      <c r="E13347" s="6" t="s">
        <v>12</v>
      </c>
      <c r="F13347" s="6" t="s">
        <v>11</v>
      </c>
      <c r="G13347">
        <v>20260723</v>
      </c>
    </row>
    <row r="13348" spans="1:7" x14ac:dyDescent="0.2">
      <c r="A13348" s="6" t="s">
        <v>211</v>
      </c>
      <c r="B13348" s="6" t="s">
        <v>194</v>
      </c>
      <c r="C13348" s="6" t="s">
        <v>166</v>
      </c>
      <c r="E13348" s="6" t="s">
        <v>16</v>
      </c>
      <c r="F13348" s="6" t="s">
        <v>15</v>
      </c>
      <c r="G13348">
        <v>20260723</v>
      </c>
    </row>
    <row r="13349" spans="1:7" x14ac:dyDescent="0.2">
      <c r="A13349" s="6" t="s">
        <v>211</v>
      </c>
      <c r="B13349" s="6" t="s">
        <v>194</v>
      </c>
      <c r="C13349" s="6" t="s">
        <v>166</v>
      </c>
      <c r="E13349" s="6" t="s">
        <v>18</v>
      </c>
      <c r="F13349" s="6" t="s">
        <v>17</v>
      </c>
      <c r="G13349">
        <v>20260723</v>
      </c>
    </row>
    <row r="13350" spans="1:7" x14ac:dyDescent="0.2">
      <c r="A13350" s="6" t="s">
        <v>211</v>
      </c>
      <c r="B13350" s="6" t="s">
        <v>194</v>
      </c>
      <c r="C13350" s="6" t="s">
        <v>166</v>
      </c>
      <c r="D13350">
        <v>0</v>
      </c>
      <c r="E13350" s="6" t="s">
        <v>20</v>
      </c>
      <c r="F13350" s="6" t="s">
        <v>19</v>
      </c>
      <c r="G13350">
        <v>20260723</v>
      </c>
    </row>
    <row r="13351" spans="1:7" x14ac:dyDescent="0.2">
      <c r="A13351" s="6" t="s">
        <v>211</v>
      </c>
      <c r="B13351" s="6" t="s">
        <v>194</v>
      </c>
      <c r="C13351" s="6" t="s">
        <v>166</v>
      </c>
      <c r="D13351">
        <v>3987.0516379999999</v>
      </c>
      <c r="E13351" s="6" t="s">
        <v>22</v>
      </c>
      <c r="F13351" s="6" t="s">
        <v>21</v>
      </c>
      <c r="G13351">
        <v>20260723</v>
      </c>
    </row>
    <row r="13352" spans="1:7" x14ac:dyDescent="0.2">
      <c r="A13352" s="6" t="s">
        <v>211</v>
      </c>
      <c r="B13352" s="6" t="s">
        <v>194</v>
      </c>
      <c r="C13352" s="6" t="s">
        <v>166</v>
      </c>
      <c r="D13352">
        <v>0</v>
      </c>
      <c r="E13352" s="6" t="s">
        <v>24</v>
      </c>
      <c r="F13352" s="6" t="s">
        <v>23</v>
      </c>
      <c r="G13352">
        <v>20260723</v>
      </c>
    </row>
    <row r="13353" spans="1:7" x14ac:dyDescent="0.2">
      <c r="A13353" s="6" t="s">
        <v>211</v>
      </c>
      <c r="B13353" s="6" t="s">
        <v>194</v>
      </c>
      <c r="C13353" s="6" t="s">
        <v>166</v>
      </c>
      <c r="D13353">
        <v>2161.3381439999998</v>
      </c>
      <c r="E13353" s="6" t="s">
        <v>26</v>
      </c>
      <c r="F13353" s="6" t="s">
        <v>25</v>
      </c>
      <c r="G13353">
        <v>20260723</v>
      </c>
    </row>
    <row r="13354" spans="1:7" x14ac:dyDescent="0.2">
      <c r="A13354" s="6" t="s">
        <v>211</v>
      </c>
      <c r="B13354" s="6" t="s">
        <v>194</v>
      </c>
      <c r="C13354" s="6" t="s">
        <v>166</v>
      </c>
      <c r="D13354">
        <v>728369.37611499999</v>
      </c>
      <c r="E13354" s="6" t="s">
        <v>28</v>
      </c>
      <c r="F13354" s="6" t="s">
        <v>27</v>
      </c>
      <c r="G13354">
        <v>20260723</v>
      </c>
    </row>
    <row r="13355" spans="1:7" x14ac:dyDescent="0.2">
      <c r="A13355" s="6" t="s">
        <v>211</v>
      </c>
      <c r="B13355" s="6" t="s">
        <v>194</v>
      </c>
      <c r="C13355" s="6" t="s">
        <v>166</v>
      </c>
      <c r="D13355">
        <v>3791.955312</v>
      </c>
      <c r="E13355" s="6" t="s">
        <v>30</v>
      </c>
      <c r="F13355" s="6" t="s">
        <v>29</v>
      </c>
      <c r="G13355">
        <v>20260723</v>
      </c>
    </row>
    <row r="13356" spans="1:7" x14ac:dyDescent="0.2">
      <c r="A13356" s="6" t="s">
        <v>211</v>
      </c>
      <c r="B13356" s="6" t="s">
        <v>194</v>
      </c>
      <c r="C13356" s="6" t="s">
        <v>166</v>
      </c>
      <c r="D13356">
        <v>100992.144072</v>
      </c>
      <c r="E13356" s="6" t="s">
        <v>32</v>
      </c>
      <c r="F13356" s="6" t="s">
        <v>31</v>
      </c>
      <c r="G13356">
        <v>20260723</v>
      </c>
    </row>
    <row r="13357" spans="1:7" x14ac:dyDescent="0.2">
      <c r="A13357" s="6" t="s">
        <v>211</v>
      </c>
      <c r="B13357" s="6" t="s">
        <v>194</v>
      </c>
      <c r="C13357" s="6" t="s">
        <v>166</v>
      </c>
      <c r="D13357">
        <v>14061.963766999999</v>
      </c>
      <c r="E13357" s="6" t="s">
        <v>34</v>
      </c>
      <c r="F13357" s="6" t="s">
        <v>33</v>
      </c>
      <c r="G13357">
        <v>20260723</v>
      </c>
    </row>
    <row r="13358" spans="1:7" x14ac:dyDescent="0.2">
      <c r="A13358" s="6" t="s">
        <v>211</v>
      </c>
      <c r="B13358" s="6" t="s">
        <v>194</v>
      </c>
      <c r="C13358" s="6" t="s">
        <v>166</v>
      </c>
      <c r="D13358">
        <v>7752.6202940000003</v>
      </c>
      <c r="E13358" s="6" t="s">
        <v>36</v>
      </c>
      <c r="F13358" s="6" t="s">
        <v>35</v>
      </c>
      <c r="G13358">
        <v>20260723</v>
      </c>
    </row>
    <row r="13359" spans="1:7" x14ac:dyDescent="0.2">
      <c r="A13359" s="6" t="s">
        <v>211</v>
      </c>
      <c r="B13359" s="6" t="s">
        <v>194</v>
      </c>
      <c r="C13359" s="6" t="s">
        <v>166</v>
      </c>
      <c r="D13359">
        <v>6309.3434729999999</v>
      </c>
      <c r="E13359" s="6" t="s">
        <v>38</v>
      </c>
      <c r="F13359" s="6" t="s">
        <v>37</v>
      </c>
      <c r="G13359">
        <v>20260723</v>
      </c>
    </row>
    <row r="13360" spans="1:7" x14ac:dyDescent="0.2">
      <c r="A13360" s="6" t="s">
        <v>211</v>
      </c>
      <c r="B13360" s="6" t="s">
        <v>194</v>
      </c>
      <c r="C13360" s="6" t="s">
        <v>166</v>
      </c>
      <c r="D13360">
        <v>506558.97164300003</v>
      </c>
      <c r="E13360" s="6" t="s">
        <v>40</v>
      </c>
      <c r="F13360" s="6" t="s">
        <v>39</v>
      </c>
      <c r="G13360">
        <v>20260723</v>
      </c>
    </row>
    <row r="13361" spans="1:7" x14ac:dyDescent="0.2">
      <c r="A13361" s="6" t="s">
        <v>211</v>
      </c>
      <c r="B13361" s="6" t="s">
        <v>194</v>
      </c>
      <c r="C13361" s="6" t="s">
        <v>166</v>
      </c>
      <c r="D13361">
        <v>344482.76220699999</v>
      </c>
      <c r="E13361" s="6" t="s">
        <v>42</v>
      </c>
      <c r="F13361" s="6" t="s">
        <v>41</v>
      </c>
      <c r="G13361">
        <v>20260723</v>
      </c>
    </row>
    <row r="13362" spans="1:7" x14ac:dyDescent="0.2">
      <c r="A13362" s="6" t="s">
        <v>211</v>
      </c>
      <c r="B13362" s="6" t="s">
        <v>194</v>
      </c>
      <c r="C13362" s="6" t="s">
        <v>166</v>
      </c>
      <c r="D13362">
        <v>142918.47110699999</v>
      </c>
      <c r="E13362" s="6" t="s">
        <v>44</v>
      </c>
      <c r="F13362" s="6" t="s">
        <v>43</v>
      </c>
      <c r="G13362">
        <v>20260723</v>
      </c>
    </row>
    <row r="13363" spans="1:7" x14ac:dyDescent="0.2">
      <c r="A13363" s="6" t="s">
        <v>211</v>
      </c>
      <c r="B13363" s="6" t="s">
        <v>194</v>
      </c>
      <c r="C13363" s="6" t="s">
        <v>166</v>
      </c>
      <c r="D13363">
        <v>17007.934884999999</v>
      </c>
      <c r="E13363" s="6" t="s">
        <v>46</v>
      </c>
      <c r="F13363" s="6" t="s">
        <v>45</v>
      </c>
      <c r="G13363">
        <v>20260723</v>
      </c>
    </row>
    <row r="13364" spans="1:7" x14ac:dyDescent="0.2">
      <c r="A13364" s="6" t="s">
        <v>211</v>
      </c>
      <c r="B13364" s="6" t="s">
        <v>194</v>
      </c>
      <c r="C13364" s="6" t="s">
        <v>166</v>
      </c>
      <c r="D13364">
        <v>2149.8034440000001</v>
      </c>
      <c r="E13364" s="6" t="s">
        <v>48</v>
      </c>
      <c r="F13364" s="6" t="s">
        <v>47</v>
      </c>
      <c r="G13364">
        <v>20260723</v>
      </c>
    </row>
    <row r="13365" spans="1:7" x14ac:dyDescent="0.2">
      <c r="A13365" s="6" t="s">
        <v>211</v>
      </c>
      <c r="B13365" s="6" t="s">
        <v>194</v>
      </c>
      <c r="C13365" s="6" t="s">
        <v>166</v>
      </c>
      <c r="D13365">
        <v>101962.674759</v>
      </c>
      <c r="E13365" s="6" t="s">
        <v>50</v>
      </c>
      <c r="F13365" s="6" t="s">
        <v>49</v>
      </c>
      <c r="G13365">
        <v>20260723</v>
      </c>
    </row>
    <row r="13366" spans="1:7" x14ac:dyDescent="0.2">
      <c r="A13366" s="6" t="s">
        <v>211</v>
      </c>
      <c r="B13366" s="6" t="s">
        <v>194</v>
      </c>
      <c r="C13366" s="6" t="s">
        <v>166</v>
      </c>
      <c r="D13366">
        <v>386.00810799999999</v>
      </c>
      <c r="E13366" s="6" t="s">
        <v>52</v>
      </c>
      <c r="F13366" s="6" t="s">
        <v>51</v>
      </c>
      <c r="G13366">
        <v>20260723</v>
      </c>
    </row>
    <row r="13367" spans="1:7" x14ac:dyDescent="0.2">
      <c r="A13367" s="6" t="s">
        <v>211</v>
      </c>
      <c r="B13367" s="6" t="s">
        <v>194</v>
      </c>
      <c r="C13367" s="6" t="s">
        <v>166</v>
      </c>
      <c r="D13367">
        <v>615.24170900000001</v>
      </c>
      <c r="E13367" s="6" t="s">
        <v>54</v>
      </c>
      <c r="F13367" s="6" t="s">
        <v>53</v>
      </c>
      <c r="G13367">
        <v>20260723</v>
      </c>
    </row>
    <row r="13368" spans="1:7" x14ac:dyDescent="0.2">
      <c r="A13368" s="6" t="s">
        <v>211</v>
      </c>
      <c r="B13368" s="6" t="s">
        <v>194</v>
      </c>
      <c r="C13368" s="6" t="s">
        <v>166</v>
      </c>
      <c r="D13368">
        <v>0.41674499999999998</v>
      </c>
      <c r="E13368" s="6" t="s">
        <v>56</v>
      </c>
      <c r="F13368" s="6" t="s">
        <v>55</v>
      </c>
      <c r="G13368">
        <v>20260723</v>
      </c>
    </row>
    <row r="13369" spans="1:7" x14ac:dyDescent="0.2">
      <c r="A13369" s="6" t="s">
        <v>211</v>
      </c>
      <c r="B13369" s="6" t="s">
        <v>194</v>
      </c>
      <c r="C13369" s="6" t="s">
        <v>166</v>
      </c>
      <c r="D13369">
        <v>282177.47363399999</v>
      </c>
      <c r="E13369" s="6" t="s">
        <v>58</v>
      </c>
      <c r="F13369" s="6" t="s">
        <v>57</v>
      </c>
      <c r="G13369">
        <v>20260723</v>
      </c>
    </row>
    <row r="13370" spans="1:7" x14ac:dyDescent="0.2">
      <c r="A13370" s="6" t="s">
        <v>211</v>
      </c>
      <c r="B13370" s="6" t="s">
        <v>194</v>
      </c>
      <c r="C13370" s="6" t="s">
        <v>166</v>
      </c>
      <c r="D13370">
        <v>6131.7878149999997</v>
      </c>
      <c r="E13370" s="6" t="s">
        <v>60</v>
      </c>
      <c r="F13370" s="6" t="s">
        <v>59</v>
      </c>
      <c r="G13370">
        <v>20260723</v>
      </c>
    </row>
    <row r="13371" spans="1:7" x14ac:dyDescent="0.2">
      <c r="A13371" s="6" t="s">
        <v>211</v>
      </c>
      <c r="B13371" s="6" t="s">
        <v>194</v>
      </c>
      <c r="C13371" s="6" t="s">
        <v>166</v>
      </c>
      <c r="D13371">
        <v>638.70361700000001</v>
      </c>
      <c r="E13371" s="6" t="s">
        <v>62</v>
      </c>
      <c r="F13371" s="6" t="s">
        <v>61</v>
      </c>
      <c r="G13371">
        <v>20260723</v>
      </c>
    </row>
    <row r="13372" spans="1:7" x14ac:dyDescent="0.2">
      <c r="A13372" s="6" t="s">
        <v>211</v>
      </c>
      <c r="B13372" s="6" t="s">
        <v>194</v>
      </c>
      <c r="C13372" s="6" t="s">
        <v>166</v>
      </c>
      <c r="D13372">
        <v>550.79286200000001</v>
      </c>
      <c r="E13372" s="6" t="s">
        <v>64</v>
      </c>
      <c r="F13372" s="6" t="s">
        <v>63</v>
      </c>
      <c r="G13372">
        <v>20260723</v>
      </c>
    </row>
    <row r="13373" spans="1:7" x14ac:dyDescent="0.2">
      <c r="A13373" s="6" t="s">
        <v>211</v>
      </c>
      <c r="B13373" s="6" t="s">
        <v>194</v>
      </c>
      <c r="C13373" s="6" t="s">
        <v>166</v>
      </c>
      <c r="D13373">
        <v>4942.2913360000002</v>
      </c>
      <c r="E13373" s="6" t="s">
        <v>66</v>
      </c>
      <c r="F13373" s="6" t="s">
        <v>65</v>
      </c>
      <c r="G13373">
        <v>20260723</v>
      </c>
    </row>
    <row r="13374" spans="1:7" x14ac:dyDescent="0.2">
      <c r="A13374" s="6" t="s">
        <v>211</v>
      </c>
      <c r="B13374" s="6" t="s">
        <v>194</v>
      </c>
      <c r="C13374" s="6" t="s">
        <v>166</v>
      </c>
      <c r="D13374">
        <v>12957.509121999999</v>
      </c>
      <c r="E13374" s="6" t="s">
        <v>68</v>
      </c>
      <c r="F13374" s="6" t="s">
        <v>67</v>
      </c>
      <c r="G13374">
        <v>20260723</v>
      </c>
    </row>
    <row r="13375" spans="1:7" x14ac:dyDescent="0.2">
      <c r="A13375" s="6" t="s">
        <v>211</v>
      </c>
      <c r="B13375" s="6" t="s">
        <v>194</v>
      </c>
      <c r="C13375" s="6" t="s">
        <v>166</v>
      </c>
      <c r="D13375">
        <v>11004.588589999999</v>
      </c>
      <c r="E13375" s="6" t="s">
        <v>70</v>
      </c>
      <c r="F13375" s="6" t="s">
        <v>69</v>
      </c>
      <c r="G13375">
        <v>20260723</v>
      </c>
    </row>
    <row r="13376" spans="1:7" x14ac:dyDescent="0.2">
      <c r="A13376" s="6" t="s">
        <v>211</v>
      </c>
      <c r="B13376" s="6" t="s">
        <v>194</v>
      </c>
      <c r="C13376" s="6" t="s">
        <v>166</v>
      </c>
      <c r="D13376">
        <v>10222.166573</v>
      </c>
      <c r="E13376" s="6" t="s">
        <v>72</v>
      </c>
      <c r="F13376" s="6" t="s">
        <v>71</v>
      </c>
      <c r="G13376">
        <v>20260723</v>
      </c>
    </row>
    <row r="13377" spans="1:7" x14ac:dyDescent="0.2">
      <c r="A13377" s="6" t="s">
        <v>211</v>
      </c>
      <c r="B13377" s="6" t="s">
        <v>194</v>
      </c>
      <c r="C13377" s="6" t="s">
        <v>166</v>
      </c>
      <c r="D13377">
        <v>782.42201699999998</v>
      </c>
      <c r="E13377" s="6" t="s">
        <v>74</v>
      </c>
      <c r="F13377" s="6" t="s">
        <v>73</v>
      </c>
      <c r="G13377">
        <v>20260723</v>
      </c>
    </row>
    <row r="13378" spans="1:7" x14ac:dyDescent="0.2">
      <c r="A13378" s="6" t="s">
        <v>211</v>
      </c>
      <c r="B13378" s="6" t="s">
        <v>194</v>
      </c>
      <c r="C13378" s="6" t="s">
        <v>166</v>
      </c>
      <c r="D13378">
        <v>1933.303874</v>
      </c>
      <c r="E13378" s="6" t="s">
        <v>76</v>
      </c>
      <c r="F13378" s="6" t="s">
        <v>75</v>
      </c>
      <c r="G13378">
        <v>20260723</v>
      </c>
    </row>
    <row r="13379" spans="1:7" x14ac:dyDescent="0.2">
      <c r="A13379" s="6" t="s">
        <v>211</v>
      </c>
      <c r="B13379" s="6" t="s">
        <v>194</v>
      </c>
      <c r="C13379" s="6" t="s">
        <v>166</v>
      </c>
      <c r="D13379">
        <v>347.08114699999999</v>
      </c>
      <c r="E13379" s="6" t="s">
        <v>78</v>
      </c>
      <c r="F13379" s="6" t="s">
        <v>77</v>
      </c>
      <c r="G13379">
        <v>20260723</v>
      </c>
    </row>
    <row r="13380" spans="1:7" x14ac:dyDescent="0.2">
      <c r="A13380" s="6" t="s">
        <v>211</v>
      </c>
      <c r="B13380" s="6" t="s">
        <v>194</v>
      </c>
      <c r="C13380" s="6" t="s">
        <v>166</v>
      </c>
      <c r="D13380">
        <v>1586.222728</v>
      </c>
      <c r="E13380" s="6" t="s">
        <v>80</v>
      </c>
      <c r="F13380" s="6" t="s">
        <v>79</v>
      </c>
      <c r="G13380">
        <v>20260723</v>
      </c>
    </row>
    <row r="13381" spans="1:7" x14ac:dyDescent="0.2">
      <c r="A13381" s="6" t="s">
        <v>211</v>
      </c>
      <c r="B13381" s="6" t="s">
        <v>194</v>
      </c>
      <c r="C13381" s="6" t="s">
        <v>166</v>
      </c>
      <c r="D13381">
        <v>19.616658000000001</v>
      </c>
      <c r="E13381" s="6" t="s">
        <v>82</v>
      </c>
      <c r="F13381" s="6" t="s">
        <v>81</v>
      </c>
      <c r="G13381">
        <v>20260723</v>
      </c>
    </row>
    <row r="13382" spans="1:7" x14ac:dyDescent="0.2">
      <c r="A13382" s="6" t="s">
        <v>211</v>
      </c>
      <c r="B13382" s="6" t="s">
        <v>194</v>
      </c>
      <c r="C13382" s="6" t="s">
        <v>166</v>
      </c>
      <c r="D13382">
        <v>8003.5761629999997</v>
      </c>
      <c r="E13382" s="6" t="s">
        <v>84</v>
      </c>
      <c r="F13382" s="6" t="s">
        <v>83</v>
      </c>
      <c r="G13382">
        <v>20260723</v>
      </c>
    </row>
    <row r="13383" spans="1:7" x14ac:dyDescent="0.2">
      <c r="A13383" s="6" t="s">
        <v>211</v>
      </c>
      <c r="B13383" s="6" t="s">
        <v>194</v>
      </c>
      <c r="C13383" s="6" t="s">
        <v>166</v>
      </c>
      <c r="D13383">
        <v>9538.7670130000006</v>
      </c>
      <c r="E13383" s="6" t="s">
        <v>86</v>
      </c>
      <c r="F13383" s="6" t="s">
        <v>85</v>
      </c>
      <c r="G13383">
        <v>20260723</v>
      </c>
    </row>
    <row r="13384" spans="1:7" x14ac:dyDescent="0.2">
      <c r="A13384" s="6" t="s">
        <v>211</v>
      </c>
      <c r="B13384" s="6" t="s">
        <v>194</v>
      </c>
      <c r="C13384" s="6" t="s">
        <v>166</v>
      </c>
      <c r="D13384">
        <v>1872.4599229999999</v>
      </c>
      <c r="E13384" s="6" t="s">
        <v>88</v>
      </c>
      <c r="F13384" s="6" t="s">
        <v>87</v>
      </c>
      <c r="G13384">
        <v>20260723</v>
      </c>
    </row>
    <row r="13385" spans="1:7" x14ac:dyDescent="0.2">
      <c r="A13385" s="6" t="s">
        <v>211</v>
      </c>
      <c r="B13385" s="6" t="s">
        <v>194</v>
      </c>
      <c r="C13385" s="6" t="s">
        <v>166</v>
      </c>
      <c r="D13385">
        <v>16263.641935</v>
      </c>
      <c r="E13385" s="6" t="s">
        <v>90</v>
      </c>
      <c r="F13385" s="6" t="s">
        <v>89</v>
      </c>
      <c r="G13385">
        <v>20260723</v>
      </c>
    </row>
    <row r="13386" spans="1:7" x14ac:dyDescent="0.2">
      <c r="A13386" s="6" t="s">
        <v>211</v>
      </c>
      <c r="B13386" s="6" t="s">
        <v>194</v>
      </c>
      <c r="C13386" s="6" t="s">
        <v>166</v>
      </c>
      <c r="D13386">
        <v>1325.1500289999999</v>
      </c>
      <c r="E13386" s="6" t="s">
        <v>92</v>
      </c>
      <c r="F13386" s="6" t="s">
        <v>91</v>
      </c>
      <c r="G13386">
        <v>20260723</v>
      </c>
    </row>
    <row r="13387" spans="1:7" x14ac:dyDescent="0.2">
      <c r="A13387" s="6" t="s">
        <v>211</v>
      </c>
      <c r="B13387" s="6" t="s">
        <v>194</v>
      </c>
      <c r="C13387" s="6" t="s">
        <v>166</v>
      </c>
      <c r="D13387">
        <v>0</v>
      </c>
      <c r="E13387" s="6" t="s">
        <v>94</v>
      </c>
      <c r="F13387" s="6" t="s">
        <v>93</v>
      </c>
      <c r="G13387">
        <v>20260723</v>
      </c>
    </row>
    <row r="13388" spans="1:7" x14ac:dyDescent="0.2">
      <c r="A13388" s="6" t="s">
        <v>211</v>
      </c>
      <c r="B13388" s="6" t="s">
        <v>194</v>
      </c>
      <c r="C13388" s="6" t="s">
        <v>166</v>
      </c>
      <c r="D13388">
        <v>14172.090398</v>
      </c>
      <c r="E13388" s="6" t="s">
        <v>96</v>
      </c>
      <c r="F13388" s="6" t="s">
        <v>95</v>
      </c>
      <c r="G13388">
        <v>20260723</v>
      </c>
    </row>
    <row r="13389" spans="1:7" x14ac:dyDescent="0.2">
      <c r="A13389" s="6" t="s">
        <v>211</v>
      </c>
      <c r="B13389" s="6" t="s">
        <v>194</v>
      </c>
      <c r="C13389" s="6" t="s">
        <v>166</v>
      </c>
      <c r="D13389">
        <v>11669.390651</v>
      </c>
      <c r="E13389" s="6" t="s">
        <v>98</v>
      </c>
      <c r="F13389" s="6" t="s">
        <v>97</v>
      </c>
      <c r="G13389">
        <v>20260723</v>
      </c>
    </row>
    <row r="13390" spans="1:7" x14ac:dyDescent="0.2">
      <c r="A13390" s="6" t="s">
        <v>211</v>
      </c>
      <c r="B13390" s="6" t="s">
        <v>194</v>
      </c>
      <c r="C13390" s="6" t="s">
        <v>166</v>
      </c>
      <c r="D13390">
        <v>1098629.61258</v>
      </c>
      <c r="E13390" s="6" t="s">
        <v>100</v>
      </c>
      <c r="F13390" s="6" t="s">
        <v>99</v>
      </c>
      <c r="G13390">
        <v>20260723</v>
      </c>
    </row>
    <row r="13391" spans="1:7" x14ac:dyDescent="0.2">
      <c r="A13391" s="6" t="s">
        <v>211</v>
      </c>
      <c r="B13391" s="6" t="s">
        <v>194</v>
      </c>
      <c r="C13391" s="6" t="s">
        <v>166</v>
      </c>
      <c r="E13391" s="6" t="s">
        <v>102</v>
      </c>
      <c r="F13391" s="6" t="s">
        <v>101</v>
      </c>
      <c r="G13391">
        <v>20260723</v>
      </c>
    </row>
    <row r="13392" spans="1:7" x14ac:dyDescent="0.2">
      <c r="A13392" s="6" t="s">
        <v>211</v>
      </c>
      <c r="B13392" s="6" t="s">
        <v>194</v>
      </c>
      <c r="C13392" s="6" t="s">
        <v>166</v>
      </c>
      <c r="D13392">
        <v>61533.811021000001</v>
      </c>
      <c r="E13392" s="6" t="s">
        <v>167</v>
      </c>
      <c r="F13392" s="6" t="s">
        <v>103</v>
      </c>
      <c r="G13392">
        <v>20260723</v>
      </c>
    </row>
    <row r="13393" spans="1:7" x14ac:dyDescent="0.2">
      <c r="A13393" s="6" t="s">
        <v>211</v>
      </c>
      <c r="B13393" s="6" t="s">
        <v>194</v>
      </c>
      <c r="C13393" s="6" t="s">
        <v>166</v>
      </c>
      <c r="D13393">
        <v>55369.714099999997</v>
      </c>
      <c r="E13393" s="6" t="s">
        <v>168</v>
      </c>
      <c r="F13393" s="6" t="s">
        <v>104</v>
      </c>
      <c r="G13393">
        <v>20260723</v>
      </c>
    </row>
    <row r="13394" spans="1:7" x14ac:dyDescent="0.2">
      <c r="A13394" s="6" t="s">
        <v>211</v>
      </c>
      <c r="B13394" s="6" t="s">
        <v>194</v>
      </c>
      <c r="C13394" s="6" t="s">
        <v>166</v>
      </c>
      <c r="D13394">
        <v>0</v>
      </c>
      <c r="E13394" s="6" t="s">
        <v>106</v>
      </c>
      <c r="F13394" s="6" t="s">
        <v>105</v>
      </c>
      <c r="G13394">
        <v>20260723</v>
      </c>
    </row>
    <row r="13395" spans="1:7" x14ac:dyDescent="0.2">
      <c r="A13395" s="6" t="s">
        <v>211</v>
      </c>
      <c r="B13395" s="6" t="s">
        <v>194</v>
      </c>
      <c r="C13395" s="6" t="s">
        <v>166</v>
      </c>
      <c r="D13395">
        <v>53531.834691999997</v>
      </c>
      <c r="E13395" s="6" t="s">
        <v>108</v>
      </c>
      <c r="F13395" s="6" t="s">
        <v>107</v>
      </c>
      <c r="G13395">
        <v>20260723</v>
      </c>
    </row>
    <row r="13396" spans="1:7" x14ac:dyDescent="0.2">
      <c r="A13396" s="6" t="s">
        <v>211</v>
      </c>
      <c r="B13396" s="6" t="s">
        <v>194</v>
      </c>
      <c r="C13396" s="6" t="s">
        <v>166</v>
      </c>
      <c r="D13396">
        <v>1837.8794069999999</v>
      </c>
      <c r="E13396" s="6" t="s">
        <v>110</v>
      </c>
      <c r="F13396" s="6" t="s">
        <v>109</v>
      </c>
      <c r="G13396">
        <v>20260723</v>
      </c>
    </row>
    <row r="13397" spans="1:7" x14ac:dyDescent="0.2">
      <c r="A13397" s="6" t="s">
        <v>211</v>
      </c>
      <c r="B13397" s="6" t="s">
        <v>194</v>
      </c>
      <c r="C13397" s="6" t="s">
        <v>166</v>
      </c>
      <c r="D13397">
        <v>6164.0969210000003</v>
      </c>
      <c r="E13397" s="6" t="s">
        <v>112</v>
      </c>
      <c r="F13397" s="6" t="s">
        <v>111</v>
      </c>
      <c r="G13397">
        <v>20260723</v>
      </c>
    </row>
    <row r="13398" spans="1:7" x14ac:dyDescent="0.2">
      <c r="A13398" s="6" t="s">
        <v>211</v>
      </c>
      <c r="B13398" s="6" t="s">
        <v>194</v>
      </c>
      <c r="C13398" s="6" t="s">
        <v>166</v>
      </c>
      <c r="D13398">
        <v>1.0223359999999999</v>
      </c>
      <c r="E13398" s="6" t="s">
        <v>106</v>
      </c>
      <c r="F13398" s="6" t="s">
        <v>113</v>
      </c>
      <c r="G13398">
        <v>20260723</v>
      </c>
    </row>
    <row r="13399" spans="1:7" x14ac:dyDescent="0.2">
      <c r="A13399" s="6" t="s">
        <v>211</v>
      </c>
      <c r="B13399" s="6" t="s">
        <v>194</v>
      </c>
      <c r="C13399" s="6" t="s">
        <v>166</v>
      </c>
      <c r="D13399">
        <v>5921.2708300000004</v>
      </c>
      <c r="E13399" s="6" t="s">
        <v>108</v>
      </c>
      <c r="F13399" s="6" t="s">
        <v>114</v>
      </c>
      <c r="G13399">
        <v>20260723</v>
      </c>
    </row>
    <row r="13400" spans="1:7" x14ac:dyDescent="0.2">
      <c r="A13400" s="6" t="s">
        <v>211</v>
      </c>
      <c r="B13400" s="6" t="s">
        <v>194</v>
      </c>
      <c r="C13400" s="6" t="s">
        <v>166</v>
      </c>
      <c r="D13400">
        <v>241.803755</v>
      </c>
      <c r="E13400" s="6" t="s">
        <v>110</v>
      </c>
      <c r="F13400" s="6" t="s">
        <v>115</v>
      </c>
      <c r="G13400">
        <v>20260723</v>
      </c>
    </row>
    <row r="13401" spans="1:7" x14ac:dyDescent="0.2">
      <c r="A13401" s="6" t="s">
        <v>211</v>
      </c>
      <c r="B13401" s="6" t="s">
        <v>194</v>
      </c>
      <c r="C13401" s="6" t="s">
        <v>166</v>
      </c>
      <c r="D13401">
        <v>532536.19217699999</v>
      </c>
      <c r="E13401" s="6" t="s">
        <v>117</v>
      </c>
      <c r="F13401" s="6" t="s">
        <v>116</v>
      </c>
      <c r="G13401">
        <v>20260723</v>
      </c>
    </row>
    <row r="13402" spans="1:7" x14ac:dyDescent="0.2">
      <c r="A13402" s="6" t="s">
        <v>211</v>
      </c>
      <c r="B13402" s="6" t="s">
        <v>194</v>
      </c>
      <c r="C13402" s="6" t="s">
        <v>166</v>
      </c>
      <c r="D13402">
        <v>1469.4829239999999</v>
      </c>
      <c r="E13402" s="6" t="s">
        <v>119</v>
      </c>
      <c r="F13402" s="6" t="s">
        <v>118</v>
      </c>
      <c r="G13402">
        <v>20260723</v>
      </c>
    </row>
    <row r="13403" spans="1:7" x14ac:dyDescent="0.2">
      <c r="A13403" s="6" t="s">
        <v>211</v>
      </c>
      <c r="B13403" s="6" t="s">
        <v>194</v>
      </c>
      <c r="C13403" s="6" t="s">
        <v>166</v>
      </c>
      <c r="D13403">
        <v>0</v>
      </c>
      <c r="E13403" s="6" t="s">
        <v>106</v>
      </c>
      <c r="F13403" s="6" t="s">
        <v>120</v>
      </c>
      <c r="G13403">
        <v>20260723</v>
      </c>
    </row>
    <row r="13404" spans="1:7" x14ac:dyDescent="0.2">
      <c r="A13404" s="6" t="s">
        <v>211</v>
      </c>
      <c r="B13404" s="6" t="s">
        <v>194</v>
      </c>
      <c r="C13404" s="6" t="s">
        <v>166</v>
      </c>
      <c r="D13404">
        <v>1373.276147</v>
      </c>
      <c r="E13404" s="6" t="s">
        <v>108</v>
      </c>
      <c r="F13404" s="6" t="s">
        <v>121</v>
      </c>
      <c r="G13404">
        <v>20260723</v>
      </c>
    </row>
    <row r="13405" spans="1:7" x14ac:dyDescent="0.2">
      <c r="A13405" s="6" t="s">
        <v>211</v>
      </c>
      <c r="B13405" s="6" t="s">
        <v>194</v>
      </c>
      <c r="C13405" s="6" t="s">
        <v>166</v>
      </c>
      <c r="D13405">
        <v>96.206777000000002</v>
      </c>
      <c r="E13405" s="6" t="s">
        <v>110</v>
      </c>
      <c r="F13405" s="6" t="s">
        <v>122</v>
      </c>
      <c r="G13405">
        <v>20260723</v>
      </c>
    </row>
    <row r="13406" spans="1:7" x14ac:dyDescent="0.2">
      <c r="A13406" s="6" t="s">
        <v>211</v>
      </c>
      <c r="B13406" s="6" t="s">
        <v>194</v>
      </c>
      <c r="C13406" s="6" t="s">
        <v>166</v>
      </c>
      <c r="D13406">
        <v>531066.70925299998</v>
      </c>
      <c r="E13406" s="6" t="s">
        <v>169</v>
      </c>
      <c r="F13406" s="6" t="s">
        <v>123</v>
      </c>
      <c r="G13406">
        <v>20260723</v>
      </c>
    </row>
    <row r="13407" spans="1:7" x14ac:dyDescent="0.2">
      <c r="A13407" s="6" t="s">
        <v>211</v>
      </c>
      <c r="B13407" s="6" t="s">
        <v>194</v>
      </c>
      <c r="C13407" s="6" t="s">
        <v>166</v>
      </c>
      <c r="D13407">
        <v>65.797084999999996</v>
      </c>
      <c r="E13407" s="6" t="s">
        <v>106</v>
      </c>
      <c r="F13407" s="6" t="s">
        <v>124</v>
      </c>
      <c r="G13407">
        <v>20260723</v>
      </c>
    </row>
    <row r="13408" spans="1:7" x14ac:dyDescent="0.2">
      <c r="A13408" s="6" t="s">
        <v>211</v>
      </c>
      <c r="B13408" s="6" t="s">
        <v>194</v>
      </c>
      <c r="C13408" s="6" t="s">
        <v>166</v>
      </c>
      <c r="D13408">
        <v>523236.54550100002</v>
      </c>
      <c r="E13408" s="6" t="s">
        <v>108</v>
      </c>
      <c r="F13408" s="6" t="s">
        <v>125</v>
      </c>
      <c r="G13408">
        <v>20260723</v>
      </c>
    </row>
    <row r="13409" spans="1:7" x14ac:dyDescent="0.2">
      <c r="A13409" s="6" t="s">
        <v>211</v>
      </c>
      <c r="B13409" s="6" t="s">
        <v>194</v>
      </c>
      <c r="C13409" s="6" t="s">
        <v>166</v>
      </c>
      <c r="D13409">
        <v>7764.3666670000002</v>
      </c>
      <c r="E13409" s="6" t="s">
        <v>110</v>
      </c>
      <c r="F13409" s="6" t="s">
        <v>126</v>
      </c>
      <c r="G13409">
        <v>20260723</v>
      </c>
    </row>
    <row r="13410" spans="1:7" x14ac:dyDescent="0.2">
      <c r="A13410" s="6" t="s">
        <v>211</v>
      </c>
      <c r="B13410" s="6" t="s">
        <v>194</v>
      </c>
      <c r="C13410" s="6" t="s">
        <v>166</v>
      </c>
      <c r="D13410">
        <v>271800.75365799997</v>
      </c>
      <c r="E13410" s="6" t="s">
        <v>170</v>
      </c>
      <c r="F13410" s="6" t="s">
        <v>127</v>
      </c>
      <c r="G13410">
        <v>20260723</v>
      </c>
    </row>
    <row r="13411" spans="1:7" x14ac:dyDescent="0.2">
      <c r="A13411" s="6" t="s">
        <v>211</v>
      </c>
      <c r="B13411" s="6" t="s">
        <v>194</v>
      </c>
      <c r="C13411" s="6" t="s">
        <v>166</v>
      </c>
      <c r="D13411">
        <v>3.282991</v>
      </c>
      <c r="E13411" s="6" t="s">
        <v>106</v>
      </c>
      <c r="F13411" s="6" t="s">
        <v>128</v>
      </c>
      <c r="G13411">
        <v>20260723</v>
      </c>
    </row>
    <row r="13412" spans="1:7" x14ac:dyDescent="0.2">
      <c r="A13412" s="6" t="s">
        <v>211</v>
      </c>
      <c r="B13412" s="6" t="s">
        <v>194</v>
      </c>
      <c r="C13412" s="6" t="s">
        <v>166</v>
      </c>
      <c r="D13412">
        <v>269355.22129700001</v>
      </c>
      <c r="E13412" s="6" t="s">
        <v>108</v>
      </c>
      <c r="F13412" s="6" t="s">
        <v>129</v>
      </c>
      <c r="G13412">
        <v>20260723</v>
      </c>
    </row>
    <row r="13413" spans="1:7" x14ac:dyDescent="0.2">
      <c r="A13413" s="6" t="s">
        <v>211</v>
      </c>
      <c r="B13413" s="6" t="s">
        <v>194</v>
      </c>
      <c r="C13413" s="6" t="s">
        <v>166</v>
      </c>
      <c r="D13413">
        <v>2442.2493709999999</v>
      </c>
      <c r="E13413" s="6" t="s">
        <v>110</v>
      </c>
      <c r="F13413" s="6" t="s">
        <v>130</v>
      </c>
      <c r="G13413">
        <v>20260723</v>
      </c>
    </row>
    <row r="13414" spans="1:7" x14ac:dyDescent="0.2">
      <c r="A13414" s="6" t="s">
        <v>211</v>
      </c>
      <c r="B13414" s="6" t="s">
        <v>194</v>
      </c>
      <c r="C13414" s="6" t="s">
        <v>166</v>
      </c>
      <c r="E13414" s="6" t="s">
        <v>132</v>
      </c>
      <c r="F13414" s="6" t="s">
        <v>131</v>
      </c>
      <c r="G13414">
        <v>20260723</v>
      </c>
    </row>
    <row r="13415" spans="1:7" x14ac:dyDescent="0.2">
      <c r="A13415" s="6" t="s">
        <v>211</v>
      </c>
      <c r="B13415" s="6" t="s">
        <v>194</v>
      </c>
      <c r="C13415" s="6" t="s">
        <v>166</v>
      </c>
      <c r="D13415">
        <v>30.127748</v>
      </c>
      <c r="E13415" s="6" t="s">
        <v>134</v>
      </c>
      <c r="F13415" s="6" t="s">
        <v>133</v>
      </c>
      <c r="G13415">
        <v>20260723</v>
      </c>
    </row>
    <row r="13416" spans="1:7" x14ac:dyDescent="0.2">
      <c r="A13416" s="6" t="s">
        <v>211</v>
      </c>
      <c r="B13416" s="6" t="s">
        <v>194</v>
      </c>
      <c r="C13416" s="6" t="s">
        <v>166</v>
      </c>
      <c r="D13416">
        <v>1790.0304490000001</v>
      </c>
      <c r="E13416" s="6" t="s">
        <v>136</v>
      </c>
      <c r="F13416" s="6" t="s">
        <v>135</v>
      </c>
      <c r="G13416">
        <v>20260723</v>
      </c>
    </row>
    <row r="13417" spans="1:7" x14ac:dyDescent="0.2">
      <c r="A13417" s="6" t="s">
        <v>211</v>
      </c>
      <c r="B13417" s="6" t="s">
        <v>194</v>
      </c>
      <c r="C13417" s="6" t="s">
        <v>166</v>
      </c>
      <c r="D13417">
        <v>266.733228</v>
      </c>
      <c r="E13417" s="6" t="s">
        <v>138</v>
      </c>
      <c r="F13417" s="6" t="s">
        <v>137</v>
      </c>
      <c r="G13417">
        <v>20260723</v>
      </c>
    </row>
    <row r="13418" spans="1:7" x14ac:dyDescent="0.2">
      <c r="A13418" s="6" t="s">
        <v>211</v>
      </c>
      <c r="B13418" s="6" t="s">
        <v>194</v>
      </c>
      <c r="C13418" s="6" t="s">
        <v>166</v>
      </c>
      <c r="D13418">
        <v>7203.7996800000001</v>
      </c>
      <c r="E13418" s="6" t="s">
        <v>140</v>
      </c>
      <c r="F13418" s="6" t="s">
        <v>139</v>
      </c>
      <c r="G13418">
        <v>20260723</v>
      </c>
    </row>
    <row r="13419" spans="1:7" x14ac:dyDescent="0.2">
      <c r="A13419" s="6" t="s">
        <v>211</v>
      </c>
      <c r="B13419" s="6" t="s">
        <v>194</v>
      </c>
      <c r="C13419" s="6" t="s">
        <v>166</v>
      </c>
      <c r="D13419">
        <v>15347.666139999999</v>
      </c>
      <c r="E13419" s="6" t="s">
        <v>142</v>
      </c>
      <c r="F13419" s="6" t="s">
        <v>141</v>
      </c>
      <c r="G13419">
        <v>20260723</v>
      </c>
    </row>
    <row r="13420" spans="1:7" x14ac:dyDescent="0.2">
      <c r="A13420" s="6" t="s">
        <v>211</v>
      </c>
      <c r="B13420" s="6" t="s">
        <v>194</v>
      </c>
      <c r="C13420" s="6" t="s">
        <v>166</v>
      </c>
      <c r="D13420">
        <v>1008.4769240000001</v>
      </c>
      <c r="E13420" s="6" t="s">
        <v>52</v>
      </c>
      <c r="F13420" s="6" t="s">
        <v>143</v>
      </c>
      <c r="G13420">
        <v>20260723</v>
      </c>
    </row>
    <row r="13421" spans="1:7" x14ac:dyDescent="0.2">
      <c r="A13421" s="6" t="s">
        <v>211</v>
      </c>
      <c r="B13421" s="6" t="s">
        <v>194</v>
      </c>
      <c r="C13421" s="6" t="s">
        <v>166</v>
      </c>
      <c r="D13421">
        <v>3894.3906630000001</v>
      </c>
      <c r="E13421" s="6" t="s">
        <v>145</v>
      </c>
      <c r="F13421" s="6" t="s">
        <v>144</v>
      </c>
      <c r="G13421">
        <v>20260723</v>
      </c>
    </row>
    <row r="13422" spans="1:7" x14ac:dyDescent="0.2">
      <c r="A13422" s="6" t="s">
        <v>211</v>
      </c>
      <c r="B13422" s="6" t="s">
        <v>194</v>
      </c>
      <c r="C13422" s="6" t="s">
        <v>166</v>
      </c>
      <c r="D13422">
        <v>15704.870983999999</v>
      </c>
      <c r="E13422" s="6" t="s">
        <v>147</v>
      </c>
      <c r="F13422" s="6" t="s">
        <v>146</v>
      </c>
      <c r="G13422">
        <v>20260723</v>
      </c>
    </row>
    <row r="13423" spans="1:7" x14ac:dyDescent="0.2">
      <c r="A13423" s="6" t="s">
        <v>211</v>
      </c>
      <c r="B13423" s="6" t="s">
        <v>194</v>
      </c>
      <c r="C13423" s="6" t="s">
        <v>166</v>
      </c>
      <c r="D13423">
        <v>6263.0486950000004</v>
      </c>
      <c r="E13423" s="6" t="s">
        <v>149</v>
      </c>
      <c r="F13423" s="6" t="s">
        <v>148</v>
      </c>
      <c r="G13423">
        <v>20260723</v>
      </c>
    </row>
    <row r="13424" spans="1:7" x14ac:dyDescent="0.2">
      <c r="A13424" s="6" t="s">
        <v>211</v>
      </c>
      <c r="B13424" s="6" t="s">
        <v>194</v>
      </c>
      <c r="C13424" s="6" t="s">
        <v>166</v>
      </c>
      <c r="D13424">
        <v>910.76798699999995</v>
      </c>
      <c r="E13424" s="6" t="s">
        <v>151</v>
      </c>
      <c r="F13424" s="6" t="s">
        <v>150</v>
      </c>
      <c r="G13424">
        <v>20260723</v>
      </c>
    </row>
    <row r="13425" spans="1:7" x14ac:dyDescent="0.2">
      <c r="A13425" s="6" t="s">
        <v>211</v>
      </c>
      <c r="B13425" s="6" t="s">
        <v>194</v>
      </c>
      <c r="C13425" s="6" t="s">
        <v>166</v>
      </c>
      <c r="D13425">
        <v>7271.4674510000004</v>
      </c>
      <c r="E13425" s="6" t="s">
        <v>153</v>
      </c>
      <c r="F13425" s="6" t="s">
        <v>152</v>
      </c>
      <c r="G13425">
        <v>20260723</v>
      </c>
    </row>
    <row r="13426" spans="1:7" x14ac:dyDescent="0.2">
      <c r="A13426" s="6" t="s">
        <v>211</v>
      </c>
      <c r="B13426" s="6" t="s">
        <v>194</v>
      </c>
      <c r="C13426" s="6" t="s">
        <v>166</v>
      </c>
      <c r="D13426">
        <v>18119.430723000001</v>
      </c>
      <c r="E13426" s="6" t="s">
        <v>155</v>
      </c>
      <c r="F13426" s="6" t="s">
        <v>154</v>
      </c>
      <c r="G13426">
        <v>20260723</v>
      </c>
    </row>
    <row r="13427" spans="1:7" x14ac:dyDescent="0.2">
      <c r="A13427" s="6" t="s">
        <v>211</v>
      </c>
      <c r="B13427" s="6" t="s">
        <v>194</v>
      </c>
      <c r="C13427" s="6" t="s">
        <v>166</v>
      </c>
      <c r="D13427">
        <v>527.118112</v>
      </c>
      <c r="E13427" s="6" t="s">
        <v>157</v>
      </c>
      <c r="F13427" s="6" t="s">
        <v>156</v>
      </c>
      <c r="G13427">
        <v>20260723</v>
      </c>
    </row>
    <row r="13428" spans="1:7" x14ac:dyDescent="0.2">
      <c r="A13428" s="6" t="s">
        <v>211</v>
      </c>
      <c r="B13428" s="6" t="s">
        <v>194</v>
      </c>
      <c r="C13428" s="6" t="s">
        <v>166</v>
      </c>
      <c r="D13428">
        <v>17592.312611000001</v>
      </c>
      <c r="E13428" s="6" t="s">
        <v>159</v>
      </c>
      <c r="F13428" s="6" t="s">
        <v>158</v>
      </c>
      <c r="G13428">
        <v>20260723</v>
      </c>
    </row>
    <row r="13429" spans="1:7" x14ac:dyDescent="0.2">
      <c r="A13429" s="6" t="s">
        <v>211</v>
      </c>
      <c r="B13429" s="6" t="s">
        <v>194</v>
      </c>
      <c r="C13429" s="6" t="s">
        <v>166</v>
      </c>
      <c r="D13429">
        <v>6681.1596900000004</v>
      </c>
      <c r="E13429" s="6" t="s">
        <v>161</v>
      </c>
      <c r="F13429" s="6" t="s">
        <v>160</v>
      </c>
      <c r="G13429">
        <v>20260723</v>
      </c>
    </row>
    <row r="13430" spans="1:7" x14ac:dyDescent="0.2">
      <c r="A13430" s="6" t="s">
        <v>211</v>
      </c>
      <c r="B13430" s="6" t="s">
        <v>194</v>
      </c>
      <c r="C13430" s="6" t="s">
        <v>166</v>
      </c>
      <c r="D13430">
        <v>950362.72721599997</v>
      </c>
      <c r="E13430" s="6" t="s">
        <v>163</v>
      </c>
      <c r="F13430" s="6" t="s">
        <v>162</v>
      </c>
      <c r="G13430">
        <v>20260723</v>
      </c>
    </row>
    <row r="13431" spans="1:7" x14ac:dyDescent="0.2">
      <c r="A13431" s="6" t="s">
        <v>211</v>
      </c>
      <c r="B13431" s="6" t="s">
        <v>194</v>
      </c>
      <c r="C13431" s="6" t="s">
        <v>166</v>
      </c>
      <c r="D13431">
        <v>148266.88536499999</v>
      </c>
      <c r="E13431" s="6" t="s">
        <v>165</v>
      </c>
      <c r="F13431" s="6" t="s">
        <v>164</v>
      </c>
      <c r="G13431">
        <v>20260723</v>
      </c>
    </row>
    <row r="13432" spans="1:7" x14ac:dyDescent="0.2">
      <c r="A13432" s="6" t="s">
        <v>211</v>
      </c>
      <c r="B13432" s="6" t="s">
        <v>195</v>
      </c>
      <c r="C13432" s="6" t="s">
        <v>166</v>
      </c>
      <c r="E13432" s="6" t="s">
        <v>12</v>
      </c>
      <c r="F13432" s="6" t="s">
        <v>11</v>
      </c>
      <c r="G13432">
        <v>20260723</v>
      </c>
    </row>
    <row r="13433" spans="1:7" x14ac:dyDescent="0.2">
      <c r="A13433" s="6" t="s">
        <v>211</v>
      </c>
      <c r="B13433" s="6" t="s">
        <v>195</v>
      </c>
      <c r="C13433" s="6" t="s">
        <v>166</v>
      </c>
      <c r="E13433" s="6" t="s">
        <v>16</v>
      </c>
      <c r="F13433" s="6" t="s">
        <v>15</v>
      </c>
      <c r="G13433">
        <v>20260723</v>
      </c>
    </row>
    <row r="13434" spans="1:7" x14ac:dyDescent="0.2">
      <c r="A13434" s="6" t="s">
        <v>211</v>
      </c>
      <c r="B13434" s="6" t="s">
        <v>195</v>
      </c>
      <c r="C13434" s="6" t="s">
        <v>166</v>
      </c>
      <c r="E13434" s="6" t="s">
        <v>18</v>
      </c>
      <c r="F13434" s="6" t="s">
        <v>17</v>
      </c>
      <c r="G13434">
        <v>20260723</v>
      </c>
    </row>
    <row r="13435" spans="1:7" x14ac:dyDescent="0.2">
      <c r="A13435" s="6" t="s">
        <v>211</v>
      </c>
      <c r="B13435" s="6" t="s">
        <v>195</v>
      </c>
      <c r="C13435" s="6" t="s">
        <v>166</v>
      </c>
      <c r="D13435">
        <v>0</v>
      </c>
      <c r="E13435" s="6" t="s">
        <v>20</v>
      </c>
      <c r="F13435" s="6" t="s">
        <v>19</v>
      </c>
      <c r="G13435">
        <v>20260723</v>
      </c>
    </row>
    <row r="13436" spans="1:7" x14ac:dyDescent="0.2">
      <c r="A13436" s="6" t="s">
        <v>211</v>
      </c>
      <c r="B13436" s="6" t="s">
        <v>195</v>
      </c>
      <c r="C13436" s="6" t="s">
        <v>166</v>
      </c>
      <c r="D13436">
        <v>3991.5453809999999</v>
      </c>
      <c r="E13436" s="6" t="s">
        <v>22</v>
      </c>
      <c r="F13436" s="6" t="s">
        <v>21</v>
      </c>
      <c r="G13436">
        <v>20260723</v>
      </c>
    </row>
    <row r="13437" spans="1:7" x14ac:dyDescent="0.2">
      <c r="A13437" s="6" t="s">
        <v>211</v>
      </c>
      <c r="B13437" s="6" t="s">
        <v>195</v>
      </c>
      <c r="C13437" s="6" t="s">
        <v>166</v>
      </c>
      <c r="D13437">
        <v>0</v>
      </c>
      <c r="E13437" s="6" t="s">
        <v>24</v>
      </c>
      <c r="F13437" s="6" t="s">
        <v>23</v>
      </c>
      <c r="G13437">
        <v>20260723</v>
      </c>
    </row>
    <row r="13438" spans="1:7" x14ac:dyDescent="0.2">
      <c r="A13438" s="6" t="s">
        <v>211</v>
      </c>
      <c r="B13438" s="6" t="s">
        <v>195</v>
      </c>
      <c r="C13438" s="6" t="s">
        <v>166</v>
      </c>
      <c r="D13438">
        <v>2212.5282050000001</v>
      </c>
      <c r="E13438" s="6" t="s">
        <v>26</v>
      </c>
      <c r="F13438" s="6" t="s">
        <v>25</v>
      </c>
      <c r="G13438">
        <v>20260723</v>
      </c>
    </row>
    <row r="13439" spans="1:7" x14ac:dyDescent="0.2">
      <c r="A13439" s="6" t="s">
        <v>211</v>
      </c>
      <c r="B13439" s="6" t="s">
        <v>195</v>
      </c>
      <c r="C13439" s="6" t="s">
        <v>166</v>
      </c>
      <c r="D13439">
        <v>751631.11917099997</v>
      </c>
      <c r="E13439" s="6" t="s">
        <v>28</v>
      </c>
      <c r="F13439" s="6" t="s">
        <v>27</v>
      </c>
      <c r="G13439">
        <v>20260723</v>
      </c>
    </row>
    <row r="13440" spans="1:7" x14ac:dyDescent="0.2">
      <c r="A13440" s="6" t="s">
        <v>211</v>
      </c>
      <c r="B13440" s="6" t="s">
        <v>195</v>
      </c>
      <c r="C13440" s="6" t="s">
        <v>166</v>
      </c>
      <c r="D13440">
        <v>3567.3586489999998</v>
      </c>
      <c r="E13440" s="6" t="s">
        <v>30</v>
      </c>
      <c r="F13440" s="6" t="s">
        <v>29</v>
      </c>
      <c r="G13440">
        <v>20260723</v>
      </c>
    </row>
    <row r="13441" spans="1:7" x14ac:dyDescent="0.2">
      <c r="A13441" s="6" t="s">
        <v>211</v>
      </c>
      <c r="B13441" s="6" t="s">
        <v>195</v>
      </c>
      <c r="C13441" s="6" t="s">
        <v>166</v>
      </c>
      <c r="D13441">
        <v>107275.827905</v>
      </c>
      <c r="E13441" s="6" t="s">
        <v>32</v>
      </c>
      <c r="F13441" s="6" t="s">
        <v>31</v>
      </c>
      <c r="G13441">
        <v>20260723</v>
      </c>
    </row>
    <row r="13442" spans="1:7" x14ac:dyDescent="0.2">
      <c r="A13442" s="6" t="s">
        <v>211</v>
      </c>
      <c r="B13442" s="6" t="s">
        <v>195</v>
      </c>
      <c r="C13442" s="6" t="s">
        <v>166</v>
      </c>
      <c r="D13442">
        <v>16292.479824</v>
      </c>
      <c r="E13442" s="6" t="s">
        <v>34</v>
      </c>
      <c r="F13442" s="6" t="s">
        <v>33</v>
      </c>
      <c r="G13442">
        <v>20260723</v>
      </c>
    </row>
    <row r="13443" spans="1:7" x14ac:dyDescent="0.2">
      <c r="A13443" s="6" t="s">
        <v>211</v>
      </c>
      <c r="B13443" s="6" t="s">
        <v>195</v>
      </c>
      <c r="C13443" s="6" t="s">
        <v>166</v>
      </c>
      <c r="D13443">
        <v>10259.424835</v>
      </c>
      <c r="E13443" s="6" t="s">
        <v>36</v>
      </c>
      <c r="F13443" s="6" t="s">
        <v>35</v>
      </c>
      <c r="G13443">
        <v>20260723</v>
      </c>
    </row>
    <row r="13444" spans="1:7" x14ac:dyDescent="0.2">
      <c r="A13444" s="6" t="s">
        <v>211</v>
      </c>
      <c r="B13444" s="6" t="s">
        <v>195</v>
      </c>
      <c r="C13444" s="6" t="s">
        <v>166</v>
      </c>
      <c r="D13444">
        <v>6033.0549890000002</v>
      </c>
      <c r="E13444" s="6" t="s">
        <v>38</v>
      </c>
      <c r="F13444" s="6" t="s">
        <v>37</v>
      </c>
      <c r="G13444">
        <v>20260723</v>
      </c>
    </row>
    <row r="13445" spans="1:7" x14ac:dyDescent="0.2">
      <c r="A13445" s="6" t="s">
        <v>211</v>
      </c>
      <c r="B13445" s="6" t="s">
        <v>195</v>
      </c>
      <c r="C13445" s="6" t="s">
        <v>166</v>
      </c>
      <c r="D13445">
        <v>520619.30437000003</v>
      </c>
      <c r="E13445" s="6" t="s">
        <v>40</v>
      </c>
      <c r="F13445" s="6" t="s">
        <v>39</v>
      </c>
      <c r="G13445">
        <v>20260723</v>
      </c>
    </row>
    <row r="13446" spans="1:7" x14ac:dyDescent="0.2">
      <c r="A13446" s="6" t="s">
        <v>211</v>
      </c>
      <c r="B13446" s="6" t="s">
        <v>195</v>
      </c>
      <c r="C13446" s="6" t="s">
        <v>166</v>
      </c>
      <c r="D13446">
        <v>345444.78836100001</v>
      </c>
      <c r="E13446" s="6" t="s">
        <v>42</v>
      </c>
      <c r="F13446" s="6" t="s">
        <v>41</v>
      </c>
      <c r="G13446">
        <v>20260723</v>
      </c>
    </row>
    <row r="13447" spans="1:7" x14ac:dyDescent="0.2">
      <c r="A13447" s="6" t="s">
        <v>211</v>
      </c>
      <c r="B13447" s="6" t="s">
        <v>195</v>
      </c>
      <c r="C13447" s="6" t="s">
        <v>166</v>
      </c>
      <c r="D13447">
        <v>152164.10305000001</v>
      </c>
      <c r="E13447" s="6" t="s">
        <v>44</v>
      </c>
      <c r="F13447" s="6" t="s">
        <v>43</v>
      </c>
      <c r="G13447">
        <v>20260723</v>
      </c>
    </row>
    <row r="13448" spans="1:7" x14ac:dyDescent="0.2">
      <c r="A13448" s="6" t="s">
        <v>211</v>
      </c>
      <c r="B13448" s="6" t="s">
        <v>195</v>
      </c>
      <c r="C13448" s="6" t="s">
        <v>166</v>
      </c>
      <c r="D13448">
        <v>20398.290743000001</v>
      </c>
      <c r="E13448" s="6" t="s">
        <v>46</v>
      </c>
      <c r="F13448" s="6" t="s">
        <v>45</v>
      </c>
      <c r="G13448">
        <v>20260723</v>
      </c>
    </row>
    <row r="13449" spans="1:7" x14ac:dyDescent="0.2">
      <c r="A13449" s="6" t="s">
        <v>211</v>
      </c>
      <c r="B13449" s="6" t="s">
        <v>195</v>
      </c>
      <c r="C13449" s="6" t="s">
        <v>166</v>
      </c>
      <c r="D13449">
        <v>2612.1222160000002</v>
      </c>
      <c r="E13449" s="6" t="s">
        <v>48</v>
      </c>
      <c r="F13449" s="6" t="s">
        <v>47</v>
      </c>
      <c r="G13449">
        <v>20260723</v>
      </c>
    </row>
    <row r="13450" spans="1:7" x14ac:dyDescent="0.2">
      <c r="A13450" s="6" t="s">
        <v>211</v>
      </c>
      <c r="B13450" s="6" t="s">
        <v>195</v>
      </c>
      <c r="C13450" s="6" t="s">
        <v>166</v>
      </c>
      <c r="D13450">
        <v>101663.26373399999</v>
      </c>
      <c r="E13450" s="6" t="s">
        <v>50</v>
      </c>
      <c r="F13450" s="6" t="s">
        <v>49</v>
      </c>
      <c r="G13450">
        <v>20260723</v>
      </c>
    </row>
    <row r="13451" spans="1:7" x14ac:dyDescent="0.2">
      <c r="A13451" s="6" t="s">
        <v>211</v>
      </c>
      <c r="B13451" s="6" t="s">
        <v>195</v>
      </c>
      <c r="C13451" s="6" t="s">
        <v>166</v>
      </c>
      <c r="D13451">
        <v>827.30505300000004</v>
      </c>
      <c r="E13451" s="6" t="s">
        <v>52</v>
      </c>
      <c r="F13451" s="6" t="s">
        <v>51</v>
      </c>
      <c r="G13451">
        <v>20260723</v>
      </c>
    </row>
    <row r="13452" spans="1:7" x14ac:dyDescent="0.2">
      <c r="A13452" s="6" t="s">
        <v>211</v>
      </c>
      <c r="B13452" s="6" t="s">
        <v>195</v>
      </c>
      <c r="C13452" s="6" t="s">
        <v>166</v>
      </c>
      <c r="D13452">
        <v>1385.099023</v>
      </c>
      <c r="E13452" s="6" t="s">
        <v>54</v>
      </c>
      <c r="F13452" s="6" t="s">
        <v>53</v>
      </c>
      <c r="G13452">
        <v>20260723</v>
      </c>
    </row>
    <row r="13453" spans="1:7" x14ac:dyDescent="0.2">
      <c r="A13453" s="6" t="s">
        <v>211</v>
      </c>
      <c r="B13453" s="6" t="s">
        <v>195</v>
      </c>
      <c r="C13453" s="6" t="s">
        <v>166</v>
      </c>
      <c r="D13453">
        <v>0.48061399999999999</v>
      </c>
      <c r="E13453" s="6" t="s">
        <v>56</v>
      </c>
      <c r="F13453" s="6" t="s">
        <v>55</v>
      </c>
      <c r="G13453">
        <v>20260723</v>
      </c>
    </row>
    <row r="13454" spans="1:7" x14ac:dyDescent="0.2">
      <c r="A13454" s="6" t="s">
        <v>211</v>
      </c>
      <c r="B13454" s="6" t="s">
        <v>195</v>
      </c>
      <c r="C13454" s="6" t="s">
        <v>166</v>
      </c>
      <c r="D13454">
        <v>301245.39444200002</v>
      </c>
      <c r="E13454" s="6" t="s">
        <v>58</v>
      </c>
      <c r="F13454" s="6" t="s">
        <v>57</v>
      </c>
      <c r="G13454">
        <v>20260723</v>
      </c>
    </row>
    <row r="13455" spans="1:7" x14ac:dyDescent="0.2">
      <c r="A13455" s="6" t="s">
        <v>211</v>
      </c>
      <c r="B13455" s="6" t="s">
        <v>195</v>
      </c>
      <c r="C13455" s="6" t="s">
        <v>166</v>
      </c>
      <c r="D13455">
        <v>5736.8953959999999</v>
      </c>
      <c r="E13455" s="6" t="s">
        <v>60</v>
      </c>
      <c r="F13455" s="6" t="s">
        <v>59</v>
      </c>
      <c r="G13455">
        <v>20260723</v>
      </c>
    </row>
    <row r="13456" spans="1:7" x14ac:dyDescent="0.2">
      <c r="A13456" s="6" t="s">
        <v>211</v>
      </c>
      <c r="B13456" s="6" t="s">
        <v>195</v>
      </c>
      <c r="C13456" s="6" t="s">
        <v>166</v>
      </c>
      <c r="D13456">
        <v>533.60934499999996</v>
      </c>
      <c r="E13456" s="6" t="s">
        <v>62</v>
      </c>
      <c r="F13456" s="6" t="s">
        <v>61</v>
      </c>
      <c r="G13456">
        <v>20260723</v>
      </c>
    </row>
    <row r="13457" spans="1:7" x14ac:dyDescent="0.2">
      <c r="A13457" s="6" t="s">
        <v>211</v>
      </c>
      <c r="B13457" s="6" t="s">
        <v>195</v>
      </c>
      <c r="C13457" s="6" t="s">
        <v>166</v>
      </c>
      <c r="D13457">
        <v>547.28301999999996</v>
      </c>
      <c r="E13457" s="6" t="s">
        <v>64</v>
      </c>
      <c r="F13457" s="6" t="s">
        <v>63</v>
      </c>
      <c r="G13457">
        <v>20260723</v>
      </c>
    </row>
    <row r="13458" spans="1:7" x14ac:dyDescent="0.2">
      <c r="A13458" s="6" t="s">
        <v>211</v>
      </c>
      <c r="B13458" s="6" t="s">
        <v>195</v>
      </c>
      <c r="C13458" s="6" t="s">
        <v>166</v>
      </c>
      <c r="D13458">
        <v>4656.0030319999996</v>
      </c>
      <c r="E13458" s="6" t="s">
        <v>66</v>
      </c>
      <c r="F13458" s="6" t="s">
        <v>65</v>
      </c>
      <c r="G13458">
        <v>20260723</v>
      </c>
    </row>
    <row r="13459" spans="1:7" x14ac:dyDescent="0.2">
      <c r="A13459" s="6" t="s">
        <v>211</v>
      </c>
      <c r="B13459" s="6" t="s">
        <v>195</v>
      </c>
      <c r="C13459" s="6" t="s">
        <v>166</v>
      </c>
      <c r="D13459">
        <v>13151.443122999999</v>
      </c>
      <c r="E13459" s="6" t="s">
        <v>68</v>
      </c>
      <c r="F13459" s="6" t="s">
        <v>67</v>
      </c>
      <c r="G13459">
        <v>20260723</v>
      </c>
    </row>
    <row r="13460" spans="1:7" x14ac:dyDescent="0.2">
      <c r="A13460" s="6" t="s">
        <v>211</v>
      </c>
      <c r="B13460" s="6" t="s">
        <v>195</v>
      </c>
      <c r="C13460" s="6" t="s">
        <v>166</v>
      </c>
      <c r="D13460">
        <v>11733.919318</v>
      </c>
      <c r="E13460" s="6" t="s">
        <v>70</v>
      </c>
      <c r="F13460" s="6" t="s">
        <v>69</v>
      </c>
      <c r="G13460">
        <v>20260723</v>
      </c>
    </row>
    <row r="13461" spans="1:7" x14ac:dyDescent="0.2">
      <c r="A13461" s="6" t="s">
        <v>211</v>
      </c>
      <c r="B13461" s="6" t="s">
        <v>195</v>
      </c>
      <c r="C13461" s="6" t="s">
        <v>166</v>
      </c>
      <c r="D13461">
        <v>10796.636107</v>
      </c>
      <c r="E13461" s="6" t="s">
        <v>72</v>
      </c>
      <c r="F13461" s="6" t="s">
        <v>71</v>
      </c>
      <c r="G13461">
        <v>20260723</v>
      </c>
    </row>
    <row r="13462" spans="1:7" x14ac:dyDescent="0.2">
      <c r="A13462" s="6" t="s">
        <v>211</v>
      </c>
      <c r="B13462" s="6" t="s">
        <v>195</v>
      </c>
      <c r="C13462" s="6" t="s">
        <v>166</v>
      </c>
      <c r="D13462">
        <v>937.28321100000005</v>
      </c>
      <c r="E13462" s="6" t="s">
        <v>74</v>
      </c>
      <c r="F13462" s="6" t="s">
        <v>73</v>
      </c>
      <c r="G13462">
        <v>20260723</v>
      </c>
    </row>
    <row r="13463" spans="1:7" x14ac:dyDescent="0.2">
      <c r="A13463" s="6" t="s">
        <v>211</v>
      </c>
      <c r="B13463" s="6" t="s">
        <v>195</v>
      </c>
      <c r="C13463" s="6" t="s">
        <v>166</v>
      </c>
      <c r="D13463">
        <v>1402.2108370000001</v>
      </c>
      <c r="E13463" s="6" t="s">
        <v>76</v>
      </c>
      <c r="F13463" s="6" t="s">
        <v>75</v>
      </c>
      <c r="G13463">
        <v>20260723</v>
      </c>
    </row>
    <row r="13464" spans="1:7" x14ac:dyDescent="0.2">
      <c r="A13464" s="6" t="s">
        <v>211</v>
      </c>
      <c r="B13464" s="6" t="s">
        <v>195</v>
      </c>
      <c r="C13464" s="6" t="s">
        <v>166</v>
      </c>
      <c r="D13464">
        <v>372.10631999999998</v>
      </c>
      <c r="E13464" s="6" t="s">
        <v>78</v>
      </c>
      <c r="F13464" s="6" t="s">
        <v>77</v>
      </c>
      <c r="G13464">
        <v>20260723</v>
      </c>
    </row>
    <row r="13465" spans="1:7" x14ac:dyDescent="0.2">
      <c r="A13465" s="6" t="s">
        <v>211</v>
      </c>
      <c r="B13465" s="6" t="s">
        <v>195</v>
      </c>
      <c r="C13465" s="6" t="s">
        <v>166</v>
      </c>
      <c r="D13465">
        <v>1030.104517</v>
      </c>
      <c r="E13465" s="6" t="s">
        <v>80</v>
      </c>
      <c r="F13465" s="6" t="s">
        <v>79</v>
      </c>
      <c r="G13465">
        <v>20260723</v>
      </c>
    </row>
    <row r="13466" spans="1:7" x14ac:dyDescent="0.2">
      <c r="A13466" s="6" t="s">
        <v>211</v>
      </c>
      <c r="B13466" s="6" t="s">
        <v>195</v>
      </c>
      <c r="C13466" s="6" t="s">
        <v>166</v>
      </c>
      <c r="D13466">
        <v>15.312968</v>
      </c>
      <c r="E13466" s="6" t="s">
        <v>82</v>
      </c>
      <c r="F13466" s="6" t="s">
        <v>81</v>
      </c>
      <c r="G13466">
        <v>20260723</v>
      </c>
    </row>
    <row r="13467" spans="1:7" x14ac:dyDescent="0.2">
      <c r="A13467" s="6" t="s">
        <v>211</v>
      </c>
      <c r="B13467" s="6" t="s">
        <v>195</v>
      </c>
      <c r="C13467" s="6" t="s">
        <v>166</v>
      </c>
      <c r="D13467">
        <v>19749.115522</v>
      </c>
      <c r="E13467" s="6" t="s">
        <v>84</v>
      </c>
      <c r="F13467" s="6" t="s">
        <v>83</v>
      </c>
      <c r="G13467">
        <v>20260723</v>
      </c>
    </row>
    <row r="13468" spans="1:7" x14ac:dyDescent="0.2">
      <c r="A13468" s="6" t="s">
        <v>211</v>
      </c>
      <c r="B13468" s="6" t="s">
        <v>195</v>
      </c>
      <c r="C13468" s="6" t="s">
        <v>166</v>
      </c>
      <c r="D13468">
        <v>9677.3706180000008</v>
      </c>
      <c r="E13468" s="6" t="s">
        <v>86</v>
      </c>
      <c r="F13468" s="6" t="s">
        <v>85</v>
      </c>
      <c r="G13468">
        <v>20260723</v>
      </c>
    </row>
    <row r="13469" spans="1:7" x14ac:dyDescent="0.2">
      <c r="A13469" s="6" t="s">
        <v>211</v>
      </c>
      <c r="B13469" s="6" t="s">
        <v>195</v>
      </c>
      <c r="C13469" s="6" t="s">
        <v>166</v>
      </c>
      <c r="D13469">
        <v>1124.598962</v>
      </c>
      <c r="E13469" s="6" t="s">
        <v>88</v>
      </c>
      <c r="F13469" s="6" t="s">
        <v>87</v>
      </c>
      <c r="G13469">
        <v>20260723</v>
      </c>
    </row>
    <row r="13470" spans="1:7" x14ac:dyDescent="0.2">
      <c r="A13470" s="6" t="s">
        <v>211</v>
      </c>
      <c r="B13470" s="6" t="s">
        <v>195</v>
      </c>
      <c r="C13470" s="6" t="s">
        <v>166</v>
      </c>
      <c r="D13470">
        <v>15971.418248</v>
      </c>
      <c r="E13470" s="6" t="s">
        <v>90</v>
      </c>
      <c r="F13470" s="6" t="s">
        <v>89</v>
      </c>
      <c r="G13470">
        <v>20260723</v>
      </c>
    </row>
    <row r="13471" spans="1:7" x14ac:dyDescent="0.2">
      <c r="A13471" s="6" t="s">
        <v>211</v>
      </c>
      <c r="B13471" s="6" t="s">
        <v>195</v>
      </c>
      <c r="C13471" s="6" t="s">
        <v>166</v>
      </c>
      <c r="D13471">
        <v>1706.4070079999999</v>
      </c>
      <c r="E13471" s="6" t="s">
        <v>92</v>
      </c>
      <c r="F13471" s="6" t="s">
        <v>91</v>
      </c>
      <c r="G13471">
        <v>20260723</v>
      </c>
    </row>
    <row r="13472" spans="1:7" x14ac:dyDescent="0.2">
      <c r="A13472" s="6" t="s">
        <v>211</v>
      </c>
      <c r="B13472" s="6" t="s">
        <v>195</v>
      </c>
      <c r="C13472" s="6" t="s">
        <v>166</v>
      </c>
      <c r="D13472">
        <v>0</v>
      </c>
      <c r="E13472" s="6" t="s">
        <v>94</v>
      </c>
      <c r="F13472" s="6" t="s">
        <v>93</v>
      </c>
      <c r="G13472">
        <v>20260723</v>
      </c>
    </row>
    <row r="13473" spans="1:7" x14ac:dyDescent="0.2">
      <c r="A13473" s="6" t="s">
        <v>211</v>
      </c>
      <c r="B13473" s="6" t="s">
        <v>195</v>
      </c>
      <c r="C13473" s="6" t="s">
        <v>166</v>
      </c>
      <c r="D13473">
        <v>12421.201964</v>
      </c>
      <c r="E13473" s="6" t="s">
        <v>96</v>
      </c>
      <c r="F13473" s="6" t="s">
        <v>95</v>
      </c>
      <c r="G13473">
        <v>20260723</v>
      </c>
    </row>
    <row r="13474" spans="1:7" x14ac:dyDescent="0.2">
      <c r="A13474" s="6" t="s">
        <v>211</v>
      </c>
      <c r="B13474" s="6" t="s">
        <v>195</v>
      </c>
      <c r="C13474" s="6" t="s">
        <v>166</v>
      </c>
      <c r="D13474">
        <v>10628.666671000001</v>
      </c>
      <c r="E13474" s="6" t="s">
        <v>98</v>
      </c>
      <c r="F13474" s="6" t="s">
        <v>97</v>
      </c>
      <c r="G13474">
        <v>20260723</v>
      </c>
    </row>
    <row r="13475" spans="1:7" x14ac:dyDescent="0.2">
      <c r="A13475" s="6" t="s">
        <v>211</v>
      </c>
      <c r="B13475" s="6" t="s">
        <v>195</v>
      </c>
      <c r="C13475" s="6" t="s">
        <v>166</v>
      </c>
      <c r="D13475">
        <v>1149247.704711</v>
      </c>
      <c r="E13475" s="6" t="s">
        <v>100</v>
      </c>
      <c r="F13475" s="6" t="s">
        <v>99</v>
      </c>
      <c r="G13475">
        <v>20260723</v>
      </c>
    </row>
    <row r="13476" spans="1:7" x14ac:dyDescent="0.2">
      <c r="A13476" s="6" t="s">
        <v>211</v>
      </c>
      <c r="B13476" s="6" t="s">
        <v>195</v>
      </c>
      <c r="C13476" s="6" t="s">
        <v>166</v>
      </c>
      <c r="E13476" s="6" t="s">
        <v>102</v>
      </c>
      <c r="F13476" s="6" t="s">
        <v>101</v>
      </c>
      <c r="G13476">
        <v>20260723</v>
      </c>
    </row>
    <row r="13477" spans="1:7" x14ac:dyDescent="0.2">
      <c r="A13477" s="6" t="s">
        <v>211</v>
      </c>
      <c r="B13477" s="6" t="s">
        <v>195</v>
      </c>
      <c r="C13477" s="6" t="s">
        <v>166</v>
      </c>
      <c r="D13477">
        <v>63790.652446</v>
      </c>
      <c r="E13477" s="6" t="s">
        <v>167</v>
      </c>
      <c r="F13477" s="6" t="s">
        <v>103</v>
      </c>
      <c r="G13477">
        <v>20260723</v>
      </c>
    </row>
    <row r="13478" spans="1:7" x14ac:dyDescent="0.2">
      <c r="A13478" s="6" t="s">
        <v>211</v>
      </c>
      <c r="B13478" s="6" t="s">
        <v>195</v>
      </c>
      <c r="C13478" s="6" t="s">
        <v>166</v>
      </c>
      <c r="D13478">
        <v>57309.500496000001</v>
      </c>
      <c r="E13478" s="6" t="s">
        <v>168</v>
      </c>
      <c r="F13478" s="6" t="s">
        <v>104</v>
      </c>
      <c r="G13478">
        <v>20260723</v>
      </c>
    </row>
    <row r="13479" spans="1:7" x14ac:dyDescent="0.2">
      <c r="A13479" s="6" t="s">
        <v>211</v>
      </c>
      <c r="B13479" s="6" t="s">
        <v>195</v>
      </c>
      <c r="C13479" s="6" t="s">
        <v>166</v>
      </c>
      <c r="D13479">
        <v>0</v>
      </c>
      <c r="E13479" s="6" t="s">
        <v>106</v>
      </c>
      <c r="F13479" s="6" t="s">
        <v>105</v>
      </c>
      <c r="G13479">
        <v>20260723</v>
      </c>
    </row>
    <row r="13480" spans="1:7" x14ac:dyDescent="0.2">
      <c r="A13480" s="6" t="s">
        <v>211</v>
      </c>
      <c r="B13480" s="6" t="s">
        <v>195</v>
      </c>
      <c r="C13480" s="6" t="s">
        <v>166</v>
      </c>
      <c r="D13480">
        <v>55411.426554999998</v>
      </c>
      <c r="E13480" s="6" t="s">
        <v>108</v>
      </c>
      <c r="F13480" s="6" t="s">
        <v>107</v>
      </c>
      <c r="G13480">
        <v>20260723</v>
      </c>
    </row>
    <row r="13481" spans="1:7" x14ac:dyDescent="0.2">
      <c r="A13481" s="6" t="s">
        <v>211</v>
      </c>
      <c r="B13481" s="6" t="s">
        <v>195</v>
      </c>
      <c r="C13481" s="6" t="s">
        <v>166</v>
      </c>
      <c r="D13481">
        <v>1898.0739410000001</v>
      </c>
      <c r="E13481" s="6" t="s">
        <v>110</v>
      </c>
      <c r="F13481" s="6" t="s">
        <v>109</v>
      </c>
      <c r="G13481">
        <v>20260723</v>
      </c>
    </row>
    <row r="13482" spans="1:7" x14ac:dyDescent="0.2">
      <c r="A13482" s="6" t="s">
        <v>211</v>
      </c>
      <c r="B13482" s="6" t="s">
        <v>195</v>
      </c>
      <c r="C13482" s="6" t="s">
        <v>166</v>
      </c>
      <c r="D13482">
        <v>6481.1519500000004</v>
      </c>
      <c r="E13482" s="6" t="s">
        <v>112</v>
      </c>
      <c r="F13482" s="6" t="s">
        <v>111</v>
      </c>
      <c r="G13482">
        <v>20260723</v>
      </c>
    </row>
    <row r="13483" spans="1:7" x14ac:dyDescent="0.2">
      <c r="A13483" s="6" t="s">
        <v>211</v>
      </c>
      <c r="B13483" s="6" t="s">
        <v>195</v>
      </c>
      <c r="C13483" s="6" t="s">
        <v>166</v>
      </c>
      <c r="D13483">
        <v>1.0126059999999999</v>
      </c>
      <c r="E13483" s="6" t="s">
        <v>106</v>
      </c>
      <c r="F13483" s="6" t="s">
        <v>113</v>
      </c>
      <c r="G13483">
        <v>20260723</v>
      </c>
    </row>
    <row r="13484" spans="1:7" x14ac:dyDescent="0.2">
      <c r="A13484" s="6" t="s">
        <v>211</v>
      </c>
      <c r="B13484" s="6" t="s">
        <v>195</v>
      </c>
      <c r="C13484" s="6" t="s">
        <v>166</v>
      </c>
      <c r="D13484">
        <v>6224.4611880000002</v>
      </c>
      <c r="E13484" s="6" t="s">
        <v>108</v>
      </c>
      <c r="F13484" s="6" t="s">
        <v>114</v>
      </c>
      <c r="G13484">
        <v>20260723</v>
      </c>
    </row>
    <row r="13485" spans="1:7" x14ac:dyDescent="0.2">
      <c r="A13485" s="6" t="s">
        <v>211</v>
      </c>
      <c r="B13485" s="6" t="s">
        <v>195</v>
      </c>
      <c r="C13485" s="6" t="s">
        <v>166</v>
      </c>
      <c r="D13485">
        <v>255.678155</v>
      </c>
      <c r="E13485" s="6" t="s">
        <v>110</v>
      </c>
      <c r="F13485" s="6" t="s">
        <v>115</v>
      </c>
      <c r="G13485">
        <v>20260723</v>
      </c>
    </row>
    <row r="13486" spans="1:7" x14ac:dyDescent="0.2">
      <c r="A13486" s="6" t="s">
        <v>211</v>
      </c>
      <c r="B13486" s="6" t="s">
        <v>195</v>
      </c>
      <c r="C13486" s="6" t="s">
        <v>166</v>
      </c>
      <c r="D13486">
        <v>546123.430926</v>
      </c>
      <c r="E13486" s="6" t="s">
        <v>117</v>
      </c>
      <c r="F13486" s="6" t="s">
        <v>116</v>
      </c>
      <c r="G13486">
        <v>20260723</v>
      </c>
    </row>
    <row r="13487" spans="1:7" x14ac:dyDescent="0.2">
      <c r="A13487" s="6" t="s">
        <v>211</v>
      </c>
      <c r="B13487" s="6" t="s">
        <v>195</v>
      </c>
      <c r="C13487" s="6" t="s">
        <v>166</v>
      </c>
      <c r="D13487">
        <v>1476.349841</v>
      </c>
      <c r="E13487" s="6" t="s">
        <v>119</v>
      </c>
      <c r="F13487" s="6" t="s">
        <v>118</v>
      </c>
      <c r="G13487">
        <v>20260723</v>
      </c>
    </row>
    <row r="13488" spans="1:7" x14ac:dyDescent="0.2">
      <c r="A13488" s="6" t="s">
        <v>211</v>
      </c>
      <c r="B13488" s="6" t="s">
        <v>195</v>
      </c>
      <c r="C13488" s="6" t="s">
        <v>166</v>
      </c>
      <c r="D13488">
        <v>0</v>
      </c>
      <c r="E13488" s="6" t="s">
        <v>106</v>
      </c>
      <c r="F13488" s="6" t="s">
        <v>120</v>
      </c>
      <c r="G13488">
        <v>20260723</v>
      </c>
    </row>
    <row r="13489" spans="1:7" x14ac:dyDescent="0.2">
      <c r="A13489" s="6" t="s">
        <v>211</v>
      </c>
      <c r="B13489" s="6" t="s">
        <v>195</v>
      </c>
      <c r="C13489" s="6" t="s">
        <v>166</v>
      </c>
      <c r="D13489">
        <v>1381.132427</v>
      </c>
      <c r="E13489" s="6" t="s">
        <v>108</v>
      </c>
      <c r="F13489" s="6" t="s">
        <v>121</v>
      </c>
      <c r="G13489">
        <v>20260723</v>
      </c>
    </row>
    <row r="13490" spans="1:7" x14ac:dyDescent="0.2">
      <c r="A13490" s="6" t="s">
        <v>211</v>
      </c>
      <c r="B13490" s="6" t="s">
        <v>195</v>
      </c>
      <c r="C13490" s="6" t="s">
        <v>166</v>
      </c>
      <c r="D13490">
        <v>95.217414000000005</v>
      </c>
      <c r="E13490" s="6" t="s">
        <v>110</v>
      </c>
      <c r="F13490" s="6" t="s">
        <v>122</v>
      </c>
      <c r="G13490">
        <v>20260723</v>
      </c>
    </row>
    <row r="13491" spans="1:7" x14ac:dyDescent="0.2">
      <c r="A13491" s="6" t="s">
        <v>211</v>
      </c>
      <c r="B13491" s="6" t="s">
        <v>195</v>
      </c>
      <c r="C13491" s="6" t="s">
        <v>166</v>
      </c>
      <c r="D13491">
        <v>544647.08108499995</v>
      </c>
      <c r="E13491" s="6" t="s">
        <v>169</v>
      </c>
      <c r="F13491" s="6" t="s">
        <v>123</v>
      </c>
      <c r="G13491">
        <v>20260723</v>
      </c>
    </row>
    <row r="13492" spans="1:7" x14ac:dyDescent="0.2">
      <c r="A13492" s="6" t="s">
        <v>211</v>
      </c>
      <c r="B13492" s="6" t="s">
        <v>195</v>
      </c>
      <c r="C13492" s="6" t="s">
        <v>166</v>
      </c>
      <c r="D13492">
        <v>46.426330999999998</v>
      </c>
      <c r="E13492" s="6" t="s">
        <v>106</v>
      </c>
      <c r="F13492" s="6" t="s">
        <v>124</v>
      </c>
      <c r="G13492">
        <v>20260723</v>
      </c>
    </row>
    <row r="13493" spans="1:7" x14ac:dyDescent="0.2">
      <c r="A13493" s="6" t="s">
        <v>211</v>
      </c>
      <c r="B13493" s="6" t="s">
        <v>195</v>
      </c>
      <c r="C13493" s="6" t="s">
        <v>166</v>
      </c>
      <c r="D13493">
        <v>537186.294413</v>
      </c>
      <c r="E13493" s="6" t="s">
        <v>108</v>
      </c>
      <c r="F13493" s="6" t="s">
        <v>125</v>
      </c>
      <c r="G13493">
        <v>20260723</v>
      </c>
    </row>
    <row r="13494" spans="1:7" x14ac:dyDescent="0.2">
      <c r="A13494" s="6" t="s">
        <v>211</v>
      </c>
      <c r="B13494" s="6" t="s">
        <v>195</v>
      </c>
      <c r="C13494" s="6" t="s">
        <v>166</v>
      </c>
      <c r="D13494">
        <v>7414.3603409999996</v>
      </c>
      <c r="E13494" s="6" t="s">
        <v>110</v>
      </c>
      <c r="F13494" s="6" t="s">
        <v>126</v>
      </c>
      <c r="G13494">
        <v>20260723</v>
      </c>
    </row>
    <row r="13495" spans="1:7" x14ac:dyDescent="0.2">
      <c r="A13495" s="6" t="s">
        <v>211</v>
      </c>
      <c r="B13495" s="6" t="s">
        <v>195</v>
      </c>
      <c r="C13495" s="6" t="s">
        <v>166</v>
      </c>
      <c r="D13495">
        <v>289277.662908</v>
      </c>
      <c r="E13495" s="6" t="s">
        <v>170</v>
      </c>
      <c r="F13495" s="6" t="s">
        <v>127</v>
      </c>
      <c r="G13495">
        <v>20260723</v>
      </c>
    </row>
    <row r="13496" spans="1:7" x14ac:dyDescent="0.2">
      <c r="A13496" s="6" t="s">
        <v>211</v>
      </c>
      <c r="B13496" s="6" t="s">
        <v>195</v>
      </c>
      <c r="C13496" s="6" t="s">
        <v>166</v>
      </c>
      <c r="D13496">
        <v>3.151538</v>
      </c>
      <c r="E13496" s="6" t="s">
        <v>106</v>
      </c>
      <c r="F13496" s="6" t="s">
        <v>128</v>
      </c>
      <c r="G13496">
        <v>20260723</v>
      </c>
    </row>
    <row r="13497" spans="1:7" x14ac:dyDescent="0.2">
      <c r="A13497" s="6" t="s">
        <v>211</v>
      </c>
      <c r="B13497" s="6" t="s">
        <v>195</v>
      </c>
      <c r="C13497" s="6" t="s">
        <v>166</v>
      </c>
      <c r="D13497">
        <v>286749.35071299999</v>
      </c>
      <c r="E13497" s="6" t="s">
        <v>108</v>
      </c>
      <c r="F13497" s="6" t="s">
        <v>129</v>
      </c>
      <c r="G13497">
        <v>20260723</v>
      </c>
    </row>
    <row r="13498" spans="1:7" x14ac:dyDescent="0.2">
      <c r="A13498" s="6" t="s">
        <v>211</v>
      </c>
      <c r="B13498" s="6" t="s">
        <v>195</v>
      </c>
      <c r="C13498" s="6" t="s">
        <v>166</v>
      </c>
      <c r="D13498">
        <v>2525.1606579999998</v>
      </c>
      <c r="E13498" s="6" t="s">
        <v>110</v>
      </c>
      <c r="F13498" s="6" t="s">
        <v>130</v>
      </c>
      <c r="G13498">
        <v>20260723</v>
      </c>
    </row>
    <row r="13499" spans="1:7" x14ac:dyDescent="0.2">
      <c r="A13499" s="6" t="s">
        <v>211</v>
      </c>
      <c r="B13499" s="6" t="s">
        <v>195</v>
      </c>
      <c r="C13499" s="6" t="s">
        <v>166</v>
      </c>
      <c r="E13499" s="6" t="s">
        <v>132</v>
      </c>
      <c r="F13499" s="6" t="s">
        <v>131</v>
      </c>
      <c r="G13499">
        <v>20260723</v>
      </c>
    </row>
    <row r="13500" spans="1:7" x14ac:dyDescent="0.2">
      <c r="A13500" s="6" t="s">
        <v>211</v>
      </c>
      <c r="B13500" s="6" t="s">
        <v>195</v>
      </c>
      <c r="C13500" s="6" t="s">
        <v>166</v>
      </c>
      <c r="D13500">
        <v>27.090409000000001</v>
      </c>
      <c r="E13500" s="6" t="s">
        <v>134</v>
      </c>
      <c r="F13500" s="6" t="s">
        <v>133</v>
      </c>
      <c r="G13500">
        <v>20260723</v>
      </c>
    </row>
    <row r="13501" spans="1:7" x14ac:dyDescent="0.2">
      <c r="A13501" s="6" t="s">
        <v>211</v>
      </c>
      <c r="B13501" s="6" t="s">
        <v>195</v>
      </c>
      <c r="C13501" s="6" t="s">
        <v>166</v>
      </c>
      <c r="D13501">
        <v>1765.8884880000001</v>
      </c>
      <c r="E13501" s="6" t="s">
        <v>136</v>
      </c>
      <c r="F13501" s="6" t="s">
        <v>135</v>
      </c>
      <c r="G13501">
        <v>20260723</v>
      </c>
    </row>
    <row r="13502" spans="1:7" x14ac:dyDescent="0.2">
      <c r="A13502" s="6" t="s">
        <v>211</v>
      </c>
      <c r="B13502" s="6" t="s">
        <v>195</v>
      </c>
      <c r="C13502" s="6" t="s">
        <v>166</v>
      </c>
      <c r="D13502">
        <v>218.638193</v>
      </c>
      <c r="E13502" s="6" t="s">
        <v>138</v>
      </c>
      <c r="F13502" s="6" t="s">
        <v>137</v>
      </c>
      <c r="G13502">
        <v>20260723</v>
      </c>
    </row>
    <row r="13503" spans="1:7" x14ac:dyDescent="0.2">
      <c r="A13503" s="6" t="s">
        <v>211</v>
      </c>
      <c r="B13503" s="6" t="s">
        <v>195</v>
      </c>
      <c r="C13503" s="6" t="s">
        <v>166</v>
      </c>
      <c r="D13503">
        <v>8202.3135189999994</v>
      </c>
      <c r="E13503" s="6" t="s">
        <v>140</v>
      </c>
      <c r="F13503" s="6" t="s">
        <v>139</v>
      </c>
      <c r="G13503">
        <v>20260723</v>
      </c>
    </row>
    <row r="13504" spans="1:7" x14ac:dyDescent="0.2">
      <c r="A13504" s="6" t="s">
        <v>211</v>
      </c>
      <c r="B13504" s="6" t="s">
        <v>195</v>
      </c>
      <c r="C13504" s="6" t="s">
        <v>166</v>
      </c>
      <c r="D13504">
        <v>19096.186753999998</v>
      </c>
      <c r="E13504" s="6" t="s">
        <v>142</v>
      </c>
      <c r="F13504" s="6" t="s">
        <v>141</v>
      </c>
      <c r="G13504">
        <v>20260723</v>
      </c>
    </row>
    <row r="13505" spans="1:7" x14ac:dyDescent="0.2">
      <c r="A13505" s="6" t="s">
        <v>211</v>
      </c>
      <c r="B13505" s="6" t="s">
        <v>195</v>
      </c>
      <c r="C13505" s="6" t="s">
        <v>166</v>
      </c>
      <c r="D13505">
        <v>1073.044985</v>
      </c>
      <c r="E13505" s="6" t="s">
        <v>52</v>
      </c>
      <c r="F13505" s="6" t="s">
        <v>143</v>
      </c>
      <c r="G13505">
        <v>20260723</v>
      </c>
    </row>
    <row r="13506" spans="1:7" x14ac:dyDescent="0.2">
      <c r="A13506" s="6" t="s">
        <v>211</v>
      </c>
      <c r="B13506" s="6" t="s">
        <v>195</v>
      </c>
      <c r="C13506" s="6" t="s">
        <v>166</v>
      </c>
      <c r="D13506">
        <v>3928.849929</v>
      </c>
      <c r="E13506" s="6" t="s">
        <v>145</v>
      </c>
      <c r="F13506" s="6" t="s">
        <v>144</v>
      </c>
      <c r="G13506">
        <v>20260723</v>
      </c>
    </row>
    <row r="13507" spans="1:7" x14ac:dyDescent="0.2">
      <c r="A13507" s="6" t="s">
        <v>211</v>
      </c>
      <c r="B13507" s="6" t="s">
        <v>195</v>
      </c>
      <c r="C13507" s="6" t="s">
        <v>166</v>
      </c>
      <c r="D13507">
        <v>13894.03311</v>
      </c>
      <c r="E13507" s="6" t="s">
        <v>147</v>
      </c>
      <c r="F13507" s="6" t="s">
        <v>146</v>
      </c>
      <c r="G13507">
        <v>20260723</v>
      </c>
    </row>
    <row r="13508" spans="1:7" x14ac:dyDescent="0.2">
      <c r="A13508" s="6" t="s">
        <v>211</v>
      </c>
      <c r="B13508" s="6" t="s">
        <v>195</v>
      </c>
      <c r="C13508" s="6" t="s">
        <v>166</v>
      </c>
      <c r="D13508">
        <v>6111.1851859999997</v>
      </c>
      <c r="E13508" s="6" t="s">
        <v>149</v>
      </c>
      <c r="F13508" s="6" t="s">
        <v>148</v>
      </c>
      <c r="G13508">
        <v>20260723</v>
      </c>
    </row>
    <row r="13509" spans="1:7" x14ac:dyDescent="0.2">
      <c r="A13509" s="6" t="s">
        <v>211</v>
      </c>
      <c r="B13509" s="6" t="s">
        <v>195</v>
      </c>
      <c r="C13509" s="6" t="s">
        <v>166</v>
      </c>
      <c r="D13509">
        <v>1218.5562500000001</v>
      </c>
      <c r="E13509" s="6" t="s">
        <v>151</v>
      </c>
      <c r="F13509" s="6" t="s">
        <v>150</v>
      </c>
      <c r="G13509">
        <v>20260723</v>
      </c>
    </row>
    <row r="13510" spans="1:7" x14ac:dyDescent="0.2">
      <c r="A13510" s="6" t="s">
        <v>211</v>
      </c>
      <c r="B13510" s="6" t="s">
        <v>195</v>
      </c>
      <c r="C13510" s="6" t="s">
        <v>166</v>
      </c>
      <c r="D13510">
        <v>7684.3564319999996</v>
      </c>
      <c r="E13510" s="6" t="s">
        <v>153</v>
      </c>
      <c r="F13510" s="6" t="s">
        <v>152</v>
      </c>
      <c r="G13510">
        <v>20260723</v>
      </c>
    </row>
    <row r="13511" spans="1:7" x14ac:dyDescent="0.2">
      <c r="A13511" s="6" t="s">
        <v>211</v>
      </c>
      <c r="B13511" s="6" t="s">
        <v>195</v>
      </c>
      <c r="C13511" s="6" t="s">
        <v>166</v>
      </c>
      <c r="D13511">
        <v>17499.647353</v>
      </c>
      <c r="E13511" s="6" t="s">
        <v>155</v>
      </c>
      <c r="F13511" s="6" t="s">
        <v>154</v>
      </c>
      <c r="G13511">
        <v>20260723</v>
      </c>
    </row>
    <row r="13512" spans="1:7" x14ac:dyDescent="0.2">
      <c r="A13512" s="6" t="s">
        <v>211</v>
      </c>
      <c r="B13512" s="6" t="s">
        <v>195</v>
      </c>
      <c r="C13512" s="6" t="s">
        <v>166</v>
      </c>
      <c r="D13512">
        <v>520.74997199999996</v>
      </c>
      <c r="E13512" s="6" t="s">
        <v>157</v>
      </c>
      <c r="F13512" s="6" t="s">
        <v>156</v>
      </c>
      <c r="G13512">
        <v>20260723</v>
      </c>
    </row>
    <row r="13513" spans="1:7" x14ac:dyDescent="0.2">
      <c r="A13513" s="6" t="s">
        <v>211</v>
      </c>
      <c r="B13513" s="6" t="s">
        <v>195</v>
      </c>
      <c r="C13513" s="6" t="s">
        <v>166</v>
      </c>
      <c r="D13513">
        <v>16978.897379999999</v>
      </c>
      <c r="E13513" s="6" t="s">
        <v>159</v>
      </c>
      <c r="F13513" s="6" t="s">
        <v>158</v>
      </c>
      <c r="G13513">
        <v>20260723</v>
      </c>
    </row>
    <row r="13514" spans="1:7" x14ac:dyDescent="0.2">
      <c r="A13514" s="6" t="s">
        <v>211</v>
      </c>
      <c r="B13514" s="6" t="s">
        <v>195</v>
      </c>
      <c r="C13514" s="6" t="s">
        <v>166</v>
      </c>
      <c r="D13514">
        <v>7056.6754609999998</v>
      </c>
      <c r="E13514" s="6" t="s">
        <v>161</v>
      </c>
      <c r="F13514" s="6" t="s">
        <v>160</v>
      </c>
      <c r="G13514">
        <v>20260723</v>
      </c>
    </row>
    <row r="13515" spans="1:7" x14ac:dyDescent="0.2">
      <c r="A13515" s="6" t="s">
        <v>211</v>
      </c>
      <c r="B13515" s="6" t="s">
        <v>195</v>
      </c>
      <c r="C13515" s="6" t="s">
        <v>166</v>
      </c>
      <c r="D13515">
        <v>986968.21232299996</v>
      </c>
      <c r="E13515" s="6" t="s">
        <v>163</v>
      </c>
      <c r="F13515" s="6" t="s">
        <v>162</v>
      </c>
      <c r="G13515">
        <v>20260723</v>
      </c>
    </row>
    <row r="13516" spans="1:7" x14ac:dyDescent="0.2">
      <c r="A13516" s="6" t="s">
        <v>211</v>
      </c>
      <c r="B13516" s="6" t="s">
        <v>195</v>
      </c>
      <c r="C13516" s="6" t="s">
        <v>166</v>
      </c>
      <c r="D13516">
        <v>162279.492382</v>
      </c>
      <c r="E13516" s="6" t="s">
        <v>165</v>
      </c>
      <c r="F13516" s="6" t="s">
        <v>164</v>
      </c>
      <c r="G13516">
        <v>20260723</v>
      </c>
    </row>
    <row r="13517" spans="1:7" x14ac:dyDescent="0.2">
      <c r="A13517" s="6" t="s">
        <v>212</v>
      </c>
      <c r="B13517" s="6" t="s">
        <v>180</v>
      </c>
      <c r="C13517" s="6" t="s">
        <v>166</v>
      </c>
      <c r="E13517" s="6" t="s">
        <v>12</v>
      </c>
      <c r="F13517" s="6" t="s">
        <v>11</v>
      </c>
      <c r="G13517">
        <v>20260723</v>
      </c>
    </row>
    <row r="13518" spans="1:7" x14ac:dyDescent="0.2">
      <c r="A13518" s="6" t="s">
        <v>212</v>
      </c>
      <c r="B13518" s="6" t="s">
        <v>180</v>
      </c>
      <c r="C13518" s="6" t="s">
        <v>166</v>
      </c>
      <c r="E13518" s="6" t="s">
        <v>16</v>
      </c>
      <c r="F13518" s="6" t="s">
        <v>15</v>
      </c>
      <c r="G13518">
        <v>20260723</v>
      </c>
    </row>
    <row r="13519" spans="1:7" x14ac:dyDescent="0.2">
      <c r="A13519" s="6" t="s">
        <v>212</v>
      </c>
      <c r="B13519" s="6" t="s">
        <v>180</v>
      </c>
      <c r="C13519" s="6" t="s">
        <v>166</v>
      </c>
      <c r="E13519" s="6" t="s">
        <v>18</v>
      </c>
      <c r="F13519" s="6" t="s">
        <v>17</v>
      </c>
      <c r="G13519">
        <v>20260723</v>
      </c>
    </row>
    <row r="13520" spans="1:7" x14ac:dyDescent="0.2">
      <c r="A13520" s="6" t="s">
        <v>212</v>
      </c>
      <c r="B13520" s="6" t="s">
        <v>180</v>
      </c>
      <c r="C13520" s="6" t="s">
        <v>166</v>
      </c>
      <c r="D13520">
        <v>0</v>
      </c>
      <c r="E13520" s="6" t="s">
        <v>20</v>
      </c>
      <c r="F13520" s="6" t="s">
        <v>19</v>
      </c>
      <c r="G13520">
        <v>20260723</v>
      </c>
    </row>
    <row r="13521" spans="1:7" x14ac:dyDescent="0.2">
      <c r="A13521" s="6" t="s">
        <v>212</v>
      </c>
      <c r="B13521" s="6" t="s">
        <v>180</v>
      </c>
      <c r="C13521" s="6" t="s">
        <v>166</v>
      </c>
      <c r="D13521">
        <v>4.0811469999999996</v>
      </c>
      <c r="E13521" s="6" t="s">
        <v>22</v>
      </c>
      <c r="F13521" s="6" t="s">
        <v>21</v>
      </c>
      <c r="G13521">
        <v>20260723</v>
      </c>
    </row>
    <row r="13522" spans="1:7" x14ac:dyDescent="0.2">
      <c r="A13522" s="6" t="s">
        <v>212</v>
      </c>
      <c r="B13522" s="6" t="s">
        <v>180</v>
      </c>
      <c r="C13522" s="6" t="s">
        <v>166</v>
      </c>
      <c r="D13522">
        <v>0</v>
      </c>
      <c r="E13522" s="6" t="s">
        <v>24</v>
      </c>
      <c r="F13522" s="6" t="s">
        <v>23</v>
      </c>
      <c r="G13522">
        <v>20260723</v>
      </c>
    </row>
    <row r="13523" spans="1:7" x14ac:dyDescent="0.2">
      <c r="A13523" s="6" t="s">
        <v>212</v>
      </c>
      <c r="B13523" s="6" t="s">
        <v>180</v>
      </c>
      <c r="C13523" s="6" t="s">
        <v>166</v>
      </c>
      <c r="D13523">
        <v>11.16639</v>
      </c>
      <c r="E13523" s="6" t="s">
        <v>26</v>
      </c>
      <c r="F13523" s="6" t="s">
        <v>25</v>
      </c>
      <c r="G13523">
        <v>20260723</v>
      </c>
    </row>
    <row r="13524" spans="1:7" x14ac:dyDescent="0.2">
      <c r="A13524" s="6" t="s">
        <v>212</v>
      </c>
      <c r="B13524" s="6" t="s">
        <v>180</v>
      </c>
      <c r="C13524" s="6" t="s">
        <v>166</v>
      </c>
      <c r="D13524">
        <v>347.51622300000002</v>
      </c>
      <c r="E13524" s="6" t="s">
        <v>28</v>
      </c>
      <c r="F13524" s="6" t="s">
        <v>27</v>
      </c>
      <c r="G13524">
        <v>20260723</v>
      </c>
    </row>
    <row r="13525" spans="1:7" x14ac:dyDescent="0.2">
      <c r="A13525" s="6" t="s">
        <v>212</v>
      </c>
      <c r="B13525" s="6" t="s">
        <v>180</v>
      </c>
      <c r="C13525" s="6" t="s">
        <v>166</v>
      </c>
      <c r="D13525">
        <v>6.0739130000000001</v>
      </c>
      <c r="E13525" s="6" t="s">
        <v>30</v>
      </c>
      <c r="F13525" s="6" t="s">
        <v>29</v>
      </c>
      <c r="G13525">
        <v>20260723</v>
      </c>
    </row>
    <row r="13526" spans="1:7" x14ac:dyDescent="0.2">
      <c r="A13526" s="6" t="s">
        <v>212</v>
      </c>
      <c r="B13526" s="6" t="s">
        <v>180</v>
      </c>
      <c r="C13526" s="6" t="s">
        <v>166</v>
      </c>
      <c r="D13526">
        <v>1.2469809999999999</v>
      </c>
      <c r="E13526" s="6" t="s">
        <v>32</v>
      </c>
      <c r="F13526" s="6" t="s">
        <v>31</v>
      </c>
      <c r="G13526">
        <v>20260723</v>
      </c>
    </row>
    <row r="13527" spans="1:7" x14ac:dyDescent="0.2">
      <c r="A13527" s="6" t="s">
        <v>212</v>
      </c>
      <c r="B13527" s="6" t="s">
        <v>180</v>
      </c>
      <c r="C13527" s="6" t="s">
        <v>166</v>
      </c>
      <c r="D13527">
        <v>6.8635710000000003</v>
      </c>
      <c r="E13527" s="6" t="s">
        <v>34</v>
      </c>
      <c r="F13527" s="6" t="s">
        <v>33</v>
      </c>
      <c r="G13527">
        <v>20260723</v>
      </c>
    </row>
    <row r="13528" spans="1:7" x14ac:dyDescent="0.2">
      <c r="A13528" s="6" t="s">
        <v>212</v>
      </c>
      <c r="B13528" s="6" t="s">
        <v>180</v>
      </c>
      <c r="C13528" s="6" t="s">
        <v>166</v>
      </c>
      <c r="D13528">
        <v>0.69086800000000004</v>
      </c>
      <c r="E13528" s="6" t="s">
        <v>36</v>
      </c>
      <c r="F13528" s="6" t="s">
        <v>35</v>
      </c>
      <c r="G13528">
        <v>20260723</v>
      </c>
    </row>
    <row r="13529" spans="1:7" x14ac:dyDescent="0.2">
      <c r="A13529" s="6" t="s">
        <v>212</v>
      </c>
      <c r="B13529" s="6" t="s">
        <v>180</v>
      </c>
      <c r="C13529" s="6" t="s">
        <v>166</v>
      </c>
      <c r="D13529">
        <v>6.1727030000000003</v>
      </c>
      <c r="E13529" s="6" t="s">
        <v>38</v>
      </c>
      <c r="F13529" s="6" t="s">
        <v>37</v>
      </c>
      <c r="G13529">
        <v>20260723</v>
      </c>
    </row>
    <row r="13530" spans="1:7" x14ac:dyDescent="0.2">
      <c r="A13530" s="6" t="s">
        <v>212</v>
      </c>
      <c r="B13530" s="6" t="s">
        <v>180</v>
      </c>
      <c r="C13530" s="6" t="s">
        <v>166</v>
      </c>
      <c r="D13530">
        <v>266.16361699999999</v>
      </c>
      <c r="E13530" s="6" t="s">
        <v>40</v>
      </c>
      <c r="F13530" s="6" t="s">
        <v>39</v>
      </c>
      <c r="G13530">
        <v>20260723</v>
      </c>
    </row>
    <row r="13531" spans="1:7" x14ac:dyDescent="0.2">
      <c r="A13531" s="6" t="s">
        <v>212</v>
      </c>
      <c r="B13531" s="6" t="s">
        <v>180</v>
      </c>
      <c r="C13531" s="6" t="s">
        <v>166</v>
      </c>
      <c r="D13531">
        <v>245.795886</v>
      </c>
      <c r="E13531" s="6" t="s">
        <v>42</v>
      </c>
      <c r="F13531" s="6" t="s">
        <v>41</v>
      </c>
      <c r="G13531">
        <v>20260723</v>
      </c>
    </row>
    <row r="13532" spans="1:7" x14ac:dyDescent="0.2">
      <c r="A13532" s="6" t="s">
        <v>212</v>
      </c>
      <c r="B13532" s="6" t="s">
        <v>180</v>
      </c>
      <c r="C13532" s="6" t="s">
        <v>166</v>
      </c>
      <c r="D13532">
        <v>20.339981000000002</v>
      </c>
      <c r="E13532" s="6" t="s">
        <v>44</v>
      </c>
      <c r="F13532" s="6" t="s">
        <v>43</v>
      </c>
      <c r="G13532">
        <v>20260723</v>
      </c>
    </row>
    <row r="13533" spans="1:7" x14ac:dyDescent="0.2">
      <c r="A13533" s="6" t="s">
        <v>212</v>
      </c>
      <c r="B13533" s="6" t="s">
        <v>180</v>
      </c>
      <c r="C13533" s="6" t="s">
        <v>166</v>
      </c>
      <c r="D13533">
        <v>2.775E-2</v>
      </c>
      <c r="E13533" s="6" t="s">
        <v>46</v>
      </c>
      <c r="F13533" s="6" t="s">
        <v>45</v>
      </c>
      <c r="G13533">
        <v>20260723</v>
      </c>
    </row>
    <row r="13534" spans="1:7" x14ac:dyDescent="0.2">
      <c r="A13534" s="6" t="s">
        <v>212</v>
      </c>
      <c r="B13534" s="6" t="s">
        <v>180</v>
      </c>
      <c r="C13534" s="6" t="s">
        <v>166</v>
      </c>
      <c r="D13534">
        <v>0</v>
      </c>
      <c r="E13534" s="6" t="s">
        <v>48</v>
      </c>
      <c r="F13534" s="6" t="s">
        <v>47</v>
      </c>
      <c r="G13534">
        <v>20260723</v>
      </c>
    </row>
    <row r="13535" spans="1:7" x14ac:dyDescent="0.2">
      <c r="A13535" s="6" t="s">
        <v>212</v>
      </c>
      <c r="B13535" s="6" t="s">
        <v>180</v>
      </c>
      <c r="C13535" s="6" t="s">
        <v>166</v>
      </c>
      <c r="D13535">
        <v>52.431364000000002</v>
      </c>
      <c r="E13535" s="6" t="s">
        <v>50</v>
      </c>
      <c r="F13535" s="6" t="s">
        <v>49</v>
      </c>
      <c r="G13535">
        <v>20260723</v>
      </c>
    </row>
    <row r="13536" spans="1:7" x14ac:dyDescent="0.2">
      <c r="A13536" s="6" t="s">
        <v>212</v>
      </c>
      <c r="B13536" s="6" t="s">
        <v>180</v>
      </c>
      <c r="C13536" s="6" t="s">
        <v>166</v>
      </c>
      <c r="D13536">
        <v>0</v>
      </c>
      <c r="E13536" s="6" t="s">
        <v>52</v>
      </c>
      <c r="F13536" s="6" t="s">
        <v>51</v>
      </c>
      <c r="G13536">
        <v>20260723</v>
      </c>
    </row>
    <row r="13537" spans="1:7" x14ac:dyDescent="0.2">
      <c r="A13537" s="6" t="s">
        <v>212</v>
      </c>
      <c r="B13537" s="6" t="s">
        <v>180</v>
      </c>
      <c r="C13537" s="6" t="s">
        <v>166</v>
      </c>
      <c r="D13537">
        <v>14.736776000000001</v>
      </c>
      <c r="E13537" s="6" t="s">
        <v>54</v>
      </c>
      <c r="F13537" s="6" t="s">
        <v>53</v>
      </c>
      <c r="G13537">
        <v>20260723</v>
      </c>
    </row>
    <row r="13538" spans="1:7" x14ac:dyDescent="0.2">
      <c r="A13538" s="6" t="s">
        <v>212</v>
      </c>
      <c r="B13538" s="6" t="s">
        <v>180</v>
      </c>
      <c r="C13538" s="6" t="s">
        <v>166</v>
      </c>
      <c r="D13538">
        <v>0</v>
      </c>
      <c r="E13538" s="6" t="s">
        <v>56</v>
      </c>
      <c r="F13538" s="6" t="s">
        <v>55</v>
      </c>
      <c r="G13538">
        <v>20260723</v>
      </c>
    </row>
    <row r="13539" spans="1:7" x14ac:dyDescent="0.2">
      <c r="A13539" s="6" t="s">
        <v>212</v>
      </c>
      <c r="B13539" s="6" t="s">
        <v>180</v>
      </c>
      <c r="C13539" s="6" t="s">
        <v>166</v>
      </c>
      <c r="D13539">
        <v>50.079151000000003</v>
      </c>
      <c r="E13539" s="6" t="s">
        <v>58</v>
      </c>
      <c r="F13539" s="6" t="s">
        <v>57</v>
      </c>
      <c r="G13539">
        <v>20260723</v>
      </c>
    </row>
    <row r="13540" spans="1:7" x14ac:dyDescent="0.2">
      <c r="A13540" s="6" t="s">
        <v>212</v>
      </c>
      <c r="B13540" s="6" t="s">
        <v>180</v>
      </c>
      <c r="C13540" s="6" t="s">
        <v>166</v>
      </c>
      <c r="D13540">
        <v>5.0784399999999996</v>
      </c>
      <c r="E13540" s="6" t="s">
        <v>60</v>
      </c>
      <c r="F13540" s="6" t="s">
        <v>59</v>
      </c>
      <c r="G13540">
        <v>20260723</v>
      </c>
    </row>
    <row r="13541" spans="1:7" x14ac:dyDescent="0.2">
      <c r="A13541" s="6" t="s">
        <v>212</v>
      </c>
      <c r="B13541" s="6" t="s">
        <v>180</v>
      </c>
      <c r="C13541" s="6" t="s">
        <v>166</v>
      </c>
      <c r="D13541">
        <v>0</v>
      </c>
      <c r="E13541" s="6" t="s">
        <v>62</v>
      </c>
      <c r="F13541" s="6" t="s">
        <v>61</v>
      </c>
      <c r="G13541">
        <v>20260723</v>
      </c>
    </row>
    <row r="13542" spans="1:7" x14ac:dyDescent="0.2">
      <c r="A13542" s="6" t="s">
        <v>212</v>
      </c>
      <c r="B13542" s="6" t="s">
        <v>180</v>
      </c>
      <c r="C13542" s="6" t="s">
        <v>166</v>
      </c>
      <c r="D13542">
        <v>0.11461</v>
      </c>
      <c r="E13542" s="6" t="s">
        <v>64</v>
      </c>
      <c r="F13542" s="6" t="s">
        <v>63</v>
      </c>
      <c r="G13542">
        <v>20260723</v>
      </c>
    </row>
    <row r="13543" spans="1:7" x14ac:dyDescent="0.2">
      <c r="A13543" s="6" t="s">
        <v>212</v>
      </c>
      <c r="B13543" s="6" t="s">
        <v>180</v>
      </c>
      <c r="C13543" s="6" t="s">
        <v>166</v>
      </c>
      <c r="D13543">
        <v>4.9638299999999997</v>
      </c>
      <c r="E13543" s="6" t="s">
        <v>66</v>
      </c>
      <c r="F13543" s="6" t="s">
        <v>65</v>
      </c>
      <c r="G13543">
        <v>20260723</v>
      </c>
    </row>
    <row r="13544" spans="1:7" x14ac:dyDescent="0.2">
      <c r="A13544" s="6" t="s">
        <v>212</v>
      </c>
      <c r="B13544" s="6" t="s">
        <v>180</v>
      </c>
      <c r="C13544" s="6" t="s">
        <v>166</v>
      </c>
      <c r="D13544">
        <v>34.118127999999999</v>
      </c>
      <c r="E13544" s="6" t="s">
        <v>68</v>
      </c>
      <c r="F13544" s="6" t="s">
        <v>67</v>
      </c>
      <c r="G13544">
        <v>20260723</v>
      </c>
    </row>
    <row r="13545" spans="1:7" x14ac:dyDescent="0.2">
      <c r="A13545" s="6" t="s">
        <v>212</v>
      </c>
      <c r="B13545" s="6" t="s">
        <v>180</v>
      </c>
      <c r="C13545" s="6" t="s">
        <v>166</v>
      </c>
      <c r="D13545">
        <v>34.674225</v>
      </c>
      <c r="E13545" s="6" t="s">
        <v>70</v>
      </c>
      <c r="F13545" s="6" t="s">
        <v>69</v>
      </c>
      <c r="G13545">
        <v>20260723</v>
      </c>
    </row>
    <row r="13546" spans="1:7" x14ac:dyDescent="0.2">
      <c r="A13546" s="6" t="s">
        <v>212</v>
      </c>
      <c r="B13546" s="6" t="s">
        <v>180</v>
      </c>
      <c r="C13546" s="6" t="s">
        <v>166</v>
      </c>
      <c r="D13546">
        <v>34.663567</v>
      </c>
      <c r="E13546" s="6" t="s">
        <v>72</v>
      </c>
      <c r="F13546" s="6" t="s">
        <v>71</v>
      </c>
      <c r="G13546">
        <v>20260723</v>
      </c>
    </row>
    <row r="13547" spans="1:7" x14ac:dyDescent="0.2">
      <c r="A13547" s="6" t="s">
        <v>212</v>
      </c>
      <c r="B13547" s="6" t="s">
        <v>180</v>
      </c>
      <c r="C13547" s="6" t="s">
        <v>166</v>
      </c>
      <c r="D13547">
        <v>1.0658000000000001E-2</v>
      </c>
      <c r="E13547" s="6" t="s">
        <v>74</v>
      </c>
      <c r="F13547" s="6" t="s">
        <v>73</v>
      </c>
      <c r="G13547">
        <v>20260723</v>
      </c>
    </row>
    <row r="13548" spans="1:7" x14ac:dyDescent="0.2">
      <c r="A13548" s="6" t="s">
        <v>212</v>
      </c>
      <c r="B13548" s="6" t="s">
        <v>180</v>
      </c>
      <c r="C13548" s="6" t="s">
        <v>166</v>
      </c>
      <c r="D13548">
        <v>-0.537443</v>
      </c>
      <c r="E13548" s="6" t="s">
        <v>76</v>
      </c>
      <c r="F13548" s="6" t="s">
        <v>75</v>
      </c>
      <c r="G13548">
        <v>20260723</v>
      </c>
    </row>
    <row r="13549" spans="1:7" x14ac:dyDescent="0.2">
      <c r="A13549" s="6" t="s">
        <v>212</v>
      </c>
      <c r="B13549" s="6" t="s">
        <v>180</v>
      </c>
      <c r="C13549" s="6" t="s">
        <v>166</v>
      </c>
      <c r="D13549">
        <v>0</v>
      </c>
      <c r="E13549" s="6" t="s">
        <v>78</v>
      </c>
      <c r="F13549" s="6" t="s">
        <v>77</v>
      </c>
      <c r="G13549">
        <v>20260723</v>
      </c>
    </row>
    <row r="13550" spans="1:7" x14ac:dyDescent="0.2">
      <c r="A13550" s="6" t="s">
        <v>212</v>
      </c>
      <c r="B13550" s="6" t="s">
        <v>180</v>
      </c>
      <c r="C13550" s="6" t="s">
        <v>166</v>
      </c>
      <c r="D13550">
        <v>-0.537443</v>
      </c>
      <c r="E13550" s="6" t="s">
        <v>80</v>
      </c>
      <c r="F13550" s="6" t="s">
        <v>79</v>
      </c>
      <c r="G13550">
        <v>20260723</v>
      </c>
    </row>
    <row r="13551" spans="1:7" x14ac:dyDescent="0.2">
      <c r="A13551" s="6" t="s">
        <v>212</v>
      </c>
      <c r="B13551" s="6" t="s">
        <v>180</v>
      </c>
      <c r="C13551" s="6" t="s">
        <v>166</v>
      </c>
      <c r="D13551">
        <v>-1.8652999999999999E-2</v>
      </c>
      <c r="E13551" s="6" t="s">
        <v>82</v>
      </c>
      <c r="F13551" s="6" t="s">
        <v>81</v>
      </c>
      <c r="G13551">
        <v>20260723</v>
      </c>
    </row>
    <row r="13552" spans="1:7" x14ac:dyDescent="0.2">
      <c r="A13552" s="6" t="s">
        <v>212</v>
      </c>
      <c r="B13552" s="6" t="s">
        <v>180</v>
      </c>
      <c r="C13552" s="6" t="s">
        <v>166</v>
      </c>
      <c r="D13552">
        <v>0</v>
      </c>
      <c r="E13552" s="6" t="s">
        <v>84</v>
      </c>
      <c r="F13552" s="6" t="s">
        <v>83</v>
      </c>
      <c r="G13552">
        <v>20260723</v>
      </c>
    </row>
    <row r="13553" spans="1:7" x14ac:dyDescent="0.2">
      <c r="A13553" s="6" t="s">
        <v>212</v>
      </c>
      <c r="B13553" s="6" t="s">
        <v>180</v>
      </c>
      <c r="C13553" s="6" t="s">
        <v>166</v>
      </c>
      <c r="D13553">
        <v>9.5293530000000004</v>
      </c>
      <c r="E13553" s="6" t="s">
        <v>86</v>
      </c>
      <c r="F13553" s="6" t="s">
        <v>85</v>
      </c>
      <c r="G13553">
        <v>20260723</v>
      </c>
    </row>
    <row r="13554" spans="1:7" x14ac:dyDescent="0.2">
      <c r="A13554" s="6" t="s">
        <v>212</v>
      </c>
      <c r="B13554" s="6" t="s">
        <v>180</v>
      </c>
      <c r="C13554" s="6" t="s">
        <v>166</v>
      </c>
      <c r="D13554">
        <v>2.2259169999999999</v>
      </c>
      <c r="E13554" s="6" t="s">
        <v>88</v>
      </c>
      <c r="F13554" s="6" t="s">
        <v>87</v>
      </c>
      <c r="G13554">
        <v>20260723</v>
      </c>
    </row>
    <row r="13555" spans="1:7" x14ac:dyDescent="0.2">
      <c r="A13555" s="6" t="s">
        <v>212</v>
      </c>
      <c r="B13555" s="6" t="s">
        <v>180</v>
      </c>
      <c r="C13555" s="6" t="s">
        <v>166</v>
      </c>
      <c r="D13555">
        <v>3.931619</v>
      </c>
      <c r="E13555" s="6" t="s">
        <v>90</v>
      </c>
      <c r="F13555" s="6" t="s">
        <v>89</v>
      </c>
      <c r="G13555">
        <v>20260723</v>
      </c>
    </row>
    <row r="13556" spans="1:7" x14ac:dyDescent="0.2">
      <c r="A13556" s="6" t="s">
        <v>212</v>
      </c>
      <c r="B13556" s="6" t="s">
        <v>180</v>
      </c>
      <c r="C13556" s="6" t="s">
        <v>166</v>
      </c>
      <c r="D13556">
        <v>0</v>
      </c>
      <c r="E13556" s="6" t="s">
        <v>92</v>
      </c>
      <c r="F13556" s="6" t="s">
        <v>91</v>
      </c>
      <c r="G13556">
        <v>20260723</v>
      </c>
    </row>
    <row r="13557" spans="1:7" x14ac:dyDescent="0.2">
      <c r="A13557" s="6" t="s">
        <v>212</v>
      </c>
      <c r="B13557" s="6" t="s">
        <v>180</v>
      </c>
      <c r="C13557" s="6" t="s">
        <v>166</v>
      </c>
      <c r="D13557">
        <v>0</v>
      </c>
      <c r="E13557" s="6" t="s">
        <v>94</v>
      </c>
      <c r="F13557" s="6" t="s">
        <v>93</v>
      </c>
      <c r="G13557">
        <v>20260723</v>
      </c>
    </row>
    <row r="13558" spans="1:7" x14ac:dyDescent="0.2">
      <c r="A13558" s="6" t="s">
        <v>212</v>
      </c>
      <c r="B13558" s="6" t="s">
        <v>180</v>
      </c>
      <c r="C13558" s="6" t="s">
        <v>166</v>
      </c>
      <c r="D13558">
        <v>131.16649100000001</v>
      </c>
      <c r="E13558" s="6" t="s">
        <v>96</v>
      </c>
      <c r="F13558" s="6" t="s">
        <v>95</v>
      </c>
      <c r="G13558">
        <v>20260723</v>
      </c>
    </row>
    <row r="13559" spans="1:7" x14ac:dyDescent="0.2">
      <c r="A13559" s="6" t="s">
        <v>212</v>
      </c>
      <c r="B13559" s="6" t="s">
        <v>180</v>
      </c>
      <c r="C13559" s="6" t="s">
        <v>166</v>
      </c>
      <c r="D13559">
        <v>2.7901069999999999</v>
      </c>
      <c r="E13559" s="6" t="s">
        <v>98</v>
      </c>
      <c r="F13559" s="6" t="s">
        <v>97</v>
      </c>
      <c r="G13559">
        <v>20260723</v>
      </c>
    </row>
    <row r="13560" spans="1:7" x14ac:dyDescent="0.2">
      <c r="A13560" s="6" t="s">
        <v>212</v>
      </c>
      <c r="B13560" s="6" t="s">
        <v>180</v>
      </c>
      <c r="C13560" s="6" t="s">
        <v>166</v>
      </c>
      <c r="D13560">
        <v>601.68296399999997</v>
      </c>
      <c r="E13560" s="6" t="s">
        <v>100</v>
      </c>
      <c r="F13560" s="6" t="s">
        <v>99</v>
      </c>
      <c r="G13560">
        <v>20260723</v>
      </c>
    </row>
    <row r="13561" spans="1:7" x14ac:dyDescent="0.2">
      <c r="A13561" s="6" t="s">
        <v>212</v>
      </c>
      <c r="B13561" s="6" t="s">
        <v>180</v>
      </c>
      <c r="C13561" s="6" t="s">
        <v>166</v>
      </c>
      <c r="E13561" s="6" t="s">
        <v>102</v>
      </c>
      <c r="F13561" s="6" t="s">
        <v>101</v>
      </c>
      <c r="G13561">
        <v>20260723</v>
      </c>
    </row>
    <row r="13562" spans="1:7" x14ac:dyDescent="0.2">
      <c r="A13562" s="6" t="s">
        <v>212</v>
      </c>
      <c r="B13562" s="6" t="s">
        <v>180</v>
      </c>
      <c r="C13562" s="6" t="s">
        <v>166</v>
      </c>
      <c r="D13562">
        <v>230.60622599999999</v>
      </c>
      <c r="E13562" s="6" t="s">
        <v>167</v>
      </c>
      <c r="F13562" s="6" t="s">
        <v>103</v>
      </c>
      <c r="G13562">
        <v>20260723</v>
      </c>
    </row>
    <row r="13563" spans="1:7" x14ac:dyDescent="0.2">
      <c r="A13563" s="6" t="s">
        <v>212</v>
      </c>
      <c r="B13563" s="6" t="s">
        <v>180</v>
      </c>
      <c r="C13563" s="6" t="s">
        <v>166</v>
      </c>
      <c r="D13563">
        <v>220.39190199999999</v>
      </c>
      <c r="E13563" s="6" t="s">
        <v>168</v>
      </c>
      <c r="F13563" s="6" t="s">
        <v>104</v>
      </c>
      <c r="G13563">
        <v>20260723</v>
      </c>
    </row>
    <row r="13564" spans="1:7" x14ac:dyDescent="0.2">
      <c r="A13564" s="6" t="s">
        <v>212</v>
      </c>
      <c r="B13564" s="6" t="s">
        <v>180</v>
      </c>
      <c r="C13564" s="6" t="s">
        <v>166</v>
      </c>
      <c r="D13564">
        <v>0</v>
      </c>
      <c r="E13564" s="6" t="s">
        <v>106</v>
      </c>
      <c r="F13564" s="6" t="s">
        <v>105</v>
      </c>
      <c r="G13564">
        <v>20260723</v>
      </c>
    </row>
    <row r="13565" spans="1:7" x14ac:dyDescent="0.2">
      <c r="A13565" s="6" t="s">
        <v>212</v>
      </c>
      <c r="B13565" s="6" t="s">
        <v>180</v>
      </c>
      <c r="C13565" s="6" t="s">
        <v>166</v>
      </c>
      <c r="D13565">
        <v>213.28860800000001</v>
      </c>
      <c r="E13565" s="6" t="s">
        <v>108</v>
      </c>
      <c r="F13565" s="6" t="s">
        <v>107</v>
      </c>
      <c r="G13565">
        <v>20260723</v>
      </c>
    </row>
    <row r="13566" spans="1:7" x14ac:dyDescent="0.2">
      <c r="A13566" s="6" t="s">
        <v>212</v>
      </c>
      <c r="B13566" s="6" t="s">
        <v>180</v>
      </c>
      <c r="C13566" s="6" t="s">
        <v>166</v>
      </c>
      <c r="D13566">
        <v>7.103294</v>
      </c>
      <c r="E13566" s="6" t="s">
        <v>110</v>
      </c>
      <c r="F13566" s="6" t="s">
        <v>109</v>
      </c>
      <c r="G13566">
        <v>20260723</v>
      </c>
    </row>
    <row r="13567" spans="1:7" x14ac:dyDescent="0.2">
      <c r="A13567" s="6" t="s">
        <v>212</v>
      </c>
      <c r="B13567" s="6" t="s">
        <v>180</v>
      </c>
      <c r="C13567" s="6" t="s">
        <v>166</v>
      </c>
      <c r="D13567">
        <v>10.214324</v>
      </c>
      <c r="E13567" s="6" t="s">
        <v>112</v>
      </c>
      <c r="F13567" s="6" t="s">
        <v>111</v>
      </c>
      <c r="G13567">
        <v>20260723</v>
      </c>
    </row>
    <row r="13568" spans="1:7" x14ac:dyDescent="0.2">
      <c r="A13568" s="6" t="s">
        <v>212</v>
      </c>
      <c r="B13568" s="6" t="s">
        <v>180</v>
      </c>
      <c r="C13568" s="6" t="s">
        <v>166</v>
      </c>
      <c r="D13568">
        <v>0</v>
      </c>
      <c r="E13568" s="6" t="s">
        <v>106</v>
      </c>
      <c r="F13568" s="6" t="s">
        <v>113</v>
      </c>
      <c r="G13568">
        <v>20260723</v>
      </c>
    </row>
    <row r="13569" spans="1:7" x14ac:dyDescent="0.2">
      <c r="A13569" s="6" t="s">
        <v>212</v>
      </c>
      <c r="B13569" s="6" t="s">
        <v>180</v>
      </c>
      <c r="C13569" s="6" t="s">
        <v>166</v>
      </c>
      <c r="D13569">
        <v>9.3420459999999999</v>
      </c>
      <c r="E13569" s="6" t="s">
        <v>108</v>
      </c>
      <c r="F13569" s="6" t="s">
        <v>114</v>
      </c>
      <c r="G13569">
        <v>20260723</v>
      </c>
    </row>
    <row r="13570" spans="1:7" x14ac:dyDescent="0.2">
      <c r="A13570" s="6" t="s">
        <v>212</v>
      </c>
      <c r="B13570" s="6" t="s">
        <v>180</v>
      </c>
      <c r="C13570" s="6" t="s">
        <v>166</v>
      </c>
      <c r="D13570">
        <v>0.872278</v>
      </c>
      <c r="E13570" s="6" t="s">
        <v>110</v>
      </c>
      <c r="F13570" s="6" t="s">
        <v>115</v>
      </c>
      <c r="G13570">
        <v>20260723</v>
      </c>
    </row>
    <row r="13571" spans="1:7" x14ac:dyDescent="0.2">
      <c r="A13571" s="6" t="s">
        <v>212</v>
      </c>
      <c r="B13571" s="6" t="s">
        <v>180</v>
      </c>
      <c r="C13571" s="6" t="s">
        <v>166</v>
      </c>
      <c r="D13571">
        <v>135.169152</v>
      </c>
      <c r="E13571" s="6" t="s">
        <v>117</v>
      </c>
      <c r="F13571" s="6" t="s">
        <v>116</v>
      </c>
      <c r="G13571">
        <v>20260723</v>
      </c>
    </row>
    <row r="13572" spans="1:7" x14ac:dyDescent="0.2">
      <c r="A13572" s="6" t="s">
        <v>212</v>
      </c>
      <c r="B13572" s="6" t="s">
        <v>180</v>
      </c>
      <c r="C13572" s="6" t="s">
        <v>166</v>
      </c>
      <c r="D13572">
        <v>0</v>
      </c>
      <c r="E13572" s="6" t="s">
        <v>119</v>
      </c>
      <c r="F13572" s="6" t="s">
        <v>118</v>
      </c>
      <c r="G13572">
        <v>20260723</v>
      </c>
    </row>
    <row r="13573" spans="1:7" x14ac:dyDescent="0.2">
      <c r="A13573" s="6" t="s">
        <v>212</v>
      </c>
      <c r="B13573" s="6" t="s">
        <v>180</v>
      </c>
      <c r="C13573" s="6" t="s">
        <v>166</v>
      </c>
      <c r="D13573">
        <v>0</v>
      </c>
      <c r="E13573" s="6" t="s">
        <v>106</v>
      </c>
      <c r="F13573" s="6" t="s">
        <v>120</v>
      </c>
      <c r="G13573">
        <v>20260723</v>
      </c>
    </row>
    <row r="13574" spans="1:7" x14ac:dyDescent="0.2">
      <c r="A13574" s="6" t="s">
        <v>212</v>
      </c>
      <c r="B13574" s="6" t="s">
        <v>180</v>
      </c>
      <c r="C13574" s="6" t="s">
        <v>166</v>
      </c>
      <c r="D13574">
        <v>0</v>
      </c>
      <c r="E13574" s="6" t="s">
        <v>108</v>
      </c>
      <c r="F13574" s="6" t="s">
        <v>121</v>
      </c>
      <c r="G13574">
        <v>20260723</v>
      </c>
    </row>
    <row r="13575" spans="1:7" x14ac:dyDescent="0.2">
      <c r="A13575" s="6" t="s">
        <v>212</v>
      </c>
      <c r="B13575" s="6" t="s">
        <v>180</v>
      </c>
      <c r="C13575" s="6" t="s">
        <v>166</v>
      </c>
      <c r="D13575">
        <v>0</v>
      </c>
      <c r="E13575" s="6" t="s">
        <v>110</v>
      </c>
      <c r="F13575" s="6" t="s">
        <v>122</v>
      </c>
      <c r="G13575">
        <v>20260723</v>
      </c>
    </row>
    <row r="13576" spans="1:7" x14ac:dyDescent="0.2">
      <c r="A13576" s="6" t="s">
        <v>212</v>
      </c>
      <c r="B13576" s="6" t="s">
        <v>180</v>
      </c>
      <c r="C13576" s="6" t="s">
        <v>166</v>
      </c>
      <c r="D13576">
        <v>135.169152</v>
      </c>
      <c r="E13576" s="6" t="s">
        <v>169</v>
      </c>
      <c r="F13576" s="6" t="s">
        <v>123</v>
      </c>
      <c r="G13576">
        <v>20260723</v>
      </c>
    </row>
    <row r="13577" spans="1:7" x14ac:dyDescent="0.2">
      <c r="A13577" s="6" t="s">
        <v>212</v>
      </c>
      <c r="B13577" s="6" t="s">
        <v>180</v>
      </c>
      <c r="C13577" s="6" t="s">
        <v>166</v>
      </c>
      <c r="D13577">
        <v>0</v>
      </c>
      <c r="E13577" s="6" t="s">
        <v>106</v>
      </c>
      <c r="F13577" s="6" t="s">
        <v>124</v>
      </c>
      <c r="G13577">
        <v>20260723</v>
      </c>
    </row>
    <row r="13578" spans="1:7" x14ac:dyDescent="0.2">
      <c r="A13578" s="6" t="s">
        <v>212</v>
      </c>
      <c r="B13578" s="6" t="s">
        <v>180</v>
      </c>
      <c r="C13578" s="6" t="s">
        <v>166</v>
      </c>
      <c r="D13578">
        <v>134.289084</v>
      </c>
      <c r="E13578" s="6" t="s">
        <v>108</v>
      </c>
      <c r="F13578" s="6" t="s">
        <v>125</v>
      </c>
      <c r="G13578">
        <v>20260723</v>
      </c>
    </row>
    <row r="13579" spans="1:7" x14ac:dyDescent="0.2">
      <c r="A13579" s="6" t="s">
        <v>212</v>
      </c>
      <c r="B13579" s="6" t="s">
        <v>180</v>
      </c>
      <c r="C13579" s="6" t="s">
        <v>166</v>
      </c>
      <c r="D13579">
        <v>0.88006799999999996</v>
      </c>
      <c r="E13579" s="6" t="s">
        <v>110</v>
      </c>
      <c r="F13579" s="6" t="s">
        <v>126</v>
      </c>
      <c r="G13579">
        <v>20260723</v>
      </c>
    </row>
    <row r="13580" spans="1:7" x14ac:dyDescent="0.2">
      <c r="A13580" s="6" t="s">
        <v>212</v>
      </c>
      <c r="B13580" s="6" t="s">
        <v>180</v>
      </c>
      <c r="C13580" s="6" t="s">
        <v>166</v>
      </c>
      <c r="D13580">
        <v>49.489114000000001</v>
      </c>
      <c r="E13580" s="6" t="s">
        <v>170</v>
      </c>
      <c r="F13580" s="6" t="s">
        <v>127</v>
      </c>
      <c r="G13580">
        <v>20260723</v>
      </c>
    </row>
    <row r="13581" spans="1:7" x14ac:dyDescent="0.2">
      <c r="A13581" s="6" t="s">
        <v>212</v>
      </c>
      <c r="B13581" s="6" t="s">
        <v>180</v>
      </c>
      <c r="C13581" s="6" t="s">
        <v>166</v>
      </c>
      <c r="D13581">
        <v>0</v>
      </c>
      <c r="E13581" s="6" t="s">
        <v>106</v>
      </c>
      <c r="F13581" s="6" t="s">
        <v>128</v>
      </c>
      <c r="G13581">
        <v>20260723</v>
      </c>
    </row>
    <row r="13582" spans="1:7" x14ac:dyDescent="0.2">
      <c r="A13582" s="6" t="s">
        <v>212</v>
      </c>
      <c r="B13582" s="6" t="s">
        <v>180</v>
      </c>
      <c r="C13582" s="6" t="s">
        <v>166</v>
      </c>
      <c r="D13582">
        <v>49.439031</v>
      </c>
      <c r="E13582" s="6" t="s">
        <v>108</v>
      </c>
      <c r="F13582" s="6" t="s">
        <v>129</v>
      </c>
      <c r="G13582">
        <v>20260723</v>
      </c>
    </row>
    <row r="13583" spans="1:7" x14ac:dyDescent="0.2">
      <c r="A13583" s="6" t="s">
        <v>212</v>
      </c>
      <c r="B13583" s="6" t="s">
        <v>180</v>
      </c>
      <c r="C13583" s="6" t="s">
        <v>166</v>
      </c>
      <c r="D13583">
        <v>5.0083000000000003E-2</v>
      </c>
      <c r="E13583" s="6" t="s">
        <v>110</v>
      </c>
      <c r="F13583" s="6" t="s">
        <v>130</v>
      </c>
      <c r="G13583">
        <v>20260723</v>
      </c>
    </row>
    <row r="13584" spans="1:7" x14ac:dyDescent="0.2">
      <c r="A13584" s="6" t="s">
        <v>212</v>
      </c>
      <c r="B13584" s="6" t="s">
        <v>180</v>
      </c>
      <c r="C13584" s="6" t="s">
        <v>166</v>
      </c>
      <c r="E13584" s="6" t="s">
        <v>132</v>
      </c>
      <c r="F13584" s="6" t="s">
        <v>131</v>
      </c>
      <c r="G13584">
        <v>20260723</v>
      </c>
    </row>
    <row r="13585" spans="1:7" x14ac:dyDescent="0.2">
      <c r="A13585" s="6" t="s">
        <v>212</v>
      </c>
      <c r="B13585" s="6" t="s">
        <v>180</v>
      </c>
      <c r="C13585" s="6" t="s">
        <v>166</v>
      </c>
      <c r="D13585">
        <v>7.1452000000000002E-2</v>
      </c>
      <c r="E13585" s="6" t="s">
        <v>134</v>
      </c>
      <c r="F13585" s="6" t="s">
        <v>133</v>
      </c>
      <c r="G13585">
        <v>20260723</v>
      </c>
    </row>
    <row r="13586" spans="1:7" x14ac:dyDescent="0.2">
      <c r="A13586" s="6" t="s">
        <v>212</v>
      </c>
      <c r="B13586" s="6" t="s">
        <v>180</v>
      </c>
      <c r="C13586" s="6" t="s">
        <v>166</v>
      </c>
      <c r="D13586">
        <v>3.015218</v>
      </c>
      <c r="E13586" s="6" t="s">
        <v>136</v>
      </c>
      <c r="F13586" s="6" t="s">
        <v>135</v>
      </c>
      <c r="G13586">
        <v>20260723</v>
      </c>
    </row>
    <row r="13587" spans="1:7" x14ac:dyDescent="0.2">
      <c r="A13587" s="6" t="s">
        <v>212</v>
      </c>
      <c r="B13587" s="6" t="s">
        <v>180</v>
      </c>
      <c r="C13587" s="6" t="s">
        <v>166</v>
      </c>
      <c r="D13587">
        <v>0</v>
      </c>
      <c r="E13587" s="6" t="s">
        <v>138</v>
      </c>
      <c r="F13587" s="6" t="s">
        <v>137</v>
      </c>
      <c r="G13587">
        <v>20260723</v>
      </c>
    </row>
    <row r="13588" spans="1:7" x14ac:dyDescent="0.2">
      <c r="A13588" s="6" t="s">
        <v>212</v>
      </c>
      <c r="B13588" s="6" t="s">
        <v>180</v>
      </c>
      <c r="C13588" s="6" t="s">
        <v>166</v>
      </c>
      <c r="D13588">
        <v>1.8049189999999999</v>
      </c>
      <c r="E13588" s="6" t="s">
        <v>140</v>
      </c>
      <c r="F13588" s="6" t="s">
        <v>139</v>
      </c>
      <c r="G13588">
        <v>20260723</v>
      </c>
    </row>
    <row r="13589" spans="1:7" x14ac:dyDescent="0.2">
      <c r="A13589" s="6" t="s">
        <v>212</v>
      </c>
      <c r="B13589" s="6" t="s">
        <v>180</v>
      </c>
      <c r="C13589" s="6" t="s">
        <v>166</v>
      </c>
      <c r="D13589">
        <v>0.29004400000000002</v>
      </c>
      <c r="E13589" s="6" t="s">
        <v>142</v>
      </c>
      <c r="F13589" s="6" t="s">
        <v>141</v>
      </c>
      <c r="G13589">
        <v>20260723</v>
      </c>
    </row>
    <row r="13590" spans="1:7" x14ac:dyDescent="0.2">
      <c r="A13590" s="6" t="s">
        <v>212</v>
      </c>
      <c r="B13590" s="6" t="s">
        <v>180</v>
      </c>
      <c r="C13590" s="6" t="s">
        <v>166</v>
      </c>
      <c r="D13590">
        <v>0</v>
      </c>
      <c r="E13590" s="6" t="s">
        <v>52</v>
      </c>
      <c r="F13590" s="6" t="s">
        <v>143</v>
      </c>
      <c r="G13590">
        <v>20260723</v>
      </c>
    </row>
    <row r="13591" spans="1:7" x14ac:dyDescent="0.2">
      <c r="A13591" s="6" t="s">
        <v>212</v>
      </c>
      <c r="B13591" s="6" t="s">
        <v>180</v>
      </c>
      <c r="C13591" s="6" t="s">
        <v>166</v>
      </c>
      <c r="D13591">
        <v>1.1616E-2</v>
      </c>
      <c r="E13591" s="6" t="s">
        <v>145</v>
      </c>
      <c r="F13591" s="6" t="s">
        <v>144</v>
      </c>
      <c r="G13591">
        <v>20260723</v>
      </c>
    </row>
    <row r="13592" spans="1:7" x14ac:dyDescent="0.2">
      <c r="A13592" s="6" t="s">
        <v>212</v>
      </c>
      <c r="B13592" s="6" t="s">
        <v>180</v>
      </c>
      <c r="C13592" s="6" t="s">
        <v>166</v>
      </c>
      <c r="D13592">
        <v>0</v>
      </c>
      <c r="E13592" s="6" t="s">
        <v>147</v>
      </c>
      <c r="F13592" s="6" t="s">
        <v>146</v>
      </c>
      <c r="G13592">
        <v>20260723</v>
      </c>
    </row>
    <row r="13593" spans="1:7" x14ac:dyDescent="0.2">
      <c r="A13593" s="6" t="s">
        <v>212</v>
      </c>
      <c r="B13593" s="6" t="s">
        <v>180</v>
      </c>
      <c r="C13593" s="6" t="s">
        <v>166</v>
      </c>
      <c r="D13593">
        <v>12.777963</v>
      </c>
      <c r="E13593" s="6" t="s">
        <v>149</v>
      </c>
      <c r="F13593" s="6" t="s">
        <v>148</v>
      </c>
      <c r="G13593">
        <v>20260723</v>
      </c>
    </row>
    <row r="13594" spans="1:7" x14ac:dyDescent="0.2">
      <c r="A13594" s="6" t="s">
        <v>212</v>
      </c>
      <c r="B13594" s="6" t="s">
        <v>180</v>
      </c>
      <c r="C13594" s="6" t="s">
        <v>166</v>
      </c>
      <c r="D13594">
        <v>4.2493470000000002</v>
      </c>
      <c r="E13594" s="6" t="s">
        <v>151</v>
      </c>
      <c r="F13594" s="6" t="s">
        <v>150</v>
      </c>
      <c r="G13594">
        <v>20260723</v>
      </c>
    </row>
    <row r="13595" spans="1:7" x14ac:dyDescent="0.2">
      <c r="A13595" s="6" t="s">
        <v>212</v>
      </c>
      <c r="B13595" s="6" t="s">
        <v>180</v>
      </c>
      <c r="C13595" s="6" t="s">
        <v>166</v>
      </c>
      <c r="D13595">
        <v>14.892602</v>
      </c>
      <c r="E13595" s="6" t="s">
        <v>153</v>
      </c>
      <c r="F13595" s="6" t="s">
        <v>152</v>
      </c>
      <c r="G13595">
        <v>20260723</v>
      </c>
    </row>
    <row r="13596" spans="1:7" x14ac:dyDescent="0.2">
      <c r="A13596" s="6" t="s">
        <v>212</v>
      </c>
      <c r="B13596" s="6" t="s">
        <v>180</v>
      </c>
      <c r="C13596" s="6" t="s">
        <v>166</v>
      </c>
      <c r="D13596">
        <v>7.8691490000000002</v>
      </c>
      <c r="E13596" s="6" t="s">
        <v>155</v>
      </c>
      <c r="F13596" s="6" t="s">
        <v>154</v>
      </c>
      <c r="G13596">
        <v>20260723</v>
      </c>
    </row>
    <row r="13597" spans="1:7" x14ac:dyDescent="0.2">
      <c r="A13597" s="6" t="s">
        <v>212</v>
      </c>
      <c r="B13597" s="6" t="s">
        <v>180</v>
      </c>
      <c r="C13597" s="6" t="s">
        <v>166</v>
      </c>
      <c r="D13597">
        <v>1.7</v>
      </c>
      <c r="E13597" s="6" t="s">
        <v>157</v>
      </c>
      <c r="F13597" s="6" t="s">
        <v>156</v>
      </c>
      <c r="G13597">
        <v>20260723</v>
      </c>
    </row>
    <row r="13598" spans="1:7" x14ac:dyDescent="0.2">
      <c r="A13598" s="6" t="s">
        <v>212</v>
      </c>
      <c r="B13598" s="6" t="s">
        <v>180</v>
      </c>
      <c r="C13598" s="6" t="s">
        <v>166</v>
      </c>
      <c r="D13598">
        <v>6.169149</v>
      </c>
      <c r="E13598" s="6" t="s">
        <v>159</v>
      </c>
      <c r="F13598" s="6" t="s">
        <v>158</v>
      </c>
      <c r="G13598">
        <v>20260723</v>
      </c>
    </row>
    <row r="13599" spans="1:7" x14ac:dyDescent="0.2">
      <c r="A13599" s="6" t="s">
        <v>212</v>
      </c>
      <c r="B13599" s="6" t="s">
        <v>180</v>
      </c>
      <c r="C13599" s="6" t="s">
        <v>166</v>
      </c>
      <c r="D13599">
        <v>3.8125840000000002</v>
      </c>
      <c r="E13599" s="6" t="s">
        <v>161</v>
      </c>
      <c r="F13599" s="6" t="s">
        <v>160</v>
      </c>
      <c r="G13599">
        <v>20260723</v>
      </c>
    </row>
    <row r="13600" spans="1:7" x14ac:dyDescent="0.2">
      <c r="A13600" s="6" t="s">
        <v>212</v>
      </c>
      <c r="B13600" s="6" t="s">
        <v>180</v>
      </c>
      <c r="C13600" s="6" t="s">
        <v>166</v>
      </c>
      <c r="D13600">
        <v>464.05938500000002</v>
      </c>
      <c r="E13600" s="6" t="s">
        <v>163</v>
      </c>
      <c r="F13600" s="6" t="s">
        <v>162</v>
      </c>
      <c r="G13600">
        <v>20260723</v>
      </c>
    </row>
    <row r="13601" spans="1:7" x14ac:dyDescent="0.2">
      <c r="A13601" s="6" t="s">
        <v>212</v>
      </c>
      <c r="B13601" s="6" t="s">
        <v>180</v>
      </c>
      <c r="C13601" s="6" t="s">
        <v>166</v>
      </c>
      <c r="D13601">
        <v>137.62357900000001</v>
      </c>
      <c r="E13601" s="6" t="s">
        <v>165</v>
      </c>
      <c r="F13601" s="6" t="s">
        <v>164</v>
      </c>
      <c r="G13601">
        <v>20260723</v>
      </c>
    </row>
    <row r="13602" spans="1:7" x14ac:dyDescent="0.2">
      <c r="A13602" s="6" t="s">
        <v>212</v>
      </c>
      <c r="B13602" s="6" t="s">
        <v>185</v>
      </c>
      <c r="C13602" s="6" t="s">
        <v>166</v>
      </c>
      <c r="E13602" s="6" t="s">
        <v>12</v>
      </c>
      <c r="F13602" s="6" t="s">
        <v>11</v>
      </c>
      <c r="G13602">
        <v>20260723</v>
      </c>
    </row>
    <row r="13603" spans="1:7" x14ac:dyDescent="0.2">
      <c r="A13603" s="6" t="s">
        <v>212</v>
      </c>
      <c r="B13603" s="6" t="s">
        <v>185</v>
      </c>
      <c r="C13603" s="6" t="s">
        <v>166</v>
      </c>
      <c r="E13603" s="6" t="s">
        <v>16</v>
      </c>
      <c r="F13603" s="6" t="s">
        <v>15</v>
      </c>
      <c r="G13603">
        <v>20260723</v>
      </c>
    </row>
    <row r="13604" spans="1:7" x14ac:dyDescent="0.2">
      <c r="A13604" s="6" t="s">
        <v>212</v>
      </c>
      <c r="B13604" s="6" t="s">
        <v>185</v>
      </c>
      <c r="C13604" s="6" t="s">
        <v>166</v>
      </c>
      <c r="E13604" s="6" t="s">
        <v>18</v>
      </c>
      <c r="F13604" s="6" t="s">
        <v>17</v>
      </c>
      <c r="G13604">
        <v>20260723</v>
      </c>
    </row>
    <row r="13605" spans="1:7" x14ac:dyDescent="0.2">
      <c r="A13605" s="6" t="s">
        <v>212</v>
      </c>
      <c r="B13605" s="6" t="s">
        <v>185</v>
      </c>
      <c r="C13605" s="6" t="s">
        <v>166</v>
      </c>
      <c r="D13605">
        <v>0</v>
      </c>
      <c r="E13605" s="6" t="s">
        <v>20</v>
      </c>
      <c r="F13605" s="6" t="s">
        <v>19</v>
      </c>
      <c r="G13605">
        <v>20260723</v>
      </c>
    </row>
    <row r="13606" spans="1:7" x14ac:dyDescent="0.2">
      <c r="A13606" s="6" t="s">
        <v>212</v>
      </c>
      <c r="B13606" s="6" t="s">
        <v>185</v>
      </c>
      <c r="C13606" s="6" t="s">
        <v>166</v>
      </c>
      <c r="D13606">
        <v>2.0105909999999998</v>
      </c>
      <c r="E13606" s="6" t="s">
        <v>22</v>
      </c>
      <c r="F13606" s="6" t="s">
        <v>21</v>
      </c>
      <c r="G13606">
        <v>20260723</v>
      </c>
    </row>
    <row r="13607" spans="1:7" x14ac:dyDescent="0.2">
      <c r="A13607" s="6" t="s">
        <v>212</v>
      </c>
      <c r="B13607" s="6" t="s">
        <v>185</v>
      </c>
      <c r="C13607" s="6" t="s">
        <v>166</v>
      </c>
      <c r="D13607">
        <v>0</v>
      </c>
      <c r="E13607" s="6" t="s">
        <v>24</v>
      </c>
      <c r="F13607" s="6" t="s">
        <v>23</v>
      </c>
      <c r="G13607">
        <v>20260723</v>
      </c>
    </row>
    <row r="13608" spans="1:7" x14ac:dyDescent="0.2">
      <c r="A13608" s="6" t="s">
        <v>212</v>
      </c>
      <c r="B13608" s="6" t="s">
        <v>185</v>
      </c>
      <c r="C13608" s="6" t="s">
        <v>166</v>
      </c>
      <c r="D13608">
        <v>10.668736000000001</v>
      </c>
      <c r="E13608" s="6" t="s">
        <v>26</v>
      </c>
      <c r="F13608" s="6" t="s">
        <v>25</v>
      </c>
      <c r="G13608">
        <v>20260723</v>
      </c>
    </row>
    <row r="13609" spans="1:7" x14ac:dyDescent="0.2">
      <c r="A13609" s="6" t="s">
        <v>212</v>
      </c>
      <c r="B13609" s="6" t="s">
        <v>185</v>
      </c>
      <c r="C13609" s="6" t="s">
        <v>166</v>
      </c>
      <c r="D13609">
        <v>450.278548</v>
      </c>
      <c r="E13609" s="6" t="s">
        <v>28</v>
      </c>
      <c r="F13609" s="6" t="s">
        <v>27</v>
      </c>
      <c r="G13609">
        <v>20260723</v>
      </c>
    </row>
    <row r="13610" spans="1:7" x14ac:dyDescent="0.2">
      <c r="A13610" s="6" t="s">
        <v>212</v>
      </c>
      <c r="B13610" s="6" t="s">
        <v>185</v>
      </c>
      <c r="C13610" s="6" t="s">
        <v>166</v>
      </c>
      <c r="D13610">
        <v>6.140199</v>
      </c>
      <c r="E13610" s="6" t="s">
        <v>30</v>
      </c>
      <c r="F13610" s="6" t="s">
        <v>29</v>
      </c>
      <c r="G13610">
        <v>20260723</v>
      </c>
    </row>
    <row r="13611" spans="1:7" x14ac:dyDescent="0.2">
      <c r="A13611" s="6" t="s">
        <v>212</v>
      </c>
      <c r="B13611" s="6" t="s">
        <v>185</v>
      </c>
      <c r="C13611" s="6" t="s">
        <v>166</v>
      </c>
      <c r="D13611">
        <v>0.91177299999999994</v>
      </c>
      <c r="E13611" s="6" t="s">
        <v>32</v>
      </c>
      <c r="F13611" s="6" t="s">
        <v>31</v>
      </c>
      <c r="G13611">
        <v>20260723</v>
      </c>
    </row>
    <row r="13612" spans="1:7" x14ac:dyDescent="0.2">
      <c r="A13612" s="6" t="s">
        <v>212</v>
      </c>
      <c r="B13612" s="6" t="s">
        <v>185</v>
      </c>
      <c r="C13612" s="6" t="s">
        <v>166</v>
      </c>
      <c r="D13612">
        <v>5.925179</v>
      </c>
      <c r="E13612" s="6" t="s">
        <v>34</v>
      </c>
      <c r="F13612" s="6" t="s">
        <v>33</v>
      </c>
      <c r="G13612">
        <v>20260723</v>
      </c>
    </row>
    <row r="13613" spans="1:7" x14ac:dyDescent="0.2">
      <c r="A13613" s="6" t="s">
        <v>212</v>
      </c>
      <c r="B13613" s="6" t="s">
        <v>185</v>
      </c>
      <c r="C13613" s="6" t="s">
        <v>166</v>
      </c>
      <c r="D13613">
        <v>0.76497700000000002</v>
      </c>
      <c r="E13613" s="6" t="s">
        <v>36</v>
      </c>
      <c r="F13613" s="6" t="s">
        <v>35</v>
      </c>
      <c r="G13613">
        <v>20260723</v>
      </c>
    </row>
    <row r="13614" spans="1:7" x14ac:dyDescent="0.2">
      <c r="A13614" s="6" t="s">
        <v>212</v>
      </c>
      <c r="B13614" s="6" t="s">
        <v>185</v>
      </c>
      <c r="C13614" s="6" t="s">
        <v>166</v>
      </c>
      <c r="D13614">
        <v>5.160202</v>
      </c>
      <c r="E13614" s="6" t="s">
        <v>38</v>
      </c>
      <c r="F13614" s="6" t="s">
        <v>37</v>
      </c>
      <c r="G13614">
        <v>20260723</v>
      </c>
    </row>
    <row r="13615" spans="1:7" x14ac:dyDescent="0.2">
      <c r="A13615" s="6" t="s">
        <v>212</v>
      </c>
      <c r="B13615" s="6" t="s">
        <v>185</v>
      </c>
      <c r="C13615" s="6" t="s">
        <v>166</v>
      </c>
      <c r="D13615">
        <v>350.31673699999999</v>
      </c>
      <c r="E13615" s="6" t="s">
        <v>40</v>
      </c>
      <c r="F13615" s="6" t="s">
        <v>39</v>
      </c>
      <c r="G13615">
        <v>20260723</v>
      </c>
    </row>
    <row r="13616" spans="1:7" x14ac:dyDescent="0.2">
      <c r="A13616" s="6" t="s">
        <v>212</v>
      </c>
      <c r="B13616" s="6" t="s">
        <v>185</v>
      </c>
      <c r="C13616" s="6" t="s">
        <v>166</v>
      </c>
      <c r="D13616">
        <v>308.29688900000002</v>
      </c>
      <c r="E13616" s="6" t="s">
        <v>42</v>
      </c>
      <c r="F13616" s="6" t="s">
        <v>41</v>
      </c>
      <c r="G13616">
        <v>20260723</v>
      </c>
    </row>
    <row r="13617" spans="1:7" x14ac:dyDescent="0.2">
      <c r="A13617" s="6" t="s">
        <v>212</v>
      </c>
      <c r="B13617" s="6" t="s">
        <v>185</v>
      </c>
      <c r="C13617" s="6" t="s">
        <v>166</v>
      </c>
      <c r="D13617">
        <v>42.019848000000003</v>
      </c>
      <c r="E13617" s="6" t="s">
        <v>44</v>
      </c>
      <c r="F13617" s="6" t="s">
        <v>43</v>
      </c>
      <c r="G13617">
        <v>20260723</v>
      </c>
    </row>
    <row r="13618" spans="1:7" x14ac:dyDescent="0.2">
      <c r="A13618" s="6" t="s">
        <v>212</v>
      </c>
      <c r="B13618" s="6" t="s">
        <v>185</v>
      </c>
      <c r="C13618" s="6" t="s">
        <v>166</v>
      </c>
      <c r="D13618">
        <v>0</v>
      </c>
      <c r="E13618" s="6" t="s">
        <v>46</v>
      </c>
      <c r="F13618" s="6" t="s">
        <v>45</v>
      </c>
      <c r="G13618">
        <v>20260723</v>
      </c>
    </row>
    <row r="13619" spans="1:7" x14ac:dyDescent="0.2">
      <c r="A13619" s="6" t="s">
        <v>212</v>
      </c>
      <c r="B13619" s="6" t="s">
        <v>185</v>
      </c>
      <c r="C13619" s="6" t="s">
        <v>166</v>
      </c>
      <c r="D13619">
        <v>0</v>
      </c>
      <c r="E13619" s="6" t="s">
        <v>48</v>
      </c>
      <c r="F13619" s="6" t="s">
        <v>47</v>
      </c>
      <c r="G13619">
        <v>20260723</v>
      </c>
    </row>
    <row r="13620" spans="1:7" x14ac:dyDescent="0.2">
      <c r="A13620" s="6" t="s">
        <v>212</v>
      </c>
      <c r="B13620" s="6" t="s">
        <v>185</v>
      </c>
      <c r="C13620" s="6" t="s">
        <v>166</v>
      </c>
      <c r="D13620">
        <v>63.778272999999999</v>
      </c>
      <c r="E13620" s="6" t="s">
        <v>50</v>
      </c>
      <c r="F13620" s="6" t="s">
        <v>49</v>
      </c>
      <c r="G13620">
        <v>20260723</v>
      </c>
    </row>
    <row r="13621" spans="1:7" x14ac:dyDescent="0.2">
      <c r="A13621" s="6" t="s">
        <v>212</v>
      </c>
      <c r="B13621" s="6" t="s">
        <v>185</v>
      </c>
      <c r="C13621" s="6" t="s">
        <v>166</v>
      </c>
      <c r="D13621">
        <v>0</v>
      </c>
      <c r="E13621" s="6" t="s">
        <v>52</v>
      </c>
      <c r="F13621" s="6" t="s">
        <v>51</v>
      </c>
      <c r="G13621">
        <v>20260723</v>
      </c>
    </row>
    <row r="13622" spans="1:7" x14ac:dyDescent="0.2">
      <c r="A13622" s="6" t="s">
        <v>212</v>
      </c>
      <c r="B13622" s="6" t="s">
        <v>185</v>
      </c>
      <c r="C13622" s="6" t="s">
        <v>166</v>
      </c>
      <c r="D13622">
        <v>23.206386999999999</v>
      </c>
      <c r="E13622" s="6" t="s">
        <v>54</v>
      </c>
      <c r="F13622" s="6" t="s">
        <v>53</v>
      </c>
      <c r="G13622">
        <v>20260723</v>
      </c>
    </row>
    <row r="13623" spans="1:7" x14ac:dyDescent="0.2">
      <c r="A13623" s="6" t="s">
        <v>212</v>
      </c>
      <c r="B13623" s="6" t="s">
        <v>185</v>
      </c>
      <c r="C13623" s="6" t="s">
        <v>166</v>
      </c>
      <c r="D13623">
        <v>0</v>
      </c>
      <c r="E13623" s="6" t="s">
        <v>56</v>
      </c>
      <c r="F13623" s="6" t="s">
        <v>55</v>
      </c>
      <c r="G13623">
        <v>20260723</v>
      </c>
    </row>
    <row r="13624" spans="1:7" x14ac:dyDescent="0.2">
      <c r="A13624" s="6" t="s">
        <v>212</v>
      </c>
      <c r="B13624" s="6" t="s">
        <v>185</v>
      </c>
      <c r="C13624" s="6" t="s">
        <v>166</v>
      </c>
      <c r="D13624">
        <v>57.335337000000003</v>
      </c>
      <c r="E13624" s="6" t="s">
        <v>58</v>
      </c>
      <c r="F13624" s="6" t="s">
        <v>57</v>
      </c>
      <c r="G13624">
        <v>20260723</v>
      </c>
    </row>
    <row r="13625" spans="1:7" x14ac:dyDescent="0.2">
      <c r="A13625" s="6" t="s">
        <v>212</v>
      </c>
      <c r="B13625" s="6" t="s">
        <v>185</v>
      </c>
      <c r="C13625" s="6" t="s">
        <v>166</v>
      </c>
      <c r="D13625">
        <v>2.432458</v>
      </c>
      <c r="E13625" s="6" t="s">
        <v>60</v>
      </c>
      <c r="F13625" s="6" t="s">
        <v>59</v>
      </c>
      <c r="G13625">
        <v>20260723</v>
      </c>
    </row>
    <row r="13626" spans="1:7" x14ac:dyDescent="0.2">
      <c r="A13626" s="6" t="s">
        <v>212</v>
      </c>
      <c r="B13626" s="6" t="s">
        <v>185</v>
      </c>
      <c r="C13626" s="6" t="s">
        <v>166</v>
      </c>
      <c r="D13626">
        <v>0</v>
      </c>
      <c r="E13626" s="6" t="s">
        <v>62</v>
      </c>
      <c r="F13626" s="6" t="s">
        <v>61</v>
      </c>
      <c r="G13626">
        <v>20260723</v>
      </c>
    </row>
    <row r="13627" spans="1:7" x14ac:dyDescent="0.2">
      <c r="A13627" s="6" t="s">
        <v>212</v>
      </c>
      <c r="B13627" s="6" t="s">
        <v>185</v>
      </c>
      <c r="C13627" s="6" t="s">
        <v>166</v>
      </c>
      <c r="D13627">
        <v>3.5399E-2</v>
      </c>
      <c r="E13627" s="6" t="s">
        <v>64</v>
      </c>
      <c r="F13627" s="6" t="s">
        <v>63</v>
      </c>
      <c r="G13627">
        <v>20260723</v>
      </c>
    </row>
    <row r="13628" spans="1:7" x14ac:dyDescent="0.2">
      <c r="A13628" s="6" t="s">
        <v>212</v>
      </c>
      <c r="B13628" s="6" t="s">
        <v>185</v>
      </c>
      <c r="C13628" s="6" t="s">
        <v>166</v>
      </c>
      <c r="D13628">
        <v>2.3970590000000001</v>
      </c>
      <c r="E13628" s="6" t="s">
        <v>66</v>
      </c>
      <c r="F13628" s="6" t="s">
        <v>65</v>
      </c>
      <c r="G13628">
        <v>20260723</v>
      </c>
    </row>
    <row r="13629" spans="1:7" x14ac:dyDescent="0.2">
      <c r="A13629" s="6" t="s">
        <v>212</v>
      </c>
      <c r="B13629" s="6" t="s">
        <v>185</v>
      </c>
      <c r="C13629" s="6" t="s">
        <v>166</v>
      </c>
      <c r="D13629">
        <v>58.173492000000003</v>
      </c>
      <c r="E13629" s="6" t="s">
        <v>68</v>
      </c>
      <c r="F13629" s="6" t="s">
        <v>67</v>
      </c>
      <c r="G13629">
        <v>20260723</v>
      </c>
    </row>
    <row r="13630" spans="1:7" x14ac:dyDescent="0.2">
      <c r="A13630" s="6" t="s">
        <v>212</v>
      </c>
      <c r="B13630" s="6" t="s">
        <v>185</v>
      </c>
      <c r="C13630" s="6" t="s">
        <v>166</v>
      </c>
      <c r="D13630">
        <v>58.458483999999999</v>
      </c>
      <c r="E13630" s="6" t="s">
        <v>70</v>
      </c>
      <c r="F13630" s="6" t="s">
        <v>69</v>
      </c>
      <c r="G13630">
        <v>20260723</v>
      </c>
    </row>
    <row r="13631" spans="1:7" x14ac:dyDescent="0.2">
      <c r="A13631" s="6" t="s">
        <v>212</v>
      </c>
      <c r="B13631" s="6" t="s">
        <v>185</v>
      </c>
      <c r="C13631" s="6" t="s">
        <v>166</v>
      </c>
      <c r="D13631">
        <v>58.528596</v>
      </c>
      <c r="E13631" s="6" t="s">
        <v>72</v>
      </c>
      <c r="F13631" s="6" t="s">
        <v>71</v>
      </c>
      <c r="G13631">
        <v>20260723</v>
      </c>
    </row>
    <row r="13632" spans="1:7" x14ac:dyDescent="0.2">
      <c r="A13632" s="6" t="s">
        <v>212</v>
      </c>
      <c r="B13632" s="6" t="s">
        <v>185</v>
      </c>
      <c r="C13632" s="6" t="s">
        <v>166</v>
      </c>
      <c r="D13632">
        <v>-7.0111000000000007E-2</v>
      </c>
      <c r="E13632" s="6" t="s">
        <v>74</v>
      </c>
      <c r="F13632" s="6" t="s">
        <v>73</v>
      </c>
      <c r="G13632">
        <v>20260723</v>
      </c>
    </row>
    <row r="13633" spans="1:7" x14ac:dyDescent="0.2">
      <c r="A13633" s="6" t="s">
        <v>212</v>
      </c>
      <c r="B13633" s="6" t="s">
        <v>185</v>
      </c>
      <c r="C13633" s="6" t="s">
        <v>166</v>
      </c>
      <c r="D13633">
        <v>-0.280113</v>
      </c>
      <c r="E13633" s="6" t="s">
        <v>76</v>
      </c>
      <c r="F13633" s="6" t="s">
        <v>75</v>
      </c>
      <c r="G13633">
        <v>20260723</v>
      </c>
    </row>
    <row r="13634" spans="1:7" x14ac:dyDescent="0.2">
      <c r="A13634" s="6" t="s">
        <v>212</v>
      </c>
      <c r="B13634" s="6" t="s">
        <v>185</v>
      </c>
      <c r="C13634" s="6" t="s">
        <v>166</v>
      </c>
      <c r="D13634">
        <v>0</v>
      </c>
      <c r="E13634" s="6" t="s">
        <v>78</v>
      </c>
      <c r="F13634" s="6" t="s">
        <v>77</v>
      </c>
      <c r="G13634">
        <v>20260723</v>
      </c>
    </row>
    <row r="13635" spans="1:7" x14ac:dyDescent="0.2">
      <c r="A13635" s="6" t="s">
        <v>212</v>
      </c>
      <c r="B13635" s="6" t="s">
        <v>185</v>
      </c>
      <c r="C13635" s="6" t="s">
        <v>166</v>
      </c>
      <c r="D13635">
        <v>-0.280113</v>
      </c>
      <c r="E13635" s="6" t="s">
        <v>80</v>
      </c>
      <c r="F13635" s="6" t="s">
        <v>79</v>
      </c>
      <c r="G13635">
        <v>20260723</v>
      </c>
    </row>
    <row r="13636" spans="1:7" x14ac:dyDescent="0.2">
      <c r="A13636" s="6" t="s">
        <v>212</v>
      </c>
      <c r="B13636" s="6" t="s">
        <v>185</v>
      </c>
      <c r="C13636" s="6" t="s">
        <v>166</v>
      </c>
      <c r="D13636">
        <v>-4.8789999999999997E-3</v>
      </c>
      <c r="E13636" s="6" t="s">
        <v>82</v>
      </c>
      <c r="F13636" s="6" t="s">
        <v>81</v>
      </c>
      <c r="G13636">
        <v>20260723</v>
      </c>
    </row>
    <row r="13637" spans="1:7" x14ac:dyDescent="0.2">
      <c r="A13637" s="6" t="s">
        <v>212</v>
      </c>
      <c r="B13637" s="6" t="s">
        <v>185</v>
      </c>
      <c r="C13637" s="6" t="s">
        <v>166</v>
      </c>
      <c r="D13637">
        <v>0</v>
      </c>
      <c r="E13637" s="6" t="s">
        <v>84</v>
      </c>
      <c r="F13637" s="6" t="s">
        <v>83</v>
      </c>
      <c r="G13637">
        <v>20260723</v>
      </c>
    </row>
    <row r="13638" spans="1:7" x14ac:dyDescent="0.2">
      <c r="A13638" s="6" t="s">
        <v>212</v>
      </c>
      <c r="B13638" s="6" t="s">
        <v>185</v>
      </c>
      <c r="C13638" s="6" t="s">
        <v>166</v>
      </c>
      <c r="D13638">
        <v>19.940545</v>
      </c>
      <c r="E13638" s="6" t="s">
        <v>86</v>
      </c>
      <c r="F13638" s="6" t="s">
        <v>85</v>
      </c>
      <c r="G13638">
        <v>20260723</v>
      </c>
    </row>
    <row r="13639" spans="1:7" x14ac:dyDescent="0.2">
      <c r="A13639" s="6" t="s">
        <v>212</v>
      </c>
      <c r="B13639" s="6" t="s">
        <v>185</v>
      </c>
      <c r="C13639" s="6" t="s">
        <v>166</v>
      </c>
      <c r="D13639">
        <v>6.7296680000000002</v>
      </c>
      <c r="E13639" s="6" t="s">
        <v>88</v>
      </c>
      <c r="F13639" s="6" t="s">
        <v>87</v>
      </c>
      <c r="G13639">
        <v>20260723</v>
      </c>
    </row>
    <row r="13640" spans="1:7" x14ac:dyDescent="0.2">
      <c r="A13640" s="6" t="s">
        <v>212</v>
      </c>
      <c r="B13640" s="6" t="s">
        <v>185</v>
      </c>
      <c r="C13640" s="6" t="s">
        <v>166</v>
      </c>
      <c r="D13640">
        <v>4.230918</v>
      </c>
      <c r="E13640" s="6" t="s">
        <v>90</v>
      </c>
      <c r="F13640" s="6" t="s">
        <v>89</v>
      </c>
      <c r="G13640">
        <v>20260723</v>
      </c>
    </row>
    <row r="13641" spans="1:7" x14ac:dyDescent="0.2">
      <c r="A13641" s="6" t="s">
        <v>212</v>
      </c>
      <c r="B13641" s="6" t="s">
        <v>185</v>
      </c>
      <c r="C13641" s="6" t="s">
        <v>166</v>
      </c>
      <c r="D13641">
        <v>0</v>
      </c>
      <c r="E13641" s="6" t="s">
        <v>92</v>
      </c>
      <c r="F13641" s="6" t="s">
        <v>91</v>
      </c>
      <c r="G13641">
        <v>20260723</v>
      </c>
    </row>
    <row r="13642" spans="1:7" x14ac:dyDescent="0.2">
      <c r="A13642" s="6" t="s">
        <v>212</v>
      </c>
      <c r="B13642" s="6" t="s">
        <v>185</v>
      </c>
      <c r="C13642" s="6" t="s">
        <v>166</v>
      </c>
      <c r="D13642">
        <v>0</v>
      </c>
      <c r="E13642" s="6" t="s">
        <v>94</v>
      </c>
      <c r="F13642" s="6" t="s">
        <v>93</v>
      </c>
      <c r="G13642">
        <v>20260723</v>
      </c>
    </row>
    <row r="13643" spans="1:7" x14ac:dyDescent="0.2">
      <c r="A13643" s="6" t="s">
        <v>212</v>
      </c>
      <c r="B13643" s="6" t="s">
        <v>185</v>
      </c>
      <c r="C13643" s="6" t="s">
        <v>166</v>
      </c>
      <c r="D13643">
        <v>92.164873</v>
      </c>
      <c r="E13643" s="6" t="s">
        <v>96</v>
      </c>
      <c r="F13643" s="6" t="s">
        <v>95</v>
      </c>
      <c r="G13643">
        <v>20260723</v>
      </c>
    </row>
    <row r="13644" spans="1:7" x14ac:dyDescent="0.2">
      <c r="A13644" s="6" t="s">
        <v>212</v>
      </c>
      <c r="B13644" s="6" t="s">
        <v>185</v>
      </c>
      <c r="C13644" s="6" t="s">
        <v>166</v>
      </c>
      <c r="D13644">
        <v>3.7072929999999999</v>
      </c>
      <c r="E13644" s="6" t="s">
        <v>98</v>
      </c>
      <c r="F13644" s="6" t="s">
        <v>97</v>
      </c>
      <c r="G13644">
        <v>20260723</v>
      </c>
    </row>
    <row r="13645" spans="1:7" x14ac:dyDescent="0.2">
      <c r="A13645" s="6" t="s">
        <v>212</v>
      </c>
      <c r="B13645" s="6" t="s">
        <v>185</v>
      </c>
      <c r="C13645" s="6" t="s">
        <v>166</v>
      </c>
      <c r="D13645">
        <v>707.672459</v>
      </c>
      <c r="E13645" s="6" t="s">
        <v>100</v>
      </c>
      <c r="F13645" s="6" t="s">
        <v>99</v>
      </c>
      <c r="G13645">
        <v>20260723</v>
      </c>
    </row>
    <row r="13646" spans="1:7" x14ac:dyDescent="0.2">
      <c r="A13646" s="6" t="s">
        <v>212</v>
      </c>
      <c r="B13646" s="6" t="s">
        <v>185</v>
      </c>
      <c r="C13646" s="6" t="s">
        <v>166</v>
      </c>
      <c r="E13646" s="6" t="s">
        <v>102</v>
      </c>
      <c r="F13646" s="6" t="s">
        <v>101</v>
      </c>
      <c r="G13646">
        <v>20260723</v>
      </c>
    </row>
    <row r="13647" spans="1:7" x14ac:dyDescent="0.2">
      <c r="A13647" s="6" t="s">
        <v>212</v>
      </c>
      <c r="B13647" s="6" t="s">
        <v>185</v>
      </c>
      <c r="C13647" s="6" t="s">
        <v>166</v>
      </c>
      <c r="D13647">
        <v>276.18648899999999</v>
      </c>
      <c r="E13647" s="6" t="s">
        <v>167</v>
      </c>
      <c r="F13647" s="6" t="s">
        <v>103</v>
      </c>
      <c r="G13647">
        <v>20260723</v>
      </c>
    </row>
    <row r="13648" spans="1:7" x14ac:dyDescent="0.2">
      <c r="A13648" s="6" t="s">
        <v>212</v>
      </c>
      <c r="B13648" s="6" t="s">
        <v>185</v>
      </c>
      <c r="C13648" s="6" t="s">
        <v>166</v>
      </c>
      <c r="D13648">
        <v>264.74883299999999</v>
      </c>
      <c r="E13648" s="6" t="s">
        <v>168</v>
      </c>
      <c r="F13648" s="6" t="s">
        <v>104</v>
      </c>
      <c r="G13648">
        <v>20260723</v>
      </c>
    </row>
    <row r="13649" spans="1:7" x14ac:dyDescent="0.2">
      <c r="A13649" s="6" t="s">
        <v>212</v>
      </c>
      <c r="B13649" s="6" t="s">
        <v>185</v>
      </c>
      <c r="C13649" s="6" t="s">
        <v>166</v>
      </c>
      <c r="D13649">
        <v>0</v>
      </c>
      <c r="E13649" s="6" t="s">
        <v>106</v>
      </c>
      <c r="F13649" s="6" t="s">
        <v>105</v>
      </c>
      <c r="G13649">
        <v>20260723</v>
      </c>
    </row>
    <row r="13650" spans="1:7" x14ac:dyDescent="0.2">
      <c r="A13650" s="6" t="s">
        <v>212</v>
      </c>
      <c r="B13650" s="6" t="s">
        <v>185</v>
      </c>
      <c r="C13650" s="6" t="s">
        <v>166</v>
      </c>
      <c r="D13650">
        <v>255.31723700000001</v>
      </c>
      <c r="E13650" s="6" t="s">
        <v>108</v>
      </c>
      <c r="F13650" s="6" t="s">
        <v>107</v>
      </c>
      <c r="G13650">
        <v>20260723</v>
      </c>
    </row>
    <row r="13651" spans="1:7" x14ac:dyDescent="0.2">
      <c r="A13651" s="6" t="s">
        <v>212</v>
      </c>
      <c r="B13651" s="6" t="s">
        <v>185</v>
      </c>
      <c r="C13651" s="6" t="s">
        <v>166</v>
      </c>
      <c r="D13651">
        <v>9.4315949999999997</v>
      </c>
      <c r="E13651" s="6" t="s">
        <v>110</v>
      </c>
      <c r="F13651" s="6" t="s">
        <v>109</v>
      </c>
      <c r="G13651">
        <v>20260723</v>
      </c>
    </row>
    <row r="13652" spans="1:7" x14ac:dyDescent="0.2">
      <c r="A13652" s="6" t="s">
        <v>212</v>
      </c>
      <c r="B13652" s="6" t="s">
        <v>185</v>
      </c>
      <c r="C13652" s="6" t="s">
        <v>166</v>
      </c>
      <c r="D13652">
        <v>11.437656</v>
      </c>
      <c r="E13652" s="6" t="s">
        <v>112</v>
      </c>
      <c r="F13652" s="6" t="s">
        <v>111</v>
      </c>
      <c r="G13652">
        <v>20260723</v>
      </c>
    </row>
    <row r="13653" spans="1:7" x14ac:dyDescent="0.2">
      <c r="A13653" s="6" t="s">
        <v>212</v>
      </c>
      <c r="B13653" s="6" t="s">
        <v>185</v>
      </c>
      <c r="C13653" s="6" t="s">
        <v>166</v>
      </c>
      <c r="D13653">
        <v>0</v>
      </c>
      <c r="E13653" s="6" t="s">
        <v>106</v>
      </c>
      <c r="F13653" s="6" t="s">
        <v>113</v>
      </c>
      <c r="G13653">
        <v>20260723</v>
      </c>
    </row>
    <row r="13654" spans="1:7" x14ac:dyDescent="0.2">
      <c r="A13654" s="6" t="s">
        <v>212</v>
      </c>
      <c r="B13654" s="6" t="s">
        <v>185</v>
      </c>
      <c r="C13654" s="6" t="s">
        <v>166</v>
      </c>
      <c r="D13654">
        <v>10.24404</v>
      </c>
      <c r="E13654" s="6" t="s">
        <v>108</v>
      </c>
      <c r="F13654" s="6" t="s">
        <v>114</v>
      </c>
      <c r="G13654">
        <v>20260723</v>
      </c>
    </row>
    <row r="13655" spans="1:7" x14ac:dyDescent="0.2">
      <c r="A13655" s="6" t="s">
        <v>212</v>
      </c>
      <c r="B13655" s="6" t="s">
        <v>185</v>
      </c>
      <c r="C13655" s="6" t="s">
        <v>166</v>
      </c>
      <c r="D13655">
        <v>1.1936150000000001</v>
      </c>
      <c r="E13655" s="6" t="s">
        <v>110</v>
      </c>
      <c r="F13655" s="6" t="s">
        <v>115</v>
      </c>
      <c r="G13655">
        <v>20260723</v>
      </c>
    </row>
    <row r="13656" spans="1:7" x14ac:dyDescent="0.2">
      <c r="A13656" s="6" t="s">
        <v>212</v>
      </c>
      <c r="B13656" s="6" t="s">
        <v>185</v>
      </c>
      <c r="C13656" s="6" t="s">
        <v>166</v>
      </c>
      <c r="D13656">
        <v>162.900499</v>
      </c>
      <c r="E13656" s="6" t="s">
        <v>117</v>
      </c>
      <c r="F13656" s="6" t="s">
        <v>116</v>
      </c>
      <c r="G13656">
        <v>20260723</v>
      </c>
    </row>
    <row r="13657" spans="1:7" x14ac:dyDescent="0.2">
      <c r="A13657" s="6" t="s">
        <v>212</v>
      </c>
      <c r="B13657" s="6" t="s">
        <v>185</v>
      </c>
      <c r="C13657" s="6" t="s">
        <v>166</v>
      </c>
      <c r="D13657">
        <v>0</v>
      </c>
      <c r="E13657" s="6" t="s">
        <v>119</v>
      </c>
      <c r="F13657" s="6" t="s">
        <v>118</v>
      </c>
      <c r="G13657">
        <v>20260723</v>
      </c>
    </row>
    <row r="13658" spans="1:7" x14ac:dyDescent="0.2">
      <c r="A13658" s="6" t="s">
        <v>212</v>
      </c>
      <c r="B13658" s="6" t="s">
        <v>185</v>
      </c>
      <c r="C13658" s="6" t="s">
        <v>166</v>
      </c>
      <c r="D13658">
        <v>0</v>
      </c>
      <c r="E13658" s="6" t="s">
        <v>106</v>
      </c>
      <c r="F13658" s="6" t="s">
        <v>120</v>
      </c>
      <c r="G13658">
        <v>20260723</v>
      </c>
    </row>
    <row r="13659" spans="1:7" x14ac:dyDescent="0.2">
      <c r="A13659" s="6" t="s">
        <v>212</v>
      </c>
      <c r="B13659" s="6" t="s">
        <v>185</v>
      </c>
      <c r="C13659" s="6" t="s">
        <v>166</v>
      </c>
      <c r="D13659">
        <v>0</v>
      </c>
      <c r="E13659" s="6" t="s">
        <v>108</v>
      </c>
      <c r="F13659" s="6" t="s">
        <v>121</v>
      </c>
      <c r="G13659">
        <v>20260723</v>
      </c>
    </row>
    <row r="13660" spans="1:7" x14ac:dyDescent="0.2">
      <c r="A13660" s="6" t="s">
        <v>212</v>
      </c>
      <c r="B13660" s="6" t="s">
        <v>185</v>
      </c>
      <c r="C13660" s="6" t="s">
        <v>166</v>
      </c>
      <c r="D13660">
        <v>0</v>
      </c>
      <c r="E13660" s="6" t="s">
        <v>110</v>
      </c>
      <c r="F13660" s="6" t="s">
        <v>122</v>
      </c>
      <c r="G13660">
        <v>20260723</v>
      </c>
    </row>
    <row r="13661" spans="1:7" x14ac:dyDescent="0.2">
      <c r="A13661" s="6" t="s">
        <v>212</v>
      </c>
      <c r="B13661" s="6" t="s">
        <v>185</v>
      </c>
      <c r="C13661" s="6" t="s">
        <v>166</v>
      </c>
      <c r="D13661">
        <v>162.900499</v>
      </c>
      <c r="E13661" s="6" t="s">
        <v>169</v>
      </c>
      <c r="F13661" s="6" t="s">
        <v>123</v>
      </c>
      <c r="G13661">
        <v>20260723</v>
      </c>
    </row>
    <row r="13662" spans="1:7" x14ac:dyDescent="0.2">
      <c r="A13662" s="6" t="s">
        <v>212</v>
      </c>
      <c r="B13662" s="6" t="s">
        <v>185</v>
      </c>
      <c r="C13662" s="6" t="s">
        <v>166</v>
      </c>
      <c r="D13662">
        <v>0</v>
      </c>
      <c r="E13662" s="6" t="s">
        <v>106</v>
      </c>
      <c r="F13662" s="6" t="s">
        <v>124</v>
      </c>
      <c r="G13662">
        <v>20260723</v>
      </c>
    </row>
    <row r="13663" spans="1:7" x14ac:dyDescent="0.2">
      <c r="A13663" s="6" t="s">
        <v>212</v>
      </c>
      <c r="B13663" s="6" t="s">
        <v>185</v>
      </c>
      <c r="C13663" s="6" t="s">
        <v>166</v>
      </c>
      <c r="D13663">
        <v>160.38108500000001</v>
      </c>
      <c r="E13663" s="6" t="s">
        <v>108</v>
      </c>
      <c r="F13663" s="6" t="s">
        <v>125</v>
      </c>
      <c r="G13663">
        <v>20260723</v>
      </c>
    </row>
    <row r="13664" spans="1:7" x14ac:dyDescent="0.2">
      <c r="A13664" s="6" t="s">
        <v>212</v>
      </c>
      <c r="B13664" s="6" t="s">
        <v>185</v>
      </c>
      <c r="C13664" s="6" t="s">
        <v>166</v>
      </c>
      <c r="D13664">
        <v>2.5194139999999998</v>
      </c>
      <c r="E13664" s="6" t="s">
        <v>110</v>
      </c>
      <c r="F13664" s="6" t="s">
        <v>126</v>
      </c>
      <c r="G13664">
        <v>20260723</v>
      </c>
    </row>
    <row r="13665" spans="1:7" x14ac:dyDescent="0.2">
      <c r="A13665" s="6" t="s">
        <v>212</v>
      </c>
      <c r="B13665" s="6" t="s">
        <v>185</v>
      </c>
      <c r="C13665" s="6" t="s">
        <v>166</v>
      </c>
      <c r="D13665">
        <v>56.911639999999998</v>
      </c>
      <c r="E13665" s="6" t="s">
        <v>170</v>
      </c>
      <c r="F13665" s="6" t="s">
        <v>127</v>
      </c>
      <c r="G13665">
        <v>20260723</v>
      </c>
    </row>
    <row r="13666" spans="1:7" x14ac:dyDescent="0.2">
      <c r="A13666" s="6" t="s">
        <v>212</v>
      </c>
      <c r="B13666" s="6" t="s">
        <v>185</v>
      </c>
      <c r="C13666" s="6" t="s">
        <v>166</v>
      </c>
      <c r="D13666">
        <v>0</v>
      </c>
      <c r="E13666" s="6" t="s">
        <v>106</v>
      </c>
      <c r="F13666" s="6" t="s">
        <v>128</v>
      </c>
      <c r="G13666">
        <v>20260723</v>
      </c>
    </row>
    <row r="13667" spans="1:7" x14ac:dyDescent="0.2">
      <c r="A13667" s="6" t="s">
        <v>212</v>
      </c>
      <c r="B13667" s="6" t="s">
        <v>185</v>
      </c>
      <c r="C13667" s="6" t="s">
        <v>166</v>
      </c>
      <c r="D13667">
        <v>56.782367999999998</v>
      </c>
      <c r="E13667" s="6" t="s">
        <v>108</v>
      </c>
      <c r="F13667" s="6" t="s">
        <v>129</v>
      </c>
      <c r="G13667">
        <v>20260723</v>
      </c>
    </row>
    <row r="13668" spans="1:7" x14ac:dyDescent="0.2">
      <c r="A13668" s="6" t="s">
        <v>212</v>
      </c>
      <c r="B13668" s="6" t="s">
        <v>185</v>
      </c>
      <c r="C13668" s="6" t="s">
        <v>166</v>
      </c>
      <c r="D13668">
        <v>0.129272</v>
      </c>
      <c r="E13668" s="6" t="s">
        <v>110</v>
      </c>
      <c r="F13668" s="6" t="s">
        <v>130</v>
      </c>
      <c r="G13668">
        <v>20260723</v>
      </c>
    </row>
    <row r="13669" spans="1:7" x14ac:dyDescent="0.2">
      <c r="A13669" s="6" t="s">
        <v>212</v>
      </c>
      <c r="B13669" s="6" t="s">
        <v>185</v>
      </c>
      <c r="C13669" s="6" t="s">
        <v>166</v>
      </c>
      <c r="E13669" s="6" t="s">
        <v>132</v>
      </c>
      <c r="F13669" s="6" t="s">
        <v>131</v>
      </c>
      <c r="G13669">
        <v>20260723</v>
      </c>
    </row>
    <row r="13670" spans="1:7" x14ac:dyDescent="0.2">
      <c r="A13670" s="6" t="s">
        <v>212</v>
      </c>
      <c r="B13670" s="6" t="s">
        <v>185</v>
      </c>
      <c r="C13670" s="6" t="s">
        <v>166</v>
      </c>
      <c r="D13670">
        <v>0.100716</v>
      </c>
      <c r="E13670" s="6" t="s">
        <v>134</v>
      </c>
      <c r="F13670" s="6" t="s">
        <v>133</v>
      </c>
      <c r="G13670">
        <v>20260723</v>
      </c>
    </row>
    <row r="13671" spans="1:7" x14ac:dyDescent="0.2">
      <c r="A13671" s="6" t="s">
        <v>212</v>
      </c>
      <c r="B13671" s="6" t="s">
        <v>185</v>
      </c>
      <c r="C13671" s="6" t="s">
        <v>166</v>
      </c>
      <c r="D13671">
        <v>2.1233029999999999</v>
      </c>
      <c r="E13671" s="6" t="s">
        <v>136</v>
      </c>
      <c r="F13671" s="6" t="s">
        <v>135</v>
      </c>
      <c r="G13671">
        <v>20260723</v>
      </c>
    </row>
    <row r="13672" spans="1:7" x14ac:dyDescent="0.2">
      <c r="A13672" s="6" t="s">
        <v>212</v>
      </c>
      <c r="B13672" s="6" t="s">
        <v>185</v>
      </c>
      <c r="C13672" s="6" t="s">
        <v>166</v>
      </c>
      <c r="D13672">
        <v>0</v>
      </c>
      <c r="E13672" s="6" t="s">
        <v>138</v>
      </c>
      <c r="F13672" s="6" t="s">
        <v>137</v>
      </c>
      <c r="G13672">
        <v>20260723</v>
      </c>
    </row>
    <row r="13673" spans="1:7" x14ac:dyDescent="0.2">
      <c r="A13673" s="6" t="s">
        <v>212</v>
      </c>
      <c r="B13673" s="6" t="s">
        <v>185</v>
      </c>
      <c r="C13673" s="6" t="s">
        <v>166</v>
      </c>
      <c r="D13673">
        <v>9.3133780000000002</v>
      </c>
      <c r="E13673" s="6" t="s">
        <v>140</v>
      </c>
      <c r="F13673" s="6" t="s">
        <v>139</v>
      </c>
      <c r="G13673">
        <v>20260723</v>
      </c>
    </row>
    <row r="13674" spans="1:7" x14ac:dyDescent="0.2">
      <c r="A13674" s="6" t="s">
        <v>212</v>
      </c>
      <c r="B13674" s="6" t="s">
        <v>185</v>
      </c>
      <c r="C13674" s="6" t="s">
        <v>166</v>
      </c>
      <c r="D13674">
        <v>0.80997200000000003</v>
      </c>
      <c r="E13674" s="6" t="s">
        <v>142</v>
      </c>
      <c r="F13674" s="6" t="s">
        <v>141</v>
      </c>
      <c r="G13674">
        <v>20260723</v>
      </c>
    </row>
    <row r="13675" spans="1:7" x14ac:dyDescent="0.2">
      <c r="A13675" s="6" t="s">
        <v>212</v>
      </c>
      <c r="B13675" s="6" t="s">
        <v>185</v>
      </c>
      <c r="C13675" s="6" t="s">
        <v>166</v>
      </c>
      <c r="D13675">
        <v>0</v>
      </c>
      <c r="E13675" s="6" t="s">
        <v>52</v>
      </c>
      <c r="F13675" s="6" t="s">
        <v>143</v>
      </c>
      <c r="G13675">
        <v>20260723</v>
      </c>
    </row>
    <row r="13676" spans="1:7" x14ac:dyDescent="0.2">
      <c r="A13676" s="6" t="s">
        <v>212</v>
      </c>
      <c r="B13676" s="6" t="s">
        <v>185</v>
      </c>
      <c r="C13676" s="6" t="s">
        <v>166</v>
      </c>
      <c r="D13676">
        <v>0</v>
      </c>
      <c r="E13676" s="6" t="s">
        <v>145</v>
      </c>
      <c r="F13676" s="6" t="s">
        <v>144</v>
      </c>
      <c r="G13676">
        <v>20260723</v>
      </c>
    </row>
    <row r="13677" spans="1:7" x14ac:dyDescent="0.2">
      <c r="A13677" s="6" t="s">
        <v>212</v>
      </c>
      <c r="B13677" s="6" t="s">
        <v>185</v>
      </c>
      <c r="C13677" s="6" t="s">
        <v>166</v>
      </c>
      <c r="D13677">
        <v>4.0000000000000003E-5</v>
      </c>
      <c r="E13677" s="6" t="s">
        <v>147</v>
      </c>
      <c r="F13677" s="6" t="s">
        <v>146</v>
      </c>
      <c r="G13677">
        <v>20260723</v>
      </c>
    </row>
    <row r="13678" spans="1:7" x14ac:dyDescent="0.2">
      <c r="A13678" s="6" t="s">
        <v>212</v>
      </c>
      <c r="B13678" s="6" t="s">
        <v>185</v>
      </c>
      <c r="C13678" s="6" t="s">
        <v>166</v>
      </c>
      <c r="D13678">
        <v>6.7134150000000004</v>
      </c>
      <c r="E13678" s="6" t="s">
        <v>149</v>
      </c>
      <c r="F13678" s="6" t="s">
        <v>148</v>
      </c>
      <c r="G13678">
        <v>20260723</v>
      </c>
    </row>
    <row r="13679" spans="1:7" x14ac:dyDescent="0.2">
      <c r="A13679" s="6" t="s">
        <v>212</v>
      </c>
      <c r="B13679" s="6" t="s">
        <v>185</v>
      </c>
      <c r="C13679" s="6" t="s">
        <v>166</v>
      </c>
      <c r="D13679">
        <v>12.598687</v>
      </c>
      <c r="E13679" s="6" t="s">
        <v>151</v>
      </c>
      <c r="F13679" s="6" t="s">
        <v>150</v>
      </c>
      <c r="G13679">
        <v>20260723</v>
      </c>
    </row>
    <row r="13680" spans="1:7" x14ac:dyDescent="0.2">
      <c r="A13680" s="6" t="s">
        <v>212</v>
      </c>
      <c r="B13680" s="6" t="s">
        <v>185</v>
      </c>
      <c r="C13680" s="6" t="s">
        <v>166</v>
      </c>
      <c r="D13680">
        <v>13.199821</v>
      </c>
      <c r="E13680" s="6" t="s">
        <v>153</v>
      </c>
      <c r="F13680" s="6" t="s">
        <v>152</v>
      </c>
      <c r="G13680">
        <v>20260723</v>
      </c>
    </row>
    <row r="13681" spans="1:7" x14ac:dyDescent="0.2">
      <c r="A13681" s="6" t="s">
        <v>212</v>
      </c>
      <c r="B13681" s="6" t="s">
        <v>185</v>
      </c>
      <c r="C13681" s="6" t="s">
        <v>166</v>
      </c>
      <c r="D13681">
        <v>4.1191490000000002</v>
      </c>
      <c r="E13681" s="6" t="s">
        <v>155</v>
      </c>
      <c r="F13681" s="6" t="s">
        <v>154</v>
      </c>
      <c r="G13681">
        <v>20260723</v>
      </c>
    </row>
    <row r="13682" spans="1:7" x14ac:dyDescent="0.2">
      <c r="A13682" s="6" t="s">
        <v>212</v>
      </c>
      <c r="B13682" s="6" t="s">
        <v>185</v>
      </c>
      <c r="C13682" s="6" t="s">
        <v>166</v>
      </c>
      <c r="D13682">
        <v>0</v>
      </c>
      <c r="E13682" s="6" t="s">
        <v>157</v>
      </c>
      <c r="F13682" s="6" t="s">
        <v>156</v>
      </c>
      <c r="G13682">
        <v>20260723</v>
      </c>
    </row>
    <row r="13683" spans="1:7" x14ac:dyDescent="0.2">
      <c r="A13683" s="6" t="s">
        <v>212</v>
      </c>
      <c r="B13683" s="6" t="s">
        <v>185</v>
      </c>
      <c r="C13683" s="6" t="s">
        <v>166</v>
      </c>
      <c r="D13683">
        <v>4.1191490000000002</v>
      </c>
      <c r="E13683" s="6" t="s">
        <v>159</v>
      </c>
      <c r="F13683" s="6" t="s">
        <v>158</v>
      </c>
      <c r="G13683">
        <v>20260723</v>
      </c>
    </row>
    <row r="13684" spans="1:7" x14ac:dyDescent="0.2">
      <c r="A13684" s="6" t="s">
        <v>212</v>
      </c>
      <c r="B13684" s="6" t="s">
        <v>185</v>
      </c>
      <c r="C13684" s="6" t="s">
        <v>166</v>
      </c>
      <c r="D13684">
        <v>3.4411999999999998</v>
      </c>
      <c r="E13684" s="6" t="s">
        <v>161</v>
      </c>
      <c r="F13684" s="6" t="s">
        <v>160</v>
      </c>
      <c r="G13684">
        <v>20260723</v>
      </c>
    </row>
    <row r="13685" spans="1:7" x14ac:dyDescent="0.2">
      <c r="A13685" s="6" t="s">
        <v>212</v>
      </c>
      <c r="B13685" s="6" t="s">
        <v>185</v>
      </c>
      <c r="C13685" s="6" t="s">
        <v>166</v>
      </c>
      <c r="D13685">
        <v>548.41830800000002</v>
      </c>
      <c r="E13685" s="6" t="s">
        <v>163</v>
      </c>
      <c r="F13685" s="6" t="s">
        <v>162</v>
      </c>
      <c r="G13685">
        <v>20260723</v>
      </c>
    </row>
    <row r="13686" spans="1:7" x14ac:dyDescent="0.2">
      <c r="A13686" s="6" t="s">
        <v>212</v>
      </c>
      <c r="B13686" s="6" t="s">
        <v>185</v>
      </c>
      <c r="C13686" s="6" t="s">
        <v>166</v>
      </c>
      <c r="D13686">
        <v>159.25415100000001</v>
      </c>
      <c r="E13686" s="6" t="s">
        <v>165</v>
      </c>
      <c r="F13686" s="6" t="s">
        <v>164</v>
      </c>
      <c r="G13686">
        <v>20260723</v>
      </c>
    </row>
    <row r="13687" spans="1:7" x14ac:dyDescent="0.2">
      <c r="A13687" s="6" t="s">
        <v>212</v>
      </c>
      <c r="B13687" s="6" t="s">
        <v>188</v>
      </c>
      <c r="C13687" s="6" t="s">
        <v>166</v>
      </c>
      <c r="E13687" s="6" t="s">
        <v>12</v>
      </c>
      <c r="F13687" s="6" t="s">
        <v>11</v>
      </c>
      <c r="G13687">
        <v>20260723</v>
      </c>
    </row>
    <row r="13688" spans="1:7" x14ac:dyDescent="0.2">
      <c r="A13688" s="6" t="s">
        <v>212</v>
      </c>
      <c r="B13688" s="6" t="s">
        <v>188</v>
      </c>
      <c r="C13688" s="6" t="s">
        <v>166</v>
      </c>
      <c r="E13688" s="6" t="s">
        <v>16</v>
      </c>
      <c r="F13688" s="6" t="s">
        <v>15</v>
      </c>
      <c r="G13688">
        <v>20260723</v>
      </c>
    </row>
    <row r="13689" spans="1:7" x14ac:dyDescent="0.2">
      <c r="A13689" s="6" t="s">
        <v>212</v>
      </c>
      <c r="B13689" s="6" t="s">
        <v>188</v>
      </c>
      <c r="C13689" s="6" t="s">
        <v>166</v>
      </c>
      <c r="E13689" s="6" t="s">
        <v>18</v>
      </c>
      <c r="F13689" s="6" t="s">
        <v>17</v>
      </c>
      <c r="G13689">
        <v>20260723</v>
      </c>
    </row>
    <row r="13690" spans="1:7" x14ac:dyDescent="0.2">
      <c r="A13690" s="6" t="s">
        <v>212</v>
      </c>
      <c r="B13690" s="6" t="s">
        <v>188</v>
      </c>
      <c r="C13690" s="6" t="s">
        <v>166</v>
      </c>
      <c r="D13690">
        <v>0</v>
      </c>
      <c r="E13690" s="6" t="s">
        <v>20</v>
      </c>
      <c r="F13690" s="6" t="s">
        <v>19</v>
      </c>
      <c r="G13690">
        <v>20260723</v>
      </c>
    </row>
    <row r="13691" spans="1:7" x14ac:dyDescent="0.2">
      <c r="A13691" s="6" t="s">
        <v>212</v>
      </c>
      <c r="B13691" s="6" t="s">
        <v>188</v>
      </c>
      <c r="C13691" s="6" t="s">
        <v>166</v>
      </c>
      <c r="D13691">
        <v>1.3612010000000001</v>
      </c>
      <c r="E13691" s="6" t="s">
        <v>22</v>
      </c>
      <c r="F13691" s="6" t="s">
        <v>21</v>
      </c>
      <c r="G13691">
        <v>20260723</v>
      </c>
    </row>
    <row r="13692" spans="1:7" x14ac:dyDescent="0.2">
      <c r="A13692" s="6" t="s">
        <v>212</v>
      </c>
      <c r="B13692" s="6" t="s">
        <v>188</v>
      </c>
      <c r="C13692" s="6" t="s">
        <v>166</v>
      </c>
      <c r="D13692">
        <v>0</v>
      </c>
      <c r="E13692" s="6" t="s">
        <v>24</v>
      </c>
      <c r="F13692" s="6" t="s">
        <v>23</v>
      </c>
      <c r="G13692">
        <v>20260723</v>
      </c>
    </row>
    <row r="13693" spans="1:7" x14ac:dyDescent="0.2">
      <c r="A13693" s="6" t="s">
        <v>212</v>
      </c>
      <c r="B13693" s="6" t="s">
        <v>188</v>
      </c>
      <c r="C13693" s="6" t="s">
        <v>166</v>
      </c>
      <c r="D13693">
        <v>9.0242240000000002</v>
      </c>
      <c r="E13693" s="6" t="s">
        <v>26</v>
      </c>
      <c r="F13693" s="6" t="s">
        <v>25</v>
      </c>
      <c r="G13693">
        <v>20260723</v>
      </c>
    </row>
    <row r="13694" spans="1:7" x14ac:dyDescent="0.2">
      <c r="A13694" s="6" t="s">
        <v>212</v>
      </c>
      <c r="B13694" s="6" t="s">
        <v>188</v>
      </c>
      <c r="C13694" s="6" t="s">
        <v>166</v>
      </c>
      <c r="D13694">
        <v>532.60815300000002</v>
      </c>
      <c r="E13694" s="6" t="s">
        <v>28</v>
      </c>
      <c r="F13694" s="6" t="s">
        <v>27</v>
      </c>
      <c r="G13694">
        <v>20260723</v>
      </c>
    </row>
    <row r="13695" spans="1:7" x14ac:dyDescent="0.2">
      <c r="A13695" s="6" t="s">
        <v>212</v>
      </c>
      <c r="B13695" s="6" t="s">
        <v>188</v>
      </c>
      <c r="C13695" s="6" t="s">
        <v>166</v>
      </c>
      <c r="D13695">
        <v>6.0605159999999998</v>
      </c>
      <c r="E13695" s="6" t="s">
        <v>30</v>
      </c>
      <c r="F13695" s="6" t="s">
        <v>29</v>
      </c>
      <c r="G13695">
        <v>20260723</v>
      </c>
    </row>
    <row r="13696" spans="1:7" x14ac:dyDescent="0.2">
      <c r="A13696" s="6" t="s">
        <v>212</v>
      </c>
      <c r="B13696" s="6" t="s">
        <v>188</v>
      </c>
      <c r="C13696" s="6" t="s">
        <v>166</v>
      </c>
      <c r="D13696">
        <v>1.609019</v>
      </c>
      <c r="E13696" s="6" t="s">
        <v>32</v>
      </c>
      <c r="F13696" s="6" t="s">
        <v>31</v>
      </c>
      <c r="G13696">
        <v>20260723</v>
      </c>
    </row>
    <row r="13697" spans="1:7" x14ac:dyDescent="0.2">
      <c r="A13697" s="6" t="s">
        <v>212</v>
      </c>
      <c r="B13697" s="6" t="s">
        <v>188</v>
      </c>
      <c r="C13697" s="6" t="s">
        <v>166</v>
      </c>
      <c r="D13697">
        <v>5.6470840000000004</v>
      </c>
      <c r="E13697" s="6" t="s">
        <v>34</v>
      </c>
      <c r="F13697" s="6" t="s">
        <v>33</v>
      </c>
      <c r="G13697">
        <v>20260723</v>
      </c>
    </row>
    <row r="13698" spans="1:7" x14ac:dyDescent="0.2">
      <c r="A13698" s="6" t="s">
        <v>212</v>
      </c>
      <c r="B13698" s="6" t="s">
        <v>188</v>
      </c>
      <c r="C13698" s="6" t="s">
        <v>166</v>
      </c>
      <c r="D13698">
        <v>0.47786499999999998</v>
      </c>
      <c r="E13698" s="6" t="s">
        <v>36</v>
      </c>
      <c r="F13698" s="6" t="s">
        <v>35</v>
      </c>
      <c r="G13698">
        <v>20260723</v>
      </c>
    </row>
    <row r="13699" spans="1:7" x14ac:dyDescent="0.2">
      <c r="A13699" s="6" t="s">
        <v>212</v>
      </c>
      <c r="B13699" s="6" t="s">
        <v>188</v>
      </c>
      <c r="C13699" s="6" t="s">
        <v>166</v>
      </c>
      <c r="D13699">
        <v>5.169219</v>
      </c>
      <c r="E13699" s="6" t="s">
        <v>38</v>
      </c>
      <c r="F13699" s="6" t="s">
        <v>37</v>
      </c>
      <c r="G13699">
        <v>20260723</v>
      </c>
    </row>
    <row r="13700" spans="1:7" x14ac:dyDescent="0.2">
      <c r="A13700" s="6" t="s">
        <v>212</v>
      </c>
      <c r="B13700" s="6" t="s">
        <v>188</v>
      </c>
      <c r="C13700" s="6" t="s">
        <v>166</v>
      </c>
      <c r="D13700">
        <v>438.30290000000002</v>
      </c>
      <c r="E13700" s="6" t="s">
        <v>40</v>
      </c>
      <c r="F13700" s="6" t="s">
        <v>39</v>
      </c>
      <c r="G13700">
        <v>20260723</v>
      </c>
    </row>
    <row r="13701" spans="1:7" x14ac:dyDescent="0.2">
      <c r="A13701" s="6" t="s">
        <v>212</v>
      </c>
      <c r="B13701" s="6" t="s">
        <v>188</v>
      </c>
      <c r="C13701" s="6" t="s">
        <v>166</v>
      </c>
      <c r="D13701">
        <v>365.297641</v>
      </c>
      <c r="E13701" s="6" t="s">
        <v>42</v>
      </c>
      <c r="F13701" s="6" t="s">
        <v>41</v>
      </c>
      <c r="G13701">
        <v>20260723</v>
      </c>
    </row>
    <row r="13702" spans="1:7" x14ac:dyDescent="0.2">
      <c r="A13702" s="6" t="s">
        <v>212</v>
      </c>
      <c r="B13702" s="6" t="s">
        <v>188</v>
      </c>
      <c r="C13702" s="6" t="s">
        <v>166</v>
      </c>
      <c r="D13702">
        <v>72.995058999999998</v>
      </c>
      <c r="E13702" s="6" t="s">
        <v>44</v>
      </c>
      <c r="F13702" s="6" t="s">
        <v>43</v>
      </c>
      <c r="G13702">
        <v>20260723</v>
      </c>
    </row>
    <row r="13703" spans="1:7" x14ac:dyDescent="0.2">
      <c r="A13703" s="6" t="s">
        <v>212</v>
      </c>
      <c r="B13703" s="6" t="s">
        <v>188</v>
      </c>
      <c r="C13703" s="6" t="s">
        <v>166</v>
      </c>
      <c r="D13703">
        <v>1.0200000000000001E-2</v>
      </c>
      <c r="E13703" s="6" t="s">
        <v>46</v>
      </c>
      <c r="F13703" s="6" t="s">
        <v>45</v>
      </c>
      <c r="G13703">
        <v>20260723</v>
      </c>
    </row>
    <row r="13704" spans="1:7" x14ac:dyDescent="0.2">
      <c r="A13704" s="6" t="s">
        <v>212</v>
      </c>
      <c r="B13704" s="6" t="s">
        <v>188</v>
      </c>
      <c r="C13704" s="6" t="s">
        <v>166</v>
      </c>
      <c r="D13704">
        <v>0</v>
      </c>
      <c r="E13704" s="6" t="s">
        <v>48</v>
      </c>
      <c r="F13704" s="6" t="s">
        <v>47</v>
      </c>
      <c r="G13704">
        <v>20260723</v>
      </c>
    </row>
    <row r="13705" spans="1:7" x14ac:dyDescent="0.2">
      <c r="A13705" s="6" t="s">
        <v>212</v>
      </c>
      <c r="B13705" s="6" t="s">
        <v>188</v>
      </c>
      <c r="C13705" s="6" t="s">
        <v>166</v>
      </c>
      <c r="D13705">
        <v>67.605761000000001</v>
      </c>
      <c r="E13705" s="6" t="s">
        <v>50</v>
      </c>
      <c r="F13705" s="6" t="s">
        <v>49</v>
      </c>
      <c r="G13705">
        <v>20260723</v>
      </c>
    </row>
    <row r="13706" spans="1:7" x14ac:dyDescent="0.2">
      <c r="A13706" s="6" t="s">
        <v>212</v>
      </c>
      <c r="B13706" s="6" t="s">
        <v>188</v>
      </c>
      <c r="C13706" s="6" t="s">
        <v>166</v>
      </c>
      <c r="D13706">
        <v>0</v>
      </c>
      <c r="E13706" s="6" t="s">
        <v>52</v>
      </c>
      <c r="F13706" s="6" t="s">
        <v>51</v>
      </c>
      <c r="G13706">
        <v>20260723</v>
      </c>
    </row>
    <row r="13707" spans="1:7" x14ac:dyDescent="0.2">
      <c r="A13707" s="6" t="s">
        <v>212</v>
      </c>
      <c r="B13707" s="6" t="s">
        <v>188</v>
      </c>
      <c r="C13707" s="6" t="s">
        <v>166</v>
      </c>
      <c r="D13707">
        <v>13.382873</v>
      </c>
      <c r="E13707" s="6" t="s">
        <v>54</v>
      </c>
      <c r="F13707" s="6" t="s">
        <v>53</v>
      </c>
      <c r="G13707">
        <v>20260723</v>
      </c>
    </row>
    <row r="13708" spans="1:7" x14ac:dyDescent="0.2">
      <c r="A13708" s="6" t="s">
        <v>212</v>
      </c>
      <c r="B13708" s="6" t="s">
        <v>188</v>
      </c>
      <c r="C13708" s="6" t="s">
        <v>166</v>
      </c>
      <c r="D13708">
        <v>0</v>
      </c>
      <c r="E13708" s="6" t="s">
        <v>56</v>
      </c>
      <c r="F13708" s="6" t="s">
        <v>55</v>
      </c>
      <c r="G13708">
        <v>20260723</v>
      </c>
    </row>
    <row r="13709" spans="1:7" x14ac:dyDescent="0.2">
      <c r="A13709" s="6" t="s">
        <v>212</v>
      </c>
      <c r="B13709" s="6" t="s">
        <v>188</v>
      </c>
      <c r="C13709" s="6" t="s">
        <v>166</v>
      </c>
      <c r="D13709">
        <v>57.326869000000002</v>
      </c>
      <c r="E13709" s="6" t="s">
        <v>58</v>
      </c>
      <c r="F13709" s="6" t="s">
        <v>57</v>
      </c>
      <c r="G13709">
        <v>20260723</v>
      </c>
    </row>
    <row r="13710" spans="1:7" x14ac:dyDescent="0.2">
      <c r="A13710" s="6" t="s">
        <v>212</v>
      </c>
      <c r="B13710" s="6" t="s">
        <v>188</v>
      </c>
      <c r="C13710" s="6" t="s">
        <v>166</v>
      </c>
      <c r="D13710">
        <v>7.1965409999999999</v>
      </c>
      <c r="E13710" s="6" t="s">
        <v>60</v>
      </c>
      <c r="F13710" s="6" t="s">
        <v>59</v>
      </c>
      <c r="G13710">
        <v>20260723</v>
      </c>
    </row>
    <row r="13711" spans="1:7" x14ac:dyDescent="0.2">
      <c r="A13711" s="6" t="s">
        <v>212</v>
      </c>
      <c r="B13711" s="6" t="s">
        <v>188</v>
      </c>
      <c r="C13711" s="6" t="s">
        <v>166</v>
      </c>
      <c r="D13711">
        <v>0</v>
      </c>
      <c r="E13711" s="6" t="s">
        <v>62</v>
      </c>
      <c r="F13711" s="6" t="s">
        <v>61</v>
      </c>
      <c r="G13711">
        <v>20260723</v>
      </c>
    </row>
    <row r="13712" spans="1:7" x14ac:dyDescent="0.2">
      <c r="A13712" s="6" t="s">
        <v>212</v>
      </c>
      <c r="B13712" s="6" t="s">
        <v>188</v>
      </c>
      <c r="C13712" s="6" t="s">
        <v>166</v>
      </c>
      <c r="D13712">
        <v>1.53982</v>
      </c>
      <c r="E13712" s="6" t="s">
        <v>64</v>
      </c>
      <c r="F13712" s="6" t="s">
        <v>63</v>
      </c>
      <c r="G13712">
        <v>20260723</v>
      </c>
    </row>
    <row r="13713" spans="1:7" x14ac:dyDescent="0.2">
      <c r="A13713" s="6" t="s">
        <v>212</v>
      </c>
      <c r="B13713" s="6" t="s">
        <v>188</v>
      </c>
      <c r="C13713" s="6" t="s">
        <v>166</v>
      </c>
      <c r="D13713">
        <v>5.6567210000000001</v>
      </c>
      <c r="E13713" s="6" t="s">
        <v>66</v>
      </c>
      <c r="F13713" s="6" t="s">
        <v>65</v>
      </c>
      <c r="G13713">
        <v>20260723</v>
      </c>
    </row>
    <row r="13714" spans="1:7" x14ac:dyDescent="0.2">
      <c r="A13714" s="6" t="s">
        <v>212</v>
      </c>
      <c r="B13714" s="6" t="s">
        <v>188</v>
      </c>
      <c r="C13714" s="6" t="s">
        <v>166</v>
      </c>
      <c r="D13714">
        <v>118.57643299999999</v>
      </c>
      <c r="E13714" s="6" t="s">
        <v>68</v>
      </c>
      <c r="F13714" s="6" t="s">
        <v>67</v>
      </c>
      <c r="G13714">
        <v>20260723</v>
      </c>
    </row>
    <row r="13715" spans="1:7" x14ac:dyDescent="0.2">
      <c r="A13715" s="6" t="s">
        <v>212</v>
      </c>
      <c r="B13715" s="6" t="s">
        <v>188</v>
      </c>
      <c r="C13715" s="6" t="s">
        <v>166</v>
      </c>
      <c r="D13715">
        <v>118.777021</v>
      </c>
      <c r="E13715" s="6" t="s">
        <v>70</v>
      </c>
      <c r="F13715" s="6" t="s">
        <v>69</v>
      </c>
      <c r="G13715">
        <v>20260723</v>
      </c>
    </row>
    <row r="13716" spans="1:7" x14ac:dyDescent="0.2">
      <c r="A13716" s="6" t="s">
        <v>212</v>
      </c>
      <c r="B13716" s="6" t="s">
        <v>188</v>
      </c>
      <c r="C13716" s="6" t="s">
        <v>166</v>
      </c>
      <c r="D13716">
        <v>118.953411</v>
      </c>
      <c r="E13716" s="6" t="s">
        <v>72</v>
      </c>
      <c r="F13716" s="6" t="s">
        <v>71</v>
      </c>
      <c r="G13716">
        <v>20260723</v>
      </c>
    </row>
    <row r="13717" spans="1:7" x14ac:dyDescent="0.2">
      <c r="A13717" s="6" t="s">
        <v>212</v>
      </c>
      <c r="B13717" s="6" t="s">
        <v>188</v>
      </c>
      <c r="C13717" s="6" t="s">
        <v>166</v>
      </c>
      <c r="D13717">
        <v>-0.17638999999999999</v>
      </c>
      <c r="E13717" s="6" t="s">
        <v>74</v>
      </c>
      <c r="F13717" s="6" t="s">
        <v>73</v>
      </c>
      <c r="G13717">
        <v>20260723</v>
      </c>
    </row>
    <row r="13718" spans="1:7" x14ac:dyDescent="0.2">
      <c r="A13718" s="6" t="s">
        <v>212</v>
      </c>
      <c r="B13718" s="6" t="s">
        <v>188</v>
      </c>
      <c r="C13718" s="6" t="s">
        <v>166</v>
      </c>
      <c r="D13718">
        <v>-0.195406</v>
      </c>
      <c r="E13718" s="6" t="s">
        <v>76</v>
      </c>
      <c r="F13718" s="6" t="s">
        <v>75</v>
      </c>
      <c r="G13718">
        <v>20260723</v>
      </c>
    </row>
    <row r="13719" spans="1:7" x14ac:dyDescent="0.2">
      <c r="A13719" s="6" t="s">
        <v>212</v>
      </c>
      <c r="B13719" s="6" t="s">
        <v>188</v>
      </c>
      <c r="C13719" s="6" t="s">
        <v>166</v>
      </c>
      <c r="D13719">
        <v>-2.2665000000000001E-2</v>
      </c>
      <c r="E13719" s="6" t="s">
        <v>78</v>
      </c>
      <c r="F13719" s="6" t="s">
        <v>77</v>
      </c>
      <c r="G13719">
        <v>20260723</v>
      </c>
    </row>
    <row r="13720" spans="1:7" x14ac:dyDescent="0.2">
      <c r="A13720" s="6" t="s">
        <v>212</v>
      </c>
      <c r="B13720" s="6" t="s">
        <v>188</v>
      </c>
      <c r="C13720" s="6" t="s">
        <v>166</v>
      </c>
      <c r="D13720">
        <v>-0.17274200000000001</v>
      </c>
      <c r="E13720" s="6" t="s">
        <v>80</v>
      </c>
      <c r="F13720" s="6" t="s">
        <v>79</v>
      </c>
      <c r="G13720">
        <v>20260723</v>
      </c>
    </row>
    <row r="13721" spans="1:7" x14ac:dyDescent="0.2">
      <c r="A13721" s="6" t="s">
        <v>212</v>
      </c>
      <c r="B13721" s="6" t="s">
        <v>188</v>
      </c>
      <c r="C13721" s="6" t="s">
        <v>166</v>
      </c>
      <c r="D13721">
        <v>-5.182E-3</v>
      </c>
      <c r="E13721" s="6" t="s">
        <v>82</v>
      </c>
      <c r="F13721" s="6" t="s">
        <v>81</v>
      </c>
      <c r="G13721">
        <v>20260723</v>
      </c>
    </row>
    <row r="13722" spans="1:7" x14ac:dyDescent="0.2">
      <c r="A13722" s="6" t="s">
        <v>212</v>
      </c>
      <c r="B13722" s="6" t="s">
        <v>188</v>
      </c>
      <c r="C13722" s="6" t="s">
        <v>166</v>
      </c>
      <c r="D13722">
        <v>0</v>
      </c>
      <c r="E13722" s="6" t="s">
        <v>84</v>
      </c>
      <c r="F13722" s="6" t="s">
        <v>83</v>
      </c>
      <c r="G13722">
        <v>20260723</v>
      </c>
    </row>
    <row r="13723" spans="1:7" x14ac:dyDescent="0.2">
      <c r="A13723" s="6" t="s">
        <v>212</v>
      </c>
      <c r="B13723" s="6" t="s">
        <v>188</v>
      </c>
      <c r="C13723" s="6" t="s">
        <v>166</v>
      </c>
      <c r="D13723">
        <v>21.323789999999999</v>
      </c>
      <c r="E13723" s="6" t="s">
        <v>86</v>
      </c>
      <c r="F13723" s="6" t="s">
        <v>85</v>
      </c>
      <c r="G13723">
        <v>20260723</v>
      </c>
    </row>
    <row r="13724" spans="1:7" x14ac:dyDescent="0.2">
      <c r="A13724" s="6" t="s">
        <v>212</v>
      </c>
      <c r="B13724" s="6" t="s">
        <v>188</v>
      </c>
      <c r="C13724" s="6" t="s">
        <v>166</v>
      </c>
      <c r="D13724">
        <v>6.4289310000000004</v>
      </c>
      <c r="E13724" s="6" t="s">
        <v>88</v>
      </c>
      <c r="F13724" s="6" t="s">
        <v>87</v>
      </c>
      <c r="G13724">
        <v>20260723</v>
      </c>
    </row>
    <row r="13725" spans="1:7" x14ac:dyDescent="0.2">
      <c r="A13725" s="6" t="s">
        <v>212</v>
      </c>
      <c r="B13725" s="6" t="s">
        <v>188</v>
      </c>
      <c r="C13725" s="6" t="s">
        <v>166</v>
      </c>
      <c r="D13725">
        <v>2.915702</v>
      </c>
      <c r="E13725" s="6" t="s">
        <v>90</v>
      </c>
      <c r="F13725" s="6" t="s">
        <v>89</v>
      </c>
      <c r="G13725">
        <v>20260723</v>
      </c>
    </row>
    <row r="13726" spans="1:7" x14ac:dyDescent="0.2">
      <c r="A13726" s="6" t="s">
        <v>212</v>
      </c>
      <c r="B13726" s="6" t="s">
        <v>188</v>
      </c>
      <c r="C13726" s="6" t="s">
        <v>166</v>
      </c>
      <c r="D13726">
        <v>0</v>
      </c>
      <c r="E13726" s="6" t="s">
        <v>92</v>
      </c>
      <c r="F13726" s="6" t="s">
        <v>91</v>
      </c>
      <c r="G13726">
        <v>20260723</v>
      </c>
    </row>
    <row r="13727" spans="1:7" x14ac:dyDescent="0.2">
      <c r="A13727" s="6" t="s">
        <v>212</v>
      </c>
      <c r="B13727" s="6" t="s">
        <v>188</v>
      </c>
      <c r="C13727" s="6" t="s">
        <v>166</v>
      </c>
      <c r="D13727">
        <v>0</v>
      </c>
      <c r="E13727" s="6" t="s">
        <v>94</v>
      </c>
      <c r="F13727" s="6" t="s">
        <v>93</v>
      </c>
      <c r="G13727">
        <v>20260723</v>
      </c>
    </row>
    <row r="13728" spans="1:7" x14ac:dyDescent="0.2">
      <c r="A13728" s="6" t="s">
        <v>212</v>
      </c>
      <c r="B13728" s="6" t="s">
        <v>188</v>
      </c>
      <c r="C13728" s="6" t="s">
        <v>166</v>
      </c>
      <c r="D13728">
        <v>68.616883000000001</v>
      </c>
      <c r="E13728" s="6" t="s">
        <v>96</v>
      </c>
      <c r="F13728" s="6" t="s">
        <v>95</v>
      </c>
      <c r="G13728">
        <v>20260723</v>
      </c>
    </row>
    <row r="13729" spans="1:7" x14ac:dyDescent="0.2">
      <c r="A13729" s="6" t="s">
        <v>212</v>
      </c>
      <c r="B13729" s="6" t="s">
        <v>188</v>
      </c>
      <c r="C13729" s="6" t="s">
        <v>166</v>
      </c>
      <c r="D13729">
        <v>3.8031079999999999</v>
      </c>
      <c r="E13729" s="6" t="s">
        <v>98</v>
      </c>
      <c r="F13729" s="6" t="s">
        <v>97</v>
      </c>
      <c r="G13729">
        <v>20260723</v>
      </c>
    </row>
    <row r="13730" spans="1:7" x14ac:dyDescent="0.2">
      <c r="A13730" s="6" t="s">
        <v>212</v>
      </c>
      <c r="B13730" s="6" t="s">
        <v>188</v>
      </c>
      <c r="C13730" s="6" t="s">
        <v>166</v>
      </c>
      <c r="D13730">
        <v>829.18183499999998</v>
      </c>
      <c r="E13730" s="6" t="s">
        <v>100</v>
      </c>
      <c r="F13730" s="6" t="s">
        <v>99</v>
      </c>
      <c r="G13730">
        <v>20260723</v>
      </c>
    </row>
    <row r="13731" spans="1:7" x14ac:dyDescent="0.2">
      <c r="A13731" s="6" t="s">
        <v>212</v>
      </c>
      <c r="B13731" s="6" t="s">
        <v>188</v>
      </c>
      <c r="C13731" s="6" t="s">
        <v>166</v>
      </c>
      <c r="E13731" s="6" t="s">
        <v>102</v>
      </c>
      <c r="F13731" s="6" t="s">
        <v>101</v>
      </c>
      <c r="G13731">
        <v>20260723</v>
      </c>
    </row>
    <row r="13732" spans="1:7" x14ac:dyDescent="0.2">
      <c r="A13732" s="6" t="s">
        <v>212</v>
      </c>
      <c r="B13732" s="6" t="s">
        <v>188</v>
      </c>
      <c r="C13732" s="6" t="s">
        <v>166</v>
      </c>
      <c r="D13732">
        <v>365.683335</v>
      </c>
      <c r="E13732" s="6" t="s">
        <v>167</v>
      </c>
      <c r="F13732" s="6" t="s">
        <v>103</v>
      </c>
      <c r="G13732">
        <v>20260723</v>
      </c>
    </row>
    <row r="13733" spans="1:7" x14ac:dyDescent="0.2">
      <c r="A13733" s="6" t="s">
        <v>212</v>
      </c>
      <c r="B13733" s="6" t="s">
        <v>188</v>
      </c>
      <c r="C13733" s="6" t="s">
        <v>166</v>
      </c>
      <c r="D13733">
        <v>352.070561</v>
      </c>
      <c r="E13733" s="6" t="s">
        <v>168</v>
      </c>
      <c r="F13733" s="6" t="s">
        <v>104</v>
      </c>
      <c r="G13733">
        <v>20260723</v>
      </c>
    </row>
    <row r="13734" spans="1:7" x14ac:dyDescent="0.2">
      <c r="A13734" s="6" t="s">
        <v>212</v>
      </c>
      <c r="B13734" s="6" t="s">
        <v>188</v>
      </c>
      <c r="C13734" s="6" t="s">
        <v>166</v>
      </c>
      <c r="D13734">
        <v>0</v>
      </c>
      <c r="E13734" s="6" t="s">
        <v>106</v>
      </c>
      <c r="F13734" s="6" t="s">
        <v>105</v>
      </c>
      <c r="G13734">
        <v>20260723</v>
      </c>
    </row>
    <row r="13735" spans="1:7" x14ac:dyDescent="0.2">
      <c r="A13735" s="6" t="s">
        <v>212</v>
      </c>
      <c r="B13735" s="6" t="s">
        <v>188</v>
      </c>
      <c r="C13735" s="6" t="s">
        <v>166</v>
      </c>
      <c r="D13735">
        <v>340.16736900000001</v>
      </c>
      <c r="E13735" s="6" t="s">
        <v>108</v>
      </c>
      <c r="F13735" s="6" t="s">
        <v>107</v>
      </c>
      <c r="G13735">
        <v>20260723</v>
      </c>
    </row>
    <row r="13736" spans="1:7" x14ac:dyDescent="0.2">
      <c r="A13736" s="6" t="s">
        <v>212</v>
      </c>
      <c r="B13736" s="6" t="s">
        <v>188</v>
      </c>
      <c r="C13736" s="6" t="s">
        <v>166</v>
      </c>
      <c r="D13736">
        <v>11.903192000000001</v>
      </c>
      <c r="E13736" s="6" t="s">
        <v>110</v>
      </c>
      <c r="F13736" s="6" t="s">
        <v>109</v>
      </c>
      <c r="G13736">
        <v>20260723</v>
      </c>
    </row>
    <row r="13737" spans="1:7" x14ac:dyDescent="0.2">
      <c r="A13737" s="6" t="s">
        <v>212</v>
      </c>
      <c r="B13737" s="6" t="s">
        <v>188</v>
      </c>
      <c r="C13737" s="6" t="s">
        <v>166</v>
      </c>
      <c r="D13737">
        <v>13.612774</v>
      </c>
      <c r="E13737" s="6" t="s">
        <v>112</v>
      </c>
      <c r="F13737" s="6" t="s">
        <v>111</v>
      </c>
      <c r="G13737">
        <v>20260723</v>
      </c>
    </row>
    <row r="13738" spans="1:7" x14ac:dyDescent="0.2">
      <c r="A13738" s="6" t="s">
        <v>212</v>
      </c>
      <c r="B13738" s="6" t="s">
        <v>188</v>
      </c>
      <c r="C13738" s="6" t="s">
        <v>166</v>
      </c>
      <c r="D13738">
        <v>0</v>
      </c>
      <c r="E13738" s="6" t="s">
        <v>106</v>
      </c>
      <c r="F13738" s="6" t="s">
        <v>113</v>
      </c>
      <c r="G13738">
        <v>20260723</v>
      </c>
    </row>
    <row r="13739" spans="1:7" x14ac:dyDescent="0.2">
      <c r="A13739" s="6" t="s">
        <v>212</v>
      </c>
      <c r="B13739" s="6" t="s">
        <v>188</v>
      </c>
      <c r="C13739" s="6" t="s">
        <v>166</v>
      </c>
      <c r="D13739">
        <v>11.986715999999999</v>
      </c>
      <c r="E13739" s="6" t="s">
        <v>108</v>
      </c>
      <c r="F13739" s="6" t="s">
        <v>114</v>
      </c>
      <c r="G13739">
        <v>20260723</v>
      </c>
    </row>
    <row r="13740" spans="1:7" x14ac:dyDescent="0.2">
      <c r="A13740" s="6" t="s">
        <v>212</v>
      </c>
      <c r="B13740" s="6" t="s">
        <v>188</v>
      </c>
      <c r="C13740" s="6" t="s">
        <v>166</v>
      </c>
      <c r="D13740">
        <v>1.6260570000000001</v>
      </c>
      <c r="E13740" s="6" t="s">
        <v>110</v>
      </c>
      <c r="F13740" s="6" t="s">
        <v>115</v>
      </c>
      <c r="G13740">
        <v>20260723</v>
      </c>
    </row>
    <row r="13741" spans="1:7" x14ac:dyDescent="0.2">
      <c r="A13741" s="6" t="s">
        <v>212</v>
      </c>
      <c r="B13741" s="6" t="s">
        <v>188</v>
      </c>
      <c r="C13741" s="6" t="s">
        <v>166</v>
      </c>
      <c r="D13741">
        <v>181.34602799999999</v>
      </c>
      <c r="E13741" s="6" t="s">
        <v>117</v>
      </c>
      <c r="F13741" s="6" t="s">
        <v>116</v>
      </c>
      <c r="G13741">
        <v>20260723</v>
      </c>
    </row>
    <row r="13742" spans="1:7" x14ac:dyDescent="0.2">
      <c r="A13742" s="6" t="s">
        <v>212</v>
      </c>
      <c r="B13742" s="6" t="s">
        <v>188</v>
      </c>
      <c r="C13742" s="6" t="s">
        <v>166</v>
      </c>
      <c r="D13742">
        <v>-0.76511099999999999</v>
      </c>
      <c r="E13742" s="6" t="s">
        <v>119</v>
      </c>
      <c r="F13742" s="6" t="s">
        <v>118</v>
      </c>
      <c r="G13742">
        <v>20260723</v>
      </c>
    </row>
    <row r="13743" spans="1:7" x14ac:dyDescent="0.2">
      <c r="A13743" s="6" t="s">
        <v>212</v>
      </c>
      <c r="B13743" s="6" t="s">
        <v>188</v>
      </c>
      <c r="C13743" s="6" t="s">
        <v>166</v>
      </c>
      <c r="D13743">
        <v>0</v>
      </c>
      <c r="E13743" s="6" t="s">
        <v>106</v>
      </c>
      <c r="F13743" s="6" t="s">
        <v>120</v>
      </c>
      <c r="G13743">
        <v>20260723</v>
      </c>
    </row>
    <row r="13744" spans="1:7" x14ac:dyDescent="0.2">
      <c r="A13744" s="6" t="s">
        <v>212</v>
      </c>
      <c r="B13744" s="6" t="s">
        <v>188</v>
      </c>
      <c r="C13744" s="6" t="s">
        <v>166</v>
      </c>
      <c r="D13744">
        <v>-0.77181699999999998</v>
      </c>
      <c r="E13744" s="6" t="s">
        <v>108</v>
      </c>
      <c r="F13744" s="6" t="s">
        <v>121</v>
      </c>
      <c r="G13744">
        <v>20260723</v>
      </c>
    </row>
    <row r="13745" spans="1:7" x14ac:dyDescent="0.2">
      <c r="A13745" s="6" t="s">
        <v>212</v>
      </c>
      <c r="B13745" s="6" t="s">
        <v>188</v>
      </c>
      <c r="C13745" s="6" t="s">
        <v>166</v>
      </c>
      <c r="D13745">
        <v>6.7070000000000003E-3</v>
      </c>
      <c r="E13745" s="6" t="s">
        <v>110</v>
      </c>
      <c r="F13745" s="6" t="s">
        <v>122</v>
      </c>
      <c r="G13745">
        <v>20260723</v>
      </c>
    </row>
    <row r="13746" spans="1:7" x14ac:dyDescent="0.2">
      <c r="A13746" s="6" t="s">
        <v>212</v>
      </c>
      <c r="B13746" s="6" t="s">
        <v>188</v>
      </c>
      <c r="C13746" s="6" t="s">
        <v>166</v>
      </c>
      <c r="D13746">
        <v>182.11113800000001</v>
      </c>
      <c r="E13746" s="6" t="s">
        <v>169</v>
      </c>
      <c r="F13746" s="6" t="s">
        <v>123</v>
      </c>
      <c r="G13746">
        <v>20260723</v>
      </c>
    </row>
    <row r="13747" spans="1:7" x14ac:dyDescent="0.2">
      <c r="A13747" s="6" t="s">
        <v>212</v>
      </c>
      <c r="B13747" s="6" t="s">
        <v>188</v>
      </c>
      <c r="C13747" s="6" t="s">
        <v>166</v>
      </c>
      <c r="D13747">
        <v>0</v>
      </c>
      <c r="E13747" s="6" t="s">
        <v>106</v>
      </c>
      <c r="F13747" s="6" t="s">
        <v>124</v>
      </c>
      <c r="G13747">
        <v>20260723</v>
      </c>
    </row>
    <row r="13748" spans="1:7" x14ac:dyDescent="0.2">
      <c r="A13748" s="6" t="s">
        <v>212</v>
      </c>
      <c r="B13748" s="6" t="s">
        <v>188</v>
      </c>
      <c r="C13748" s="6" t="s">
        <v>166</v>
      </c>
      <c r="D13748">
        <v>178.281014</v>
      </c>
      <c r="E13748" s="6" t="s">
        <v>108</v>
      </c>
      <c r="F13748" s="6" t="s">
        <v>125</v>
      </c>
      <c r="G13748">
        <v>20260723</v>
      </c>
    </row>
    <row r="13749" spans="1:7" x14ac:dyDescent="0.2">
      <c r="A13749" s="6" t="s">
        <v>212</v>
      </c>
      <c r="B13749" s="6" t="s">
        <v>188</v>
      </c>
      <c r="C13749" s="6" t="s">
        <v>166</v>
      </c>
      <c r="D13749">
        <v>3.8301249999999998</v>
      </c>
      <c r="E13749" s="6" t="s">
        <v>110</v>
      </c>
      <c r="F13749" s="6" t="s">
        <v>126</v>
      </c>
      <c r="G13749">
        <v>20260723</v>
      </c>
    </row>
    <row r="13750" spans="1:7" x14ac:dyDescent="0.2">
      <c r="A13750" s="6" t="s">
        <v>212</v>
      </c>
      <c r="B13750" s="6" t="s">
        <v>188</v>
      </c>
      <c r="C13750" s="6" t="s">
        <v>166</v>
      </c>
      <c r="D13750">
        <v>55.625605</v>
      </c>
      <c r="E13750" s="6" t="s">
        <v>170</v>
      </c>
      <c r="F13750" s="6" t="s">
        <v>127</v>
      </c>
      <c r="G13750">
        <v>20260723</v>
      </c>
    </row>
    <row r="13751" spans="1:7" x14ac:dyDescent="0.2">
      <c r="A13751" s="6" t="s">
        <v>212</v>
      </c>
      <c r="B13751" s="6" t="s">
        <v>188</v>
      </c>
      <c r="C13751" s="6" t="s">
        <v>166</v>
      </c>
      <c r="D13751">
        <v>0</v>
      </c>
      <c r="E13751" s="6" t="s">
        <v>106</v>
      </c>
      <c r="F13751" s="6" t="s">
        <v>128</v>
      </c>
      <c r="G13751">
        <v>20260723</v>
      </c>
    </row>
    <row r="13752" spans="1:7" x14ac:dyDescent="0.2">
      <c r="A13752" s="6" t="s">
        <v>212</v>
      </c>
      <c r="B13752" s="6" t="s">
        <v>188</v>
      </c>
      <c r="C13752" s="6" t="s">
        <v>166</v>
      </c>
      <c r="D13752">
        <v>55.447009999999999</v>
      </c>
      <c r="E13752" s="6" t="s">
        <v>108</v>
      </c>
      <c r="F13752" s="6" t="s">
        <v>129</v>
      </c>
      <c r="G13752">
        <v>20260723</v>
      </c>
    </row>
    <row r="13753" spans="1:7" x14ac:dyDescent="0.2">
      <c r="A13753" s="6" t="s">
        <v>212</v>
      </c>
      <c r="B13753" s="6" t="s">
        <v>188</v>
      </c>
      <c r="C13753" s="6" t="s">
        <v>166</v>
      </c>
      <c r="D13753">
        <v>0.178595</v>
      </c>
      <c r="E13753" s="6" t="s">
        <v>110</v>
      </c>
      <c r="F13753" s="6" t="s">
        <v>130</v>
      </c>
      <c r="G13753">
        <v>20260723</v>
      </c>
    </row>
    <row r="13754" spans="1:7" x14ac:dyDescent="0.2">
      <c r="A13754" s="6" t="s">
        <v>212</v>
      </c>
      <c r="B13754" s="6" t="s">
        <v>188</v>
      </c>
      <c r="C13754" s="6" t="s">
        <v>166</v>
      </c>
      <c r="E13754" s="6" t="s">
        <v>132</v>
      </c>
      <c r="F13754" s="6" t="s">
        <v>131</v>
      </c>
      <c r="G13754">
        <v>20260723</v>
      </c>
    </row>
    <row r="13755" spans="1:7" x14ac:dyDescent="0.2">
      <c r="A13755" s="6" t="s">
        <v>212</v>
      </c>
      <c r="B13755" s="6" t="s">
        <v>188</v>
      </c>
      <c r="C13755" s="6" t="s">
        <v>166</v>
      </c>
      <c r="D13755">
        <v>0</v>
      </c>
      <c r="E13755" s="6" t="s">
        <v>134</v>
      </c>
      <c r="F13755" s="6" t="s">
        <v>133</v>
      </c>
      <c r="G13755">
        <v>20260723</v>
      </c>
    </row>
    <row r="13756" spans="1:7" x14ac:dyDescent="0.2">
      <c r="A13756" s="6" t="s">
        <v>212</v>
      </c>
      <c r="B13756" s="6" t="s">
        <v>188</v>
      </c>
      <c r="C13756" s="6" t="s">
        <v>166</v>
      </c>
      <c r="D13756">
        <v>1.4065749999999999</v>
      </c>
      <c r="E13756" s="6" t="s">
        <v>136</v>
      </c>
      <c r="F13756" s="6" t="s">
        <v>135</v>
      </c>
      <c r="G13756">
        <v>20260723</v>
      </c>
    </row>
    <row r="13757" spans="1:7" x14ac:dyDescent="0.2">
      <c r="A13757" s="6" t="s">
        <v>212</v>
      </c>
      <c r="B13757" s="6" t="s">
        <v>188</v>
      </c>
      <c r="C13757" s="6" t="s">
        <v>166</v>
      </c>
      <c r="D13757">
        <v>0</v>
      </c>
      <c r="E13757" s="6" t="s">
        <v>138</v>
      </c>
      <c r="F13757" s="6" t="s">
        <v>137</v>
      </c>
      <c r="G13757">
        <v>20260723</v>
      </c>
    </row>
    <row r="13758" spans="1:7" x14ac:dyDescent="0.2">
      <c r="A13758" s="6" t="s">
        <v>212</v>
      </c>
      <c r="B13758" s="6" t="s">
        <v>188</v>
      </c>
      <c r="C13758" s="6" t="s">
        <v>166</v>
      </c>
      <c r="D13758">
        <v>18.706956000000002</v>
      </c>
      <c r="E13758" s="6" t="s">
        <v>140</v>
      </c>
      <c r="F13758" s="6" t="s">
        <v>139</v>
      </c>
      <c r="G13758">
        <v>20260723</v>
      </c>
    </row>
    <row r="13759" spans="1:7" x14ac:dyDescent="0.2">
      <c r="A13759" s="6" t="s">
        <v>212</v>
      </c>
      <c r="B13759" s="6" t="s">
        <v>188</v>
      </c>
      <c r="C13759" s="6" t="s">
        <v>166</v>
      </c>
      <c r="D13759">
        <v>1.9460759999999999</v>
      </c>
      <c r="E13759" s="6" t="s">
        <v>142</v>
      </c>
      <c r="F13759" s="6" t="s">
        <v>141</v>
      </c>
      <c r="G13759">
        <v>20260723</v>
      </c>
    </row>
    <row r="13760" spans="1:7" x14ac:dyDescent="0.2">
      <c r="A13760" s="6" t="s">
        <v>212</v>
      </c>
      <c r="B13760" s="6" t="s">
        <v>188</v>
      </c>
      <c r="C13760" s="6" t="s">
        <v>166</v>
      </c>
      <c r="D13760">
        <v>0</v>
      </c>
      <c r="E13760" s="6" t="s">
        <v>52</v>
      </c>
      <c r="F13760" s="6" t="s">
        <v>143</v>
      </c>
      <c r="G13760">
        <v>20260723</v>
      </c>
    </row>
    <row r="13761" spans="1:7" x14ac:dyDescent="0.2">
      <c r="A13761" s="6" t="s">
        <v>212</v>
      </c>
      <c r="B13761" s="6" t="s">
        <v>188</v>
      </c>
      <c r="C13761" s="6" t="s">
        <v>166</v>
      </c>
      <c r="D13761">
        <v>0</v>
      </c>
      <c r="E13761" s="6" t="s">
        <v>145</v>
      </c>
      <c r="F13761" s="6" t="s">
        <v>144</v>
      </c>
      <c r="G13761">
        <v>20260723</v>
      </c>
    </row>
    <row r="13762" spans="1:7" x14ac:dyDescent="0.2">
      <c r="A13762" s="6" t="s">
        <v>212</v>
      </c>
      <c r="B13762" s="6" t="s">
        <v>188</v>
      </c>
      <c r="C13762" s="6" t="s">
        <v>166</v>
      </c>
      <c r="D13762">
        <v>0</v>
      </c>
      <c r="E13762" s="6" t="s">
        <v>147</v>
      </c>
      <c r="F13762" s="6" t="s">
        <v>146</v>
      </c>
      <c r="G13762">
        <v>20260723</v>
      </c>
    </row>
    <row r="13763" spans="1:7" x14ac:dyDescent="0.2">
      <c r="A13763" s="6" t="s">
        <v>212</v>
      </c>
      <c r="B13763" s="6" t="s">
        <v>188</v>
      </c>
      <c r="C13763" s="6" t="s">
        <v>166</v>
      </c>
      <c r="D13763">
        <v>13.515091999999999</v>
      </c>
      <c r="E13763" s="6" t="s">
        <v>149</v>
      </c>
      <c r="F13763" s="6" t="s">
        <v>148</v>
      </c>
      <c r="G13763">
        <v>20260723</v>
      </c>
    </row>
    <row r="13764" spans="1:7" x14ac:dyDescent="0.2">
      <c r="A13764" s="6" t="s">
        <v>212</v>
      </c>
      <c r="B13764" s="6" t="s">
        <v>188</v>
      </c>
      <c r="C13764" s="6" t="s">
        <v>166</v>
      </c>
      <c r="D13764">
        <v>7.817304</v>
      </c>
      <c r="E13764" s="6" t="s">
        <v>151</v>
      </c>
      <c r="F13764" s="6" t="s">
        <v>150</v>
      </c>
      <c r="G13764">
        <v>20260723</v>
      </c>
    </row>
    <row r="13765" spans="1:7" x14ac:dyDescent="0.2">
      <c r="A13765" s="6" t="s">
        <v>212</v>
      </c>
      <c r="B13765" s="6" t="s">
        <v>188</v>
      </c>
      <c r="C13765" s="6" t="s">
        <v>166</v>
      </c>
      <c r="D13765">
        <v>7.9589829999999999</v>
      </c>
      <c r="E13765" s="6" t="s">
        <v>153</v>
      </c>
      <c r="F13765" s="6" t="s">
        <v>152</v>
      </c>
      <c r="G13765">
        <v>20260723</v>
      </c>
    </row>
    <row r="13766" spans="1:7" x14ac:dyDescent="0.2">
      <c r="A13766" s="6" t="s">
        <v>212</v>
      </c>
      <c r="B13766" s="6" t="s">
        <v>188</v>
      </c>
      <c r="C13766" s="6" t="s">
        <v>166</v>
      </c>
      <c r="D13766">
        <v>9.6191490000000002</v>
      </c>
      <c r="E13766" s="6" t="s">
        <v>155</v>
      </c>
      <c r="F13766" s="6" t="s">
        <v>154</v>
      </c>
      <c r="G13766">
        <v>20260723</v>
      </c>
    </row>
    <row r="13767" spans="1:7" x14ac:dyDescent="0.2">
      <c r="A13767" s="6" t="s">
        <v>212</v>
      </c>
      <c r="B13767" s="6" t="s">
        <v>188</v>
      </c>
      <c r="C13767" s="6" t="s">
        <v>166</v>
      </c>
      <c r="D13767">
        <v>0</v>
      </c>
      <c r="E13767" s="6" t="s">
        <v>157</v>
      </c>
      <c r="F13767" s="6" t="s">
        <v>156</v>
      </c>
      <c r="G13767">
        <v>20260723</v>
      </c>
    </row>
    <row r="13768" spans="1:7" x14ac:dyDescent="0.2">
      <c r="A13768" s="6" t="s">
        <v>212</v>
      </c>
      <c r="B13768" s="6" t="s">
        <v>188</v>
      </c>
      <c r="C13768" s="6" t="s">
        <v>166</v>
      </c>
      <c r="D13768">
        <v>9.6191490000000002</v>
      </c>
      <c r="E13768" s="6" t="s">
        <v>159</v>
      </c>
      <c r="F13768" s="6" t="s">
        <v>158</v>
      </c>
      <c r="G13768">
        <v>20260723</v>
      </c>
    </row>
    <row r="13769" spans="1:7" x14ac:dyDescent="0.2">
      <c r="A13769" s="6" t="s">
        <v>212</v>
      </c>
      <c r="B13769" s="6" t="s">
        <v>188</v>
      </c>
      <c r="C13769" s="6" t="s">
        <v>166</v>
      </c>
      <c r="D13769">
        <v>3.9669479999999999</v>
      </c>
      <c r="E13769" s="6" t="s">
        <v>161</v>
      </c>
      <c r="F13769" s="6" t="s">
        <v>160</v>
      </c>
      <c r="G13769">
        <v>20260723</v>
      </c>
    </row>
    <row r="13770" spans="1:7" x14ac:dyDescent="0.2">
      <c r="A13770" s="6" t="s">
        <v>212</v>
      </c>
      <c r="B13770" s="6" t="s">
        <v>188</v>
      </c>
      <c r="C13770" s="6" t="s">
        <v>166</v>
      </c>
      <c r="D13770">
        <v>667.59205099999997</v>
      </c>
      <c r="E13770" s="6" t="s">
        <v>163</v>
      </c>
      <c r="F13770" s="6" t="s">
        <v>162</v>
      </c>
      <c r="G13770">
        <v>20260723</v>
      </c>
    </row>
    <row r="13771" spans="1:7" x14ac:dyDescent="0.2">
      <c r="A13771" s="6" t="s">
        <v>212</v>
      </c>
      <c r="B13771" s="6" t="s">
        <v>188</v>
      </c>
      <c r="C13771" s="6" t="s">
        <v>166</v>
      </c>
      <c r="D13771">
        <v>161.58978400000001</v>
      </c>
      <c r="E13771" s="6" t="s">
        <v>165</v>
      </c>
      <c r="F13771" s="6" t="s">
        <v>164</v>
      </c>
      <c r="G13771">
        <v>20260723</v>
      </c>
    </row>
    <row r="13772" spans="1:7" x14ac:dyDescent="0.2">
      <c r="A13772" s="6" t="s">
        <v>212</v>
      </c>
      <c r="B13772" s="6" t="s">
        <v>189</v>
      </c>
      <c r="C13772" s="6" t="s">
        <v>166</v>
      </c>
      <c r="E13772" s="6" t="s">
        <v>12</v>
      </c>
      <c r="F13772" s="6" t="s">
        <v>11</v>
      </c>
      <c r="G13772">
        <v>20260723</v>
      </c>
    </row>
    <row r="13773" spans="1:7" x14ac:dyDescent="0.2">
      <c r="A13773" s="6" t="s">
        <v>212</v>
      </c>
      <c r="B13773" s="6" t="s">
        <v>189</v>
      </c>
      <c r="C13773" s="6" t="s">
        <v>166</v>
      </c>
      <c r="E13773" s="6" t="s">
        <v>16</v>
      </c>
      <c r="F13773" s="6" t="s">
        <v>15</v>
      </c>
      <c r="G13773">
        <v>20260723</v>
      </c>
    </row>
    <row r="13774" spans="1:7" x14ac:dyDescent="0.2">
      <c r="A13774" s="6" t="s">
        <v>212</v>
      </c>
      <c r="B13774" s="6" t="s">
        <v>189</v>
      </c>
      <c r="C13774" s="6" t="s">
        <v>166</v>
      </c>
      <c r="E13774" s="6" t="s">
        <v>18</v>
      </c>
      <c r="F13774" s="6" t="s">
        <v>17</v>
      </c>
      <c r="G13774">
        <v>20260723</v>
      </c>
    </row>
    <row r="13775" spans="1:7" x14ac:dyDescent="0.2">
      <c r="A13775" s="6" t="s">
        <v>212</v>
      </c>
      <c r="B13775" s="6" t="s">
        <v>189</v>
      </c>
      <c r="C13775" s="6" t="s">
        <v>166</v>
      </c>
      <c r="D13775">
        <v>0</v>
      </c>
      <c r="E13775" s="6" t="s">
        <v>20</v>
      </c>
      <c r="F13775" s="6" t="s">
        <v>19</v>
      </c>
      <c r="G13775">
        <v>20260723</v>
      </c>
    </row>
    <row r="13776" spans="1:7" x14ac:dyDescent="0.2">
      <c r="A13776" s="6" t="s">
        <v>212</v>
      </c>
      <c r="B13776" s="6" t="s">
        <v>189</v>
      </c>
      <c r="C13776" s="6" t="s">
        <v>166</v>
      </c>
      <c r="D13776">
        <v>1.856732</v>
      </c>
      <c r="E13776" s="6" t="s">
        <v>22</v>
      </c>
      <c r="F13776" s="6" t="s">
        <v>21</v>
      </c>
      <c r="G13776">
        <v>20260723</v>
      </c>
    </row>
    <row r="13777" spans="1:7" x14ac:dyDescent="0.2">
      <c r="A13777" s="6" t="s">
        <v>212</v>
      </c>
      <c r="B13777" s="6" t="s">
        <v>189</v>
      </c>
      <c r="C13777" s="6" t="s">
        <v>166</v>
      </c>
      <c r="D13777">
        <v>0</v>
      </c>
      <c r="E13777" s="6" t="s">
        <v>24</v>
      </c>
      <c r="F13777" s="6" t="s">
        <v>23</v>
      </c>
      <c r="G13777">
        <v>20260723</v>
      </c>
    </row>
    <row r="13778" spans="1:7" x14ac:dyDescent="0.2">
      <c r="A13778" s="6" t="s">
        <v>212</v>
      </c>
      <c r="B13778" s="6" t="s">
        <v>189</v>
      </c>
      <c r="C13778" s="6" t="s">
        <v>166</v>
      </c>
      <c r="D13778">
        <v>17.403866000000001</v>
      </c>
      <c r="E13778" s="6" t="s">
        <v>26</v>
      </c>
      <c r="F13778" s="6" t="s">
        <v>25</v>
      </c>
      <c r="G13778">
        <v>20260723</v>
      </c>
    </row>
    <row r="13779" spans="1:7" x14ac:dyDescent="0.2">
      <c r="A13779" s="6" t="s">
        <v>212</v>
      </c>
      <c r="B13779" s="6" t="s">
        <v>189</v>
      </c>
      <c r="C13779" s="6" t="s">
        <v>166</v>
      </c>
      <c r="D13779">
        <v>743.35068200000001</v>
      </c>
      <c r="E13779" s="6" t="s">
        <v>28</v>
      </c>
      <c r="F13779" s="6" t="s">
        <v>27</v>
      </c>
      <c r="G13779">
        <v>20260723</v>
      </c>
    </row>
    <row r="13780" spans="1:7" x14ac:dyDescent="0.2">
      <c r="A13780" s="6" t="s">
        <v>212</v>
      </c>
      <c r="B13780" s="6" t="s">
        <v>189</v>
      </c>
      <c r="C13780" s="6" t="s">
        <v>166</v>
      </c>
      <c r="D13780">
        <v>6.0340109999999996</v>
      </c>
      <c r="E13780" s="6" t="s">
        <v>30</v>
      </c>
      <c r="F13780" s="6" t="s">
        <v>29</v>
      </c>
      <c r="G13780">
        <v>20260723</v>
      </c>
    </row>
    <row r="13781" spans="1:7" x14ac:dyDescent="0.2">
      <c r="A13781" s="6" t="s">
        <v>212</v>
      </c>
      <c r="B13781" s="6" t="s">
        <v>189</v>
      </c>
      <c r="C13781" s="6" t="s">
        <v>166</v>
      </c>
      <c r="D13781">
        <v>3.6434739999999999</v>
      </c>
      <c r="E13781" s="6" t="s">
        <v>32</v>
      </c>
      <c r="F13781" s="6" t="s">
        <v>31</v>
      </c>
      <c r="G13781">
        <v>20260723</v>
      </c>
    </row>
    <row r="13782" spans="1:7" x14ac:dyDescent="0.2">
      <c r="A13782" s="6" t="s">
        <v>212</v>
      </c>
      <c r="B13782" s="6" t="s">
        <v>189</v>
      </c>
      <c r="C13782" s="6" t="s">
        <v>166</v>
      </c>
      <c r="D13782">
        <v>5.2030880000000002</v>
      </c>
      <c r="E13782" s="6" t="s">
        <v>34</v>
      </c>
      <c r="F13782" s="6" t="s">
        <v>33</v>
      </c>
      <c r="G13782">
        <v>20260723</v>
      </c>
    </row>
    <row r="13783" spans="1:7" x14ac:dyDescent="0.2">
      <c r="A13783" s="6" t="s">
        <v>212</v>
      </c>
      <c r="B13783" s="6" t="s">
        <v>189</v>
      </c>
      <c r="C13783" s="6" t="s">
        <v>166</v>
      </c>
      <c r="D13783">
        <v>0.21002799999999999</v>
      </c>
      <c r="E13783" s="6" t="s">
        <v>36</v>
      </c>
      <c r="F13783" s="6" t="s">
        <v>35</v>
      </c>
      <c r="G13783">
        <v>20260723</v>
      </c>
    </row>
    <row r="13784" spans="1:7" x14ac:dyDescent="0.2">
      <c r="A13784" s="6" t="s">
        <v>212</v>
      </c>
      <c r="B13784" s="6" t="s">
        <v>189</v>
      </c>
      <c r="C13784" s="6" t="s">
        <v>166</v>
      </c>
      <c r="D13784">
        <v>4.9930599999999998</v>
      </c>
      <c r="E13784" s="6" t="s">
        <v>38</v>
      </c>
      <c r="F13784" s="6" t="s">
        <v>37</v>
      </c>
      <c r="G13784">
        <v>20260723</v>
      </c>
    </row>
    <row r="13785" spans="1:7" x14ac:dyDescent="0.2">
      <c r="A13785" s="6" t="s">
        <v>212</v>
      </c>
      <c r="B13785" s="6" t="s">
        <v>189</v>
      </c>
      <c r="C13785" s="6" t="s">
        <v>166</v>
      </c>
      <c r="D13785">
        <v>591.19942400000002</v>
      </c>
      <c r="E13785" s="6" t="s">
        <v>40</v>
      </c>
      <c r="F13785" s="6" t="s">
        <v>39</v>
      </c>
      <c r="G13785">
        <v>20260723</v>
      </c>
    </row>
    <row r="13786" spans="1:7" x14ac:dyDescent="0.2">
      <c r="A13786" s="6" t="s">
        <v>212</v>
      </c>
      <c r="B13786" s="6" t="s">
        <v>189</v>
      </c>
      <c r="C13786" s="6" t="s">
        <v>166</v>
      </c>
      <c r="D13786">
        <v>507.791607</v>
      </c>
      <c r="E13786" s="6" t="s">
        <v>42</v>
      </c>
      <c r="F13786" s="6" t="s">
        <v>41</v>
      </c>
      <c r="G13786">
        <v>20260723</v>
      </c>
    </row>
    <row r="13787" spans="1:7" x14ac:dyDescent="0.2">
      <c r="A13787" s="6" t="s">
        <v>212</v>
      </c>
      <c r="B13787" s="6" t="s">
        <v>189</v>
      </c>
      <c r="C13787" s="6" t="s">
        <v>166</v>
      </c>
      <c r="D13787">
        <v>83.407816999999994</v>
      </c>
      <c r="E13787" s="6" t="s">
        <v>44</v>
      </c>
      <c r="F13787" s="6" t="s">
        <v>43</v>
      </c>
      <c r="G13787">
        <v>20260723</v>
      </c>
    </row>
    <row r="13788" spans="1:7" x14ac:dyDescent="0.2">
      <c r="A13788" s="6" t="s">
        <v>212</v>
      </c>
      <c r="B13788" s="6" t="s">
        <v>189</v>
      </c>
      <c r="C13788" s="6" t="s">
        <v>166</v>
      </c>
      <c r="D13788">
        <v>0</v>
      </c>
      <c r="E13788" s="6" t="s">
        <v>46</v>
      </c>
      <c r="F13788" s="6" t="s">
        <v>45</v>
      </c>
      <c r="G13788">
        <v>20260723</v>
      </c>
    </row>
    <row r="13789" spans="1:7" x14ac:dyDescent="0.2">
      <c r="A13789" s="6" t="s">
        <v>212</v>
      </c>
      <c r="B13789" s="6" t="s">
        <v>189</v>
      </c>
      <c r="C13789" s="6" t="s">
        <v>166</v>
      </c>
      <c r="D13789">
        <v>0</v>
      </c>
      <c r="E13789" s="6" t="s">
        <v>48</v>
      </c>
      <c r="F13789" s="6" t="s">
        <v>47</v>
      </c>
      <c r="G13789">
        <v>20260723</v>
      </c>
    </row>
    <row r="13790" spans="1:7" x14ac:dyDescent="0.2">
      <c r="A13790" s="6" t="s">
        <v>212</v>
      </c>
      <c r="B13790" s="6" t="s">
        <v>189</v>
      </c>
      <c r="C13790" s="6" t="s">
        <v>166</v>
      </c>
      <c r="D13790">
        <v>127.06654</v>
      </c>
      <c r="E13790" s="6" t="s">
        <v>50</v>
      </c>
      <c r="F13790" s="6" t="s">
        <v>49</v>
      </c>
      <c r="G13790">
        <v>20260723</v>
      </c>
    </row>
    <row r="13791" spans="1:7" x14ac:dyDescent="0.2">
      <c r="A13791" s="6" t="s">
        <v>212</v>
      </c>
      <c r="B13791" s="6" t="s">
        <v>189</v>
      </c>
      <c r="C13791" s="6" t="s">
        <v>166</v>
      </c>
      <c r="D13791">
        <v>0</v>
      </c>
      <c r="E13791" s="6" t="s">
        <v>52</v>
      </c>
      <c r="F13791" s="6" t="s">
        <v>51</v>
      </c>
      <c r="G13791">
        <v>20260723</v>
      </c>
    </row>
    <row r="13792" spans="1:7" x14ac:dyDescent="0.2">
      <c r="A13792" s="6" t="s">
        <v>212</v>
      </c>
      <c r="B13792" s="6" t="s">
        <v>189</v>
      </c>
      <c r="C13792" s="6" t="s">
        <v>166</v>
      </c>
      <c r="D13792">
        <v>10.204146</v>
      </c>
      <c r="E13792" s="6" t="s">
        <v>54</v>
      </c>
      <c r="F13792" s="6" t="s">
        <v>53</v>
      </c>
      <c r="G13792">
        <v>20260723</v>
      </c>
    </row>
    <row r="13793" spans="1:7" x14ac:dyDescent="0.2">
      <c r="A13793" s="6" t="s">
        <v>212</v>
      </c>
      <c r="B13793" s="6" t="s">
        <v>189</v>
      </c>
      <c r="C13793" s="6" t="s">
        <v>166</v>
      </c>
      <c r="D13793">
        <v>0</v>
      </c>
      <c r="E13793" s="6" t="s">
        <v>56</v>
      </c>
      <c r="F13793" s="6" t="s">
        <v>55</v>
      </c>
      <c r="G13793">
        <v>20260723</v>
      </c>
    </row>
    <row r="13794" spans="1:7" x14ac:dyDescent="0.2">
      <c r="A13794" s="6" t="s">
        <v>212</v>
      </c>
      <c r="B13794" s="6" t="s">
        <v>189</v>
      </c>
      <c r="C13794" s="6" t="s">
        <v>166</v>
      </c>
      <c r="D13794">
        <v>400.82545499999998</v>
      </c>
      <c r="E13794" s="6" t="s">
        <v>58</v>
      </c>
      <c r="F13794" s="6" t="s">
        <v>57</v>
      </c>
      <c r="G13794">
        <v>20260723</v>
      </c>
    </row>
    <row r="13795" spans="1:7" x14ac:dyDescent="0.2">
      <c r="A13795" s="6" t="s">
        <v>212</v>
      </c>
      <c r="B13795" s="6" t="s">
        <v>189</v>
      </c>
      <c r="C13795" s="6" t="s">
        <v>166</v>
      </c>
      <c r="D13795">
        <v>24.913281999999999</v>
      </c>
      <c r="E13795" s="6" t="s">
        <v>60</v>
      </c>
      <c r="F13795" s="6" t="s">
        <v>59</v>
      </c>
      <c r="G13795">
        <v>20260723</v>
      </c>
    </row>
    <row r="13796" spans="1:7" x14ac:dyDescent="0.2">
      <c r="A13796" s="6" t="s">
        <v>212</v>
      </c>
      <c r="B13796" s="6" t="s">
        <v>189</v>
      </c>
      <c r="C13796" s="6" t="s">
        <v>166</v>
      </c>
      <c r="D13796">
        <v>0</v>
      </c>
      <c r="E13796" s="6" t="s">
        <v>62</v>
      </c>
      <c r="F13796" s="6" t="s">
        <v>61</v>
      </c>
      <c r="G13796">
        <v>20260723</v>
      </c>
    </row>
    <row r="13797" spans="1:7" x14ac:dyDescent="0.2">
      <c r="A13797" s="6" t="s">
        <v>212</v>
      </c>
      <c r="B13797" s="6" t="s">
        <v>189</v>
      </c>
      <c r="C13797" s="6" t="s">
        <v>166</v>
      </c>
      <c r="D13797">
        <v>2.7715E-2</v>
      </c>
      <c r="E13797" s="6" t="s">
        <v>64</v>
      </c>
      <c r="F13797" s="6" t="s">
        <v>63</v>
      </c>
      <c r="G13797">
        <v>20260723</v>
      </c>
    </row>
    <row r="13798" spans="1:7" x14ac:dyDescent="0.2">
      <c r="A13798" s="6" t="s">
        <v>212</v>
      </c>
      <c r="B13798" s="6" t="s">
        <v>189</v>
      </c>
      <c r="C13798" s="6" t="s">
        <v>166</v>
      </c>
      <c r="D13798">
        <v>24.885567000000002</v>
      </c>
      <c r="E13798" s="6" t="s">
        <v>66</v>
      </c>
      <c r="F13798" s="6" t="s">
        <v>65</v>
      </c>
      <c r="G13798">
        <v>20260723</v>
      </c>
    </row>
    <row r="13799" spans="1:7" x14ac:dyDescent="0.2">
      <c r="A13799" s="6" t="s">
        <v>212</v>
      </c>
      <c r="B13799" s="6" t="s">
        <v>189</v>
      </c>
      <c r="C13799" s="6" t="s">
        <v>166</v>
      </c>
      <c r="D13799">
        <v>96.100935000000007</v>
      </c>
      <c r="E13799" s="6" t="s">
        <v>68</v>
      </c>
      <c r="F13799" s="6" t="s">
        <v>67</v>
      </c>
      <c r="G13799">
        <v>20260723</v>
      </c>
    </row>
    <row r="13800" spans="1:7" x14ac:dyDescent="0.2">
      <c r="A13800" s="6" t="s">
        <v>212</v>
      </c>
      <c r="B13800" s="6" t="s">
        <v>189</v>
      </c>
      <c r="C13800" s="6" t="s">
        <v>166</v>
      </c>
      <c r="D13800">
        <v>80.842267000000007</v>
      </c>
      <c r="E13800" s="6" t="s">
        <v>70</v>
      </c>
      <c r="F13800" s="6" t="s">
        <v>69</v>
      </c>
      <c r="G13800">
        <v>20260723</v>
      </c>
    </row>
    <row r="13801" spans="1:7" x14ac:dyDescent="0.2">
      <c r="A13801" s="6" t="s">
        <v>212</v>
      </c>
      <c r="B13801" s="6" t="s">
        <v>189</v>
      </c>
      <c r="C13801" s="6" t="s">
        <v>166</v>
      </c>
      <c r="D13801">
        <v>81.039266999999995</v>
      </c>
      <c r="E13801" s="6" t="s">
        <v>72</v>
      </c>
      <c r="F13801" s="6" t="s">
        <v>71</v>
      </c>
      <c r="G13801">
        <v>20260723</v>
      </c>
    </row>
    <row r="13802" spans="1:7" x14ac:dyDescent="0.2">
      <c r="A13802" s="6" t="s">
        <v>212</v>
      </c>
      <c r="B13802" s="6" t="s">
        <v>189</v>
      </c>
      <c r="C13802" s="6" t="s">
        <v>166</v>
      </c>
      <c r="D13802">
        <v>-0.19700000000000001</v>
      </c>
      <c r="E13802" s="6" t="s">
        <v>74</v>
      </c>
      <c r="F13802" s="6" t="s">
        <v>73</v>
      </c>
      <c r="G13802">
        <v>20260723</v>
      </c>
    </row>
    <row r="13803" spans="1:7" x14ac:dyDescent="0.2">
      <c r="A13803" s="6" t="s">
        <v>212</v>
      </c>
      <c r="B13803" s="6" t="s">
        <v>189</v>
      </c>
      <c r="C13803" s="6" t="s">
        <v>166</v>
      </c>
      <c r="D13803">
        <v>16.599160000000001</v>
      </c>
      <c r="E13803" s="6" t="s">
        <v>76</v>
      </c>
      <c r="F13803" s="6" t="s">
        <v>75</v>
      </c>
      <c r="G13803">
        <v>20260723</v>
      </c>
    </row>
    <row r="13804" spans="1:7" x14ac:dyDescent="0.2">
      <c r="A13804" s="6" t="s">
        <v>212</v>
      </c>
      <c r="B13804" s="6" t="s">
        <v>189</v>
      </c>
      <c r="C13804" s="6" t="s">
        <v>166</v>
      </c>
      <c r="D13804">
        <v>-0.70411699999999999</v>
      </c>
      <c r="E13804" s="6" t="s">
        <v>78</v>
      </c>
      <c r="F13804" s="6" t="s">
        <v>77</v>
      </c>
      <c r="G13804">
        <v>20260723</v>
      </c>
    </row>
    <row r="13805" spans="1:7" x14ac:dyDescent="0.2">
      <c r="A13805" s="6" t="s">
        <v>212</v>
      </c>
      <c r="B13805" s="6" t="s">
        <v>189</v>
      </c>
      <c r="C13805" s="6" t="s">
        <v>166</v>
      </c>
      <c r="D13805">
        <v>17.303277000000001</v>
      </c>
      <c r="E13805" s="6" t="s">
        <v>80</v>
      </c>
      <c r="F13805" s="6" t="s">
        <v>79</v>
      </c>
      <c r="G13805">
        <v>20260723</v>
      </c>
    </row>
    <row r="13806" spans="1:7" x14ac:dyDescent="0.2">
      <c r="A13806" s="6" t="s">
        <v>212</v>
      </c>
      <c r="B13806" s="6" t="s">
        <v>189</v>
      </c>
      <c r="C13806" s="6" t="s">
        <v>166</v>
      </c>
      <c r="D13806">
        <v>-1.340492</v>
      </c>
      <c r="E13806" s="6" t="s">
        <v>82</v>
      </c>
      <c r="F13806" s="6" t="s">
        <v>81</v>
      </c>
      <c r="G13806">
        <v>20260723</v>
      </c>
    </row>
    <row r="13807" spans="1:7" x14ac:dyDescent="0.2">
      <c r="A13807" s="6" t="s">
        <v>212</v>
      </c>
      <c r="B13807" s="6" t="s">
        <v>189</v>
      </c>
      <c r="C13807" s="6" t="s">
        <v>166</v>
      </c>
      <c r="D13807">
        <v>0</v>
      </c>
      <c r="E13807" s="6" t="s">
        <v>84</v>
      </c>
      <c r="F13807" s="6" t="s">
        <v>83</v>
      </c>
      <c r="G13807">
        <v>20260723</v>
      </c>
    </row>
    <row r="13808" spans="1:7" x14ac:dyDescent="0.2">
      <c r="A13808" s="6" t="s">
        <v>212</v>
      </c>
      <c r="B13808" s="6" t="s">
        <v>189</v>
      </c>
      <c r="C13808" s="6" t="s">
        <v>166</v>
      </c>
      <c r="D13808">
        <v>17.440937999999999</v>
      </c>
      <c r="E13808" s="6" t="s">
        <v>86</v>
      </c>
      <c r="F13808" s="6" t="s">
        <v>85</v>
      </c>
      <c r="G13808">
        <v>20260723</v>
      </c>
    </row>
    <row r="13809" spans="1:7" x14ac:dyDescent="0.2">
      <c r="A13809" s="6" t="s">
        <v>212</v>
      </c>
      <c r="B13809" s="6" t="s">
        <v>189</v>
      </c>
      <c r="C13809" s="6" t="s">
        <v>166</v>
      </c>
      <c r="D13809">
        <v>10.602588000000001</v>
      </c>
      <c r="E13809" s="6" t="s">
        <v>88</v>
      </c>
      <c r="F13809" s="6" t="s">
        <v>87</v>
      </c>
      <c r="G13809">
        <v>20260723</v>
      </c>
    </row>
    <row r="13810" spans="1:7" x14ac:dyDescent="0.2">
      <c r="A13810" s="6" t="s">
        <v>212</v>
      </c>
      <c r="B13810" s="6" t="s">
        <v>189</v>
      </c>
      <c r="C13810" s="6" t="s">
        <v>166</v>
      </c>
      <c r="D13810">
        <v>3.474952</v>
      </c>
      <c r="E13810" s="6" t="s">
        <v>90</v>
      </c>
      <c r="F13810" s="6" t="s">
        <v>89</v>
      </c>
      <c r="G13810">
        <v>20260723</v>
      </c>
    </row>
    <row r="13811" spans="1:7" x14ac:dyDescent="0.2">
      <c r="A13811" s="6" t="s">
        <v>212</v>
      </c>
      <c r="B13811" s="6" t="s">
        <v>189</v>
      </c>
      <c r="C13811" s="6" t="s">
        <v>166</v>
      </c>
      <c r="D13811">
        <v>0</v>
      </c>
      <c r="E13811" s="6" t="s">
        <v>92</v>
      </c>
      <c r="F13811" s="6" t="s">
        <v>91</v>
      </c>
      <c r="G13811">
        <v>20260723</v>
      </c>
    </row>
    <row r="13812" spans="1:7" x14ac:dyDescent="0.2">
      <c r="A13812" s="6" t="s">
        <v>212</v>
      </c>
      <c r="B13812" s="6" t="s">
        <v>189</v>
      </c>
      <c r="C13812" s="6" t="s">
        <v>166</v>
      </c>
      <c r="D13812">
        <v>0</v>
      </c>
      <c r="E13812" s="6" t="s">
        <v>94</v>
      </c>
      <c r="F13812" s="6" t="s">
        <v>93</v>
      </c>
      <c r="G13812">
        <v>20260723</v>
      </c>
    </row>
    <row r="13813" spans="1:7" x14ac:dyDescent="0.2">
      <c r="A13813" s="6" t="s">
        <v>212</v>
      </c>
      <c r="B13813" s="6" t="s">
        <v>189</v>
      </c>
      <c r="C13813" s="6" t="s">
        <v>166</v>
      </c>
      <c r="D13813">
        <v>94.222443999999996</v>
      </c>
      <c r="E13813" s="6" t="s">
        <v>96</v>
      </c>
      <c r="F13813" s="6" t="s">
        <v>95</v>
      </c>
      <c r="G13813">
        <v>20260723</v>
      </c>
    </row>
    <row r="13814" spans="1:7" x14ac:dyDescent="0.2">
      <c r="A13814" s="6" t="s">
        <v>212</v>
      </c>
      <c r="B13814" s="6" t="s">
        <v>189</v>
      </c>
      <c r="C13814" s="6" t="s">
        <v>166</v>
      </c>
      <c r="D13814">
        <v>3.8790589999999998</v>
      </c>
      <c r="E13814" s="6" t="s">
        <v>98</v>
      </c>
      <c r="F13814" s="6" t="s">
        <v>97</v>
      </c>
      <c r="G13814">
        <v>20260723</v>
      </c>
    </row>
    <row r="13815" spans="1:7" x14ac:dyDescent="0.2">
      <c r="A13815" s="6" t="s">
        <v>212</v>
      </c>
      <c r="B13815" s="6" t="s">
        <v>189</v>
      </c>
      <c r="C13815" s="6" t="s">
        <v>166</v>
      </c>
      <c r="D13815">
        <v>1414.070933</v>
      </c>
      <c r="E13815" s="6" t="s">
        <v>100</v>
      </c>
      <c r="F13815" s="6" t="s">
        <v>99</v>
      </c>
      <c r="G13815">
        <v>20260723</v>
      </c>
    </row>
    <row r="13816" spans="1:7" x14ac:dyDescent="0.2">
      <c r="A13816" s="6" t="s">
        <v>212</v>
      </c>
      <c r="B13816" s="6" t="s">
        <v>189</v>
      </c>
      <c r="C13816" s="6" t="s">
        <v>166</v>
      </c>
      <c r="E13816" s="6" t="s">
        <v>102</v>
      </c>
      <c r="F13816" s="6" t="s">
        <v>101</v>
      </c>
      <c r="G13816">
        <v>20260723</v>
      </c>
    </row>
    <row r="13817" spans="1:7" x14ac:dyDescent="0.2">
      <c r="A13817" s="6" t="s">
        <v>212</v>
      </c>
      <c r="B13817" s="6" t="s">
        <v>189</v>
      </c>
      <c r="C13817" s="6" t="s">
        <v>166</v>
      </c>
      <c r="D13817">
        <v>351.28414600000002</v>
      </c>
      <c r="E13817" s="6" t="s">
        <v>167</v>
      </c>
      <c r="F13817" s="6" t="s">
        <v>103</v>
      </c>
      <c r="G13817">
        <v>20260723</v>
      </c>
    </row>
    <row r="13818" spans="1:7" x14ac:dyDescent="0.2">
      <c r="A13818" s="6" t="s">
        <v>212</v>
      </c>
      <c r="B13818" s="6" t="s">
        <v>189</v>
      </c>
      <c r="C13818" s="6" t="s">
        <v>166</v>
      </c>
      <c r="D13818">
        <v>339.877656</v>
      </c>
      <c r="E13818" s="6" t="s">
        <v>168</v>
      </c>
      <c r="F13818" s="6" t="s">
        <v>104</v>
      </c>
      <c r="G13818">
        <v>20260723</v>
      </c>
    </row>
    <row r="13819" spans="1:7" x14ac:dyDescent="0.2">
      <c r="A13819" s="6" t="s">
        <v>212</v>
      </c>
      <c r="B13819" s="6" t="s">
        <v>189</v>
      </c>
      <c r="C13819" s="6" t="s">
        <v>166</v>
      </c>
      <c r="D13819">
        <v>0</v>
      </c>
      <c r="E13819" s="6" t="s">
        <v>106</v>
      </c>
      <c r="F13819" s="6" t="s">
        <v>105</v>
      </c>
      <c r="G13819">
        <v>20260723</v>
      </c>
    </row>
    <row r="13820" spans="1:7" x14ac:dyDescent="0.2">
      <c r="A13820" s="6" t="s">
        <v>212</v>
      </c>
      <c r="B13820" s="6" t="s">
        <v>189</v>
      </c>
      <c r="C13820" s="6" t="s">
        <v>166</v>
      </c>
      <c r="D13820">
        <v>327.711951</v>
      </c>
      <c r="E13820" s="6" t="s">
        <v>108</v>
      </c>
      <c r="F13820" s="6" t="s">
        <v>107</v>
      </c>
      <c r="G13820">
        <v>20260723</v>
      </c>
    </row>
    <row r="13821" spans="1:7" x14ac:dyDescent="0.2">
      <c r="A13821" s="6" t="s">
        <v>212</v>
      </c>
      <c r="B13821" s="6" t="s">
        <v>189</v>
      </c>
      <c r="C13821" s="6" t="s">
        <v>166</v>
      </c>
      <c r="D13821">
        <v>12.165704</v>
      </c>
      <c r="E13821" s="6" t="s">
        <v>110</v>
      </c>
      <c r="F13821" s="6" t="s">
        <v>109</v>
      </c>
      <c r="G13821">
        <v>20260723</v>
      </c>
    </row>
    <row r="13822" spans="1:7" x14ac:dyDescent="0.2">
      <c r="A13822" s="6" t="s">
        <v>212</v>
      </c>
      <c r="B13822" s="6" t="s">
        <v>189</v>
      </c>
      <c r="C13822" s="6" t="s">
        <v>166</v>
      </c>
      <c r="D13822">
        <v>11.40649</v>
      </c>
      <c r="E13822" s="6" t="s">
        <v>112</v>
      </c>
      <c r="F13822" s="6" t="s">
        <v>111</v>
      </c>
      <c r="G13822">
        <v>20260723</v>
      </c>
    </row>
    <row r="13823" spans="1:7" x14ac:dyDescent="0.2">
      <c r="A13823" s="6" t="s">
        <v>212</v>
      </c>
      <c r="B13823" s="6" t="s">
        <v>189</v>
      </c>
      <c r="C13823" s="6" t="s">
        <v>166</v>
      </c>
      <c r="D13823">
        <v>0</v>
      </c>
      <c r="E13823" s="6" t="s">
        <v>106</v>
      </c>
      <c r="F13823" s="6" t="s">
        <v>113</v>
      </c>
      <c r="G13823">
        <v>20260723</v>
      </c>
    </row>
    <row r="13824" spans="1:7" x14ac:dyDescent="0.2">
      <c r="A13824" s="6" t="s">
        <v>212</v>
      </c>
      <c r="B13824" s="6" t="s">
        <v>189</v>
      </c>
      <c r="C13824" s="6" t="s">
        <v>166</v>
      </c>
      <c r="D13824">
        <v>9.1679589999999997</v>
      </c>
      <c r="E13824" s="6" t="s">
        <v>108</v>
      </c>
      <c r="F13824" s="6" t="s">
        <v>114</v>
      </c>
      <c r="G13824">
        <v>20260723</v>
      </c>
    </row>
    <row r="13825" spans="1:7" x14ac:dyDescent="0.2">
      <c r="A13825" s="6" t="s">
        <v>212</v>
      </c>
      <c r="B13825" s="6" t="s">
        <v>189</v>
      </c>
      <c r="C13825" s="6" t="s">
        <v>166</v>
      </c>
      <c r="D13825">
        <v>2.238531</v>
      </c>
      <c r="E13825" s="6" t="s">
        <v>110</v>
      </c>
      <c r="F13825" s="6" t="s">
        <v>115</v>
      </c>
      <c r="G13825">
        <v>20260723</v>
      </c>
    </row>
    <row r="13826" spans="1:7" x14ac:dyDescent="0.2">
      <c r="A13826" s="6" t="s">
        <v>212</v>
      </c>
      <c r="B13826" s="6" t="s">
        <v>189</v>
      </c>
      <c r="C13826" s="6" t="s">
        <v>166</v>
      </c>
      <c r="D13826">
        <v>308.84791000000001</v>
      </c>
      <c r="E13826" s="6" t="s">
        <v>117</v>
      </c>
      <c r="F13826" s="6" t="s">
        <v>116</v>
      </c>
      <c r="G13826">
        <v>20260723</v>
      </c>
    </row>
    <row r="13827" spans="1:7" x14ac:dyDescent="0.2">
      <c r="A13827" s="6" t="s">
        <v>212</v>
      </c>
      <c r="B13827" s="6" t="s">
        <v>189</v>
      </c>
      <c r="C13827" s="6" t="s">
        <v>166</v>
      </c>
      <c r="D13827">
        <v>-3.7007439999999998</v>
      </c>
      <c r="E13827" s="6" t="s">
        <v>119</v>
      </c>
      <c r="F13827" s="6" t="s">
        <v>118</v>
      </c>
      <c r="G13827">
        <v>20260723</v>
      </c>
    </row>
    <row r="13828" spans="1:7" x14ac:dyDescent="0.2">
      <c r="A13828" s="6" t="s">
        <v>212</v>
      </c>
      <c r="B13828" s="6" t="s">
        <v>189</v>
      </c>
      <c r="C13828" s="6" t="s">
        <v>166</v>
      </c>
      <c r="D13828">
        <v>0</v>
      </c>
      <c r="E13828" s="6" t="s">
        <v>106</v>
      </c>
      <c r="F13828" s="6" t="s">
        <v>120</v>
      </c>
      <c r="G13828">
        <v>20260723</v>
      </c>
    </row>
    <row r="13829" spans="1:7" x14ac:dyDescent="0.2">
      <c r="A13829" s="6" t="s">
        <v>212</v>
      </c>
      <c r="B13829" s="6" t="s">
        <v>189</v>
      </c>
      <c r="C13829" s="6" t="s">
        <v>166</v>
      </c>
      <c r="D13829">
        <v>-4.6410900000000002</v>
      </c>
      <c r="E13829" s="6" t="s">
        <v>108</v>
      </c>
      <c r="F13829" s="6" t="s">
        <v>121</v>
      </c>
      <c r="G13829">
        <v>20260723</v>
      </c>
    </row>
    <row r="13830" spans="1:7" x14ac:dyDescent="0.2">
      <c r="A13830" s="6" t="s">
        <v>212</v>
      </c>
      <c r="B13830" s="6" t="s">
        <v>189</v>
      </c>
      <c r="C13830" s="6" t="s">
        <v>166</v>
      </c>
      <c r="D13830">
        <v>0.94034600000000002</v>
      </c>
      <c r="E13830" s="6" t="s">
        <v>110</v>
      </c>
      <c r="F13830" s="6" t="s">
        <v>122</v>
      </c>
      <c r="G13830">
        <v>20260723</v>
      </c>
    </row>
    <row r="13831" spans="1:7" x14ac:dyDescent="0.2">
      <c r="A13831" s="6" t="s">
        <v>212</v>
      </c>
      <c r="B13831" s="6" t="s">
        <v>189</v>
      </c>
      <c r="C13831" s="6" t="s">
        <v>166</v>
      </c>
      <c r="D13831">
        <v>312.548654</v>
      </c>
      <c r="E13831" s="6" t="s">
        <v>169</v>
      </c>
      <c r="F13831" s="6" t="s">
        <v>123</v>
      </c>
      <c r="G13831">
        <v>20260723</v>
      </c>
    </row>
    <row r="13832" spans="1:7" x14ac:dyDescent="0.2">
      <c r="A13832" s="6" t="s">
        <v>212</v>
      </c>
      <c r="B13832" s="6" t="s">
        <v>189</v>
      </c>
      <c r="C13832" s="6" t="s">
        <v>166</v>
      </c>
      <c r="D13832">
        <v>0</v>
      </c>
      <c r="E13832" s="6" t="s">
        <v>106</v>
      </c>
      <c r="F13832" s="6" t="s">
        <v>124</v>
      </c>
      <c r="G13832">
        <v>20260723</v>
      </c>
    </row>
    <row r="13833" spans="1:7" x14ac:dyDescent="0.2">
      <c r="A13833" s="6" t="s">
        <v>212</v>
      </c>
      <c r="B13833" s="6" t="s">
        <v>189</v>
      </c>
      <c r="C13833" s="6" t="s">
        <v>166</v>
      </c>
      <c r="D13833">
        <v>300.46338500000002</v>
      </c>
      <c r="E13833" s="6" t="s">
        <v>108</v>
      </c>
      <c r="F13833" s="6" t="s">
        <v>125</v>
      </c>
      <c r="G13833">
        <v>20260723</v>
      </c>
    </row>
    <row r="13834" spans="1:7" x14ac:dyDescent="0.2">
      <c r="A13834" s="6" t="s">
        <v>212</v>
      </c>
      <c r="B13834" s="6" t="s">
        <v>189</v>
      </c>
      <c r="C13834" s="6" t="s">
        <v>166</v>
      </c>
      <c r="D13834">
        <v>12.085269</v>
      </c>
      <c r="E13834" s="6" t="s">
        <v>110</v>
      </c>
      <c r="F13834" s="6" t="s">
        <v>126</v>
      </c>
      <c r="G13834">
        <v>20260723</v>
      </c>
    </row>
    <row r="13835" spans="1:7" x14ac:dyDescent="0.2">
      <c r="A13835" s="6" t="s">
        <v>212</v>
      </c>
      <c r="B13835" s="6" t="s">
        <v>189</v>
      </c>
      <c r="C13835" s="6" t="s">
        <v>166</v>
      </c>
      <c r="D13835">
        <v>395.41847000000001</v>
      </c>
      <c r="E13835" s="6" t="s">
        <v>170</v>
      </c>
      <c r="F13835" s="6" t="s">
        <v>127</v>
      </c>
      <c r="G13835">
        <v>20260723</v>
      </c>
    </row>
    <row r="13836" spans="1:7" x14ac:dyDescent="0.2">
      <c r="A13836" s="6" t="s">
        <v>212</v>
      </c>
      <c r="B13836" s="6" t="s">
        <v>189</v>
      </c>
      <c r="C13836" s="6" t="s">
        <v>166</v>
      </c>
      <c r="D13836">
        <v>0</v>
      </c>
      <c r="E13836" s="6" t="s">
        <v>106</v>
      </c>
      <c r="F13836" s="6" t="s">
        <v>128</v>
      </c>
      <c r="G13836">
        <v>20260723</v>
      </c>
    </row>
    <row r="13837" spans="1:7" x14ac:dyDescent="0.2">
      <c r="A13837" s="6" t="s">
        <v>212</v>
      </c>
      <c r="B13837" s="6" t="s">
        <v>189</v>
      </c>
      <c r="C13837" s="6" t="s">
        <v>166</v>
      </c>
      <c r="D13837">
        <v>389.97960899999998</v>
      </c>
      <c r="E13837" s="6" t="s">
        <v>108</v>
      </c>
      <c r="F13837" s="6" t="s">
        <v>129</v>
      </c>
      <c r="G13837">
        <v>20260723</v>
      </c>
    </row>
    <row r="13838" spans="1:7" x14ac:dyDescent="0.2">
      <c r="A13838" s="6" t="s">
        <v>212</v>
      </c>
      <c r="B13838" s="6" t="s">
        <v>189</v>
      </c>
      <c r="C13838" s="6" t="s">
        <v>166</v>
      </c>
      <c r="D13838">
        <v>5.4388610000000002</v>
      </c>
      <c r="E13838" s="6" t="s">
        <v>110</v>
      </c>
      <c r="F13838" s="6" t="s">
        <v>130</v>
      </c>
      <c r="G13838">
        <v>20260723</v>
      </c>
    </row>
    <row r="13839" spans="1:7" x14ac:dyDescent="0.2">
      <c r="A13839" s="6" t="s">
        <v>212</v>
      </c>
      <c r="B13839" s="6" t="s">
        <v>189</v>
      </c>
      <c r="C13839" s="6" t="s">
        <v>166</v>
      </c>
      <c r="E13839" s="6" t="s">
        <v>132</v>
      </c>
      <c r="F13839" s="6" t="s">
        <v>131</v>
      </c>
      <c r="G13839">
        <v>20260723</v>
      </c>
    </row>
    <row r="13840" spans="1:7" x14ac:dyDescent="0.2">
      <c r="A13840" s="6" t="s">
        <v>212</v>
      </c>
      <c r="B13840" s="6" t="s">
        <v>189</v>
      </c>
      <c r="C13840" s="6" t="s">
        <v>166</v>
      </c>
      <c r="D13840">
        <v>0</v>
      </c>
      <c r="E13840" s="6" t="s">
        <v>134</v>
      </c>
      <c r="F13840" s="6" t="s">
        <v>133</v>
      </c>
      <c r="G13840">
        <v>20260723</v>
      </c>
    </row>
    <row r="13841" spans="1:7" x14ac:dyDescent="0.2">
      <c r="A13841" s="6" t="s">
        <v>212</v>
      </c>
      <c r="B13841" s="6" t="s">
        <v>189</v>
      </c>
      <c r="C13841" s="6" t="s">
        <v>166</v>
      </c>
      <c r="D13841">
        <v>1.5204</v>
      </c>
      <c r="E13841" s="6" t="s">
        <v>136</v>
      </c>
      <c r="F13841" s="6" t="s">
        <v>135</v>
      </c>
      <c r="G13841">
        <v>20260723</v>
      </c>
    </row>
    <row r="13842" spans="1:7" x14ac:dyDescent="0.2">
      <c r="A13842" s="6" t="s">
        <v>212</v>
      </c>
      <c r="B13842" s="6" t="s">
        <v>189</v>
      </c>
      <c r="C13842" s="6" t="s">
        <v>166</v>
      </c>
      <c r="D13842">
        <v>0</v>
      </c>
      <c r="E13842" s="6" t="s">
        <v>138</v>
      </c>
      <c r="F13842" s="6" t="s">
        <v>137</v>
      </c>
      <c r="G13842">
        <v>20260723</v>
      </c>
    </row>
    <row r="13843" spans="1:7" x14ac:dyDescent="0.2">
      <c r="A13843" s="6" t="s">
        <v>212</v>
      </c>
      <c r="B13843" s="6" t="s">
        <v>189</v>
      </c>
      <c r="C13843" s="6" t="s">
        <v>166</v>
      </c>
      <c r="D13843">
        <v>25.02075</v>
      </c>
      <c r="E13843" s="6" t="s">
        <v>140</v>
      </c>
      <c r="F13843" s="6" t="s">
        <v>139</v>
      </c>
      <c r="G13843">
        <v>20260723</v>
      </c>
    </row>
    <row r="13844" spans="1:7" x14ac:dyDescent="0.2">
      <c r="A13844" s="6" t="s">
        <v>212</v>
      </c>
      <c r="B13844" s="6" t="s">
        <v>189</v>
      </c>
      <c r="C13844" s="6" t="s">
        <v>166</v>
      </c>
      <c r="D13844">
        <v>1.738934</v>
      </c>
      <c r="E13844" s="6" t="s">
        <v>142</v>
      </c>
      <c r="F13844" s="6" t="s">
        <v>141</v>
      </c>
      <c r="G13844">
        <v>20260723</v>
      </c>
    </row>
    <row r="13845" spans="1:7" x14ac:dyDescent="0.2">
      <c r="A13845" s="6" t="s">
        <v>212</v>
      </c>
      <c r="B13845" s="6" t="s">
        <v>189</v>
      </c>
      <c r="C13845" s="6" t="s">
        <v>166</v>
      </c>
      <c r="D13845">
        <v>0</v>
      </c>
      <c r="E13845" s="6" t="s">
        <v>52</v>
      </c>
      <c r="F13845" s="6" t="s">
        <v>143</v>
      </c>
      <c r="G13845">
        <v>20260723</v>
      </c>
    </row>
    <row r="13846" spans="1:7" x14ac:dyDescent="0.2">
      <c r="A13846" s="6" t="s">
        <v>212</v>
      </c>
      <c r="B13846" s="6" t="s">
        <v>189</v>
      </c>
      <c r="C13846" s="6" t="s">
        <v>166</v>
      </c>
      <c r="D13846">
        <v>0.89985400000000004</v>
      </c>
      <c r="E13846" s="6" t="s">
        <v>145</v>
      </c>
      <c r="F13846" s="6" t="s">
        <v>144</v>
      </c>
      <c r="G13846">
        <v>20260723</v>
      </c>
    </row>
    <row r="13847" spans="1:7" x14ac:dyDescent="0.2">
      <c r="A13847" s="6" t="s">
        <v>212</v>
      </c>
      <c r="B13847" s="6" t="s">
        <v>189</v>
      </c>
      <c r="C13847" s="6" t="s">
        <v>166</v>
      </c>
      <c r="D13847">
        <v>16.468855999999999</v>
      </c>
      <c r="E13847" s="6" t="s">
        <v>147</v>
      </c>
      <c r="F13847" s="6" t="s">
        <v>146</v>
      </c>
      <c r="G13847">
        <v>20260723</v>
      </c>
    </row>
    <row r="13848" spans="1:7" x14ac:dyDescent="0.2">
      <c r="A13848" s="6" t="s">
        <v>212</v>
      </c>
      <c r="B13848" s="6" t="s">
        <v>189</v>
      </c>
      <c r="C13848" s="6" t="s">
        <v>166</v>
      </c>
      <c r="D13848">
        <v>7.3333199999999996</v>
      </c>
      <c r="E13848" s="6" t="s">
        <v>149</v>
      </c>
      <c r="F13848" s="6" t="s">
        <v>148</v>
      </c>
      <c r="G13848">
        <v>20260723</v>
      </c>
    </row>
    <row r="13849" spans="1:7" x14ac:dyDescent="0.2">
      <c r="A13849" s="6" t="s">
        <v>212</v>
      </c>
      <c r="B13849" s="6" t="s">
        <v>189</v>
      </c>
      <c r="C13849" s="6" t="s">
        <v>166</v>
      </c>
      <c r="D13849">
        <v>17.749972</v>
      </c>
      <c r="E13849" s="6" t="s">
        <v>151</v>
      </c>
      <c r="F13849" s="6" t="s">
        <v>150</v>
      </c>
      <c r="G13849">
        <v>20260723</v>
      </c>
    </row>
    <row r="13850" spans="1:7" x14ac:dyDescent="0.2">
      <c r="A13850" s="6" t="s">
        <v>212</v>
      </c>
      <c r="B13850" s="6" t="s">
        <v>189</v>
      </c>
      <c r="C13850" s="6" t="s">
        <v>166</v>
      </c>
      <c r="D13850">
        <v>9.7779690000000006</v>
      </c>
      <c r="E13850" s="6" t="s">
        <v>153</v>
      </c>
      <c r="F13850" s="6" t="s">
        <v>152</v>
      </c>
      <c r="G13850">
        <v>20260723</v>
      </c>
    </row>
    <row r="13851" spans="1:7" x14ac:dyDescent="0.2">
      <c r="A13851" s="6" t="s">
        <v>212</v>
      </c>
      <c r="B13851" s="6" t="s">
        <v>189</v>
      </c>
      <c r="C13851" s="6" t="s">
        <v>166</v>
      </c>
      <c r="D13851">
        <v>9.3345739999999999</v>
      </c>
      <c r="E13851" s="6" t="s">
        <v>155</v>
      </c>
      <c r="F13851" s="6" t="s">
        <v>154</v>
      </c>
      <c r="G13851">
        <v>20260723</v>
      </c>
    </row>
    <row r="13852" spans="1:7" x14ac:dyDescent="0.2">
      <c r="A13852" s="6" t="s">
        <v>212</v>
      </c>
      <c r="B13852" s="6" t="s">
        <v>189</v>
      </c>
      <c r="C13852" s="6" t="s">
        <v>166</v>
      </c>
      <c r="D13852">
        <v>0</v>
      </c>
      <c r="E13852" s="6" t="s">
        <v>157</v>
      </c>
      <c r="F13852" s="6" t="s">
        <v>156</v>
      </c>
      <c r="G13852">
        <v>20260723</v>
      </c>
    </row>
    <row r="13853" spans="1:7" x14ac:dyDescent="0.2">
      <c r="A13853" s="6" t="s">
        <v>212</v>
      </c>
      <c r="B13853" s="6" t="s">
        <v>189</v>
      </c>
      <c r="C13853" s="6" t="s">
        <v>166</v>
      </c>
      <c r="D13853">
        <v>9.3345739999999999</v>
      </c>
      <c r="E13853" s="6" t="s">
        <v>159</v>
      </c>
      <c r="F13853" s="6" t="s">
        <v>158</v>
      </c>
      <c r="G13853">
        <v>20260723</v>
      </c>
    </row>
    <row r="13854" spans="1:7" x14ac:dyDescent="0.2">
      <c r="A13854" s="6" t="s">
        <v>212</v>
      </c>
      <c r="B13854" s="6" t="s">
        <v>189</v>
      </c>
      <c r="C13854" s="6" t="s">
        <v>166</v>
      </c>
      <c r="D13854">
        <v>4.0106539999999997</v>
      </c>
      <c r="E13854" s="6" t="s">
        <v>161</v>
      </c>
      <c r="F13854" s="6" t="s">
        <v>160</v>
      </c>
      <c r="G13854">
        <v>20260723</v>
      </c>
    </row>
    <row r="13855" spans="1:7" x14ac:dyDescent="0.2">
      <c r="A13855" s="6" t="s">
        <v>212</v>
      </c>
      <c r="B13855" s="6" t="s">
        <v>189</v>
      </c>
      <c r="C13855" s="6" t="s">
        <v>166</v>
      </c>
      <c r="D13855">
        <v>1149.4058090000001</v>
      </c>
      <c r="E13855" s="6" t="s">
        <v>163</v>
      </c>
      <c r="F13855" s="6" t="s">
        <v>162</v>
      </c>
      <c r="G13855">
        <v>20260723</v>
      </c>
    </row>
    <row r="13856" spans="1:7" x14ac:dyDescent="0.2">
      <c r="A13856" s="6" t="s">
        <v>212</v>
      </c>
      <c r="B13856" s="6" t="s">
        <v>189</v>
      </c>
      <c r="C13856" s="6" t="s">
        <v>166</v>
      </c>
      <c r="D13856">
        <v>264.66512399999999</v>
      </c>
      <c r="E13856" s="6" t="s">
        <v>165</v>
      </c>
      <c r="F13856" s="6" t="s">
        <v>164</v>
      </c>
      <c r="G13856">
        <v>20260723</v>
      </c>
    </row>
    <row r="13857" spans="1:7" x14ac:dyDescent="0.2">
      <c r="A13857" s="6" t="s">
        <v>212</v>
      </c>
      <c r="B13857" s="6" t="s">
        <v>190</v>
      </c>
      <c r="C13857" s="6" t="s">
        <v>166</v>
      </c>
      <c r="E13857" s="6" t="s">
        <v>12</v>
      </c>
      <c r="F13857" s="6" t="s">
        <v>11</v>
      </c>
      <c r="G13857">
        <v>20260723</v>
      </c>
    </row>
    <row r="13858" spans="1:7" x14ac:dyDescent="0.2">
      <c r="A13858" s="6" t="s">
        <v>212</v>
      </c>
      <c r="B13858" s="6" t="s">
        <v>190</v>
      </c>
      <c r="C13858" s="6" t="s">
        <v>166</v>
      </c>
      <c r="E13858" s="6" t="s">
        <v>16</v>
      </c>
      <c r="F13858" s="6" t="s">
        <v>15</v>
      </c>
      <c r="G13858">
        <v>20260723</v>
      </c>
    </row>
    <row r="13859" spans="1:7" x14ac:dyDescent="0.2">
      <c r="A13859" s="6" t="s">
        <v>212</v>
      </c>
      <c r="B13859" s="6" t="s">
        <v>190</v>
      </c>
      <c r="C13859" s="6" t="s">
        <v>166</v>
      </c>
      <c r="E13859" s="6" t="s">
        <v>18</v>
      </c>
      <c r="F13859" s="6" t="s">
        <v>17</v>
      </c>
      <c r="G13859">
        <v>20260723</v>
      </c>
    </row>
    <row r="13860" spans="1:7" x14ac:dyDescent="0.2">
      <c r="A13860" s="6" t="s">
        <v>212</v>
      </c>
      <c r="B13860" s="6" t="s">
        <v>190</v>
      </c>
      <c r="C13860" s="6" t="s">
        <v>166</v>
      </c>
      <c r="D13860">
        <v>0</v>
      </c>
      <c r="E13860" s="6" t="s">
        <v>20</v>
      </c>
      <c r="F13860" s="6" t="s">
        <v>19</v>
      </c>
      <c r="G13860">
        <v>20260723</v>
      </c>
    </row>
    <row r="13861" spans="1:7" x14ac:dyDescent="0.2">
      <c r="A13861" s="6" t="s">
        <v>212</v>
      </c>
      <c r="B13861" s="6" t="s">
        <v>190</v>
      </c>
      <c r="C13861" s="6" t="s">
        <v>166</v>
      </c>
      <c r="D13861">
        <v>1.9277930000000001</v>
      </c>
      <c r="E13861" s="6" t="s">
        <v>22</v>
      </c>
      <c r="F13861" s="6" t="s">
        <v>21</v>
      </c>
      <c r="G13861">
        <v>20260723</v>
      </c>
    </row>
    <row r="13862" spans="1:7" x14ac:dyDescent="0.2">
      <c r="A13862" s="6" t="s">
        <v>212</v>
      </c>
      <c r="B13862" s="6" t="s">
        <v>190</v>
      </c>
      <c r="C13862" s="6" t="s">
        <v>166</v>
      </c>
      <c r="D13862">
        <v>0</v>
      </c>
      <c r="E13862" s="6" t="s">
        <v>24</v>
      </c>
      <c r="F13862" s="6" t="s">
        <v>23</v>
      </c>
      <c r="G13862">
        <v>20260723</v>
      </c>
    </row>
    <row r="13863" spans="1:7" x14ac:dyDescent="0.2">
      <c r="A13863" s="6" t="s">
        <v>212</v>
      </c>
      <c r="B13863" s="6" t="s">
        <v>190</v>
      </c>
      <c r="C13863" s="6" t="s">
        <v>166</v>
      </c>
      <c r="D13863">
        <v>16.983564999999999</v>
      </c>
      <c r="E13863" s="6" t="s">
        <v>26</v>
      </c>
      <c r="F13863" s="6" t="s">
        <v>25</v>
      </c>
      <c r="G13863">
        <v>20260723</v>
      </c>
    </row>
    <row r="13864" spans="1:7" x14ac:dyDescent="0.2">
      <c r="A13864" s="6" t="s">
        <v>212</v>
      </c>
      <c r="B13864" s="6" t="s">
        <v>190</v>
      </c>
      <c r="C13864" s="6" t="s">
        <v>166</v>
      </c>
      <c r="D13864">
        <v>790.82808599999998</v>
      </c>
      <c r="E13864" s="6" t="s">
        <v>28</v>
      </c>
      <c r="F13864" s="6" t="s">
        <v>27</v>
      </c>
      <c r="G13864">
        <v>20260723</v>
      </c>
    </row>
    <row r="13865" spans="1:7" x14ac:dyDescent="0.2">
      <c r="A13865" s="6" t="s">
        <v>212</v>
      </c>
      <c r="B13865" s="6" t="s">
        <v>190</v>
      </c>
      <c r="C13865" s="6" t="s">
        <v>166</v>
      </c>
      <c r="D13865">
        <v>7.019692</v>
      </c>
      <c r="E13865" s="6" t="s">
        <v>30</v>
      </c>
      <c r="F13865" s="6" t="s">
        <v>29</v>
      </c>
      <c r="G13865">
        <v>20260723</v>
      </c>
    </row>
    <row r="13866" spans="1:7" x14ac:dyDescent="0.2">
      <c r="A13866" s="6" t="s">
        <v>212</v>
      </c>
      <c r="B13866" s="6" t="s">
        <v>190</v>
      </c>
      <c r="C13866" s="6" t="s">
        <v>166</v>
      </c>
      <c r="D13866">
        <v>3.7269969999999999</v>
      </c>
      <c r="E13866" s="6" t="s">
        <v>32</v>
      </c>
      <c r="F13866" s="6" t="s">
        <v>31</v>
      </c>
      <c r="G13866">
        <v>20260723</v>
      </c>
    </row>
    <row r="13867" spans="1:7" x14ac:dyDescent="0.2">
      <c r="A13867" s="6" t="s">
        <v>212</v>
      </c>
      <c r="B13867" s="6" t="s">
        <v>190</v>
      </c>
      <c r="C13867" s="6" t="s">
        <v>166</v>
      </c>
      <c r="D13867">
        <v>0.69426200000000005</v>
      </c>
      <c r="E13867" s="6" t="s">
        <v>34</v>
      </c>
      <c r="F13867" s="6" t="s">
        <v>33</v>
      </c>
      <c r="G13867">
        <v>20260723</v>
      </c>
    </row>
    <row r="13868" spans="1:7" x14ac:dyDescent="0.2">
      <c r="A13868" s="6" t="s">
        <v>212</v>
      </c>
      <c r="B13868" s="6" t="s">
        <v>190</v>
      </c>
      <c r="C13868" s="6" t="s">
        <v>166</v>
      </c>
      <c r="D13868">
        <v>0.69426200000000005</v>
      </c>
      <c r="E13868" s="6" t="s">
        <v>36</v>
      </c>
      <c r="F13868" s="6" t="s">
        <v>35</v>
      </c>
      <c r="G13868">
        <v>20260723</v>
      </c>
    </row>
    <row r="13869" spans="1:7" x14ac:dyDescent="0.2">
      <c r="A13869" s="6" t="s">
        <v>212</v>
      </c>
      <c r="B13869" s="6" t="s">
        <v>190</v>
      </c>
      <c r="C13869" s="6" t="s">
        <v>166</v>
      </c>
      <c r="D13869">
        <v>0</v>
      </c>
      <c r="E13869" s="6" t="s">
        <v>38</v>
      </c>
      <c r="F13869" s="6" t="s">
        <v>37</v>
      </c>
      <c r="G13869">
        <v>20260723</v>
      </c>
    </row>
    <row r="13870" spans="1:7" x14ac:dyDescent="0.2">
      <c r="A13870" s="6" t="s">
        <v>212</v>
      </c>
      <c r="B13870" s="6" t="s">
        <v>190</v>
      </c>
      <c r="C13870" s="6" t="s">
        <v>166</v>
      </c>
      <c r="D13870">
        <v>602.88498000000004</v>
      </c>
      <c r="E13870" s="6" t="s">
        <v>40</v>
      </c>
      <c r="F13870" s="6" t="s">
        <v>39</v>
      </c>
      <c r="G13870">
        <v>20260723</v>
      </c>
    </row>
    <row r="13871" spans="1:7" x14ac:dyDescent="0.2">
      <c r="A13871" s="6" t="s">
        <v>212</v>
      </c>
      <c r="B13871" s="6" t="s">
        <v>190</v>
      </c>
      <c r="C13871" s="6" t="s">
        <v>166</v>
      </c>
      <c r="D13871">
        <v>507.71812</v>
      </c>
      <c r="E13871" s="6" t="s">
        <v>42</v>
      </c>
      <c r="F13871" s="6" t="s">
        <v>41</v>
      </c>
      <c r="G13871">
        <v>20260723</v>
      </c>
    </row>
    <row r="13872" spans="1:7" x14ac:dyDescent="0.2">
      <c r="A13872" s="6" t="s">
        <v>212</v>
      </c>
      <c r="B13872" s="6" t="s">
        <v>190</v>
      </c>
      <c r="C13872" s="6" t="s">
        <v>166</v>
      </c>
      <c r="D13872">
        <v>95.166860999999997</v>
      </c>
      <c r="E13872" s="6" t="s">
        <v>44</v>
      </c>
      <c r="F13872" s="6" t="s">
        <v>43</v>
      </c>
      <c r="G13872">
        <v>20260723</v>
      </c>
    </row>
    <row r="13873" spans="1:7" x14ac:dyDescent="0.2">
      <c r="A13873" s="6" t="s">
        <v>212</v>
      </c>
      <c r="B13873" s="6" t="s">
        <v>190</v>
      </c>
      <c r="C13873" s="6" t="s">
        <v>166</v>
      </c>
      <c r="D13873">
        <v>0</v>
      </c>
      <c r="E13873" s="6" t="s">
        <v>46</v>
      </c>
      <c r="F13873" s="6" t="s">
        <v>45</v>
      </c>
      <c r="G13873">
        <v>20260723</v>
      </c>
    </row>
    <row r="13874" spans="1:7" x14ac:dyDescent="0.2">
      <c r="A13874" s="6" t="s">
        <v>212</v>
      </c>
      <c r="B13874" s="6" t="s">
        <v>190</v>
      </c>
      <c r="C13874" s="6" t="s">
        <v>166</v>
      </c>
      <c r="D13874">
        <v>0</v>
      </c>
      <c r="E13874" s="6" t="s">
        <v>48</v>
      </c>
      <c r="F13874" s="6" t="s">
        <v>47</v>
      </c>
      <c r="G13874">
        <v>20260723</v>
      </c>
    </row>
    <row r="13875" spans="1:7" x14ac:dyDescent="0.2">
      <c r="A13875" s="6" t="s">
        <v>212</v>
      </c>
      <c r="B13875" s="6" t="s">
        <v>190</v>
      </c>
      <c r="C13875" s="6" t="s">
        <v>166</v>
      </c>
      <c r="D13875">
        <v>162.59260900000001</v>
      </c>
      <c r="E13875" s="6" t="s">
        <v>50</v>
      </c>
      <c r="F13875" s="6" t="s">
        <v>49</v>
      </c>
      <c r="G13875">
        <v>20260723</v>
      </c>
    </row>
    <row r="13876" spans="1:7" x14ac:dyDescent="0.2">
      <c r="A13876" s="6" t="s">
        <v>212</v>
      </c>
      <c r="B13876" s="6" t="s">
        <v>190</v>
      </c>
      <c r="C13876" s="6" t="s">
        <v>166</v>
      </c>
      <c r="D13876">
        <v>0.346113</v>
      </c>
      <c r="E13876" s="6" t="s">
        <v>52</v>
      </c>
      <c r="F13876" s="6" t="s">
        <v>51</v>
      </c>
      <c r="G13876">
        <v>20260723</v>
      </c>
    </row>
    <row r="13877" spans="1:7" x14ac:dyDescent="0.2">
      <c r="A13877" s="6" t="s">
        <v>212</v>
      </c>
      <c r="B13877" s="6" t="s">
        <v>190</v>
      </c>
      <c r="C13877" s="6" t="s">
        <v>166</v>
      </c>
      <c r="D13877">
        <v>13.563432000000001</v>
      </c>
      <c r="E13877" s="6" t="s">
        <v>54</v>
      </c>
      <c r="F13877" s="6" t="s">
        <v>53</v>
      </c>
      <c r="G13877">
        <v>20260723</v>
      </c>
    </row>
    <row r="13878" spans="1:7" x14ac:dyDescent="0.2">
      <c r="A13878" s="6" t="s">
        <v>212</v>
      </c>
      <c r="B13878" s="6" t="s">
        <v>190</v>
      </c>
      <c r="C13878" s="6" t="s">
        <v>166</v>
      </c>
      <c r="D13878">
        <v>0</v>
      </c>
      <c r="E13878" s="6" t="s">
        <v>56</v>
      </c>
      <c r="F13878" s="6" t="s">
        <v>55</v>
      </c>
      <c r="G13878">
        <v>20260723</v>
      </c>
    </row>
    <row r="13879" spans="1:7" x14ac:dyDescent="0.2">
      <c r="A13879" s="6" t="s">
        <v>212</v>
      </c>
      <c r="B13879" s="6" t="s">
        <v>190</v>
      </c>
      <c r="C13879" s="6" t="s">
        <v>166</v>
      </c>
      <c r="D13879">
        <v>424.65915999999999</v>
      </c>
      <c r="E13879" s="6" t="s">
        <v>58</v>
      </c>
      <c r="F13879" s="6" t="s">
        <v>57</v>
      </c>
      <c r="G13879">
        <v>20260723</v>
      </c>
    </row>
    <row r="13880" spans="1:7" x14ac:dyDescent="0.2">
      <c r="A13880" s="6" t="s">
        <v>212</v>
      </c>
      <c r="B13880" s="6" t="s">
        <v>190</v>
      </c>
      <c r="C13880" s="6" t="s">
        <v>166</v>
      </c>
      <c r="D13880">
        <v>28.227191999999999</v>
      </c>
      <c r="E13880" s="6" t="s">
        <v>60</v>
      </c>
      <c r="F13880" s="6" t="s">
        <v>59</v>
      </c>
      <c r="G13880">
        <v>20260723</v>
      </c>
    </row>
    <row r="13881" spans="1:7" x14ac:dyDescent="0.2">
      <c r="A13881" s="6" t="s">
        <v>212</v>
      </c>
      <c r="B13881" s="6" t="s">
        <v>190</v>
      </c>
      <c r="C13881" s="6" t="s">
        <v>166</v>
      </c>
      <c r="D13881">
        <v>0</v>
      </c>
      <c r="E13881" s="6" t="s">
        <v>62</v>
      </c>
      <c r="F13881" s="6" t="s">
        <v>61</v>
      </c>
      <c r="G13881">
        <v>20260723</v>
      </c>
    </row>
    <row r="13882" spans="1:7" x14ac:dyDescent="0.2">
      <c r="A13882" s="6" t="s">
        <v>212</v>
      </c>
      <c r="B13882" s="6" t="s">
        <v>190</v>
      </c>
      <c r="C13882" s="6" t="s">
        <v>166</v>
      </c>
      <c r="D13882">
        <v>1.9151999999999999E-2</v>
      </c>
      <c r="E13882" s="6" t="s">
        <v>64</v>
      </c>
      <c r="F13882" s="6" t="s">
        <v>63</v>
      </c>
      <c r="G13882">
        <v>20260723</v>
      </c>
    </row>
    <row r="13883" spans="1:7" x14ac:dyDescent="0.2">
      <c r="A13883" s="6" t="s">
        <v>212</v>
      </c>
      <c r="B13883" s="6" t="s">
        <v>190</v>
      </c>
      <c r="C13883" s="6" t="s">
        <v>166</v>
      </c>
      <c r="D13883">
        <v>28.20804</v>
      </c>
      <c r="E13883" s="6" t="s">
        <v>66</v>
      </c>
      <c r="F13883" s="6" t="s">
        <v>65</v>
      </c>
      <c r="G13883">
        <v>20260723</v>
      </c>
    </row>
    <row r="13884" spans="1:7" x14ac:dyDescent="0.2">
      <c r="A13884" s="6" t="s">
        <v>212</v>
      </c>
      <c r="B13884" s="6" t="s">
        <v>190</v>
      </c>
      <c r="C13884" s="6" t="s">
        <v>166</v>
      </c>
      <c r="D13884">
        <v>73.283805999999998</v>
      </c>
      <c r="E13884" s="6" t="s">
        <v>68</v>
      </c>
      <c r="F13884" s="6" t="s">
        <v>67</v>
      </c>
      <c r="G13884">
        <v>20260723</v>
      </c>
    </row>
    <row r="13885" spans="1:7" x14ac:dyDescent="0.2">
      <c r="A13885" s="6" t="s">
        <v>212</v>
      </c>
      <c r="B13885" s="6" t="s">
        <v>190</v>
      </c>
      <c r="C13885" s="6" t="s">
        <v>166</v>
      </c>
      <c r="D13885">
        <v>58.321648000000003</v>
      </c>
      <c r="E13885" s="6" t="s">
        <v>70</v>
      </c>
      <c r="F13885" s="6" t="s">
        <v>69</v>
      </c>
      <c r="G13885">
        <v>20260723</v>
      </c>
    </row>
    <row r="13886" spans="1:7" x14ac:dyDescent="0.2">
      <c r="A13886" s="6" t="s">
        <v>212</v>
      </c>
      <c r="B13886" s="6" t="s">
        <v>190</v>
      </c>
      <c r="C13886" s="6" t="s">
        <v>166</v>
      </c>
      <c r="D13886">
        <v>58.539836999999999</v>
      </c>
      <c r="E13886" s="6" t="s">
        <v>72</v>
      </c>
      <c r="F13886" s="6" t="s">
        <v>71</v>
      </c>
      <c r="G13886">
        <v>20260723</v>
      </c>
    </row>
    <row r="13887" spans="1:7" x14ac:dyDescent="0.2">
      <c r="A13887" s="6" t="s">
        <v>212</v>
      </c>
      <c r="B13887" s="6" t="s">
        <v>190</v>
      </c>
      <c r="C13887" s="6" t="s">
        <v>166</v>
      </c>
      <c r="D13887">
        <v>-0.21818899999999999</v>
      </c>
      <c r="E13887" s="6" t="s">
        <v>74</v>
      </c>
      <c r="F13887" s="6" t="s">
        <v>73</v>
      </c>
      <c r="G13887">
        <v>20260723</v>
      </c>
    </row>
    <row r="13888" spans="1:7" x14ac:dyDescent="0.2">
      <c r="A13888" s="6" t="s">
        <v>212</v>
      </c>
      <c r="B13888" s="6" t="s">
        <v>190</v>
      </c>
      <c r="C13888" s="6" t="s">
        <v>166</v>
      </c>
      <c r="D13888">
        <v>16.957259000000001</v>
      </c>
      <c r="E13888" s="6" t="s">
        <v>76</v>
      </c>
      <c r="F13888" s="6" t="s">
        <v>75</v>
      </c>
      <c r="G13888">
        <v>20260723</v>
      </c>
    </row>
    <row r="13889" spans="1:7" x14ac:dyDescent="0.2">
      <c r="A13889" s="6" t="s">
        <v>212</v>
      </c>
      <c r="B13889" s="6" t="s">
        <v>190</v>
      </c>
      <c r="C13889" s="6" t="s">
        <v>166</v>
      </c>
      <c r="D13889">
        <v>-1.108134</v>
      </c>
      <c r="E13889" s="6" t="s">
        <v>78</v>
      </c>
      <c r="F13889" s="6" t="s">
        <v>77</v>
      </c>
      <c r="G13889">
        <v>20260723</v>
      </c>
    </row>
    <row r="13890" spans="1:7" x14ac:dyDescent="0.2">
      <c r="A13890" s="6" t="s">
        <v>212</v>
      </c>
      <c r="B13890" s="6" t="s">
        <v>190</v>
      </c>
      <c r="C13890" s="6" t="s">
        <v>166</v>
      </c>
      <c r="D13890">
        <v>18.065393</v>
      </c>
      <c r="E13890" s="6" t="s">
        <v>80</v>
      </c>
      <c r="F13890" s="6" t="s">
        <v>79</v>
      </c>
      <c r="G13890">
        <v>20260723</v>
      </c>
    </row>
    <row r="13891" spans="1:7" x14ac:dyDescent="0.2">
      <c r="A13891" s="6" t="s">
        <v>212</v>
      </c>
      <c r="B13891" s="6" t="s">
        <v>190</v>
      </c>
      <c r="C13891" s="6" t="s">
        <v>166</v>
      </c>
      <c r="D13891">
        <v>-1.995101</v>
      </c>
      <c r="E13891" s="6" t="s">
        <v>82</v>
      </c>
      <c r="F13891" s="6" t="s">
        <v>81</v>
      </c>
      <c r="G13891">
        <v>20260723</v>
      </c>
    </row>
    <row r="13892" spans="1:7" x14ac:dyDescent="0.2">
      <c r="A13892" s="6" t="s">
        <v>212</v>
      </c>
      <c r="B13892" s="6" t="s">
        <v>190</v>
      </c>
      <c r="C13892" s="6" t="s">
        <v>166</v>
      </c>
      <c r="D13892">
        <v>0</v>
      </c>
      <c r="E13892" s="6" t="s">
        <v>84</v>
      </c>
      <c r="F13892" s="6" t="s">
        <v>83</v>
      </c>
      <c r="G13892">
        <v>20260723</v>
      </c>
    </row>
    <row r="13893" spans="1:7" x14ac:dyDescent="0.2">
      <c r="A13893" s="6" t="s">
        <v>212</v>
      </c>
      <c r="B13893" s="6" t="s">
        <v>190</v>
      </c>
      <c r="C13893" s="6" t="s">
        <v>166</v>
      </c>
      <c r="D13893">
        <v>7.1022360000000004</v>
      </c>
      <c r="E13893" s="6" t="s">
        <v>86</v>
      </c>
      <c r="F13893" s="6" t="s">
        <v>85</v>
      </c>
      <c r="G13893">
        <v>20260723</v>
      </c>
    </row>
    <row r="13894" spans="1:7" x14ac:dyDescent="0.2">
      <c r="A13894" s="6" t="s">
        <v>212</v>
      </c>
      <c r="B13894" s="6" t="s">
        <v>190</v>
      </c>
      <c r="C13894" s="6" t="s">
        <v>166</v>
      </c>
      <c r="D13894">
        <v>8.198893</v>
      </c>
      <c r="E13894" s="6" t="s">
        <v>88</v>
      </c>
      <c r="F13894" s="6" t="s">
        <v>87</v>
      </c>
      <c r="G13894">
        <v>20260723</v>
      </c>
    </row>
    <row r="13895" spans="1:7" x14ac:dyDescent="0.2">
      <c r="A13895" s="6" t="s">
        <v>212</v>
      </c>
      <c r="B13895" s="6" t="s">
        <v>190</v>
      </c>
      <c r="C13895" s="6" t="s">
        <v>166</v>
      </c>
      <c r="D13895">
        <v>4.4101509999999999</v>
      </c>
      <c r="E13895" s="6" t="s">
        <v>90</v>
      </c>
      <c r="F13895" s="6" t="s">
        <v>89</v>
      </c>
      <c r="G13895">
        <v>20260723</v>
      </c>
    </row>
    <row r="13896" spans="1:7" x14ac:dyDescent="0.2">
      <c r="A13896" s="6" t="s">
        <v>212</v>
      </c>
      <c r="B13896" s="6" t="s">
        <v>190</v>
      </c>
      <c r="C13896" s="6" t="s">
        <v>166</v>
      </c>
      <c r="D13896">
        <v>0</v>
      </c>
      <c r="E13896" s="6" t="s">
        <v>92</v>
      </c>
      <c r="F13896" s="6" t="s">
        <v>91</v>
      </c>
      <c r="G13896">
        <v>20260723</v>
      </c>
    </row>
    <row r="13897" spans="1:7" x14ac:dyDescent="0.2">
      <c r="A13897" s="6" t="s">
        <v>212</v>
      </c>
      <c r="B13897" s="6" t="s">
        <v>190</v>
      </c>
      <c r="C13897" s="6" t="s">
        <v>166</v>
      </c>
      <c r="D13897">
        <v>0</v>
      </c>
      <c r="E13897" s="6" t="s">
        <v>94</v>
      </c>
      <c r="F13897" s="6" t="s">
        <v>93</v>
      </c>
      <c r="G13897">
        <v>20260723</v>
      </c>
    </row>
    <row r="13898" spans="1:7" x14ac:dyDescent="0.2">
      <c r="A13898" s="6" t="s">
        <v>212</v>
      </c>
      <c r="B13898" s="6" t="s">
        <v>190</v>
      </c>
      <c r="C13898" s="6" t="s">
        <v>166</v>
      </c>
      <c r="D13898">
        <v>119.985238</v>
      </c>
      <c r="E13898" s="6" t="s">
        <v>96</v>
      </c>
      <c r="F13898" s="6" t="s">
        <v>95</v>
      </c>
      <c r="G13898">
        <v>20260723</v>
      </c>
    </row>
    <row r="13899" spans="1:7" x14ac:dyDescent="0.2">
      <c r="A13899" s="6" t="s">
        <v>212</v>
      </c>
      <c r="B13899" s="6" t="s">
        <v>190</v>
      </c>
      <c r="C13899" s="6" t="s">
        <v>166</v>
      </c>
      <c r="D13899">
        <v>2.076762</v>
      </c>
      <c r="E13899" s="6" t="s">
        <v>98</v>
      </c>
      <c r="F13899" s="6" t="s">
        <v>97</v>
      </c>
      <c r="G13899">
        <v>20260723</v>
      </c>
    </row>
    <row r="13900" spans="1:7" x14ac:dyDescent="0.2">
      <c r="A13900" s="6" t="s">
        <v>212</v>
      </c>
      <c r="B13900" s="6" t="s">
        <v>190</v>
      </c>
      <c r="C13900" s="6" t="s">
        <v>166</v>
      </c>
      <c r="D13900">
        <v>1477.6828820000001</v>
      </c>
      <c r="E13900" s="6" t="s">
        <v>100</v>
      </c>
      <c r="F13900" s="6" t="s">
        <v>99</v>
      </c>
      <c r="G13900">
        <v>20260723</v>
      </c>
    </row>
    <row r="13901" spans="1:7" x14ac:dyDescent="0.2">
      <c r="A13901" s="6" t="s">
        <v>212</v>
      </c>
      <c r="B13901" s="6" t="s">
        <v>190</v>
      </c>
      <c r="C13901" s="6" t="s">
        <v>166</v>
      </c>
      <c r="E13901" s="6" t="s">
        <v>102</v>
      </c>
      <c r="F13901" s="6" t="s">
        <v>101</v>
      </c>
      <c r="G13901">
        <v>20260723</v>
      </c>
    </row>
    <row r="13902" spans="1:7" x14ac:dyDescent="0.2">
      <c r="A13902" s="6" t="s">
        <v>212</v>
      </c>
      <c r="B13902" s="6" t="s">
        <v>190</v>
      </c>
      <c r="C13902" s="6" t="s">
        <v>166</v>
      </c>
      <c r="D13902">
        <v>307.39909699999998</v>
      </c>
      <c r="E13902" s="6" t="s">
        <v>167</v>
      </c>
      <c r="F13902" s="6" t="s">
        <v>103</v>
      </c>
      <c r="G13902">
        <v>20260723</v>
      </c>
    </row>
    <row r="13903" spans="1:7" x14ac:dyDescent="0.2">
      <c r="A13903" s="6" t="s">
        <v>212</v>
      </c>
      <c r="B13903" s="6" t="s">
        <v>190</v>
      </c>
      <c r="C13903" s="6" t="s">
        <v>166</v>
      </c>
      <c r="D13903">
        <v>300.74175300000002</v>
      </c>
      <c r="E13903" s="6" t="s">
        <v>168</v>
      </c>
      <c r="F13903" s="6" t="s">
        <v>104</v>
      </c>
      <c r="G13903">
        <v>20260723</v>
      </c>
    </row>
    <row r="13904" spans="1:7" x14ac:dyDescent="0.2">
      <c r="A13904" s="6" t="s">
        <v>212</v>
      </c>
      <c r="B13904" s="6" t="s">
        <v>190</v>
      </c>
      <c r="C13904" s="6" t="s">
        <v>166</v>
      </c>
      <c r="D13904">
        <v>0</v>
      </c>
      <c r="E13904" s="6" t="s">
        <v>106</v>
      </c>
      <c r="F13904" s="6" t="s">
        <v>105</v>
      </c>
      <c r="G13904">
        <v>20260723</v>
      </c>
    </row>
    <row r="13905" spans="1:7" x14ac:dyDescent="0.2">
      <c r="A13905" s="6" t="s">
        <v>212</v>
      </c>
      <c r="B13905" s="6" t="s">
        <v>190</v>
      </c>
      <c r="C13905" s="6" t="s">
        <v>166</v>
      </c>
      <c r="D13905">
        <v>287.743471</v>
      </c>
      <c r="E13905" s="6" t="s">
        <v>108</v>
      </c>
      <c r="F13905" s="6" t="s">
        <v>107</v>
      </c>
      <c r="G13905">
        <v>20260723</v>
      </c>
    </row>
    <row r="13906" spans="1:7" x14ac:dyDescent="0.2">
      <c r="A13906" s="6" t="s">
        <v>212</v>
      </c>
      <c r="B13906" s="6" t="s">
        <v>190</v>
      </c>
      <c r="C13906" s="6" t="s">
        <v>166</v>
      </c>
      <c r="D13906">
        <v>12.998283000000001</v>
      </c>
      <c r="E13906" s="6" t="s">
        <v>110</v>
      </c>
      <c r="F13906" s="6" t="s">
        <v>109</v>
      </c>
      <c r="G13906">
        <v>20260723</v>
      </c>
    </row>
    <row r="13907" spans="1:7" x14ac:dyDescent="0.2">
      <c r="A13907" s="6" t="s">
        <v>212</v>
      </c>
      <c r="B13907" s="6" t="s">
        <v>190</v>
      </c>
      <c r="C13907" s="6" t="s">
        <v>166</v>
      </c>
      <c r="D13907">
        <v>6.657343</v>
      </c>
      <c r="E13907" s="6" t="s">
        <v>112</v>
      </c>
      <c r="F13907" s="6" t="s">
        <v>111</v>
      </c>
      <c r="G13907">
        <v>20260723</v>
      </c>
    </row>
    <row r="13908" spans="1:7" x14ac:dyDescent="0.2">
      <c r="A13908" s="6" t="s">
        <v>212</v>
      </c>
      <c r="B13908" s="6" t="s">
        <v>190</v>
      </c>
      <c r="C13908" s="6" t="s">
        <v>166</v>
      </c>
      <c r="D13908">
        <v>0</v>
      </c>
      <c r="E13908" s="6" t="s">
        <v>106</v>
      </c>
      <c r="F13908" s="6" t="s">
        <v>113</v>
      </c>
      <c r="G13908">
        <v>20260723</v>
      </c>
    </row>
    <row r="13909" spans="1:7" x14ac:dyDescent="0.2">
      <c r="A13909" s="6" t="s">
        <v>212</v>
      </c>
      <c r="B13909" s="6" t="s">
        <v>190</v>
      </c>
      <c r="C13909" s="6" t="s">
        <v>166</v>
      </c>
      <c r="D13909">
        <v>3.9240659999999998</v>
      </c>
      <c r="E13909" s="6" t="s">
        <v>108</v>
      </c>
      <c r="F13909" s="6" t="s">
        <v>114</v>
      </c>
      <c r="G13909">
        <v>20260723</v>
      </c>
    </row>
    <row r="13910" spans="1:7" x14ac:dyDescent="0.2">
      <c r="A13910" s="6" t="s">
        <v>212</v>
      </c>
      <c r="B13910" s="6" t="s">
        <v>190</v>
      </c>
      <c r="C13910" s="6" t="s">
        <v>166</v>
      </c>
      <c r="D13910">
        <v>2.7332770000000002</v>
      </c>
      <c r="E13910" s="6" t="s">
        <v>110</v>
      </c>
      <c r="F13910" s="6" t="s">
        <v>115</v>
      </c>
      <c r="G13910">
        <v>20260723</v>
      </c>
    </row>
    <row r="13911" spans="1:7" x14ac:dyDescent="0.2">
      <c r="A13911" s="6" t="s">
        <v>212</v>
      </c>
      <c r="B13911" s="6" t="s">
        <v>190</v>
      </c>
      <c r="C13911" s="6" t="s">
        <v>166</v>
      </c>
      <c r="D13911">
        <v>335.38063399999999</v>
      </c>
      <c r="E13911" s="6" t="s">
        <v>117</v>
      </c>
      <c r="F13911" s="6" t="s">
        <v>116</v>
      </c>
      <c r="G13911">
        <v>20260723</v>
      </c>
    </row>
    <row r="13912" spans="1:7" x14ac:dyDescent="0.2">
      <c r="A13912" s="6" t="s">
        <v>212</v>
      </c>
      <c r="B13912" s="6" t="s">
        <v>190</v>
      </c>
      <c r="C13912" s="6" t="s">
        <v>166</v>
      </c>
      <c r="D13912">
        <v>-6.8831100000000003</v>
      </c>
      <c r="E13912" s="6" t="s">
        <v>119</v>
      </c>
      <c r="F13912" s="6" t="s">
        <v>118</v>
      </c>
      <c r="G13912">
        <v>20260723</v>
      </c>
    </row>
    <row r="13913" spans="1:7" x14ac:dyDescent="0.2">
      <c r="A13913" s="6" t="s">
        <v>212</v>
      </c>
      <c r="B13913" s="6" t="s">
        <v>190</v>
      </c>
      <c r="C13913" s="6" t="s">
        <v>166</v>
      </c>
      <c r="D13913">
        <v>0</v>
      </c>
      <c r="E13913" s="6" t="s">
        <v>106</v>
      </c>
      <c r="F13913" s="6" t="s">
        <v>120</v>
      </c>
      <c r="G13913">
        <v>20260723</v>
      </c>
    </row>
    <row r="13914" spans="1:7" x14ac:dyDescent="0.2">
      <c r="A13914" s="6" t="s">
        <v>212</v>
      </c>
      <c r="B13914" s="6" t="s">
        <v>190</v>
      </c>
      <c r="C13914" s="6" t="s">
        <v>166</v>
      </c>
      <c r="D13914">
        <v>-7.899203</v>
      </c>
      <c r="E13914" s="6" t="s">
        <v>108</v>
      </c>
      <c r="F13914" s="6" t="s">
        <v>121</v>
      </c>
      <c r="G13914">
        <v>20260723</v>
      </c>
    </row>
    <row r="13915" spans="1:7" x14ac:dyDescent="0.2">
      <c r="A13915" s="6" t="s">
        <v>212</v>
      </c>
      <c r="B13915" s="6" t="s">
        <v>190</v>
      </c>
      <c r="C13915" s="6" t="s">
        <v>166</v>
      </c>
      <c r="D13915">
        <v>1.0160929999999999</v>
      </c>
      <c r="E13915" s="6" t="s">
        <v>110</v>
      </c>
      <c r="F13915" s="6" t="s">
        <v>122</v>
      </c>
      <c r="G13915">
        <v>20260723</v>
      </c>
    </row>
    <row r="13916" spans="1:7" x14ac:dyDescent="0.2">
      <c r="A13916" s="6" t="s">
        <v>212</v>
      </c>
      <c r="B13916" s="6" t="s">
        <v>190</v>
      </c>
      <c r="C13916" s="6" t="s">
        <v>166</v>
      </c>
      <c r="D13916">
        <v>342.26374399999997</v>
      </c>
      <c r="E13916" s="6" t="s">
        <v>169</v>
      </c>
      <c r="F13916" s="6" t="s">
        <v>123</v>
      </c>
      <c r="G13916">
        <v>20260723</v>
      </c>
    </row>
    <row r="13917" spans="1:7" x14ac:dyDescent="0.2">
      <c r="A13917" s="6" t="s">
        <v>212</v>
      </c>
      <c r="B13917" s="6" t="s">
        <v>190</v>
      </c>
      <c r="C13917" s="6" t="s">
        <v>166</v>
      </c>
      <c r="D13917">
        <v>0</v>
      </c>
      <c r="E13917" s="6" t="s">
        <v>106</v>
      </c>
      <c r="F13917" s="6" t="s">
        <v>124</v>
      </c>
      <c r="G13917">
        <v>20260723</v>
      </c>
    </row>
    <row r="13918" spans="1:7" x14ac:dyDescent="0.2">
      <c r="A13918" s="6" t="s">
        <v>212</v>
      </c>
      <c r="B13918" s="6" t="s">
        <v>190</v>
      </c>
      <c r="C13918" s="6" t="s">
        <v>166</v>
      </c>
      <c r="D13918">
        <v>329.82231400000001</v>
      </c>
      <c r="E13918" s="6" t="s">
        <v>108</v>
      </c>
      <c r="F13918" s="6" t="s">
        <v>125</v>
      </c>
      <c r="G13918">
        <v>20260723</v>
      </c>
    </row>
    <row r="13919" spans="1:7" x14ac:dyDescent="0.2">
      <c r="A13919" s="6" t="s">
        <v>212</v>
      </c>
      <c r="B13919" s="6" t="s">
        <v>190</v>
      </c>
      <c r="C13919" s="6" t="s">
        <v>166</v>
      </c>
      <c r="D13919">
        <v>12.44143</v>
      </c>
      <c r="E13919" s="6" t="s">
        <v>110</v>
      </c>
      <c r="F13919" s="6" t="s">
        <v>126</v>
      </c>
      <c r="G13919">
        <v>20260723</v>
      </c>
    </row>
    <row r="13920" spans="1:7" x14ac:dyDescent="0.2">
      <c r="A13920" s="6" t="s">
        <v>212</v>
      </c>
      <c r="B13920" s="6" t="s">
        <v>190</v>
      </c>
      <c r="C13920" s="6" t="s">
        <v>166</v>
      </c>
      <c r="D13920">
        <v>413.16467699999998</v>
      </c>
      <c r="E13920" s="6" t="s">
        <v>170</v>
      </c>
      <c r="F13920" s="6" t="s">
        <v>127</v>
      </c>
      <c r="G13920">
        <v>20260723</v>
      </c>
    </row>
    <row r="13921" spans="1:7" x14ac:dyDescent="0.2">
      <c r="A13921" s="6" t="s">
        <v>212</v>
      </c>
      <c r="B13921" s="6" t="s">
        <v>190</v>
      </c>
      <c r="C13921" s="6" t="s">
        <v>166</v>
      </c>
      <c r="D13921">
        <v>0</v>
      </c>
      <c r="E13921" s="6" t="s">
        <v>106</v>
      </c>
      <c r="F13921" s="6" t="s">
        <v>128</v>
      </c>
      <c r="G13921">
        <v>20260723</v>
      </c>
    </row>
    <row r="13922" spans="1:7" x14ac:dyDescent="0.2">
      <c r="A13922" s="6" t="s">
        <v>212</v>
      </c>
      <c r="B13922" s="6" t="s">
        <v>190</v>
      </c>
      <c r="C13922" s="6" t="s">
        <v>166</v>
      </c>
      <c r="D13922">
        <v>407.98818</v>
      </c>
      <c r="E13922" s="6" t="s">
        <v>108</v>
      </c>
      <c r="F13922" s="6" t="s">
        <v>129</v>
      </c>
      <c r="G13922">
        <v>20260723</v>
      </c>
    </row>
    <row r="13923" spans="1:7" x14ac:dyDescent="0.2">
      <c r="A13923" s="6" t="s">
        <v>212</v>
      </c>
      <c r="B13923" s="6" t="s">
        <v>190</v>
      </c>
      <c r="C13923" s="6" t="s">
        <v>166</v>
      </c>
      <c r="D13923">
        <v>5.1764979999999996</v>
      </c>
      <c r="E13923" s="6" t="s">
        <v>110</v>
      </c>
      <c r="F13923" s="6" t="s">
        <v>130</v>
      </c>
      <c r="G13923">
        <v>20260723</v>
      </c>
    </row>
    <row r="13924" spans="1:7" x14ac:dyDescent="0.2">
      <c r="A13924" s="6" t="s">
        <v>212</v>
      </c>
      <c r="B13924" s="6" t="s">
        <v>190</v>
      </c>
      <c r="C13924" s="6" t="s">
        <v>166</v>
      </c>
      <c r="E13924" s="6" t="s">
        <v>132</v>
      </c>
      <c r="F13924" s="6" t="s">
        <v>131</v>
      </c>
      <c r="G13924">
        <v>20260723</v>
      </c>
    </row>
    <row r="13925" spans="1:7" x14ac:dyDescent="0.2">
      <c r="A13925" s="6" t="s">
        <v>212</v>
      </c>
      <c r="B13925" s="6" t="s">
        <v>190</v>
      </c>
      <c r="C13925" s="6" t="s">
        <v>166</v>
      </c>
      <c r="D13925">
        <v>0</v>
      </c>
      <c r="E13925" s="6" t="s">
        <v>134</v>
      </c>
      <c r="F13925" s="6" t="s">
        <v>133</v>
      </c>
      <c r="G13925">
        <v>20260723</v>
      </c>
    </row>
    <row r="13926" spans="1:7" x14ac:dyDescent="0.2">
      <c r="A13926" s="6" t="s">
        <v>212</v>
      </c>
      <c r="B13926" s="6" t="s">
        <v>190</v>
      </c>
      <c r="C13926" s="6" t="s">
        <v>166</v>
      </c>
      <c r="D13926">
        <v>3.7550629999999998</v>
      </c>
      <c r="E13926" s="6" t="s">
        <v>136</v>
      </c>
      <c r="F13926" s="6" t="s">
        <v>135</v>
      </c>
      <c r="G13926">
        <v>20260723</v>
      </c>
    </row>
    <row r="13927" spans="1:7" x14ac:dyDescent="0.2">
      <c r="A13927" s="6" t="s">
        <v>212</v>
      </c>
      <c r="B13927" s="6" t="s">
        <v>190</v>
      </c>
      <c r="C13927" s="6" t="s">
        <v>166</v>
      </c>
      <c r="D13927">
        <v>0</v>
      </c>
      <c r="E13927" s="6" t="s">
        <v>138</v>
      </c>
      <c r="F13927" s="6" t="s">
        <v>137</v>
      </c>
      <c r="G13927">
        <v>20260723</v>
      </c>
    </row>
    <row r="13928" spans="1:7" x14ac:dyDescent="0.2">
      <c r="A13928" s="6" t="s">
        <v>212</v>
      </c>
      <c r="B13928" s="6" t="s">
        <v>190</v>
      </c>
      <c r="C13928" s="6" t="s">
        <v>166</v>
      </c>
      <c r="D13928">
        <v>28.913653</v>
      </c>
      <c r="E13928" s="6" t="s">
        <v>140</v>
      </c>
      <c r="F13928" s="6" t="s">
        <v>139</v>
      </c>
      <c r="G13928">
        <v>20260723</v>
      </c>
    </row>
    <row r="13929" spans="1:7" x14ac:dyDescent="0.2">
      <c r="A13929" s="6" t="s">
        <v>212</v>
      </c>
      <c r="B13929" s="6" t="s">
        <v>190</v>
      </c>
      <c r="C13929" s="6" t="s">
        <v>166</v>
      </c>
      <c r="D13929">
        <v>0.96215200000000001</v>
      </c>
      <c r="E13929" s="6" t="s">
        <v>142</v>
      </c>
      <c r="F13929" s="6" t="s">
        <v>141</v>
      </c>
      <c r="G13929">
        <v>20260723</v>
      </c>
    </row>
    <row r="13930" spans="1:7" x14ac:dyDescent="0.2">
      <c r="A13930" s="6" t="s">
        <v>212</v>
      </c>
      <c r="B13930" s="6" t="s">
        <v>190</v>
      </c>
      <c r="C13930" s="6" t="s">
        <v>166</v>
      </c>
      <c r="D13930">
        <v>1.3553000000000001E-2</v>
      </c>
      <c r="E13930" s="6" t="s">
        <v>52</v>
      </c>
      <c r="F13930" s="6" t="s">
        <v>143</v>
      </c>
      <c r="G13930">
        <v>20260723</v>
      </c>
    </row>
    <row r="13931" spans="1:7" x14ac:dyDescent="0.2">
      <c r="A13931" s="6" t="s">
        <v>212</v>
      </c>
      <c r="B13931" s="6" t="s">
        <v>190</v>
      </c>
      <c r="C13931" s="6" t="s">
        <v>166</v>
      </c>
      <c r="D13931">
        <v>1.4587859999999999</v>
      </c>
      <c r="E13931" s="6" t="s">
        <v>145</v>
      </c>
      <c r="F13931" s="6" t="s">
        <v>144</v>
      </c>
      <c r="G13931">
        <v>20260723</v>
      </c>
    </row>
    <row r="13932" spans="1:7" x14ac:dyDescent="0.2">
      <c r="A13932" s="6" t="s">
        <v>212</v>
      </c>
      <c r="B13932" s="6" t="s">
        <v>190</v>
      </c>
      <c r="C13932" s="6" t="s">
        <v>166</v>
      </c>
      <c r="D13932">
        <v>6.0669300000000002</v>
      </c>
      <c r="E13932" s="6" t="s">
        <v>147</v>
      </c>
      <c r="F13932" s="6" t="s">
        <v>146</v>
      </c>
      <c r="G13932">
        <v>20260723</v>
      </c>
    </row>
    <row r="13933" spans="1:7" x14ac:dyDescent="0.2">
      <c r="A13933" s="6" t="s">
        <v>212</v>
      </c>
      <c r="B13933" s="6" t="s">
        <v>190</v>
      </c>
      <c r="C13933" s="6" t="s">
        <v>166</v>
      </c>
      <c r="D13933">
        <v>29.216650000000001</v>
      </c>
      <c r="E13933" s="6" t="s">
        <v>149</v>
      </c>
      <c r="F13933" s="6" t="s">
        <v>148</v>
      </c>
      <c r="G13933">
        <v>20260723</v>
      </c>
    </row>
    <row r="13934" spans="1:7" x14ac:dyDescent="0.2">
      <c r="A13934" s="6" t="s">
        <v>212</v>
      </c>
      <c r="B13934" s="6" t="s">
        <v>190</v>
      </c>
      <c r="C13934" s="6" t="s">
        <v>166</v>
      </c>
      <c r="D13934">
        <v>7.5809490000000004</v>
      </c>
      <c r="E13934" s="6" t="s">
        <v>151</v>
      </c>
      <c r="F13934" s="6" t="s">
        <v>150</v>
      </c>
      <c r="G13934">
        <v>20260723</v>
      </c>
    </row>
    <row r="13935" spans="1:7" x14ac:dyDescent="0.2">
      <c r="A13935" s="6" t="s">
        <v>212</v>
      </c>
      <c r="B13935" s="6" t="s">
        <v>190</v>
      </c>
      <c r="C13935" s="6" t="s">
        <v>166</v>
      </c>
      <c r="D13935">
        <v>12.486015999999999</v>
      </c>
      <c r="E13935" s="6" t="s">
        <v>153</v>
      </c>
      <c r="F13935" s="6" t="s">
        <v>152</v>
      </c>
      <c r="G13935">
        <v>20260723</v>
      </c>
    </row>
    <row r="13936" spans="1:7" x14ac:dyDescent="0.2">
      <c r="A13936" s="6" t="s">
        <v>212</v>
      </c>
      <c r="B13936" s="6" t="s">
        <v>190</v>
      </c>
      <c r="C13936" s="6" t="s">
        <v>166</v>
      </c>
      <c r="D13936">
        <v>7.2845740000000001</v>
      </c>
      <c r="E13936" s="6" t="s">
        <v>155</v>
      </c>
      <c r="F13936" s="6" t="s">
        <v>154</v>
      </c>
      <c r="G13936">
        <v>20260723</v>
      </c>
    </row>
    <row r="13937" spans="1:7" x14ac:dyDescent="0.2">
      <c r="A13937" s="6" t="s">
        <v>212</v>
      </c>
      <c r="B13937" s="6" t="s">
        <v>190</v>
      </c>
      <c r="C13937" s="6" t="s">
        <v>166</v>
      </c>
      <c r="D13937">
        <v>0</v>
      </c>
      <c r="E13937" s="6" t="s">
        <v>157</v>
      </c>
      <c r="F13937" s="6" t="s">
        <v>156</v>
      </c>
      <c r="G13937">
        <v>20260723</v>
      </c>
    </row>
    <row r="13938" spans="1:7" x14ac:dyDescent="0.2">
      <c r="A13938" s="6" t="s">
        <v>212</v>
      </c>
      <c r="B13938" s="6" t="s">
        <v>190</v>
      </c>
      <c r="C13938" s="6" t="s">
        <v>166</v>
      </c>
      <c r="D13938">
        <v>7.2845740000000001</v>
      </c>
      <c r="E13938" s="6" t="s">
        <v>159</v>
      </c>
      <c r="F13938" s="6" t="s">
        <v>158</v>
      </c>
      <c r="G13938">
        <v>20260723</v>
      </c>
    </row>
    <row r="13939" spans="1:7" x14ac:dyDescent="0.2">
      <c r="A13939" s="6" t="s">
        <v>212</v>
      </c>
      <c r="B13939" s="6" t="s">
        <v>190</v>
      </c>
      <c r="C13939" s="6" t="s">
        <v>166</v>
      </c>
      <c r="D13939">
        <v>3.927813</v>
      </c>
      <c r="E13939" s="6" t="s">
        <v>161</v>
      </c>
      <c r="F13939" s="6" t="s">
        <v>160</v>
      </c>
      <c r="G13939">
        <v>20260723</v>
      </c>
    </row>
    <row r="13940" spans="1:7" x14ac:dyDescent="0.2">
      <c r="A13940" s="6" t="s">
        <v>212</v>
      </c>
      <c r="B13940" s="6" t="s">
        <v>190</v>
      </c>
      <c r="C13940" s="6" t="s">
        <v>166</v>
      </c>
      <c r="D13940">
        <v>1157.6105480000001</v>
      </c>
      <c r="E13940" s="6" t="s">
        <v>163</v>
      </c>
      <c r="F13940" s="6" t="s">
        <v>162</v>
      </c>
      <c r="G13940">
        <v>20260723</v>
      </c>
    </row>
    <row r="13941" spans="1:7" x14ac:dyDescent="0.2">
      <c r="A13941" s="6" t="s">
        <v>212</v>
      </c>
      <c r="B13941" s="6" t="s">
        <v>190</v>
      </c>
      <c r="C13941" s="6" t="s">
        <v>166</v>
      </c>
      <c r="D13941">
        <v>320.07233400000001</v>
      </c>
      <c r="E13941" s="6" t="s">
        <v>165</v>
      </c>
      <c r="F13941" s="6" t="s">
        <v>164</v>
      </c>
      <c r="G13941">
        <v>20260723</v>
      </c>
    </row>
    <row r="13942" spans="1:7" x14ac:dyDescent="0.2">
      <c r="A13942" s="6" t="s">
        <v>212</v>
      </c>
      <c r="B13942" s="6" t="s">
        <v>191</v>
      </c>
      <c r="C13942" s="6" t="s">
        <v>166</v>
      </c>
      <c r="E13942" s="6" t="s">
        <v>12</v>
      </c>
      <c r="F13942" s="6" t="s">
        <v>11</v>
      </c>
      <c r="G13942">
        <v>20260723</v>
      </c>
    </row>
    <row r="13943" spans="1:7" x14ac:dyDescent="0.2">
      <c r="A13943" s="6" t="s">
        <v>212</v>
      </c>
      <c r="B13943" s="6" t="s">
        <v>191</v>
      </c>
      <c r="C13943" s="6" t="s">
        <v>166</v>
      </c>
      <c r="E13943" s="6" t="s">
        <v>16</v>
      </c>
      <c r="F13943" s="6" t="s">
        <v>15</v>
      </c>
      <c r="G13943">
        <v>20260723</v>
      </c>
    </row>
    <row r="13944" spans="1:7" x14ac:dyDescent="0.2">
      <c r="A13944" s="6" t="s">
        <v>212</v>
      </c>
      <c r="B13944" s="6" t="s">
        <v>191</v>
      </c>
      <c r="C13944" s="6" t="s">
        <v>166</v>
      </c>
      <c r="E13944" s="6" t="s">
        <v>18</v>
      </c>
      <c r="F13944" s="6" t="s">
        <v>17</v>
      </c>
      <c r="G13944">
        <v>20260723</v>
      </c>
    </row>
    <row r="13945" spans="1:7" x14ac:dyDescent="0.2">
      <c r="A13945" s="6" t="s">
        <v>212</v>
      </c>
      <c r="B13945" s="6" t="s">
        <v>191</v>
      </c>
      <c r="C13945" s="6" t="s">
        <v>166</v>
      </c>
      <c r="D13945">
        <v>0</v>
      </c>
      <c r="E13945" s="6" t="s">
        <v>20</v>
      </c>
      <c r="F13945" s="6" t="s">
        <v>19</v>
      </c>
      <c r="G13945">
        <v>20260723</v>
      </c>
    </row>
    <row r="13946" spans="1:7" x14ac:dyDescent="0.2">
      <c r="A13946" s="6" t="s">
        <v>212</v>
      </c>
      <c r="B13946" s="6" t="s">
        <v>191</v>
      </c>
      <c r="C13946" s="6" t="s">
        <v>166</v>
      </c>
      <c r="D13946">
        <v>1.400431</v>
      </c>
      <c r="E13946" s="6" t="s">
        <v>22</v>
      </c>
      <c r="F13946" s="6" t="s">
        <v>21</v>
      </c>
      <c r="G13946">
        <v>20260723</v>
      </c>
    </row>
    <row r="13947" spans="1:7" x14ac:dyDescent="0.2">
      <c r="A13947" s="6" t="s">
        <v>212</v>
      </c>
      <c r="B13947" s="6" t="s">
        <v>191</v>
      </c>
      <c r="C13947" s="6" t="s">
        <v>166</v>
      </c>
      <c r="D13947">
        <v>0</v>
      </c>
      <c r="E13947" s="6" t="s">
        <v>24</v>
      </c>
      <c r="F13947" s="6" t="s">
        <v>23</v>
      </c>
      <c r="G13947">
        <v>20260723</v>
      </c>
    </row>
    <row r="13948" spans="1:7" x14ac:dyDescent="0.2">
      <c r="A13948" s="6" t="s">
        <v>212</v>
      </c>
      <c r="B13948" s="6" t="s">
        <v>191</v>
      </c>
      <c r="C13948" s="6" t="s">
        <v>166</v>
      </c>
      <c r="D13948">
        <v>17.417186000000001</v>
      </c>
      <c r="E13948" s="6" t="s">
        <v>26</v>
      </c>
      <c r="F13948" s="6" t="s">
        <v>25</v>
      </c>
      <c r="G13948">
        <v>20260723</v>
      </c>
    </row>
    <row r="13949" spans="1:7" x14ac:dyDescent="0.2">
      <c r="A13949" s="6" t="s">
        <v>212</v>
      </c>
      <c r="B13949" s="6" t="s">
        <v>191</v>
      </c>
      <c r="C13949" s="6" t="s">
        <v>166</v>
      </c>
      <c r="D13949">
        <v>776.92733699999997</v>
      </c>
      <c r="E13949" s="6" t="s">
        <v>28</v>
      </c>
      <c r="F13949" s="6" t="s">
        <v>27</v>
      </c>
      <c r="G13949">
        <v>20260723</v>
      </c>
    </row>
    <row r="13950" spans="1:7" x14ac:dyDescent="0.2">
      <c r="A13950" s="6" t="s">
        <v>212</v>
      </c>
      <c r="B13950" s="6" t="s">
        <v>191</v>
      </c>
      <c r="C13950" s="6" t="s">
        <v>166</v>
      </c>
      <c r="D13950">
        <v>7.2930390000000003</v>
      </c>
      <c r="E13950" s="6" t="s">
        <v>30</v>
      </c>
      <c r="F13950" s="6" t="s">
        <v>29</v>
      </c>
      <c r="G13950">
        <v>20260723</v>
      </c>
    </row>
    <row r="13951" spans="1:7" x14ac:dyDescent="0.2">
      <c r="A13951" s="6" t="s">
        <v>212</v>
      </c>
      <c r="B13951" s="6" t="s">
        <v>191</v>
      </c>
      <c r="C13951" s="6" t="s">
        <v>166</v>
      </c>
      <c r="D13951">
        <v>23.854074000000001</v>
      </c>
      <c r="E13951" s="6" t="s">
        <v>32</v>
      </c>
      <c r="F13951" s="6" t="s">
        <v>31</v>
      </c>
      <c r="G13951">
        <v>20260723</v>
      </c>
    </row>
    <row r="13952" spans="1:7" x14ac:dyDescent="0.2">
      <c r="A13952" s="6" t="s">
        <v>212</v>
      </c>
      <c r="B13952" s="6" t="s">
        <v>191</v>
      </c>
      <c r="C13952" s="6" t="s">
        <v>166</v>
      </c>
      <c r="D13952">
        <v>1.5453509999999999</v>
      </c>
      <c r="E13952" s="6" t="s">
        <v>34</v>
      </c>
      <c r="F13952" s="6" t="s">
        <v>33</v>
      </c>
      <c r="G13952">
        <v>20260723</v>
      </c>
    </row>
    <row r="13953" spans="1:7" x14ac:dyDescent="0.2">
      <c r="A13953" s="6" t="s">
        <v>212</v>
      </c>
      <c r="B13953" s="6" t="s">
        <v>191</v>
      </c>
      <c r="C13953" s="6" t="s">
        <v>166</v>
      </c>
      <c r="D13953">
        <v>1.5453509999999999</v>
      </c>
      <c r="E13953" s="6" t="s">
        <v>36</v>
      </c>
      <c r="F13953" s="6" t="s">
        <v>35</v>
      </c>
      <c r="G13953">
        <v>20260723</v>
      </c>
    </row>
    <row r="13954" spans="1:7" x14ac:dyDescent="0.2">
      <c r="A13954" s="6" t="s">
        <v>212</v>
      </c>
      <c r="B13954" s="6" t="s">
        <v>191</v>
      </c>
      <c r="C13954" s="6" t="s">
        <v>166</v>
      </c>
      <c r="D13954">
        <v>0</v>
      </c>
      <c r="E13954" s="6" t="s">
        <v>38</v>
      </c>
      <c r="F13954" s="6" t="s">
        <v>37</v>
      </c>
      <c r="G13954">
        <v>20260723</v>
      </c>
    </row>
    <row r="13955" spans="1:7" x14ac:dyDescent="0.2">
      <c r="A13955" s="6" t="s">
        <v>212</v>
      </c>
      <c r="B13955" s="6" t="s">
        <v>191</v>
      </c>
      <c r="C13955" s="6" t="s">
        <v>166</v>
      </c>
      <c r="D13955">
        <v>555.968749</v>
      </c>
      <c r="E13955" s="6" t="s">
        <v>40</v>
      </c>
      <c r="F13955" s="6" t="s">
        <v>39</v>
      </c>
      <c r="G13955">
        <v>20260723</v>
      </c>
    </row>
    <row r="13956" spans="1:7" x14ac:dyDescent="0.2">
      <c r="A13956" s="6" t="s">
        <v>212</v>
      </c>
      <c r="B13956" s="6" t="s">
        <v>191</v>
      </c>
      <c r="C13956" s="6" t="s">
        <v>166</v>
      </c>
      <c r="D13956">
        <v>442.11216000000002</v>
      </c>
      <c r="E13956" s="6" t="s">
        <v>42</v>
      </c>
      <c r="F13956" s="6" t="s">
        <v>41</v>
      </c>
      <c r="G13956">
        <v>20260723</v>
      </c>
    </row>
    <row r="13957" spans="1:7" x14ac:dyDescent="0.2">
      <c r="A13957" s="6" t="s">
        <v>212</v>
      </c>
      <c r="B13957" s="6" t="s">
        <v>191</v>
      </c>
      <c r="C13957" s="6" t="s">
        <v>166</v>
      </c>
      <c r="D13957">
        <v>113.856588</v>
      </c>
      <c r="E13957" s="6" t="s">
        <v>44</v>
      </c>
      <c r="F13957" s="6" t="s">
        <v>43</v>
      </c>
      <c r="G13957">
        <v>20260723</v>
      </c>
    </row>
    <row r="13958" spans="1:7" x14ac:dyDescent="0.2">
      <c r="A13958" s="6" t="s">
        <v>212</v>
      </c>
      <c r="B13958" s="6" t="s">
        <v>191</v>
      </c>
      <c r="C13958" s="6" t="s">
        <v>166</v>
      </c>
      <c r="D13958">
        <v>0</v>
      </c>
      <c r="E13958" s="6" t="s">
        <v>46</v>
      </c>
      <c r="F13958" s="6" t="s">
        <v>45</v>
      </c>
      <c r="G13958">
        <v>20260723</v>
      </c>
    </row>
    <row r="13959" spans="1:7" x14ac:dyDescent="0.2">
      <c r="A13959" s="6" t="s">
        <v>212</v>
      </c>
      <c r="B13959" s="6" t="s">
        <v>191</v>
      </c>
      <c r="C13959" s="6" t="s">
        <v>166</v>
      </c>
      <c r="D13959">
        <v>0</v>
      </c>
      <c r="E13959" s="6" t="s">
        <v>48</v>
      </c>
      <c r="F13959" s="6" t="s">
        <v>47</v>
      </c>
      <c r="G13959">
        <v>20260723</v>
      </c>
    </row>
    <row r="13960" spans="1:7" x14ac:dyDescent="0.2">
      <c r="A13960" s="6" t="s">
        <v>212</v>
      </c>
      <c r="B13960" s="6" t="s">
        <v>191</v>
      </c>
      <c r="C13960" s="6" t="s">
        <v>166</v>
      </c>
      <c r="D13960">
        <v>175.85808</v>
      </c>
      <c r="E13960" s="6" t="s">
        <v>50</v>
      </c>
      <c r="F13960" s="6" t="s">
        <v>49</v>
      </c>
      <c r="G13960">
        <v>20260723</v>
      </c>
    </row>
    <row r="13961" spans="1:7" x14ac:dyDescent="0.2">
      <c r="A13961" s="6" t="s">
        <v>212</v>
      </c>
      <c r="B13961" s="6" t="s">
        <v>191</v>
      </c>
      <c r="C13961" s="6" t="s">
        <v>166</v>
      </c>
      <c r="D13961">
        <v>0</v>
      </c>
      <c r="E13961" s="6" t="s">
        <v>52</v>
      </c>
      <c r="F13961" s="6" t="s">
        <v>51</v>
      </c>
      <c r="G13961">
        <v>20260723</v>
      </c>
    </row>
    <row r="13962" spans="1:7" x14ac:dyDescent="0.2">
      <c r="A13962" s="6" t="s">
        <v>212</v>
      </c>
      <c r="B13962" s="6" t="s">
        <v>191</v>
      </c>
      <c r="C13962" s="6" t="s">
        <v>166</v>
      </c>
      <c r="D13962">
        <v>12.408044</v>
      </c>
      <c r="E13962" s="6" t="s">
        <v>54</v>
      </c>
      <c r="F13962" s="6" t="s">
        <v>53</v>
      </c>
      <c r="G13962">
        <v>20260723</v>
      </c>
    </row>
    <row r="13963" spans="1:7" x14ac:dyDescent="0.2">
      <c r="A13963" s="6" t="s">
        <v>212</v>
      </c>
      <c r="B13963" s="6" t="s">
        <v>191</v>
      </c>
      <c r="C13963" s="6" t="s">
        <v>166</v>
      </c>
      <c r="D13963">
        <v>0</v>
      </c>
      <c r="E13963" s="6" t="s">
        <v>56</v>
      </c>
      <c r="F13963" s="6" t="s">
        <v>55</v>
      </c>
      <c r="G13963">
        <v>20260723</v>
      </c>
    </row>
    <row r="13964" spans="1:7" x14ac:dyDescent="0.2">
      <c r="A13964" s="6" t="s">
        <v>212</v>
      </c>
      <c r="B13964" s="6" t="s">
        <v>191</v>
      </c>
      <c r="C13964" s="6" t="s">
        <v>166</v>
      </c>
      <c r="D13964">
        <v>498.613133</v>
      </c>
      <c r="E13964" s="6" t="s">
        <v>58</v>
      </c>
      <c r="F13964" s="6" t="s">
        <v>57</v>
      </c>
      <c r="G13964">
        <v>20260723</v>
      </c>
    </row>
    <row r="13965" spans="1:7" x14ac:dyDescent="0.2">
      <c r="A13965" s="6" t="s">
        <v>212</v>
      </c>
      <c r="B13965" s="6" t="s">
        <v>191</v>
      </c>
      <c r="C13965" s="6" t="s">
        <v>166</v>
      </c>
      <c r="D13965">
        <v>32.302475999999999</v>
      </c>
      <c r="E13965" s="6" t="s">
        <v>60</v>
      </c>
      <c r="F13965" s="6" t="s">
        <v>59</v>
      </c>
      <c r="G13965">
        <v>20260723</v>
      </c>
    </row>
    <row r="13966" spans="1:7" x14ac:dyDescent="0.2">
      <c r="A13966" s="6" t="s">
        <v>212</v>
      </c>
      <c r="B13966" s="6" t="s">
        <v>191</v>
      </c>
      <c r="C13966" s="6" t="s">
        <v>166</v>
      </c>
      <c r="D13966">
        <v>0</v>
      </c>
      <c r="E13966" s="6" t="s">
        <v>62</v>
      </c>
      <c r="F13966" s="6" t="s">
        <v>61</v>
      </c>
      <c r="G13966">
        <v>20260723</v>
      </c>
    </row>
    <row r="13967" spans="1:7" x14ac:dyDescent="0.2">
      <c r="A13967" s="6" t="s">
        <v>212</v>
      </c>
      <c r="B13967" s="6" t="s">
        <v>191</v>
      </c>
      <c r="C13967" s="6" t="s">
        <v>166</v>
      </c>
      <c r="D13967">
        <v>1.6289000000000001E-2</v>
      </c>
      <c r="E13967" s="6" t="s">
        <v>64</v>
      </c>
      <c r="F13967" s="6" t="s">
        <v>63</v>
      </c>
      <c r="G13967">
        <v>20260723</v>
      </c>
    </row>
    <row r="13968" spans="1:7" x14ac:dyDescent="0.2">
      <c r="A13968" s="6" t="s">
        <v>212</v>
      </c>
      <c r="B13968" s="6" t="s">
        <v>191</v>
      </c>
      <c r="C13968" s="6" t="s">
        <v>166</v>
      </c>
      <c r="D13968">
        <v>32.286186999999998</v>
      </c>
      <c r="E13968" s="6" t="s">
        <v>66</v>
      </c>
      <c r="F13968" s="6" t="s">
        <v>65</v>
      </c>
      <c r="G13968">
        <v>20260723</v>
      </c>
    </row>
    <row r="13969" spans="1:7" x14ac:dyDescent="0.2">
      <c r="A13969" s="6" t="s">
        <v>212</v>
      </c>
      <c r="B13969" s="6" t="s">
        <v>191</v>
      </c>
      <c r="C13969" s="6" t="s">
        <v>166</v>
      </c>
      <c r="D13969">
        <v>69.660036000000005</v>
      </c>
      <c r="E13969" s="6" t="s">
        <v>68</v>
      </c>
      <c r="F13969" s="6" t="s">
        <v>67</v>
      </c>
      <c r="G13969">
        <v>20260723</v>
      </c>
    </row>
    <row r="13970" spans="1:7" x14ac:dyDescent="0.2">
      <c r="A13970" s="6" t="s">
        <v>212</v>
      </c>
      <c r="B13970" s="6" t="s">
        <v>191</v>
      </c>
      <c r="C13970" s="6" t="s">
        <v>166</v>
      </c>
      <c r="D13970">
        <v>52.725780999999998</v>
      </c>
      <c r="E13970" s="6" t="s">
        <v>70</v>
      </c>
      <c r="F13970" s="6" t="s">
        <v>69</v>
      </c>
      <c r="G13970">
        <v>20260723</v>
      </c>
    </row>
    <row r="13971" spans="1:7" x14ac:dyDescent="0.2">
      <c r="A13971" s="6" t="s">
        <v>212</v>
      </c>
      <c r="B13971" s="6" t="s">
        <v>191</v>
      </c>
      <c r="C13971" s="6" t="s">
        <v>166</v>
      </c>
      <c r="D13971">
        <v>52.816777999999999</v>
      </c>
      <c r="E13971" s="6" t="s">
        <v>72</v>
      </c>
      <c r="F13971" s="6" t="s">
        <v>71</v>
      </c>
      <c r="G13971">
        <v>20260723</v>
      </c>
    </row>
    <row r="13972" spans="1:7" x14ac:dyDescent="0.2">
      <c r="A13972" s="6" t="s">
        <v>212</v>
      </c>
      <c r="B13972" s="6" t="s">
        <v>191</v>
      </c>
      <c r="C13972" s="6" t="s">
        <v>166</v>
      </c>
      <c r="D13972">
        <v>-9.0996999999999995E-2</v>
      </c>
      <c r="E13972" s="6" t="s">
        <v>74</v>
      </c>
      <c r="F13972" s="6" t="s">
        <v>73</v>
      </c>
      <c r="G13972">
        <v>20260723</v>
      </c>
    </row>
    <row r="13973" spans="1:7" x14ac:dyDescent="0.2">
      <c r="A13973" s="6" t="s">
        <v>212</v>
      </c>
      <c r="B13973" s="6" t="s">
        <v>191</v>
      </c>
      <c r="C13973" s="6" t="s">
        <v>166</v>
      </c>
      <c r="D13973">
        <v>18.705828</v>
      </c>
      <c r="E13973" s="6" t="s">
        <v>76</v>
      </c>
      <c r="F13973" s="6" t="s">
        <v>75</v>
      </c>
      <c r="G13973">
        <v>20260723</v>
      </c>
    </row>
    <row r="13974" spans="1:7" x14ac:dyDescent="0.2">
      <c r="A13974" s="6" t="s">
        <v>212</v>
      </c>
      <c r="B13974" s="6" t="s">
        <v>191</v>
      </c>
      <c r="C13974" s="6" t="s">
        <v>166</v>
      </c>
      <c r="D13974">
        <v>-1.450415</v>
      </c>
      <c r="E13974" s="6" t="s">
        <v>78</v>
      </c>
      <c r="F13974" s="6" t="s">
        <v>77</v>
      </c>
      <c r="G13974">
        <v>20260723</v>
      </c>
    </row>
    <row r="13975" spans="1:7" x14ac:dyDescent="0.2">
      <c r="A13975" s="6" t="s">
        <v>212</v>
      </c>
      <c r="B13975" s="6" t="s">
        <v>191</v>
      </c>
      <c r="C13975" s="6" t="s">
        <v>166</v>
      </c>
      <c r="D13975">
        <v>20.156243</v>
      </c>
      <c r="E13975" s="6" t="s">
        <v>80</v>
      </c>
      <c r="F13975" s="6" t="s">
        <v>79</v>
      </c>
      <c r="G13975">
        <v>20260723</v>
      </c>
    </row>
    <row r="13976" spans="1:7" x14ac:dyDescent="0.2">
      <c r="A13976" s="6" t="s">
        <v>212</v>
      </c>
      <c r="B13976" s="6" t="s">
        <v>191</v>
      </c>
      <c r="C13976" s="6" t="s">
        <v>166</v>
      </c>
      <c r="D13976">
        <v>-1.7715730000000001</v>
      </c>
      <c r="E13976" s="6" t="s">
        <v>82</v>
      </c>
      <c r="F13976" s="6" t="s">
        <v>81</v>
      </c>
      <c r="G13976">
        <v>20260723</v>
      </c>
    </row>
    <row r="13977" spans="1:7" x14ac:dyDescent="0.2">
      <c r="A13977" s="6" t="s">
        <v>212</v>
      </c>
      <c r="B13977" s="6" t="s">
        <v>191</v>
      </c>
      <c r="C13977" s="6" t="s">
        <v>166</v>
      </c>
      <c r="D13977">
        <v>0</v>
      </c>
      <c r="E13977" s="6" t="s">
        <v>84</v>
      </c>
      <c r="F13977" s="6" t="s">
        <v>83</v>
      </c>
      <c r="G13977">
        <v>20260723</v>
      </c>
    </row>
    <row r="13978" spans="1:7" x14ac:dyDescent="0.2">
      <c r="A13978" s="6" t="s">
        <v>212</v>
      </c>
      <c r="B13978" s="6" t="s">
        <v>191</v>
      </c>
      <c r="C13978" s="6" t="s">
        <v>166</v>
      </c>
      <c r="D13978">
        <v>5.2860490000000002</v>
      </c>
      <c r="E13978" s="6" t="s">
        <v>86</v>
      </c>
      <c r="F13978" s="6" t="s">
        <v>85</v>
      </c>
      <c r="G13978">
        <v>20260723</v>
      </c>
    </row>
    <row r="13979" spans="1:7" x14ac:dyDescent="0.2">
      <c r="A13979" s="6" t="s">
        <v>212</v>
      </c>
      <c r="B13979" s="6" t="s">
        <v>191</v>
      </c>
      <c r="C13979" s="6" t="s">
        <v>166</v>
      </c>
      <c r="D13979">
        <v>7.4867819999999998</v>
      </c>
      <c r="E13979" s="6" t="s">
        <v>88</v>
      </c>
      <c r="F13979" s="6" t="s">
        <v>87</v>
      </c>
      <c r="G13979">
        <v>20260723</v>
      </c>
    </row>
    <row r="13980" spans="1:7" x14ac:dyDescent="0.2">
      <c r="A13980" s="6" t="s">
        <v>212</v>
      </c>
      <c r="B13980" s="6" t="s">
        <v>191</v>
      </c>
      <c r="C13980" s="6" t="s">
        <v>166</v>
      </c>
      <c r="D13980">
        <v>5.9488649999999996</v>
      </c>
      <c r="E13980" s="6" t="s">
        <v>90</v>
      </c>
      <c r="F13980" s="6" t="s">
        <v>89</v>
      </c>
      <c r="G13980">
        <v>20260723</v>
      </c>
    </row>
    <row r="13981" spans="1:7" x14ac:dyDescent="0.2">
      <c r="A13981" s="6" t="s">
        <v>212</v>
      </c>
      <c r="B13981" s="6" t="s">
        <v>191</v>
      </c>
      <c r="C13981" s="6" t="s">
        <v>166</v>
      </c>
      <c r="D13981">
        <v>0</v>
      </c>
      <c r="E13981" s="6" t="s">
        <v>92</v>
      </c>
      <c r="F13981" s="6" t="s">
        <v>91</v>
      </c>
      <c r="G13981">
        <v>20260723</v>
      </c>
    </row>
    <row r="13982" spans="1:7" x14ac:dyDescent="0.2">
      <c r="A13982" s="6" t="s">
        <v>212</v>
      </c>
      <c r="B13982" s="6" t="s">
        <v>191</v>
      </c>
      <c r="C13982" s="6" t="s">
        <v>166</v>
      </c>
      <c r="D13982">
        <v>0</v>
      </c>
      <c r="E13982" s="6" t="s">
        <v>94</v>
      </c>
      <c r="F13982" s="6" t="s">
        <v>93</v>
      </c>
      <c r="G13982">
        <v>20260723</v>
      </c>
    </row>
    <row r="13983" spans="1:7" x14ac:dyDescent="0.2">
      <c r="A13983" s="6" t="s">
        <v>212</v>
      </c>
      <c r="B13983" s="6" t="s">
        <v>191</v>
      </c>
      <c r="C13983" s="6" t="s">
        <v>166</v>
      </c>
      <c r="D13983">
        <v>98.969678999999999</v>
      </c>
      <c r="E13983" s="6" t="s">
        <v>96</v>
      </c>
      <c r="F13983" s="6" t="s">
        <v>95</v>
      </c>
      <c r="G13983">
        <v>20260723</v>
      </c>
    </row>
    <row r="13984" spans="1:7" x14ac:dyDescent="0.2">
      <c r="A13984" s="6" t="s">
        <v>212</v>
      </c>
      <c r="B13984" s="6" t="s">
        <v>191</v>
      </c>
      <c r="C13984" s="6" t="s">
        <v>166</v>
      </c>
      <c r="D13984">
        <v>1.7507999999999999</v>
      </c>
      <c r="E13984" s="6" t="s">
        <v>98</v>
      </c>
      <c r="F13984" s="6" t="s">
        <v>97</v>
      </c>
      <c r="G13984">
        <v>20260723</v>
      </c>
    </row>
    <row r="13985" spans="1:7" x14ac:dyDescent="0.2">
      <c r="A13985" s="6" t="s">
        <v>212</v>
      </c>
      <c r="B13985" s="6" t="s">
        <v>191</v>
      </c>
      <c r="C13985" s="6" t="s">
        <v>166</v>
      </c>
      <c r="D13985">
        <v>1515.762774</v>
      </c>
      <c r="E13985" s="6" t="s">
        <v>100</v>
      </c>
      <c r="F13985" s="6" t="s">
        <v>99</v>
      </c>
      <c r="G13985">
        <v>20260723</v>
      </c>
    </row>
    <row r="13986" spans="1:7" x14ac:dyDescent="0.2">
      <c r="A13986" s="6" t="s">
        <v>212</v>
      </c>
      <c r="B13986" s="6" t="s">
        <v>191</v>
      </c>
      <c r="C13986" s="6" t="s">
        <v>166</v>
      </c>
      <c r="E13986" s="6" t="s">
        <v>102</v>
      </c>
      <c r="F13986" s="6" t="s">
        <v>101</v>
      </c>
      <c r="G13986">
        <v>20260723</v>
      </c>
    </row>
    <row r="13987" spans="1:7" x14ac:dyDescent="0.2">
      <c r="A13987" s="6" t="s">
        <v>212</v>
      </c>
      <c r="B13987" s="6" t="s">
        <v>191</v>
      </c>
      <c r="C13987" s="6" t="s">
        <v>166</v>
      </c>
      <c r="D13987">
        <v>302.25446599999998</v>
      </c>
      <c r="E13987" s="6" t="s">
        <v>167</v>
      </c>
      <c r="F13987" s="6" t="s">
        <v>103</v>
      </c>
      <c r="G13987">
        <v>20260723</v>
      </c>
    </row>
    <row r="13988" spans="1:7" x14ac:dyDescent="0.2">
      <c r="A13988" s="6" t="s">
        <v>212</v>
      </c>
      <c r="B13988" s="6" t="s">
        <v>191</v>
      </c>
      <c r="C13988" s="6" t="s">
        <v>166</v>
      </c>
      <c r="D13988">
        <v>292.876463</v>
      </c>
      <c r="E13988" s="6" t="s">
        <v>168</v>
      </c>
      <c r="F13988" s="6" t="s">
        <v>104</v>
      </c>
      <c r="G13988">
        <v>20260723</v>
      </c>
    </row>
    <row r="13989" spans="1:7" x14ac:dyDescent="0.2">
      <c r="A13989" s="6" t="s">
        <v>212</v>
      </c>
      <c r="B13989" s="6" t="s">
        <v>191</v>
      </c>
      <c r="C13989" s="6" t="s">
        <v>166</v>
      </c>
      <c r="D13989">
        <v>0</v>
      </c>
      <c r="E13989" s="6" t="s">
        <v>106</v>
      </c>
      <c r="F13989" s="6" t="s">
        <v>105</v>
      </c>
      <c r="G13989">
        <v>20260723</v>
      </c>
    </row>
    <row r="13990" spans="1:7" x14ac:dyDescent="0.2">
      <c r="A13990" s="6" t="s">
        <v>212</v>
      </c>
      <c r="B13990" s="6" t="s">
        <v>191</v>
      </c>
      <c r="C13990" s="6" t="s">
        <v>166</v>
      </c>
      <c r="D13990">
        <v>280.19737300000003</v>
      </c>
      <c r="E13990" s="6" t="s">
        <v>108</v>
      </c>
      <c r="F13990" s="6" t="s">
        <v>107</v>
      </c>
      <c r="G13990">
        <v>20260723</v>
      </c>
    </row>
    <row r="13991" spans="1:7" x14ac:dyDescent="0.2">
      <c r="A13991" s="6" t="s">
        <v>212</v>
      </c>
      <c r="B13991" s="6" t="s">
        <v>191</v>
      </c>
      <c r="C13991" s="6" t="s">
        <v>166</v>
      </c>
      <c r="D13991">
        <v>12.679091</v>
      </c>
      <c r="E13991" s="6" t="s">
        <v>110</v>
      </c>
      <c r="F13991" s="6" t="s">
        <v>109</v>
      </c>
      <c r="G13991">
        <v>20260723</v>
      </c>
    </row>
    <row r="13992" spans="1:7" x14ac:dyDescent="0.2">
      <c r="A13992" s="6" t="s">
        <v>212</v>
      </c>
      <c r="B13992" s="6" t="s">
        <v>191</v>
      </c>
      <c r="C13992" s="6" t="s">
        <v>166</v>
      </c>
      <c r="D13992">
        <v>9.3780040000000007</v>
      </c>
      <c r="E13992" s="6" t="s">
        <v>112</v>
      </c>
      <c r="F13992" s="6" t="s">
        <v>111</v>
      </c>
      <c r="G13992">
        <v>20260723</v>
      </c>
    </row>
    <row r="13993" spans="1:7" x14ac:dyDescent="0.2">
      <c r="A13993" s="6" t="s">
        <v>212</v>
      </c>
      <c r="B13993" s="6" t="s">
        <v>191</v>
      </c>
      <c r="C13993" s="6" t="s">
        <v>166</v>
      </c>
      <c r="D13993">
        <v>0</v>
      </c>
      <c r="E13993" s="6" t="s">
        <v>106</v>
      </c>
      <c r="F13993" s="6" t="s">
        <v>113</v>
      </c>
      <c r="G13993">
        <v>20260723</v>
      </c>
    </row>
    <row r="13994" spans="1:7" x14ac:dyDescent="0.2">
      <c r="A13994" s="6" t="s">
        <v>212</v>
      </c>
      <c r="B13994" s="6" t="s">
        <v>191</v>
      </c>
      <c r="C13994" s="6" t="s">
        <v>166</v>
      </c>
      <c r="D13994">
        <v>6.8996519999999997</v>
      </c>
      <c r="E13994" s="6" t="s">
        <v>108</v>
      </c>
      <c r="F13994" s="6" t="s">
        <v>114</v>
      </c>
      <c r="G13994">
        <v>20260723</v>
      </c>
    </row>
    <row r="13995" spans="1:7" x14ac:dyDescent="0.2">
      <c r="A13995" s="6" t="s">
        <v>212</v>
      </c>
      <c r="B13995" s="6" t="s">
        <v>191</v>
      </c>
      <c r="C13995" s="6" t="s">
        <v>166</v>
      </c>
      <c r="D13995">
        <v>2.4783520000000001</v>
      </c>
      <c r="E13995" s="6" t="s">
        <v>110</v>
      </c>
      <c r="F13995" s="6" t="s">
        <v>115</v>
      </c>
      <c r="G13995">
        <v>20260723</v>
      </c>
    </row>
    <row r="13996" spans="1:7" x14ac:dyDescent="0.2">
      <c r="A13996" s="6" t="s">
        <v>212</v>
      </c>
      <c r="B13996" s="6" t="s">
        <v>191</v>
      </c>
      <c r="C13996" s="6" t="s">
        <v>166</v>
      </c>
      <c r="D13996">
        <v>303.60522400000002</v>
      </c>
      <c r="E13996" s="6" t="s">
        <v>117</v>
      </c>
      <c r="F13996" s="6" t="s">
        <v>116</v>
      </c>
      <c r="G13996">
        <v>20260723</v>
      </c>
    </row>
    <row r="13997" spans="1:7" x14ac:dyDescent="0.2">
      <c r="A13997" s="6" t="s">
        <v>212</v>
      </c>
      <c r="B13997" s="6" t="s">
        <v>191</v>
      </c>
      <c r="C13997" s="6" t="s">
        <v>166</v>
      </c>
      <c r="D13997">
        <v>-6.5593839999999997</v>
      </c>
      <c r="E13997" s="6" t="s">
        <v>119</v>
      </c>
      <c r="F13997" s="6" t="s">
        <v>118</v>
      </c>
      <c r="G13997">
        <v>20260723</v>
      </c>
    </row>
    <row r="13998" spans="1:7" x14ac:dyDescent="0.2">
      <c r="A13998" s="6" t="s">
        <v>212</v>
      </c>
      <c r="B13998" s="6" t="s">
        <v>191</v>
      </c>
      <c r="C13998" s="6" t="s">
        <v>166</v>
      </c>
      <c r="D13998">
        <v>0</v>
      </c>
      <c r="E13998" s="6" t="s">
        <v>106</v>
      </c>
      <c r="F13998" s="6" t="s">
        <v>120</v>
      </c>
      <c r="G13998">
        <v>20260723</v>
      </c>
    </row>
    <row r="13999" spans="1:7" x14ac:dyDescent="0.2">
      <c r="A13999" s="6" t="s">
        <v>212</v>
      </c>
      <c r="B13999" s="6" t="s">
        <v>191</v>
      </c>
      <c r="C13999" s="6" t="s">
        <v>166</v>
      </c>
      <c r="D13999">
        <v>-7.3943960000000004</v>
      </c>
      <c r="E13999" s="6" t="s">
        <v>108</v>
      </c>
      <c r="F13999" s="6" t="s">
        <v>121</v>
      </c>
      <c r="G13999">
        <v>20260723</v>
      </c>
    </row>
    <row r="14000" spans="1:7" x14ac:dyDescent="0.2">
      <c r="A14000" s="6" t="s">
        <v>212</v>
      </c>
      <c r="B14000" s="6" t="s">
        <v>191</v>
      </c>
      <c r="C14000" s="6" t="s">
        <v>166</v>
      </c>
      <c r="D14000">
        <v>0.83501300000000001</v>
      </c>
      <c r="E14000" s="6" t="s">
        <v>110</v>
      </c>
      <c r="F14000" s="6" t="s">
        <v>122</v>
      </c>
      <c r="G14000">
        <v>20260723</v>
      </c>
    </row>
    <row r="14001" spans="1:7" x14ac:dyDescent="0.2">
      <c r="A14001" s="6" t="s">
        <v>212</v>
      </c>
      <c r="B14001" s="6" t="s">
        <v>191</v>
      </c>
      <c r="C14001" s="6" t="s">
        <v>166</v>
      </c>
      <c r="D14001">
        <v>310.16460799999999</v>
      </c>
      <c r="E14001" s="6" t="s">
        <v>169</v>
      </c>
      <c r="F14001" s="6" t="s">
        <v>123</v>
      </c>
      <c r="G14001">
        <v>20260723</v>
      </c>
    </row>
    <row r="14002" spans="1:7" x14ac:dyDescent="0.2">
      <c r="A14002" s="6" t="s">
        <v>212</v>
      </c>
      <c r="B14002" s="6" t="s">
        <v>191</v>
      </c>
      <c r="C14002" s="6" t="s">
        <v>166</v>
      </c>
      <c r="D14002">
        <v>0</v>
      </c>
      <c r="E14002" s="6" t="s">
        <v>106</v>
      </c>
      <c r="F14002" s="6" t="s">
        <v>124</v>
      </c>
      <c r="G14002">
        <v>20260723</v>
      </c>
    </row>
    <row r="14003" spans="1:7" x14ac:dyDescent="0.2">
      <c r="A14003" s="6" t="s">
        <v>212</v>
      </c>
      <c r="B14003" s="6" t="s">
        <v>191</v>
      </c>
      <c r="C14003" s="6" t="s">
        <v>166</v>
      </c>
      <c r="D14003">
        <v>298.05516899999998</v>
      </c>
      <c r="E14003" s="6" t="s">
        <v>108</v>
      </c>
      <c r="F14003" s="6" t="s">
        <v>125</v>
      </c>
      <c r="G14003">
        <v>20260723</v>
      </c>
    </row>
    <row r="14004" spans="1:7" x14ac:dyDescent="0.2">
      <c r="A14004" s="6" t="s">
        <v>212</v>
      </c>
      <c r="B14004" s="6" t="s">
        <v>191</v>
      </c>
      <c r="C14004" s="6" t="s">
        <v>166</v>
      </c>
      <c r="D14004">
        <v>12.109439</v>
      </c>
      <c r="E14004" s="6" t="s">
        <v>110</v>
      </c>
      <c r="F14004" s="6" t="s">
        <v>126</v>
      </c>
      <c r="G14004">
        <v>20260723</v>
      </c>
    </row>
    <row r="14005" spans="1:7" x14ac:dyDescent="0.2">
      <c r="A14005" s="6" t="s">
        <v>212</v>
      </c>
      <c r="B14005" s="6" t="s">
        <v>191</v>
      </c>
      <c r="C14005" s="6" t="s">
        <v>166</v>
      </c>
      <c r="D14005">
        <v>490.10622499999999</v>
      </c>
      <c r="E14005" s="6" t="s">
        <v>170</v>
      </c>
      <c r="F14005" s="6" t="s">
        <v>127</v>
      </c>
      <c r="G14005">
        <v>20260723</v>
      </c>
    </row>
    <row r="14006" spans="1:7" x14ac:dyDescent="0.2">
      <c r="A14006" s="6" t="s">
        <v>212</v>
      </c>
      <c r="B14006" s="6" t="s">
        <v>191</v>
      </c>
      <c r="C14006" s="6" t="s">
        <v>166</v>
      </c>
      <c r="D14006">
        <v>0</v>
      </c>
      <c r="E14006" s="6" t="s">
        <v>106</v>
      </c>
      <c r="F14006" s="6" t="s">
        <v>128</v>
      </c>
      <c r="G14006">
        <v>20260723</v>
      </c>
    </row>
    <row r="14007" spans="1:7" x14ac:dyDescent="0.2">
      <c r="A14007" s="6" t="s">
        <v>212</v>
      </c>
      <c r="B14007" s="6" t="s">
        <v>191</v>
      </c>
      <c r="C14007" s="6" t="s">
        <v>166</v>
      </c>
      <c r="D14007">
        <v>484.56415800000002</v>
      </c>
      <c r="E14007" s="6" t="s">
        <v>108</v>
      </c>
      <c r="F14007" s="6" t="s">
        <v>129</v>
      </c>
      <c r="G14007">
        <v>20260723</v>
      </c>
    </row>
    <row r="14008" spans="1:7" x14ac:dyDescent="0.2">
      <c r="A14008" s="6" t="s">
        <v>212</v>
      </c>
      <c r="B14008" s="6" t="s">
        <v>191</v>
      </c>
      <c r="C14008" s="6" t="s">
        <v>166</v>
      </c>
      <c r="D14008">
        <v>5.5420670000000003</v>
      </c>
      <c r="E14008" s="6" t="s">
        <v>110</v>
      </c>
      <c r="F14008" s="6" t="s">
        <v>130</v>
      </c>
      <c r="G14008">
        <v>20260723</v>
      </c>
    </row>
    <row r="14009" spans="1:7" x14ac:dyDescent="0.2">
      <c r="A14009" s="6" t="s">
        <v>212</v>
      </c>
      <c r="B14009" s="6" t="s">
        <v>191</v>
      </c>
      <c r="C14009" s="6" t="s">
        <v>166</v>
      </c>
      <c r="E14009" s="6" t="s">
        <v>132</v>
      </c>
      <c r="F14009" s="6" t="s">
        <v>131</v>
      </c>
      <c r="G14009">
        <v>20260723</v>
      </c>
    </row>
    <row r="14010" spans="1:7" x14ac:dyDescent="0.2">
      <c r="A14010" s="6" t="s">
        <v>212</v>
      </c>
      <c r="B14010" s="6" t="s">
        <v>191</v>
      </c>
      <c r="C14010" s="6" t="s">
        <v>166</v>
      </c>
      <c r="D14010">
        <v>0</v>
      </c>
      <c r="E14010" s="6" t="s">
        <v>134</v>
      </c>
      <c r="F14010" s="6" t="s">
        <v>133</v>
      </c>
      <c r="G14010">
        <v>20260723</v>
      </c>
    </row>
    <row r="14011" spans="1:7" x14ac:dyDescent="0.2">
      <c r="A14011" s="6" t="s">
        <v>212</v>
      </c>
      <c r="B14011" s="6" t="s">
        <v>191</v>
      </c>
      <c r="C14011" s="6" t="s">
        <v>166</v>
      </c>
      <c r="D14011">
        <v>3.816522</v>
      </c>
      <c r="E14011" s="6" t="s">
        <v>136</v>
      </c>
      <c r="F14011" s="6" t="s">
        <v>135</v>
      </c>
      <c r="G14011">
        <v>20260723</v>
      </c>
    </row>
    <row r="14012" spans="1:7" x14ac:dyDescent="0.2">
      <c r="A14012" s="6" t="s">
        <v>212</v>
      </c>
      <c r="B14012" s="6" t="s">
        <v>191</v>
      </c>
      <c r="C14012" s="6" t="s">
        <v>166</v>
      </c>
      <c r="D14012">
        <v>0</v>
      </c>
      <c r="E14012" s="6" t="s">
        <v>138</v>
      </c>
      <c r="F14012" s="6" t="s">
        <v>137</v>
      </c>
      <c r="G14012">
        <v>20260723</v>
      </c>
    </row>
    <row r="14013" spans="1:7" x14ac:dyDescent="0.2">
      <c r="A14013" s="6" t="s">
        <v>212</v>
      </c>
      <c r="B14013" s="6" t="s">
        <v>191</v>
      </c>
      <c r="C14013" s="6" t="s">
        <v>166</v>
      </c>
      <c r="D14013">
        <v>30.096952999999999</v>
      </c>
      <c r="E14013" s="6" t="s">
        <v>140</v>
      </c>
      <c r="F14013" s="6" t="s">
        <v>139</v>
      </c>
      <c r="G14013">
        <v>20260723</v>
      </c>
    </row>
    <row r="14014" spans="1:7" x14ac:dyDescent="0.2">
      <c r="A14014" s="6" t="s">
        <v>212</v>
      </c>
      <c r="B14014" s="6" t="s">
        <v>191</v>
      </c>
      <c r="C14014" s="6" t="s">
        <v>166</v>
      </c>
      <c r="D14014">
        <v>1.8276539999999999</v>
      </c>
      <c r="E14014" s="6" t="s">
        <v>142</v>
      </c>
      <c r="F14014" s="6" t="s">
        <v>141</v>
      </c>
      <c r="G14014">
        <v>20260723</v>
      </c>
    </row>
    <row r="14015" spans="1:7" x14ac:dyDescent="0.2">
      <c r="A14015" s="6" t="s">
        <v>212</v>
      </c>
      <c r="B14015" s="6" t="s">
        <v>191</v>
      </c>
      <c r="C14015" s="6" t="s">
        <v>166</v>
      </c>
      <c r="D14015">
        <v>1.4265589999999999</v>
      </c>
      <c r="E14015" s="6" t="s">
        <v>52</v>
      </c>
      <c r="F14015" s="6" t="s">
        <v>143</v>
      </c>
      <c r="G14015">
        <v>20260723</v>
      </c>
    </row>
    <row r="14016" spans="1:7" x14ac:dyDescent="0.2">
      <c r="A14016" s="6" t="s">
        <v>212</v>
      </c>
      <c r="B14016" s="6" t="s">
        <v>191</v>
      </c>
      <c r="C14016" s="6" t="s">
        <v>166</v>
      </c>
      <c r="D14016">
        <v>1.241622</v>
      </c>
      <c r="E14016" s="6" t="s">
        <v>145</v>
      </c>
      <c r="F14016" s="6" t="s">
        <v>144</v>
      </c>
      <c r="G14016">
        <v>20260723</v>
      </c>
    </row>
    <row r="14017" spans="1:7" x14ac:dyDescent="0.2">
      <c r="A14017" s="6" t="s">
        <v>212</v>
      </c>
      <c r="B14017" s="6" t="s">
        <v>191</v>
      </c>
      <c r="C14017" s="6" t="s">
        <v>166</v>
      </c>
      <c r="D14017">
        <v>5.309247</v>
      </c>
      <c r="E14017" s="6" t="s">
        <v>147</v>
      </c>
      <c r="F14017" s="6" t="s">
        <v>146</v>
      </c>
      <c r="G14017">
        <v>20260723</v>
      </c>
    </row>
    <row r="14018" spans="1:7" x14ac:dyDescent="0.2">
      <c r="A14018" s="6" t="s">
        <v>212</v>
      </c>
      <c r="B14018" s="6" t="s">
        <v>191</v>
      </c>
      <c r="C14018" s="6" t="s">
        <v>166</v>
      </c>
      <c r="D14018">
        <v>34.876741000000003</v>
      </c>
      <c r="E14018" s="6" t="s">
        <v>149</v>
      </c>
      <c r="F14018" s="6" t="s">
        <v>148</v>
      </c>
      <c r="G14018">
        <v>20260723</v>
      </c>
    </row>
    <row r="14019" spans="1:7" x14ac:dyDescent="0.2">
      <c r="A14019" s="6" t="s">
        <v>212</v>
      </c>
      <c r="B14019" s="6" t="s">
        <v>191</v>
      </c>
      <c r="C14019" s="6" t="s">
        <v>166</v>
      </c>
      <c r="D14019">
        <v>7.4311619999999996</v>
      </c>
      <c r="E14019" s="6" t="s">
        <v>151</v>
      </c>
      <c r="F14019" s="6" t="s">
        <v>150</v>
      </c>
      <c r="G14019">
        <v>20260723</v>
      </c>
    </row>
    <row r="14020" spans="1:7" x14ac:dyDescent="0.2">
      <c r="A14020" s="6" t="s">
        <v>212</v>
      </c>
      <c r="B14020" s="6" t="s">
        <v>191</v>
      </c>
      <c r="C14020" s="6" t="s">
        <v>166</v>
      </c>
      <c r="D14020">
        <v>12.338086000000001</v>
      </c>
      <c r="E14020" s="6" t="s">
        <v>153</v>
      </c>
      <c r="F14020" s="6" t="s">
        <v>152</v>
      </c>
      <c r="G14020">
        <v>20260723</v>
      </c>
    </row>
    <row r="14021" spans="1:7" x14ac:dyDescent="0.2">
      <c r="A14021" s="6" t="s">
        <v>212</v>
      </c>
      <c r="B14021" s="6" t="s">
        <v>191</v>
      </c>
      <c r="C14021" s="6" t="s">
        <v>166</v>
      </c>
      <c r="D14021">
        <v>7</v>
      </c>
      <c r="E14021" s="6" t="s">
        <v>155</v>
      </c>
      <c r="F14021" s="6" t="s">
        <v>154</v>
      </c>
      <c r="G14021">
        <v>20260723</v>
      </c>
    </row>
    <row r="14022" spans="1:7" x14ac:dyDescent="0.2">
      <c r="A14022" s="6" t="s">
        <v>212</v>
      </c>
      <c r="B14022" s="6" t="s">
        <v>191</v>
      </c>
      <c r="C14022" s="6" t="s">
        <v>166</v>
      </c>
      <c r="D14022">
        <v>0</v>
      </c>
      <c r="E14022" s="6" t="s">
        <v>157</v>
      </c>
      <c r="F14022" s="6" t="s">
        <v>156</v>
      </c>
      <c r="G14022">
        <v>20260723</v>
      </c>
    </row>
    <row r="14023" spans="1:7" x14ac:dyDescent="0.2">
      <c r="A14023" s="6" t="s">
        <v>212</v>
      </c>
      <c r="B14023" s="6" t="s">
        <v>191</v>
      </c>
      <c r="C14023" s="6" t="s">
        <v>166</v>
      </c>
      <c r="D14023">
        <v>7</v>
      </c>
      <c r="E14023" s="6" t="s">
        <v>159</v>
      </c>
      <c r="F14023" s="6" t="s">
        <v>158</v>
      </c>
      <c r="G14023">
        <v>20260723</v>
      </c>
    </row>
    <row r="14024" spans="1:7" x14ac:dyDescent="0.2">
      <c r="A14024" s="6" t="s">
        <v>212</v>
      </c>
      <c r="B14024" s="6" t="s">
        <v>191</v>
      </c>
      <c r="C14024" s="6" t="s">
        <v>166</v>
      </c>
      <c r="D14024">
        <v>4.3909349999999998</v>
      </c>
      <c r="E14024" s="6" t="s">
        <v>161</v>
      </c>
      <c r="F14024" s="6" t="s">
        <v>160</v>
      </c>
      <c r="G14024">
        <v>20260723</v>
      </c>
    </row>
    <row r="14025" spans="1:7" x14ac:dyDescent="0.2">
      <c r="A14025" s="6" t="s">
        <v>212</v>
      </c>
      <c r="B14025" s="6" t="s">
        <v>191</v>
      </c>
      <c r="C14025" s="6" t="s">
        <v>166</v>
      </c>
      <c r="D14025">
        <v>1205.7213959999999</v>
      </c>
      <c r="E14025" s="6" t="s">
        <v>163</v>
      </c>
      <c r="F14025" s="6" t="s">
        <v>162</v>
      </c>
      <c r="G14025">
        <v>20260723</v>
      </c>
    </row>
    <row r="14026" spans="1:7" x14ac:dyDescent="0.2">
      <c r="A14026" s="6" t="s">
        <v>212</v>
      </c>
      <c r="B14026" s="6" t="s">
        <v>191</v>
      </c>
      <c r="C14026" s="6" t="s">
        <v>166</v>
      </c>
      <c r="D14026">
        <v>310.04137900000001</v>
      </c>
      <c r="E14026" s="6" t="s">
        <v>165</v>
      </c>
      <c r="F14026" s="6" t="s">
        <v>164</v>
      </c>
      <c r="G14026">
        <v>20260723</v>
      </c>
    </row>
    <row r="14027" spans="1:7" x14ac:dyDescent="0.2">
      <c r="A14027" s="6" t="s">
        <v>212</v>
      </c>
      <c r="B14027" s="6" t="s">
        <v>192</v>
      </c>
      <c r="C14027" s="6" t="s">
        <v>166</v>
      </c>
      <c r="E14027" s="6" t="s">
        <v>12</v>
      </c>
      <c r="F14027" s="6" t="s">
        <v>11</v>
      </c>
      <c r="G14027">
        <v>20260723</v>
      </c>
    </row>
    <row r="14028" spans="1:7" x14ac:dyDescent="0.2">
      <c r="A14028" s="6" t="s">
        <v>212</v>
      </c>
      <c r="B14028" s="6" t="s">
        <v>192</v>
      </c>
      <c r="C14028" s="6" t="s">
        <v>166</v>
      </c>
      <c r="E14028" s="6" t="s">
        <v>16</v>
      </c>
      <c r="F14028" s="6" t="s">
        <v>15</v>
      </c>
      <c r="G14028">
        <v>20260723</v>
      </c>
    </row>
    <row r="14029" spans="1:7" x14ac:dyDescent="0.2">
      <c r="A14029" s="6" t="s">
        <v>212</v>
      </c>
      <c r="B14029" s="6" t="s">
        <v>192</v>
      </c>
      <c r="C14029" s="6" t="s">
        <v>166</v>
      </c>
      <c r="E14029" s="6" t="s">
        <v>18</v>
      </c>
      <c r="F14029" s="6" t="s">
        <v>17</v>
      </c>
      <c r="G14029">
        <v>20260723</v>
      </c>
    </row>
    <row r="14030" spans="1:7" x14ac:dyDescent="0.2">
      <c r="A14030" s="6" t="s">
        <v>212</v>
      </c>
      <c r="B14030" s="6" t="s">
        <v>192</v>
      </c>
      <c r="C14030" s="6" t="s">
        <v>166</v>
      </c>
      <c r="D14030">
        <v>0</v>
      </c>
      <c r="E14030" s="6" t="s">
        <v>20</v>
      </c>
      <c r="F14030" s="6" t="s">
        <v>19</v>
      </c>
      <c r="G14030">
        <v>20260723</v>
      </c>
    </row>
    <row r="14031" spans="1:7" x14ac:dyDescent="0.2">
      <c r="A14031" s="6" t="s">
        <v>212</v>
      </c>
      <c r="B14031" s="6" t="s">
        <v>192</v>
      </c>
      <c r="C14031" s="6" t="s">
        <v>166</v>
      </c>
      <c r="D14031">
        <v>0.86155400000000004</v>
      </c>
      <c r="E14031" s="6" t="s">
        <v>22</v>
      </c>
      <c r="F14031" s="6" t="s">
        <v>21</v>
      </c>
      <c r="G14031">
        <v>20260723</v>
      </c>
    </row>
    <row r="14032" spans="1:7" x14ac:dyDescent="0.2">
      <c r="A14032" s="6" t="s">
        <v>212</v>
      </c>
      <c r="B14032" s="6" t="s">
        <v>192</v>
      </c>
      <c r="C14032" s="6" t="s">
        <v>166</v>
      </c>
      <c r="D14032">
        <v>0</v>
      </c>
      <c r="E14032" s="6" t="s">
        <v>24</v>
      </c>
      <c r="F14032" s="6" t="s">
        <v>23</v>
      </c>
      <c r="G14032">
        <v>20260723</v>
      </c>
    </row>
    <row r="14033" spans="1:7" x14ac:dyDescent="0.2">
      <c r="A14033" s="6" t="s">
        <v>212</v>
      </c>
      <c r="B14033" s="6" t="s">
        <v>192</v>
      </c>
      <c r="C14033" s="6" t="s">
        <v>166</v>
      </c>
      <c r="D14033">
        <v>18.267298</v>
      </c>
      <c r="E14033" s="6" t="s">
        <v>26</v>
      </c>
      <c r="F14033" s="6" t="s">
        <v>25</v>
      </c>
      <c r="G14033">
        <v>20260723</v>
      </c>
    </row>
    <row r="14034" spans="1:7" x14ac:dyDescent="0.2">
      <c r="A14034" s="6" t="s">
        <v>212</v>
      </c>
      <c r="B14034" s="6" t="s">
        <v>192</v>
      </c>
      <c r="C14034" s="6" t="s">
        <v>166</v>
      </c>
      <c r="D14034">
        <v>769.42291599999999</v>
      </c>
      <c r="E14034" s="6" t="s">
        <v>28</v>
      </c>
      <c r="F14034" s="6" t="s">
        <v>27</v>
      </c>
      <c r="G14034">
        <v>20260723</v>
      </c>
    </row>
    <row r="14035" spans="1:7" x14ac:dyDescent="0.2">
      <c r="A14035" s="6" t="s">
        <v>212</v>
      </c>
      <c r="B14035" s="6" t="s">
        <v>192</v>
      </c>
      <c r="C14035" s="6" t="s">
        <v>166</v>
      </c>
      <c r="D14035">
        <v>7.0988360000000004</v>
      </c>
      <c r="E14035" s="6" t="s">
        <v>30</v>
      </c>
      <c r="F14035" s="6" t="s">
        <v>29</v>
      </c>
      <c r="G14035">
        <v>20260723</v>
      </c>
    </row>
    <row r="14036" spans="1:7" x14ac:dyDescent="0.2">
      <c r="A14036" s="6" t="s">
        <v>212</v>
      </c>
      <c r="B14036" s="6" t="s">
        <v>192</v>
      </c>
      <c r="C14036" s="6" t="s">
        <v>166</v>
      </c>
      <c r="D14036">
        <v>50.111753999999998</v>
      </c>
      <c r="E14036" s="6" t="s">
        <v>32</v>
      </c>
      <c r="F14036" s="6" t="s">
        <v>31</v>
      </c>
      <c r="G14036">
        <v>20260723</v>
      </c>
    </row>
    <row r="14037" spans="1:7" x14ac:dyDescent="0.2">
      <c r="A14037" s="6" t="s">
        <v>212</v>
      </c>
      <c r="B14037" s="6" t="s">
        <v>192</v>
      </c>
      <c r="C14037" s="6" t="s">
        <v>166</v>
      </c>
      <c r="D14037">
        <v>1.169286</v>
      </c>
      <c r="E14037" s="6" t="s">
        <v>34</v>
      </c>
      <c r="F14037" s="6" t="s">
        <v>33</v>
      </c>
      <c r="G14037">
        <v>20260723</v>
      </c>
    </row>
    <row r="14038" spans="1:7" x14ac:dyDescent="0.2">
      <c r="A14038" s="6" t="s">
        <v>212</v>
      </c>
      <c r="B14038" s="6" t="s">
        <v>192</v>
      </c>
      <c r="C14038" s="6" t="s">
        <v>166</v>
      </c>
      <c r="D14038">
        <v>1.169286</v>
      </c>
      <c r="E14038" s="6" t="s">
        <v>36</v>
      </c>
      <c r="F14038" s="6" t="s">
        <v>35</v>
      </c>
      <c r="G14038">
        <v>20260723</v>
      </c>
    </row>
    <row r="14039" spans="1:7" x14ac:dyDescent="0.2">
      <c r="A14039" s="6" t="s">
        <v>212</v>
      </c>
      <c r="B14039" s="6" t="s">
        <v>192</v>
      </c>
      <c r="C14039" s="6" t="s">
        <v>166</v>
      </c>
      <c r="D14039">
        <v>0</v>
      </c>
      <c r="E14039" s="6" t="s">
        <v>38</v>
      </c>
      <c r="F14039" s="6" t="s">
        <v>37</v>
      </c>
      <c r="G14039">
        <v>20260723</v>
      </c>
    </row>
    <row r="14040" spans="1:7" x14ac:dyDescent="0.2">
      <c r="A14040" s="6" t="s">
        <v>212</v>
      </c>
      <c r="B14040" s="6" t="s">
        <v>192</v>
      </c>
      <c r="C14040" s="6" t="s">
        <v>166</v>
      </c>
      <c r="D14040">
        <v>549.27429700000005</v>
      </c>
      <c r="E14040" s="6" t="s">
        <v>40</v>
      </c>
      <c r="F14040" s="6" t="s">
        <v>39</v>
      </c>
      <c r="G14040">
        <v>20260723</v>
      </c>
    </row>
    <row r="14041" spans="1:7" x14ac:dyDescent="0.2">
      <c r="A14041" s="6" t="s">
        <v>212</v>
      </c>
      <c r="B14041" s="6" t="s">
        <v>192</v>
      </c>
      <c r="C14041" s="6" t="s">
        <v>166</v>
      </c>
      <c r="D14041">
        <v>435.74400900000001</v>
      </c>
      <c r="E14041" s="6" t="s">
        <v>42</v>
      </c>
      <c r="F14041" s="6" t="s">
        <v>41</v>
      </c>
      <c r="G14041">
        <v>20260723</v>
      </c>
    </row>
    <row r="14042" spans="1:7" x14ac:dyDescent="0.2">
      <c r="A14042" s="6" t="s">
        <v>212</v>
      </c>
      <c r="B14042" s="6" t="s">
        <v>192</v>
      </c>
      <c r="C14042" s="6" t="s">
        <v>166</v>
      </c>
      <c r="D14042">
        <v>113.530288</v>
      </c>
      <c r="E14042" s="6" t="s">
        <v>44</v>
      </c>
      <c r="F14042" s="6" t="s">
        <v>43</v>
      </c>
      <c r="G14042">
        <v>20260723</v>
      </c>
    </row>
    <row r="14043" spans="1:7" x14ac:dyDescent="0.2">
      <c r="A14043" s="6" t="s">
        <v>212</v>
      </c>
      <c r="B14043" s="6" t="s">
        <v>192</v>
      </c>
      <c r="C14043" s="6" t="s">
        <v>166</v>
      </c>
      <c r="D14043">
        <v>0</v>
      </c>
      <c r="E14043" s="6" t="s">
        <v>46</v>
      </c>
      <c r="F14043" s="6" t="s">
        <v>45</v>
      </c>
      <c r="G14043">
        <v>20260723</v>
      </c>
    </row>
    <row r="14044" spans="1:7" x14ac:dyDescent="0.2">
      <c r="A14044" s="6" t="s">
        <v>212</v>
      </c>
      <c r="B14044" s="6" t="s">
        <v>192</v>
      </c>
      <c r="C14044" s="6" t="s">
        <v>166</v>
      </c>
      <c r="D14044">
        <v>0</v>
      </c>
      <c r="E14044" s="6" t="s">
        <v>48</v>
      </c>
      <c r="F14044" s="6" t="s">
        <v>47</v>
      </c>
      <c r="G14044">
        <v>20260723</v>
      </c>
    </row>
    <row r="14045" spans="1:7" x14ac:dyDescent="0.2">
      <c r="A14045" s="6" t="s">
        <v>212</v>
      </c>
      <c r="B14045" s="6" t="s">
        <v>192</v>
      </c>
      <c r="C14045" s="6" t="s">
        <v>166</v>
      </c>
      <c r="D14045">
        <v>148.536282</v>
      </c>
      <c r="E14045" s="6" t="s">
        <v>50</v>
      </c>
      <c r="F14045" s="6" t="s">
        <v>49</v>
      </c>
      <c r="G14045">
        <v>20260723</v>
      </c>
    </row>
    <row r="14046" spans="1:7" x14ac:dyDescent="0.2">
      <c r="A14046" s="6" t="s">
        <v>212</v>
      </c>
      <c r="B14046" s="6" t="s">
        <v>192</v>
      </c>
      <c r="C14046" s="6" t="s">
        <v>166</v>
      </c>
      <c r="D14046">
        <v>0</v>
      </c>
      <c r="E14046" s="6" t="s">
        <v>52</v>
      </c>
      <c r="F14046" s="6" t="s">
        <v>51</v>
      </c>
      <c r="G14046">
        <v>20260723</v>
      </c>
    </row>
    <row r="14047" spans="1:7" x14ac:dyDescent="0.2">
      <c r="A14047" s="6" t="s">
        <v>212</v>
      </c>
      <c r="B14047" s="6" t="s">
        <v>192</v>
      </c>
      <c r="C14047" s="6" t="s">
        <v>166</v>
      </c>
      <c r="D14047">
        <v>13.232461000000001</v>
      </c>
      <c r="E14047" s="6" t="s">
        <v>54</v>
      </c>
      <c r="F14047" s="6" t="s">
        <v>53</v>
      </c>
      <c r="G14047">
        <v>20260723</v>
      </c>
    </row>
    <row r="14048" spans="1:7" x14ac:dyDescent="0.2">
      <c r="A14048" s="6" t="s">
        <v>212</v>
      </c>
      <c r="B14048" s="6" t="s">
        <v>192</v>
      </c>
      <c r="C14048" s="6" t="s">
        <v>166</v>
      </c>
      <c r="D14048">
        <v>0</v>
      </c>
      <c r="E14048" s="6" t="s">
        <v>56</v>
      </c>
      <c r="F14048" s="6" t="s">
        <v>55</v>
      </c>
      <c r="G14048">
        <v>20260723</v>
      </c>
    </row>
    <row r="14049" spans="1:7" x14ac:dyDescent="0.2">
      <c r="A14049" s="6" t="s">
        <v>212</v>
      </c>
      <c r="B14049" s="6" t="s">
        <v>192</v>
      </c>
      <c r="C14049" s="6" t="s">
        <v>166</v>
      </c>
      <c r="D14049">
        <v>410.15410000000003</v>
      </c>
      <c r="E14049" s="6" t="s">
        <v>58</v>
      </c>
      <c r="F14049" s="6" t="s">
        <v>57</v>
      </c>
      <c r="G14049">
        <v>20260723</v>
      </c>
    </row>
    <row r="14050" spans="1:7" x14ac:dyDescent="0.2">
      <c r="A14050" s="6" t="s">
        <v>212</v>
      </c>
      <c r="B14050" s="6" t="s">
        <v>192</v>
      </c>
      <c r="C14050" s="6" t="s">
        <v>166</v>
      </c>
      <c r="D14050">
        <v>18.513016</v>
      </c>
      <c r="E14050" s="6" t="s">
        <v>60</v>
      </c>
      <c r="F14050" s="6" t="s">
        <v>59</v>
      </c>
      <c r="G14050">
        <v>20260723</v>
      </c>
    </row>
    <row r="14051" spans="1:7" x14ac:dyDescent="0.2">
      <c r="A14051" s="6" t="s">
        <v>212</v>
      </c>
      <c r="B14051" s="6" t="s">
        <v>192</v>
      </c>
      <c r="C14051" s="6" t="s">
        <v>166</v>
      </c>
      <c r="D14051">
        <v>0</v>
      </c>
      <c r="E14051" s="6" t="s">
        <v>62</v>
      </c>
      <c r="F14051" s="6" t="s">
        <v>61</v>
      </c>
      <c r="G14051">
        <v>20260723</v>
      </c>
    </row>
    <row r="14052" spans="1:7" x14ac:dyDescent="0.2">
      <c r="A14052" s="6" t="s">
        <v>212</v>
      </c>
      <c r="B14052" s="6" t="s">
        <v>192</v>
      </c>
      <c r="C14052" s="6" t="s">
        <v>166</v>
      </c>
      <c r="D14052">
        <v>1.5077E-2</v>
      </c>
      <c r="E14052" s="6" t="s">
        <v>64</v>
      </c>
      <c r="F14052" s="6" t="s">
        <v>63</v>
      </c>
      <c r="G14052">
        <v>20260723</v>
      </c>
    </row>
    <row r="14053" spans="1:7" x14ac:dyDescent="0.2">
      <c r="A14053" s="6" t="s">
        <v>212</v>
      </c>
      <c r="B14053" s="6" t="s">
        <v>192</v>
      </c>
      <c r="C14053" s="6" t="s">
        <v>166</v>
      </c>
      <c r="D14053">
        <v>18.497938999999999</v>
      </c>
      <c r="E14053" s="6" t="s">
        <v>66</v>
      </c>
      <c r="F14053" s="6" t="s">
        <v>65</v>
      </c>
      <c r="G14053">
        <v>20260723</v>
      </c>
    </row>
    <row r="14054" spans="1:7" x14ac:dyDescent="0.2">
      <c r="A14054" s="6" t="s">
        <v>212</v>
      </c>
      <c r="B14054" s="6" t="s">
        <v>192</v>
      </c>
      <c r="C14054" s="6" t="s">
        <v>166</v>
      </c>
      <c r="D14054">
        <v>66.722452000000004</v>
      </c>
      <c r="E14054" s="6" t="s">
        <v>68</v>
      </c>
      <c r="F14054" s="6" t="s">
        <v>67</v>
      </c>
      <c r="G14054">
        <v>20260723</v>
      </c>
    </row>
    <row r="14055" spans="1:7" x14ac:dyDescent="0.2">
      <c r="A14055" s="6" t="s">
        <v>212</v>
      </c>
      <c r="B14055" s="6" t="s">
        <v>192</v>
      </c>
      <c r="C14055" s="6" t="s">
        <v>166</v>
      </c>
      <c r="D14055">
        <v>48.058779999999999</v>
      </c>
      <c r="E14055" s="6" t="s">
        <v>70</v>
      </c>
      <c r="F14055" s="6" t="s">
        <v>69</v>
      </c>
      <c r="G14055">
        <v>20260723</v>
      </c>
    </row>
    <row r="14056" spans="1:7" x14ac:dyDescent="0.2">
      <c r="A14056" s="6" t="s">
        <v>212</v>
      </c>
      <c r="B14056" s="6" t="s">
        <v>192</v>
      </c>
      <c r="C14056" s="6" t="s">
        <v>166</v>
      </c>
      <c r="D14056">
        <v>48.019311000000002</v>
      </c>
      <c r="E14056" s="6" t="s">
        <v>72</v>
      </c>
      <c r="F14056" s="6" t="s">
        <v>71</v>
      </c>
      <c r="G14056">
        <v>20260723</v>
      </c>
    </row>
    <row r="14057" spans="1:7" x14ac:dyDescent="0.2">
      <c r="A14057" s="6" t="s">
        <v>212</v>
      </c>
      <c r="B14057" s="6" t="s">
        <v>192</v>
      </c>
      <c r="C14057" s="6" t="s">
        <v>166</v>
      </c>
      <c r="D14057">
        <v>3.9468000000000003E-2</v>
      </c>
      <c r="E14057" s="6" t="s">
        <v>74</v>
      </c>
      <c r="F14057" s="6" t="s">
        <v>73</v>
      </c>
      <c r="G14057">
        <v>20260723</v>
      </c>
    </row>
    <row r="14058" spans="1:7" x14ac:dyDescent="0.2">
      <c r="A14058" s="6" t="s">
        <v>212</v>
      </c>
      <c r="B14058" s="6" t="s">
        <v>192</v>
      </c>
      <c r="C14058" s="6" t="s">
        <v>166</v>
      </c>
      <c r="D14058">
        <v>20.063666999999999</v>
      </c>
      <c r="E14058" s="6" t="s">
        <v>76</v>
      </c>
      <c r="F14058" s="6" t="s">
        <v>75</v>
      </c>
      <c r="G14058">
        <v>20260723</v>
      </c>
    </row>
    <row r="14059" spans="1:7" x14ac:dyDescent="0.2">
      <c r="A14059" s="6" t="s">
        <v>212</v>
      </c>
      <c r="B14059" s="6" t="s">
        <v>192</v>
      </c>
      <c r="C14059" s="6" t="s">
        <v>166</v>
      </c>
      <c r="D14059">
        <v>-1.1579269999999999</v>
      </c>
      <c r="E14059" s="6" t="s">
        <v>78</v>
      </c>
      <c r="F14059" s="6" t="s">
        <v>77</v>
      </c>
      <c r="G14059">
        <v>20260723</v>
      </c>
    </row>
    <row r="14060" spans="1:7" x14ac:dyDescent="0.2">
      <c r="A14060" s="6" t="s">
        <v>212</v>
      </c>
      <c r="B14060" s="6" t="s">
        <v>192</v>
      </c>
      <c r="C14060" s="6" t="s">
        <v>166</v>
      </c>
      <c r="D14060">
        <v>21.221594</v>
      </c>
      <c r="E14060" s="6" t="s">
        <v>80</v>
      </c>
      <c r="F14060" s="6" t="s">
        <v>79</v>
      </c>
      <c r="G14060">
        <v>20260723</v>
      </c>
    </row>
    <row r="14061" spans="1:7" x14ac:dyDescent="0.2">
      <c r="A14061" s="6" t="s">
        <v>212</v>
      </c>
      <c r="B14061" s="6" t="s">
        <v>192</v>
      </c>
      <c r="C14061" s="6" t="s">
        <v>166</v>
      </c>
      <c r="D14061">
        <v>-1.399994</v>
      </c>
      <c r="E14061" s="6" t="s">
        <v>82</v>
      </c>
      <c r="F14061" s="6" t="s">
        <v>81</v>
      </c>
      <c r="G14061">
        <v>20260723</v>
      </c>
    </row>
    <row r="14062" spans="1:7" x14ac:dyDescent="0.2">
      <c r="A14062" s="6" t="s">
        <v>212</v>
      </c>
      <c r="B14062" s="6" t="s">
        <v>192</v>
      </c>
      <c r="C14062" s="6" t="s">
        <v>166</v>
      </c>
      <c r="D14062">
        <v>0</v>
      </c>
      <c r="E14062" s="6" t="s">
        <v>84</v>
      </c>
      <c r="F14062" s="6" t="s">
        <v>83</v>
      </c>
      <c r="G14062">
        <v>20260723</v>
      </c>
    </row>
    <row r="14063" spans="1:7" x14ac:dyDescent="0.2">
      <c r="A14063" s="6" t="s">
        <v>212</v>
      </c>
      <c r="B14063" s="6" t="s">
        <v>192</v>
      </c>
      <c r="C14063" s="6" t="s">
        <v>166</v>
      </c>
      <c r="D14063">
        <v>8.7793729999999996</v>
      </c>
      <c r="E14063" s="6" t="s">
        <v>86</v>
      </c>
      <c r="F14063" s="6" t="s">
        <v>85</v>
      </c>
      <c r="G14063">
        <v>20260723</v>
      </c>
    </row>
    <row r="14064" spans="1:7" x14ac:dyDescent="0.2">
      <c r="A14064" s="6" t="s">
        <v>212</v>
      </c>
      <c r="B14064" s="6" t="s">
        <v>192</v>
      </c>
      <c r="C14064" s="6" t="s">
        <v>166</v>
      </c>
      <c r="D14064">
        <v>7.6512789999999997</v>
      </c>
      <c r="E14064" s="6" t="s">
        <v>88</v>
      </c>
      <c r="F14064" s="6" t="s">
        <v>87</v>
      </c>
      <c r="G14064">
        <v>20260723</v>
      </c>
    </row>
    <row r="14065" spans="1:7" x14ac:dyDescent="0.2">
      <c r="A14065" s="6" t="s">
        <v>212</v>
      </c>
      <c r="B14065" s="6" t="s">
        <v>192</v>
      </c>
      <c r="C14065" s="6" t="s">
        <v>166</v>
      </c>
      <c r="D14065">
        <v>3.9678840000000002</v>
      </c>
      <c r="E14065" s="6" t="s">
        <v>90</v>
      </c>
      <c r="F14065" s="6" t="s">
        <v>89</v>
      </c>
      <c r="G14065">
        <v>20260723</v>
      </c>
    </row>
    <row r="14066" spans="1:7" x14ac:dyDescent="0.2">
      <c r="A14066" s="6" t="s">
        <v>212</v>
      </c>
      <c r="B14066" s="6" t="s">
        <v>192</v>
      </c>
      <c r="C14066" s="6" t="s">
        <v>166</v>
      </c>
      <c r="D14066">
        <v>0</v>
      </c>
      <c r="E14066" s="6" t="s">
        <v>92</v>
      </c>
      <c r="F14066" s="6" t="s">
        <v>91</v>
      </c>
      <c r="G14066">
        <v>20260723</v>
      </c>
    </row>
    <row r="14067" spans="1:7" x14ac:dyDescent="0.2">
      <c r="A14067" s="6" t="s">
        <v>212</v>
      </c>
      <c r="B14067" s="6" t="s">
        <v>192</v>
      </c>
      <c r="C14067" s="6" t="s">
        <v>166</v>
      </c>
      <c r="D14067">
        <v>0</v>
      </c>
      <c r="E14067" s="6" t="s">
        <v>94</v>
      </c>
      <c r="F14067" s="6" t="s">
        <v>93</v>
      </c>
      <c r="G14067">
        <v>20260723</v>
      </c>
    </row>
    <row r="14068" spans="1:7" x14ac:dyDescent="0.2">
      <c r="A14068" s="6" t="s">
        <v>212</v>
      </c>
      <c r="B14068" s="6" t="s">
        <v>192</v>
      </c>
      <c r="C14068" s="6" t="s">
        <v>166</v>
      </c>
      <c r="D14068">
        <v>92.982607999999999</v>
      </c>
      <c r="E14068" s="6" t="s">
        <v>96</v>
      </c>
      <c r="F14068" s="6" t="s">
        <v>95</v>
      </c>
      <c r="G14068">
        <v>20260723</v>
      </c>
    </row>
    <row r="14069" spans="1:7" x14ac:dyDescent="0.2">
      <c r="A14069" s="6" t="s">
        <v>212</v>
      </c>
      <c r="B14069" s="6" t="s">
        <v>192</v>
      </c>
      <c r="C14069" s="6" t="s">
        <v>166</v>
      </c>
      <c r="D14069">
        <v>2.6666080000000001</v>
      </c>
      <c r="E14069" s="6" t="s">
        <v>98</v>
      </c>
      <c r="F14069" s="6" t="s">
        <v>97</v>
      </c>
      <c r="G14069">
        <v>20260723</v>
      </c>
    </row>
    <row r="14070" spans="1:7" x14ac:dyDescent="0.2">
      <c r="A14070" s="6" t="s">
        <v>212</v>
      </c>
      <c r="B14070" s="6" t="s">
        <v>192</v>
      </c>
      <c r="C14070" s="6" t="s">
        <v>166</v>
      </c>
      <c r="D14070">
        <v>1399.989088</v>
      </c>
      <c r="E14070" s="6" t="s">
        <v>100</v>
      </c>
      <c r="F14070" s="6" t="s">
        <v>99</v>
      </c>
      <c r="G14070">
        <v>20260723</v>
      </c>
    </row>
    <row r="14071" spans="1:7" x14ac:dyDescent="0.2">
      <c r="A14071" s="6" t="s">
        <v>212</v>
      </c>
      <c r="B14071" s="6" t="s">
        <v>192</v>
      </c>
      <c r="C14071" s="6" t="s">
        <v>166</v>
      </c>
      <c r="E14071" s="6" t="s">
        <v>102</v>
      </c>
      <c r="F14071" s="6" t="s">
        <v>101</v>
      </c>
      <c r="G14071">
        <v>20260723</v>
      </c>
    </row>
    <row r="14072" spans="1:7" x14ac:dyDescent="0.2">
      <c r="A14072" s="6" t="s">
        <v>212</v>
      </c>
      <c r="B14072" s="6" t="s">
        <v>192</v>
      </c>
      <c r="C14072" s="6" t="s">
        <v>166</v>
      </c>
      <c r="D14072">
        <v>313.05380100000002</v>
      </c>
      <c r="E14072" s="6" t="s">
        <v>167</v>
      </c>
      <c r="F14072" s="6" t="s">
        <v>103</v>
      </c>
      <c r="G14072">
        <v>20260723</v>
      </c>
    </row>
    <row r="14073" spans="1:7" x14ac:dyDescent="0.2">
      <c r="A14073" s="6" t="s">
        <v>212</v>
      </c>
      <c r="B14073" s="6" t="s">
        <v>192</v>
      </c>
      <c r="C14073" s="6" t="s">
        <v>166</v>
      </c>
      <c r="D14073">
        <v>295.95068300000003</v>
      </c>
      <c r="E14073" s="6" t="s">
        <v>168</v>
      </c>
      <c r="F14073" s="6" t="s">
        <v>104</v>
      </c>
      <c r="G14073">
        <v>20260723</v>
      </c>
    </row>
    <row r="14074" spans="1:7" x14ac:dyDescent="0.2">
      <c r="A14074" s="6" t="s">
        <v>212</v>
      </c>
      <c r="B14074" s="6" t="s">
        <v>192</v>
      </c>
      <c r="C14074" s="6" t="s">
        <v>166</v>
      </c>
      <c r="D14074">
        <v>0</v>
      </c>
      <c r="E14074" s="6" t="s">
        <v>106</v>
      </c>
      <c r="F14074" s="6" t="s">
        <v>105</v>
      </c>
      <c r="G14074">
        <v>20260723</v>
      </c>
    </row>
    <row r="14075" spans="1:7" x14ac:dyDescent="0.2">
      <c r="A14075" s="6" t="s">
        <v>212</v>
      </c>
      <c r="B14075" s="6" t="s">
        <v>192</v>
      </c>
      <c r="C14075" s="6" t="s">
        <v>166</v>
      </c>
      <c r="D14075">
        <v>285.16432600000002</v>
      </c>
      <c r="E14075" s="6" t="s">
        <v>108</v>
      </c>
      <c r="F14075" s="6" t="s">
        <v>107</v>
      </c>
      <c r="G14075">
        <v>20260723</v>
      </c>
    </row>
    <row r="14076" spans="1:7" x14ac:dyDescent="0.2">
      <c r="A14076" s="6" t="s">
        <v>212</v>
      </c>
      <c r="B14076" s="6" t="s">
        <v>192</v>
      </c>
      <c r="C14076" s="6" t="s">
        <v>166</v>
      </c>
      <c r="D14076">
        <v>10.786357000000001</v>
      </c>
      <c r="E14076" s="6" t="s">
        <v>110</v>
      </c>
      <c r="F14076" s="6" t="s">
        <v>109</v>
      </c>
      <c r="G14076">
        <v>20260723</v>
      </c>
    </row>
    <row r="14077" spans="1:7" x14ac:dyDescent="0.2">
      <c r="A14077" s="6" t="s">
        <v>212</v>
      </c>
      <c r="B14077" s="6" t="s">
        <v>192</v>
      </c>
      <c r="C14077" s="6" t="s">
        <v>166</v>
      </c>
      <c r="D14077">
        <v>17.103117999999998</v>
      </c>
      <c r="E14077" s="6" t="s">
        <v>112</v>
      </c>
      <c r="F14077" s="6" t="s">
        <v>111</v>
      </c>
      <c r="G14077">
        <v>20260723</v>
      </c>
    </row>
    <row r="14078" spans="1:7" x14ac:dyDescent="0.2">
      <c r="A14078" s="6" t="s">
        <v>212</v>
      </c>
      <c r="B14078" s="6" t="s">
        <v>192</v>
      </c>
      <c r="C14078" s="6" t="s">
        <v>166</v>
      </c>
      <c r="D14078">
        <v>0</v>
      </c>
      <c r="E14078" s="6" t="s">
        <v>106</v>
      </c>
      <c r="F14078" s="6" t="s">
        <v>113</v>
      </c>
      <c r="G14078">
        <v>20260723</v>
      </c>
    </row>
    <row r="14079" spans="1:7" x14ac:dyDescent="0.2">
      <c r="A14079" s="6" t="s">
        <v>212</v>
      </c>
      <c r="B14079" s="6" t="s">
        <v>192</v>
      </c>
      <c r="C14079" s="6" t="s">
        <v>166</v>
      </c>
      <c r="D14079">
        <v>14.978657999999999</v>
      </c>
      <c r="E14079" s="6" t="s">
        <v>108</v>
      </c>
      <c r="F14079" s="6" t="s">
        <v>114</v>
      </c>
      <c r="G14079">
        <v>20260723</v>
      </c>
    </row>
    <row r="14080" spans="1:7" x14ac:dyDescent="0.2">
      <c r="A14080" s="6" t="s">
        <v>212</v>
      </c>
      <c r="B14080" s="6" t="s">
        <v>192</v>
      </c>
      <c r="C14080" s="6" t="s">
        <v>166</v>
      </c>
      <c r="D14080">
        <v>2.12446</v>
      </c>
      <c r="E14080" s="6" t="s">
        <v>110</v>
      </c>
      <c r="F14080" s="6" t="s">
        <v>115</v>
      </c>
      <c r="G14080">
        <v>20260723</v>
      </c>
    </row>
    <row r="14081" spans="1:7" x14ac:dyDescent="0.2">
      <c r="A14081" s="6" t="s">
        <v>212</v>
      </c>
      <c r="B14081" s="6" t="s">
        <v>192</v>
      </c>
      <c r="C14081" s="6" t="s">
        <v>166</v>
      </c>
      <c r="D14081">
        <v>238.270104</v>
      </c>
      <c r="E14081" s="6" t="s">
        <v>117</v>
      </c>
      <c r="F14081" s="6" t="s">
        <v>116</v>
      </c>
      <c r="G14081">
        <v>20260723</v>
      </c>
    </row>
    <row r="14082" spans="1:7" x14ac:dyDescent="0.2">
      <c r="A14082" s="6" t="s">
        <v>212</v>
      </c>
      <c r="B14082" s="6" t="s">
        <v>192</v>
      </c>
      <c r="C14082" s="6" t="s">
        <v>166</v>
      </c>
      <c r="D14082">
        <v>-5.23604</v>
      </c>
      <c r="E14082" s="6" t="s">
        <v>119</v>
      </c>
      <c r="F14082" s="6" t="s">
        <v>118</v>
      </c>
      <c r="G14082">
        <v>20260723</v>
      </c>
    </row>
    <row r="14083" spans="1:7" x14ac:dyDescent="0.2">
      <c r="A14083" s="6" t="s">
        <v>212</v>
      </c>
      <c r="B14083" s="6" t="s">
        <v>192</v>
      </c>
      <c r="C14083" s="6" t="s">
        <v>166</v>
      </c>
      <c r="D14083">
        <v>0</v>
      </c>
      <c r="E14083" s="6" t="s">
        <v>106</v>
      </c>
      <c r="F14083" s="6" t="s">
        <v>120</v>
      </c>
      <c r="G14083">
        <v>20260723</v>
      </c>
    </row>
    <row r="14084" spans="1:7" x14ac:dyDescent="0.2">
      <c r="A14084" s="6" t="s">
        <v>212</v>
      </c>
      <c r="B14084" s="6" t="s">
        <v>192</v>
      </c>
      <c r="C14084" s="6" t="s">
        <v>166</v>
      </c>
      <c r="D14084">
        <v>-5.780049</v>
      </c>
      <c r="E14084" s="6" t="s">
        <v>108</v>
      </c>
      <c r="F14084" s="6" t="s">
        <v>121</v>
      </c>
      <c r="G14084">
        <v>20260723</v>
      </c>
    </row>
    <row r="14085" spans="1:7" x14ac:dyDescent="0.2">
      <c r="A14085" s="6" t="s">
        <v>212</v>
      </c>
      <c r="B14085" s="6" t="s">
        <v>192</v>
      </c>
      <c r="C14085" s="6" t="s">
        <v>166</v>
      </c>
      <c r="D14085">
        <v>0.54400800000000005</v>
      </c>
      <c r="E14085" s="6" t="s">
        <v>110</v>
      </c>
      <c r="F14085" s="6" t="s">
        <v>122</v>
      </c>
      <c r="G14085">
        <v>20260723</v>
      </c>
    </row>
    <row r="14086" spans="1:7" x14ac:dyDescent="0.2">
      <c r="A14086" s="6" t="s">
        <v>212</v>
      </c>
      <c r="B14086" s="6" t="s">
        <v>192</v>
      </c>
      <c r="C14086" s="6" t="s">
        <v>166</v>
      </c>
      <c r="D14086">
        <v>243.50614400000001</v>
      </c>
      <c r="E14086" s="6" t="s">
        <v>169</v>
      </c>
      <c r="F14086" s="6" t="s">
        <v>123</v>
      </c>
      <c r="G14086">
        <v>20260723</v>
      </c>
    </row>
    <row r="14087" spans="1:7" x14ac:dyDescent="0.2">
      <c r="A14087" s="6" t="s">
        <v>212</v>
      </c>
      <c r="B14087" s="6" t="s">
        <v>192</v>
      </c>
      <c r="C14087" s="6" t="s">
        <v>166</v>
      </c>
      <c r="D14087">
        <v>0</v>
      </c>
      <c r="E14087" s="6" t="s">
        <v>106</v>
      </c>
      <c r="F14087" s="6" t="s">
        <v>124</v>
      </c>
      <c r="G14087">
        <v>20260723</v>
      </c>
    </row>
    <row r="14088" spans="1:7" x14ac:dyDescent="0.2">
      <c r="A14088" s="6" t="s">
        <v>212</v>
      </c>
      <c r="B14088" s="6" t="s">
        <v>192</v>
      </c>
      <c r="C14088" s="6" t="s">
        <v>166</v>
      </c>
      <c r="D14088">
        <v>232.456974</v>
      </c>
      <c r="E14088" s="6" t="s">
        <v>108</v>
      </c>
      <c r="F14088" s="6" t="s">
        <v>125</v>
      </c>
      <c r="G14088">
        <v>20260723</v>
      </c>
    </row>
    <row r="14089" spans="1:7" x14ac:dyDescent="0.2">
      <c r="A14089" s="6" t="s">
        <v>212</v>
      </c>
      <c r="B14089" s="6" t="s">
        <v>192</v>
      </c>
      <c r="C14089" s="6" t="s">
        <v>166</v>
      </c>
      <c r="D14089">
        <v>11.04917</v>
      </c>
      <c r="E14089" s="6" t="s">
        <v>110</v>
      </c>
      <c r="F14089" s="6" t="s">
        <v>126</v>
      </c>
      <c r="G14089">
        <v>20260723</v>
      </c>
    </row>
    <row r="14090" spans="1:7" x14ac:dyDescent="0.2">
      <c r="A14090" s="6" t="s">
        <v>212</v>
      </c>
      <c r="B14090" s="6" t="s">
        <v>192</v>
      </c>
      <c r="C14090" s="6" t="s">
        <v>166</v>
      </c>
      <c r="D14090">
        <v>406.60319500000003</v>
      </c>
      <c r="E14090" s="6" t="s">
        <v>170</v>
      </c>
      <c r="F14090" s="6" t="s">
        <v>127</v>
      </c>
      <c r="G14090">
        <v>20260723</v>
      </c>
    </row>
    <row r="14091" spans="1:7" x14ac:dyDescent="0.2">
      <c r="A14091" s="6" t="s">
        <v>212</v>
      </c>
      <c r="B14091" s="6" t="s">
        <v>192</v>
      </c>
      <c r="C14091" s="6" t="s">
        <v>166</v>
      </c>
      <c r="D14091">
        <v>0</v>
      </c>
      <c r="E14091" s="6" t="s">
        <v>106</v>
      </c>
      <c r="F14091" s="6" t="s">
        <v>128</v>
      </c>
      <c r="G14091">
        <v>20260723</v>
      </c>
    </row>
    <row r="14092" spans="1:7" x14ac:dyDescent="0.2">
      <c r="A14092" s="6" t="s">
        <v>212</v>
      </c>
      <c r="B14092" s="6" t="s">
        <v>192</v>
      </c>
      <c r="C14092" s="6" t="s">
        <v>166</v>
      </c>
      <c r="D14092">
        <v>402.50587899999999</v>
      </c>
      <c r="E14092" s="6" t="s">
        <v>108</v>
      </c>
      <c r="F14092" s="6" t="s">
        <v>129</v>
      </c>
      <c r="G14092">
        <v>20260723</v>
      </c>
    </row>
    <row r="14093" spans="1:7" x14ac:dyDescent="0.2">
      <c r="A14093" s="6" t="s">
        <v>212</v>
      </c>
      <c r="B14093" s="6" t="s">
        <v>192</v>
      </c>
      <c r="C14093" s="6" t="s">
        <v>166</v>
      </c>
      <c r="D14093">
        <v>4.097315</v>
      </c>
      <c r="E14093" s="6" t="s">
        <v>110</v>
      </c>
      <c r="F14093" s="6" t="s">
        <v>130</v>
      </c>
      <c r="G14093">
        <v>20260723</v>
      </c>
    </row>
    <row r="14094" spans="1:7" x14ac:dyDescent="0.2">
      <c r="A14094" s="6" t="s">
        <v>212</v>
      </c>
      <c r="B14094" s="6" t="s">
        <v>192</v>
      </c>
      <c r="C14094" s="6" t="s">
        <v>166</v>
      </c>
      <c r="E14094" s="6" t="s">
        <v>132</v>
      </c>
      <c r="F14094" s="6" t="s">
        <v>131</v>
      </c>
      <c r="G14094">
        <v>20260723</v>
      </c>
    </row>
    <row r="14095" spans="1:7" x14ac:dyDescent="0.2">
      <c r="A14095" s="6" t="s">
        <v>212</v>
      </c>
      <c r="B14095" s="6" t="s">
        <v>192</v>
      </c>
      <c r="C14095" s="6" t="s">
        <v>166</v>
      </c>
      <c r="D14095">
        <v>0</v>
      </c>
      <c r="E14095" s="6" t="s">
        <v>134</v>
      </c>
      <c r="F14095" s="6" t="s">
        <v>133</v>
      </c>
      <c r="G14095">
        <v>20260723</v>
      </c>
    </row>
    <row r="14096" spans="1:7" x14ac:dyDescent="0.2">
      <c r="A14096" s="6" t="s">
        <v>212</v>
      </c>
      <c r="B14096" s="6" t="s">
        <v>192</v>
      </c>
      <c r="C14096" s="6" t="s">
        <v>166</v>
      </c>
      <c r="D14096">
        <v>4.7373770000000004</v>
      </c>
      <c r="E14096" s="6" t="s">
        <v>136</v>
      </c>
      <c r="F14096" s="6" t="s">
        <v>135</v>
      </c>
      <c r="G14096">
        <v>20260723</v>
      </c>
    </row>
    <row r="14097" spans="1:7" x14ac:dyDescent="0.2">
      <c r="A14097" s="6" t="s">
        <v>212</v>
      </c>
      <c r="B14097" s="6" t="s">
        <v>192</v>
      </c>
      <c r="C14097" s="6" t="s">
        <v>166</v>
      </c>
      <c r="D14097">
        <v>0</v>
      </c>
      <c r="E14097" s="6" t="s">
        <v>138</v>
      </c>
      <c r="F14097" s="6" t="s">
        <v>137</v>
      </c>
      <c r="G14097">
        <v>20260723</v>
      </c>
    </row>
    <row r="14098" spans="1:7" x14ac:dyDescent="0.2">
      <c r="A14098" s="6" t="s">
        <v>212</v>
      </c>
      <c r="B14098" s="6" t="s">
        <v>192</v>
      </c>
      <c r="C14098" s="6" t="s">
        <v>166</v>
      </c>
      <c r="D14098">
        <v>33.965119000000001</v>
      </c>
      <c r="E14098" s="6" t="s">
        <v>140</v>
      </c>
      <c r="F14098" s="6" t="s">
        <v>139</v>
      </c>
      <c r="G14098">
        <v>20260723</v>
      </c>
    </row>
    <row r="14099" spans="1:7" x14ac:dyDescent="0.2">
      <c r="A14099" s="6" t="s">
        <v>212</v>
      </c>
      <c r="B14099" s="6" t="s">
        <v>192</v>
      </c>
      <c r="C14099" s="6" t="s">
        <v>166</v>
      </c>
      <c r="D14099">
        <v>1.7151449999999999</v>
      </c>
      <c r="E14099" s="6" t="s">
        <v>142</v>
      </c>
      <c r="F14099" s="6" t="s">
        <v>141</v>
      </c>
      <c r="G14099">
        <v>20260723</v>
      </c>
    </row>
    <row r="14100" spans="1:7" x14ac:dyDescent="0.2">
      <c r="A14100" s="6" t="s">
        <v>212</v>
      </c>
      <c r="B14100" s="6" t="s">
        <v>192</v>
      </c>
      <c r="C14100" s="6" t="s">
        <v>166</v>
      </c>
      <c r="D14100">
        <v>8.0600090000000009</v>
      </c>
      <c r="E14100" s="6" t="s">
        <v>52</v>
      </c>
      <c r="F14100" s="6" t="s">
        <v>143</v>
      </c>
      <c r="G14100">
        <v>20260723</v>
      </c>
    </row>
    <row r="14101" spans="1:7" x14ac:dyDescent="0.2">
      <c r="A14101" s="6" t="s">
        <v>212</v>
      </c>
      <c r="B14101" s="6" t="s">
        <v>192</v>
      </c>
      <c r="C14101" s="6" t="s">
        <v>166</v>
      </c>
      <c r="D14101">
        <v>1.1363859999999999</v>
      </c>
      <c r="E14101" s="6" t="s">
        <v>145</v>
      </c>
      <c r="F14101" s="6" t="s">
        <v>144</v>
      </c>
      <c r="G14101">
        <v>20260723</v>
      </c>
    </row>
    <row r="14102" spans="1:7" x14ac:dyDescent="0.2">
      <c r="A14102" s="6" t="s">
        <v>212</v>
      </c>
      <c r="B14102" s="6" t="s">
        <v>192</v>
      </c>
      <c r="C14102" s="6" t="s">
        <v>166</v>
      </c>
      <c r="D14102">
        <v>4.1296099999999996</v>
      </c>
      <c r="E14102" s="6" t="s">
        <v>147</v>
      </c>
      <c r="F14102" s="6" t="s">
        <v>146</v>
      </c>
      <c r="G14102">
        <v>20260723</v>
      </c>
    </row>
    <row r="14103" spans="1:7" x14ac:dyDescent="0.2">
      <c r="A14103" s="6" t="s">
        <v>212</v>
      </c>
      <c r="B14103" s="6" t="s">
        <v>192</v>
      </c>
      <c r="C14103" s="6" t="s">
        <v>166</v>
      </c>
      <c r="D14103">
        <v>39.216363000000001</v>
      </c>
      <c r="E14103" s="6" t="s">
        <v>149</v>
      </c>
      <c r="F14103" s="6" t="s">
        <v>148</v>
      </c>
      <c r="G14103">
        <v>20260723</v>
      </c>
    </row>
    <row r="14104" spans="1:7" x14ac:dyDescent="0.2">
      <c r="A14104" s="6" t="s">
        <v>212</v>
      </c>
      <c r="B14104" s="6" t="s">
        <v>192</v>
      </c>
      <c r="C14104" s="6" t="s">
        <v>166</v>
      </c>
      <c r="D14104">
        <v>13.353967000000001</v>
      </c>
      <c r="E14104" s="6" t="s">
        <v>151</v>
      </c>
      <c r="F14104" s="6" t="s">
        <v>150</v>
      </c>
      <c r="G14104">
        <v>20260723</v>
      </c>
    </row>
    <row r="14105" spans="1:7" x14ac:dyDescent="0.2">
      <c r="A14105" s="6" t="s">
        <v>212</v>
      </c>
      <c r="B14105" s="6" t="s">
        <v>192</v>
      </c>
      <c r="C14105" s="6" t="s">
        <v>166</v>
      </c>
      <c r="D14105">
        <v>14.428846</v>
      </c>
      <c r="E14105" s="6" t="s">
        <v>153</v>
      </c>
      <c r="F14105" s="6" t="s">
        <v>152</v>
      </c>
      <c r="G14105">
        <v>20260723</v>
      </c>
    </row>
    <row r="14106" spans="1:7" x14ac:dyDescent="0.2">
      <c r="A14106" s="6" t="s">
        <v>212</v>
      </c>
      <c r="B14106" s="6" t="s">
        <v>192</v>
      </c>
      <c r="C14106" s="6" t="s">
        <v>166</v>
      </c>
      <c r="D14106">
        <v>22</v>
      </c>
      <c r="E14106" s="6" t="s">
        <v>155</v>
      </c>
      <c r="F14106" s="6" t="s">
        <v>154</v>
      </c>
      <c r="G14106">
        <v>20260723</v>
      </c>
    </row>
    <row r="14107" spans="1:7" x14ac:dyDescent="0.2">
      <c r="A14107" s="6" t="s">
        <v>212</v>
      </c>
      <c r="B14107" s="6" t="s">
        <v>192</v>
      </c>
      <c r="C14107" s="6" t="s">
        <v>166</v>
      </c>
      <c r="D14107">
        <v>0</v>
      </c>
      <c r="E14107" s="6" t="s">
        <v>157</v>
      </c>
      <c r="F14107" s="6" t="s">
        <v>156</v>
      </c>
      <c r="G14107">
        <v>20260723</v>
      </c>
    </row>
    <row r="14108" spans="1:7" x14ac:dyDescent="0.2">
      <c r="A14108" s="6" t="s">
        <v>212</v>
      </c>
      <c r="B14108" s="6" t="s">
        <v>192</v>
      </c>
      <c r="C14108" s="6" t="s">
        <v>166</v>
      </c>
      <c r="D14108">
        <v>22</v>
      </c>
      <c r="E14108" s="6" t="s">
        <v>159</v>
      </c>
      <c r="F14108" s="6" t="s">
        <v>158</v>
      </c>
      <c r="G14108">
        <v>20260723</v>
      </c>
    </row>
    <row r="14109" spans="1:7" x14ac:dyDescent="0.2">
      <c r="A14109" s="6" t="s">
        <v>212</v>
      </c>
      <c r="B14109" s="6" t="s">
        <v>192</v>
      </c>
      <c r="C14109" s="6" t="s">
        <v>166</v>
      </c>
      <c r="D14109">
        <v>5.1585429999999999</v>
      </c>
      <c r="E14109" s="6" t="s">
        <v>161</v>
      </c>
      <c r="F14109" s="6" t="s">
        <v>160</v>
      </c>
      <c r="G14109">
        <v>20260723</v>
      </c>
    </row>
    <row r="14110" spans="1:7" x14ac:dyDescent="0.2">
      <c r="A14110" s="6" t="s">
        <v>212</v>
      </c>
      <c r="B14110" s="6" t="s">
        <v>192</v>
      </c>
      <c r="C14110" s="6" t="s">
        <v>166</v>
      </c>
      <c r="D14110">
        <v>1105.8284639999999</v>
      </c>
      <c r="E14110" s="6" t="s">
        <v>163</v>
      </c>
      <c r="F14110" s="6" t="s">
        <v>162</v>
      </c>
      <c r="G14110">
        <v>20260723</v>
      </c>
    </row>
    <row r="14111" spans="1:7" x14ac:dyDescent="0.2">
      <c r="A14111" s="6" t="s">
        <v>212</v>
      </c>
      <c r="B14111" s="6" t="s">
        <v>192</v>
      </c>
      <c r="C14111" s="6" t="s">
        <v>166</v>
      </c>
      <c r="D14111">
        <v>294.16062399999998</v>
      </c>
      <c r="E14111" s="6" t="s">
        <v>165</v>
      </c>
      <c r="F14111" s="6" t="s">
        <v>164</v>
      </c>
      <c r="G14111">
        <v>20260723</v>
      </c>
    </row>
    <row r="14112" spans="1:7" x14ac:dyDescent="0.2">
      <c r="A14112" s="6" t="s">
        <v>212</v>
      </c>
      <c r="B14112" s="6" t="s">
        <v>193</v>
      </c>
      <c r="C14112" s="6" t="s">
        <v>166</v>
      </c>
      <c r="E14112" s="6" t="s">
        <v>12</v>
      </c>
      <c r="F14112" s="6" t="s">
        <v>11</v>
      </c>
      <c r="G14112">
        <v>20260723</v>
      </c>
    </row>
    <row r="14113" spans="1:7" x14ac:dyDescent="0.2">
      <c r="A14113" s="6" t="s">
        <v>212</v>
      </c>
      <c r="B14113" s="6" t="s">
        <v>193</v>
      </c>
      <c r="C14113" s="6" t="s">
        <v>166</v>
      </c>
      <c r="E14113" s="6" t="s">
        <v>16</v>
      </c>
      <c r="F14113" s="6" t="s">
        <v>15</v>
      </c>
      <c r="G14113">
        <v>20260723</v>
      </c>
    </row>
    <row r="14114" spans="1:7" x14ac:dyDescent="0.2">
      <c r="A14114" s="6" t="s">
        <v>212</v>
      </c>
      <c r="B14114" s="6" t="s">
        <v>193</v>
      </c>
      <c r="C14114" s="6" t="s">
        <v>166</v>
      </c>
      <c r="E14114" s="6" t="s">
        <v>18</v>
      </c>
      <c r="F14114" s="6" t="s">
        <v>17</v>
      </c>
      <c r="G14114">
        <v>20260723</v>
      </c>
    </row>
    <row r="14115" spans="1:7" x14ac:dyDescent="0.2">
      <c r="A14115" s="6" t="s">
        <v>212</v>
      </c>
      <c r="B14115" s="6" t="s">
        <v>193</v>
      </c>
      <c r="C14115" s="6" t="s">
        <v>166</v>
      </c>
      <c r="D14115">
        <v>0</v>
      </c>
      <c r="E14115" s="6" t="s">
        <v>20</v>
      </c>
      <c r="F14115" s="6" t="s">
        <v>19</v>
      </c>
      <c r="G14115">
        <v>20260723</v>
      </c>
    </row>
    <row r="14116" spans="1:7" x14ac:dyDescent="0.2">
      <c r="A14116" s="6" t="s">
        <v>212</v>
      </c>
      <c r="B14116" s="6" t="s">
        <v>193</v>
      </c>
      <c r="C14116" s="6" t="s">
        <v>166</v>
      </c>
      <c r="D14116">
        <v>0.85338599999999998</v>
      </c>
      <c r="E14116" s="6" t="s">
        <v>22</v>
      </c>
      <c r="F14116" s="6" t="s">
        <v>21</v>
      </c>
      <c r="G14116">
        <v>20260723</v>
      </c>
    </row>
    <row r="14117" spans="1:7" x14ac:dyDescent="0.2">
      <c r="A14117" s="6" t="s">
        <v>212</v>
      </c>
      <c r="B14117" s="6" t="s">
        <v>193</v>
      </c>
      <c r="C14117" s="6" t="s">
        <v>166</v>
      </c>
      <c r="D14117">
        <v>0</v>
      </c>
      <c r="E14117" s="6" t="s">
        <v>24</v>
      </c>
      <c r="F14117" s="6" t="s">
        <v>23</v>
      </c>
      <c r="G14117">
        <v>20260723</v>
      </c>
    </row>
    <row r="14118" spans="1:7" x14ac:dyDescent="0.2">
      <c r="A14118" s="6" t="s">
        <v>212</v>
      </c>
      <c r="B14118" s="6" t="s">
        <v>193</v>
      </c>
      <c r="C14118" s="6" t="s">
        <v>166</v>
      </c>
      <c r="D14118">
        <v>19.140377000000001</v>
      </c>
      <c r="E14118" s="6" t="s">
        <v>26</v>
      </c>
      <c r="F14118" s="6" t="s">
        <v>25</v>
      </c>
      <c r="G14118">
        <v>20260723</v>
      </c>
    </row>
    <row r="14119" spans="1:7" x14ac:dyDescent="0.2">
      <c r="A14119" s="6" t="s">
        <v>212</v>
      </c>
      <c r="B14119" s="6" t="s">
        <v>193</v>
      </c>
      <c r="C14119" s="6" t="s">
        <v>166</v>
      </c>
      <c r="D14119">
        <v>864.73103800000001</v>
      </c>
      <c r="E14119" s="6" t="s">
        <v>28</v>
      </c>
      <c r="F14119" s="6" t="s">
        <v>27</v>
      </c>
      <c r="G14119">
        <v>20260723</v>
      </c>
    </row>
    <row r="14120" spans="1:7" x14ac:dyDescent="0.2">
      <c r="A14120" s="6" t="s">
        <v>212</v>
      </c>
      <c r="B14120" s="6" t="s">
        <v>193</v>
      </c>
      <c r="C14120" s="6" t="s">
        <v>166</v>
      </c>
      <c r="D14120">
        <v>9.0913269999999997</v>
      </c>
      <c r="E14120" s="6" t="s">
        <v>30</v>
      </c>
      <c r="F14120" s="6" t="s">
        <v>29</v>
      </c>
      <c r="G14120">
        <v>20260723</v>
      </c>
    </row>
    <row r="14121" spans="1:7" x14ac:dyDescent="0.2">
      <c r="A14121" s="6" t="s">
        <v>212</v>
      </c>
      <c r="B14121" s="6" t="s">
        <v>193</v>
      </c>
      <c r="C14121" s="6" t="s">
        <v>166</v>
      </c>
      <c r="D14121">
        <v>51.088625</v>
      </c>
      <c r="E14121" s="6" t="s">
        <v>32</v>
      </c>
      <c r="F14121" s="6" t="s">
        <v>31</v>
      </c>
      <c r="G14121">
        <v>20260723</v>
      </c>
    </row>
    <row r="14122" spans="1:7" x14ac:dyDescent="0.2">
      <c r="A14122" s="6" t="s">
        <v>212</v>
      </c>
      <c r="B14122" s="6" t="s">
        <v>193</v>
      </c>
      <c r="C14122" s="6" t="s">
        <v>166</v>
      </c>
      <c r="D14122">
        <v>1.448</v>
      </c>
      <c r="E14122" s="6" t="s">
        <v>34</v>
      </c>
      <c r="F14122" s="6" t="s">
        <v>33</v>
      </c>
      <c r="G14122">
        <v>20260723</v>
      </c>
    </row>
    <row r="14123" spans="1:7" x14ac:dyDescent="0.2">
      <c r="A14123" s="6" t="s">
        <v>212</v>
      </c>
      <c r="B14123" s="6" t="s">
        <v>193</v>
      </c>
      <c r="C14123" s="6" t="s">
        <v>166</v>
      </c>
      <c r="D14123">
        <v>1.448</v>
      </c>
      <c r="E14123" s="6" t="s">
        <v>36</v>
      </c>
      <c r="F14123" s="6" t="s">
        <v>35</v>
      </c>
      <c r="G14123">
        <v>20260723</v>
      </c>
    </row>
    <row r="14124" spans="1:7" x14ac:dyDescent="0.2">
      <c r="A14124" s="6" t="s">
        <v>212</v>
      </c>
      <c r="B14124" s="6" t="s">
        <v>193</v>
      </c>
      <c r="C14124" s="6" t="s">
        <v>166</v>
      </c>
      <c r="D14124">
        <v>0</v>
      </c>
      <c r="E14124" s="6" t="s">
        <v>38</v>
      </c>
      <c r="F14124" s="6" t="s">
        <v>37</v>
      </c>
      <c r="G14124">
        <v>20260723</v>
      </c>
    </row>
    <row r="14125" spans="1:7" x14ac:dyDescent="0.2">
      <c r="A14125" s="6" t="s">
        <v>212</v>
      </c>
      <c r="B14125" s="6" t="s">
        <v>193</v>
      </c>
      <c r="C14125" s="6" t="s">
        <v>166</v>
      </c>
      <c r="D14125">
        <v>650.14938400000005</v>
      </c>
      <c r="E14125" s="6" t="s">
        <v>40</v>
      </c>
      <c r="F14125" s="6" t="s">
        <v>39</v>
      </c>
      <c r="G14125">
        <v>20260723</v>
      </c>
    </row>
    <row r="14126" spans="1:7" x14ac:dyDescent="0.2">
      <c r="A14126" s="6" t="s">
        <v>212</v>
      </c>
      <c r="B14126" s="6" t="s">
        <v>193</v>
      </c>
      <c r="C14126" s="6" t="s">
        <v>166</v>
      </c>
      <c r="D14126">
        <v>538.14591600000006</v>
      </c>
      <c r="E14126" s="6" t="s">
        <v>42</v>
      </c>
      <c r="F14126" s="6" t="s">
        <v>41</v>
      </c>
      <c r="G14126">
        <v>20260723</v>
      </c>
    </row>
    <row r="14127" spans="1:7" x14ac:dyDescent="0.2">
      <c r="A14127" s="6" t="s">
        <v>212</v>
      </c>
      <c r="B14127" s="6" t="s">
        <v>193</v>
      </c>
      <c r="C14127" s="6" t="s">
        <v>166</v>
      </c>
      <c r="D14127">
        <v>112.003468</v>
      </c>
      <c r="E14127" s="6" t="s">
        <v>44</v>
      </c>
      <c r="F14127" s="6" t="s">
        <v>43</v>
      </c>
      <c r="G14127">
        <v>20260723</v>
      </c>
    </row>
    <row r="14128" spans="1:7" x14ac:dyDescent="0.2">
      <c r="A14128" s="6" t="s">
        <v>212</v>
      </c>
      <c r="B14128" s="6" t="s">
        <v>193</v>
      </c>
      <c r="C14128" s="6" t="s">
        <v>166</v>
      </c>
      <c r="D14128">
        <v>0</v>
      </c>
      <c r="E14128" s="6" t="s">
        <v>46</v>
      </c>
      <c r="F14128" s="6" t="s">
        <v>45</v>
      </c>
      <c r="G14128">
        <v>20260723</v>
      </c>
    </row>
    <row r="14129" spans="1:7" x14ac:dyDescent="0.2">
      <c r="A14129" s="6" t="s">
        <v>212</v>
      </c>
      <c r="B14129" s="6" t="s">
        <v>193</v>
      </c>
      <c r="C14129" s="6" t="s">
        <v>166</v>
      </c>
      <c r="D14129">
        <v>0</v>
      </c>
      <c r="E14129" s="6" t="s">
        <v>48</v>
      </c>
      <c r="F14129" s="6" t="s">
        <v>47</v>
      </c>
      <c r="G14129">
        <v>20260723</v>
      </c>
    </row>
    <row r="14130" spans="1:7" x14ac:dyDescent="0.2">
      <c r="A14130" s="6" t="s">
        <v>212</v>
      </c>
      <c r="B14130" s="6" t="s">
        <v>193</v>
      </c>
      <c r="C14130" s="6" t="s">
        <v>166</v>
      </c>
      <c r="D14130">
        <v>138.518463</v>
      </c>
      <c r="E14130" s="6" t="s">
        <v>50</v>
      </c>
      <c r="F14130" s="6" t="s">
        <v>49</v>
      </c>
      <c r="G14130">
        <v>20260723</v>
      </c>
    </row>
    <row r="14131" spans="1:7" x14ac:dyDescent="0.2">
      <c r="A14131" s="6" t="s">
        <v>212</v>
      </c>
      <c r="B14131" s="6" t="s">
        <v>193</v>
      </c>
      <c r="C14131" s="6" t="s">
        <v>166</v>
      </c>
      <c r="D14131">
        <v>0</v>
      </c>
      <c r="E14131" s="6" t="s">
        <v>52</v>
      </c>
      <c r="F14131" s="6" t="s">
        <v>51</v>
      </c>
      <c r="G14131">
        <v>20260723</v>
      </c>
    </row>
    <row r="14132" spans="1:7" x14ac:dyDescent="0.2">
      <c r="A14132" s="6" t="s">
        <v>212</v>
      </c>
      <c r="B14132" s="6" t="s">
        <v>193</v>
      </c>
      <c r="C14132" s="6" t="s">
        <v>166</v>
      </c>
      <c r="D14132">
        <v>14.435238999999999</v>
      </c>
      <c r="E14132" s="6" t="s">
        <v>54</v>
      </c>
      <c r="F14132" s="6" t="s">
        <v>53</v>
      </c>
      <c r="G14132">
        <v>20260723</v>
      </c>
    </row>
    <row r="14133" spans="1:7" x14ac:dyDescent="0.2">
      <c r="A14133" s="6" t="s">
        <v>212</v>
      </c>
      <c r="B14133" s="6" t="s">
        <v>193</v>
      </c>
      <c r="C14133" s="6" t="s">
        <v>166</v>
      </c>
      <c r="D14133">
        <v>0</v>
      </c>
      <c r="E14133" s="6" t="s">
        <v>56</v>
      </c>
      <c r="F14133" s="6" t="s">
        <v>55</v>
      </c>
      <c r="G14133">
        <v>20260723</v>
      </c>
    </row>
    <row r="14134" spans="1:7" x14ac:dyDescent="0.2">
      <c r="A14134" s="6" t="s">
        <v>212</v>
      </c>
      <c r="B14134" s="6" t="s">
        <v>193</v>
      </c>
      <c r="C14134" s="6" t="s">
        <v>166</v>
      </c>
      <c r="D14134">
        <v>435.17127299999999</v>
      </c>
      <c r="E14134" s="6" t="s">
        <v>58</v>
      </c>
      <c r="F14134" s="6" t="s">
        <v>57</v>
      </c>
      <c r="G14134">
        <v>20260723</v>
      </c>
    </row>
    <row r="14135" spans="1:7" x14ac:dyDescent="0.2">
      <c r="A14135" s="6" t="s">
        <v>212</v>
      </c>
      <c r="B14135" s="6" t="s">
        <v>193</v>
      </c>
      <c r="C14135" s="6" t="s">
        <v>166</v>
      </c>
      <c r="D14135">
        <v>18.626446999999999</v>
      </c>
      <c r="E14135" s="6" t="s">
        <v>60</v>
      </c>
      <c r="F14135" s="6" t="s">
        <v>59</v>
      </c>
      <c r="G14135">
        <v>20260723</v>
      </c>
    </row>
    <row r="14136" spans="1:7" x14ac:dyDescent="0.2">
      <c r="A14136" s="6" t="s">
        <v>212</v>
      </c>
      <c r="B14136" s="6" t="s">
        <v>193</v>
      </c>
      <c r="C14136" s="6" t="s">
        <v>166</v>
      </c>
      <c r="D14136">
        <v>0</v>
      </c>
      <c r="E14136" s="6" t="s">
        <v>62</v>
      </c>
      <c r="F14136" s="6" t="s">
        <v>61</v>
      </c>
      <c r="G14136">
        <v>20260723</v>
      </c>
    </row>
    <row r="14137" spans="1:7" x14ac:dyDescent="0.2">
      <c r="A14137" s="6" t="s">
        <v>212</v>
      </c>
      <c r="B14137" s="6" t="s">
        <v>193</v>
      </c>
      <c r="C14137" s="6" t="s">
        <v>166</v>
      </c>
      <c r="D14137">
        <v>5.1650000000000003E-3</v>
      </c>
      <c r="E14137" s="6" t="s">
        <v>64</v>
      </c>
      <c r="F14137" s="6" t="s">
        <v>63</v>
      </c>
      <c r="G14137">
        <v>20260723</v>
      </c>
    </row>
    <row r="14138" spans="1:7" x14ac:dyDescent="0.2">
      <c r="A14138" s="6" t="s">
        <v>212</v>
      </c>
      <c r="B14138" s="6" t="s">
        <v>193</v>
      </c>
      <c r="C14138" s="6" t="s">
        <v>166</v>
      </c>
      <c r="D14138">
        <v>18.621282000000001</v>
      </c>
      <c r="E14138" s="6" t="s">
        <v>66</v>
      </c>
      <c r="F14138" s="6" t="s">
        <v>65</v>
      </c>
      <c r="G14138">
        <v>20260723</v>
      </c>
    </row>
    <row r="14139" spans="1:7" x14ac:dyDescent="0.2">
      <c r="A14139" s="6" t="s">
        <v>212</v>
      </c>
      <c r="B14139" s="6" t="s">
        <v>193</v>
      </c>
      <c r="C14139" s="6" t="s">
        <v>166</v>
      </c>
      <c r="D14139">
        <v>77.579510999999997</v>
      </c>
      <c r="E14139" s="6" t="s">
        <v>68</v>
      </c>
      <c r="F14139" s="6" t="s">
        <v>67</v>
      </c>
      <c r="G14139">
        <v>20260723</v>
      </c>
    </row>
    <row r="14140" spans="1:7" x14ac:dyDescent="0.2">
      <c r="A14140" s="6" t="s">
        <v>212</v>
      </c>
      <c r="B14140" s="6" t="s">
        <v>193</v>
      </c>
      <c r="C14140" s="6" t="s">
        <v>166</v>
      </c>
      <c r="D14140">
        <v>55.012357999999999</v>
      </c>
      <c r="E14140" s="6" t="s">
        <v>70</v>
      </c>
      <c r="F14140" s="6" t="s">
        <v>69</v>
      </c>
      <c r="G14140">
        <v>20260723</v>
      </c>
    </row>
    <row r="14141" spans="1:7" x14ac:dyDescent="0.2">
      <c r="A14141" s="6" t="s">
        <v>212</v>
      </c>
      <c r="B14141" s="6" t="s">
        <v>193</v>
      </c>
      <c r="C14141" s="6" t="s">
        <v>166</v>
      </c>
      <c r="D14141">
        <v>54.737482</v>
      </c>
      <c r="E14141" s="6" t="s">
        <v>72</v>
      </c>
      <c r="F14141" s="6" t="s">
        <v>71</v>
      </c>
      <c r="G14141">
        <v>20260723</v>
      </c>
    </row>
    <row r="14142" spans="1:7" x14ac:dyDescent="0.2">
      <c r="A14142" s="6" t="s">
        <v>212</v>
      </c>
      <c r="B14142" s="6" t="s">
        <v>193</v>
      </c>
      <c r="C14142" s="6" t="s">
        <v>166</v>
      </c>
      <c r="D14142">
        <v>0.27487699999999998</v>
      </c>
      <c r="E14142" s="6" t="s">
        <v>74</v>
      </c>
      <c r="F14142" s="6" t="s">
        <v>73</v>
      </c>
      <c r="G14142">
        <v>20260723</v>
      </c>
    </row>
    <row r="14143" spans="1:7" x14ac:dyDescent="0.2">
      <c r="A14143" s="6" t="s">
        <v>212</v>
      </c>
      <c r="B14143" s="6" t="s">
        <v>193</v>
      </c>
      <c r="C14143" s="6" t="s">
        <v>166</v>
      </c>
      <c r="D14143">
        <v>23.905149999999999</v>
      </c>
      <c r="E14143" s="6" t="s">
        <v>76</v>
      </c>
      <c r="F14143" s="6" t="s">
        <v>75</v>
      </c>
      <c r="G14143">
        <v>20260723</v>
      </c>
    </row>
    <row r="14144" spans="1:7" x14ac:dyDescent="0.2">
      <c r="A14144" s="6" t="s">
        <v>212</v>
      </c>
      <c r="B14144" s="6" t="s">
        <v>193</v>
      </c>
      <c r="C14144" s="6" t="s">
        <v>166</v>
      </c>
      <c r="D14144">
        <v>-0.86226499999999995</v>
      </c>
      <c r="E14144" s="6" t="s">
        <v>78</v>
      </c>
      <c r="F14144" s="6" t="s">
        <v>77</v>
      </c>
      <c r="G14144">
        <v>20260723</v>
      </c>
    </row>
    <row r="14145" spans="1:7" x14ac:dyDescent="0.2">
      <c r="A14145" s="6" t="s">
        <v>212</v>
      </c>
      <c r="B14145" s="6" t="s">
        <v>193</v>
      </c>
      <c r="C14145" s="6" t="s">
        <v>166</v>
      </c>
      <c r="D14145">
        <v>24.767415</v>
      </c>
      <c r="E14145" s="6" t="s">
        <v>80</v>
      </c>
      <c r="F14145" s="6" t="s">
        <v>79</v>
      </c>
      <c r="G14145">
        <v>20260723</v>
      </c>
    </row>
    <row r="14146" spans="1:7" x14ac:dyDescent="0.2">
      <c r="A14146" s="6" t="s">
        <v>212</v>
      </c>
      <c r="B14146" s="6" t="s">
        <v>193</v>
      </c>
      <c r="C14146" s="6" t="s">
        <v>166</v>
      </c>
      <c r="D14146">
        <v>-1.3379970000000001</v>
      </c>
      <c r="E14146" s="6" t="s">
        <v>82</v>
      </c>
      <c r="F14146" s="6" t="s">
        <v>81</v>
      </c>
      <c r="G14146">
        <v>20260723</v>
      </c>
    </row>
    <row r="14147" spans="1:7" x14ac:dyDescent="0.2">
      <c r="A14147" s="6" t="s">
        <v>212</v>
      </c>
      <c r="B14147" s="6" t="s">
        <v>193</v>
      </c>
      <c r="C14147" s="6" t="s">
        <v>166</v>
      </c>
      <c r="D14147">
        <v>0</v>
      </c>
      <c r="E14147" s="6" t="s">
        <v>84</v>
      </c>
      <c r="F14147" s="6" t="s">
        <v>83</v>
      </c>
      <c r="G14147">
        <v>20260723</v>
      </c>
    </row>
    <row r="14148" spans="1:7" x14ac:dyDescent="0.2">
      <c r="A14148" s="6" t="s">
        <v>212</v>
      </c>
      <c r="B14148" s="6" t="s">
        <v>193</v>
      </c>
      <c r="C14148" s="6" t="s">
        <v>166</v>
      </c>
      <c r="D14148">
        <v>11.371097000000001</v>
      </c>
      <c r="E14148" s="6" t="s">
        <v>86</v>
      </c>
      <c r="F14148" s="6" t="s">
        <v>85</v>
      </c>
      <c r="G14148">
        <v>20260723</v>
      </c>
    </row>
    <row r="14149" spans="1:7" x14ac:dyDescent="0.2">
      <c r="A14149" s="6" t="s">
        <v>212</v>
      </c>
      <c r="B14149" s="6" t="s">
        <v>193</v>
      </c>
      <c r="C14149" s="6" t="s">
        <v>166</v>
      </c>
      <c r="D14149">
        <v>7.5599360000000004</v>
      </c>
      <c r="E14149" s="6" t="s">
        <v>88</v>
      </c>
      <c r="F14149" s="6" t="s">
        <v>87</v>
      </c>
      <c r="G14149">
        <v>20260723</v>
      </c>
    </row>
    <row r="14150" spans="1:7" x14ac:dyDescent="0.2">
      <c r="A14150" s="6" t="s">
        <v>212</v>
      </c>
      <c r="B14150" s="6" t="s">
        <v>193</v>
      </c>
      <c r="C14150" s="6" t="s">
        <v>166</v>
      </c>
      <c r="D14150">
        <v>5.6494710000000001</v>
      </c>
      <c r="E14150" s="6" t="s">
        <v>90</v>
      </c>
      <c r="F14150" s="6" t="s">
        <v>89</v>
      </c>
      <c r="G14150">
        <v>20260723</v>
      </c>
    </row>
    <row r="14151" spans="1:7" x14ac:dyDescent="0.2">
      <c r="A14151" s="6" t="s">
        <v>212</v>
      </c>
      <c r="B14151" s="6" t="s">
        <v>193</v>
      </c>
      <c r="C14151" s="6" t="s">
        <v>166</v>
      </c>
      <c r="D14151">
        <v>0</v>
      </c>
      <c r="E14151" s="6" t="s">
        <v>92</v>
      </c>
      <c r="F14151" s="6" t="s">
        <v>91</v>
      </c>
      <c r="G14151">
        <v>20260723</v>
      </c>
    </row>
    <row r="14152" spans="1:7" x14ac:dyDescent="0.2">
      <c r="A14152" s="6" t="s">
        <v>212</v>
      </c>
      <c r="B14152" s="6" t="s">
        <v>193</v>
      </c>
      <c r="C14152" s="6" t="s">
        <v>166</v>
      </c>
      <c r="D14152">
        <v>0</v>
      </c>
      <c r="E14152" s="6" t="s">
        <v>94</v>
      </c>
      <c r="F14152" s="6" t="s">
        <v>93</v>
      </c>
      <c r="G14152">
        <v>20260723</v>
      </c>
    </row>
    <row r="14153" spans="1:7" x14ac:dyDescent="0.2">
      <c r="A14153" s="6" t="s">
        <v>212</v>
      </c>
      <c r="B14153" s="6" t="s">
        <v>193</v>
      </c>
      <c r="C14153" s="6" t="s">
        <v>166</v>
      </c>
      <c r="D14153">
        <v>87.659678999999997</v>
      </c>
      <c r="E14153" s="6" t="s">
        <v>96</v>
      </c>
      <c r="F14153" s="6" t="s">
        <v>95</v>
      </c>
      <c r="G14153">
        <v>20260723</v>
      </c>
    </row>
    <row r="14154" spans="1:7" x14ac:dyDescent="0.2">
      <c r="A14154" s="6" t="s">
        <v>212</v>
      </c>
      <c r="B14154" s="6" t="s">
        <v>193</v>
      </c>
      <c r="C14154" s="6" t="s">
        <v>166</v>
      </c>
      <c r="D14154">
        <v>2.124838</v>
      </c>
      <c r="E14154" s="6" t="s">
        <v>98</v>
      </c>
      <c r="F14154" s="6" t="s">
        <v>97</v>
      </c>
      <c r="G14154">
        <v>20260723</v>
      </c>
    </row>
    <row r="14155" spans="1:7" x14ac:dyDescent="0.2">
      <c r="A14155" s="6" t="s">
        <v>212</v>
      </c>
      <c r="B14155" s="6" t="s">
        <v>193</v>
      </c>
      <c r="C14155" s="6" t="s">
        <v>166</v>
      </c>
      <c r="D14155">
        <v>1530.4670530000001</v>
      </c>
      <c r="E14155" s="6" t="s">
        <v>100</v>
      </c>
      <c r="F14155" s="6" t="s">
        <v>99</v>
      </c>
      <c r="G14155">
        <v>20260723</v>
      </c>
    </row>
    <row r="14156" spans="1:7" x14ac:dyDescent="0.2">
      <c r="A14156" s="6" t="s">
        <v>212</v>
      </c>
      <c r="B14156" s="6" t="s">
        <v>193</v>
      </c>
      <c r="C14156" s="6" t="s">
        <v>166</v>
      </c>
      <c r="E14156" s="6" t="s">
        <v>102</v>
      </c>
      <c r="F14156" s="6" t="s">
        <v>101</v>
      </c>
      <c r="G14156">
        <v>20260723</v>
      </c>
    </row>
    <row r="14157" spans="1:7" x14ac:dyDescent="0.2">
      <c r="A14157" s="6" t="s">
        <v>212</v>
      </c>
      <c r="B14157" s="6" t="s">
        <v>193</v>
      </c>
      <c r="C14157" s="6" t="s">
        <v>166</v>
      </c>
      <c r="D14157">
        <v>343.32422700000001</v>
      </c>
      <c r="E14157" s="6" t="s">
        <v>167</v>
      </c>
      <c r="F14157" s="6" t="s">
        <v>103</v>
      </c>
      <c r="G14157">
        <v>20260723</v>
      </c>
    </row>
    <row r="14158" spans="1:7" x14ac:dyDescent="0.2">
      <c r="A14158" s="6" t="s">
        <v>212</v>
      </c>
      <c r="B14158" s="6" t="s">
        <v>193</v>
      </c>
      <c r="C14158" s="6" t="s">
        <v>166</v>
      </c>
      <c r="D14158">
        <v>328.36422599999997</v>
      </c>
      <c r="E14158" s="6" t="s">
        <v>168</v>
      </c>
      <c r="F14158" s="6" t="s">
        <v>104</v>
      </c>
      <c r="G14158">
        <v>20260723</v>
      </c>
    </row>
    <row r="14159" spans="1:7" x14ac:dyDescent="0.2">
      <c r="A14159" s="6" t="s">
        <v>212</v>
      </c>
      <c r="B14159" s="6" t="s">
        <v>193</v>
      </c>
      <c r="C14159" s="6" t="s">
        <v>166</v>
      </c>
      <c r="D14159">
        <v>0</v>
      </c>
      <c r="E14159" s="6" t="s">
        <v>106</v>
      </c>
      <c r="F14159" s="6" t="s">
        <v>105</v>
      </c>
      <c r="G14159">
        <v>20260723</v>
      </c>
    </row>
    <row r="14160" spans="1:7" x14ac:dyDescent="0.2">
      <c r="A14160" s="6" t="s">
        <v>212</v>
      </c>
      <c r="B14160" s="6" t="s">
        <v>193</v>
      </c>
      <c r="C14160" s="6" t="s">
        <v>166</v>
      </c>
      <c r="D14160">
        <v>315.37320699999998</v>
      </c>
      <c r="E14160" s="6" t="s">
        <v>108</v>
      </c>
      <c r="F14160" s="6" t="s">
        <v>107</v>
      </c>
      <c r="G14160">
        <v>20260723</v>
      </c>
    </row>
    <row r="14161" spans="1:7" x14ac:dyDescent="0.2">
      <c r="A14161" s="6" t="s">
        <v>212</v>
      </c>
      <c r="B14161" s="6" t="s">
        <v>193</v>
      </c>
      <c r="C14161" s="6" t="s">
        <v>166</v>
      </c>
      <c r="D14161">
        <v>12.991019</v>
      </c>
      <c r="E14161" s="6" t="s">
        <v>110</v>
      </c>
      <c r="F14161" s="6" t="s">
        <v>109</v>
      </c>
      <c r="G14161">
        <v>20260723</v>
      </c>
    </row>
    <row r="14162" spans="1:7" x14ac:dyDescent="0.2">
      <c r="A14162" s="6" t="s">
        <v>212</v>
      </c>
      <c r="B14162" s="6" t="s">
        <v>193</v>
      </c>
      <c r="C14162" s="6" t="s">
        <v>166</v>
      </c>
      <c r="D14162">
        <v>14.960001</v>
      </c>
      <c r="E14162" s="6" t="s">
        <v>112</v>
      </c>
      <c r="F14162" s="6" t="s">
        <v>111</v>
      </c>
      <c r="G14162">
        <v>20260723</v>
      </c>
    </row>
    <row r="14163" spans="1:7" x14ac:dyDescent="0.2">
      <c r="A14163" s="6" t="s">
        <v>212</v>
      </c>
      <c r="B14163" s="6" t="s">
        <v>193</v>
      </c>
      <c r="C14163" s="6" t="s">
        <v>166</v>
      </c>
      <c r="D14163">
        <v>0</v>
      </c>
      <c r="E14163" s="6" t="s">
        <v>106</v>
      </c>
      <c r="F14163" s="6" t="s">
        <v>113</v>
      </c>
      <c r="G14163">
        <v>20260723</v>
      </c>
    </row>
    <row r="14164" spans="1:7" x14ac:dyDescent="0.2">
      <c r="A14164" s="6" t="s">
        <v>212</v>
      </c>
      <c r="B14164" s="6" t="s">
        <v>193</v>
      </c>
      <c r="C14164" s="6" t="s">
        <v>166</v>
      </c>
      <c r="D14164">
        <v>12.489378</v>
      </c>
      <c r="E14164" s="6" t="s">
        <v>108</v>
      </c>
      <c r="F14164" s="6" t="s">
        <v>114</v>
      </c>
      <c r="G14164">
        <v>20260723</v>
      </c>
    </row>
    <row r="14165" spans="1:7" x14ac:dyDescent="0.2">
      <c r="A14165" s="6" t="s">
        <v>212</v>
      </c>
      <c r="B14165" s="6" t="s">
        <v>193</v>
      </c>
      <c r="C14165" s="6" t="s">
        <v>166</v>
      </c>
      <c r="D14165">
        <v>2.4706220000000001</v>
      </c>
      <c r="E14165" s="6" t="s">
        <v>110</v>
      </c>
      <c r="F14165" s="6" t="s">
        <v>115</v>
      </c>
      <c r="G14165">
        <v>20260723</v>
      </c>
    </row>
    <row r="14166" spans="1:7" x14ac:dyDescent="0.2">
      <c r="A14166" s="6" t="s">
        <v>212</v>
      </c>
      <c r="B14166" s="6" t="s">
        <v>193</v>
      </c>
      <c r="C14166" s="6" t="s">
        <v>166</v>
      </c>
      <c r="D14166">
        <v>239.52937</v>
      </c>
      <c r="E14166" s="6" t="s">
        <v>117</v>
      </c>
      <c r="F14166" s="6" t="s">
        <v>116</v>
      </c>
      <c r="G14166">
        <v>20260723</v>
      </c>
    </row>
    <row r="14167" spans="1:7" x14ac:dyDescent="0.2">
      <c r="A14167" s="6" t="s">
        <v>212</v>
      </c>
      <c r="B14167" s="6" t="s">
        <v>193</v>
      </c>
      <c r="C14167" s="6" t="s">
        <v>166</v>
      </c>
      <c r="D14167">
        <v>-5.2737559999999997</v>
      </c>
      <c r="E14167" s="6" t="s">
        <v>119</v>
      </c>
      <c r="F14167" s="6" t="s">
        <v>118</v>
      </c>
      <c r="G14167">
        <v>20260723</v>
      </c>
    </row>
    <row r="14168" spans="1:7" x14ac:dyDescent="0.2">
      <c r="A14168" s="6" t="s">
        <v>212</v>
      </c>
      <c r="B14168" s="6" t="s">
        <v>193</v>
      </c>
      <c r="C14168" s="6" t="s">
        <v>166</v>
      </c>
      <c r="D14168">
        <v>0</v>
      </c>
      <c r="E14168" s="6" t="s">
        <v>106</v>
      </c>
      <c r="F14168" s="6" t="s">
        <v>120</v>
      </c>
      <c r="G14168">
        <v>20260723</v>
      </c>
    </row>
    <row r="14169" spans="1:7" x14ac:dyDescent="0.2">
      <c r="A14169" s="6" t="s">
        <v>212</v>
      </c>
      <c r="B14169" s="6" t="s">
        <v>193</v>
      </c>
      <c r="C14169" s="6" t="s">
        <v>166</v>
      </c>
      <c r="D14169">
        <v>-5.7780670000000001</v>
      </c>
      <c r="E14169" s="6" t="s">
        <v>108</v>
      </c>
      <c r="F14169" s="6" t="s">
        <v>121</v>
      </c>
      <c r="G14169">
        <v>20260723</v>
      </c>
    </row>
    <row r="14170" spans="1:7" x14ac:dyDescent="0.2">
      <c r="A14170" s="6" t="s">
        <v>212</v>
      </c>
      <c r="B14170" s="6" t="s">
        <v>193</v>
      </c>
      <c r="C14170" s="6" t="s">
        <v>166</v>
      </c>
      <c r="D14170">
        <v>0.50431099999999995</v>
      </c>
      <c r="E14170" s="6" t="s">
        <v>110</v>
      </c>
      <c r="F14170" s="6" t="s">
        <v>122</v>
      </c>
      <c r="G14170">
        <v>20260723</v>
      </c>
    </row>
    <row r="14171" spans="1:7" x14ac:dyDescent="0.2">
      <c r="A14171" s="6" t="s">
        <v>212</v>
      </c>
      <c r="B14171" s="6" t="s">
        <v>193</v>
      </c>
      <c r="C14171" s="6" t="s">
        <v>166</v>
      </c>
      <c r="D14171">
        <v>244.80312599999999</v>
      </c>
      <c r="E14171" s="6" t="s">
        <v>169</v>
      </c>
      <c r="F14171" s="6" t="s">
        <v>123</v>
      </c>
      <c r="G14171">
        <v>20260723</v>
      </c>
    </row>
    <row r="14172" spans="1:7" x14ac:dyDescent="0.2">
      <c r="A14172" s="6" t="s">
        <v>212</v>
      </c>
      <c r="B14172" s="6" t="s">
        <v>193</v>
      </c>
      <c r="C14172" s="6" t="s">
        <v>166</v>
      </c>
      <c r="D14172">
        <v>0</v>
      </c>
      <c r="E14172" s="6" t="s">
        <v>106</v>
      </c>
      <c r="F14172" s="6" t="s">
        <v>124</v>
      </c>
      <c r="G14172">
        <v>20260723</v>
      </c>
    </row>
    <row r="14173" spans="1:7" x14ac:dyDescent="0.2">
      <c r="A14173" s="6" t="s">
        <v>212</v>
      </c>
      <c r="B14173" s="6" t="s">
        <v>193</v>
      </c>
      <c r="C14173" s="6" t="s">
        <v>166</v>
      </c>
      <c r="D14173">
        <v>231.55793600000001</v>
      </c>
      <c r="E14173" s="6" t="s">
        <v>108</v>
      </c>
      <c r="F14173" s="6" t="s">
        <v>125</v>
      </c>
      <c r="G14173">
        <v>20260723</v>
      </c>
    </row>
    <row r="14174" spans="1:7" x14ac:dyDescent="0.2">
      <c r="A14174" s="6" t="s">
        <v>212</v>
      </c>
      <c r="B14174" s="6" t="s">
        <v>193</v>
      </c>
      <c r="C14174" s="6" t="s">
        <v>166</v>
      </c>
      <c r="D14174">
        <v>13.245189999999999</v>
      </c>
      <c r="E14174" s="6" t="s">
        <v>110</v>
      </c>
      <c r="F14174" s="6" t="s">
        <v>126</v>
      </c>
      <c r="G14174">
        <v>20260723</v>
      </c>
    </row>
    <row r="14175" spans="1:7" x14ac:dyDescent="0.2">
      <c r="A14175" s="6" t="s">
        <v>212</v>
      </c>
      <c r="B14175" s="6" t="s">
        <v>193</v>
      </c>
      <c r="C14175" s="6" t="s">
        <v>166</v>
      </c>
      <c r="D14175">
        <v>437.84507300000001</v>
      </c>
      <c r="E14175" s="6" t="s">
        <v>170</v>
      </c>
      <c r="F14175" s="6" t="s">
        <v>127</v>
      </c>
      <c r="G14175">
        <v>20260723</v>
      </c>
    </row>
    <row r="14176" spans="1:7" x14ac:dyDescent="0.2">
      <c r="A14176" s="6" t="s">
        <v>212</v>
      </c>
      <c r="B14176" s="6" t="s">
        <v>193</v>
      </c>
      <c r="C14176" s="6" t="s">
        <v>166</v>
      </c>
      <c r="D14176">
        <v>0</v>
      </c>
      <c r="E14176" s="6" t="s">
        <v>106</v>
      </c>
      <c r="F14176" s="6" t="s">
        <v>128</v>
      </c>
      <c r="G14176">
        <v>20260723</v>
      </c>
    </row>
    <row r="14177" spans="1:7" x14ac:dyDescent="0.2">
      <c r="A14177" s="6" t="s">
        <v>212</v>
      </c>
      <c r="B14177" s="6" t="s">
        <v>193</v>
      </c>
      <c r="C14177" s="6" t="s">
        <v>166</v>
      </c>
      <c r="D14177">
        <v>434.14279599999998</v>
      </c>
      <c r="E14177" s="6" t="s">
        <v>108</v>
      </c>
      <c r="F14177" s="6" t="s">
        <v>129</v>
      </c>
      <c r="G14177">
        <v>20260723</v>
      </c>
    </row>
    <row r="14178" spans="1:7" x14ac:dyDescent="0.2">
      <c r="A14178" s="6" t="s">
        <v>212</v>
      </c>
      <c r="B14178" s="6" t="s">
        <v>193</v>
      </c>
      <c r="C14178" s="6" t="s">
        <v>166</v>
      </c>
      <c r="D14178">
        <v>3.702277</v>
      </c>
      <c r="E14178" s="6" t="s">
        <v>110</v>
      </c>
      <c r="F14178" s="6" t="s">
        <v>130</v>
      </c>
      <c r="G14178">
        <v>20260723</v>
      </c>
    </row>
    <row r="14179" spans="1:7" x14ac:dyDescent="0.2">
      <c r="A14179" s="6" t="s">
        <v>212</v>
      </c>
      <c r="B14179" s="6" t="s">
        <v>193</v>
      </c>
      <c r="C14179" s="6" t="s">
        <v>166</v>
      </c>
      <c r="E14179" s="6" t="s">
        <v>132</v>
      </c>
      <c r="F14179" s="6" t="s">
        <v>131</v>
      </c>
      <c r="G14179">
        <v>20260723</v>
      </c>
    </row>
    <row r="14180" spans="1:7" x14ac:dyDescent="0.2">
      <c r="A14180" s="6" t="s">
        <v>212</v>
      </c>
      <c r="B14180" s="6" t="s">
        <v>193</v>
      </c>
      <c r="C14180" s="6" t="s">
        <v>166</v>
      </c>
      <c r="D14180">
        <v>0</v>
      </c>
      <c r="E14180" s="6" t="s">
        <v>134</v>
      </c>
      <c r="F14180" s="6" t="s">
        <v>133</v>
      </c>
      <c r="G14180">
        <v>20260723</v>
      </c>
    </row>
    <row r="14181" spans="1:7" x14ac:dyDescent="0.2">
      <c r="A14181" s="6" t="s">
        <v>212</v>
      </c>
      <c r="B14181" s="6" t="s">
        <v>193</v>
      </c>
      <c r="C14181" s="6" t="s">
        <v>166</v>
      </c>
      <c r="D14181">
        <v>1.997209</v>
      </c>
      <c r="E14181" s="6" t="s">
        <v>136</v>
      </c>
      <c r="F14181" s="6" t="s">
        <v>135</v>
      </c>
      <c r="G14181">
        <v>20260723</v>
      </c>
    </row>
    <row r="14182" spans="1:7" x14ac:dyDescent="0.2">
      <c r="A14182" s="6" t="s">
        <v>212</v>
      </c>
      <c r="B14182" s="6" t="s">
        <v>193</v>
      </c>
      <c r="C14182" s="6" t="s">
        <v>166</v>
      </c>
      <c r="D14182">
        <v>0</v>
      </c>
      <c r="E14182" s="6" t="s">
        <v>138</v>
      </c>
      <c r="F14182" s="6" t="s">
        <v>137</v>
      </c>
      <c r="G14182">
        <v>20260723</v>
      </c>
    </row>
    <row r="14183" spans="1:7" x14ac:dyDescent="0.2">
      <c r="A14183" s="6" t="s">
        <v>212</v>
      </c>
      <c r="B14183" s="6" t="s">
        <v>193</v>
      </c>
      <c r="C14183" s="6" t="s">
        <v>166</v>
      </c>
      <c r="D14183">
        <v>41.261361000000001</v>
      </c>
      <c r="E14183" s="6" t="s">
        <v>140</v>
      </c>
      <c r="F14183" s="6" t="s">
        <v>139</v>
      </c>
      <c r="G14183">
        <v>20260723</v>
      </c>
    </row>
    <row r="14184" spans="1:7" x14ac:dyDescent="0.2">
      <c r="A14184" s="6" t="s">
        <v>212</v>
      </c>
      <c r="B14184" s="6" t="s">
        <v>193</v>
      </c>
      <c r="C14184" s="6" t="s">
        <v>166</v>
      </c>
      <c r="D14184">
        <v>1.3320270000000001</v>
      </c>
      <c r="E14184" s="6" t="s">
        <v>142</v>
      </c>
      <c r="F14184" s="6" t="s">
        <v>141</v>
      </c>
      <c r="G14184">
        <v>20260723</v>
      </c>
    </row>
    <row r="14185" spans="1:7" x14ac:dyDescent="0.2">
      <c r="A14185" s="6" t="s">
        <v>212</v>
      </c>
      <c r="B14185" s="6" t="s">
        <v>193</v>
      </c>
      <c r="C14185" s="6" t="s">
        <v>166</v>
      </c>
      <c r="D14185">
        <v>6.0403549999999999</v>
      </c>
      <c r="E14185" s="6" t="s">
        <v>52</v>
      </c>
      <c r="F14185" s="6" t="s">
        <v>143</v>
      </c>
      <c r="G14185">
        <v>20260723</v>
      </c>
    </row>
    <row r="14186" spans="1:7" x14ac:dyDescent="0.2">
      <c r="A14186" s="6" t="s">
        <v>212</v>
      </c>
      <c r="B14186" s="6" t="s">
        <v>193</v>
      </c>
      <c r="C14186" s="6" t="s">
        <v>166</v>
      </c>
      <c r="D14186">
        <v>1.0548029999999999</v>
      </c>
      <c r="E14186" s="6" t="s">
        <v>145</v>
      </c>
      <c r="F14186" s="6" t="s">
        <v>144</v>
      </c>
      <c r="G14186">
        <v>20260723</v>
      </c>
    </row>
    <row r="14187" spans="1:7" x14ac:dyDescent="0.2">
      <c r="A14187" s="6" t="s">
        <v>212</v>
      </c>
      <c r="B14187" s="6" t="s">
        <v>193</v>
      </c>
      <c r="C14187" s="6" t="s">
        <v>166</v>
      </c>
      <c r="D14187">
        <v>30.460417</v>
      </c>
      <c r="E14187" s="6" t="s">
        <v>147</v>
      </c>
      <c r="F14187" s="6" t="s">
        <v>146</v>
      </c>
      <c r="G14187">
        <v>20260723</v>
      </c>
    </row>
    <row r="14188" spans="1:7" x14ac:dyDescent="0.2">
      <c r="A14188" s="6" t="s">
        <v>212</v>
      </c>
      <c r="B14188" s="6" t="s">
        <v>193</v>
      </c>
      <c r="C14188" s="6" t="s">
        <v>166</v>
      </c>
      <c r="D14188">
        <v>33.770041999999997</v>
      </c>
      <c r="E14188" s="6" t="s">
        <v>149</v>
      </c>
      <c r="F14188" s="6" t="s">
        <v>148</v>
      </c>
      <c r="G14188">
        <v>20260723</v>
      </c>
    </row>
    <row r="14189" spans="1:7" x14ac:dyDescent="0.2">
      <c r="A14189" s="6" t="s">
        <v>212</v>
      </c>
      <c r="B14189" s="6" t="s">
        <v>193</v>
      </c>
      <c r="C14189" s="6" t="s">
        <v>166</v>
      </c>
      <c r="D14189">
        <v>16.821135000000002</v>
      </c>
      <c r="E14189" s="6" t="s">
        <v>151</v>
      </c>
      <c r="F14189" s="6" t="s">
        <v>150</v>
      </c>
      <c r="G14189">
        <v>20260723</v>
      </c>
    </row>
    <row r="14190" spans="1:7" x14ac:dyDescent="0.2">
      <c r="A14190" s="6" t="s">
        <v>212</v>
      </c>
      <c r="B14190" s="6" t="s">
        <v>193</v>
      </c>
      <c r="C14190" s="6" t="s">
        <v>166</v>
      </c>
      <c r="D14190">
        <v>22.35472</v>
      </c>
      <c r="E14190" s="6" t="s">
        <v>153</v>
      </c>
      <c r="F14190" s="6" t="s">
        <v>152</v>
      </c>
      <c r="G14190">
        <v>20260723</v>
      </c>
    </row>
    <row r="14191" spans="1:7" x14ac:dyDescent="0.2">
      <c r="A14191" s="6" t="s">
        <v>212</v>
      </c>
      <c r="B14191" s="6" t="s">
        <v>193</v>
      </c>
      <c r="C14191" s="6" t="s">
        <v>166</v>
      </c>
      <c r="D14191">
        <v>22.522682</v>
      </c>
      <c r="E14191" s="6" t="s">
        <v>155</v>
      </c>
      <c r="F14191" s="6" t="s">
        <v>154</v>
      </c>
      <c r="G14191">
        <v>20260723</v>
      </c>
    </row>
    <row r="14192" spans="1:7" x14ac:dyDescent="0.2">
      <c r="A14192" s="6" t="s">
        <v>212</v>
      </c>
      <c r="B14192" s="6" t="s">
        <v>193</v>
      </c>
      <c r="C14192" s="6" t="s">
        <v>166</v>
      </c>
      <c r="D14192">
        <v>0.52268199999999998</v>
      </c>
      <c r="E14192" s="6" t="s">
        <v>157</v>
      </c>
      <c r="F14192" s="6" t="s">
        <v>156</v>
      </c>
      <c r="G14192">
        <v>20260723</v>
      </c>
    </row>
    <row r="14193" spans="1:7" x14ac:dyDescent="0.2">
      <c r="A14193" s="6" t="s">
        <v>212</v>
      </c>
      <c r="B14193" s="6" t="s">
        <v>193</v>
      </c>
      <c r="C14193" s="6" t="s">
        <v>166</v>
      </c>
      <c r="D14193">
        <v>22</v>
      </c>
      <c r="E14193" s="6" t="s">
        <v>159</v>
      </c>
      <c r="F14193" s="6" t="s">
        <v>158</v>
      </c>
      <c r="G14193">
        <v>20260723</v>
      </c>
    </row>
    <row r="14194" spans="1:7" x14ac:dyDescent="0.2">
      <c r="A14194" s="6" t="s">
        <v>212</v>
      </c>
      <c r="B14194" s="6" t="s">
        <v>193</v>
      </c>
      <c r="C14194" s="6" t="s">
        <v>166</v>
      </c>
      <c r="D14194">
        <v>6.0932769999999996</v>
      </c>
      <c r="E14194" s="6" t="s">
        <v>161</v>
      </c>
      <c r="F14194" s="6" t="s">
        <v>160</v>
      </c>
      <c r="G14194">
        <v>20260723</v>
      </c>
    </row>
    <row r="14195" spans="1:7" x14ac:dyDescent="0.2">
      <c r="A14195" s="6" t="s">
        <v>212</v>
      </c>
      <c r="B14195" s="6" t="s">
        <v>193</v>
      </c>
      <c r="C14195" s="6" t="s">
        <v>166</v>
      </c>
      <c r="D14195">
        <v>1204.4066969999999</v>
      </c>
      <c r="E14195" s="6" t="s">
        <v>163</v>
      </c>
      <c r="F14195" s="6" t="s">
        <v>162</v>
      </c>
      <c r="G14195">
        <v>20260723</v>
      </c>
    </row>
    <row r="14196" spans="1:7" x14ac:dyDescent="0.2">
      <c r="A14196" s="6" t="s">
        <v>212</v>
      </c>
      <c r="B14196" s="6" t="s">
        <v>193</v>
      </c>
      <c r="C14196" s="6" t="s">
        <v>166</v>
      </c>
      <c r="D14196">
        <v>326.06035600000001</v>
      </c>
      <c r="E14196" s="6" t="s">
        <v>165</v>
      </c>
      <c r="F14196" s="6" t="s">
        <v>164</v>
      </c>
      <c r="G14196">
        <v>20260723</v>
      </c>
    </row>
    <row r="14197" spans="1:7" x14ac:dyDescent="0.2">
      <c r="A14197" s="6" t="s">
        <v>212</v>
      </c>
      <c r="B14197" s="6" t="s">
        <v>194</v>
      </c>
      <c r="C14197" s="6" t="s">
        <v>166</v>
      </c>
      <c r="E14197" s="6" t="s">
        <v>12</v>
      </c>
      <c r="F14197" s="6" t="s">
        <v>11</v>
      </c>
      <c r="G14197">
        <v>20260723</v>
      </c>
    </row>
    <row r="14198" spans="1:7" x14ac:dyDescent="0.2">
      <c r="A14198" s="6" t="s">
        <v>212</v>
      </c>
      <c r="B14198" s="6" t="s">
        <v>194</v>
      </c>
      <c r="C14198" s="6" t="s">
        <v>166</v>
      </c>
      <c r="E14198" s="6" t="s">
        <v>16</v>
      </c>
      <c r="F14198" s="6" t="s">
        <v>15</v>
      </c>
      <c r="G14198">
        <v>20260723</v>
      </c>
    </row>
    <row r="14199" spans="1:7" x14ac:dyDescent="0.2">
      <c r="A14199" s="6" t="s">
        <v>212</v>
      </c>
      <c r="B14199" s="6" t="s">
        <v>194</v>
      </c>
      <c r="C14199" s="6" t="s">
        <v>166</v>
      </c>
      <c r="E14199" s="6" t="s">
        <v>18</v>
      </c>
      <c r="F14199" s="6" t="s">
        <v>17</v>
      </c>
      <c r="G14199">
        <v>20260723</v>
      </c>
    </row>
    <row r="14200" spans="1:7" x14ac:dyDescent="0.2">
      <c r="A14200" s="6" t="s">
        <v>212</v>
      </c>
      <c r="B14200" s="6" t="s">
        <v>194</v>
      </c>
      <c r="C14200" s="6" t="s">
        <v>166</v>
      </c>
      <c r="D14200">
        <v>0</v>
      </c>
      <c r="E14200" s="6" t="s">
        <v>20</v>
      </c>
      <c r="F14200" s="6" t="s">
        <v>19</v>
      </c>
      <c r="G14200">
        <v>20260723</v>
      </c>
    </row>
    <row r="14201" spans="1:7" x14ac:dyDescent="0.2">
      <c r="A14201" s="6" t="s">
        <v>212</v>
      </c>
      <c r="B14201" s="6" t="s">
        <v>194</v>
      </c>
      <c r="C14201" s="6" t="s">
        <v>166</v>
      </c>
      <c r="D14201">
        <v>2.6213669999999998</v>
      </c>
      <c r="E14201" s="6" t="s">
        <v>22</v>
      </c>
      <c r="F14201" s="6" t="s">
        <v>21</v>
      </c>
      <c r="G14201">
        <v>20260723</v>
      </c>
    </row>
    <row r="14202" spans="1:7" x14ac:dyDescent="0.2">
      <c r="A14202" s="6" t="s">
        <v>212</v>
      </c>
      <c r="B14202" s="6" t="s">
        <v>194</v>
      </c>
      <c r="C14202" s="6" t="s">
        <v>166</v>
      </c>
      <c r="D14202">
        <v>0</v>
      </c>
      <c r="E14202" s="6" t="s">
        <v>24</v>
      </c>
      <c r="F14202" s="6" t="s">
        <v>23</v>
      </c>
      <c r="G14202">
        <v>20260723</v>
      </c>
    </row>
    <row r="14203" spans="1:7" x14ac:dyDescent="0.2">
      <c r="A14203" s="6" t="s">
        <v>212</v>
      </c>
      <c r="B14203" s="6" t="s">
        <v>194</v>
      </c>
      <c r="C14203" s="6" t="s">
        <v>166</v>
      </c>
      <c r="D14203">
        <v>20.366610000000001</v>
      </c>
      <c r="E14203" s="6" t="s">
        <v>26</v>
      </c>
      <c r="F14203" s="6" t="s">
        <v>25</v>
      </c>
      <c r="G14203">
        <v>20260723</v>
      </c>
    </row>
    <row r="14204" spans="1:7" x14ac:dyDescent="0.2">
      <c r="A14204" s="6" t="s">
        <v>212</v>
      </c>
      <c r="B14204" s="6" t="s">
        <v>194</v>
      </c>
      <c r="C14204" s="6" t="s">
        <v>166</v>
      </c>
      <c r="D14204">
        <v>927.43941500000005</v>
      </c>
      <c r="E14204" s="6" t="s">
        <v>28</v>
      </c>
      <c r="F14204" s="6" t="s">
        <v>27</v>
      </c>
      <c r="G14204">
        <v>20260723</v>
      </c>
    </row>
    <row r="14205" spans="1:7" x14ac:dyDescent="0.2">
      <c r="A14205" s="6" t="s">
        <v>212</v>
      </c>
      <c r="B14205" s="6" t="s">
        <v>194</v>
      </c>
      <c r="C14205" s="6" t="s">
        <v>166</v>
      </c>
      <c r="D14205">
        <v>12.457542</v>
      </c>
      <c r="E14205" s="6" t="s">
        <v>30</v>
      </c>
      <c r="F14205" s="6" t="s">
        <v>29</v>
      </c>
      <c r="G14205">
        <v>20260723</v>
      </c>
    </row>
    <row r="14206" spans="1:7" x14ac:dyDescent="0.2">
      <c r="A14206" s="6" t="s">
        <v>212</v>
      </c>
      <c r="B14206" s="6" t="s">
        <v>194</v>
      </c>
      <c r="C14206" s="6" t="s">
        <v>166</v>
      </c>
      <c r="D14206">
        <v>53.163789999999999</v>
      </c>
      <c r="E14206" s="6" t="s">
        <v>32</v>
      </c>
      <c r="F14206" s="6" t="s">
        <v>31</v>
      </c>
      <c r="G14206">
        <v>20260723</v>
      </c>
    </row>
    <row r="14207" spans="1:7" x14ac:dyDescent="0.2">
      <c r="A14207" s="6" t="s">
        <v>212</v>
      </c>
      <c r="B14207" s="6" t="s">
        <v>194</v>
      </c>
      <c r="C14207" s="6" t="s">
        <v>166</v>
      </c>
      <c r="D14207">
        <v>0.304477</v>
      </c>
      <c r="E14207" s="6" t="s">
        <v>34</v>
      </c>
      <c r="F14207" s="6" t="s">
        <v>33</v>
      </c>
      <c r="G14207">
        <v>20260723</v>
      </c>
    </row>
    <row r="14208" spans="1:7" x14ac:dyDescent="0.2">
      <c r="A14208" s="6" t="s">
        <v>212</v>
      </c>
      <c r="B14208" s="6" t="s">
        <v>194</v>
      </c>
      <c r="C14208" s="6" t="s">
        <v>166</v>
      </c>
      <c r="D14208">
        <v>0.304477</v>
      </c>
      <c r="E14208" s="6" t="s">
        <v>36</v>
      </c>
      <c r="F14208" s="6" t="s">
        <v>35</v>
      </c>
      <c r="G14208">
        <v>20260723</v>
      </c>
    </row>
    <row r="14209" spans="1:7" x14ac:dyDescent="0.2">
      <c r="A14209" s="6" t="s">
        <v>212</v>
      </c>
      <c r="B14209" s="6" t="s">
        <v>194</v>
      </c>
      <c r="C14209" s="6" t="s">
        <v>166</v>
      </c>
      <c r="D14209">
        <v>0</v>
      </c>
      <c r="E14209" s="6" t="s">
        <v>38</v>
      </c>
      <c r="F14209" s="6" t="s">
        <v>37</v>
      </c>
      <c r="G14209">
        <v>20260723</v>
      </c>
    </row>
    <row r="14210" spans="1:7" x14ac:dyDescent="0.2">
      <c r="A14210" s="6" t="s">
        <v>212</v>
      </c>
      <c r="B14210" s="6" t="s">
        <v>194</v>
      </c>
      <c r="C14210" s="6" t="s">
        <v>166</v>
      </c>
      <c r="D14210">
        <v>720.25287600000001</v>
      </c>
      <c r="E14210" s="6" t="s">
        <v>40</v>
      </c>
      <c r="F14210" s="6" t="s">
        <v>39</v>
      </c>
      <c r="G14210">
        <v>20260723</v>
      </c>
    </row>
    <row r="14211" spans="1:7" x14ac:dyDescent="0.2">
      <c r="A14211" s="6" t="s">
        <v>212</v>
      </c>
      <c r="B14211" s="6" t="s">
        <v>194</v>
      </c>
      <c r="C14211" s="6" t="s">
        <v>166</v>
      </c>
      <c r="D14211">
        <v>604.761211</v>
      </c>
      <c r="E14211" s="6" t="s">
        <v>42</v>
      </c>
      <c r="F14211" s="6" t="s">
        <v>41</v>
      </c>
      <c r="G14211">
        <v>20260723</v>
      </c>
    </row>
    <row r="14212" spans="1:7" x14ac:dyDescent="0.2">
      <c r="A14212" s="6" t="s">
        <v>212</v>
      </c>
      <c r="B14212" s="6" t="s">
        <v>194</v>
      </c>
      <c r="C14212" s="6" t="s">
        <v>166</v>
      </c>
      <c r="D14212">
        <v>115.491665</v>
      </c>
      <c r="E14212" s="6" t="s">
        <v>44</v>
      </c>
      <c r="F14212" s="6" t="s">
        <v>43</v>
      </c>
      <c r="G14212">
        <v>20260723</v>
      </c>
    </row>
    <row r="14213" spans="1:7" x14ac:dyDescent="0.2">
      <c r="A14213" s="6" t="s">
        <v>212</v>
      </c>
      <c r="B14213" s="6" t="s">
        <v>194</v>
      </c>
      <c r="C14213" s="6" t="s">
        <v>166</v>
      </c>
      <c r="D14213">
        <v>0</v>
      </c>
      <c r="E14213" s="6" t="s">
        <v>46</v>
      </c>
      <c r="F14213" s="6" t="s">
        <v>45</v>
      </c>
      <c r="G14213">
        <v>20260723</v>
      </c>
    </row>
    <row r="14214" spans="1:7" x14ac:dyDescent="0.2">
      <c r="A14214" s="6" t="s">
        <v>212</v>
      </c>
      <c r="B14214" s="6" t="s">
        <v>194</v>
      </c>
      <c r="C14214" s="6" t="s">
        <v>166</v>
      </c>
      <c r="D14214">
        <v>0</v>
      </c>
      <c r="E14214" s="6" t="s">
        <v>48</v>
      </c>
      <c r="F14214" s="6" t="s">
        <v>47</v>
      </c>
      <c r="G14214">
        <v>20260723</v>
      </c>
    </row>
    <row r="14215" spans="1:7" x14ac:dyDescent="0.2">
      <c r="A14215" s="6" t="s">
        <v>212</v>
      </c>
      <c r="B14215" s="6" t="s">
        <v>194</v>
      </c>
      <c r="C14215" s="6" t="s">
        <v>166</v>
      </c>
      <c r="D14215">
        <v>128.010458</v>
      </c>
      <c r="E14215" s="6" t="s">
        <v>50</v>
      </c>
      <c r="F14215" s="6" t="s">
        <v>49</v>
      </c>
      <c r="G14215">
        <v>20260723</v>
      </c>
    </row>
    <row r="14216" spans="1:7" x14ac:dyDescent="0.2">
      <c r="A14216" s="6" t="s">
        <v>212</v>
      </c>
      <c r="B14216" s="6" t="s">
        <v>194</v>
      </c>
      <c r="C14216" s="6" t="s">
        <v>166</v>
      </c>
      <c r="D14216">
        <v>0</v>
      </c>
      <c r="E14216" s="6" t="s">
        <v>52</v>
      </c>
      <c r="F14216" s="6" t="s">
        <v>51</v>
      </c>
      <c r="G14216">
        <v>20260723</v>
      </c>
    </row>
    <row r="14217" spans="1:7" x14ac:dyDescent="0.2">
      <c r="A14217" s="6" t="s">
        <v>212</v>
      </c>
      <c r="B14217" s="6" t="s">
        <v>194</v>
      </c>
      <c r="C14217" s="6" t="s">
        <v>166</v>
      </c>
      <c r="D14217">
        <v>13.250272000000001</v>
      </c>
      <c r="E14217" s="6" t="s">
        <v>54</v>
      </c>
      <c r="F14217" s="6" t="s">
        <v>53</v>
      </c>
      <c r="G14217">
        <v>20260723</v>
      </c>
    </row>
    <row r="14218" spans="1:7" x14ac:dyDescent="0.2">
      <c r="A14218" s="6" t="s">
        <v>212</v>
      </c>
      <c r="B14218" s="6" t="s">
        <v>194</v>
      </c>
      <c r="C14218" s="6" t="s">
        <v>166</v>
      </c>
      <c r="D14218">
        <v>0</v>
      </c>
      <c r="E14218" s="6" t="s">
        <v>56</v>
      </c>
      <c r="F14218" s="6" t="s">
        <v>55</v>
      </c>
      <c r="G14218">
        <v>20260723</v>
      </c>
    </row>
    <row r="14219" spans="1:7" x14ac:dyDescent="0.2">
      <c r="A14219" s="6" t="s">
        <v>212</v>
      </c>
      <c r="B14219" s="6" t="s">
        <v>194</v>
      </c>
      <c r="C14219" s="6" t="s">
        <v>166</v>
      </c>
      <c r="D14219">
        <v>499.99280800000003</v>
      </c>
      <c r="E14219" s="6" t="s">
        <v>58</v>
      </c>
      <c r="F14219" s="6" t="s">
        <v>57</v>
      </c>
      <c r="G14219">
        <v>20260723</v>
      </c>
    </row>
    <row r="14220" spans="1:7" x14ac:dyDescent="0.2">
      <c r="A14220" s="6" t="s">
        <v>212</v>
      </c>
      <c r="B14220" s="6" t="s">
        <v>194</v>
      </c>
      <c r="C14220" s="6" t="s">
        <v>166</v>
      </c>
      <c r="D14220">
        <v>16.615704999999998</v>
      </c>
      <c r="E14220" s="6" t="s">
        <v>60</v>
      </c>
      <c r="F14220" s="6" t="s">
        <v>59</v>
      </c>
      <c r="G14220">
        <v>20260723</v>
      </c>
    </row>
    <row r="14221" spans="1:7" x14ac:dyDescent="0.2">
      <c r="A14221" s="6" t="s">
        <v>212</v>
      </c>
      <c r="B14221" s="6" t="s">
        <v>194</v>
      </c>
      <c r="C14221" s="6" t="s">
        <v>166</v>
      </c>
      <c r="D14221">
        <v>0</v>
      </c>
      <c r="E14221" s="6" t="s">
        <v>62</v>
      </c>
      <c r="F14221" s="6" t="s">
        <v>61</v>
      </c>
      <c r="G14221">
        <v>20260723</v>
      </c>
    </row>
    <row r="14222" spans="1:7" x14ac:dyDescent="0.2">
      <c r="A14222" s="6" t="s">
        <v>212</v>
      </c>
      <c r="B14222" s="6" t="s">
        <v>194</v>
      </c>
      <c r="C14222" s="6" t="s">
        <v>166</v>
      </c>
      <c r="D14222">
        <v>3.1970000000000002E-3</v>
      </c>
      <c r="E14222" s="6" t="s">
        <v>64</v>
      </c>
      <c r="F14222" s="6" t="s">
        <v>63</v>
      </c>
      <c r="G14222">
        <v>20260723</v>
      </c>
    </row>
    <row r="14223" spans="1:7" x14ac:dyDescent="0.2">
      <c r="A14223" s="6" t="s">
        <v>212</v>
      </c>
      <c r="B14223" s="6" t="s">
        <v>194</v>
      </c>
      <c r="C14223" s="6" t="s">
        <v>166</v>
      </c>
      <c r="D14223">
        <v>16.612507999999998</v>
      </c>
      <c r="E14223" s="6" t="s">
        <v>66</v>
      </c>
      <c r="F14223" s="6" t="s">
        <v>65</v>
      </c>
      <c r="G14223">
        <v>20260723</v>
      </c>
    </row>
    <row r="14224" spans="1:7" x14ac:dyDescent="0.2">
      <c r="A14224" s="6" t="s">
        <v>212</v>
      </c>
      <c r="B14224" s="6" t="s">
        <v>194</v>
      </c>
      <c r="C14224" s="6" t="s">
        <v>166</v>
      </c>
      <c r="D14224">
        <v>109.32914</v>
      </c>
      <c r="E14224" s="6" t="s">
        <v>68</v>
      </c>
      <c r="F14224" s="6" t="s">
        <v>67</v>
      </c>
      <c r="G14224">
        <v>20260723</v>
      </c>
    </row>
    <row r="14225" spans="1:7" x14ac:dyDescent="0.2">
      <c r="A14225" s="6" t="s">
        <v>212</v>
      </c>
      <c r="B14225" s="6" t="s">
        <v>194</v>
      </c>
      <c r="C14225" s="6" t="s">
        <v>166</v>
      </c>
      <c r="D14225">
        <v>83.674909</v>
      </c>
      <c r="E14225" s="6" t="s">
        <v>70</v>
      </c>
      <c r="F14225" s="6" t="s">
        <v>69</v>
      </c>
      <c r="G14225">
        <v>20260723</v>
      </c>
    </row>
    <row r="14226" spans="1:7" x14ac:dyDescent="0.2">
      <c r="A14226" s="6" t="s">
        <v>212</v>
      </c>
      <c r="B14226" s="6" t="s">
        <v>194</v>
      </c>
      <c r="C14226" s="6" t="s">
        <v>166</v>
      </c>
      <c r="D14226">
        <v>81.255894999999995</v>
      </c>
      <c r="E14226" s="6" t="s">
        <v>72</v>
      </c>
      <c r="F14226" s="6" t="s">
        <v>71</v>
      </c>
      <c r="G14226">
        <v>20260723</v>
      </c>
    </row>
    <row r="14227" spans="1:7" x14ac:dyDescent="0.2">
      <c r="A14227" s="6" t="s">
        <v>212</v>
      </c>
      <c r="B14227" s="6" t="s">
        <v>194</v>
      </c>
      <c r="C14227" s="6" t="s">
        <v>166</v>
      </c>
      <c r="D14227">
        <v>2.4190140000000002</v>
      </c>
      <c r="E14227" s="6" t="s">
        <v>74</v>
      </c>
      <c r="F14227" s="6" t="s">
        <v>73</v>
      </c>
      <c r="G14227">
        <v>20260723</v>
      </c>
    </row>
    <row r="14228" spans="1:7" x14ac:dyDescent="0.2">
      <c r="A14228" s="6" t="s">
        <v>212</v>
      </c>
      <c r="B14228" s="6" t="s">
        <v>194</v>
      </c>
      <c r="C14228" s="6" t="s">
        <v>166</v>
      </c>
      <c r="D14228">
        <v>26.917653000000001</v>
      </c>
      <c r="E14228" s="6" t="s">
        <v>76</v>
      </c>
      <c r="F14228" s="6" t="s">
        <v>75</v>
      </c>
      <c r="G14228">
        <v>20260723</v>
      </c>
    </row>
    <row r="14229" spans="1:7" x14ac:dyDescent="0.2">
      <c r="A14229" s="6" t="s">
        <v>212</v>
      </c>
      <c r="B14229" s="6" t="s">
        <v>194</v>
      </c>
      <c r="C14229" s="6" t="s">
        <v>166</v>
      </c>
      <c r="D14229">
        <v>-0.91885799999999995</v>
      </c>
      <c r="E14229" s="6" t="s">
        <v>78</v>
      </c>
      <c r="F14229" s="6" t="s">
        <v>77</v>
      </c>
      <c r="G14229">
        <v>20260723</v>
      </c>
    </row>
    <row r="14230" spans="1:7" x14ac:dyDescent="0.2">
      <c r="A14230" s="6" t="s">
        <v>212</v>
      </c>
      <c r="B14230" s="6" t="s">
        <v>194</v>
      </c>
      <c r="C14230" s="6" t="s">
        <v>166</v>
      </c>
      <c r="D14230">
        <v>27.836511000000002</v>
      </c>
      <c r="E14230" s="6" t="s">
        <v>80</v>
      </c>
      <c r="F14230" s="6" t="s">
        <v>79</v>
      </c>
      <c r="G14230">
        <v>20260723</v>
      </c>
    </row>
    <row r="14231" spans="1:7" x14ac:dyDescent="0.2">
      <c r="A14231" s="6" t="s">
        <v>212</v>
      </c>
      <c r="B14231" s="6" t="s">
        <v>194</v>
      </c>
      <c r="C14231" s="6" t="s">
        <v>166</v>
      </c>
      <c r="D14231">
        <v>-1.263422</v>
      </c>
      <c r="E14231" s="6" t="s">
        <v>82</v>
      </c>
      <c r="F14231" s="6" t="s">
        <v>81</v>
      </c>
      <c r="G14231">
        <v>20260723</v>
      </c>
    </row>
    <row r="14232" spans="1:7" x14ac:dyDescent="0.2">
      <c r="A14232" s="6" t="s">
        <v>212</v>
      </c>
      <c r="B14232" s="6" t="s">
        <v>194</v>
      </c>
      <c r="C14232" s="6" t="s">
        <v>166</v>
      </c>
      <c r="D14232">
        <v>0</v>
      </c>
      <c r="E14232" s="6" t="s">
        <v>84</v>
      </c>
      <c r="F14232" s="6" t="s">
        <v>83</v>
      </c>
      <c r="G14232">
        <v>20260723</v>
      </c>
    </row>
    <row r="14233" spans="1:7" x14ac:dyDescent="0.2">
      <c r="A14233" s="6" t="s">
        <v>212</v>
      </c>
      <c r="B14233" s="6" t="s">
        <v>194</v>
      </c>
      <c r="C14233" s="6" t="s">
        <v>166</v>
      </c>
      <c r="D14233">
        <v>27.149289</v>
      </c>
      <c r="E14233" s="6" t="s">
        <v>86</v>
      </c>
      <c r="F14233" s="6" t="s">
        <v>85</v>
      </c>
      <c r="G14233">
        <v>20260723</v>
      </c>
    </row>
    <row r="14234" spans="1:7" x14ac:dyDescent="0.2">
      <c r="A14234" s="6" t="s">
        <v>212</v>
      </c>
      <c r="B14234" s="6" t="s">
        <v>194</v>
      </c>
      <c r="C14234" s="6" t="s">
        <v>166</v>
      </c>
      <c r="D14234">
        <v>19.464793</v>
      </c>
      <c r="E14234" s="6" t="s">
        <v>88</v>
      </c>
      <c r="F14234" s="6" t="s">
        <v>87</v>
      </c>
      <c r="G14234">
        <v>20260723</v>
      </c>
    </row>
    <row r="14235" spans="1:7" x14ac:dyDescent="0.2">
      <c r="A14235" s="6" t="s">
        <v>212</v>
      </c>
      <c r="B14235" s="6" t="s">
        <v>194</v>
      </c>
      <c r="C14235" s="6" t="s">
        <v>166</v>
      </c>
      <c r="D14235">
        <v>5.1755909999999998</v>
      </c>
      <c r="E14235" s="6" t="s">
        <v>90</v>
      </c>
      <c r="F14235" s="6" t="s">
        <v>89</v>
      </c>
      <c r="G14235">
        <v>20260723</v>
      </c>
    </row>
    <row r="14236" spans="1:7" x14ac:dyDescent="0.2">
      <c r="A14236" s="6" t="s">
        <v>212</v>
      </c>
      <c r="B14236" s="6" t="s">
        <v>194</v>
      </c>
      <c r="C14236" s="6" t="s">
        <v>166</v>
      </c>
      <c r="D14236">
        <v>0</v>
      </c>
      <c r="E14236" s="6" t="s">
        <v>92</v>
      </c>
      <c r="F14236" s="6" t="s">
        <v>91</v>
      </c>
      <c r="G14236">
        <v>20260723</v>
      </c>
    </row>
    <row r="14237" spans="1:7" x14ac:dyDescent="0.2">
      <c r="A14237" s="6" t="s">
        <v>212</v>
      </c>
      <c r="B14237" s="6" t="s">
        <v>194</v>
      </c>
      <c r="C14237" s="6" t="s">
        <v>166</v>
      </c>
      <c r="D14237">
        <v>0</v>
      </c>
      <c r="E14237" s="6" t="s">
        <v>94</v>
      </c>
      <c r="F14237" s="6" t="s">
        <v>93</v>
      </c>
      <c r="G14237">
        <v>20260723</v>
      </c>
    </row>
    <row r="14238" spans="1:7" x14ac:dyDescent="0.2">
      <c r="A14238" s="6" t="s">
        <v>212</v>
      </c>
      <c r="B14238" s="6" t="s">
        <v>194</v>
      </c>
      <c r="C14238" s="6" t="s">
        <v>166</v>
      </c>
      <c r="D14238">
        <v>73.027576999999994</v>
      </c>
      <c r="E14238" s="6" t="s">
        <v>96</v>
      </c>
      <c r="F14238" s="6" t="s">
        <v>95</v>
      </c>
      <c r="G14238">
        <v>20260723</v>
      </c>
    </row>
    <row r="14239" spans="1:7" x14ac:dyDescent="0.2">
      <c r="A14239" s="6" t="s">
        <v>212</v>
      </c>
      <c r="B14239" s="6" t="s">
        <v>194</v>
      </c>
      <c r="C14239" s="6" t="s">
        <v>166</v>
      </c>
      <c r="D14239">
        <v>1.7779450000000001</v>
      </c>
      <c r="E14239" s="6" t="s">
        <v>98</v>
      </c>
      <c r="F14239" s="6" t="s">
        <v>97</v>
      </c>
      <c r="G14239">
        <v>20260723</v>
      </c>
    </row>
    <row r="14240" spans="1:7" x14ac:dyDescent="0.2">
      <c r="A14240" s="6" t="s">
        <v>212</v>
      </c>
      <c r="B14240" s="6" t="s">
        <v>194</v>
      </c>
      <c r="C14240" s="6" t="s">
        <v>166</v>
      </c>
      <c r="D14240">
        <v>1702.9602400000001</v>
      </c>
      <c r="E14240" s="6" t="s">
        <v>100</v>
      </c>
      <c r="F14240" s="6" t="s">
        <v>99</v>
      </c>
      <c r="G14240">
        <v>20260723</v>
      </c>
    </row>
    <row r="14241" spans="1:7" x14ac:dyDescent="0.2">
      <c r="A14241" s="6" t="s">
        <v>212</v>
      </c>
      <c r="B14241" s="6" t="s">
        <v>194</v>
      </c>
      <c r="C14241" s="6" t="s">
        <v>166</v>
      </c>
      <c r="E14241" s="6" t="s">
        <v>102</v>
      </c>
      <c r="F14241" s="6" t="s">
        <v>101</v>
      </c>
      <c r="G14241">
        <v>20260723</v>
      </c>
    </row>
    <row r="14242" spans="1:7" x14ac:dyDescent="0.2">
      <c r="A14242" s="6" t="s">
        <v>212</v>
      </c>
      <c r="B14242" s="6" t="s">
        <v>194</v>
      </c>
      <c r="C14242" s="6" t="s">
        <v>166</v>
      </c>
      <c r="D14242">
        <v>396.22545100000002</v>
      </c>
      <c r="E14242" s="6" t="s">
        <v>167</v>
      </c>
      <c r="F14242" s="6" t="s">
        <v>103</v>
      </c>
      <c r="G14242">
        <v>20260723</v>
      </c>
    </row>
    <row r="14243" spans="1:7" x14ac:dyDescent="0.2">
      <c r="A14243" s="6" t="s">
        <v>212</v>
      </c>
      <c r="B14243" s="6" t="s">
        <v>194</v>
      </c>
      <c r="C14243" s="6" t="s">
        <v>166</v>
      </c>
      <c r="D14243">
        <v>375.36098900000002</v>
      </c>
      <c r="E14243" s="6" t="s">
        <v>168</v>
      </c>
      <c r="F14243" s="6" t="s">
        <v>104</v>
      </c>
      <c r="G14243">
        <v>20260723</v>
      </c>
    </row>
    <row r="14244" spans="1:7" x14ac:dyDescent="0.2">
      <c r="A14244" s="6" t="s">
        <v>212</v>
      </c>
      <c r="B14244" s="6" t="s">
        <v>194</v>
      </c>
      <c r="C14244" s="6" t="s">
        <v>166</v>
      </c>
      <c r="D14244">
        <v>0</v>
      </c>
      <c r="E14244" s="6" t="s">
        <v>106</v>
      </c>
      <c r="F14244" s="6" t="s">
        <v>105</v>
      </c>
      <c r="G14244">
        <v>20260723</v>
      </c>
    </row>
    <row r="14245" spans="1:7" x14ac:dyDescent="0.2">
      <c r="A14245" s="6" t="s">
        <v>212</v>
      </c>
      <c r="B14245" s="6" t="s">
        <v>194</v>
      </c>
      <c r="C14245" s="6" t="s">
        <v>166</v>
      </c>
      <c r="D14245">
        <v>360.94111600000002</v>
      </c>
      <c r="E14245" s="6" t="s">
        <v>108</v>
      </c>
      <c r="F14245" s="6" t="s">
        <v>107</v>
      </c>
      <c r="G14245">
        <v>20260723</v>
      </c>
    </row>
    <row r="14246" spans="1:7" x14ac:dyDescent="0.2">
      <c r="A14246" s="6" t="s">
        <v>212</v>
      </c>
      <c r="B14246" s="6" t="s">
        <v>194</v>
      </c>
      <c r="C14246" s="6" t="s">
        <v>166</v>
      </c>
      <c r="D14246">
        <v>14.419873000000001</v>
      </c>
      <c r="E14246" s="6" t="s">
        <v>110</v>
      </c>
      <c r="F14246" s="6" t="s">
        <v>109</v>
      </c>
      <c r="G14246">
        <v>20260723</v>
      </c>
    </row>
    <row r="14247" spans="1:7" x14ac:dyDescent="0.2">
      <c r="A14247" s="6" t="s">
        <v>212</v>
      </c>
      <c r="B14247" s="6" t="s">
        <v>194</v>
      </c>
      <c r="C14247" s="6" t="s">
        <v>166</v>
      </c>
      <c r="D14247">
        <v>20.864462</v>
      </c>
      <c r="E14247" s="6" t="s">
        <v>112</v>
      </c>
      <c r="F14247" s="6" t="s">
        <v>111</v>
      </c>
      <c r="G14247">
        <v>20260723</v>
      </c>
    </row>
    <row r="14248" spans="1:7" x14ac:dyDescent="0.2">
      <c r="A14248" s="6" t="s">
        <v>212</v>
      </c>
      <c r="B14248" s="6" t="s">
        <v>194</v>
      </c>
      <c r="C14248" s="6" t="s">
        <v>166</v>
      </c>
      <c r="D14248">
        <v>0</v>
      </c>
      <c r="E14248" s="6" t="s">
        <v>106</v>
      </c>
      <c r="F14248" s="6" t="s">
        <v>113</v>
      </c>
      <c r="G14248">
        <v>20260723</v>
      </c>
    </row>
    <row r="14249" spans="1:7" x14ac:dyDescent="0.2">
      <c r="A14249" s="6" t="s">
        <v>212</v>
      </c>
      <c r="B14249" s="6" t="s">
        <v>194</v>
      </c>
      <c r="C14249" s="6" t="s">
        <v>166</v>
      </c>
      <c r="D14249">
        <v>18.176030000000001</v>
      </c>
      <c r="E14249" s="6" t="s">
        <v>108</v>
      </c>
      <c r="F14249" s="6" t="s">
        <v>114</v>
      </c>
      <c r="G14249">
        <v>20260723</v>
      </c>
    </row>
    <row r="14250" spans="1:7" x14ac:dyDescent="0.2">
      <c r="A14250" s="6" t="s">
        <v>212</v>
      </c>
      <c r="B14250" s="6" t="s">
        <v>194</v>
      </c>
      <c r="C14250" s="6" t="s">
        <v>166</v>
      </c>
      <c r="D14250">
        <v>2.6884320000000002</v>
      </c>
      <c r="E14250" s="6" t="s">
        <v>110</v>
      </c>
      <c r="F14250" s="6" t="s">
        <v>115</v>
      </c>
      <c r="G14250">
        <v>20260723</v>
      </c>
    </row>
    <row r="14251" spans="1:7" x14ac:dyDescent="0.2">
      <c r="A14251" s="6" t="s">
        <v>212</v>
      </c>
      <c r="B14251" s="6" t="s">
        <v>194</v>
      </c>
      <c r="C14251" s="6" t="s">
        <v>166</v>
      </c>
      <c r="D14251">
        <v>227.92667700000001</v>
      </c>
      <c r="E14251" s="6" t="s">
        <v>117</v>
      </c>
      <c r="F14251" s="6" t="s">
        <v>116</v>
      </c>
      <c r="G14251">
        <v>20260723</v>
      </c>
    </row>
    <row r="14252" spans="1:7" x14ac:dyDescent="0.2">
      <c r="A14252" s="6" t="s">
        <v>212</v>
      </c>
      <c r="B14252" s="6" t="s">
        <v>194</v>
      </c>
      <c r="C14252" s="6" t="s">
        <v>166</v>
      </c>
      <c r="D14252">
        <v>-4.9363039999999998</v>
      </c>
      <c r="E14252" s="6" t="s">
        <v>119</v>
      </c>
      <c r="F14252" s="6" t="s">
        <v>118</v>
      </c>
      <c r="G14252">
        <v>20260723</v>
      </c>
    </row>
    <row r="14253" spans="1:7" x14ac:dyDescent="0.2">
      <c r="A14253" s="6" t="s">
        <v>212</v>
      </c>
      <c r="B14253" s="6" t="s">
        <v>194</v>
      </c>
      <c r="C14253" s="6" t="s">
        <v>166</v>
      </c>
      <c r="D14253">
        <v>0</v>
      </c>
      <c r="E14253" s="6" t="s">
        <v>106</v>
      </c>
      <c r="F14253" s="6" t="s">
        <v>120</v>
      </c>
      <c r="G14253">
        <v>20260723</v>
      </c>
    </row>
    <row r="14254" spans="1:7" x14ac:dyDescent="0.2">
      <c r="A14254" s="6" t="s">
        <v>212</v>
      </c>
      <c r="B14254" s="6" t="s">
        <v>194</v>
      </c>
      <c r="C14254" s="6" t="s">
        <v>166</v>
      </c>
      <c r="D14254">
        <v>-5.3303770000000004</v>
      </c>
      <c r="E14254" s="6" t="s">
        <v>108</v>
      </c>
      <c r="F14254" s="6" t="s">
        <v>121</v>
      </c>
      <c r="G14254">
        <v>20260723</v>
      </c>
    </row>
    <row r="14255" spans="1:7" x14ac:dyDescent="0.2">
      <c r="A14255" s="6" t="s">
        <v>212</v>
      </c>
      <c r="B14255" s="6" t="s">
        <v>194</v>
      </c>
      <c r="C14255" s="6" t="s">
        <v>166</v>
      </c>
      <c r="D14255">
        <v>0.39407300000000001</v>
      </c>
      <c r="E14255" s="6" t="s">
        <v>110</v>
      </c>
      <c r="F14255" s="6" t="s">
        <v>122</v>
      </c>
      <c r="G14255">
        <v>20260723</v>
      </c>
    </row>
    <row r="14256" spans="1:7" x14ac:dyDescent="0.2">
      <c r="A14256" s="6" t="s">
        <v>212</v>
      </c>
      <c r="B14256" s="6" t="s">
        <v>194</v>
      </c>
      <c r="C14256" s="6" t="s">
        <v>166</v>
      </c>
      <c r="D14256">
        <v>232.86298099999999</v>
      </c>
      <c r="E14256" s="6" t="s">
        <v>169</v>
      </c>
      <c r="F14256" s="6" t="s">
        <v>123</v>
      </c>
      <c r="G14256">
        <v>20260723</v>
      </c>
    </row>
    <row r="14257" spans="1:7" x14ac:dyDescent="0.2">
      <c r="A14257" s="6" t="s">
        <v>212</v>
      </c>
      <c r="B14257" s="6" t="s">
        <v>194</v>
      </c>
      <c r="C14257" s="6" t="s">
        <v>166</v>
      </c>
      <c r="D14257">
        <v>0</v>
      </c>
      <c r="E14257" s="6" t="s">
        <v>106</v>
      </c>
      <c r="F14257" s="6" t="s">
        <v>124</v>
      </c>
      <c r="G14257">
        <v>20260723</v>
      </c>
    </row>
    <row r="14258" spans="1:7" x14ac:dyDescent="0.2">
      <c r="A14258" s="6" t="s">
        <v>212</v>
      </c>
      <c r="B14258" s="6" t="s">
        <v>194</v>
      </c>
      <c r="C14258" s="6" t="s">
        <v>166</v>
      </c>
      <c r="D14258">
        <v>218.87361999999999</v>
      </c>
      <c r="E14258" s="6" t="s">
        <v>108</v>
      </c>
      <c r="F14258" s="6" t="s">
        <v>125</v>
      </c>
      <c r="G14258">
        <v>20260723</v>
      </c>
    </row>
    <row r="14259" spans="1:7" x14ac:dyDescent="0.2">
      <c r="A14259" s="6" t="s">
        <v>212</v>
      </c>
      <c r="B14259" s="6" t="s">
        <v>194</v>
      </c>
      <c r="C14259" s="6" t="s">
        <v>166</v>
      </c>
      <c r="D14259">
        <v>13.98936</v>
      </c>
      <c r="E14259" s="6" t="s">
        <v>110</v>
      </c>
      <c r="F14259" s="6" t="s">
        <v>126</v>
      </c>
      <c r="G14259">
        <v>20260723</v>
      </c>
    </row>
    <row r="14260" spans="1:7" x14ac:dyDescent="0.2">
      <c r="A14260" s="6" t="s">
        <v>212</v>
      </c>
      <c r="B14260" s="6" t="s">
        <v>194</v>
      </c>
      <c r="C14260" s="6" t="s">
        <v>166</v>
      </c>
      <c r="D14260">
        <v>503.03686099999999</v>
      </c>
      <c r="E14260" s="6" t="s">
        <v>170</v>
      </c>
      <c r="F14260" s="6" t="s">
        <v>127</v>
      </c>
      <c r="G14260">
        <v>20260723</v>
      </c>
    </row>
    <row r="14261" spans="1:7" x14ac:dyDescent="0.2">
      <c r="A14261" s="6" t="s">
        <v>212</v>
      </c>
      <c r="B14261" s="6" t="s">
        <v>194</v>
      </c>
      <c r="C14261" s="6" t="s">
        <v>166</v>
      </c>
      <c r="D14261">
        <v>0</v>
      </c>
      <c r="E14261" s="6" t="s">
        <v>106</v>
      </c>
      <c r="F14261" s="6" t="s">
        <v>128</v>
      </c>
      <c r="G14261">
        <v>20260723</v>
      </c>
    </row>
    <row r="14262" spans="1:7" x14ac:dyDescent="0.2">
      <c r="A14262" s="6" t="s">
        <v>212</v>
      </c>
      <c r="B14262" s="6" t="s">
        <v>194</v>
      </c>
      <c r="C14262" s="6" t="s">
        <v>166</v>
      </c>
      <c r="D14262">
        <v>499.03738800000002</v>
      </c>
      <c r="E14262" s="6" t="s">
        <v>108</v>
      </c>
      <c r="F14262" s="6" t="s">
        <v>129</v>
      </c>
      <c r="G14262">
        <v>20260723</v>
      </c>
    </row>
    <row r="14263" spans="1:7" x14ac:dyDescent="0.2">
      <c r="A14263" s="6" t="s">
        <v>212</v>
      </c>
      <c r="B14263" s="6" t="s">
        <v>194</v>
      </c>
      <c r="C14263" s="6" t="s">
        <v>166</v>
      </c>
      <c r="D14263">
        <v>3.9994730000000001</v>
      </c>
      <c r="E14263" s="6" t="s">
        <v>110</v>
      </c>
      <c r="F14263" s="6" t="s">
        <v>130</v>
      </c>
      <c r="G14263">
        <v>20260723</v>
      </c>
    </row>
    <row r="14264" spans="1:7" x14ac:dyDescent="0.2">
      <c r="A14264" s="6" t="s">
        <v>212</v>
      </c>
      <c r="B14264" s="6" t="s">
        <v>194</v>
      </c>
      <c r="C14264" s="6" t="s">
        <v>166</v>
      </c>
      <c r="E14264" s="6" t="s">
        <v>132</v>
      </c>
      <c r="F14264" s="6" t="s">
        <v>131</v>
      </c>
      <c r="G14264">
        <v>20260723</v>
      </c>
    </row>
    <row r="14265" spans="1:7" x14ac:dyDescent="0.2">
      <c r="A14265" s="6" t="s">
        <v>212</v>
      </c>
      <c r="B14265" s="6" t="s">
        <v>194</v>
      </c>
      <c r="C14265" s="6" t="s">
        <v>166</v>
      </c>
      <c r="D14265">
        <v>0</v>
      </c>
      <c r="E14265" s="6" t="s">
        <v>134</v>
      </c>
      <c r="F14265" s="6" t="s">
        <v>133</v>
      </c>
      <c r="G14265">
        <v>20260723</v>
      </c>
    </row>
    <row r="14266" spans="1:7" x14ac:dyDescent="0.2">
      <c r="A14266" s="6" t="s">
        <v>212</v>
      </c>
      <c r="B14266" s="6" t="s">
        <v>194</v>
      </c>
      <c r="C14266" s="6" t="s">
        <v>166</v>
      </c>
      <c r="D14266">
        <v>2.5771609999999998</v>
      </c>
      <c r="E14266" s="6" t="s">
        <v>136</v>
      </c>
      <c r="F14266" s="6" t="s">
        <v>135</v>
      </c>
      <c r="G14266">
        <v>20260723</v>
      </c>
    </row>
    <row r="14267" spans="1:7" x14ac:dyDescent="0.2">
      <c r="A14267" s="6" t="s">
        <v>212</v>
      </c>
      <c r="B14267" s="6" t="s">
        <v>194</v>
      </c>
      <c r="C14267" s="6" t="s">
        <v>166</v>
      </c>
      <c r="D14267">
        <v>0</v>
      </c>
      <c r="E14267" s="6" t="s">
        <v>138</v>
      </c>
      <c r="F14267" s="6" t="s">
        <v>137</v>
      </c>
      <c r="G14267">
        <v>20260723</v>
      </c>
    </row>
    <row r="14268" spans="1:7" x14ac:dyDescent="0.2">
      <c r="A14268" s="6" t="s">
        <v>212</v>
      </c>
      <c r="B14268" s="6" t="s">
        <v>194</v>
      </c>
      <c r="C14268" s="6" t="s">
        <v>166</v>
      </c>
      <c r="D14268">
        <v>64.988597999999996</v>
      </c>
      <c r="E14268" s="6" t="s">
        <v>140</v>
      </c>
      <c r="F14268" s="6" t="s">
        <v>139</v>
      </c>
      <c r="G14268">
        <v>20260723</v>
      </c>
    </row>
    <row r="14269" spans="1:7" x14ac:dyDescent="0.2">
      <c r="A14269" s="6" t="s">
        <v>212</v>
      </c>
      <c r="B14269" s="6" t="s">
        <v>194</v>
      </c>
      <c r="C14269" s="6" t="s">
        <v>166</v>
      </c>
      <c r="D14269">
        <v>5.6914569999999998</v>
      </c>
      <c r="E14269" s="6" t="s">
        <v>142</v>
      </c>
      <c r="F14269" s="6" t="s">
        <v>141</v>
      </c>
      <c r="G14269">
        <v>20260723</v>
      </c>
    </row>
    <row r="14270" spans="1:7" x14ac:dyDescent="0.2">
      <c r="A14270" s="6" t="s">
        <v>212</v>
      </c>
      <c r="B14270" s="6" t="s">
        <v>194</v>
      </c>
      <c r="C14270" s="6" t="s">
        <v>166</v>
      </c>
      <c r="D14270">
        <v>5.1162710000000002</v>
      </c>
      <c r="E14270" s="6" t="s">
        <v>52</v>
      </c>
      <c r="F14270" s="6" t="s">
        <v>143</v>
      </c>
      <c r="G14270">
        <v>20260723</v>
      </c>
    </row>
    <row r="14271" spans="1:7" x14ac:dyDescent="0.2">
      <c r="A14271" s="6" t="s">
        <v>212</v>
      </c>
      <c r="B14271" s="6" t="s">
        <v>194</v>
      </c>
      <c r="C14271" s="6" t="s">
        <v>166</v>
      </c>
      <c r="D14271">
        <v>0.86700999999999995</v>
      </c>
      <c r="E14271" s="6" t="s">
        <v>145</v>
      </c>
      <c r="F14271" s="6" t="s">
        <v>144</v>
      </c>
      <c r="G14271">
        <v>20260723</v>
      </c>
    </row>
    <row r="14272" spans="1:7" x14ac:dyDescent="0.2">
      <c r="A14272" s="6" t="s">
        <v>212</v>
      </c>
      <c r="B14272" s="6" t="s">
        <v>194</v>
      </c>
      <c r="C14272" s="6" t="s">
        <v>166</v>
      </c>
      <c r="D14272">
        <v>30.448637000000002</v>
      </c>
      <c r="E14272" s="6" t="s">
        <v>147</v>
      </c>
      <c r="F14272" s="6" t="s">
        <v>146</v>
      </c>
      <c r="G14272">
        <v>20260723</v>
      </c>
    </row>
    <row r="14273" spans="1:7" x14ac:dyDescent="0.2">
      <c r="A14273" s="6" t="s">
        <v>212</v>
      </c>
      <c r="B14273" s="6" t="s">
        <v>194</v>
      </c>
      <c r="C14273" s="6" t="s">
        <v>166</v>
      </c>
      <c r="D14273">
        <v>33.732464999999998</v>
      </c>
      <c r="E14273" s="6" t="s">
        <v>149</v>
      </c>
      <c r="F14273" s="6" t="s">
        <v>148</v>
      </c>
      <c r="G14273">
        <v>20260723</v>
      </c>
    </row>
    <row r="14274" spans="1:7" x14ac:dyDescent="0.2">
      <c r="A14274" s="6" t="s">
        <v>212</v>
      </c>
      <c r="B14274" s="6" t="s">
        <v>194</v>
      </c>
      <c r="C14274" s="6" t="s">
        <v>166</v>
      </c>
      <c r="D14274">
        <v>24.899592999999999</v>
      </c>
      <c r="E14274" s="6" t="s">
        <v>151</v>
      </c>
      <c r="F14274" s="6" t="s">
        <v>150</v>
      </c>
      <c r="G14274">
        <v>20260723</v>
      </c>
    </row>
    <row r="14275" spans="1:7" x14ac:dyDescent="0.2">
      <c r="A14275" s="6" t="s">
        <v>212</v>
      </c>
      <c r="B14275" s="6" t="s">
        <v>194</v>
      </c>
      <c r="C14275" s="6" t="s">
        <v>166</v>
      </c>
      <c r="D14275">
        <v>23.791141</v>
      </c>
      <c r="E14275" s="6" t="s">
        <v>153</v>
      </c>
      <c r="F14275" s="6" t="s">
        <v>152</v>
      </c>
      <c r="G14275">
        <v>20260723</v>
      </c>
    </row>
    <row r="14276" spans="1:7" x14ac:dyDescent="0.2">
      <c r="A14276" s="6" t="s">
        <v>212</v>
      </c>
      <c r="B14276" s="6" t="s">
        <v>194</v>
      </c>
      <c r="C14276" s="6" t="s">
        <v>166</v>
      </c>
      <c r="D14276">
        <v>22.522682</v>
      </c>
      <c r="E14276" s="6" t="s">
        <v>155</v>
      </c>
      <c r="F14276" s="6" t="s">
        <v>154</v>
      </c>
      <c r="G14276">
        <v>20260723</v>
      </c>
    </row>
    <row r="14277" spans="1:7" x14ac:dyDescent="0.2">
      <c r="A14277" s="6" t="s">
        <v>212</v>
      </c>
      <c r="B14277" s="6" t="s">
        <v>194</v>
      </c>
      <c r="C14277" s="6" t="s">
        <v>166</v>
      </c>
      <c r="D14277">
        <v>0.52268199999999998</v>
      </c>
      <c r="E14277" s="6" t="s">
        <v>157</v>
      </c>
      <c r="F14277" s="6" t="s">
        <v>156</v>
      </c>
      <c r="G14277">
        <v>20260723</v>
      </c>
    </row>
    <row r="14278" spans="1:7" x14ac:dyDescent="0.2">
      <c r="A14278" s="6" t="s">
        <v>212</v>
      </c>
      <c r="B14278" s="6" t="s">
        <v>194</v>
      </c>
      <c r="C14278" s="6" t="s">
        <v>166</v>
      </c>
      <c r="D14278">
        <v>22</v>
      </c>
      <c r="E14278" s="6" t="s">
        <v>159</v>
      </c>
      <c r="F14278" s="6" t="s">
        <v>158</v>
      </c>
      <c r="G14278">
        <v>20260723</v>
      </c>
    </row>
    <row r="14279" spans="1:7" x14ac:dyDescent="0.2">
      <c r="A14279" s="6" t="s">
        <v>212</v>
      </c>
      <c r="B14279" s="6" t="s">
        <v>194</v>
      </c>
      <c r="C14279" s="6" t="s">
        <v>166</v>
      </c>
      <c r="D14279">
        <v>6.6299140000000003</v>
      </c>
      <c r="E14279" s="6" t="s">
        <v>161</v>
      </c>
      <c r="F14279" s="6" t="s">
        <v>160</v>
      </c>
      <c r="G14279">
        <v>20260723</v>
      </c>
    </row>
    <row r="14280" spans="1:7" x14ac:dyDescent="0.2">
      <c r="A14280" s="6" t="s">
        <v>212</v>
      </c>
      <c r="B14280" s="6" t="s">
        <v>194</v>
      </c>
      <c r="C14280" s="6" t="s">
        <v>166</v>
      </c>
      <c r="D14280">
        <v>1348.453917</v>
      </c>
      <c r="E14280" s="6" t="s">
        <v>163</v>
      </c>
      <c r="F14280" s="6" t="s">
        <v>162</v>
      </c>
      <c r="G14280">
        <v>20260723</v>
      </c>
    </row>
    <row r="14281" spans="1:7" x14ac:dyDescent="0.2">
      <c r="A14281" s="6" t="s">
        <v>212</v>
      </c>
      <c r="B14281" s="6" t="s">
        <v>194</v>
      </c>
      <c r="C14281" s="6" t="s">
        <v>166</v>
      </c>
      <c r="D14281">
        <v>354.50632300000001</v>
      </c>
      <c r="E14281" s="6" t="s">
        <v>165</v>
      </c>
      <c r="F14281" s="6" t="s">
        <v>164</v>
      </c>
      <c r="G14281">
        <v>20260723</v>
      </c>
    </row>
    <row r="14282" spans="1:7" x14ac:dyDescent="0.2">
      <c r="A14282" s="6" t="s">
        <v>212</v>
      </c>
      <c r="B14282" s="6" t="s">
        <v>195</v>
      </c>
      <c r="C14282" s="6" t="s">
        <v>166</v>
      </c>
      <c r="E14282" s="6" t="s">
        <v>12</v>
      </c>
      <c r="F14282" s="6" t="s">
        <v>11</v>
      </c>
      <c r="G14282">
        <v>20260723</v>
      </c>
    </row>
    <row r="14283" spans="1:7" x14ac:dyDescent="0.2">
      <c r="A14283" s="6" t="s">
        <v>212</v>
      </c>
      <c r="B14283" s="6" t="s">
        <v>195</v>
      </c>
      <c r="C14283" s="6" t="s">
        <v>166</v>
      </c>
      <c r="E14283" s="6" t="s">
        <v>16</v>
      </c>
      <c r="F14283" s="6" t="s">
        <v>15</v>
      </c>
      <c r="G14283">
        <v>20260723</v>
      </c>
    </row>
    <row r="14284" spans="1:7" x14ac:dyDescent="0.2">
      <c r="A14284" s="6" t="s">
        <v>212</v>
      </c>
      <c r="B14284" s="6" t="s">
        <v>195</v>
      </c>
      <c r="C14284" s="6" t="s">
        <v>166</v>
      </c>
      <c r="E14284" s="6" t="s">
        <v>18</v>
      </c>
      <c r="F14284" s="6" t="s">
        <v>17</v>
      </c>
      <c r="G14284">
        <v>20260723</v>
      </c>
    </row>
    <row r="14285" spans="1:7" x14ac:dyDescent="0.2">
      <c r="A14285" s="6" t="s">
        <v>212</v>
      </c>
      <c r="B14285" s="6" t="s">
        <v>195</v>
      </c>
      <c r="C14285" s="6" t="s">
        <v>166</v>
      </c>
      <c r="D14285">
        <v>0</v>
      </c>
      <c r="E14285" s="6" t="s">
        <v>20</v>
      </c>
      <c r="F14285" s="6" t="s">
        <v>19</v>
      </c>
      <c r="G14285">
        <v>20260723</v>
      </c>
    </row>
    <row r="14286" spans="1:7" x14ac:dyDescent="0.2">
      <c r="A14286" s="6" t="s">
        <v>212</v>
      </c>
      <c r="B14286" s="6" t="s">
        <v>195</v>
      </c>
      <c r="C14286" s="6" t="s">
        <v>166</v>
      </c>
      <c r="D14286">
        <v>3.3242430000000001</v>
      </c>
      <c r="E14286" s="6" t="s">
        <v>22</v>
      </c>
      <c r="F14286" s="6" t="s">
        <v>21</v>
      </c>
      <c r="G14286">
        <v>20260723</v>
      </c>
    </row>
    <row r="14287" spans="1:7" x14ac:dyDescent="0.2">
      <c r="A14287" s="6" t="s">
        <v>212</v>
      </c>
      <c r="B14287" s="6" t="s">
        <v>195</v>
      </c>
      <c r="C14287" s="6" t="s">
        <v>166</v>
      </c>
      <c r="D14287">
        <v>0</v>
      </c>
      <c r="E14287" s="6" t="s">
        <v>24</v>
      </c>
      <c r="F14287" s="6" t="s">
        <v>23</v>
      </c>
      <c r="G14287">
        <v>20260723</v>
      </c>
    </row>
    <row r="14288" spans="1:7" x14ac:dyDescent="0.2">
      <c r="A14288" s="6" t="s">
        <v>212</v>
      </c>
      <c r="B14288" s="6" t="s">
        <v>195</v>
      </c>
      <c r="C14288" s="6" t="s">
        <v>166</v>
      </c>
      <c r="D14288">
        <v>20.759423000000002</v>
      </c>
      <c r="E14288" s="6" t="s">
        <v>26</v>
      </c>
      <c r="F14288" s="6" t="s">
        <v>25</v>
      </c>
      <c r="G14288">
        <v>20260723</v>
      </c>
    </row>
    <row r="14289" spans="1:7" x14ac:dyDescent="0.2">
      <c r="A14289" s="6" t="s">
        <v>212</v>
      </c>
      <c r="B14289" s="6" t="s">
        <v>195</v>
      </c>
      <c r="C14289" s="6" t="s">
        <v>166</v>
      </c>
      <c r="D14289">
        <v>1017.712263</v>
      </c>
      <c r="E14289" s="6" t="s">
        <v>28</v>
      </c>
      <c r="F14289" s="6" t="s">
        <v>27</v>
      </c>
      <c r="G14289">
        <v>20260723</v>
      </c>
    </row>
    <row r="14290" spans="1:7" x14ac:dyDescent="0.2">
      <c r="A14290" s="6" t="s">
        <v>212</v>
      </c>
      <c r="B14290" s="6" t="s">
        <v>195</v>
      </c>
      <c r="C14290" s="6" t="s">
        <v>166</v>
      </c>
      <c r="D14290">
        <v>11.259045</v>
      </c>
      <c r="E14290" s="6" t="s">
        <v>30</v>
      </c>
      <c r="F14290" s="6" t="s">
        <v>29</v>
      </c>
      <c r="G14290">
        <v>20260723</v>
      </c>
    </row>
    <row r="14291" spans="1:7" x14ac:dyDescent="0.2">
      <c r="A14291" s="6" t="s">
        <v>212</v>
      </c>
      <c r="B14291" s="6" t="s">
        <v>195</v>
      </c>
      <c r="C14291" s="6" t="s">
        <v>166</v>
      </c>
      <c r="D14291">
        <v>56.940471000000002</v>
      </c>
      <c r="E14291" s="6" t="s">
        <v>32</v>
      </c>
      <c r="F14291" s="6" t="s">
        <v>31</v>
      </c>
      <c r="G14291">
        <v>20260723</v>
      </c>
    </row>
    <row r="14292" spans="1:7" x14ac:dyDescent="0.2">
      <c r="A14292" s="6" t="s">
        <v>212</v>
      </c>
      <c r="B14292" s="6" t="s">
        <v>195</v>
      </c>
      <c r="C14292" s="6" t="s">
        <v>166</v>
      </c>
      <c r="D14292">
        <v>0</v>
      </c>
      <c r="E14292" s="6" t="s">
        <v>34</v>
      </c>
      <c r="F14292" s="6" t="s">
        <v>33</v>
      </c>
      <c r="G14292">
        <v>20260723</v>
      </c>
    </row>
    <row r="14293" spans="1:7" x14ac:dyDescent="0.2">
      <c r="A14293" s="6" t="s">
        <v>212</v>
      </c>
      <c r="B14293" s="6" t="s">
        <v>195</v>
      </c>
      <c r="C14293" s="6" t="s">
        <v>166</v>
      </c>
      <c r="D14293">
        <v>0</v>
      </c>
      <c r="E14293" s="6" t="s">
        <v>36</v>
      </c>
      <c r="F14293" s="6" t="s">
        <v>35</v>
      </c>
      <c r="G14293">
        <v>20260723</v>
      </c>
    </row>
    <row r="14294" spans="1:7" x14ac:dyDescent="0.2">
      <c r="A14294" s="6" t="s">
        <v>212</v>
      </c>
      <c r="B14294" s="6" t="s">
        <v>195</v>
      </c>
      <c r="C14294" s="6" t="s">
        <v>166</v>
      </c>
      <c r="D14294">
        <v>0</v>
      </c>
      <c r="E14294" s="6" t="s">
        <v>38</v>
      </c>
      <c r="F14294" s="6" t="s">
        <v>37</v>
      </c>
      <c r="G14294">
        <v>20260723</v>
      </c>
    </row>
    <row r="14295" spans="1:7" x14ac:dyDescent="0.2">
      <c r="A14295" s="6" t="s">
        <v>212</v>
      </c>
      <c r="B14295" s="6" t="s">
        <v>195</v>
      </c>
      <c r="C14295" s="6" t="s">
        <v>166</v>
      </c>
      <c r="D14295">
        <v>815.98733500000003</v>
      </c>
      <c r="E14295" s="6" t="s">
        <v>40</v>
      </c>
      <c r="F14295" s="6" t="s">
        <v>39</v>
      </c>
      <c r="G14295">
        <v>20260723</v>
      </c>
    </row>
    <row r="14296" spans="1:7" x14ac:dyDescent="0.2">
      <c r="A14296" s="6" t="s">
        <v>212</v>
      </c>
      <c r="B14296" s="6" t="s">
        <v>195</v>
      </c>
      <c r="C14296" s="6" t="s">
        <v>166</v>
      </c>
      <c r="D14296">
        <v>707.43438900000001</v>
      </c>
      <c r="E14296" s="6" t="s">
        <v>42</v>
      </c>
      <c r="F14296" s="6" t="s">
        <v>41</v>
      </c>
      <c r="G14296">
        <v>20260723</v>
      </c>
    </row>
    <row r="14297" spans="1:7" x14ac:dyDescent="0.2">
      <c r="A14297" s="6" t="s">
        <v>212</v>
      </c>
      <c r="B14297" s="6" t="s">
        <v>195</v>
      </c>
      <c r="C14297" s="6" t="s">
        <v>166</v>
      </c>
      <c r="D14297">
        <v>108.55294600000001</v>
      </c>
      <c r="E14297" s="6" t="s">
        <v>44</v>
      </c>
      <c r="F14297" s="6" t="s">
        <v>43</v>
      </c>
      <c r="G14297">
        <v>20260723</v>
      </c>
    </row>
    <row r="14298" spans="1:7" x14ac:dyDescent="0.2">
      <c r="A14298" s="6" t="s">
        <v>212</v>
      </c>
      <c r="B14298" s="6" t="s">
        <v>195</v>
      </c>
      <c r="C14298" s="6" t="s">
        <v>166</v>
      </c>
      <c r="D14298">
        <v>0</v>
      </c>
      <c r="E14298" s="6" t="s">
        <v>46</v>
      </c>
      <c r="F14298" s="6" t="s">
        <v>45</v>
      </c>
      <c r="G14298">
        <v>20260723</v>
      </c>
    </row>
    <row r="14299" spans="1:7" x14ac:dyDescent="0.2">
      <c r="A14299" s="6" t="s">
        <v>212</v>
      </c>
      <c r="B14299" s="6" t="s">
        <v>195</v>
      </c>
      <c r="C14299" s="6" t="s">
        <v>166</v>
      </c>
      <c r="D14299">
        <v>0</v>
      </c>
      <c r="E14299" s="6" t="s">
        <v>48</v>
      </c>
      <c r="F14299" s="6" t="s">
        <v>47</v>
      </c>
      <c r="G14299">
        <v>20260723</v>
      </c>
    </row>
    <row r="14300" spans="1:7" x14ac:dyDescent="0.2">
      <c r="A14300" s="6" t="s">
        <v>212</v>
      </c>
      <c r="B14300" s="6" t="s">
        <v>195</v>
      </c>
      <c r="C14300" s="6" t="s">
        <v>166</v>
      </c>
      <c r="D14300">
        <v>125.24009100000001</v>
      </c>
      <c r="E14300" s="6" t="s">
        <v>50</v>
      </c>
      <c r="F14300" s="6" t="s">
        <v>49</v>
      </c>
      <c r="G14300">
        <v>20260723</v>
      </c>
    </row>
    <row r="14301" spans="1:7" x14ac:dyDescent="0.2">
      <c r="A14301" s="6" t="s">
        <v>212</v>
      </c>
      <c r="B14301" s="6" t="s">
        <v>195</v>
      </c>
      <c r="C14301" s="6" t="s">
        <v>166</v>
      </c>
      <c r="D14301">
        <v>0</v>
      </c>
      <c r="E14301" s="6" t="s">
        <v>52</v>
      </c>
      <c r="F14301" s="6" t="s">
        <v>51</v>
      </c>
      <c r="G14301">
        <v>20260723</v>
      </c>
    </row>
    <row r="14302" spans="1:7" x14ac:dyDescent="0.2">
      <c r="A14302" s="6" t="s">
        <v>212</v>
      </c>
      <c r="B14302" s="6" t="s">
        <v>195</v>
      </c>
      <c r="C14302" s="6" t="s">
        <v>166</v>
      </c>
      <c r="D14302">
        <v>8.2853200000000005</v>
      </c>
      <c r="E14302" s="6" t="s">
        <v>54</v>
      </c>
      <c r="F14302" s="6" t="s">
        <v>53</v>
      </c>
      <c r="G14302">
        <v>20260723</v>
      </c>
    </row>
    <row r="14303" spans="1:7" x14ac:dyDescent="0.2">
      <c r="A14303" s="6" t="s">
        <v>212</v>
      </c>
      <c r="B14303" s="6" t="s">
        <v>195</v>
      </c>
      <c r="C14303" s="6" t="s">
        <v>166</v>
      </c>
      <c r="D14303">
        <v>0</v>
      </c>
      <c r="E14303" s="6" t="s">
        <v>56</v>
      </c>
      <c r="F14303" s="6" t="s">
        <v>55</v>
      </c>
      <c r="G14303">
        <v>20260723</v>
      </c>
    </row>
    <row r="14304" spans="1:7" x14ac:dyDescent="0.2">
      <c r="A14304" s="6" t="s">
        <v>212</v>
      </c>
      <c r="B14304" s="6" t="s">
        <v>195</v>
      </c>
      <c r="C14304" s="6" t="s">
        <v>166</v>
      </c>
      <c r="D14304">
        <v>539.70970499999999</v>
      </c>
      <c r="E14304" s="6" t="s">
        <v>58</v>
      </c>
      <c r="F14304" s="6" t="s">
        <v>57</v>
      </c>
      <c r="G14304">
        <v>20260723</v>
      </c>
    </row>
    <row r="14305" spans="1:7" x14ac:dyDescent="0.2">
      <c r="A14305" s="6" t="s">
        <v>212</v>
      </c>
      <c r="B14305" s="6" t="s">
        <v>195</v>
      </c>
      <c r="C14305" s="6" t="s">
        <v>166</v>
      </c>
      <c r="D14305">
        <v>17.542669</v>
      </c>
      <c r="E14305" s="6" t="s">
        <v>60</v>
      </c>
      <c r="F14305" s="6" t="s">
        <v>59</v>
      </c>
      <c r="G14305">
        <v>20260723</v>
      </c>
    </row>
    <row r="14306" spans="1:7" x14ac:dyDescent="0.2">
      <c r="A14306" s="6" t="s">
        <v>212</v>
      </c>
      <c r="B14306" s="6" t="s">
        <v>195</v>
      </c>
      <c r="C14306" s="6" t="s">
        <v>166</v>
      </c>
      <c r="D14306">
        <v>0</v>
      </c>
      <c r="E14306" s="6" t="s">
        <v>62</v>
      </c>
      <c r="F14306" s="6" t="s">
        <v>61</v>
      </c>
      <c r="G14306">
        <v>20260723</v>
      </c>
    </row>
    <row r="14307" spans="1:7" x14ac:dyDescent="0.2">
      <c r="A14307" s="6" t="s">
        <v>212</v>
      </c>
      <c r="B14307" s="6" t="s">
        <v>195</v>
      </c>
      <c r="C14307" s="6" t="s">
        <v>166</v>
      </c>
      <c r="D14307">
        <v>0</v>
      </c>
      <c r="E14307" s="6" t="s">
        <v>64</v>
      </c>
      <c r="F14307" s="6" t="s">
        <v>63</v>
      </c>
      <c r="G14307">
        <v>20260723</v>
      </c>
    </row>
    <row r="14308" spans="1:7" x14ac:dyDescent="0.2">
      <c r="A14308" s="6" t="s">
        <v>212</v>
      </c>
      <c r="B14308" s="6" t="s">
        <v>195</v>
      </c>
      <c r="C14308" s="6" t="s">
        <v>166</v>
      </c>
      <c r="D14308">
        <v>17.542669</v>
      </c>
      <c r="E14308" s="6" t="s">
        <v>66</v>
      </c>
      <c r="F14308" s="6" t="s">
        <v>65</v>
      </c>
      <c r="G14308">
        <v>20260723</v>
      </c>
    </row>
    <row r="14309" spans="1:7" x14ac:dyDescent="0.2">
      <c r="A14309" s="6" t="s">
        <v>212</v>
      </c>
      <c r="B14309" s="6" t="s">
        <v>195</v>
      </c>
      <c r="C14309" s="6" t="s">
        <v>166</v>
      </c>
      <c r="D14309">
        <v>89.441895000000002</v>
      </c>
      <c r="E14309" s="6" t="s">
        <v>68</v>
      </c>
      <c r="F14309" s="6" t="s">
        <v>67</v>
      </c>
      <c r="G14309">
        <v>20260723</v>
      </c>
    </row>
    <row r="14310" spans="1:7" x14ac:dyDescent="0.2">
      <c r="A14310" s="6" t="s">
        <v>212</v>
      </c>
      <c r="B14310" s="6" t="s">
        <v>195</v>
      </c>
      <c r="C14310" s="6" t="s">
        <v>166</v>
      </c>
      <c r="D14310">
        <v>63.989136000000002</v>
      </c>
      <c r="E14310" s="6" t="s">
        <v>70</v>
      </c>
      <c r="F14310" s="6" t="s">
        <v>69</v>
      </c>
      <c r="G14310">
        <v>20260723</v>
      </c>
    </row>
    <row r="14311" spans="1:7" x14ac:dyDescent="0.2">
      <c r="A14311" s="6" t="s">
        <v>212</v>
      </c>
      <c r="B14311" s="6" t="s">
        <v>195</v>
      </c>
      <c r="C14311" s="6" t="s">
        <v>166</v>
      </c>
      <c r="D14311">
        <v>64.083106999999998</v>
      </c>
      <c r="E14311" s="6" t="s">
        <v>72</v>
      </c>
      <c r="F14311" s="6" t="s">
        <v>71</v>
      </c>
      <c r="G14311">
        <v>20260723</v>
      </c>
    </row>
    <row r="14312" spans="1:7" x14ac:dyDescent="0.2">
      <c r="A14312" s="6" t="s">
        <v>212</v>
      </c>
      <c r="B14312" s="6" t="s">
        <v>195</v>
      </c>
      <c r="C14312" s="6" t="s">
        <v>166</v>
      </c>
      <c r="D14312">
        <v>-9.3969999999999998E-2</v>
      </c>
      <c r="E14312" s="6" t="s">
        <v>74</v>
      </c>
      <c r="F14312" s="6" t="s">
        <v>73</v>
      </c>
      <c r="G14312">
        <v>20260723</v>
      </c>
    </row>
    <row r="14313" spans="1:7" x14ac:dyDescent="0.2">
      <c r="A14313" s="6" t="s">
        <v>212</v>
      </c>
      <c r="B14313" s="6" t="s">
        <v>195</v>
      </c>
      <c r="C14313" s="6" t="s">
        <v>166</v>
      </c>
      <c r="D14313">
        <v>26.528949999999998</v>
      </c>
      <c r="E14313" s="6" t="s">
        <v>76</v>
      </c>
      <c r="F14313" s="6" t="s">
        <v>75</v>
      </c>
      <c r="G14313">
        <v>20260723</v>
      </c>
    </row>
    <row r="14314" spans="1:7" x14ac:dyDescent="0.2">
      <c r="A14314" s="6" t="s">
        <v>212</v>
      </c>
      <c r="B14314" s="6" t="s">
        <v>195</v>
      </c>
      <c r="C14314" s="6" t="s">
        <v>166</v>
      </c>
      <c r="D14314">
        <v>-0.92308100000000004</v>
      </c>
      <c r="E14314" s="6" t="s">
        <v>78</v>
      </c>
      <c r="F14314" s="6" t="s">
        <v>77</v>
      </c>
      <c r="G14314">
        <v>20260723</v>
      </c>
    </row>
    <row r="14315" spans="1:7" x14ac:dyDescent="0.2">
      <c r="A14315" s="6" t="s">
        <v>212</v>
      </c>
      <c r="B14315" s="6" t="s">
        <v>195</v>
      </c>
      <c r="C14315" s="6" t="s">
        <v>166</v>
      </c>
      <c r="D14315">
        <v>27.452031000000002</v>
      </c>
      <c r="E14315" s="6" t="s">
        <v>80</v>
      </c>
      <c r="F14315" s="6" t="s">
        <v>79</v>
      </c>
      <c r="G14315">
        <v>20260723</v>
      </c>
    </row>
    <row r="14316" spans="1:7" x14ac:dyDescent="0.2">
      <c r="A14316" s="6" t="s">
        <v>212</v>
      </c>
      <c r="B14316" s="6" t="s">
        <v>195</v>
      </c>
      <c r="C14316" s="6" t="s">
        <v>166</v>
      </c>
      <c r="D14316">
        <v>-1.0761909999999999</v>
      </c>
      <c r="E14316" s="6" t="s">
        <v>82</v>
      </c>
      <c r="F14316" s="6" t="s">
        <v>81</v>
      </c>
      <c r="G14316">
        <v>20260723</v>
      </c>
    </row>
    <row r="14317" spans="1:7" x14ac:dyDescent="0.2">
      <c r="A14317" s="6" t="s">
        <v>212</v>
      </c>
      <c r="B14317" s="6" t="s">
        <v>195</v>
      </c>
      <c r="C14317" s="6" t="s">
        <v>166</v>
      </c>
      <c r="D14317">
        <v>0</v>
      </c>
      <c r="E14317" s="6" t="s">
        <v>84</v>
      </c>
      <c r="F14317" s="6" t="s">
        <v>83</v>
      </c>
      <c r="G14317">
        <v>20260723</v>
      </c>
    </row>
    <row r="14318" spans="1:7" x14ac:dyDescent="0.2">
      <c r="A14318" s="6" t="s">
        <v>212</v>
      </c>
      <c r="B14318" s="6" t="s">
        <v>195</v>
      </c>
      <c r="C14318" s="6" t="s">
        <v>166</v>
      </c>
      <c r="D14318">
        <v>49.437489999999997</v>
      </c>
      <c r="E14318" s="6" t="s">
        <v>86</v>
      </c>
      <c r="F14318" s="6" t="s">
        <v>85</v>
      </c>
      <c r="G14318">
        <v>20260723</v>
      </c>
    </row>
    <row r="14319" spans="1:7" x14ac:dyDescent="0.2">
      <c r="A14319" s="6" t="s">
        <v>212</v>
      </c>
      <c r="B14319" s="6" t="s">
        <v>195</v>
      </c>
      <c r="C14319" s="6" t="s">
        <v>166</v>
      </c>
      <c r="D14319">
        <v>16.295822000000001</v>
      </c>
      <c r="E14319" s="6" t="s">
        <v>88</v>
      </c>
      <c r="F14319" s="6" t="s">
        <v>87</v>
      </c>
      <c r="G14319">
        <v>20260723</v>
      </c>
    </row>
    <row r="14320" spans="1:7" x14ac:dyDescent="0.2">
      <c r="A14320" s="6" t="s">
        <v>212</v>
      </c>
      <c r="B14320" s="6" t="s">
        <v>195</v>
      </c>
      <c r="C14320" s="6" t="s">
        <v>166</v>
      </c>
      <c r="D14320">
        <v>5.2489350000000004</v>
      </c>
      <c r="E14320" s="6" t="s">
        <v>90</v>
      </c>
      <c r="F14320" s="6" t="s">
        <v>89</v>
      </c>
      <c r="G14320">
        <v>20260723</v>
      </c>
    </row>
    <row r="14321" spans="1:7" x14ac:dyDescent="0.2">
      <c r="A14321" s="6" t="s">
        <v>212</v>
      </c>
      <c r="B14321" s="6" t="s">
        <v>195</v>
      </c>
      <c r="C14321" s="6" t="s">
        <v>166</v>
      </c>
      <c r="D14321">
        <v>0</v>
      </c>
      <c r="E14321" s="6" t="s">
        <v>92</v>
      </c>
      <c r="F14321" s="6" t="s">
        <v>91</v>
      </c>
      <c r="G14321">
        <v>20260723</v>
      </c>
    </row>
    <row r="14322" spans="1:7" x14ac:dyDescent="0.2">
      <c r="A14322" s="6" t="s">
        <v>212</v>
      </c>
      <c r="B14322" s="6" t="s">
        <v>195</v>
      </c>
      <c r="C14322" s="6" t="s">
        <v>166</v>
      </c>
      <c r="D14322">
        <v>0</v>
      </c>
      <c r="E14322" s="6" t="s">
        <v>94</v>
      </c>
      <c r="F14322" s="6" t="s">
        <v>93</v>
      </c>
      <c r="G14322">
        <v>20260723</v>
      </c>
    </row>
    <row r="14323" spans="1:7" x14ac:dyDescent="0.2">
      <c r="A14323" s="6" t="s">
        <v>212</v>
      </c>
      <c r="B14323" s="6" t="s">
        <v>195</v>
      </c>
      <c r="C14323" s="6" t="s">
        <v>166</v>
      </c>
      <c r="D14323">
        <v>65.851004000000003</v>
      </c>
      <c r="E14323" s="6" t="s">
        <v>96</v>
      </c>
      <c r="F14323" s="6" t="s">
        <v>95</v>
      </c>
      <c r="G14323">
        <v>20260723</v>
      </c>
    </row>
    <row r="14324" spans="1:7" x14ac:dyDescent="0.2">
      <c r="A14324" s="6" t="s">
        <v>212</v>
      </c>
      <c r="B14324" s="6" t="s">
        <v>195</v>
      </c>
      <c r="C14324" s="6" t="s">
        <v>166</v>
      </c>
      <c r="D14324">
        <v>2.412283</v>
      </c>
      <c r="E14324" s="6" t="s">
        <v>98</v>
      </c>
      <c r="F14324" s="6" t="s">
        <v>97</v>
      </c>
      <c r="G14324">
        <v>20260723</v>
      </c>
    </row>
    <row r="14325" spans="1:7" x14ac:dyDescent="0.2">
      <c r="A14325" s="6" t="s">
        <v>212</v>
      </c>
      <c r="B14325" s="6" t="s">
        <v>195</v>
      </c>
      <c r="C14325" s="6" t="s">
        <v>166</v>
      </c>
      <c r="D14325">
        <v>1827.7357340000001</v>
      </c>
      <c r="E14325" s="6" t="s">
        <v>100</v>
      </c>
      <c r="F14325" s="6" t="s">
        <v>99</v>
      </c>
      <c r="G14325">
        <v>20260723</v>
      </c>
    </row>
    <row r="14326" spans="1:7" x14ac:dyDescent="0.2">
      <c r="A14326" s="6" t="s">
        <v>212</v>
      </c>
      <c r="B14326" s="6" t="s">
        <v>195</v>
      </c>
      <c r="C14326" s="6" t="s">
        <v>166</v>
      </c>
      <c r="E14326" s="6" t="s">
        <v>102</v>
      </c>
      <c r="F14326" s="6" t="s">
        <v>101</v>
      </c>
      <c r="G14326">
        <v>20260723</v>
      </c>
    </row>
    <row r="14327" spans="1:7" x14ac:dyDescent="0.2">
      <c r="A14327" s="6" t="s">
        <v>212</v>
      </c>
      <c r="B14327" s="6" t="s">
        <v>195</v>
      </c>
      <c r="C14327" s="6" t="s">
        <v>166</v>
      </c>
      <c r="D14327">
        <v>451.15204</v>
      </c>
      <c r="E14327" s="6" t="s">
        <v>167</v>
      </c>
      <c r="F14327" s="6" t="s">
        <v>103</v>
      </c>
      <c r="G14327">
        <v>20260723</v>
      </c>
    </row>
    <row r="14328" spans="1:7" x14ac:dyDescent="0.2">
      <c r="A14328" s="6" t="s">
        <v>212</v>
      </c>
      <c r="B14328" s="6" t="s">
        <v>195</v>
      </c>
      <c r="C14328" s="6" t="s">
        <v>166</v>
      </c>
      <c r="D14328">
        <v>424.373017</v>
      </c>
      <c r="E14328" s="6" t="s">
        <v>168</v>
      </c>
      <c r="F14328" s="6" t="s">
        <v>104</v>
      </c>
      <c r="G14328">
        <v>20260723</v>
      </c>
    </row>
    <row r="14329" spans="1:7" x14ac:dyDescent="0.2">
      <c r="A14329" s="6" t="s">
        <v>212</v>
      </c>
      <c r="B14329" s="6" t="s">
        <v>195</v>
      </c>
      <c r="C14329" s="6" t="s">
        <v>166</v>
      </c>
      <c r="D14329">
        <v>0</v>
      </c>
      <c r="E14329" s="6" t="s">
        <v>106</v>
      </c>
      <c r="F14329" s="6" t="s">
        <v>105</v>
      </c>
      <c r="G14329">
        <v>20260723</v>
      </c>
    </row>
    <row r="14330" spans="1:7" x14ac:dyDescent="0.2">
      <c r="A14330" s="6" t="s">
        <v>212</v>
      </c>
      <c r="B14330" s="6" t="s">
        <v>195</v>
      </c>
      <c r="C14330" s="6" t="s">
        <v>166</v>
      </c>
      <c r="D14330">
        <v>408.69648000000001</v>
      </c>
      <c r="E14330" s="6" t="s">
        <v>108</v>
      </c>
      <c r="F14330" s="6" t="s">
        <v>107</v>
      </c>
      <c r="G14330">
        <v>20260723</v>
      </c>
    </row>
    <row r="14331" spans="1:7" x14ac:dyDescent="0.2">
      <c r="A14331" s="6" t="s">
        <v>212</v>
      </c>
      <c r="B14331" s="6" t="s">
        <v>195</v>
      </c>
      <c r="C14331" s="6" t="s">
        <v>166</v>
      </c>
      <c r="D14331">
        <v>15.676537</v>
      </c>
      <c r="E14331" s="6" t="s">
        <v>110</v>
      </c>
      <c r="F14331" s="6" t="s">
        <v>109</v>
      </c>
      <c r="G14331">
        <v>20260723</v>
      </c>
    </row>
    <row r="14332" spans="1:7" x14ac:dyDescent="0.2">
      <c r="A14332" s="6" t="s">
        <v>212</v>
      </c>
      <c r="B14332" s="6" t="s">
        <v>195</v>
      </c>
      <c r="C14332" s="6" t="s">
        <v>166</v>
      </c>
      <c r="D14332">
        <v>26.779022999999999</v>
      </c>
      <c r="E14332" s="6" t="s">
        <v>112</v>
      </c>
      <c r="F14332" s="6" t="s">
        <v>111</v>
      </c>
      <c r="G14332">
        <v>20260723</v>
      </c>
    </row>
    <row r="14333" spans="1:7" x14ac:dyDescent="0.2">
      <c r="A14333" s="6" t="s">
        <v>212</v>
      </c>
      <c r="B14333" s="6" t="s">
        <v>195</v>
      </c>
      <c r="C14333" s="6" t="s">
        <v>166</v>
      </c>
      <c r="D14333">
        <v>0</v>
      </c>
      <c r="E14333" s="6" t="s">
        <v>106</v>
      </c>
      <c r="F14333" s="6" t="s">
        <v>113</v>
      </c>
      <c r="G14333">
        <v>20260723</v>
      </c>
    </row>
    <row r="14334" spans="1:7" x14ac:dyDescent="0.2">
      <c r="A14334" s="6" t="s">
        <v>212</v>
      </c>
      <c r="B14334" s="6" t="s">
        <v>195</v>
      </c>
      <c r="C14334" s="6" t="s">
        <v>166</v>
      </c>
      <c r="D14334">
        <v>24.437296</v>
      </c>
      <c r="E14334" s="6" t="s">
        <v>108</v>
      </c>
      <c r="F14334" s="6" t="s">
        <v>114</v>
      </c>
      <c r="G14334">
        <v>20260723</v>
      </c>
    </row>
    <row r="14335" spans="1:7" x14ac:dyDescent="0.2">
      <c r="A14335" s="6" t="s">
        <v>212</v>
      </c>
      <c r="B14335" s="6" t="s">
        <v>195</v>
      </c>
      <c r="C14335" s="6" t="s">
        <v>166</v>
      </c>
      <c r="D14335">
        <v>2.341726</v>
      </c>
      <c r="E14335" s="6" t="s">
        <v>110</v>
      </c>
      <c r="F14335" s="6" t="s">
        <v>115</v>
      </c>
      <c r="G14335">
        <v>20260723</v>
      </c>
    </row>
    <row r="14336" spans="1:7" x14ac:dyDescent="0.2">
      <c r="A14336" s="6" t="s">
        <v>212</v>
      </c>
      <c r="B14336" s="6" t="s">
        <v>195</v>
      </c>
      <c r="C14336" s="6" t="s">
        <v>166</v>
      </c>
      <c r="D14336">
        <v>205.411867</v>
      </c>
      <c r="E14336" s="6" t="s">
        <v>117</v>
      </c>
      <c r="F14336" s="6" t="s">
        <v>116</v>
      </c>
      <c r="G14336">
        <v>20260723</v>
      </c>
    </row>
    <row r="14337" spans="1:7" x14ac:dyDescent="0.2">
      <c r="A14337" s="6" t="s">
        <v>212</v>
      </c>
      <c r="B14337" s="6" t="s">
        <v>195</v>
      </c>
      <c r="C14337" s="6" t="s">
        <v>166</v>
      </c>
      <c r="D14337">
        <v>-4.4010759999999998</v>
      </c>
      <c r="E14337" s="6" t="s">
        <v>119</v>
      </c>
      <c r="F14337" s="6" t="s">
        <v>118</v>
      </c>
      <c r="G14337">
        <v>20260723</v>
      </c>
    </row>
    <row r="14338" spans="1:7" x14ac:dyDescent="0.2">
      <c r="A14338" s="6" t="s">
        <v>212</v>
      </c>
      <c r="B14338" s="6" t="s">
        <v>195</v>
      </c>
      <c r="C14338" s="6" t="s">
        <v>166</v>
      </c>
      <c r="D14338">
        <v>0</v>
      </c>
      <c r="E14338" s="6" t="s">
        <v>106</v>
      </c>
      <c r="F14338" s="6" t="s">
        <v>120</v>
      </c>
      <c r="G14338">
        <v>20260723</v>
      </c>
    </row>
    <row r="14339" spans="1:7" x14ac:dyDescent="0.2">
      <c r="A14339" s="6" t="s">
        <v>212</v>
      </c>
      <c r="B14339" s="6" t="s">
        <v>195</v>
      </c>
      <c r="C14339" s="6" t="s">
        <v>166</v>
      </c>
      <c r="D14339">
        <v>-5.0274039999999998</v>
      </c>
      <c r="E14339" s="6" t="s">
        <v>108</v>
      </c>
      <c r="F14339" s="6" t="s">
        <v>121</v>
      </c>
      <c r="G14339">
        <v>20260723</v>
      </c>
    </row>
    <row r="14340" spans="1:7" x14ac:dyDescent="0.2">
      <c r="A14340" s="6" t="s">
        <v>212</v>
      </c>
      <c r="B14340" s="6" t="s">
        <v>195</v>
      </c>
      <c r="C14340" s="6" t="s">
        <v>166</v>
      </c>
      <c r="D14340">
        <v>0.626328</v>
      </c>
      <c r="E14340" s="6" t="s">
        <v>110</v>
      </c>
      <c r="F14340" s="6" t="s">
        <v>122</v>
      </c>
      <c r="G14340">
        <v>20260723</v>
      </c>
    </row>
    <row r="14341" spans="1:7" x14ac:dyDescent="0.2">
      <c r="A14341" s="6" t="s">
        <v>212</v>
      </c>
      <c r="B14341" s="6" t="s">
        <v>195</v>
      </c>
      <c r="C14341" s="6" t="s">
        <v>166</v>
      </c>
      <c r="D14341">
        <v>209.81294199999999</v>
      </c>
      <c r="E14341" s="6" t="s">
        <v>169</v>
      </c>
      <c r="F14341" s="6" t="s">
        <v>123</v>
      </c>
      <c r="G14341">
        <v>20260723</v>
      </c>
    </row>
    <row r="14342" spans="1:7" x14ac:dyDescent="0.2">
      <c r="A14342" s="6" t="s">
        <v>212</v>
      </c>
      <c r="B14342" s="6" t="s">
        <v>195</v>
      </c>
      <c r="C14342" s="6" t="s">
        <v>166</v>
      </c>
      <c r="D14342">
        <v>0</v>
      </c>
      <c r="E14342" s="6" t="s">
        <v>106</v>
      </c>
      <c r="F14342" s="6" t="s">
        <v>124</v>
      </c>
      <c r="G14342">
        <v>20260723</v>
      </c>
    </row>
    <row r="14343" spans="1:7" x14ac:dyDescent="0.2">
      <c r="A14343" s="6" t="s">
        <v>212</v>
      </c>
      <c r="B14343" s="6" t="s">
        <v>195</v>
      </c>
      <c r="C14343" s="6" t="s">
        <v>166</v>
      </c>
      <c r="D14343">
        <v>195.02356599999999</v>
      </c>
      <c r="E14343" s="6" t="s">
        <v>108</v>
      </c>
      <c r="F14343" s="6" t="s">
        <v>125</v>
      </c>
      <c r="G14343">
        <v>20260723</v>
      </c>
    </row>
    <row r="14344" spans="1:7" x14ac:dyDescent="0.2">
      <c r="A14344" s="6" t="s">
        <v>212</v>
      </c>
      <c r="B14344" s="6" t="s">
        <v>195</v>
      </c>
      <c r="C14344" s="6" t="s">
        <v>166</v>
      </c>
      <c r="D14344">
        <v>14.789376000000001</v>
      </c>
      <c r="E14344" s="6" t="s">
        <v>110</v>
      </c>
      <c r="F14344" s="6" t="s">
        <v>126</v>
      </c>
      <c r="G14344">
        <v>20260723</v>
      </c>
    </row>
    <row r="14345" spans="1:7" x14ac:dyDescent="0.2">
      <c r="A14345" s="6" t="s">
        <v>212</v>
      </c>
      <c r="B14345" s="6" t="s">
        <v>195</v>
      </c>
      <c r="C14345" s="6" t="s">
        <v>166</v>
      </c>
      <c r="D14345">
        <v>551.370904</v>
      </c>
      <c r="E14345" s="6" t="s">
        <v>170</v>
      </c>
      <c r="F14345" s="6" t="s">
        <v>127</v>
      </c>
      <c r="G14345">
        <v>20260723</v>
      </c>
    </row>
    <row r="14346" spans="1:7" x14ac:dyDescent="0.2">
      <c r="A14346" s="6" t="s">
        <v>212</v>
      </c>
      <c r="B14346" s="6" t="s">
        <v>195</v>
      </c>
      <c r="C14346" s="6" t="s">
        <v>166</v>
      </c>
      <c r="D14346">
        <v>0</v>
      </c>
      <c r="E14346" s="6" t="s">
        <v>106</v>
      </c>
      <c r="F14346" s="6" t="s">
        <v>128</v>
      </c>
      <c r="G14346">
        <v>20260723</v>
      </c>
    </row>
    <row r="14347" spans="1:7" x14ac:dyDescent="0.2">
      <c r="A14347" s="6" t="s">
        <v>212</v>
      </c>
      <c r="B14347" s="6" t="s">
        <v>195</v>
      </c>
      <c r="C14347" s="6" t="s">
        <v>166</v>
      </c>
      <c r="D14347">
        <v>546.98836300000005</v>
      </c>
      <c r="E14347" s="6" t="s">
        <v>108</v>
      </c>
      <c r="F14347" s="6" t="s">
        <v>129</v>
      </c>
      <c r="G14347">
        <v>20260723</v>
      </c>
    </row>
    <row r="14348" spans="1:7" x14ac:dyDescent="0.2">
      <c r="A14348" s="6" t="s">
        <v>212</v>
      </c>
      <c r="B14348" s="6" t="s">
        <v>195</v>
      </c>
      <c r="C14348" s="6" t="s">
        <v>166</v>
      </c>
      <c r="D14348">
        <v>4.3825409999999998</v>
      </c>
      <c r="E14348" s="6" t="s">
        <v>110</v>
      </c>
      <c r="F14348" s="6" t="s">
        <v>130</v>
      </c>
      <c r="G14348">
        <v>20260723</v>
      </c>
    </row>
    <row r="14349" spans="1:7" x14ac:dyDescent="0.2">
      <c r="A14349" s="6" t="s">
        <v>212</v>
      </c>
      <c r="B14349" s="6" t="s">
        <v>195</v>
      </c>
      <c r="C14349" s="6" t="s">
        <v>166</v>
      </c>
      <c r="E14349" s="6" t="s">
        <v>132</v>
      </c>
      <c r="F14349" s="6" t="s">
        <v>131</v>
      </c>
      <c r="G14349">
        <v>20260723</v>
      </c>
    </row>
    <row r="14350" spans="1:7" x14ac:dyDescent="0.2">
      <c r="A14350" s="6" t="s">
        <v>212</v>
      </c>
      <c r="B14350" s="6" t="s">
        <v>195</v>
      </c>
      <c r="C14350" s="6" t="s">
        <v>166</v>
      </c>
      <c r="D14350">
        <v>0</v>
      </c>
      <c r="E14350" s="6" t="s">
        <v>134</v>
      </c>
      <c r="F14350" s="6" t="s">
        <v>133</v>
      </c>
      <c r="G14350">
        <v>20260723</v>
      </c>
    </row>
    <row r="14351" spans="1:7" x14ac:dyDescent="0.2">
      <c r="A14351" s="6" t="s">
        <v>212</v>
      </c>
      <c r="B14351" s="6" t="s">
        <v>195</v>
      </c>
      <c r="C14351" s="6" t="s">
        <v>166</v>
      </c>
      <c r="D14351">
        <v>5.3522559999999997</v>
      </c>
      <c r="E14351" s="6" t="s">
        <v>136</v>
      </c>
      <c r="F14351" s="6" t="s">
        <v>135</v>
      </c>
      <c r="G14351">
        <v>20260723</v>
      </c>
    </row>
    <row r="14352" spans="1:7" x14ac:dyDescent="0.2">
      <c r="A14352" s="6" t="s">
        <v>212</v>
      </c>
      <c r="B14352" s="6" t="s">
        <v>195</v>
      </c>
      <c r="C14352" s="6" t="s">
        <v>166</v>
      </c>
      <c r="D14352">
        <v>0</v>
      </c>
      <c r="E14352" s="6" t="s">
        <v>138</v>
      </c>
      <c r="F14352" s="6" t="s">
        <v>137</v>
      </c>
      <c r="G14352">
        <v>20260723</v>
      </c>
    </row>
    <row r="14353" spans="1:7" x14ac:dyDescent="0.2">
      <c r="A14353" s="6" t="s">
        <v>212</v>
      </c>
      <c r="B14353" s="6" t="s">
        <v>195</v>
      </c>
      <c r="C14353" s="6" t="s">
        <v>166</v>
      </c>
      <c r="D14353">
        <v>40.644779999999997</v>
      </c>
      <c r="E14353" s="6" t="s">
        <v>140</v>
      </c>
      <c r="F14353" s="6" t="s">
        <v>139</v>
      </c>
      <c r="G14353">
        <v>20260723</v>
      </c>
    </row>
    <row r="14354" spans="1:7" x14ac:dyDescent="0.2">
      <c r="A14354" s="6" t="s">
        <v>212</v>
      </c>
      <c r="B14354" s="6" t="s">
        <v>195</v>
      </c>
      <c r="C14354" s="6" t="s">
        <v>166</v>
      </c>
      <c r="D14354">
        <v>8.3887999999999998</v>
      </c>
      <c r="E14354" s="6" t="s">
        <v>142</v>
      </c>
      <c r="F14354" s="6" t="s">
        <v>141</v>
      </c>
      <c r="G14354">
        <v>20260723</v>
      </c>
    </row>
    <row r="14355" spans="1:7" x14ac:dyDescent="0.2">
      <c r="A14355" s="6" t="s">
        <v>212</v>
      </c>
      <c r="B14355" s="6" t="s">
        <v>195</v>
      </c>
      <c r="C14355" s="6" t="s">
        <v>166</v>
      </c>
      <c r="D14355">
        <v>4.5511540000000004</v>
      </c>
      <c r="E14355" s="6" t="s">
        <v>52</v>
      </c>
      <c r="F14355" s="6" t="s">
        <v>143</v>
      </c>
      <c r="G14355">
        <v>20260723</v>
      </c>
    </row>
    <row r="14356" spans="1:7" x14ac:dyDescent="0.2">
      <c r="A14356" s="6" t="s">
        <v>212</v>
      </c>
      <c r="B14356" s="6" t="s">
        <v>195</v>
      </c>
      <c r="C14356" s="6" t="s">
        <v>166</v>
      </c>
      <c r="D14356">
        <v>0.827982</v>
      </c>
      <c r="E14356" s="6" t="s">
        <v>145</v>
      </c>
      <c r="F14356" s="6" t="s">
        <v>144</v>
      </c>
      <c r="G14356">
        <v>20260723</v>
      </c>
    </row>
    <row r="14357" spans="1:7" x14ac:dyDescent="0.2">
      <c r="A14357" s="6" t="s">
        <v>212</v>
      </c>
      <c r="B14357" s="6" t="s">
        <v>195</v>
      </c>
      <c r="C14357" s="6" t="s">
        <v>166</v>
      </c>
      <c r="D14357">
        <v>29.427157000000001</v>
      </c>
      <c r="E14357" s="6" t="s">
        <v>147</v>
      </c>
      <c r="F14357" s="6" t="s">
        <v>146</v>
      </c>
      <c r="G14357">
        <v>20260723</v>
      </c>
    </row>
    <row r="14358" spans="1:7" x14ac:dyDescent="0.2">
      <c r="A14358" s="6" t="s">
        <v>212</v>
      </c>
      <c r="B14358" s="6" t="s">
        <v>195</v>
      </c>
      <c r="C14358" s="6" t="s">
        <v>166</v>
      </c>
      <c r="D14358">
        <v>70.363658999999998</v>
      </c>
      <c r="E14358" s="6" t="s">
        <v>149</v>
      </c>
      <c r="F14358" s="6" t="s">
        <v>148</v>
      </c>
      <c r="G14358">
        <v>20260723</v>
      </c>
    </row>
    <row r="14359" spans="1:7" x14ac:dyDescent="0.2">
      <c r="A14359" s="6" t="s">
        <v>212</v>
      </c>
      <c r="B14359" s="6" t="s">
        <v>195</v>
      </c>
      <c r="C14359" s="6" t="s">
        <v>166</v>
      </c>
      <c r="D14359">
        <v>24.904212999999999</v>
      </c>
      <c r="E14359" s="6" t="s">
        <v>151</v>
      </c>
      <c r="F14359" s="6" t="s">
        <v>150</v>
      </c>
      <c r="G14359">
        <v>20260723</v>
      </c>
    </row>
    <row r="14360" spans="1:7" x14ac:dyDescent="0.2">
      <c r="A14360" s="6" t="s">
        <v>212</v>
      </c>
      <c r="B14360" s="6" t="s">
        <v>195</v>
      </c>
      <c r="C14360" s="6" t="s">
        <v>166</v>
      </c>
      <c r="D14360">
        <v>26.250059</v>
      </c>
      <c r="E14360" s="6" t="s">
        <v>153</v>
      </c>
      <c r="F14360" s="6" t="s">
        <v>152</v>
      </c>
      <c r="G14360">
        <v>20260723</v>
      </c>
    </row>
    <row r="14361" spans="1:7" x14ac:dyDescent="0.2">
      <c r="A14361" s="6" t="s">
        <v>212</v>
      </c>
      <c r="B14361" s="6" t="s">
        <v>195</v>
      </c>
      <c r="C14361" s="6" t="s">
        <v>166</v>
      </c>
      <c r="D14361">
        <v>21.022265000000001</v>
      </c>
      <c r="E14361" s="6" t="s">
        <v>155</v>
      </c>
      <c r="F14361" s="6" t="s">
        <v>154</v>
      </c>
      <c r="G14361">
        <v>20260723</v>
      </c>
    </row>
    <row r="14362" spans="1:7" x14ac:dyDescent="0.2">
      <c r="A14362" s="6" t="s">
        <v>212</v>
      </c>
      <c r="B14362" s="6" t="s">
        <v>195</v>
      </c>
      <c r="C14362" s="6" t="s">
        <v>166</v>
      </c>
      <c r="D14362">
        <v>0.52226499999999998</v>
      </c>
      <c r="E14362" s="6" t="s">
        <v>157</v>
      </c>
      <c r="F14362" s="6" t="s">
        <v>156</v>
      </c>
      <c r="G14362">
        <v>20260723</v>
      </c>
    </row>
    <row r="14363" spans="1:7" x14ac:dyDescent="0.2">
      <c r="A14363" s="6" t="s">
        <v>212</v>
      </c>
      <c r="B14363" s="6" t="s">
        <v>195</v>
      </c>
      <c r="C14363" s="6" t="s">
        <v>166</v>
      </c>
      <c r="D14363">
        <v>20.5</v>
      </c>
      <c r="E14363" s="6" t="s">
        <v>159</v>
      </c>
      <c r="F14363" s="6" t="s">
        <v>158</v>
      </c>
      <c r="G14363">
        <v>20260723</v>
      </c>
    </row>
    <row r="14364" spans="1:7" x14ac:dyDescent="0.2">
      <c r="A14364" s="6" t="s">
        <v>212</v>
      </c>
      <c r="B14364" s="6" t="s">
        <v>195</v>
      </c>
      <c r="C14364" s="6" t="s">
        <v>166</v>
      </c>
      <c r="D14364">
        <v>7.3123690000000003</v>
      </c>
      <c r="E14364" s="6" t="s">
        <v>161</v>
      </c>
      <c r="F14364" s="6" t="s">
        <v>160</v>
      </c>
      <c r="G14364">
        <v>20260723</v>
      </c>
    </row>
    <row r="14365" spans="1:7" x14ac:dyDescent="0.2">
      <c r="A14365" s="6" t="s">
        <v>212</v>
      </c>
      <c r="B14365" s="6" t="s">
        <v>195</v>
      </c>
      <c r="C14365" s="6" t="s">
        <v>166</v>
      </c>
      <c r="D14365">
        <v>1446.979505</v>
      </c>
      <c r="E14365" s="6" t="s">
        <v>163</v>
      </c>
      <c r="F14365" s="6" t="s">
        <v>162</v>
      </c>
      <c r="G14365">
        <v>20260723</v>
      </c>
    </row>
    <row r="14366" spans="1:7" x14ac:dyDescent="0.2">
      <c r="A14366" s="6" t="s">
        <v>212</v>
      </c>
      <c r="B14366" s="6" t="s">
        <v>195</v>
      </c>
      <c r="C14366" s="6" t="s">
        <v>166</v>
      </c>
      <c r="D14366">
        <v>380.75622800000002</v>
      </c>
      <c r="E14366" s="6" t="s">
        <v>165</v>
      </c>
      <c r="F14366" s="6" t="s">
        <v>164</v>
      </c>
      <c r="G14366">
        <v>20260723</v>
      </c>
    </row>
    <row r="14367" spans="1:7" x14ac:dyDescent="0.2">
      <c r="A14367" s="6" t="s">
        <v>213</v>
      </c>
      <c r="B14367" s="6" t="s">
        <v>180</v>
      </c>
      <c r="C14367" s="6" t="s">
        <v>166</v>
      </c>
      <c r="E14367" s="6" t="s">
        <v>12</v>
      </c>
      <c r="F14367" s="6" t="s">
        <v>11</v>
      </c>
      <c r="G14367">
        <v>20260723</v>
      </c>
    </row>
    <row r="14368" spans="1:7" x14ac:dyDescent="0.2">
      <c r="A14368" s="6" t="s">
        <v>213</v>
      </c>
      <c r="B14368" s="6" t="s">
        <v>180</v>
      </c>
      <c r="C14368" s="6" t="s">
        <v>166</v>
      </c>
      <c r="E14368" s="6" t="s">
        <v>16</v>
      </c>
      <c r="F14368" s="6" t="s">
        <v>15</v>
      </c>
      <c r="G14368">
        <v>20260723</v>
      </c>
    </row>
    <row r="14369" spans="1:7" x14ac:dyDescent="0.2">
      <c r="A14369" s="6" t="s">
        <v>213</v>
      </c>
      <c r="B14369" s="6" t="s">
        <v>180</v>
      </c>
      <c r="C14369" s="6" t="s">
        <v>166</v>
      </c>
      <c r="E14369" s="6" t="s">
        <v>18</v>
      </c>
      <c r="F14369" s="6" t="s">
        <v>17</v>
      </c>
      <c r="G14369">
        <v>20260723</v>
      </c>
    </row>
    <row r="14370" spans="1:7" x14ac:dyDescent="0.2">
      <c r="A14370" s="6" t="s">
        <v>213</v>
      </c>
      <c r="B14370" s="6" t="s">
        <v>180</v>
      </c>
      <c r="C14370" s="6" t="s">
        <v>166</v>
      </c>
      <c r="D14370">
        <v>4.076943</v>
      </c>
      <c r="E14370" s="6" t="s">
        <v>20</v>
      </c>
      <c r="F14370" s="6" t="s">
        <v>19</v>
      </c>
      <c r="G14370">
        <v>20260723</v>
      </c>
    </row>
    <row r="14371" spans="1:7" x14ac:dyDescent="0.2">
      <c r="A14371" s="6" t="s">
        <v>213</v>
      </c>
      <c r="B14371" s="6" t="s">
        <v>180</v>
      </c>
      <c r="C14371" s="6" t="s">
        <v>166</v>
      </c>
      <c r="D14371">
        <v>79.097427999999994</v>
      </c>
      <c r="E14371" s="6" t="s">
        <v>22</v>
      </c>
      <c r="F14371" s="6" t="s">
        <v>21</v>
      </c>
      <c r="G14371">
        <v>20260723</v>
      </c>
    </row>
    <row r="14372" spans="1:7" x14ac:dyDescent="0.2">
      <c r="A14372" s="6" t="s">
        <v>213</v>
      </c>
      <c r="B14372" s="6" t="s">
        <v>180</v>
      </c>
      <c r="C14372" s="6" t="s">
        <v>166</v>
      </c>
      <c r="D14372">
        <v>0</v>
      </c>
      <c r="E14372" s="6" t="s">
        <v>24</v>
      </c>
      <c r="F14372" s="6" t="s">
        <v>23</v>
      </c>
      <c r="G14372">
        <v>20260723</v>
      </c>
    </row>
    <row r="14373" spans="1:7" x14ac:dyDescent="0.2">
      <c r="A14373" s="6" t="s">
        <v>213</v>
      </c>
      <c r="B14373" s="6" t="s">
        <v>180</v>
      </c>
      <c r="C14373" s="6" t="s">
        <v>166</v>
      </c>
      <c r="D14373">
        <v>24.884132000000001</v>
      </c>
      <c r="E14373" s="6" t="s">
        <v>26</v>
      </c>
      <c r="F14373" s="6" t="s">
        <v>25</v>
      </c>
      <c r="G14373">
        <v>20260723</v>
      </c>
    </row>
    <row r="14374" spans="1:7" x14ac:dyDescent="0.2">
      <c r="A14374" s="6" t="s">
        <v>213</v>
      </c>
      <c r="B14374" s="6" t="s">
        <v>180</v>
      </c>
      <c r="C14374" s="6" t="s">
        <v>166</v>
      </c>
      <c r="D14374">
        <v>2705.709832</v>
      </c>
      <c r="E14374" s="6" t="s">
        <v>28</v>
      </c>
      <c r="F14374" s="6" t="s">
        <v>27</v>
      </c>
      <c r="G14374">
        <v>20260723</v>
      </c>
    </row>
    <row r="14375" spans="1:7" x14ac:dyDescent="0.2">
      <c r="A14375" s="6" t="s">
        <v>213</v>
      </c>
      <c r="B14375" s="6" t="s">
        <v>180</v>
      </c>
      <c r="C14375" s="6" t="s">
        <v>166</v>
      </c>
      <c r="D14375">
        <v>11.3933</v>
      </c>
      <c r="E14375" s="6" t="s">
        <v>30</v>
      </c>
      <c r="F14375" s="6" t="s">
        <v>29</v>
      </c>
      <c r="G14375">
        <v>20260723</v>
      </c>
    </row>
    <row r="14376" spans="1:7" x14ac:dyDescent="0.2">
      <c r="A14376" s="6" t="s">
        <v>213</v>
      </c>
      <c r="B14376" s="6" t="s">
        <v>180</v>
      </c>
      <c r="C14376" s="6" t="s">
        <v>166</v>
      </c>
      <c r="D14376">
        <v>269.23746299999999</v>
      </c>
      <c r="E14376" s="6" t="s">
        <v>32</v>
      </c>
      <c r="F14376" s="6" t="s">
        <v>31</v>
      </c>
      <c r="G14376">
        <v>20260723</v>
      </c>
    </row>
    <row r="14377" spans="1:7" x14ac:dyDescent="0.2">
      <c r="A14377" s="6" t="s">
        <v>213</v>
      </c>
      <c r="B14377" s="6" t="s">
        <v>180</v>
      </c>
      <c r="C14377" s="6" t="s">
        <v>166</v>
      </c>
      <c r="D14377">
        <v>8.6777300000000004</v>
      </c>
      <c r="E14377" s="6" t="s">
        <v>34</v>
      </c>
      <c r="F14377" s="6" t="s">
        <v>33</v>
      </c>
      <c r="G14377">
        <v>20260723</v>
      </c>
    </row>
    <row r="14378" spans="1:7" x14ac:dyDescent="0.2">
      <c r="A14378" s="6" t="s">
        <v>213</v>
      </c>
      <c r="B14378" s="6" t="s">
        <v>180</v>
      </c>
      <c r="C14378" s="6" t="s">
        <v>166</v>
      </c>
      <c r="D14378">
        <v>8.5346810000000009</v>
      </c>
      <c r="E14378" s="6" t="s">
        <v>36</v>
      </c>
      <c r="F14378" s="6" t="s">
        <v>35</v>
      </c>
      <c r="G14378">
        <v>20260723</v>
      </c>
    </row>
    <row r="14379" spans="1:7" x14ac:dyDescent="0.2">
      <c r="A14379" s="6" t="s">
        <v>213</v>
      </c>
      <c r="B14379" s="6" t="s">
        <v>180</v>
      </c>
      <c r="C14379" s="6" t="s">
        <v>166</v>
      </c>
      <c r="D14379">
        <v>0.14304900000000001</v>
      </c>
      <c r="E14379" s="6" t="s">
        <v>38</v>
      </c>
      <c r="F14379" s="6" t="s">
        <v>37</v>
      </c>
      <c r="G14379">
        <v>20260723</v>
      </c>
    </row>
    <row r="14380" spans="1:7" x14ac:dyDescent="0.2">
      <c r="A14380" s="6" t="s">
        <v>213</v>
      </c>
      <c r="B14380" s="6" t="s">
        <v>180</v>
      </c>
      <c r="C14380" s="6" t="s">
        <v>166</v>
      </c>
      <c r="D14380">
        <v>2038.457637</v>
      </c>
      <c r="E14380" s="6" t="s">
        <v>40</v>
      </c>
      <c r="F14380" s="6" t="s">
        <v>39</v>
      </c>
      <c r="G14380">
        <v>20260723</v>
      </c>
    </row>
    <row r="14381" spans="1:7" x14ac:dyDescent="0.2">
      <c r="A14381" s="6" t="s">
        <v>213</v>
      </c>
      <c r="B14381" s="6" t="s">
        <v>180</v>
      </c>
      <c r="C14381" s="6" t="s">
        <v>166</v>
      </c>
      <c r="D14381">
        <v>695.62795000000006</v>
      </c>
      <c r="E14381" s="6" t="s">
        <v>42</v>
      </c>
      <c r="F14381" s="6" t="s">
        <v>41</v>
      </c>
      <c r="G14381">
        <v>20260723</v>
      </c>
    </row>
    <row r="14382" spans="1:7" x14ac:dyDescent="0.2">
      <c r="A14382" s="6" t="s">
        <v>213</v>
      </c>
      <c r="B14382" s="6" t="s">
        <v>180</v>
      </c>
      <c r="C14382" s="6" t="s">
        <v>166</v>
      </c>
      <c r="D14382">
        <v>1183.3064079999999</v>
      </c>
      <c r="E14382" s="6" t="s">
        <v>44</v>
      </c>
      <c r="F14382" s="6" t="s">
        <v>43</v>
      </c>
      <c r="G14382">
        <v>20260723</v>
      </c>
    </row>
    <row r="14383" spans="1:7" x14ac:dyDescent="0.2">
      <c r="A14383" s="6" t="s">
        <v>213</v>
      </c>
      <c r="B14383" s="6" t="s">
        <v>180</v>
      </c>
      <c r="C14383" s="6" t="s">
        <v>166</v>
      </c>
      <c r="D14383">
        <v>56.037857000000002</v>
      </c>
      <c r="E14383" s="6" t="s">
        <v>46</v>
      </c>
      <c r="F14383" s="6" t="s">
        <v>45</v>
      </c>
      <c r="G14383">
        <v>20260723</v>
      </c>
    </row>
    <row r="14384" spans="1:7" x14ac:dyDescent="0.2">
      <c r="A14384" s="6" t="s">
        <v>213</v>
      </c>
      <c r="B14384" s="6" t="s">
        <v>180</v>
      </c>
      <c r="C14384" s="6" t="s">
        <v>166</v>
      </c>
      <c r="D14384">
        <v>103.485421</v>
      </c>
      <c r="E14384" s="6" t="s">
        <v>48</v>
      </c>
      <c r="F14384" s="6" t="s">
        <v>47</v>
      </c>
      <c r="G14384">
        <v>20260723</v>
      </c>
    </row>
    <row r="14385" spans="1:7" x14ac:dyDescent="0.2">
      <c r="A14385" s="6" t="s">
        <v>213</v>
      </c>
      <c r="B14385" s="6" t="s">
        <v>180</v>
      </c>
      <c r="C14385" s="6" t="s">
        <v>166</v>
      </c>
      <c r="D14385">
        <v>195.04544300000001</v>
      </c>
      <c r="E14385" s="6" t="s">
        <v>50</v>
      </c>
      <c r="F14385" s="6" t="s">
        <v>49</v>
      </c>
      <c r="G14385">
        <v>20260723</v>
      </c>
    </row>
    <row r="14386" spans="1:7" x14ac:dyDescent="0.2">
      <c r="A14386" s="6" t="s">
        <v>213</v>
      </c>
      <c r="B14386" s="6" t="s">
        <v>180</v>
      </c>
      <c r="C14386" s="6" t="s">
        <v>166</v>
      </c>
      <c r="D14386">
        <v>61.829752999999997</v>
      </c>
      <c r="E14386" s="6" t="s">
        <v>52</v>
      </c>
      <c r="F14386" s="6" t="s">
        <v>51</v>
      </c>
      <c r="G14386">
        <v>20260723</v>
      </c>
    </row>
    <row r="14387" spans="1:7" x14ac:dyDescent="0.2">
      <c r="A14387" s="6" t="s">
        <v>213</v>
      </c>
      <c r="B14387" s="6" t="s">
        <v>180</v>
      </c>
      <c r="C14387" s="6" t="s">
        <v>166</v>
      </c>
      <c r="D14387">
        <v>93.929727</v>
      </c>
      <c r="E14387" s="6" t="s">
        <v>54</v>
      </c>
      <c r="F14387" s="6" t="s">
        <v>53</v>
      </c>
      <c r="G14387">
        <v>20260723</v>
      </c>
    </row>
    <row r="14388" spans="1:7" x14ac:dyDescent="0.2">
      <c r="A14388" s="6" t="s">
        <v>213</v>
      </c>
      <c r="B14388" s="6" t="s">
        <v>180</v>
      </c>
      <c r="C14388" s="6" t="s">
        <v>166</v>
      </c>
      <c r="D14388">
        <v>27.138780000000001</v>
      </c>
      <c r="E14388" s="6" t="s">
        <v>56</v>
      </c>
      <c r="F14388" s="6" t="s">
        <v>55</v>
      </c>
      <c r="G14388">
        <v>20260723</v>
      </c>
    </row>
    <row r="14389" spans="1:7" x14ac:dyDescent="0.2">
      <c r="A14389" s="6" t="s">
        <v>213</v>
      </c>
      <c r="B14389" s="6" t="s">
        <v>180</v>
      </c>
      <c r="C14389" s="6" t="s">
        <v>166</v>
      </c>
      <c r="D14389">
        <v>20972.666655000001</v>
      </c>
      <c r="E14389" s="6" t="s">
        <v>58</v>
      </c>
      <c r="F14389" s="6" t="s">
        <v>57</v>
      </c>
      <c r="G14389">
        <v>20260723</v>
      </c>
    </row>
    <row r="14390" spans="1:7" x14ac:dyDescent="0.2">
      <c r="A14390" s="6" t="s">
        <v>213</v>
      </c>
      <c r="B14390" s="6" t="s">
        <v>180</v>
      </c>
      <c r="C14390" s="6" t="s">
        <v>166</v>
      </c>
      <c r="D14390">
        <v>1050.1048269999999</v>
      </c>
      <c r="E14390" s="6" t="s">
        <v>60</v>
      </c>
      <c r="F14390" s="6" t="s">
        <v>59</v>
      </c>
      <c r="G14390">
        <v>20260723</v>
      </c>
    </row>
    <row r="14391" spans="1:7" x14ac:dyDescent="0.2">
      <c r="A14391" s="6" t="s">
        <v>213</v>
      </c>
      <c r="B14391" s="6" t="s">
        <v>180</v>
      </c>
      <c r="C14391" s="6" t="s">
        <v>166</v>
      </c>
      <c r="D14391">
        <v>31.541309999999999</v>
      </c>
      <c r="E14391" s="6" t="s">
        <v>62</v>
      </c>
      <c r="F14391" s="6" t="s">
        <v>61</v>
      </c>
      <c r="G14391">
        <v>20260723</v>
      </c>
    </row>
    <row r="14392" spans="1:7" x14ac:dyDescent="0.2">
      <c r="A14392" s="6" t="s">
        <v>213</v>
      </c>
      <c r="B14392" s="6" t="s">
        <v>180</v>
      </c>
      <c r="C14392" s="6" t="s">
        <v>166</v>
      </c>
      <c r="D14392">
        <v>45.493416000000003</v>
      </c>
      <c r="E14392" s="6" t="s">
        <v>64</v>
      </c>
      <c r="F14392" s="6" t="s">
        <v>63</v>
      </c>
      <c r="G14392">
        <v>20260723</v>
      </c>
    </row>
    <row r="14393" spans="1:7" x14ac:dyDescent="0.2">
      <c r="A14393" s="6" t="s">
        <v>213</v>
      </c>
      <c r="B14393" s="6" t="s">
        <v>180</v>
      </c>
      <c r="C14393" s="6" t="s">
        <v>166</v>
      </c>
      <c r="D14393">
        <v>973.07010100000002</v>
      </c>
      <c r="E14393" s="6" t="s">
        <v>66</v>
      </c>
      <c r="F14393" s="6" t="s">
        <v>65</v>
      </c>
      <c r="G14393">
        <v>20260723</v>
      </c>
    </row>
    <row r="14394" spans="1:7" x14ac:dyDescent="0.2">
      <c r="A14394" s="6" t="s">
        <v>213</v>
      </c>
      <c r="B14394" s="6" t="s">
        <v>180</v>
      </c>
      <c r="C14394" s="6" t="s">
        <v>166</v>
      </c>
      <c r="D14394">
        <v>2385.2600859999998</v>
      </c>
      <c r="E14394" s="6" t="s">
        <v>68</v>
      </c>
      <c r="F14394" s="6" t="s">
        <v>67</v>
      </c>
      <c r="G14394">
        <v>20260723</v>
      </c>
    </row>
    <row r="14395" spans="1:7" x14ac:dyDescent="0.2">
      <c r="A14395" s="6" t="s">
        <v>213</v>
      </c>
      <c r="B14395" s="6" t="s">
        <v>180</v>
      </c>
      <c r="C14395" s="6" t="s">
        <v>166</v>
      </c>
      <c r="D14395">
        <v>836.79180499999995</v>
      </c>
      <c r="E14395" s="6" t="s">
        <v>70</v>
      </c>
      <c r="F14395" s="6" t="s">
        <v>69</v>
      </c>
      <c r="G14395">
        <v>20260723</v>
      </c>
    </row>
    <row r="14396" spans="1:7" x14ac:dyDescent="0.2">
      <c r="A14396" s="6" t="s">
        <v>213</v>
      </c>
      <c r="B14396" s="6" t="s">
        <v>180</v>
      </c>
      <c r="C14396" s="6" t="s">
        <v>166</v>
      </c>
      <c r="D14396">
        <v>748.64254200000005</v>
      </c>
      <c r="E14396" s="6" t="s">
        <v>72</v>
      </c>
      <c r="F14396" s="6" t="s">
        <v>71</v>
      </c>
      <c r="G14396">
        <v>20260723</v>
      </c>
    </row>
    <row r="14397" spans="1:7" x14ac:dyDescent="0.2">
      <c r="A14397" s="6" t="s">
        <v>213</v>
      </c>
      <c r="B14397" s="6" t="s">
        <v>180</v>
      </c>
      <c r="C14397" s="6" t="s">
        <v>166</v>
      </c>
      <c r="D14397">
        <v>88.149264000000002</v>
      </c>
      <c r="E14397" s="6" t="s">
        <v>74</v>
      </c>
      <c r="F14397" s="6" t="s">
        <v>73</v>
      </c>
      <c r="G14397">
        <v>20260723</v>
      </c>
    </row>
    <row r="14398" spans="1:7" x14ac:dyDescent="0.2">
      <c r="A14398" s="6" t="s">
        <v>213</v>
      </c>
      <c r="B14398" s="6" t="s">
        <v>180</v>
      </c>
      <c r="C14398" s="6" t="s">
        <v>166</v>
      </c>
      <c r="D14398">
        <v>165.96292</v>
      </c>
      <c r="E14398" s="6" t="s">
        <v>76</v>
      </c>
      <c r="F14398" s="6" t="s">
        <v>75</v>
      </c>
      <c r="G14398">
        <v>20260723</v>
      </c>
    </row>
    <row r="14399" spans="1:7" x14ac:dyDescent="0.2">
      <c r="A14399" s="6" t="s">
        <v>213</v>
      </c>
      <c r="B14399" s="6" t="s">
        <v>180</v>
      </c>
      <c r="C14399" s="6" t="s">
        <v>166</v>
      </c>
      <c r="D14399">
        <v>12.830249999999999</v>
      </c>
      <c r="E14399" s="6" t="s">
        <v>78</v>
      </c>
      <c r="F14399" s="6" t="s">
        <v>77</v>
      </c>
      <c r="G14399">
        <v>20260723</v>
      </c>
    </row>
    <row r="14400" spans="1:7" x14ac:dyDescent="0.2">
      <c r="A14400" s="6" t="s">
        <v>213</v>
      </c>
      <c r="B14400" s="6" t="s">
        <v>180</v>
      </c>
      <c r="C14400" s="6" t="s">
        <v>166</v>
      </c>
      <c r="D14400">
        <v>153.13266999999999</v>
      </c>
      <c r="E14400" s="6" t="s">
        <v>80</v>
      </c>
      <c r="F14400" s="6" t="s">
        <v>79</v>
      </c>
      <c r="G14400">
        <v>20260723</v>
      </c>
    </row>
    <row r="14401" spans="1:7" x14ac:dyDescent="0.2">
      <c r="A14401" s="6" t="s">
        <v>213</v>
      </c>
      <c r="B14401" s="6" t="s">
        <v>180</v>
      </c>
      <c r="C14401" s="6" t="s">
        <v>166</v>
      </c>
      <c r="D14401">
        <v>1382.505361</v>
      </c>
      <c r="E14401" s="6" t="s">
        <v>82</v>
      </c>
      <c r="F14401" s="6" t="s">
        <v>81</v>
      </c>
      <c r="G14401">
        <v>20260723</v>
      </c>
    </row>
    <row r="14402" spans="1:7" x14ac:dyDescent="0.2">
      <c r="A14402" s="6" t="s">
        <v>213</v>
      </c>
      <c r="B14402" s="6" t="s">
        <v>180</v>
      </c>
      <c r="C14402" s="6" t="s">
        <v>166</v>
      </c>
      <c r="D14402">
        <v>62.569896999999997</v>
      </c>
      <c r="E14402" s="6" t="s">
        <v>84</v>
      </c>
      <c r="F14402" s="6" t="s">
        <v>83</v>
      </c>
      <c r="G14402">
        <v>20260723</v>
      </c>
    </row>
    <row r="14403" spans="1:7" x14ac:dyDescent="0.2">
      <c r="A14403" s="6" t="s">
        <v>213</v>
      </c>
      <c r="B14403" s="6" t="s">
        <v>180</v>
      </c>
      <c r="C14403" s="6" t="s">
        <v>166</v>
      </c>
      <c r="D14403">
        <v>321.38046000000003</v>
      </c>
      <c r="E14403" s="6" t="s">
        <v>86</v>
      </c>
      <c r="F14403" s="6" t="s">
        <v>85</v>
      </c>
      <c r="G14403">
        <v>20260723</v>
      </c>
    </row>
    <row r="14404" spans="1:7" x14ac:dyDescent="0.2">
      <c r="A14404" s="6" t="s">
        <v>213</v>
      </c>
      <c r="B14404" s="6" t="s">
        <v>180</v>
      </c>
      <c r="C14404" s="6" t="s">
        <v>166</v>
      </c>
      <c r="D14404">
        <v>194.700211</v>
      </c>
      <c r="E14404" s="6" t="s">
        <v>88</v>
      </c>
      <c r="F14404" s="6" t="s">
        <v>87</v>
      </c>
      <c r="G14404">
        <v>20260723</v>
      </c>
    </row>
    <row r="14405" spans="1:7" x14ac:dyDescent="0.2">
      <c r="A14405" s="6" t="s">
        <v>213</v>
      </c>
      <c r="B14405" s="6" t="s">
        <v>180</v>
      </c>
      <c r="C14405" s="6" t="s">
        <v>166</v>
      </c>
      <c r="D14405">
        <v>224.77943400000001</v>
      </c>
      <c r="E14405" s="6" t="s">
        <v>90</v>
      </c>
      <c r="F14405" s="6" t="s">
        <v>89</v>
      </c>
      <c r="G14405">
        <v>20260723</v>
      </c>
    </row>
    <row r="14406" spans="1:7" x14ac:dyDescent="0.2">
      <c r="A14406" s="6" t="s">
        <v>213</v>
      </c>
      <c r="B14406" s="6" t="s">
        <v>180</v>
      </c>
      <c r="C14406" s="6" t="s">
        <v>166</v>
      </c>
      <c r="D14406">
        <v>0</v>
      </c>
      <c r="E14406" s="6" t="s">
        <v>92</v>
      </c>
      <c r="F14406" s="6" t="s">
        <v>91</v>
      </c>
      <c r="G14406">
        <v>20260723</v>
      </c>
    </row>
    <row r="14407" spans="1:7" x14ac:dyDescent="0.2">
      <c r="A14407" s="6" t="s">
        <v>213</v>
      </c>
      <c r="B14407" s="6" t="s">
        <v>180</v>
      </c>
      <c r="C14407" s="6" t="s">
        <v>166</v>
      </c>
      <c r="D14407">
        <v>0</v>
      </c>
      <c r="E14407" s="6" t="s">
        <v>94</v>
      </c>
      <c r="F14407" s="6" t="s">
        <v>93</v>
      </c>
      <c r="G14407">
        <v>20260723</v>
      </c>
    </row>
    <row r="14408" spans="1:7" x14ac:dyDescent="0.2">
      <c r="A14408" s="6" t="s">
        <v>213</v>
      </c>
      <c r="B14408" s="6" t="s">
        <v>180</v>
      </c>
      <c r="C14408" s="6" t="s">
        <v>166</v>
      </c>
      <c r="D14408">
        <v>963.13292200000001</v>
      </c>
      <c r="E14408" s="6" t="s">
        <v>96</v>
      </c>
      <c r="F14408" s="6" t="s">
        <v>95</v>
      </c>
      <c r="G14408">
        <v>20260723</v>
      </c>
    </row>
    <row r="14409" spans="1:7" x14ac:dyDescent="0.2">
      <c r="A14409" s="6" t="s">
        <v>213</v>
      </c>
      <c r="B14409" s="6" t="s">
        <v>180</v>
      </c>
      <c r="C14409" s="6" t="s">
        <v>166</v>
      </c>
      <c r="D14409">
        <v>45.557360000000003</v>
      </c>
      <c r="E14409" s="6" t="s">
        <v>98</v>
      </c>
      <c r="F14409" s="6" t="s">
        <v>97</v>
      </c>
      <c r="G14409">
        <v>20260723</v>
      </c>
    </row>
    <row r="14410" spans="1:7" x14ac:dyDescent="0.2">
      <c r="A14410" s="6" t="s">
        <v>213</v>
      </c>
      <c r="B14410" s="6" t="s">
        <v>180</v>
      </c>
      <c r="C14410" s="6" t="s">
        <v>166</v>
      </c>
      <c r="D14410">
        <v>29033.920188</v>
      </c>
      <c r="E14410" s="6" t="s">
        <v>100</v>
      </c>
      <c r="F14410" s="6" t="s">
        <v>99</v>
      </c>
      <c r="G14410">
        <v>20260723</v>
      </c>
    </row>
    <row r="14411" spans="1:7" x14ac:dyDescent="0.2">
      <c r="A14411" s="6" t="s">
        <v>213</v>
      </c>
      <c r="B14411" s="6" t="s">
        <v>180</v>
      </c>
      <c r="C14411" s="6" t="s">
        <v>166</v>
      </c>
      <c r="E14411" s="6" t="s">
        <v>102</v>
      </c>
      <c r="F14411" s="6" t="s">
        <v>101</v>
      </c>
      <c r="G14411">
        <v>20260723</v>
      </c>
    </row>
    <row r="14412" spans="1:7" x14ac:dyDescent="0.2">
      <c r="A14412" s="6" t="s">
        <v>213</v>
      </c>
      <c r="B14412" s="6" t="s">
        <v>180</v>
      </c>
      <c r="C14412" s="6" t="s">
        <v>166</v>
      </c>
      <c r="D14412">
        <v>1666.2442550000001</v>
      </c>
      <c r="E14412" s="6" t="s">
        <v>167</v>
      </c>
      <c r="F14412" s="6" t="s">
        <v>103</v>
      </c>
      <c r="G14412">
        <v>20260723</v>
      </c>
    </row>
    <row r="14413" spans="1:7" x14ac:dyDescent="0.2">
      <c r="A14413" s="6" t="s">
        <v>213</v>
      </c>
      <c r="B14413" s="6" t="s">
        <v>180</v>
      </c>
      <c r="C14413" s="6" t="s">
        <v>166</v>
      </c>
      <c r="D14413">
        <v>1486.8934280000001</v>
      </c>
      <c r="E14413" s="6" t="s">
        <v>168</v>
      </c>
      <c r="F14413" s="6" t="s">
        <v>104</v>
      </c>
      <c r="G14413">
        <v>20260723</v>
      </c>
    </row>
    <row r="14414" spans="1:7" x14ac:dyDescent="0.2">
      <c r="A14414" s="6" t="s">
        <v>213</v>
      </c>
      <c r="B14414" s="6" t="s">
        <v>180</v>
      </c>
      <c r="C14414" s="6" t="s">
        <v>166</v>
      </c>
      <c r="D14414">
        <v>0</v>
      </c>
      <c r="E14414" s="6" t="s">
        <v>106</v>
      </c>
      <c r="F14414" s="6" t="s">
        <v>105</v>
      </c>
      <c r="G14414">
        <v>20260723</v>
      </c>
    </row>
    <row r="14415" spans="1:7" x14ac:dyDescent="0.2">
      <c r="A14415" s="6" t="s">
        <v>213</v>
      </c>
      <c r="B14415" s="6" t="s">
        <v>180</v>
      </c>
      <c r="C14415" s="6" t="s">
        <v>166</v>
      </c>
      <c r="D14415">
        <v>1398.5682629999999</v>
      </c>
      <c r="E14415" s="6" t="s">
        <v>108</v>
      </c>
      <c r="F14415" s="6" t="s">
        <v>107</v>
      </c>
      <c r="G14415">
        <v>20260723</v>
      </c>
    </row>
    <row r="14416" spans="1:7" x14ac:dyDescent="0.2">
      <c r="A14416" s="6" t="s">
        <v>213</v>
      </c>
      <c r="B14416" s="6" t="s">
        <v>180</v>
      </c>
      <c r="C14416" s="6" t="s">
        <v>166</v>
      </c>
      <c r="D14416">
        <v>88.325164999999998</v>
      </c>
      <c r="E14416" s="6" t="s">
        <v>110</v>
      </c>
      <c r="F14416" s="6" t="s">
        <v>109</v>
      </c>
      <c r="G14416">
        <v>20260723</v>
      </c>
    </row>
    <row r="14417" spans="1:7" x14ac:dyDescent="0.2">
      <c r="A14417" s="6" t="s">
        <v>213</v>
      </c>
      <c r="B14417" s="6" t="s">
        <v>180</v>
      </c>
      <c r="C14417" s="6" t="s">
        <v>166</v>
      </c>
      <c r="D14417">
        <v>179.35082700000001</v>
      </c>
      <c r="E14417" s="6" t="s">
        <v>112</v>
      </c>
      <c r="F14417" s="6" t="s">
        <v>111</v>
      </c>
      <c r="G14417">
        <v>20260723</v>
      </c>
    </row>
    <row r="14418" spans="1:7" x14ac:dyDescent="0.2">
      <c r="A14418" s="6" t="s">
        <v>213</v>
      </c>
      <c r="B14418" s="6" t="s">
        <v>180</v>
      </c>
      <c r="C14418" s="6" t="s">
        <v>166</v>
      </c>
      <c r="D14418">
        <v>0</v>
      </c>
      <c r="E14418" s="6" t="s">
        <v>106</v>
      </c>
      <c r="F14418" s="6" t="s">
        <v>113</v>
      </c>
      <c r="G14418">
        <v>20260723</v>
      </c>
    </row>
    <row r="14419" spans="1:7" x14ac:dyDescent="0.2">
      <c r="A14419" s="6" t="s">
        <v>213</v>
      </c>
      <c r="B14419" s="6" t="s">
        <v>180</v>
      </c>
      <c r="C14419" s="6" t="s">
        <v>166</v>
      </c>
      <c r="D14419">
        <v>166.067151</v>
      </c>
      <c r="E14419" s="6" t="s">
        <v>108</v>
      </c>
      <c r="F14419" s="6" t="s">
        <v>114</v>
      </c>
      <c r="G14419">
        <v>20260723</v>
      </c>
    </row>
    <row r="14420" spans="1:7" x14ac:dyDescent="0.2">
      <c r="A14420" s="6" t="s">
        <v>213</v>
      </c>
      <c r="B14420" s="6" t="s">
        <v>180</v>
      </c>
      <c r="C14420" s="6" t="s">
        <v>166</v>
      </c>
      <c r="D14420">
        <v>13.283676</v>
      </c>
      <c r="E14420" s="6" t="s">
        <v>110</v>
      </c>
      <c r="F14420" s="6" t="s">
        <v>115</v>
      </c>
      <c r="G14420">
        <v>20260723</v>
      </c>
    </row>
    <row r="14421" spans="1:7" x14ac:dyDescent="0.2">
      <c r="A14421" s="6" t="s">
        <v>213</v>
      </c>
      <c r="B14421" s="6" t="s">
        <v>180</v>
      </c>
      <c r="C14421" s="6" t="s">
        <v>166</v>
      </c>
      <c r="D14421">
        <v>1091.02278</v>
      </c>
      <c r="E14421" s="6" t="s">
        <v>117</v>
      </c>
      <c r="F14421" s="6" t="s">
        <v>116</v>
      </c>
      <c r="G14421">
        <v>20260723</v>
      </c>
    </row>
    <row r="14422" spans="1:7" x14ac:dyDescent="0.2">
      <c r="A14422" s="6" t="s">
        <v>213</v>
      </c>
      <c r="B14422" s="6" t="s">
        <v>180</v>
      </c>
      <c r="C14422" s="6" t="s">
        <v>166</v>
      </c>
      <c r="D14422">
        <v>2.4597579999999999</v>
      </c>
      <c r="E14422" s="6" t="s">
        <v>119</v>
      </c>
      <c r="F14422" s="6" t="s">
        <v>118</v>
      </c>
      <c r="G14422">
        <v>20260723</v>
      </c>
    </row>
    <row r="14423" spans="1:7" x14ac:dyDescent="0.2">
      <c r="A14423" s="6" t="s">
        <v>213</v>
      </c>
      <c r="B14423" s="6" t="s">
        <v>180</v>
      </c>
      <c r="C14423" s="6" t="s">
        <v>166</v>
      </c>
      <c r="D14423">
        <v>0</v>
      </c>
      <c r="E14423" s="6" t="s">
        <v>106</v>
      </c>
      <c r="F14423" s="6" t="s">
        <v>120</v>
      </c>
      <c r="G14423">
        <v>20260723</v>
      </c>
    </row>
    <row r="14424" spans="1:7" x14ac:dyDescent="0.2">
      <c r="A14424" s="6" t="s">
        <v>213</v>
      </c>
      <c r="B14424" s="6" t="s">
        <v>180</v>
      </c>
      <c r="C14424" s="6" t="s">
        <v>166</v>
      </c>
      <c r="D14424">
        <v>-16.730025999999999</v>
      </c>
      <c r="E14424" s="6" t="s">
        <v>108</v>
      </c>
      <c r="F14424" s="6" t="s">
        <v>121</v>
      </c>
      <c r="G14424">
        <v>20260723</v>
      </c>
    </row>
    <row r="14425" spans="1:7" x14ac:dyDescent="0.2">
      <c r="A14425" s="6" t="s">
        <v>213</v>
      </c>
      <c r="B14425" s="6" t="s">
        <v>180</v>
      </c>
      <c r="C14425" s="6" t="s">
        <v>166</v>
      </c>
      <c r="D14425">
        <v>19.189784</v>
      </c>
      <c r="E14425" s="6" t="s">
        <v>110</v>
      </c>
      <c r="F14425" s="6" t="s">
        <v>122</v>
      </c>
      <c r="G14425">
        <v>20260723</v>
      </c>
    </row>
    <row r="14426" spans="1:7" x14ac:dyDescent="0.2">
      <c r="A14426" s="6" t="s">
        <v>213</v>
      </c>
      <c r="B14426" s="6" t="s">
        <v>180</v>
      </c>
      <c r="C14426" s="6" t="s">
        <v>166</v>
      </c>
      <c r="D14426">
        <v>1088.5630209999999</v>
      </c>
      <c r="E14426" s="6" t="s">
        <v>169</v>
      </c>
      <c r="F14426" s="6" t="s">
        <v>123</v>
      </c>
      <c r="G14426">
        <v>20260723</v>
      </c>
    </row>
    <row r="14427" spans="1:7" x14ac:dyDescent="0.2">
      <c r="A14427" s="6" t="s">
        <v>213</v>
      </c>
      <c r="B14427" s="6" t="s">
        <v>180</v>
      </c>
      <c r="C14427" s="6" t="s">
        <v>166</v>
      </c>
      <c r="D14427">
        <v>0</v>
      </c>
      <c r="E14427" s="6" t="s">
        <v>106</v>
      </c>
      <c r="F14427" s="6" t="s">
        <v>124</v>
      </c>
      <c r="G14427">
        <v>20260723</v>
      </c>
    </row>
    <row r="14428" spans="1:7" x14ac:dyDescent="0.2">
      <c r="A14428" s="6" t="s">
        <v>213</v>
      </c>
      <c r="B14428" s="6" t="s">
        <v>180</v>
      </c>
      <c r="C14428" s="6" t="s">
        <v>166</v>
      </c>
      <c r="D14428">
        <v>1018.985856</v>
      </c>
      <c r="E14428" s="6" t="s">
        <v>108</v>
      </c>
      <c r="F14428" s="6" t="s">
        <v>125</v>
      </c>
      <c r="G14428">
        <v>20260723</v>
      </c>
    </row>
    <row r="14429" spans="1:7" x14ac:dyDescent="0.2">
      <c r="A14429" s="6" t="s">
        <v>213</v>
      </c>
      <c r="B14429" s="6" t="s">
        <v>180</v>
      </c>
      <c r="C14429" s="6" t="s">
        <v>166</v>
      </c>
      <c r="D14429">
        <v>69.577164999999994</v>
      </c>
      <c r="E14429" s="6" t="s">
        <v>110</v>
      </c>
      <c r="F14429" s="6" t="s">
        <v>126</v>
      </c>
      <c r="G14429">
        <v>20260723</v>
      </c>
    </row>
    <row r="14430" spans="1:7" x14ac:dyDescent="0.2">
      <c r="A14430" s="6" t="s">
        <v>213</v>
      </c>
      <c r="B14430" s="6" t="s">
        <v>180</v>
      </c>
      <c r="C14430" s="6" t="s">
        <v>166</v>
      </c>
      <c r="D14430">
        <v>21620.427703000001</v>
      </c>
      <c r="E14430" s="6" t="s">
        <v>170</v>
      </c>
      <c r="F14430" s="6" t="s">
        <v>127</v>
      </c>
      <c r="G14430">
        <v>20260723</v>
      </c>
    </row>
    <row r="14431" spans="1:7" x14ac:dyDescent="0.2">
      <c r="A14431" s="6" t="s">
        <v>213</v>
      </c>
      <c r="B14431" s="6" t="s">
        <v>180</v>
      </c>
      <c r="C14431" s="6" t="s">
        <v>166</v>
      </c>
      <c r="D14431">
        <v>12.91297</v>
      </c>
      <c r="E14431" s="6" t="s">
        <v>106</v>
      </c>
      <c r="F14431" s="6" t="s">
        <v>128</v>
      </c>
      <c r="G14431">
        <v>20260723</v>
      </c>
    </row>
    <row r="14432" spans="1:7" x14ac:dyDescent="0.2">
      <c r="A14432" s="6" t="s">
        <v>213</v>
      </c>
      <c r="B14432" s="6" t="s">
        <v>180</v>
      </c>
      <c r="C14432" s="6" t="s">
        <v>166</v>
      </c>
      <c r="D14432">
        <v>21441.173409999999</v>
      </c>
      <c r="E14432" s="6" t="s">
        <v>108</v>
      </c>
      <c r="F14432" s="6" t="s">
        <v>129</v>
      </c>
      <c r="G14432">
        <v>20260723</v>
      </c>
    </row>
    <row r="14433" spans="1:7" x14ac:dyDescent="0.2">
      <c r="A14433" s="6" t="s">
        <v>213</v>
      </c>
      <c r="B14433" s="6" t="s">
        <v>180</v>
      </c>
      <c r="C14433" s="6" t="s">
        <v>166</v>
      </c>
      <c r="D14433">
        <v>166.34132299999999</v>
      </c>
      <c r="E14433" s="6" t="s">
        <v>110</v>
      </c>
      <c r="F14433" s="6" t="s">
        <v>130</v>
      </c>
      <c r="G14433">
        <v>20260723</v>
      </c>
    </row>
    <row r="14434" spans="1:7" x14ac:dyDescent="0.2">
      <c r="A14434" s="6" t="s">
        <v>213</v>
      </c>
      <c r="B14434" s="6" t="s">
        <v>180</v>
      </c>
      <c r="C14434" s="6" t="s">
        <v>166</v>
      </c>
      <c r="E14434" s="6" t="s">
        <v>132</v>
      </c>
      <c r="F14434" s="6" t="s">
        <v>131</v>
      </c>
      <c r="G14434">
        <v>20260723</v>
      </c>
    </row>
    <row r="14435" spans="1:7" x14ac:dyDescent="0.2">
      <c r="A14435" s="6" t="s">
        <v>213</v>
      </c>
      <c r="B14435" s="6" t="s">
        <v>180</v>
      </c>
      <c r="C14435" s="6" t="s">
        <v>166</v>
      </c>
      <c r="D14435">
        <v>2.4546049999999999</v>
      </c>
      <c r="E14435" s="6" t="s">
        <v>134</v>
      </c>
      <c r="F14435" s="6" t="s">
        <v>133</v>
      </c>
      <c r="G14435">
        <v>20260723</v>
      </c>
    </row>
    <row r="14436" spans="1:7" x14ac:dyDescent="0.2">
      <c r="A14436" s="6" t="s">
        <v>213</v>
      </c>
      <c r="B14436" s="6" t="s">
        <v>180</v>
      </c>
      <c r="C14436" s="6" t="s">
        <v>166</v>
      </c>
      <c r="D14436">
        <v>78.820312999999999</v>
      </c>
      <c r="E14436" s="6" t="s">
        <v>136</v>
      </c>
      <c r="F14436" s="6" t="s">
        <v>135</v>
      </c>
      <c r="G14436">
        <v>20260723</v>
      </c>
    </row>
    <row r="14437" spans="1:7" x14ac:dyDescent="0.2">
      <c r="A14437" s="6" t="s">
        <v>213</v>
      </c>
      <c r="B14437" s="6" t="s">
        <v>180</v>
      </c>
      <c r="C14437" s="6" t="s">
        <v>166</v>
      </c>
      <c r="D14437">
        <v>11.135775000000001</v>
      </c>
      <c r="E14437" s="6" t="s">
        <v>138</v>
      </c>
      <c r="F14437" s="6" t="s">
        <v>137</v>
      </c>
      <c r="G14437">
        <v>20260723</v>
      </c>
    </row>
    <row r="14438" spans="1:7" x14ac:dyDescent="0.2">
      <c r="A14438" s="6" t="s">
        <v>213</v>
      </c>
      <c r="B14438" s="6" t="s">
        <v>180</v>
      </c>
      <c r="C14438" s="6" t="s">
        <v>166</v>
      </c>
      <c r="D14438">
        <v>339.90192000000002</v>
      </c>
      <c r="E14438" s="6" t="s">
        <v>140</v>
      </c>
      <c r="F14438" s="6" t="s">
        <v>139</v>
      </c>
      <c r="G14438">
        <v>20260723</v>
      </c>
    </row>
    <row r="14439" spans="1:7" x14ac:dyDescent="0.2">
      <c r="A14439" s="6" t="s">
        <v>213</v>
      </c>
      <c r="B14439" s="6" t="s">
        <v>180</v>
      </c>
      <c r="C14439" s="6" t="s">
        <v>166</v>
      </c>
      <c r="D14439">
        <v>113.7745</v>
      </c>
      <c r="E14439" s="6" t="s">
        <v>142</v>
      </c>
      <c r="F14439" s="6" t="s">
        <v>141</v>
      </c>
      <c r="G14439">
        <v>20260723</v>
      </c>
    </row>
    <row r="14440" spans="1:7" x14ac:dyDescent="0.2">
      <c r="A14440" s="6" t="s">
        <v>213</v>
      </c>
      <c r="B14440" s="6" t="s">
        <v>180</v>
      </c>
      <c r="C14440" s="6" t="s">
        <v>166</v>
      </c>
      <c r="D14440">
        <v>2.9119709999999999</v>
      </c>
      <c r="E14440" s="6" t="s">
        <v>52</v>
      </c>
      <c r="F14440" s="6" t="s">
        <v>143</v>
      </c>
      <c r="G14440">
        <v>20260723</v>
      </c>
    </row>
    <row r="14441" spans="1:7" x14ac:dyDescent="0.2">
      <c r="A14441" s="6" t="s">
        <v>213</v>
      </c>
      <c r="B14441" s="6" t="s">
        <v>180</v>
      </c>
      <c r="C14441" s="6" t="s">
        <v>166</v>
      </c>
      <c r="D14441">
        <v>11.32338</v>
      </c>
      <c r="E14441" s="6" t="s">
        <v>145</v>
      </c>
      <c r="F14441" s="6" t="s">
        <v>144</v>
      </c>
      <c r="G14441">
        <v>20260723</v>
      </c>
    </row>
    <row r="14442" spans="1:7" x14ac:dyDescent="0.2">
      <c r="A14442" s="6" t="s">
        <v>213</v>
      </c>
      <c r="B14442" s="6" t="s">
        <v>180</v>
      </c>
      <c r="C14442" s="6" t="s">
        <v>166</v>
      </c>
      <c r="D14442">
        <v>71.172792000000001</v>
      </c>
      <c r="E14442" s="6" t="s">
        <v>147</v>
      </c>
      <c r="F14442" s="6" t="s">
        <v>146</v>
      </c>
      <c r="G14442">
        <v>20260723</v>
      </c>
    </row>
    <row r="14443" spans="1:7" x14ac:dyDescent="0.2">
      <c r="A14443" s="6" t="s">
        <v>213</v>
      </c>
      <c r="B14443" s="6" t="s">
        <v>180</v>
      </c>
      <c r="C14443" s="6" t="s">
        <v>166</v>
      </c>
      <c r="D14443">
        <v>330.62366200000002</v>
      </c>
      <c r="E14443" s="6" t="s">
        <v>149</v>
      </c>
      <c r="F14443" s="6" t="s">
        <v>148</v>
      </c>
      <c r="G14443">
        <v>20260723</v>
      </c>
    </row>
    <row r="14444" spans="1:7" x14ac:dyDescent="0.2">
      <c r="A14444" s="6" t="s">
        <v>213</v>
      </c>
      <c r="B14444" s="6" t="s">
        <v>180</v>
      </c>
      <c r="C14444" s="6" t="s">
        <v>166</v>
      </c>
      <c r="D14444">
        <v>114.793184</v>
      </c>
      <c r="E14444" s="6" t="s">
        <v>151</v>
      </c>
      <c r="F14444" s="6" t="s">
        <v>150</v>
      </c>
      <c r="G14444">
        <v>20260723</v>
      </c>
    </row>
    <row r="14445" spans="1:7" x14ac:dyDescent="0.2">
      <c r="A14445" s="6" t="s">
        <v>213</v>
      </c>
      <c r="B14445" s="6" t="s">
        <v>180</v>
      </c>
      <c r="C14445" s="6" t="s">
        <v>166</v>
      </c>
      <c r="D14445">
        <v>97.136598000000006</v>
      </c>
      <c r="E14445" s="6" t="s">
        <v>153</v>
      </c>
      <c r="F14445" s="6" t="s">
        <v>152</v>
      </c>
      <c r="G14445">
        <v>20260723</v>
      </c>
    </row>
    <row r="14446" spans="1:7" x14ac:dyDescent="0.2">
      <c r="A14446" s="6" t="s">
        <v>213</v>
      </c>
      <c r="B14446" s="6" t="s">
        <v>180</v>
      </c>
      <c r="C14446" s="6" t="s">
        <v>166</v>
      </c>
      <c r="D14446">
        <v>53.854402</v>
      </c>
      <c r="E14446" s="6" t="s">
        <v>155</v>
      </c>
      <c r="F14446" s="6" t="s">
        <v>154</v>
      </c>
      <c r="G14446">
        <v>20260723</v>
      </c>
    </row>
    <row r="14447" spans="1:7" x14ac:dyDescent="0.2">
      <c r="A14447" s="6" t="s">
        <v>213</v>
      </c>
      <c r="B14447" s="6" t="s">
        <v>180</v>
      </c>
      <c r="C14447" s="6" t="s">
        <v>166</v>
      </c>
      <c r="D14447">
        <v>42.198475000000002</v>
      </c>
      <c r="E14447" s="6" t="s">
        <v>157</v>
      </c>
      <c r="F14447" s="6" t="s">
        <v>156</v>
      </c>
      <c r="G14447">
        <v>20260723</v>
      </c>
    </row>
    <row r="14448" spans="1:7" x14ac:dyDescent="0.2">
      <c r="A14448" s="6" t="s">
        <v>213</v>
      </c>
      <c r="B14448" s="6" t="s">
        <v>180</v>
      </c>
      <c r="C14448" s="6" t="s">
        <v>166</v>
      </c>
      <c r="D14448">
        <v>11.655927</v>
      </c>
      <c r="E14448" s="6" t="s">
        <v>159</v>
      </c>
      <c r="F14448" s="6" t="s">
        <v>158</v>
      </c>
      <c r="G14448">
        <v>20260723</v>
      </c>
    </row>
    <row r="14449" spans="1:7" x14ac:dyDescent="0.2">
      <c r="A14449" s="6" t="s">
        <v>213</v>
      </c>
      <c r="B14449" s="6" t="s">
        <v>180</v>
      </c>
      <c r="C14449" s="6" t="s">
        <v>166</v>
      </c>
      <c r="D14449">
        <v>366.01215200000001</v>
      </c>
      <c r="E14449" s="6" t="s">
        <v>161</v>
      </c>
      <c r="F14449" s="6" t="s">
        <v>160</v>
      </c>
      <c r="G14449">
        <v>20260723</v>
      </c>
    </row>
    <row r="14450" spans="1:7" x14ac:dyDescent="0.2">
      <c r="A14450" s="6" t="s">
        <v>213</v>
      </c>
      <c r="B14450" s="6" t="s">
        <v>180</v>
      </c>
      <c r="C14450" s="6" t="s">
        <v>166</v>
      </c>
      <c r="D14450">
        <v>25971.609992000002</v>
      </c>
      <c r="E14450" s="6" t="s">
        <v>163</v>
      </c>
      <c r="F14450" s="6" t="s">
        <v>162</v>
      </c>
      <c r="G14450">
        <v>20260723</v>
      </c>
    </row>
    <row r="14451" spans="1:7" x14ac:dyDescent="0.2">
      <c r="A14451" s="6" t="s">
        <v>213</v>
      </c>
      <c r="B14451" s="6" t="s">
        <v>180</v>
      </c>
      <c r="C14451" s="6" t="s">
        <v>166</v>
      </c>
      <c r="D14451">
        <v>3062.3101959999999</v>
      </c>
      <c r="E14451" s="6" t="s">
        <v>165</v>
      </c>
      <c r="F14451" s="6" t="s">
        <v>164</v>
      </c>
      <c r="G14451">
        <v>20260723</v>
      </c>
    </row>
    <row r="14452" spans="1:7" x14ac:dyDescent="0.2">
      <c r="A14452" s="6" t="s">
        <v>213</v>
      </c>
      <c r="B14452" s="6" t="s">
        <v>185</v>
      </c>
      <c r="C14452" s="6" t="s">
        <v>166</v>
      </c>
      <c r="E14452" s="6" t="s">
        <v>12</v>
      </c>
      <c r="F14452" s="6" t="s">
        <v>11</v>
      </c>
      <c r="G14452">
        <v>20260723</v>
      </c>
    </row>
    <row r="14453" spans="1:7" x14ac:dyDescent="0.2">
      <c r="A14453" s="6" t="s">
        <v>213</v>
      </c>
      <c r="B14453" s="6" t="s">
        <v>185</v>
      </c>
      <c r="C14453" s="6" t="s">
        <v>166</v>
      </c>
      <c r="E14453" s="6" t="s">
        <v>16</v>
      </c>
      <c r="F14453" s="6" t="s">
        <v>15</v>
      </c>
      <c r="G14453">
        <v>20260723</v>
      </c>
    </row>
    <row r="14454" spans="1:7" x14ac:dyDescent="0.2">
      <c r="A14454" s="6" t="s">
        <v>213</v>
      </c>
      <c r="B14454" s="6" t="s">
        <v>185</v>
      </c>
      <c r="C14454" s="6" t="s">
        <v>166</v>
      </c>
      <c r="E14454" s="6" t="s">
        <v>18</v>
      </c>
      <c r="F14454" s="6" t="s">
        <v>17</v>
      </c>
      <c r="G14454">
        <v>20260723</v>
      </c>
    </row>
    <row r="14455" spans="1:7" x14ac:dyDescent="0.2">
      <c r="A14455" s="6" t="s">
        <v>213</v>
      </c>
      <c r="B14455" s="6" t="s">
        <v>185</v>
      </c>
      <c r="C14455" s="6" t="s">
        <v>166</v>
      </c>
      <c r="D14455">
        <v>0.41967399999999999</v>
      </c>
      <c r="E14455" s="6" t="s">
        <v>20</v>
      </c>
      <c r="F14455" s="6" t="s">
        <v>19</v>
      </c>
      <c r="G14455">
        <v>20260723</v>
      </c>
    </row>
    <row r="14456" spans="1:7" x14ac:dyDescent="0.2">
      <c r="A14456" s="6" t="s">
        <v>213</v>
      </c>
      <c r="B14456" s="6" t="s">
        <v>185</v>
      </c>
      <c r="C14456" s="6" t="s">
        <v>166</v>
      </c>
      <c r="D14456">
        <v>17.121423</v>
      </c>
      <c r="E14456" s="6" t="s">
        <v>22</v>
      </c>
      <c r="F14456" s="6" t="s">
        <v>21</v>
      </c>
      <c r="G14456">
        <v>20260723</v>
      </c>
    </row>
    <row r="14457" spans="1:7" x14ac:dyDescent="0.2">
      <c r="A14457" s="6" t="s">
        <v>213</v>
      </c>
      <c r="B14457" s="6" t="s">
        <v>185</v>
      </c>
      <c r="C14457" s="6" t="s">
        <v>166</v>
      </c>
      <c r="D14457">
        <v>1.769781</v>
      </c>
      <c r="E14457" s="6" t="s">
        <v>24</v>
      </c>
      <c r="F14457" s="6" t="s">
        <v>23</v>
      </c>
      <c r="G14457">
        <v>20260723</v>
      </c>
    </row>
    <row r="14458" spans="1:7" x14ac:dyDescent="0.2">
      <c r="A14458" s="6" t="s">
        <v>213</v>
      </c>
      <c r="B14458" s="6" t="s">
        <v>185</v>
      </c>
      <c r="C14458" s="6" t="s">
        <v>166</v>
      </c>
      <c r="D14458">
        <v>22.743075000000001</v>
      </c>
      <c r="E14458" s="6" t="s">
        <v>26</v>
      </c>
      <c r="F14458" s="6" t="s">
        <v>25</v>
      </c>
      <c r="G14458">
        <v>20260723</v>
      </c>
    </row>
    <row r="14459" spans="1:7" x14ac:dyDescent="0.2">
      <c r="A14459" s="6" t="s">
        <v>213</v>
      </c>
      <c r="B14459" s="6" t="s">
        <v>185</v>
      </c>
      <c r="C14459" s="6" t="s">
        <v>166</v>
      </c>
      <c r="D14459">
        <v>3036.1243559999998</v>
      </c>
      <c r="E14459" s="6" t="s">
        <v>28</v>
      </c>
      <c r="F14459" s="6" t="s">
        <v>27</v>
      </c>
      <c r="G14459">
        <v>20260723</v>
      </c>
    </row>
    <row r="14460" spans="1:7" x14ac:dyDescent="0.2">
      <c r="A14460" s="6" t="s">
        <v>213</v>
      </c>
      <c r="B14460" s="6" t="s">
        <v>185</v>
      </c>
      <c r="C14460" s="6" t="s">
        <v>166</v>
      </c>
      <c r="D14460">
        <v>10.558876</v>
      </c>
      <c r="E14460" s="6" t="s">
        <v>30</v>
      </c>
      <c r="F14460" s="6" t="s">
        <v>29</v>
      </c>
      <c r="G14460">
        <v>20260723</v>
      </c>
    </row>
    <row r="14461" spans="1:7" x14ac:dyDescent="0.2">
      <c r="A14461" s="6" t="s">
        <v>213</v>
      </c>
      <c r="B14461" s="6" t="s">
        <v>185</v>
      </c>
      <c r="C14461" s="6" t="s">
        <v>166</v>
      </c>
      <c r="D14461">
        <v>244.31162800000001</v>
      </c>
      <c r="E14461" s="6" t="s">
        <v>32</v>
      </c>
      <c r="F14461" s="6" t="s">
        <v>31</v>
      </c>
      <c r="G14461">
        <v>20260723</v>
      </c>
    </row>
    <row r="14462" spans="1:7" x14ac:dyDescent="0.2">
      <c r="A14462" s="6" t="s">
        <v>213</v>
      </c>
      <c r="B14462" s="6" t="s">
        <v>185</v>
      </c>
      <c r="C14462" s="6" t="s">
        <v>166</v>
      </c>
      <c r="D14462">
        <v>7.8444649999999996</v>
      </c>
      <c r="E14462" s="6" t="s">
        <v>34</v>
      </c>
      <c r="F14462" s="6" t="s">
        <v>33</v>
      </c>
      <c r="G14462">
        <v>20260723</v>
      </c>
    </row>
    <row r="14463" spans="1:7" x14ac:dyDescent="0.2">
      <c r="A14463" s="6" t="s">
        <v>213</v>
      </c>
      <c r="B14463" s="6" t="s">
        <v>185</v>
      </c>
      <c r="C14463" s="6" t="s">
        <v>166</v>
      </c>
      <c r="D14463">
        <v>6.2718410000000002</v>
      </c>
      <c r="E14463" s="6" t="s">
        <v>36</v>
      </c>
      <c r="F14463" s="6" t="s">
        <v>35</v>
      </c>
      <c r="G14463">
        <v>20260723</v>
      </c>
    </row>
    <row r="14464" spans="1:7" x14ac:dyDescent="0.2">
      <c r="A14464" s="6" t="s">
        <v>213</v>
      </c>
      <c r="B14464" s="6" t="s">
        <v>185</v>
      </c>
      <c r="C14464" s="6" t="s">
        <v>166</v>
      </c>
      <c r="D14464">
        <v>1.5726230000000001</v>
      </c>
      <c r="E14464" s="6" t="s">
        <v>38</v>
      </c>
      <c r="F14464" s="6" t="s">
        <v>37</v>
      </c>
      <c r="G14464">
        <v>20260723</v>
      </c>
    </row>
    <row r="14465" spans="1:7" x14ac:dyDescent="0.2">
      <c r="A14465" s="6" t="s">
        <v>213</v>
      </c>
      <c r="B14465" s="6" t="s">
        <v>185</v>
      </c>
      <c r="C14465" s="6" t="s">
        <v>166</v>
      </c>
      <c r="D14465">
        <v>2211.6638790000002</v>
      </c>
      <c r="E14465" s="6" t="s">
        <v>40</v>
      </c>
      <c r="F14465" s="6" t="s">
        <v>39</v>
      </c>
      <c r="G14465">
        <v>20260723</v>
      </c>
    </row>
    <row r="14466" spans="1:7" x14ac:dyDescent="0.2">
      <c r="A14466" s="6" t="s">
        <v>213</v>
      </c>
      <c r="B14466" s="6" t="s">
        <v>185</v>
      </c>
      <c r="C14466" s="6" t="s">
        <v>166</v>
      </c>
      <c r="D14466">
        <v>797.60930399999995</v>
      </c>
      <c r="E14466" s="6" t="s">
        <v>42</v>
      </c>
      <c r="F14466" s="6" t="s">
        <v>41</v>
      </c>
      <c r="G14466">
        <v>20260723</v>
      </c>
    </row>
    <row r="14467" spans="1:7" x14ac:dyDescent="0.2">
      <c r="A14467" s="6" t="s">
        <v>213</v>
      </c>
      <c r="B14467" s="6" t="s">
        <v>185</v>
      </c>
      <c r="C14467" s="6" t="s">
        <v>166</v>
      </c>
      <c r="D14467">
        <v>1297.3911419999999</v>
      </c>
      <c r="E14467" s="6" t="s">
        <v>44</v>
      </c>
      <c r="F14467" s="6" t="s">
        <v>43</v>
      </c>
      <c r="G14467">
        <v>20260723</v>
      </c>
    </row>
    <row r="14468" spans="1:7" x14ac:dyDescent="0.2">
      <c r="A14468" s="6" t="s">
        <v>213</v>
      </c>
      <c r="B14468" s="6" t="s">
        <v>185</v>
      </c>
      <c r="C14468" s="6" t="s">
        <v>166</v>
      </c>
      <c r="D14468">
        <v>51.018211999999998</v>
      </c>
      <c r="E14468" s="6" t="s">
        <v>46</v>
      </c>
      <c r="F14468" s="6" t="s">
        <v>45</v>
      </c>
      <c r="G14468">
        <v>20260723</v>
      </c>
    </row>
    <row r="14469" spans="1:7" x14ac:dyDescent="0.2">
      <c r="A14469" s="6" t="s">
        <v>213</v>
      </c>
      <c r="B14469" s="6" t="s">
        <v>185</v>
      </c>
      <c r="C14469" s="6" t="s">
        <v>166</v>
      </c>
      <c r="D14469">
        <v>65.645222000000004</v>
      </c>
      <c r="E14469" s="6" t="s">
        <v>48</v>
      </c>
      <c r="F14469" s="6" t="s">
        <v>47</v>
      </c>
      <c r="G14469">
        <v>20260723</v>
      </c>
    </row>
    <row r="14470" spans="1:7" x14ac:dyDescent="0.2">
      <c r="A14470" s="6" t="s">
        <v>213</v>
      </c>
      <c r="B14470" s="6" t="s">
        <v>185</v>
      </c>
      <c r="C14470" s="6" t="s">
        <v>166</v>
      </c>
      <c r="D14470">
        <v>167.42641800000001</v>
      </c>
      <c r="E14470" s="6" t="s">
        <v>50</v>
      </c>
      <c r="F14470" s="6" t="s">
        <v>49</v>
      </c>
      <c r="G14470">
        <v>20260723</v>
      </c>
    </row>
    <row r="14471" spans="1:7" x14ac:dyDescent="0.2">
      <c r="A14471" s="6" t="s">
        <v>213</v>
      </c>
      <c r="B14471" s="6" t="s">
        <v>185</v>
      </c>
      <c r="C14471" s="6" t="s">
        <v>166</v>
      </c>
      <c r="D14471">
        <v>50.423372000000001</v>
      </c>
      <c r="E14471" s="6" t="s">
        <v>52</v>
      </c>
      <c r="F14471" s="6" t="s">
        <v>51</v>
      </c>
      <c r="G14471">
        <v>20260723</v>
      </c>
    </row>
    <row r="14472" spans="1:7" x14ac:dyDescent="0.2">
      <c r="A14472" s="6" t="s">
        <v>213</v>
      </c>
      <c r="B14472" s="6" t="s">
        <v>185</v>
      </c>
      <c r="C14472" s="6" t="s">
        <v>166</v>
      </c>
      <c r="D14472">
        <v>304.07430900000003</v>
      </c>
      <c r="E14472" s="6" t="s">
        <v>54</v>
      </c>
      <c r="F14472" s="6" t="s">
        <v>53</v>
      </c>
      <c r="G14472">
        <v>20260723</v>
      </c>
    </row>
    <row r="14473" spans="1:7" x14ac:dyDescent="0.2">
      <c r="A14473" s="6" t="s">
        <v>213</v>
      </c>
      <c r="B14473" s="6" t="s">
        <v>185</v>
      </c>
      <c r="C14473" s="6" t="s">
        <v>166</v>
      </c>
      <c r="D14473">
        <v>39.82141</v>
      </c>
      <c r="E14473" s="6" t="s">
        <v>56</v>
      </c>
      <c r="F14473" s="6" t="s">
        <v>55</v>
      </c>
      <c r="G14473">
        <v>20260723</v>
      </c>
    </row>
    <row r="14474" spans="1:7" x14ac:dyDescent="0.2">
      <c r="A14474" s="6" t="s">
        <v>213</v>
      </c>
      <c r="B14474" s="6" t="s">
        <v>185</v>
      </c>
      <c r="C14474" s="6" t="s">
        <v>166</v>
      </c>
      <c r="D14474">
        <v>20668.880730000001</v>
      </c>
      <c r="E14474" s="6" t="s">
        <v>58</v>
      </c>
      <c r="F14474" s="6" t="s">
        <v>57</v>
      </c>
      <c r="G14474">
        <v>20260723</v>
      </c>
    </row>
    <row r="14475" spans="1:7" x14ac:dyDescent="0.2">
      <c r="A14475" s="6" t="s">
        <v>213</v>
      </c>
      <c r="B14475" s="6" t="s">
        <v>185</v>
      </c>
      <c r="C14475" s="6" t="s">
        <v>166</v>
      </c>
      <c r="D14475">
        <v>1001.164445</v>
      </c>
      <c r="E14475" s="6" t="s">
        <v>60</v>
      </c>
      <c r="F14475" s="6" t="s">
        <v>59</v>
      </c>
      <c r="G14475">
        <v>20260723</v>
      </c>
    </row>
    <row r="14476" spans="1:7" x14ac:dyDescent="0.2">
      <c r="A14476" s="6" t="s">
        <v>213</v>
      </c>
      <c r="B14476" s="6" t="s">
        <v>185</v>
      </c>
      <c r="C14476" s="6" t="s">
        <v>166</v>
      </c>
      <c r="D14476">
        <v>34.297015000000002</v>
      </c>
      <c r="E14476" s="6" t="s">
        <v>62</v>
      </c>
      <c r="F14476" s="6" t="s">
        <v>61</v>
      </c>
      <c r="G14476">
        <v>20260723</v>
      </c>
    </row>
    <row r="14477" spans="1:7" x14ac:dyDescent="0.2">
      <c r="A14477" s="6" t="s">
        <v>213</v>
      </c>
      <c r="B14477" s="6" t="s">
        <v>185</v>
      </c>
      <c r="C14477" s="6" t="s">
        <v>166</v>
      </c>
      <c r="D14477">
        <v>50.777873</v>
      </c>
      <c r="E14477" s="6" t="s">
        <v>64</v>
      </c>
      <c r="F14477" s="6" t="s">
        <v>63</v>
      </c>
      <c r="G14477">
        <v>20260723</v>
      </c>
    </row>
    <row r="14478" spans="1:7" x14ac:dyDescent="0.2">
      <c r="A14478" s="6" t="s">
        <v>213</v>
      </c>
      <c r="B14478" s="6" t="s">
        <v>185</v>
      </c>
      <c r="C14478" s="6" t="s">
        <v>166</v>
      </c>
      <c r="D14478">
        <v>916.08955700000001</v>
      </c>
      <c r="E14478" s="6" t="s">
        <v>66</v>
      </c>
      <c r="F14478" s="6" t="s">
        <v>65</v>
      </c>
      <c r="G14478">
        <v>20260723</v>
      </c>
    </row>
    <row r="14479" spans="1:7" x14ac:dyDescent="0.2">
      <c r="A14479" s="6" t="s">
        <v>213</v>
      </c>
      <c r="B14479" s="6" t="s">
        <v>185</v>
      </c>
      <c r="C14479" s="6" t="s">
        <v>166</v>
      </c>
      <c r="D14479">
        <v>2934.6006929999999</v>
      </c>
      <c r="E14479" s="6" t="s">
        <v>68</v>
      </c>
      <c r="F14479" s="6" t="s">
        <v>67</v>
      </c>
      <c r="G14479">
        <v>20260723</v>
      </c>
    </row>
    <row r="14480" spans="1:7" x14ac:dyDescent="0.2">
      <c r="A14480" s="6" t="s">
        <v>213</v>
      </c>
      <c r="B14480" s="6" t="s">
        <v>185</v>
      </c>
      <c r="C14480" s="6" t="s">
        <v>166</v>
      </c>
      <c r="D14480">
        <v>1566.7280129999999</v>
      </c>
      <c r="E14480" s="6" t="s">
        <v>70</v>
      </c>
      <c r="F14480" s="6" t="s">
        <v>69</v>
      </c>
      <c r="G14480">
        <v>20260723</v>
      </c>
    </row>
    <row r="14481" spans="1:7" x14ac:dyDescent="0.2">
      <c r="A14481" s="6" t="s">
        <v>213</v>
      </c>
      <c r="B14481" s="6" t="s">
        <v>185</v>
      </c>
      <c r="C14481" s="6" t="s">
        <v>166</v>
      </c>
      <c r="D14481">
        <v>1434.613801</v>
      </c>
      <c r="E14481" s="6" t="s">
        <v>72</v>
      </c>
      <c r="F14481" s="6" t="s">
        <v>71</v>
      </c>
      <c r="G14481">
        <v>20260723</v>
      </c>
    </row>
    <row r="14482" spans="1:7" x14ac:dyDescent="0.2">
      <c r="A14482" s="6" t="s">
        <v>213</v>
      </c>
      <c r="B14482" s="6" t="s">
        <v>185</v>
      </c>
      <c r="C14482" s="6" t="s">
        <v>166</v>
      </c>
      <c r="D14482">
        <v>132.11421200000001</v>
      </c>
      <c r="E14482" s="6" t="s">
        <v>74</v>
      </c>
      <c r="F14482" s="6" t="s">
        <v>73</v>
      </c>
      <c r="G14482">
        <v>20260723</v>
      </c>
    </row>
    <row r="14483" spans="1:7" x14ac:dyDescent="0.2">
      <c r="A14483" s="6" t="s">
        <v>213</v>
      </c>
      <c r="B14483" s="6" t="s">
        <v>185</v>
      </c>
      <c r="C14483" s="6" t="s">
        <v>166</v>
      </c>
      <c r="D14483">
        <v>218.127612</v>
      </c>
      <c r="E14483" s="6" t="s">
        <v>76</v>
      </c>
      <c r="F14483" s="6" t="s">
        <v>75</v>
      </c>
      <c r="G14483">
        <v>20260723</v>
      </c>
    </row>
    <row r="14484" spans="1:7" x14ac:dyDescent="0.2">
      <c r="A14484" s="6" t="s">
        <v>213</v>
      </c>
      <c r="B14484" s="6" t="s">
        <v>185</v>
      </c>
      <c r="C14484" s="6" t="s">
        <v>166</v>
      </c>
      <c r="D14484">
        <v>24.601469000000002</v>
      </c>
      <c r="E14484" s="6" t="s">
        <v>78</v>
      </c>
      <c r="F14484" s="6" t="s">
        <v>77</v>
      </c>
      <c r="G14484">
        <v>20260723</v>
      </c>
    </row>
    <row r="14485" spans="1:7" x14ac:dyDescent="0.2">
      <c r="A14485" s="6" t="s">
        <v>213</v>
      </c>
      <c r="B14485" s="6" t="s">
        <v>185</v>
      </c>
      <c r="C14485" s="6" t="s">
        <v>166</v>
      </c>
      <c r="D14485">
        <v>193.52614299999999</v>
      </c>
      <c r="E14485" s="6" t="s">
        <v>80</v>
      </c>
      <c r="F14485" s="6" t="s">
        <v>79</v>
      </c>
      <c r="G14485">
        <v>20260723</v>
      </c>
    </row>
    <row r="14486" spans="1:7" x14ac:dyDescent="0.2">
      <c r="A14486" s="6" t="s">
        <v>213</v>
      </c>
      <c r="B14486" s="6" t="s">
        <v>185</v>
      </c>
      <c r="C14486" s="6" t="s">
        <v>166</v>
      </c>
      <c r="D14486">
        <v>1149.7450679999999</v>
      </c>
      <c r="E14486" s="6" t="s">
        <v>82</v>
      </c>
      <c r="F14486" s="6" t="s">
        <v>81</v>
      </c>
      <c r="G14486">
        <v>20260723</v>
      </c>
    </row>
    <row r="14487" spans="1:7" x14ac:dyDescent="0.2">
      <c r="A14487" s="6" t="s">
        <v>213</v>
      </c>
      <c r="B14487" s="6" t="s">
        <v>185</v>
      </c>
      <c r="C14487" s="6" t="s">
        <v>166</v>
      </c>
      <c r="D14487">
        <v>1.321</v>
      </c>
      <c r="E14487" s="6" t="s">
        <v>84</v>
      </c>
      <c r="F14487" s="6" t="s">
        <v>83</v>
      </c>
      <c r="G14487">
        <v>20260723</v>
      </c>
    </row>
    <row r="14488" spans="1:7" x14ac:dyDescent="0.2">
      <c r="A14488" s="6" t="s">
        <v>213</v>
      </c>
      <c r="B14488" s="6" t="s">
        <v>185</v>
      </c>
      <c r="C14488" s="6" t="s">
        <v>166</v>
      </c>
      <c r="D14488">
        <v>313.67974600000002</v>
      </c>
      <c r="E14488" s="6" t="s">
        <v>86</v>
      </c>
      <c r="F14488" s="6" t="s">
        <v>85</v>
      </c>
      <c r="G14488">
        <v>20260723</v>
      </c>
    </row>
    <row r="14489" spans="1:7" x14ac:dyDescent="0.2">
      <c r="A14489" s="6" t="s">
        <v>213</v>
      </c>
      <c r="B14489" s="6" t="s">
        <v>185</v>
      </c>
      <c r="C14489" s="6" t="s">
        <v>166</v>
      </c>
      <c r="D14489">
        <v>278.65818999999999</v>
      </c>
      <c r="E14489" s="6" t="s">
        <v>88</v>
      </c>
      <c r="F14489" s="6" t="s">
        <v>87</v>
      </c>
      <c r="G14489">
        <v>20260723</v>
      </c>
    </row>
    <row r="14490" spans="1:7" x14ac:dyDescent="0.2">
      <c r="A14490" s="6" t="s">
        <v>213</v>
      </c>
      <c r="B14490" s="6" t="s">
        <v>185</v>
      </c>
      <c r="C14490" s="6" t="s">
        <v>166</v>
      </c>
      <c r="D14490">
        <v>264.54522300000002</v>
      </c>
      <c r="E14490" s="6" t="s">
        <v>90</v>
      </c>
      <c r="F14490" s="6" t="s">
        <v>89</v>
      </c>
      <c r="G14490">
        <v>20260723</v>
      </c>
    </row>
    <row r="14491" spans="1:7" x14ac:dyDescent="0.2">
      <c r="A14491" s="6" t="s">
        <v>213</v>
      </c>
      <c r="B14491" s="6" t="s">
        <v>185</v>
      </c>
      <c r="C14491" s="6" t="s">
        <v>166</v>
      </c>
      <c r="D14491">
        <v>0</v>
      </c>
      <c r="E14491" s="6" t="s">
        <v>92</v>
      </c>
      <c r="F14491" s="6" t="s">
        <v>91</v>
      </c>
      <c r="G14491">
        <v>20260723</v>
      </c>
    </row>
    <row r="14492" spans="1:7" x14ac:dyDescent="0.2">
      <c r="A14492" s="6" t="s">
        <v>213</v>
      </c>
      <c r="B14492" s="6" t="s">
        <v>185</v>
      </c>
      <c r="C14492" s="6" t="s">
        <v>166</v>
      </c>
      <c r="D14492">
        <v>0</v>
      </c>
      <c r="E14492" s="6" t="s">
        <v>94</v>
      </c>
      <c r="F14492" s="6" t="s">
        <v>93</v>
      </c>
      <c r="G14492">
        <v>20260723</v>
      </c>
    </row>
    <row r="14493" spans="1:7" x14ac:dyDescent="0.2">
      <c r="A14493" s="6" t="s">
        <v>213</v>
      </c>
      <c r="B14493" s="6" t="s">
        <v>185</v>
      </c>
      <c r="C14493" s="6" t="s">
        <v>166</v>
      </c>
      <c r="D14493">
        <v>996.88801999999998</v>
      </c>
      <c r="E14493" s="6" t="s">
        <v>96</v>
      </c>
      <c r="F14493" s="6" t="s">
        <v>95</v>
      </c>
      <c r="G14493">
        <v>20260723</v>
      </c>
    </row>
    <row r="14494" spans="1:7" x14ac:dyDescent="0.2">
      <c r="A14494" s="6" t="s">
        <v>213</v>
      </c>
      <c r="B14494" s="6" t="s">
        <v>185</v>
      </c>
      <c r="C14494" s="6" t="s">
        <v>166</v>
      </c>
      <c r="D14494">
        <v>30.054680999999999</v>
      </c>
      <c r="E14494" s="6" t="s">
        <v>98</v>
      </c>
      <c r="F14494" s="6" t="s">
        <v>97</v>
      </c>
      <c r="G14494">
        <v>20260723</v>
      </c>
    </row>
    <row r="14495" spans="1:7" x14ac:dyDescent="0.2">
      <c r="A14495" s="6" t="s">
        <v>213</v>
      </c>
      <c r="B14495" s="6" t="s">
        <v>185</v>
      </c>
      <c r="C14495" s="6" t="s">
        <v>166</v>
      </c>
      <c r="D14495">
        <v>29567.971035999999</v>
      </c>
      <c r="E14495" s="6" t="s">
        <v>100</v>
      </c>
      <c r="F14495" s="6" t="s">
        <v>99</v>
      </c>
      <c r="G14495">
        <v>20260723</v>
      </c>
    </row>
    <row r="14496" spans="1:7" x14ac:dyDescent="0.2">
      <c r="A14496" s="6" t="s">
        <v>213</v>
      </c>
      <c r="B14496" s="6" t="s">
        <v>185</v>
      </c>
      <c r="C14496" s="6" t="s">
        <v>166</v>
      </c>
      <c r="E14496" s="6" t="s">
        <v>102</v>
      </c>
      <c r="F14496" s="6" t="s">
        <v>101</v>
      </c>
      <c r="G14496">
        <v>20260723</v>
      </c>
    </row>
    <row r="14497" spans="1:7" x14ac:dyDescent="0.2">
      <c r="A14497" s="6" t="s">
        <v>213</v>
      </c>
      <c r="B14497" s="6" t="s">
        <v>185</v>
      </c>
      <c r="C14497" s="6" t="s">
        <v>166</v>
      </c>
      <c r="D14497">
        <v>2650.279125</v>
      </c>
      <c r="E14497" s="6" t="s">
        <v>167</v>
      </c>
      <c r="F14497" s="6" t="s">
        <v>103</v>
      </c>
      <c r="G14497">
        <v>20260723</v>
      </c>
    </row>
    <row r="14498" spans="1:7" x14ac:dyDescent="0.2">
      <c r="A14498" s="6" t="s">
        <v>213</v>
      </c>
      <c r="B14498" s="6" t="s">
        <v>185</v>
      </c>
      <c r="C14498" s="6" t="s">
        <v>166</v>
      </c>
      <c r="D14498">
        <v>2439.9176699999998</v>
      </c>
      <c r="E14498" s="6" t="s">
        <v>168</v>
      </c>
      <c r="F14498" s="6" t="s">
        <v>104</v>
      </c>
      <c r="G14498">
        <v>20260723</v>
      </c>
    </row>
    <row r="14499" spans="1:7" x14ac:dyDescent="0.2">
      <c r="A14499" s="6" t="s">
        <v>213</v>
      </c>
      <c r="B14499" s="6" t="s">
        <v>185</v>
      </c>
      <c r="C14499" s="6" t="s">
        <v>166</v>
      </c>
      <c r="D14499">
        <v>0</v>
      </c>
      <c r="E14499" s="6" t="s">
        <v>106</v>
      </c>
      <c r="F14499" s="6" t="s">
        <v>105</v>
      </c>
      <c r="G14499">
        <v>20260723</v>
      </c>
    </row>
    <row r="14500" spans="1:7" x14ac:dyDescent="0.2">
      <c r="A14500" s="6" t="s">
        <v>213</v>
      </c>
      <c r="B14500" s="6" t="s">
        <v>185</v>
      </c>
      <c r="C14500" s="6" t="s">
        <v>166</v>
      </c>
      <c r="D14500">
        <v>2336.9029139999998</v>
      </c>
      <c r="E14500" s="6" t="s">
        <v>108</v>
      </c>
      <c r="F14500" s="6" t="s">
        <v>107</v>
      </c>
      <c r="G14500">
        <v>20260723</v>
      </c>
    </row>
    <row r="14501" spans="1:7" x14ac:dyDescent="0.2">
      <c r="A14501" s="6" t="s">
        <v>213</v>
      </c>
      <c r="B14501" s="6" t="s">
        <v>185</v>
      </c>
      <c r="C14501" s="6" t="s">
        <v>166</v>
      </c>
      <c r="D14501">
        <v>103.014757</v>
      </c>
      <c r="E14501" s="6" t="s">
        <v>110</v>
      </c>
      <c r="F14501" s="6" t="s">
        <v>109</v>
      </c>
      <c r="G14501">
        <v>20260723</v>
      </c>
    </row>
    <row r="14502" spans="1:7" x14ac:dyDescent="0.2">
      <c r="A14502" s="6" t="s">
        <v>213</v>
      </c>
      <c r="B14502" s="6" t="s">
        <v>185</v>
      </c>
      <c r="C14502" s="6" t="s">
        <v>166</v>
      </c>
      <c r="D14502">
        <v>210.36145500000001</v>
      </c>
      <c r="E14502" s="6" t="s">
        <v>112</v>
      </c>
      <c r="F14502" s="6" t="s">
        <v>111</v>
      </c>
      <c r="G14502">
        <v>20260723</v>
      </c>
    </row>
    <row r="14503" spans="1:7" x14ac:dyDescent="0.2">
      <c r="A14503" s="6" t="s">
        <v>213</v>
      </c>
      <c r="B14503" s="6" t="s">
        <v>185</v>
      </c>
      <c r="C14503" s="6" t="s">
        <v>166</v>
      </c>
      <c r="D14503">
        <v>0</v>
      </c>
      <c r="E14503" s="6" t="s">
        <v>106</v>
      </c>
      <c r="F14503" s="6" t="s">
        <v>113</v>
      </c>
      <c r="G14503">
        <v>20260723</v>
      </c>
    </row>
    <row r="14504" spans="1:7" x14ac:dyDescent="0.2">
      <c r="A14504" s="6" t="s">
        <v>213</v>
      </c>
      <c r="B14504" s="6" t="s">
        <v>185</v>
      </c>
      <c r="C14504" s="6" t="s">
        <v>166</v>
      </c>
      <c r="D14504">
        <v>205.25638699999999</v>
      </c>
      <c r="E14504" s="6" t="s">
        <v>108</v>
      </c>
      <c r="F14504" s="6" t="s">
        <v>114</v>
      </c>
      <c r="G14504">
        <v>20260723</v>
      </c>
    </row>
    <row r="14505" spans="1:7" x14ac:dyDescent="0.2">
      <c r="A14505" s="6" t="s">
        <v>213</v>
      </c>
      <c r="B14505" s="6" t="s">
        <v>185</v>
      </c>
      <c r="C14505" s="6" t="s">
        <v>166</v>
      </c>
      <c r="D14505">
        <v>5.105067</v>
      </c>
      <c r="E14505" s="6" t="s">
        <v>110</v>
      </c>
      <c r="F14505" s="6" t="s">
        <v>115</v>
      </c>
      <c r="G14505">
        <v>20260723</v>
      </c>
    </row>
    <row r="14506" spans="1:7" x14ac:dyDescent="0.2">
      <c r="A14506" s="6" t="s">
        <v>213</v>
      </c>
      <c r="B14506" s="6" t="s">
        <v>185</v>
      </c>
      <c r="C14506" s="6" t="s">
        <v>166</v>
      </c>
      <c r="D14506">
        <v>1102.337528</v>
      </c>
      <c r="E14506" s="6" t="s">
        <v>117</v>
      </c>
      <c r="F14506" s="6" t="s">
        <v>116</v>
      </c>
      <c r="G14506">
        <v>20260723</v>
      </c>
    </row>
    <row r="14507" spans="1:7" x14ac:dyDescent="0.2">
      <c r="A14507" s="6" t="s">
        <v>213</v>
      </c>
      <c r="B14507" s="6" t="s">
        <v>185</v>
      </c>
      <c r="C14507" s="6" t="s">
        <v>166</v>
      </c>
      <c r="D14507">
        <v>-18.164901</v>
      </c>
      <c r="E14507" s="6" t="s">
        <v>119</v>
      </c>
      <c r="F14507" s="6" t="s">
        <v>118</v>
      </c>
      <c r="G14507">
        <v>20260723</v>
      </c>
    </row>
    <row r="14508" spans="1:7" x14ac:dyDescent="0.2">
      <c r="A14508" s="6" t="s">
        <v>213</v>
      </c>
      <c r="B14508" s="6" t="s">
        <v>185</v>
      </c>
      <c r="C14508" s="6" t="s">
        <v>166</v>
      </c>
      <c r="D14508">
        <v>0</v>
      </c>
      <c r="E14508" s="6" t="s">
        <v>106</v>
      </c>
      <c r="F14508" s="6" t="s">
        <v>120</v>
      </c>
      <c r="G14508">
        <v>20260723</v>
      </c>
    </row>
    <row r="14509" spans="1:7" x14ac:dyDescent="0.2">
      <c r="A14509" s="6" t="s">
        <v>213</v>
      </c>
      <c r="B14509" s="6" t="s">
        <v>185</v>
      </c>
      <c r="C14509" s="6" t="s">
        <v>166</v>
      </c>
      <c r="D14509">
        <v>-47.937607</v>
      </c>
      <c r="E14509" s="6" t="s">
        <v>108</v>
      </c>
      <c r="F14509" s="6" t="s">
        <v>121</v>
      </c>
      <c r="G14509">
        <v>20260723</v>
      </c>
    </row>
    <row r="14510" spans="1:7" x14ac:dyDescent="0.2">
      <c r="A14510" s="6" t="s">
        <v>213</v>
      </c>
      <c r="B14510" s="6" t="s">
        <v>185</v>
      </c>
      <c r="C14510" s="6" t="s">
        <v>166</v>
      </c>
      <c r="D14510">
        <v>29.772705999999999</v>
      </c>
      <c r="E14510" s="6" t="s">
        <v>110</v>
      </c>
      <c r="F14510" s="6" t="s">
        <v>122</v>
      </c>
      <c r="G14510">
        <v>20260723</v>
      </c>
    </row>
    <row r="14511" spans="1:7" x14ac:dyDescent="0.2">
      <c r="A14511" s="6" t="s">
        <v>213</v>
      </c>
      <c r="B14511" s="6" t="s">
        <v>185</v>
      </c>
      <c r="C14511" s="6" t="s">
        <v>166</v>
      </c>
      <c r="D14511">
        <v>1120.5024289999999</v>
      </c>
      <c r="E14511" s="6" t="s">
        <v>169</v>
      </c>
      <c r="F14511" s="6" t="s">
        <v>123</v>
      </c>
      <c r="G14511">
        <v>20260723</v>
      </c>
    </row>
    <row r="14512" spans="1:7" x14ac:dyDescent="0.2">
      <c r="A14512" s="6" t="s">
        <v>213</v>
      </c>
      <c r="B14512" s="6" t="s">
        <v>185</v>
      </c>
      <c r="C14512" s="6" t="s">
        <v>166</v>
      </c>
      <c r="D14512">
        <v>0</v>
      </c>
      <c r="E14512" s="6" t="s">
        <v>106</v>
      </c>
      <c r="F14512" s="6" t="s">
        <v>124</v>
      </c>
      <c r="G14512">
        <v>20260723</v>
      </c>
    </row>
    <row r="14513" spans="1:7" x14ac:dyDescent="0.2">
      <c r="A14513" s="6" t="s">
        <v>213</v>
      </c>
      <c r="B14513" s="6" t="s">
        <v>185</v>
      </c>
      <c r="C14513" s="6" t="s">
        <v>166</v>
      </c>
      <c r="D14513">
        <v>1062.1473080000001</v>
      </c>
      <c r="E14513" s="6" t="s">
        <v>108</v>
      </c>
      <c r="F14513" s="6" t="s">
        <v>125</v>
      </c>
      <c r="G14513">
        <v>20260723</v>
      </c>
    </row>
    <row r="14514" spans="1:7" x14ac:dyDescent="0.2">
      <c r="A14514" s="6" t="s">
        <v>213</v>
      </c>
      <c r="B14514" s="6" t="s">
        <v>185</v>
      </c>
      <c r="C14514" s="6" t="s">
        <v>166</v>
      </c>
      <c r="D14514">
        <v>58.355120999999997</v>
      </c>
      <c r="E14514" s="6" t="s">
        <v>110</v>
      </c>
      <c r="F14514" s="6" t="s">
        <v>126</v>
      </c>
      <c r="G14514">
        <v>20260723</v>
      </c>
    </row>
    <row r="14515" spans="1:7" x14ac:dyDescent="0.2">
      <c r="A14515" s="6" t="s">
        <v>213</v>
      </c>
      <c r="B14515" s="6" t="s">
        <v>185</v>
      </c>
      <c r="C14515" s="6" t="s">
        <v>166</v>
      </c>
      <c r="D14515">
        <v>21096.069804999999</v>
      </c>
      <c r="E14515" s="6" t="s">
        <v>170</v>
      </c>
      <c r="F14515" s="6" t="s">
        <v>127</v>
      </c>
      <c r="G14515">
        <v>20260723</v>
      </c>
    </row>
    <row r="14516" spans="1:7" x14ac:dyDescent="0.2">
      <c r="A14516" s="6" t="s">
        <v>213</v>
      </c>
      <c r="B14516" s="6" t="s">
        <v>185</v>
      </c>
      <c r="C14516" s="6" t="s">
        <v>166</v>
      </c>
      <c r="D14516">
        <v>11.941174</v>
      </c>
      <c r="E14516" s="6" t="s">
        <v>106</v>
      </c>
      <c r="F14516" s="6" t="s">
        <v>128</v>
      </c>
      <c r="G14516">
        <v>20260723</v>
      </c>
    </row>
    <row r="14517" spans="1:7" x14ac:dyDescent="0.2">
      <c r="A14517" s="6" t="s">
        <v>213</v>
      </c>
      <c r="B14517" s="6" t="s">
        <v>185</v>
      </c>
      <c r="C14517" s="6" t="s">
        <v>166</v>
      </c>
      <c r="D14517">
        <v>20930.452117000001</v>
      </c>
      <c r="E14517" s="6" t="s">
        <v>108</v>
      </c>
      <c r="F14517" s="6" t="s">
        <v>129</v>
      </c>
      <c r="G14517">
        <v>20260723</v>
      </c>
    </row>
    <row r="14518" spans="1:7" x14ac:dyDescent="0.2">
      <c r="A14518" s="6" t="s">
        <v>213</v>
      </c>
      <c r="B14518" s="6" t="s">
        <v>185</v>
      </c>
      <c r="C14518" s="6" t="s">
        <v>166</v>
      </c>
      <c r="D14518">
        <v>153.676514</v>
      </c>
      <c r="E14518" s="6" t="s">
        <v>110</v>
      </c>
      <c r="F14518" s="6" t="s">
        <v>130</v>
      </c>
      <c r="G14518">
        <v>20260723</v>
      </c>
    </row>
    <row r="14519" spans="1:7" x14ac:dyDescent="0.2">
      <c r="A14519" s="6" t="s">
        <v>213</v>
      </c>
      <c r="B14519" s="6" t="s">
        <v>185</v>
      </c>
      <c r="C14519" s="6" t="s">
        <v>166</v>
      </c>
      <c r="E14519" s="6" t="s">
        <v>132</v>
      </c>
      <c r="F14519" s="6" t="s">
        <v>131</v>
      </c>
      <c r="G14519">
        <v>20260723</v>
      </c>
    </row>
    <row r="14520" spans="1:7" x14ac:dyDescent="0.2">
      <c r="A14520" s="6" t="s">
        <v>213</v>
      </c>
      <c r="B14520" s="6" t="s">
        <v>185</v>
      </c>
      <c r="C14520" s="6" t="s">
        <v>166</v>
      </c>
      <c r="D14520">
        <v>3.2369859999999999</v>
      </c>
      <c r="E14520" s="6" t="s">
        <v>134</v>
      </c>
      <c r="F14520" s="6" t="s">
        <v>133</v>
      </c>
      <c r="G14520">
        <v>20260723</v>
      </c>
    </row>
    <row r="14521" spans="1:7" x14ac:dyDescent="0.2">
      <c r="A14521" s="6" t="s">
        <v>213</v>
      </c>
      <c r="B14521" s="6" t="s">
        <v>185</v>
      </c>
      <c r="C14521" s="6" t="s">
        <v>166</v>
      </c>
      <c r="D14521">
        <v>57.635592000000003</v>
      </c>
      <c r="E14521" s="6" t="s">
        <v>136</v>
      </c>
      <c r="F14521" s="6" t="s">
        <v>135</v>
      </c>
      <c r="G14521">
        <v>20260723</v>
      </c>
    </row>
    <row r="14522" spans="1:7" x14ac:dyDescent="0.2">
      <c r="A14522" s="6" t="s">
        <v>213</v>
      </c>
      <c r="B14522" s="6" t="s">
        <v>185</v>
      </c>
      <c r="C14522" s="6" t="s">
        <v>166</v>
      </c>
      <c r="D14522">
        <v>28.407509999999998</v>
      </c>
      <c r="E14522" s="6" t="s">
        <v>138</v>
      </c>
      <c r="F14522" s="6" t="s">
        <v>137</v>
      </c>
      <c r="G14522">
        <v>20260723</v>
      </c>
    </row>
    <row r="14523" spans="1:7" x14ac:dyDescent="0.2">
      <c r="A14523" s="6" t="s">
        <v>213</v>
      </c>
      <c r="B14523" s="6" t="s">
        <v>185</v>
      </c>
      <c r="C14523" s="6" t="s">
        <v>166</v>
      </c>
      <c r="D14523">
        <v>292.66131799999999</v>
      </c>
      <c r="E14523" s="6" t="s">
        <v>140</v>
      </c>
      <c r="F14523" s="6" t="s">
        <v>139</v>
      </c>
      <c r="G14523">
        <v>20260723</v>
      </c>
    </row>
    <row r="14524" spans="1:7" x14ac:dyDescent="0.2">
      <c r="A14524" s="6" t="s">
        <v>213</v>
      </c>
      <c r="B14524" s="6" t="s">
        <v>185</v>
      </c>
      <c r="C14524" s="6" t="s">
        <v>166</v>
      </c>
      <c r="D14524">
        <v>152.90537499999999</v>
      </c>
      <c r="E14524" s="6" t="s">
        <v>142</v>
      </c>
      <c r="F14524" s="6" t="s">
        <v>141</v>
      </c>
      <c r="G14524">
        <v>20260723</v>
      </c>
    </row>
    <row r="14525" spans="1:7" x14ac:dyDescent="0.2">
      <c r="A14525" s="6" t="s">
        <v>213</v>
      </c>
      <c r="B14525" s="6" t="s">
        <v>185</v>
      </c>
      <c r="C14525" s="6" t="s">
        <v>166</v>
      </c>
      <c r="D14525">
        <v>0</v>
      </c>
      <c r="E14525" s="6" t="s">
        <v>52</v>
      </c>
      <c r="F14525" s="6" t="s">
        <v>143</v>
      </c>
      <c r="G14525">
        <v>20260723</v>
      </c>
    </row>
    <row r="14526" spans="1:7" x14ac:dyDescent="0.2">
      <c r="A14526" s="6" t="s">
        <v>213</v>
      </c>
      <c r="B14526" s="6" t="s">
        <v>185</v>
      </c>
      <c r="C14526" s="6" t="s">
        <v>166</v>
      </c>
      <c r="D14526">
        <v>57.263860999999999</v>
      </c>
      <c r="E14526" s="6" t="s">
        <v>145</v>
      </c>
      <c r="F14526" s="6" t="s">
        <v>144</v>
      </c>
      <c r="G14526">
        <v>20260723</v>
      </c>
    </row>
    <row r="14527" spans="1:7" x14ac:dyDescent="0.2">
      <c r="A14527" s="6" t="s">
        <v>213</v>
      </c>
      <c r="B14527" s="6" t="s">
        <v>185</v>
      </c>
      <c r="C14527" s="6" t="s">
        <v>166</v>
      </c>
      <c r="D14527">
        <v>209.71766400000001</v>
      </c>
      <c r="E14527" s="6" t="s">
        <v>147</v>
      </c>
      <c r="F14527" s="6" t="s">
        <v>146</v>
      </c>
      <c r="G14527">
        <v>20260723</v>
      </c>
    </row>
    <row r="14528" spans="1:7" x14ac:dyDescent="0.2">
      <c r="A14528" s="6" t="s">
        <v>213</v>
      </c>
      <c r="B14528" s="6" t="s">
        <v>185</v>
      </c>
      <c r="C14528" s="6" t="s">
        <v>166</v>
      </c>
      <c r="D14528">
        <v>356.08727099999999</v>
      </c>
      <c r="E14528" s="6" t="s">
        <v>149</v>
      </c>
      <c r="F14528" s="6" t="s">
        <v>148</v>
      </c>
      <c r="G14528">
        <v>20260723</v>
      </c>
    </row>
    <row r="14529" spans="1:7" x14ac:dyDescent="0.2">
      <c r="A14529" s="6" t="s">
        <v>213</v>
      </c>
      <c r="B14529" s="6" t="s">
        <v>185</v>
      </c>
      <c r="C14529" s="6" t="s">
        <v>166</v>
      </c>
      <c r="D14529">
        <v>171.70454899999999</v>
      </c>
      <c r="E14529" s="6" t="s">
        <v>151</v>
      </c>
      <c r="F14529" s="6" t="s">
        <v>150</v>
      </c>
      <c r="G14529">
        <v>20260723</v>
      </c>
    </row>
    <row r="14530" spans="1:7" x14ac:dyDescent="0.2">
      <c r="A14530" s="6" t="s">
        <v>213</v>
      </c>
      <c r="B14530" s="6" t="s">
        <v>185</v>
      </c>
      <c r="C14530" s="6" t="s">
        <v>166</v>
      </c>
      <c r="D14530">
        <v>76.192058000000003</v>
      </c>
      <c r="E14530" s="6" t="s">
        <v>153</v>
      </c>
      <c r="F14530" s="6" t="s">
        <v>152</v>
      </c>
      <c r="G14530">
        <v>20260723</v>
      </c>
    </row>
    <row r="14531" spans="1:7" x14ac:dyDescent="0.2">
      <c r="A14531" s="6" t="s">
        <v>213</v>
      </c>
      <c r="B14531" s="6" t="s">
        <v>185</v>
      </c>
      <c r="C14531" s="6" t="s">
        <v>166</v>
      </c>
      <c r="D14531">
        <v>19.818321999999998</v>
      </c>
      <c r="E14531" s="6" t="s">
        <v>155</v>
      </c>
      <c r="F14531" s="6" t="s">
        <v>154</v>
      </c>
      <c r="G14531">
        <v>20260723</v>
      </c>
    </row>
    <row r="14532" spans="1:7" x14ac:dyDescent="0.2">
      <c r="A14532" s="6" t="s">
        <v>213</v>
      </c>
      <c r="B14532" s="6" t="s">
        <v>185</v>
      </c>
      <c r="C14532" s="6" t="s">
        <v>166</v>
      </c>
      <c r="D14532">
        <v>0</v>
      </c>
      <c r="E14532" s="6" t="s">
        <v>157</v>
      </c>
      <c r="F14532" s="6" t="s">
        <v>156</v>
      </c>
      <c r="G14532">
        <v>20260723</v>
      </c>
    </row>
    <row r="14533" spans="1:7" x14ac:dyDescent="0.2">
      <c r="A14533" s="6" t="s">
        <v>213</v>
      </c>
      <c r="B14533" s="6" t="s">
        <v>185</v>
      </c>
      <c r="C14533" s="6" t="s">
        <v>166</v>
      </c>
      <c r="D14533">
        <v>19.818321999999998</v>
      </c>
      <c r="E14533" s="6" t="s">
        <v>159</v>
      </c>
      <c r="F14533" s="6" t="s">
        <v>158</v>
      </c>
      <c r="G14533">
        <v>20260723</v>
      </c>
    </row>
    <row r="14534" spans="1:7" x14ac:dyDescent="0.2">
      <c r="A14534" s="6" t="s">
        <v>213</v>
      </c>
      <c r="B14534" s="6" t="s">
        <v>185</v>
      </c>
      <c r="C14534" s="6" t="s">
        <v>166</v>
      </c>
      <c r="D14534">
        <v>205.06832499999999</v>
      </c>
      <c r="E14534" s="6" t="s">
        <v>161</v>
      </c>
      <c r="F14534" s="6" t="s">
        <v>160</v>
      </c>
      <c r="G14534">
        <v>20260723</v>
      </c>
    </row>
    <row r="14535" spans="1:7" x14ac:dyDescent="0.2">
      <c r="A14535" s="6" t="s">
        <v>213</v>
      </c>
      <c r="B14535" s="6" t="s">
        <v>185</v>
      </c>
      <c r="C14535" s="6" t="s">
        <v>166</v>
      </c>
      <c r="D14535">
        <v>26479.385289000002</v>
      </c>
      <c r="E14535" s="6" t="s">
        <v>163</v>
      </c>
      <c r="F14535" s="6" t="s">
        <v>162</v>
      </c>
      <c r="G14535">
        <v>20260723</v>
      </c>
    </row>
    <row r="14536" spans="1:7" x14ac:dyDescent="0.2">
      <c r="A14536" s="6" t="s">
        <v>213</v>
      </c>
      <c r="B14536" s="6" t="s">
        <v>185</v>
      </c>
      <c r="C14536" s="6" t="s">
        <v>166</v>
      </c>
      <c r="D14536">
        <v>3088.585748</v>
      </c>
      <c r="E14536" s="6" t="s">
        <v>165</v>
      </c>
      <c r="F14536" s="6" t="s">
        <v>164</v>
      </c>
      <c r="G14536">
        <v>20260723</v>
      </c>
    </row>
    <row r="14537" spans="1:7" x14ac:dyDescent="0.2">
      <c r="A14537" s="6" t="s">
        <v>213</v>
      </c>
      <c r="B14537" s="6" t="s">
        <v>188</v>
      </c>
      <c r="C14537" s="6" t="s">
        <v>166</v>
      </c>
      <c r="E14537" s="6" t="s">
        <v>12</v>
      </c>
      <c r="F14537" s="6" t="s">
        <v>11</v>
      </c>
      <c r="G14537">
        <v>20260723</v>
      </c>
    </row>
    <row r="14538" spans="1:7" x14ac:dyDescent="0.2">
      <c r="A14538" s="6" t="s">
        <v>213</v>
      </c>
      <c r="B14538" s="6" t="s">
        <v>188</v>
      </c>
      <c r="C14538" s="6" t="s">
        <v>166</v>
      </c>
      <c r="E14538" s="6" t="s">
        <v>16</v>
      </c>
      <c r="F14538" s="6" t="s">
        <v>15</v>
      </c>
      <c r="G14538">
        <v>20260723</v>
      </c>
    </row>
    <row r="14539" spans="1:7" x14ac:dyDescent="0.2">
      <c r="A14539" s="6" t="s">
        <v>213</v>
      </c>
      <c r="B14539" s="6" t="s">
        <v>188</v>
      </c>
      <c r="C14539" s="6" t="s">
        <v>166</v>
      </c>
      <c r="E14539" s="6" t="s">
        <v>18</v>
      </c>
      <c r="F14539" s="6" t="s">
        <v>17</v>
      </c>
      <c r="G14539">
        <v>20260723</v>
      </c>
    </row>
    <row r="14540" spans="1:7" x14ac:dyDescent="0.2">
      <c r="A14540" s="6" t="s">
        <v>213</v>
      </c>
      <c r="B14540" s="6" t="s">
        <v>188</v>
      </c>
      <c r="C14540" s="6" t="s">
        <v>166</v>
      </c>
      <c r="D14540">
        <v>7.1240000000000001E-3</v>
      </c>
      <c r="E14540" s="6" t="s">
        <v>20</v>
      </c>
      <c r="F14540" s="6" t="s">
        <v>19</v>
      </c>
      <c r="G14540">
        <v>20260723</v>
      </c>
    </row>
    <row r="14541" spans="1:7" x14ac:dyDescent="0.2">
      <c r="A14541" s="6" t="s">
        <v>213</v>
      </c>
      <c r="B14541" s="6" t="s">
        <v>188</v>
      </c>
      <c r="C14541" s="6" t="s">
        <v>166</v>
      </c>
      <c r="D14541">
        <v>5.7418909999999999</v>
      </c>
      <c r="E14541" s="6" t="s">
        <v>22</v>
      </c>
      <c r="F14541" s="6" t="s">
        <v>21</v>
      </c>
      <c r="G14541">
        <v>20260723</v>
      </c>
    </row>
    <row r="14542" spans="1:7" x14ac:dyDescent="0.2">
      <c r="A14542" s="6" t="s">
        <v>213</v>
      </c>
      <c r="B14542" s="6" t="s">
        <v>188</v>
      </c>
      <c r="C14542" s="6" t="s">
        <v>166</v>
      </c>
      <c r="D14542">
        <v>1.7624010000000001</v>
      </c>
      <c r="E14542" s="6" t="s">
        <v>24</v>
      </c>
      <c r="F14542" s="6" t="s">
        <v>23</v>
      </c>
      <c r="G14542">
        <v>20260723</v>
      </c>
    </row>
    <row r="14543" spans="1:7" x14ac:dyDescent="0.2">
      <c r="A14543" s="6" t="s">
        <v>213</v>
      </c>
      <c r="B14543" s="6" t="s">
        <v>188</v>
      </c>
      <c r="C14543" s="6" t="s">
        <v>166</v>
      </c>
      <c r="D14543">
        <v>30.133828999999999</v>
      </c>
      <c r="E14543" s="6" t="s">
        <v>26</v>
      </c>
      <c r="F14543" s="6" t="s">
        <v>25</v>
      </c>
      <c r="G14543">
        <v>20260723</v>
      </c>
    </row>
    <row r="14544" spans="1:7" x14ac:dyDescent="0.2">
      <c r="A14544" s="6" t="s">
        <v>213</v>
      </c>
      <c r="B14544" s="6" t="s">
        <v>188</v>
      </c>
      <c r="C14544" s="6" t="s">
        <v>166</v>
      </c>
      <c r="D14544">
        <v>3592.488402</v>
      </c>
      <c r="E14544" s="6" t="s">
        <v>28</v>
      </c>
      <c r="F14544" s="6" t="s">
        <v>27</v>
      </c>
      <c r="G14544">
        <v>20260723</v>
      </c>
    </row>
    <row r="14545" spans="1:7" x14ac:dyDescent="0.2">
      <c r="A14545" s="6" t="s">
        <v>213</v>
      </c>
      <c r="B14545" s="6" t="s">
        <v>188</v>
      </c>
      <c r="C14545" s="6" t="s">
        <v>166</v>
      </c>
      <c r="D14545">
        <v>19.53218</v>
      </c>
      <c r="E14545" s="6" t="s">
        <v>30</v>
      </c>
      <c r="F14545" s="6" t="s">
        <v>29</v>
      </c>
      <c r="G14545">
        <v>20260723</v>
      </c>
    </row>
    <row r="14546" spans="1:7" x14ac:dyDescent="0.2">
      <c r="A14546" s="6" t="s">
        <v>213</v>
      </c>
      <c r="B14546" s="6" t="s">
        <v>188</v>
      </c>
      <c r="C14546" s="6" t="s">
        <v>166</v>
      </c>
      <c r="D14546">
        <v>334.62416100000002</v>
      </c>
      <c r="E14546" s="6" t="s">
        <v>32</v>
      </c>
      <c r="F14546" s="6" t="s">
        <v>31</v>
      </c>
      <c r="G14546">
        <v>20260723</v>
      </c>
    </row>
    <row r="14547" spans="1:7" x14ac:dyDescent="0.2">
      <c r="A14547" s="6" t="s">
        <v>213</v>
      </c>
      <c r="B14547" s="6" t="s">
        <v>188</v>
      </c>
      <c r="C14547" s="6" t="s">
        <v>166</v>
      </c>
      <c r="D14547">
        <v>11.379671</v>
      </c>
      <c r="E14547" s="6" t="s">
        <v>34</v>
      </c>
      <c r="F14547" s="6" t="s">
        <v>33</v>
      </c>
      <c r="G14547">
        <v>20260723</v>
      </c>
    </row>
    <row r="14548" spans="1:7" x14ac:dyDescent="0.2">
      <c r="A14548" s="6" t="s">
        <v>213</v>
      </c>
      <c r="B14548" s="6" t="s">
        <v>188</v>
      </c>
      <c r="C14548" s="6" t="s">
        <v>166</v>
      </c>
      <c r="D14548">
        <v>9.8135969999999997</v>
      </c>
      <c r="E14548" s="6" t="s">
        <v>36</v>
      </c>
      <c r="F14548" s="6" t="s">
        <v>35</v>
      </c>
      <c r="G14548">
        <v>20260723</v>
      </c>
    </row>
    <row r="14549" spans="1:7" x14ac:dyDescent="0.2">
      <c r="A14549" s="6" t="s">
        <v>213</v>
      </c>
      <c r="B14549" s="6" t="s">
        <v>188</v>
      </c>
      <c r="C14549" s="6" t="s">
        <v>166</v>
      </c>
      <c r="D14549">
        <v>1.566074</v>
      </c>
      <c r="E14549" s="6" t="s">
        <v>38</v>
      </c>
      <c r="F14549" s="6" t="s">
        <v>37</v>
      </c>
      <c r="G14549">
        <v>20260723</v>
      </c>
    </row>
    <row r="14550" spans="1:7" x14ac:dyDescent="0.2">
      <c r="A14550" s="6" t="s">
        <v>213</v>
      </c>
      <c r="B14550" s="6" t="s">
        <v>188</v>
      </c>
      <c r="C14550" s="6" t="s">
        <v>166</v>
      </c>
      <c r="D14550">
        <v>2624.970386</v>
      </c>
      <c r="E14550" s="6" t="s">
        <v>40</v>
      </c>
      <c r="F14550" s="6" t="s">
        <v>39</v>
      </c>
      <c r="G14550">
        <v>20260723</v>
      </c>
    </row>
    <row r="14551" spans="1:7" x14ac:dyDescent="0.2">
      <c r="A14551" s="6" t="s">
        <v>213</v>
      </c>
      <c r="B14551" s="6" t="s">
        <v>188</v>
      </c>
      <c r="C14551" s="6" t="s">
        <v>166</v>
      </c>
      <c r="D14551">
        <v>883.78499399999998</v>
      </c>
      <c r="E14551" s="6" t="s">
        <v>42</v>
      </c>
      <c r="F14551" s="6" t="s">
        <v>41</v>
      </c>
      <c r="G14551">
        <v>20260723</v>
      </c>
    </row>
    <row r="14552" spans="1:7" x14ac:dyDescent="0.2">
      <c r="A14552" s="6" t="s">
        <v>213</v>
      </c>
      <c r="B14552" s="6" t="s">
        <v>188</v>
      </c>
      <c r="C14552" s="6" t="s">
        <v>166</v>
      </c>
      <c r="D14552">
        <v>1653.484195</v>
      </c>
      <c r="E14552" s="6" t="s">
        <v>44</v>
      </c>
      <c r="F14552" s="6" t="s">
        <v>43</v>
      </c>
      <c r="G14552">
        <v>20260723</v>
      </c>
    </row>
    <row r="14553" spans="1:7" x14ac:dyDescent="0.2">
      <c r="A14553" s="6" t="s">
        <v>213</v>
      </c>
      <c r="B14553" s="6" t="s">
        <v>188</v>
      </c>
      <c r="C14553" s="6" t="s">
        <v>166</v>
      </c>
      <c r="D14553">
        <v>34.685654</v>
      </c>
      <c r="E14553" s="6" t="s">
        <v>46</v>
      </c>
      <c r="F14553" s="6" t="s">
        <v>45</v>
      </c>
      <c r="G14553">
        <v>20260723</v>
      </c>
    </row>
    <row r="14554" spans="1:7" x14ac:dyDescent="0.2">
      <c r="A14554" s="6" t="s">
        <v>213</v>
      </c>
      <c r="B14554" s="6" t="s">
        <v>188</v>
      </c>
      <c r="C14554" s="6" t="s">
        <v>166</v>
      </c>
      <c r="D14554">
        <v>53.015543000000001</v>
      </c>
      <c r="E14554" s="6" t="s">
        <v>48</v>
      </c>
      <c r="F14554" s="6" t="s">
        <v>47</v>
      </c>
      <c r="G14554">
        <v>20260723</v>
      </c>
    </row>
    <row r="14555" spans="1:7" x14ac:dyDescent="0.2">
      <c r="A14555" s="6" t="s">
        <v>213</v>
      </c>
      <c r="B14555" s="6" t="s">
        <v>188</v>
      </c>
      <c r="C14555" s="6" t="s">
        <v>166</v>
      </c>
      <c r="D14555">
        <v>345.06415800000002</v>
      </c>
      <c r="E14555" s="6" t="s">
        <v>50</v>
      </c>
      <c r="F14555" s="6" t="s">
        <v>49</v>
      </c>
      <c r="G14555">
        <v>20260723</v>
      </c>
    </row>
    <row r="14556" spans="1:7" x14ac:dyDescent="0.2">
      <c r="A14556" s="6" t="s">
        <v>213</v>
      </c>
      <c r="B14556" s="6" t="s">
        <v>188</v>
      </c>
      <c r="C14556" s="6" t="s">
        <v>166</v>
      </c>
      <c r="D14556">
        <v>57.571295999999997</v>
      </c>
      <c r="E14556" s="6" t="s">
        <v>52</v>
      </c>
      <c r="F14556" s="6" t="s">
        <v>51</v>
      </c>
      <c r="G14556">
        <v>20260723</v>
      </c>
    </row>
    <row r="14557" spans="1:7" x14ac:dyDescent="0.2">
      <c r="A14557" s="6" t="s">
        <v>213</v>
      </c>
      <c r="B14557" s="6" t="s">
        <v>188</v>
      </c>
      <c r="C14557" s="6" t="s">
        <v>166</v>
      </c>
      <c r="D14557">
        <v>169.571596</v>
      </c>
      <c r="E14557" s="6" t="s">
        <v>54</v>
      </c>
      <c r="F14557" s="6" t="s">
        <v>53</v>
      </c>
      <c r="G14557">
        <v>20260723</v>
      </c>
    </row>
    <row r="14558" spans="1:7" x14ac:dyDescent="0.2">
      <c r="A14558" s="6" t="s">
        <v>213</v>
      </c>
      <c r="B14558" s="6" t="s">
        <v>188</v>
      </c>
      <c r="C14558" s="6" t="s">
        <v>166</v>
      </c>
      <c r="D14558">
        <v>29.774954000000001</v>
      </c>
      <c r="E14558" s="6" t="s">
        <v>56</v>
      </c>
      <c r="F14558" s="6" t="s">
        <v>55</v>
      </c>
      <c r="G14558">
        <v>20260723</v>
      </c>
    </row>
    <row r="14559" spans="1:7" x14ac:dyDescent="0.2">
      <c r="A14559" s="6" t="s">
        <v>213</v>
      </c>
      <c r="B14559" s="6" t="s">
        <v>188</v>
      </c>
      <c r="C14559" s="6" t="s">
        <v>166</v>
      </c>
      <c r="D14559">
        <v>18665.090229000001</v>
      </c>
      <c r="E14559" s="6" t="s">
        <v>58</v>
      </c>
      <c r="F14559" s="6" t="s">
        <v>57</v>
      </c>
      <c r="G14559">
        <v>20260723</v>
      </c>
    </row>
    <row r="14560" spans="1:7" x14ac:dyDescent="0.2">
      <c r="A14560" s="6" t="s">
        <v>213</v>
      </c>
      <c r="B14560" s="6" t="s">
        <v>188</v>
      </c>
      <c r="C14560" s="6" t="s">
        <v>166</v>
      </c>
      <c r="D14560">
        <v>1084.493872</v>
      </c>
      <c r="E14560" s="6" t="s">
        <v>60</v>
      </c>
      <c r="F14560" s="6" t="s">
        <v>59</v>
      </c>
      <c r="G14560">
        <v>20260723</v>
      </c>
    </row>
    <row r="14561" spans="1:7" x14ac:dyDescent="0.2">
      <c r="A14561" s="6" t="s">
        <v>213</v>
      </c>
      <c r="B14561" s="6" t="s">
        <v>188</v>
      </c>
      <c r="C14561" s="6" t="s">
        <v>166</v>
      </c>
      <c r="D14561">
        <v>38.240937000000002</v>
      </c>
      <c r="E14561" s="6" t="s">
        <v>62</v>
      </c>
      <c r="F14561" s="6" t="s">
        <v>61</v>
      </c>
      <c r="G14561">
        <v>20260723</v>
      </c>
    </row>
    <row r="14562" spans="1:7" x14ac:dyDescent="0.2">
      <c r="A14562" s="6" t="s">
        <v>213</v>
      </c>
      <c r="B14562" s="6" t="s">
        <v>188</v>
      </c>
      <c r="C14562" s="6" t="s">
        <v>166</v>
      </c>
      <c r="D14562">
        <v>0.13774600000000001</v>
      </c>
      <c r="E14562" s="6" t="s">
        <v>64</v>
      </c>
      <c r="F14562" s="6" t="s">
        <v>63</v>
      </c>
      <c r="G14562">
        <v>20260723</v>
      </c>
    </row>
    <row r="14563" spans="1:7" x14ac:dyDescent="0.2">
      <c r="A14563" s="6" t="s">
        <v>213</v>
      </c>
      <c r="B14563" s="6" t="s">
        <v>188</v>
      </c>
      <c r="C14563" s="6" t="s">
        <v>166</v>
      </c>
      <c r="D14563">
        <v>1046.1151890000001</v>
      </c>
      <c r="E14563" s="6" t="s">
        <v>66</v>
      </c>
      <c r="F14563" s="6" t="s">
        <v>65</v>
      </c>
      <c r="G14563">
        <v>20260723</v>
      </c>
    </row>
    <row r="14564" spans="1:7" x14ac:dyDescent="0.2">
      <c r="A14564" s="6" t="s">
        <v>213</v>
      </c>
      <c r="B14564" s="6" t="s">
        <v>188</v>
      </c>
      <c r="C14564" s="6" t="s">
        <v>166</v>
      </c>
      <c r="D14564">
        <v>3124.4023980000002</v>
      </c>
      <c r="E14564" s="6" t="s">
        <v>68</v>
      </c>
      <c r="F14564" s="6" t="s">
        <v>67</v>
      </c>
      <c r="G14564">
        <v>20260723</v>
      </c>
    </row>
    <row r="14565" spans="1:7" x14ac:dyDescent="0.2">
      <c r="A14565" s="6" t="s">
        <v>213</v>
      </c>
      <c r="B14565" s="6" t="s">
        <v>188</v>
      </c>
      <c r="C14565" s="6" t="s">
        <v>166</v>
      </c>
      <c r="D14565">
        <v>1813.740059</v>
      </c>
      <c r="E14565" s="6" t="s">
        <v>70</v>
      </c>
      <c r="F14565" s="6" t="s">
        <v>69</v>
      </c>
      <c r="G14565">
        <v>20260723</v>
      </c>
    </row>
    <row r="14566" spans="1:7" x14ac:dyDescent="0.2">
      <c r="A14566" s="6" t="s">
        <v>213</v>
      </c>
      <c r="B14566" s="6" t="s">
        <v>188</v>
      </c>
      <c r="C14566" s="6" t="s">
        <v>166</v>
      </c>
      <c r="D14566">
        <v>1646.5987279999999</v>
      </c>
      <c r="E14566" s="6" t="s">
        <v>72</v>
      </c>
      <c r="F14566" s="6" t="s">
        <v>71</v>
      </c>
      <c r="G14566">
        <v>20260723</v>
      </c>
    </row>
    <row r="14567" spans="1:7" x14ac:dyDescent="0.2">
      <c r="A14567" s="6" t="s">
        <v>213</v>
      </c>
      <c r="B14567" s="6" t="s">
        <v>188</v>
      </c>
      <c r="C14567" s="6" t="s">
        <v>166</v>
      </c>
      <c r="D14567">
        <v>167.14133100000001</v>
      </c>
      <c r="E14567" s="6" t="s">
        <v>74</v>
      </c>
      <c r="F14567" s="6" t="s">
        <v>73</v>
      </c>
      <c r="G14567">
        <v>20260723</v>
      </c>
    </row>
    <row r="14568" spans="1:7" x14ac:dyDescent="0.2">
      <c r="A14568" s="6" t="s">
        <v>213</v>
      </c>
      <c r="B14568" s="6" t="s">
        <v>188</v>
      </c>
      <c r="C14568" s="6" t="s">
        <v>166</v>
      </c>
      <c r="D14568">
        <v>270.805002</v>
      </c>
      <c r="E14568" s="6" t="s">
        <v>76</v>
      </c>
      <c r="F14568" s="6" t="s">
        <v>75</v>
      </c>
      <c r="G14568">
        <v>20260723</v>
      </c>
    </row>
    <row r="14569" spans="1:7" x14ac:dyDescent="0.2">
      <c r="A14569" s="6" t="s">
        <v>213</v>
      </c>
      <c r="B14569" s="6" t="s">
        <v>188</v>
      </c>
      <c r="C14569" s="6" t="s">
        <v>166</v>
      </c>
      <c r="D14569">
        <v>39.343212000000001</v>
      </c>
      <c r="E14569" s="6" t="s">
        <v>78</v>
      </c>
      <c r="F14569" s="6" t="s">
        <v>77</v>
      </c>
      <c r="G14569">
        <v>20260723</v>
      </c>
    </row>
    <row r="14570" spans="1:7" x14ac:dyDescent="0.2">
      <c r="A14570" s="6" t="s">
        <v>213</v>
      </c>
      <c r="B14570" s="6" t="s">
        <v>188</v>
      </c>
      <c r="C14570" s="6" t="s">
        <v>166</v>
      </c>
      <c r="D14570">
        <v>231.46179000000001</v>
      </c>
      <c r="E14570" s="6" t="s">
        <v>80</v>
      </c>
      <c r="F14570" s="6" t="s">
        <v>79</v>
      </c>
      <c r="G14570">
        <v>20260723</v>
      </c>
    </row>
    <row r="14571" spans="1:7" x14ac:dyDescent="0.2">
      <c r="A14571" s="6" t="s">
        <v>213</v>
      </c>
      <c r="B14571" s="6" t="s">
        <v>188</v>
      </c>
      <c r="C14571" s="6" t="s">
        <v>166</v>
      </c>
      <c r="D14571">
        <v>1039.8573369999999</v>
      </c>
      <c r="E14571" s="6" t="s">
        <v>82</v>
      </c>
      <c r="F14571" s="6" t="s">
        <v>81</v>
      </c>
      <c r="G14571">
        <v>20260723</v>
      </c>
    </row>
    <row r="14572" spans="1:7" x14ac:dyDescent="0.2">
      <c r="A14572" s="6" t="s">
        <v>213</v>
      </c>
      <c r="B14572" s="6" t="s">
        <v>188</v>
      </c>
      <c r="C14572" s="6" t="s">
        <v>166</v>
      </c>
      <c r="D14572">
        <v>45.976460000000003</v>
      </c>
      <c r="E14572" s="6" t="s">
        <v>84</v>
      </c>
      <c r="F14572" s="6" t="s">
        <v>83</v>
      </c>
      <c r="G14572">
        <v>20260723</v>
      </c>
    </row>
    <row r="14573" spans="1:7" x14ac:dyDescent="0.2">
      <c r="A14573" s="6" t="s">
        <v>213</v>
      </c>
      <c r="B14573" s="6" t="s">
        <v>188</v>
      </c>
      <c r="C14573" s="6" t="s">
        <v>166</v>
      </c>
      <c r="D14573">
        <v>447.89383900000001</v>
      </c>
      <c r="E14573" s="6" t="s">
        <v>86</v>
      </c>
      <c r="F14573" s="6" t="s">
        <v>85</v>
      </c>
      <c r="G14573">
        <v>20260723</v>
      </c>
    </row>
    <row r="14574" spans="1:7" x14ac:dyDescent="0.2">
      <c r="A14574" s="6" t="s">
        <v>213</v>
      </c>
      <c r="B14574" s="6" t="s">
        <v>188</v>
      </c>
      <c r="C14574" s="6" t="s">
        <v>166</v>
      </c>
      <c r="D14574">
        <v>293.35461400000003</v>
      </c>
      <c r="E14574" s="6" t="s">
        <v>88</v>
      </c>
      <c r="F14574" s="6" t="s">
        <v>87</v>
      </c>
      <c r="G14574">
        <v>20260723</v>
      </c>
    </row>
    <row r="14575" spans="1:7" x14ac:dyDescent="0.2">
      <c r="A14575" s="6" t="s">
        <v>213</v>
      </c>
      <c r="B14575" s="6" t="s">
        <v>188</v>
      </c>
      <c r="C14575" s="6" t="s">
        <v>166</v>
      </c>
      <c r="D14575">
        <v>289.868382</v>
      </c>
      <c r="E14575" s="6" t="s">
        <v>90</v>
      </c>
      <c r="F14575" s="6" t="s">
        <v>89</v>
      </c>
      <c r="G14575">
        <v>20260723</v>
      </c>
    </row>
    <row r="14576" spans="1:7" x14ac:dyDescent="0.2">
      <c r="A14576" s="6" t="s">
        <v>213</v>
      </c>
      <c r="B14576" s="6" t="s">
        <v>188</v>
      </c>
      <c r="C14576" s="6" t="s">
        <v>166</v>
      </c>
      <c r="D14576">
        <v>0</v>
      </c>
      <c r="E14576" s="6" t="s">
        <v>92</v>
      </c>
      <c r="F14576" s="6" t="s">
        <v>91</v>
      </c>
      <c r="G14576">
        <v>20260723</v>
      </c>
    </row>
    <row r="14577" spans="1:7" x14ac:dyDescent="0.2">
      <c r="A14577" s="6" t="s">
        <v>213</v>
      </c>
      <c r="B14577" s="6" t="s">
        <v>188</v>
      </c>
      <c r="C14577" s="6" t="s">
        <v>166</v>
      </c>
      <c r="D14577">
        <v>0</v>
      </c>
      <c r="E14577" s="6" t="s">
        <v>94</v>
      </c>
      <c r="F14577" s="6" t="s">
        <v>93</v>
      </c>
      <c r="G14577">
        <v>20260723</v>
      </c>
    </row>
    <row r="14578" spans="1:7" x14ac:dyDescent="0.2">
      <c r="A14578" s="6" t="s">
        <v>213</v>
      </c>
      <c r="B14578" s="6" t="s">
        <v>188</v>
      </c>
      <c r="C14578" s="6" t="s">
        <v>166</v>
      </c>
      <c r="D14578">
        <v>928.76076999999998</v>
      </c>
      <c r="E14578" s="6" t="s">
        <v>96</v>
      </c>
      <c r="F14578" s="6" t="s">
        <v>95</v>
      </c>
      <c r="G14578">
        <v>20260723</v>
      </c>
    </row>
    <row r="14579" spans="1:7" x14ac:dyDescent="0.2">
      <c r="A14579" s="6" t="s">
        <v>213</v>
      </c>
      <c r="B14579" s="6" t="s">
        <v>188</v>
      </c>
      <c r="C14579" s="6" t="s">
        <v>166</v>
      </c>
      <c r="D14579">
        <v>34.633406000000001</v>
      </c>
      <c r="E14579" s="6" t="s">
        <v>98</v>
      </c>
      <c r="F14579" s="6" t="s">
        <v>97</v>
      </c>
      <c r="G14579">
        <v>20260723</v>
      </c>
    </row>
    <row r="14580" spans="1:7" x14ac:dyDescent="0.2">
      <c r="A14580" s="6" t="s">
        <v>213</v>
      </c>
      <c r="B14580" s="6" t="s">
        <v>188</v>
      </c>
      <c r="C14580" s="6" t="s">
        <v>166</v>
      </c>
      <c r="D14580">
        <v>28544.607618000002</v>
      </c>
      <c r="E14580" s="6" t="s">
        <v>100</v>
      </c>
      <c r="F14580" s="6" t="s">
        <v>99</v>
      </c>
      <c r="G14580">
        <v>20260723</v>
      </c>
    </row>
    <row r="14581" spans="1:7" x14ac:dyDescent="0.2">
      <c r="A14581" s="6" t="s">
        <v>213</v>
      </c>
      <c r="B14581" s="6" t="s">
        <v>188</v>
      </c>
      <c r="C14581" s="6" t="s">
        <v>166</v>
      </c>
      <c r="E14581" s="6" t="s">
        <v>102</v>
      </c>
      <c r="F14581" s="6" t="s">
        <v>101</v>
      </c>
      <c r="G14581">
        <v>20260723</v>
      </c>
    </row>
    <row r="14582" spans="1:7" x14ac:dyDescent="0.2">
      <c r="A14582" s="6" t="s">
        <v>213</v>
      </c>
      <c r="B14582" s="6" t="s">
        <v>188</v>
      </c>
      <c r="C14582" s="6" t="s">
        <v>166</v>
      </c>
      <c r="D14582">
        <v>3053.2793160000001</v>
      </c>
      <c r="E14582" s="6" t="s">
        <v>167</v>
      </c>
      <c r="F14582" s="6" t="s">
        <v>103</v>
      </c>
      <c r="G14582">
        <v>20260723</v>
      </c>
    </row>
    <row r="14583" spans="1:7" x14ac:dyDescent="0.2">
      <c r="A14583" s="6" t="s">
        <v>213</v>
      </c>
      <c r="B14583" s="6" t="s">
        <v>188</v>
      </c>
      <c r="C14583" s="6" t="s">
        <v>166</v>
      </c>
      <c r="D14583">
        <v>2771.3237760000002</v>
      </c>
      <c r="E14583" s="6" t="s">
        <v>168</v>
      </c>
      <c r="F14583" s="6" t="s">
        <v>104</v>
      </c>
      <c r="G14583">
        <v>20260723</v>
      </c>
    </row>
    <row r="14584" spans="1:7" x14ac:dyDescent="0.2">
      <c r="A14584" s="6" t="s">
        <v>213</v>
      </c>
      <c r="B14584" s="6" t="s">
        <v>188</v>
      </c>
      <c r="C14584" s="6" t="s">
        <v>166</v>
      </c>
      <c r="D14584">
        <v>0</v>
      </c>
      <c r="E14584" s="6" t="s">
        <v>106</v>
      </c>
      <c r="F14584" s="6" t="s">
        <v>105</v>
      </c>
      <c r="G14584">
        <v>20260723</v>
      </c>
    </row>
    <row r="14585" spans="1:7" x14ac:dyDescent="0.2">
      <c r="A14585" s="6" t="s">
        <v>213</v>
      </c>
      <c r="B14585" s="6" t="s">
        <v>188</v>
      </c>
      <c r="C14585" s="6" t="s">
        <v>166</v>
      </c>
      <c r="D14585">
        <v>2647.9534939999999</v>
      </c>
      <c r="E14585" s="6" t="s">
        <v>108</v>
      </c>
      <c r="F14585" s="6" t="s">
        <v>107</v>
      </c>
      <c r="G14585">
        <v>20260723</v>
      </c>
    </row>
    <row r="14586" spans="1:7" x14ac:dyDescent="0.2">
      <c r="A14586" s="6" t="s">
        <v>213</v>
      </c>
      <c r="B14586" s="6" t="s">
        <v>188</v>
      </c>
      <c r="C14586" s="6" t="s">
        <v>166</v>
      </c>
      <c r="D14586">
        <v>123.370282</v>
      </c>
      <c r="E14586" s="6" t="s">
        <v>110</v>
      </c>
      <c r="F14586" s="6" t="s">
        <v>109</v>
      </c>
      <c r="G14586">
        <v>20260723</v>
      </c>
    </row>
    <row r="14587" spans="1:7" x14ac:dyDescent="0.2">
      <c r="A14587" s="6" t="s">
        <v>213</v>
      </c>
      <c r="B14587" s="6" t="s">
        <v>188</v>
      </c>
      <c r="C14587" s="6" t="s">
        <v>166</v>
      </c>
      <c r="D14587">
        <v>281.95553999999998</v>
      </c>
      <c r="E14587" s="6" t="s">
        <v>112</v>
      </c>
      <c r="F14587" s="6" t="s">
        <v>111</v>
      </c>
      <c r="G14587">
        <v>20260723</v>
      </c>
    </row>
    <row r="14588" spans="1:7" x14ac:dyDescent="0.2">
      <c r="A14588" s="6" t="s">
        <v>213</v>
      </c>
      <c r="B14588" s="6" t="s">
        <v>188</v>
      </c>
      <c r="C14588" s="6" t="s">
        <v>166</v>
      </c>
      <c r="D14588">
        <v>15.197709</v>
      </c>
      <c r="E14588" s="6" t="s">
        <v>106</v>
      </c>
      <c r="F14588" s="6" t="s">
        <v>113</v>
      </c>
      <c r="G14588">
        <v>20260723</v>
      </c>
    </row>
    <row r="14589" spans="1:7" x14ac:dyDescent="0.2">
      <c r="A14589" s="6" t="s">
        <v>213</v>
      </c>
      <c r="B14589" s="6" t="s">
        <v>188</v>
      </c>
      <c r="C14589" s="6" t="s">
        <v>166</v>
      </c>
      <c r="D14589">
        <v>253.49497</v>
      </c>
      <c r="E14589" s="6" t="s">
        <v>108</v>
      </c>
      <c r="F14589" s="6" t="s">
        <v>114</v>
      </c>
      <c r="G14589">
        <v>20260723</v>
      </c>
    </row>
    <row r="14590" spans="1:7" x14ac:dyDescent="0.2">
      <c r="A14590" s="6" t="s">
        <v>213</v>
      </c>
      <c r="B14590" s="6" t="s">
        <v>188</v>
      </c>
      <c r="C14590" s="6" t="s">
        <v>166</v>
      </c>
      <c r="D14590">
        <v>13.262862</v>
      </c>
      <c r="E14590" s="6" t="s">
        <v>110</v>
      </c>
      <c r="F14590" s="6" t="s">
        <v>115</v>
      </c>
      <c r="G14590">
        <v>20260723</v>
      </c>
    </row>
    <row r="14591" spans="1:7" x14ac:dyDescent="0.2">
      <c r="A14591" s="6" t="s">
        <v>213</v>
      </c>
      <c r="B14591" s="6" t="s">
        <v>188</v>
      </c>
      <c r="C14591" s="6" t="s">
        <v>166</v>
      </c>
      <c r="D14591">
        <v>1146.0879540000001</v>
      </c>
      <c r="E14591" s="6" t="s">
        <v>117</v>
      </c>
      <c r="F14591" s="6" t="s">
        <v>116</v>
      </c>
      <c r="G14591">
        <v>20260723</v>
      </c>
    </row>
    <row r="14592" spans="1:7" x14ac:dyDescent="0.2">
      <c r="A14592" s="6" t="s">
        <v>213</v>
      </c>
      <c r="B14592" s="6" t="s">
        <v>188</v>
      </c>
      <c r="C14592" s="6" t="s">
        <v>166</v>
      </c>
      <c r="D14592">
        <v>-39.096975</v>
      </c>
      <c r="E14592" s="6" t="s">
        <v>119</v>
      </c>
      <c r="F14592" s="6" t="s">
        <v>118</v>
      </c>
      <c r="G14592">
        <v>20260723</v>
      </c>
    </row>
    <row r="14593" spans="1:7" x14ac:dyDescent="0.2">
      <c r="A14593" s="6" t="s">
        <v>213</v>
      </c>
      <c r="B14593" s="6" t="s">
        <v>188</v>
      </c>
      <c r="C14593" s="6" t="s">
        <v>166</v>
      </c>
      <c r="D14593">
        <v>0</v>
      </c>
      <c r="E14593" s="6" t="s">
        <v>106</v>
      </c>
      <c r="F14593" s="6" t="s">
        <v>120</v>
      </c>
      <c r="G14593">
        <v>20260723</v>
      </c>
    </row>
    <row r="14594" spans="1:7" x14ac:dyDescent="0.2">
      <c r="A14594" s="6" t="s">
        <v>213</v>
      </c>
      <c r="B14594" s="6" t="s">
        <v>188</v>
      </c>
      <c r="C14594" s="6" t="s">
        <v>166</v>
      </c>
      <c r="D14594">
        <v>-84.178313000000003</v>
      </c>
      <c r="E14594" s="6" t="s">
        <v>108</v>
      </c>
      <c r="F14594" s="6" t="s">
        <v>121</v>
      </c>
      <c r="G14594">
        <v>20260723</v>
      </c>
    </row>
    <row r="14595" spans="1:7" x14ac:dyDescent="0.2">
      <c r="A14595" s="6" t="s">
        <v>213</v>
      </c>
      <c r="B14595" s="6" t="s">
        <v>188</v>
      </c>
      <c r="C14595" s="6" t="s">
        <v>166</v>
      </c>
      <c r="D14595">
        <v>45.081338000000002</v>
      </c>
      <c r="E14595" s="6" t="s">
        <v>110</v>
      </c>
      <c r="F14595" s="6" t="s">
        <v>122</v>
      </c>
      <c r="G14595">
        <v>20260723</v>
      </c>
    </row>
    <row r="14596" spans="1:7" x14ac:dyDescent="0.2">
      <c r="A14596" s="6" t="s">
        <v>213</v>
      </c>
      <c r="B14596" s="6" t="s">
        <v>188</v>
      </c>
      <c r="C14596" s="6" t="s">
        <v>166</v>
      </c>
      <c r="D14596">
        <v>1185.184929</v>
      </c>
      <c r="E14596" s="6" t="s">
        <v>169</v>
      </c>
      <c r="F14596" s="6" t="s">
        <v>123</v>
      </c>
      <c r="G14596">
        <v>20260723</v>
      </c>
    </row>
    <row r="14597" spans="1:7" x14ac:dyDescent="0.2">
      <c r="A14597" s="6" t="s">
        <v>213</v>
      </c>
      <c r="B14597" s="6" t="s">
        <v>188</v>
      </c>
      <c r="C14597" s="6" t="s">
        <v>166</v>
      </c>
      <c r="D14597">
        <v>0</v>
      </c>
      <c r="E14597" s="6" t="s">
        <v>106</v>
      </c>
      <c r="F14597" s="6" t="s">
        <v>124</v>
      </c>
      <c r="G14597">
        <v>20260723</v>
      </c>
    </row>
    <row r="14598" spans="1:7" x14ac:dyDescent="0.2">
      <c r="A14598" s="6" t="s">
        <v>213</v>
      </c>
      <c r="B14598" s="6" t="s">
        <v>188</v>
      </c>
      <c r="C14598" s="6" t="s">
        <v>166</v>
      </c>
      <c r="D14598">
        <v>1125.9369819999999</v>
      </c>
      <c r="E14598" s="6" t="s">
        <v>108</v>
      </c>
      <c r="F14598" s="6" t="s">
        <v>125</v>
      </c>
      <c r="G14598">
        <v>20260723</v>
      </c>
    </row>
    <row r="14599" spans="1:7" x14ac:dyDescent="0.2">
      <c r="A14599" s="6" t="s">
        <v>213</v>
      </c>
      <c r="B14599" s="6" t="s">
        <v>188</v>
      </c>
      <c r="C14599" s="6" t="s">
        <v>166</v>
      </c>
      <c r="D14599">
        <v>59.247947000000003</v>
      </c>
      <c r="E14599" s="6" t="s">
        <v>110</v>
      </c>
      <c r="F14599" s="6" t="s">
        <v>126</v>
      </c>
      <c r="G14599">
        <v>20260723</v>
      </c>
    </row>
    <row r="14600" spans="1:7" x14ac:dyDescent="0.2">
      <c r="A14600" s="6" t="s">
        <v>213</v>
      </c>
      <c r="B14600" s="6" t="s">
        <v>188</v>
      </c>
      <c r="C14600" s="6" t="s">
        <v>166</v>
      </c>
      <c r="D14600">
        <v>19196.340049999999</v>
      </c>
      <c r="E14600" s="6" t="s">
        <v>170</v>
      </c>
      <c r="F14600" s="6" t="s">
        <v>127</v>
      </c>
      <c r="G14600">
        <v>20260723</v>
      </c>
    </row>
    <row r="14601" spans="1:7" x14ac:dyDescent="0.2">
      <c r="A14601" s="6" t="s">
        <v>213</v>
      </c>
      <c r="B14601" s="6" t="s">
        <v>188</v>
      </c>
      <c r="C14601" s="6" t="s">
        <v>166</v>
      </c>
      <c r="D14601">
        <v>12.846372000000001</v>
      </c>
      <c r="E14601" s="6" t="s">
        <v>106</v>
      </c>
      <c r="F14601" s="6" t="s">
        <v>128</v>
      </c>
      <c r="G14601">
        <v>20260723</v>
      </c>
    </row>
    <row r="14602" spans="1:7" x14ac:dyDescent="0.2">
      <c r="A14602" s="6" t="s">
        <v>213</v>
      </c>
      <c r="B14602" s="6" t="s">
        <v>188</v>
      </c>
      <c r="C14602" s="6" t="s">
        <v>166</v>
      </c>
      <c r="D14602">
        <v>19017.850805999999</v>
      </c>
      <c r="E14602" s="6" t="s">
        <v>108</v>
      </c>
      <c r="F14602" s="6" t="s">
        <v>129</v>
      </c>
      <c r="G14602">
        <v>20260723</v>
      </c>
    </row>
    <row r="14603" spans="1:7" x14ac:dyDescent="0.2">
      <c r="A14603" s="6" t="s">
        <v>213</v>
      </c>
      <c r="B14603" s="6" t="s">
        <v>188</v>
      </c>
      <c r="C14603" s="6" t="s">
        <v>166</v>
      </c>
      <c r="D14603">
        <v>165.64287300000001</v>
      </c>
      <c r="E14603" s="6" t="s">
        <v>110</v>
      </c>
      <c r="F14603" s="6" t="s">
        <v>130</v>
      </c>
      <c r="G14603">
        <v>20260723</v>
      </c>
    </row>
    <row r="14604" spans="1:7" x14ac:dyDescent="0.2">
      <c r="A14604" s="6" t="s">
        <v>213</v>
      </c>
      <c r="B14604" s="6" t="s">
        <v>188</v>
      </c>
      <c r="C14604" s="6" t="s">
        <v>166</v>
      </c>
      <c r="E14604" s="6" t="s">
        <v>132</v>
      </c>
      <c r="F14604" s="6" t="s">
        <v>131</v>
      </c>
      <c r="G14604">
        <v>20260723</v>
      </c>
    </row>
    <row r="14605" spans="1:7" x14ac:dyDescent="0.2">
      <c r="A14605" s="6" t="s">
        <v>213</v>
      </c>
      <c r="B14605" s="6" t="s">
        <v>188</v>
      </c>
      <c r="C14605" s="6" t="s">
        <v>166</v>
      </c>
      <c r="D14605">
        <v>3.7403620000000002</v>
      </c>
      <c r="E14605" s="6" t="s">
        <v>134</v>
      </c>
      <c r="F14605" s="6" t="s">
        <v>133</v>
      </c>
      <c r="G14605">
        <v>20260723</v>
      </c>
    </row>
    <row r="14606" spans="1:7" x14ac:dyDescent="0.2">
      <c r="A14606" s="6" t="s">
        <v>213</v>
      </c>
      <c r="B14606" s="6" t="s">
        <v>188</v>
      </c>
      <c r="C14606" s="6" t="s">
        <v>166</v>
      </c>
      <c r="D14606">
        <v>54.094239000000002</v>
      </c>
      <c r="E14606" s="6" t="s">
        <v>136</v>
      </c>
      <c r="F14606" s="6" t="s">
        <v>135</v>
      </c>
      <c r="G14606">
        <v>20260723</v>
      </c>
    </row>
    <row r="14607" spans="1:7" x14ac:dyDescent="0.2">
      <c r="A14607" s="6" t="s">
        <v>213</v>
      </c>
      <c r="B14607" s="6" t="s">
        <v>188</v>
      </c>
      <c r="C14607" s="6" t="s">
        <v>166</v>
      </c>
      <c r="D14607">
        <v>28.165628999999999</v>
      </c>
      <c r="E14607" s="6" t="s">
        <v>138</v>
      </c>
      <c r="F14607" s="6" t="s">
        <v>137</v>
      </c>
      <c r="G14607">
        <v>20260723</v>
      </c>
    </row>
    <row r="14608" spans="1:7" x14ac:dyDescent="0.2">
      <c r="A14608" s="6" t="s">
        <v>213</v>
      </c>
      <c r="B14608" s="6" t="s">
        <v>188</v>
      </c>
      <c r="C14608" s="6" t="s">
        <v>166</v>
      </c>
      <c r="D14608">
        <v>188.55290299999999</v>
      </c>
      <c r="E14608" s="6" t="s">
        <v>140</v>
      </c>
      <c r="F14608" s="6" t="s">
        <v>139</v>
      </c>
      <c r="G14608">
        <v>20260723</v>
      </c>
    </row>
    <row r="14609" spans="1:7" x14ac:dyDescent="0.2">
      <c r="A14609" s="6" t="s">
        <v>213</v>
      </c>
      <c r="B14609" s="6" t="s">
        <v>188</v>
      </c>
      <c r="C14609" s="6" t="s">
        <v>166</v>
      </c>
      <c r="D14609">
        <v>138.19988900000001</v>
      </c>
      <c r="E14609" s="6" t="s">
        <v>142</v>
      </c>
      <c r="F14609" s="6" t="s">
        <v>141</v>
      </c>
      <c r="G14609">
        <v>20260723</v>
      </c>
    </row>
    <row r="14610" spans="1:7" x14ac:dyDescent="0.2">
      <c r="A14610" s="6" t="s">
        <v>213</v>
      </c>
      <c r="B14610" s="6" t="s">
        <v>188</v>
      </c>
      <c r="C14610" s="6" t="s">
        <v>166</v>
      </c>
      <c r="D14610">
        <v>0.81842000000000004</v>
      </c>
      <c r="E14610" s="6" t="s">
        <v>52</v>
      </c>
      <c r="F14610" s="6" t="s">
        <v>143</v>
      </c>
      <c r="G14610">
        <v>20260723</v>
      </c>
    </row>
    <row r="14611" spans="1:7" x14ac:dyDescent="0.2">
      <c r="A14611" s="6" t="s">
        <v>213</v>
      </c>
      <c r="B14611" s="6" t="s">
        <v>188</v>
      </c>
      <c r="C14611" s="6" t="s">
        <v>166</v>
      </c>
      <c r="D14611">
        <v>45.810347999999998</v>
      </c>
      <c r="E14611" s="6" t="s">
        <v>145</v>
      </c>
      <c r="F14611" s="6" t="s">
        <v>144</v>
      </c>
      <c r="G14611">
        <v>20260723</v>
      </c>
    </row>
    <row r="14612" spans="1:7" x14ac:dyDescent="0.2">
      <c r="A14612" s="6" t="s">
        <v>213</v>
      </c>
      <c r="B14612" s="6" t="s">
        <v>188</v>
      </c>
      <c r="C14612" s="6" t="s">
        <v>166</v>
      </c>
      <c r="D14612">
        <v>170.27008000000001</v>
      </c>
      <c r="E14612" s="6" t="s">
        <v>147</v>
      </c>
      <c r="F14612" s="6" t="s">
        <v>146</v>
      </c>
      <c r="G14612">
        <v>20260723</v>
      </c>
    </row>
    <row r="14613" spans="1:7" x14ac:dyDescent="0.2">
      <c r="A14613" s="6" t="s">
        <v>213</v>
      </c>
      <c r="B14613" s="6" t="s">
        <v>188</v>
      </c>
      <c r="C14613" s="6" t="s">
        <v>166</v>
      </c>
      <c r="D14613">
        <v>388.05650900000001</v>
      </c>
      <c r="E14613" s="6" t="s">
        <v>149</v>
      </c>
      <c r="F14613" s="6" t="s">
        <v>148</v>
      </c>
      <c r="G14613">
        <v>20260723</v>
      </c>
    </row>
    <row r="14614" spans="1:7" x14ac:dyDescent="0.2">
      <c r="A14614" s="6" t="s">
        <v>213</v>
      </c>
      <c r="B14614" s="6" t="s">
        <v>188</v>
      </c>
      <c r="C14614" s="6" t="s">
        <v>166</v>
      </c>
      <c r="D14614">
        <v>164.98187200000001</v>
      </c>
      <c r="E14614" s="6" t="s">
        <v>151</v>
      </c>
      <c r="F14614" s="6" t="s">
        <v>150</v>
      </c>
      <c r="G14614">
        <v>20260723</v>
      </c>
    </row>
    <row r="14615" spans="1:7" x14ac:dyDescent="0.2">
      <c r="A14615" s="6" t="s">
        <v>213</v>
      </c>
      <c r="B14615" s="6" t="s">
        <v>188</v>
      </c>
      <c r="C14615" s="6" t="s">
        <v>166</v>
      </c>
      <c r="D14615">
        <v>132.88088400000001</v>
      </c>
      <c r="E14615" s="6" t="s">
        <v>153</v>
      </c>
      <c r="F14615" s="6" t="s">
        <v>152</v>
      </c>
      <c r="G14615">
        <v>20260723</v>
      </c>
    </row>
    <row r="14616" spans="1:7" x14ac:dyDescent="0.2">
      <c r="A14616" s="6" t="s">
        <v>213</v>
      </c>
      <c r="B14616" s="6" t="s">
        <v>188</v>
      </c>
      <c r="C14616" s="6" t="s">
        <v>166</v>
      </c>
      <c r="D14616">
        <v>25.310853000000002</v>
      </c>
      <c r="E14616" s="6" t="s">
        <v>155</v>
      </c>
      <c r="F14616" s="6" t="s">
        <v>154</v>
      </c>
      <c r="G14616">
        <v>20260723</v>
      </c>
    </row>
    <row r="14617" spans="1:7" x14ac:dyDescent="0.2">
      <c r="A14617" s="6" t="s">
        <v>213</v>
      </c>
      <c r="B14617" s="6" t="s">
        <v>188</v>
      </c>
      <c r="C14617" s="6" t="s">
        <v>166</v>
      </c>
      <c r="D14617">
        <v>5</v>
      </c>
      <c r="E14617" s="6" t="s">
        <v>157</v>
      </c>
      <c r="F14617" s="6" t="s">
        <v>156</v>
      </c>
      <c r="G14617">
        <v>20260723</v>
      </c>
    </row>
    <row r="14618" spans="1:7" x14ac:dyDescent="0.2">
      <c r="A14618" s="6" t="s">
        <v>213</v>
      </c>
      <c r="B14618" s="6" t="s">
        <v>188</v>
      </c>
      <c r="C14618" s="6" t="s">
        <v>166</v>
      </c>
      <c r="D14618">
        <v>20.310853000000002</v>
      </c>
      <c r="E14618" s="6" t="s">
        <v>159</v>
      </c>
      <c r="F14618" s="6" t="s">
        <v>158</v>
      </c>
      <c r="G14618">
        <v>20260723</v>
      </c>
    </row>
    <row r="14619" spans="1:7" x14ac:dyDescent="0.2">
      <c r="A14619" s="6" t="s">
        <v>213</v>
      </c>
      <c r="B14619" s="6" t="s">
        <v>188</v>
      </c>
      <c r="C14619" s="6" t="s">
        <v>166</v>
      </c>
      <c r="D14619">
        <v>290.87231600000001</v>
      </c>
      <c r="E14619" s="6" t="s">
        <v>161</v>
      </c>
      <c r="F14619" s="6" t="s">
        <v>160</v>
      </c>
      <c r="G14619">
        <v>20260723</v>
      </c>
    </row>
    <row r="14620" spans="1:7" x14ac:dyDescent="0.2">
      <c r="A14620" s="6" t="s">
        <v>213</v>
      </c>
      <c r="B14620" s="6" t="s">
        <v>188</v>
      </c>
      <c r="C14620" s="6" t="s">
        <v>166</v>
      </c>
      <c r="D14620">
        <v>25027.461625</v>
      </c>
      <c r="E14620" s="6" t="s">
        <v>163</v>
      </c>
      <c r="F14620" s="6" t="s">
        <v>162</v>
      </c>
      <c r="G14620">
        <v>20260723</v>
      </c>
    </row>
    <row r="14621" spans="1:7" x14ac:dyDescent="0.2">
      <c r="A14621" s="6" t="s">
        <v>213</v>
      </c>
      <c r="B14621" s="6" t="s">
        <v>188</v>
      </c>
      <c r="C14621" s="6" t="s">
        <v>166</v>
      </c>
      <c r="D14621">
        <v>3517.1459970000001</v>
      </c>
      <c r="E14621" s="6" t="s">
        <v>165</v>
      </c>
      <c r="F14621" s="6" t="s">
        <v>164</v>
      </c>
      <c r="G14621">
        <v>20260723</v>
      </c>
    </row>
    <row r="14622" spans="1:7" x14ac:dyDescent="0.2">
      <c r="A14622" s="6" t="s">
        <v>213</v>
      </c>
      <c r="B14622" s="6" t="s">
        <v>189</v>
      </c>
      <c r="C14622" s="6" t="s">
        <v>166</v>
      </c>
      <c r="E14622" s="6" t="s">
        <v>12</v>
      </c>
      <c r="F14622" s="6" t="s">
        <v>11</v>
      </c>
      <c r="G14622">
        <v>20260723</v>
      </c>
    </row>
    <row r="14623" spans="1:7" x14ac:dyDescent="0.2">
      <c r="A14623" s="6" t="s">
        <v>213</v>
      </c>
      <c r="B14623" s="6" t="s">
        <v>189</v>
      </c>
      <c r="C14623" s="6" t="s">
        <v>166</v>
      </c>
      <c r="E14623" s="6" t="s">
        <v>16</v>
      </c>
      <c r="F14623" s="6" t="s">
        <v>15</v>
      </c>
      <c r="G14623">
        <v>20260723</v>
      </c>
    </row>
    <row r="14624" spans="1:7" x14ac:dyDescent="0.2">
      <c r="A14624" s="6" t="s">
        <v>213</v>
      </c>
      <c r="B14624" s="6" t="s">
        <v>189</v>
      </c>
      <c r="C14624" s="6" t="s">
        <v>166</v>
      </c>
      <c r="E14624" s="6" t="s">
        <v>18</v>
      </c>
      <c r="F14624" s="6" t="s">
        <v>17</v>
      </c>
      <c r="G14624">
        <v>20260723</v>
      </c>
    </row>
    <row r="14625" spans="1:7" x14ac:dyDescent="0.2">
      <c r="A14625" s="6" t="s">
        <v>213</v>
      </c>
      <c r="B14625" s="6" t="s">
        <v>189</v>
      </c>
      <c r="C14625" s="6" t="s">
        <v>166</v>
      </c>
      <c r="D14625">
        <v>1.1062000000000001E-2</v>
      </c>
      <c r="E14625" s="6" t="s">
        <v>20</v>
      </c>
      <c r="F14625" s="6" t="s">
        <v>19</v>
      </c>
      <c r="G14625">
        <v>20260723</v>
      </c>
    </row>
    <row r="14626" spans="1:7" x14ac:dyDescent="0.2">
      <c r="A14626" s="6" t="s">
        <v>213</v>
      </c>
      <c r="B14626" s="6" t="s">
        <v>189</v>
      </c>
      <c r="C14626" s="6" t="s">
        <v>166</v>
      </c>
      <c r="D14626">
        <v>12.286785</v>
      </c>
      <c r="E14626" s="6" t="s">
        <v>22</v>
      </c>
      <c r="F14626" s="6" t="s">
        <v>21</v>
      </c>
      <c r="G14626">
        <v>20260723</v>
      </c>
    </row>
    <row r="14627" spans="1:7" x14ac:dyDescent="0.2">
      <c r="A14627" s="6" t="s">
        <v>213</v>
      </c>
      <c r="B14627" s="6" t="s">
        <v>189</v>
      </c>
      <c r="C14627" s="6" t="s">
        <v>166</v>
      </c>
      <c r="D14627">
        <v>0</v>
      </c>
      <c r="E14627" s="6" t="s">
        <v>24</v>
      </c>
      <c r="F14627" s="6" t="s">
        <v>23</v>
      </c>
      <c r="G14627">
        <v>20260723</v>
      </c>
    </row>
    <row r="14628" spans="1:7" x14ac:dyDescent="0.2">
      <c r="A14628" s="6" t="s">
        <v>213</v>
      </c>
      <c r="B14628" s="6" t="s">
        <v>189</v>
      </c>
      <c r="C14628" s="6" t="s">
        <v>166</v>
      </c>
      <c r="D14628">
        <v>50.105307000000003</v>
      </c>
      <c r="E14628" s="6" t="s">
        <v>26</v>
      </c>
      <c r="F14628" s="6" t="s">
        <v>25</v>
      </c>
      <c r="G14628">
        <v>20260723</v>
      </c>
    </row>
    <row r="14629" spans="1:7" x14ac:dyDescent="0.2">
      <c r="A14629" s="6" t="s">
        <v>213</v>
      </c>
      <c r="B14629" s="6" t="s">
        <v>189</v>
      </c>
      <c r="C14629" s="6" t="s">
        <v>166</v>
      </c>
      <c r="D14629">
        <v>3732.1595130000001</v>
      </c>
      <c r="E14629" s="6" t="s">
        <v>28</v>
      </c>
      <c r="F14629" s="6" t="s">
        <v>27</v>
      </c>
      <c r="G14629">
        <v>20260723</v>
      </c>
    </row>
    <row r="14630" spans="1:7" x14ac:dyDescent="0.2">
      <c r="A14630" s="6" t="s">
        <v>213</v>
      </c>
      <c r="B14630" s="6" t="s">
        <v>189</v>
      </c>
      <c r="C14630" s="6" t="s">
        <v>166</v>
      </c>
      <c r="D14630">
        <v>28.752687000000002</v>
      </c>
      <c r="E14630" s="6" t="s">
        <v>30</v>
      </c>
      <c r="F14630" s="6" t="s">
        <v>29</v>
      </c>
      <c r="G14630">
        <v>20260723</v>
      </c>
    </row>
    <row r="14631" spans="1:7" x14ac:dyDescent="0.2">
      <c r="A14631" s="6" t="s">
        <v>213</v>
      </c>
      <c r="B14631" s="6" t="s">
        <v>189</v>
      </c>
      <c r="C14631" s="6" t="s">
        <v>166</v>
      </c>
      <c r="D14631">
        <v>233.647392</v>
      </c>
      <c r="E14631" s="6" t="s">
        <v>32</v>
      </c>
      <c r="F14631" s="6" t="s">
        <v>31</v>
      </c>
      <c r="G14631">
        <v>20260723</v>
      </c>
    </row>
    <row r="14632" spans="1:7" x14ac:dyDescent="0.2">
      <c r="A14632" s="6" t="s">
        <v>213</v>
      </c>
      <c r="B14632" s="6" t="s">
        <v>189</v>
      </c>
      <c r="C14632" s="6" t="s">
        <v>166</v>
      </c>
      <c r="D14632">
        <v>21.124786</v>
      </c>
      <c r="E14632" s="6" t="s">
        <v>34</v>
      </c>
      <c r="F14632" s="6" t="s">
        <v>33</v>
      </c>
      <c r="G14632">
        <v>20260723</v>
      </c>
    </row>
    <row r="14633" spans="1:7" x14ac:dyDescent="0.2">
      <c r="A14633" s="6" t="s">
        <v>213</v>
      </c>
      <c r="B14633" s="6" t="s">
        <v>189</v>
      </c>
      <c r="C14633" s="6" t="s">
        <v>166</v>
      </c>
      <c r="D14633">
        <v>19.565007000000001</v>
      </c>
      <c r="E14633" s="6" t="s">
        <v>36</v>
      </c>
      <c r="F14633" s="6" t="s">
        <v>35</v>
      </c>
      <c r="G14633">
        <v>20260723</v>
      </c>
    </row>
    <row r="14634" spans="1:7" x14ac:dyDescent="0.2">
      <c r="A14634" s="6" t="s">
        <v>213</v>
      </c>
      <c r="B14634" s="6" t="s">
        <v>189</v>
      </c>
      <c r="C14634" s="6" t="s">
        <v>166</v>
      </c>
      <c r="D14634">
        <v>1.559779</v>
      </c>
      <c r="E14634" s="6" t="s">
        <v>38</v>
      </c>
      <c r="F14634" s="6" t="s">
        <v>37</v>
      </c>
      <c r="G14634">
        <v>20260723</v>
      </c>
    </row>
    <row r="14635" spans="1:7" x14ac:dyDescent="0.2">
      <c r="A14635" s="6" t="s">
        <v>213</v>
      </c>
      <c r="B14635" s="6" t="s">
        <v>189</v>
      </c>
      <c r="C14635" s="6" t="s">
        <v>166</v>
      </c>
      <c r="D14635">
        <v>2838.4074719999999</v>
      </c>
      <c r="E14635" s="6" t="s">
        <v>40</v>
      </c>
      <c r="F14635" s="6" t="s">
        <v>39</v>
      </c>
      <c r="G14635">
        <v>20260723</v>
      </c>
    </row>
    <row r="14636" spans="1:7" x14ac:dyDescent="0.2">
      <c r="A14636" s="6" t="s">
        <v>213</v>
      </c>
      <c r="B14636" s="6" t="s">
        <v>189</v>
      </c>
      <c r="C14636" s="6" t="s">
        <v>166</v>
      </c>
      <c r="D14636">
        <v>958.018733</v>
      </c>
      <c r="E14636" s="6" t="s">
        <v>42</v>
      </c>
      <c r="F14636" s="6" t="s">
        <v>41</v>
      </c>
      <c r="G14636">
        <v>20260723</v>
      </c>
    </row>
    <row r="14637" spans="1:7" x14ac:dyDescent="0.2">
      <c r="A14637" s="6" t="s">
        <v>213</v>
      </c>
      <c r="B14637" s="6" t="s">
        <v>189</v>
      </c>
      <c r="C14637" s="6" t="s">
        <v>166</v>
      </c>
      <c r="D14637">
        <v>1792.7450349999999</v>
      </c>
      <c r="E14637" s="6" t="s">
        <v>44</v>
      </c>
      <c r="F14637" s="6" t="s">
        <v>43</v>
      </c>
      <c r="G14637">
        <v>20260723</v>
      </c>
    </row>
    <row r="14638" spans="1:7" x14ac:dyDescent="0.2">
      <c r="A14638" s="6" t="s">
        <v>213</v>
      </c>
      <c r="B14638" s="6" t="s">
        <v>189</v>
      </c>
      <c r="C14638" s="6" t="s">
        <v>166</v>
      </c>
      <c r="D14638">
        <v>30.997672999999999</v>
      </c>
      <c r="E14638" s="6" t="s">
        <v>46</v>
      </c>
      <c r="F14638" s="6" t="s">
        <v>45</v>
      </c>
      <c r="G14638">
        <v>20260723</v>
      </c>
    </row>
    <row r="14639" spans="1:7" x14ac:dyDescent="0.2">
      <c r="A14639" s="6" t="s">
        <v>213</v>
      </c>
      <c r="B14639" s="6" t="s">
        <v>189</v>
      </c>
      <c r="C14639" s="6" t="s">
        <v>166</v>
      </c>
      <c r="D14639">
        <v>56.646031000000001</v>
      </c>
      <c r="E14639" s="6" t="s">
        <v>48</v>
      </c>
      <c r="F14639" s="6" t="s">
        <v>47</v>
      </c>
      <c r="G14639">
        <v>20260723</v>
      </c>
    </row>
    <row r="14640" spans="1:7" x14ac:dyDescent="0.2">
      <c r="A14640" s="6" t="s">
        <v>213</v>
      </c>
      <c r="B14640" s="6" t="s">
        <v>189</v>
      </c>
      <c r="C14640" s="6" t="s">
        <v>166</v>
      </c>
      <c r="D14640">
        <v>380.308244</v>
      </c>
      <c r="E14640" s="6" t="s">
        <v>50</v>
      </c>
      <c r="F14640" s="6" t="s">
        <v>49</v>
      </c>
      <c r="G14640">
        <v>20260723</v>
      </c>
    </row>
    <row r="14641" spans="1:7" x14ac:dyDescent="0.2">
      <c r="A14641" s="6" t="s">
        <v>213</v>
      </c>
      <c r="B14641" s="6" t="s">
        <v>189</v>
      </c>
      <c r="C14641" s="6" t="s">
        <v>166</v>
      </c>
      <c r="D14641">
        <v>57.087893999999999</v>
      </c>
      <c r="E14641" s="6" t="s">
        <v>52</v>
      </c>
      <c r="F14641" s="6" t="s">
        <v>51</v>
      </c>
      <c r="G14641">
        <v>20260723</v>
      </c>
    </row>
    <row r="14642" spans="1:7" x14ac:dyDescent="0.2">
      <c r="A14642" s="6" t="s">
        <v>213</v>
      </c>
      <c r="B14642" s="6" t="s">
        <v>189</v>
      </c>
      <c r="C14642" s="6" t="s">
        <v>166</v>
      </c>
      <c r="D14642">
        <v>142.15101100000001</v>
      </c>
      <c r="E14642" s="6" t="s">
        <v>54</v>
      </c>
      <c r="F14642" s="6" t="s">
        <v>53</v>
      </c>
      <c r="G14642">
        <v>20260723</v>
      </c>
    </row>
    <row r="14643" spans="1:7" x14ac:dyDescent="0.2">
      <c r="A14643" s="6" t="s">
        <v>213</v>
      </c>
      <c r="B14643" s="6" t="s">
        <v>189</v>
      </c>
      <c r="C14643" s="6" t="s">
        <v>166</v>
      </c>
      <c r="D14643">
        <v>30.680026999999999</v>
      </c>
      <c r="E14643" s="6" t="s">
        <v>56</v>
      </c>
      <c r="F14643" s="6" t="s">
        <v>55</v>
      </c>
      <c r="G14643">
        <v>20260723</v>
      </c>
    </row>
    <row r="14644" spans="1:7" x14ac:dyDescent="0.2">
      <c r="A14644" s="6" t="s">
        <v>213</v>
      </c>
      <c r="B14644" s="6" t="s">
        <v>189</v>
      </c>
      <c r="C14644" s="6" t="s">
        <v>166</v>
      </c>
      <c r="D14644">
        <v>20389.763494999999</v>
      </c>
      <c r="E14644" s="6" t="s">
        <v>58</v>
      </c>
      <c r="F14644" s="6" t="s">
        <v>57</v>
      </c>
      <c r="G14644">
        <v>20260723</v>
      </c>
    </row>
    <row r="14645" spans="1:7" x14ac:dyDescent="0.2">
      <c r="A14645" s="6" t="s">
        <v>213</v>
      </c>
      <c r="B14645" s="6" t="s">
        <v>189</v>
      </c>
      <c r="C14645" s="6" t="s">
        <v>166</v>
      </c>
      <c r="D14645">
        <v>1116.6009839999999</v>
      </c>
      <c r="E14645" s="6" t="s">
        <v>60</v>
      </c>
      <c r="F14645" s="6" t="s">
        <v>59</v>
      </c>
      <c r="G14645">
        <v>20260723</v>
      </c>
    </row>
    <row r="14646" spans="1:7" x14ac:dyDescent="0.2">
      <c r="A14646" s="6" t="s">
        <v>213</v>
      </c>
      <c r="B14646" s="6" t="s">
        <v>189</v>
      </c>
      <c r="C14646" s="6" t="s">
        <v>166</v>
      </c>
      <c r="D14646">
        <v>38.639125999999997</v>
      </c>
      <c r="E14646" s="6" t="s">
        <v>62</v>
      </c>
      <c r="F14646" s="6" t="s">
        <v>61</v>
      </c>
      <c r="G14646">
        <v>20260723</v>
      </c>
    </row>
    <row r="14647" spans="1:7" x14ac:dyDescent="0.2">
      <c r="A14647" s="6" t="s">
        <v>213</v>
      </c>
      <c r="B14647" s="6" t="s">
        <v>189</v>
      </c>
      <c r="C14647" s="6" t="s">
        <v>166</v>
      </c>
      <c r="D14647">
        <v>0.38991900000000002</v>
      </c>
      <c r="E14647" s="6" t="s">
        <v>64</v>
      </c>
      <c r="F14647" s="6" t="s">
        <v>63</v>
      </c>
      <c r="G14647">
        <v>20260723</v>
      </c>
    </row>
    <row r="14648" spans="1:7" x14ac:dyDescent="0.2">
      <c r="A14648" s="6" t="s">
        <v>213</v>
      </c>
      <c r="B14648" s="6" t="s">
        <v>189</v>
      </c>
      <c r="C14648" s="6" t="s">
        <v>166</v>
      </c>
      <c r="D14648">
        <v>1077.5719389999999</v>
      </c>
      <c r="E14648" s="6" t="s">
        <v>66</v>
      </c>
      <c r="F14648" s="6" t="s">
        <v>65</v>
      </c>
      <c r="G14648">
        <v>20260723</v>
      </c>
    </row>
    <row r="14649" spans="1:7" x14ac:dyDescent="0.2">
      <c r="A14649" s="6" t="s">
        <v>213</v>
      </c>
      <c r="B14649" s="6" t="s">
        <v>189</v>
      </c>
      <c r="C14649" s="6" t="s">
        <v>166</v>
      </c>
      <c r="D14649">
        <v>3507.8683759999999</v>
      </c>
      <c r="E14649" s="6" t="s">
        <v>68</v>
      </c>
      <c r="F14649" s="6" t="s">
        <v>67</v>
      </c>
      <c r="G14649">
        <v>20260723</v>
      </c>
    </row>
    <row r="14650" spans="1:7" x14ac:dyDescent="0.2">
      <c r="A14650" s="6" t="s">
        <v>213</v>
      </c>
      <c r="B14650" s="6" t="s">
        <v>189</v>
      </c>
      <c r="C14650" s="6" t="s">
        <v>166</v>
      </c>
      <c r="D14650">
        <v>1979.014784</v>
      </c>
      <c r="E14650" s="6" t="s">
        <v>70</v>
      </c>
      <c r="F14650" s="6" t="s">
        <v>69</v>
      </c>
      <c r="G14650">
        <v>20260723</v>
      </c>
    </row>
    <row r="14651" spans="1:7" x14ac:dyDescent="0.2">
      <c r="A14651" s="6" t="s">
        <v>213</v>
      </c>
      <c r="B14651" s="6" t="s">
        <v>189</v>
      </c>
      <c r="C14651" s="6" t="s">
        <v>166</v>
      </c>
      <c r="D14651">
        <v>1670.8915629999999</v>
      </c>
      <c r="E14651" s="6" t="s">
        <v>72</v>
      </c>
      <c r="F14651" s="6" t="s">
        <v>71</v>
      </c>
      <c r="G14651">
        <v>20260723</v>
      </c>
    </row>
    <row r="14652" spans="1:7" x14ac:dyDescent="0.2">
      <c r="A14652" s="6" t="s">
        <v>213</v>
      </c>
      <c r="B14652" s="6" t="s">
        <v>189</v>
      </c>
      <c r="C14652" s="6" t="s">
        <v>166</v>
      </c>
      <c r="D14652">
        <v>308.123222</v>
      </c>
      <c r="E14652" s="6" t="s">
        <v>74</v>
      </c>
      <c r="F14652" s="6" t="s">
        <v>73</v>
      </c>
      <c r="G14652">
        <v>20260723</v>
      </c>
    </row>
    <row r="14653" spans="1:7" x14ac:dyDescent="0.2">
      <c r="A14653" s="6" t="s">
        <v>213</v>
      </c>
      <c r="B14653" s="6" t="s">
        <v>189</v>
      </c>
      <c r="C14653" s="6" t="s">
        <v>166</v>
      </c>
      <c r="D14653">
        <v>466.51301999999998</v>
      </c>
      <c r="E14653" s="6" t="s">
        <v>76</v>
      </c>
      <c r="F14653" s="6" t="s">
        <v>75</v>
      </c>
      <c r="G14653">
        <v>20260723</v>
      </c>
    </row>
    <row r="14654" spans="1:7" x14ac:dyDescent="0.2">
      <c r="A14654" s="6" t="s">
        <v>213</v>
      </c>
      <c r="B14654" s="6" t="s">
        <v>189</v>
      </c>
      <c r="C14654" s="6" t="s">
        <v>166</v>
      </c>
      <c r="D14654">
        <v>48.151245000000003</v>
      </c>
      <c r="E14654" s="6" t="s">
        <v>78</v>
      </c>
      <c r="F14654" s="6" t="s">
        <v>77</v>
      </c>
      <c r="G14654">
        <v>20260723</v>
      </c>
    </row>
    <row r="14655" spans="1:7" x14ac:dyDescent="0.2">
      <c r="A14655" s="6" t="s">
        <v>213</v>
      </c>
      <c r="B14655" s="6" t="s">
        <v>189</v>
      </c>
      <c r="C14655" s="6" t="s">
        <v>166</v>
      </c>
      <c r="D14655">
        <v>418.36177500000002</v>
      </c>
      <c r="E14655" s="6" t="s">
        <v>80</v>
      </c>
      <c r="F14655" s="6" t="s">
        <v>79</v>
      </c>
      <c r="G14655">
        <v>20260723</v>
      </c>
    </row>
    <row r="14656" spans="1:7" x14ac:dyDescent="0.2">
      <c r="A14656" s="6" t="s">
        <v>213</v>
      </c>
      <c r="B14656" s="6" t="s">
        <v>189</v>
      </c>
      <c r="C14656" s="6" t="s">
        <v>166</v>
      </c>
      <c r="D14656">
        <v>1062.340571</v>
      </c>
      <c r="E14656" s="6" t="s">
        <v>82</v>
      </c>
      <c r="F14656" s="6" t="s">
        <v>81</v>
      </c>
      <c r="G14656">
        <v>20260723</v>
      </c>
    </row>
    <row r="14657" spans="1:7" x14ac:dyDescent="0.2">
      <c r="A14657" s="6" t="s">
        <v>213</v>
      </c>
      <c r="B14657" s="6" t="s">
        <v>189</v>
      </c>
      <c r="C14657" s="6" t="s">
        <v>166</v>
      </c>
      <c r="D14657">
        <v>52.362349999999999</v>
      </c>
      <c r="E14657" s="6" t="s">
        <v>84</v>
      </c>
      <c r="F14657" s="6" t="s">
        <v>83</v>
      </c>
      <c r="G14657">
        <v>20260723</v>
      </c>
    </row>
    <row r="14658" spans="1:7" x14ac:dyDescent="0.2">
      <c r="A14658" s="6" t="s">
        <v>213</v>
      </c>
      <c r="B14658" s="6" t="s">
        <v>189</v>
      </c>
      <c r="C14658" s="6" t="s">
        <v>166</v>
      </c>
      <c r="D14658">
        <v>963.84718599999997</v>
      </c>
      <c r="E14658" s="6" t="s">
        <v>86</v>
      </c>
      <c r="F14658" s="6" t="s">
        <v>85</v>
      </c>
      <c r="G14658">
        <v>20260723</v>
      </c>
    </row>
    <row r="14659" spans="1:7" x14ac:dyDescent="0.2">
      <c r="A14659" s="6" t="s">
        <v>213</v>
      </c>
      <c r="B14659" s="6" t="s">
        <v>189</v>
      </c>
      <c r="C14659" s="6" t="s">
        <v>166</v>
      </c>
      <c r="D14659">
        <v>232.61742000000001</v>
      </c>
      <c r="E14659" s="6" t="s">
        <v>88</v>
      </c>
      <c r="F14659" s="6" t="s">
        <v>87</v>
      </c>
      <c r="G14659">
        <v>20260723</v>
      </c>
    </row>
    <row r="14660" spans="1:7" x14ac:dyDescent="0.2">
      <c r="A14660" s="6" t="s">
        <v>213</v>
      </c>
      <c r="B14660" s="6" t="s">
        <v>189</v>
      </c>
      <c r="C14660" s="6" t="s">
        <v>166</v>
      </c>
      <c r="D14660">
        <v>812.63020300000005</v>
      </c>
      <c r="E14660" s="6" t="s">
        <v>90</v>
      </c>
      <c r="F14660" s="6" t="s">
        <v>89</v>
      </c>
      <c r="G14660">
        <v>20260723</v>
      </c>
    </row>
    <row r="14661" spans="1:7" x14ac:dyDescent="0.2">
      <c r="A14661" s="6" t="s">
        <v>213</v>
      </c>
      <c r="B14661" s="6" t="s">
        <v>189</v>
      </c>
      <c r="C14661" s="6" t="s">
        <v>166</v>
      </c>
      <c r="D14661">
        <v>0</v>
      </c>
      <c r="E14661" s="6" t="s">
        <v>92</v>
      </c>
      <c r="F14661" s="6" t="s">
        <v>91</v>
      </c>
      <c r="G14661">
        <v>20260723</v>
      </c>
    </row>
    <row r="14662" spans="1:7" x14ac:dyDescent="0.2">
      <c r="A14662" s="6" t="s">
        <v>213</v>
      </c>
      <c r="B14662" s="6" t="s">
        <v>189</v>
      </c>
      <c r="C14662" s="6" t="s">
        <v>166</v>
      </c>
      <c r="D14662">
        <v>0</v>
      </c>
      <c r="E14662" s="6" t="s">
        <v>94</v>
      </c>
      <c r="F14662" s="6" t="s">
        <v>93</v>
      </c>
      <c r="G14662">
        <v>20260723</v>
      </c>
    </row>
    <row r="14663" spans="1:7" x14ac:dyDescent="0.2">
      <c r="A14663" s="6" t="s">
        <v>213</v>
      </c>
      <c r="B14663" s="6" t="s">
        <v>189</v>
      </c>
      <c r="C14663" s="6" t="s">
        <v>166</v>
      </c>
      <c r="D14663">
        <v>1113.663597</v>
      </c>
      <c r="E14663" s="6" t="s">
        <v>96</v>
      </c>
      <c r="F14663" s="6" t="s">
        <v>95</v>
      </c>
      <c r="G14663">
        <v>20260723</v>
      </c>
    </row>
    <row r="14664" spans="1:7" x14ac:dyDescent="0.2">
      <c r="A14664" s="6" t="s">
        <v>213</v>
      </c>
      <c r="B14664" s="6" t="s">
        <v>189</v>
      </c>
      <c r="C14664" s="6" t="s">
        <v>166</v>
      </c>
      <c r="D14664">
        <v>30.923159999999999</v>
      </c>
      <c r="E14664" s="6" t="s">
        <v>98</v>
      </c>
      <c r="F14664" s="6" t="s">
        <v>97</v>
      </c>
      <c r="G14664">
        <v>20260723</v>
      </c>
    </row>
    <row r="14665" spans="1:7" x14ac:dyDescent="0.2">
      <c r="A14665" s="6" t="s">
        <v>213</v>
      </c>
      <c r="B14665" s="6" t="s">
        <v>189</v>
      </c>
      <c r="C14665" s="6" t="s">
        <v>166</v>
      </c>
      <c r="D14665">
        <v>32014.839438999999</v>
      </c>
      <c r="E14665" s="6" t="s">
        <v>100</v>
      </c>
      <c r="F14665" s="6" t="s">
        <v>99</v>
      </c>
      <c r="G14665">
        <v>20260723</v>
      </c>
    </row>
    <row r="14666" spans="1:7" x14ac:dyDescent="0.2">
      <c r="A14666" s="6" t="s">
        <v>213</v>
      </c>
      <c r="B14666" s="6" t="s">
        <v>189</v>
      </c>
      <c r="C14666" s="6" t="s">
        <v>166</v>
      </c>
      <c r="E14666" s="6" t="s">
        <v>102</v>
      </c>
      <c r="F14666" s="6" t="s">
        <v>101</v>
      </c>
      <c r="G14666">
        <v>20260723</v>
      </c>
    </row>
    <row r="14667" spans="1:7" x14ac:dyDescent="0.2">
      <c r="A14667" s="6" t="s">
        <v>213</v>
      </c>
      <c r="B14667" s="6" t="s">
        <v>189</v>
      </c>
      <c r="C14667" s="6" t="s">
        <v>166</v>
      </c>
      <c r="D14667">
        <v>3249.9495390000002</v>
      </c>
      <c r="E14667" s="6" t="s">
        <v>167</v>
      </c>
      <c r="F14667" s="6" t="s">
        <v>103</v>
      </c>
      <c r="G14667">
        <v>20260723</v>
      </c>
    </row>
    <row r="14668" spans="1:7" x14ac:dyDescent="0.2">
      <c r="A14668" s="6" t="s">
        <v>213</v>
      </c>
      <c r="B14668" s="6" t="s">
        <v>189</v>
      </c>
      <c r="C14668" s="6" t="s">
        <v>166</v>
      </c>
      <c r="D14668">
        <v>2781.107994</v>
      </c>
      <c r="E14668" s="6" t="s">
        <v>168</v>
      </c>
      <c r="F14668" s="6" t="s">
        <v>104</v>
      </c>
      <c r="G14668">
        <v>20260723</v>
      </c>
    </row>
    <row r="14669" spans="1:7" x14ac:dyDescent="0.2">
      <c r="A14669" s="6" t="s">
        <v>213</v>
      </c>
      <c r="B14669" s="6" t="s">
        <v>189</v>
      </c>
      <c r="C14669" s="6" t="s">
        <v>166</v>
      </c>
      <c r="D14669">
        <v>0</v>
      </c>
      <c r="E14669" s="6" t="s">
        <v>106</v>
      </c>
      <c r="F14669" s="6" t="s">
        <v>105</v>
      </c>
      <c r="G14669">
        <v>20260723</v>
      </c>
    </row>
    <row r="14670" spans="1:7" x14ac:dyDescent="0.2">
      <c r="A14670" s="6" t="s">
        <v>213</v>
      </c>
      <c r="B14670" s="6" t="s">
        <v>189</v>
      </c>
      <c r="C14670" s="6" t="s">
        <v>166</v>
      </c>
      <c r="D14670">
        <v>2665.8667949999999</v>
      </c>
      <c r="E14670" s="6" t="s">
        <v>108</v>
      </c>
      <c r="F14670" s="6" t="s">
        <v>107</v>
      </c>
      <c r="G14670">
        <v>20260723</v>
      </c>
    </row>
    <row r="14671" spans="1:7" x14ac:dyDescent="0.2">
      <c r="A14671" s="6" t="s">
        <v>213</v>
      </c>
      <c r="B14671" s="6" t="s">
        <v>189</v>
      </c>
      <c r="C14671" s="6" t="s">
        <v>166</v>
      </c>
      <c r="D14671">
        <v>115.24119899999999</v>
      </c>
      <c r="E14671" s="6" t="s">
        <v>110</v>
      </c>
      <c r="F14671" s="6" t="s">
        <v>109</v>
      </c>
      <c r="G14671">
        <v>20260723</v>
      </c>
    </row>
    <row r="14672" spans="1:7" x14ac:dyDescent="0.2">
      <c r="A14672" s="6" t="s">
        <v>213</v>
      </c>
      <c r="B14672" s="6" t="s">
        <v>189</v>
      </c>
      <c r="C14672" s="6" t="s">
        <v>166</v>
      </c>
      <c r="D14672">
        <v>468.84154599999999</v>
      </c>
      <c r="E14672" s="6" t="s">
        <v>112</v>
      </c>
      <c r="F14672" s="6" t="s">
        <v>111</v>
      </c>
      <c r="G14672">
        <v>20260723</v>
      </c>
    </row>
    <row r="14673" spans="1:7" x14ac:dyDescent="0.2">
      <c r="A14673" s="6" t="s">
        <v>213</v>
      </c>
      <c r="B14673" s="6" t="s">
        <v>189</v>
      </c>
      <c r="C14673" s="6" t="s">
        <v>166</v>
      </c>
      <c r="D14673">
        <v>12.210831000000001</v>
      </c>
      <c r="E14673" s="6" t="s">
        <v>106</v>
      </c>
      <c r="F14673" s="6" t="s">
        <v>113</v>
      </c>
      <c r="G14673">
        <v>20260723</v>
      </c>
    </row>
    <row r="14674" spans="1:7" x14ac:dyDescent="0.2">
      <c r="A14674" s="6" t="s">
        <v>213</v>
      </c>
      <c r="B14674" s="6" t="s">
        <v>189</v>
      </c>
      <c r="C14674" s="6" t="s">
        <v>166</v>
      </c>
      <c r="D14674">
        <v>440.15559400000001</v>
      </c>
      <c r="E14674" s="6" t="s">
        <v>108</v>
      </c>
      <c r="F14674" s="6" t="s">
        <v>114</v>
      </c>
      <c r="G14674">
        <v>20260723</v>
      </c>
    </row>
    <row r="14675" spans="1:7" x14ac:dyDescent="0.2">
      <c r="A14675" s="6" t="s">
        <v>213</v>
      </c>
      <c r="B14675" s="6" t="s">
        <v>189</v>
      </c>
      <c r="C14675" s="6" t="s">
        <v>166</v>
      </c>
      <c r="D14675">
        <v>16.47512</v>
      </c>
      <c r="E14675" s="6" t="s">
        <v>110</v>
      </c>
      <c r="F14675" s="6" t="s">
        <v>115</v>
      </c>
      <c r="G14675">
        <v>20260723</v>
      </c>
    </row>
    <row r="14676" spans="1:7" x14ac:dyDescent="0.2">
      <c r="A14676" s="6" t="s">
        <v>213</v>
      </c>
      <c r="B14676" s="6" t="s">
        <v>189</v>
      </c>
      <c r="C14676" s="6" t="s">
        <v>166</v>
      </c>
      <c r="D14676">
        <v>1575.4777529999999</v>
      </c>
      <c r="E14676" s="6" t="s">
        <v>117</v>
      </c>
      <c r="F14676" s="6" t="s">
        <v>116</v>
      </c>
      <c r="G14676">
        <v>20260723</v>
      </c>
    </row>
    <row r="14677" spans="1:7" x14ac:dyDescent="0.2">
      <c r="A14677" s="6" t="s">
        <v>213</v>
      </c>
      <c r="B14677" s="6" t="s">
        <v>189</v>
      </c>
      <c r="C14677" s="6" t="s">
        <v>166</v>
      </c>
      <c r="D14677">
        <v>-18.088004999999999</v>
      </c>
      <c r="E14677" s="6" t="s">
        <v>119</v>
      </c>
      <c r="F14677" s="6" t="s">
        <v>118</v>
      </c>
      <c r="G14677">
        <v>20260723</v>
      </c>
    </row>
    <row r="14678" spans="1:7" x14ac:dyDescent="0.2">
      <c r="A14678" s="6" t="s">
        <v>213</v>
      </c>
      <c r="B14678" s="6" t="s">
        <v>189</v>
      </c>
      <c r="C14678" s="6" t="s">
        <v>166</v>
      </c>
      <c r="D14678">
        <v>0</v>
      </c>
      <c r="E14678" s="6" t="s">
        <v>106</v>
      </c>
      <c r="F14678" s="6" t="s">
        <v>120</v>
      </c>
      <c r="G14678">
        <v>20260723</v>
      </c>
    </row>
    <row r="14679" spans="1:7" x14ac:dyDescent="0.2">
      <c r="A14679" s="6" t="s">
        <v>213</v>
      </c>
      <c r="B14679" s="6" t="s">
        <v>189</v>
      </c>
      <c r="C14679" s="6" t="s">
        <v>166</v>
      </c>
      <c r="D14679">
        <v>-67.483442999999994</v>
      </c>
      <c r="E14679" s="6" t="s">
        <v>108</v>
      </c>
      <c r="F14679" s="6" t="s">
        <v>121</v>
      </c>
      <c r="G14679">
        <v>20260723</v>
      </c>
    </row>
    <row r="14680" spans="1:7" x14ac:dyDescent="0.2">
      <c r="A14680" s="6" t="s">
        <v>213</v>
      </c>
      <c r="B14680" s="6" t="s">
        <v>189</v>
      </c>
      <c r="C14680" s="6" t="s">
        <v>166</v>
      </c>
      <c r="D14680">
        <v>49.395437999999999</v>
      </c>
      <c r="E14680" s="6" t="s">
        <v>110</v>
      </c>
      <c r="F14680" s="6" t="s">
        <v>122</v>
      </c>
      <c r="G14680">
        <v>20260723</v>
      </c>
    </row>
    <row r="14681" spans="1:7" x14ac:dyDescent="0.2">
      <c r="A14681" s="6" t="s">
        <v>213</v>
      </c>
      <c r="B14681" s="6" t="s">
        <v>189</v>
      </c>
      <c r="C14681" s="6" t="s">
        <v>166</v>
      </c>
      <c r="D14681">
        <v>1593.565758</v>
      </c>
      <c r="E14681" s="6" t="s">
        <v>169</v>
      </c>
      <c r="F14681" s="6" t="s">
        <v>123</v>
      </c>
      <c r="G14681">
        <v>20260723</v>
      </c>
    </row>
    <row r="14682" spans="1:7" x14ac:dyDescent="0.2">
      <c r="A14682" s="6" t="s">
        <v>213</v>
      </c>
      <c r="B14682" s="6" t="s">
        <v>189</v>
      </c>
      <c r="C14682" s="6" t="s">
        <v>166</v>
      </c>
      <c r="D14682">
        <v>6.940798</v>
      </c>
      <c r="E14682" s="6" t="s">
        <v>106</v>
      </c>
      <c r="F14682" s="6" t="s">
        <v>124</v>
      </c>
      <c r="G14682">
        <v>20260723</v>
      </c>
    </row>
    <row r="14683" spans="1:7" x14ac:dyDescent="0.2">
      <c r="A14683" s="6" t="s">
        <v>213</v>
      </c>
      <c r="B14683" s="6" t="s">
        <v>189</v>
      </c>
      <c r="C14683" s="6" t="s">
        <v>166</v>
      </c>
      <c r="D14683">
        <v>1518.284498</v>
      </c>
      <c r="E14683" s="6" t="s">
        <v>108</v>
      </c>
      <c r="F14683" s="6" t="s">
        <v>125</v>
      </c>
      <c r="G14683">
        <v>20260723</v>
      </c>
    </row>
    <row r="14684" spans="1:7" x14ac:dyDescent="0.2">
      <c r="A14684" s="6" t="s">
        <v>213</v>
      </c>
      <c r="B14684" s="6" t="s">
        <v>189</v>
      </c>
      <c r="C14684" s="6" t="s">
        <v>166</v>
      </c>
      <c r="D14684">
        <v>68.340461000000005</v>
      </c>
      <c r="E14684" s="6" t="s">
        <v>110</v>
      </c>
      <c r="F14684" s="6" t="s">
        <v>126</v>
      </c>
      <c r="G14684">
        <v>20260723</v>
      </c>
    </row>
    <row r="14685" spans="1:7" x14ac:dyDescent="0.2">
      <c r="A14685" s="6" t="s">
        <v>213</v>
      </c>
      <c r="B14685" s="6" t="s">
        <v>189</v>
      </c>
      <c r="C14685" s="6" t="s">
        <v>166</v>
      </c>
      <c r="D14685">
        <v>21451.437701999999</v>
      </c>
      <c r="E14685" s="6" t="s">
        <v>170</v>
      </c>
      <c r="F14685" s="6" t="s">
        <v>127</v>
      </c>
      <c r="G14685">
        <v>20260723</v>
      </c>
    </row>
    <row r="14686" spans="1:7" x14ac:dyDescent="0.2">
      <c r="A14686" s="6" t="s">
        <v>213</v>
      </c>
      <c r="B14686" s="6" t="s">
        <v>189</v>
      </c>
      <c r="C14686" s="6" t="s">
        <v>166</v>
      </c>
      <c r="D14686">
        <v>13.766887000000001</v>
      </c>
      <c r="E14686" s="6" t="s">
        <v>106</v>
      </c>
      <c r="F14686" s="6" t="s">
        <v>128</v>
      </c>
      <c r="G14686">
        <v>20260723</v>
      </c>
    </row>
    <row r="14687" spans="1:7" x14ac:dyDescent="0.2">
      <c r="A14687" s="6" t="s">
        <v>213</v>
      </c>
      <c r="B14687" s="6" t="s">
        <v>189</v>
      </c>
      <c r="C14687" s="6" t="s">
        <v>166</v>
      </c>
      <c r="D14687">
        <v>21251.262519</v>
      </c>
      <c r="E14687" s="6" t="s">
        <v>108</v>
      </c>
      <c r="F14687" s="6" t="s">
        <v>129</v>
      </c>
      <c r="G14687">
        <v>20260723</v>
      </c>
    </row>
    <row r="14688" spans="1:7" x14ac:dyDescent="0.2">
      <c r="A14688" s="6" t="s">
        <v>213</v>
      </c>
      <c r="B14688" s="6" t="s">
        <v>189</v>
      </c>
      <c r="C14688" s="6" t="s">
        <v>166</v>
      </c>
      <c r="D14688">
        <v>186.408297</v>
      </c>
      <c r="E14688" s="6" t="s">
        <v>110</v>
      </c>
      <c r="F14688" s="6" t="s">
        <v>130</v>
      </c>
      <c r="G14688">
        <v>20260723</v>
      </c>
    </row>
    <row r="14689" spans="1:7" x14ac:dyDescent="0.2">
      <c r="A14689" s="6" t="s">
        <v>213</v>
      </c>
      <c r="B14689" s="6" t="s">
        <v>189</v>
      </c>
      <c r="C14689" s="6" t="s">
        <v>166</v>
      </c>
      <c r="E14689" s="6" t="s">
        <v>132</v>
      </c>
      <c r="F14689" s="6" t="s">
        <v>131</v>
      </c>
      <c r="G14689">
        <v>20260723</v>
      </c>
    </row>
    <row r="14690" spans="1:7" x14ac:dyDescent="0.2">
      <c r="A14690" s="6" t="s">
        <v>213</v>
      </c>
      <c r="B14690" s="6" t="s">
        <v>189</v>
      </c>
      <c r="C14690" s="6" t="s">
        <v>166</v>
      </c>
      <c r="D14690">
        <v>2.4788380000000001</v>
      </c>
      <c r="E14690" s="6" t="s">
        <v>134</v>
      </c>
      <c r="F14690" s="6" t="s">
        <v>133</v>
      </c>
      <c r="G14690">
        <v>20260723</v>
      </c>
    </row>
    <row r="14691" spans="1:7" x14ac:dyDescent="0.2">
      <c r="A14691" s="6" t="s">
        <v>213</v>
      </c>
      <c r="B14691" s="6" t="s">
        <v>189</v>
      </c>
      <c r="C14691" s="6" t="s">
        <v>166</v>
      </c>
      <c r="D14691">
        <v>64.695352999999997</v>
      </c>
      <c r="E14691" s="6" t="s">
        <v>136</v>
      </c>
      <c r="F14691" s="6" t="s">
        <v>135</v>
      </c>
      <c r="G14691">
        <v>20260723</v>
      </c>
    </row>
    <row r="14692" spans="1:7" x14ac:dyDescent="0.2">
      <c r="A14692" s="6" t="s">
        <v>213</v>
      </c>
      <c r="B14692" s="6" t="s">
        <v>189</v>
      </c>
      <c r="C14692" s="6" t="s">
        <v>166</v>
      </c>
      <c r="D14692">
        <v>35.722369</v>
      </c>
      <c r="E14692" s="6" t="s">
        <v>138</v>
      </c>
      <c r="F14692" s="6" t="s">
        <v>137</v>
      </c>
      <c r="G14692">
        <v>20260723</v>
      </c>
    </row>
    <row r="14693" spans="1:7" x14ac:dyDescent="0.2">
      <c r="A14693" s="6" t="s">
        <v>213</v>
      </c>
      <c r="B14693" s="6" t="s">
        <v>189</v>
      </c>
      <c r="C14693" s="6" t="s">
        <v>166</v>
      </c>
      <c r="D14693">
        <v>230.28253000000001</v>
      </c>
      <c r="E14693" s="6" t="s">
        <v>140</v>
      </c>
      <c r="F14693" s="6" t="s">
        <v>139</v>
      </c>
      <c r="G14693">
        <v>20260723</v>
      </c>
    </row>
    <row r="14694" spans="1:7" x14ac:dyDescent="0.2">
      <c r="A14694" s="6" t="s">
        <v>213</v>
      </c>
      <c r="B14694" s="6" t="s">
        <v>189</v>
      </c>
      <c r="C14694" s="6" t="s">
        <v>166</v>
      </c>
      <c r="D14694">
        <v>155.358284</v>
      </c>
      <c r="E14694" s="6" t="s">
        <v>142</v>
      </c>
      <c r="F14694" s="6" t="s">
        <v>141</v>
      </c>
      <c r="G14694">
        <v>20260723</v>
      </c>
    </row>
    <row r="14695" spans="1:7" x14ac:dyDescent="0.2">
      <c r="A14695" s="6" t="s">
        <v>213</v>
      </c>
      <c r="B14695" s="6" t="s">
        <v>189</v>
      </c>
      <c r="C14695" s="6" t="s">
        <v>166</v>
      </c>
      <c r="D14695">
        <v>1.0828800000000001</v>
      </c>
      <c r="E14695" s="6" t="s">
        <v>52</v>
      </c>
      <c r="F14695" s="6" t="s">
        <v>143</v>
      </c>
      <c r="G14695">
        <v>20260723</v>
      </c>
    </row>
    <row r="14696" spans="1:7" x14ac:dyDescent="0.2">
      <c r="A14696" s="6" t="s">
        <v>213</v>
      </c>
      <c r="B14696" s="6" t="s">
        <v>189</v>
      </c>
      <c r="C14696" s="6" t="s">
        <v>166</v>
      </c>
      <c r="D14696">
        <v>3.064543</v>
      </c>
      <c r="E14696" s="6" t="s">
        <v>145</v>
      </c>
      <c r="F14696" s="6" t="s">
        <v>144</v>
      </c>
      <c r="G14696">
        <v>20260723</v>
      </c>
    </row>
    <row r="14697" spans="1:7" x14ac:dyDescent="0.2">
      <c r="A14697" s="6" t="s">
        <v>213</v>
      </c>
      <c r="B14697" s="6" t="s">
        <v>189</v>
      </c>
      <c r="C14697" s="6" t="s">
        <v>166</v>
      </c>
      <c r="D14697">
        <v>114.668651</v>
      </c>
      <c r="E14697" s="6" t="s">
        <v>147</v>
      </c>
      <c r="F14697" s="6" t="s">
        <v>146</v>
      </c>
      <c r="G14697">
        <v>20260723</v>
      </c>
    </row>
    <row r="14698" spans="1:7" x14ac:dyDescent="0.2">
      <c r="A14698" s="6" t="s">
        <v>213</v>
      </c>
      <c r="B14698" s="6" t="s">
        <v>189</v>
      </c>
      <c r="C14698" s="6" t="s">
        <v>166</v>
      </c>
      <c r="D14698">
        <v>620.28196700000001</v>
      </c>
      <c r="E14698" s="6" t="s">
        <v>149</v>
      </c>
      <c r="F14698" s="6" t="s">
        <v>148</v>
      </c>
      <c r="G14698">
        <v>20260723</v>
      </c>
    </row>
    <row r="14699" spans="1:7" x14ac:dyDescent="0.2">
      <c r="A14699" s="6" t="s">
        <v>213</v>
      </c>
      <c r="B14699" s="6" t="s">
        <v>189</v>
      </c>
      <c r="C14699" s="6" t="s">
        <v>166</v>
      </c>
      <c r="D14699">
        <v>469.05624999999998</v>
      </c>
      <c r="E14699" s="6" t="s">
        <v>151</v>
      </c>
      <c r="F14699" s="6" t="s">
        <v>150</v>
      </c>
      <c r="G14699">
        <v>20260723</v>
      </c>
    </row>
    <row r="14700" spans="1:7" x14ac:dyDescent="0.2">
      <c r="A14700" s="6" t="s">
        <v>213</v>
      </c>
      <c r="B14700" s="6" t="s">
        <v>189</v>
      </c>
      <c r="C14700" s="6" t="s">
        <v>166</v>
      </c>
      <c r="D14700">
        <v>262.27574800000002</v>
      </c>
      <c r="E14700" s="6" t="s">
        <v>153</v>
      </c>
      <c r="F14700" s="6" t="s">
        <v>152</v>
      </c>
      <c r="G14700">
        <v>20260723</v>
      </c>
    </row>
    <row r="14701" spans="1:7" x14ac:dyDescent="0.2">
      <c r="A14701" s="6" t="s">
        <v>213</v>
      </c>
      <c r="B14701" s="6" t="s">
        <v>189</v>
      </c>
      <c r="C14701" s="6" t="s">
        <v>166</v>
      </c>
      <c r="D14701">
        <v>92.132187999999999</v>
      </c>
      <c r="E14701" s="6" t="s">
        <v>155</v>
      </c>
      <c r="F14701" s="6" t="s">
        <v>154</v>
      </c>
      <c r="G14701">
        <v>20260723</v>
      </c>
    </row>
    <row r="14702" spans="1:7" x14ac:dyDescent="0.2">
      <c r="A14702" s="6" t="s">
        <v>213</v>
      </c>
      <c r="B14702" s="6" t="s">
        <v>189</v>
      </c>
      <c r="C14702" s="6" t="s">
        <v>166</v>
      </c>
      <c r="D14702">
        <v>4.325113</v>
      </c>
      <c r="E14702" s="6" t="s">
        <v>157</v>
      </c>
      <c r="F14702" s="6" t="s">
        <v>156</v>
      </c>
      <c r="G14702">
        <v>20260723</v>
      </c>
    </row>
    <row r="14703" spans="1:7" x14ac:dyDescent="0.2">
      <c r="A14703" s="6" t="s">
        <v>213</v>
      </c>
      <c r="B14703" s="6" t="s">
        <v>189</v>
      </c>
      <c r="C14703" s="6" t="s">
        <v>166</v>
      </c>
      <c r="D14703">
        <v>87.807075999999995</v>
      </c>
      <c r="E14703" s="6" t="s">
        <v>159</v>
      </c>
      <c r="F14703" s="6" t="s">
        <v>158</v>
      </c>
      <c r="G14703">
        <v>20260723</v>
      </c>
    </row>
    <row r="14704" spans="1:7" x14ac:dyDescent="0.2">
      <c r="A14704" s="6" t="s">
        <v>213</v>
      </c>
      <c r="B14704" s="6" t="s">
        <v>189</v>
      </c>
      <c r="C14704" s="6" t="s">
        <v>166</v>
      </c>
      <c r="D14704">
        <v>150.753331</v>
      </c>
      <c r="E14704" s="6" t="s">
        <v>161</v>
      </c>
      <c r="F14704" s="6" t="s">
        <v>160</v>
      </c>
      <c r="G14704">
        <v>20260723</v>
      </c>
    </row>
    <row r="14705" spans="1:7" x14ac:dyDescent="0.2">
      <c r="A14705" s="6" t="s">
        <v>213</v>
      </c>
      <c r="B14705" s="6" t="s">
        <v>189</v>
      </c>
      <c r="C14705" s="6" t="s">
        <v>166</v>
      </c>
      <c r="D14705">
        <v>28478.717927999998</v>
      </c>
      <c r="E14705" s="6" t="s">
        <v>163</v>
      </c>
      <c r="F14705" s="6" t="s">
        <v>162</v>
      </c>
      <c r="G14705">
        <v>20260723</v>
      </c>
    </row>
    <row r="14706" spans="1:7" x14ac:dyDescent="0.2">
      <c r="A14706" s="6" t="s">
        <v>213</v>
      </c>
      <c r="B14706" s="6" t="s">
        <v>189</v>
      </c>
      <c r="C14706" s="6" t="s">
        <v>166</v>
      </c>
      <c r="D14706">
        <v>3536.1215109999998</v>
      </c>
      <c r="E14706" s="6" t="s">
        <v>165</v>
      </c>
      <c r="F14706" s="6" t="s">
        <v>164</v>
      </c>
      <c r="G14706">
        <v>20260723</v>
      </c>
    </row>
    <row r="14707" spans="1:7" x14ac:dyDescent="0.2">
      <c r="A14707" s="6" t="s">
        <v>213</v>
      </c>
      <c r="B14707" s="6" t="s">
        <v>190</v>
      </c>
      <c r="C14707" s="6" t="s">
        <v>166</v>
      </c>
      <c r="E14707" s="6" t="s">
        <v>12</v>
      </c>
      <c r="F14707" s="6" t="s">
        <v>11</v>
      </c>
      <c r="G14707">
        <v>20260723</v>
      </c>
    </row>
    <row r="14708" spans="1:7" x14ac:dyDescent="0.2">
      <c r="A14708" s="6" t="s">
        <v>213</v>
      </c>
      <c r="B14708" s="6" t="s">
        <v>190</v>
      </c>
      <c r="C14708" s="6" t="s">
        <v>166</v>
      </c>
      <c r="E14708" s="6" t="s">
        <v>16</v>
      </c>
      <c r="F14708" s="6" t="s">
        <v>15</v>
      </c>
      <c r="G14708">
        <v>20260723</v>
      </c>
    </row>
    <row r="14709" spans="1:7" x14ac:dyDescent="0.2">
      <c r="A14709" s="6" t="s">
        <v>213</v>
      </c>
      <c r="B14709" s="6" t="s">
        <v>190</v>
      </c>
      <c r="C14709" s="6" t="s">
        <v>166</v>
      </c>
      <c r="E14709" s="6" t="s">
        <v>18</v>
      </c>
      <c r="F14709" s="6" t="s">
        <v>17</v>
      </c>
      <c r="G14709">
        <v>20260723</v>
      </c>
    </row>
    <row r="14710" spans="1:7" x14ac:dyDescent="0.2">
      <c r="A14710" s="6" t="s">
        <v>213</v>
      </c>
      <c r="B14710" s="6" t="s">
        <v>190</v>
      </c>
      <c r="C14710" s="6" t="s">
        <v>166</v>
      </c>
      <c r="D14710">
        <v>6.6699999999999997E-3</v>
      </c>
      <c r="E14710" s="6" t="s">
        <v>20</v>
      </c>
      <c r="F14710" s="6" t="s">
        <v>19</v>
      </c>
      <c r="G14710">
        <v>20260723</v>
      </c>
    </row>
    <row r="14711" spans="1:7" x14ac:dyDescent="0.2">
      <c r="A14711" s="6" t="s">
        <v>213</v>
      </c>
      <c r="B14711" s="6" t="s">
        <v>190</v>
      </c>
      <c r="C14711" s="6" t="s">
        <v>166</v>
      </c>
      <c r="D14711">
        <v>8.6353030000000004</v>
      </c>
      <c r="E14711" s="6" t="s">
        <v>22</v>
      </c>
      <c r="F14711" s="6" t="s">
        <v>21</v>
      </c>
      <c r="G14711">
        <v>20260723</v>
      </c>
    </row>
    <row r="14712" spans="1:7" x14ac:dyDescent="0.2">
      <c r="A14712" s="6" t="s">
        <v>213</v>
      </c>
      <c r="B14712" s="6" t="s">
        <v>190</v>
      </c>
      <c r="C14712" s="6" t="s">
        <v>166</v>
      </c>
      <c r="D14712">
        <v>0</v>
      </c>
      <c r="E14712" s="6" t="s">
        <v>24</v>
      </c>
      <c r="F14712" s="6" t="s">
        <v>23</v>
      </c>
      <c r="G14712">
        <v>20260723</v>
      </c>
    </row>
    <row r="14713" spans="1:7" x14ac:dyDescent="0.2">
      <c r="A14713" s="6" t="s">
        <v>213</v>
      </c>
      <c r="B14713" s="6" t="s">
        <v>190</v>
      </c>
      <c r="C14713" s="6" t="s">
        <v>166</v>
      </c>
      <c r="D14713">
        <v>49.359214000000001</v>
      </c>
      <c r="E14713" s="6" t="s">
        <v>26</v>
      </c>
      <c r="F14713" s="6" t="s">
        <v>25</v>
      </c>
      <c r="G14713">
        <v>20260723</v>
      </c>
    </row>
    <row r="14714" spans="1:7" x14ac:dyDescent="0.2">
      <c r="A14714" s="6" t="s">
        <v>213</v>
      </c>
      <c r="B14714" s="6" t="s">
        <v>190</v>
      </c>
      <c r="C14714" s="6" t="s">
        <v>166</v>
      </c>
      <c r="D14714">
        <v>3985.9211799999998</v>
      </c>
      <c r="E14714" s="6" t="s">
        <v>28</v>
      </c>
      <c r="F14714" s="6" t="s">
        <v>27</v>
      </c>
      <c r="G14714">
        <v>20260723</v>
      </c>
    </row>
    <row r="14715" spans="1:7" x14ac:dyDescent="0.2">
      <c r="A14715" s="6" t="s">
        <v>213</v>
      </c>
      <c r="B14715" s="6" t="s">
        <v>190</v>
      </c>
      <c r="C14715" s="6" t="s">
        <v>166</v>
      </c>
      <c r="D14715">
        <v>27.339590999999999</v>
      </c>
      <c r="E14715" s="6" t="s">
        <v>30</v>
      </c>
      <c r="F14715" s="6" t="s">
        <v>29</v>
      </c>
      <c r="G14715">
        <v>20260723</v>
      </c>
    </row>
    <row r="14716" spans="1:7" x14ac:dyDescent="0.2">
      <c r="A14716" s="6" t="s">
        <v>213</v>
      </c>
      <c r="B14716" s="6" t="s">
        <v>190</v>
      </c>
      <c r="C14716" s="6" t="s">
        <v>166</v>
      </c>
      <c r="D14716">
        <v>261.42349999999999</v>
      </c>
      <c r="E14716" s="6" t="s">
        <v>32</v>
      </c>
      <c r="F14716" s="6" t="s">
        <v>31</v>
      </c>
      <c r="G14716">
        <v>20260723</v>
      </c>
    </row>
    <row r="14717" spans="1:7" x14ac:dyDescent="0.2">
      <c r="A14717" s="6" t="s">
        <v>213</v>
      </c>
      <c r="B14717" s="6" t="s">
        <v>190</v>
      </c>
      <c r="C14717" s="6" t="s">
        <v>166</v>
      </c>
      <c r="D14717">
        <v>29.604766999999999</v>
      </c>
      <c r="E14717" s="6" t="s">
        <v>34</v>
      </c>
      <c r="F14717" s="6" t="s">
        <v>33</v>
      </c>
      <c r="G14717">
        <v>20260723</v>
      </c>
    </row>
    <row r="14718" spans="1:7" x14ac:dyDescent="0.2">
      <c r="A14718" s="6" t="s">
        <v>213</v>
      </c>
      <c r="B14718" s="6" t="s">
        <v>190</v>
      </c>
      <c r="C14718" s="6" t="s">
        <v>166</v>
      </c>
      <c r="D14718">
        <v>25.111139999999999</v>
      </c>
      <c r="E14718" s="6" t="s">
        <v>36</v>
      </c>
      <c r="F14718" s="6" t="s">
        <v>35</v>
      </c>
      <c r="G14718">
        <v>20260723</v>
      </c>
    </row>
    <row r="14719" spans="1:7" x14ac:dyDescent="0.2">
      <c r="A14719" s="6" t="s">
        <v>213</v>
      </c>
      <c r="B14719" s="6" t="s">
        <v>190</v>
      </c>
      <c r="C14719" s="6" t="s">
        <v>166</v>
      </c>
      <c r="D14719">
        <v>4.493627</v>
      </c>
      <c r="E14719" s="6" t="s">
        <v>38</v>
      </c>
      <c r="F14719" s="6" t="s">
        <v>37</v>
      </c>
      <c r="G14719">
        <v>20260723</v>
      </c>
    </row>
    <row r="14720" spans="1:7" x14ac:dyDescent="0.2">
      <c r="A14720" s="6" t="s">
        <v>213</v>
      </c>
      <c r="B14720" s="6" t="s">
        <v>190</v>
      </c>
      <c r="C14720" s="6" t="s">
        <v>166</v>
      </c>
      <c r="D14720">
        <v>3095.5915970000001</v>
      </c>
      <c r="E14720" s="6" t="s">
        <v>40</v>
      </c>
      <c r="F14720" s="6" t="s">
        <v>39</v>
      </c>
      <c r="G14720">
        <v>20260723</v>
      </c>
    </row>
    <row r="14721" spans="1:7" x14ac:dyDescent="0.2">
      <c r="A14721" s="6" t="s">
        <v>213</v>
      </c>
      <c r="B14721" s="6" t="s">
        <v>190</v>
      </c>
      <c r="C14721" s="6" t="s">
        <v>166</v>
      </c>
      <c r="D14721">
        <v>1085.301925</v>
      </c>
      <c r="E14721" s="6" t="s">
        <v>42</v>
      </c>
      <c r="F14721" s="6" t="s">
        <v>41</v>
      </c>
      <c r="G14721">
        <v>20260723</v>
      </c>
    </row>
    <row r="14722" spans="1:7" x14ac:dyDescent="0.2">
      <c r="A14722" s="6" t="s">
        <v>213</v>
      </c>
      <c r="B14722" s="6" t="s">
        <v>190</v>
      </c>
      <c r="C14722" s="6" t="s">
        <v>166</v>
      </c>
      <c r="D14722">
        <v>1941.958764</v>
      </c>
      <c r="E14722" s="6" t="s">
        <v>44</v>
      </c>
      <c r="F14722" s="6" t="s">
        <v>43</v>
      </c>
      <c r="G14722">
        <v>20260723</v>
      </c>
    </row>
    <row r="14723" spans="1:7" x14ac:dyDescent="0.2">
      <c r="A14723" s="6" t="s">
        <v>213</v>
      </c>
      <c r="B14723" s="6" t="s">
        <v>190</v>
      </c>
      <c r="C14723" s="6" t="s">
        <v>166</v>
      </c>
      <c r="D14723">
        <v>41.960715999999998</v>
      </c>
      <c r="E14723" s="6" t="s">
        <v>46</v>
      </c>
      <c r="F14723" s="6" t="s">
        <v>45</v>
      </c>
      <c r="G14723">
        <v>20260723</v>
      </c>
    </row>
    <row r="14724" spans="1:7" x14ac:dyDescent="0.2">
      <c r="A14724" s="6" t="s">
        <v>213</v>
      </c>
      <c r="B14724" s="6" t="s">
        <v>190</v>
      </c>
      <c r="C14724" s="6" t="s">
        <v>166</v>
      </c>
      <c r="D14724">
        <v>26.370193</v>
      </c>
      <c r="E14724" s="6" t="s">
        <v>48</v>
      </c>
      <c r="F14724" s="6" t="s">
        <v>47</v>
      </c>
      <c r="G14724">
        <v>20260723</v>
      </c>
    </row>
    <row r="14725" spans="1:7" x14ac:dyDescent="0.2">
      <c r="A14725" s="6" t="s">
        <v>213</v>
      </c>
      <c r="B14725" s="6" t="s">
        <v>190</v>
      </c>
      <c r="C14725" s="6" t="s">
        <v>166</v>
      </c>
      <c r="D14725">
        <v>387.18316199999998</v>
      </c>
      <c r="E14725" s="6" t="s">
        <v>50</v>
      </c>
      <c r="F14725" s="6" t="s">
        <v>49</v>
      </c>
      <c r="G14725">
        <v>20260723</v>
      </c>
    </row>
    <row r="14726" spans="1:7" x14ac:dyDescent="0.2">
      <c r="A14726" s="6" t="s">
        <v>213</v>
      </c>
      <c r="B14726" s="6" t="s">
        <v>190</v>
      </c>
      <c r="C14726" s="6" t="s">
        <v>166</v>
      </c>
      <c r="D14726">
        <v>10.158865</v>
      </c>
      <c r="E14726" s="6" t="s">
        <v>52</v>
      </c>
      <c r="F14726" s="6" t="s">
        <v>51</v>
      </c>
      <c r="G14726">
        <v>20260723</v>
      </c>
    </row>
    <row r="14727" spans="1:7" x14ac:dyDescent="0.2">
      <c r="A14727" s="6" t="s">
        <v>213</v>
      </c>
      <c r="B14727" s="6" t="s">
        <v>190</v>
      </c>
      <c r="C14727" s="6" t="s">
        <v>166</v>
      </c>
      <c r="D14727">
        <v>142.477451</v>
      </c>
      <c r="E14727" s="6" t="s">
        <v>54</v>
      </c>
      <c r="F14727" s="6" t="s">
        <v>53</v>
      </c>
      <c r="G14727">
        <v>20260723</v>
      </c>
    </row>
    <row r="14728" spans="1:7" x14ac:dyDescent="0.2">
      <c r="A14728" s="6" t="s">
        <v>213</v>
      </c>
      <c r="B14728" s="6" t="s">
        <v>190</v>
      </c>
      <c r="C14728" s="6" t="s">
        <v>166</v>
      </c>
      <c r="D14728">
        <v>32.142246999999998</v>
      </c>
      <c r="E14728" s="6" t="s">
        <v>56</v>
      </c>
      <c r="F14728" s="6" t="s">
        <v>55</v>
      </c>
      <c r="G14728">
        <v>20260723</v>
      </c>
    </row>
    <row r="14729" spans="1:7" x14ac:dyDescent="0.2">
      <c r="A14729" s="6" t="s">
        <v>213</v>
      </c>
      <c r="B14729" s="6" t="s">
        <v>190</v>
      </c>
      <c r="C14729" s="6" t="s">
        <v>166</v>
      </c>
      <c r="D14729">
        <v>20542.904975000001</v>
      </c>
      <c r="E14729" s="6" t="s">
        <v>58</v>
      </c>
      <c r="F14729" s="6" t="s">
        <v>57</v>
      </c>
      <c r="G14729">
        <v>20260723</v>
      </c>
    </row>
    <row r="14730" spans="1:7" x14ac:dyDescent="0.2">
      <c r="A14730" s="6" t="s">
        <v>213</v>
      </c>
      <c r="B14730" s="6" t="s">
        <v>190</v>
      </c>
      <c r="C14730" s="6" t="s">
        <v>166</v>
      </c>
      <c r="D14730">
        <v>1273.2044209999999</v>
      </c>
      <c r="E14730" s="6" t="s">
        <v>60</v>
      </c>
      <c r="F14730" s="6" t="s">
        <v>59</v>
      </c>
      <c r="G14730">
        <v>20260723</v>
      </c>
    </row>
    <row r="14731" spans="1:7" x14ac:dyDescent="0.2">
      <c r="A14731" s="6" t="s">
        <v>213</v>
      </c>
      <c r="B14731" s="6" t="s">
        <v>190</v>
      </c>
      <c r="C14731" s="6" t="s">
        <v>166</v>
      </c>
      <c r="D14731">
        <v>38.824680999999998</v>
      </c>
      <c r="E14731" s="6" t="s">
        <v>62</v>
      </c>
      <c r="F14731" s="6" t="s">
        <v>61</v>
      </c>
      <c r="G14731">
        <v>20260723</v>
      </c>
    </row>
    <row r="14732" spans="1:7" x14ac:dyDescent="0.2">
      <c r="A14732" s="6" t="s">
        <v>213</v>
      </c>
      <c r="B14732" s="6" t="s">
        <v>190</v>
      </c>
      <c r="C14732" s="6" t="s">
        <v>166</v>
      </c>
      <c r="D14732">
        <v>10.383832999999999</v>
      </c>
      <c r="E14732" s="6" t="s">
        <v>64</v>
      </c>
      <c r="F14732" s="6" t="s">
        <v>63</v>
      </c>
      <c r="G14732">
        <v>20260723</v>
      </c>
    </row>
    <row r="14733" spans="1:7" x14ac:dyDescent="0.2">
      <c r="A14733" s="6" t="s">
        <v>213</v>
      </c>
      <c r="B14733" s="6" t="s">
        <v>190</v>
      </c>
      <c r="C14733" s="6" t="s">
        <v>166</v>
      </c>
      <c r="D14733">
        <v>1223.9959080000001</v>
      </c>
      <c r="E14733" s="6" t="s">
        <v>66</v>
      </c>
      <c r="F14733" s="6" t="s">
        <v>65</v>
      </c>
      <c r="G14733">
        <v>20260723</v>
      </c>
    </row>
    <row r="14734" spans="1:7" x14ac:dyDescent="0.2">
      <c r="A14734" s="6" t="s">
        <v>213</v>
      </c>
      <c r="B14734" s="6" t="s">
        <v>190</v>
      </c>
      <c r="C14734" s="6" t="s">
        <v>166</v>
      </c>
      <c r="D14734">
        <v>4205.7338559999998</v>
      </c>
      <c r="E14734" s="6" t="s">
        <v>68</v>
      </c>
      <c r="F14734" s="6" t="s">
        <v>67</v>
      </c>
      <c r="G14734">
        <v>20260723</v>
      </c>
    </row>
    <row r="14735" spans="1:7" x14ac:dyDescent="0.2">
      <c r="A14735" s="6" t="s">
        <v>213</v>
      </c>
      <c r="B14735" s="6" t="s">
        <v>190</v>
      </c>
      <c r="C14735" s="6" t="s">
        <v>166</v>
      </c>
      <c r="D14735">
        <v>2703.7811999999999</v>
      </c>
      <c r="E14735" s="6" t="s">
        <v>70</v>
      </c>
      <c r="F14735" s="6" t="s">
        <v>69</v>
      </c>
      <c r="G14735">
        <v>20260723</v>
      </c>
    </row>
    <row r="14736" spans="1:7" x14ac:dyDescent="0.2">
      <c r="A14736" s="6" t="s">
        <v>213</v>
      </c>
      <c r="B14736" s="6" t="s">
        <v>190</v>
      </c>
      <c r="C14736" s="6" t="s">
        <v>166</v>
      </c>
      <c r="D14736">
        <v>2376.1937579999999</v>
      </c>
      <c r="E14736" s="6" t="s">
        <v>72</v>
      </c>
      <c r="F14736" s="6" t="s">
        <v>71</v>
      </c>
      <c r="G14736">
        <v>20260723</v>
      </c>
    </row>
    <row r="14737" spans="1:7" x14ac:dyDescent="0.2">
      <c r="A14737" s="6" t="s">
        <v>213</v>
      </c>
      <c r="B14737" s="6" t="s">
        <v>190</v>
      </c>
      <c r="C14737" s="6" t="s">
        <v>166</v>
      </c>
      <c r="D14737">
        <v>327.58744100000001</v>
      </c>
      <c r="E14737" s="6" t="s">
        <v>74</v>
      </c>
      <c r="F14737" s="6" t="s">
        <v>73</v>
      </c>
      <c r="G14737">
        <v>20260723</v>
      </c>
    </row>
    <row r="14738" spans="1:7" x14ac:dyDescent="0.2">
      <c r="A14738" s="6" t="s">
        <v>213</v>
      </c>
      <c r="B14738" s="6" t="s">
        <v>190</v>
      </c>
      <c r="C14738" s="6" t="s">
        <v>166</v>
      </c>
      <c r="D14738">
        <v>542.20797400000004</v>
      </c>
      <c r="E14738" s="6" t="s">
        <v>76</v>
      </c>
      <c r="F14738" s="6" t="s">
        <v>75</v>
      </c>
      <c r="G14738">
        <v>20260723</v>
      </c>
    </row>
    <row r="14739" spans="1:7" x14ac:dyDescent="0.2">
      <c r="A14739" s="6" t="s">
        <v>213</v>
      </c>
      <c r="B14739" s="6" t="s">
        <v>190</v>
      </c>
      <c r="C14739" s="6" t="s">
        <v>166</v>
      </c>
      <c r="D14739">
        <v>63.950479999999999</v>
      </c>
      <c r="E14739" s="6" t="s">
        <v>78</v>
      </c>
      <c r="F14739" s="6" t="s">
        <v>77</v>
      </c>
      <c r="G14739">
        <v>20260723</v>
      </c>
    </row>
    <row r="14740" spans="1:7" x14ac:dyDescent="0.2">
      <c r="A14740" s="6" t="s">
        <v>213</v>
      </c>
      <c r="B14740" s="6" t="s">
        <v>190</v>
      </c>
      <c r="C14740" s="6" t="s">
        <v>166</v>
      </c>
      <c r="D14740">
        <v>478.25749400000001</v>
      </c>
      <c r="E14740" s="6" t="s">
        <v>80</v>
      </c>
      <c r="F14740" s="6" t="s">
        <v>79</v>
      </c>
      <c r="G14740">
        <v>20260723</v>
      </c>
    </row>
    <row r="14741" spans="1:7" x14ac:dyDescent="0.2">
      <c r="A14741" s="6" t="s">
        <v>213</v>
      </c>
      <c r="B14741" s="6" t="s">
        <v>190</v>
      </c>
      <c r="C14741" s="6" t="s">
        <v>166</v>
      </c>
      <c r="D14741">
        <v>959.74468300000001</v>
      </c>
      <c r="E14741" s="6" t="s">
        <v>82</v>
      </c>
      <c r="F14741" s="6" t="s">
        <v>81</v>
      </c>
      <c r="G14741">
        <v>20260723</v>
      </c>
    </row>
    <row r="14742" spans="1:7" x14ac:dyDescent="0.2">
      <c r="A14742" s="6" t="s">
        <v>213</v>
      </c>
      <c r="B14742" s="6" t="s">
        <v>190</v>
      </c>
      <c r="C14742" s="6" t="s">
        <v>166</v>
      </c>
      <c r="D14742">
        <v>52.30921</v>
      </c>
      <c r="E14742" s="6" t="s">
        <v>84</v>
      </c>
      <c r="F14742" s="6" t="s">
        <v>83</v>
      </c>
      <c r="G14742">
        <v>20260723</v>
      </c>
    </row>
    <row r="14743" spans="1:7" x14ac:dyDescent="0.2">
      <c r="A14743" s="6" t="s">
        <v>213</v>
      </c>
      <c r="B14743" s="6" t="s">
        <v>190</v>
      </c>
      <c r="C14743" s="6" t="s">
        <v>166</v>
      </c>
      <c r="D14743">
        <v>1273.3389420000001</v>
      </c>
      <c r="E14743" s="6" t="s">
        <v>86</v>
      </c>
      <c r="F14743" s="6" t="s">
        <v>85</v>
      </c>
      <c r="G14743">
        <v>20260723</v>
      </c>
    </row>
    <row r="14744" spans="1:7" x14ac:dyDescent="0.2">
      <c r="A14744" s="6" t="s">
        <v>213</v>
      </c>
      <c r="B14744" s="6" t="s">
        <v>190</v>
      </c>
      <c r="C14744" s="6" t="s">
        <v>166</v>
      </c>
      <c r="D14744">
        <v>274.86909300000002</v>
      </c>
      <c r="E14744" s="6" t="s">
        <v>88</v>
      </c>
      <c r="F14744" s="6" t="s">
        <v>87</v>
      </c>
      <c r="G14744">
        <v>20260723</v>
      </c>
    </row>
    <row r="14745" spans="1:7" x14ac:dyDescent="0.2">
      <c r="A14745" s="6" t="s">
        <v>213</v>
      </c>
      <c r="B14745" s="6" t="s">
        <v>190</v>
      </c>
      <c r="C14745" s="6" t="s">
        <v>166</v>
      </c>
      <c r="D14745">
        <v>170.01023699999999</v>
      </c>
      <c r="E14745" s="6" t="s">
        <v>90</v>
      </c>
      <c r="F14745" s="6" t="s">
        <v>89</v>
      </c>
      <c r="G14745">
        <v>20260723</v>
      </c>
    </row>
    <row r="14746" spans="1:7" x14ac:dyDescent="0.2">
      <c r="A14746" s="6" t="s">
        <v>213</v>
      </c>
      <c r="B14746" s="6" t="s">
        <v>190</v>
      </c>
      <c r="C14746" s="6" t="s">
        <v>166</v>
      </c>
      <c r="D14746">
        <v>2.3232460000000001</v>
      </c>
      <c r="E14746" s="6" t="s">
        <v>92</v>
      </c>
      <c r="F14746" s="6" t="s">
        <v>91</v>
      </c>
      <c r="G14746">
        <v>20260723</v>
      </c>
    </row>
    <row r="14747" spans="1:7" x14ac:dyDescent="0.2">
      <c r="A14747" s="6" t="s">
        <v>213</v>
      </c>
      <c r="B14747" s="6" t="s">
        <v>190</v>
      </c>
      <c r="C14747" s="6" t="s">
        <v>166</v>
      </c>
      <c r="D14747">
        <v>0</v>
      </c>
      <c r="E14747" s="6" t="s">
        <v>94</v>
      </c>
      <c r="F14747" s="6" t="s">
        <v>93</v>
      </c>
      <c r="G14747">
        <v>20260723</v>
      </c>
    </row>
    <row r="14748" spans="1:7" x14ac:dyDescent="0.2">
      <c r="A14748" s="6" t="s">
        <v>213</v>
      </c>
      <c r="B14748" s="6" t="s">
        <v>190</v>
      </c>
      <c r="C14748" s="6" t="s">
        <v>166</v>
      </c>
      <c r="D14748">
        <v>953.91182100000003</v>
      </c>
      <c r="E14748" s="6" t="s">
        <v>96</v>
      </c>
      <c r="F14748" s="6" t="s">
        <v>95</v>
      </c>
      <c r="G14748">
        <v>20260723</v>
      </c>
    </row>
    <row r="14749" spans="1:7" x14ac:dyDescent="0.2">
      <c r="A14749" s="6" t="s">
        <v>213</v>
      </c>
      <c r="B14749" s="6" t="s">
        <v>190</v>
      </c>
      <c r="C14749" s="6" t="s">
        <v>166</v>
      </c>
      <c r="D14749">
        <v>31.010379</v>
      </c>
      <c r="E14749" s="6" t="s">
        <v>98</v>
      </c>
      <c r="F14749" s="6" t="s">
        <v>97</v>
      </c>
      <c r="G14749">
        <v>20260723</v>
      </c>
    </row>
    <row r="14750" spans="1:7" x14ac:dyDescent="0.2">
      <c r="A14750" s="6" t="s">
        <v>213</v>
      </c>
      <c r="B14750" s="6" t="s">
        <v>190</v>
      </c>
      <c r="C14750" s="6" t="s">
        <v>166</v>
      </c>
      <c r="D14750">
        <v>32823.538547999997</v>
      </c>
      <c r="E14750" s="6" t="s">
        <v>100</v>
      </c>
      <c r="F14750" s="6" t="s">
        <v>99</v>
      </c>
      <c r="G14750">
        <v>20260723</v>
      </c>
    </row>
    <row r="14751" spans="1:7" x14ac:dyDescent="0.2">
      <c r="A14751" s="6" t="s">
        <v>213</v>
      </c>
      <c r="B14751" s="6" t="s">
        <v>190</v>
      </c>
      <c r="C14751" s="6" t="s">
        <v>166</v>
      </c>
      <c r="E14751" s="6" t="s">
        <v>102</v>
      </c>
      <c r="F14751" s="6" t="s">
        <v>101</v>
      </c>
      <c r="G14751">
        <v>20260723</v>
      </c>
    </row>
    <row r="14752" spans="1:7" x14ac:dyDescent="0.2">
      <c r="A14752" s="6" t="s">
        <v>213</v>
      </c>
      <c r="B14752" s="6" t="s">
        <v>190</v>
      </c>
      <c r="C14752" s="6" t="s">
        <v>166</v>
      </c>
      <c r="D14752">
        <v>3905.272234</v>
      </c>
      <c r="E14752" s="6" t="s">
        <v>167</v>
      </c>
      <c r="F14752" s="6" t="s">
        <v>103</v>
      </c>
      <c r="G14752">
        <v>20260723</v>
      </c>
    </row>
    <row r="14753" spans="1:7" x14ac:dyDescent="0.2">
      <c r="A14753" s="6" t="s">
        <v>213</v>
      </c>
      <c r="B14753" s="6" t="s">
        <v>190</v>
      </c>
      <c r="C14753" s="6" t="s">
        <v>166</v>
      </c>
      <c r="D14753">
        <v>3420.740194</v>
      </c>
      <c r="E14753" s="6" t="s">
        <v>168</v>
      </c>
      <c r="F14753" s="6" t="s">
        <v>104</v>
      </c>
      <c r="G14753">
        <v>20260723</v>
      </c>
    </row>
    <row r="14754" spans="1:7" x14ac:dyDescent="0.2">
      <c r="A14754" s="6" t="s">
        <v>213</v>
      </c>
      <c r="B14754" s="6" t="s">
        <v>190</v>
      </c>
      <c r="C14754" s="6" t="s">
        <v>166</v>
      </c>
      <c r="D14754">
        <v>0</v>
      </c>
      <c r="E14754" s="6" t="s">
        <v>106</v>
      </c>
      <c r="F14754" s="6" t="s">
        <v>105</v>
      </c>
      <c r="G14754">
        <v>20260723</v>
      </c>
    </row>
    <row r="14755" spans="1:7" x14ac:dyDescent="0.2">
      <c r="A14755" s="6" t="s">
        <v>213</v>
      </c>
      <c r="B14755" s="6" t="s">
        <v>190</v>
      </c>
      <c r="C14755" s="6" t="s">
        <v>166</v>
      </c>
      <c r="D14755">
        <v>3300.7422999999999</v>
      </c>
      <c r="E14755" s="6" t="s">
        <v>108</v>
      </c>
      <c r="F14755" s="6" t="s">
        <v>107</v>
      </c>
      <c r="G14755">
        <v>20260723</v>
      </c>
    </row>
    <row r="14756" spans="1:7" x14ac:dyDescent="0.2">
      <c r="A14756" s="6" t="s">
        <v>213</v>
      </c>
      <c r="B14756" s="6" t="s">
        <v>190</v>
      </c>
      <c r="C14756" s="6" t="s">
        <v>166</v>
      </c>
      <c r="D14756">
        <v>119.997893</v>
      </c>
      <c r="E14756" s="6" t="s">
        <v>110</v>
      </c>
      <c r="F14756" s="6" t="s">
        <v>109</v>
      </c>
      <c r="G14756">
        <v>20260723</v>
      </c>
    </row>
    <row r="14757" spans="1:7" x14ac:dyDescent="0.2">
      <c r="A14757" s="6" t="s">
        <v>213</v>
      </c>
      <c r="B14757" s="6" t="s">
        <v>190</v>
      </c>
      <c r="C14757" s="6" t="s">
        <v>166</v>
      </c>
      <c r="D14757">
        <v>484.53204099999999</v>
      </c>
      <c r="E14757" s="6" t="s">
        <v>112</v>
      </c>
      <c r="F14757" s="6" t="s">
        <v>111</v>
      </c>
      <c r="G14757">
        <v>20260723</v>
      </c>
    </row>
    <row r="14758" spans="1:7" x14ac:dyDescent="0.2">
      <c r="A14758" s="6" t="s">
        <v>213</v>
      </c>
      <c r="B14758" s="6" t="s">
        <v>190</v>
      </c>
      <c r="C14758" s="6" t="s">
        <v>166</v>
      </c>
      <c r="D14758">
        <v>9.7201489999999993</v>
      </c>
      <c r="E14758" s="6" t="s">
        <v>106</v>
      </c>
      <c r="F14758" s="6" t="s">
        <v>113</v>
      </c>
      <c r="G14758">
        <v>20260723</v>
      </c>
    </row>
    <row r="14759" spans="1:7" x14ac:dyDescent="0.2">
      <c r="A14759" s="6" t="s">
        <v>213</v>
      </c>
      <c r="B14759" s="6" t="s">
        <v>190</v>
      </c>
      <c r="C14759" s="6" t="s">
        <v>166</v>
      </c>
      <c r="D14759">
        <v>460.76575800000001</v>
      </c>
      <c r="E14759" s="6" t="s">
        <v>108</v>
      </c>
      <c r="F14759" s="6" t="s">
        <v>114</v>
      </c>
      <c r="G14759">
        <v>20260723</v>
      </c>
    </row>
    <row r="14760" spans="1:7" x14ac:dyDescent="0.2">
      <c r="A14760" s="6" t="s">
        <v>213</v>
      </c>
      <c r="B14760" s="6" t="s">
        <v>190</v>
      </c>
      <c r="C14760" s="6" t="s">
        <v>166</v>
      </c>
      <c r="D14760">
        <v>14.046134</v>
      </c>
      <c r="E14760" s="6" t="s">
        <v>110</v>
      </c>
      <c r="F14760" s="6" t="s">
        <v>115</v>
      </c>
      <c r="G14760">
        <v>20260723</v>
      </c>
    </row>
    <row r="14761" spans="1:7" x14ac:dyDescent="0.2">
      <c r="A14761" s="6" t="s">
        <v>213</v>
      </c>
      <c r="B14761" s="6" t="s">
        <v>190</v>
      </c>
      <c r="C14761" s="6" t="s">
        <v>166</v>
      </c>
      <c r="D14761">
        <v>1914.908676</v>
      </c>
      <c r="E14761" s="6" t="s">
        <v>117</v>
      </c>
      <c r="F14761" s="6" t="s">
        <v>116</v>
      </c>
      <c r="G14761">
        <v>20260723</v>
      </c>
    </row>
    <row r="14762" spans="1:7" x14ac:dyDescent="0.2">
      <c r="A14762" s="6" t="s">
        <v>213</v>
      </c>
      <c r="B14762" s="6" t="s">
        <v>190</v>
      </c>
      <c r="C14762" s="6" t="s">
        <v>166</v>
      </c>
      <c r="D14762">
        <v>1.194285</v>
      </c>
      <c r="E14762" s="6" t="s">
        <v>119</v>
      </c>
      <c r="F14762" s="6" t="s">
        <v>118</v>
      </c>
      <c r="G14762">
        <v>20260723</v>
      </c>
    </row>
    <row r="14763" spans="1:7" x14ac:dyDescent="0.2">
      <c r="A14763" s="6" t="s">
        <v>213</v>
      </c>
      <c r="B14763" s="6" t="s">
        <v>190</v>
      </c>
      <c r="C14763" s="6" t="s">
        <v>166</v>
      </c>
      <c r="D14763">
        <v>0</v>
      </c>
      <c r="E14763" s="6" t="s">
        <v>106</v>
      </c>
      <c r="F14763" s="6" t="s">
        <v>120</v>
      </c>
      <c r="G14763">
        <v>20260723</v>
      </c>
    </row>
    <row r="14764" spans="1:7" x14ac:dyDescent="0.2">
      <c r="A14764" s="6" t="s">
        <v>213</v>
      </c>
      <c r="B14764" s="6" t="s">
        <v>190</v>
      </c>
      <c r="C14764" s="6" t="s">
        <v>166</v>
      </c>
      <c r="D14764">
        <v>-57.649002000000003</v>
      </c>
      <c r="E14764" s="6" t="s">
        <v>108</v>
      </c>
      <c r="F14764" s="6" t="s">
        <v>121</v>
      </c>
      <c r="G14764">
        <v>20260723</v>
      </c>
    </row>
    <row r="14765" spans="1:7" x14ac:dyDescent="0.2">
      <c r="A14765" s="6" t="s">
        <v>213</v>
      </c>
      <c r="B14765" s="6" t="s">
        <v>190</v>
      </c>
      <c r="C14765" s="6" t="s">
        <v>166</v>
      </c>
      <c r="D14765">
        <v>58.843286999999997</v>
      </c>
      <c r="E14765" s="6" t="s">
        <v>110</v>
      </c>
      <c r="F14765" s="6" t="s">
        <v>122</v>
      </c>
      <c r="G14765">
        <v>20260723</v>
      </c>
    </row>
    <row r="14766" spans="1:7" x14ac:dyDescent="0.2">
      <c r="A14766" s="6" t="s">
        <v>213</v>
      </c>
      <c r="B14766" s="6" t="s">
        <v>190</v>
      </c>
      <c r="C14766" s="6" t="s">
        <v>166</v>
      </c>
      <c r="D14766">
        <v>1913.714391</v>
      </c>
      <c r="E14766" s="6" t="s">
        <v>169</v>
      </c>
      <c r="F14766" s="6" t="s">
        <v>123</v>
      </c>
      <c r="G14766">
        <v>20260723</v>
      </c>
    </row>
    <row r="14767" spans="1:7" x14ac:dyDescent="0.2">
      <c r="A14767" s="6" t="s">
        <v>213</v>
      </c>
      <c r="B14767" s="6" t="s">
        <v>190</v>
      </c>
      <c r="C14767" s="6" t="s">
        <v>166</v>
      </c>
      <c r="D14767">
        <v>5.898142</v>
      </c>
      <c r="E14767" s="6" t="s">
        <v>106</v>
      </c>
      <c r="F14767" s="6" t="s">
        <v>124</v>
      </c>
      <c r="G14767">
        <v>20260723</v>
      </c>
    </row>
    <row r="14768" spans="1:7" x14ac:dyDescent="0.2">
      <c r="A14768" s="6" t="s">
        <v>213</v>
      </c>
      <c r="B14768" s="6" t="s">
        <v>190</v>
      </c>
      <c r="C14768" s="6" t="s">
        <v>166</v>
      </c>
      <c r="D14768">
        <v>1803.3953939999999</v>
      </c>
      <c r="E14768" s="6" t="s">
        <v>108</v>
      </c>
      <c r="F14768" s="6" t="s">
        <v>125</v>
      </c>
      <c r="G14768">
        <v>20260723</v>
      </c>
    </row>
    <row r="14769" spans="1:7" x14ac:dyDescent="0.2">
      <c r="A14769" s="6" t="s">
        <v>213</v>
      </c>
      <c r="B14769" s="6" t="s">
        <v>190</v>
      </c>
      <c r="C14769" s="6" t="s">
        <v>166</v>
      </c>
      <c r="D14769">
        <v>104.420856</v>
      </c>
      <c r="E14769" s="6" t="s">
        <v>110</v>
      </c>
      <c r="F14769" s="6" t="s">
        <v>126</v>
      </c>
      <c r="G14769">
        <v>20260723</v>
      </c>
    </row>
    <row r="14770" spans="1:7" x14ac:dyDescent="0.2">
      <c r="A14770" s="6" t="s">
        <v>213</v>
      </c>
      <c r="B14770" s="6" t="s">
        <v>190</v>
      </c>
      <c r="C14770" s="6" t="s">
        <v>166</v>
      </c>
      <c r="D14770">
        <v>20697.444164</v>
      </c>
      <c r="E14770" s="6" t="s">
        <v>170</v>
      </c>
      <c r="F14770" s="6" t="s">
        <v>127</v>
      </c>
      <c r="G14770">
        <v>20260723</v>
      </c>
    </row>
    <row r="14771" spans="1:7" x14ac:dyDescent="0.2">
      <c r="A14771" s="6" t="s">
        <v>213</v>
      </c>
      <c r="B14771" s="6" t="s">
        <v>190</v>
      </c>
      <c r="C14771" s="6" t="s">
        <v>166</v>
      </c>
      <c r="D14771">
        <v>15.241344</v>
      </c>
      <c r="E14771" s="6" t="s">
        <v>106</v>
      </c>
      <c r="F14771" s="6" t="s">
        <v>128</v>
      </c>
      <c r="G14771">
        <v>20260723</v>
      </c>
    </row>
    <row r="14772" spans="1:7" x14ac:dyDescent="0.2">
      <c r="A14772" s="6" t="s">
        <v>213</v>
      </c>
      <c r="B14772" s="6" t="s">
        <v>190</v>
      </c>
      <c r="C14772" s="6" t="s">
        <v>166</v>
      </c>
      <c r="D14772">
        <v>20484.790125</v>
      </c>
      <c r="E14772" s="6" t="s">
        <v>108</v>
      </c>
      <c r="F14772" s="6" t="s">
        <v>129</v>
      </c>
      <c r="G14772">
        <v>20260723</v>
      </c>
    </row>
    <row r="14773" spans="1:7" x14ac:dyDescent="0.2">
      <c r="A14773" s="6" t="s">
        <v>213</v>
      </c>
      <c r="B14773" s="6" t="s">
        <v>190</v>
      </c>
      <c r="C14773" s="6" t="s">
        <v>166</v>
      </c>
      <c r="D14773">
        <v>197.41269500000001</v>
      </c>
      <c r="E14773" s="6" t="s">
        <v>110</v>
      </c>
      <c r="F14773" s="6" t="s">
        <v>130</v>
      </c>
      <c r="G14773">
        <v>20260723</v>
      </c>
    </row>
    <row r="14774" spans="1:7" x14ac:dyDescent="0.2">
      <c r="A14774" s="6" t="s">
        <v>213</v>
      </c>
      <c r="B14774" s="6" t="s">
        <v>190</v>
      </c>
      <c r="C14774" s="6" t="s">
        <v>166</v>
      </c>
      <c r="E14774" s="6" t="s">
        <v>132</v>
      </c>
      <c r="F14774" s="6" t="s">
        <v>131</v>
      </c>
      <c r="G14774">
        <v>20260723</v>
      </c>
    </row>
    <row r="14775" spans="1:7" x14ac:dyDescent="0.2">
      <c r="A14775" s="6" t="s">
        <v>213</v>
      </c>
      <c r="B14775" s="6" t="s">
        <v>190</v>
      </c>
      <c r="C14775" s="6" t="s">
        <v>166</v>
      </c>
      <c r="D14775">
        <v>1.98193</v>
      </c>
      <c r="E14775" s="6" t="s">
        <v>134</v>
      </c>
      <c r="F14775" s="6" t="s">
        <v>133</v>
      </c>
      <c r="G14775">
        <v>20260723</v>
      </c>
    </row>
    <row r="14776" spans="1:7" x14ac:dyDescent="0.2">
      <c r="A14776" s="6" t="s">
        <v>213</v>
      </c>
      <c r="B14776" s="6" t="s">
        <v>190</v>
      </c>
      <c r="C14776" s="6" t="s">
        <v>166</v>
      </c>
      <c r="D14776">
        <v>44.496195</v>
      </c>
      <c r="E14776" s="6" t="s">
        <v>136</v>
      </c>
      <c r="F14776" s="6" t="s">
        <v>135</v>
      </c>
      <c r="G14776">
        <v>20260723</v>
      </c>
    </row>
    <row r="14777" spans="1:7" x14ac:dyDescent="0.2">
      <c r="A14777" s="6" t="s">
        <v>213</v>
      </c>
      <c r="B14777" s="6" t="s">
        <v>190</v>
      </c>
      <c r="C14777" s="6" t="s">
        <v>166</v>
      </c>
      <c r="D14777">
        <v>34.491647</v>
      </c>
      <c r="E14777" s="6" t="s">
        <v>138</v>
      </c>
      <c r="F14777" s="6" t="s">
        <v>137</v>
      </c>
      <c r="G14777">
        <v>20260723</v>
      </c>
    </row>
    <row r="14778" spans="1:7" x14ac:dyDescent="0.2">
      <c r="A14778" s="6" t="s">
        <v>213</v>
      </c>
      <c r="B14778" s="6" t="s">
        <v>190</v>
      </c>
      <c r="C14778" s="6" t="s">
        <v>166</v>
      </c>
      <c r="D14778">
        <v>232.60155399999999</v>
      </c>
      <c r="E14778" s="6" t="s">
        <v>140</v>
      </c>
      <c r="F14778" s="6" t="s">
        <v>139</v>
      </c>
      <c r="G14778">
        <v>20260723</v>
      </c>
    </row>
    <row r="14779" spans="1:7" x14ac:dyDescent="0.2">
      <c r="A14779" s="6" t="s">
        <v>213</v>
      </c>
      <c r="B14779" s="6" t="s">
        <v>190</v>
      </c>
      <c r="C14779" s="6" t="s">
        <v>166</v>
      </c>
      <c r="D14779">
        <v>159.255292</v>
      </c>
      <c r="E14779" s="6" t="s">
        <v>142</v>
      </c>
      <c r="F14779" s="6" t="s">
        <v>141</v>
      </c>
      <c r="G14779">
        <v>20260723</v>
      </c>
    </row>
    <row r="14780" spans="1:7" x14ac:dyDescent="0.2">
      <c r="A14780" s="6" t="s">
        <v>213</v>
      </c>
      <c r="B14780" s="6" t="s">
        <v>190</v>
      </c>
      <c r="C14780" s="6" t="s">
        <v>166</v>
      </c>
      <c r="D14780">
        <v>1.0719780000000001</v>
      </c>
      <c r="E14780" s="6" t="s">
        <v>52</v>
      </c>
      <c r="F14780" s="6" t="s">
        <v>143</v>
      </c>
      <c r="G14780">
        <v>20260723</v>
      </c>
    </row>
    <row r="14781" spans="1:7" x14ac:dyDescent="0.2">
      <c r="A14781" s="6" t="s">
        <v>213</v>
      </c>
      <c r="B14781" s="6" t="s">
        <v>190</v>
      </c>
      <c r="C14781" s="6" t="s">
        <v>166</v>
      </c>
      <c r="D14781">
        <v>9.8870229999999992</v>
      </c>
      <c r="E14781" s="6" t="s">
        <v>145</v>
      </c>
      <c r="F14781" s="6" t="s">
        <v>144</v>
      </c>
      <c r="G14781">
        <v>20260723</v>
      </c>
    </row>
    <row r="14782" spans="1:7" x14ac:dyDescent="0.2">
      <c r="A14782" s="6" t="s">
        <v>213</v>
      </c>
      <c r="B14782" s="6" t="s">
        <v>190</v>
      </c>
      <c r="C14782" s="6" t="s">
        <v>166</v>
      </c>
      <c r="D14782">
        <v>25.006758000000001</v>
      </c>
      <c r="E14782" s="6" t="s">
        <v>147</v>
      </c>
      <c r="F14782" s="6" t="s">
        <v>146</v>
      </c>
      <c r="G14782">
        <v>20260723</v>
      </c>
    </row>
    <row r="14783" spans="1:7" x14ac:dyDescent="0.2">
      <c r="A14783" s="6" t="s">
        <v>213</v>
      </c>
      <c r="B14783" s="6" t="s">
        <v>190</v>
      </c>
      <c r="C14783" s="6" t="s">
        <v>166</v>
      </c>
      <c r="D14783">
        <v>1308.680492</v>
      </c>
      <c r="E14783" s="6" t="s">
        <v>149</v>
      </c>
      <c r="F14783" s="6" t="s">
        <v>148</v>
      </c>
      <c r="G14783">
        <v>20260723</v>
      </c>
    </row>
    <row r="14784" spans="1:7" x14ac:dyDescent="0.2">
      <c r="A14784" s="6" t="s">
        <v>213</v>
      </c>
      <c r="B14784" s="6" t="s">
        <v>190</v>
      </c>
      <c r="C14784" s="6" t="s">
        <v>166</v>
      </c>
      <c r="D14784">
        <v>370.49981000000002</v>
      </c>
      <c r="E14784" s="6" t="s">
        <v>151</v>
      </c>
      <c r="F14784" s="6" t="s">
        <v>150</v>
      </c>
      <c r="G14784">
        <v>20260723</v>
      </c>
    </row>
    <row r="14785" spans="1:7" x14ac:dyDescent="0.2">
      <c r="A14785" s="6" t="s">
        <v>213</v>
      </c>
      <c r="B14785" s="6" t="s">
        <v>190</v>
      </c>
      <c r="C14785" s="6" t="s">
        <v>166</v>
      </c>
      <c r="D14785">
        <v>149.87971899999999</v>
      </c>
      <c r="E14785" s="6" t="s">
        <v>153</v>
      </c>
      <c r="F14785" s="6" t="s">
        <v>152</v>
      </c>
      <c r="G14785">
        <v>20260723</v>
      </c>
    </row>
    <row r="14786" spans="1:7" x14ac:dyDescent="0.2">
      <c r="A14786" s="6" t="s">
        <v>213</v>
      </c>
      <c r="B14786" s="6" t="s">
        <v>190</v>
      </c>
      <c r="C14786" s="6" t="s">
        <v>166</v>
      </c>
      <c r="D14786">
        <v>75.482487000000006</v>
      </c>
      <c r="E14786" s="6" t="s">
        <v>155</v>
      </c>
      <c r="F14786" s="6" t="s">
        <v>154</v>
      </c>
      <c r="G14786">
        <v>20260723</v>
      </c>
    </row>
    <row r="14787" spans="1:7" x14ac:dyDescent="0.2">
      <c r="A14787" s="6" t="s">
        <v>213</v>
      </c>
      <c r="B14787" s="6" t="s">
        <v>190</v>
      </c>
      <c r="C14787" s="6" t="s">
        <v>166</v>
      </c>
      <c r="D14787">
        <v>4.708602</v>
      </c>
      <c r="E14787" s="6" t="s">
        <v>157</v>
      </c>
      <c r="F14787" s="6" t="s">
        <v>156</v>
      </c>
      <c r="G14787">
        <v>20260723</v>
      </c>
    </row>
    <row r="14788" spans="1:7" x14ac:dyDescent="0.2">
      <c r="A14788" s="6" t="s">
        <v>213</v>
      </c>
      <c r="B14788" s="6" t="s">
        <v>190</v>
      </c>
      <c r="C14788" s="6" t="s">
        <v>166</v>
      </c>
      <c r="D14788">
        <v>70.773883999999995</v>
      </c>
      <c r="E14788" s="6" t="s">
        <v>159</v>
      </c>
      <c r="F14788" s="6" t="s">
        <v>158</v>
      </c>
      <c r="G14788">
        <v>20260723</v>
      </c>
    </row>
    <row r="14789" spans="1:7" x14ac:dyDescent="0.2">
      <c r="A14789" s="6" t="s">
        <v>213</v>
      </c>
      <c r="B14789" s="6" t="s">
        <v>190</v>
      </c>
      <c r="C14789" s="6" t="s">
        <v>166</v>
      </c>
      <c r="D14789">
        <v>121.382431</v>
      </c>
      <c r="E14789" s="6" t="s">
        <v>161</v>
      </c>
      <c r="F14789" s="6" t="s">
        <v>160</v>
      </c>
      <c r="G14789">
        <v>20260723</v>
      </c>
    </row>
    <row r="14790" spans="1:7" x14ac:dyDescent="0.2">
      <c r="A14790" s="6" t="s">
        <v>213</v>
      </c>
      <c r="B14790" s="6" t="s">
        <v>190</v>
      </c>
      <c r="C14790" s="6" t="s">
        <v>166</v>
      </c>
      <c r="D14790">
        <v>29052.342390999998</v>
      </c>
      <c r="E14790" s="6" t="s">
        <v>163</v>
      </c>
      <c r="F14790" s="6" t="s">
        <v>162</v>
      </c>
      <c r="G14790">
        <v>20260723</v>
      </c>
    </row>
    <row r="14791" spans="1:7" x14ac:dyDescent="0.2">
      <c r="A14791" s="6" t="s">
        <v>213</v>
      </c>
      <c r="B14791" s="6" t="s">
        <v>190</v>
      </c>
      <c r="C14791" s="6" t="s">
        <v>166</v>
      </c>
      <c r="D14791">
        <v>3771.1961580000002</v>
      </c>
      <c r="E14791" s="6" t="s">
        <v>165</v>
      </c>
      <c r="F14791" s="6" t="s">
        <v>164</v>
      </c>
      <c r="G14791">
        <v>20260723</v>
      </c>
    </row>
    <row r="14792" spans="1:7" x14ac:dyDescent="0.2">
      <c r="A14792" s="6" t="s">
        <v>213</v>
      </c>
      <c r="B14792" s="6" t="s">
        <v>191</v>
      </c>
      <c r="C14792" s="6" t="s">
        <v>166</v>
      </c>
      <c r="E14792" s="6" t="s">
        <v>12</v>
      </c>
      <c r="F14792" s="6" t="s">
        <v>11</v>
      </c>
      <c r="G14792">
        <v>20260723</v>
      </c>
    </row>
    <row r="14793" spans="1:7" x14ac:dyDescent="0.2">
      <c r="A14793" s="6" t="s">
        <v>213</v>
      </c>
      <c r="B14793" s="6" t="s">
        <v>191</v>
      </c>
      <c r="C14793" s="6" t="s">
        <v>166</v>
      </c>
      <c r="E14793" s="6" t="s">
        <v>16</v>
      </c>
      <c r="F14793" s="6" t="s">
        <v>15</v>
      </c>
      <c r="G14793">
        <v>20260723</v>
      </c>
    </row>
    <row r="14794" spans="1:7" x14ac:dyDescent="0.2">
      <c r="A14794" s="6" t="s">
        <v>213</v>
      </c>
      <c r="B14794" s="6" t="s">
        <v>191</v>
      </c>
      <c r="C14794" s="6" t="s">
        <v>166</v>
      </c>
      <c r="E14794" s="6" t="s">
        <v>18</v>
      </c>
      <c r="F14794" s="6" t="s">
        <v>17</v>
      </c>
      <c r="G14794">
        <v>20260723</v>
      </c>
    </row>
    <row r="14795" spans="1:7" x14ac:dyDescent="0.2">
      <c r="A14795" s="6" t="s">
        <v>213</v>
      </c>
      <c r="B14795" s="6" t="s">
        <v>191</v>
      </c>
      <c r="C14795" s="6" t="s">
        <v>166</v>
      </c>
      <c r="D14795">
        <v>4.1850000000000004E-3</v>
      </c>
      <c r="E14795" s="6" t="s">
        <v>20</v>
      </c>
      <c r="F14795" s="6" t="s">
        <v>19</v>
      </c>
      <c r="G14795">
        <v>20260723</v>
      </c>
    </row>
    <row r="14796" spans="1:7" x14ac:dyDescent="0.2">
      <c r="A14796" s="6" t="s">
        <v>213</v>
      </c>
      <c r="B14796" s="6" t="s">
        <v>191</v>
      </c>
      <c r="C14796" s="6" t="s">
        <v>166</v>
      </c>
      <c r="D14796">
        <v>19.385667000000002</v>
      </c>
      <c r="E14796" s="6" t="s">
        <v>22</v>
      </c>
      <c r="F14796" s="6" t="s">
        <v>21</v>
      </c>
      <c r="G14796">
        <v>20260723</v>
      </c>
    </row>
    <row r="14797" spans="1:7" x14ac:dyDescent="0.2">
      <c r="A14797" s="6" t="s">
        <v>213</v>
      </c>
      <c r="B14797" s="6" t="s">
        <v>191</v>
      </c>
      <c r="C14797" s="6" t="s">
        <v>166</v>
      </c>
      <c r="D14797">
        <v>0</v>
      </c>
      <c r="E14797" s="6" t="s">
        <v>24</v>
      </c>
      <c r="F14797" s="6" t="s">
        <v>23</v>
      </c>
      <c r="G14797">
        <v>20260723</v>
      </c>
    </row>
    <row r="14798" spans="1:7" x14ac:dyDescent="0.2">
      <c r="A14798" s="6" t="s">
        <v>213</v>
      </c>
      <c r="B14798" s="6" t="s">
        <v>191</v>
      </c>
      <c r="C14798" s="6" t="s">
        <v>166</v>
      </c>
      <c r="D14798">
        <v>49.372475000000001</v>
      </c>
      <c r="E14798" s="6" t="s">
        <v>26</v>
      </c>
      <c r="F14798" s="6" t="s">
        <v>25</v>
      </c>
      <c r="G14798">
        <v>20260723</v>
      </c>
    </row>
    <row r="14799" spans="1:7" x14ac:dyDescent="0.2">
      <c r="A14799" s="6" t="s">
        <v>213</v>
      </c>
      <c r="B14799" s="6" t="s">
        <v>191</v>
      </c>
      <c r="C14799" s="6" t="s">
        <v>166</v>
      </c>
      <c r="D14799">
        <v>4179.9296050000003</v>
      </c>
      <c r="E14799" s="6" t="s">
        <v>28</v>
      </c>
      <c r="F14799" s="6" t="s">
        <v>27</v>
      </c>
      <c r="G14799">
        <v>20260723</v>
      </c>
    </row>
    <row r="14800" spans="1:7" x14ac:dyDescent="0.2">
      <c r="A14800" s="6" t="s">
        <v>213</v>
      </c>
      <c r="B14800" s="6" t="s">
        <v>191</v>
      </c>
      <c r="C14800" s="6" t="s">
        <v>166</v>
      </c>
      <c r="D14800">
        <v>28.620448</v>
      </c>
      <c r="E14800" s="6" t="s">
        <v>30</v>
      </c>
      <c r="F14800" s="6" t="s">
        <v>29</v>
      </c>
      <c r="G14800">
        <v>20260723</v>
      </c>
    </row>
    <row r="14801" spans="1:7" x14ac:dyDescent="0.2">
      <c r="A14801" s="6" t="s">
        <v>213</v>
      </c>
      <c r="B14801" s="6" t="s">
        <v>191</v>
      </c>
      <c r="C14801" s="6" t="s">
        <v>166</v>
      </c>
      <c r="D14801">
        <v>178.36651000000001</v>
      </c>
      <c r="E14801" s="6" t="s">
        <v>32</v>
      </c>
      <c r="F14801" s="6" t="s">
        <v>31</v>
      </c>
      <c r="G14801">
        <v>20260723</v>
      </c>
    </row>
    <row r="14802" spans="1:7" x14ac:dyDescent="0.2">
      <c r="A14802" s="6" t="s">
        <v>213</v>
      </c>
      <c r="B14802" s="6" t="s">
        <v>191</v>
      </c>
      <c r="C14802" s="6" t="s">
        <v>166</v>
      </c>
      <c r="D14802">
        <v>49.357419999999998</v>
      </c>
      <c r="E14802" s="6" t="s">
        <v>34</v>
      </c>
      <c r="F14802" s="6" t="s">
        <v>33</v>
      </c>
      <c r="G14802">
        <v>20260723</v>
      </c>
    </row>
    <row r="14803" spans="1:7" x14ac:dyDescent="0.2">
      <c r="A14803" s="6" t="s">
        <v>213</v>
      </c>
      <c r="B14803" s="6" t="s">
        <v>191</v>
      </c>
      <c r="C14803" s="6" t="s">
        <v>166</v>
      </c>
      <c r="D14803">
        <v>38.814836</v>
      </c>
      <c r="E14803" s="6" t="s">
        <v>36</v>
      </c>
      <c r="F14803" s="6" t="s">
        <v>35</v>
      </c>
      <c r="G14803">
        <v>20260723</v>
      </c>
    </row>
    <row r="14804" spans="1:7" x14ac:dyDescent="0.2">
      <c r="A14804" s="6" t="s">
        <v>213</v>
      </c>
      <c r="B14804" s="6" t="s">
        <v>191</v>
      </c>
      <c r="C14804" s="6" t="s">
        <v>166</v>
      </c>
      <c r="D14804">
        <v>10.542584</v>
      </c>
      <c r="E14804" s="6" t="s">
        <v>38</v>
      </c>
      <c r="F14804" s="6" t="s">
        <v>37</v>
      </c>
      <c r="G14804">
        <v>20260723</v>
      </c>
    </row>
    <row r="14805" spans="1:7" x14ac:dyDescent="0.2">
      <c r="A14805" s="6" t="s">
        <v>213</v>
      </c>
      <c r="B14805" s="6" t="s">
        <v>191</v>
      </c>
      <c r="C14805" s="6" t="s">
        <v>166</v>
      </c>
      <c r="D14805">
        <v>3311.1273179999998</v>
      </c>
      <c r="E14805" s="6" t="s">
        <v>40</v>
      </c>
      <c r="F14805" s="6" t="s">
        <v>39</v>
      </c>
      <c r="G14805">
        <v>20260723</v>
      </c>
    </row>
    <row r="14806" spans="1:7" x14ac:dyDescent="0.2">
      <c r="A14806" s="6" t="s">
        <v>213</v>
      </c>
      <c r="B14806" s="6" t="s">
        <v>191</v>
      </c>
      <c r="C14806" s="6" t="s">
        <v>166</v>
      </c>
      <c r="D14806">
        <v>1207.1672229999999</v>
      </c>
      <c r="E14806" s="6" t="s">
        <v>42</v>
      </c>
      <c r="F14806" s="6" t="s">
        <v>41</v>
      </c>
      <c r="G14806">
        <v>20260723</v>
      </c>
    </row>
    <row r="14807" spans="1:7" x14ac:dyDescent="0.2">
      <c r="A14807" s="6" t="s">
        <v>213</v>
      </c>
      <c r="B14807" s="6" t="s">
        <v>191</v>
      </c>
      <c r="C14807" s="6" t="s">
        <v>166</v>
      </c>
      <c r="D14807">
        <v>2017.9667489999999</v>
      </c>
      <c r="E14807" s="6" t="s">
        <v>44</v>
      </c>
      <c r="F14807" s="6" t="s">
        <v>43</v>
      </c>
      <c r="G14807">
        <v>20260723</v>
      </c>
    </row>
    <row r="14808" spans="1:7" x14ac:dyDescent="0.2">
      <c r="A14808" s="6" t="s">
        <v>213</v>
      </c>
      <c r="B14808" s="6" t="s">
        <v>191</v>
      </c>
      <c r="C14808" s="6" t="s">
        <v>166</v>
      </c>
      <c r="D14808">
        <v>60.598860999999999</v>
      </c>
      <c r="E14808" s="6" t="s">
        <v>46</v>
      </c>
      <c r="F14808" s="6" t="s">
        <v>45</v>
      </c>
      <c r="G14808">
        <v>20260723</v>
      </c>
    </row>
    <row r="14809" spans="1:7" x14ac:dyDescent="0.2">
      <c r="A14809" s="6" t="s">
        <v>213</v>
      </c>
      <c r="B14809" s="6" t="s">
        <v>191</v>
      </c>
      <c r="C14809" s="6" t="s">
        <v>166</v>
      </c>
      <c r="D14809">
        <v>25.394485</v>
      </c>
      <c r="E14809" s="6" t="s">
        <v>48</v>
      </c>
      <c r="F14809" s="6" t="s">
        <v>47</v>
      </c>
      <c r="G14809">
        <v>20260723</v>
      </c>
    </row>
    <row r="14810" spans="1:7" x14ac:dyDescent="0.2">
      <c r="A14810" s="6" t="s">
        <v>213</v>
      </c>
      <c r="B14810" s="6" t="s">
        <v>191</v>
      </c>
      <c r="C14810" s="6" t="s">
        <v>166</v>
      </c>
      <c r="D14810">
        <v>456.97015399999998</v>
      </c>
      <c r="E14810" s="6" t="s">
        <v>50</v>
      </c>
      <c r="F14810" s="6" t="s">
        <v>49</v>
      </c>
      <c r="G14810">
        <v>20260723</v>
      </c>
    </row>
    <row r="14811" spans="1:7" x14ac:dyDescent="0.2">
      <c r="A14811" s="6" t="s">
        <v>213</v>
      </c>
      <c r="B14811" s="6" t="s">
        <v>191</v>
      </c>
      <c r="C14811" s="6" t="s">
        <v>166</v>
      </c>
      <c r="D14811">
        <v>10.325339</v>
      </c>
      <c r="E14811" s="6" t="s">
        <v>52</v>
      </c>
      <c r="F14811" s="6" t="s">
        <v>51</v>
      </c>
      <c r="G14811">
        <v>20260723</v>
      </c>
    </row>
    <row r="14812" spans="1:7" x14ac:dyDescent="0.2">
      <c r="A14812" s="6" t="s">
        <v>213</v>
      </c>
      <c r="B14812" s="6" t="s">
        <v>191</v>
      </c>
      <c r="C14812" s="6" t="s">
        <v>166</v>
      </c>
      <c r="D14812">
        <v>106.491631</v>
      </c>
      <c r="E14812" s="6" t="s">
        <v>54</v>
      </c>
      <c r="F14812" s="6" t="s">
        <v>53</v>
      </c>
      <c r="G14812">
        <v>20260723</v>
      </c>
    </row>
    <row r="14813" spans="1:7" x14ac:dyDescent="0.2">
      <c r="A14813" s="6" t="s">
        <v>213</v>
      </c>
      <c r="B14813" s="6" t="s">
        <v>191</v>
      </c>
      <c r="C14813" s="6" t="s">
        <v>166</v>
      </c>
      <c r="D14813">
        <v>38.670783999999998</v>
      </c>
      <c r="E14813" s="6" t="s">
        <v>56</v>
      </c>
      <c r="F14813" s="6" t="s">
        <v>55</v>
      </c>
      <c r="G14813">
        <v>20260723</v>
      </c>
    </row>
    <row r="14814" spans="1:7" x14ac:dyDescent="0.2">
      <c r="A14814" s="6" t="s">
        <v>213</v>
      </c>
      <c r="B14814" s="6" t="s">
        <v>191</v>
      </c>
      <c r="C14814" s="6" t="s">
        <v>166</v>
      </c>
      <c r="D14814">
        <v>21540.667702999999</v>
      </c>
      <c r="E14814" s="6" t="s">
        <v>58</v>
      </c>
      <c r="F14814" s="6" t="s">
        <v>57</v>
      </c>
      <c r="G14814">
        <v>20260723</v>
      </c>
    </row>
    <row r="14815" spans="1:7" x14ac:dyDescent="0.2">
      <c r="A14815" s="6" t="s">
        <v>213</v>
      </c>
      <c r="B14815" s="6" t="s">
        <v>191</v>
      </c>
      <c r="C14815" s="6" t="s">
        <v>166</v>
      </c>
      <c r="D14815">
        <v>1363.9519270000001</v>
      </c>
      <c r="E14815" s="6" t="s">
        <v>60</v>
      </c>
      <c r="F14815" s="6" t="s">
        <v>59</v>
      </c>
      <c r="G14815">
        <v>20260723</v>
      </c>
    </row>
    <row r="14816" spans="1:7" x14ac:dyDescent="0.2">
      <c r="A14816" s="6" t="s">
        <v>213</v>
      </c>
      <c r="B14816" s="6" t="s">
        <v>191</v>
      </c>
      <c r="C14816" s="6" t="s">
        <v>166</v>
      </c>
      <c r="D14816">
        <v>43.377890000000001</v>
      </c>
      <c r="E14816" s="6" t="s">
        <v>62</v>
      </c>
      <c r="F14816" s="6" t="s">
        <v>61</v>
      </c>
      <c r="G14816">
        <v>20260723</v>
      </c>
    </row>
    <row r="14817" spans="1:7" x14ac:dyDescent="0.2">
      <c r="A14817" s="6" t="s">
        <v>213</v>
      </c>
      <c r="B14817" s="6" t="s">
        <v>191</v>
      </c>
      <c r="C14817" s="6" t="s">
        <v>166</v>
      </c>
      <c r="D14817">
        <v>0</v>
      </c>
      <c r="E14817" s="6" t="s">
        <v>64</v>
      </c>
      <c r="F14817" s="6" t="s">
        <v>63</v>
      </c>
      <c r="G14817">
        <v>20260723</v>
      </c>
    </row>
    <row r="14818" spans="1:7" x14ac:dyDescent="0.2">
      <c r="A14818" s="6" t="s">
        <v>213</v>
      </c>
      <c r="B14818" s="6" t="s">
        <v>191</v>
      </c>
      <c r="C14818" s="6" t="s">
        <v>166</v>
      </c>
      <c r="D14818">
        <v>1320.5740370000001</v>
      </c>
      <c r="E14818" s="6" t="s">
        <v>66</v>
      </c>
      <c r="F14818" s="6" t="s">
        <v>65</v>
      </c>
      <c r="G14818">
        <v>20260723</v>
      </c>
    </row>
    <row r="14819" spans="1:7" x14ac:dyDescent="0.2">
      <c r="A14819" s="6" t="s">
        <v>213</v>
      </c>
      <c r="B14819" s="6" t="s">
        <v>191</v>
      </c>
      <c r="C14819" s="6" t="s">
        <v>166</v>
      </c>
      <c r="D14819">
        <v>4754.0872749999999</v>
      </c>
      <c r="E14819" s="6" t="s">
        <v>68</v>
      </c>
      <c r="F14819" s="6" t="s">
        <v>67</v>
      </c>
      <c r="G14819">
        <v>20260723</v>
      </c>
    </row>
    <row r="14820" spans="1:7" x14ac:dyDescent="0.2">
      <c r="A14820" s="6" t="s">
        <v>213</v>
      </c>
      <c r="B14820" s="6" t="s">
        <v>191</v>
      </c>
      <c r="C14820" s="6" t="s">
        <v>166</v>
      </c>
      <c r="D14820">
        <v>3049.4975650000001</v>
      </c>
      <c r="E14820" s="6" t="s">
        <v>70</v>
      </c>
      <c r="F14820" s="6" t="s">
        <v>69</v>
      </c>
      <c r="G14820">
        <v>20260723</v>
      </c>
    </row>
    <row r="14821" spans="1:7" x14ac:dyDescent="0.2">
      <c r="A14821" s="6" t="s">
        <v>213</v>
      </c>
      <c r="B14821" s="6" t="s">
        <v>191</v>
      </c>
      <c r="C14821" s="6" t="s">
        <v>166</v>
      </c>
      <c r="D14821">
        <v>2663.1626940000001</v>
      </c>
      <c r="E14821" s="6" t="s">
        <v>72</v>
      </c>
      <c r="F14821" s="6" t="s">
        <v>71</v>
      </c>
      <c r="G14821">
        <v>20260723</v>
      </c>
    </row>
    <row r="14822" spans="1:7" x14ac:dyDescent="0.2">
      <c r="A14822" s="6" t="s">
        <v>213</v>
      </c>
      <c r="B14822" s="6" t="s">
        <v>191</v>
      </c>
      <c r="C14822" s="6" t="s">
        <v>166</v>
      </c>
      <c r="D14822">
        <v>386.33487100000002</v>
      </c>
      <c r="E14822" s="6" t="s">
        <v>74</v>
      </c>
      <c r="F14822" s="6" t="s">
        <v>73</v>
      </c>
      <c r="G14822">
        <v>20260723</v>
      </c>
    </row>
    <row r="14823" spans="1:7" x14ac:dyDescent="0.2">
      <c r="A14823" s="6" t="s">
        <v>213</v>
      </c>
      <c r="B14823" s="6" t="s">
        <v>191</v>
      </c>
      <c r="C14823" s="6" t="s">
        <v>166</v>
      </c>
      <c r="D14823">
        <v>778.32907699999998</v>
      </c>
      <c r="E14823" s="6" t="s">
        <v>76</v>
      </c>
      <c r="F14823" s="6" t="s">
        <v>75</v>
      </c>
      <c r="G14823">
        <v>20260723</v>
      </c>
    </row>
    <row r="14824" spans="1:7" x14ac:dyDescent="0.2">
      <c r="A14824" s="6" t="s">
        <v>213</v>
      </c>
      <c r="B14824" s="6" t="s">
        <v>191</v>
      </c>
      <c r="C14824" s="6" t="s">
        <v>166</v>
      </c>
      <c r="D14824">
        <v>84.843086</v>
      </c>
      <c r="E14824" s="6" t="s">
        <v>78</v>
      </c>
      <c r="F14824" s="6" t="s">
        <v>77</v>
      </c>
      <c r="G14824">
        <v>20260723</v>
      </c>
    </row>
    <row r="14825" spans="1:7" x14ac:dyDescent="0.2">
      <c r="A14825" s="6" t="s">
        <v>213</v>
      </c>
      <c r="B14825" s="6" t="s">
        <v>191</v>
      </c>
      <c r="C14825" s="6" t="s">
        <v>166</v>
      </c>
      <c r="D14825">
        <v>693.48599100000001</v>
      </c>
      <c r="E14825" s="6" t="s">
        <v>80</v>
      </c>
      <c r="F14825" s="6" t="s">
        <v>79</v>
      </c>
      <c r="G14825">
        <v>20260723</v>
      </c>
    </row>
    <row r="14826" spans="1:7" x14ac:dyDescent="0.2">
      <c r="A14826" s="6" t="s">
        <v>213</v>
      </c>
      <c r="B14826" s="6" t="s">
        <v>191</v>
      </c>
      <c r="C14826" s="6" t="s">
        <v>166</v>
      </c>
      <c r="D14826">
        <v>926.26063299999998</v>
      </c>
      <c r="E14826" s="6" t="s">
        <v>82</v>
      </c>
      <c r="F14826" s="6" t="s">
        <v>81</v>
      </c>
      <c r="G14826">
        <v>20260723</v>
      </c>
    </row>
    <row r="14827" spans="1:7" x14ac:dyDescent="0.2">
      <c r="A14827" s="6" t="s">
        <v>213</v>
      </c>
      <c r="B14827" s="6" t="s">
        <v>191</v>
      </c>
      <c r="C14827" s="6" t="s">
        <v>166</v>
      </c>
      <c r="D14827">
        <v>82.117940000000004</v>
      </c>
      <c r="E14827" s="6" t="s">
        <v>84</v>
      </c>
      <c r="F14827" s="6" t="s">
        <v>83</v>
      </c>
      <c r="G14827">
        <v>20260723</v>
      </c>
    </row>
    <row r="14828" spans="1:7" x14ac:dyDescent="0.2">
      <c r="A14828" s="6" t="s">
        <v>213</v>
      </c>
      <c r="B14828" s="6" t="s">
        <v>191</v>
      </c>
      <c r="C14828" s="6" t="s">
        <v>166</v>
      </c>
      <c r="D14828">
        <v>1041.4998399999999</v>
      </c>
      <c r="E14828" s="6" t="s">
        <v>86</v>
      </c>
      <c r="F14828" s="6" t="s">
        <v>85</v>
      </c>
      <c r="G14828">
        <v>20260723</v>
      </c>
    </row>
    <row r="14829" spans="1:7" x14ac:dyDescent="0.2">
      <c r="A14829" s="6" t="s">
        <v>213</v>
      </c>
      <c r="B14829" s="6" t="s">
        <v>191</v>
      </c>
      <c r="C14829" s="6" t="s">
        <v>166</v>
      </c>
      <c r="D14829">
        <v>269.31031400000001</v>
      </c>
      <c r="E14829" s="6" t="s">
        <v>88</v>
      </c>
      <c r="F14829" s="6" t="s">
        <v>87</v>
      </c>
      <c r="G14829">
        <v>20260723</v>
      </c>
    </row>
    <row r="14830" spans="1:7" x14ac:dyDescent="0.2">
      <c r="A14830" s="6" t="s">
        <v>213</v>
      </c>
      <c r="B14830" s="6" t="s">
        <v>191</v>
      </c>
      <c r="C14830" s="6" t="s">
        <v>166</v>
      </c>
      <c r="D14830">
        <v>185.24537599999999</v>
      </c>
      <c r="E14830" s="6" t="s">
        <v>90</v>
      </c>
      <c r="F14830" s="6" t="s">
        <v>89</v>
      </c>
      <c r="G14830">
        <v>20260723</v>
      </c>
    </row>
    <row r="14831" spans="1:7" x14ac:dyDescent="0.2">
      <c r="A14831" s="6" t="s">
        <v>213</v>
      </c>
      <c r="B14831" s="6" t="s">
        <v>191</v>
      </c>
      <c r="C14831" s="6" t="s">
        <v>166</v>
      </c>
      <c r="D14831">
        <v>2.3232460000000001</v>
      </c>
      <c r="E14831" s="6" t="s">
        <v>92</v>
      </c>
      <c r="F14831" s="6" t="s">
        <v>91</v>
      </c>
      <c r="G14831">
        <v>20260723</v>
      </c>
    </row>
    <row r="14832" spans="1:7" x14ac:dyDescent="0.2">
      <c r="A14832" s="6" t="s">
        <v>213</v>
      </c>
      <c r="B14832" s="6" t="s">
        <v>191</v>
      </c>
      <c r="C14832" s="6" t="s">
        <v>166</v>
      </c>
      <c r="D14832">
        <v>19.359210000000001</v>
      </c>
      <c r="E14832" s="6" t="s">
        <v>94</v>
      </c>
      <c r="F14832" s="6" t="s">
        <v>93</v>
      </c>
      <c r="G14832">
        <v>20260723</v>
      </c>
    </row>
    <row r="14833" spans="1:7" x14ac:dyDescent="0.2">
      <c r="A14833" s="6" t="s">
        <v>213</v>
      </c>
      <c r="B14833" s="6" t="s">
        <v>191</v>
      </c>
      <c r="C14833" s="6" t="s">
        <v>166</v>
      </c>
      <c r="D14833">
        <v>959.221271</v>
      </c>
      <c r="E14833" s="6" t="s">
        <v>96</v>
      </c>
      <c r="F14833" s="6" t="s">
        <v>95</v>
      </c>
      <c r="G14833">
        <v>20260723</v>
      </c>
    </row>
    <row r="14834" spans="1:7" x14ac:dyDescent="0.2">
      <c r="A14834" s="6" t="s">
        <v>213</v>
      </c>
      <c r="B14834" s="6" t="s">
        <v>191</v>
      </c>
      <c r="C14834" s="6" t="s">
        <v>166</v>
      </c>
      <c r="D14834">
        <v>66.535713999999999</v>
      </c>
      <c r="E14834" s="6" t="s">
        <v>98</v>
      </c>
      <c r="F14834" s="6" t="s">
        <v>97</v>
      </c>
      <c r="G14834">
        <v>20260723</v>
      </c>
    </row>
    <row r="14835" spans="1:7" x14ac:dyDescent="0.2">
      <c r="A14835" s="6" t="s">
        <v>213</v>
      </c>
      <c r="B14835" s="6" t="s">
        <v>191</v>
      </c>
      <c r="C14835" s="6" t="s">
        <v>166</v>
      </c>
      <c r="D14835">
        <v>34533.011743000003</v>
      </c>
      <c r="E14835" s="6" t="s">
        <v>100</v>
      </c>
      <c r="F14835" s="6" t="s">
        <v>99</v>
      </c>
      <c r="G14835">
        <v>20260723</v>
      </c>
    </row>
    <row r="14836" spans="1:7" x14ac:dyDescent="0.2">
      <c r="A14836" s="6" t="s">
        <v>213</v>
      </c>
      <c r="B14836" s="6" t="s">
        <v>191</v>
      </c>
      <c r="C14836" s="6" t="s">
        <v>166</v>
      </c>
      <c r="E14836" s="6" t="s">
        <v>102</v>
      </c>
      <c r="F14836" s="6" t="s">
        <v>101</v>
      </c>
      <c r="G14836">
        <v>20260723</v>
      </c>
    </row>
    <row r="14837" spans="1:7" x14ac:dyDescent="0.2">
      <c r="A14837" s="6" t="s">
        <v>213</v>
      </c>
      <c r="B14837" s="6" t="s">
        <v>191</v>
      </c>
      <c r="C14837" s="6" t="s">
        <v>166</v>
      </c>
      <c r="D14837">
        <v>4353.7163650000002</v>
      </c>
      <c r="E14837" s="6" t="s">
        <v>167</v>
      </c>
      <c r="F14837" s="6" t="s">
        <v>103</v>
      </c>
      <c r="G14837">
        <v>20260723</v>
      </c>
    </row>
    <row r="14838" spans="1:7" x14ac:dyDescent="0.2">
      <c r="A14838" s="6" t="s">
        <v>213</v>
      </c>
      <c r="B14838" s="6" t="s">
        <v>191</v>
      </c>
      <c r="C14838" s="6" t="s">
        <v>166</v>
      </c>
      <c r="D14838">
        <v>3791.6152269999998</v>
      </c>
      <c r="E14838" s="6" t="s">
        <v>168</v>
      </c>
      <c r="F14838" s="6" t="s">
        <v>104</v>
      </c>
      <c r="G14838">
        <v>20260723</v>
      </c>
    </row>
    <row r="14839" spans="1:7" x14ac:dyDescent="0.2">
      <c r="A14839" s="6" t="s">
        <v>213</v>
      </c>
      <c r="B14839" s="6" t="s">
        <v>191</v>
      </c>
      <c r="C14839" s="6" t="s">
        <v>166</v>
      </c>
      <c r="D14839">
        <v>0</v>
      </c>
      <c r="E14839" s="6" t="s">
        <v>106</v>
      </c>
      <c r="F14839" s="6" t="s">
        <v>105</v>
      </c>
      <c r="G14839">
        <v>20260723</v>
      </c>
    </row>
    <row r="14840" spans="1:7" x14ac:dyDescent="0.2">
      <c r="A14840" s="6" t="s">
        <v>213</v>
      </c>
      <c r="B14840" s="6" t="s">
        <v>191</v>
      </c>
      <c r="C14840" s="6" t="s">
        <v>166</v>
      </c>
      <c r="D14840">
        <v>3674.6241030000001</v>
      </c>
      <c r="E14840" s="6" t="s">
        <v>108</v>
      </c>
      <c r="F14840" s="6" t="s">
        <v>107</v>
      </c>
      <c r="G14840">
        <v>20260723</v>
      </c>
    </row>
    <row r="14841" spans="1:7" x14ac:dyDescent="0.2">
      <c r="A14841" s="6" t="s">
        <v>213</v>
      </c>
      <c r="B14841" s="6" t="s">
        <v>191</v>
      </c>
      <c r="C14841" s="6" t="s">
        <v>166</v>
      </c>
      <c r="D14841">
        <v>116.991123</v>
      </c>
      <c r="E14841" s="6" t="s">
        <v>110</v>
      </c>
      <c r="F14841" s="6" t="s">
        <v>109</v>
      </c>
      <c r="G14841">
        <v>20260723</v>
      </c>
    </row>
    <row r="14842" spans="1:7" x14ac:dyDescent="0.2">
      <c r="A14842" s="6" t="s">
        <v>213</v>
      </c>
      <c r="B14842" s="6" t="s">
        <v>191</v>
      </c>
      <c r="C14842" s="6" t="s">
        <v>166</v>
      </c>
      <c r="D14842">
        <v>562.10113799999999</v>
      </c>
      <c r="E14842" s="6" t="s">
        <v>112</v>
      </c>
      <c r="F14842" s="6" t="s">
        <v>111</v>
      </c>
      <c r="G14842">
        <v>20260723</v>
      </c>
    </row>
    <row r="14843" spans="1:7" x14ac:dyDescent="0.2">
      <c r="A14843" s="6" t="s">
        <v>213</v>
      </c>
      <c r="B14843" s="6" t="s">
        <v>191</v>
      </c>
      <c r="C14843" s="6" t="s">
        <v>166</v>
      </c>
      <c r="D14843">
        <v>3.7069999999999998E-3</v>
      </c>
      <c r="E14843" s="6" t="s">
        <v>106</v>
      </c>
      <c r="F14843" s="6" t="s">
        <v>113</v>
      </c>
      <c r="G14843">
        <v>20260723</v>
      </c>
    </row>
    <row r="14844" spans="1:7" x14ac:dyDescent="0.2">
      <c r="A14844" s="6" t="s">
        <v>213</v>
      </c>
      <c r="B14844" s="6" t="s">
        <v>191</v>
      </c>
      <c r="C14844" s="6" t="s">
        <v>166</v>
      </c>
      <c r="D14844">
        <v>551.12658899999997</v>
      </c>
      <c r="E14844" s="6" t="s">
        <v>108</v>
      </c>
      <c r="F14844" s="6" t="s">
        <v>114</v>
      </c>
      <c r="G14844">
        <v>20260723</v>
      </c>
    </row>
    <row r="14845" spans="1:7" x14ac:dyDescent="0.2">
      <c r="A14845" s="6" t="s">
        <v>213</v>
      </c>
      <c r="B14845" s="6" t="s">
        <v>191</v>
      </c>
      <c r="C14845" s="6" t="s">
        <v>166</v>
      </c>
      <c r="D14845">
        <v>10.970841</v>
      </c>
      <c r="E14845" s="6" t="s">
        <v>110</v>
      </c>
      <c r="F14845" s="6" t="s">
        <v>115</v>
      </c>
      <c r="G14845">
        <v>20260723</v>
      </c>
    </row>
    <row r="14846" spans="1:7" x14ac:dyDescent="0.2">
      <c r="A14846" s="6" t="s">
        <v>213</v>
      </c>
      <c r="B14846" s="6" t="s">
        <v>191</v>
      </c>
      <c r="C14846" s="6" t="s">
        <v>166</v>
      </c>
      <c r="D14846">
        <v>2166.277979</v>
      </c>
      <c r="E14846" s="6" t="s">
        <v>117</v>
      </c>
      <c r="F14846" s="6" t="s">
        <v>116</v>
      </c>
      <c r="G14846">
        <v>20260723</v>
      </c>
    </row>
    <row r="14847" spans="1:7" x14ac:dyDescent="0.2">
      <c r="A14847" s="6" t="s">
        <v>213</v>
      </c>
      <c r="B14847" s="6" t="s">
        <v>191</v>
      </c>
      <c r="C14847" s="6" t="s">
        <v>166</v>
      </c>
      <c r="D14847">
        <v>16.058805</v>
      </c>
      <c r="E14847" s="6" t="s">
        <v>119</v>
      </c>
      <c r="F14847" s="6" t="s">
        <v>118</v>
      </c>
      <c r="G14847">
        <v>20260723</v>
      </c>
    </row>
    <row r="14848" spans="1:7" x14ac:dyDescent="0.2">
      <c r="A14848" s="6" t="s">
        <v>213</v>
      </c>
      <c r="B14848" s="6" t="s">
        <v>191</v>
      </c>
      <c r="C14848" s="6" t="s">
        <v>166</v>
      </c>
      <c r="D14848">
        <v>0</v>
      </c>
      <c r="E14848" s="6" t="s">
        <v>106</v>
      </c>
      <c r="F14848" s="6" t="s">
        <v>120</v>
      </c>
      <c r="G14848">
        <v>20260723</v>
      </c>
    </row>
    <row r="14849" spans="1:7" x14ac:dyDescent="0.2">
      <c r="A14849" s="6" t="s">
        <v>213</v>
      </c>
      <c r="B14849" s="6" t="s">
        <v>191</v>
      </c>
      <c r="C14849" s="6" t="s">
        <v>166</v>
      </c>
      <c r="D14849">
        <v>-67.059088000000003</v>
      </c>
      <c r="E14849" s="6" t="s">
        <v>108</v>
      </c>
      <c r="F14849" s="6" t="s">
        <v>121</v>
      </c>
      <c r="G14849">
        <v>20260723</v>
      </c>
    </row>
    <row r="14850" spans="1:7" x14ac:dyDescent="0.2">
      <c r="A14850" s="6" t="s">
        <v>213</v>
      </c>
      <c r="B14850" s="6" t="s">
        <v>191</v>
      </c>
      <c r="C14850" s="6" t="s">
        <v>166</v>
      </c>
      <c r="D14850">
        <v>83.117892999999995</v>
      </c>
      <c r="E14850" s="6" t="s">
        <v>110</v>
      </c>
      <c r="F14850" s="6" t="s">
        <v>122</v>
      </c>
      <c r="G14850">
        <v>20260723</v>
      </c>
    </row>
    <row r="14851" spans="1:7" x14ac:dyDescent="0.2">
      <c r="A14851" s="6" t="s">
        <v>213</v>
      </c>
      <c r="B14851" s="6" t="s">
        <v>191</v>
      </c>
      <c r="C14851" s="6" t="s">
        <v>166</v>
      </c>
      <c r="D14851">
        <v>2150.219173</v>
      </c>
      <c r="E14851" s="6" t="s">
        <v>169</v>
      </c>
      <c r="F14851" s="6" t="s">
        <v>123</v>
      </c>
      <c r="G14851">
        <v>20260723</v>
      </c>
    </row>
    <row r="14852" spans="1:7" x14ac:dyDescent="0.2">
      <c r="A14852" s="6" t="s">
        <v>213</v>
      </c>
      <c r="B14852" s="6" t="s">
        <v>191</v>
      </c>
      <c r="C14852" s="6" t="s">
        <v>166</v>
      </c>
      <c r="D14852">
        <v>2.934034</v>
      </c>
      <c r="E14852" s="6" t="s">
        <v>106</v>
      </c>
      <c r="F14852" s="6" t="s">
        <v>124</v>
      </c>
      <c r="G14852">
        <v>20260723</v>
      </c>
    </row>
    <row r="14853" spans="1:7" x14ac:dyDescent="0.2">
      <c r="A14853" s="6" t="s">
        <v>213</v>
      </c>
      <c r="B14853" s="6" t="s">
        <v>191</v>
      </c>
      <c r="C14853" s="6" t="s">
        <v>166</v>
      </c>
      <c r="D14853">
        <v>2039.5068819999999</v>
      </c>
      <c r="E14853" s="6" t="s">
        <v>108</v>
      </c>
      <c r="F14853" s="6" t="s">
        <v>125</v>
      </c>
      <c r="G14853">
        <v>20260723</v>
      </c>
    </row>
    <row r="14854" spans="1:7" x14ac:dyDescent="0.2">
      <c r="A14854" s="6" t="s">
        <v>213</v>
      </c>
      <c r="B14854" s="6" t="s">
        <v>191</v>
      </c>
      <c r="C14854" s="6" t="s">
        <v>166</v>
      </c>
      <c r="D14854">
        <v>107.77825799999999</v>
      </c>
      <c r="E14854" s="6" t="s">
        <v>110</v>
      </c>
      <c r="F14854" s="6" t="s">
        <v>126</v>
      </c>
      <c r="G14854">
        <v>20260723</v>
      </c>
    </row>
    <row r="14855" spans="1:7" x14ac:dyDescent="0.2">
      <c r="A14855" s="6" t="s">
        <v>213</v>
      </c>
      <c r="B14855" s="6" t="s">
        <v>191</v>
      </c>
      <c r="C14855" s="6" t="s">
        <v>166</v>
      </c>
      <c r="D14855">
        <v>21636.311252</v>
      </c>
      <c r="E14855" s="6" t="s">
        <v>170</v>
      </c>
      <c r="F14855" s="6" t="s">
        <v>127</v>
      </c>
      <c r="G14855">
        <v>20260723</v>
      </c>
    </row>
    <row r="14856" spans="1:7" x14ac:dyDescent="0.2">
      <c r="A14856" s="6" t="s">
        <v>213</v>
      </c>
      <c r="B14856" s="6" t="s">
        <v>191</v>
      </c>
      <c r="C14856" s="6" t="s">
        <v>166</v>
      </c>
      <c r="D14856">
        <v>13.392251999999999</v>
      </c>
      <c r="E14856" s="6" t="s">
        <v>106</v>
      </c>
      <c r="F14856" s="6" t="s">
        <v>128</v>
      </c>
      <c r="G14856">
        <v>20260723</v>
      </c>
    </row>
    <row r="14857" spans="1:7" x14ac:dyDescent="0.2">
      <c r="A14857" s="6" t="s">
        <v>213</v>
      </c>
      <c r="B14857" s="6" t="s">
        <v>191</v>
      </c>
      <c r="C14857" s="6" t="s">
        <v>166</v>
      </c>
      <c r="D14857">
        <v>21413.205039</v>
      </c>
      <c r="E14857" s="6" t="s">
        <v>108</v>
      </c>
      <c r="F14857" s="6" t="s">
        <v>129</v>
      </c>
      <c r="G14857">
        <v>20260723</v>
      </c>
    </row>
    <row r="14858" spans="1:7" x14ac:dyDescent="0.2">
      <c r="A14858" s="6" t="s">
        <v>213</v>
      </c>
      <c r="B14858" s="6" t="s">
        <v>191</v>
      </c>
      <c r="C14858" s="6" t="s">
        <v>166</v>
      </c>
      <c r="D14858">
        <v>209.71396200000001</v>
      </c>
      <c r="E14858" s="6" t="s">
        <v>110</v>
      </c>
      <c r="F14858" s="6" t="s">
        <v>130</v>
      </c>
      <c r="G14858">
        <v>20260723</v>
      </c>
    </row>
    <row r="14859" spans="1:7" x14ac:dyDescent="0.2">
      <c r="A14859" s="6" t="s">
        <v>213</v>
      </c>
      <c r="B14859" s="6" t="s">
        <v>191</v>
      </c>
      <c r="C14859" s="6" t="s">
        <v>166</v>
      </c>
      <c r="E14859" s="6" t="s">
        <v>132</v>
      </c>
      <c r="F14859" s="6" t="s">
        <v>131</v>
      </c>
      <c r="G14859">
        <v>20260723</v>
      </c>
    </row>
    <row r="14860" spans="1:7" x14ac:dyDescent="0.2">
      <c r="A14860" s="6" t="s">
        <v>213</v>
      </c>
      <c r="B14860" s="6" t="s">
        <v>191</v>
      </c>
      <c r="C14860" s="6" t="s">
        <v>166</v>
      </c>
      <c r="D14860">
        <v>0.91073300000000001</v>
      </c>
      <c r="E14860" s="6" t="s">
        <v>134</v>
      </c>
      <c r="F14860" s="6" t="s">
        <v>133</v>
      </c>
      <c r="G14860">
        <v>20260723</v>
      </c>
    </row>
    <row r="14861" spans="1:7" x14ac:dyDescent="0.2">
      <c r="A14861" s="6" t="s">
        <v>213</v>
      </c>
      <c r="B14861" s="6" t="s">
        <v>191</v>
      </c>
      <c r="C14861" s="6" t="s">
        <v>166</v>
      </c>
      <c r="D14861">
        <v>42.337617999999999</v>
      </c>
      <c r="E14861" s="6" t="s">
        <v>136</v>
      </c>
      <c r="F14861" s="6" t="s">
        <v>135</v>
      </c>
      <c r="G14861">
        <v>20260723</v>
      </c>
    </row>
    <row r="14862" spans="1:7" x14ac:dyDescent="0.2">
      <c r="A14862" s="6" t="s">
        <v>213</v>
      </c>
      <c r="B14862" s="6" t="s">
        <v>191</v>
      </c>
      <c r="C14862" s="6" t="s">
        <v>166</v>
      </c>
      <c r="D14862">
        <v>25.845462999999999</v>
      </c>
      <c r="E14862" s="6" t="s">
        <v>138</v>
      </c>
      <c r="F14862" s="6" t="s">
        <v>137</v>
      </c>
      <c r="G14862">
        <v>20260723</v>
      </c>
    </row>
    <row r="14863" spans="1:7" x14ac:dyDescent="0.2">
      <c r="A14863" s="6" t="s">
        <v>213</v>
      </c>
      <c r="B14863" s="6" t="s">
        <v>191</v>
      </c>
      <c r="C14863" s="6" t="s">
        <v>166</v>
      </c>
      <c r="D14863">
        <v>303.42574400000001</v>
      </c>
      <c r="E14863" s="6" t="s">
        <v>140</v>
      </c>
      <c r="F14863" s="6" t="s">
        <v>139</v>
      </c>
      <c r="G14863">
        <v>20260723</v>
      </c>
    </row>
    <row r="14864" spans="1:7" x14ac:dyDescent="0.2">
      <c r="A14864" s="6" t="s">
        <v>213</v>
      </c>
      <c r="B14864" s="6" t="s">
        <v>191</v>
      </c>
      <c r="C14864" s="6" t="s">
        <v>166</v>
      </c>
      <c r="D14864">
        <v>166.406936</v>
      </c>
      <c r="E14864" s="6" t="s">
        <v>142</v>
      </c>
      <c r="F14864" s="6" t="s">
        <v>141</v>
      </c>
      <c r="G14864">
        <v>20260723</v>
      </c>
    </row>
    <row r="14865" spans="1:7" x14ac:dyDescent="0.2">
      <c r="A14865" s="6" t="s">
        <v>213</v>
      </c>
      <c r="B14865" s="6" t="s">
        <v>191</v>
      </c>
      <c r="C14865" s="6" t="s">
        <v>166</v>
      </c>
      <c r="D14865">
        <v>0.10346</v>
      </c>
      <c r="E14865" s="6" t="s">
        <v>52</v>
      </c>
      <c r="F14865" s="6" t="s">
        <v>143</v>
      </c>
      <c r="G14865">
        <v>20260723</v>
      </c>
    </row>
    <row r="14866" spans="1:7" x14ac:dyDescent="0.2">
      <c r="A14866" s="6" t="s">
        <v>213</v>
      </c>
      <c r="B14866" s="6" t="s">
        <v>191</v>
      </c>
      <c r="C14866" s="6" t="s">
        <v>166</v>
      </c>
      <c r="D14866">
        <v>14.283973</v>
      </c>
      <c r="E14866" s="6" t="s">
        <v>145</v>
      </c>
      <c r="F14866" s="6" t="s">
        <v>144</v>
      </c>
      <c r="G14866">
        <v>20260723</v>
      </c>
    </row>
    <row r="14867" spans="1:7" x14ac:dyDescent="0.2">
      <c r="A14867" s="6" t="s">
        <v>213</v>
      </c>
      <c r="B14867" s="6" t="s">
        <v>191</v>
      </c>
      <c r="C14867" s="6" t="s">
        <v>166</v>
      </c>
      <c r="D14867">
        <v>-8.7046030000000005</v>
      </c>
      <c r="E14867" s="6" t="s">
        <v>147</v>
      </c>
      <c r="F14867" s="6" t="s">
        <v>146</v>
      </c>
      <c r="G14867">
        <v>20260723</v>
      </c>
    </row>
    <row r="14868" spans="1:7" x14ac:dyDescent="0.2">
      <c r="A14868" s="6" t="s">
        <v>213</v>
      </c>
      <c r="B14868" s="6" t="s">
        <v>191</v>
      </c>
      <c r="C14868" s="6" t="s">
        <v>166</v>
      </c>
      <c r="D14868">
        <v>682.22665400000005</v>
      </c>
      <c r="E14868" s="6" t="s">
        <v>149</v>
      </c>
      <c r="F14868" s="6" t="s">
        <v>148</v>
      </c>
      <c r="G14868">
        <v>20260723</v>
      </c>
    </row>
    <row r="14869" spans="1:7" x14ac:dyDescent="0.2">
      <c r="A14869" s="6" t="s">
        <v>213</v>
      </c>
      <c r="B14869" s="6" t="s">
        <v>191</v>
      </c>
      <c r="C14869" s="6" t="s">
        <v>166</v>
      </c>
      <c r="D14869">
        <v>628.03915600000005</v>
      </c>
      <c r="E14869" s="6" t="s">
        <v>151</v>
      </c>
      <c r="F14869" s="6" t="s">
        <v>150</v>
      </c>
      <c r="G14869">
        <v>20260723</v>
      </c>
    </row>
    <row r="14870" spans="1:7" x14ac:dyDescent="0.2">
      <c r="A14870" s="6" t="s">
        <v>213</v>
      </c>
      <c r="B14870" s="6" t="s">
        <v>191</v>
      </c>
      <c r="C14870" s="6" t="s">
        <v>166</v>
      </c>
      <c r="D14870">
        <v>115.18390100000001</v>
      </c>
      <c r="E14870" s="6" t="s">
        <v>153</v>
      </c>
      <c r="F14870" s="6" t="s">
        <v>152</v>
      </c>
      <c r="G14870">
        <v>20260723</v>
      </c>
    </row>
    <row r="14871" spans="1:7" x14ac:dyDescent="0.2">
      <c r="A14871" s="6" t="s">
        <v>213</v>
      </c>
      <c r="B14871" s="6" t="s">
        <v>191</v>
      </c>
      <c r="C14871" s="6" t="s">
        <v>166</v>
      </c>
      <c r="D14871">
        <v>83.067751000000001</v>
      </c>
      <c r="E14871" s="6" t="s">
        <v>155</v>
      </c>
      <c r="F14871" s="6" t="s">
        <v>154</v>
      </c>
      <c r="G14871">
        <v>20260723</v>
      </c>
    </row>
    <row r="14872" spans="1:7" x14ac:dyDescent="0.2">
      <c r="A14872" s="6" t="s">
        <v>213</v>
      </c>
      <c r="B14872" s="6" t="s">
        <v>191</v>
      </c>
      <c r="C14872" s="6" t="s">
        <v>166</v>
      </c>
      <c r="D14872">
        <v>0</v>
      </c>
      <c r="E14872" s="6" t="s">
        <v>157</v>
      </c>
      <c r="F14872" s="6" t="s">
        <v>156</v>
      </c>
      <c r="G14872">
        <v>20260723</v>
      </c>
    </row>
    <row r="14873" spans="1:7" x14ac:dyDescent="0.2">
      <c r="A14873" s="6" t="s">
        <v>213</v>
      </c>
      <c r="B14873" s="6" t="s">
        <v>191</v>
      </c>
      <c r="C14873" s="6" t="s">
        <v>166</v>
      </c>
      <c r="D14873">
        <v>83.067751000000001</v>
      </c>
      <c r="E14873" s="6" t="s">
        <v>159</v>
      </c>
      <c r="F14873" s="6" t="s">
        <v>158</v>
      </c>
      <c r="G14873">
        <v>20260723</v>
      </c>
    </row>
    <row r="14874" spans="1:7" x14ac:dyDescent="0.2">
      <c r="A14874" s="6" t="s">
        <v>213</v>
      </c>
      <c r="B14874" s="6" t="s">
        <v>191</v>
      </c>
      <c r="C14874" s="6" t="s">
        <v>166</v>
      </c>
      <c r="D14874">
        <v>248.87305499999999</v>
      </c>
      <c r="E14874" s="6" t="s">
        <v>161</v>
      </c>
      <c r="F14874" s="6" t="s">
        <v>160</v>
      </c>
      <c r="G14874">
        <v>20260723</v>
      </c>
    </row>
    <row r="14875" spans="1:7" x14ac:dyDescent="0.2">
      <c r="A14875" s="6" t="s">
        <v>213</v>
      </c>
      <c r="B14875" s="6" t="s">
        <v>191</v>
      </c>
      <c r="C14875" s="6" t="s">
        <v>166</v>
      </c>
      <c r="D14875">
        <v>30458.305437999999</v>
      </c>
      <c r="E14875" s="6" t="s">
        <v>163</v>
      </c>
      <c r="F14875" s="6" t="s">
        <v>162</v>
      </c>
      <c r="G14875">
        <v>20260723</v>
      </c>
    </row>
    <row r="14876" spans="1:7" x14ac:dyDescent="0.2">
      <c r="A14876" s="6" t="s">
        <v>213</v>
      </c>
      <c r="B14876" s="6" t="s">
        <v>191</v>
      </c>
      <c r="C14876" s="6" t="s">
        <v>166</v>
      </c>
      <c r="D14876">
        <v>4074.7063050000002</v>
      </c>
      <c r="E14876" s="6" t="s">
        <v>165</v>
      </c>
      <c r="F14876" s="6" t="s">
        <v>164</v>
      </c>
      <c r="G14876">
        <v>20260723</v>
      </c>
    </row>
    <row r="14877" spans="1:7" x14ac:dyDescent="0.2">
      <c r="A14877" s="6" t="s">
        <v>213</v>
      </c>
      <c r="B14877" s="6" t="s">
        <v>192</v>
      </c>
      <c r="C14877" s="6" t="s">
        <v>166</v>
      </c>
      <c r="E14877" s="6" t="s">
        <v>12</v>
      </c>
      <c r="F14877" s="6" t="s">
        <v>11</v>
      </c>
      <c r="G14877">
        <v>20260723</v>
      </c>
    </row>
    <row r="14878" spans="1:7" x14ac:dyDescent="0.2">
      <c r="A14878" s="6" t="s">
        <v>213</v>
      </c>
      <c r="B14878" s="6" t="s">
        <v>192</v>
      </c>
      <c r="C14878" s="6" t="s">
        <v>166</v>
      </c>
      <c r="E14878" s="6" t="s">
        <v>16</v>
      </c>
      <c r="F14878" s="6" t="s">
        <v>15</v>
      </c>
      <c r="G14878">
        <v>20260723</v>
      </c>
    </row>
    <row r="14879" spans="1:7" x14ac:dyDescent="0.2">
      <c r="A14879" s="6" t="s">
        <v>213</v>
      </c>
      <c r="B14879" s="6" t="s">
        <v>192</v>
      </c>
      <c r="C14879" s="6" t="s">
        <v>166</v>
      </c>
      <c r="E14879" s="6" t="s">
        <v>18</v>
      </c>
      <c r="F14879" s="6" t="s">
        <v>17</v>
      </c>
      <c r="G14879">
        <v>20260723</v>
      </c>
    </row>
    <row r="14880" spans="1:7" x14ac:dyDescent="0.2">
      <c r="A14880" s="6" t="s">
        <v>213</v>
      </c>
      <c r="B14880" s="6" t="s">
        <v>192</v>
      </c>
      <c r="C14880" s="6" t="s">
        <v>166</v>
      </c>
      <c r="D14880">
        <v>2.6350000000000002E-3</v>
      </c>
      <c r="E14880" s="6" t="s">
        <v>20</v>
      </c>
      <c r="F14880" s="6" t="s">
        <v>19</v>
      </c>
      <c r="G14880">
        <v>20260723</v>
      </c>
    </row>
    <row r="14881" spans="1:7" x14ac:dyDescent="0.2">
      <c r="A14881" s="6" t="s">
        <v>213</v>
      </c>
      <c r="B14881" s="6" t="s">
        <v>192</v>
      </c>
      <c r="C14881" s="6" t="s">
        <v>166</v>
      </c>
      <c r="D14881">
        <v>38.157131</v>
      </c>
      <c r="E14881" s="6" t="s">
        <v>22</v>
      </c>
      <c r="F14881" s="6" t="s">
        <v>21</v>
      </c>
      <c r="G14881">
        <v>20260723</v>
      </c>
    </row>
    <row r="14882" spans="1:7" x14ac:dyDescent="0.2">
      <c r="A14882" s="6" t="s">
        <v>213</v>
      </c>
      <c r="B14882" s="6" t="s">
        <v>192</v>
      </c>
      <c r="C14882" s="6" t="s">
        <v>166</v>
      </c>
      <c r="D14882">
        <v>0</v>
      </c>
      <c r="E14882" s="6" t="s">
        <v>24</v>
      </c>
      <c r="F14882" s="6" t="s">
        <v>23</v>
      </c>
      <c r="G14882">
        <v>20260723</v>
      </c>
    </row>
    <row r="14883" spans="1:7" x14ac:dyDescent="0.2">
      <c r="A14883" s="6" t="s">
        <v>213</v>
      </c>
      <c r="B14883" s="6" t="s">
        <v>192</v>
      </c>
      <c r="C14883" s="6" t="s">
        <v>166</v>
      </c>
      <c r="D14883">
        <v>50.077562999999998</v>
      </c>
      <c r="E14883" s="6" t="s">
        <v>26</v>
      </c>
      <c r="F14883" s="6" t="s">
        <v>25</v>
      </c>
      <c r="G14883">
        <v>20260723</v>
      </c>
    </row>
    <row r="14884" spans="1:7" x14ac:dyDescent="0.2">
      <c r="A14884" s="6" t="s">
        <v>213</v>
      </c>
      <c r="B14884" s="6" t="s">
        <v>192</v>
      </c>
      <c r="C14884" s="6" t="s">
        <v>166</v>
      </c>
      <c r="D14884">
        <v>3338.7538260000001</v>
      </c>
      <c r="E14884" s="6" t="s">
        <v>28</v>
      </c>
      <c r="F14884" s="6" t="s">
        <v>27</v>
      </c>
      <c r="G14884">
        <v>20260723</v>
      </c>
    </row>
    <row r="14885" spans="1:7" x14ac:dyDescent="0.2">
      <c r="A14885" s="6" t="s">
        <v>213</v>
      </c>
      <c r="B14885" s="6" t="s">
        <v>192</v>
      </c>
      <c r="C14885" s="6" t="s">
        <v>166</v>
      </c>
      <c r="D14885">
        <v>30.268077000000002</v>
      </c>
      <c r="E14885" s="6" t="s">
        <v>30</v>
      </c>
      <c r="F14885" s="6" t="s">
        <v>29</v>
      </c>
      <c r="G14885">
        <v>20260723</v>
      </c>
    </row>
    <row r="14886" spans="1:7" x14ac:dyDescent="0.2">
      <c r="A14886" s="6" t="s">
        <v>213</v>
      </c>
      <c r="B14886" s="6" t="s">
        <v>192</v>
      </c>
      <c r="C14886" s="6" t="s">
        <v>166</v>
      </c>
      <c r="D14886">
        <v>49.948216000000002</v>
      </c>
      <c r="E14886" s="6" t="s">
        <v>32</v>
      </c>
      <c r="F14886" s="6" t="s">
        <v>31</v>
      </c>
      <c r="G14886">
        <v>20260723</v>
      </c>
    </row>
    <row r="14887" spans="1:7" x14ac:dyDescent="0.2">
      <c r="A14887" s="6" t="s">
        <v>213</v>
      </c>
      <c r="B14887" s="6" t="s">
        <v>192</v>
      </c>
      <c r="C14887" s="6" t="s">
        <v>166</v>
      </c>
      <c r="D14887">
        <v>49.000740999999998</v>
      </c>
      <c r="E14887" s="6" t="s">
        <v>34</v>
      </c>
      <c r="F14887" s="6" t="s">
        <v>33</v>
      </c>
      <c r="G14887">
        <v>20260723</v>
      </c>
    </row>
    <row r="14888" spans="1:7" x14ac:dyDescent="0.2">
      <c r="A14888" s="6" t="s">
        <v>213</v>
      </c>
      <c r="B14888" s="6" t="s">
        <v>192</v>
      </c>
      <c r="C14888" s="6" t="s">
        <v>166</v>
      </c>
      <c r="D14888">
        <v>38.116401000000003</v>
      </c>
      <c r="E14888" s="6" t="s">
        <v>36</v>
      </c>
      <c r="F14888" s="6" t="s">
        <v>35</v>
      </c>
      <c r="G14888">
        <v>20260723</v>
      </c>
    </row>
    <row r="14889" spans="1:7" x14ac:dyDescent="0.2">
      <c r="A14889" s="6" t="s">
        <v>213</v>
      </c>
      <c r="B14889" s="6" t="s">
        <v>192</v>
      </c>
      <c r="C14889" s="6" t="s">
        <v>166</v>
      </c>
      <c r="D14889">
        <v>10.88434</v>
      </c>
      <c r="E14889" s="6" t="s">
        <v>38</v>
      </c>
      <c r="F14889" s="6" t="s">
        <v>37</v>
      </c>
      <c r="G14889">
        <v>20260723</v>
      </c>
    </row>
    <row r="14890" spans="1:7" x14ac:dyDescent="0.2">
      <c r="A14890" s="6" t="s">
        <v>213</v>
      </c>
      <c r="B14890" s="6" t="s">
        <v>192</v>
      </c>
      <c r="C14890" s="6" t="s">
        <v>166</v>
      </c>
      <c r="D14890">
        <v>2712.989658</v>
      </c>
      <c r="E14890" s="6" t="s">
        <v>40</v>
      </c>
      <c r="F14890" s="6" t="s">
        <v>39</v>
      </c>
      <c r="G14890">
        <v>20260723</v>
      </c>
    </row>
    <row r="14891" spans="1:7" x14ac:dyDescent="0.2">
      <c r="A14891" s="6" t="s">
        <v>213</v>
      </c>
      <c r="B14891" s="6" t="s">
        <v>192</v>
      </c>
      <c r="C14891" s="6" t="s">
        <v>166</v>
      </c>
      <c r="D14891">
        <v>897.33847600000001</v>
      </c>
      <c r="E14891" s="6" t="s">
        <v>42</v>
      </c>
      <c r="F14891" s="6" t="s">
        <v>41</v>
      </c>
      <c r="G14891">
        <v>20260723</v>
      </c>
    </row>
    <row r="14892" spans="1:7" x14ac:dyDescent="0.2">
      <c r="A14892" s="6" t="s">
        <v>213</v>
      </c>
      <c r="B14892" s="6" t="s">
        <v>192</v>
      </c>
      <c r="C14892" s="6" t="s">
        <v>166</v>
      </c>
      <c r="D14892">
        <v>1729.064826</v>
      </c>
      <c r="E14892" s="6" t="s">
        <v>44</v>
      </c>
      <c r="F14892" s="6" t="s">
        <v>43</v>
      </c>
      <c r="G14892">
        <v>20260723</v>
      </c>
    </row>
    <row r="14893" spans="1:7" x14ac:dyDescent="0.2">
      <c r="A14893" s="6" t="s">
        <v>213</v>
      </c>
      <c r="B14893" s="6" t="s">
        <v>192</v>
      </c>
      <c r="C14893" s="6" t="s">
        <v>166</v>
      </c>
      <c r="D14893">
        <v>64.031267999999997</v>
      </c>
      <c r="E14893" s="6" t="s">
        <v>46</v>
      </c>
      <c r="F14893" s="6" t="s">
        <v>45</v>
      </c>
      <c r="G14893">
        <v>20260723</v>
      </c>
    </row>
    <row r="14894" spans="1:7" x14ac:dyDescent="0.2">
      <c r="A14894" s="6" t="s">
        <v>213</v>
      </c>
      <c r="B14894" s="6" t="s">
        <v>192</v>
      </c>
      <c r="C14894" s="6" t="s">
        <v>166</v>
      </c>
      <c r="D14894">
        <v>22.555088999999999</v>
      </c>
      <c r="E14894" s="6" t="s">
        <v>48</v>
      </c>
      <c r="F14894" s="6" t="s">
        <v>47</v>
      </c>
      <c r="G14894">
        <v>20260723</v>
      </c>
    </row>
    <row r="14895" spans="1:7" x14ac:dyDescent="0.2">
      <c r="A14895" s="6" t="s">
        <v>213</v>
      </c>
      <c r="B14895" s="6" t="s">
        <v>192</v>
      </c>
      <c r="C14895" s="6" t="s">
        <v>166</v>
      </c>
      <c r="D14895">
        <v>336.373829</v>
      </c>
      <c r="E14895" s="6" t="s">
        <v>50</v>
      </c>
      <c r="F14895" s="6" t="s">
        <v>49</v>
      </c>
      <c r="G14895">
        <v>20260723</v>
      </c>
    </row>
    <row r="14896" spans="1:7" x14ac:dyDescent="0.2">
      <c r="A14896" s="6" t="s">
        <v>213</v>
      </c>
      <c r="B14896" s="6" t="s">
        <v>192</v>
      </c>
      <c r="C14896" s="6" t="s">
        <v>166</v>
      </c>
      <c r="D14896">
        <v>4.4569979999999996</v>
      </c>
      <c r="E14896" s="6" t="s">
        <v>52</v>
      </c>
      <c r="F14896" s="6" t="s">
        <v>51</v>
      </c>
      <c r="G14896">
        <v>20260723</v>
      </c>
    </row>
    <row r="14897" spans="1:7" x14ac:dyDescent="0.2">
      <c r="A14897" s="6" t="s">
        <v>213</v>
      </c>
      <c r="B14897" s="6" t="s">
        <v>192</v>
      </c>
      <c r="C14897" s="6" t="s">
        <v>166</v>
      </c>
      <c r="D14897">
        <v>117.87686600000001</v>
      </c>
      <c r="E14897" s="6" t="s">
        <v>54</v>
      </c>
      <c r="F14897" s="6" t="s">
        <v>53</v>
      </c>
      <c r="G14897">
        <v>20260723</v>
      </c>
    </row>
    <row r="14898" spans="1:7" x14ac:dyDescent="0.2">
      <c r="A14898" s="6" t="s">
        <v>213</v>
      </c>
      <c r="B14898" s="6" t="s">
        <v>192</v>
      </c>
      <c r="C14898" s="6" t="s">
        <v>166</v>
      </c>
      <c r="D14898">
        <v>37.839441000000001</v>
      </c>
      <c r="E14898" s="6" t="s">
        <v>56</v>
      </c>
      <c r="F14898" s="6" t="s">
        <v>55</v>
      </c>
      <c r="G14898">
        <v>20260723</v>
      </c>
    </row>
    <row r="14899" spans="1:7" x14ac:dyDescent="0.2">
      <c r="A14899" s="6" t="s">
        <v>213</v>
      </c>
      <c r="B14899" s="6" t="s">
        <v>192</v>
      </c>
      <c r="C14899" s="6" t="s">
        <v>166</v>
      </c>
      <c r="D14899">
        <v>18548.852391</v>
      </c>
      <c r="E14899" s="6" t="s">
        <v>58</v>
      </c>
      <c r="F14899" s="6" t="s">
        <v>57</v>
      </c>
      <c r="G14899">
        <v>20260723</v>
      </c>
    </row>
    <row r="14900" spans="1:7" x14ac:dyDescent="0.2">
      <c r="A14900" s="6" t="s">
        <v>213</v>
      </c>
      <c r="B14900" s="6" t="s">
        <v>192</v>
      </c>
      <c r="C14900" s="6" t="s">
        <v>166</v>
      </c>
      <c r="D14900">
        <v>960.95018000000005</v>
      </c>
      <c r="E14900" s="6" t="s">
        <v>60</v>
      </c>
      <c r="F14900" s="6" t="s">
        <v>59</v>
      </c>
      <c r="G14900">
        <v>20260723</v>
      </c>
    </row>
    <row r="14901" spans="1:7" x14ac:dyDescent="0.2">
      <c r="A14901" s="6" t="s">
        <v>213</v>
      </c>
      <c r="B14901" s="6" t="s">
        <v>192</v>
      </c>
      <c r="C14901" s="6" t="s">
        <v>166</v>
      </c>
      <c r="D14901">
        <v>55.219337000000003</v>
      </c>
      <c r="E14901" s="6" t="s">
        <v>62</v>
      </c>
      <c r="F14901" s="6" t="s">
        <v>61</v>
      </c>
      <c r="G14901">
        <v>20260723</v>
      </c>
    </row>
    <row r="14902" spans="1:7" x14ac:dyDescent="0.2">
      <c r="A14902" s="6" t="s">
        <v>213</v>
      </c>
      <c r="B14902" s="6" t="s">
        <v>192</v>
      </c>
      <c r="C14902" s="6" t="s">
        <v>166</v>
      </c>
      <c r="D14902">
        <v>5.8408879999999996</v>
      </c>
      <c r="E14902" s="6" t="s">
        <v>64</v>
      </c>
      <c r="F14902" s="6" t="s">
        <v>63</v>
      </c>
      <c r="G14902">
        <v>20260723</v>
      </c>
    </row>
    <row r="14903" spans="1:7" x14ac:dyDescent="0.2">
      <c r="A14903" s="6" t="s">
        <v>213</v>
      </c>
      <c r="B14903" s="6" t="s">
        <v>192</v>
      </c>
      <c r="C14903" s="6" t="s">
        <v>166</v>
      </c>
      <c r="D14903">
        <v>899.88995499999999</v>
      </c>
      <c r="E14903" s="6" t="s">
        <v>66</v>
      </c>
      <c r="F14903" s="6" t="s">
        <v>65</v>
      </c>
      <c r="G14903">
        <v>20260723</v>
      </c>
    </row>
    <row r="14904" spans="1:7" x14ac:dyDescent="0.2">
      <c r="A14904" s="6" t="s">
        <v>213</v>
      </c>
      <c r="B14904" s="6" t="s">
        <v>192</v>
      </c>
      <c r="C14904" s="6" t="s">
        <v>166</v>
      </c>
      <c r="D14904">
        <v>5933.8065479999996</v>
      </c>
      <c r="E14904" s="6" t="s">
        <v>68</v>
      </c>
      <c r="F14904" s="6" t="s">
        <v>67</v>
      </c>
      <c r="G14904">
        <v>20260723</v>
      </c>
    </row>
    <row r="14905" spans="1:7" x14ac:dyDescent="0.2">
      <c r="A14905" s="6" t="s">
        <v>213</v>
      </c>
      <c r="B14905" s="6" t="s">
        <v>192</v>
      </c>
      <c r="C14905" s="6" t="s">
        <v>166</v>
      </c>
      <c r="D14905">
        <v>3793.5660979999998</v>
      </c>
      <c r="E14905" s="6" t="s">
        <v>70</v>
      </c>
      <c r="F14905" s="6" t="s">
        <v>69</v>
      </c>
      <c r="G14905">
        <v>20260723</v>
      </c>
    </row>
    <row r="14906" spans="1:7" x14ac:dyDescent="0.2">
      <c r="A14906" s="6" t="s">
        <v>213</v>
      </c>
      <c r="B14906" s="6" t="s">
        <v>192</v>
      </c>
      <c r="C14906" s="6" t="s">
        <v>166</v>
      </c>
      <c r="D14906">
        <v>3431.1213980000002</v>
      </c>
      <c r="E14906" s="6" t="s">
        <v>72</v>
      </c>
      <c r="F14906" s="6" t="s">
        <v>71</v>
      </c>
      <c r="G14906">
        <v>20260723</v>
      </c>
    </row>
    <row r="14907" spans="1:7" x14ac:dyDescent="0.2">
      <c r="A14907" s="6" t="s">
        <v>213</v>
      </c>
      <c r="B14907" s="6" t="s">
        <v>192</v>
      </c>
      <c r="C14907" s="6" t="s">
        <v>166</v>
      </c>
      <c r="D14907">
        <v>362.44470000000001</v>
      </c>
      <c r="E14907" s="6" t="s">
        <v>74</v>
      </c>
      <c r="F14907" s="6" t="s">
        <v>73</v>
      </c>
      <c r="G14907">
        <v>20260723</v>
      </c>
    </row>
    <row r="14908" spans="1:7" x14ac:dyDescent="0.2">
      <c r="A14908" s="6" t="s">
        <v>213</v>
      </c>
      <c r="B14908" s="6" t="s">
        <v>192</v>
      </c>
      <c r="C14908" s="6" t="s">
        <v>166</v>
      </c>
      <c r="D14908">
        <v>1427.5691200000001</v>
      </c>
      <c r="E14908" s="6" t="s">
        <v>76</v>
      </c>
      <c r="F14908" s="6" t="s">
        <v>75</v>
      </c>
      <c r="G14908">
        <v>20260723</v>
      </c>
    </row>
    <row r="14909" spans="1:7" x14ac:dyDescent="0.2">
      <c r="A14909" s="6" t="s">
        <v>213</v>
      </c>
      <c r="B14909" s="6" t="s">
        <v>192</v>
      </c>
      <c r="C14909" s="6" t="s">
        <v>166</v>
      </c>
      <c r="D14909">
        <v>153.510167</v>
      </c>
      <c r="E14909" s="6" t="s">
        <v>78</v>
      </c>
      <c r="F14909" s="6" t="s">
        <v>77</v>
      </c>
      <c r="G14909">
        <v>20260723</v>
      </c>
    </row>
    <row r="14910" spans="1:7" x14ac:dyDescent="0.2">
      <c r="A14910" s="6" t="s">
        <v>213</v>
      </c>
      <c r="B14910" s="6" t="s">
        <v>192</v>
      </c>
      <c r="C14910" s="6" t="s">
        <v>166</v>
      </c>
      <c r="D14910">
        <v>1274.0589540000001</v>
      </c>
      <c r="E14910" s="6" t="s">
        <v>80</v>
      </c>
      <c r="F14910" s="6" t="s">
        <v>79</v>
      </c>
      <c r="G14910">
        <v>20260723</v>
      </c>
    </row>
    <row r="14911" spans="1:7" x14ac:dyDescent="0.2">
      <c r="A14911" s="6" t="s">
        <v>213</v>
      </c>
      <c r="B14911" s="6" t="s">
        <v>192</v>
      </c>
      <c r="C14911" s="6" t="s">
        <v>166</v>
      </c>
      <c r="D14911">
        <v>712.67133000000001</v>
      </c>
      <c r="E14911" s="6" t="s">
        <v>82</v>
      </c>
      <c r="F14911" s="6" t="s">
        <v>81</v>
      </c>
      <c r="G14911">
        <v>20260723</v>
      </c>
    </row>
    <row r="14912" spans="1:7" x14ac:dyDescent="0.2">
      <c r="A14912" s="6" t="s">
        <v>213</v>
      </c>
      <c r="B14912" s="6" t="s">
        <v>192</v>
      </c>
      <c r="C14912" s="6" t="s">
        <v>166</v>
      </c>
      <c r="D14912">
        <v>88.296710000000004</v>
      </c>
      <c r="E14912" s="6" t="s">
        <v>84</v>
      </c>
      <c r="F14912" s="6" t="s">
        <v>83</v>
      </c>
      <c r="G14912">
        <v>20260723</v>
      </c>
    </row>
    <row r="14913" spans="1:7" x14ac:dyDescent="0.2">
      <c r="A14913" s="6" t="s">
        <v>213</v>
      </c>
      <c r="B14913" s="6" t="s">
        <v>192</v>
      </c>
      <c r="C14913" s="6" t="s">
        <v>166</v>
      </c>
      <c r="D14913">
        <v>1049.4373740000001</v>
      </c>
      <c r="E14913" s="6" t="s">
        <v>86</v>
      </c>
      <c r="F14913" s="6" t="s">
        <v>85</v>
      </c>
      <c r="G14913">
        <v>20260723</v>
      </c>
    </row>
    <row r="14914" spans="1:7" x14ac:dyDescent="0.2">
      <c r="A14914" s="6" t="s">
        <v>213</v>
      </c>
      <c r="B14914" s="6" t="s">
        <v>192</v>
      </c>
      <c r="C14914" s="6" t="s">
        <v>166</v>
      </c>
      <c r="D14914">
        <v>245.89326800000001</v>
      </c>
      <c r="E14914" s="6" t="s">
        <v>88</v>
      </c>
      <c r="F14914" s="6" t="s">
        <v>87</v>
      </c>
      <c r="G14914">
        <v>20260723</v>
      </c>
    </row>
    <row r="14915" spans="1:7" x14ac:dyDescent="0.2">
      <c r="A14915" s="6" t="s">
        <v>213</v>
      </c>
      <c r="B14915" s="6" t="s">
        <v>192</v>
      </c>
      <c r="C14915" s="6" t="s">
        <v>166</v>
      </c>
      <c r="D14915">
        <v>222.86289400000001</v>
      </c>
      <c r="E14915" s="6" t="s">
        <v>90</v>
      </c>
      <c r="F14915" s="6" t="s">
        <v>89</v>
      </c>
      <c r="G14915">
        <v>20260723</v>
      </c>
    </row>
    <row r="14916" spans="1:7" x14ac:dyDescent="0.2">
      <c r="A14916" s="6" t="s">
        <v>213</v>
      </c>
      <c r="B14916" s="6" t="s">
        <v>192</v>
      </c>
      <c r="C14916" s="6" t="s">
        <v>166</v>
      </c>
      <c r="D14916">
        <v>2.3232460000000001</v>
      </c>
      <c r="E14916" s="6" t="s">
        <v>92</v>
      </c>
      <c r="F14916" s="6" t="s">
        <v>91</v>
      </c>
      <c r="G14916">
        <v>20260723</v>
      </c>
    </row>
    <row r="14917" spans="1:7" x14ac:dyDescent="0.2">
      <c r="A14917" s="6" t="s">
        <v>213</v>
      </c>
      <c r="B14917" s="6" t="s">
        <v>192</v>
      </c>
      <c r="C14917" s="6" t="s">
        <v>166</v>
      </c>
      <c r="D14917">
        <v>6.0932259999999996</v>
      </c>
      <c r="E14917" s="6" t="s">
        <v>94</v>
      </c>
      <c r="F14917" s="6" t="s">
        <v>93</v>
      </c>
      <c r="G14917">
        <v>20260723</v>
      </c>
    </row>
    <row r="14918" spans="1:7" x14ac:dyDescent="0.2">
      <c r="A14918" s="6" t="s">
        <v>213</v>
      </c>
      <c r="B14918" s="6" t="s">
        <v>192</v>
      </c>
      <c r="C14918" s="6" t="s">
        <v>166</v>
      </c>
      <c r="D14918">
        <v>1240.169586</v>
      </c>
      <c r="E14918" s="6" t="s">
        <v>96</v>
      </c>
      <c r="F14918" s="6" t="s">
        <v>95</v>
      </c>
      <c r="G14918">
        <v>20260723</v>
      </c>
    </row>
    <row r="14919" spans="1:7" x14ac:dyDescent="0.2">
      <c r="A14919" s="6" t="s">
        <v>213</v>
      </c>
      <c r="B14919" s="6" t="s">
        <v>192</v>
      </c>
      <c r="C14919" s="6" t="s">
        <v>166</v>
      </c>
      <c r="D14919">
        <v>100.38864599999999</v>
      </c>
      <c r="E14919" s="6" t="s">
        <v>98</v>
      </c>
      <c r="F14919" s="6" t="s">
        <v>97</v>
      </c>
      <c r="G14919">
        <v>20260723</v>
      </c>
    </row>
    <row r="14920" spans="1:7" x14ac:dyDescent="0.2">
      <c r="A14920" s="6" t="s">
        <v>213</v>
      </c>
      <c r="B14920" s="6" t="s">
        <v>192</v>
      </c>
      <c r="C14920" s="6" t="s">
        <v>166</v>
      </c>
      <c r="D14920">
        <v>31826.065223000001</v>
      </c>
      <c r="E14920" s="6" t="s">
        <v>100</v>
      </c>
      <c r="F14920" s="6" t="s">
        <v>99</v>
      </c>
      <c r="G14920">
        <v>20260723</v>
      </c>
    </row>
    <row r="14921" spans="1:7" x14ac:dyDescent="0.2">
      <c r="A14921" s="6" t="s">
        <v>213</v>
      </c>
      <c r="B14921" s="6" t="s">
        <v>192</v>
      </c>
      <c r="C14921" s="6" t="s">
        <v>166</v>
      </c>
      <c r="E14921" s="6" t="s">
        <v>102</v>
      </c>
      <c r="F14921" s="6" t="s">
        <v>101</v>
      </c>
      <c r="G14921">
        <v>20260723</v>
      </c>
    </row>
    <row r="14922" spans="1:7" x14ac:dyDescent="0.2">
      <c r="A14922" s="6" t="s">
        <v>213</v>
      </c>
      <c r="B14922" s="6" t="s">
        <v>192</v>
      </c>
      <c r="C14922" s="6" t="s">
        <v>166</v>
      </c>
      <c r="D14922">
        <v>5054.2909829999999</v>
      </c>
      <c r="E14922" s="6" t="s">
        <v>167</v>
      </c>
      <c r="F14922" s="6" t="s">
        <v>103</v>
      </c>
      <c r="G14922">
        <v>20260723</v>
      </c>
    </row>
    <row r="14923" spans="1:7" x14ac:dyDescent="0.2">
      <c r="A14923" s="6" t="s">
        <v>213</v>
      </c>
      <c r="B14923" s="6" t="s">
        <v>192</v>
      </c>
      <c r="C14923" s="6" t="s">
        <v>166</v>
      </c>
      <c r="D14923">
        <v>4537.320154</v>
      </c>
      <c r="E14923" s="6" t="s">
        <v>168</v>
      </c>
      <c r="F14923" s="6" t="s">
        <v>104</v>
      </c>
      <c r="G14923">
        <v>20260723</v>
      </c>
    </row>
    <row r="14924" spans="1:7" x14ac:dyDescent="0.2">
      <c r="A14924" s="6" t="s">
        <v>213</v>
      </c>
      <c r="B14924" s="6" t="s">
        <v>192</v>
      </c>
      <c r="C14924" s="6" t="s">
        <v>166</v>
      </c>
      <c r="D14924">
        <v>0</v>
      </c>
      <c r="E14924" s="6" t="s">
        <v>106</v>
      </c>
      <c r="F14924" s="6" t="s">
        <v>105</v>
      </c>
      <c r="G14924">
        <v>20260723</v>
      </c>
    </row>
    <row r="14925" spans="1:7" x14ac:dyDescent="0.2">
      <c r="A14925" s="6" t="s">
        <v>213</v>
      </c>
      <c r="B14925" s="6" t="s">
        <v>192</v>
      </c>
      <c r="C14925" s="6" t="s">
        <v>166</v>
      </c>
      <c r="D14925">
        <v>4417.7051339999998</v>
      </c>
      <c r="E14925" s="6" t="s">
        <v>108</v>
      </c>
      <c r="F14925" s="6" t="s">
        <v>107</v>
      </c>
      <c r="G14925">
        <v>20260723</v>
      </c>
    </row>
    <row r="14926" spans="1:7" x14ac:dyDescent="0.2">
      <c r="A14926" s="6" t="s">
        <v>213</v>
      </c>
      <c r="B14926" s="6" t="s">
        <v>192</v>
      </c>
      <c r="C14926" s="6" t="s">
        <v>166</v>
      </c>
      <c r="D14926">
        <v>119.615021</v>
      </c>
      <c r="E14926" s="6" t="s">
        <v>110</v>
      </c>
      <c r="F14926" s="6" t="s">
        <v>109</v>
      </c>
      <c r="G14926">
        <v>20260723</v>
      </c>
    </row>
    <row r="14927" spans="1:7" x14ac:dyDescent="0.2">
      <c r="A14927" s="6" t="s">
        <v>213</v>
      </c>
      <c r="B14927" s="6" t="s">
        <v>192</v>
      </c>
      <c r="C14927" s="6" t="s">
        <v>166</v>
      </c>
      <c r="D14927">
        <v>516.97082999999998</v>
      </c>
      <c r="E14927" s="6" t="s">
        <v>112</v>
      </c>
      <c r="F14927" s="6" t="s">
        <v>111</v>
      </c>
      <c r="G14927">
        <v>20260723</v>
      </c>
    </row>
    <row r="14928" spans="1:7" x14ac:dyDescent="0.2">
      <c r="A14928" s="6" t="s">
        <v>213</v>
      </c>
      <c r="B14928" s="6" t="s">
        <v>192</v>
      </c>
      <c r="C14928" s="6" t="s">
        <v>166</v>
      </c>
      <c r="D14928">
        <v>0</v>
      </c>
      <c r="E14928" s="6" t="s">
        <v>106</v>
      </c>
      <c r="F14928" s="6" t="s">
        <v>113</v>
      </c>
      <c r="G14928">
        <v>20260723</v>
      </c>
    </row>
    <row r="14929" spans="1:7" x14ac:dyDescent="0.2">
      <c r="A14929" s="6" t="s">
        <v>213</v>
      </c>
      <c r="B14929" s="6" t="s">
        <v>192</v>
      </c>
      <c r="C14929" s="6" t="s">
        <v>166</v>
      </c>
      <c r="D14929">
        <v>502.45621899999998</v>
      </c>
      <c r="E14929" s="6" t="s">
        <v>108</v>
      </c>
      <c r="F14929" s="6" t="s">
        <v>114</v>
      </c>
      <c r="G14929">
        <v>20260723</v>
      </c>
    </row>
    <row r="14930" spans="1:7" x14ac:dyDescent="0.2">
      <c r="A14930" s="6" t="s">
        <v>213</v>
      </c>
      <c r="B14930" s="6" t="s">
        <v>192</v>
      </c>
      <c r="C14930" s="6" t="s">
        <v>166</v>
      </c>
      <c r="D14930">
        <v>14.514611</v>
      </c>
      <c r="E14930" s="6" t="s">
        <v>110</v>
      </c>
      <c r="F14930" s="6" t="s">
        <v>115</v>
      </c>
      <c r="G14930">
        <v>20260723</v>
      </c>
    </row>
    <row r="14931" spans="1:7" x14ac:dyDescent="0.2">
      <c r="A14931" s="6" t="s">
        <v>213</v>
      </c>
      <c r="B14931" s="6" t="s">
        <v>192</v>
      </c>
      <c r="C14931" s="6" t="s">
        <v>166</v>
      </c>
      <c r="D14931">
        <v>2159.7574549999999</v>
      </c>
      <c r="E14931" s="6" t="s">
        <v>117</v>
      </c>
      <c r="F14931" s="6" t="s">
        <v>116</v>
      </c>
      <c r="G14931">
        <v>20260723</v>
      </c>
    </row>
    <row r="14932" spans="1:7" x14ac:dyDescent="0.2">
      <c r="A14932" s="6" t="s">
        <v>213</v>
      </c>
      <c r="B14932" s="6" t="s">
        <v>192</v>
      </c>
      <c r="C14932" s="6" t="s">
        <v>166</v>
      </c>
      <c r="D14932">
        <v>69.671728999999999</v>
      </c>
      <c r="E14932" s="6" t="s">
        <v>119</v>
      </c>
      <c r="F14932" s="6" t="s">
        <v>118</v>
      </c>
      <c r="G14932">
        <v>20260723</v>
      </c>
    </row>
    <row r="14933" spans="1:7" x14ac:dyDescent="0.2">
      <c r="A14933" s="6" t="s">
        <v>213</v>
      </c>
      <c r="B14933" s="6" t="s">
        <v>192</v>
      </c>
      <c r="C14933" s="6" t="s">
        <v>166</v>
      </c>
      <c r="D14933">
        <v>2.5881180000000001</v>
      </c>
      <c r="E14933" s="6" t="s">
        <v>106</v>
      </c>
      <c r="F14933" s="6" t="s">
        <v>120</v>
      </c>
      <c r="G14933">
        <v>20260723</v>
      </c>
    </row>
    <row r="14934" spans="1:7" x14ac:dyDescent="0.2">
      <c r="A14934" s="6" t="s">
        <v>213</v>
      </c>
      <c r="B14934" s="6" t="s">
        <v>192</v>
      </c>
      <c r="C14934" s="6" t="s">
        <v>166</v>
      </c>
      <c r="D14934">
        <v>-7.747808</v>
      </c>
      <c r="E14934" s="6" t="s">
        <v>108</v>
      </c>
      <c r="F14934" s="6" t="s">
        <v>121</v>
      </c>
      <c r="G14934">
        <v>20260723</v>
      </c>
    </row>
    <row r="14935" spans="1:7" x14ac:dyDescent="0.2">
      <c r="A14935" s="6" t="s">
        <v>213</v>
      </c>
      <c r="B14935" s="6" t="s">
        <v>192</v>
      </c>
      <c r="C14935" s="6" t="s">
        <v>166</v>
      </c>
      <c r="D14935">
        <v>74.831419999999994</v>
      </c>
      <c r="E14935" s="6" t="s">
        <v>110</v>
      </c>
      <c r="F14935" s="6" t="s">
        <v>122</v>
      </c>
      <c r="G14935">
        <v>20260723</v>
      </c>
    </row>
    <row r="14936" spans="1:7" x14ac:dyDescent="0.2">
      <c r="A14936" s="6" t="s">
        <v>213</v>
      </c>
      <c r="B14936" s="6" t="s">
        <v>192</v>
      </c>
      <c r="C14936" s="6" t="s">
        <v>166</v>
      </c>
      <c r="D14936">
        <v>2090.0857249999999</v>
      </c>
      <c r="E14936" s="6" t="s">
        <v>169</v>
      </c>
      <c r="F14936" s="6" t="s">
        <v>123</v>
      </c>
      <c r="G14936">
        <v>20260723</v>
      </c>
    </row>
    <row r="14937" spans="1:7" x14ac:dyDescent="0.2">
      <c r="A14937" s="6" t="s">
        <v>213</v>
      </c>
      <c r="B14937" s="6" t="s">
        <v>192</v>
      </c>
      <c r="C14937" s="6" t="s">
        <v>166</v>
      </c>
      <c r="D14937">
        <v>1.9471609999999999</v>
      </c>
      <c r="E14937" s="6" t="s">
        <v>106</v>
      </c>
      <c r="F14937" s="6" t="s">
        <v>124</v>
      </c>
      <c r="G14937">
        <v>20260723</v>
      </c>
    </row>
    <row r="14938" spans="1:7" x14ac:dyDescent="0.2">
      <c r="A14938" s="6" t="s">
        <v>213</v>
      </c>
      <c r="B14938" s="6" t="s">
        <v>192</v>
      </c>
      <c r="C14938" s="6" t="s">
        <v>166</v>
      </c>
      <c r="D14938">
        <v>1994.935487</v>
      </c>
      <c r="E14938" s="6" t="s">
        <v>108</v>
      </c>
      <c r="F14938" s="6" t="s">
        <v>125</v>
      </c>
      <c r="G14938">
        <v>20260723</v>
      </c>
    </row>
    <row r="14939" spans="1:7" x14ac:dyDescent="0.2">
      <c r="A14939" s="6" t="s">
        <v>213</v>
      </c>
      <c r="B14939" s="6" t="s">
        <v>192</v>
      </c>
      <c r="C14939" s="6" t="s">
        <v>166</v>
      </c>
      <c r="D14939">
        <v>93.203078000000005</v>
      </c>
      <c r="E14939" s="6" t="s">
        <v>110</v>
      </c>
      <c r="F14939" s="6" t="s">
        <v>126</v>
      </c>
      <c r="G14939">
        <v>20260723</v>
      </c>
    </row>
    <row r="14940" spans="1:7" x14ac:dyDescent="0.2">
      <c r="A14940" s="6" t="s">
        <v>213</v>
      </c>
      <c r="B14940" s="6" t="s">
        <v>192</v>
      </c>
      <c r="C14940" s="6" t="s">
        <v>166</v>
      </c>
      <c r="D14940">
        <v>18325.977832</v>
      </c>
      <c r="E14940" s="6" t="s">
        <v>170</v>
      </c>
      <c r="F14940" s="6" t="s">
        <v>127</v>
      </c>
      <c r="G14940">
        <v>20260723</v>
      </c>
    </row>
    <row r="14941" spans="1:7" x14ac:dyDescent="0.2">
      <c r="A14941" s="6" t="s">
        <v>213</v>
      </c>
      <c r="B14941" s="6" t="s">
        <v>192</v>
      </c>
      <c r="C14941" s="6" t="s">
        <v>166</v>
      </c>
      <c r="D14941">
        <v>16.377849000000001</v>
      </c>
      <c r="E14941" s="6" t="s">
        <v>106</v>
      </c>
      <c r="F14941" s="6" t="s">
        <v>128</v>
      </c>
      <c r="G14941">
        <v>20260723</v>
      </c>
    </row>
    <row r="14942" spans="1:7" x14ac:dyDescent="0.2">
      <c r="A14942" s="6" t="s">
        <v>213</v>
      </c>
      <c r="B14942" s="6" t="s">
        <v>192</v>
      </c>
      <c r="C14942" s="6" t="s">
        <v>166</v>
      </c>
      <c r="D14942">
        <v>18109.617913999999</v>
      </c>
      <c r="E14942" s="6" t="s">
        <v>108</v>
      </c>
      <c r="F14942" s="6" t="s">
        <v>129</v>
      </c>
      <c r="G14942">
        <v>20260723</v>
      </c>
    </row>
    <row r="14943" spans="1:7" x14ac:dyDescent="0.2">
      <c r="A14943" s="6" t="s">
        <v>213</v>
      </c>
      <c r="B14943" s="6" t="s">
        <v>192</v>
      </c>
      <c r="C14943" s="6" t="s">
        <v>166</v>
      </c>
      <c r="D14943">
        <v>199.982069</v>
      </c>
      <c r="E14943" s="6" t="s">
        <v>110</v>
      </c>
      <c r="F14943" s="6" t="s">
        <v>130</v>
      </c>
      <c r="G14943">
        <v>20260723</v>
      </c>
    </row>
    <row r="14944" spans="1:7" x14ac:dyDescent="0.2">
      <c r="A14944" s="6" t="s">
        <v>213</v>
      </c>
      <c r="B14944" s="6" t="s">
        <v>192</v>
      </c>
      <c r="C14944" s="6" t="s">
        <v>166</v>
      </c>
      <c r="E14944" s="6" t="s">
        <v>132</v>
      </c>
      <c r="F14944" s="6" t="s">
        <v>131</v>
      </c>
      <c r="G14944">
        <v>20260723</v>
      </c>
    </row>
    <row r="14945" spans="1:7" x14ac:dyDescent="0.2">
      <c r="A14945" s="6" t="s">
        <v>213</v>
      </c>
      <c r="B14945" s="6" t="s">
        <v>192</v>
      </c>
      <c r="C14945" s="6" t="s">
        <v>166</v>
      </c>
      <c r="D14945">
        <v>0.60516099999999995</v>
      </c>
      <c r="E14945" s="6" t="s">
        <v>134</v>
      </c>
      <c r="F14945" s="6" t="s">
        <v>133</v>
      </c>
      <c r="G14945">
        <v>20260723</v>
      </c>
    </row>
    <row r="14946" spans="1:7" x14ac:dyDescent="0.2">
      <c r="A14946" s="6" t="s">
        <v>213</v>
      </c>
      <c r="B14946" s="6" t="s">
        <v>192</v>
      </c>
      <c r="C14946" s="6" t="s">
        <v>166</v>
      </c>
      <c r="D14946">
        <v>57.196362999999998</v>
      </c>
      <c r="E14946" s="6" t="s">
        <v>136</v>
      </c>
      <c r="F14946" s="6" t="s">
        <v>135</v>
      </c>
      <c r="G14946">
        <v>20260723</v>
      </c>
    </row>
    <row r="14947" spans="1:7" x14ac:dyDescent="0.2">
      <c r="A14947" s="6" t="s">
        <v>213</v>
      </c>
      <c r="B14947" s="6" t="s">
        <v>192</v>
      </c>
      <c r="C14947" s="6" t="s">
        <v>166</v>
      </c>
      <c r="D14947">
        <v>16.997350000000001</v>
      </c>
      <c r="E14947" s="6" t="s">
        <v>138</v>
      </c>
      <c r="F14947" s="6" t="s">
        <v>137</v>
      </c>
      <c r="G14947">
        <v>20260723</v>
      </c>
    </row>
    <row r="14948" spans="1:7" x14ac:dyDescent="0.2">
      <c r="A14948" s="6" t="s">
        <v>213</v>
      </c>
      <c r="B14948" s="6" t="s">
        <v>192</v>
      </c>
      <c r="C14948" s="6" t="s">
        <v>166</v>
      </c>
      <c r="D14948">
        <v>241.59768199999999</v>
      </c>
      <c r="E14948" s="6" t="s">
        <v>140</v>
      </c>
      <c r="F14948" s="6" t="s">
        <v>139</v>
      </c>
      <c r="G14948">
        <v>20260723</v>
      </c>
    </row>
    <row r="14949" spans="1:7" x14ac:dyDescent="0.2">
      <c r="A14949" s="6" t="s">
        <v>213</v>
      </c>
      <c r="B14949" s="6" t="s">
        <v>192</v>
      </c>
      <c r="C14949" s="6" t="s">
        <v>166</v>
      </c>
      <c r="D14949">
        <v>165.367941</v>
      </c>
      <c r="E14949" s="6" t="s">
        <v>142</v>
      </c>
      <c r="F14949" s="6" t="s">
        <v>141</v>
      </c>
      <c r="G14949">
        <v>20260723</v>
      </c>
    </row>
    <row r="14950" spans="1:7" x14ac:dyDescent="0.2">
      <c r="A14950" s="6" t="s">
        <v>213</v>
      </c>
      <c r="B14950" s="6" t="s">
        <v>192</v>
      </c>
      <c r="C14950" s="6" t="s">
        <v>166</v>
      </c>
      <c r="D14950">
        <v>0.325235</v>
      </c>
      <c r="E14950" s="6" t="s">
        <v>52</v>
      </c>
      <c r="F14950" s="6" t="s">
        <v>143</v>
      </c>
      <c r="G14950">
        <v>20260723</v>
      </c>
    </row>
    <row r="14951" spans="1:7" x14ac:dyDescent="0.2">
      <c r="A14951" s="6" t="s">
        <v>213</v>
      </c>
      <c r="B14951" s="6" t="s">
        <v>192</v>
      </c>
      <c r="C14951" s="6" t="s">
        <v>166</v>
      </c>
      <c r="D14951">
        <v>10.949528000000001</v>
      </c>
      <c r="E14951" s="6" t="s">
        <v>145</v>
      </c>
      <c r="F14951" s="6" t="s">
        <v>144</v>
      </c>
      <c r="G14951">
        <v>20260723</v>
      </c>
    </row>
    <row r="14952" spans="1:7" x14ac:dyDescent="0.2">
      <c r="A14952" s="6" t="s">
        <v>213</v>
      </c>
      <c r="B14952" s="6" t="s">
        <v>192</v>
      </c>
      <c r="C14952" s="6" t="s">
        <v>166</v>
      </c>
      <c r="D14952">
        <v>-5.5456799999999999</v>
      </c>
      <c r="E14952" s="6" t="s">
        <v>147</v>
      </c>
      <c r="F14952" s="6" t="s">
        <v>146</v>
      </c>
      <c r="G14952">
        <v>20260723</v>
      </c>
    </row>
    <row r="14953" spans="1:7" x14ac:dyDescent="0.2">
      <c r="A14953" s="6" t="s">
        <v>213</v>
      </c>
      <c r="B14953" s="6" t="s">
        <v>192</v>
      </c>
      <c r="C14953" s="6" t="s">
        <v>166</v>
      </c>
      <c r="D14953">
        <v>866.76022799999998</v>
      </c>
      <c r="E14953" s="6" t="s">
        <v>149</v>
      </c>
      <c r="F14953" s="6" t="s">
        <v>148</v>
      </c>
      <c r="G14953">
        <v>20260723</v>
      </c>
    </row>
    <row r="14954" spans="1:7" x14ac:dyDescent="0.2">
      <c r="A14954" s="6" t="s">
        <v>213</v>
      </c>
      <c r="B14954" s="6" t="s">
        <v>192</v>
      </c>
      <c r="C14954" s="6" t="s">
        <v>166</v>
      </c>
      <c r="D14954">
        <v>716.25550599999997</v>
      </c>
      <c r="E14954" s="6" t="s">
        <v>151</v>
      </c>
      <c r="F14954" s="6" t="s">
        <v>150</v>
      </c>
      <c r="G14954">
        <v>20260723</v>
      </c>
    </row>
    <row r="14955" spans="1:7" x14ac:dyDescent="0.2">
      <c r="A14955" s="6" t="s">
        <v>213</v>
      </c>
      <c r="B14955" s="6" t="s">
        <v>192</v>
      </c>
      <c r="C14955" s="6" t="s">
        <v>166</v>
      </c>
      <c r="D14955">
        <v>151.886382</v>
      </c>
      <c r="E14955" s="6" t="s">
        <v>153</v>
      </c>
      <c r="F14955" s="6" t="s">
        <v>152</v>
      </c>
      <c r="G14955">
        <v>20260723</v>
      </c>
    </row>
    <row r="14956" spans="1:7" x14ac:dyDescent="0.2">
      <c r="A14956" s="6" t="s">
        <v>213</v>
      </c>
      <c r="B14956" s="6" t="s">
        <v>192</v>
      </c>
      <c r="C14956" s="6" t="s">
        <v>166</v>
      </c>
      <c r="D14956">
        <v>88.292782000000003</v>
      </c>
      <c r="E14956" s="6" t="s">
        <v>155</v>
      </c>
      <c r="F14956" s="6" t="s">
        <v>154</v>
      </c>
      <c r="G14956">
        <v>20260723</v>
      </c>
    </row>
    <row r="14957" spans="1:7" x14ac:dyDescent="0.2">
      <c r="A14957" s="6" t="s">
        <v>213</v>
      </c>
      <c r="B14957" s="6" t="s">
        <v>192</v>
      </c>
      <c r="C14957" s="6" t="s">
        <v>166</v>
      </c>
      <c r="D14957">
        <v>0</v>
      </c>
      <c r="E14957" s="6" t="s">
        <v>157</v>
      </c>
      <c r="F14957" s="6" t="s">
        <v>156</v>
      </c>
      <c r="G14957">
        <v>20260723</v>
      </c>
    </row>
    <row r="14958" spans="1:7" x14ac:dyDescent="0.2">
      <c r="A14958" s="6" t="s">
        <v>213</v>
      </c>
      <c r="B14958" s="6" t="s">
        <v>192</v>
      </c>
      <c r="C14958" s="6" t="s">
        <v>166</v>
      </c>
      <c r="D14958">
        <v>88.292782000000003</v>
      </c>
      <c r="E14958" s="6" t="s">
        <v>159</v>
      </c>
      <c r="F14958" s="6" t="s">
        <v>158</v>
      </c>
      <c r="G14958">
        <v>20260723</v>
      </c>
    </row>
    <row r="14959" spans="1:7" x14ac:dyDescent="0.2">
      <c r="A14959" s="6" t="s">
        <v>213</v>
      </c>
      <c r="B14959" s="6" t="s">
        <v>192</v>
      </c>
      <c r="C14959" s="6" t="s">
        <v>166</v>
      </c>
      <c r="D14959">
        <v>241.616029</v>
      </c>
      <c r="E14959" s="6" t="s">
        <v>161</v>
      </c>
      <c r="F14959" s="6" t="s">
        <v>160</v>
      </c>
      <c r="G14959">
        <v>20260723</v>
      </c>
    </row>
    <row r="14960" spans="1:7" x14ac:dyDescent="0.2">
      <c r="A14960" s="6" t="s">
        <v>213</v>
      </c>
      <c r="B14960" s="6" t="s">
        <v>192</v>
      </c>
      <c r="C14960" s="6" t="s">
        <v>166</v>
      </c>
      <c r="D14960">
        <v>28092.330779</v>
      </c>
      <c r="E14960" s="6" t="s">
        <v>163</v>
      </c>
      <c r="F14960" s="6" t="s">
        <v>162</v>
      </c>
      <c r="G14960">
        <v>20260723</v>
      </c>
    </row>
    <row r="14961" spans="1:7" x14ac:dyDescent="0.2">
      <c r="A14961" s="6" t="s">
        <v>213</v>
      </c>
      <c r="B14961" s="6" t="s">
        <v>192</v>
      </c>
      <c r="C14961" s="6" t="s">
        <v>166</v>
      </c>
      <c r="D14961">
        <v>3733.7344429999998</v>
      </c>
      <c r="E14961" s="6" t="s">
        <v>165</v>
      </c>
      <c r="F14961" s="6" t="s">
        <v>164</v>
      </c>
      <c r="G14961">
        <v>20260723</v>
      </c>
    </row>
    <row r="14962" spans="1:7" x14ac:dyDescent="0.2">
      <c r="A14962" s="6" t="s">
        <v>213</v>
      </c>
      <c r="B14962" s="6" t="s">
        <v>193</v>
      </c>
      <c r="C14962" s="6" t="s">
        <v>166</v>
      </c>
      <c r="E14962" s="6" t="s">
        <v>12</v>
      </c>
      <c r="F14962" s="6" t="s">
        <v>11</v>
      </c>
      <c r="G14962">
        <v>20260723</v>
      </c>
    </row>
    <row r="14963" spans="1:7" x14ac:dyDescent="0.2">
      <c r="A14963" s="6" t="s">
        <v>213</v>
      </c>
      <c r="B14963" s="6" t="s">
        <v>193</v>
      </c>
      <c r="C14963" s="6" t="s">
        <v>166</v>
      </c>
      <c r="E14963" s="6" t="s">
        <v>16</v>
      </c>
      <c r="F14963" s="6" t="s">
        <v>15</v>
      </c>
      <c r="G14963">
        <v>20260723</v>
      </c>
    </row>
    <row r="14964" spans="1:7" x14ac:dyDescent="0.2">
      <c r="A14964" s="6" t="s">
        <v>213</v>
      </c>
      <c r="B14964" s="6" t="s">
        <v>193</v>
      </c>
      <c r="C14964" s="6" t="s">
        <v>166</v>
      </c>
      <c r="E14964" s="6" t="s">
        <v>18</v>
      </c>
      <c r="F14964" s="6" t="s">
        <v>17</v>
      </c>
      <c r="G14964">
        <v>20260723</v>
      </c>
    </row>
    <row r="14965" spans="1:7" x14ac:dyDescent="0.2">
      <c r="A14965" s="6" t="s">
        <v>213</v>
      </c>
      <c r="B14965" s="6" t="s">
        <v>193</v>
      </c>
      <c r="C14965" s="6" t="s">
        <v>166</v>
      </c>
      <c r="D14965">
        <v>1.681E-3</v>
      </c>
      <c r="E14965" s="6" t="s">
        <v>20</v>
      </c>
      <c r="F14965" s="6" t="s">
        <v>19</v>
      </c>
      <c r="G14965">
        <v>20260723</v>
      </c>
    </row>
    <row r="14966" spans="1:7" x14ac:dyDescent="0.2">
      <c r="A14966" s="6" t="s">
        <v>213</v>
      </c>
      <c r="B14966" s="6" t="s">
        <v>193</v>
      </c>
      <c r="C14966" s="6" t="s">
        <v>166</v>
      </c>
      <c r="D14966">
        <v>50.318770000000001</v>
      </c>
      <c r="E14966" s="6" t="s">
        <v>22</v>
      </c>
      <c r="F14966" s="6" t="s">
        <v>21</v>
      </c>
      <c r="G14966">
        <v>20260723</v>
      </c>
    </row>
    <row r="14967" spans="1:7" x14ac:dyDescent="0.2">
      <c r="A14967" s="6" t="s">
        <v>213</v>
      </c>
      <c r="B14967" s="6" t="s">
        <v>193</v>
      </c>
      <c r="C14967" s="6" t="s">
        <v>166</v>
      </c>
      <c r="D14967">
        <v>0</v>
      </c>
      <c r="E14967" s="6" t="s">
        <v>24</v>
      </c>
      <c r="F14967" s="6" t="s">
        <v>23</v>
      </c>
      <c r="G14967">
        <v>20260723</v>
      </c>
    </row>
    <row r="14968" spans="1:7" x14ac:dyDescent="0.2">
      <c r="A14968" s="6" t="s">
        <v>213</v>
      </c>
      <c r="B14968" s="6" t="s">
        <v>193</v>
      </c>
      <c r="C14968" s="6" t="s">
        <v>166</v>
      </c>
      <c r="D14968">
        <v>52.470371</v>
      </c>
      <c r="E14968" s="6" t="s">
        <v>26</v>
      </c>
      <c r="F14968" s="6" t="s">
        <v>25</v>
      </c>
      <c r="G14968">
        <v>20260723</v>
      </c>
    </row>
    <row r="14969" spans="1:7" x14ac:dyDescent="0.2">
      <c r="A14969" s="6" t="s">
        <v>213</v>
      </c>
      <c r="B14969" s="6" t="s">
        <v>193</v>
      </c>
      <c r="C14969" s="6" t="s">
        <v>166</v>
      </c>
      <c r="D14969">
        <v>3783.7197959999999</v>
      </c>
      <c r="E14969" s="6" t="s">
        <v>28</v>
      </c>
      <c r="F14969" s="6" t="s">
        <v>27</v>
      </c>
      <c r="G14969">
        <v>20260723</v>
      </c>
    </row>
    <row r="14970" spans="1:7" x14ac:dyDescent="0.2">
      <c r="A14970" s="6" t="s">
        <v>213</v>
      </c>
      <c r="B14970" s="6" t="s">
        <v>193</v>
      </c>
      <c r="C14970" s="6" t="s">
        <v>166</v>
      </c>
      <c r="D14970">
        <v>32.100064000000003</v>
      </c>
      <c r="E14970" s="6" t="s">
        <v>30</v>
      </c>
      <c r="F14970" s="6" t="s">
        <v>29</v>
      </c>
      <c r="G14970">
        <v>20260723</v>
      </c>
    </row>
    <row r="14971" spans="1:7" x14ac:dyDescent="0.2">
      <c r="A14971" s="6" t="s">
        <v>213</v>
      </c>
      <c r="B14971" s="6" t="s">
        <v>193</v>
      </c>
      <c r="C14971" s="6" t="s">
        <v>166</v>
      </c>
      <c r="D14971">
        <v>84.123812000000001</v>
      </c>
      <c r="E14971" s="6" t="s">
        <v>32</v>
      </c>
      <c r="F14971" s="6" t="s">
        <v>31</v>
      </c>
      <c r="G14971">
        <v>20260723</v>
      </c>
    </row>
    <row r="14972" spans="1:7" x14ac:dyDescent="0.2">
      <c r="A14972" s="6" t="s">
        <v>213</v>
      </c>
      <c r="B14972" s="6" t="s">
        <v>193</v>
      </c>
      <c r="C14972" s="6" t="s">
        <v>166</v>
      </c>
      <c r="D14972">
        <v>54.038559999999997</v>
      </c>
      <c r="E14972" s="6" t="s">
        <v>34</v>
      </c>
      <c r="F14972" s="6" t="s">
        <v>33</v>
      </c>
      <c r="G14972">
        <v>20260723</v>
      </c>
    </row>
    <row r="14973" spans="1:7" x14ac:dyDescent="0.2">
      <c r="A14973" s="6" t="s">
        <v>213</v>
      </c>
      <c r="B14973" s="6" t="s">
        <v>193</v>
      </c>
      <c r="C14973" s="6" t="s">
        <v>166</v>
      </c>
      <c r="D14973">
        <v>43.240169999999999</v>
      </c>
      <c r="E14973" s="6" t="s">
        <v>36</v>
      </c>
      <c r="F14973" s="6" t="s">
        <v>35</v>
      </c>
      <c r="G14973">
        <v>20260723</v>
      </c>
    </row>
    <row r="14974" spans="1:7" x14ac:dyDescent="0.2">
      <c r="A14974" s="6" t="s">
        <v>213</v>
      </c>
      <c r="B14974" s="6" t="s">
        <v>193</v>
      </c>
      <c r="C14974" s="6" t="s">
        <v>166</v>
      </c>
      <c r="D14974">
        <v>10.798389999999999</v>
      </c>
      <c r="E14974" s="6" t="s">
        <v>38</v>
      </c>
      <c r="F14974" s="6" t="s">
        <v>37</v>
      </c>
      <c r="G14974">
        <v>20260723</v>
      </c>
    </row>
    <row r="14975" spans="1:7" x14ac:dyDescent="0.2">
      <c r="A14975" s="6" t="s">
        <v>213</v>
      </c>
      <c r="B14975" s="6" t="s">
        <v>193</v>
      </c>
      <c r="C14975" s="6" t="s">
        <v>166</v>
      </c>
      <c r="D14975">
        <v>3032.207093</v>
      </c>
      <c r="E14975" s="6" t="s">
        <v>40</v>
      </c>
      <c r="F14975" s="6" t="s">
        <v>39</v>
      </c>
      <c r="G14975">
        <v>20260723</v>
      </c>
    </row>
    <row r="14976" spans="1:7" x14ac:dyDescent="0.2">
      <c r="A14976" s="6" t="s">
        <v>213</v>
      </c>
      <c r="B14976" s="6" t="s">
        <v>193</v>
      </c>
      <c r="C14976" s="6" t="s">
        <v>166</v>
      </c>
      <c r="D14976">
        <v>1023.446364</v>
      </c>
      <c r="E14976" s="6" t="s">
        <v>42</v>
      </c>
      <c r="F14976" s="6" t="s">
        <v>41</v>
      </c>
      <c r="G14976">
        <v>20260723</v>
      </c>
    </row>
    <row r="14977" spans="1:7" x14ac:dyDescent="0.2">
      <c r="A14977" s="6" t="s">
        <v>213</v>
      </c>
      <c r="B14977" s="6" t="s">
        <v>193</v>
      </c>
      <c r="C14977" s="6" t="s">
        <v>166</v>
      </c>
      <c r="D14977">
        <v>1912.252667</v>
      </c>
      <c r="E14977" s="6" t="s">
        <v>44</v>
      </c>
      <c r="F14977" s="6" t="s">
        <v>43</v>
      </c>
      <c r="G14977">
        <v>20260723</v>
      </c>
    </row>
    <row r="14978" spans="1:7" x14ac:dyDescent="0.2">
      <c r="A14978" s="6" t="s">
        <v>213</v>
      </c>
      <c r="B14978" s="6" t="s">
        <v>193</v>
      </c>
      <c r="C14978" s="6" t="s">
        <v>166</v>
      </c>
      <c r="D14978">
        <v>74.813704999999999</v>
      </c>
      <c r="E14978" s="6" t="s">
        <v>46</v>
      </c>
      <c r="F14978" s="6" t="s">
        <v>45</v>
      </c>
      <c r="G14978">
        <v>20260723</v>
      </c>
    </row>
    <row r="14979" spans="1:7" x14ac:dyDescent="0.2">
      <c r="A14979" s="6" t="s">
        <v>213</v>
      </c>
      <c r="B14979" s="6" t="s">
        <v>193</v>
      </c>
      <c r="C14979" s="6" t="s">
        <v>166</v>
      </c>
      <c r="D14979">
        <v>21.694358000000001</v>
      </c>
      <c r="E14979" s="6" t="s">
        <v>48</v>
      </c>
      <c r="F14979" s="6" t="s">
        <v>47</v>
      </c>
      <c r="G14979">
        <v>20260723</v>
      </c>
    </row>
    <row r="14980" spans="1:7" x14ac:dyDescent="0.2">
      <c r="A14980" s="6" t="s">
        <v>213</v>
      </c>
      <c r="B14980" s="6" t="s">
        <v>193</v>
      </c>
      <c r="C14980" s="6" t="s">
        <v>166</v>
      </c>
      <c r="D14980">
        <v>362.396252</v>
      </c>
      <c r="E14980" s="6" t="s">
        <v>50</v>
      </c>
      <c r="F14980" s="6" t="s">
        <v>49</v>
      </c>
      <c r="G14980">
        <v>20260723</v>
      </c>
    </row>
    <row r="14981" spans="1:7" x14ac:dyDescent="0.2">
      <c r="A14981" s="6" t="s">
        <v>213</v>
      </c>
      <c r="B14981" s="6" t="s">
        <v>193</v>
      </c>
      <c r="C14981" s="6" t="s">
        <v>166</v>
      </c>
      <c r="D14981">
        <v>10.129025</v>
      </c>
      <c r="E14981" s="6" t="s">
        <v>52</v>
      </c>
      <c r="F14981" s="6" t="s">
        <v>51</v>
      </c>
      <c r="G14981">
        <v>20260723</v>
      </c>
    </row>
    <row r="14982" spans="1:7" x14ac:dyDescent="0.2">
      <c r="A14982" s="6" t="s">
        <v>213</v>
      </c>
      <c r="B14982" s="6" t="s">
        <v>193</v>
      </c>
      <c r="C14982" s="6" t="s">
        <v>166</v>
      </c>
      <c r="D14982">
        <v>176.44239200000001</v>
      </c>
      <c r="E14982" s="6" t="s">
        <v>54</v>
      </c>
      <c r="F14982" s="6" t="s">
        <v>53</v>
      </c>
      <c r="G14982">
        <v>20260723</v>
      </c>
    </row>
    <row r="14983" spans="1:7" x14ac:dyDescent="0.2">
      <c r="A14983" s="6" t="s">
        <v>213</v>
      </c>
      <c r="B14983" s="6" t="s">
        <v>193</v>
      </c>
      <c r="C14983" s="6" t="s">
        <v>166</v>
      </c>
      <c r="D14983">
        <v>32.282598</v>
      </c>
      <c r="E14983" s="6" t="s">
        <v>56</v>
      </c>
      <c r="F14983" s="6" t="s">
        <v>55</v>
      </c>
      <c r="G14983">
        <v>20260723</v>
      </c>
    </row>
    <row r="14984" spans="1:7" x14ac:dyDescent="0.2">
      <c r="A14984" s="6" t="s">
        <v>213</v>
      </c>
      <c r="B14984" s="6" t="s">
        <v>193</v>
      </c>
      <c r="C14984" s="6" t="s">
        <v>166</v>
      </c>
      <c r="D14984">
        <v>17863.817752999999</v>
      </c>
      <c r="E14984" s="6" t="s">
        <v>58</v>
      </c>
      <c r="F14984" s="6" t="s">
        <v>57</v>
      </c>
      <c r="G14984">
        <v>20260723</v>
      </c>
    </row>
    <row r="14985" spans="1:7" x14ac:dyDescent="0.2">
      <c r="A14985" s="6" t="s">
        <v>213</v>
      </c>
      <c r="B14985" s="6" t="s">
        <v>193</v>
      </c>
      <c r="C14985" s="6" t="s">
        <v>166</v>
      </c>
      <c r="D14985">
        <v>643.80001400000003</v>
      </c>
      <c r="E14985" s="6" t="s">
        <v>60</v>
      </c>
      <c r="F14985" s="6" t="s">
        <v>59</v>
      </c>
      <c r="G14985">
        <v>20260723</v>
      </c>
    </row>
    <row r="14986" spans="1:7" x14ac:dyDescent="0.2">
      <c r="A14986" s="6" t="s">
        <v>213</v>
      </c>
      <c r="B14986" s="6" t="s">
        <v>193</v>
      </c>
      <c r="C14986" s="6" t="s">
        <v>166</v>
      </c>
      <c r="D14986">
        <v>62.294018000000001</v>
      </c>
      <c r="E14986" s="6" t="s">
        <v>62</v>
      </c>
      <c r="F14986" s="6" t="s">
        <v>61</v>
      </c>
      <c r="G14986">
        <v>20260723</v>
      </c>
    </row>
    <row r="14987" spans="1:7" x14ac:dyDescent="0.2">
      <c r="A14987" s="6" t="s">
        <v>213</v>
      </c>
      <c r="B14987" s="6" t="s">
        <v>193</v>
      </c>
      <c r="C14987" s="6" t="s">
        <v>166</v>
      </c>
      <c r="D14987">
        <v>0</v>
      </c>
      <c r="E14987" s="6" t="s">
        <v>64</v>
      </c>
      <c r="F14987" s="6" t="s">
        <v>63</v>
      </c>
      <c r="G14987">
        <v>20260723</v>
      </c>
    </row>
    <row r="14988" spans="1:7" x14ac:dyDescent="0.2">
      <c r="A14988" s="6" t="s">
        <v>213</v>
      </c>
      <c r="B14988" s="6" t="s">
        <v>193</v>
      </c>
      <c r="C14988" s="6" t="s">
        <v>166</v>
      </c>
      <c r="D14988">
        <v>581.50599599999998</v>
      </c>
      <c r="E14988" s="6" t="s">
        <v>66</v>
      </c>
      <c r="F14988" s="6" t="s">
        <v>65</v>
      </c>
      <c r="G14988">
        <v>20260723</v>
      </c>
    </row>
    <row r="14989" spans="1:7" x14ac:dyDescent="0.2">
      <c r="A14989" s="6" t="s">
        <v>213</v>
      </c>
      <c r="B14989" s="6" t="s">
        <v>193</v>
      </c>
      <c r="C14989" s="6" t="s">
        <v>166</v>
      </c>
      <c r="D14989">
        <v>6133.4665210000003</v>
      </c>
      <c r="E14989" s="6" t="s">
        <v>68</v>
      </c>
      <c r="F14989" s="6" t="s">
        <v>67</v>
      </c>
      <c r="G14989">
        <v>20260723</v>
      </c>
    </row>
    <row r="14990" spans="1:7" x14ac:dyDescent="0.2">
      <c r="A14990" s="6" t="s">
        <v>213</v>
      </c>
      <c r="B14990" s="6" t="s">
        <v>193</v>
      </c>
      <c r="C14990" s="6" t="s">
        <v>166</v>
      </c>
      <c r="D14990">
        <v>3569.15193</v>
      </c>
      <c r="E14990" s="6" t="s">
        <v>70</v>
      </c>
      <c r="F14990" s="6" t="s">
        <v>69</v>
      </c>
      <c r="G14990">
        <v>20260723</v>
      </c>
    </row>
    <row r="14991" spans="1:7" x14ac:dyDescent="0.2">
      <c r="A14991" s="6" t="s">
        <v>213</v>
      </c>
      <c r="B14991" s="6" t="s">
        <v>193</v>
      </c>
      <c r="C14991" s="6" t="s">
        <v>166</v>
      </c>
      <c r="D14991">
        <v>3190.0742230000001</v>
      </c>
      <c r="E14991" s="6" t="s">
        <v>72</v>
      </c>
      <c r="F14991" s="6" t="s">
        <v>71</v>
      </c>
      <c r="G14991">
        <v>20260723</v>
      </c>
    </row>
    <row r="14992" spans="1:7" x14ac:dyDescent="0.2">
      <c r="A14992" s="6" t="s">
        <v>213</v>
      </c>
      <c r="B14992" s="6" t="s">
        <v>193</v>
      </c>
      <c r="C14992" s="6" t="s">
        <v>166</v>
      </c>
      <c r="D14992">
        <v>379.07770699999998</v>
      </c>
      <c r="E14992" s="6" t="s">
        <v>74</v>
      </c>
      <c r="F14992" s="6" t="s">
        <v>73</v>
      </c>
      <c r="G14992">
        <v>20260723</v>
      </c>
    </row>
    <row r="14993" spans="1:7" x14ac:dyDescent="0.2">
      <c r="A14993" s="6" t="s">
        <v>213</v>
      </c>
      <c r="B14993" s="6" t="s">
        <v>193</v>
      </c>
      <c r="C14993" s="6" t="s">
        <v>166</v>
      </c>
      <c r="D14993">
        <v>1870.1139470000001</v>
      </c>
      <c r="E14993" s="6" t="s">
        <v>76</v>
      </c>
      <c r="F14993" s="6" t="s">
        <v>75</v>
      </c>
      <c r="G14993">
        <v>20260723</v>
      </c>
    </row>
    <row r="14994" spans="1:7" x14ac:dyDescent="0.2">
      <c r="A14994" s="6" t="s">
        <v>213</v>
      </c>
      <c r="B14994" s="6" t="s">
        <v>193</v>
      </c>
      <c r="C14994" s="6" t="s">
        <v>166</v>
      </c>
      <c r="D14994">
        <v>193.31582499999999</v>
      </c>
      <c r="E14994" s="6" t="s">
        <v>78</v>
      </c>
      <c r="F14994" s="6" t="s">
        <v>77</v>
      </c>
      <c r="G14994">
        <v>20260723</v>
      </c>
    </row>
    <row r="14995" spans="1:7" x14ac:dyDescent="0.2">
      <c r="A14995" s="6" t="s">
        <v>213</v>
      </c>
      <c r="B14995" s="6" t="s">
        <v>193</v>
      </c>
      <c r="C14995" s="6" t="s">
        <v>166</v>
      </c>
      <c r="D14995">
        <v>1676.798123</v>
      </c>
      <c r="E14995" s="6" t="s">
        <v>80</v>
      </c>
      <c r="F14995" s="6" t="s">
        <v>79</v>
      </c>
      <c r="G14995">
        <v>20260723</v>
      </c>
    </row>
    <row r="14996" spans="1:7" x14ac:dyDescent="0.2">
      <c r="A14996" s="6" t="s">
        <v>213</v>
      </c>
      <c r="B14996" s="6" t="s">
        <v>193</v>
      </c>
      <c r="C14996" s="6" t="s">
        <v>166</v>
      </c>
      <c r="D14996">
        <v>694.20064400000001</v>
      </c>
      <c r="E14996" s="6" t="s">
        <v>82</v>
      </c>
      <c r="F14996" s="6" t="s">
        <v>81</v>
      </c>
      <c r="G14996">
        <v>20260723</v>
      </c>
    </row>
    <row r="14997" spans="1:7" x14ac:dyDescent="0.2">
      <c r="A14997" s="6" t="s">
        <v>213</v>
      </c>
      <c r="B14997" s="6" t="s">
        <v>193</v>
      </c>
      <c r="C14997" s="6" t="s">
        <v>166</v>
      </c>
      <c r="D14997">
        <v>107.82535</v>
      </c>
      <c r="E14997" s="6" t="s">
        <v>84</v>
      </c>
      <c r="F14997" s="6" t="s">
        <v>83</v>
      </c>
      <c r="G14997">
        <v>20260723</v>
      </c>
    </row>
    <row r="14998" spans="1:7" x14ac:dyDescent="0.2">
      <c r="A14998" s="6" t="s">
        <v>213</v>
      </c>
      <c r="B14998" s="6" t="s">
        <v>193</v>
      </c>
      <c r="C14998" s="6" t="s">
        <v>166</v>
      </c>
      <c r="D14998">
        <v>1172.148903</v>
      </c>
      <c r="E14998" s="6" t="s">
        <v>86</v>
      </c>
      <c r="F14998" s="6" t="s">
        <v>85</v>
      </c>
      <c r="G14998">
        <v>20260723</v>
      </c>
    </row>
    <row r="14999" spans="1:7" x14ac:dyDescent="0.2">
      <c r="A14999" s="6" t="s">
        <v>213</v>
      </c>
      <c r="B14999" s="6" t="s">
        <v>193</v>
      </c>
      <c r="C14999" s="6" t="s">
        <v>166</v>
      </c>
      <c r="D14999">
        <v>301.24127800000002</v>
      </c>
      <c r="E14999" s="6" t="s">
        <v>88</v>
      </c>
      <c r="F14999" s="6" t="s">
        <v>87</v>
      </c>
      <c r="G14999">
        <v>20260723</v>
      </c>
    </row>
    <row r="15000" spans="1:7" x14ac:dyDescent="0.2">
      <c r="A15000" s="6" t="s">
        <v>213</v>
      </c>
      <c r="B15000" s="6" t="s">
        <v>193</v>
      </c>
      <c r="C15000" s="6" t="s">
        <v>166</v>
      </c>
      <c r="D15000">
        <v>345.77606200000002</v>
      </c>
      <c r="E15000" s="6" t="s">
        <v>90</v>
      </c>
      <c r="F15000" s="6" t="s">
        <v>89</v>
      </c>
      <c r="G15000">
        <v>20260723</v>
      </c>
    </row>
    <row r="15001" spans="1:7" x14ac:dyDescent="0.2">
      <c r="A15001" s="6" t="s">
        <v>213</v>
      </c>
      <c r="B15001" s="6" t="s">
        <v>193</v>
      </c>
      <c r="C15001" s="6" t="s">
        <v>166</v>
      </c>
      <c r="D15001">
        <v>0</v>
      </c>
      <c r="E15001" s="6" t="s">
        <v>92</v>
      </c>
      <c r="F15001" s="6" t="s">
        <v>91</v>
      </c>
      <c r="G15001">
        <v>20260723</v>
      </c>
    </row>
    <row r="15002" spans="1:7" x14ac:dyDescent="0.2">
      <c r="A15002" s="6" t="s">
        <v>213</v>
      </c>
      <c r="B15002" s="6" t="s">
        <v>193</v>
      </c>
      <c r="C15002" s="6" t="s">
        <v>166</v>
      </c>
      <c r="D15002">
        <v>0</v>
      </c>
      <c r="E15002" s="6" t="s">
        <v>94</v>
      </c>
      <c r="F15002" s="6" t="s">
        <v>93</v>
      </c>
      <c r="G15002">
        <v>20260723</v>
      </c>
    </row>
    <row r="15003" spans="1:7" x14ac:dyDescent="0.2">
      <c r="A15003" s="6" t="s">
        <v>213</v>
      </c>
      <c r="B15003" s="6" t="s">
        <v>193</v>
      </c>
      <c r="C15003" s="6" t="s">
        <v>166</v>
      </c>
      <c r="D15003">
        <v>1067.1715959999999</v>
      </c>
      <c r="E15003" s="6" t="s">
        <v>96</v>
      </c>
      <c r="F15003" s="6" t="s">
        <v>95</v>
      </c>
      <c r="G15003">
        <v>20260723</v>
      </c>
    </row>
    <row r="15004" spans="1:7" x14ac:dyDescent="0.2">
      <c r="A15004" s="6" t="s">
        <v>213</v>
      </c>
      <c r="B15004" s="6" t="s">
        <v>193</v>
      </c>
      <c r="C15004" s="6" t="s">
        <v>166</v>
      </c>
      <c r="D15004">
        <v>116.19699300000001</v>
      </c>
      <c r="E15004" s="6" t="s">
        <v>98</v>
      </c>
      <c r="F15004" s="6" t="s">
        <v>97</v>
      </c>
      <c r="G15004">
        <v>20260723</v>
      </c>
    </row>
    <row r="15005" spans="1:7" x14ac:dyDescent="0.2">
      <c r="A15005" s="6" t="s">
        <v>213</v>
      </c>
      <c r="B15005" s="6" t="s">
        <v>193</v>
      </c>
      <c r="C15005" s="6" t="s">
        <v>166</v>
      </c>
      <c r="D15005">
        <v>31637.955086999998</v>
      </c>
      <c r="E15005" s="6" t="s">
        <v>100</v>
      </c>
      <c r="F15005" s="6" t="s">
        <v>99</v>
      </c>
      <c r="G15005">
        <v>20260723</v>
      </c>
    </row>
    <row r="15006" spans="1:7" x14ac:dyDescent="0.2">
      <c r="A15006" s="6" t="s">
        <v>213</v>
      </c>
      <c r="B15006" s="6" t="s">
        <v>193</v>
      </c>
      <c r="C15006" s="6" t="s">
        <v>166</v>
      </c>
      <c r="E15006" s="6" t="s">
        <v>102</v>
      </c>
      <c r="F15006" s="6" t="s">
        <v>101</v>
      </c>
      <c r="G15006">
        <v>20260723</v>
      </c>
    </row>
    <row r="15007" spans="1:7" x14ac:dyDescent="0.2">
      <c r="A15007" s="6" t="s">
        <v>213</v>
      </c>
      <c r="B15007" s="6" t="s">
        <v>193</v>
      </c>
      <c r="C15007" s="6" t="s">
        <v>166</v>
      </c>
      <c r="D15007">
        <v>4951.7213320000001</v>
      </c>
      <c r="E15007" s="6" t="s">
        <v>167</v>
      </c>
      <c r="F15007" s="6" t="s">
        <v>103</v>
      </c>
      <c r="G15007">
        <v>20260723</v>
      </c>
    </row>
    <row r="15008" spans="1:7" x14ac:dyDescent="0.2">
      <c r="A15008" s="6" t="s">
        <v>213</v>
      </c>
      <c r="B15008" s="6" t="s">
        <v>193</v>
      </c>
      <c r="C15008" s="6" t="s">
        <v>166</v>
      </c>
      <c r="D15008">
        <v>4423.939257</v>
      </c>
      <c r="E15008" s="6" t="s">
        <v>168</v>
      </c>
      <c r="F15008" s="6" t="s">
        <v>104</v>
      </c>
      <c r="G15008">
        <v>20260723</v>
      </c>
    </row>
    <row r="15009" spans="1:7" x14ac:dyDescent="0.2">
      <c r="A15009" s="6" t="s">
        <v>213</v>
      </c>
      <c r="B15009" s="6" t="s">
        <v>193</v>
      </c>
      <c r="C15009" s="6" t="s">
        <v>166</v>
      </c>
      <c r="D15009">
        <v>0</v>
      </c>
      <c r="E15009" s="6" t="s">
        <v>106</v>
      </c>
      <c r="F15009" s="6" t="s">
        <v>105</v>
      </c>
      <c r="G15009">
        <v>20260723</v>
      </c>
    </row>
    <row r="15010" spans="1:7" x14ac:dyDescent="0.2">
      <c r="A15010" s="6" t="s">
        <v>213</v>
      </c>
      <c r="B15010" s="6" t="s">
        <v>193</v>
      </c>
      <c r="C15010" s="6" t="s">
        <v>166</v>
      </c>
      <c r="D15010">
        <v>4304.2849070000002</v>
      </c>
      <c r="E15010" s="6" t="s">
        <v>108</v>
      </c>
      <c r="F15010" s="6" t="s">
        <v>107</v>
      </c>
      <c r="G15010">
        <v>20260723</v>
      </c>
    </row>
    <row r="15011" spans="1:7" x14ac:dyDescent="0.2">
      <c r="A15011" s="6" t="s">
        <v>213</v>
      </c>
      <c r="B15011" s="6" t="s">
        <v>193</v>
      </c>
      <c r="C15011" s="6" t="s">
        <v>166</v>
      </c>
      <c r="D15011">
        <v>119.654348</v>
      </c>
      <c r="E15011" s="6" t="s">
        <v>110</v>
      </c>
      <c r="F15011" s="6" t="s">
        <v>109</v>
      </c>
      <c r="G15011">
        <v>20260723</v>
      </c>
    </row>
    <row r="15012" spans="1:7" x14ac:dyDescent="0.2">
      <c r="A15012" s="6" t="s">
        <v>213</v>
      </c>
      <c r="B15012" s="6" t="s">
        <v>193</v>
      </c>
      <c r="C15012" s="6" t="s">
        <v>166</v>
      </c>
      <c r="D15012">
        <v>527.78207499999996</v>
      </c>
      <c r="E15012" s="6" t="s">
        <v>112</v>
      </c>
      <c r="F15012" s="6" t="s">
        <v>111</v>
      </c>
      <c r="G15012">
        <v>20260723</v>
      </c>
    </row>
    <row r="15013" spans="1:7" x14ac:dyDescent="0.2">
      <c r="A15013" s="6" t="s">
        <v>213</v>
      </c>
      <c r="B15013" s="6" t="s">
        <v>193</v>
      </c>
      <c r="C15013" s="6" t="s">
        <v>166</v>
      </c>
      <c r="D15013">
        <v>0</v>
      </c>
      <c r="E15013" s="6" t="s">
        <v>106</v>
      </c>
      <c r="F15013" s="6" t="s">
        <v>113</v>
      </c>
      <c r="G15013">
        <v>20260723</v>
      </c>
    </row>
    <row r="15014" spans="1:7" x14ac:dyDescent="0.2">
      <c r="A15014" s="6" t="s">
        <v>213</v>
      </c>
      <c r="B15014" s="6" t="s">
        <v>193</v>
      </c>
      <c r="C15014" s="6" t="s">
        <v>166</v>
      </c>
      <c r="D15014">
        <v>518.94347200000004</v>
      </c>
      <c r="E15014" s="6" t="s">
        <v>108</v>
      </c>
      <c r="F15014" s="6" t="s">
        <v>114</v>
      </c>
      <c r="G15014">
        <v>20260723</v>
      </c>
    </row>
    <row r="15015" spans="1:7" x14ac:dyDescent="0.2">
      <c r="A15015" s="6" t="s">
        <v>213</v>
      </c>
      <c r="B15015" s="6" t="s">
        <v>193</v>
      </c>
      <c r="C15015" s="6" t="s">
        <v>166</v>
      </c>
      <c r="D15015">
        <v>8.8386040000000001</v>
      </c>
      <c r="E15015" s="6" t="s">
        <v>110</v>
      </c>
      <c r="F15015" s="6" t="s">
        <v>115</v>
      </c>
      <c r="G15015">
        <v>20260723</v>
      </c>
    </row>
    <row r="15016" spans="1:7" x14ac:dyDescent="0.2">
      <c r="A15016" s="6" t="s">
        <v>213</v>
      </c>
      <c r="B15016" s="6" t="s">
        <v>193</v>
      </c>
      <c r="C15016" s="6" t="s">
        <v>166</v>
      </c>
      <c r="D15016">
        <v>2881.0396249999999</v>
      </c>
      <c r="E15016" s="6" t="s">
        <v>117</v>
      </c>
      <c r="F15016" s="6" t="s">
        <v>116</v>
      </c>
      <c r="G15016">
        <v>20260723</v>
      </c>
    </row>
    <row r="15017" spans="1:7" x14ac:dyDescent="0.2">
      <c r="A15017" s="6" t="s">
        <v>213</v>
      </c>
      <c r="B15017" s="6" t="s">
        <v>193</v>
      </c>
      <c r="C15017" s="6" t="s">
        <v>166</v>
      </c>
      <c r="D15017">
        <v>171.876856</v>
      </c>
      <c r="E15017" s="6" t="s">
        <v>119</v>
      </c>
      <c r="F15017" s="6" t="s">
        <v>118</v>
      </c>
      <c r="G15017">
        <v>20260723</v>
      </c>
    </row>
    <row r="15018" spans="1:7" x14ac:dyDescent="0.2">
      <c r="A15018" s="6" t="s">
        <v>213</v>
      </c>
      <c r="B15018" s="6" t="s">
        <v>193</v>
      </c>
      <c r="C15018" s="6" t="s">
        <v>166</v>
      </c>
      <c r="D15018">
        <v>8.5516159999999992</v>
      </c>
      <c r="E15018" s="6" t="s">
        <v>106</v>
      </c>
      <c r="F15018" s="6" t="s">
        <v>120</v>
      </c>
      <c r="G15018">
        <v>20260723</v>
      </c>
    </row>
    <row r="15019" spans="1:7" x14ac:dyDescent="0.2">
      <c r="A15019" s="6" t="s">
        <v>213</v>
      </c>
      <c r="B15019" s="6" t="s">
        <v>193</v>
      </c>
      <c r="C15019" s="6" t="s">
        <v>166</v>
      </c>
      <c r="D15019">
        <v>80.120423000000002</v>
      </c>
      <c r="E15019" s="6" t="s">
        <v>108</v>
      </c>
      <c r="F15019" s="6" t="s">
        <v>121</v>
      </c>
      <c r="G15019">
        <v>20260723</v>
      </c>
    </row>
    <row r="15020" spans="1:7" x14ac:dyDescent="0.2">
      <c r="A15020" s="6" t="s">
        <v>213</v>
      </c>
      <c r="B15020" s="6" t="s">
        <v>193</v>
      </c>
      <c r="C15020" s="6" t="s">
        <v>166</v>
      </c>
      <c r="D15020">
        <v>83.204817000000006</v>
      </c>
      <c r="E15020" s="6" t="s">
        <v>110</v>
      </c>
      <c r="F15020" s="6" t="s">
        <v>122</v>
      </c>
      <c r="G15020">
        <v>20260723</v>
      </c>
    </row>
    <row r="15021" spans="1:7" x14ac:dyDescent="0.2">
      <c r="A15021" s="6" t="s">
        <v>213</v>
      </c>
      <c r="B15021" s="6" t="s">
        <v>193</v>
      </c>
      <c r="C15021" s="6" t="s">
        <v>166</v>
      </c>
      <c r="D15021">
        <v>2709.162769</v>
      </c>
      <c r="E15021" s="6" t="s">
        <v>169</v>
      </c>
      <c r="F15021" s="6" t="s">
        <v>123</v>
      </c>
      <c r="G15021">
        <v>20260723</v>
      </c>
    </row>
    <row r="15022" spans="1:7" x14ac:dyDescent="0.2">
      <c r="A15022" s="6" t="s">
        <v>213</v>
      </c>
      <c r="B15022" s="6" t="s">
        <v>193</v>
      </c>
      <c r="C15022" s="6" t="s">
        <v>166</v>
      </c>
      <c r="D15022">
        <v>2.8587560000000001</v>
      </c>
      <c r="E15022" s="6" t="s">
        <v>106</v>
      </c>
      <c r="F15022" s="6" t="s">
        <v>124</v>
      </c>
      <c r="G15022">
        <v>20260723</v>
      </c>
    </row>
    <row r="15023" spans="1:7" x14ac:dyDescent="0.2">
      <c r="A15023" s="6" t="s">
        <v>213</v>
      </c>
      <c r="B15023" s="6" t="s">
        <v>193</v>
      </c>
      <c r="C15023" s="6" t="s">
        <v>166</v>
      </c>
      <c r="D15023">
        <v>2585.6780130000002</v>
      </c>
      <c r="E15023" s="6" t="s">
        <v>108</v>
      </c>
      <c r="F15023" s="6" t="s">
        <v>125</v>
      </c>
      <c r="G15023">
        <v>20260723</v>
      </c>
    </row>
    <row r="15024" spans="1:7" x14ac:dyDescent="0.2">
      <c r="A15024" s="6" t="s">
        <v>213</v>
      </c>
      <c r="B15024" s="6" t="s">
        <v>193</v>
      </c>
      <c r="C15024" s="6" t="s">
        <v>166</v>
      </c>
      <c r="D15024">
        <v>120.62599899999999</v>
      </c>
      <c r="E15024" s="6" t="s">
        <v>110</v>
      </c>
      <c r="F15024" s="6" t="s">
        <v>126</v>
      </c>
      <c r="G15024">
        <v>20260723</v>
      </c>
    </row>
    <row r="15025" spans="1:7" x14ac:dyDescent="0.2">
      <c r="A15025" s="6" t="s">
        <v>213</v>
      </c>
      <c r="B15025" s="6" t="s">
        <v>193</v>
      </c>
      <c r="C15025" s="6" t="s">
        <v>166</v>
      </c>
      <c r="D15025">
        <v>17853.270816</v>
      </c>
      <c r="E15025" s="6" t="s">
        <v>170</v>
      </c>
      <c r="F15025" s="6" t="s">
        <v>127</v>
      </c>
      <c r="G15025">
        <v>20260723</v>
      </c>
    </row>
    <row r="15026" spans="1:7" x14ac:dyDescent="0.2">
      <c r="A15026" s="6" t="s">
        <v>213</v>
      </c>
      <c r="B15026" s="6" t="s">
        <v>193</v>
      </c>
      <c r="C15026" s="6" t="s">
        <v>166</v>
      </c>
      <c r="D15026">
        <v>16.914107999999999</v>
      </c>
      <c r="E15026" s="6" t="s">
        <v>106</v>
      </c>
      <c r="F15026" s="6" t="s">
        <v>128</v>
      </c>
      <c r="G15026">
        <v>20260723</v>
      </c>
    </row>
    <row r="15027" spans="1:7" x14ac:dyDescent="0.2">
      <c r="A15027" s="6" t="s">
        <v>213</v>
      </c>
      <c r="B15027" s="6" t="s">
        <v>193</v>
      </c>
      <c r="C15027" s="6" t="s">
        <v>166</v>
      </c>
      <c r="D15027">
        <v>17619.128251999999</v>
      </c>
      <c r="E15027" s="6" t="s">
        <v>108</v>
      </c>
      <c r="F15027" s="6" t="s">
        <v>129</v>
      </c>
      <c r="G15027">
        <v>20260723</v>
      </c>
    </row>
    <row r="15028" spans="1:7" x14ac:dyDescent="0.2">
      <c r="A15028" s="6" t="s">
        <v>213</v>
      </c>
      <c r="B15028" s="6" t="s">
        <v>193</v>
      </c>
      <c r="C15028" s="6" t="s">
        <v>166</v>
      </c>
      <c r="D15028">
        <v>217.22845599999999</v>
      </c>
      <c r="E15028" s="6" t="s">
        <v>110</v>
      </c>
      <c r="F15028" s="6" t="s">
        <v>130</v>
      </c>
      <c r="G15028">
        <v>20260723</v>
      </c>
    </row>
    <row r="15029" spans="1:7" x14ac:dyDescent="0.2">
      <c r="A15029" s="6" t="s">
        <v>213</v>
      </c>
      <c r="B15029" s="6" t="s">
        <v>193</v>
      </c>
      <c r="C15029" s="6" t="s">
        <v>166</v>
      </c>
      <c r="E15029" s="6" t="s">
        <v>132</v>
      </c>
      <c r="F15029" s="6" t="s">
        <v>131</v>
      </c>
      <c r="G15029">
        <v>20260723</v>
      </c>
    </row>
    <row r="15030" spans="1:7" x14ac:dyDescent="0.2">
      <c r="A15030" s="6" t="s">
        <v>213</v>
      </c>
      <c r="B15030" s="6" t="s">
        <v>193</v>
      </c>
      <c r="C15030" s="6" t="s">
        <v>166</v>
      </c>
      <c r="D15030">
        <v>0.61704000000000003</v>
      </c>
      <c r="E15030" s="6" t="s">
        <v>134</v>
      </c>
      <c r="F15030" s="6" t="s">
        <v>133</v>
      </c>
      <c r="G15030">
        <v>20260723</v>
      </c>
    </row>
    <row r="15031" spans="1:7" x14ac:dyDescent="0.2">
      <c r="A15031" s="6" t="s">
        <v>213</v>
      </c>
      <c r="B15031" s="6" t="s">
        <v>193</v>
      </c>
      <c r="C15031" s="6" t="s">
        <v>166</v>
      </c>
      <c r="D15031">
        <v>54.374198</v>
      </c>
      <c r="E15031" s="6" t="s">
        <v>136</v>
      </c>
      <c r="F15031" s="6" t="s">
        <v>135</v>
      </c>
      <c r="G15031">
        <v>20260723</v>
      </c>
    </row>
    <row r="15032" spans="1:7" x14ac:dyDescent="0.2">
      <c r="A15032" s="6" t="s">
        <v>213</v>
      </c>
      <c r="B15032" s="6" t="s">
        <v>193</v>
      </c>
      <c r="C15032" s="6" t="s">
        <v>166</v>
      </c>
      <c r="D15032">
        <v>23.872613000000001</v>
      </c>
      <c r="E15032" s="6" t="s">
        <v>138</v>
      </c>
      <c r="F15032" s="6" t="s">
        <v>137</v>
      </c>
      <c r="G15032">
        <v>20260723</v>
      </c>
    </row>
    <row r="15033" spans="1:7" x14ac:dyDescent="0.2">
      <c r="A15033" s="6" t="s">
        <v>213</v>
      </c>
      <c r="B15033" s="6" t="s">
        <v>193</v>
      </c>
      <c r="C15033" s="6" t="s">
        <v>166</v>
      </c>
      <c r="D15033">
        <v>270.33840199999997</v>
      </c>
      <c r="E15033" s="6" t="s">
        <v>140</v>
      </c>
      <c r="F15033" s="6" t="s">
        <v>139</v>
      </c>
      <c r="G15033">
        <v>20260723</v>
      </c>
    </row>
    <row r="15034" spans="1:7" x14ac:dyDescent="0.2">
      <c r="A15034" s="6" t="s">
        <v>213</v>
      </c>
      <c r="B15034" s="6" t="s">
        <v>193</v>
      </c>
      <c r="C15034" s="6" t="s">
        <v>166</v>
      </c>
      <c r="D15034">
        <v>136.748975</v>
      </c>
      <c r="E15034" s="6" t="s">
        <v>142</v>
      </c>
      <c r="F15034" s="6" t="s">
        <v>141</v>
      </c>
      <c r="G15034">
        <v>20260723</v>
      </c>
    </row>
    <row r="15035" spans="1:7" x14ac:dyDescent="0.2">
      <c r="A15035" s="6" t="s">
        <v>213</v>
      </c>
      <c r="B15035" s="6" t="s">
        <v>193</v>
      </c>
      <c r="C15035" s="6" t="s">
        <v>166</v>
      </c>
      <c r="D15035">
        <v>1.0764590000000001</v>
      </c>
      <c r="E15035" s="6" t="s">
        <v>52</v>
      </c>
      <c r="F15035" s="6" t="s">
        <v>143</v>
      </c>
      <c r="G15035">
        <v>20260723</v>
      </c>
    </row>
    <row r="15036" spans="1:7" x14ac:dyDescent="0.2">
      <c r="A15036" s="6" t="s">
        <v>213</v>
      </c>
      <c r="B15036" s="6" t="s">
        <v>193</v>
      </c>
      <c r="C15036" s="6" t="s">
        <v>166</v>
      </c>
      <c r="D15036">
        <v>10.779698</v>
      </c>
      <c r="E15036" s="6" t="s">
        <v>145</v>
      </c>
      <c r="F15036" s="6" t="s">
        <v>144</v>
      </c>
      <c r="G15036">
        <v>20260723</v>
      </c>
    </row>
    <row r="15037" spans="1:7" x14ac:dyDescent="0.2">
      <c r="A15037" s="6" t="s">
        <v>213</v>
      </c>
      <c r="B15037" s="6" t="s">
        <v>193</v>
      </c>
      <c r="C15037" s="6" t="s">
        <v>166</v>
      </c>
      <c r="D15037">
        <v>109.048205</v>
      </c>
      <c r="E15037" s="6" t="s">
        <v>147</v>
      </c>
      <c r="F15037" s="6" t="s">
        <v>146</v>
      </c>
      <c r="G15037">
        <v>20260723</v>
      </c>
    </row>
    <row r="15038" spans="1:7" x14ac:dyDescent="0.2">
      <c r="A15038" s="6" t="s">
        <v>213</v>
      </c>
      <c r="B15038" s="6" t="s">
        <v>193</v>
      </c>
      <c r="C15038" s="6" t="s">
        <v>166</v>
      </c>
      <c r="D15038">
        <v>670.090959</v>
      </c>
      <c r="E15038" s="6" t="s">
        <v>149</v>
      </c>
      <c r="F15038" s="6" t="s">
        <v>148</v>
      </c>
      <c r="G15038">
        <v>20260723</v>
      </c>
    </row>
    <row r="15039" spans="1:7" x14ac:dyDescent="0.2">
      <c r="A15039" s="6" t="s">
        <v>213</v>
      </c>
      <c r="B15039" s="6" t="s">
        <v>193</v>
      </c>
      <c r="C15039" s="6" t="s">
        <v>166</v>
      </c>
      <c r="D15039">
        <v>589.60709899999995</v>
      </c>
      <c r="E15039" s="6" t="s">
        <v>151</v>
      </c>
      <c r="F15039" s="6" t="s">
        <v>150</v>
      </c>
      <c r="G15039">
        <v>20260723</v>
      </c>
    </row>
    <row r="15040" spans="1:7" x14ac:dyDescent="0.2">
      <c r="A15040" s="6" t="s">
        <v>213</v>
      </c>
      <c r="B15040" s="6" t="s">
        <v>193</v>
      </c>
      <c r="C15040" s="6" t="s">
        <v>166</v>
      </c>
      <c r="D15040">
        <v>159.323646</v>
      </c>
      <c r="E15040" s="6" t="s">
        <v>153</v>
      </c>
      <c r="F15040" s="6" t="s">
        <v>152</v>
      </c>
      <c r="G15040">
        <v>20260723</v>
      </c>
    </row>
    <row r="15041" spans="1:7" x14ac:dyDescent="0.2">
      <c r="A15041" s="6" t="s">
        <v>213</v>
      </c>
      <c r="B15041" s="6" t="s">
        <v>193</v>
      </c>
      <c r="C15041" s="6" t="s">
        <v>166</v>
      </c>
      <c r="D15041">
        <v>122.447806</v>
      </c>
      <c r="E15041" s="6" t="s">
        <v>155</v>
      </c>
      <c r="F15041" s="6" t="s">
        <v>154</v>
      </c>
      <c r="G15041">
        <v>20260723</v>
      </c>
    </row>
    <row r="15042" spans="1:7" x14ac:dyDescent="0.2">
      <c r="A15042" s="6" t="s">
        <v>213</v>
      </c>
      <c r="B15042" s="6" t="s">
        <v>193</v>
      </c>
      <c r="C15042" s="6" t="s">
        <v>166</v>
      </c>
      <c r="D15042">
        <v>0</v>
      </c>
      <c r="E15042" s="6" t="s">
        <v>157</v>
      </c>
      <c r="F15042" s="6" t="s">
        <v>156</v>
      </c>
      <c r="G15042">
        <v>20260723</v>
      </c>
    </row>
    <row r="15043" spans="1:7" x14ac:dyDescent="0.2">
      <c r="A15043" s="6" t="s">
        <v>213</v>
      </c>
      <c r="B15043" s="6" t="s">
        <v>193</v>
      </c>
      <c r="C15043" s="6" t="s">
        <v>166</v>
      </c>
      <c r="D15043">
        <v>122.447806</v>
      </c>
      <c r="E15043" s="6" t="s">
        <v>159</v>
      </c>
      <c r="F15043" s="6" t="s">
        <v>158</v>
      </c>
      <c r="G15043">
        <v>20260723</v>
      </c>
    </row>
    <row r="15044" spans="1:7" x14ac:dyDescent="0.2">
      <c r="A15044" s="6" t="s">
        <v>213</v>
      </c>
      <c r="B15044" s="6" t="s">
        <v>193</v>
      </c>
      <c r="C15044" s="6" t="s">
        <v>166</v>
      </c>
      <c r="D15044">
        <v>213.92543800000001</v>
      </c>
      <c r="E15044" s="6" t="s">
        <v>161</v>
      </c>
      <c r="F15044" s="6" t="s">
        <v>160</v>
      </c>
      <c r="G15044">
        <v>20260723</v>
      </c>
    </row>
    <row r="15045" spans="1:7" x14ac:dyDescent="0.2">
      <c r="A15045" s="6" t="s">
        <v>213</v>
      </c>
      <c r="B15045" s="6" t="s">
        <v>193</v>
      </c>
      <c r="C15045" s="6" t="s">
        <v>166</v>
      </c>
      <c r="D15045">
        <v>28048.282308000002</v>
      </c>
      <c r="E15045" s="6" t="s">
        <v>163</v>
      </c>
      <c r="F15045" s="6" t="s">
        <v>162</v>
      </c>
      <c r="G15045">
        <v>20260723</v>
      </c>
    </row>
    <row r="15046" spans="1:7" x14ac:dyDescent="0.2">
      <c r="A15046" s="6" t="s">
        <v>213</v>
      </c>
      <c r="B15046" s="6" t="s">
        <v>193</v>
      </c>
      <c r="C15046" s="6" t="s">
        <v>166</v>
      </c>
      <c r="D15046">
        <v>3589.672779</v>
      </c>
      <c r="E15046" s="6" t="s">
        <v>165</v>
      </c>
      <c r="F15046" s="6" t="s">
        <v>164</v>
      </c>
      <c r="G15046">
        <v>20260723</v>
      </c>
    </row>
    <row r="15047" spans="1:7" x14ac:dyDescent="0.2">
      <c r="A15047" s="6" t="s">
        <v>213</v>
      </c>
      <c r="B15047" s="6" t="s">
        <v>194</v>
      </c>
      <c r="C15047" s="6" t="s">
        <v>166</v>
      </c>
      <c r="E15047" s="6" t="s">
        <v>12</v>
      </c>
      <c r="F15047" s="6" t="s">
        <v>11</v>
      </c>
      <c r="G15047">
        <v>20260723</v>
      </c>
    </row>
    <row r="15048" spans="1:7" x14ac:dyDescent="0.2">
      <c r="A15048" s="6" t="s">
        <v>213</v>
      </c>
      <c r="B15048" s="6" t="s">
        <v>194</v>
      </c>
      <c r="C15048" s="6" t="s">
        <v>166</v>
      </c>
      <c r="E15048" s="6" t="s">
        <v>16</v>
      </c>
      <c r="F15048" s="6" t="s">
        <v>15</v>
      </c>
      <c r="G15048">
        <v>20260723</v>
      </c>
    </row>
    <row r="15049" spans="1:7" x14ac:dyDescent="0.2">
      <c r="A15049" s="6" t="s">
        <v>213</v>
      </c>
      <c r="B15049" s="6" t="s">
        <v>194</v>
      </c>
      <c r="C15049" s="6" t="s">
        <v>166</v>
      </c>
      <c r="E15049" s="6" t="s">
        <v>18</v>
      </c>
      <c r="F15049" s="6" t="s">
        <v>17</v>
      </c>
      <c r="G15049">
        <v>20260723</v>
      </c>
    </row>
    <row r="15050" spans="1:7" x14ac:dyDescent="0.2">
      <c r="A15050" s="6" t="s">
        <v>213</v>
      </c>
      <c r="B15050" s="6" t="s">
        <v>194</v>
      </c>
      <c r="C15050" s="6" t="s">
        <v>166</v>
      </c>
      <c r="D15050">
        <v>0.10599500000000001</v>
      </c>
      <c r="E15050" s="6" t="s">
        <v>20</v>
      </c>
      <c r="F15050" s="6" t="s">
        <v>19</v>
      </c>
      <c r="G15050">
        <v>20260723</v>
      </c>
    </row>
    <row r="15051" spans="1:7" x14ac:dyDescent="0.2">
      <c r="A15051" s="6" t="s">
        <v>213</v>
      </c>
      <c r="B15051" s="6" t="s">
        <v>194</v>
      </c>
      <c r="C15051" s="6" t="s">
        <v>166</v>
      </c>
      <c r="D15051">
        <v>41.371858000000003</v>
      </c>
      <c r="E15051" s="6" t="s">
        <v>22</v>
      </c>
      <c r="F15051" s="6" t="s">
        <v>21</v>
      </c>
      <c r="G15051">
        <v>20260723</v>
      </c>
    </row>
    <row r="15052" spans="1:7" x14ac:dyDescent="0.2">
      <c r="A15052" s="6" t="s">
        <v>213</v>
      </c>
      <c r="B15052" s="6" t="s">
        <v>194</v>
      </c>
      <c r="C15052" s="6" t="s">
        <v>166</v>
      </c>
      <c r="D15052">
        <v>0</v>
      </c>
      <c r="E15052" s="6" t="s">
        <v>24</v>
      </c>
      <c r="F15052" s="6" t="s">
        <v>23</v>
      </c>
      <c r="G15052">
        <v>20260723</v>
      </c>
    </row>
    <row r="15053" spans="1:7" x14ac:dyDescent="0.2">
      <c r="A15053" s="6" t="s">
        <v>213</v>
      </c>
      <c r="B15053" s="6" t="s">
        <v>194</v>
      </c>
      <c r="C15053" s="6" t="s">
        <v>166</v>
      </c>
      <c r="D15053">
        <v>48.095753000000002</v>
      </c>
      <c r="E15053" s="6" t="s">
        <v>26</v>
      </c>
      <c r="F15053" s="6" t="s">
        <v>25</v>
      </c>
      <c r="G15053">
        <v>20260723</v>
      </c>
    </row>
    <row r="15054" spans="1:7" x14ac:dyDescent="0.2">
      <c r="A15054" s="6" t="s">
        <v>213</v>
      </c>
      <c r="B15054" s="6" t="s">
        <v>194</v>
      </c>
      <c r="C15054" s="6" t="s">
        <v>166</v>
      </c>
      <c r="D15054">
        <v>4199.4867089999998</v>
      </c>
      <c r="E15054" s="6" t="s">
        <v>28</v>
      </c>
      <c r="F15054" s="6" t="s">
        <v>27</v>
      </c>
      <c r="G15054">
        <v>20260723</v>
      </c>
    </row>
    <row r="15055" spans="1:7" x14ac:dyDescent="0.2">
      <c r="A15055" s="6" t="s">
        <v>213</v>
      </c>
      <c r="B15055" s="6" t="s">
        <v>194</v>
      </c>
      <c r="C15055" s="6" t="s">
        <v>166</v>
      </c>
      <c r="D15055">
        <v>32.739590999999997</v>
      </c>
      <c r="E15055" s="6" t="s">
        <v>30</v>
      </c>
      <c r="F15055" s="6" t="s">
        <v>29</v>
      </c>
      <c r="G15055">
        <v>20260723</v>
      </c>
    </row>
    <row r="15056" spans="1:7" x14ac:dyDescent="0.2">
      <c r="A15056" s="6" t="s">
        <v>213</v>
      </c>
      <c r="B15056" s="6" t="s">
        <v>194</v>
      </c>
      <c r="C15056" s="6" t="s">
        <v>166</v>
      </c>
      <c r="D15056">
        <v>105.100354</v>
      </c>
      <c r="E15056" s="6" t="s">
        <v>32</v>
      </c>
      <c r="F15056" s="6" t="s">
        <v>31</v>
      </c>
      <c r="G15056">
        <v>20260723</v>
      </c>
    </row>
    <row r="15057" spans="1:7" x14ac:dyDescent="0.2">
      <c r="A15057" s="6" t="s">
        <v>213</v>
      </c>
      <c r="B15057" s="6" t="s">
        <v>194</v>
      </c>
      <c r="C15057" s="6" t="s">
        <v>166</v>
      </c>
      <c r="D15057">
        <v>57.817284999999998</v>
      </c>
      <c r="E15057" s="6" t="s">
        <v>34</v>
      </c>
      <c r="F15057" s="6" t="s">
        <v>33</v>
      </c>
      <c r="G15057">
        <v>20260723</v>
      </c>
    </row>
    <row r="15058" spans="1:7" x14ac:dyDescent="0.2">
      <c r="A15058" s="6" t="s">
        <v>213</v>
      </c>
      <c r="B15058" s="6" t="s">
        <v>194</v>
      </c>
      <c r="C15058" s="6" t="s">
        <v>166</v>
      </c>
      <c r="D15058">
        <v>41.402445999999998</v>
      </c>
      <c r="E15058" s="6" t="s">
        <v>36</v>
      </c>
      <c r="F15058" s="6" t="s">
        <v>35</v>
      </c>
      <c r="G15058">
        <v>20260723</v>
      </c>
    </row>
    <row r="15059" spans="1:7" x14ac:dyDescent="0.2">
      <c r="A15059" s="6" t="s">
        <v>213</v>
      </c>
      <c r="B15059" s="6" t="s">
        <v>194</v>
      </c>
      <c r="C15059" s="6" t="s">
        <v>166</v>
      </c>
      <c r="D15059">
        <v>16.414839000000001</v>
      </c>
      <c r="E15059" s="6" t="s">
        <v>38</v>
      </c>
      <c r="F15059" s="6" t="s">
        <v>37</v>
      </c>
      <c r="G15059">
        <v>20260723</v>
      </c>
    </row>
    <row r="15060" spans="1:7" x14ac:dyDescent="0.2">
      <c r="A15060" s="6" t="s">
        <v>213</v>
      </c>
      <c r="B15060" s="6" t="s">
        <v>194</v>
      </c>
      <c r="C15060" s="6" t="s">
        <v>166</v>
      </c>
      <c r="D15060">
        <v>3185.465913</v>
      </c>
      <c r="E15060" s="6" t="s">
        <v>40</v>
      </c>
      <c r="F15060" s="6" t="s">
        <v>39</v>
      </c>
      <c r="G15060">
        <v>20260723</v>
      </c>
    </row>
    <row r="15061" spans="1:7" x14ac:dyDescent="0.2">
      <c r="A15061" s="6" t="s">
        <v>213</v>
      </c>
      <c r="B15061" s="6" t="s">
        <v>194</v>
      </c>
      <c r="C15061" s="6" t="s">
        <v>166</v>
      </c>
      <c r="D15061">
        <v>977.79072699999995</v>
      </c>
      <c r="E15061" s="6" t="s">
        <v>42</v>
      </c>
      <c r="F15061" s="6" t="s">
        <v>41</v>
      </c>
      <c r="G15061">
        <v>20260723</v>
      </c>
    </row>
    <row r="15062" spans="1:7" x14ac:dyDescent="0.2">
      <c r="A15062" s="6" t="s">
        <v>213</v>
      </c>
      <c r="B15062" s="6" t="s">
        <v>194</v>
      </c>
      <c r="C15062" s="6" t="s">
        <v>166</v>
      </c>
      <c r="D15062">
        <v>2106.4202300000002</v>
      </c>
      <c r="E15062" s="6" t="s">
        <v>44</v>
      </c>
      <c r="F15062" s="6" t="s">
        <v>43</v>
      </c>
      <c r="G15062">
        <v>20260723</v>
      </c>
    </row>
    <row r="15063" spans="1:7" x14ac:dyDescent="0.2">
      <c r="A15063" s="6" t="s">
        <v>213</v>
      </c>
      <c r="B15063" s="6" t="s">
        <v>194</v>
      </c>
      <c r="C15063" s="6" t="s">
        <v>166</v>
      </c>
      <c r="D15063">
        <v>81.445841999999999</v>
      </c>
      <c r="E15063" s="6" t="s">
        <v>46</v>
      </c>
      <c r="F15063" s="6" t="s">
        <v>45</v>
      </c>
      <c r="G15063">
        <v>20260723</v>
      </c>
    </row>
    <row r="15064" spans="1:7" x14ac:dyDescent="0.2">
      <c r="A15064" s="6" t="s">
        <v>213</v>
      </c>
      <c r="B15064" s="6" t="s">
        <v>194</v>
      </c>
      <c r="C15064" s="6" t="s">
        <v>166</v>
      </c>
      <c r="D15064">
        <v>19.809114999999998</v>
      </c>
      <c r="E15064" s="6" t="s">
        <v>48</v>
      </c>
      <c r="F15064" s="6" t="s">
        <v>47</v>
      </c>
      <c r="G15064">
        <v>20260723</v>
      </c>
    </row>
    <row r="15065" spans="1:7" x14ac:dyDescent="0.2">
      <c r="A15065" s="6" t="s">
        <v>213</v>
      </c>
      <c r="B15065" s="6" t="s">
        <v>194</v>
      </c>
      <c r="C15065" s="6" t="s">
        <v>166</v>
      </c>
      <c r="D15065">
        <v>486.92387300000001</v>
      </c>
      <c r="E15065" s="6" t="s">
        <v>50</v>
      </c>
      <c r="F15065" s="6" t="s">
        <v>49</v>
      </c>
      <c r="G15065">
        <v>20260723</v>
      </c>
    </row>
    <row r="15066" spans="1:7" x14ac:dyDescent="0.2">
      <c r="A15066" s="6" t="s">
        <v>213</v>
      </c>
      <c r="B15066" s="6" t="s">
        <v>194</v>
      </c>
      <c r="C15066" s="6" t="s">
        <v>166</v>
      </c>
      <c r="D15066">
        <v>0.31422699999999998</v>
      </c>
      <c r="E15066" s="6" t="s">
        <v>52</v>
      </c>
      <c r="F15066" s="6" t="s">
        <v>51</v>
      </c>
      <c r="G15066">
        <v>20260723</v>
      </c>
    </row>
    <row r="15067" spans="1:7" x14ac:dyDescent="0.2">
      <c r="A15067" s="6" t="s">
        <v>213</v>
      </c>
      <c r="B15067" s="6" t="s">
        <v>194</v>
      </c>
      <c r="C15067" s="6" t="s">
        <v>166</v>
      </c>
      <c r="D15067">
        <v>293.203036</v>
      </c>
      <c r="E15067" s="6" t="s">
        <v>54</v>
      </c>
      <c r="F15067" s="6" t="s">
        <v>53</v>
      </c>
      <c r="G15067">
        <v>20260723</v>
      </c>
    </row>
    <row r="15068" spans="1:7" x14ac:dyDescent="0.2">
      <c r="A15068" s="6" t="s">
        <v>213</v>
      </c>
      <c r="B15068" s="6" t="s">
        <v>194</v>
      </c>
      <c r="C15068" s="6" t="s">
        <v>166</v>
      </c>
      <c r="D15068">
        <v>37.922429000000001</v>
      </c>
      <c r="E15068" s="6" t="s">
        <v>56</v>
      </c>
      <c r="F15068" s="6" t="s">
        <v>55</v>
      </c>
      <c r="G15068">
        <v>20260723</v>
      </c>
    </row>
    <row r="15069" spans="1:7" x14ac:dyDescent="0.2">
      <c r="A15069" s="6" t="s">
        <v>213</v>
      </c>
      <c r="B15069" s="6" t="s">
        <v>194</v>
      </c>
      <c r="C15069" s="6" t="s">
        <v>166</v>
      </c>
      <c r="D15069">
        <v>14731.315339999999</v>
      </c>
      <c r="E15069" s="6" t="s">
        <v>58</v>
      </c>
      <c r="F15069" s="6" t="s">
        <v>57</v>
      </c>
      <c r="G15069">
        <v>20260723</v>
      </c>
    </row>
    <row r="15070" spans="1:7" x14ac:dyDescent="0.2">
      <c r="A15070" s="6" t="s">
        <v>213</v>
      </c>
      <c r="B15070" s="6" t="s">
        <v>194</v>
      </c>
      <c r="C15070" s="6" t="s">
        <v>166</v>
      </c>
      <c r="D15070">
        <v>444.85657700000002</v>
      </c>
      <c r="E15070" s="6" t="s">
        <v>60</v>
      </c>
      <c r="F15070" s="6" t="s">
        <v>59</v>
      </c>
      <c r="G15070">
        <v>20260723</v>
      </c>
    </row>
    <row r="15071" spans="1:7" x14ac:dyDescent="0.2">
      <c r="A15071" s="6" t="s">
        <v>213</v>
      </c>
      <c r="B15071" s="6" t="s">
        <v>194</v>
      </c>
      <c r="C15071" s="6" t="s">
        <v>166</v>
      </c>
      <c r="D15071">
        <v>70.196988000000005</v>
      </c>
      <c r="E15071" s="6" t="s">
        <v>62</v>
      </c>
      <c r="F15071" s="6" t="s">
        <v>61</v>
      </c>
      <c r="G15071">
        <v>20260723</v>
      </c>
    </row>
    <row r="15072" spans="1:7" x14ac:dyDescent="0.2">
      <c r="A15072" s="6" t="s">
        <v>213</v>
      </c>
      <c r="B15072" s="6" t="s">
        <v>194</v>
      </c>
      <c r="C15072" s="6" t="s">
        <v>166</v>
      </c>
      <c r="D15072">
        <v>0</v>
      </c>
      <c r="E15072" s="6" t="s">
        <v>64</v>
      </c>
      <c r="F15072" s="6" t="s">
        <v>63</v>
      </c>
      <c r="G15072">
        <v>20260723</v>
      </c>
    </row>
    <row r="15073" spans="1:7" x14ac:dyDescent="0.2">
      <c r="A15073" s="6" t="s">
        <v>213</v>
      </c>
      <c r="B15073" s="6" t="s">
        <v>194</v>
      </c>
      <c r="C15073" s="6" t="s">
        <v>166</v>
      </c>
      <c r="D15073">
        <v>374.65958899999998</v>
      </c>
      <c r="E15073" s="6" t="s">
        <v>66</v>
      </c>
      <c r="F15073" s="6" t="s">
        <v>65</v>
      </c>
      <c r="G15073">
        <v>20260723</v>
      </c>
    </row>
    <row r="15074" spans="1:7" x14ac:dyDescent="0.2">
      <c r="A15074" s="6" t="s">
        <v>213</v>
      </c>
      <c r="B15074" s="6" t="s">
        <v>194</v>
      </c>
      <c r="C15074" s="6" t="s">
        <v>166</v>
      </c>
      <c r="D15074">
        <v>5592.7153770000004</v>
      </c>
      <c r="E15074" s="6" t="s">
        <v>68</v>
      </c>
      <c r="F15074" s="6" t="s">
        <v>67</v>
      </c>
      <c r="G15074">
        <v>20260723</v>
      </c>
    </row>
    <row r="15075" spans="1:7" x14ac:dyDescent="0.2">
      <c r="A15075" s="6" t="s">
        <v>213</v>
      </c>
      <c r="B15075" s="6" t="s">
        <v>194</v>
      </c>
      <c r="C15075" s="6" t="s">
        <v>166</v>
      </c>
      <c r="D15075">
        <v>3083.3222019999998</v>
      </c>
      <c r="E15075" s="6" t="s">
        <v>70</v>
      </c>
      <c r="F15075" s="6" t="s">
        <v>69</v>
      </c>
      <c r="G15075">
        <v>20260723</v>
      </c>
    </row>
    <row r="15076" spans="1:7" x14ac:dyDescent="0.2">
      <c r="A15076" s="6" t="s">
        <v>213</v>
      </c>
      <c r="B15076" s="6" t="s">
        <v>194</v>
      </c>
      <c r="C15076" s="6" t="s">
        <v>166</v>
      </c>
      <c r="D15076">
        <v>2563.6146979999999</v>
      </c>
      <c r="E15076" s="6" t="s">
        <v>72</v>
      </c>
      <c r="F15076" s="6" t="s">
        <v>71</v>
      </c>
      <c r="G15076">
        <v>20260723</v>
      </c>
    </row>
    <row r="15077" spans="1:7" x14ac:dyDescent="0.2">
      <c r="A15077" s="6" t="s">
        <v>213</v>
      </c>
      <c r="B15077" s="6" t="s">
        <v>194</v>
      </c>
      <c r="C15077" s="6" t="s">
        <v>166</v>
      </c>
      <c r="D15077">
        <v>519.70750399999997</v>
      </c>
      <c r="E15077" s="6" t="s">
        <v>74</v>
      </c>
      <c r="F15077" s="6" t="s">
        <v>73</v>
      </c>
      <c r="G15077">
        <v>20260723</v>
      </c>
    </row>
    <row r="15078" spans="1:7" x14ac:dyDescent="0.2">
      <c r="A15078" s="6" t="s">
        <v>213</v>
      </c>
      <c r="B15078" s="6" t="s">
        <v>194</v>
      </c>
      <c r="C15078" s="6" t="s">
        <v>166</v>
      </c>
      <c r="D15078">
        <v>1835.8562649999999</v>
      </c>
      <c r="E15078" s="6" t="s">
        <v>76</v>
      </c>
      <c r="F15078" s="6" t="s">
        <v>75</v>
      </c>
      <c r="G15078">
        <v>20260723</v>
      </c>
    </row>
    <row r="15079" spans="1:7" x14ac:dyDescent="0.2">
      <c r="A15079" s="6" t="s">
        <v>213</v>
      </c>
      <c r="B15079" s="6" t="s">
        <v>194</v>
      </c>
      <c r="C15079" s="6" t="s">
        <v>166</v>
      </c>
      <c r="D15079">
        <v>44.852907999999999</v>
      </c>
      <c r="E15079" s="6" t="s">
        <v>78</v>
      </c>
      <c r="F15079" s="6" t="s">
        <v>77</v>
      </c>
      <c r="G15079">
        <v>20260723</v>
      </c>
    </row>
    <row r="15080" spans="1:7" x14ac:dyDescent="0.2">
      <c r="A15080" s="6" t="s">
        <v>213</v>
      </c>
      <c r="B15080" s="6" t="s">
        <v>194</v>
      </c>
      <c r="C15080" s="6" t="s">
        <v>166</v>
      </c>
      <c r="D15080">
        <v>1791.0033570000001</v>
      </c>
      <c r="E15080" s="6" t="s">
        <v>80</v>
      </c>
      <c r="F15080" s="6" t="s">
        <v>79</v>
      </c>
      <c r="G15080">
        <v>20260723</v>
      </c>
    </row>
    <row r="15081" spans="1:7" x14ac:dyDescent="0.2">
      <c r="A15081" s="6" t="s">
        <v>213</v>
      </c>
      <c r="B15081" s="6" t="s">
        <v>194</v>
      </c>
      <c r="C15081" s="6" t="s">
        <v>166</v>
      </c>
      <c r="D15081">
        <v>673.53691000000003</v>
      </c>
      <c r="E15081" s="6" t="s">
        <v>82</v>
      </c>
      <c r="F15081" s="6" t="s">
        <v>81</v>
      </c>
      <c r="G15081">
        <v>20260723</v>
      </c>
    </row>
    <row r="15082" spans="1:7" x14ac:dyDescent="0.2">
      <c r="A15082" s="6" t="s">
        <v>213</v>
      </c>
      <c r="B15082" s="6" t="s">
        <v>194</v>
      </c>
      <c r="C15082" s="6" t="s">
        <v>166</v>
      </c>
      <c r="D15082">
        <v>156.50812999999999</v>
      </c>
      <c r="E15082" s="6" t="s">
        <v>84</v>
      </c>
      <c r="F15082" s="6" t="s">
        <v>83</v>
      </c>
      <c r="G15082">
        <v>20260723</v>
      </c>
    </row>
    <row r="15083" spans="1:7" x14ac:dyDescent="0.2">
      <c r="A15083" s="6" t="s">
        <v>213</v>
      </c>
      <c r="B15083" s="6" t="s">
        <v>194</v>
      </c>
      <c r="C15083" s="6" t="s">
        <v>166</v>
      </c>
      <c r="D15083">
        <v>938.36198300000001</v>
      </c>
      <c r="E15083" s="6" t="s">
        <v>86</v>
      </c>
      <c r="F15083" s="6" t="s">
        <v>85</v>
      </c>
      <c r="G15083">
        <v>20260723</v>
      </c>
    </row>
    <row r="15084" spans="1:7" x14ac:dyDescent="0.2">
      <c r="A15084" s="6" t="s">
        <v>213</v>
      </c>
      <c r="B15084" s="6" t="s">
        <v>194</v>
      </c>
      <c r="C15084" s="6" t="s">
        <v>166</v>
      </c>
      <c r="D15084">
        <v>227.41772800000001</v>
      </c>
      <c r="E15084" s="6" t="s">
        <v>88</v>
      </c>
      <c r="F15084" s="6" t="s">
        <v>87</v>
      </c>
      <c r="G15084">
        <v>20260723</v>
      </c>
    </row>
    <row r="15085" spans="1:7" x14ac:dyDescent="0.2">
      <c r="A15085" s="6" t="s">
        <v>213</v>
      </c>
      <c r="B15085" s="6" t="s">
        <v>194</v>
      </c>
      <c r="C15085" s="6" t="s">
        <v>166</v>
      </c>
      <c r="D15085">
        <v>250.01100299999999</v>
      </c>
      <c r="E15085" s="6" t="s">
        <v>90</v>
      </c>
      <c r="F15085" s="6" t="s">
        <v>89</v>
      </c>
      <c r="G15085">
        <v>20260723</v>
      </c>
    </row>
    <row r="15086" spans="1:7" x14ac:dyDescent="0.2">
      <c r="A15086" s="6" t="s">
        <v>213</v>
      </c>
      <c r="B15086" s="6" t="s">
        <v>194</v>
      </c>
      <c r="C15086" s="6" t="s">
        <v>166</v>
      </c>
      <c r="D15086">
        <v>0</v>
      </c>
      <c r="E15086" s="6" t="s">
        <v>92</v>
      </c>
      <c r="F15086" s="6" t="s">
        <v>91</v>
      </c>
      <c r="G15086">
        <v>20260723</v>
      </c>
    </row>
    <row r="15087" spans="1:7" x14ac:dyDescent="0.2">
      <c r="A15087" s="6" t="s">
        <v>213</v>
      </c>
      <c r="B15087" s="6" t="s">
        <v>194</v>
      </c>
      <c r="C15087" s="6" t="s">
        <v>166</v>
      </c>
      <c r="D15087">
        <v>0</v>
      </c>
      <c r="E15087" s="6" t="s">
        <v>94</v>
      </c>
      <c r="F15087" s="6" t="s">
        <v>93</v>
      </c>
      <c r="G15087">
        <v>20260723</v>
      </c>
    </row>
    <row r="15088" spans="1:7" x14ac:dyDescent="0.2">
      <c r="A15088" s="6" t="s">
        <v>213</v>
      </c>
      <c r="B15088" s="6" t="s">
        <v>194</v>
      </c>
      <c r="C15088" s="6" t="s">
        <v>166</v>
      </c>
      <c r="D15088">
        <v>1169.9792440000001</v>
      </c>
      <c r="E15088" s="6" t="s">
        <v>96</v>
      </c>
      <c r="F15088" s="6" t="s">
        <v>95</v>
      </c>
      <c r="G15088">
        <v>20260723</v>
      </c>
    </row>
    <row r="15089" spans="1:7" x14ac:dyDescent="0.2">
      <c r="A15089" s="6" t="s">
        <v>213</v>
      </c>
      <c r="B15089" s="6" t="s">
        <v>194</v>
      </c>
      <c r="C15089" s="6" t="s">
        <v>166</v>
      </c>
      <c r="D15089">
        <v>132.64160699999999</v>
      </c>
      <c r="E15089" s="6" t="s">
        <v>98</v>
      </c>
      <c r="F15089" s="6" t="s">
        <v>97</v>
      </c>
      <c r="G15089">
        <v>20260723</v>
      </c>
    </row>
    <row r="15090" spans="1:7" x14ac:dyDescent="0.2">
      <c r="A15090" s="6" t="s">
        <v>213</v>
      </c>
      <c r="B15090" s="6" t="s">
        <v>194</v>
      </c>
      <c r="C15090" s="6" t="s">
        <v>166</v>
      </c>
      <c r="D15090">
        <v>27932.867301999999</v>
      </c>
      <c r="E15090" s="6" t="s">
        <v>100</v>
      </c>
      <c r="F15090" s="6" t="s">
        <v>99</v>
      </c>
      <c r="G15090">
        <v>20260723</v>
      </c>
    </row>
    <row r="15091" spans="1:7" x14ac:dyDescent="0.2">
      <c r="A15091" s="6" t="s">
        <v>213</v>
      </c>
      <c r="B15091" s="6" t="s">
        <v>194</v>
      </c>
      <c r="C15091" s="6" t="s">
        <v>166</v>
      </c>
      <c r="E15091" s="6" t="s">
        <v>102</v>
      </c>
      <c r="F15091" s="6" t="s">
        <v>101</v>
      </c>
      <c r="G15091">
        <v>20260723</v>
      </c>
    </row>
    <row r="15092" spans="1:7" x14ac:dyDescent="0.2">
      <c r="A15092" s="6" t="s">
        <v>213</v>
      </c>
      <c r="B15092" s="6" t="s">
        <v>194</v>
      </c>
      <c r="C15092" s="6" t="s">
        <v>166</v>
      </c>
      <c r="D15092">
        <v>4348.5664269999997</v>
      </c>
      <c r="E15092" s="6" t="s">
        <v>167</v>
      </c>
      <c r="F15092" s="6" t="s">
        <v>103</v>
      </c>
      <c r="G15092">
        <v>20260723</v>
      </c>
    </row>
    <row r="15093" spans="1:7" x14ac:dyDescent="0.2">
      <c r="A15093" s="6" t="s">
        <v>213</v>
      </c>
      <c r="B15093" s="6" t="s">
        <v>194</v>
      </c>
      <c r="C15093" s="6" t="s">
        <v>166</v>
      </c>
      <c r="D15093">
        <v>3687.5137450000002</v>
      </c>
      <c r="E15093" s="6" t="s">
        <v>168</v>
      </c>
      <c r="F15093" s="6" t="s">
        <v>104</v>
      </c>
      <c r="G15093">
        <v>20260723</v>
      </c>
    </row>
    <row r="15094" spans="1:7" x14ac:dyDescent="0.2">
      <c r="A15094" s="6" t="s">
        <v>213</v>
      </c>
      <c r="B15094" s="6" t="s">
        <v>194</v>
      </c>
      <c r="C15094" s="6" t="s">
        <v>166</v>
      </c>
      <c r="D15094">
        <v>0</v>
      </c>
      <c r="E15094" s="6" t="s">
        <v>106</v>
      </c>
      <c r="F15094" s="6" t="s">
        <v>105</v>
      </c>
      <c r="G15094">
        <v>20260723</v>
      </c>
    </row>
    <row r="15095" spans="1:7" x14ac:dyDescent="0.2">
      <c r="A15095" s="6" t="s">
        <v>213</v>
      </c>
      <c r="B15095" s="6" t="s">
        <v>194</v>
      </c>
      <c r="C15095" s="6" t="s">
        <v>166</v>
      </c>
      <c r="D15095">
        <v>3568.9009449999999</v>
      </c>
      <c r="E15095" s="6" t="s">
        <v>108</v>
      </c>
      <c r="F15095" s="6" t="s">
        <v>107</v>
      </c>
      <c r="G15095">
        <v>20260723</v>
      </c>
    </row>
    <row r="15096" spans="1:7" x14ac:dyDescent="0.2">
      <c r="A15096" s="6" t="s">
        <v>213</v>
      </c>
      <c r="B15096" s="6" t="s">
        <v>194</v>
      </c>
      <c r="C15096" s="6" t="s">
        <v>166</v>
      </c>
      <c r="D15096">
        <v>118.612801</v>
      </c>
      <c r="E15096" s="6" t="s">
        <v>110</v>
      </c>
      <c r="F15096" s="6" t="s">
        <v>109</v>
      </c>
      <c r="G15096">
        <v>20260723</v>
      </c>
    </row>
    <row r="15097" spans="1:7" x14ac:dyDescent="0.2">
      <c r="A15097" s="6" t="s">
        <v>213</v>
      </c>
      <c r="B15097" s="6" t="s">
        <v>194</v>
      </c>
      <c r="C15097" s="6" t="s">
        <v>166</v>
      </c>
      <c r="D15097">
        <v>661.052682</v>
      </c>
      <c r="E15097" s="6" t="s">
        <v>112</v>
      </c>
      <c r="F15097" s="6" t="s">
        <v>111</v>
      </c>
      <c r="G15097">
        <v>20260723</v>
      </c>
    </row>
    <row r="15098" spans="1:7" x14ac:dyDescent="0.2">
      <c r="A15098" s="6" t="s">
        <v>213</v>
      </c>
      <c r="B15098" s="6" t="s">
        <v>194</v>
      </c>
      <c r="C15098" s="6" t="s">
        <v>166</v>
      </c>
      <c r="D15098">
        <v>2.8590279999999999</v>
      </c>
      <c r="E15098" s="6" t="s">
        <v>106</v>
      </c>
      <c r="F15098" s="6" t="s">
        <v>113</v>
      </c>
      <c r="G15098">
        <v>20260723</v>
      </c>
    </row>
    <row r="15099" spans="1:7" x14ac:dyDescent="0.2">
      <c r="A15099" s="6" t="s">
        <v>213</v>
      </c>
      <c r="B15099" s="6" t="s">
        <v>194</v>
      </c>
      <c r="C15099" s="6" t="s">
        <v>166</v>
      </c>
      <c r="D15099">
        <v>649.85484599999995</v>
      </c>
      <c r="E15099" s="6" t="s">
        <v>108</v>
      </c>
      <c r="F15099" s="6" t="s">
        <v>114</v>
      </c>
      <c r="G15099">
        <v>20260723</v>
      </c>
    </row>
    <row r="15100" spans="1:7" x14ac:dyDescent="0.2">
      <c r="A15100" s="6" t="s">
        <v>213</v>
      </c>
      <c r="B15100" s="6" t="s">
        <v>194</v>
      </c>
      <c r="C15100" s="6" t="s">
        <v>166</v>
      </c>
      <c r="D15100">
        <v>8.3388089999999995</v>
      </c>
      <c r="E15100" s="6" t="s">
        <v>110</v>
      </c>
      <c r="F15100" s="6" t="s">
        <v>115</v>
      </c>
      <c r="G15100">
        <v>20260723</v>
      </c>
    </row>
    <row r="15101" spans="1:7" x14ac:dyDescent="0.2">
      <c r="A15101" s="6" t="s">
        <v>213</v>
      </c>
      <c r="B15101" s="6" t="s">
        <v>194</v>
      </c>
      <c r="C15101" s="6" t="s">
        <v>166</v>
      </c>
      <c r="D15101">
        <v>3333.0617739999998</v>
      </c>
      <c r="E15101" s="6" t="s">
        <v>117</v>
      </c>
      <c r="F15101" s="6" t="s">
        <v>116</v>
      </c>
      <c r="G15101">
        <v>20260723</v>
      </c>
    </row>
    <row r="15102" spans="1:7" x14ac:dyDescent="0.2">
      <c r="A15102" s="6" t="s">
        <v>213</v>
      </c>
      <c r="B15102" s="6" t="s">
        <v>194</v>
      </c>
      <c r="C15102" s="6" t="s">
        <v>166</v>
      </c>
      <c r="D15102">
        <v>180.71560500000001</v>
      </c>
      <c r="E15102" s="6" t="s">
        <v>119</v>
      </c>
      <c r="F15102" s="6" t="s">
        <v>118</v>
      </c>
      <c r="G15102">
        <v>20260723</v>
      </c>
    </row>
    <row r="15103" spans="1:7" x14ac:dyDescent="0.2">
      <c r="A15103" s="6" t="s">
        <v>213</v>
      </c>
      <c r="B15103" s="6" t="s">
        <v>194</v>
      </c>
      <c r="C15103" s="6" t="s">
        <v>166</v>
      </c>
      <c r="D15103">
        <v>17.578918999999999</v>
      </c>
      <c r="E15103" s="6" t="s">
        <v>106</v>
      </c>
      <c r="F15103" s="6" t="s">
        <v>120</v>
      </c>
      <c r="G15103">
        <v>20260723</v>
      </c>
    </row>
    <row r="15104" spans="1:7" x14ac:dyDescent="0.2">
      <c r="A15104" s="6" t="s">
        <v>213</v>
      </c>
      <c r="B15104" s="6" t="s">
        <v>194</v>
      </c>
      <c r="C15104" s="6" t="s">
        <v>166</v>
      </c>
      <c r="D15104">
        <v>60.460653999999998</v>
      </c>
      <c r="E15104" s="6" t="s">
        <v>108</v>
      </c>
      <c r="F15104" s="6" t="s">
        <v>121</v>
      </c>
      <c r="G15104">
        <v>20260723</v>
      </c>
    </row>
    <row r="15105" spans="1:7" x14ac:dyDescent="0.2">
      <c r="A15105" s="6" t="s">
        <v>213</v>
      </c>
      <c r="B15105" s="6" t="s">
        <v>194</v>
      </c>
      <c r="C15105" s="6" t="s">
        <v>166</v>
      </c>
      <c r="D15105">
        <v>102.67603099999999</v>
      </c>
      <c r="E15105" s="6" t="s">
        <v>110</v>
      </c>
      <c r="F15105" s="6" t="s">
        <v>122</v>
      </c>
      <c r="G15105">
        <v>20260723</v>
      </c>
    </row>
    <row r="15106" spans="1:7" x14ac:dyDescent="0.2">
      <c r="A15106" s="6" t="s">
        <v>213</v>
      </c>
      <c r="B15106" s="6" t="s">
        <v>194</v>
      </c>
      <c r="C15106" s="6" t="s">
        <v>166</v>
      </c>
      <c r="D15106">
        <v>3152.3461689999999</v>
      </c>
      <c r="E15106" s="6" t="s">
        <v>169</v>
      </c>
      <c r="F15106" s="6" t="s">
        <v>123</v>
      </c>
      <c r="G15106">
        <v>20260723</v>
      </c>
    </row>
    <row r="15107" spans="1:7" x14ac:dyDescent="0.2">
      <c r="A15107" s="6" t="s">
        <v>213</v>
      </c>
      <c r="B15107" s="6" t="s">
        <v>194</v>
      </c>
      <c r="C15107" s="6" t="s">
        <v>166</v>
      </c>
      <c r="D15107">
        <v>2.1318480000000002</v>
      </c>
      <c r="E15107" s="6" t="s">
        <v>106</v>
      </c>
      <c r="F15107" s="6" t="s">
        <v>124</v>
      </c>
      <c r="G15107">
        <v>20260723</v>
      </c>
    </row>
    <row r="15108" spans="1:7" x14ac:dyDescent="0.2">
      <c r="A15108" s="6" t="s">
        <v>213</v>
      </c>
      <c r="B15108" s="6" t="s">
        <v>194</v>
      </c>
      <c r="C15108" s="6" t="s">
        <v>166</v>
      </c>
      <c r="D15108">
        <v>3059.4314509999999</v>
      </c>
      <c r="E15108" s="6" t="s">
        <v>108</v>
      </c>
      <c r="F15108" s="6" t="s">
        <v>125</v>
      </c>
      <c r="G15108">
        <v>20260723</v>
      </c>
    </row>
    <row r="15109" spans="1:7" x14ac:dyDescent="0.2">
      <c r="A15109" s="6" t="s">
        <v>213</v>
      </c>
      <c r="B15109" s="6" t="s">
        <v>194</v>
      </c>
      <c r="C15109" s="6" t="s">
        <v>166</v>
      </c>
      <c r="D15109">
        <v>90.782870000000003</v>
      </c>
      <c r="E15109" s="6" t="s">
        <v>110</v>
      </c>
      <c r="F15109" s="6" t="s">
        <v>126</v>
      </c>
      <c r="G15109">
        <v>20260723</v>
      </c>
    </row>
    <row r="15110" spans="1:7" x14ac:dyDescent="0.2">
      <c r="A15110" s="6" t="s">
        <v>213</v>
      </c>
      <c r="B15110" s="6" t="s">
        <v>194</v>
      </c>
      <c r="C15110" s="6" t="s">
        <v>166</v>
      </c>
      <c r="D15110">
        <v>14776.911609000001</v>
      </c>
      <c r="E15110" s="6" t="s">
        <v>170</v>
      </c>
      <c r="F15110" s="6" t="s">
        <v>127</v>
      </c>
      <c r="G15110">
        <v>20260723</v>
      </c>
    </row>
    <row r="15111" spans="1:7" x14ac:dyDescent="0.2">
      <c r="A15111" s="6" t="s">
        <v>213</v>
      </c>
      <c r="B15111" s="6" t="s">
        <v>194</v>
      </c>
      <c r="C15111" s="6" t="s">
        <v>166</v>
      </c>
      <c r="D15111">
        <v>11.671317</v>
      </c>
      <c r="E15111" s="6" t="s">
        <v>106</v>
      </c>
      <c r="F15111" s="6" t="s">
        <v>128</v>
      </c>
      <c r="G15111">
        <v>20260723</v>
      </c>
    </row>
    <row r="15112" spans="1:7" x14ac:dyDescent="0.2">
      <c r="A15112" s="6" t="s">
        <v>213</v>
      </c>
      <c r="B15112" s="6" t="s">
        <v>194</v>
      </c>
      <c r="C15112" s="6" t="s">
        <v>166</v>
      </c>
      <c r="D15112">
        <v>14553.407105</v>
      </c>
      <c r="E15112" s="6" t="s">
        <v>108</v>
      </c>
      <c r="F15112" s="6" t="s">
        <v>129</v>
      </c>
      <c r="G15112">
        <v>20260723</v>
      </c>
    </row>
    <row r="15113" spans="1:7" x14ac:dyDescent="0.2">
      <c r="A15113" s="6" t="s">
        <v>213</v>
      </c>
      <c r="B15113" s="6" t="s">
        <v>194</v>
      </c>
      <c r="C15113" s="6" t="s">
        <v>166</v>
      </c>
      <c r="D15113">
        <v>211.83318800000001</v>
      </c>
      <c r="E15113" s="6" t="s">
        <v>110</v>
      </c>
      <c r="F15113" s="6" t="s">
        <v>130</v>
      </c>
      <c r="G15113">
        <v>20260723</v>
      </c>
    </row>
    <row r="15114" spans="1:7" x14ac:dyDescent="0.2">
      <c r="A15114" s="6" t="s">
        <v>213</v>
      </c>
      <c r="B15114" s="6" t="s">
        <v>194</v>
      </c>
      <c r="C15114" s="6" t="s">
        <v>166</v>
      </c>
      <c r="E15114" s="6" t="s">
        <v>132</v>
      </c>
      <c r="F15114" s="6" t="s">
        <v>131</v>
      </c>
      <c r="G15114">
        <v>20260723</v>
      </c>
    </row>
    <row r="15115" spans="1:7" x14ac:dyDescent="0.2">
      <c r="A15115" s="6" t="s">
        <v>213</v>
      </c>
      <c r="B15115" s="6" t="s">
        <v>194</v>
      </c>
      <c r="C15115" s="6" t="s">
        <v>166</v>
      </c>
      <c r="D15115">
        <v>0.43839</v>
      </c>
      <c r="E15115" s="6" t="s">
        <v>134</v>
      </c>
      <c r="F15115" s="6" t="s">
        <v>133</v>
      </c>
      <c r="G15115">
        <v>20260723</v>
      </c>
    </row>
    <row r="15116" spans="1:7" x14ac:dyDescent="0.2">
      <c r="A15116" s="6" t="s">
        <v>213</v>
      </c>
      <c r="B15116" s="6" t="s">
        <v>194</v>
      </c>
      <c r="C15116" s="6" t="s">
        <v>166</v>
      </c>
      <c r="D15116">
        <v>51.716810000000002</v>
      </c>
      <c r="E15116" s="6" t="s">
        <v>136</v>
      </c>
      <c r="F15116" s="6" t="s">
        <v>135</v>
      </c>
      <c r="G15116">
        <v>20260723</v>
      </c>
    </row>
    <row r="15117" spans="1:7" x14ac:dyDescent="0.2">
      <c r="A15117" s="6" t="s">
        <v>213</v>
      </c>
      <c r="B15117" s="6" t="s">
        <v>194</v>
      </c>
      <c r="C15117" s="6" t="s">
        <v>166</v>
      </c>
      <c r="D15117">
        <v>30.353133</v>
      </c>
      <c r="E15117" s="6" t="s">
        <v>138</v>
      </c>
      <c r="F15117" s="6" t="s">
        <v>137</v>
      </c>
      <c r="G15117">
        <v>20260723</v>
      </c>
    </row>
    <row r="15118" spans="1:7" x14ac:dyDescent="0.2">
      <c r="A15118" s="6" t="s">
        <v>213</v>
      </c>
      <c r="B15118" s="6" t="s">
        <v>194</v>
      </c>
      <c r="C15118" s="6" t="s">
        <v>166</v>
      </c>
      <c r="D15118">
        <v>289.39971800000001</v>
      </c>
      <c r="E15118" s="6" t="s">
        <v>140</v>
      </c>
      <c r="F15118" s="6" t="s">
        <v>139</v>
      </c>
      <c r="G15118">
        <v>20260723</v>
      </c>
    </row>
    <row r="15119" spans="1:7" x14ac:dyDescent="0.2">
      <c r="A15119" s="6" t="s">
        <v>213</v>
      </c>
      <c r="B15119" s="6" t="s">
        <v>194</v>
      </c>
      <c r="C15119" s="6" t="s">
        <v>166</v>
      </c>
      <c r="D15119">
        <v>123.064126</v>
      </c>
      <c r="E15119" s="6" t="s">
        <v>142</v>
      </c>
      <c r="F15119" s="6" t="s">
        <v>141</v>
      </c>
      <c r="G15119">
        <v>20260723</v>
      </c>
    </row>
    <row r="15120" spans="1:7" x14ac:dyDescent="0.2">
      <c r="A15120" s="6" t="s">
        <v>213</v>
      </c>
      <c r="B15120" s="6" t="s">
        <v>194</v>
      </c>
      <c r="C15120" s="6" t="s">
        <v>166</v>
      </c>
      <c r="D15120">
        <v>4.4019810000000001</v>
      </c>
      <c r="E15120" s="6" t="s">
        <v>52</v>
      </c>
      <c r="F15120" s="6" t="s">
        <v>143</v>
      </c>
      <c r="G15120">
        <v>20260723</v>
      </c>
    </row>
    <row r="15121" spans="1:7" x14ac:dyDescent="0.2">
      <c r="A15121" s="6" t="s">
        <v>213</v>
      </c>
      <c r="B15121" s="6" t="s">
        <v>194</v>
      </c>
      <c r="C15121" s="6" t="s">
        <v>166</v>
      </c>
      <c r="D15121">
        <v>10.60561</v>
      </c>
      <c r="E15121" s="6" t="s">
        <v>145</v>
      </c>
      <c r="F15121" s="6" t="s">
        <v>144</v>
      </c>
      <c r="G15121">
        <v>20260723</v>
      </c>
    </row>
    <row r="15122" spans="1:7" x14ac:dyDescent="0.2">
      <c r="A15122" s="6" t="s">
        <v>213</v>
      </c>
      <c r="B15122" s="6" t="s">
        <v>194</v>
      </c>
      <c r="C15122" s="6" t="s">
        <v>166</v>
      </c>
      <c r="D15122">
        <v>195.198713</v>
      </c>
      <c r="E15122" s="6" t="s">
        <v>147</v>
      </c>
      <c r="F15122" s="6" t="s">
        <v>146</v>
      </c>
      <c r="G15122">
        <v>20260723</v>
      </c>
    </row>
    <row r="15123" spans="1:7" x14ac:dyDescent="0.2">
      <c r="A15123" s="6" t="s">
        <v>213</v>
      </c>
      <c r="B15123" s="6" t="s">
        <v>194</v>
      </c>
      <c r="C15123" s="6" t="s">
        <v>166</v>
      </c>
      <c r="D15123">
        <v>625.09373700000003</v>
      </c>
      <c r="E15123" s="6" t="s">
        <v>149</v>
      </c>
      <c r="F15123" s="6" t="s">
        <v>148</v>
      </c>
      <c r="G15123">
        <v>20260723</v>
      </c>
    </row>
    <row r="15124" spans="1:7" x14ac:dyDescent="0.2">
      <c r="A15124" s="6" t="s">
        <v>213</v>
      </c>
      <c r="B15124" s="6" t="s">
        <v>194</v>
      </c>
      <c r="C15124" s="6" t="s">
        <v>166</v>
      </c>
      <c r="D15124">
        <v>489.12544100000002</v>
      </c>
      <c r="E15124" s="6" t="s">
        <v>151</v>
      </c>
      <c r="F15124" s="6" t="s">
        <v>150</v>
      </c>
      <c r="G15124">
        <v>20260723</v>
      </c>
    </row>
    <row r="15125" spans="1:7" x14ac:dyDescent="0.2">
      <c r="A15125" s="6" t="s">
        <v>213</v>
      </c>
      <c r="B15125" s="6" t="s">
        <v>194</v>
      </c>
      <c r="C15125" s="6" t="s">
        <v>166</v>
      </c>
      <c r="D15125">
        <v>119.72206300000001</v>
      </c>
      <c r="E15125" s="6" t="s">
        <v>153</v>
      </c>
      <c r="F15125" s="6" t="s">
        <v>152</v>
      </c>
      <c r="G15125">
        <v>20260723</v>
      </c>
    </row>
    <row r="15126" spans="1:7" x14ac:dyDescent="0.2">
      <c r="A15126" s="6" t="s">
        <v>213</v>
      </c>
      <c r="B15126" s="6" t="s">
        <v>194</v>
      </c>
      <c r="C15126" s="6" t="s">
        <v>166</v>
      </c>
      <c r="D15126">
        <v>141.74565100000001</v>
      </c>
      <c r="E15126" s="6" t="s">
        <v>155</v>
      </c>
      <c r="F15126" s="6" t="s">
        <v>154</v>
      </c>
      <c r="G15126">
        <v>20260723</v>
      </c>
    </row>
    <row r="15127" spans="1:7" x14ac:dyDescent="0.2">
      <c r="A15127" s="6" t="s">
        <v>213</v>
      </c>
      <c r="B15127" s="6" t="s">
        <v>194</v>
      </c>
      <c r="C15127" s="6" t="s">
        <v>166</v>
      </c>
      <c r="D15127">
        <v>0</v>
      </c>
      <c r="E15127" s="6" t="s">
        <v>157</v>
      </c>
      <c r="F15127" s="6" t="s">
        <v>156</v>
      </c>
      <c r="G15127">
        <v>20260723</v>
      </c>
    </row>
    <row r="15128" spans="1:7" x14ac:dyDescent="0.2">
      <c r="A15128" s="6" t="s">
        <v>213</v>
      </c>
      <c r="B15128" s="6" t="s">
        <v>194</v>
      </c>
      <c r="C15128" s="6" t="s">
        <v>166</v>
      </c>
      <c r="D15128">
        <v>141.74565100000001</v>
      </c>
      <c r="E15128" s="6" t="s">
        <v>159</v>
      </c>
      <c r="F15128" s="6" t="s">
        <v>158</v>
      </c>
      <c r="G15128">
        <v>20260723</v>
      </c>
    </row>
    <row r="15129" spans="1:7" x14ac:dyDescent="0.2">
      <c r="A15129" s="6" t="s">
        <v>213</v>
      </c>
      <c r="B15129" s="6" t="s">
        <v>194</v>
      </c>
      <c r="C15129" s="6" t="s">
        <v>166</v>
      </c>
      <c r="D15129">
        <v>225.364836</v>
      </c>
      <c r="E15129" s="6" t="s">
        <v>161</v>
      </c>
      <c r="F15129" s="6" t="s">
        <v>160</v>
      </c>
      <c r="G15129">
        <v>20260723</v>
      </c>
    </row>
    <row r="15130" spans="1:7" x14ac:dyDescent="0.2">
      <c r="A15130" s="6" t="s">
        <v>213</v>
      </c>
      <c r="B15130" s="6" t="s">
        <v>194</v>
      </c>
      <c r="C15130" s="6" t="s">
        <v>166</v>
      </c>
      <c r="D15130">
        <v>24764.770021</v>
      </c>
      <c r="E15130" s="6" t="s">
        <v>163</v>
      </c>
      <c r="F15130" s="6" t="s">
        <v>162</v>
      </c>
      <c r="G15130">
        <v>20260723</v>
      </c>
    </row>
    <row r="15131" spans="1:7" x14ac:dyDescent="0.2">
      <c r="A15131" s="6" t="s">
        <v>213</v>
      </c>
      <c r="B15131" s="6" t="s">
        <v>194</v>
      </c>
      <c r="C15131" s="6" t="s">
        <v>166</v>
      </c>
      <c r="D15131">
        <v>3168.0972809999998</v>
      </c>
      <c r="E15131" s="6" t="s">
        <v>165</v>
      </c>
      <c r="F15131" s="6" t="s">
        <v>164</v>
      </c>
      <c r="G15131">
        <v>20260723</v>
      </c>
    </row>
    <row r="15132" spans="1:7" x14ac:dyDescent="0.2">
      <c r="A15132" s="6" t="s">
        <v>213</v>
      </c>
      <c r="B15132" s="6" t="s">
        <v>195</v>
      </c>
      <c r="C15132" s="6" t="s">
        <v>166</v>
      </c>
      <c r="E15132" s="6" t="s">
        <v>12</v>
      </c>
      <c r="F15132" s="6" t="s">
        <v>11</v>
      </c>
      <c r="G15132">
        <v>20260723</v>
      </c>
    </row>
    <row r="15133" spans="1:7" x14ac:dyDescent="0.2">
      <c r="A15133" s="6" t="s">
        <v>213</v>
      </c>
      <c r="B15133" s="6" t="s">
        <v>195</v>
      </c>
      <c r="C15133" s="6" t="s">
        <v>166</v>
      </c>
      <c r="E15133" s="6" t="s">
        <v>16</v>
      </c>
      <c r="F15133" s="6" t="s">
        <v>15</v>
      </c>
      <c r="G15133">
        <v>20260723</v>
      </c>
    </row>
    <row r="15134" spans="1:7" x14ac:dyDescent="0.2">
      <c r="A15134" s="6" t="s">
        <v>213</v>
      </c>
      <c r="B15134" s="6" t="s">
        <v>195</v>
      </c>
      <c r="C15134" s="6" t="s">
        <v>166</v>
      </c>
      <c r="E15134" s="6" t="s">
        <v>18</v>
      </c>
      <c r="F15134" s="6" t="s">
        <v>17</v>
      </c>
      <c r="G15134">
        <v>20260723</v>
      </c>
    </row>
    <row r="15135" spans="1:7" x14ac:dyDescent="0.2">
      <c r="A15135" s="6" t="s">
        <v>213</v>
      </c>
      <c r="B15135" s="6" t="s">
        <v>195</v>
      </c>
      <c r="C15135" s="6" t="s">
        <v>166</v>
      </c>
      <c r="D15135">
        <v>0</v>
      </c>
      <c r="E15135" s="6" t="s">
        <v>20</v>
      </c>
      <c r="F15135" s="6" t="s">
        <v>19</v>
      </c>
      <c r="G15135">
        <v>20260723</v>
      </c>
    </row>
    <row r="15136" spans="1:7" x14ac:dyDescent="0.2">
      <c r="A15136" s="6" t="s">
        <v>213</v>
      </c>
      <c r="B15136" s="6" t="s">
        <v>195</v>
      </c>
      <c r="C15136" s="6" t="s">
        <v>166</v>
      </c>
      <c r="D15136">
        <v>22.414466000000001</v>
      </c>
      <c r="E15136" s="6" t="s">
        <v>22</v>
      </c>
      <c r="F15136" s="6" t="s">
        <v>21</v>
      </c>
      <c r="G15136">
        <v>20260723</v>
      </c>
    </row>
    <row r="15137" spans="1:7" x14ac:dyDescent="0.2">
      <c r="A15137" s="6" t="s">
        <v>213</v>
      </c>
      <c r="B15137" s="6" t="s">
        <v>195</v>
      </c>
      <c r="C15137" s="6" t="s">
        <v>166</v>
      </c>
      <c r="D15137">
        <v>0</v>
      </c>
      <c r="E15137" s="6" t="s">
        <v>24</v>
      </c>
      <c r="F15137" s="6" t="s">
        <v>23</v>
      </c>
      <c r="G15137">
        <v>20260723</v>
      </c>
    </row>
    <row r="15138" spans="1:7" x14ac:dyDescent="0.2">
      <c r="A15138" s="6" t="s">
        <v>213</v>
      </c>
      <c r="B15138" s="6" t="s">
        <v>195</v>
      </c>
      <c r="C15138" s="6" t="s">
        <v>166</v>
      </c>
      <c r="D15138">
        <v>49.531579000000001</v>
      </c>
      <c r="E15138" s="6" t="s">
        <v>26</v>
      </c>
      <c r="F15138" s="6" t="s">
        <v>25</v>
      </c>
      <c r="G15138">
        <v>20260723</v>
      </c>
    </row>
    <row r="15139" spans="1:7" x14ac:dyDescent="0.2">
      <c r="A15139" s="6" t="s">
        <v>213</v>
      </c>
      <c r="B15139" s="6" t="s">
        <v>195</v>
      </c>
      <c r="C15139" s="6" t="s">
        <v>166</v>
      </c>
      <c r="D15139">
        <v>4846.2463209999996</v>
      </c>
      <c r="E15139" s="6" t="s">
        <v>28</v>
      </c>
      <c r="F15139" s="6" t="s">
        <v>27</v>
      </c>
      <c r="G15139">
        <v>20260723</v>
      </c>
    </row>
    <row r="15140" spans="1:7" x14ac:dyDescent="0.2">
      <c r="A15140" s="6" t="s">
        <v>213</v>
      </c>
      <c r="B15140" s="6" t="s">
        <v>195</v>
      </c>
      <c r="C15140" s="6" t="s">
        <v>166</v>
      </c>
      <c r="D15140">
        <v>41.643174999999999</v>
      </c>
      <c r="E15140" s="6" t="s">
        <v>30</v>
      </c>
      <c r="F15140" s="6" t="s">
        <v>29</v>
      </c>
      <c r="G15140">
        <v>20260723</v>
      </c>
    </row>
    <row r="15141" spans="1:7" x14ac:dyDescent="0.2">
      <c r="A15141" s="6" t="s">
        <v>213</v>
      </c>
      <c r="B15141" s="6" t="s">
        <v>195</v>
      </c>
      <c r="C15141" s="6" t="s">
        <v>166</v>
      </c>
      <c r="D15141">
        <v>41.797922999999997</v>
      </c>
      <c r="E15141" s="6" t="s">
        <v>32</v>
      </c>
      <c r="F15141" s="6" t="s">
        <v>31</v>
      </c>
      <c r="G15141">
        <v>20260723</v>
      </c>
    </row>
    <row r="15142" spans="1:7" x14ac:dyDescent="0.2">
      <c r="A15142" s="6" t="s">
        <v>213</v>
      </c>
      <c r="B15142" s="6" t="s">
        <v>195</v>
      </c>
      <c r="C15142" s="6" t="s">
        <v>166</v>
      </c>
      <c r="D15142">
        <v>50.292718999999998</v>
      </c>
      <c r="E15142" s="6" t="s">
        <v>34</v>
      </c>
      <c r="F15142" s="6" t="s">
        <v>33</v>
      </c>
      <c r="G15142">
        <v>20260723</v>
      </c>
    </row>
    <row r="15143" spans="1:7" x14ac:dyDescent="0.2">
      <c r="A15143" s="6" t="s">
        <v>213</v>
      </c>
      <c r="B15143" s="6" t="s">
        <v>195</v>
      </c>
      <c r="C15143" s="6" t="s">
        <v>166</v>
      </c>
      <c r="D15143">
        <v>39.600155000000001</v>
      </c>
      <c r="E15143" s="6" t="s">
        <v>36</v>
      </c>
      <c r="F15143" s="6" t="s">
        <v>35</v>
      </c>
      <c r="G15143">
        <v>20260723</v>
      </c>
    </row>
    <row r="15144" spans="1:7" x14ac:dyDescent="0.2">
      <c r="A15144" s="6" t="s">
        <v>213</v>
      </c>
      <c r="B15144" s="6" t="s">
        <v>195</v>
      </c>
      <c r="C15144" s="6" t="s">
        <v>166</v>
      </c>
      <c r="D15144">
        <v>10.692564000000001</v>
      </c>
      <c r="E15144" s="6" t="s">
        <v>38</v>
      </c>
      <c r="F15144" s="6" t="s">
        <v>37</v>
      </c>
      <c r="G15144">
        <v>20260723</v>
      </c>
    </row>
    <row r="15145" spans="1:7" x14ac:dyDescent="0.2">
      <c r="A15145" s="6" t="s">
        <v>213</v>
      </c>
      <c r="B15145" s="6" t="s">
        <v>195</v>
      </c>
      <c r="C15145" s="6" t="s">
        <v>166</v>
      </c>
      <c r="D15145">
        <v>4076.0396110000001</v>
      </c>
      <c r="E15145" s="6" t="s">
        <v>40</v>
      </c>
      <c r="F15145" s="6" t="s">
        <v>39</v>
      </c>
      <c r="G15145">
        <v>20260723</v>
      </c>
    </row>
    <row r="15146" spans="1:7" x14ac:dyDescent="0.2">
      <c r="A15146" s="6" t="s">
        <v>213</v>
      </c>
      <c r="B15146" s="6" t="s">
        <v>195</v>
      </c>
      <c r="C15146" s="6" t="s">
        <v>166</v>
      </c>
      <c r="D15146">
        <v>1308.5013369999999</v>
      </c>
      <c r="E15146" s="6" t="s">
        <v>42</v>
      </c>
      <c r="F15146" s="6" t="s">
        <v>41</v>
      </c>
      <c r="G15146">
        <v>20260723</v>
      </c>
    </row>
    <row r="15147" spans="1:7" x14ac:dyDescent="0.2">
      <c r="A15147" s="6" t="s">
        <v>213</v>
      </c>
      <c r="B15147" s="6" t="s">
        <v>195</v>
      </c>
      <c r="C15147" s="6" t="s">
        <v>166</v>
      </c>
      <c r="D15147">
        <v>2600.4182930000002</v>
      </c>
      <c r="E15147" s="6" t="s">
        <v>44</v>
      </c>
      <c r="F15147" s="6" t="s">
        <v>43</v>
      </c>
      <c r="G15147">
        <v>20260723</v>
      </c>
    </row>
    <row r="15148" spans="1:7" x14ac:dyDescent="0.2">
      <c r="A15148" s="6" t="s">
        <v>213</v>
      </c>
      <c r="B15148" s="6" t="s">
        <v>195</v>
      </c>
      <c r="C15148" s="6" t="s">
        <v>166</v>
      </c>
      <c r="D15148">
        <v>80.184379000000007</v>
      </c>
      <c r="E15148" s="6" t="s">
        <v>46</v>
      </c>
      <c r="F15148" s="6" t="s">
        <v>45</v>
      </c>
      <c r="G15148">
        <v>20260723</v>
      </c>
    </row>
    <row r="15149" spans="1:7" x14ac:dyDescent="0.2">
      <c r="A15149" s="6" t="s">
        <v>213</v>
      </c>
      <c r="B15149" s="6" t="s">
        <v>195</v>
      </c>
      <c r="C15149" s="6" t="s">
        <v>166</v>
      </c>
      <c r="D15149">
        <v>86.935603</v>
      </c>
      <c r="E15149" s="6" t="s">
        <v>48</v>
      </c>
      <c r="F15149" s="6" t="s">
        <v>47</v>
      </c>
      <c r="G15149">
        <v>20260723</v>
      </c>
    </row>
    <row r="15150" spans="1:7" x14ac:dyDescent="0.2">
      <c r="A15150" s="6" t="s">
        <v>213</v>
      </c>
      <c r="B15150" s="6" t="s">
        <v>195</v>
      </c>
      <c r="C15150" s="6" t="s">
        <v>166</v>
      </c>
      <c r="D15150">
        <v>481.89822800000002</v>
      </c>
      <c r="E15150" s="6" t="s">
        <v>50</v>
      </c>
      <c r="F15150" s="6" t="s">
        <v>49</v>
      </c>
      <c r="G15150">
        <v>20260723</v>
      </c>
    </row>
    <row r="15151" spans="1:7" x14ac:dyDescent="0.2">
      <c r="A15151" s="6" t="s">
        <v>213</v>
      </c>
      <c r="B15151" s="6" t="s">
        <v>195</v>
      </c>
      <c r="C15151" s="6" t="s">
        <v>166</v>
      </c>
      <c r="D15151">
        <v>0.28183000000000002</v>
      </c>
      <c r="E15151" s="6" t="s">
        <v>52</v>
      </c>
      <c r="F15151" s="6" t="s">
        <v>51</v>
      </c>
      <c r="G15151">
        <v>20260723</v>
      </c>
    </row>
    <row r="15152" spans="1:7" x14ac:dyDescent="0.2">
      <c r="A15152" s="6" t="s">
        <v>213</v>
      </c>
      <c r="B15152" s="6" t="s">
        <v>195</v>
      </c>
      <c r="C15152" s="6" t="s">
        <v>166</v>
      </c>
      <c r="D15152">
        <v>112.00693800000001</v>
      </c>
      <c r="E15152" s="6" t="s">
        <v>54</v>
      </c>
      <c r="F15152" s="6" t="s">
        <v>53</v>
      </c>
      <c r="G15152">
        <v>20260723</v>
      </c>
    </row>
    <row r="15153" spans="1:7" x14ac:dyDescent="0.2">
      <c r="A15153" s="6" t="s">
        <v>213</v>
      </c>
      <c r="B15153" s="6" t="s">
        <v>195</v>
      </c>
      <c r="C15153" s="6" t="s">
        <v>166</v>
      </c>
      <c r="D15153">
        <v>42.285894999999996</v>
      </c>
      <c r="E15153" s="6" t="s">
        <v>56</v>
      </c>
      <c r="F15153" s="6" t="s">
        <v>55</v>
      </c>
      <c r="G15153">
        <v>20260723</v>
      </c>
    </row>
    <row r="15154" spans="1:7" x14ac:dyDescent="0.2">
      <c r="A15154" s="6" t="s">
        <v>213</v>
      </c>
      <c r="B15154" s="6" t="s">
        <v>195</v>
      </c>
      <c r="C15154" s="6" t="s">
        <v>166</v>
      </c>
      <c r="D15154">
        <v>15453.773010999999</v>
      </c>
      <c r="E15154" s="6" t="s">
        <v>58</v>
      </c>
      <c r="F15154" s="6" t="s">
        <v>57</v>
      </c>
      <c r="G15154">
        <v>20260723</v>
      </c>
    </row>
    <row r="15155" spans="1:7" x14ac:dyDescent="0.2">
      <c r="A15155" s="6" t="s">
        <v>213</v>
      </c>
      <c r="B15155" s="6" t="s">
        <v>195</v>
      </c>
      <c r="C15155" s="6" t="s">
        <v>166</v>
      </c>
      <c r="D15155">
        <v>410.80124899999998</v>
      </c>
      <c r="E15155" s="6" t="s">
        <v>60</v>
      </c>
      <c r="F15155" s="6" t="s">
        <v>59</v>
      </c>
      <c r="G15155">
        <v>20260723</v>
      </c>
    </row>
    <row r="15156" spans="1:7" x14ac:dyDescent="0.2">
      <c r="A15156" s="6" t="s">
        <v>213</v>
      </c>
      <c r="B15156" s="6" t="s">
        <v>195</v>
      </c>
      <c r="C15156" s="6" t="s">
        <v>166</v>
      </c>
      <c r="D15156">
        <v>77.850612999999996</v>
      </c>
      <c r="E15156" s="6" t="s">
        <v>62</v>
      </c>
      <c r="F15156" s="6" t="s">
        <v>61</v>
      </c>
      <c r="G15156">
        <v>20260723</v>
      </c>
    </row>
    <row r="15157" spans="1:7" x14ac:dyDescent="0.2">
      <c r="A15157" s="6" t="s">
        <v>213</v>
      </c>
      <c r="B15157" s="6" t="s">
        <v>195</v>
      </c>
      <c r="C15157" s="6" t="s">
        <v>166</v>
      </c>
      <c r="D15157">
        <v>62.926898999999999</v>
      </c>
      <c r="E15157" s="6" t="s">
        <v>64</v>
      </c>
      <c r="F15157" s="6" t="s">
        <v>63</v>
      </c>
      <c r="G15157">
        <v>20260723</v>
      </c>
    </row>
    <row r="15158" spans="1:7" x14ac:dyDescent="0.2">
      <c r="A15158" s="6" t="s">
        <v>213</v>
      </c>
      <c r="B15158" s="6" t="s">
        <v>195</v>
      </c>
      <c r="C15158" s="6" t="s">
        <v>166</v>
      </c>
      <c r="D15158">
        <v>270.02373599999999</v>
      </c>
      <c r="E15158" s="6" t="s">
        <v>66</v>
      </c>
      <c r="F15158" s="6" t="s">
        <v>65</v>
      </c>
      <c r="G15158">
        <v>20260723</v>
      </c>
    </row>
    <row r="15159" spans="1:7" x14ac:dyDescent="0.2">
      <c r="A15159" s="6" t="s">
        <v>213</v>
      </c>
      <c r="B15159" s="6" t="s">
        <v>195</v>
      </c>
      <c r="C15159" s="6" t="s">
        <v>166</v>
      </c>
      <c r="D15159">
        <v>5323.7058070000003</v>
      </c>
      <c r="E15159" s="6" t="s">
        <v>68</v>
      </c>
      <c r="F15159" s="6" t="s">
        <v>67</v>
      </c>
      <c r="G15159">
        <v>20260723</v>
      </c>
    </row>
    <row r="15160" spans="1:7" x14ac:dyDescent="0.2">
      <c r="A15160" s="6" t="s">
        <v>213</v>
      </c>
      <c r="B15160" s="6" t="s">
        <v>195</v>
      </c>
      <c r="C15160" s="6" t="s">
        <v>166</v>
      </c>
      <c r="D15160">
        <v>2912.6081359999998</v>
      </c>
      <c r="E15160" s="6" t="s">
        <v>70</v>
      </c>
      <c r="F15160" s="6" t="s">
        <v>69</v>
      </c>
      <c r="G15160">
        <v>20260723</v>
      </c>
    </row>
    <row r="15161" spans="1:7" x14ac:dyDescent="0.2">
      <c r="A15161" s="6" t="s">
        <v>213</v>
      </c>
      <c r="B15161" s="6" t="s">
        <v>195</v>
      </c>
      <c r="C15161" s="6" t="s">
        <v>166</v>
      </c>
      <c r="D15161">
        <v>2784.5657639999999</v>
      </c>
      <c r="E15161" s="6" t="s">
        <v>72</v>
      </c>
      <c r="F15161" s="6" t="s">
        <v>71</v>
      </c>
      <c r="G15161">
        <v>20260723</v>
      </c>
    </row>
    <row r="15162" spans="1:7" x14ac:dyDescent="0.2">
      <c r="A15162" s="6" t="s">
        <v>213</v>
      </c>
      <c r="B15162" s="6" t="s">
        <v>195</v>
      </c>
      <c r="C15162" s="6" t="s">
        <v>166</v>
      </c>
      <c r="D15162">
        <v>128.042372</v>
      </c>
      <c r="E15162" s="6" t="s">
        <v>74</v>
      </c>
      <c r="F15162" s="6" t="s">
        <v>73</v>
      </c>
      <c r="G15162">
        <v>20260723</v>
      </c>
    </row>
    <row r="15163" spans="1:7" x14ac:dyDescent="0.2">
      <c r="A15163" s="6" t="s">
        <v>213</v>
      </c>
      <c r="B15163" s="6" t="s">
        <v>195</v>
      </c>
      <c r="C15163" s="6" t="s">
        <v>166</v>
      </c>
      <c r="D15163">
        <v>1798.6559729999999</v>
      </c>
      <c r="E15163" s="6" t="s">
        <v>76</v>
      </c>
      <c r="F15163" s="6" t="s">
        <v>75</v>
      </c>
      <c r="G15163">
        <v>20260723</v>
      </c>
    </row>
    <row r="15164" spans="1:7" x14ac:dyDescent="0.2">
      <c r="A15164" s="6" t="s">
        <v>213</v>
      </c>
      <c r="B15164" s="6" t="s">
        <v>195</v>
      </c>
      <c r="C15164" s="6" t="s">
        <v>166</v>
      </c>
      <c r="D15164">
        <v>43.418207000000002</v>
      </c>
      <c r="E15164" s="6" t="s">
        <v>78</v>
      </c>
      <c r="F15164" s="6" t="s">
        <v>77</v>
      </c>
      <c r="G15164">
        <v>20260723</v>
      </c>
    </row>
    <row r="15165" spans="1:7" x14ac:dyDescent="0.2">
      <c r="A15165" s="6" t="s">
        <v>213</v>
      </c>
      <c r="B15165" s="6" t="s">
        <v>195</v>
      </c>
      <c r="C15165" s="6" t="s">
        <v>166</v>
      </c>
      <c r="D15165">
        <v>1755.2377650000001</v>
      </c>
      <c r="E15165" s="6" t="s">
        <v>80</v>
      </c>
      <c r="F15165" s="6" t="s">
        <v>79</v>
      </c>
      <c r="G15165">
        <v>20260723</v>
      </c>
    </row>
    <row r="15166" spans="1:7" x14ac:dyDescent="0.2">
      <c r="A15166" s="6" t="s">
        <v>213</v>
      </c>
      <c r="B15166" s="6" t="s">
        <v>195</v>
      </c>
      <c r="C15166" s="6" t="s">
        <v>166</v>
      </c>
      <c r="D15166">
        <v>612.44169899999997</v>
      </c>
      <c r="E15166" s="6" t="s">
        <v>82</v>
      </c>
      <c r="F15166" s="6" t="s">
        <v>81</v>
      </c>
      <c r="G15166">
        <v>20260723</v>
      </c>
    </row>
    <row r="15167" spans="1:7" x14ac:dyDescent="0.2">
      <c r="A15167" s="6" t="s">
        <v>213</v>
      </c>
      <c r="B15167" s="6" t="s">
        <v>195</v>
      </c>
      <c r="C15167" s="6" t="s">
        <v>166</v>
      </c>
      <c r="D15167">
        <v>162.59661</v>
      </c>
      <c r="E15167" s="6" t="s">
        <v>84</v>
      </c>
      <c r="F15167" s="6" t="s">
        <v>83</v>
      </c>
      <c r="G15167">
        <v>20260723</v>
      </c>
    </row>
    <row r="15168" spans="1:7" x14ac:dyDescent="0.2">
      <c r="A15168" s="6" t="s">
        <v>213</v>
      </c>
      <c r="B15168" s="6" t="s">
        <v>195</v>
      </c>
      <c r="C15168" s="6" t="s">
        <v>166</v>
      </c>
      <c r="D15168">
        <v>508.78846700000003</v>
      </c>
      <c r="E15168" s="6" t="s">
        <v>86</v>
      </c>
      <c r="F15168" s="6" t="s">
        <v>85</v>
      </c>
      <c r="G15168">
        <v>20260723</v>
      </c>
    </row>
    <row r="15169" spans="1:7" x14ac:dyDescent="0.2">
      <c r="A15169" s="6" t="s">
        <v>213</v>
      </c>
      <c r="B15169" s="6" t="s">
        <v>195</v>
      </c>
      <c r="C15169" s="6" t="s">
        <v>166</v>
      </c>
      <c r="D15169">
        <v>182.25430499999999</v>
      </c>
      <c r="E15169" s="6" t="s">
        <v>88</v>
      </c>
      <c r="F15169" s="6" t="s">
        <v>87</v>
      </c>
      <c r="G15169">
        <v>20260723</v>
      </c>
    </row>
    <row r="15170" spans="1:7" x14ac:dyDescent="0.2">
      <c r="A15170" s="6" t="s">
        <v>213</v>
      </c>
      <c r="B15170" s="6" t="s">
        <v>195</v>
      </c>
      <c r="C15170" s="6" t="s">
        <v>166</v>
      </c>
      <c r="D15170">
        <v>118.839592</v>
      </c>
      <c r="E15170" s="6" t="s">
        <v>90</v>
      </c>
      <c r="F15170" s="6" t="s">
        <v>89</v>
      </c>
      <c r="G15170">
        <v>20260723</v>
      </c>
    </row>
    <row r="15171" spans="1:7" x14ac:dyDescent="0.2">
      <c r="A15171" s="6" t="s">
        <v>213</v>
      </c>
      <c r="B15171" s="6" t="s">
        <v>195</v>
      </c>
      <c r="C15171" s="6" t="s">
        <v>166</v>
      </c>
      <c r="D15171">
        <v>0</v>
      </c>
      <c r="E15171" s="6" t="s">
        <v>92</v>
      </c>
      <c r="F15171" s="6" t="s">
        <v>91</v>
      </c>
      <c r="G15171">
        <v>20260723</v>
      </c>
    </row>
    <row r="15172" spans="1:7" x14ac:dyDescent="0.2">
      <c r="A15172" s="6" t="s">
        <v>213</v>
      </c>
      <c r="B15172" s="6" t="s">
        <v>195</v>
      </c>
      <c r="C15172" s="6" t="s">
        <v>166</v>
      </c>
      <c r="D15172">
        <v>0</v>
      </c>
      <c r="E15172" s="6" t="s">
        <v>94</v>
      </c>
      <c r="F15172" s="6" t="s">
        <v>93</v>
      </c>
      <c r="G15172">
        <v>20260723</v>
      </c>
    </row>
    <row r="15173" spans="1:7" x14ac:dyDescent="0.2">
      <c r="A15173" s="6" t="s">
        <v>213</v>
      </c>
      <c r="B15173" s="6" t="s">
        <v>195</v>
      </c>
      <c r="C15173" s="6" t="s">
        <v>166</v>
      </c>
      <c r="D15173">
        <v>1410.3758789999999</v>
      </c>
      <c r="E15173" s="6" t="s">
        <v>96</v>
      </c>
      <c r="F15173" s="6" t="s">
        <v>95</v>
      </c>
      <c r="G15173">
        <v>20260723</v>
      </c>
    </row>
    <row r="15174" spans="1:7" x14ac:dyDescent="0.2">
      <c r="A15174" s="6" t="s">
        <v>213</v>
      </c>
      <c r="B15174" s="6" t="s">
        <v>195</v>
      </c>
      <c r="C15174" s="6" t="s">
        <v>166</v>
      </c>
      <c r="D15174">
        <v>120.287875</v>
      </c>
      <c r="E15174" s="6" t="s">
        <v>98</v>
      </c>
      <c r="F15174" s="6" t="s">
        <v>97</v>
      </c>
      <c r="G15174">
        <v>20260723</v>
      </c>
    </row>
    <row r="15175" spans="1:7" x14ac:dyDescent="0.2">
      <c r="A15175" s="6" t="s">
        <v>213</v>
      </c>
      <c r="B15175" s="6" t="s">
        <v>195</v>
      </c>
      <c r="C15175" s="6" t="s">
        <v>166</v>
      </c>
      <c r="D15175">
        <v>28609.615160000001</v>
      </c>
      <c r="E15175" s="6" t="s">
        <v>100</v>
      </c>
      <c r="F15175" s="6" t="s">
        <v>99</v>
      </c>
      <c r="G15175">
        <v>20260723</v>
      </c>
    </row>
    <row r="15176" spans="1:7" x14ac:dyDescent="0.2">
      <c r="A15176" s="6" t="s">
        <v>213</v>
      </c>
      <c r="B15176" s="6" t="s">
        <v>195</v>
      </c>
      <c r="C15176" s="6" t="s">
        <v>166</v>
      </c>
      <c r="E15176" s="6" t="s">
        <v>102</v>
      </c>
      <c r="F15176" s="6" t="s">
        <v>101</v>
      </c>
      <c r="G15176">
        <v>20260723</v>
      </c>
    </row>
    <row r="15177" spans="1:7" x14ac:dyDescent="0.2">
      <c r="A15177" s="6" t="s">
        <v>213</v>
      </c>
      <c r="B15177" s="6" t="s">
        <v>195</v>
      </c>
      <c r="C15177" s="6" t="s">
        <v>166</v>
      </c>
      <c r="D15177">
        <v>4436.0431779999999</v>
      </c>
      <c r="E15177" s="6" t="s">
        <v>167</v>
      </c>
      <c r="F15177" s="6" t="s">
        <v>103</v>
      </c>
      <c r="G15177">
        <v>20260723</v>
      </c>
    </row>
    <row r="15178" spans="1:7" x14ac:dyDescent="0.2">
      <c r="A15178" s="6" t="s">
        <v>213</v>
      </c>
      <c r="B15178" s="6" t="s">
        <v>195</v>
      </c>
      <c r="C15178" s="6" t="s">
        <v>166</v>
      </c>
      <c r="D15178">
        <v>4187.3330859999996</v>
      </c>
      <c r="E15178" s="6" t="s">
        <v>168</v>
      </c>
      <c r="F15178" s="6" t="s">
        <v>104</v>
      </c>
      <c r="G15178">
        <v>20260723</v>
      </c>
    </row>
    <row r="15179" spans="1:7" x14ac:dyDescent="0.2">
      <c r="A15179" s="6" t="s">
        <v>213</v>
      </c>
      <c r="B15179" s="6" t="s">
        <v>195</v>
      </c>
      <c r="C15179" s="6" t="s">
        <v>166</v>
      </c>
      <c r="D15179">
        <v>0</v>
      </c>
      <c r="E15179" s="6" t="s">
        <v>106</v>
      </c>
      <c r="F15179" s="6" t="s">
        <v>105</v>
      </c>
      <c r="G15179">
        <v>20260723</v>
      </c>
    </row>
    <row r="15180" spans="1:7" x14ac:dyDescent="0.2">
      <c r="A15180" s="6" t="s">
        <v>213</v>
      </c>
      <c r="B15180" s="6" t="s">
        <v>195</v>
      </c>
      <c r="C15180" s="6" t="s">
        <v>166</v>
      </c>
      <c r="D15180">
        <v>4042.2404879999999</v>
      </c>
      <c r="E15180" s="6" t="s">
        <v>108</v>
      </c>
      <c r="F15180" s="6" t="s">
        <v>107</v>
      </c>
      <c r="G15180">
        <v>20260723</v>
      </c>
    </row>
    <row r="15181" spans="1:7" x14ac:dyDescent="0.2">
      <c r="A15181" s="6" t="s">
        <v>213</v>
      </c>
      <c r="B15181" s="6" t="s">
        <v>195</v>
      </c>
      <c r="C15181" s="6" t="s">
        <v>166</v>
      </c>
      <c r="D15181">
        <v>145.09259800000001</v>
      </c>
      <c r="E15181" s="6" t="s">
        <v>110</v>
      </c>
      <c r="F15181" s="6" t="s">
        <v>109</v>
      </c>
      <c r="G15181">
        <v>20260723</v>
      </c>
    </row>
    <row r="15182" spans="1:7" x14ac:dyDescent="0.2">
      <c r="A15182" s="6" t="s">
        <v>213</v>
      </c>
      <c r="B15182" s="6" t="s">
        <v>195</v>
      </c>
      <c r="C15182" s="6" t="s">
        <v>166</v>
      </c>
      <c r="D15182">
        <v>248.710092</v>
      </c>
      <c r="E15182" s="6" t="s">
        <v>112</v>
      </c>
      <c r="F15182" s="6" t="s">
        <v>111</v>
      </c>
      <c r="G15182">
        <v>20260723</v>
      </c>
    </row>
    <row r="15183" spans="1:7" x14ac:dyDescent="0.2">
      <c r="A15183" s="6" t="s">
        <v>213</v>
      </c>
      <c r="B15183" s="6" t="s">
        <v>195</v>
      </c>
      <c r="C15183" s="6" t="s">
        <v>166</v>
      </c>
      <c r="D15183">
        <v>0</v>
      </c>
      <c r="E15183" s="6" t="s">
        <v>106</v>
      </c>
      <c r="F15183" s="6" t="s">
        <v>113</v>
      </c>
      <c r="G15183">
        <v>20260723</v>
      </c>
    </row>
    <row r="15184" spans="1:7" x14ac:dyDescent="0.2">
      <c r="A15184" s="6" t="s">
        <v>213</v>
      </c>
      <c r="B15184" s="6" t="s">
        <v>195</v>
      </c>
      <c r="C15184" s="6" t="s">
        <v>166</v>
      </c>
      <c r="D15184">
        <v>230.097264</v>
      </c>
      <c r="E15184" s="6" t="s">
        <v>108</v>
      </c>
      <c r="F15184" s="6" t="s">
        <v>114</v>
      </c>
      <c r="G15184">
        <v>20260723</v>
      </c>
    </row>
    <row r="15185" spans="1:7" x14ac:dyDescent="0.2">
      <c r="A15185" s="6" t="s">
        <v>213</v>
      </c>
      <c r="B15185" s="6" t="s">
        <v>195</v>
      </c>
      <c r="C15185" s="6" t="s">
        <v>166</v>
      </c>
      <c r="D15185">
        <v>18.612828</v>
      </c>
      <c r="E15185" s="6" t="s">
        <v>110</v>
      </c>
      <c r="F15185" s="6" t="s">
        <v>115</v>
      </c>
      <c r="G15185">
        <v>20260723</v>
      </c>
    </row>
    <row r="15186" spans="1:7" x14ac:dyDescent="0.2">
      <c r="A15186" s="6" t="s">
        <v>213</v>
      </c>
      <c r="B15186" s="6" t="s">
        <v>195</v>
      </c>
      <c r="C15186" s="6" t="s">
        <v>166</v>
      </c>
      <c r="D15186">
        <v>3429.0350819999999</v>
      </c>
      <c r="E15186" s="6" t="s">
        <v>117</v>
      </c>
      <c r="F15186" s="6" t="s">
        <v>116</v>
      </c>
      <c r="G15186">
        <v>20260723</v>
      </c>
    </row>
    <row r="15187" spans="1:7" x14ac:dyDescent="0.2">
      <c r="A15187" s="6" t="s">
        <v>213</v>
      </c>
      <c r="B15187" s="6" t="s">
        <v>195</v>
      </c>
      <c r="C15187" s="6" t="s">
        <v>166</v>
      </c>
      <c r="D15187">
        <v>172.44936200000001</v>
      </c>
      <c r="E15187" s="6" t="s">
        <v>119</v>
      </c>
      <c r="F15187" s="6" t="s">
        <v>118</v>
      </c>
      <c r="G15187">
        <v>20260723</v>
      </c>
    </row>
    <row r="15188" spans="1:7" x14ac:dyDescent="0.2">
      <c r="A15188" s="6" t="s">
        <v>213</v>
      </c>
      <c r="B15188" s="6" t="s">
        <v>195</v>
      </c>
      <c r="C15188" s="6" t="s">
        <v>166</v>
      </c>
      <c r="D15188">
        <v>27.572026999999999</v>
      </c>
      <c r="E15188" s="6" t="s">
        <v>106</v>
      </c>
      <c r="F15188" s="6" t="s">
        <v>120</v>
      </c>
      <c r="G15188">
        <v>20260723</v>
      </c>
    </row>
    <row r="15189" spans="1:7" x14ac:dyDescent="0.2">
      <c r="A15189" s="6" t="s">
        <v>213</v>
      </c>
      <c r="B15189" s="6" t="s">
        <v>195</v>
      </c>
      <c r="C15189" s="6" t="s">
        <v>166</v>
      </c>
      <c r="D15189">
        <v>62.755755000000001</v>
      </c>
      <c r="E15189" s="6" t="s">
        <v>108</v>
      </c>
      <c r="F15189" s="6" t="s">
        <v>121</v>
      </c>
      <c r="G15189">
        <v>20260723</v>
      </c>
    </row>
    <row r="15190" spans="1:7" x14ac:dyDescent="0.2">
      <c r="A15190" s="6" t="s">
        <v>213</v>
      </c>
      <c r="B15190" s="6" t="s">
        <v>195</v>
      </c>
      <c r="C15190" s="6" t="s">
        <v>166</v>
      </c>
      <c r="D15190">
        <v>82.121579999999994</v>
      </c>
      <c r="E15190" s="6" t="s">
        <v>110</v>
      </c>
      <c r="F15190" s="6" t="s">
        <v>122</v>
      </c>
      <c r="G15190">
        <v>20260723</v>
      </c>
    </row>
    <row r="15191" spans="1:7" x14ac:dyDescent="0.2">
      <c r="A15191" s="6" t="s">
        <v>213</v>
      </c>
      <c r="B15191" s="6" t="s">
        <v>195</v>
      </c>
      <c r="C15191" s="6" t="s">
        <v>166</v>
      </c>
      <c r="D15191">
        <v>3256.58572</v>
      </c>
      <c r="E15191" s="6" t="s">
        <v>169</v>
      </c>
      <c r="F15191" s="6" t="s">
        <v>123</v>
      </c>
      <c r="G15191">
        <v>20260723</v>
      </c>
    </row>
    <row r="15192" spans="1:7" x14ac:dyDescent="0.2">
      <c r="A15192" s="6" t="s">
        <v>213</v>
      </c>
      <c r="B15192" s="6" t="s">
        <v>195</v>
      </c>
      <c r="C15192" s="6" t="s">
        <v>166</v>
      </c>
      <c r="D15192">
        <v>1.9800040000000001</v>
      </c>
      <c r="E15192" s="6" t="s">
        <v>106</v>
      </c>
      <c r="F15192" s="6" t="s">
        <v>124</v>
      </c>
      <c r="G15192">
        <v>20260723</v>
      </c>
    </row>
    <row r="15193" spans="1:7" x14ac:dyDescent="0.2">
      <c r="A15193" s="6" t="s">
        <v>213</v>
      </c>
      <c r="B15193" s="6" t="s">
        <v>195</v>
      </c>
      <c r="C15193" s="6" t="s">
        <v>166</v>
      </c>
      <c r="D15193">
        <v>3159.8171729999999</v>
      </c>
      <c r="E15193" s="6" t="s">
        <v>108</v>
      </c>
      <c r="F15193" s="6" t="s">
        <v>125</v>
      </c>
      <c r="G15193">
        <v>20260723</v>
      </c>
    </row>
    <row r="15194" spans="1:7" x14ac:dyDescent="0.2">
      <c r="A15194" s="6" t="s">
        <v>213</v>
      </c>
      <c r="B15194" s="6" t="s">
        <v>195</v>
      </c>
      <c r="C15194" s="6" t="s">
        <v>166</v>
      </c>
      <c r="D15194">
        <v>94.788542000000007</v>
      </c>
      <c r="E15194" s="6" t="s">
        <v>110</v>
      </c>
      <c r="F15194" s="6" t="s">
        <v>126</v>
      </c>
      <c r="G15194">
        <v>20260723</v>
      </c>
    </row>
    <row r="15195" spans="1:7" x14ac:dyDescent="0.2">
      <c r="A15195" s="6" t="s">
        <v>213</v>
      </c>
      <c r="B15195" s="6" t="s">
        <v>195</v>
      </c>
      <c r="C15195" s="6" t="s">
        <v>166</v>
      </c>
      <c r="D15195">
        <v>15314.918732</v>
      </c>
      <c r="E15195" s="6" t="s">
        <v>170</v>
      </c>
      <c r="F15195" s="6" t="s">
        <v>127</v>
      </c>
      <c r="G15195">
        <v>20260723</v>
      </c>
    </row>
    <row r="15196" spans="1:7" x14ac:dyDescent="0.2">
      <c r="A15196" s="6" t="s">
        <v>213</v>
      </c>
      <c r="B15196" s="6" t="s">
        <v>195</v>
      </c>
      <c r="C15196" s="6" t="s">
        <v>166</v>
      </c>
      <c r="D15196">
        <v>10.241414000000001</v>
      </c>
      <c r="E15196" s="6" t="s">
        <v>106</v>
      </c>
      <c r="F15196" s="6" t="s">
        <v>128</v>
      </c>
      <c r="G15196">
        <v>20260723</v>
      </c>
    </row>
    <row r="15197" spans="1:7" x14ac:dyDescent="0.2">
      <c r="A15197" s="6" t="s">
        <v>213</v>
      </c>
      <c r="B15197" s="6" t="s">
        <v>195</v>
      </c>
      <c r="C15197" s="6" t="s">
        <v>166</v>
      </c>
      <c r="D15197">
        <v>15116.61987</v>
      </c>
      <c r="E15197" s="6" t="s">
        <v>108</v>
      </c>
      <c r="F15197" s="6" t="s">
        <v>129</v>
      </c>
      <c r="G15197">
        <v>20260723</v>
      </c>
    </row>
    <row r="15198" spans="1:7" x14ac:dyDescent="0.2">
      <c r="A15198" s="6" t="s">
        <v>213</v>
      </c>
      <c r="B15198" s="6" t="s">
        <v>195</v>
      </c>
      <c r="C15198" s="6" t="s">
        <v>166</v>
      </c>
      <c r="D15198">
        <v>188.05744799999999</v>
      </c>
      <c r="E15198" s="6" t="s">
        <v>110</v>
      </c>
      <c r="F15198" s="6" t="s">
        <v>130</v>
      </c>
      <c r="G15198">
        <v>20260723</v>
      </c>
    </row>
    <row r="15199" spans="1:7" x14ac:dyDescent="0.2">
      <c r="A15199" s="6" t="s">
        <v>213</v>
      </c>
      <c r="B15199" s="6" t="s">
        <v>195</v>
      </c>
      <c r="C15199" s="6" t="s">
        <v>166</v>
      </c>
      <c r="E15199" s="6" t="s">
        <v>132</v>
      </c>
      <c r="F15199" s="6" t="s">
        <v>131</v>
      </c>
      <c r="G15199">
        <v>20260723</v>
      </c>
    </row>
    <row r="15200" spans="1:7" x14ac:dyDescent="0.2">
      <c r="A15200" s="6" t="s">
        <v>213</v>
      </c>
      <c r="B15200" s="6" t="s">
        <v>195</v>
      </c>
      <c r="C15200" s="6" t="s">
        <v>166</v>
      </c>
      <c r="D15200">
        <v>0.26517099999999999</v>
      </c>
      <c r="E15200" s="6" t="s">
        <v>134</v>
      </c>
      <c r="F15200" s="6" t="s">
        <v>133</v>
      </c>
      <c r="G15200">
        <v>20260723</v>
      </c>
    </row>
    <row r="15201" spans="1:7" x14ac:dyDescent="0.2">
      <c r="A15201" s="6" t="s">
        <v>213</v>
      </c>
      <c r="B15201" s="6" t="s">
        <v>195</v>
      </c>
      <c r="C15201" s="6" t="s">
        <v>166</v>
      </c>
      <c r="D15201">
        <v>64.759761999999995</v>
      </c>
      <c r="E15201" s="6" t="s">
        <v>136</v>
      </c>
      <c r="F15201" s="6" t="s">
        <v>135</v>
      </c>
      <c r="G15201">
        <v>20260723</v>
      </c>
    </row>
    <row r="15202" spans="1:7" x14ac:dyDescent="0.2">
      <c r="A15202" s="6" t="s">
        <v>213</v>
      </c>
      <c r="B15202" s="6" t="s">
        <v>195</v>
      </c>
      <c r="C15202" s="6" t="s">
        <v>166</v>
      </c>
      <c r="D15202">
        <v>19.129574999999999</v>
      </c>
      <c r="E15202" s="6" t="s">
        <v>138</v>
      </c>
      <c r="F15202" s="6" t="s">
        <v>137</v>
      </c>
      <c r="G15202">
        <v>20260723</v>
      </c>
    </row>
    <row r="15203" spans="1:7" x14ac:dyDescent="0.2">
      <c r="A15203" s="6" t="s">
        <v>213</v>
      </c>
      <c r="B15203" s="6" t="s">
        <v>195</v>
      </c>
      <c r="C15203" s="6" t="s">
        <v>166</v>
      </c>
      <c r="D15203">
        <v>308.99180100000001</v>
      </c>
      <c r="E15203" s="6" t="s">
        <v>140</v>
      </c>
      <c r="F15203" s="6" t="s">
        <v>139</v>
      </c>
      <c r="G15203">
        <v>20260723</v>
      </c>
    </row>
    <row r="15204" spans="1:7" x14ac:dyDescent="0.2">
      <c r="A15204" s="6" t="s">
        <v>213</v>
      </c>
      <c r="B15204" s="6" t="s">
        <v>195</v>
      </c>
      <c r="C15204" s="6" t="s">
        <v>166</v>
      </c>
      <c r="D15204">
        <v>163.59311500000001</v>
      </c>
      <c r="E15204" s="6" t="s">
        <v>142</v>
      </c>
      <c r="F15204" s="6" t="s">
        <v>141</v>
      </c>
      <c r="G15204">
        <v>20260723</v>
      </c>
    </row>
    <row r="15205" spans="1:7" x14ac:dyDescent="0.2">
      <c r="A15205" s="6" t="s">
        <v>213</v>
      </c>
      <c r="B15205" s="6" t="s">
        <v>195</v>
      </c>
      <c r="C15205" s="6" t="s">
        <v>166</v>
      </c>
      <c r="D15205">
        <v>0.178121</v>
      </c>
      <c r="E15205" s="6" t="s">
        <v>52</v>
      </c>
      <c r="F15205" s="6" t="s">
        <v>143</v>
      </c>
      <c r="G15205">
        <v>20260723</v>
      </c>
    </row>
    <row r="15206" spans="1:7" x14ac:dyDescent="0.2">
      <c r="A15206" s="6" t="s">
        <v>213</v>
      </c>
      <c r="B15206" s="6" t="s">
        <v>195</v>
      </c>
      <c r="C15206" s="6" t="s">
        <v>166</v>
      </c>
      <c r="D15206">
        <v>10.775573</v>
      </c>
      <c r="E15206" s="6" t="s">
        <v>145</v>
      </c>
      <c r="F15206" s="6" t="s">
        <v>144</v>
      </c>
      <c r="G15206">
        <v>20260723</v>
      </c>
    </row>
    <row r="15207" spans="1:7" x14ac:dyDescent="0.2">
      <c r="A15207" s="6" t="s">
        <v>213</v>
      </c>
      <c r="B15207" s="6" t="s">
        <v>195</v>
      </c>
      <c r="C15207" s="6" t="s">
        <v>166</v>
      </c>
      <c r="D15207">
        <v>155.514163</v>
      </c>
      <c r="E15207" s="6" t="s">
        <v>147</v>
      </c>
      <c r="F15207" s="6" t="s">
        <v>146</v>
      </c>
      <c r="G15207">
        <v>20260723</v>
      </c>
    </row>
    <row r="15208" spans="1:7" x14ac:dyDescent="0.2">
      <c r="A15208" s="6" t="s">
        <v>213</v>
      </c>
      <c r="B15208" s="6" t="s">
        <v>195</v>
      </c>
      <c r="C15208" s="6" t="s">
        <v>166</v>
      </c>
      <c r="D15208">
        <v>502.43376000000001</v>
      </c>
      <c r="E15208" s="6" t="s">
        <v>149</v>
      </c>
      <c r="F15208" s="6" t="s">
        <v>148</v>
      </c>
      <c r="G15208">
        <v>20260723</v>
      </c>
    </row>
    <row r="15209" spans="1:7" x14ac:dyDescent="0.2">
      <c r="A15209" s="6" t="s">
        <v>213</v>
      </c>
      <c r="B15209" s="6" t="s">
        <v>195</v>
      </c>
      <c r="C15209" s="6" t="s">
        <v>166</v>
      </c>
      <c r="D15209">
        <v>185.63955999999999</v>
      </c>
      <c r="E15209" s="6" t="s">
        <v>151</v>
      </c>
      <c r="F15209" s="6" t="s">
        <v>150</v>
      </c>
      <c r="G15209">
        <v>20260723</v>
      </c>
    </row>
    <row r="15210" spans="1:7" x14ac:dyDescent="0.2">
      <c r="A15210" s="6" t="s">
        <v>213</v>
      </c>
      <c r="B15210" s="6" t="s">
        <v>195</v>
      </c>
      <c r="C15210" s="6" t="s">
        <v>166</v>
      </c>
      <c r="D15210">
        <v>161.000427</v>
      </c>
      <c r="E15210" s="6" t="s">
        <v>153</v>
      </c>
      <c r="F15210" s="6" t="s">
        <v>152</v>
      </c>
      <c r="G15210">
        <v>20260723</v>
      </c>
    </row>
    <row r="15211" spans="1:7" x14ac:dyDescent="0.2">
      <c r="A15211" s="6" t="s">
        <v>213</v>
      </c>
      <c r="B15211" s="6" t="s">
        <v>195</v>
      </c>
      <c r="C15211" s="6" t="s">
        <v>166</v>
      </c>
      <c r="D15211">
        <v>138.93562700000001</v>
      </c>
      <c r="E15211" s="6" t="s">
        <v>155</v>
      </c>
      <c r="F15211" s="6" t="s">
        <v>154</v>
      </c>
      <c r="G15211">
        <v>20260723</v>
      </c>
    </row>
    <row r="15212" spans="1:7" x14ac:dyDescent="0.2">
      <c r="A15212" s="6" t="s">
        <v>213</v>
      </c>
      <c r="B15212" s="6" t="s">
        <v>195</v>
      </c>
      <c r="C15212" s="6" t="s">
        <v>166</v>
      </c>
      <c r="D15212">
        <v>0</v>
      </c>
      <c r="E15212" s="6" t="s">
        <v>157</v>
      </c>
      <c r="F15212" s="6" t="s">
        <v>156</v>
      </c>
      <c r="G15212">
        <v>20260723</v>
      </c>
    </row>
    <row r="15213" spans="1:7" x14ac:dyDescent="0.2">
      <c r="A15213" s="6" t="s">
        <v>213</v>
      </c>
      <c r="B15213" s="6" t="s">
        <v>195</v>
      </c>
      <c r="C15213" s="6" t="s">
        <v>166</v>
      </c>
      <c r="D15213">
        <v>138.93562700000001</v>
      </c>
      <c r="E15213" s="6" t="s">
        <v>159</v>
      </c>
      <c r="F15213" s="6" t="s">
        <v>158</v>
      </c>
      <c r="G15213">
        <v>20260723</v>
      </c>
    </row>
    <row r="15214" spans="1:7" x14ac:dyDescent="0.2">
      <c r="A15214" s="6" t="s">
        <v>213</v>
      </c>
      <c r="B15214" s="6" t="s">
        <v>195</v>
      </c>
      <c r="C15214" s="6" t="s">
        <v>166</v>
      </c>
      <c r="D15214">
        <v>159.43648899999999</v>
      </c>
      <c r="E15214" s="6" t="s">
        <v>161</v>
      </c>
      <c r="F15214" s="6" t="s">
        <v>160</v>
      </c>
      <c r="G15214">
        <v>20260723</v>
      </c>
    </row>
    <row r="15215" spans="1:7" x14ac:dyDescent="0.2">
      <c r="A15215" s="6" t="s">
        <v>213</v>
      </c>
      <c r="B15215" s="6" t="s">
        <v>195</v>
      </c>
      <c r="C15215" s="6" t="s">
        <v>166</v>
      </c>
      <c r="D15215">
        <v>25050.650136</v>
      </c>
      <c r="E15215" s="6" t="s">
        <v>163</v>
      </c>
      <c r="F15215" s="6" t="s">
        <v>162</v>
      </c>
      <c r="G15215">
        <v>20260723</v>
      </c>
    </row>
    <row r="15216" spans="1:7" x14ac:dyDescent="0.2">
      <c r="A15216" s="6" t="s">
        <v>213</v>
      </c>
      <c r="B15216" s="6" t="s">
        <v>195</v>
      </c>
      <c r="C15216" s="6" t="s">
        <v>166</v>
      </c>
      <c r="D15216">
        <v>3558.965025</v>
      </c>
      <c r="E15216" s="6" t="s">
        <v>165</v>
      </c>
      <c r="F15216" s="6" t="s">
        <v>164</v>
      </c>
      <c r="G15216">
        <v>20260723</v>
      </c>
    </row>
    <row r="15217" spans="1:7" x14ac:dyDescent="0.2">
      <c r="A15217" s="6" t="s">
        <v>214</v>
      </c>
      <c r="B15217" s="6" t="s">
        <v>180</v>
      </c>
      <c r="C15217" s="6" t="s">
        <v>166</v>
      </c>
      <c r="E15217" s="6" t="s">
        <v>12</v>
      </c>
      <c r="F15217" s="6" t="s">
        <v>11</v>
      </c>
      <c r="G15217">
        <v>20260723</v>
      </c>
    </row>
    <row r="15218" spans="1:7" x14ac:dyDescent="0.2">
      <c r="A15218" s="6" t="s">
        <v>214</v>
      </c>
      <c r="B15218" s="6" t="s">
        <v>180</v>
      </c>
      <c r="C15218" s="6" t="s">
        <v>166</v>
      </c>
      <c r="E15218" s="6" t="s">
        <v>16</v>
      </c>
      <c r="F15218" s="6" t="s">
        <v>15</v>
      </c>
      <c r="G15218">
        <v>20260723</v>
      </c>
    </row>
    <row r="15219" spans="1:7" x14ac:dyDescent="0.2">
      <c r="A15219" s="6" t="s">
        <v>214</v>
      </c>
      <c r="B15219" s="6" t="s">
        <v>180</v>
      </c>
      <c r="C15219" s="6" t="s">
        <v>166</v>
      </c>
      <c r="E15219" s="6" t="s">
        <v>18</v>
      </c>
      <c r="F15219" s="6" t="s">
        <v>17</v>
      </c>
      <c r="G15219">
        <v>20260723</v>
      </c>
    </row>
    <row r="15220" spans="1:7" x14ac:dyDescent="0.2">
      <c r="A15220" s="6" t="s">
        <v>214</v>
      </c>
      <c r="B15220" s="6" t="s">
        <v>180</v>
      </c>
      <c r="C15220" s="6" t="s">
        <v>166</v>
      </c>
      <c r="D15220">
        <v>0</v>
      </c>
      <c r="E15220" s="6" t="s">
        <v>20</v>
      </c>
      <c r="F15220" s="6" t="s">
        <v>19</v>
      </c>
      <c r="G15220">
        <v>20260723</v>
      </c>
    </row>
    <row r="15221" spans="1:7" x14ac:dyDescent="0.2">
      <c r="A15221" s="6" t="s">
        <v>214</v>
      </c>
      <c r="B15221" s="6" t="s">
        <v>180</v>
      </c>
      <c r="C15221" s="6" t="s">
        <v>166</v>
      </c>
      <c r="D15221">
        <v>3.6301079999999999</v>
      </c>
      <c r="E15221" s="6" t="s">
        <v>22</v>
      </c>
      <c r="F15221" s="6" t="s">
        <v>21</v>
      </c>
      <c r="G15221">
        <v>20260723</v>
      </c>
    </row>
    <row r="15222" spans="1:7" x14ac:dyDescent="0.2">
      <c r="A15222" s="6" t="s">
        <v>214</v>
      </c>
      <c r="B15222" s="6" t="s">
        <v>180</v>
      </c>
      <c r="C15222" s="6" t="s">
        <v>166</v>
      </c>
      <c r="D15222">
        <v>0</v>
      </c>
      <c r="E15222" s="6" t="s">
        <v>24</v>
      </c>
      <c r="F15222" s="6" t="s">
        <v>23</v>
      </c>
      <c r="G15222">
        <v>20260723</v>
      </c>
    </row>
    <row r="15223" spans="1:7" x14ac:dyDescent="0.2">
      <c r="A15223" s="6" t="s">
        <v>214</v>
      </c>
      <c r="B15223" s="6" t="s">
        <v>180</v>
      </c>
      <c r="C15223" s="6" t="s">
        <v>166</v>
      </c>
      <c r="D15223">
        <v>17.736927000000001</v>
      </c>
      <c r="E15223" s="6" t="s">
        <v>26</v>
      </c>
      <c r="F15223" s="6" t="s">
        <v>25</v>
      </c>
      <c r="G15223">
        <v>20260723</v>
      </c>
    </row>
    <row r="15224" spans="1:7" x14ac:dyDescent="0.2">
      <c r="A15224" s="6" t="s">
        <v>214</v>
      </c>
      <c r="B15224" s="6" t="s">
        <v>180</v>
      </c>
      <c r="C15224" s="6" t="s">
        <v>166</v>
      </c>
      <c r="D15224">
        <v>665.96253999999999</v>
      </c>
      <c r="E15224" s="6" t="s">
        <v>28</v>
      </c>
      <c r="F15224" s="6" t="s">
        <v>27</v>
      </c>
      <c r="G15224">
        <v>20260723</v>
      </c>
    </row>
    <row r="15225" spans="1:7" x14ac:dyDescent="0.2">
      <c r="A15225" s="6" t="s">
        <v>214</v>
      </c>
      <c r="B15225" s="6" t="s">
        <v>180</v>
      </c>
      <c r="C15225" s="6" t="s">
        <v>166</v>
      </c>
      <c r="D15225">
        <v>5.8072629999999998</v>
      </c>
      <c r="E15225" s="6" t="s">
        <v>30</v>
      </c>
      <c r="F15225" s="6" t="s">
        <v>29</v>
      </c>
      <c r="G15225">
        <v>20260723</v>
      </c>
    </row>
    <row r="15226" spans="1:7" x14ac:dyDescent="0.2">
      <c r="A15226" s="6" t="s">
        <v>214</v>
      </c>
      <c r="B15226" s="6" t="s">
        <v>180</v>
      </c>
      <c r="C15226" s="6" t="s">
        <v>166</v>
      </c>
      <c r="D15226">
        <v>9.0983889999999992</v>
      </c>
      <c r="E15226" s="6" t="s">
        <v>32</v>
      </c>
      <c r="F15226" s="6" t="s">
        <v>31</v>
      </c>
      <c r="G15226">
        <v>20260723</v>
      </c>
    </row>
    <row r="15227" spans="1:7" x14ac:dyDescent="0.2">
      <c r="A15227" s="6" t="s">
        <v>214</v>
      </c>
      <c r="B15227" s="6" t="s">
        <v>180</v>
      </c>
      <c r="C15227" s="6" t="s">
        <v>166</v>
      </c>
      <c r="D15227">
        <v>3.8776839999999999</v>
      </c>
      <c r="E15227" s="6" t="s">
        <v>34</v>
      </c>
      <c r="F15227" s="6" t="s">
        <v>33</v>
      </c>
      <c r="G15227">
        <v>20260723</v>
      </c>
    </row>
    <row r="15228" spans="1:7" x14ac:dyDescent="0.2">
      <c r="A15228" s="6" t="s">
        <v>214</v>
      </c>
      <c r="B15228" s="6" t="s">
        <v>180</v>
      </c>
      <c r="C15228" s="6" t="s">
        <v>166</v>
      </c>
      <c r="D15228">
        <v>3.8702679999999998</v>
      </c>
      <c r="E15228" s="6" t="s">
        <v>36</v>
      </c>
      <c r="F15228" s="6" t="s">
        <v>35</v>
      </c>
      <c r="G15228">
        <v>20260723</v>
      </c>
    </row>
    <row r="15229" spans="1:7" x14ac:dyDescent="0.2">
      <c r="A15229" s="6" t="s">
        <v>214</v>
      </c>
      <c r="B15229" s="6" t="s">
        <v>180</v>
      </c>
      <c r="C15229" s="6" t="s">
        <v>166</v>
      </c>
      <c r="D15229">
        <v>7.4159999999999998E-3</v>
      </c>
      <c r="E15229" s="6" t="s">
        <v>38</v>
      </c>
      <c r="F15229" s="6" t="s">
        <v>37</v>
      </c>
      <c r="G15229">
        <v>20260723</v>
      </c>
    </row>
    <row r="15230" spans="1:7" x14ac:dyDescent="0.2">
      <c r="A15230" s="6" t="s">
        <v>214</v>
      </c>
      <c r="B15230" s="6" t="s">
        <v>180</v>
      </c>
      <c r="C15230" s="6" t="s">
        <v>166</v>
      </c>
      <c r="D15230">
        <v>545.81731100000002</v>
      </c>
      <c r="E15230" s="6" t="s">
        <v>40</v>
      </c>
      <c r="F15230" s="6" t="s">
        <v>39</v>
      </c>
      <c r="G15230">
        <v>20260723</v>
      </c>
    </row>
    <row r="15231" spans="1:7" x14ac:dyDescent="0.2">
      <c r="A15231" s="6" t="s">
        <v>214</v>
      </c>
      <c r="B15231" s="6" t="s">
        <v>180</v>
      </c>
      <c r="C15231" s="6" t="s">
        <v>166</v>
      </c>
      <c r="D15231">
        <v>486.25618100000003</v>
      </c>
      <c r="E15231" s="6" t="s">
        <v>42</v>
      </c>
      <c r="F15231" s="6" t="s">
        <v>41</v>
      </c>
      <c r="G15231">
        <v>20260723</v>
      </c>
    </row>
    <row r="15232" spans="1:7" x14ac:dyDescent="0.2">
      <c r="A15232" s="6" t="s">
        <v>214</v>
      </c>
      <c r="B15232" s="6" t="s">
        <v>180</v>
      </c>
      <c r="C15232" s="6" t="s">
        <v>166</v>
      </c>
      <c r="D15232">
        <v>54.487335999999999</v>
      </c>
      <c r="E15232" s="6" t="s">
        <v>44</v>
      </c>
      <c r="F15232" s="6" t="s">
        <v>43</v>
      </c>
      <c r="G15232">
        <v>20260723</v>
      </c>
    </row>
    <row r="15233" spans="1:7" x14ac:dyDescent="0.2">
      <c r="A15233" s="6" t="s">
        <v>214</v>
      </c>
      <c r="B15233" s="6" t="s">
        <v>180</v>
      </c>
      <c r="C15233" s="6" t="s">
        <v>166</v>
      </c>
      <c r="D15233">
        <v>5.0737940000000004</v>
      </c>
      <c r="E15233" s="6" t="s">
        <v>46</v>
      </c>
      <c r="F15233" s="6" t="s">
        <v>45</v>
      </c>
      <c r="G15233">
        <v>20260723</v>
      </c>
    </row>
    <row r="15234" spans="1:7" x14ac:dyDescent="0.2">
      <c r="A15234" s="6" t="s">
        <v>214</v>
      </c>
      <c r="B15234" s="6" t="s">
        <v>180</v>
      </c>
      <c r="C15234" s="6" t="s">
        <v>166</v>
      </c>
      <c r="D15234">
        <v>0</v>
      </c>
      <c r="E15234" s="6" t="s">
        <v>48</v>
      </c>
      <c r="F15234" s="6" t="s">
        <v>47</v>
      </c>
      <c r="G15234">
        <v>20260723</v>
      </c>
    </row>
    <row r="15235" spans="1:7" x14ac:dyDescent="0.2">
      <c r="A15235" s="6" t="s">
        <v>214</v>
      </c>
      <c r="B15235" s="6" t="s">
        <v>180</v>
      </c>
      <c r="C15235" s="6" t="s">
        <v>166</v>
      </c>
      <c r="D15235">
        <v>80.514173</v>
      </c>
      <c r="E15235" s="6" t="s">
        <v>50</v>
      </c>
      <c r="F15235" s="6" t="s">
        <v>49</v>
      </c>
      <c r="G15235">
        <v>20260723</v>
      </c>
    </row>
    <row r="15236" spans="1:7" x14ac:dyDescent="0.2">
      <c r="A15236" s="6" t="s">
        <v>214</v>
      </c>
      <c r="B15236" s="6" t="s">
        <v>180</v>
      </c>
      <c r="C15236" s="6" t="s">
        <v>166</v>
      </c>
      <c r="D15236">
        <v>6.9999999999999999E-6</v>
      </c>
      <c r="E15236" s="6" t="s">
        <v>52</v>
      </c>
      <c r="F15236" s="6" t="s">
        <v>51</v>
      </c>
      <c r="G15236">
        <v>20260723</v>
      </c>
    </row>
    <row r="15237" spans="1:7" x14ac:dyDescent="0.2">
      <c r="A15237" s="6" t="s">
        <v>214</v>
      </c>
      <c r="B15237" s="6" t="s">
        <v>180</v>
      </c>
      <c r="C15237" s="6" t="s">
        <v>166</v>
      </c>
      <c r="D15237">
        <v>20.847712999999999</v>
      </c>
      <c r="E15237" s="6" t="s">
        <v>54</v>
      </c>
      <c r="F15237" s="6" t="s">
        <v>53</v>
      </c>
      <c r="G15237">
        <v>20260723</v>
      </c>
    </row>
    <row r="15238" spans="1:7" x14ac:dyDescent="0.2">
      <c r="A15238" s="6" t="s">
        <v>214</v>
      </c>
      <c r="B15238" s="6" t="s">
        <v>180</v>
      </c>
      <c r="C15238" s="6" t="s">
        <v>166</v>
      </c>
      <c r="D15238">
        <v>0</v>
      </c>
      <c r="E15238" s="6" t="s">
        <v>56</v>
      </c>
      <c r="F15238" s="6" t="s">
        <v>55</v>
      </c>
      <c r="G15238">
        <v>20260723</v>
      </c>
    </row>
    <row r="15239" spans="1:7" x14ac:dyDescent="0.2">
      <c r="A15239" s="6" t="s">
        <v>214</v>
      </c>
      <c r="B15239" s="6" t="s">
        <v>180</v>
      </c>
      <c r="C15239" s="6" t="s">
        <v>166</v>
      </c>
      <c r="D15239">
        <v>463.23466500000001</v>
      </c>
      <c r="E15239" s="6" t="s">
        <v>58</v>
      </c>
      <c r="F15239" s="6" t="s">
        <v>57</v>
      </c>
      <c r="G15239">
        <v>20260723</v>
      </c>
    </row>
    <row r="15240" spans="1:7" x14ac:dyDescent="0.2">
      <c r="A15240" s="6" t="s">
        <v>214</v>
      </c>
      <c r="B15240" s="6" t="s">
        <v>180</v>
      </c>
      <c r="C15240" s="6" t="s">
        <v>166</v>
      </c>
      <c r="D15240">
        <v>7.0147329999999997</v>
      </c>
      <c r="E15240" s="6" t="s">
        <v>60</v>
      </c>
      <c r="F15240" s="6" t="s">
        <v>59</v>
      </c>
      <c r="G15240">
        <v>20260723</v>
      </c>
    </row>
    <row r="15241" spans="1:7" x14ac:dyDescent="0.2">
      <c r="A15241" s="6" t="s">
        <v>214</v>
      </c>
      <c r="B15241" s="6" t="s">
        <v>180</v>
      </c>
      <c r="C15241" s="6" t="s">
        <v>166</v>
      </c>
      <c r="D15241">
        <v>1.8107000000000002E-2</v>
      </c>
      <c r="E15241" s="6" t="s">
        <v>62</v>
      </c>
      <c r="F15241" s="6" t="s">
        <v>61</v>
      </c>
      <c r="G15241">
        <v>20260723</v>
      </c>
    </row>
    <row r="15242" spans="1:7" x14ac:dyDescent="0.2">
      <c r="A15242" s="6" t="s">
        <v>214</v>
      </c>
      <c r="B15242" s="6" t="s">
        <v>180</v>
      </c>
      <c r="C15242" s="6" t="s">
        <v>166</v>
      </c>
      <c r="D15242">
        <v>0</v>
      </c>
      <c r="E15242" s="6" t="s">
        <v>64</v>
      </c>
      <c r="F15242" s="6" t="s">
        <v>63</v>
      </c>
      <c r="G15242">
        <v>20260723</v>
      </c>
    </row>
    <row r="15243" spans="1:7" x14ac:dyDescent="0.2">
      <c r="A15243" s="6" t="s">
        <v>214</v>
      </c>
      <c r="B15243" s="6" t="s">
        <v>180</v>
      </c>
      <c r="C15243" s="6" t="s">
        <v>166</v>
      </c>
      <c r="D15243">
        <v>6.996626</v>
      </c>
      <c r="E15243" s="6" t="s">
        <v>66</v>
      </c>
      <c r="F15243" s="6" t="s">
        <v>65</v>
      </c>
      <c r="G15243">
        <v>20260723</v>
      </c>
    </row>
    <row r="15244" spans="1:7" x14ac:dyDescent="0.2">
      <c r="A15244" s="6" t="s">
        <v>214</v>
      </c>
      <c r="B15244" s="6" t="s">
        <v>180</v>
      </c>
      <c r="C15244" s="6" t="s">
        <v>166</v>
      </c>
      <c r="D15244">
        <v>21.565470000000001</v>
      </c>
      <c r="E15244" s="6" t="s">
        <v>68</v>
      </c>
      <c r="F15244" s="6" t="s">
        <v>67</v>
      </c>
      <c r="G15244">
        <v>20260723</v>
      </c>
    </row>
    <row r="15245" spans="1:7" x14ac:dyDescent="0.2">
      <c r="A15245" s="6" t="s">
        <v>214</v>
      </c>
      <c r="B15245" s="6" t="s">
        <v>180</v>
      </c>
      <c r="C15245" s="6" t="s">
        <v>166</v>
      </c>
      <c r="D15245">
        <v>22.502101</v>
      </c>
      <c r="E15245" s="6" t="s">
        <v>70</v>
      </c>
      <c r="F15245" s="6" t="s">
        <v>69</v>
      </c>
      <c r="G15245">
        <v>20260723</v>
      </c>
    </row>
    <row r="15246" spans="1:7" x14ac:dyDescent="0.2">
      <c r="A15246" s="6" t="s">
        <v>214</v>
      </c>
      <c r="B15246" s="6" t="s">
        <v>180</v>
      </c>
      <c r="C15246" s="6" t="s">
        <v>166</v>
      </c>
      <c r="D15246">
        <v>22.523945999999999</v>
      </c>
      <c r="E15246" s="6" t="s">
        <v>72</v>
      </c>
      <c r="F15246" s="6" t="s">
        <v>71</v>
      </c>
      <c r="G15246">
        <v>20260723</v>
      </c>
    </row>
    <row r="15247" spans="1:7" x14ac:dyDescent="0.2">
      <c r="A15247" s="6" t="s">
        <v>214</v>
      </c>
      <c r="B15247" s="6" t="s">
        <v>180</v>
      </c>
      <c r="C15247" s="6" t="s">
        <v>166</v>
      </c>
      <c r="D15247">
        <v>-2.1846000000000001E-2</v>
      </c>
      <c r="E15247" s="6" t="s">
        <v>74</v>
      </c>
      <c r="F15247" s="6" t="s">
        <v>73</v>
      </c>
      <c r="G15247">
        <v>20260723</v>
      </c>
    </row>
    <row r="15248" spans="1:7" x14ac:dyDescent="0.2">
      <c r="A15248" s="6" t="s">
        <v>214</v>
      </c>
      <c r="B15248" s="6" t="s">
        <v>180</v>
      </c>
      <c r="C15248" s="6" t="s">
        <v>166</v>
      </c>
      <c r="D15248">
        <v>1.5624709999999999</v>
      </c>
      <c r="E15248" s="6" t="s">
        <v>76</v>
      </c>
      <c r="F15248" s="6" t="s">
        <v>75</v>
      </c>
      <c r="G15248">
        <v>20260723</v>
      </c>
    </row>
    <row r="15249" spans="1:7" x14ac:dyDescent="0.2">
      <c r="A15249" s="6" t="s">
        <v>214</v>
      </c>
      <c r="B15249" s="6" t="s">
        <v>180</v>
      </c>
      <c r="C15249" s="6" t="s">
        <v>166</v>
      </c>
      <c r="D15249">
        <v>-1.3218669999999999</v>
      </c>
      <c r="E15249" s="6" t="s">
        <v>78</v>
      </c>
      <c r="F15249" s="6" t="s">
        <v>77</v>
      </c>
      <c r="G15249">
        <v>20260723</v>
      </c>
    </row>
    <row r="15250" spans="1:7" x14ac:dyDescent="0.2">
      <c r="A15250" s="6" t="s">
        <v>214</v>
      </c>
      <c r="B15250" s="6" t="s">
        <v>180</v>
      </c>
      <c r="C15250" s="6" t="s">
        <v>166</v>
      </c>
      <c r="D15250">
        <v>2.8843380000000001</v>
      </c>
      <c r="E15250" s="6" t="s">
        <v>80</v>
      </c>
      <c r="F15250" s="6" t="s">
        <v>79</v>
      </c>
      <c r="G15250">
        <v>20260723</v>
      </c>
    </row>
    <row r="15251" spans="1:7" x14ac:dyDescent="0.2">
      <c r="A15251" s="6" t="s">
        <v>214</v>
      </c>
      <c r="B15251" s="6" t="s">
        <v>180</v>
      </c>
      <c r="C15251" s="6" t="s">
        <v>166</v>
      </c>
      <c r="D15251">
        <v>-2.499101</v>
      </c>
      <c r="E15251" s="6" t="s">
        <v>82</v>
      </c>
      <c r="F15251" s="6" t="s">
        <v>81</v>
      </c>
      <c r="G15251">
        <v>20260723</v>
      </c>
    </row>
    <row r="15252" spans="1:7" x14ac:dyDescent="0.2">
      <c r="A15252" s="6" t="s">
        <v>214</v>
      </c>
      <c r="B15252" s="6" t="s">
        <v>180</v>
      </c>
      <c r="C15252" s="6" t="s">
        <v>166</v>
      </c>
      <c r="D15252">
        <v>0</v>
      </c>
      <c r="E15252" s="6" t="s">
        <v>84</v>
      </c>
      <c r="F15252" s="6" t="s">
        <v>83</v>
      </c>
      <c r="G15252">
        <v>20260723</v>
      </c>
    </row>
    <row r="15253" spans="1:7" x14ac:dyDescent="0.2">
      <c r="A15253" s="6" t="s">
        <v>214</v>
      </c>
      <c r="B15253" s="6" t="s">
        <v>180</v>
      </c>
      <c r="C15253" s="6" t="s">
        <v>166</v>
      </c>
      <c r="D15253">
        <v>20.829650999999998</v>
      </c>
      <c r="E15253" s="6" t="s">
        <v>86</v>
      </c>
      <c r="F15253" s="6" t="s">
        <v>85</v>
      </c>
      <c r="G15253">
        <v>20260723</v>
      </c>
    </row>
    <row r="15254" spans="1:7" x14ac:dyDescent="0.2">
      <c r="A15254" s="6" t="s">
        <v>214</v>
      </c>
      <c r="B15254" s="6" t="s">
        <v>180</v>
      </c>
      <c r="C15254" s="6" t="s">
        <v>166</v>
      </c>
      <c r="D15254">
        <v>4.6759019999999998</v>
      </c>
      <c r="E15254" s="6" t="s">
        <v>88</v>
      </c>
      <c r="F15254" s="6" t="s">
        <v>87</v>
      </c>
      <c r="G15254">
        <v>20260723</v>
      </c>
    </row>
    <row r="15255" spans="1:7" x14ac:dyDescent="0.2">
      <c r="A15255" s="6" t="s">
        <v>214</v>
      </c>
      <c r="B15255" s="6" t="s">
        <v>180</v>
      </c>
      <c r="C15255" s="6" t="s">
        <v>166</v>
      </c>
      <c r="D15255">
        <v>4.6184669999999999</v>
      </c>
      <c r="E15255" s="6" t="s">
        <v>90</v>
      </c>
      <c r="F15255" s="6" t="s">
        <v>89</v>
      </c>
      <c r="G15255">
        <v>20260723</v>
      </c>
    </row>
    <row r="15256" spans="1:7" x14ac:dyDescent="0.2">
      <c r="A15256" s="6" t="s">
        <v>214</v>
      </c>
      <c r="B15256" s="6" t="s">
        <v>180</v>
      </c>
      <c r="C15256" s="6" t="s">
        <v>166</v>
      </c>
      <c r="D15256">
        <v>0</v>
      </c>
      <c r="E15256" s="6" t="s">
        <v>92</v>
      </c>
      <c r="F15256" s="6" t="s">
        <v>91</v>
      </c>
      <c r="G15256">
        <v>20260723</v>
      </c>
    </row>
    <row r="15257" spans="1:7" x14ac:dyDescent="0.2">
      <c r="A15257" s="6" t="s">
        <v>214</v>
      </c>
      <c r="B15257" s="6" t="s">
        <v>180</v>
      </c>
      <c r="C15257" s="6" t="s">
        <v>166</v>
      </c>
      <c r="D15257">
        <v>0</v>
      </c>
      <c r="E15257" s="6" t="s">
        <v>94</v>
      </c>
      <c r="F15257" s="6" t="s">
        <v>93</v>
      </c>
      <c r="G15257">
        <v>20260723</v>
      </c>
    </row>
    <row r="15258" spans="1:7" x14ac:dyDescent="0.2">
      <c r="A15258" s="6" t="s">
        <v>214</v>
      </c>
      <c r="B15258" s="6" t="s">
        <v>180</v>
      </c>
      <c r="C15258" s="6" t="s">
        <v>166</v>
      </c>
      <c r="D15258">
        <v>53.627575999999998</v>
      </c>
      <c r="E15258" s="6" t="s">
        <v>96</v>
      </c>
      <c r="F15258" s="6" t="s">
        <v>95</v>
      </c>
      <c r="G15258">
        <v>20260723</v>
      </c>
    </row>
    <row r="15259" spans="1:7" x14ac:dyDescent="0.2">
      <c r="A15259" s="6" t="s">
        <v>214</v>
      </c>
      <c r="B15259" s="6" t="s">
        <v>180</v>
      </c>
      <c r="C15259" s="6" t="s">
        <v>166</v>
      </c>
      <c r="D15259">
        <v>0.88049900000000003</v>
      </c>
      <c r="E15259" s="6" t="s">
        <v>98</v>
      </c>
      <c r="F15259" s="6" t="s">
        <v>97</v>
      </c>
      <c r="G15259">
        <v>20260723</v>
      </c>
    </row>
    <row r="15260" spans="1:7" x14ac:dyDescent="0.2">
      <c r="A15260" s="6" t="s">
        <v>214</v>
      </c>
      <c r="B15260" s="6" t="s">
        <v>180</v>
      </c>
      <c r="C15260" s="6" t="s">
        <v>166</v>
      </c>
      <c r="D15260">
        <v>1263.7765400000001</v>
      </c>
      <c r="E15260" s="6" t="s">
        <v>100</v>
      </c>
      <c r="F15260" s="6" t="s">
        <v>99</v>
      </c>
      <c r="G15260">
        <v>20260723</v>
      </c>
    </row>
    <row r="15261" spans="1:7" x14ac:dyDescent="0.2">
      <c r="A15261" s="6" t="s">
        <v>214</v>
      </c>
      <c r="B15261" s="6" t="s">
        <v>180</v>
      </c>
      <c r="C15261" s="6" t="s">
        <v>166</v>
      </c>
      <c r="E15261" s="6" t="s">
        <v>102</v>
      </c>
      <c r="F15261" s="6" t="s">
        <v>101</v>
      </c>
      <c r="G15261">
        <v>20260723</v>
      </c>
    </row>
    <row r="15262" spans="1:7" x14ac:dyDescent="0.2">
      <c r="A15262" s="6" t="s">
        <v>214</v>
      </c>
      <c r="B15262" s="6" t="s">
        <v>180</v>
      </c>
      <c r="C15262" s="6" t="s">
        <v>166</v>
      </c>
      <c r="D15262">
        <v>219.318591</v>
      </c>
      <c r="E15262" s="6" t="s">
        <v>167</v>
      </c>
      <c r="F15262" s="6" t="s">
        <v>103</v>
      </c>
      <c r="G15262">
        <v>20260723</v>
      </c>
    </row>
    <row r="15263" spans="1:7" x14ac:dyDescent="0.2">
      <c r="A15263" s="6" t="s">
        <v>214</v>
      </c>
      <c r="B15263" s="6" t="s">
        <v>180</v>
      </c>
      <c r="C15263" s="6" t="s">
        <v>166</v>
      </c>
      <c r="D15263">
        <v>195.759646</v>
      </c>
      <c r="E15263" s="6" t="s">
        <v>168</v>
      </c>
      <c r="F15263" s="6" t="s">
        <v>104</v>
      </c>
      <c r="G15263">
        <v>20260723</v>
      </c>
    </row>
    <row r="15264" spans="1:7" x14ac:dyDescent="0.2">
      <c r="A15264" s="6" t="s">
        <v>214</v>
      </c>
      <c r="B15264" s="6" t="s">
        <v>180</v>
      </c>
      <c r="C15264" s="6" t="s">
        <v>166</v>
      </c>
      <c r="D15264">
        <v>0</v>
      </c>
      <c r="E15264" s="6" t="s">
        <v>106</v>
      </c>
      <c r="F15264" s="6" t="s">
        <v>105</v>
      </c>
      <c r="G15264">
        <v>20260723</v>
      </c>
    </row>
    <row r="15265" spans="1:7" x14ac:dyDescent="0.2">
      <c r="A15265" s="6" t="s">
        <v>214</v>
      </c>
      <c r="B15265" s="6" t="s">
        <v>180</v>
      </c>
      <c r="C15265" s="6" t="s">
        <v>166</v>
      </c>
      <c r="D15265">
        <v>185.84233599999999</v>
      </c>
      <c r="E15265" s="6" t="s">
        <v>108</v>
      </c>
      <c r="F15265" s="6" t="s">
        <v>107</v>
      </c>
      <c r="G15265">
        <v>20260723</v>
      </c>
    </row>
    <row r="15266" spans="1:7" x14ac:dyDescent="0.2">
      <c r="A15266" s="6" t="s">
        <v>214</v>
      </c>
      <c r="B15266" s="6" t="s">
        <v>180</v>
      </c>
      <c r="C15266" s="6" t="s">
        <v>166</v>
      </c>
      <c r="D15266">
        <v>9.9173109999999998</v>
      </c>
      <c r="E15266" s="6" t="s">
        <v>110</v>
      </c>
      <c r="F15266" s="6" t="s">
        <v>109</v>
      </c>
      <c r="G15266">
        <v>20260723</v>
      </c>
    </row>
    <row r="15267" spans="1:7" x14ac:dyDescent="0.2">
      <c r="A15267" s="6" t="s">
        <v>214</v>
      </c>
      <c r="B15267" s="6" t="s">
        <v>180</v>
      </c>
      <c r="C15267" s="6" t="s">
        <v>166</v>
      </c>
      <c r="D15267">
        <v>23.558945000000001</v>
      </c>
      <c r="E15267" s="6" t="s">
        <v>112</v>
      </c>
      <c r="F15267" s="6" t="s">
        <v>111</v>
      </c>
      <c r="G15267">
        <v>20260723</v>
      </c>
    </row>
    <row r="15268" spans="1:7" x14ac:dyDescent="0.2">
      <c r="A15268" s="6" t="s">
        <v>214</v>
      </c>
      <c r="B15268" s="6" t="s">
        <v>180</v>
      </c>
      <c r="C15268" s="6" t="s">
        <v>166</v>
      </c>
      <c r="D15268">
        <v>0</v>
      </c>
      <c r="E15268" s="6" t="s">
        <v>106</v>
      </c>
      <c r="F15268" s="6" t="s">
        <v>113</v>
      </c>
      <c r="G15268">
        <v>20260723</v>
      </c>
    </row>
    <row r="15269" spans="1:7" x14ac:dyDescent="0.2">
      <c r="A15269" s="6" t="s">
        <v>214</v>
      </c>
      <c r="B15269" s="6" t="s">
        <v>180</v>
      </c>
      <c r="C15269" s="6" t="s">
        <v>166</v>
      </c>
      <c r="D15269">
        <v>22.522908999999999</v>
      </c>
      <c r="E15269" s="6" t="s">
        <v>108</v>
      </c>
      <c r="F15269" s="6" t="s">
        <v>114</v>
      </c>
      <c r="G15269">
        <v>20260723</v>
      </c>
    </row>
    <row r="15270" spans="1:7" x14ac:dyDescent="0.2">
      <c r="A15270" s="6" t="s">
        <v>214</v>
      </c>
      <c r="B15270" s="6" t="s">
        <v>180</v>
      </c>
      <c r="C15270" s="6" t="s">
        <v>166</v>
      </c>
      <c r="D15270">
        <v>1.036036</v>
      </c>
      <c r="E15270" s="6" t="s">
        <v>110</v>
      </c>
      <c r="F15270" s="6" t="s">
        <v>115</v>
      </c>
      <c r="G15270">
        <v>20260723</v>
      </c>
    </row>
    <row r="15271" spans="1:7" x14ac:dyDescent="0.2">
      <c r="A15271" s="6" t="s">
        <v>214</v>
      </c>
      <c r="B15271" s="6" t="s">
        <v>180</v>
      </c>
      <c r="C15271" s="6" t="s">
        <v>166</v>
      </c>
      <c r="D15271">
        <v>219.68800300000001</v>
      </c>
      <c r="E15271" s="6" t="s">
        <v>117</v>
      </c>
      <c r="F15271" s="6" t="s">
        <v>116</v>
      </c>
      <c r="G15271">
        <v>20260723</v>
      </c>
    </row>
    <row r="15272" spans="1:7" x14ac:dyDescent="0.2">
      <c r="A15272" s="6" t="s">
        <v>214</v>
      </c>
      <c r="B15272" s="6" t="s">
        <v>180</v>
      </c>
      <c r="C15272" s="6" t="s">
        <v>166</v>
      </c>
      <c r="D15272">
        <v>-40.356603999999997</v>
      </c>
      <c r="E15272" s="6" t="s">
        <v>119</v>
      </c>
      <c r="F15272" s="6" t="s">
        <v>118</v>
      </c>
      <c r="G15272">
        <v>20260723</v>
      </c>
    </row>
    <row r="15273" spans="1:7" x14ac:dyDescent="0.2">
      <c r="A15273" s="6" t="s">
        <v>214</v>
      </c>
      <c r="B15273" s="6" t="s">
        <v>180</v>
      </c>
      <c r="C15273" s="6" t="s">
        <v>166</v>
      </c>
      <c r="D15273">
        <v>0</v>
      </c>
      <c r="E15273" s="6" t="s">
        <v>106</v>
      </c>
      <c r="F15273" s="6" t="s">
        <v>120</v>
      </c>
      <c r="G15273">
        <v>20260723</v>
      </c>
    </row>
    <row r="15274" spans="1:7" x14ac:dyDescent="0.2">
      <c r="A15274" s="6" t="s">
        <v>214</v>
      </c>
      <c r="B15274" s="6" t="s">
        <v>180</v>
      </c>
      <c r="C15274" s="6" t="s">
        <v>166</v>
      </c>
      <c r="D15274">
        <v>-53.118766000000001</v>
      </c>
      <c r="E15274" s="6" t="s">
        <v>108</v>
      </c>
      <c r="F15274" s="6" t="s">
        <v>121</v>
      </c>
      <c r="G15274">
        <v>20260723</v>
      </c>
    </row>
    <row r="15275" spans="1:7" x14ac:dyDescent="0.2">
      <c r="A15275" s="6" t="s">
        <v>214</v>
      </c>
      <c r="B15275" s="6" t="s">
        <v>180</v>
      </c>
      <c r="C15275" s="6" t="s">
        <v>166</v>
      </c>
      <c r="D15275">
        <v>12.762162</v>
      </c>
      <c r="E15275" s="6" t="s">
        <v>110</v>
      </c>
      <c r="F15275" s="6" t="s">
        <v>122</v>
      </c>
      <c r="G15275">
        <v>20260723</v>
      </c>
    </row>
    <row r="15276" spans="1:7" x14ac:dyDescent="0.2">
      <c r="A15276" s="6" t="s">
        <v>214</v>
      </c>
      <c r="B15276" s="6" t="s">
        <v>180</v>
      </c>
      <c r="C15276" s="6" t="s">
        <v>166</v>
      </c>
      <c r="D15276">
        <v>260.04460699999998</v>
      </c>
      <c r="E15276" s="6" t="s">
        <v>169</v>
      </c>
      <c r="F15276" s="6" t="s">
        <v>123</v>
      </c>
      <c r="G15276">
        <v>20260723</v>
      </c>
    </row>
    <row r="15277" spans="1:7" x14ac:dyDescent="0.2">
      <c r="A15277" s="6" t="s">
        <v>214</v>
      </c>
      <c r="B15277" s="6" t="s">
        <v>180</v>
      </c>
      <c r="C15277" s="6" t="s">
        <v>166</v>
      </c>
      <c r="D15277">
        <v>0</v>
      </c>
      <c r="E15277" s="6" t="s">
        <v>106</v>
      </c>
      <c r="F15277" s="6" t="s">
        <v>124</v>
      </c>
      <c r="G15277">
        <v>20260723</v>
      </c>
    </row>
    <row r="15278" spans="1:7" x14ac:dyDescent="0.2">
      <c r="A15278" s="6" t="s">
        <v>214</v>
      </c>
      <c r="B15278" s="6" t="s">
        <v>180</v>
      </c>
      <c r="C15278" s="6" t="s">
        <v>166</v>
      </c>
      <c r="D15278">
        <v>253.956703</v>
      </c>
      <c r="E15278" s="6" t="s">
        <v>108</v>
      </c>
      <c r="F15278" s="6" t="s">
        <v>125</v>
      </c>
      <c r="G15278">
        <v>20260723</v>
      </c>
    </row>
    <row r="15279" spans="1:7" x14ac:dyDescent="0.2">
      <c r="A15279" s="6" t="s">
        <v>214</v>
      </c>
      <c r="B15279" s="6" t="s">
        <v>180</v>
      </c>
      <c r="C15279" s="6" t="s">
        <v>166</v>
      </c>
      <c r="D15279">
        <v>6.087904</v>
      </c>
      <c r="E15279" s="6" t="s">
        <v>110</v>
      </c>
      <c r="F15279" s="6" t="s">
        <v>126</v>
      </c>
      <c r="G15279">
        <v>20260723</v>
      </c>
    </row>
    <row r="15280" spans="1:7" x14ac:dyDescent="0.2">
      <c r="A15280" s="6" t="s">
        <v>214</v>
      </c>
      <c r="B15280" s="6" t="s">
        <v>180</v>
      </c>
      <c r="C15280" s="6" t="s">
        <v>166</v>
      </c>
      <c r="D15280">
        <v>398.91835900000001</v>
      </c>
      <c r="E15280" s="6" t="s">
        <v>170</v>
      </c>
      <c r="F15280" s="6" t="s">
        <v>127</v>
      </c>
      <c r="G15280">
        <v>20260723</v>
      </c>
    </row>
    <row r="15281" spans="1:7" x14ac:dyDescent="0.2">
      <c r="A15281" s="6" t="s">
        <v>214</v>
      </c>
      <c r="B15281" s="6" t="s">
        <v>180</v>
      </c>
      <c r="C15281" s="6" t="s">
        <v>166</v>
      </c>
      <c r="D15281">
        <v>463.23577999999998</v>
      </c>
      <c r="E15281" s="6" t="s">
        <v>106</v>
      </c>
      <c r="F15281" s="6" t="s">
        <v>128</v>
      </c>
      <c r="G15281">
        <v>20260723</v>
      </c>
    </row>
    <row r="15282" spans="1:7" x14ac:dyDescent="0.2">
      <c r="A15282" s="6" t="s">
        <v>214</v>
      </c>
      <c r="B15282" s="6" t="s">
        <v>180</v>
      </c>
      <c r="C15282" s="6" t="s">
        <v>166</v>
      </c>
      <c r="D15282">
        <v>-82.599727000000001</v>
      </c>
      <c r="E15282" s="6" t="s">
        <v>108</v>
      </c>
      <c r="F15282" s="6" t="s">
        <v>129</v>
      </c>
      <c r="G15282">
        <v>20260723</v>
      </c>
    </row>
    <row r="15283" spans="1:7" x14ac:dyDescent="0.2">
      <c r="A15283" s="6" t="s">
        <v>214</v>
      </c>
      <c r="B15283" s="6" t="s">
        <v>180</v>
      </c>
      <c r="C15283" s="6" t="s">
        <v>166</v>
      </c>
      <c r="D15283">
        <v>18.282305999999998</v>
      </c>
      <c r="E15283" s="6" t="s">
        <v>110</v>
      </c>
      <c r="F15283" s="6" t="s">
        <v>130</v>
      </c>
      <c r="G15283">
        <v>20260723</v>
      </c>
    </row>
    <row r="15284" spans="1:7" x14ac:dyDescent="0.2">
      <c r="A15284" s="6" t="s">
        <v>214</v>
      </c>
      <c r="B15284" s="6" t="s">
        <v>180</v>
      </c>
      <c r="C15284" s="6" t="s">
        <v>166</v>
      </c>
      <c r="E15284" s="6" t="s">
        <v>132</v>
      </c>
      <c r="F15284" s="6" t="s">
        <v>131</v>
      </c>
      <c r="G15284">
        <v>20260723</v>
      </c>
    </row>
    <row r="15285" spans="1:7" x14ac:dyDescent="0.2">
      <c r="A15285" s="6" t="s">
        <v>214</v>
      </c>
      <c r="B15285" s="6" t="s">
        <v>180</v>
      </c>
      <c r="C15285" s="6" t="s">
        <v>166</v>
      </c>
      <c r="D15285">
        <v>0</v>
      </c>
      <c r="E15285" s="6" t="s">
        <v>134</v>
      </c>
      <c r="F15285" s="6" t="s">
        <v>133</v>
      </c>
      <c r="G15285">
        <v>20260723</v>
      </c>
    </row>
    <row r="15286" spans="1:7" x14ac:dyDescent="0.2">
      <c r="A15286" s="6" t="s">
        <v>214</v>
      </c>
      <c r="B15286" s="6" t="s">
        <v>180</v>
      </c>
      <c r="C15286" s="6" t="s">
        <v>166</v>
      </c>
      <c r="D15286">
        <v>3.3029980000000001</v>
      </c>
      <c r="E15286" s="6" t="s">
        <v>136</v>
      </c>
      <c r="F15286" s="6" t="s">
        <v>135</v>
      </c>
      <c r="G15286">
        <v>20260723</v>
      </c>
    </row>
    <row r="15287" spans="1:7" x14ac:dyDescent="0.2">
      <c r="A15287" s="6" t="s">
        <v>214</v>
      </c>
      <c r="B15287" s="6" t="s">
        <v>180</v>
      </c>
      <c r="C15287" s="6" t="s">
        <v>166</v>
      </c>
      <c r="D15287">
        <v>0.93146399999999996</v>
      </c>
      <c r="E15287" s="6" t="s">
        <v>138</v>
      </c>
      <c r="F15287" s="6" t="s">
        <v>137</v>
      </c>
      <c r="G15287">
        <v>20260723</v>
      </c>
    </row>
    <row r="15288" spans="1:7" x14ac:dyDescent="0.2">
      <c r="A15288" s="6" t="s">
        <v>214</v>
      </c>
      <c r="B15288" s="6" t="s">
        <v>180</v>
      </c>
      <c r="C15288" s="6" t="s">
        <v>166</v>
      </c>
      <c r="D15288">
        <v>10.603661000000001</v>
      </c>
      <c r="E15288" s="6" t="s">
        <v>140</v>
      </c>
      <c r="F15288" s="6" t="s">
        <v>139</v>
      </c>
      <c r="G15288">
        <v>20260723</v>
      </c>
    </row>
    <row r="15289" spans="1:7" x14ac:dyDescent="0.2">
      <c r="A15289" s="6" t="s">
        <v>214</v>
      </c>
      <c r="B15289" s="6" t="s">
        <v>180</v>
      </c>
      <c r="C15289" s="6" t="s">
        <v>166</v>
      </c>
      <c r="D15289">
        <v>1.566235</v>
      </c>
      <c r="E15289" s="6" t="s">
        <v>142</v>
      </c>
      <c r="F15289" s="6" t="s">
        <v>141</v>
      </c>
      <c r="G15289">
        <v>20260723</v>
      </c>
    </row>
    <row r="15290" spans="1:7" x14ac:dyDescent="0.2">
      <c r="A15290" s="6" t="s">
        <v>214</v>
      </c>
      <c r="B15290" s="6" t="s">
        <v>180</v>
      </c>
      <c r="C15290" s="6" t="s">
        <v>166</v>
      </c>
      <c r="D15290">
        <v>8.0000000000000007E-5</v>
      </c>
      <c r="E15290" s="6" t="s">
        <v>52</v>
      </c>
      <c r="F15290" s="6" t="s">
        <v>143</v>
      </c>
      <c r="G15290">
        <v>20260723</v>
      </c>
    </row>
    <row r="15291" spans="1:7" x14ac:dyDescent="0.2">
      <c r="A15291" s="6" t="s">
        <v>214</v>
      </c>
      <c r="B15291" s="6" t="s">
        <v>180</v>
      </c>
      <c r="C15291" s="6" t="s">
        <v>166</v>
      </c>
      <c r="D15291">
        <v>4.0356999999999997E-2</v>
      </c>
      <c r="E15291" s="6" t="s">
        <v>145</v>
      </c>
      <c r="F15291" s="6" t="s">
        <v>144</v>
      </c>
      <c r="G15291">
        <v>20260723</v>
      </c>
    </row>
    <row r="15292" spans="1:7" x14ac:dyDescent="0.2">
      <c r="A15292" s="6" t="s">
        <v>214</v>
      </c>
      <c r="B15292" s="6" t="s">
        <v>180</v>
      </c>
      <c r="C15292" s="6" t="s">
        <v>166</v>
      </c>
      <c r="D15292">
        <v>0</v>
      </c>
      <c r="E15292" s="6" t="s">
        <v>147</v>
      </c>
      <c r="F15292" s="6" t="s">
        <v>146</v>
      </c>
      <c r="G15292">
        <v>20260723</v>
      </c>
    </row>
    <row r="15293" spans="1:7" x14ac:dyDescent="0.2">
      <c r="A15293" s="6" t="s">
        <v>214</v>
      </c>
      <c r="B15293" s="6" t="s">
        <v>180</v>
      </c>
      <c r="C15293" s="6" t="s">
        <v>166</v>
      </c>
      <c r="D15293">
        <v>19.196123</v>
      </c>
      <c r="E15293" s="6" t="s">
        <v>149</v>
      </c>
      <c r="F15293" s="6" t="s">
        <v>148</v>
      </c>
      <c r="G15293">
        <v>20260723</v>
      </c>
    </row>
    <row r="15294" spans="1:7" x14ac:dyDescent="0.2">
      <c r="A15294" s="6" t="s">
        <v>214</v>
      </c>
      <c r="B15294" s="6" t="s">
        <v>180</v>
      </c>
      <c r="C15294" s="6" t="s">
        <v>166</v>
      </c>
      <c r="D15294">
        <v>4.613308</v>
      </c>
      <c r="E15294" s="6" t="s">
        <v>151</v>
      </c>
      <c r="F15294" s="6" t="s">
        <v>150</v>
      </c>
      <c r="G15294">
        <v>20260723</v>
      </c>
    </row>
    <row r="15295" spans="1:7" x14ac:dyDescent="0.2">
      <c r="A15295" s="6" t="s">
        <v>214</v>
      </c>
      <c r="B15295" s="6" t="s">
        <v>180</v>
      </c>
      <c r="C15295" s="6" t="s">
        <v>166</v>
      </c>
      <c r="D15295">
        <v>14.338384</v>
      </c>
      <c r="E15295" s="6" t="s">
        <v>153</v>
      </c>
      <c r="F15295" s="6" t="s">
        <v>152</v>
      </c>
      <c r="G15295">
        <v>20260723</v>
      </c>
    </row>
    <row r="15296" spans="1:7" x14ac:dyDescent="0.2">
      <c r="A15296" s="6" t="s">
        <v>214</v>
      </c>
      <c r="B15296" s="6" t="s">
        <v>180</v>
      </c>
      <c r="C15296" s="6" t="s">
        <v>166</v>
      </c>
      <c r="D15296">
        <v>10</v>
      </c>
      <c r="E15296" s="6" t="s">
        <v>155</v>
      </c>
      <c r="F15296" s="6" t="s">
        <v>154</v>
      </c>
      <c r="G15296">
        <v>20260723</v>
      </c>
    </row>
    <row r="15297" spans="1:7" x14ac:dyDescent="0.2">
      <c r="A15297" s="6" t="s">
        <v>214</v>
      </c>
      <c r="B15297" s="6" t="s">
        <v>180</v>
      </c>
      <c r="C15297" s="6" t="s">
        <v>166</v>
      </c>
      <c r="D15297">
        <v>0</v>
      </c>
      <c r="E15297" s="6" t="s">
        <v>157</v>
      </c>
      <c r="F15297" s="6" t="s">
        <v>156</v>
      </c>
      <c r="G15297">
        <v>20260723</v>
      </c>
    </row>
    <row r="15298" spans="1:7" x14ac:dyDescent="0.2">
      <c r="A15298" s="6" t="s">
        <v>214</v>
      </c>
      <c r="B15298" s="6" t="s">
        <v>180</v>
      </c>
      <c r="C15298" s="6" t="s">
        <v>166</v>
      </c>
      <c r="D15298">
        <v>10</v>
      </c>
      <c r="E15298" s="6" t="s">
        <v>159</v>
      </c>
      <c r="F15298" s="6" t="s">
        <v>158</v>
      </c>
      <c r="G15298">
        <v>20260723</v>
      </c>
    </row>
    <row r="15299" spans="1:7" x14ac:dyDescent="0.2">
      <c r="A15299" s="6" t="s">
        <v>214</v>
      </c>
      <c r="B15299" s="6" t="s">
        <v>180</v>
      </c>
      <c r="C15299" s="6" t="s">
        <v>166</v>
      </c>
      <c r="D15299">
        <v>16.70618</v>
      </c>
      <c r="E15299" s="6" t="s">
        <v>161</v>
      </c>
      <c r="F15299" s="6" t="s">
        <v>160</v>
      </c>
      <c r="G15299">
        <v>20260723</v>
      </c>
    </row>
    <row r="15300" spans="1:7" x14ac:dyDescent="0.2">
      <c r="A15300" s="6" t="s">
        <v>214</v>
      </c>
      <c r="B15300" s="6" t="s">
        <v>180</v>
      </c>
      <c r="C15300" s="6" t="s">
        <v>166</v>
      </c>
      <c r="D15300">
        <v>919.22374100000002</v>
      </c>
      <c r="E15300" s="6" t="s">
        <v>163</v>
      </c>
      <c r="F15300" s="6" t="s">
        <v>162</v>
      </c>
      <c r="G15300">
        <v>20260723</v>
      </c>
    </row>
    <row r="15301" spans="1:7" x14ac:dyDescent="0.2">
      <c r="A15301" s="6" t="s">
        <v>214</v>
      </c>
      <c r="B15301" s="6" t="s">
        <v>180</v>
      </c>
      <c r="C15301" s="6" t="s">
        <v>166</v>
      </c>
      <c r="D15301">
        <v>344.55279899999999</v>
      </c>
      <c r="E15301" s="6" t="s">
        <v>165</v>
      </c>
      <c r="F15301" s="6" t="s">
        <v>164</v>
      </c>
      <c r="G15301">
        <v>20260723</v>
      </c>
    </row>
    <row r="15302" spans="1:7" x14ac:dyDescent="0.2">
      <c r="A15302" s="6" t="s">
        <v>214</v>
      </c>
      <c r="B15302" s="6" t="s">
        <v>185</v>
      </c>
      <c r="C15302" s="6" t="s">
        <v>166</v>
      </c>
      <c r="E15302" s="6" t="s">
        <v>12</v>
      </c>
      <c r="F15302" s="6" t="s">
        <v>11</v>
      </c>
      <c r="G15302">
        <v>20260723</v>
      </c>
    </row>
    <row r="15303" spans="1:7" x14ac:dyDescent="0.2">
      <c r="A15303" s="6" t="s">
        <v>214</v>
      </c>
      <c r="B15303" s="6" t="s">
        <v>185</v>
      </c>
      <c r="C15303" s="6" t="s">
        <v>166</v>
      </c>
      <c r="E15303" s="6" t="s">
        <v>16</v>
      </c>
      <c r="F15303" s="6" t="s">
        <v>15</v>
      </c>
      <c r="G15303">
        <v>20260723</v>
      </c>
    </row>
    <row r="15304" spans="1:7" x14ac:dyDescent="0.2">
      <c r="A15304" s="6" t="s">
        <v>214</v>
      </c>
      <c r="B15304" s="6" t="s">
        <v>185</v>
      </c>
      <c r="C15304" s="6" t="s">
        <v>166</v>
      </c>
      <c r="E15304" s="6" t="s">
        <v>18</v>
      </c>
      <c r="F15304" s="6" t="s">
        <v>17</v>
      </c>
      <c r="G15304">
        <v>20260723</v>
      </c>
    </row>
    <row r="15305" spans="1:7" x14ac:dyDescent="0.2">
      <c r="A15305" s="6" t="s">
        <v>214</v>
      </c>
      <c r="B15305" s="6" t="s">
        <v>185</v>
      </c>
      <c r="C15305" s="6" t="s">
        <v>166</v>
      </c>
      <c r="D15305">
        <v>1.9100000000000001E-4</v>
      </c>
      <c r="E15305" s="6" t="s">
        <v>20</v>
      </c>
      <c r="F15305" s="6" t="s">
        <v>19</v>
      </c>
      <c r="G15305">
        <v>20260723</v>
      </c>
    </row>
    <row r="15306" spans="1:7" x14ac:dyDescent="0.2">
      <c r="A15306" s="6" t="s">
        <v>214</v>
      </c>
      <c r="B15306" s="6" t="s">
        <v>185</v>
      </c>
      <c r="C15306" s="6" t="s">
        <v>166</v>
      </c>
      <c r="D15306">
        <v>2.4176359999999999</v>
      </c>
      <c r="E15306" s="6" t="s">
        <v>22</v>
      </c>
      <c r="F15306" s="6" t="s">
        <v>21</v>
      </c>
      <c r="G15306">
        <v>20260723</v>
      </c>
    </row>
    <row r="15307" spans="1:7" x14ac:dyDescent="0.2">
      <c r="A15307" s="6" t="s">
        <v>214</v>
      </c>
      <c r="B15307" s="6" t="s">
        <v>185</v>
      </c>
      <c r="C15307" s="6" t="s">
        <v>166</v>
      </c>
      <c r="D15307">
        <v>0</v>
      </c>
      <c r="E15307" s="6" t="s">
        <v>24</v>
      </c>
      <c r="F15307" s="6" t="s">
        <v>23</v>
      </c>
      <c r="G15307">
        <v>20260723</v>
      </c>
    </row>
    <row r="15308" spans="1:7" x14ac:dyDescent="0.2">
      <c r="A15308" s="6" t="s">
        <v>214</v>
      </c>
      <c r="B15308" s="6" t="s">
        <v>185</v>
      </c>
      <c r="C15308" s="6" t="s">
        <v>166</v>
      </c>
      <c r="D15308">
        <v>16.588830000000002</v>
      </c>
      <c r="E15308" s="6" t="s">
        <v>26</v>
      </c>
      <c r="F15308" s="6" t="s">
        <v>25</v>
      </c>
      <c r="G15308">
        <v>20260723</v>
      </c>
    </row>
    <row r="15309" spans="1:7" x14ac:dyDescent="0.2">
      <c r="A15309" s="6" t="s">
        <v>214</v>
      </c>
      <c r="B15309" s="6" t="s">
        <v>185</v>
      </c>
      <c r="C15309" s="6" t="s">
        <v>166</v>
      </c>
      <c r="D15309">
        <v>673.81253000000004</v>
      </c>
      <c r="E15309" s="6" t="s">
        <v>28</v>
      </c>
      <c r="F15309" s="6" t="s">
        <v>27</v>
      </c>
      <c r="G15309">
        <v>20260723</v>
      </c>
    </row>
    <row r="15310" spans="1:7" x14ac:dyDescent="0.2">
      <c r="A15310" s="6" t="s">
        <v>214</v>
      </c>
      <c r="B15310" s="6" t="s">
        <v>185</v>
      </c>
      <c r="C15310" s="6" t="s">
        <v>166</v>
      </c>
      <c r="D15310">
        <v>5.9266880000000004</v>
      </c>
      <c r="E15310" s="6" t="s">
        <v>30</v>
      </c>
      <c r="F15310" s="6" t="s">
        <v>29</v>
      </c>
      <c r="G15310">
        <v>20260723</v>
      </c>
    </row>
    <row r="15311" spans="1:7" x14ac:dyDescent="0.2">
      <c r="A15311" s="6" t="s">
        <v>214</v>
      </c>
      <c r="B15311" s="6" t="s">
        <v>185</v>
      </c>
      <c r="C15311" s="6" t="s">
        <v>166</v>
      </c>
      <c r="D15311">
        <v>7.2399110000000002</v>
      </c>
      <c r="E15311" s="6" t="s">
        <v>32</v>
      </c>
      <c r="F15311" s="6" t="s">
        <v>31</v>
      </c>
      <c r="G15311">
        <v>20260723</v>
      </c>
    </row>
    <row r="15312" spans="1:7" x14ac:dyDescent="0.2">
      <c r="A15312" s="6" t="s">
        <v>214</v>
      </c>
      <c r="B15312" s="6" t="s">
        <v>185</v>
      </c>
      <c r="C15312" s="6" t="s">
        <v>166</v>
      </c>
      <c r="D15312">
        <v>2.2285180000000002</v>
      </c>
      <c r="E15312" s="6" t="s">
        <v>34</v>
      </c>
      <c r="F15312" s="6" t="s">
        <v>33</v>
      </c>
      <c r="G15312">
        <v>20260723</v>
      </c>
    </row>
    <row r="15313" spans="1:7" x14ac:dyDescent="0.2">
      <c r="A15313" s="6" t="s">
        <v>214</v>
      </c>
      <c r="B15313" s="6" t="s">
        <v>185</v>
      </c>
      <c r="C15313" s="6" t="s">
        <v>166</v>
      </c>
      <c r="D15313">
        <v>2.2211020000000001</v>
      </c>
      <c r="E15313" s="6" t="s">
        <v>36</v>
      </c>
      <c r="F15313" s="6" t="s">
        <v>35</v>
      </c>
      <c r="G15313">
        <v>20260723</v>
      </c>
    </row>
    <row r="15314" spans="1:7" x14ac:dyDescent="0.2">
      <c r="A15314" s="6" t="s">
        <v>214</v>
      </c>
      <c r="B15314" s="6" t="s">
        <v>185</v>
      </c>
      <c r="C15314" s="6" t="s">
        <v>166</v>
      </c>
      <c r="D15314">
        <v>7.4159999999999998E-3</v>
      </c>
      <c r="E15314" s="6" t="s">
        <v>38</v>
      </c>
      <c r="F15314" s="6" t="s">
        <v>37</v>
      </c>
      <c r="G15314">
        <v>20260723</v>
      </c>
    </row>
    <row r="15315" spans="1:7" x14ac:dyDescent="0.2">
      <c r="A15315" s="6" t="s">
        <v>214</v>
      </c>
      <c r="B15315" s="6" t="s">
        <v>185</v>
      </c>
      <c r="C15315" s="6" t="s">
        <v>166</v>
      </c>
      <c r="D15315">
        <v>569.34907799999996</v>
      </c>
      <c r="E15315" s="6" t="s">
        <v>40</v>
      </c>
      <c r="F15315" s="6" t="s">
        <v>39</v>
      </c>
      <c r="G15315">
        <v>20260723</v>
      </c>
    </row>
    <row r="15316" spans="1:7" x14ac:dyDescent="0.2">
      <c r="A15316" s="6" t="s">
        <v>214</v>
      </c>
      <c r="B15316" s="6" t="s">
        <v>185</v>
      </c>
      <c r="C15316" s="6" t="s">
        <v>166</v>
      </c>
      <c r="D15316">
        <v>505.47942699999999</v>
      </c>
      <c r="E15316" s="6" t="s">
        <v>42</v>
      </c>
      <c r="F15316" s="6" t="s">
        <v>41</v>
      </c>
      <c r="G15316">
        <v>20260723</v>
      </c>
    </row>
    <row r="15317" spans="1:7" x14ac:dyDescent="0.2">
      <c r="A15317" s="6" t="s">
        <v>214</v>
      </c>
      <c r="B15317" s="6" t="s">
        <v>185</v>
      </c>
      <c r="C15317" s="6" t="s">
        <v>166</v>
      </c>
      <c r="D15317">
        <v>58.098182000000001</v>
      </c>
      <c r="E15317" s="6" t="s">
        <v>44</v>
      </c>
      <c r="F15317" s="6" t="s">
        <v>43</v>
      </c>
      <c r="G15317">
        <v>20260723</v>
      </c>
    </row>
    <row r="15318" spans="1:7" x14ac:dyDescent="0.2">
      <c r="A15318" s="6" t="s">
        <v>214</v>
      </c>
      <c r="B15318" s="6" t="s">
        <v>185</v>
      </c>
      <c r="C15318" s="6" t="s">
        <v>166</v>
      </c>
      <c r="D15318">
        <v>5.7714679999999996</v>
      </c>
      <c r="E15318" s="6" t="s">
        <v>46</v>
      </c>
      <c r="F15318" s="6" t="s">
        <v>45</v>
      </c>
      <c r="G15318">
        <v>20260723</v>
      </c>
    </row>
    <row r="15319" spans="1:7" x14ac:dyDescent="0.2">
      <c r="A15319" s="6" t="s">
        <v>214</v>
      </c>
      <c r="B15319" s="6" t="s">
        <v>185</v>
      </c>
      <c r="C15319" s="6" t="s">
        <v>166</v>
      </c>
      <c r="D15319">
        <v>0</v>
      </c>
      <c r="E15319" s="6" t="s">
        <v>48</v>
      </c>
      <c r="F15319" s="6" t="s">
        <v>47</v>
      </c>
      <c r="G15319">
        <v>20260723</v>
      </c>
    </row>
    <row r="15320" spans="1:7" x14ac:dyDescent="0.2">
      <c r="A15320" s="6" t="s">
        <v>214</v>
      </c>
      <c r="B15320" s="6" t="s">
        <v>185</v>
      </c>
      <c r="C15320" s="6" t="s">
        <v>166</v>
      </c>
      <c r="D15320">
        <v>87.847183000000001</v>
      </c>
      <c r="E15320" s="6" t="s">
        <v>50</v>
      </c>
      <c r="F15320" s="6" t="s">
        <v>49</v>
      </c>
      <c r="G15320">
        <v>20260723</v>
      </c>
    </row>
    <row r="15321" spans="1:7" x14ac:dyDescent="0.2">
      <c r="A15321" s="6" t="s">
        <v>214</v>
      </c>
      <c r="B15321" s="6" t="s">
        <v>185</v>
      </c>
      <c r="C15321" s="6" t="s">
        <v>166</v>
      </c>
      <c r="D15321">
        <v>0</v>
      </c>
      <c r="E15321" s="6" t="s">
        <v>52</v>
      </c>
      <c r="F15321" s="6" t="s">
        <v>51</v>
      </c>
      <c r="G15321">
        <v>20260723</v>
      </c>
    </row>
    <row r="15322" spans="1:7" x14ac:dyDescent="0.2">
      <c r="A15322" s="6" t="s">
        <v>214</v>
      </c>
      <c r="B15322" s="6" t="s">
        <v>185</v>
      </c>
      <c r="C15322" s="6" t="s">
        <v>166</v>
      </c>
      <c r="D15322">
        <v>1.2211529999999999</v>
      </c>
      <c r="E15322" s="6" t="s">
        <v>54</v>
      </c>
      <c r="F15322" s="6" t="s">
        <v>53</v>
      </c>
      <c r="G15322">
        <v>20260723</v>
      </c>
    </row>
    <row r="15323" spans="1:7" x14ac:dyDescent="0.2">
      <c r="A15323" s="6" t="s">
        <v>214</v>
      </c>
      <c r="B15323" s="6" t="s">
        <v>185</v>
      </c>
      <c r="C15323" s="6" t="s">
        <v>166</v>
      </c>
      <c r="D15323">
        <v>0</v>
      </c>
      <c r="E15323" s="6" t="s">
        <v>56</v>
      </c>
      <c r="F15323" s="6" t="s">
        <v>55</v>
      </c>
      <c r="G15323">
        <v>20260723</v>
      </c>
    </row>
    <row r="15324" spans="1:7" x14ac:dyDescent="0.2">
      <c r="A15324" s="6" t="s">
        <v>214</v>
      </c>
      <c r="B15324" s="6" t="s">
        <v>185</v>
      </c>
      <c r="C15324" s="6" t="s">
        <v>166</v>
      </c>
      <c r="D15324">
        <v>497.50812100000002</v>
      </c>
      <c r="E15324" s="6" t="s">
        <v>58</v>
      </c>
      <c r="F15324" s="6" t="s">
        <v>57</v>
      </c>
      <c r="G15324">
        <v>20260723</v>
      </c>
    </row>
    <row r="15325" spans="1:7" x14ac:dyDescent="0.2">
      <c r="A15325" s="6" t="s">
        <v>214</v>
      </c>
      <c r="B15325" s="6" t="s">
        <v>185</v>
      </c>
      <c r="C15325" s="6" t="s">
        <v>166</v>
      </c>
      <c r="D15325">
        <v>6.6995469999999999</v>
      </c>
      <c r="E15325" s="6" t="s">
        <v>60</v>
      </c>
      <c r="F15325" s="6" t="s">
        <v>59</v>
      </c>
      <c r="G15325">
        <v>20260723</v>
      </c>
    </row>
    <row r="15326" spans="1:7" x14ac:dyDescent="0.2">
      <c r="A15326" s="6" t="s">
        <v>214</v>
      </c>
      <c r="B15326" s="6" t="s">
        <v>185</v>
      </c>
      <c r="C15326" s="6" t="s">
        <v>166</v>
      </c>
      <c r="D15326">
        <v>4.7159999999999997E-3</v>
      </c>
      <c r="E15326" s="6" t="s">
        <v>62</v>
      </c>
      <c r="F15326" s="6" t="s">
        <v>61</v>
      </c>
      <c r="G15326">
        <v>20260723</v>
      </c>
    </row>
    <row r="15327" spans="1:7" x14ac:dyDescent="0.2">
      <c r="A15327" s="6" t="s">
        <v>214</v>
      </c>
      <c r="B15327" s="6" t="s">
        <v>185</v>
      </c>
      <c r="C15327" s="6" t="s">
        <v>166</v>
      </c>
      <c r="D15327">
        <v>0</v>
      </c>
      <c r="E15327" s="6" t="s">
        <v>64</v>
      </c>
      <c r="F15327" s="6" t="s">
        <v>63</v>
      </c>
      <c r="G15327">
        <v>20260723</v>
      </c>
    </row>
    <row r="15328" spans="1:7" x14ac:dyDescent="0.2">
      <c r="A15328" s="6" t="s">
        <v>214</v>
      </c>
      <c r="B15328" s="6" t="s">
        <v>185</v>
      </c>
      <c r="C15328" s="6" t="s">
        <v>166</v>
      </c>
      <c r="D15328">
        <v>6.6948309999999998</v>
      </c>
      <c r="E15328" s="6" t="s">
        <v>66</v>
      </c>
      <c r="F15328" s="6" t="s">
        <v>65</v>
      </c>
      <c r="G15328">
        <v>20260723</v>
      </c>
    </row>
    <row r="15329" spans="1:7" x14ac:dyDescent="0.2">
      <c r="A15329" s="6" t="s">
        <v>214</v>
      </c>
      <c r="B15329" s="6" t="s">
        <v>185</v>
      </c>
      <c r="C15329" s="6" t="s">
        <v>166</v>
      </c>
      <c r="D15329">
        <v>23.337396999999999</v>
      </c>
      <c r="E15329" s="6" t="s">
        <v>68</v>
      </c>
      <c r="F15329" s="6" t="s">
        <v>67</v>
      </c>
      <c r="G15329">
        <v>20260723</v>
      </c>
    </row>
    <row r="15330" spans="1:7" x14ac:dyDescent="0.2">
      <c r="A15330" s="6" t="s">
        <v>214</v>
      </c>
      <c r="B15330" s="6" t="s">
        <v>185</v>
      </c>
      <c r="C15330" s="6" t="s">
        <v>166</v>
      </c>
      <c r="D15330">
        <v>24.367476</v>
      </c>
      <c r="E15330" s="6" t="s">
        <v>70</v>
      </c>
      <c r="F15330" s="6" t="s">
        <v>69</v>
      </c>
      <c r="G15330">
        <v>20260723</v>
      </c>
    </row>
    <row r="15331" spans="1:7" x14ac:dyDescent="0.2">
      <c r="A15331" s="6" t="s">
        <v>214</v>
      </c>
      <c r="B15331" s="6" t="s">
        <v>185</v>
      </c>
      <c r="C15331" s="6" t="s">
        <v>166</v>
      </c>
      <c r="D15331">
        <v>24.389862000000001</v>
      </c>
      <c r="E15331" s="6" t="s">
        <v>72</v>
      </c>
      <c r="F15331" s="6" t="s">
        <v>71</v>
      </c>
      <c r="G15331">
        <v>20260723</v>
      </c>
    </row>
    <row r="15332" spans="1:7" x14ac:dyDescent="0.2">
      <c r="A15332" s="6" t="s">
        <v>214</v>
      </c>
      <c r="B15332" s="6" t="s">
        <v>185</v>
      </c>
      <c r="C15332" s="6" t="s">
        <v>166</v>
      </c>
      <c r="D15332">
        <v>-2.2386E-2</v>
      </c>
      <c r="E15332" s="6" t="s">
        <v>74</v>
      </c>
      <c r="F15332" s="6" t="s">
        <v>73</v>
      </c>
      <c r="G15332">
        <v>20260723</v>
      </c>
    </row>
    <row r="15333" spans="1:7" x14ac:dyDescent="0.2">
      <c r="A15333" s="6" t="s">
        <v>214</v>
      </c>
      <c r="B15333" s="6" t="s">
        <v>185</v>
      </c>
      <c r="C15333" s="6" t="s">
        <v>166</v>
      </c>
      <c r="D15333">
        <v>1.6814910000000001</v>
      </c>
      <c r="E15333" s="6" t="s">
        <v>76</v>
      </c>
      <c r="F15333" s="6" t="s">
        <v>75</v>
      </c>
      <c r="G15333">
        <v>20260723</v>
      </c>
    </row>
    <row r="15334" spans="1:7" x14ac:dyDescent="0.2">
      <c r="A15334" s="6" t="s">
        <v>214</v>
      </c>
      <c r="B15334" s="6" t="s">
        <v>185</v>
      </c>
      <c r="C15334" s="6" t="s">
        <v>166</v>
      </c>
      <c r="D15334">
        <v>-1.337912</v>
      </c>
      <c r="E15334" s="6" t="s">
        <v>78</v>
      </c>
      <c r="F15334" s="6" t="s">
        <v>77</v>
      </c>
      <c r="G15334">
        <v>20260723</v>
      </c>
    </row>
    <row r="15335" spans="1:7" x14ac:dyDescent="0.2">
      <c r="A15335" s="6" t="s">
        <v>214</v>
      </c>
      <c r="B15335" s="6" t="s">
        <v>185</v>
      </c>
      <c r="C15335" s="6" t="s">
        <v>166</v>
      </c>
      <c r="D15335">
        <v>3.0194030000000001</v>
      </c>
      <c r="E15335" s="6" t="s">
        <v>80</v>
      </c>
      <c r="F15335" s="6" t="s">
        <v>79</v>
      </c>
      <c r="G15335">
        <v>20260723</v>
      </c>
    </row>
    <row r="15336" spans="1:7" x14ac:dyDescent="0.2">
      <c r="A15336" s="6" t="s">
        <v>214</v>
      </c>
      <c r="B15336" s="6" t="s">
        <v>185</v>
      </c>
      <c r="C15336" s="6" t="s">
        <v>166</v>
      </c>
      <c r="D15336">
        <v>-2.7115689999999999</v>
      </c>
      <c r="E15336" s="6" t="s">
        <v>82</v>
      </c>
      <c r="F15336" s="6" t="s">
        <v>81</v>
      </c>
      <c r="G15336">
        <v>20260723</v>
      </c>
    </row>
    <row r="15337" spans="1:7" x14ac:dyDescent="0.2">
      <c r="A15337" s="6" t="s">
        <v>214</v>
      </c>
      <c r="B15337" s="6" t="s">
        <v>185</v>
      </c>
      <c r="C15337" s="6" t="s">
        <v>166</v>
      </c>
      <c r="D15337">
        <v>0</v>
      </c>
      <c r="E15337" s="6" t="s">
        <v>84</v>
      </c>
      <c r="F15337" s="6" t="s">
        <v>83</v>
      </c>
      <c r="G15337">
        <v>20260723</v>
      </c>
    </row>
    <row r="15338" spans="1:7" x14ac:dyDescent="0.2">
      <c r="A15338" s="6" t="s">
        <v>214</v>
      </c>
      <c r="B15338" s="6" t="s">
        <v>185</v>
      </c>
      <c r="C15338" s="6" t="s">
        <v>166</v>
      </c>
      <c r="D15338">
        <v>27.838432000000001</v>
      </c>
      <c r="E15338" s="6" t="s">
        <v>86</v>
      </c>
      <c r="F15338" s="6" t="s">
        <v>85</v>
      </c>
      <c r="G15338">
        <v>20260723</v>
      </c>
    </row>
    <row r="15339" spans="1:7" x14ac:dyDescent="0.2">
      <c r="A15339" s="6" t="s">
        <v>214</v>
      </c>
      <c r="B15339" s="6" t="s">
        <v>185</v>
      </c>
      <c r="C15339" s="6" t="s">
        <v>166</v>
      </c>
      <c r="D15339">
        <v>4.9851679999999998</v>
      </c>
      <c r="E15339" s="6" t="s">
        <v>88</v>
      </c>
      <c r="F15339" s="6" t="s">
        <v>87</v>
      </c>
      <c r="G15339">
        <v>20260723</v>
      </c>
    </row>
    <row r="15340" spans="1:7" x14ac:dyDescent="0.2">
      <c r="A15340" s="6" t="s">
        <v>214</v>
      </c>
      <c r="B15340" s="6" t="s">
        <v>185</v>
      </c>
      <c r="C15340" s="6" t="s">
        <v>166</v>
      </c>
      <c r="D15340">
        <v>3.858444</v>
      </c>
      <c r="E15340" s="6" t="s">
        <v>90</v>
      </c>
      <c r="F15340" s="6" t="s">
        <v>89</v>
      </c>
      <c r="G15340">
        <v>20260723</v>
      </c>
    </row>
    <row r="15341" spans="1:7" x14ac:dyDescent="0.2">
      <c r="A15341" s="6" t="s">
        <v>214</v>
      </c>
      <c r="B15341" s="6" t="s">
        <v>185</v>
      </c>
      <c r="C15341" s="6" t="s">
        <v>166</v>
      </c>
      <c r="D15341">
        <v>0</v>
      </c>
      <c r="E15341" s="6" t="s">
        <v>92</v>
      </c>
      <c r="F15341" s="6" t="s">
        <v>91</v>
      </c>
      <c r="G15341">
        <v>20260723</v>
      </c>
    </row>
    <row r="15342" spans="1:7" x14ac:dyDescent="0.2">
      <c r="A15342" s="6" t="s">
        <v>214</v>
      </c>
      <c r="B15342" s="6" t="s">
        <v>185</v>
      </c>
      <c r="C15342" s="6" t="s">
        <v>166</v>
      </c>
      <c r="D15342">
        <v>0</v>
      </c>
      <c r="E15342" s="6" t="s">
        <v>94</v>
      </c>
      <c r="F15342" s="6" t="s">
        <v>93</v>
      </c>
      <c r="G15342">
        <v>20260723</v>
      </c>
    </row>
    <row r="15343" spans="1:7" x14ac:dyDescent="0.2">
      <c r="A15343" s="6" t="s">
        <v>214</v>
      </c>
      <c r="B15343" s="6" t="s">
        <v>185</v>
      </c>
      <c r="C15343" s="6" t="s">
        <v>166</v>
      </c>
      <c r="D15343">
        <v>65.518332000000001</v>
      </c>
      <c r="E15343" s="6" t="s">
        <v>96</v>
      </c>
      <c r="F15343" s="6" t="s">
        <v>95</v>
      </c>
      <c r="G15343">
        <v>20260723</v>
      </c>
    </row>
    <row r="15344" spans="1:7" x14ac:dyDescent="0.2">
      <c r="A15344" s="6" t="s">
        <v>214</v>
      </c>
      <c r="B15344" s="6" t="s">
        <v>185</v>
      </c>
      <c r="C15344" s="6" t="s">
        <v>166</v>
      </c>
      <c r="D15344">
        <v>4.4160630000000003</v>
      </c>
      <c r="E15344" s="6" t="s">
        <v>98</v>
      </c>
      <c r="F15344" s="6" t="s">
        <v>97</v>
      </c>
      <c r="G15344">
        <v>20260723</v>
      </c>
    </row>
    <row r="15345" spans="1:7" x14ac:dyDescent="0.2">
      <c r="A15345" s="6" t="s">
        <v>214</v>
      </c>
      <c r="B15345" s="6" t="s">
        <v>185</v>
      </c>
      <c r="C15345" s="6" t="s">
        <v>166</v>
      </c>
      <c r="D15345">
        <v>1326.9806900000001</v>
      </c>
      <c r="E15345" s="6" t="s">
        <v>100</v>
      </c>
      <c r="F15345" s="6" t="s">
        <v>99</v>
      </c>
      <c r="G15345">
        <v>20260723</v>
      </c>
    </row>
    <row r="15346" spans="1:7" x14ac:dyDescent="0.2">
      <c r="A15346" s="6" t="s">
        <v>214</v>
      </c>
      <c r="B15346" s="6" t="s">
        <v>185</v>
      </c>
      <c r="C15346" s="6" t="s">
        <v>166</v>
      </c>
      <c r="E15346" s="6" t="s">
        <v>102</v>
      </c>
      <c r="F15346" s="6" t="s">
        <v>101</v>
      </c>
      <c r="G15346">
        <v>20260723</v>
      </c>
    </row>
    <row r="15347" spans="1:7" x14ac:dyDescent="0.2">
      <c r="A15347" s="6" t="s">
        <v>214</v>
      </c>
      <c r="B15347" s="6" t="s">
        <v>185</v>
      </c>
      <c r="C15347" s="6" t="s">
        <v>166</v>
      </c>
      <c r="D15347">
        <v>239.974211</v>
      </c>
      <c r="E15347" s="6" t="s">
        <v>167</v>
      </c>
      <c r="F15347" s="6" t="s">
        <v>103</v>
      </c>
      <c r="G15347">
        <v>20260723</v>
      </c>
    </row>
    <row r="15348" spans="1:7" x14ac:dyDescent="0.2">
      <c r="A15348" s="6" t="s">
        <v>214</v>
      </c>
      <c r="B15348" s="6" t="s">
        <v>185</v>
      </c>
      <c r="C15348" s="6" t="s">
        <v>166</v>
      </c>
      <c r="D15348">
        <v>214.53228799999999</v>
      </c>
      <c r="E15348" s="6" t="s">
        <v>168</v>
      </c>
      <c r="F15348" s="6" t="s">
        <v>104</v>
      </c>
      <c r="G15348">
        <v>20260723</v>
      </c>
    </row>
    <row r="15349" spans="1:7" x14ac:dyDescent="0.2">
      <c r="A15349" s="6" t="s">
        <v>214</v>
      </c>
      <c r="B15349" s="6" t="s">
        <v>185</v>
      </c>
      <c r="C15349" s="6" t="s">
        <v>166</v>
      </c>
      <c r="D15349">
        <v>0</v>
      </c>
      <c r="E15349" s="6" t="s">
        <v>106</v>
      </c>
      <c r="F15349" s="6" t="s">
        <v>105</v>
      </c>
      <c r="G15349">
        <v>20260723</v>
      </c>
    </row>
    <row r="15350" spans="1:7" x14ac:dyDescent="0.2">
      <c r="A15350" s="6" t="s">
        <v>214</v>
      </c>
      <c r="B15350" s="6" t="s">
        <v>185</v>
      </c>
      <c r="C15350" s="6" t="s">
        <v>166</v>
      </c>
      <c r="D15350">
        <v>203.197644</v>
      </c>
      <c r="E15350" s="6" t="s">
        <v>108</v>
      </c>
      <c r="F15350" s="6" t="s">
        <v>107</v>
      </c>
      <c r="G15350">
        <v>20260723</v>
      </c>
    </row>
    <row r="15351" spans="1:7" x14ac:dyDescent="0.2">
      <c r="A15351" s="6" t="s">
        <v>214</v>
      </c>
      <c r="B15351" s="6" t="s">
        <v>185</v>
      </c>
      <c r="C15351" s="6" t="s">
        <v>166</v>
      </c>
      <c r="D15351">
        <v>11.334638</v>
      </c>
      <c r="E15351" s="6" t="s">
        <v>110</v>
      </c>
      <c r="F15351" s="6" t="s">
        <v>109</v>
      </c>
      <c r="G15351">
        <v>20260723</v>
      </c>
    </row>
    <row r="15352" spans="1:7" x14ac:dyDescent="0.2">
      <c r="A15352" s="6" t="s">
        <v>214</v>
      </c>
      <c r="B15352" s="6" t="s">
        <v>185</v>
      </c>
      <c r="C15352" s="6" t="s">
        <v>166</v>
      </c>
      <c r="D15352">
        <v>25.441928999999998</v>
      </c>
      <c r="E15352" s="6" t="s">
        <v>112</v>
      </c>
      <c r="F15352" s="6" t="s">
        <v>111</v>
      </c>
      <c r="G15352">
        <v>20260723</v>
      </c>
    </row>
    <row r="15353" spans="1:7" x14ac:dyDescent="0.2">
      <c r="A15353" s="6" t="s">
        <v>214</v>
      </c>
      <c r="B15353" s="6" t="s">
        <v>185</v>
      </c>
      <c r="C15353" s="6" t="s">
        <v>166</v>
      </c>
      <c r="D15353">
        <v>0</v>
      </c>
      <c r="E15353" s="6" t="s">
        <v>106</v>
      </c>
      <c r="F15353" s="6" t="s">
        <v>113</v>
      </c>
      <c r="G15353">
        <v>20260723</v>
      </c>
    </row>
    <row r="15354" spans="1:7" x14ac:dyDescent="0.2">
      <c r="A15354" s="6" t="s">
        <v>214</v>
      </c>
      <c r="B15354" s="6" t="s">
        <v>185</v>
      </c>
      <c r="C15354" s="6" t="s">
        <v>166</v>
      </c>
      <c r="D15354">
        <v>24.497441999999999</v>
      </c>
      <c r="E15354" s="6" t="s">
        <v>108</v>
      </c>
      <c r="F15354" s="6" t="s">
        <v>114</v>
      </c>
      <c r="G15354">
        <v>20260723</v>
      </c>
    </row>
    <row r="15355" spans="1:7" x14ac:dyDescent="0.2">
      <c r="A15355" s="6" t="s">
        <v>214</v>
      </c>
      <c r="B15355" s="6" t="s">
        <v>185</v>
      </c>
      <c r="C15355" s="6" t="s">
        <v>166</v>
      </c>
      <c r="D15355">
        <v>0.94448600000000005</v>
      </c>
      <c r="E15355" s="6" t="s">
        <v>110</v>
      </c>
      <c r="F15355" s="6" t="s">
        <v>115</v>
      </c>
      <c r="G15355">
        <v>20260723</v>
      </c>
    </row>
    <row r="15356" spans="1:7" x14ac:dyDescent="0.2">
      <c r="A15356" s="6" t="s">
        <v>214</v>
      </c>
      <c r="B15356" s="6" t="s">
        <v>185</v>
      </c>
      <c r="C15356" s="6" t="s">
        <v>166</v>
      </c>
      <c r="D15356">
        <v>208.264464</v>
      </c>
      <c r="E15356" s="6" t="s">
        <v>117</v>
      </c>
      <c r="F15356" s="6" t="s">
        <v>116</v>
      </c>
      <c r="G15356">
        <v>20260723</v>
      </c>
    </row>
    <row r="15357" spans="1:7" x14ac:dyDescent="0.2">
      <c r="A15357" s="6" t="s">
        <v>214</v>
      </c>
      <c r="B15357" s="6" t="s">
        <v>185</v>
      </c>
      <c r="C15357" s="6" t="s">
        <v>166</v>
      </c>
      <c r="D15357">
        <v>-41.914048999999999</v>
      </c>
      <c r="E15357" s="6" t="s">
        <v>119</v>
      </c>
      <c r="F15357" s="6" t="s">
        <v>118</v>
      </c>
      <c r="G15357">
        <v>20260723</v>
      </c>
    </row>
    <row r="15358" spans="1:7" x14ac:dyDescent="0.2">
      <c r="A15358" s="6" t="s">
        <v>214</v>
      </c>
      <c r="B15358" s="6" t="s">
        <v>185</v>
      </c>
      <c r="C15358" s="6" t="s">
        <v>166</v>
      </c>
      <c r="D15358">
        <v>0</v>
      </c>
      <c r="E15358" s="6" t="s">
        <v>106</v>
      </c>
      <c r="F15358" s="6" t="s">
        <v>120</v>
      </c>
      <c r="G15358">
        <v>20260723</v>
      </c>
    </row>
    <row r="15359" spans="1:7" x14ac:dyDescent="0.2">
      <c r="A15359" s="6" t="s">
        <v>214</v>
      </c>
      <c r="B15359" s="6" t="s">
        <v>185</v>
      </c>
      <c r="C15359" s="6" t="s">
        <v>166</v>
      </c>
      <c r="D15359">
        <v>-54.795014000000002</v>
      </c>
      <c r="E15359" s="6" t="s">
        <v>108</v>
      </c>
      <c r="F15359" s="6" t="s">
        <v>121</v>
      </c>
      <c r="G15359">
        <v>20260723</v>
      </c>
    </row>
    <row r="15360" spans="1:7" x14ac:dyDescent="0.2">
      <c r="A15360" s="6" t="s">
        <v>214</v>
      </c>
      <c r="B15360" s="6" t="s">
        <v>185</v>
      </c>
      <c r="C15360" s="6" t="s">
        <v>166</v>
      </c>
      <c r="D15360">
        <v>12.880966000000001</v>
      </c>
      <c r="E15360" s="6" t="s">
        <v>110</v>
      </c>
      <c r="F15360" s="6" t="s">
        <v>122</v>
      </c>
      <c r="G15360">
        <v>20260723</v>
      </c>
    </row>
    <row r="15361" spans="1:7" x14ac:dyDescent="0.2">
      <c r="A15361" s="6" t="s">
        <v>214</v>
      </c>
      <c r="B15361" s="6" t="s">
        <v>185</v>
      </c>
      <c r="C15361" s="6" t="s">
        <v>166</v>
      </c>
      <c r="D15361">
        <v>250.17851300000001</v>
      </c>
      <c r="E15361" s="6" t="s">
        <v>169</v>
      </c>
      <c r="F15361" s="6" t="s">
        <v>123</v>
      </c>
      <c r="G15361">
        <v>20260723</v>
      </c>
    </row>
    <row r="15362" spans="1:7" x14ac:dyDescent="0.2">
      <c r="A15362" s="6" t="s">
        <v>214</v>
      </c>
      <c r="B15362" s="6" t="s">
        <v>185</v>
      </c>
      <c r="C15362" s="6" t="s">
        <v>166</v>
      </c>
      <c r="D15362">
        <v>0</v>
      </c>
      <c r="E15362" s="6" t="s">
        <v>106</v>
      </c>
      <c r="F15362" s="6" t="s">
        <v>124</v>
      </c>
      <c r="G15362">
        <v>20260723</v>
      </c>
    </row>
    <row r="15363" spans="1:7" x14ac:dyDescent="0.2">
      <c r="A15363" s="6" t="s">
        <v>214</v>
      </c>
      <c r="B15363" s="6" t="s">
        <v>185</v>
      </c>
      <c r="C15363" s="6" t="s">
        <v>166</v>
      </c>
      <c r="D15363">
        <v>244.261223</v>
      </c>
      <c r="E15363" s="6" t="s">
        <v>108</v>
      </c>
      <c r="F15363" s="6" t="s">
        <v>125</v>
      </c>
      <c r="G15363">
        <v>20260723</v>
      </c>
    </row>
    <row r="15364" spans="1:7" x14ac:dyDescent="0.2">
      <c r="A15364" s="6" t="s">
        <v>214</v>
      </c>
      <c r="B15364" s="6" t="s">
        <v>185</v>
      </c>
      <c r="C15364" s="6" t="s">
        <v>166</v>
      </c>
      <c r="D15364">
        <v>5.9172900000000004</v>
      </c>
      <c r="E15364" s="6" t="s">
        <v>110</v>
      </c>
      <c r="F15364" s="6" t="s">
        <v>126</v>
      </c>
      <c r="G15364">
        <v>20260723</v>
      </c>
    </row>
    <row r="15365" spans="1:7" x14ac:dyDescent="0.2">
      <c r="A15365" s="6" t="s">
        <v>214</v>
      </c>
      <c r="B15365" s="6" t="s">
        <v>185</v>
      </c>
      <c r="C15365" s="6" t="s">
        <v>166</v>
      </c>
      <c r="D15365">
        <v>420.13622099999998</v>
      </c>
      <c r="E15365" s="6" t="s">
        <v>170</v>
      </c>
      <c r="F15365" s="6" t="s">
        <v>127</v>
      </c>
      <c r="G15365">
        <v>20260723</v>
      </c>
    </row>
    <row r="15366" spans="1:7" x14ac:dyDescent="0.2">
      <c r="A15366" s="6" t="s">
        <v>214</v>
      </c>
      <c r="B15366" s="6" t="s">
        <v>185</v>
      </c>
      <c r="C15366" s="6" t="s">
        <v>166</v>
      </c>
      <c r="D15366">
        <v>497.508151</v>
      </c>
      <c r="E15366" s="6" t="s">
        <v>106</v>
      </c>
      <c r="F15366" s="6" t="s">
        <v>128</v>
      </c>
      <c r="G15366">
        <v>20260723</v>
      </c>
    </row>
    <row r="15367" spans="1:7" x14ac:dyDescent="0.2">
      <c r="A15367" s="6" t="s">
        <v>214</v>
      </c>
      <c r="B15367" s="6" t="s">
        <v>185</v>
      </c>
      <c r="C15367" s="6" t="s">
        <v>166</v>
      </c>
      <c r="D15367">
        <v>-97.590599999999995</v>
      </c>
      <c r="E15367" s="6" t="s">
        <v>108</v>
      </c>
      <c r="F15367" s="6" t="s">
        <v>129</v>
      </c>
      <c r="G15367">
        <v>20260723</v>
      </c>
    </row>
    <row r="15368" spans="1:7" x14ac:dyDescent="0.2">
      <c r="A15368" s="6" t="s">
        <v>214</v>
      </c>
      <c r="B15368" s="6" t="s">
        <v>185</v>
      </c>
      <c r="C15368" s="6" t="s">
        <v>166</v>
      </c>
      <c r="D15368">
        <v>20.218669999999999</v>
      </c>
      <c r="E15368" s="6" t="s">
        <v>110</v>
      </c>
      <c r="F15368" s="6" t="s">
        <v>130</v>
      </c>
      <c r="G15368">
        <v>20260723</v>
      </c>
    </row>
    <row r="15369" spans="1:7" x14ac:dyDescent="0.2">
      <c r="A15369" s="6" t="s">
        <v>214</v>
      </c>
      <c r="B15369" s="6" t="s">
        <v>185</v>
      </c>
      <c r="C15369" s="6" t="s">
        <v>166</v>
      </c>
      <c r="E15369" s="6" t="s">
        <v>132</v>
      </c>
      <c r="F15369" s="6" t="s">
        <v>131</v>
      </c>
      <c r="G15369">
        <v>20260723</v>
      </c>
    </row>
    <row r="15370" spans="1:7" x14ac:dyDescent="0.2">
      <c r="A15370" s="6" t="s">
        <v>214</v>
      </c>
      <c r="B15370" s="6" t="s">
        <v>185</v>
      </c>
      <c r="C15370" s="6" t="s">
        <v>166</v>
      </c>
      <c r="D15370">
        <v>0</v>
      </c>
      <c r="E15370" s="6" t="s">
        <v>134</v>
      </c>
      <c r="F15370" s="6" t="s">
        <v>133</v>
      </c>
      <c r="G15370">
        <v>20260723</v>
      </c>
    </row>
    <row r="15371" spans="1:7" x14ac:dyDescent="0.2">
      <c r="A15371" s="6" t="s">
        <v>214</v>
      </c>
      <c r="B15371" s="6" t="s">
        <v>185</v>
      </c>
      <c r="C15371" s="6" t="s">
        <v>166</v>
      </c>
      <c r="D15371">
        <v>2.6649630000000002</v>
      </c>
      <c r="E15371" s="6" t="s">
        <v>136</v>
      </c>
      <c r="F15371" s="6" t="s">
        <v>135</v>
      </c>
      <c r="G15371">
        <v>20260723</v>
      </c>
    </row>
    <row r="15372" spans="1:7" x14ac:dyDescent="0.2">
      <c r="A15372" s="6" t="s">
        <v>214</v>
      </c>
      <c r="B15372" s="6" t="s">
        <v>185</v>
      </c>
      <c r="C15372" s="6" t="s">
        <v>166</v>
      </c>
      <c r="D15372">
        <v>1.0298590000000001</v>
      </c>
      <c r="E15372" s="6" t="s">
        <v>138</v>
      </c>
      <c r="F15372" s="6" t="s">
        <v>137</v>
      </c>
      <c r="G15372">
        <v>20260723</v>
      </c>
    </row>
    <row r="15373" spans="1:7" x14ac:dyDescent="0.2">
      <c r="A15373" s="6" t="s">
        <v>214</v>
      </c>
      <c r="B15373" s="6" t="s">
        <v>185</v>
      </c>
      <c r="C15373" s="6" t="s">
        <v>166</v>
      </c>
      <c r="D15373">
        <v>5.6889820000000002</v>
      </c>
      <c r="E15373" s="6" t="s">
        <v>140</v>
      </c>
      <c r="F15373" s="6" t="s">
        <v>139</v>
      </c>
      <c r="G15373">
        <v>20260723</v>
      </c>
    </row>
    <row r="15374" spans="1:7" x14ac:dyDescent="0.2">
      <c r="A15374" s="6" t="s">
        <v>214</v>
      </c>
      <c r="B15374" s="6" t="s">
        <v>185</v>
      </c>
      <c r="C15374" s="6" t="s">
        <v>166</v>
      </c>
      <c r="D15374">
        <v>1.945333</v>
      </c>
      <c r="E15374" s="6" t="s">
        <v>142</v>
      </c>
      <c r="F15374" s="6" t="s">
        <v>141</v>
      </c>
      <c r="G15374">
        <v>20260723</v>
      </c>
    </row>
    <row r="15375" spans="1:7" x14ac:dyDescent="0.2">
      <c r="A15375" s="6" t="s">
        <v>214</v>
      </c>
      <c r="B15375" s="6" t="s">
        <v>185</v>
      </c>
      <c r="C15375" s="6" t="s">
        <v>166</v>
      </c>
      <c r="D15375">
        <v>0</v>
      </c>
      <c r="E15375" s="6" t="s">
        <v>52</v>
      </c>
      <c r="F15375" s="6" t="s">
        <v>143</v>
      </c>
      <c r="G15375">
        <v>20260723</v>
      </c>
    </row>
    <row r="15376" spans="1:7" x14ac:dyDescent="0.2">
      <c r="A15376" s="6" t="s">
        <v>214</v>
      </c>
      <c r="B15376" s="6" t="s">
        <v>185</v>
      </c>
      <c r="C15376" s="6" t="s">
        <v>166</v>
      </c>
      <c r="D15376">
        <v>1.2179000000000001E-2</v>
      </c>
      <c r="E15376" s="6" t="s">
        <v>145</v>
      </c>
      <c r="F15376" s="6" t="s">
        <v>144</v>
      </c>
      <c r="G15376">
        <v>20260723</v>
      </c>
    </row>
    <row r="15377" spans="1:7" x14ac:dyDescent="0.2">
      <c r="A15377" s="6" t="s">
        <v>214</v>
      </c>
      <c r="B15377" s="6" t="s">
        <v>185</v>
      </c>
      <c r="C15377" s="6" t="s">
        <v>166</v>
      </c>
      <c r="D15377">
        <v>0</v>
      </c>
      <c r="E15377" s="6" t="s">
        <v>147</v>
      </c>
      <c r="F15377" s="6" t="s">
        <v>146</v>
      </c>
      <c r="G15377">
        <v>20260723</v>
      </c>
    </row>
    <row r="15378" spans="1:7" x14ac:dyDescent="0.2">
      <c r="A15378" s="6" t="s">
        <v>214</v>
      </c>
      <c r="B15378" s="6" t="s">
        <v>185</v>
      </c>
      <c r="C15378" s="6" t="s">
        <v>166</v>
      </c>
      <c r="D15378">
        <v>29.684681000000001</v>
      </c>
      <c r="E15378" s="6" t="s">
        <v>149</v>
      </c>
      <c r="F15378" s="6" t="s">
        <v>148</v>
      </c>
      <c r="G15378">
        <v>20260723</v>
      </c>
    </row>
    <row r="15379" spans="1:7" x14ac:dyDescent="0.2">
      <c r="A15379" s="6" t="s">
        <v>214</v>
      </c>
      <c r="B15379" s="6" t="s">
        <v>185</v>
      </c>
      <c r="C15379" s="6" t="s">
        <v>166</v>
      </c>
      <c r="D15379">
        <v>5.8086640000000003</v>
      </c>
      <c r="E15379" s="6" t="s">
        <v>151</v>
      </c>
      <c r="F15379" s="6" t="s">
        <v>150</v>
      </c>
      <c r="G15379">
        <v>20260723</v>
      </c>
    </row>
    <row r="15380" spans="1:7" x14ac:dyDescent="0.2">
      <c r="A15380" s="6" t="s">
        <v>214</v>
      </c>
      <c r="B15380" s="6" t="s">
        <v>185</v>
      </c>
      <c r="C15380" s="6" t="s">
        <v>166</v>
      </c>
      <c r="D15380">
        <v>12.987550000000001</v>
      </c>
      <c r="E15380" s="6" t="s">
        <v>153</v>
      </c>
      <c r="F15380" s="6" t="s">
        <v>152</v>
      </c>
      <c r="G15380">
        <v>20260723</v>
      </c>
    </row>
    <row r="15381" spans="1:7" x14ac:dyDescent="0.2">
      <c r="A15381" s="6" t="s">
        <v>214</v>
      </c>
      <c r="B15381" s="6" t="s">
        <v>185</v>
      </c>
      <c r="C15381" s="6" t="s">
        <v>166</v>
      </c>
      <c r="D15381">
        <v>3.5</v>
      </c>
      <c r="E15381" s="6" t="s">
        <v>155</v>
      </c>
      <c r="F15381" s="6" t="s">
        <v>154</v>
      </c>
      <c r="G15381">
        <v>20260723</v>
      </c>
    </row>
    <row r="15382" spans="1:7" x14ac:dyDescent="0.2">
      <c r="A15382" s="6" t="s">
        <v>214</v>
      </c>
      <c r="B15382" s="6" t="s">
        <v>185</v>
      </c>
      <c r="C15382" s="6" t="s">
        <v>166</v>
      </c>
      <c r="D15382">
        <v>0</v>
      </c>
      <c r="E15382" s="6" t="s">
        <v>157</v>
      </c>
      <c r="F15382" s="6" t="s">
        <v>156</v>
      </c>
      <c r="G15382">
        <v>20260723</v>
      </c>
    </row>
    <row r="15383" spans="1:7" x14ac:dyDescent="0.2">
      <c r="A15383" s="6" t="s">
        <v>214</v>
      </c>
      <c r="B15383" s="6" t="s">
        <v>185</v>
      </c>
      <c r="C15383" s="6" t="s">
        <v>166</v>
      </c>
      <c r="D15383">
        <v>3.5</v>
      </c>
      <c r="E15383" s="6" t="s">
        <v>159</v>
      </c>
      <c r="F15383" s="6" t="s">
        <v>158</v>
      </c>
      <c r="G15383">
        <v>20260723</v>
      </c>
    </row>
    <row r="15384" spans="1:7" x14ac:dyDescent="0.2">
      <c r="A15384" s="6" t="s">
        <v>214</v>
      </c>
      <c r="B15384" s="6" t="s">
        <v>185</v>
      </c>
      <c r="C15384" s="6" t="s">
        <v>166</v>
      </c>
      <c r="D15384">
        <v>15.733584</v>
      </c>
      <c r="E15384" s="6" t="s">
        <v>161</v>
      </c>
      <c r="F15384" s="6" t="s">
        <v>160</v>
      </c>
      <c r="G15384">
        <v>20260723</v>
      </c>
    </row>
    <row r="15385" spans="1:7" x14ac:dyDescent="0.2">
      <c r="A15385" s="6" t="s">
        <v>214</v>
      </c>
      <c r="B15385" s="6" t="s">
        <v>185</v>
      </c>
      <c r="C15385" s="6" t="s">
        <v>166</v>
      </c>
      <c r="D15385">
        <v>947.43069100000002</v>
      </c>
      <c r="E15385" s="6" t="s">
        <v>163</v>
      </c>
      <c r="F15385" s="6" t="s">
        <v>162</v>
      </c>
      <c r="G15385">
        <v>20260723</v>
      </c>
    </row>
    <row r="15386" spans="1:7" x14ac:dyDescent="0.2">
      <c r="A15386" s="6" t="s">
        <v>214</v>
      </c>
      <c r="B15386" s="6" t="s">
        <v>185</v>
      </c>
      <c r="C15386" s="6" t="s">
        <v>166</v>
      </c>
      <c r="D15386">
        <v>379.54999900000001</v>
      </c>
      <c r="E15386" s="6" t="s">
        <v>165</v>
      </c>
      <c r="F15386" s="6" t="s">
        <v>164</v>
      </c>
      <c r="G15386">
        <v>20260723</v>
      </c>
    </row>
    <row r="15387" spans="1:7" x14ac:dyDescent="0.2">
      <c r="A15387" s="6" t="s">
        <v>214</v>
      </c>
      <c r="B15387" s="6" t="s">
        <v>188</v>
      </c>
      <c r="C15387" s="6" t="s">
        <v>166</v>
      </c>
      <c r="E15387" s="6" t="s">
        <v>12</v>
      </c>
      <c r="F15387" s="6" t="s">
        <v>11</v>
      </c>
      <c r="G15387">
        <v>20260723</v>
      </c>
    </row>
    <row r="15388" spans="1:7" x14ac:dyDescent="0.2">
      <c r="A15388" s="6" t="s">
        <v>214</v>
      </c>
      <c r="B15388" s="6" t="s">
        <v>188</v>
      </c>
      <c r="C15388" s="6" t="s">
        <v>166</v>
      </c>
      <c r="E15388" s="6" t="s">
        <v>16</v>
      </c>
      <c r="F15388" s="6" t="s">
        <v>15</v>
      </c>
      <c r="G15388">
        <v>20260723</v>
      </c>
    </row>
    <row r="15389" spans="1:7" x14ac:dyDescent="0.2">
      <c r="A15389" s="6" t="s">
        <v>214</v>
      </c>
      <c r="B15389" s="6" t="s">
        <v>188</v>
      </c>
      <c r="C15389" s="6" t="s">
        <v>166</v>
      </c>
      <c r="E15389" s="6" t="s">
        <v>18</v>
      </c>
      <c r="F15389" s="6" t="s">
        <v>17</v>
      </c>
      <c r="G15389">
        <v>20260723</v>
      </c>
    </row>
    <row r="15390" spans="1:7" x14ac:dyDescent="0.2">
      <c r="A15390" s="6" t="s">
        <v>214</v>
      </c>
      <c r="B15390" s="6" t="s">
        <v>188</v>
      </c>
      <c r="C15390" s="6" t="s">
        <v>166</v>
      </c>
      <c r="D15390">
        <v>0</v>
      </c>
      <c r="E15390" s="6" t="s">
        <v>20</v>
      </c>
      <c r="F15390" s="6" t="s">
        <v>19</v>
      </c>
      <c r="G15390">
        <v>20260723</v>
      </c>
    </row>
    <row r="15391" spans="1:7" x14ac:dyDescent="0.2">
      <c r="A15391" s="6" t="s">
        <v>214</v>
      </c>
      <c r="B15391" s="6" t="s">
        <v>188</v>
      </c>
      <c r="C15391" s="6" t="s">
        <v>166</v>
      </c>
      <c r="D15391">
        <v>2.4578199999999999</v>
      </c>
      <c r="E15391" s="6" t="s">
        <v>22</v>
      </c>
      <c r="F15391" s="6" t="s">
        <v>21</v>
      </c>
      <c r="G15391">
        <v>20260723</v>
      </c>
    </row>
    <row r="15392" spans="1:7" x14ac:dyDescent="0.2">
      <c r="A15392" s="6" t="s">
        <v>214</v>
      </c>
      <c r="B15392" s="6" t="s">
        <v>188</v>
      </c>
      <c r="C15392" s="6" t="s">
        <v>166</v>
      </c>
      <c r="D15392">
        <v>0</v>
      </c>
      <c r="E15392" s="6" t="s">
        <v>24</v>
      </c>
      <c r="F15392" s="6" t="s">
        <v>23</v>
      </c>
      <c r="G15392">
        <v>20260723</v>
      </c>
    </row>
    <row r="15393" spans="1:7" x14ac:dyDescent="0.2">
      <c r="A15393" s="6" t="s">
        <v>214</v>
      </c>
      <c r="B15393" s="6" t="s">
        <v>188</v>
      </c>
      <c r="C15393" s="6" t="s">
        <v>166</v>
      </c>
      <c r="D15393">
        <v>19.230896000000001</v>
      </c>
      <c r="E15393" s="6" t="s">
        <v>26</v>
      </c>
      <c r="F15393" s="6" t="s">
        <v>25</v>
      </c>
      <c r="G15393">
        <v>20260723</v>
      </c>
    </row>
    <row r="15394" spans="1:7" x14ac:dyDescent="0.2">
      <c r="A15394" s="6" t="s">
        <v>214</v>
      </c>
      <c r="B15394" s="6" t="s">
        <v>188</v>
      </c>
      <c r="C15394" s="6" t="s">
        <v>166</v>
      </c>
      <c r="D15394">
        <v>754.14577699999995</v>
      </c>
      <c r="E15394" s="6" t="s">
        <v>28</v>
      </c>
      <c r="F15394" s="6" t="s">
        <v>27</v>
      </c>
      <c r="G15394">
        <v>20260723</v>
      </c>
    </row>
    <row r="15395" spans="1:7" x14ac:dyDescent="0.2">
      <c r="A15395" s="6" t="s">
        <v>214</v>
      </c>
      <c r="B15395" s="6" t="s">
        <v>188</v>
      </c>
      <c r="C15395" s="6" t="s">
        <v>166</v>
      </c>
      <c r="D15395">
        <v>6.2252939999999999</v>
      </c>
      <c r="E15395" s="6" t="s">
        <v>30</v>
      </c>
      <c r="F15395" s="6" t="s">
        <v>29</v>
      </c>
      <c r="G15395">
        <v>20260723</v>
      </c>
    </row>
    <row r="15396" spans="1:7" x14ac:dyDescent="0.2">
      <c r="A15396" s="6" t="s">
        <v>214</v>
      </c>
      <c r="B15396" s="6" t="s">
        <v>188</v>
      </c>
      <c r="C15396" s="6" t="s">
        <v>166</v>
      </c>
      <c r="D15396">
        <v>8.6392369999999996</v>
      </c>
      <c r="E15396" s="6" t="s">
        <v>32</v>
      </c>
      <c r="F15396" s="6" t="s">
        <v>31</v>
      </c>
      <c r="G15396">
        <v>20260723</v>
      </c>
    </row>
    <row r="15397" spans="1:7" x14ac:dyDescent="0.2">
      <c r="A15397" s="6" t="s">
        <v>214</v>
      </c>
      <c r="B15397" s="6" t="s">
        <v>188</v>
      </c>
      <c r="C15397" s="6" t="s">
        <v>166</v>
      </c>
      <c r="D15397">
        <v>2.153578</v>
      </c>
      <c r="E15397" s="6" t="s">
        <v>34</v>
      </c>
      <c r="F15397" s="6" t="s">
        <v>33</v>
      </c>
      <c r="G15397">
        <v>20260723</v>
      </c>
    </row>
    <row r="15398" spans="1:7" x14ac:dyDescent="0.2">
      <c r="A15398" s="6" t="s">
        <v>214</v>
      </c>
      <c r="B15398" s="6" t="s">
        <v>188</v>
      </c>
      <c r="C15398" s="6" t="s">
        <v>166</v>
      </c>
      <c r="D15398">
        <v>2.1461619999999999</v>
      </c>
      <c r="E15398" s="6" t="s">
        <v>36</v>
      </c>
      <c r="F15398" s="6" t="s">
        <v>35</v>
      </c>
      <c r="G15398">
        <v>20260723</v>
      </c>
    </row>
    <row r="15399" spans="1:7" x14ac:dyDescent="0.2">
      <c r="A15399" s="6" t="s">
        <v>214</v>
      </c>
      <c r="B15399" s="6" t="s">
        <v>188</v>
      </c>
      <c r="C15399" s="6" t="s">
        <v>166</v>
      </c>
      <c r="D15399">
        <v>7.4159999999999998E-3</v>
      </c>
      <c r="E15399" s="6" t="s">
        <v>38</v>
      </c>
      <c r="F15399" s="6" t="s">
        <v>37</v>
      </c>
      <c r="G15399">
        <v>20260723</v>
      </c>
    </row>
    <row r="15400" spans="1:7" x14ac:dyDescent="0.2">
      <c r="A15400" s="6" t="s">
        <v>214</v>
      </c>
      <c r="B15400" s="6" t="s">
        <v>188</v>
      </c>
      <c r="C15400" s="6" t="s">
        <v>166</v>
      </c>
      <c r="D15400">
        <v>641.65195800000004</v>
      </c>
      <c r="E15400" s="6" t="s">
        <v>40</v>
      </c>
      <c r="F15400" s="6" t="s">
        <v>39</v>
      </c>
      <c r="G15400">
        <v>20260723</v>
      </c>
    </row>
    <row r="15401" spans="1:7" x14ac:dyDescent="0.2">
      <c r="A15401" s="6" t="s">
        <v>214</v>
      </c>
      <c r="B15401" s="6" t="s">
        <v>188</v>
      </c>
      <c r="C15401" s="6" t="s">
        <v>166</v>
      </c>
      <c r="D15401">
        <v>559.20803799999999</v>
      </c>
      <c r="E15401" s="6" t="s">
        <v>42</v>
      </c>
      <c r="F15401" s="6" t="s">
        <v>41</v>
      </c>
      <c r="G15401">
        <v>20260723</v>
      </c>
    </row>
    <row r="15402" spans="1:7" x14ac:dyDescent="0.2">
      <c r="A15402" s="6" t="s">
        <v>214</v>
      </c>
      <c r="B15402" s="6" t="s">
        <v>188</v>
      </c>
      <c r="C15402" s="6" t="s">
        <v>166</v>
      </c>
      <c r="D15402">
        <v>76.841864000000001</v>
      </c>
      <c r="E15402" s="6" t="s">
        <v>44</v>
      </c>
      <c r="F15402" s="6" t="s">
        <v>43</v>
      </c>
      <c r="G15402">
        <v>20260723</v>
      </c>
    </row>
    <row r="15403" spans="1:7" x14ac:dyDescent="0.2">
      <c r="A15403" s="6" t="s">
        <v>214</v>
      </c>
      <c r="B15403" s="6" t="s">
        <v>188</v>
      </c>
      <c r="C15403" s="6" t="s">
        <v>166</v>
      </c>
      <c r="D15403">
        <v>5.6020560000000001</v>
      </c>
      <c r="E15403" s="6" t="s">
        <v>46</v>
      </c>
      <c r="F15403" s="6" t="s">
        <v>45</v>
      </c>
      <c r="G15403">
        <v>20260723</v>
      </c>
    </row>
    <row r="15404" spans="1:7" x14ac:dyDescent="0.2">
      <c r="A15404" s="6" t="s">
        <v>214</v>
      </c>
      <c r="B15404" s="6" t="s">
        <v>188</v>
      </c>
      <c r="C15404" s="6" t="s">
        <v>166</v>
      </c>
      <c r="D15404">
        <v>0</v>
      </c>
      <c r="E15404" s="6" t="s">
        <v>48</v>
      </c>
      <c r="F15404" s="6" t="s">
        <v>47</v>
      </c>
      <c r="G15404">
        <v>20260723</v>
      </c>
    </row>
    <row r="15405" spans="1:7" x14ac:dyDescent="0.2">
      <c r="A15405" s="6" t="s">
        <v>214</v>
      </c>
      <c r="B15405" s="6" t="s">
        <v>188</v>
      </c>
      <c r="C15405" s="6" t="s">
        <v>166</v>
      </c>
      <c r="D15405">
        <v>94.217776999999998</v>
      </c>
      <c r="E15405" s="6" t="s">
        <v>50</v>
      </c>
      <c r="F15405" s="6" t="s">
        <v>49</v>
      </c>
      <c r="G15405">
        <v>20260723</v>
      </c>
    </row>
    <row r="15406" spans="1:7" x14ac:dyDescent="0.2">
      <c r="A15406" s="6" t="s">
        <v>214</v>
      </c>
      <c r="B15406" s="6" t="s">
        <v>188</v>
      </c>
      <c r="C15406" s="6" t="s">
        <v>166</v>
      </c>
      <c r="D15406">
        <v>2.7650000000000001E-2</v>
      </c>
      <c r="E15406" s="6" t="s">
        <v>52</v>
      </c>
      <c r="F15406" s="6" t="s">
        <v>51</v>
      </c>
      <c r="G15406">
        <v>20260723</v>
      </c>
    </row>
    <row r="15407" spans="1:7" x14ac:dyDescent="0.2">
      <c r="A15407" s="6" t="s">
        <v>214</v>
      </c>
      <c r="B15407" s="6" t="s">
        <v>188</v>
      </c>
      <c r="C15407" s="6" t="s">
        <v>166</v>
      </c>
      <c r="D15407">
        <v>1.2302839999999999</v>
      </c>
      <c r="E15407" s="6" t="s">
        <v>54</v>
      </c>
      <c r="F15407" s="6" t="s">
        <v>53</v>
      </c>
      <c r="G15407">
        <v>20260723</v>
      </c>
    </row>
    <row r="15408" spans="1:7" x14ac:dyDescent="0.2">
      <c r="A15408" s="6" t="s">
        <v>214</v>
      </c>
      <c r="B15408" s="6" t="s">
        <v>188</v>
      </c>
      <c r="C15408" s="6" t="s">
        <v>166</v>
      </c>
      <c r="D15408">
        <v>0</v>
      </c>
      <c r="E15408" s="6" t="s">
        <v>56</v>
      </c>
      <c r="F15408" s="6" t="s">
        <v>55</v>
      </c>
      <c r="G15408">
        <v>20260723</v>
      </c>
    </row>
    <row r="15409" spans="1:7" x14ac:dyDescent="0.2">
      <c r="A15409" s="6" t="s">
        <v>214</v>
      </c>
      <c r="B15409" s="6" t="s">
        <v>188</v>
      </c>
      <c r="C15409" s="6" t="s">
        <v>166</v>
      </c>
      <c r="D15409">
        <v>485.61</v>
      </c>
      <c r="E15409" s="6" t="s">
        <v>58</v>
      </c>
      <c r="F15409" s="6" t="s">
        <v>57</v>
      </c>
      <c r="G15409">
        <v>20260723</v>
      </c>
    </row>
    <row r="15410" spans="1:7" x14ac:dyDescent="0.2">
      <c r="A15410" s="6" t="s">
        <v>214</v>
      </c>
      <c r="B15410" s="6" t="s">
        <v>188</v>
      </c>
      <c r="C15410" s="6" t="s">
        <v>166</v>
      </c>
      <c r="D15410">
        <v>9.4832219999999996</v>
      </c>
      <c r="E15410" s="6" t="s">
        <v>60</v>
      </c>
      <c r="F15410" s="6" t="s">
        <v>59</v>
      </c>
      <c r="G15410">
        <v>20260723</v>
      </c>
    </row>
    <row r="15411" spans="1:7" x14ac:dyDescent="0.2">
      <c r="A15411" s="6" t="s">
        <v>214</v>
      </c>
      <c r="B15411" s="6" t="s">
        <v>188</v>
      </c>
      <c r="C15411" s="6" t="s">
        <v>166</v>
      </c>
      <c r="D15411">
        <v>0</v>
      </c>
      <c r="E15411" s="6" t="s">
        <v>62</v>
      </c>
      <c r="F15411" s="6" t="s">
        <v>61</v>
      </c>
      <c r="G15411">
        <v>20260723</v>
      </c>
    </row>
    <row r="15412" spans="1:7" x14ac:dyDescent="0.2">
      <c r="A15412" s="6" t="s">
        <v>214</v>
      </c>
      <c r="B15412" s="6" t="s">
        <v>188</v>
      </c>
      <c r="C15412" s="6" t="s">
        <v>166</v>
      </c>
      <c r="D15412">
        <v>0</v>
      </c>
      <c r="E15412" s="6" t="s">
        <v>64</v>
      </c>
      <c r="F15412" s="6" t="s">
        <v>63</v>
      </c>
      <c r="G15412">
        <v>20260723</v>
      </c>
    </row>
    <row r="15413" spans="1:7" x14ac:dyDescent="0.2">
      <c r="A15413" s="6" t="s">
        <v>214</v>
      </c>
      <c r="B15413" s="6" t="s">
        <v>188</v>
      </c>
      <c r="C15413" s="6" t="s">
        <v>166</v>
      </c>
      <c r="D15413">
        <v>9.4832219999999996</v>
      </c>
      <c r="E15413" s="6" t="s">
        <v>66</v>
      </c>
      <c r="F15413" s="6" t="s">
        <v>65</v>
      </c>
      <c r="G15413">
        <v>20260723</v>
      </c>
    </row>
    <row r="15414" spans="1:7" x14ac:dyDescent="0.2">
      <c r="A15414" s="6" t="s">
        <v>214</v>
      </c>
      <c r="B15414" s="6" t="s">
        <v>188</v>
      </c>
      <c r="C15414" s="6" t="s">
        <v>166</v>
      </c>
      <c r="D15414">
        <v>20.724038</v>
      </c>
      <c r="E15414" s="6" t="s">
        <v>68</v>
      </c>
      <c r="F15414" s="6" t="s">
        <v>67</v>
      </c>
      <c r="G15414">
        <v>20260723</v>
      </c>
    </row>
    <row r="15415" spans="1:7" x14ac:dyDescent="0.2">
      <c r="A15415" s="6" t="s">
        <v>214</v>
      </c>
      <c r="B15415" s="6" t="s">
        <v>188</v>
      </c>
      <c r="C15415" s="6" t="s">
        <v>166</v>
      </c>
      <c r="D15415">
        <v>22.289469</v>
      </c>
      <c r="E15415" s="6" t="s">
        <v>70</v>
      </c>
      <c r="F15415" s="6" t="s">
        <v>69</v>
      </c>
      <c r="G15415">
        <v>20260723</v>
      </c>
    </row>
    <row r="15416" spans="1:7" x14ac:dyDescent="0.2">
      <c r="A15416" s="6" t="s">
        <v>214</v>
      </c>
      <c r="B15416" s="6" t="s">
        <v>188</v>
      </c>
      <c r="C15416" s="6" t="s">
        <v>166</v>
      </c>
      <c r="D15416">
        <v>22.360401</v>
      </c>
      <c r="E15416" s="6" t="s">
        <v>72</v>
      </c>
      <c r="F15416" s="6" t="s">
        <v>71</v>
      </c>
      <c r="G15416">
        <v>20260723</v>
      </c>
    </row>
    <row r="15417" spans="1:7" x14ac:dyDescent="0.2">
      <c r="A15417" s="6" t="s">
        <v>214</v>
      </c>
      <c r="B15417" s="6" t="s">
        <v>188</v>
      </c>
      <c r="C15417" s="6" t="s">
        <v>166</v>
      </c>
      <c r="D15417">
        <v>-7.0931999999999995E-2</v>
      </c>
      <c r="E15417" s="6" t="s">
        <v>74</v>
      </c>
      <c r="F15417" s="6" t="s">
        <v>73</v>
      </c>
      <c r="G15417">
        <v>20260723</v>
      </c>
    </row>
    <row r="15418" spans="1:7" x14ac:dyDescent="0.2">
      <c r="A15418" s="6" t="s">
        <v>214</v>
      </c>
      <c r="B15418" s="6" t="s">
        <v>188</v>
      </c>
      <c r="C15418" s="6" t="s">
        <v>166</v>
      </c>
      <c r="D15418">
        <v>1.5204949999999999</v>
      </c>
      <c r="E15418" s="6" t="s">
        <v>76</v>
      </c>
      <c r="F15418" s="6" t="s">
        <v>75</v>
      </c>
      <c r="G15418">
        <v>20260723</v>
      </c>
    </row>
    <row r="15419" spans="1:7" x14ac:dyDescent="0.2">
      <c r="A15419" s="6" t="s">
        <v>214</v>
      </c>
      <c r="B15419" s="6" t="s">
        <v>188</v>
      </c>
      <c r="C15419" s="6" t="s">
        <v>166</v>
      </c>
      <c r="D15419">
        <v>-1.2416389999999999</v>
      </c>
      <c r="E15419" s="6" t="s">
        <v>78</v>
      </c>
      <c r="F15419" s="6" t="s">
        <v>77</v>
      </c>
      <c r="G15419">
        <v>20260723</v>
      </c>
    </row>
    <row r="15420" spans="1:7" x14ac:dyDescent="0.2">
      <c r="A15420" s="6" t="s">
        <v>214</v>
      </c>
      <c r="B15420" s="6" t="s">
        <v>188</v>
      </c>
      <c r="C15420" s="6" t="s">
        <v>166</v>
      </c>
      <c r="D15420">
        <v>2.7621340000000001</v>
      </c>
      <c r="E15420" s="6" t="s">
        <v>80</v>
      </c>
      <c r="F15420" s="6" t="s">
        <v>79</v>
      </c>
      <c r="G15420">
        <v>20260723</v>
      </c>
    </row>
    <row r="15421" spans="1:7" x14ac:dyDescent="0.2">
      <c r="A15421" s="6" t="s">
        <v>214</v>
      </c>
      <c r="B15421" s="6" t="s">
        <v>188</v>
      </c>
      <c r="C15421" s="6" t="s">
        <v>166</v>
      </c>
      <c r="D15421">
        <v>-3.0859269999999999</v>
      </c>
      <c r="E15421" s="6" t="s">
        <v>82</v>
      </c>
      <c r="F15421" s="6" t="s">
        <v>81</v>
      </c>
      <c r="G15421">
        <v>20260723</v>
      </c>
    </row>
    <row r="15422" spans="1:7" x14ac:dyDescent="0.2">
      <c r="A15422" s="6" t="s">
        <v>214</v>
      </c>
      <c r="B15422" s="6" t="s">
        <v>188</v>
      </c>
      <c r="C15422" s="6" t="s">
        <v>166</v>
      </c>
      <c r="D15422">
        <v>0</v>
      </c>
      <c r="E15422" s="6" t="s">
        <v>84</v>
      </c>
      <c r="F15422" s="6" t="s">
        <v>83</v>
      </c>
      <c r="G15422">
        <v>20260723</v>
      </c>
    </row>
    <row r="15423" spans="1:7" x14ac:dyDescent="0.2">
      <c r="A15423" s="6" t="s">
        <v>214</v>
      </c>
      <c r="B15423" s="6" t="s">
        <v>188</v>
      </c>
      <c r="C15423" s="6" t="s">
        <v>166</v>
      </c>
      <c r="D15423">
        <v>21.996276999999999</v>
      </c>
      <c r="E15423" s="6" t="s">
        <v>86</v>
      </c>
      <c r="F15423" s="6" t="s">
        <v>85</v>
      </c>
      <c r="G15423">
        <v>20260723</v>
      </c>
    </row>
    <row r="15424" spans="1:7" x14ac:dyDescent="0.2">
      <c r="A15424" s="6" t="s">
        <v>214</v>
      </c>
      <c r="B15424" s="6" t="s">
        <v>188</v>
      </c>
      <c r="C15424" s="6" t="s">
        <v>166</v>
      </c>
      <c r="D15424">
        <v>5.7459740000000004</v>
      </c>
      <c r="E15424" s="6" t="s">
        <v>88</v>
      </c>
      <c r="F15424" s="6" t="s">
        <v>87</v>
      </c>
      <c r="G15424">
        <v>20260723</v>
      </c>
    </row>
    <row r="15425" spans="1:7" x14ac:dyDescent="0.2">
      <c r="A15425" s="6" t="s">
        <v>214</v>
      </c>
      <c r="B15425" s="6" t="s">
        <v>188</v>
      </c>
      <c r="C15425" s="6" t="s">
        <v>166</v>
      </c>
      <c r="D15425">
        <v>3.5713270000000001</v>
      </c>
      <c r="E15425" s="6" t="s">
        <v>90</v>
      </c>
      <c r="F15425" s="6" t="s">
        <v>89</v>
      </c>
      <c r="G15425">
        <v>20260723</v>
      </c>
    </row>
    <row r="15426" spans="1:7" x14ac:dyDescent="0.2">
      <c r="A15426" s="6" t="s">
        <v>214</v>
      </c>
      <c r="B15426" s="6" t="s">
        <v>188</v>
      </c>
      <c r="C15426" s="6" t="s">
        <v>166</v>
      </c>
      <c r="D15426">
        <v>0</v>
      </c>
      <c r="E15426" s="6" t="s">
        <v>92</v>
      </c>
      <c r="F15426" s="6" t="s">
        <v>91</v>
      </c>
      <c r="G15426">
        <v>20260723</v>
      </c>
    </row>
    <row r="15427" spans="1:7" x14ac:dyDescent="0.2">
      <c r="A15427" s="6" t="s">
        <v>214</v>
      </c>
      <c r="B15427" s="6" t="s">
        <v>188</v>
      </c>
      <c r="C15427" s="6" t="s">
        <v>166</v>
      </c>
      <c r="D15427">
        <v>0</v>
      </c>
      <c r="E15427" s="6" t="s">
        <v>94</v>
      </c>
      <c r="F15427" s="6" t="s">
        <v>93</v>
      </c>
      <c r="G15427">
        <v>20260723</v>
      </c>
    </row>
    <row r="15428" spans="1:7" x14ac:dyDescent="0.2">
      <c r="A15428" s="6" t="s">
        <v>214</v>
      </c>
      <c r="B15428" s="6" t="s">
        <v>188</v>
      </c>
      <c r="C15428" s="6" t="s">
        <v>166</v>
      </c>
      <c r="D15428">
        <v>60.114797000000003</v>
      </c>
      <c r="E15428" s="6" t="s">
        <v>96</v>
      </c>
      <c r="F15428" s="6" t="s">
        <v>95</v>
      </c>
      <c r="G15428">
        <v>20260723</v>
      </c>
    </row>
    <row r="15429" spans="1:7" x14ac:dyDescent="0.2">
      <c r="A15429" s="6" t="s">
        <v>214</v>
      </c>
      <c r="B15429" s="6" t="s">
        <v>188</v>
      </c>
      <c r="C15429" s="6" t="s">
        <v>166</v>
      </c>
      <c r="D15429">
        <v>8.4808789999999998</v>
      </c>
      <c r="E15429" s="6" t="s">
        <v>98</v>
      </c>
      <c r="F15429" s="6" t="s">
        <v>97</v>
      </c>
      <c r="G15429">
        <v>20260723</v>
      </c>
    </row>
    <row r="15430" spans="1:7" x14ac:dyDescent="0.2">
      <c r="A15430" s="6" t="s">
        <v>214</v>
      </c>
      <c r="B15430" s="6" t="s">
        <v>188</v>
      </c>
      <c r="C15430" s="6" t="s">
        <v>166</v>
      </c>
      <c r="D15430">
        <v>1391.5610059999999</v>
      </c>
      <c r="E15430" s="6" t="s">
        <v>100</v>
      </c>
      <c r="F15430" s="6" t="s">
        <v>99</v>
      </c>
      <c r="G15430">
        <v>20260723</v>
      </c>
    </row>
    <row r="15431" spans="1:7" x14ac:dyDescent="0.2">
      <c r="A15431" s="6" t="s">
        <v>214</v>
      </c>
      <c r="B15431" s="6" t="s">
        <v>188</v>
      </c>
      <c r="C15431" s="6" t="s">
        <v>166</v>
      </c>
      <c r="E15431" s="6" t="s">
        <v>102</v>
      </c>
      <c r="F15431" s="6" t="s">
        <v>101</v>
      </c>
      <c r="G15431">
        <v>20260723</v>
      </c>
    </row>
    <row r="15432" spans="1:7" x14ac:dyDescent="0.2">
      <c r="A15432" s="6" t="s">
        <v>214</v>
      </c>
      <c r="B15432" s="6" t="s">
        <v>188</v>
      </c>
      <c r="C15432" s="6" t="s">
        <v>166</v>
      </c>
      <c r="D15432">
        <v>267.29285199999998</v>
      </c>
      <c r="E15432" s="6" t="s">
        <v>167</v>
      </c>
      <c r="F15432" s="6" t="s">
        <v>103</v>
      </c>
      <c r="G15432">
        <v>20260723</v>
      </c>
    </row>
    <row r="15433" spans="1:7" x14ac:dyDescent="0.2">
      <c r="A15433" s="6" t="s">
        <v>214</v>
      </c>
      <c r="B15433" s="6" t="s">
        <v>188</v>
      </c>
      <c r="C15433" s="6" t="s">
        <v>166</v>
      </c>
      <c r="D15433">
        <v>239.95082300000001</v>
      </c>
      <c r="E15433" s="6" t="s">
        <v>168</v>
      </c>
      <c r="F15433" s="6" t="s">
        <v>104</v>
      </c>
      <c r="G15433">
        <v>20260723</v>
      </c>
    </row>
    <row r="15434" spans="1:7" x14ac:dyDescent="0.2">
      <c r="A15434" s="6" t="s">
        <v>214</v>
      </c>
      <c r="B15434" s="6" t="s">
        <v>188</v>
      </c>
      <c r="C15434" s="6" t="s">
        <v>166</v>
      </c>
      <c r="D15434">
        <v>0</v>
      </c>
      <c r="E15434" s="6" t="s">
        <v>106</v>
      </c>
      <c r="F15434" s="6" t="s">
        <v>105</v>
      </c>
      <c r="G15434">
        <v>20260723</v>
      </c>
    </row>
    <row r="15435" spans="1:7" x14ac:dyDescent="0.2">
      <c r="A15435" s="6" t="s">
        <v>214</v>
      </c>
      <c r="B15435" s="6" t="s">
        <v>188</v>
      </c>
      <c r="C15435" s="6" t="s">
        <v>166</v>
      </c>
      <c r="D15435">
        <v>224.438717</v>
      </c>
      <c r="E15435" s="6" t="s">
        <v>108</v>
      </c>
      <c r="F15435" s="6" t="s">
        <v>107</v>
      </c>
      <c r="G15435">
        <v>20260723</v>
      </c>
    </row>
    <row r="15436" spans="1:7" x14ac:dyDescent="0.2">
      <c r="A15436" s="6" t="s">
        <v>214</v>
      </c>
      <c r="B15436" s="6" t="s">
        <v>188</v>
      </c>
      <c r="C15436" s="6" t="s">
        <v>166</v>
      </c>
      <c r="D15436">
        <v>15.512107</v>
      </c>
      <c r="E15436" s="6" t="s">
        <v>110</v>
      </c>
      <c r="F15436" s="6" t="s">
        <v>109</v>
      </c>
      <c r="G15436">
        <v>20260723</v>
      </c>
    </row>
    <row r="15437" spans="1:7" x14ac:dyDescent="0.2">
      <c r="A15437" s="6" t="s">
        <v>214</v>
      </c>
      <c r="B15437" s="6" t="s">
        <v>188</v>
      </c>
      <c r="C15437" s="6" t="s">
        <v>166</v>
      </c>
      <c r="D15437">
        <v>27.342027999999999</v>
      </c>
      <c r="E15437" s="6" t="s">
        <v>112</v>
      </c>
      <c r="F15437" s="6" t="s">
        <v>111</v>
      </c>
      <c r="G15437">
        <v>20260723</v>
      </c>
    </row>
    <row r="15438" spans="1:7" x14ac:dyDescent="0.2">
      <c r="A15438" s="6" t="s">
        <v>214</v>
      </c>
      <c r="B15438" s="6" t="s">
        <v>188</v>
      </c>
      <c r="C15438" s="6" t="s">
        <v>166</v>
      </c>
      <c r="D15438">
        <v>0</v>
      </c>
      <c r="E15438" s="6" t="s">
        <v>106</v>
      </c>
      <c r="F15438" s="6" t="s">
        <v>113</v>
      </c>
      <c r="G15438">
        <v>20260723</v>
      </c>
    </row>
    <row r="15439" spans="1:7" x14ac:dyDescent="0.2">
      <c r="A15439" s="6" t="s">
        <v>214</v>
      </c>
      <c r="B15439" s="6" t="s">
        <v>188</v>
      </c>
      <c r="C15439" s="6" t="s">
        <v>166</v>
      </c>
      <c r="D15439">
        <v>25.838376</v>
      </c>
      <c r="E15439" s="6" t="s">
        <v>108</v>
      </c>
      <c r="F15439" s="6" t="s">
        <v>114</v>
      </c>
      <c r="G15439">
        <v>20260723</v>
      </c>
    </row>
    <row r="15440" spans="1:7" x14ac:dyDescent="0.2">
      <c r="A15440" s="6" t="s">
        <v>214</v>
      </c>
      <c r="B15440" s="6" t="s">
        <v>188</v>
      </c>
      <c r="C15440" s="6" t="s">
        <v>166</v>
      </c>
      <c r="D15440">
        <v>1.5036510000000001</v>
      </c>
      <c r="E15440" s="6" t="s">
        <v>110</v>
      </c>
      <c r="F15440" s="6" t="s">
        <v>115</v>
      </c>
      <c r="G15440">
        <v>20260723</v>
      </c>
    </row>
    <row r="15441" spans="1:7" x14ac:dyDescent="0.2">
      <c r="A15441" s="6" t="s">
        <v>214</v>
      </c>
      <c r="B15441" s="6" t="s">
        <v>188</v>
      </c>
      <c r="C15441" s="6" t="s">
        <v>166</v>
      </c>
      <c r="D15441">
        <v>217.413713</v>
      </c>
      <c r="E15441" s="6" t="s">
        <v>117</v>
      </c>
      <c r="F15441" s="6" t="s">
        <v>116</v>
      </c>
      <c r="G15441">
        <v>20260723</v>
      </c>
    </row>
    <row r="15442" spans="1:7" x14ac:dyDescent="0.2">
      <c r="A15442" s="6" t="s">
        <v>214</v>
      </c>
      <c r="B15442" s="6" t="s">
        <v>188</v>
      </c>
      <c r="C15442" s="6" t="s">
        <v>166</v>
      </c>
      <c r="D15442">
        <v>-42.607807999999999</v>
      </c>
      <c r="E15442" s="6" t="s">
        <v>119</v>
      </c>
      <c r="F15442" s="6" t="s">
        <v>118</v>
      </c>
      <c r="G15442">
        <v>20260723</v>
      </c>
    </row>
    <row r="15443" spans="1:7" x14ac:dyDescent="0.2">
      <c r="A15443" s="6" t="s">
        <v>214</v>
      </c>
      <c r="B15443" s="6" t="s">
        <v>188</v>
      </c>
      <c r="C15443" s="6" t="s">
        <v>166</v>
      </c>
      <c r="D15443">
        <v>0</v>
      </c>
      <c r="E15443" s="6" t="s">
        <v>106</v>
      </c>
      <c r="F15443" s="6" t="s">
        <v>120</v>
      </c>
      <c r="G15443">
        <v>20260723</v>
      </c>
    </row>
    <row r="15444" spans="1:7" x14ac:dyDescent="0.2">
      <c r="A15444" s="6" t="s">
        <v>214</v>
      </c>
      <c r="B15444" s="6" t="s">
        <v>188</v>
      </c>
      <c r="C15444" s="6" t="s">
        <v>166</v>
      </c>
      <c r="D15444">
        <v>-57.217666000000001</v>
      </c>
      <c r="E15444" s="6" t="s">
        <v>108</v>
      </c>
      <c r="F15444" s="6" t="s">
        <v>121</v>
      </c>
      <c r="G15444">
        <v>20260723</v>
      </c>
    </row>
    <row r="15445" spans="1:7" x14ac:dyDescent="0.2">
      <c r="A15445" s="6" t="s">
        <v>214</v>
      </c>
      <c r="B15445" s="6" t="s">
        <v>188</v>
      </c>
      <c r="C15445" s="6" t="s">
        <v>166</v>
      </c>
      <c r="D15445">
        <v>14.609857</v>
      </c>
      <c r="E15445" s="6" t="s">
        <v>110</v>
      </c>
      <c r="F15445" s="6" t="s">
        <v>122</v>
      </c>
      <c r="G15445">
        <v>20260723</v>
      </c>
    </row>
    <row r="15446" spans="1:7" x14ac:dyDescent="0.2">
      <c r="A15446" s="6" t="s">
        <v>214</v>
      </c>
      <c r="B15446" s="6" t="s">
        <v>188</v>
      </c>
      <c r="C15446" s="6" t="s">
        <v>166</v>
      </c>
      <c r="D15446">
        <v>260.02152100000001</v>
      </c>
      <c r="E15446" s="6" t="s">
        <v>169</v>
      </c>
      <c r="F15446" s="6" t="s">
        <v>123</v>
      </c>
      <c r="G15446">
        <v>20260723</v>
      </c>
    </row>
    <row r="15447" spans="1:7" x14ac:dyDescent="0.2">
      <c r="A15447" s="6" t="s">
        <v>214</v>
      </c>
      <c r="B15447" s="6" t="s">
        <v>188</v>
      </c>
      <c r="C15447" s="6" t="s">
        <v>166</v>
      </c>
      <c r="D15447">
        <v>0</v>
      </c>
      <c r="E15447" s="6" t="s">
        <v>106</v>
      </c>
      <c r="F15447" s="6" t="s">
        <v>124</v>
      </c>
      <c r="G15447">
        <v>20260723</v>
      </c>
    </row>
    <row r="15448" spans="1:7" x14ac:dyDescent="0.2">
      <c r="A15448" s="6" t="s">
        <v>214</v>
      </c>
      <c r="B15448" s="6" t="s">
        <v>188</v>
      </c>
      <c r="C15448" s="6" t="s">
        <v>166</v>
      </c>
      <c r="D15448">
        <v>253.87935400000001</v>
      </c>
      <c r="E15448" s="6" t="s">
        <v>108</v>
      </c>
      <c r="F15448" s="6" t="s">
        <v>125</v>
      </c>
      <c r="G15448">
        <v>20260723</v>
      </c>
    </row>
    <row r="15449" spans="1:7" x14ac:dyDescent="0.2">
      <c r="A15449" s="6" t="s">
        <v>214</v>
      </c>
      <c r="B15449" s="6" t="s">
        <v>188</v>
      </c>
      <c r="C15449" s="6" t="s">
        <v>166</v>
      </c>
      <c r="D15449">
        <v>6.1421669999999997</v>
      </c>
      <c r="E15449" s="6" t="s">
        <v>110</v>
      </c>
      <c r="F15449" s="6" t="s">
        <v>126</v>
      </c>
      <c r="G15449">
        <v>20260723</v>
      </c>
    </row>
    <row r="15450" spans="1:7" x14ac:dyDescent="0.2">
      <c r="A15450" s="6" t="s">
        <v>214</v>
      </c>
      <c r="B15450" s="6" t="s">
        <v>188</v>
      </c>
      <c r="C15450" s="6" t="s">
        <v>166</v>
      </c>
      <c r="D15450">
        <v>407.29642999999999</v>
      </c>
      <c r="E15450" s="6" t="s">
        <v>170</v>
      </c>
      <c r="F15450" s="6" t="s">
        <v>127</v>
      </c>
      <c r="G15450">
        <v>20260723</v>
      </c>
    </row>
    <row r="15451" spans="1:7" x14ac:dyDescent="0.2">
      <c r="A15451" s="6" t="s">
        <v>214</v>
      </c>
      <c r="B15451" s="6" t="s">
        <v>188</v>
      </c>
      <c r="C15451" s="6" t="s">
        <v>166</v>
      </c>
      <c r="D15451">
        <v>485.61</v>
      </c>
      <c r="E15451" s="6" t="s">
        <v>106</v>
      </c>
      <c r="F15451" s="6" t="s">
        <v>128</v>
      </c>
      <c r="G15451">
        <v>20260723</v>
      </c>
    </row>
    <row r="15452" spans="1:7" x14ac:dyDescent="0.2">
      <c r="A15452" s="6" t="s">
        <v>214</v>
      </c>
      <c r="B15452" s="6" t="s">
        <v>188</v>
      </c>
      <c r="C15452" s="6" t="s">
        <v>166</v>
      </c>
      <c r="D15452">
        <v>-98.303882000000002</v>
      </c>
      <c r="E15452" s="6" t="s">
        <v>108</v>
      </c>
      <c r="F15452" s="6" t="s">
        <v>129</v>
      </c>
      <c r="G15452">
        <v>20260723</v>
      </c>
    </row>
    <row r="15453" spans="1:7" x14ac:dyDescent="0.2">
      <c r="A15453" s="6" t="s">
        <v>214</v>
      </c>
      <c r="B15453" s="6" t="s">
        <v>188</v>
      </c>
      <c r="C15453" s="6" t="s">
        <v>166</v>
      </c>
      <c r="D15453">
        <v>19.990311999999999</v>
      </c>
      <c r="E15453" s="6" t="s">
        <v>110</v>
      </c>
      <c r="F15453" s="6" t="s">
        <v>130</v>
      </c>
      <c r="G15453">
        <v>20260723</v>
      </c>
    </row>
    <row r="15454" spans="1:7" x14ac:dyDescent="0.2">
      <c r="A15454" s="6" t="s">
        <v>214</v>
      </c>
      <c r="B15454" s="6" t="s">
        <v>188</v>
      </c>
      <c r="C15454" s="6" t="s">
        <v>166</v>
      </c>
      <c r="E15454" s="6" t="s">
        <v>132</v>
      </c>
      <c r="F15454" s="6" t="s">
        <v>131</v>
      </c>
      <c r="G15454">
        <v>20260723</v>
      </c>
    </row>
    <row r="15455" spans="1:7" x14ac:dyDescent="0.2">
      <c r="A15455" s="6" t="s">
        <v>214</v>
      </c>
      <c r="B15455" s="6" t="s">
        <v>188</v>
      </c>
      <c r="C15455" s="6" t="s">
        <v>166</v>
      </c>
      <c r="D15455">
        <v>0</v>
      </c>
      <c r="E15455" s="6" t="s">
        <v>134</v>
      </c>
      <c r="F15455" s="6" t="s">
        <v>133</v>
      </c>
      <c r="G15455">
        <v>20260723</v>
      </c>
    </row>
    <row r="15456" spans="1:7" x14ac:dyDescent="0.2">
      <c r="A15456" s="6" t="s">
        <v>214</v>
      </c>
      <c r="B15456" s="6" t="s">
        <v>188</v>
      </c>
      <c r="C15456" s="6" t="s">
        <v>166</v>
      </c>
      <c r="D15456">
        <v>2.885751</v>
      </c>
      <c r="E15456" s="6" t="s">
        <v>136</v>
      </c>
      <c r="F15456" s="6" t="s">
        <v>135</v>
      </c>
      <c r="G15456">
        <v>20260723</v>
      </c>
    </row>
    <row r="15457" spans="1:7" x14ac:dyDescent="0.2">
      <c r="A15457" s="6" t="s">
        <v>214</v>
      </c>
      <c r="B15457" s="6" t="s">
        <v>188</v>
      </c>
      <c r="C15457" s="6" t="s">
        <v>166</v>
      </c>
      <c r="D15457">
        <v>1.5318400000000001</v>
      </c>
      <c r="E15457" s="6" t="s">
        <v>138</v>
      </c>
      <c r="F15457" s="6" t="s">
        <v>137</v>
      </c>
      <c r="G15457">
        <v>20260723</v>
      </c>
    </row>
    <row r="15458" spans="1:7" x14ac:dyDescent="0.2">
      <c r="A15458" s="6" t="s">
        <v>214</v>
      </c>
      <c r="B15458" s="6" t="s">
        <v>188</v>
      </c>
      <c r="C15458" s="6" t="s">
        <v>166</v>
      </c>
      <c r="D15458">
        <v>8.3890480000000007</v>
      </c>
      <c r="E15458" s="6" t="s">
        <v>140</v>
      </c>
      <c r="F15458" s="6" t="s">
        <v>139</v>
      </c>
      <c r="G15458">
        <v>20260723</v>
      </c>
    </row>
    <row r="15459" spans="1:7" x14ac:dyDescent="0.2">
      <c r="A15459" s="6" t="s">
        <v>214</v>
      </c>
      <c r="B15459" s="6" t="s">
        <v>188</v>
      </c>
      <c r="C15459" s="6" t="s">
        <v>166</v>
      </c>
      <c r="D15459">
        <v>1.668175</v>
      </c>
      <c r="E15459" s="6" t="s">
        <v>142</v>
      </c>
      <c r="F15459" s="6" t="s">
        <v>141</v>
      </c>
      <c r="G15459">
        <v>20260723</v>
      </c>
    </row>
    <row r="15460" spans="1:7" x14ac:dyDescent="0.2">
      <c r="A15460" s="6" t="s">
        <v>214</v>
      </c>
      <c r="B15460" s="6" t="s">
        <v>188</v>
      </c>
      <c r="C15460" s="6" t="s">
        <v>166</v>
      </c>
      <c r="D15460">
        <v>1.8950000000000002E-2</v>
      </c>
      <c r="E15460" s="6" t="s">
        <v>52</v>
      </c>
      <c r="F15460" s="6" t="s">
        <v>143</v>
      </c>
      <c r="G15460">
        <v>20260723</v>
      </c>
    </row>
    <row r="15461" spans="1:7" x14ac:dyDescent="0.2">
      <c r="A15461" s="6" t="s">
        <v>214</v>
      </c>
      <c r="B15461" s="6" t="s">
        <v>188</v>
      </c>
      <c r="C15461" s="6" t="s">
        <v>166</v>
      </c>
      <c r="D15461">
        <v>6.9416000000000005E-2</v>
      </c>
      <c r="E15461" s="6" t="s">
        <v>145</v>
      </c>
      <c r="F15461" s="6" t="s">
        <v>144</v>
      </c>
      <c r="G15461">
        <v>20260723</v>
      </c>
    </row>
    <row r="15462" spans="1:7" x14ac:dyDescent="0.2">
      <c r="A15462" s="6" t="s">
        <v>214</v>
      </c>
      <c r="B15462" s="6" t="s">
        <v>188</v>
      </c>
      <c r="C15462" s="6" t="s">
        <v>166</v>
      </c>
      <c r="D15462">
        <v>0</v>
      </c>
      <c r="E15462" s="6" t="s">
        <v>147</v>
      </c>
      <c r="F15462" s="6" t="s">
        <v>146</v>
      </c>
      <c r="G15462">
        <v>20260723</v>
      </c>
    </row>
    <row r="15463" spans="1:7" x14ac:dyDescent="0.2">
      <c r="A15463" s="6" t="s">
        <v>214</v>
      </c>
      <c r="B15463" s="6" t="s">
        <v>188</v>
      </c>
      <c r="C15463" s="6" t="s">
        <v>166</v>
      </c>
      <c r="D15463">
        <v>32.732399000000001</v>
      </c>
      <c r="E15463" s="6" t="s">
        <v>149</v>
      </c>
      <c r="F15463" s="6" t="s">
        <v>148</v>
      </c>
      <c r="G15463">
        <v>20260723</v>
      </c>
    </row>
    <row r="15464" spans="1:7" x14ac:dyDescent="0.2">
      <c r="A15464" s="6" t="s">
        <v>214</v>
      </c>
      <c r="B15464" s="6" t="s">
        <v>188</v>
      </c>
      <c r="C15464" s="6" t="s">
        <v>166</v>
      </c>
      <c r="D15464">
        <v>5.6407679999999996</v>
      </c>
      <c r="E15464" s="6" t="s">
        <v>151</v>
      </c>
      <c r="F15464" s="6" t="s">
        <v>150</v>
      </c>
      <c r="G15464">
        <v>20260723</v>
      </c>
    </row>
    <row r="15465" spans="1:7" x14ac:dyDescent="0.2">
      <c r="A15465" s="6" t="s">
        <v>214</v>
      </c>
      <c r="B15465" s="6" t="s">
        <v>188</v>
      </c>
      <c r="C15465" s="6" t="s">
        <v>166</v>
      </c>
      <c r="D15465">
        <v>15.79945</v>
      </c>
      <c r="E15465" s="6" t="s">
        <v>153</v>
      </c>
      <c r="F15465" s="6" t="s">
        <v>152</v>
      </c>
      <c r="G15465">
        <v>20260723</v>
      </c>
    </row>
    <row r="15466" spans="1:7" x14ac:dyDescent="0.2">
      <c r="A15466" s="6" t="s">
        <v>214</v>
      </c>
      <c r="B15466" s="6" t="s">
        <v>188</v>
      </c>
      <c r="C15466" s="6" t="s">
        <v>166</v>
      </c>
      <c r="D15466">
        <v>7.5</v>
      </c>
      <c r="E15466" s="6" t="s">
        <v>155</v>
      </c>
      <c r="F15466" s="6" t="s">
        <v>154</v>
      </c>
      <c r="G15466">
        <v>20260723</v>
      </c>
    </row>
    <row r="15467" spans="1:7" x14ac:dyDescent="0.2">
      <c r="A15467" s="6" t="s">
        <v>214</v>
      </c>
      <c r="B15467" s="6" t="s">
        <v>188</v>
      </c>
      <c r="C15467" s="6" t="s">
        <v>166</v>
      </c>
      <c r="D15467">
        <v>0</v>
      </c>
      <c r="E15467" s="6" t="s">
        <v>157</v>
      </c>
      <c r="F15467" s="6" t="s">
        <v>156</v>
      </c>
      <c r="G15467">
        <v>20260723</v>
      </c>
    </row>
    <row r="15468" spans="1:7" x14ac:dyDescent="0.2">
      <c r="A15468" s="6" t="s">
        <v>214</v>
      </c>
      <c r="B15468" s="6" t="s">
        <v>188</v>
      </c>
      <c r="C15468" s="6" t="s">
        <v>166</v>
      </c>
      <c r="D15468">
        <v>7.5</v>
      </c>
      <c r="E15468" s="6" t="s">
        <v>159</v>
      </c>
      <c r="F15468" s="6" t="s">
        <v>158</v>
      </c>
      <c r="G15468">
        <v>20260723</v>
      </c>
    </row>
    <row r="15469" spans="1:7" x14ac:dyDescent="0.2">
      <c r="A15469" s="6" t="s">
        <v>214</v>
      </c>
      <c r="B15469" s="6" t="s">
        <v>188</v>
      </c>
      <c r="C15469" s="6" t="s">
        <v>166</v>
      </c>
      <c r="D15469">
        <v>14.991719</v>
      </c>
      <c r="E15469" s="6" t="s">
        <v>161</v>
      </c>
      <c r="F15469" s="6" t="s">
        <v>160</v>
      </c>
      <c r="G15469">
        <v>20260723</v>
      </c>
    </row>
    <row r="15470" spans="1:7" x14ac:dyDescent="0.2">
      <c r="A15470" s="6" t="s">
        <v>214</v>
      </c>
      <c r="B15470" s="6" t="s">
        <v>188</v>
      </c>
      <c r="C15470" s="6" t="s">
        <v>166</v>
      </c>
      <c r="D15470">
        <v>983.23050999999998</v>
      </c>
      <c r="E15470" s="6" t="s">
        <v>163</v>
      </c>
      <c r="F15470" s="6" t="s">
        <v>162</v>
      </c>
      <c r="G15470">
        <v>20260723</v>
      </c>
    </row>
    <row r="15471" spans="1:7" x14ac:dyDescent="0.2">
      <c r="A15471" s="6" t="s">
        <v>214</v>
      </c>
      <c r="B15471" s="6" t="s">
        <v>188</v>
      </c>
      <c r="C15471" s="6" t="s">
        <v>166</v>
      </c>
      <c r="D15471">
        <v>408.33049499999998</v>
      </c>
      <c r="E15471" s="6" t="s">
        <v>165</v>
      </c>
      <c r="F15471" s="6" t="s">
        <v>164</v>
      </c>
      <c r="G15471">
        <v>20260723</v>
      </c>
    </row>
    <row r="15472" spans="1:7" x14ac:dyDescent="0.2">
      <c r="A15472" s="6" t="s">
        <v>214</v>
      </c>
      <c r="B15472" s="6" t="s">
        <v>189</v>
      </c>
      <c r="C15472" s="6" t="s">
        <v>166</v>
      </c>
      <c r="E15472" s="6" t="s">
        <v>12</v>
      </c>
      <c r="F15472" s="6" t="s">
        <v>11</v>
      </c>
      <c r="G15472">
        <v>20260723</v>
      </c>
    </row>
    <row r="15473" spans="1:7" x14ac:dyDescent="0.2">
      <c r="A15473" s="6" t="s">
        <v>214</v>
      </c>
      <c r="B15473" s="6" t="s">
        <v>189</v>
      </c>
      <c r="C15473" s="6" t="s">
        <v>166</v>
      </c>
      <c r="E15473" s="6" t="s">
        <v>16</v>
      </c>
      <c r="F15473" s="6" t="s">
        <v>15</v>
      </c>
      <c r="G15473">
        <v>20260723</v>
      </c>
    </row>
    <row r="15474" spans="1:7" x14ac:dyDescent="0.2">
      <c r="A15474" s="6" t="s">
        <v>214</v>
      </c>
      <c r="B15474" s="6" t="s">
        <v>189</v>
      </c>
      <c r="C15474" s="6" t="s">
        <v>166</v>
      </c>
      <c r="E15474" s="6" t="s">
        <v>18</v>
      </c>
      <c r="F15474" s="6" t="s">
        <v>17</v>
      </c>
      <c r="G15474">
        <v>20260723</v>
      </c>
    </row>
    <row r="15475" spans="1:7" x14ac:dyDescent="0.2">
      <c r="A15475" s="6" t="s">
        <v>214</v>
      </c>
      <c r="B15475" s="6" t="s">
        <v>189</v>
      </c>
      <c r="C15475" s="6" t="s">
        <v>166</v>
      </c>
      <c r="D15475">
        <v>0</v>
      </c>
      <c r="E15475" s="6" t="s">
        <v>20</v>
      </c>
      <c r="F15475" s="6" t="s">
        <v>19</v>
      </c>
      <c r="G15475">
        <v>20260723</v>
      </c>
    </row>
    <row r="15476" spans="1:7" x14ac:dyDescent="0.2">
      <c r="A15476" s="6" t="s">
        <v>214</v>
      </c>
      <c r="B15476" s="6" t="s">
        <v>189</v>
      </c>
      <c r="C15476" s="6" t="s">
        <v>166</v>
      </c>
      <c r="D15476">
        <v>2.5204529999999998</v>
      </c>
      <c r="E15476" s="6" t="s">
        <v>22</v>
      </c>
      <c r="F15476" s="6" t="s">
        <v>21</v>
      </c>
      <c r="G15476">
        <v>20260723</v>
      </c>
    </row>
    <row r="15477" spans="1:7" x14ac:dyDescent="0.2">
      <c r="A15477" s="6" t="s">
        <v>214</v>
      </c>
      <c r="B15477" s="6" t="s">
        <v>189</v>
      </c>
      <c r="C15477" s="6" t="s">
        <v>166</v>
      </c>
      <c r="D15477">
        <v>0</v>
      </c>
      <c r="E15477" s="6" t="s">
        <v>24</v>
      </c>
      <c r="F15477" s="6" t="s">
        <v>23</v>
      </c>
      <c r="G15477">
        <v>20260723</v>
      </c>
    </row>
    <row r="15478" spans="1:7" x14ac:dyDescent="0.2">
      <c r="A15478" s="6" t="s">
        <v>214</v>
      </c>
      <c r="B15478" s="6" t="s">
        <v>189</v>
      </c>
      <c r="C15478" s="6" t="s">
        <v>166</v>
      </c>
      <c r="D15478">
        <v>30.494913</v>
      </c>
      <c r="E15478" s="6" t="s">
        <v>26</v>
      </c>
      <c r="F15478" s="6" t="s">
        <v>25</v>
      </c>
      <c r="G15478">
        <v>20260723</v>
      </c>
    </row>
    <row r="15479" spans="1:7" x14ac:dyDescent="0.2">
      <c r="A15479" s="6" t="s">
        <v>214</v>
      </c>
      <c r="B15479" s="6" t="s">
        <v>189</v>
      </c>
      <c r="C15479" s="6" t="s">
        <v>166</v>
      </c>
      <c r="D15479">
        <v>779.64857099999995</v>
      </c>
      <c r="E15479" s="6" t="s">
        <v>28</v>
      </c>
      <c r="F15479" s="6" t="s">
        <v>27</v>
      </c>
      <c r="G15479">
        <v>20260723</v>
      </c>
    </row>
    <row r="15480" spans="1:7" x14ac:dyDescent="0.2">
      <c r="A15480" s="6" t="s">
        <v>214</v>
      </c>
      <c r="B15480" s="6" t="s">
        <v>189</v>
      </c>
      <c r="C15480" s="6" t="s">
        <v>166</v>
      </c>
      <c r="D15480">
        <v>6.7514729999999998</v>
      </c>
      <c r="E15480" s="6" t="s">
        <v>30</v>
      </c>
      <c r="F15480" s="6" t="s">
        <v>29</v>
      </c>
      <c r="G15480">
        <v>20260723</v>
      </c>
    </row>
    <row r="15481" spans="1:7" x14ac:dyDescent="0.2">
      <c r="A15481" s="6" t="s">
        <v>214</v>
      </c>
      <c r="B15481" s="6" t="s">
        <v>189</v>
      </c>
      <c r="C15481" s="6" t="s">
        <v>166</v>
      </c>
      <c r="D15481">
        <v>11.827736</v>
      </c>
      <c r="E15481" s="6" t="s">
        <v>32</v>
      </c>
      <c r="F15481" s="6" t="s">
        <v>31</v>
      </c>
      <c r="G15481">
        <v>20260723</v>
      </c>
    </row>
    <row r="15482" spans="1:7" x14ac:dyDescent="0.2">
      <c r="A15482" s="6" t="s">
        <v>214</v>
      </c>
      <c r="B15482" s="6" t="s">
        <v>189</v>
      </c>
      <c r="C15482" s="6" t="s">
        <v>166</v>
      </c>
      <c r="D15482">
        <v>2.2169910000000002</v>
      </c>
      <c r="E15482" s="6" t="s">
        <v>34</v>
      </c>
      <c r="F15482" s="6" t="s">
        <v>33</v>
      </c>
      <c r="G15482">
        <v>20260723</v>
      </c>
    </row>
    <row r="15483" spans="1:7" x14ac:dyDescent="0.2">
      <c r="A15483" s="6" t="s">
        <v>214</v>
      </c>
      <c r="B15483" s="6" t="s">
        <v>189</v>
      </c>
      <c r="C15483" s="6" t="s">
        <v>166</v>
      </c>
      <c r="D15483">
        <v>2.2169910000000002</v>
      </c>
      <c r="E15483" s="6" t="s">
        <v>36</v>
      </c>
      <c r="F15483" s="6" t="s">
        <v>35</v>
      </c>
      <c r="G15483">
        <v>20260723</v>
      </c>
    </row>
    <row r="15484" spans="1:7" x14ac:dyDescent="0.2">
      <c r="A15484" s="6" t="s">
        <v>214</v>
      </c>
      <c r="B15484" s="6" t="s">
        <v>189</v>
      </c>
      <c r="C15484" s="6" t="s">
        <v>166</v>
      </c>
      <c r="D15484">
        <v>0</v>
      </c>
      <c r="E15484" s="6" t="s">
        <v>38</v>
      </c>
      <c r="F15484" s="6" t="s">
        <v>37</v>
      </c>
      <c r="G15484">
        <v>20260723</v>
      </c>
    </row>
    <row r="15485" spans="1:7" x14ac:dyDescent="0.2">
      <c r="A15485" s="6" t="s">
        <v>214</v>
      </c>
      <c r="B15485" s="6" t="s">
        <v>189</v>
      </c>
      <c r="C15485" s="6" t="s">
        <v>166</v>
      </c>
      <c r="D15485">
        <v>681.63354200000003</v>
      </c>
      <c r="E15485" s="6" t="s">
        <v>40</v>
      </c>
      <c r="F15485" s="6" t="s">
        <v>39</v>
      </c>
      <c r="G15485">
        <v>20260723</v>
      </c>
    </row>
    <row r="15486" spans="1:7" x14ac:dyDescent="0.2">
      <c r="A15486" s="6" t="s">
        <v>214</v>
      </c>
      <c r="B15486" s="6" t="s">
        <v>189</v>
      </c>
      <c r="C15486" s="6" t="s">
        <v>166</v>
      </c>
      <c r="D15486">
        <v>591.81636300000002</v>
      </c>
      <c r="E15486" s="6" t="s">
        <v>42</v>
      </c>
      <c r="F15486" s="6" t="s">
        <v>41</v>
      </c>
      <c r="G15486">
        <v>20260723</v>
      </c>
    </row>
    <row r="15487" spans="1:7" x14ac:dyDescent="0.2">
      <c r="A15487" s="6" t="s">
        <v>214</v>
      </c>
      <c r="B15487" s="6" t="s">
        <v>189</v>
      </c>
      <c r="C15487" s="6" t="s">
        <v>166</v>
      </c>
      <c r="D15487">
        <v>88.955369000000005</v>
      </c>
      <c r="E15487" s="6" t="s">
        <v>44</v>
      </c>
      <c r="F15487" s="6" t="s">
        <v>43</v>
      </c>
      <c r="G15487">
        <v>20260723</v>
      </c>
    </row>
    <row r="15488" spans="1:7" x14ac:dyDescent="0.2">
      <c r="A15488" s="6" t="s">
        <v>214</v>
      </c>
      <c r="B15488" s="6" t="s">
        <v>189</v>
      </c>
      <c r="C15488" s="6" t="s">
        <v>166</v>
      </c>
      <c r="D15488">
        <v>0.86180999999999996</v>
      </c>
      <c r="E15488" s="6" t="s">
        <v>46</v>
      </c>
      <c r="F15488" s="6" t="s">
        <v>45</v>
      </c>
      <c r="G15488">
        <v>20260723</v>
      </c>
    </row>
    <row r="15489" spans="1:7" x14ac:dyDescent="0.2">
      <c r="A15489" s="6" t="s">
        <v>214</v>
      </c>
      <c r="B15489" s="6" t="s">
        <v>189</v>
      </c>
      <c r="C15489" s="6" t="s">
        <v>166</v>
      </c>
      <c r="D15489">
        <v>0</v>
      </c>
      <c r="E15489" s="6" t="s">
        <v>48</v>
      </c>
      <c r="F15489" s="6" t="s">
        <v>47</v>
      </c>
      <c r="G15489">
        <v>20260723</v>
      </c>
    </row>
    <row r="15490" spans="1:7" x14ac:dyDescent="0.2">
      <c r="A15490" s="6" t="s">
        <v>214</v>
      </c>
      <c r="B15490" s="6" t="s">
        <v>189</v>
      </c>
      <c r="C15490" s="6" t="s">
        <v>166</v>
      </c>
      <c r="D15490">
        <v>76.111580000000004</v>
      </c>
      <c r="E15490" s="6" t="s">
        <v>50</v>
      </c>
      <c r="F15490" s="6" t="s">
        <v>49</v>
      </c>
      <c r="G15490">
        <v>20260723</v>
      </c>
    </row>
    <row r="15491" spans="1:7" x14ac:dyDescent="0.2">
      <c r="A15491" s="6" t="s">
        <v>214</v>
      </c>
      <c r="B15491" s="6" t="s">
        <v>189</v>
      </c>
      <c r="C15491" s="6" t="s">
        <v>166</v>
      </c>
      <c r="D15491">
        <v>0</v>
      </c>
      <c r="E15491" s="6" t="s">
        <v>52</v>
      </c>
      <c r="F15491" s="6" t="s">
        <v>51</v>
      </c>
      <c r="G15491">
        <v>20260723</v>
      </c>
    </row>
    <row r="15492" spans="1:7" x14ac:dyDescent="0.2">
      <c r="A15492" s="6" t="s">
        <v>214</v>
      </c>
      <c r="B15492" s="6" t="s">
        <v>189</v>
      </c>
      <c r="C15492" s="6" t="s">
        <v>166</v>
      </c>
      <c r="D15492">
        <v>1.1072489999999999</v>
      </c>
      <c r="E15492" s="6" t="s">
        <v>54</v>
      </c>
      <c r="F15492" s="6" t="s">
        <v>53</v>
      </c>
      <c r="G15492">
        <v>20260723</v>
      </c>
    </row>
    <row r="15493" spans="1:7" x14ac:dyDescent="0.2">
      <c r="A15493" s="6" t="s">
        <v>214</v>
      </c>
      <c r="B15493" s="6" t="s">
        <v>189</v>
      </c>
      <c r="C15493" s="6" t="s">
        <v>166</v>
      </c>
      <c r="D15493">
        <v>0</v>
      </c>
      <c r="E15493" s="6" t="s">
        <v>56</v>
      </c>
      <c r="F15493" s="6" t="s">
        <v>55</v>
      </c>
      <c r="G15493">
        <v>20260723</v>
      </c>
    </row>
    <row r="15494" spans="1:7" x14ac:dyDescent="0.2">
      <c r="A15494" s="6" t="s">
        <v>214</v>
      </c>
      <c r="B15494" s="6" t="s">
        <v>189</v>
      </c>
      <c r="C15494" s="6" t="s">
        <v>166</v>
      </c>
      <c r="D15494">
        <v>300.310698</v>
      </c>
      <c r="E15494" s="6" t="s">
        <v>58</v>
      </c>
      <c r="F15494" s="6" t="s">
        <v>57</v>
      </c>
      <c r="G15494">
        <v>20260723</v>
      </c>
    </row>
    <row r="15495" spans="1:7" x14ac:dyDescent="0.2">
      <c r="A15495" s="6" t="s">
        <v>214</v>
      </c>
      <c r="B15495" s="6" t="s">
        <v>189</v>
      </c>
      <c r="C15495" s="6" t="s">
        <v>166</v>
      </c>
      <c r="D15495">
        <v>10.278975000000001</v>
      </c>
      <c r="E15495" s="6" t="s">
        <v>60</v>
      </c>
      <c r="F15495" s="6" t="s">
        <v>59</v>
      </c>
      <c r="G15495">
        <v>20260723</v>
      </c>
    </row>
    <row r="15496" spans="1:7" x14ac:dyDescent="0.2">
      <c r="A15496" s="6" t="s">
        <v>214</v>
      </c>
      <c r="B15496" s="6" t="s">
        <v>189</v>
      </c>
      <c r="C15496" s="6" t="s">
        <v>166</v>
      </c>
      <c r="D15496">
        <v>0</v>
      </c>
      <c r="E15496" s="6" t="s">
        <v>62</v>
      </c>
      <c r="F15496" s="6" t="s">
        <v>61</v>
      </c>
      <c r="G15496">
        <v>20260723</v>
      </c>
    </row>
    <row r="15497" spans="1:7" x14ac:dyDescent="0.2">
      <c r="A15497" s="6" t="s">
        <v>214</v>
      </c>
      <c r="B15497" s="6" t="s">
        <v>189</v>
      </c>
      <c r="C15497" s="6" t="s">
        <v>166</v>
      </c>
      <c r="D15497">
        <v>0</v>
      </c>
      <c r="E15497" s="6" t="s">
        <v>64</v>
      </c>
      <c r="F15497" s="6" t="s">
        <v>63</v>
      </c>
      <c r="G15497">
        <v>20260723</v>
      </c>
    </row>
    <row r="15498" spans="1:7" x14ac:dyDescent="0.2">
      <c r="A15498" s="6" t="s">
        <v>214</v>
      </c>
      <c r="B15498" s="6" t="s">
        <v>189</v>
      </c>
      <c r="C15498" s="6" t="s">
        <v>166</v>
      </c>
      <c r="D15498">
        <v>10.278975000000001</v>
      </c>
      <c r="E15498" s="6" t="s">
        <v>66</v>
      </c>
      <c r="F15498" s="6" t="s">
        <v>65</v>
      </c>
      <c r="G15498">
        <v>20260723</v>
      </c>
    </row>
    <row r="15499" spans="1:7" x14ac:dyDescent="0.2">
      <c r="A15499" s="6" t="s">
        <v>214</v>
      </c>
      <c r="B15499" s="6" t="s">
        <v>189</v>
      </c>
      <c r="C15499" s="6" t="s">
        <v>166</v>
      </c>
      <c r="D15499">
        <v>27.306642</v>
      </c>
      <c r="E15499" s="6" t="s">
        <v>68</v>
      </c>
      <c r="F15499" s="6" t="s">
        <v>67</v>
      </c>
      <c r="G15499">
        <v>20260723</v>
      </c>
    </row>
    <row r="15500" spans="1:7" x14ac:dyDescent="0.2">
      <c r="A15500" s="6" t="s">
        <v>214</v>
      </c>
      <c r="B15500" s="6" t="s">
        <v>189</v>
      </c>
      <c r="C15500" s="6" t="s">
        <v>166</v>
      </c>
      <c r="D15500">
        <v>25.413671000000001</v>
      </c>
      <c r="E15500" s="6" t="s">
        <v>70</v>
      </c>
      <c r="F15500" s="6" t="s">
        <v>69</v>
      </c>
      <c r="G15500">
        <v>20260723</v>
      </c>
    </row>
    <row r="15501" spans="1:7" x14ac:dyDescent="0.2">
      <c r="A15501" s="6" t="s">
        <v>214</v>
      </c>
      <c r="B15501" s="6" t="s">
        <v>189</v>
      </c>
      <c r="C15501" s="6" t="s">
        <v>166</v>
      </c>
      <c r="D15501">
        <v>25.320944000000001</v>
      </c>
      <c r="E15501" s="6" t="s">
        <v>72</v>
      </c>
      <c r="F15501" s="6" t="s">
        <v>71</v>
      </c>
      <c r="G15501">
        <v>20260723</v>
      </c>
    </row>
    <row r="15502" spans="1:7" x14ac:dyDescent="0.2">
      <c r="A15502" s="6" t="s">
        <v>214</v>
      </c>
      <c r="B15502" s="6" t="s">
        <v>189</v>
      </c>
      <c r="C15502" s="6" t="s">
        <v>166</v>
      </c>
      <c r="D15502">
        <v>9.2728000000000005E-2</v>
      </c>
      <c r="E15502" s="6" t="s">
        <v>74</v>
      </c>
      <c r="F15502" s="6" t="s">
        <v>73</v>
      </c>
      <c r="G15502">
        <v>20260723</v>
      </c>
    </row>
    <row r="15503" spans="1:7" x14ac:dyDescent="0.2">
      <c r="A15503" s="6" t="s">
        <v>214</v>
      </c>
      <c r="B15503" s="6" t="s">
        <v>189</v>
      </c>
      <c r="C15503" s="6" t="s">
        <v>166</v>
      </c>
      <c r="D15503">
        <v>3.2570109999999999</v>
      </c>
      <c r="E15503" s="6" t="s">
        <v>76</v>
      </c>
      <c r="F15503" s="6" t="s">
        <v>75</v>
      </c>
      <c r="G15503">
        <v>20260723</v>
      </c>
    </row>
    <row r="15504" spans="1:7" x14ac:dyDescent="0.2">
      <c r="A15504" s="6" t="s">
        <v>214</v>
      </c>
      <c r="B15504" s="6" t="s">
        <v>189</v>
      </c>
      <c r="C15504" s="6" t="s">
        <v>166</v>
      </c>
      <c r="D15504">
        <v>-0.43855899999999998</v>
      </c>
      <c r="E15504" s="6" t="s">
        <v>78</v>
      </c>
      <c r="F15504" s="6" t="s">
        <v>77</v>
      </c>
      <c r="G15504">
        <v>20260723</v>
      </c>
    </row>
    <row r="15505" spans="1:7" x14ac:dyDescent="0.2">
      <c r="A15505" s="6" t="s">
        <v>214</v>
      </c>
      <c r="B15505" s="6" t="s">
        <v>189</v>
      </c>
      <c r="C15505" s="6" t="s">
        <v>166</v>
      </c>
      <c r="D15505">
        <v>3.6955689999999999</v>
      </c>
      <c r="E15505" s="6" t="s">
        <v>80</v>
      </c>
      <c r="F15505" s="6" t="s">
        <v>79</v>
      </c>
      <c r="G15505">
        <v>20260723</v>
      </c>
    </row>
    <row r="15506" spans="1:7" x14ac:dyDescent="0.2">
      <c r="A15506" s="6" t="s">
        <v>214</v>
      </c>
      <c r="B15506" s="6" t="s">
        <v>189</v>
      </c>
      <c r="C15506" s="6" t="s">
        <v>166</v>
      </c>
      <c r="D15506">
        <v>-1.3640399999999999</v>
      </c>
      <c r="E15506" s="6" t="s">
        <v>82</v>
      </c>
      <c r="F15506" s="6" t="s">
        <v>81</v>
      </c>
      <c r="G15506">
        <v>20260723</v>
      </c>
    </row>
    <row r="15507" spans="1:7" x14ac:dyDescent="0.2">
      <c r="A15507" s="6" t="s">
        <v>214</v>
      </c>
      <c r="B15507" s="6" t="s">
        <v>189</v>
      </c>
      <c r="C15507" s="6" t="s">
        <v>166</v>
      </c>
      <c r="D15507">
        <v>0</v>
      </c>
      <c r="E15507" s="6" t="s">
        <v>84</v>
      </c>
      <c r="F15507" s="6" t="s">
        <v>83</v>
      </c>
      <c r="G15507">
        <v>20260723</v>
      </c>
    </row>
    <row r="15508" spans="1:7" x14ac:dyDescent="0.2">
      <c r="A15508" s="6" t="s">
        <v>214</v>
      </c>
      <c r="B15508" s="6" t="s">
        <v>189</v>
      </c>
      <c r="C15508" s="6" t="s">
        <v>166</v>
      </c>
      <c r="D15508">
        <v>18.263036</v>
      </c>
      <c r="E15508" s="6" t="s">
        <v>86</v>
      </c>
      <c r="F15508" s="6" t="s">
        <v>85</v>
      </c>
      <c r="G15508">
        <v>20260723</v>
      </c>
    </row>
    <row r="15509" spans="1:7" x14ac:dyDescent="0.2">
      <c r="A15509" s="6" t="s">
        <v>214</v>
      </c>
      <c r="B15509" s="6" t="s">
        <v>189</v>
      </c>
      <c r="C15509" s="6" t="s">
        <v>166</v>
      </c>
      <c r="D15509">
        <v>7.4887550000000003</v>
      </c>
      <c r="E15509" s="6" t="s">
        <v>88</v>
      </c>
      <c r="F15509" s="6" t="s">
        <v>87</v>
      </c>
      <c r="G15509">
        <v>20260723</v>
      </c>
    </row>
    <row r="15510" spans="1:7" x14ac:dyDescent="0.2">
      <c r="A15510" s="6" t="s">
        <v>214</v>
      </c>
      <c r="B15510" s="6" t="s">
        <v>189</v>
      </c>
      <c r="C15510" s="6" t="s">
        <v>166</v>
      </c>
      <c r="D15510">
        <v>2.5036719999999999</v>
      </c>
      <c r="E15510" s="6" t="s">
        <v>90</v>
      </c>
      <c r="F15510" s="6" t="s">
        <v>89</v>
      </c>
      <c r="G15510">
        <v>20260723</v>
      </c>
    </row>
    <row r="15511" spans="1:7" x14ac:dyDescent="0.2">
      <c r="A15511" s="6" t="s">
        <v>214</v>
      </c>
      <c r="B15511" s="6" t="s">
        <v>189</v>
      </c>
      <c r="C15511" s="6" t="s">
        <v>166</v>
      </c>
      <c r="D15511">
        <v>0</v>
      </c>
      <c r="E15511" s="6" t="s">
        <v>92</v>
      </c>
      <c r="F15511" s="6" t="s">
        <v>91</v>
      </c>
      <c r="G15511">
        <v>20260723</v>
      </c>
    </row>
    <row r="15512" spans="1:7" x14ac:dyDescent="0.2">
      <c r="A15512" s="6" t="s">
        <v>214</v>
      </c>
      <c r="B15512" s="6" t="s">
        <v>189</v>
      </c>
      <c r="C15512" s="6" t="s">
        <v>166</v>
      </c>
      <c r="D15512">
        <v>0</v>
      </c>
      <c r="E15512" s="6" t="s">
        <v>94</v>
      </c>
      <c r="F15512" s="6" t="s">
        <v>93</v>
      </c>
      <c r="G15512">
        <v>20260723</v>
      </c>
    </row>
    <row r="15513" spans="1:7" x14ac:dyDescent="0.2">
      <c r="A15513" s="6" t="s">
        <v>214</v>
      </c>
      <c r="B15513" s="6" t="s">
        <v>189</v>
      </c>
      <c r="C15513" s="6" t="s">
        <v>166</v>
      </c>
      <c r="D15513">
        <v>51.691800999999998</v>
      </c>
      <c r="E15513" s="6" t="s">
        <v>96</v>
      </c>
      <c r="F15513" s="6" t="s">
        <v>95</v>
      </c>
      <c r="G15513">
        <v>20260723</v>
      </c>
    </row>
    <row r="15514" spans="1:7" x14ac:dyDescent="0.2">
      <c r="A15514" s="6" t="s">
        <v>214</v>
      </c>
      <c r="B15514" s="6" t="s">
        <v>189</v>
      </c>
      <c r="C15514" s="6" t="s">
        <v>166</v>
      </c>
      <c r="D15514">
        <v>13.761825999999999</v>
      </c>
      <c r="E15514" s="6" t="s">
        <v>98</v>
      </c>
      <c r="F15514" s="6" t="s">
        <v>97</v>
      </c>
      <c r="G15514">
        <v>20260723</v>
      </c>
    </row>
    <row r="15515" spans="1:7" x14ac:dyDescent="0.2">
      <c r="A15515" s="6" t="s">
        <v>214</v>
      </c>
      <c r="B15515" s="6" t="s">
        <v>189</v>
      </c>
      <c r="C15515" s="6" t="s">
        <v>166</v>
      </c>
      <c r="D15515">
        <v>1244.2693400000001</v>
      </c>
      <c r="E15515" s="6" t="s">
        <v>100</v>
      </c>
      <c r="F15515" s="6" t="s">
        <v>99</v>
      </c>
      <c r="G15515">
        <v>20260723</v>
      </c>
    </row>
    <row r="15516" spans="1:7" x14ac:dyDescent="0.2">
      <c r="A15516" s="6" t="s">
        <v>214</v>
      </c>
      <c r="B15516" s="6" t="s">
        <v>189</v>
      </c>
      <c r="C15516" s="6" t="s">
        <v>166</v>
      </c>
      <c r="E15516" s="6" t="s">
        <v>102</v>
      </c>
      <c r="F15516" s="6" t="s">
        <v>101</v>
      </c>
      <c r="G15516">
        <v>20260723</v>
      </c>
    </row>
    <row r="15517" spans="1:7" x14ac:dyDescent="0.2">
      <c r="A15517" s="6" t="s">
        <v>214</v>
      </c>
      <c r="B15517" s="6" t="s">
        <v>189</v>
      </c>
      <c r="C15517" s="6" t="s">
        <v>166</v>
      </c>
      <c r="D15517">
        <v>294.63247899999999</v>
      </c>
      <c r="E15517" s="6" t="s">
        <v>167</v>
      </c>
      <c r="F15517" s="6" t="s">
        <v>103</v>
      </c>
      <c r="G15517">
        <v>20260723</v>
      </c>
    </row>
    <row r="15518" spans="1:7" x14ac:dyDescent="0.2">
      <c r="A15518" s="6" t="s">
        <v>214</v>
      </c>
      <c r="B15518" s="6" t="s">
        <v>189</v>
      </c>
      <c r="C15518" s="6" t="s">
        <v>166</v>
      </c>
      <c r="D15518">
        <v>267.241288</v>
      </c>
      <c r="E15518" s="6" t="s">
        <v>168</v>
      </c>
      <c r="F15518" s="6" t="s">
        <v>104</v>
      </c>
      <c r="G15518">
        <v>20260723</v>
      </c>
    </row>
    <row r="15519" spans="1:7" x14ac:dyDescent="0.2">
      <c r="A15519" s="6" t="s">
        <v>214</v>
      </c>
      <c r="B15519" s="6" t="s">
        <v>189</v>
      </c>
      <c r="C15519" s="6" t="s">
        <v>166</v>
      </c>
      <c r="D15519">
        <v>0</v>
      </c>
      <c r="E15519" s="6" t="s">
        <v>106</v>
      </c>
      <c r="F15519" s="6" t="s">
        <v>105</v>
      </c>
      <c r="G15519">
        <v>20260723</v>
      </c>
    </row>
    <row r="15520" spans="1:7" x14ac:dyDescent="0.2">
      <c r="A15520" s="6" t="s">
        <v>214</v>
      </c>
      <c r="B15520" s="6" t="s">
        <v>189</v>
      </c>
      <c r="C15520" s="6" t="s">
        <v>166</v>
      </c>
      <c r="D15520">
        <v>249.17383899999999</v>
      </c>
      <c r="E15520" s="6" t="s">
        <v>108</v>
      </c>
      <c r="F15520" s="6" t="s">
        <v>107</v>
      </c>
      <c r="G15520">
        <v>20260723</v>
      </c>
    </row>
    <row r="15521" spans="1:7" x14ac:dyDescent="0.2">
      <c r="A15521" s="6" t="s">
        <v>214</v>
      </c>
      <c r="B15521" s="6" t="s">
        <v>189</v>
      </c>
      <c r="C15521" s="6" t="s">
        <v>166</v>
      </c>
      <c r="D15521">
        <v>18.067449</v>
      </c>
      <c r="E15521" s="6" t="s">
        <v>110</v>
      </c>
      <c r="F15521" s="6" t="s">
        <v>109</v>
      </c>
      <c r="G15521">
        <v>20260723</v>
      </c>
    </row>
    <row r="15522" spans="1:7" x14ac:dyDescent="0.2">
      <c r="A15522" s="6" t="s">
        <v>214</v>
      </c>
      <c r="B15522" s="6" t="s">
        <v>189</v>
      </c>
      <c r="C15522" s="6" t="s">
        <v>166</v>
      </c>
      <c r="D15522">
        <v>27.391190999999999</v>
      </c>
      <c r="E15522" s="6" t="s">
        <v>112</v>
      </c>
      <c r="F15522" s="6" t="s">
        <v>111</v>
      </c>
      <c r="G15522">
        <v>20260723</v>
      </c>
    </row>
    <row r="15523" spans="1:7" x14ac:dyDescent="0.2">
      <c r="A15523" s="6" t="s">
        <v>214</v>
      </c>
      <c r="B15523" s="6" t="s">
        <v>189</v>
      </c>
      <c r="C15523" s="6" t="s">
        <v>166</v>
      </c>
      <c r="D15523">
        <v>0</v>
      </c>
      <c r="E15523" s="6" t="s">
        <v>106</v>
      </c>
      <c r="F15523" s="6" t="s">
        <v>113</v>
      </c>
      <c r="G15523">
        <v>20260723</v>
      </c>
    </row>
    <row r="15524" spans="1:7" x14ac:dyDescent="0.2">
      <c r="A15524" s="6" t="s">
        <v>214</v>
      </c>
      <c r="B15524" s="6" t="s">
        <v>189</v>
      </c>
      <c r="C15524" s="6" t="s">
        <v>166</v>
      </c>
      <c r="D15524">
        <v>25.623913999999999</v>
      </c>
      <c r="E15524" s="6" t="s">
        <v>108</v>
      </c>
      <c r="F15524" s="6" t="s">
        <v>114</v>
      </c>
      <c r="G15524">
        <v>20260723</v>
      </c>
    </row>
    <row r="15525" spans="1:7" x14ac:dyDescent="0.2">
      <c r="A15525" s="6" t="s">
        <v>214</v>
      </c>
      <c r="B15525" s="6" t="s">
        <v>189</v>
      </c>
      <c r="C15525" s="6" t="s">
        <v>166</v>
      </c>
      <c r="D15525">
        <v>1.767277</v>
      </c>
      <c r="E15525" s="6" t="s">
        <v>110</v>
      </c>
      <c r="F15525" s="6" t="s">
        <v>115</v>
      </c>
      <c r="G15525">
        <v>20260723</v>
      </c>
    </row>
    <row r="15526" spans="1:7" x14ac:dyDescent="0.2">
      <c r="A15526" s="6" t="s">
        <v>214</v>
      </c>
      <c r="B15526" s="6" t="s">
        <v>189</v>
      </c>
      <c r="C15526" s="6" t="s">
        <v>166</v>
      </c>
      <c r="D15526">
        <v>240.10882599999999</v>
      </c>
      <c r="E15526" s="6" t="s">
        <v>117</v>
      </c>
      <c r="F15526" s="6" t="s">
        <v>116</v>
      </c>
      <c r="G15526">
        <v>20260723</v>
      </c>
    </row>
    <row r="15527" spans="1:7" x14ac:dyDescent="0.2">
      <c r="A15527" s="6" t="s">
        <v>214</v>
      </c>
      <c r="B15527" s="6" t="s">
        <v>189</v>
      </c>
      <c r="C15527" s="6" t="s">
        <v>166</v>
      </c>
      <c r="D15527">
        <v>-40.053074000000002</v>
      </c>
      <c r="E15527" s="6" t="s">
        <v>119</v>
      </c>
      <c r="F15527" s="6" t="s">
        <v>118</v>
      </c>
      <c r="G15527">
        <v>20260723</v>
      </c>
    </row>
    <row r="15528" spans="1:7" x14ac:dyDescent="0.2">
      <c r="A15528" s="6" t="s">
        <v>214</v>
      </c>
      <c r="B15528" s="6" t="s">
        <v>189</v>
      </c>
      <c r="C15528" s="6" t="s">
        <v>166</v>
      </c>
      <c r="D15528">
        <v>0</v>
      </c>
      <c r="E15528" s="6" t="s">
        <v>106</v>
      </c>
      <c r="F15528" s="6" t="s">
        <v>120</v>
      </c>
      <c r="G15528">
        <v>20260723</v>
      </c>
    </row>
    <row r="15529" spans="1:7" x14ac:dyDescent="0.2">
      <c r="A15529" s="6" t="s">
        <v>214</v>
      </c>
      <c r="B15529" s="6" t="s">
        <v>189</v>
      </c>
      <c r="C15529" s="6" t="s">
        <v>166</v>
      </c>
      <c r="D15529">
        <v>-53.743346000000003</v>
      </c>
      <c r="E15529" s="6" t="s">
        <v>108</v>
      </c>
      <c r="F15529" s="6" t="s">
        <v>121</v>
      </c>
      <c r="G15529">
        <v>20260723</v>
      </c>
    </row>
    <row r="15530" spans="1:7" x14ac:dyDescent="0.2">
      <c r="A15530" s="6" t="s">
        <v>214</v>
      </c>
      <c r="B15530" s="6" t="s">
        <v>189</v>
      </c>
      <c r="C15530" s="6" t="s">
        <v>166</v>
      </c>
      <c r="D15530">
        <v>13.690272</v>
      </c>
      <c r="E15530" s="6" t="s">
        <v>110</v>
      </c>
      <c r="F15530" s="6" t="s">
        <v>122</v>
      </c>
      <c r="G15530">
        <v>20260723</v>
      </c>
    </row>
    <row r="15531" spans="1:7" x14ac:dyDescent="0.2">
      <c r="A15531" s="6" t="s">
        <v>214</v>
      </c>
      <c r="B15531" s="6" t="s">
        <v>189</v>
      </c>
      <c r="C15531" s="6" t="s">
        <v>166</v>
      </c>
      <c r="D15531">
        <v>280.1619</v>
      </c>
      <c r="E15531" s="6" t="s">
        <v>169</v>
      </c>
      <c r="F15531" s="6" t="s">
        <v>123</v>
      </c>
      <c r="G15531">
        <v>20260723</v>
      </c>
    </row>
    <row r="15532" spans="1:7" x14ac:dyDescent="0.2">
      <c r="A15532" s="6" t="s">
        <v>214</v>
      </c>
      <c r="B15532" s="6" t="s">
        <v>189</v>
      </c>
      <c r="C15532" s="6" t="s">
        <v>166</v>
      </c>
      <c r="D15532">
        <v>0</v>
      </c>
      <c r="E15532" s="6" t="s">
        <v>106</v>
      </c>
      <c r="F15532" s="6" t="s">
        <v>124</v>
      </c>
      <c r="G15532">
        <v>20260723</v>
      </c>
    </row>
    <row r="15533" spans="1:7" x14ac:dyDescent="0.2">
      <c r="A15533" s="6" t="s">
        <v>214</v>
      </c>
      <c r="B15533" s="6" t="s">
        <v>189</v>
      </c>
      <c r="C15533" s="6" t="s">
        <v>166</v>
      </c>
      <c r="D15533">
        <v>274.20528300000001</v>
      </c>
      <c r="E15533" s="6" t="s">
        <v>108</v>
      </c>
      <c r="F15533" s="6" t="s">
        <v>125</v>
      </c>
      <c r="G15533">
        <v>20260723</v>
      </c>
    </row>
    <row r="15534" spans="1:7" x14ac:dyDescent="0.2">
      <c r="A15534" s="6" t="s">
        <v>214</v>
      </c>
      <c r="B15534" s="6" t="s">
        <v>189</v>
      </c>
      <c r="C15534" s="6" t="s">
        <v>166</v>
      </c>
      <c r="D15534">
        <v>5.9566169999999996</v>
      </c>
      <c r="E15534" s="6" t="s">
        <v>110</v>
      </c>
      <c r="F15534" s="6" t="s">
        <v>126</v>
      </c>
      <c r="G15534">
        <v>20260723</v>
      </c>
    </row>
    <row r="15535" spans="1:7" x14ac:dyDescent="0.2">
      <c r="A15535" s="6" t="s">
        <v>214</v>
      </c>
      <c r="B15535" s="6" t="s">
        <v>189</v>
      </c>
      <c r="C15535" s="6" t="s">
        <v>166</v>
      </c>
      <c r="D15535">
        <v>229.964865</v>
      </c>
      <c r="E15535" s="6" t="s">
        <v>170</v>
      </c>
      <c r="F15535" s="6" t="s">
        <v>127</v>
      </c>
      <c r="G15535">
        <v>20260723</v>
      </c>
    </row>
    <row r="15536" spans="1:7" x14ac:dyDescent="0.2">
      <c r="A15536" s="6" t="s">
        <v>214</v>
      </c>
      <c r="B15536" s="6" t="s">
        <v>189</v>
      </c>
      <c r="C15536" s="6" t="s">
        <v>166</v>
      </c>
      <c r="D15536">
        <v>300.310698</v>
      </c>
      <c r="E15536" s="6" t="s">
        <v>106</v>
      </c>
      <c r="F15536" s="6" t="s">
        <v>128</v>
      </c>
      <c r="G15536">
        <v>20260723</v>
      </c>
    </row>
    <row r="15537" spans="1:7" x14ac:dyDescent="0.2">
      <c r="A15537" s="6" t="s">
        <v>214</v>
      </c>
      <c r="B15537" s="6" t="s">
        <v>189</v>
      </c>
      <c r="C15537" s="6" t="s">
        <v>166</v>
      </c>
      <c r="D15537">
        <v>-87.281666999999999</v>
      </c>
      <c r="E15537" s="6" t="s">
        <v>108</v>
      </c>
      <c r="F15537" s="6" t="s">
        <v>129</v>
      </c>
      <c r="G15537">
        <v>20260723</v>
      </c>
    </row>
    <row r="15538" spans="1:7" x14ac:dyDescent="0.2">
      <c r="A15538" s="6" t="s">
        <v>214</v>
      </c>
      <c r="B15538" s="6" t="s">
        <v>189</v>
      </c>
      <c r="C15538" s="6" t="s">
        <v>166</v>
      </c>
      <c r="D15538">
        <v>16.935834</v>
      </c>
      <c r="E15538" s="6" t="s">
        <v>110</v>
      </c>
      <c r="F15538" s="6" t="s">
        <v>130</v>
      </c>
      <c r="G15538">
        <v>20260723</v>
      </c>
    </row>
    <row r="15539" spans="1:7" x14ac:dyDescent="0.2">
      <c r="A15539" s="6" t="s">
        <v>214</v>
      </c>
      <c r="B15539" s="6" t="s">
        <v>189</v>
      </c>
      <c r="C15539" s="6" t="s">
        <v>166</v>
      </c>
      <c r="E15539" s="6" t="s">
        <v>132</v>
      </c>
      <c r="F15539" s="6" t="s">
        <v>131</v>
      </c>
      <c r="G15539">
        <v>20260723</v>
      </c>
    </row>
    <row r="15540" spans="1:7" x14ac:dyDescent="0.2">
      <c r="A15540" s="6" t="s">
        <v>214</v>
      </c>
      <c r="B15540" s="6" t="s">
        <v>189</v>
      </c>
      <c r="C15540" s="6" t="s">
        <v>166</v>
      </c>
      <c r="D15540">
        <v>0</v>
      </c>
      <c r="E15540" s="6" t="s">
        <v>134</v>
      </c>
      <c r="F15540" s="6" t="s">
        <v>133</v>
      </c>
      <c r="G15540">
        <v>20260723</v>
      </c>
    </row>
    <row r="15541" spans="1:7" x14ac:dyDescent="0.2">
      <c r="A15541" s="6" t="s">
        <v>214</v>
      </c>
      <c r="B15541" s="6" t="s">
        <v>189</v>
      </c>
      <c r="C15541" s="6" t="s">
        <v>166</v>
      </c>
      <c r="D15541">
        <v>2.7839320000000001</v>
      </c>
      <c r="E15541" s="6" t="s">
        <v>136</v>
      </c>
      <c r="F15541" s="6" t="s">
        <v>135</v>
      </c>
      <c r="G15541">
        <v>20260723</v>
      </c>
    </row>
    <row r="15542" spans="1:7" x14ac:dyDescent="0.2">
      <c r="A15542" s="6" t="s">
        <v>214</v>
      </c>
      <c r="B15542" s="6" t="s">
        <v>189</v>
      </c>
      <c r="C15542" s="6" t="s">
        <v>166</v>
      </c>
      <c r="D15542">
        <v>1.710779</v>
      </c>
      <c r="E15542" s="6" t="s">
        <v>138</v>
      </c>
      <c r="F15542" s="6" t="s">
        <v>137</v>
      </c>
      <c r="G15542">
        <v>20260723</v>
      </c>
    </row>
    <row r="15543" spans="1:7" x14ac:dyDescent="0.2">
      <c r="A15543" s="6" t="s">
        <v>214</v>
      </c>
      <c r="B15543" s="6" t="s">
        <v>189</v>
      </c>
      <c r="C15543" s="6" t="s">
        <v>166</v>
      </c>
      <c r="D15543">
        <v>8.7568029999999997</v>
      </c>
      <c r="E15543" s="6" t="s">
        <v>140</v>
      </c>
      <c r="F15543" s="6" t="s">
        <v>139</v>
      </c>
      <c r="G15543">
        <v>20260723</v>
      </c>
    </row>
    <row r="15544" spans="1:7" x14ac:dyDescent="0.2">
      <c r="A15544" s="6" t="s">
        <v>214</v>
      </c>
      <c r="B15544" s="6" t="s">
        <v>189</v>
      </c>
      <c r="C15544" s="6" t="s">
        <v>166</v>
      </c>
      <c r="D15544">
        <v>1.2019519999999999</v>
      </c>
      <c r="E15544" s="6" t="s">
        <v>142</v>
      </c>
      <c r="F15544" s="6" t="s">
        <v>141</v>
      </c>
      <c r="G15544">
        <v>20260723</v>
      </c>
    </row>
    <row r="15545" spans="1:7" x14ac:dyDescent="0.2">
      <c r="A15545" s="6" t="s">
        <v>214</v>
      </c>
      <c r="B15545" s="6" t="s">
        <v>189</v>
      </c>
      <c r="C15545" s="6" t="s">
        <v>166</v>
      </c>
      <c r="D15545">
        <v>0</v>
      </c>
      <c r="E15545" s="6" t="s">
        <v>52</v>
      </c>
      <c r="F15545" s="6" t="s">
        <v>143</v>
      </c>
      <c r="G15545">
        <v>20260723</v>
      </c>
    </row>
    <row r="15546" spans="1:7" x14ac:dyDescent="0.2">
      <c r="A15546" s="6" t="s">
        <v>214</v>
      </c>
      <c r="B15546" s="6" t="s">
        <v>189</v>
      </c>
      <c r="C15546" s="6" t="s">
        <v>166</v>
      </c>
      <c r="D15546">
        <v>0</v>
      </c>
      <c r="E15546" s="6" t="s">
        <v>145</v>
      </c>
      <c r="F15546" s="6" t="s">
        <v>144</v>
      </c>
      <c r="G15546">
        <v>20260723</v>
      </c>
    </row>
    <row r="15547" spans="1:7" x14ac:dyDescent="0.2">
      <c r="A15547" s="6" t="s">
        <v>214</v>
      </c>
      <c r="B15547" s="6" t="s">
        <v>189</v>
      </c>
      <c r="C15547" s="6" t="s">
        <v>166</v>
      </c>
      <c r="D15547">
        <v>4.3361770000000002</v>
      </c>
      <c r="E15547" s="6" t="s">
        <v>147</v>
      </c>
      <c r="F15547" s="6" t="s">
        <v>146</v>
      </c>
      <c r="G15547">
        <v>20260723</v>
      </c>
    </row>
    <row r="15548" spans="1:7" x14ac:dyDescent="0.2">
      <c r="A15548" s="6" t="s">
        <v>214</v>
      </c>
      <c r="B15548" s="6" t="s">
        <v>189</v>
      </c>
      <c r="C15548" s="6" t="s">
        <v>166</v>
      </c>
      <c r="D15548">
        <v>34.912309</v>
      </c>
      <c r="E15548" s="6" t="s">
        <v>149</v>
      </c>
      <c r="F15548" s="6" t="s">
        <v>148</v>
      </c>
      <c r="G15548">
        <v>20260723</v>
      </c>
    </row>
    <row r="15549" spans="1:7" x14ac:dyDescent="0.2">
      <c r="A15549" s="6" t="s">
        <v>214</v>
      </c>
      <c r="B15549" s="6" t="s">
        <v>189</v>
      </c>
      <c r="C15549" s="6" t="s">
        <v>166</v>
      </c>
      <c r="D15549">
        <v>6.3932960000000003</v>
      </c>
      <c r="E15549" s="6" t="s">
        <v>151</v>
      </c>
      <c r="F15549" s="6" t="s">
        <v>150</v>
      </c>
      <c r="G15549">
        <v>20260723</v>
      </c>
    </row>
    <row r="15550" spans="1:7" x14ac:dyDescent="0.2">
      <c r="A15550" s="6" t="s">
        <v>214</v>
      </c>
      <c r="B15550" s="6" t="s">
        <v>189</v>
      </c>
      <c r="C15550" s="6" t="s">
        <v>166</v>
      </c>
      <c r="D15550">
        <v>14.779483000000001</v>
      </c>
      <c r="E15550" s="6" t="s">
        <v>153</v>
      </c>
      <c r="F15550" s="6" t="s">
        <v>152</v>
      </c>
      <c r="G15550">
        <v>20260723</v>
      </c>
    </row>
    <row r="15551" spans="1:7" x14ac:dyDescent="0.2">
      <c r="A15551" s="6" t="s">
        <v>214</v>
      </c>
      <c r="B15551" s="6" t="s">
        <v>189</v>
      </c>
      <c r="C15551" s="6" t="s">
        <v>166</v>
      </c>
      <c r="D15551">
        <v>7.5</v>
      </c>
      <c r="E15551" s="6" t="s">
        <v>155</v>
      </c>
      <c r="F15551" s="6" t="s">
        <v>154</v>
      </c>
      <c r="G15551">
        <v>20260723</v>
      </c>
    </row>
    <row r="15552" spans="1:7" x14ac:dyDescent="0.2">
      <c r="A15552" s="6" t="s">
        <v>214</v>
      </c>
      <c r="B15552" s="6" t="s">
        <v>189</v>
      </c>
      <c r="C15552" s="6" t="s">
        <v>166</v>
      </c>
      <c r="D15552">
        <v>0</v>
      </c>
      <c r="E15552" s="6" t="s">
        <v>157</v>
      </c>
      <c r="F15552" s="6" t="s">
        <v>156</v>
      </c>
      <c r="G15552">
        <v>20260723</v>
      </c>
    </row>
    <row r="15553" spans="1:7" x14ac:dyDescent="0.2">
      <c r="A15553" s="6" t="s">
        <v>214</v>
      </c>
      <c r="B15553" s="6" t="s">
        <v>189</v>
      </c>
      <c r="C15553" s="6" t="s">
        <v>166</v>
      </c>
      <c r="D15553">
        <v>7.5</v>
      </c>
      <c r="E15553" s="6" t="s">
        <v>159</v>
      </c>
      <c r="F15553" s="6" t="s">
        <v>158</v>
      </c>
      <c r="G15553">
        <v>20260723</v>
      </c>
    </row>
    <row r="15554" spans="1:7" x14ac:dyDescent="0.2">
      <c r="A15554" s="6" t="s">
        <v>214</v>
      </c>
      <c r="B15554" s="6" t="s">
        <v>189</v>
      </c>
      <c r="C15554" s="6" t="s">
        <v>166</v>
      </c>
      <c r="D15554">
        <v>22.16</v>
      </c>
      <c r="E15554" s="6" t="s">
        <v>161</v>
      </c>
      <c r="F15554" s="6" t="s">
        <v>160</v>
      </c>
      <c r="G15554">
        <v>20260723</v>
      </c>
    </row>
    <row r="15555" spans="1:7" x14ac:dyDescent="0.2">
      <c r="A15555" s="6" t="s">
        <v>214</v>
      </c>
      <c r="B15555" s="6" t="s">
        <v>189</v>
      </c>
      <c r="C15555" s="6" t="s">
        <v>166</v>
      </c>
      <c r="D15555">
        <v>869.24090100000001</v>
      </c>
      <c r="E15555" s="6" t="s">
        <v>163</v>
      </c>
      <c r="F15555" s="6" t="s">
        <v>162</v>
      </c>
      <c r="G15555">
        <v>20260723</v>
      </c>
    </row>
    <row r="15556" spans="1:7" x14ac:dyDescent="0.2">
      <c r="A15556" s="6" t="s">
        <v>214</v>
      </c>
      <c r="B15556" s="6" t="s">
        <v>189</v>
      </c>
      <c r="C15556" s="6" t="s">
        <v>166</v>
      </c>
      <c r="D15556">
        <v>375.02843899999999</v>
      </c>
      <c r="E15556" s="6" t="s">
        <v>165</v>
      </c>
      <c r="F15556" s="6" t="s">
        <v>164</v>
      </c>
      <c r="G15556">
        <v>20260723</v>
      </c>
    </row>
    <row r="15557" spans="1:7" x14ac:dyDescent="0.2">
      <c r="A15557" s="6" t="s">
        <v>214</v>
      </c>
      <c r="B15557" s="6" t="s">
        <v>190</v>
      </c>
      <c r="C15557" s="6" t="s">
        <v>166</v>
      </c>
      <c r="E15557" s="6" t="s">
        <v>12</v>
      </c>
      <c r="F15557" s="6" t="s">
        <v>11</v>
      </c>
      <c r="G15557">
        <v>20260723</v>
      </c>
    </row>
    <row r="15558" spans="1:7" x14ac:dyDescent="0.2">
      <c r="A15558" s="6" t="s">
        <v>214</v>
      </c>
      <c r="B15558" s="6" t="s">
        <v>190</v>
      </c>
      <c r="C15558" s="6" t="s">
        <v>166</v>
      </c>
      <c r="E15558" s="6" t="s">
        <v>16</v>
      </c>
      <c r="F15558" s="6" t="s">
        <v>15</v>
      </c>
      <c r="G15558">
        <v>20260723</v>
      </c>
    </row>
    <row r="15559" spans="1:7" x14ac:dyDescent="0.2">
      <c r="A15559" s="6" t="s">
        <v>214</v>
      </c>
      <c r="B15559" s="6" t="s">
        <v>190</v>
      </c>
      <c r="C15559" s="6" t="s">
        <v>166</v>
      </c>
      <c r="E15559" s="6" t="s">
        <v>18</v>
      </c>
      <c r="F15559" s="6" t="s">
        <v>17</v>
      </c>
      <c r="G15559">
        <v>20260723</v>
      </c>
    </row>
    <row r="15560" spans="1:7" x14ac:dyDescent="0.2">
      <c r="A15560" s="6" t="s">
        <v>214</v>
      </c>
      <c r="B15560" s="6" t="s">
        <v>190</v>
      </c>
      <c r="C15560" s="6" t="s">
        <v>166</v>
      </c>
      <c r="D15560">
        <v>0</v>
      </c>
      <c r="E15560" s="6" t="s">
        <v>20</v>
      </c>
      <c r="F15560" s="6" t="s">
        <v>19</v>
      </c>
      <c r="G15560">
        <v>20260723</v>
      </c>
    </row>
    <row r="15561" spans="1:7" x14ac:dyDescent="0.2">
      <c r="A15561" s="6" t="s">
        <v>214</v>
      </c>
      <c r="B15561" s="6" t="s">
        <v>190</v>
      </c>
      <c r="C15561" s="6" t="s">
        <v>166</v>
      </c>
      <c r="D15561">
        <v>2.7996409999999998</v>
      </c>
      <c r="E15561" s="6" t="s">
        <v>22</v>
      </c>
      <c r="F15561" s="6" t="s">
        <v>21</v>
      </c>
      <c r="G15561">
        <v>20260723</v>
      </c>
    </row>
    <row r="15562" spans="1:7" x14ac:dyDescent="0.2">
      <c r="A15562" s="6" t="s">
        <v>214</v>
      </c>
      <c r="B15562" s="6" t="s">
        <v>190</v>
      </c>
      <c r="C15562" s="6" t="s">
        <v>166</v>
      </c>
      <c r="D15562">
        <v>0</v>
      </c>
      <c r="E15562" s="6" t="s">
        <v>24</v>
      </c>
      <c r="F15562" s="6" t="s">
        <v>23</v>
      </c>
      <c r="G15562">
        <v>20260723</v>
      </c>
    </row>
    <row r="15563" spans="1:7" x14ac:dyDescent="0.2">
      <c r="A15563" s="6" t="s">
        <v>214</v>
      </c>
      <c r="B15563" s="6" t="s">
        <v>190</v>
      </c>
      <c r="C15563" s="6" t="s">
        <v>166</v>
      </c>
      <c r="D15563">
        <v>39.844071</v>
      </c>
      <c r="E15563" s="6" t="s">
        <v>26</v>
      </c>
      <c r="F15563" s="6" t="s">
        <v>25</v>
      </c>
      <c r="G15563">
        <v>20260723</v>
      </c>
    </row>
    <row r="15564" spans="1:7" x14ac:dyDescent="0.2">
      <c r="A15564" s="6" t="s">
        <v>214</v>
      </c>
      <c r="B15564" s="6" t="s">
        <v>190</v>
      </c>
      <c r="C15564" s="6" t="s">
        <v>166</v>
      </c>
      <c r="D15564">
        <v>944.03602699999999</v>
      </c>
      <c r="E15564" s="6" t="s">
        <v>28</v>
      </c>
      <c r="F15564" s="6" t="s">
        <v>27</v>
      </c>
      <c r="G15564">
        <v>20260723</v>
      </c>
    </row>
    <row r="15565" spans="1:7" x14ac:dyDescent="0.2">
      <c r="A15565" s="6" t="s">
        <v>214</v>
      </c>
      <c r="B15565" s="6" t="s">
        <v>190</v>
      </c>
      <c r="C15565" s="6" t="s">
        <v>166</v>
      </c>
      <c r="D15565">
        <v>6.7196730000000002</v>
      </c>
      <c r="E15565" s="6" t="s">
        <v>30</v>
      </c>
      <c r="F15565" s="6" t="s">
        <v>29</v>
      </c>
      <c r="G15565">
        <v>20260723</v>
      </c>
    </row>
    <row r="15566" spans="1:7" x14ac:dyDescent="0.2">
      <c r="A15566" s="6" t="s">
        <v>214</v>
      </c>
      <c r="B15566" s="6" t="s">
        <v>190</v>
      </c>
      <c r="C15566" s="6" t="s">
        <v>166</v>
      </c>
      <c r="D15566">
        <v>8.6573829999999994</v>
      </c>
      <c r="E15566" s="6" t="s">
        <v>32</v>
      </c>
      <c r="F15566" s="6" t="s">
        <v>31</v>
      </c>
      <c r="G15566">
        <v>20260723</v>
      </c>
    </row>
    <row r="15567" spans="1:7" x14ac:dyDescent="0.2">
      <c r="A15567" s="6" t="s">
        <v>214</v>
      </c>
      <c r="B15567" s="6" t="s">
        <v>190</v>
      </c>
      <c r="C15567" s="6" t="s">
        <v>166</v>
      </c>
      <c r="D15567">
        <v>2.5754779999999999</v>
      </c>
      <c r="E15567" s="6" t="s">
        <v>34</v>
      </c>
      <c r="F15567" s="6" t="s">
        <v>33</v>
      </c>
      <c r="G15567">
        <v>20260723</v>
      </c>
    </row>
    <row r="15568" spans="1:7" x14ac:dyDescent="0.2">
      <c r="A15568" s="6" t="s">
        <v>214</v>
      </c>
      <c r="B15568" s="6" t="s">
        <v>190</v>
      </c>
      <c r="C15568" s="6" t="s">
        <v>166</v>
      </c>
      <c r="D15568">
        <v>2.5404779999999998</v>
      </c>
      <c r="E15568" s="6" t="s">
        <v>36</v>
      </c>
      <c r="F15568" s="6" t="s">
        <v>35</v>
      </c>
      <c r="G15568">
        <v>20260723</v>
      </c>
    </row>
    <row r="15569" spans="1:7" x14ac:dyDescent="0.2">
      <c r="A15569" s="6" t="s">
        <v>214</v>
      </c>
      <c r="B15569" s="6" t="s">
        <v>190</v>
      </c>
      <c r="C15569" s="6" t="s">
        <v>166</v>
      </c>
      <c r="D15569">
        <v>3.5000000000000003E-2</v>
      </c>
      <c r="E15569" s="6" t="s">
        <v>38</v>
      </c>
      <c r="F15569" s="6" t="s">
        <v>37</v>
      </c>
      <c r="G15569">
        <v>20260723</v>
      </c>
    </row>
    <row r="15570" spans="1:7" x14ac:dyDescent="0.2">
      <c r="A15570" s="6" t="s">
        <v>214</v>
      </c>
      <c r="B15570" s="6" t="s">
        <v>190</v>
      </c>
      <c r="C15570" s="6" t="s">
        <v>166</v>
      </c>
      <c r="D15570">
        <v>862.02335500000004</v>
      </c>
      <c r="E15570" s="6" t="s">
        <v>40</v>
      </c>
      <c r="F15570" s="6" t="s">
        <v>39</v>
      </c>
      <c r="G15570">
        <v>20260723</v>
      </c>
    </row>
    <row r="15571" spans="1:7" x14ac:dyDescent="0.2">
      <c r="A15571" s="6" t="s">
        <v>214</v>
      </c>
      <c r="B15571" s="6" t="s">
        <v>190</v>
      </c>
      <c r="C15571" s="6" t="s">
        <v>166</v>
      </c>
      <c r="D15571">
        <v>665.014363</v>
      </c>
      <c r="E15571" s="6" t="s">
        <v>42</v>
      </c>
      <c r="F15571" s="6" t="s">
        <v>41</v>
      </c>
      <c r="G15571">
        <v>20260723</v>
      </c>
    </row>
    <row r="15572" spans="1:7" x14ac:dyDescent="0.2">
      <c r="A15572" s="6" t="s">
        <v>214</v>
      </c>
      <c r="B15572" s="6" t="s">
        <v>190</v>
      </c>
      <c r="C15572" s="6" t="s">
        <v>166</v>
      </c>
      <c r="D15572">
        <v>196.15523400000001</v>
      </c>
      <c r="E15572" s="6" t="s">
        <v>44</v>
      </c>
      <c r="F15572" s="6" t="s">
        <v>43</v>
      </c>
      <c r="G15572">
        <v>20260723</v>
      </c>
    </row>
    <row r="15573" spans="1:7" x14ac:dyDescent="0.2">
      <c r="A15573" s="6" t="s">
        <v>214</v>
      </c>
      <c r="B15573" s="6" t="s">
        <v>190</v>
      </c>
      <c r="C15573" s="6" t="s">
        <v>166</v>
      </c>
      <c r="D15573">
        <v>0.85375900000000005</v>
      </c>
      <c r="E15573" s="6" t="s">
        <v>46</v>
      </c>
      <c r="F15573" s="6" t="s">
        <v>45</v>
      </c>
      <c r="G15573">
        <v>20260723</v>
      </c>
    </row>
    <row r="15574" spans="1:7" x14ac:dyDescent="0.2">
      <c r="A15574" s="6" t="s">
        <v>214</v>
      </c>
      <c r="B15574" s="6" t="s">
        <v>190</v>
      </c>
      <c r="C15574" s="6" t="s">
        <v>166</v>
      </c>
      <c r="D15574">
        <v>0</v>
      </c>
      <c r="E15574" s="6" t="s">
        <v>48</v>
      </c>
      <c r="F15574" s="6" t="s">
        <v>47</v>
      </c>
      <c r="G15574">
        <v>20260723</v>
      </c>
    </row>
    <row r="15575" spans="1:7" x14ac:dyDescent="0.2">
      <c r="A15575" s="6" t="s">
        <v>214</v>
      </c>
      <c r="B15575" s="6" t="s">
        <v>190</v>
      </c>
      <c r="C15575" s="6" t="s">
        <v>166</v>
      </c>
      <c r="D15575">
        <v>63.160138000000003</v>
      </c>
      <c r="E15575" s="6" t="s">
        <v>50</v>
      </c>
      <c r="F15575" s="6" t="s">
        <v>49</v>
      </c>
      <c r="G15575">
        <v>20260723</v>
      </c>
    </row>
    <row r="15576" spans="1:7" x14ac:dyDescent="0.2">
      <c r="A15576" s="6" t="s">
        <v>214</v>
      </c>
      <c r="B15576" s="6" t="s">
        <v>190</v>
      </c>
      <c r="C15576" s="6" t="s">
        <v>166</v>
      </c>
      <c r="D15576">
        <v>0</v>
      </c>
      <c r="E15576" s="6" t="s">
        <v>52</v>
      </c>
      <c r="F15576" s="6" t="s">
        <v>51</v>
      </c>
      <c r="G15576">
        <v>20260723</v>
      </c>
    </row>
    <row r="15577" spans="1:7" x14ac:dyDescent="0.2">
      <c r="A15577" s="6" t="s">
        <v>214</v>
      </c>
      <c r="B15577" s="6" t="s">
        <v>190</v>
      </c>
      <c r="C15577" s="6" t="s">
        <v>166</v>
      </c>
      <c r="D15577">
        <v>0.9</v>
      </c>
      <c r="E15577" s="6" t="s">
        <v>54</v>
      </c>
      <c r="F15577" s="6" t="s">
        <v>53</v>
      </c>
      <c r="G15577">
        <v>20260723</v>
      </c>
    </row>
    <row r="15578" spans="1:7" x14ac:dyDescent="0.2">
      <c r="A15578" s="6" t="s">
        <v>214</v>
      </c>
      <c r="B15578" s="6" t="s">
        <v>190</v>
      </c>
      <c r="C15578" s="6" t="s">
        <v>166</v>
      </c>
      <c r="D15578">
        <v>0</v>
      </c>
      <c r="E15578" s="6" t="s">
        <v>56</v>
      </c>
      <c r="F15578" s="6" t="s">
        <v>55</v>
      </c>
      <c r="G15578">
        <v>20260723</v>
      </c>
    </row>
    <row r="15579" spans="1:7" x14ac:dyDescent="0.2">
      <c r="A15579" s="6" t="s">
        <v>214</v>
      </c>
      <c r="B15579" s="6" t="s">
        <v>190</v>
      </c>
      <c r="C15579" s="6" t="s">
        <v>166</v>
      </c>
      <c r="D15579">
        <v>330.39534600000002</v>
      </c>
      <c r="E15579" s="6" t="s">
        <v>58</v>
      </c>
      <c r="F15579" s="6" t="s">
        <v>57</v>
      </c>
      <c r="G15579">
        <v>20260723</v>
      </c>
    </row>
    <row r="15580" spans="1:7" x14ac:dyDescent="0.2">
      <c r="A15580" s="6" t="s">
        <v>214</v>
      </c>
      <c r="B15580" s="6" t="s">
        <v>190</v>
      </c>
      <c r="C15580" s="6" t="s">
        <v>166</v>
      </c>
      <c r="D15580">
        <v>8.6828109999999992</v>
      </c>
      <c r="E15580" s="6" t="s">
        <v>60</v>
      </c>
      <c r="F15580" s="6" t="s">
        <v>59</v>
      </c>
      <c r="G15580">
        <v>20260723</v>
      </c>
    </row>
    <row r="15581" spans="1:7" x14ac:dyDescent="0.2">
      <c r="A15581" s="6" t="s">
        <v>214</v>
      </c>
      <c r="B15581" s="6" t="s">
        <v>190</v>
      </c>
      <c r="C15581" s="6" t="s">
        <v>166</v>
      </c>
      <c r="D15581">
        <v>0</v>
      </c>
      <c r="E15581" s="6" t="s">
        <v>62</v>
      </c>
      <c r="F15581" s="6" t="s">
        <v>61</v>
      </c>
      <c r="G15581">
        <v>20260723</v>
      </c>
    </row>
    <row r="15582" spans="1:7" x14ac:dyDescent="0.2">
      <c r="A15582" s="6" t="s">
        <v>214</v>
      </c>
      <c r="B15582" s="6" t="s">
        <v>190</v>
      </c>
      <c r="C15582" s="6" t="s">
        <v>166</v>
      </c>
      <c r="D15582">
        <v>0</v>
      </c>
      <c r="E15582" s="6" t="s">
        <v>64</v>
      </c>
      <c r="F15582" s="6" t="s">
        <v>63</v>
      </c>
      <c r="G15582">
        <v>20260723</v>
      </c>
    </row>
    <row r="15583" spans="1:7" x14ac:dyDescent="0.2">
      <c r="A15583" s="6" t="s">
        <v>214</v>
      </c>
      <c r="B15583" s="6" t="s">
        <v>190</v>
      </c>
      <c r="C15583" s="6" t="s">
        <v>166</v>
      </c>
      <c r="D15583">
        <v>8.6828109999999992</v>
      </c>
      <c r="E15583" s="6" t="s">
        <v>66</v>
      </c>
      <c r="F15583" s="6" t="s">
        <v>65</v>
      </c>
      <c r="G15583">
        <v>20260723</v>
      </c>
    </row>
    <row r="15584" spans="1:7" x14ac:dyDescent="0.2">
      <c r="A15584" s="6" t="s">
        <v>214</v>
      </c>
      <c r="B15584" s="6" t="s">
        <v>190</v>
      </c>
      <c r="C15584" s="6" t="s">
        <v>166</v>
      </c>
      <c r="D15584">
        <v>38.025317000000001</v>
      </c>
      <c r="E15584" s="6" t="s">
        <v>68</v>
      </c>
      <c r="F15584" s="6" t="s">
        <v>67</v>
      </c>
      <c r="G15584">
        <v>20260723</v>
      </c>
    </row>
    <row r="15585" spans="1:7" x14ac:dyDescent="0.2">
      <c r="A15585" s="6" t="s">
        <v>214</v>
      </c>
      <c r="B15585" s="6" t="s">
        <v>190</v>
      </c>
      <c r="C15585" s="6" t="s">
        <v>166</v>
      </c>
      <c r="D15585">
        <v>32.150348999999999</v>
      </c>
      <c r="E15585" s="6" t="s">
        <v>70</v>
      </c>
      <c r="F15585" s="6" t="s">
        <v>69</v>
      </c>
      <c r="G15585">
        <v>20260723</v>
      </c>
    </row>
    <row r="15586" spans="1:7" x14ac:dyDescent="0.2">
      <c r="A15586" s="6" t="s">
        <v>214</v>
      </c>
      <c r="B15586" s="6" t="s">
        <v>190</v>
      </c>
      <c r="C15586" s="6" t="s">
        <v>166</v>
      </c>
      <c r="D15586">
        <v>32.296584000000003</v>
      </c>
      <c r="E15586" s="6" t="s">
        <v>72</v>
      </c>
      <c r="F15586" s="6" t="s">
        <v>71</v>
      </c>
      <c r="G15586">
        <v>20260723</v>
      </c>
    </row>
    <row r="15587" spans="1:7" x14ac:dyDescent="0.2">
      <c r="A15587" s="6" t="s">
        <v>214</v>
      </c>
      <c r="B15587" s="6" t="s">
        <v>190</v>
      </c>
      <c r="C15587" s="6" t="s">
        <v>166</v>
      </c>
      <c r="D15587">
        <v>-0.146236</v>
      </c>
      <c r="E15587" s="6" t="s">
        <v>74</v>
      </c>
      <c r="F15587" s="6" t="s">
        <v>73</v>
      </c>
      <c r="G15587">
        <v>20260723</v>
      </c>
    </row>
    <row r="15588" spans="1:7" x14ac:dyDescent="0.2">
      <c r="A15588" s="6" t="s">
        <v>214</v>
      </c>
      <c r="B15588" s="6" t="s">
        <v>190</v>
      </c>
      <c r="C15588" s="6" t="s">
        <v>166</v>
      </c>
      <c r="D15588">
        <v>7.5021709999999997</v>
      </c>
      <c r="E15588" s="6" t="s">
        <v>76</v>
      </c>
      <c r="F15588" s="6" t="s">
        <v>75</v>
      </c>
      <c r="G15588">
        <v>20260723</v>
      </c>
    </row>
    <row r="15589" spans="1:7" x14ac:dyDescent="0.2">
      <c r="A15589" s="6" t="s">
        <v>214</v>
      </c>
      <c r="B15589" s="6" t="s">
        <v>190</v>
      </c>
      <c r="C15589" s="6" t="s">
        <v>166</v>
      </c>
      <c r="D15589">
        <v>-1.011558</v>
      </c>
      <c r="E15589" s="6" t="s">
        <v>78</v>
      </c>
      <c r="F15589" s="6" t="s">
        <v>77</v>
      </c>
      <c r="G15589">
        <v>20260723</v>
      </c>
    </row>
    <row r="15590" spans="1:7" x14ac:dyDescent="0.2">
      <c r="A15590" s="6" t="s">
        <v>214</v>
      </c>
      <c r="B15590" s="6" t="s">
        <v>190</v>
      </c>
      <c r="C15590" s="6" t="s">
        <v>166</v>
      </c>
      <c r="D15590">
        <v>8.5137289999999997</v>
      </c>
      <c r="E15590" s="6" t="s">
        <v>80</v>
      </c>
      <c r="F15590" s="6" t="s">
        <v>79</v>
      </c>
      <c r="G15590">
        <v>20260723</v>
      </c>
    </row>
    <row r="15591" spans="1:7" x14ac:dyDescent="0.2">
      <c r="A15591" s="6" t="s">
        <v>214</v>
      </c>
      <c r="B15591" s="6" t="s">
        <v>190</v>
      </c>
      <c r="C15591" s="6" t="s">
        <v>166</v>
      </c>
      <c r="D15591">
        <v>-1.627203</v>
      </c>
      <c r="E15591" s="6" t="s">
        <v>82</v>
      </c>
      <c r="F15591" s="6" t="s">
        <v>81</v>
      </c>
      <c r="G15591">
        <v>20260723</v>
      </c>
    </row>
    <row r="15592" spans="1:7" x14ac:dyDescent="0.2">
      <c r="A15592" s="6" t="s">
        <v>214</v>
      </c>
      <c r="B15592" s="6" t="s">
        <v>190</v>
      </c>
      <c r="C15592" s="6" t="s">
        <v>166</v>
      </c>
      <c r="D15592">
        <v>0</v>
      </c>
      <c r="E15592" s="6" t="s">
        <v>84</v>
      </c>
      <c r="F15592" s="6" t="s">
        <v>83</v>
      </c>
      <c r="G15592">
        <v>20260723</v>
      </c>
    </row>
    <row r="15593" spans="1:7" x14ac:dyDescent="0.2">
      <c r="A15593" s="6" t="s">
        <v>214</v>
      </c>
      <c r="B15593" s="6" t="s">
        <v>190</v>
      </c>
      <c r="C15593" s="6" t="s">
        <v>166</v>
      </c>
      <c r="D15593">
        <v>15.237843</v>
      </c>
      <c r="E15593" s="6" t="s">
        <v>86</v>
      </c>
      <c r="F15593" s="6" t="s">
        <v>85</v>
      </c>
      <c r="G15593">
        <v>20260723</v>
      </c>
    </row>
    <row r="15594" spans="1:7" x14ac:dyDescent="0.2">
      <c r="A15594" s="6" t="s">
        <v>214</v>
      </c>
      <c r="B15594" s="6" t="s">
        <v>190</v>
      </c>
      <c r="C15594" s="6" t="s">
        <v>166</v>
      </c>
      <c r="D15594">
        <v>11.012021000000001</v>
      </c>
      <c r="E15594" s="6" t="s">
        <v>88</v>
      </c>
      <c r="F15594" s="6" t="s">
        <v>87</v>
      </c>
      <c r="G15594">
        <v>20260723</v>
      </c>
    </row>
    <row r="15595" spans="1:7" x14ac:dyDescent="0.2">
      <c r="A15595" s="6" t="s">
        <v>214</v>
      </c>
      <c r="B15595" s="6" t="s">
        <v>190</v>
      </c>
      <c r="C15595" s="6" t="s">
        <v>166</v>
      </c>
      <c r="D15595">
        <v>3.2192799999999999</v>
      </c>
      <c r="E15595" s="6" t="s">
        <v>90</v>
      </c>
      <c r="F15595" s="6" t="s">
        <v>89</v>
      </c>
      <c r="G15595">
        <v>20260723</v>
      </c>
    </row>
    <row r="15596" spans="1:7" x14ac:dyDescent="0.2">
      <c r="A15596" s="6" t="s">
        <v>214</v>
      </c>
      <c r="B15596" s="6" t="s">
        <v>190</v>
      </c>
      <c r="C15596" s="6" t="s">
        <v>166</v>
      </c>
      <c r="D15596">
        <v>0</v>
      </c>
      <c r="E15596" s="6" t="s">
        <v>92</v>
      </c>
      <c r="F15596" s="6" t="s">
        <v>91</v>
      </c>
      <c r="G15596">
        <v>20260723</v>
      </c>
    </row>
    <row r="15597" spans="1:7" x14ac:dyDescent="0.2">
      <c r="A15597" s="6" t="s">
        <v>214</v>
      </c>
      <c r="B15597" s="6" t="s">
        <v>190</v>
      </c>
      <c r="C15597" s="6" t="s">
        <v>166</v>
      </c>
      <c r="D15597">
        <v>0</v>
      </c>
      <c r="E15597" s="6" t="s">
        <v>94</v>
      </c>
      <c r="F15597" s="6" t="s">
        <v>93</v>
      </c>
      <c r="G15597">
        <v>20260723</v>
      </c>
    </row>
    <row r="15598" spans="1:7" x14ac:dyDescent="0.2">
      <c r="A15598" s="6" t="s">
        <v>214</v>
      </c>
      <c r="B15598" s="6" t="s">
        <v>190</v>
      </c>
      <c r="C15598" s="6" t="s">
        <v>166</v>
      </c>
      <c r="D15598">
        <v>84.305803999999995</v>
      </c>
      <c r="E15598" s="6" t="s">
        <v>96</v>
      </c>
      <c r="F15598" s="6" t="s">
        <v>95</v>
      </c>
      <c r="G15598">
        <v>20260723</v>
      </c>
    </row>
    <row r="15599" spans="1:7" x14ac:dyDescent="0.2">
      <c r="A15599" s="6" t="s">
        <v>214</v>
      </c>
      <c r="B15599" s="6" t="s">
        <v>190</v>
      </c>
      <c r="C15599" s="6" t="s">
        <v>166</v>
      </c>
      <c r="D15599">
        <v>15.713212</v>
      </c>
      <c r="E15599" s="6" t="s">
        <v>98</v>
      </c>
      <c r="F15599" s="6" t="s">
        <v>97</v>
      </c>
      <c r="G15599">
        <v>20260723</v>
      </c>
    </row>
    <row r="15600" spans="1:7" x14ac:dyDescent="0.2">
      <c r="A15600" s="6" t="s">
        <v>214</v>
      </c>
      <c r="B15600" s="6" t="s">
        <v>190</v>
      </c>
      <c r="C15600" s="6" t="s">
        <v>166</v>
      </c>
      <c r="D15600">
        <v>1493.2713739999999</v>
      </c>
      <c r="E15600" s="6" t="s">
        <v>100</v>
      </c>
      <c r="F15600" s="6" t="s">
        <v>99</v>
      </c>
      <c r="G15600">
        <v>20260723</v>
      </c>
    </row>
    <row r="15601" spans="1:7" x14ac:dyDescent="0.2">
      <c r="A15601" s="6" t="s">
        <v>214</v>
      </c>
      <c r="B15601" s="6" t="s">
        <v>190</v>
      </c>
      <c r="C15601" s="6" t="s">
        <v>166</v>
      </c>
      <c r="E15601" s="6" t="s">
        <v>102</v>
      </c>
      <c r="F15601" s="6" t="s">
        <v>101</v>
      </c>
      <c r="G15601">
        <v>20260723</v>
      </c>
    </row>
    <row r="15602" spans="1:7" x14ac:dyDescent="0.2">
      <c r="A15602" s="6" t="s">
        <v>214</v>
      </c>
      <c r="B15602" s="6" t="s">
        <v>190</v>
      </c>
      <c r="C15602" s="6" t="s">
        <v>166</v>
      </c>
      <c r="D15602">
        <v>358.67798699999997</v>
      </c>
      <c r="E15602" s="6" t="s">
        <v>167</v>
      </c>
      <c r="F15602" s="6" t="s">
        <v>103</v>
      </c>
      <c r="G15602">
        <v>20260723</v>
      </c>
    </row>
    <row r="15603" spans="1:7" x14ac:dyDescent="0.2">
      <c r="A15603" s="6" t="s">
        <v>214</v>
      </c>
      <c r="B15603" s="6" t="s">
        <v>190</v>
      </c>
      <c r="C15603" s="6" t="s">
        <v>166</v>
      </c>
      <c r="D15603">
        <v>327.247277</v>
      </c>
      <c r="E15603" s="6" t="s">
        <v>168</v>
      </c>
      <c r="F15603" s="6" t="s">
        <v>104</v>
      </c>
      <c r="G15603">
        <v>20260723</v>
      </c>
    </row>
    <row r="15604" spans="1:7" x14ac:dyDescent="0.2">
      <c r="A15604" s="6" t="s">
        <v>214</v>
      </c>
      <c r="B15604" s="6" t="s">
        <v>190</v>
      </c>
      <c r="C15604" s="6" t="s">
        <v>166</v>
      </c>
      <c r="D15604">
        <v>0</v>
      </c>
      <c r="E15604" s="6" t="s">
        <v>106</v>
      </c>
      <c r="F15604" s="6" t="s">
        <v>105</v>
      </c>
      <c r="G15604">
        <v>20260723</v>
      </c>
    </row>
    <row r="15605" spans="1:7" x14ac:dyDescent="0.2">
      <c r="A15605" s="6" t="s">
        <v>214</v>
      </c>
      <c r="B15605" s="6" t="s">
        <v>190</v>
      </c>
      <c r="C15605" s="6" t="s">
        <v>166</v>
      </c>
      <c r="D15605">
        <v>305.61535500000002</v>
      </c>
      <c r="E15605" s="6" t="s">
        <v>108</v>
      </c>
      <c r="F15605" s="6" t="s">
        <v>107</v>
      </c>
      <c r="G15605">
        <v>20260723</v>
      </c>
    </row>
    <row r="15606" spans="1:7" x14ac:dyDescent="0.2">
      <c r="A15606" s="6" t="s">
        <v>214</v>
      </c>
      <c r="B15606" s="6" t="s">
        <v>190</v>
      </c>
      <c r="C15606" s="6" t="s">
        <v>166</v>
      </c>
      <c r="D15606">
        <v>21.631921999999999</v>
      </c>
      <c r="E15606" s="6" t="s">
        <v>110</v>
      </c>
      <c r="F15606" s="6" t="s">
        <v>109</v>
      </c>
      <c r="G15606">
        <v>20260723</v>
      </c>
    </row>
    <row r="15607" spans="1:7" x14ac:dyDescent="0.2">
      <c r="A15607" s="6" t="s">
        <v>214</v>
      </c>
      <c r="B15607" s="6" t="s">
        <v>190</v>
      </c>
      <c r="C15607" s="6" t="s">
        <v>166</v>
      </c>
      <c r="D15607">
        <v>31.430710000000001</v>
      </c>
      <c r="E15607" s="6" t="s">
        <v>112</v>
      </c>
      <c r="F15607" s="6" t="s">
        <v>111</v>
      </c>
      <c r="G15607">
        <v>20260723</v>
      </c>
    </row>
    <row r="15608" spans="1:7" x14ac:dyDescent="0.2">
      <c r="A15608" s="6" t="s">
        <v>214</v>
      </c>
      <c r="B15608" s="6" t="s">
        <v>190</v>
      </c>
      <c r="C15608" s="6" t="s">
        <v>166</v>
      </c>
      <c r="D15608">
        <v>0</v>
      </c>
      <c r="E15608" s="6" t="s">
        <v>106</v>
      </c>
      <c r="F15608" s="6" t="s">
        <v>113</v>
      </c>
      <c r="G15608">
        <v>20260723</v>
      </c>
    </row>
    <row r="15609" spans="1:7" x14ac:dyDescent="0.2">
      <c r="A15609" s="6" t="s">
        <v>214</v>
      </c>
      <c r="B15609" s="6" t="s">
        <v>190</v>
      </c>
      <c r="C15609" s="6" t="s">
        <v>166</v>
      </c>
      <c r="D15609">
        <v>29.400207999999999</v>
      </c>
      <c r="E15609" s="6" t="s">
        <v>108</v>
      </c>
      <c r="F15609" s="6" t="s">
        <v>114</v>
      </c>
      <c r="G15609">
        <v>20260723</v>
      </c>
    </row>
    <row r="15610" spans="1:7" x14ac:dyDescent="0.2">
      <c r="A15610" s="6" t="s">
        <v>214</v>
      </c>
      <c r="B15610" s="6" t="s">
        <v>190</v>
      </c>
      <c r="C15610" s="6" t="s">
        <v>166</v>
      </c>
      <c r="D15610">
        <v>2.0305019999999998</v>
      </c>
      <c r="E15610" s="6" t="s">
        <v>110</v>
      </c>
      <c r="F15610" s="6" t="s">
        <v>115</v>
      </c>
      <c r="G15610">
        <v>20260723</v>
      </c>
    </row>
    <row r="15611" spans="1:7" x14ac:dyDescent="0.2">
      <c r="A15611" s="6" t="s">
        <v>214</v>
      </c>
      <c r="B15611" s="6" t="s">
        <v>190</v>
      </c>
      <c r="C15611" s="6" t="s">
        <v>166</v>
      </c>
      <c r="D15611">
        <v>269.76987500000001</v>
      </c>
      <c r="E15611" s="6" t="s">
        <v>117</v>
      </c>
      <c r="F15611" s="6" t="s">
        <v>116</v>
      </c>
      <c r="G15611">
        <v>20260723</v>
      </c>
    </row>
    <row r="15612" spans="1:7" x14ac:dyDescent="0.2">
      <c r="A15612" s="6" t="s">
        <v>214</v>
      </c>
      <c r="B15612" s="6" t="s">
        <v>190</v>
      </c>
      <c r="C15612" s="6" t="s">
        <v>166</v>
      </c>
      <c r="D15612">
        <v>-44.908416000000003</v>
      </c>
      <c r="E15612" s="6" t="s">
        <v>119</v>
      </c>
      <c r="F15612" s="6" t="s">
        <v>118</v>
      </c>
      <c r="G15612">
        <v>20260723</v>
      </c>
    </row>
    <row r="15613" spans="1:7" x14ac:dyDescent="0.2">
      <c r="A15613" s="6" t="s">
        <v>214</v>
      </c>
      <c r="B15613" s="6" t="s">
        <v>190</v>
      </c>
      <c r="C15613" s="6" t="s">
        <v>166</v>
      </c>
      <c r="D15613">
        <v>0</v>
      </c>
      <c r="E15613" s="6" t="s">
        <v>106</v>
      </c>
      <c r="F15613" s="6" t="s">
        <v>120</v>
      </c>
      <c r="G15613">
        <v>20260723</v>
      </c>
    </row>
    <row r="15614" spans="1:7" x14ac:dyDescent="0.2">
      <c r="A15614" s="6" t="s">
        <v>214</v>
      </c>
      <c r="B15614" s="6" t="s">
        <v>190</v>
      </c>
      <c r="C15614" s="6" t="s">
        <v>166</v>
      </c>
      <c r="D15614">
        <v>-61.091101999999999</v>
      </c>
      <c r="E15614" s="6" t="s">
        <v>108</v>
      </c>
      <c r="F15614" s="6" t="s">
        <v>121</v>
      </c>
      <c r="G15614">
        <v>20260723</v>
      </c>
    </row>
    <row r="15615" spans="1:7" x14ac:dyDescent="0.2">
      <c r="A15615" s="6" t="s">
        <v>214</v>
      </c>
      <c r="B15615" s="6" t="s">
        <v>190</v>
      </c>
      <c r="C15615" s="6" t="s">
        <v>166</v>
      </c>
      <c r="D15615">
        <v>16.182686</v>
      </c>
      <c r="E15615" s="6" t="s">
        <v>110</v>
      </c>
      <c r="F15615" s="6" t="s">
        <v>122</v>
      </c>
      <c r="G15615">
        <v>20260723</v>
      </c>
    </row>
    <row r="15616" spans="1:7" x14ac:dyDescent="0.2">
      <c r="A15616" s="6" t="s">
        <v>214</v>
      </c>
      <c r="B15616" s="6" t="s">
        <v>190</v>
      </c>
      <c r="C15616" s="6" t="s">
        <v>166</v>
      </c>
      <c r="D15616">
        <v>314.678291</v>
      </c>
      <c r="E15616" s="6" t="s">
        <v>169</v>
      </c>
      <c r="F15616" s="6" t="s">
        <v>123</v>
      </c>
      <c r="G15616">
        <v>20260723</v>
      </c>
    </row>
    <row r="15617" spans="1:7" x14ac:dyDescent="0.2">
      <c r="A15617" s="6" t="s">
        <v>214</v>
      </c>
      <c r="B15617" s="6" t="s">
        <v>190</v>
      </c>
      <c r="C15617" s="6" t="s">
        <v>166</v>
      </c>
      <c r="D15617">
        <v>0</v>
      </c>
      <c r="E15617" s="6" t="s">
        <v>106</v>
      </c>
      <c r="F15617" s="6" t="s">
        <v>124</v>
      </c>
      <c r="G15617">
        <v>20260723</v>
      </c>
    </row>
    <row r="15618" spans="1:7" x14ac:dyDescent="0.2">
      <c r="A15618" s="6" t="s">
        <v>214</v>
      </c>
      <c r="B15618" s="6" t="s">
        <v>190</v>
      </c>
      <c r="C15618" s="6" t="s">
        <v>166</v>
      </c>
      <c r="D15618">
        <v>307.38779299999999</v>
      </c>
      <c r="E15618" s="6" t="s">
        <v>108</v>
      </c>
      <c r="F15618" s="6" t="s">
        <v>125</v>
      </c>
      <c r="G15618">
        <v>20260723</v>
      </c>
    </row>
    <row r="15619" spans="1:7" x14ac:dyDescent="0.2">
      <c r="A15619" s="6" t="s">
        <v>214</v>
      </c>
      <c r="B15619" s="6" t="s">
        <v>190</v>
      </c>
      <c r="C15619" s="6" t="s">
        <v>166</v>
      </c>
      <c r="D15619">
        <v>7.2904970000000002</v>
      </c>
      <c r="E15619" s="6" t="s">
        <v>110</v>
      </c>
      <c r="F15619" s="6" t="s">
        <v>126</v>
      </c>
      <c r="G15619">
        <v>20260723</v>
      </c>
    </row>
    <row r="15620" spans="1:7" x14ac:dyDescent="0.2">
      <c r="A15620" s="6" t="s">
        <v>214</v>
      </c>
      <c r="B15620" s="6" t="s">
        <v>190</v>
      </c>
      <c r="C15620" s="6" t="s">
        <v>166</v>
      </c>
      <c r="D15620">
        <v>246.80588499999999</v>
      </c>
      <c r="E15620" s="6" t="s">
        <v>170</v>
      </c>
      <c r="F15620" s="6" t="s">
        <v>127</v>
      </c>
      <c r="G15620">
        <v>20260723</v>
      </c>
    </row>
    <row r="15621" spans="1:7" x14ac:dyDescent="0.2">
      <c r="A15621" s="6" t="s">
        <v>214</v>
      </c>
      <c r="B15621" s="6" t="s">
        <v>190</v>
      </c>
      <c r="C15621" s="6" t="s">
        <v>166</v>
      </c>
      <c r="D15621">
        <v>330.39534700000002</v>
      </c>
      <c r="E15621" s="6" t="s">
        <v>106</v>
      </c>
      <c r="F15621" s="6" t="s">
        <v>128</v>
      </c>
      <c r="G15621">
        <v>20260723</v>
      </c>
    </row>
    <row r="15622" spans="1:7" x14ac:dyDescent="0.2">
      <c r="A15622" s="6" t="s">
        <v>214</v>
      </c>
      <c r="B15622" s="6" t="s">
        <v>190</v>
      </c>
      <c r="C15622" s="6" t="s">
        <v>166</v>
      </c>
      <c r="D15622">
        <v>-103.427848</v>
      </c>
      <c r="E15622" s="6" t="s">
        <v>108</v>
      </c>
      <c r="F15622" s="6" t="s">
        <v>129</v>
      </c>
      <c r="G15622">
        <v>20260723</v>
      </c>
    </row>
    <row r="15623" spans="1:7" x14ac:dyDescent="0.2">
      <c r="A15623" s="6" t="s">
        <v>214</v>
      </c>
      <c r="B15623" s="6" t="s">
        <v>190</v>
      </c>
      <c r="C15623" s="6" t="s">
        <v>166</v>
      </c>
      <c r="D15623">
        <v>19.838384999999999</v>
      </c>
      <c r="E15623" s="6" t="s">
        <v>110</v>
      </c>
      <c r="F15623" s="6" t="s">
        <v>130</v>
      </c>
      <c r="G15623">
        <v>20260723</v>
      </c>
    </row>
    <row r="15624" spans="1:7" x14ac:dyDescent="0.2">
      <c r="A15624" s="6" t="s">
        <v>214</v>
      </c>
      <c r="B15624" s="6" t="s">
        <v>190</v>
      </c>
      <c r="C15624" s="6" t="s">
        <v>166</v>
      </c>
      <c r="E15624" s="6" t="s">
        <v>132</v>
      </c>
      <c r="F15624" s="6" t="s">
        <v>131</v>
      </c>
      <c r="G15624">
        <v>20260723</v>
      </c>
    </row>
    <row r="15625" spans="1:7" x14ac:dyDescent="0.2">
      <c r="A15625" s="6" t="s">
        <v>214</v>
      </c>
      <c r="B15625" s="6" t="s">
        <v>190</v>
      </c>
      <c r="C15625" s="6" t="s">
        <v>166</v>
      </c>
      <c r="D15625">
        <v>0</v>
      </c>
      <c r="E15625" s="6" t="s">
        <v>134</v>
      </c>
      <c r="F15625" s="6" t="s">
        <v>133</v>
      </c>
      <c r="G15625">
        <v>20260723</v>
      </c>
    </row>
    <row r="15626" spans="1:7" x14ac:dyDescent="0.2">
      <c r="A15626" s="6" t="s">
        <v>214</v>
      </c>
      <c r="B15626" s="6" t="s">
        <v>190</v>
      </c>
      <c r="C15626" s="6" t="s">
        <v>166</v>
      </c>
      <c r="D15626">
        <v>4.940461</v>
      </c>
      <c r="E15626" s="6" t="s">
        <v>136</v>
      </c>
      <c r="F15626" s="6" t="s">
        <v>135</v>
      </c>
      <c r="G15626">
        <v>20260723</v>
      </c>
    </row>
    <row r="15627" spans="1:7" x14ac:dyDescent="0.2">
      <c r="A15627" s="6" t="s">
        <v>214</v>
      </c>
      <c r="B15627" s="6" t="s">
        <v>190</v>
      </c>
      <c r="C15627" s="6" t="s">
        <v>166</v>
      </c>
      <c r="D15627">
        <v>1.8211329999999999</v>
      </c>
      <c r="E15627" s="6" t="s">
        <v>138</v>
      </c>
      <c r="F15627" s="6" t="s">
        <v>137</v>
      </c>
      <c r="G15627">
        <v>20260723</v>
      </c>
    </row>
    <row r="15628" spans="1:7" x14ac:dyDescent="0.2">
      <c r="A15628" s="6" t="s">
        <v>214</v>
      </c>
      <c r="B15628" s="6" t="s">
        <v>190</v>
      </c>
      <c r="C15628" s="6" t="s">
        <v>166</v>
      </c>
      <c r="D15628">
        <v>10.404354</v>
      </c>
      <c r="E15628" s="6" t="s">
        <v>140</v>
      </c>
      <c r="F15628" s="6" t="s">
        <v>139</v>
      </c>
      <c r="G15628">
        <v>20260723</v>
      </c>
    </row>
    <row r="15629" spans="1:7" x14ac:dyDescent="0.2">
      <c r="A15629" s="6" t="s">
        <v>214</v>
      </c>
      <c r="B15629" s="6" t="s">
        <v>190</v>
      </c>
      <c r="C15629" s="6" t="s">
        <v>166</v>
      </c>
      <c r="D15629">
        <v>1.226588</v>
      </c>
      <c r="E15629" s="6" t="s">
        <v>142</v>
      </c>
      <c r="F15629" s="6" t="s">
        <v>141</v>
      </c>
      <c r="G15629">
        <v>20260723</v>
      </c>
    </row>
    <row r="15630" spans="1:7" x14ac:dyDescent="0.2">
      <c r="A15630" s="6" t="s">
        <v>214</v>
      </c>
      <c r="B15630" s="6" t="s">
        <v>190</v>
      </c>
      <c r="C15630" s="6" t="s">
        <v>166</v>
      </c>
      <c r="D15630">
        <v>0</v>
      </c>
      <c r="E15630" s="6" t="s">
        <v>52</v>
      </c>
      <c r="F15630" s="6" t="s">
        <v>143</v>
      </c>
      <c r="G15630">
        <v>20260723</v>
      </c>
    </row>
    <row r="15631" spans="1:7" x14ac:dyDescent="0.2">
      <c r="A15631" s="6" t="s">
        <v>214</v>
      </c>
      <c r="B15631" s="6" t="s">
        <v>190</v>
      </c>
      <c r="C15631" s="6" t="s">
        <v>166</v>
      </c>
      <c r="D15631">
        <v>0</v>
      </c>
      <c r="E15631" s="6" t="s">
        <v>145</v>
      </c>
      <c r="F15631" s="6" t="s">
        <v>144</v>
      </c>
      <c r="G15631">
        <v>20260723</v>
      </c>
    </row>
    <row r="15632" spans="1:7" x14ac:dyDescent="0.2">
      <c r="A15632" s="6" t="s">
        <v>214</v>
      </c>
      <c r="B15632" s="6" t="s">
        <v>190</v>
      </c>
      <c r="C15632" s="6" t="s">
        <v>166</v>
      </c>
      <c r="D15632">
        <v>7.6583589999999999</v>
      </c>
      <c r="E15632" s="6" t="s">
        <v>147</v>
      </c>
      <c r="F15632" s="6" t="s">
        <v>146</v>
      </c>
      <c r="G15632">
        <v>20260723</v>
      </c>
    </row>
    <row r="15633" spans="1:7" x14ac:dyDescent="0.2">
      <c r="A15633" s="6" t="s">
        <v>214</v>
      </c>
      <c r="B15633" s="6" t="s">
        <v>190</v>
      </c>
      <c r="C15633" s="6" t="s">
        <v>166</v>
      </c>
      <c r="D15633">
        <v>40.649279</v>
      </c>
      <c r="E15633" s="6" t="s">
        <v>149</v>
      </c>
      <c r="F15633" s="6" t="s">
        <v>148</v>
      </c>
      <c r="G15633">
        <v>20260723</v>
      </c>
    </row>
    <row r="15634" spans="1:7" x14ac:dyDescent="0.2">
      <c r="A15634" s="6" t="s">
        <v>214</v>
      </c>
      <c r="B15634" s="6" t="s">
        <v>190</v>
      </c>
      <c r="C15634" s="6" t="s">
        <v>166</v>
      </c>
      <c r="D15634">
        <v>12.354609</v>
      </c>
      <c r="E15634" s="6" t="s">
        <v>151</v>
      </c>
      <c r="F15634" s="6" t="s">
        <v>150</v>
      </c>
      <c r="G15634">
        <v>20260723</v>
      </c>
    </row>
    <row r="15635" spans="1:7" x14ac:dyDescent="0.2">
      <c r="A15635" s="6" t="s">
        <v>214</v>
      </c>
      <c r="B15635" s="6" t="s">
        <v>190</v>
      </c>
      <c r="C15635" s="6" t="s">
        <v>166</v>
      </c>
      <c r="D15635">
        <v>19.363071999999999</v>
      </c>
      <c r="E15635" s="6" t="s">
        <v>153</v>
      </c>
      <c r="F15635" s="6" t="s">
        <v>152</v>
      </c>
      <c r="G15635">
        <v>20260723</v>
      </c>
    </row>
    <row r="15636" spans="1:7" x14ac:dyDescent="0.2">
      <c r="A15636" s="6" t="s">
        <v>214</v>
      </c>
      <c r="B15636" s="6" t="s">
        <v>190</v>
      </c>
      <c r="C15636" s="6" t="s">
        <v>166</v>
      </c>
      <c r="D15636">
        <v>7.5968140000000002</v>
      </c>
      <c r="E15636" s="6" t="s">
        <v>155</v>
      </c>
      <c r="F15636" s="6" t="s">
        <v>154</v>
      </c>
      <c r="G15636">
        <v>20260723</v>
      </c>
    </row>
    <row r="15637" spans="1:7" x14ac:dyDescent="0.2">
      <c r="A15637" s="6" t="s">
        <v>214</v>
      </c>
      <c r="B15637" s="6" t="s">
        <v>190</v>
      </c>
      <c r="C15637" s="6" t="s">
        <v>166</v>
      </c>
      <c r="D15637">
        <v>9.6813999999999997E-2</v>
      </c>
      <c r="E15637" s="6" t="s">
        <v>157</v>
      </c>
      <c r="F15637" s="6" t="s">
        <v>156</v>
      </c>
      <c r="G15637">
        <v>20260723</v>
      </c>
    </row>
    <row r="15638" spans="1:7" x14ac:dyDescent="0.2">
      <c r="A15638" s="6" t="s">
        <v>214</v>
      </c>
      <c r="B15638" s="6" t="s">
        <v>190</v>
      </c>
      <c r="C15638" s="6" t="s">
        <v>166</v>
      </c>
      <c r="D15638">
        <v>7.5</v>
      </c>
      <c r="E15638" s="6" t="s">
        <v>159</v>
      </c>
      <c r="F15638" s="6" t="s">
        <v>158</v>
      </c>
      <c r="G15638">
        <v>20260723</v>
      </c>
    </row>
    <row r="15639" spans="1:7" x14ac:dyDescent="0.2">
      <c r="A15639" s="6" t="s">
        <v>214</v>
      </c>
      <c r="B15639" s="6" t="s">
        <v>190</v>
      </c>
      <c r="C15639" s="6" t="s">
        <v>166</v>
      </c>
      <c r="D15639">
        <v>25.675070999999999</v>
      </c>
      <c r="E15639" s="6" t="s">
        <v>161</v>
      </c>
      <c r="F15639" s="6" t="s">
        <v>160</v>
      </c>
      <c r="G15639">
        <v>20260723</v>
      </c>
    </row>
    <row r="15640" spans="1:7" x14ac:dyDescent="0.2">
      <c r="A15640" s="6" t="s">
        <v>214</v>
      </c>
      <c r="B15640" s="6" t="s">
        <v>190</v>
      </c>
      <c r="C15640" s="6" t="s">
        <v>166</v>
      </c>
      <c r="D15640">
        <v>1006.943486</v>
      </c>
      <c r="E15640" s="6" t="s">
        <v>163</v>
      </c>
      <c r="F15640" s="6" t="s">
        <v>162</v>
      </c>
      <c r="G15640">
        <v>20260723</v>
      </c>
    </row>
    <row r="15641" spans="1:7" x14ac:dyDescent="0.2">
      <c r="A15641" s="6" t="s">
        <v>214</v>
      </c>
      <c r="B15641" s="6" t="s">
        <v>190</v>
      </c>
      <c r="C15641" s="6" t="s">
        <v>166</v>
      </c>
      <c r="D15641">
        <v>486.32788799999997</v>
      </c>
      <c r="E15641" s="6" t="s">
        <v>165</v>
      </c>
      <c r="F15641" s="6" t="s">
        <v>164</v>
      </c>
      <c r="G15641">
        <v>20260723</v>
      </c>
    </row>
    <row r="15642" spans="1:7" x14ac:dyDescent="0.2">
      <c r="A15642" s="6" t="s">
        <v>214</v>
      </c>
      <c r="B15642" s="6" t="s">
        <v>191</v>
      </c>
      <c r="C15642" s="6" t="s">
        <v>166</v>
      </c>
      <c r="E15642" s="6" t="s">
        <v>12</v>
      </c>
      <c r="F15642" s="6" t="s">
        <v>11</v>
      </c>
      <c r="G15642">
        <v>20260723</v>
      </c>
    </row>
    <row r="15643" spans="1:7" x14ac:dyDescent="0.2">
      <c r="A15643" s="6" t="s">
        <v>214</v>
      </c>
      <c r="B15643" s="6" t="s">
        <v>191</v>
      </c>
      <c r="C15643" s="6" t="s">
        <v>166</v>
      </c>
      <c r="E15643" s="6" t="s">
        <v>16</v>
      </c>
      <c r="F15643" s="6" t="s">
        <v>15</v>
      </c>
      <c r="G15643">
        <v>20260723</v>
      </c>
    </row>
    <row r="15644" spans="1:7" x14ac:dyDescent="0.2">
      <c r="A15644" s="6" t="s">
        <v>214</v>
      </c>
      <c r="B15644" s="6" t="s">
        <v>191</v>
      </c>
      <c r="C15644" s="6" t="s">
        <v>166</v>
      </c>
      <c r="E15644" s="6" t="s">
        <v>18</v>
      </c>
      <c r="F15644" s="6" t="s">
        <v>17</v>
      </c>
      <c r="G15644">
        <v>20260723</v>
      </c>
    </row>
    <row r="15645" spans="1:7" x14ac:dyDescent="0.2">
      <c r="A15645" s="6" t="s">
        <v>214</v>
      </c>
      <c r="B15645" s="6" t="s">
        <v>191</v>
      </c>
      <c r="C15645" s="6" t="s">
        <v>166</v>
      </c>
      <c r="D15645">
        <v>0</v>
      </c>
      <c r="E15645" s="6" t="s">
        <v>20</v>
      </c>
      <c r="F15645" s="6" t="s">
        <v>19</v>
      </c>
      <c r="G15645">
        <v>20260723</v>
      </c>
    </row>
    <row r="15646" spans="1:7" x14ac:dyDescent="0.2">
      <c r="A15646" s="6" t="s">
        <v>214</v>
      </c>
      <c r="B15646" s="6" t="s">
        <v>191</v>
      </c>
      <c r="C15646" s="6" t="s">
        <v>166</v>
      </c>
      <c r="D15646">
        <v>4.2003320000000004</v>
      </c>
      <c r="E15646" s="6" t="s">
        <v>22</v>
      </c>
      <c r="F15646" s="6" t="s">
        <v>21</v>
      </c>
      <c r="G15646">
        <v>20260723</v>
      </c>
    </row>
    <row r="15647" spans="1:7" x14ac:dyDescent="0.2">
      <c r="A15647" s="6" t="s">
        <v>214</v>
      </c>
      <c r="B15647" s="6" t="s">
        <v>191</v>
      </c>
      <c r="C15647" s="6" t="s">
        <v>166</v>
      </c>
      <c r="D15647">
        <v>0</v>
      </c>
      <c r="E15647" s="6" t="s">
        <v>24</v>
      </c>
      <c r="F15647" s="6" t="s">
        <v>23</v>
      </c>
      <c r="G15647">
        <v>20260723</v>
      </c>
    </row>
    <row r="15648" spans="1:7" x14ac:dyDescent="0.2">
      <c r="A15648" s="6" t="s">
        <v>214</v>
      </c>
      <c r="B15648" s="6" t="s">
        <v>191</v>
      </c>
      <c r="C15648" s="6" t="s">
        <v>166</v>
      </c>
      <c r="D15648">
        <v>37.946395000000003</v>
      </c>
      <c r="E15648" s="6" t="s">
        <v>26</v>
      </c>
      <c r="F15648" s="6" t="s">
        <v>25</v>
      </c>
      <c r="G15648">
        <v>20260723</v>
      </c>
    </row>
    <row r="15649" spans="1:7" x14ac:dyDescent="0.2">
      <c r="A15649" s="6" t="s">
        <v>214</v>
      </c>
      <c r="B15649" s="6" t="s">
        <v>191</v>
      </c>
      <c r="C15649" s="6" t="s">
        <v>166</v>
      </c>
      <c r="D15649">
        <v>948.86344199999996</v>
      </c>
      <c r="E15649" s="6" t="s">
        <v>28</v>
      </c>
      <c r="F15649" s="6" t="s">
        <v>27</v>
      </c>
      <c r="G15649">
        <v>20260723</v>
      </c>
    </row>
    <row r="15650" spans="1:7" x14ac:dyDescent="0.2">
      <c r="A15650" s="6" t="s">
        <v>214</v>
      </c>
      <c r="B15650" s="6" t="s">
        <v>191</v>
      </c>
      <c r="C15650" s="6" t="s">
        <v>166</v>
      </c>
      <c r="D15650">
        <v>6.2452480000000001</v>
      </c>
      <c r="E15650" s="6" t="s">
        <v>30</v>
      </c>
      <c r="F15650" s="6" t="s">
        <v>29</v>
      </c>
      <c r="G15650">
        <v>20260723</v>
      </c>
    </row>
    <row r="15651" spans="1:7" x14ac:dyDescent="0.2">
      <c r="A15651" s="6" t="s">
        <v>214</v>
      </c>
      <c r="B15651" s="6" t="s">
        <v>191</v>
      </c>
      <c r="C15651" s="6" t="s">
        <v>166</v>
      </c>
      <c r="D15651">
        <v>12.052930999999999</v>
      </c>
      <c r="E15651" s="6" t="s">
        <v>32</v>
      </c>
      <c r="F15651" s="6" t="s">
        <v>31</v>
      </c>
      <c r="G15651">
        <v>20260723</v>
      </c>
    </row>
    <row r="15652" spans="1:7" x14ac:dyDescent="0.2">
      <c r="A15652" s="6" t="s">
        <v>214</v>
      </c>
      <c r="B15652" s="6" t="s">
        <v>191</v>
      </c>
      <c r="C15652" s="6" t="s">
        <v>166</v>
      </c>
      <c r="D15652">
        <v>2.6064750000000001</v>
      </c>
      <c r="E15652" s="6" t="s">
        <v>34</v>
      </c>
      <c r="F15652" s="6" t="s">
        <v>33</v>
      </c>
      <c r="G15652">
        <v>20260723</v>
      </c>
    </row>
    <row r="15653" spans="1:7" x14ac:dyDescent="0.2">
      <c r="A15653" s="6" t="s">
        <v>214</v>
      </c>
      <c r="B15653" s="6" t="s">
        <v>191</v>
      </c>
      <c r="C15653" s="6" t="s">
        <v>166</v>
      </c>
      <c r="D15653">
        <v>2.571475</v>
      </c>
      <c r="E15653" s="6" t="s">
        <v>36</v>
      </c>
      <c r="F15653" s="6" t="s">
        <v>35</v>
      </c>
      <c r="G15653">
        <v>20260723</v>
      </c>
    </row>
    <row r="15654" spans="1:7" x14ac:dyDescent="0.2">
      <c r="A15654" s="6" t="s">
        <v>214</v>
      </c>
      <c r="B15654" s="6" t="s">
        <v>191</v>
      </c>
      <c r="C15654" s="6" t="s">
        <v>166</v>
      </c>
      <c r="D15654">
        <v>3.5000000000000003E-2</v>
      </c>
      <c r="E15654" s="6" t="s">
        <v>38</v>
      </c>
      <c r="F15654" s="6" t="s">
        <v>37</v>
      </c>
      <c r="G15654">
        <v>20260723</v>
      </c>
    </row>
    <row r="15655" spans="1:7" x14ac:dyDescent="0.2">
      <c r="A15655" s="6" t="s">
        <v>214</v>
      </c>
      <c r="B15655" s="6" t="s">
        <v>191</v>
      </c>
      <c r="C15655" s="6" t="s">
        <v>166</v>
      </c>
      <c r="D15655">
        <v>850.23187900000005</v>
      </c>
      <c r="E15655" s="6" t="s">
        <v>40</v>
      </c>
      <c r="F15655" s="6" t="s">
        <v>39</v>
      </c>
      <c r="G15655">
        <v>20260723</v>
      </c>
    </row>
    <row r="15656" spans="1:7" x14ac:dyDescent="0.2">
      <c r="A15656" s="6" t="s">
        <v>214</v>
      </c>
      <c r="B15656" s="6" t="s">
        <v>191</v>
      </c>
      <c r="C15656" s="6" t="s">
        <v>166</v>
      </c>
      <c r="D15656">
        <v>642.84719399999994</v>
      </c>
      <c r="E15656" s="6" t="s">
        <v>42</v>
      </c>
      <c r="F15656" s="6" t="s">
        <v>41</v>
      </c>
      <c r="G15656">
        <v>20260723</v>
      </c>
    </row>
    <row r="15657" spans="1:7" x14ac:dyDescent="0.2">
      <c r="A15657" s="6" t="s">
        <v>214</v>
      </c>
      <c r="B15657" s="6" t="s">
        <v>191</v>
      </c>
      <c r="C15657" s="6" t="s">
        <v>166</v>
      </c>
      <c r="D15657">
        <v>206.547946</v>
      </c>
      <c r="E15657" s="6" t="s">
        <v>44</v>
      </c>
      <c r="F15657" s="6" t="s">
        <v>43</v>
      </c>
      <c r="G15657">
        <v>20260723</v>
      </c>
    </row>
    <row r="15658" spans="1:7" x14ac:dyDescent="0.2">
      <c r="A15658" s="6" t="s">
        <v>214</v>
      </c>
      <c r="B15658" s="6" t="s">
        <v>191</v>
      </c>
      <c r="C15658" s="6" t="s">
        <v>166</v>
      </c>
      <c r="D15658">
        <v>0.83673900000000001</v>
      </c>
      <c r="E15658" s="6" t="s">
        <v>46</v>
      </c>
      <c r="F15658" s="6" t="s">
        <v>45</v>
      </c>
      <c r="G15658">
        <v>20260723</v>
      </c>
    </row>
    <row r="15659" spans="1:7" x14ac:dyDescent="0.2">
      <c r="A15659" s="6" t="s">
        <v>214</v>
      </c>
      <c r="B15659" s="6" t="s">
        <v>191</v>
      </c>
      <c r="C15659" s="6" t="s">
        <v>166</v>
      </c>
      <c r="D15659">
        <v>0</v>
      </c>
      <c r="E15659" s="6" t="s">
        <v>48</v>
      </c>
      <c r="F15659" s="6" t="s">
        <v>47</v>
      </c>
      <c r="G15659">
        <v>20260723</v>
      </c>
    </row>
    <row r="15660" spans="1:7" x14ac:dyDescent="0.2">
      <c r="A15660" s="6" t="s">
        <v>214</v>
      </c>
      <c r="B15660" s="6" t="s">
        <v>191</v>
      </c>
      <c r="C15660" s="6" t="s">
        <v>166</v>
      </c>
      <c r="D15660">
        <v>76.826909000000001</v>
      </c>
      <c r="E15660" s="6" t="s">
        <v>50</v>
      </c>
      <c r="F15660" s="6" t="s">
        <v>49</v>
      </c>
      <c r="G15660">
        <v>20260723</v>
      </c>
    </row>
    <row r="15661" spans="1:7" x14ac:dyDescent="0.2">
      <c r="A15661" s="6" t="s">
        <v>214</v>
      </c>
      <c r="B15661" s="6" t="s">
        <v>191</v>
      </c>
      <c r="C15661" s="6" t="s">
        <v>166</v>
      </c>
      <c r="D15661">
        <v>0</v>
      </c>
      <c r="E15661" s="6" t="s">
        <v>52</v>
      </c>
      <c r="F15661" s="6" t="s">
        <v>51</v>
      </c>
      <c r="G15661">
        <v>20260723</v>
      </c>
    </row>
    <row r="15662" spans="1:7" x14ac:dyDescent="0.2">
      <c r="A15662" s="6" t="s">
        <v>214</v>
      </c>
      <c r="B15662" s="6" t="s">
        <v>191</v>
      </c>
      <c r="C15662" s="6" t="s">
        <v>166</v>
      </c>
      <c r="D15662">
        <v>0.9</v>
      </c>
      <c r="E15662" s="6" t="s">
        <v>54</v>
      </c>
      <c r="F15662" s="6" t="s">
        <v>53</v>
      </c>
      <c r="G15662">
        <v>20260723</v>
      </c>
    </row>
    <row r="15663" spans="1:7" x14ac:dyDescent="0.2">
      <c r="A15663" s="6" t="s">
        <v>214</v>
      </c>
      <c r="B15663" s="6" t="s">
        <v>191</v>
      </c>
      <c r="C15663" s="6" t="s">
        <v>166</v>
      </c>
      <c r="D15663">
        <v>0</v>
      </c>
      <c r="E15663" s="6" t="s">
        <v>56</v>
      </c>
      <c r="F15663" s="6" t="s">
        <v>55</v>
      </c>
      <c r="G15663">
        <v>20260723</v>
      </c>
    </row>
    <row r="15664" spans="1:7" x14ac:dyDescent="0.2">
      <c r="A15664" s="6" t="s">
        <v>214</v>
      </c>
      <c r="B15664" s="6" t="s">
        <v>191</v>
      </c>
      <c r="C15664" s="6" t="s">
        <v>166</v>
      </c>
      <c r="D15664">
        <v>393.81490000000002</v>
      </c>
      <c r="E15664" s="6" t="s">
        <v>58</v>
      </c>
      <c r="F15664" s="6" t="s">
        <v>57</v>
      </c>
      <c r="G15664">
        <v>20260723</v>
      </c>
    </row>
    <row r="15665" spans="1:7" x14ac:dyDescent="0.2">
      <c r="A15665" s="6" t="s">
        <v>214</v>
      </c>
      <c r="B15665" s="6" t="s">
        <v>191</v>
      </c>
      <c r="C15665" s="6" t="s">
        <v>166</v>
      </c>
      <c r="D15665">
        <v>16.377410000000001</v>
      </c>
      <c r="E15665" s="6" t="s">
        <v>60</v>
      </c>
      <c r="F15665" s="6" t="s">
        <v>59</v>
      </c>
      <c r="G15665">
        <v>20260723</v>
      </c>
    </row>
    <row r="15666" spans="1:7" x14ac:dyDescent="0.2">
      <c r="A15666" s="6" t="s">
        <v>214</v>
      </c>
      <c r="B15666" s="6" t="s">
        <v>191</v>
      </c>
      <c r="C15666" s="6" t="s">
        <v>166</v>
      </c>
      <c r="D15666">
        <v>0</v>
      </c>
      <c r="E15666" s="6" t="s">
        <v>62</v>
      </c>
      <c r="F15666" s="6" t="s">
        <v>61</v>
      </c>
      <c r="G15666">
        <v>20260723</v>
      </c>
    </row>
    <row r="15667" spans="1:7" x14ac:dyDescent="0.2">
      <c r="A15667" s="6" t="s">
        <v>214</v>
      </c>
      <c r="B15667" s="6" t="s">
        <v>191</v>
      </c>
      <c r="C15667" s="6" t="s">
        <v>166</v>
      </c>
      <c r="D15667">
        <v>0</v>
      </c>
      <c r="E15667" s="6" t="s">
        <v>64</v>
      </c>
      <c r="F15667" s="6" t="s">
        <v>63</v>
      </c>
      <c r="G15667">
        <v>20260723</v>
      </c>
    </row>
    <row r="15668" spans="1:7" x14ac:dyDescent="0.2">
      <c r="A15668" s="6" t="s">
        <v>214</v>
      </c>
      <c r="B15668" s="6" t="s">
        <v>191</v>
      </c>
      <c r="C15668" s="6" t="s">
        <v>166</v>
      </c>
      <c r="D15668">
        <v>16.377410000000001</v>
      </c>
      <c r="E15668" s="6" t="s">
        <v>66</v>
      </c>
      <c r="F15668" s="6" t="s">
        <v>65</v>
      </c>
      <c r="G15668">
        <v>20260723</v>
      </c>
    </row>
    <row r="15669" spans="1:7" x14ac:dyDescent="0.2">
      <c r="A15669" s="6" t="s">
        <v>214</v>
      </c>
      <c r="B15669" s="6" t="s">
        <v>191</v>
      </c>
      <c r="C15669" s="6" t="s">
        <v>166</v>
      </c>
      <c r="D15669">
        <v>39.349854999999998</v>
      </c>
      <c r="E15669" s="6" t="s">
        <v>68</v>
      </c>
      <c r="F15669" s="6" t="s">
        <v>67</v>
      </c>
      <c r="G15669">
        <v>20260723</v>
      </c>
    </row>
    <row r="15670" spans="1:7" x14ac:dyDescent="0.2">
      <c r="A15670" s="6" t="s">
        <v>214</v>
      </c>
      <c r="B15670" s="6" t="s">
        <v>191</v>
      </c>
      <c r="C15670" s="6" t="s">
        <v>166</v>
      </c>
      <c r="D15670">
        <v>31.195876999999999</v>
      </c>
      <c r="E15670" s="6" t="s">
        <v>70</v>
      </c>
      <c r="F15670" s="6" t="s">
        <v>69</v>
      </c>
      <c r="G15670">
        <v>20260723</v>
      </c>
    </row>
    <row r="15671" spans="1:7" x14ac:dyDescent="0.2">
      <c r="A15671" s="6" t="s">
        <v>214</v>
      </c>
      <c r="B15671" s="6" t="s">
        <v>191</v>
      </c>
      <c r="C15671" s="6" t="s">
        <v>166</v>
      </c>
      <c r="D15671">
        <v>30.585559</v>
      </c>
      <c r="E15671" s="6" t="s">
        <v>72</v>
      </c>
      <c r="F15671" s="6" t="s">
        <v>71</v>
      </c>
      <c r="G15671">
        <v>20260723</v>
      </c>
    </row>
    <row r="15672" spans="1:7" x14ac:dyDescent="0.2">
      <c r="A15672" s="6" t="s">
        <v>214</v>
      </c>
      <c r="B15672" s="6" t="s">
        <v>191</v>
      </c>
      <c r="C15672" s="6" t="s">
        <v>166</v>
      </c>
      <c r="D15672">
        <v>0.61031800000000003</v>
      </c>
      <c r="E15672" s="6" t="s">
        <v>74</v>
      </c>
      <c r="F15672" s="6" t="s">
        <v>73</v>
      </c>
      <c r="G15672">
        <v>20260723</v>
      </c>
    </row>
    <row r="15673" spans="1:7" x14ac:dyDescent="0.2">
      <c r="A15673" s="6" t="s">
        <v>214</v>
      </c>
      <c r="B15673" s="6" t="s">
        <v>191</v>
      </c>
      <c r="C15673" s="6" t="s">
        <v>166</v>
      </c>
      <c r="D15673">
        <v>9.4315599999999993</v>
      </c>
      <c r="E15673" s="6" t="s">
        <v>76</v>
      </c>
      <c r="F15673" s="6" t="s">
        <v>75</v>
      </c>
      <c r="G15673">
        <v>20260723</v>
      </c>
    </row>
    <row r="15674" spans="1:7" x14ac:dyDescent="0.2">
      <c r="A15674" s="6" t="s">
        <v>214</v>
      </c>
      <c r="B15674" s="6" t="s">
        <v>191</v>
      </c>
      <c r="C15674" s="6" t="s">
        <v>166</v>
      </c>
      <c r="D15674">
        <v>-1.115767</v>
      </c>
      <c r="E15674" s="6" t="s">
        <v>78</v>
      </c>
      <c r="F15674" s="6" t="s">
        <v>77</v>
      </c>
      <c r="G15674">
        <v>20260723</v>
      </c>
    </row>
    <row r="15675" spans="1:7" x14ac:dyDescent="0.2">
      <c r="A15675" s="6" t="s">
        <v>214</v>
      </c>
      <c r="B15675" s="6" t="s">
        <v>191</v>
      </c>
      <c r="C15675" s="6" t="s">
        <v>166</v>
      </c>
      <c r="D15675">
        <v>10.547326999999999</v>
      </c>
      <c r="E15675" s="6" t="s">
        <v>80</v>
      </c>
      <c r="F15675" s="6" t="s">
        <v>79</v>
      </c>
      <c r="G15675">
        <v>20260723</v>
      </c>
    </row>
    <row r="15676" spans="1:7" x14ac:dyDescent="0.2">
      <c r="A15676" s="6" t="s">
        <v>214</v>
      </c>
      <c r="B15676" s="6" t="s">
        <v>191</v>
      </c>
      <c r="C15676" s="6" t="s">
        <v>166</v>
      </c>
      <c r="D15676">
        <v>-1.277582</v>
      </c>
      <c r="E15676" s="6" t="s">
        <v>82</v>
      </c>
      <c r="F15676" s="6" t="s">
        <v>81</v>
      </c>
      <c r="G15676">
        <v>20260723</v>
      </c>
    </row>
    <row r="15677" spans="1:7" x14ac:dyDescent="0.2">
      <c r="A15677" s="6" t="s">
        <v>214</v>
      </c>
      <c r="B15677" s="6" t="s">
        <v>191</v>
      </c>
      <c r="C15677" s="6" t="s">
        <v>166</v>
      </c>
      <c r="D15677">
        <v>0</v>
      </c>
      <c r="E15677" s="6" t="s">
        <v>84</v>
      </c>
      <c r="F15677" s="6" t="s">
        <v>83</v>
      </c>
      <c r="G15677">
        <v>20260723</v>
      </c>
    </row>
    <row r="15678" spans="1:7" x14ac:dyDescent="0.2">
      <c r="A15678" s="6" t="s">
        <v>214</v>
      </c>
      <c r="B15678" s="6" t="s">
        <v>191</v>
      </c>
      <c r="C15678" s="6" t="s">
        <v>166</v>
      </c>
      <c r="D15678">
        <v>19.830068000000001</v>
      </c>
      <c r="E15678" s="6" t="s">
        <v>86</v>
      </c>
      <c r="F15678" s="6" t="s">
        <v>85</v>
      </c>
      <c r="G15678">
        <v>20260723</v>
      </c>
    </row>
    <row r="15679" spans="1:7" x14ac:dyDescent="0.2">
      <c r="A15679" s="6" t="s">
        <v>214</v>
      </c>
      <c r="B15679" s="6" t="s">
        <v>191</v>
      </c>
      <c r="C15679" s="6" t="s">
        <v>166</v>
      </c>
      <c r="D15679">
        <v>9.9201549999999994</v>
      </c>
      <c r="E15679" s="6" t="s">
        <v>88</v>
      </c>
      <c r="F15679" s="6" t="s">
        <v>87</v>
      </c>
      <c r="G15679">
        <v>20260723</v>
      </c>
    </row>
    <row r="15680" spans="1:7" x14ac:dyDescent="0.2">
      <c r="A15680" s="6" t="s">
        <v>214</v>
      </c>
      <c r="B15680" s="6" t="s">
        <v>191</v>
      </c>
      <c r="C15680" s="6" t="s">
        <v>166</v>
      </c>
      <c r="D15680">
        <v>6.4653419999999997</v>
      </c>
      <c r="E15680" s="6" t="s">
        <v>90</v>
      </c>
      <c r="F15680" s="6" t="s">
        <v>89</v>
      </c>
      <c r="G15680">
        <v>20260723</v>
      </c>
    </row>
    <row r="15681" spans="1:7" x14ac:dyDescent="0.2">
      <c r="A15681" s="6" t="s">
        <v>214</v>
      </c>
      <c r="B15681" s="6" t="s">
        <v>191</v>
      </c>
      <c r="C15681" s="6" t="s">
        <v>166</v>
      </c>
      <c r="D15681">
        <v>0</v>
      </c>
      <c r="E15681" s="6" t="s">
        <v>92</v>
      </c>
      <c r="F15681" s="6" t="s">
        <v>91</v>
      </c>
      <c r="G15681">
        <v>20260723</v>
      </c>
    </row>
    <row r="15682" spans="1:7" x14ac:dyDescent="0.2">
      <c r="A15682" s="6" t="s">
        <v>214</v>
      </c>
      <c r="B15682" s="6" t="s">
        <v>191</v>
      </c>
      <c r="C15682" s="6" t="s">
        <v>166</v>
      </c>
      <c r="D15682">
        <v>0</v>
      </c>
      <c r="E15682" s="6" t="s">
        <v>94</v>
      </c>
      <c r="F15682" s="6" t="s">
        <v>93</v>
      </c>
      <c r="G15682">
        <v>20260723</v>
      </c>
    </row>
    <row r="15683" spans="1:7" x14ac:dyDescent="0.2">
      <c r="A15683" s="6" t="s">
        <v>214</v>
      </c>
      <c r="B15683" s="6" t="s">
        <v>191</v>
      </c>
      <c r="C15683" s="6" t="s">
        <v>166</v>
      </c>
      <c r="D15683">
        <v>54.500914000000002</v>
      </c>
      <c r="E15683" s="6" t="s">
        <v>96</v>
      </c>
      <c r="F15683" s="6" t="s">
        <v>95</v>
      </c>
      <c r="G15683">
        <v>20260723</v>
      </c>
    </row>
    <row r="15684" spans="1:7" x14ac:dyDescent="0.2">
      <c r="A15684" s="6" t="s">
        <v>214</v>
      </c>
      <c r="B15684" s="6" t="s">
        <v>191</v>
      </c>
      <c r="C15684" s="6" t="s">
        <v>166</v>
      </c>
      <c r="D15684">
        <v>16.204029999999999</v>
      </c>
      <c r="E15684" s="6" t="s">
        <v>98</v>
      </c>
      <c r="F15684" s="6" t="s">
        <v>97</v>
      </c>
      <c r="G15684">
        <v>20260723</v>
      </c>
    </row>
    <row r="15685" spans="1:7" x14ac:dyDescent="0.2">
      <c r="A15685" s="6" t="s">
        <v>214</v>
      </c>
      <c r="B15685" s="6" t="s">
        <v>191</v>
      </c>
      <c r="C15685" s="6" t="s">
        <v>166</v>
      </c>
      <c r="D15685">
        <v>1547.4728439999999</v>
      </c>
      <c r="E15685" s="6" t="s">
        <v>100</v>
      </c>
      <c r="F15685" s="6" t="s">
        <v>99</v>
      </c>
      <c r="G15685">
        <v>20260723</v>
      </c>
    </row>
    <row r="15686" spans="1:7" x14ac:dyDescent="0.2">
      <c r="A15686" s="6" t="s">
        <v>214</v>
      </c>
      <c r="B15686" s="6" t="s">
        <v>191</v>
      </c>
      <c r="C15686" s="6" t="s">
        <v>166</v>
      </c>
      <c r="E15686" s="6" t="s">
        <v>102</v>
      </c>
      <c r="F15686" s="6" t="s">
        <v>101</v>
      </c>
      <c r="G15686">
        <v>20260723</v>
      </c>
    </row>
    <row r="15687" spans="1:7" x14ac:dyDescent="0.2">
      <c r="A15687" s="6" t="s">
        <v>214</v>
      </c>
      <c r="B15687" s="6" t="s">
        <v>191</v>
      </c>
      <c r="C15687" s="6" t="s">
        <v>166</v>
      </c>
      <c r="D15687">
        <v>386.77563600000002</v>
      </c>
      <c r="E15687" s="6" t="s">
        <v>167</v>
      </c>
      <c r="F15687" s="6" t="s">
        <v>103</v>
      </c>
      <c r="G15687">
        <v>20260723</v>
      </c>
    </row>
    <row r="15688" spans="1:7" x14ac:dyDescent="0.2">
      <c r="A15688" s="6" t="s">
        <v>214</v>
      </c>
      <c r="B15688" s="6" t="s">
        <v>191</v>
      </c>
      <c r="C15688" s="6" t="s">
        <v>166</v>
      </c>
      <c r="D15688">
        <v>347.13195000000002</v>
      </c>
      <c r="E15688" s="6" t="s">
        <v>168</v>
      </c>
      <c r="F15688" s="6" t="s">
        <v>104</v>
      </c>
      <c r="G15688">
        <v>20260723</v>
      </c>
    </row>
    <row r="15689" spans="1:7" x14ac:dyDescent="0.2">
      <c r="A15689" s="6" t="s">
        <v>214</v>
      </c>
      <c r="B15689" s="6" t="s">
        <v>191</v>
      </c>
      <c r="C15689" s="6" t="s">
        <v>166</v>
      </c>
      <c r="D15689">
        <v>0</v>
      </c>
      <c r="E15689" s="6" t="s">
        <v>106</v>
      </c>
      <c r="F15689" s="6" t="s">
        <v>105</v>
      </c>
      <c r="G15689">
        <v>20260723</v>
      </c>
    </row>
    <row r="15690" spans="1:7" x14ac:dyDescent="0.2">
      <c r="A15690" s="6" t="s">
        <v>214</v>
      </c>
      <c r="B15690" s="6" t="s">
        <v>191</v>
      </c>
      <c r="C15690" s="6" t="s">
        <v>166</v>
      </c>
      <c r="D15690">
        <v>326.80788999999999</v>
      </c>
      <c r="E15690" s="6" t="s">
        <v>108</v>
      </c>
      <c r="F15690" s="6" t="s">
        <v>107</v>
      </c>
      <c r="G15690">
        <v>20260723</v>
      </c>
    </row>
    <row r="15691" spans="1:7" x14ac:dyDescent="0.2">
      <c r="A15691" s="6" t="s">
        <v>214</v>
      </c>
      <c r="B15691" s="6" t="s">
        <v>191</v>
      </c>
      <c r="C15691" s="6" t="s">
        <v>166</v>
      </c>
      <c r="D15691">
        <v>20.324059999999999</v>
      </c>
      <c r="E15691" s="6" t="s">
        <v>110</v>
      </c>
      <c r="F15691" s="6" t="s">
        <v>109</v>
      </c>
      <c r="G15691">
        <v>20260723</v>
      </c>
    </row>
    <row r="15692" spans="1:7" x14ac:dyDescent="0.2">
      <c r="A15692" s="6" t="s">
        <v>214</v>
      </c>
      <c r="B15692" s="6" t="s">
        <v>191</v>
      </c>
      <c r="C15692" s="6" t="s">
        <v>166</v>
      </c>
      <c r="D15692">
        <v>39.643686000000002</v>
      </c>
      <c r="E15692" s="6" t="s">
        <v>112</v>
      </c>
      <c r="F15692" s="6" t="s">
        <v>111</v>
      </c>
      <c r="G15692">
        <v>20260723</v>
      </c>
    </row>
    <row r="15693" spans="1:7" x14ac:dyDescent="0.2">
      <c r="A15693" s="6" t="s">
        <v>214</v>
      </c>
      <c r="B15693" s="6" t="s">
        <v>191</v>
      </c>
      <c r="C15693" s="6" t="s">
        <v>166</v>
      </c>
      <c r="D15693">
        <v>0</v>
      </c>
      <c r="E15693" s="6" t="s">
        <v>106</v>
      </c>
      <c r="F15693" s="6" t="s">
        <v>113</v>
      </c>
      <c r="G15693">
        <v>20260723</v>
      </c>
    </row>
    <row r="15694" spans="1:7" x14ac:dyDescent="0.2">
      <c r="A15694" s="6" t="s">
        <v>214</v>
      </c>
      <c r="B15694" s="6" t="s">
        <v>191</v>
      </c>
      <c r="C15694" s="6" t="s">
        <v>166</v>
      </c>
      <c r="D15694">
        <v>37.646056000000002</v>
      </c>
      <c r="E15694" s="6" t="s">
        <v>108</v>
      </c>
      <c r="F15694" s="6" t="s">
        <v>114</v>
      </c>
      <c r="G15694">
        <v>20260723</v>
      </c>
    </row>
    <row r="15695" spans="1:7" x14ac:dyDescent="0.2">
      <c r="A15695" s="6" t="s">
        <v>214</v>
      </c>
      <c r="B15695" s="6" t="s">
        <v>191</v>
      </c>
      <c r="C15695" s="6" t="s">
        <v>166</v>
      </c>
      <c r="D15695">
        <v>1.99763</v>
      </c>
      <c r="E15695" s="6" t="s">
        <v>110</v>
      </c>
      <c r="F15695" s="6" t="s">
        <v>115</v>
      </c>
      <c r="G15695">
        <v>20260723</v>
      </c>
    </row>
    <row r="15696" spans="1:7" x14ac:dyDescent="0.2">
      <c r="A15696" s="6" t="s">
        <v>214</v>
      </c>
      <c r="B15696" s="6" t="s">
        <v>191</v>
      </c>
      <c r="C15696" s="6" t="s">
        <v>166</v>
      </c>
      <c r="D15696">
        <v>246.414016</v>
      </c>
      <c r="E15696" s="6" t="s">
        <v>117</v>
      </c>
      <c r="F15696" s="6" t="s">
        <v>116</v>
      </c>
      <c r="G15696">
        <v>20260723</v>
      </c>
    </row>
    <row r="15697" spans="1:7" x14ac:dyDescent="0.2">
      <c r="A15697" s="6" t="s">
        <v>214</v>
      </c>
      <c r="B15697" s="6" t="s">
        <v>191</v>
      </c>
      <c r="C15697" s="6" t="s">
        <v>166</v>
      </c>
      <c r="D15697">
        <v>-45.075347999999998</v>
      </c>
      <c r="E15697" s="6" t="s">
        <v>119</v>
      </c>
      <c r="F15697" s="6" t="s">
        <v>118</v>
      </c>
      <c r="G15697">
        <v>20260723</v>
      </c>
    </row>
    <row r="15698" spans="1:7" x14ac:dyDescent="0.2">
      <c r="A15698" s="6" t="s">
        <v>214</v>
      </c>
      <c r="B15698" s="6" t="s">
        <v>191</v>
      </c>
      <c r="C15698" s="6" t="s">
        <v>166</v>
      </c>
      <c r="D15698">
        <v>0</v>
      </c>
      <c r="E15698" s="6" t="s">
        <v>106</v>
      </c>
      <c r="F15698" s="6" t="s">
        <v>120</v>
      </c>
      <c r="G15698">
        <v>20260723</v>
      </c>
    </row>
    <row r="15699" spans="1:7" x14ac:dyDescent="0.2">
      <c r="A15699" s="6" t="s">
        <v>214</v>
      </c>
      <c r="B15699" s="6" t="s">
        <v>191</v>
      </c>
      <c r="C15699" s="6" t="s">
        <v>166</v>
      </c>
      <c r="D15699">
        <v>-61.013939999999998</v>
      </c>
      <c r="E15699" s="6" t="s">
        <v>108</v>
      </c>
      <c r="F15699" s="6" t="s">
        <v>121</v>
      </c>
      <c r="G15699">
        <v>20260723</v>
      </c>
    </row>
    <row r="15700" spans="1:7" x14ac:dyDescent="0.2">
      <c r="A15700" s="6" t="s">
        <v>214</v>
      </c>
      <c r="B15700" s="6" t="s">
        <v>191</v>
      </c>
      <c r="C15700" s="6" t="s">
        <v>166</v>
      </c>
      <c r="D15700">
        <v>15.938592</v>
      </c>
      <c r="E15700" s="6" t="s">
        <v>110</v>
      </c>
      <c r="F15700" s="6" t="s">
        <v>122</v>
      </c>
      <c r="G15700">
        <v>20260723</v>
      </c>
    </row>
    <row r="15701" spans="1:7" x14ac:dyDescent="0.2">
      <c r="A15701" s="6" t="s">
        <v>214</v>
      </c>
      <c r="B15701" s="6" t="s">
        <v>191</v>
      </c>
      <c r="C15701" s="6" t="s">
        <v>166</v>
      </c>
      <c r="D15701">
        <v>291.48936400000002</v>
      </c>
      <c r="E15701" s="6" t="s">
        <v>169</v>
      </c>
      <c r="F15701" s="6" t="s">
        <v>123</v>
      </c>
      <c r="G15701">
        <v>20260723</v>
      </c>
    </row>
    <row r="15702" spans="1:7" x14ac:dyDescent="0.2">
      <c r="A15702" s="6" t="s">
        <v>214</v>
      </c>
      <c r="B15702" s="6" t="s">
        <v>191</v>
      </c>
      <c r="C15702" s="6" t="s">
        <v>166</v>
      </c>
      <c r="D15702">
        <v>0</v>
      </c>
      <c r="E15702" s="6" t="s">
        <v>106</v>
      </c>
      <c r="F15702" s="6" t="s">
        <v>124</v>
      </c>
      <c r="G15702">
        <v>20260723</v>
      </c>
    </row>
    <row r="15703" spans="1:7" x14ac:dyDescent="0.2">
      <c r="A15703" s="6" t="s">
        <v>214</v>
      </c>
      <c r="B15703" s="6" t="s">
        <v>191</v>
      </c>
      <c r="C15703" s="6" t="s">
        <v>166</v>
      </c>
      <c r="D15703">
        <v>286.08261599999997</v>
      </c>
      <c r="E15703" s="6" t="s">
        <v>108</v>
      </c>
      <c r="F15703" s="6" t="s">
        <v>125</v>
      </c>
      <c r="G15703">
        <v>20260723</v>
      </c>
    </row>
    <row r="15704" spans="1:7" x14ac:dyDescent="0.2">
      <c r="A15704" s="6" t="s">
        <v>214</v>
      </c>
      <c r="B15704" s="6" t="s">
        <v>191</v>
      </c>
      <c r="C15704" s="6" t="s">
        <v>166</v>
      </c>
      <c r="D15704">
        <v>5.4067480000000003</v>
      </c>
      <c r="E15704" s="6" t="s">
        <v>110</v>
      </c>
      <c r="F15704" s="6" t="s">
        <v>126</v>
      </c>
      <c r="G15704">
        <v>20260723</v>
      </c>
    </row>
    <row r="15705" spans="1:7" x14ac:dyDescent="0.2">
      <c r="A15705" s="6" t="s">
        <v>214</v>
      </c>
      <c r="B15705" s="6" t="s">
        <v>191</v>
      </c>
      <c r="C15705" s="6" t="s">
        <v>166</v>
      </c>
      <c r="D15705">
        <v>302.96385299999997</v>
      </c>
      <c r="E15705" s="6" t="s">
        <v>170</v>
      </c>
      <c r="F15705" s="6" t="s">
        <v>127</v>
      </c>
      <c r="G15705">
        <v>20260723</v>
      </c>
    </row>
    <row r="15706" spans="1:7" x14ac:dyDescent="0.2">
      <c r="A15706" s="6" t="s">
        <v>214</v>
      </c>
      <c r="B15706" s="6" t="s">
        <v>191</v>
      </c>
      <c r="C15706" s="6" t="s">
        <v>166</v>
      </c>
      <c r="D15706">
        <v>393.81108999999998</v>
      </c>
      <c r="E15706" s="6" t="s">
        <v>106</v>
      </c>
      <c r="F15706" s="6" t="s">
        <v>128</v>
      </c>
      <c r="G15706">
        <v>20260723</v>
      </c>
    </row>
    <row r="15707" spans="1:7" x14ac:dyDescent="0.2">
      <c r="A15707" s="6" t="s">
        <v>214</v>
      </c>
      <c r="B15707" s="6" t="s">
        <v>191</v>
      </c>
      <c r="C15707" s="6" t="s">
        <v>166</v>
      </c>
      <c r="D15707">
        <v>-110.723218</v>
      </c>
      <c r="E15707" s="6" t="s">
        <v>108</v>
      </c>
      <c r="F15707" s="6" t="s">
        <v>129</v>
      </c>
      <c r="G15707">
        <v>20260723</v>
      </c>
    </row>
    <row r="15708" spans="1:7" x14ac:dyDescent="0.2">
      <c r="A15708" s="6" t="s">
        <v>214</v>
      </c>
      <c r="B15708" s="6" t="s">
        <v>191</v>
      </c>
      <c r="C15708" s="6" t="s">
        <v>166</v>
      </c>
      <c r="D15708">
        <v>19.875982</v>
      </c>
      <c r="E15708" s="6" t="s">
        <v>110</v>
      </c>
      <c r="F15708" s="6" t="s">
        <v>130</v>
      </c>
      <c r="G15708">
        <v>20260723</v>
      </c>
    </row>
    <row r="15709" spans="1:7" x14ac:dyDescent="0.2">
      <c r="A15709" s="6" t="s">
        <v>214</v>
      </c>
      <c r="B15709" s="6" t="s">
        <v>191</v>
      </c>
      <c r="C15709" s="6" t="s">
        <v>166</v>
      </c>
      <c r="E15709" s="6" t="s">
        <v>132</v>
      </c>
      <c r="F15709" s="6" t="s">
        <v>131</v>
      </c>
      <c r="G15709">
        <v>20260723</v>
      </c>
    </row>
    <row r="15710" spans="1:7" x14ac:dyDescent="0.2">
      <c r="A15710" s="6" t="s">
        <v>214</v>
      </c>
      <c r="B15710" s="6" t="s">
        <v>191</v>
      </c>
      <c r="C15710" s="6" t="s">
        <v>166</v>
      </c>
      <c r="D15710">
        <v>0</v>
      </c>
      <c r="E15710" s="6" t="s">
        <v>134</v>
      </c>
      <c r="F15710" s="6" t="s">
        <v>133</v>
      </c>
      <c r="G15710">
        <v>20260723</v>
      </c>
    </row>
    <row r="15711" spans="1:7" x14ac:dyDescent="0.2">
      <c r="A15711" s="6" t="s">
        <v>214</v>
      </c>
      <c r="B15711" s="6" t="s">
        <v>191</v>
      </c>
      <c r="C15711" s="6" t="s">
        <v>166</v>
      </c>
      <c r="D15711">
        <v>5.1921999999999997</v>
      </c>
      <c r="E15711" s="6" t="s">
        <v>136</v>
      </c>
      <c r="F15711" s="6" t="s">
        <v>135</v>
      </c>
      <c r="G15711">
        <v>20260723</v>
      </c>
    </row>
    <row r="15712" spans="1:7" x14ac:dyDescent="0.2">
      <c r="A15712" s="6" t="s">
        <v>214</v>
      </c>
      <c r="B15712" s="6" t="s">
        <v>191</v>
      </c>
      <c r="C15712" s="6" t="s">
        <v>166</v>
      </c>
      <c r="D15712">
        <v>2.2456860000000001</v>
      </c>
      <c r="E15712" s="6" t="s">
        <v>138</v>
      </c>
      <c r="F15712" s="6" t="s">
        <v>137</v>
      </c>
      <c r="G15712">
        <v>20260723</v>
      </c>
    </row>
    <row r="15713" spans="1:7" x14ac:dyDescent="0.2">
      <c r="A15713" s="6" t="s">
        <v>214</v>
      </c>
      <c r="B15713" s="6" t="s">
        <v>191</v>
      </c>
      <c r="C15713" s="6" t="s">
        <v>166</v>
      </c>
      <c r="D15713">
        <v>12.109693999999999</v>
      </c>
      <c r="E15713" s="6" t="s">
        <v>140</v>
      </c>
      <c r="F15713" s="6" t="s">
        <v>139</v>
      </c>
      <c r="G15713">
        <v>20260723</v>
      </c>
    </row>
    <row r="15714" spans="1:7" x14ac:dyDescent="0.2">
      <c r="A15714" s="6" t="s">
        <v>214</v>
      </c>
      <c r="B15714" s="6" t="s">
        <v>191</v>
      </c>
      <c r="C15714" s="6" t="s">
        <v>166</v>
      </c>
      <c r="D15714">
        <v>1.4802999999999999</v>
      </c>
      <c r="E15714" s="6" t="s">
        <v>142</v>
      </c>
      <c r="F15714" s="6" t="s">
        <v>141</v>
      </c>
      <c r="G15714">
        <v>20260723</v>
      </c>
    </row>
    <row r="15715" spans="1:7" x14ac:dyDescent="0.2">
      <c r="A15715" s="6" t="s">
        <v>214</v>
      </c>
      <c r="B15715" s="6" t="s">
        <v>191</v>
      </c>
      <c r="C15715" s="6" t="s">
        <v>166</v>
      </c>
      <c r="D15715">
        <v>0</v>
      </c>
      <c r="E15715" s="6" t="s">
        <v>52</v>
      </c>
      <c r="F15715" s="6" t="s">
        <v>143</v>
      </c>
      <c r="G15715">
        <v>20260723</v>
      </c>
    </row>
    <row r="15716" spans="1:7" x14ac:dyDescent="0.2">
      <c r="A15716" s="6" t="s">
        <v>214</v>
      </c>
      <c r="B15716" s="6" t="s">
        <v>191</v>
      </c>
      <c r="C15716" s="6" t="s">
        <v>166</v>
      </c>
      <c r="D15716">
        <v>0</v>
      </c>
      <c r="E15716" s="6" t="s">
        <v>145</v>
      </c>
      <c r="F15716" s="6" t="s">
        <v>144</v>
      </c>
      <c r="G15716">
        <v>20260723</v>
      </c>
    </row>
    <row r="15717" spans="1:7" x14ac:dyDescent="0.2">
      <c r="A15717" s="6" t="s">
        <v>214</v>
      </c>
      <c r="B15717" s="6" t="s">
        <v>191</v>
      </c>
      <c r="C15717" s="6" t="s">
        <v>166</v>
      </c>
      <c r="D15717">
        <v>10.145961</v>
      </c>
      <c r="E15717" s="6" t="s">
        <v>147</v>
      </c>
      <c r="F15717" s="6" t="s">
        <v>146</v>
      </c>
      <c r="G15717">
        <v>20260723</v>
      </c>
    </row>
    <row r="15718" spans="1:7" x14ac:dyDescent="0.2">
      <c r="A15718" s="6" t="s">
        <v>214</v>
      </c>
      <c r="B15718" s="6" t="s">
        <v>191</v>
      </c>
      <c r="C15718" s="6" t="s">
        <v>166</v>
      </c>
      <c r="D15718">
        <v>43.519843000000002</v>
      </c>
      <c r="E15718" s="6" t="s">
        <v>149</v>
      </c>
      <c r="F15718" s="6" t="s">
        <v>148</v>
      </c>
      <c r="G15718">
        <v>20260723</v>
      </c>
    </row>
    <row r="15719" spans="1:7" x14ac:dyDescent="0.2">
      <c r="A15719" s="6" t="s">
        <v>214</v>
      </c>
      <c r="B15719" s="6" t="s">
        <v>191</v>
      </c>
      <c r="C15719" s="6" t="s">
        <v>166</v>
      </c>
      <c r="D15719">
        <v>12.624471</v>
      </c>
      <c r="E15719" s="6" t="s">
        <v>151</v>
      </c>
      <c r="F15719" s="6" t="s">
        <v>150</v>
      </c>
      <c r="G15719">
        <v>20260723</v>
      </c>
    </row>
    <row r="15720" spans="1:7" x14ac:dyDescent="0.2">
      <c r="A15720" s="6" t="s">
        <v>214</v>
      </c>
      <c r="B15720" s="6" t="s">
        <v>191</v>
      </c>
      <c r="C15720" s="6" t="s">
        <v>166</v>
      </c>
      <c r="D15720">
        <v>15.829205999999999</v>
      </c>
      <c r="E15720" s="6" t="s">
        <v>153</v>
      </c>
      <c r="F15720" s="6" t="s">
        <v>152</v>
      </c>
      <c r="G15720">
        <v>20260723</v>
      </c>
    </row>
    <row r="15721" spans="1:7" x14ac:dyDescent="0.2">
      <c r="A15721" s="6" t="s">
        <v>214</v>
      </c>
      <c r="B15721" s="6" t="s">
        <v>191</v>
      </c>
      <c r="C15721" s="6" t="s">
        <v>166</v>
      </c>
      <c r="D15721">
        <v>7.5968140000000002</v>
      </c>
      <c r="E15721" s="6" t="s">
        <v>155</v>
      </c>
      <c r="F15721" s="6" t="s">
        <v>154</v>
      </c>
      <c r="G15721">
        <v>20260723</v>
      </c>
    </row>
    <row r="15722" spans="1:7" x14ac:dyDescent="0.2">
      <c r="A15722" s="6" t="s">
        <v>214</v>
      </c>
      <c r="B15722" s="6" t="s">
        <v>191</v>
      </c>
      <c r="C15722" s="6" t="s">
        <v>166</v>
      </c>
      <c r="D15722">
        <v>9.6813999999999997E-2</v>
      </c>
      <c r="E15722" s="6" t="s">
        <v>157</v>
      </c>
      <c r="F15722" s="6" t="s">
        <v>156</v>
      </c>
      <c r="G15722">
        <v>20260723</v>
      </c>
    </row>
    <row r="15723" spans="1:7" x14ac:dyDescent="0.2">
      <c r="A15723" s="6" t="s">
        <v>214</v>
      </c>
      <c r="B15723" s="6" t="s">
        <v>191</v>
      </c>
      <c r="C15723" s="6" t="s">
        <v>166</v>
      </c>
      <c r="D15723">
        <v>7.5</v>
      </c>
      <c r="E15723" s="6" t="s">
        <v>159</v>
      </c>
      <c r="F15723" s="6" t="s">
        <v>158</v>
      </c>
      <c r="G15723">
        <v>20260723</v>
      </c>
    </row>
    <row r="15724" spans="1:7" x14ac:dyDescent="0.2">
      <c r="A15724" s="6" t="s">
        <v>214</v>
      </c>
      <c r="B15724" s="6" t="s">
        <v>191</v>
      </c>
      <c r="C15724" s="6" t="s">
        <v>166</v>
      </c>
      <c r="D15724">
        <v>25.521277000000001</v>
      </c>
      <c r="E15724" s="6" t="s">
        <v>161</v>
      </c>
      <c r="F15724" s="6" t="s">
        <v>160</v>
      </c>
      <c r="G15724">
        <v>20260723</v>
      </c>
    </row>
    <row r="15725" spans="1:7" x14ac:dyDescent="0.2">
      <c r="A15725" s="6" t="s">
        <v>214</v>
      </c>
      <c r="B15725" s="6" t="s">
        <v>191</v>
      </c>
      <c r="C15725" s="6" t="s">
        <v>166</v>
      </c>
      <c r="D15725">
        <v>1072.4189570000001</v>
      </c>
      <c r="E15725" s="6" t="s">
        <v>163</v>
      </c>
      <c r="F15725" s="6" t="s">
        <v>162</v>
      </c>
      <c r="G15725">
        <v>20260723</v>
      </c>
    </row>
    <row r="15726" spans="1:7" x14ac:dyDescent="0.2">
      <c r="A15726" s="6" t="s">
        <v>214</v>
      </c>
      <c r="B15726" s="6" t="s">
        <v>191</v>
      </c>
      <c r="C15726" s="6" t="s">
        <v>166</v>
      </c>
      <c r="D15726">
        <v>475.05388699999997</v>
      </c>
      <c r="E15726" s="6" t="s">
        <v>165</v>
      </c>
      <c r="F15726" s="6" t="s">
        <v>164</v>
      </c>
      <c r="G15726">
        <v>20260723</v>
      </c>
    </row>
    <row r="15727" spans="1:7" x14ac:dyDescent="0.2">
      <c r="A15727" s="6" t="s">
        <v>214</v>
      </c>
      <c r="B15727" s="6" t="s">
        <v>192</v>
      </c>
      <c r="C15727" s="6" t="s">
        <v>166</v>
      </c>
      <c r="E15727" s="6" t="s">
        <v>12</v>
      </c>
      <c r="F15727" s="6" t="s">
        <v>11</v>
      </c>
      <c r="G15727">
        <v>20260723</v>
      </c>
    </row>
    <row r="15728" spans="1:7" x14ac:dyDescent="0.2">
      <c r="A15728" s="6" t="s">
        <v>214</v>
      </c>
      <c r="B15728" s="6" t="s">
        <v>192</v>
      </c>
      <c r="C15728" s="6" t="s">
        <v>166</v>
      </c>
      <c r="E15728" s="6" t="s">
        <v>16</v>
      </c>
      <c r="F15728" s="6" t="s">
        <v>15</v>
      </c>
      <c r="G15728">
        <v>20260723</v>
      </c>
    </row>
    <row r="15729" spans="1:7" x14ac:dyDescent="0.2">
      <c r="A15729" s="6" t="s">
        <v>214</v>
      </c>
      <c r="B15729" s="6" t="s">
        <v>192</v>
      </c>
      <c r="C15729" s="6" t="s">
        <v>166</v>
      </c>
      <c r="E15729" s="6" t="s">
        <v>18</v>
      </c>
      <c r="F15729" s="6" t="s">
        <v>17</v>
      </c>
      <c r="G15729">
        <v>20260723</v>
      </c>
    </row>
    <row r="15730" spans="1:7" x14ac:dyDescent="0.2">
      <c r="A15730" s="6" t="s">
        <v>214</v>
      </c>
      <c r="B15730" s="6" t="s">
        <v>192</v>
      </c>
      <c r="C15730" s="6" t="s">
        <v>166</v>
      </c>
      <c r="D15730">
        <v>0</v>
      </c>
      <c r="E15730" s="6" t="s">
        <v>20</v>
      </c>
      <c r="F15730" s="6" t="s">
        <v>19</v>
      </c>
      <c r="G15730">
        <v>20260723</v>
      </c>
    </row>
    <row r="15731" spans="1:7" x14ac:dyDescent="0.2">
      <c r="A15731" s="6" t="s">
        <v>214</v>
      </c>
      <c r="B15731" s="6" t="s">
        <v>192</v>
      </c>
      <c r="C15731" s="6" t="s">
        <v>166</v>
      </c>
      <c r="D15731">
        <v>7.494345</v>
      </c>
      <c r="E15731" s="6" t="s">
        <v>22</v>
      </c>
      <c r="F15731" s="6" t="s">
        <v>21</v>
      </c>
      <c r="G15731">
        <v>20260723</v>
      </c>
    </row>
    <row r="15732" spans="1:7" x14ac:dyDescent="0.2">
      <c r="A15732" s="6" t="s">
        <v>214</v>
      </c>
      <c r="B15732" s="6" t="s">
        <v>192</v>
      </c>
      <c r="C15732" s="6" t="s">
        <v>166</v>
      </c>
      <c r="D15732">
        <v>0</v>
      </c>
      <c r="E15732" s="6" t="s">
        <v>24</v>
      </c>
      <c r="F15732" s="6" t="s">
        <v>23</v>
      </c>
      <c r="G15732">
        <v>20260723</v>
      </c>
    </row>
    <row r="15733" spans="1:7" x14ac:dyDescent="0.2">
      <c r="A15733" s="6" t="s">
        <v>214</v>
      </c>
      <c r="B15733" s="6" t="s">
        <v>192</v>
      </c>
      <c r="C15733" s="6" t="s">
        <v>166</v>
      </c>
      <c r="D15733">
        <v>43.691243</v>
      </c>
      <c r="E15733" s="6" t="s">
        <v>26</v>
      </c>
      <c r="F15733" s="6" t="s">
        <v>25</v>
      </c>
      <c r="G15733">
        <v>20260723</v>
      </c>
    </row>
    <row r="15734" spans="1:7" x14ac:dyDescent="0.2">
      <c r="A15734" s="6" t="s">
        <v>214</v>
      </c>
      <c r="B15734" s="6" t="s">
        <v>192</v>
      </c>
      <c r="C15734" s="6" t="s">
        <v>166</v>
      </c>
      <c r="D15734">
        <v>916.53089799999998</v>
      </c>
      <c r="E15734" s="6" t="s">
        <v>28</v>
      </c>
      <c r="F15734" s="6" t="s">
        <v>27</v>
      </c>
      <c r="G15734">
        <v>20260723</v>
      </c>
    </row>
    <row r="15735" spans="1:7" x14ac:dyDescent="0.2">
      <c r="A15735" s="6" t="s">
        <v>214</v>
      </c>
      <c r="B15735" s="6" t="s">
        <v>192</v>
      </c>
      <c r="C15735" s="6" t="s">
        <v>166</v>
      </c>
      <c r="D15735">
        <v>5.3939440000000003</v>
      </c>
      <c r="E15735" s="6" t="s">
        <v>30</v>
      </c>
      <c r="F15735" s="6" t="s">
        <v>29</v>
      </c>
      <c r="G15735">
        <v>20260723</v>
      </c>
    </row>
    <row r="15736" spans="1:7" x14ac:dyDescent="0.2">
      <c r="A15736" s="6" t="s">
        <v>214</v>
      </c>
      <c r="B15736" s="6" t="s">
        <v>192</v>
      </c>
      <c r="C15736" s="6" t="s">
        <v>166</v>
      </c>
      <c r="D15736">
        <v>39.694619000000003</v>
      </c>
      <c r="E15736" s="6" t="s">
        <v>32</v>
      </c>
      <c r="F15736" s="6" t="s">
        <v>31</v>
      </c>
      <c r="G15736">
        <v>20260723</v>
      </c>
    </row>
    <row r="15737" spans="1:7" x14ac:dyDescent="0.2">
      <c r="A15737" s="6" t="s">
        <v>214</v>
      </c>
      <c r="B15737" s="6" t="s">
        <v>192</v>
      </c>
      <c r="C15737" s="6" t="s">
        <v>166</v>
      </c>
      <c r="D15737">
        <v>14.578268</v>
      </c>
      <c r="E15737" s="6" t="s">
        <v>34</v>
      </c>
      <c r="F15737" s="6" t="s">
        <v>33</v>
      </c>
      <c r="G15737">
        <v>20260723</v>
      </c>
    </row>
    <row r="15738" spans="1:7" x14ac:dyDescent="0.2">
      <c r="A15738" s="6" t="s">
        <v>214</v>
      </c>
      <c r="B15738" s="6" t="s">
        <v>192</v>
      </c>
      <c r="C15738" s="6" t="s">
        <v>166</v>
      </c>
      <c r="D15738">
        <v>14.543267999999999</v>
      </c>
      <c r="E15738" s="6" t="s">
        <v>36</v>
      </c>
      <c r="F15738" s="6" t="s">
        <v>35</v>
      </c>
      <c r="G15738">
        <v>20260723</v>
      </c>
    </row>
    <row r="15739" spans="1:7" x14ac:dyDescent="0.2">
      <c r="A15739" s="6" t="s">
        <v>214</v>
      </c>
      <c r="B15739" s="6" t="s">
        <v>192</v>
      </c>
      <c r="C15739" s="6" t="s">
        <v>166</v>
      </c>
      <c r="D15739">
        <v>3.5000000000000003E-2</v>
      </c>
      <c r="E15739" s="6" t="s">
        <v>38</v>
      </c>
      <c r="F15739" s="6" t="s">
        <v>37</v>
      </c>
      <c r="G15739">
        <v>20260723</v>
      </c>
    </row>
    <row r="15740" spans="1:7" x14ac:dyDescent="0.2">
      <c r="A15740" s="6" t="s">
        <v>214</v>
      </c>
      <c r="B15740" s="6" t="s">
        <v>192</v>
      </c>
      <c r="C15740" s="6" t="s">
        <v>166</v>
      </c>
      <c r="D15740">
        <v>783.97527200000002</v>
      </c>
      <c r="E15740" s="6" t="s">
        <v>40</v>
      </c>
      <c r="F15740" s="6" t="s">
        <v>39</v>
      </c>
      <c r="G15740">
        <v>20260723</v>
      </c>
    </row>
    <row r="15741" spans="1:7" x14ac:dyDescent="0.2">
      <c r="A15741" s="6" t="s">
        <v>214</v>
      </c>
      <c r="B15741" s="6" t="s">
        <v>192</v>
      </c>
      <c r="C15741" s="6" t="s">
        <v>166</v>
      </c>
      <c r="D15741">
        <v>594.87061400000005</v>
      </c>
      <c r="E15741" s="6" t="s">
        <v>42</v>
      </c>
      <c r="F15741" s="6" t="s">
        <v>41</v>
      </c>
      <c r="G15741">
        <v>20260723</v>
      </c>
    </row>
    <row r="15742" spans="1:7" x14ac:dyDescent="0.2">
      <c r="A15742" s="6" t="s">
        <v>214</v>
      </c>
      <c r="B15742" s="6" t="s">
        <v>192</v>
      </c>
      <c r="C15742" s="6" t="s">
        <v>166</v>
      </c>
      <c r="D15742">
        <v>189.10031000000001</v>
      </c>
      <c r="E15742" s="6" t="s">
        <v>44</v>
      </c>
      <c r="F15742" s="6" t="s">
        <v>43</v>
      </c>
      <c r="G15742">
        <v>20260723</v>
      </c>
    </row>
    <row r="15743" spans="1:7" x14ac:dyDescent="0.2">
      <c r="A15743" s="6" t="s">
        <v>214</v>
      </c>
      <c r="B15743" s="6" t="s">
        <v>192</v>
      </c>
      <c r="C15743" s="6" t="s">
        <v>166</v>
      </c>
      <c r="D15743">
        <v>4.3480000000000003E-3</v>
      </c>
      <c r="E15743" s="6" t="s">
        <v>46</v>
      </c>
      <c r="F15743" s="6" t="s">
        <v>45</v>
      </c>
      <c r="G15743">
        <v>20260723</v>
      </c>
    </row>
    <row r="15744" spans="1:7" x14ac:dyDescent="0.2">
      <c r="A15744" s="6" t="s">
        <v>214</v>
      </c>
      <c r="B15744" s="6" t="s">
        <v>192</v>
      </c>
      <c r="C15744" s="6" t="s">
        <v>166</v>
      </c>
      <c r="D15744">
        <v>0</v>
      </c>
      <c r="E15744" s="6" t="s">
        <v>48</v>
      </c>
      <c r="F15744" s="6" t="s">
        <v>47</v>
      </c>
      <c r="G15744">
        <v>20260723</v>
      </c>
    </row>
    <row r="15745" spans="1:7" x14ac:dyDescent="0.2">
      <c r="A15745" s="6" t="s">
        <v>214</v>
      </c>
      <c r="B15745" s="6" t="s">
        <v>192</v>
      </c>
      <c r="C15745" s="6" t="s">
        <v>166</v>
      </c>
      <c r="D15745">
        <v>72.388794000000004</v>
      </c>
      <c r="E15745" s="6" t="s">
        <v>50</v>
      </c>
      <c r="F15745" s="6" t="s">
        <v>49</v>
      </c>
      <c r="G15745">
        <v>20260723</v>
      </c>
    </row>
    <row r="15746" spans="1:7" x14ac:dyDescent="0.2">
      <c r="A15746" s="6" t="s">
        <v>214</v>
      </c>
      <c r="B15746" s="6" t="s">
        <v>192</v>
      </c>
      <c r="C15746" s="6" t="s">
        <v>166</v>
      </c>
      <c r="D15746">
        <v>0</v>
      </c>
      <c r="E15746" s="6" t="s">
        <v>52</v>
      </c>
      <c r="F15746" s="6" t="s">
        <v>51</v>
      </c>
      <c r="G15746">
        <v>20260723</v>
      </c>
    </row>
    <row r="15747" spans="1:7" x14ac:dyDescent="0.2">
      <c r="A15747" s="6" t="s">
        <v>214</v>
      </c>
      <c r="B15747" s="6" t="s">
        <v>192</v>
      </c>
      <c r="C15747" s="6" t="s">
        <v>166</v>
      </c>
      <c r="D15747">
        <v>0.5</v>
      </c>
      <c r="E15747" s="6" t="s">
        <v>54</v>
      </c>
      <c r="F15747" s="6" t="s">
        <v>53</v>
      </c>
      <c r="G15747">
        <v>20260723</v>
      </c>
    </row>
    <row r="15748" spans="1:7" x14ac:dyDescent="0.2">
      <c r="A15748" s="6" t="s">
        <v>214</v>
      </c>
      <c r="B15748" s="6" t="s">
        <v>192</v>
      </c>
      <c r="C15748" s="6" t="s">
        <v>166</v>
      </c>
      <c r="D15748">
        <v>0</v>
      </c>
      <c r="E15748" s="6" t="s">
        <v>56</v>
      </c>
      <c r="F15748" s="6" t="s">
        <v>55</v>
      </c>
      <c r="G15748">
        <v>20260723</v>
      </c>
    </row>
    <row r="15749" spans="1:7" x14ac:dyDescent="0.2">
      <c r="A15749" s="6" t="s">
        <v>214</v>
      </c>
      <c r="B15749" s="6" t="s">
        <v>192</v>
      </c>
      <c r="C15749" s="6" t="s">
        <v>166</v>
      </c>
      <c r="D15749">
        <v>505.52270299999998</v>
      </c>
      <c r="E15749" s="6" t="s">
        <v>58</v>
      </c>
      <c r="F15749" s="6" t="s">
        <v>57</v>
      </c>
      <c r="G15749">
        <v>20260723</v>
      </c>
    </row>
    <row r="15750" spans="1:7" x14ac:dyDescent="0.2">
      <c r="A15750" s="6" t="s">
        <v>214</v>
      </c>
      <c r="B15750" s="6" t="s">
        <v>192</v>
      </c>
      <c r="C15750" s="6" t="s">
        <v>166</v>
      </c>
      <c r="D15750">
        <v>25.485399999999998</v>
      </c>
      <c r="E15750" s="6" t="s">
        <v>60</v>
      </c>
      <c r="F15750" s="6" t="s">
        <v>59</v>
      </c>
      <c r="G15750">
        <v>20260723</v>
      </c>
    </row>
    <row r="15751" spans="1:7" x14ac:dyDescent="0.2">
      <c r="A15751" s="6" t="s">
        <v>214</v>
      </c>
      <c r="B15751" s="6" t="s">
        <v>192</v>
      </c>
      <c r="C15751" s="6" t="s">
        <v>166</v>
      </c>
      <c r="D15751">
        <v>0</v>
      </c>
      <c r="E15751" s="6" t="s">
        <v>62</v>
      </c>
      <c r="F15751" s="6" t="s">
        <v>61</v>
      </c>
      <c r="G15751">
        <v>20260723</v>
      </c>
    </row>
    <row r="15752" spans="1:7" x14ac:dyDescent="0.2">
      <c r="A15752" s="6" t="s">
        <v>214</v>
      </c>
      <c r="B15752" s="6" t="s">
        <v>192</v>
      </c>
      <c r="C15752" s="6" t="s">
        <v>166</v>
      </c>
      <c r="D15752">
        <v>0</v>
      </c>
      <c r="E15752" s="6" t="s">
        <v>64</v>
      </c>
      <c r="F15752" s="6" t="s">
        <v>63</v>
      </c>
      <c r="G15752">
        <v>20260723</v>
      </c>
    </row>
    <row r="15753" spans="1:7" x14ac:dyDescent="0.2">
      <c r="A15753" s="6" t="s">
        <v>214</v>
      </c>
      <c r="B15753" s="6" t="s">
        <v>192</v>
      </c>
      <c r="C15753" s="6" t="s">
        <v>166</v>
      </c>
      <c r="D15753">
        <v>25.485399999999998</v>
      </c>
      <c r="E15753" s="6" t="s">
        <v>66</v>
      </c>
      <c r="F15753" s="6" t="s">
        <v>65</v>
      </c>
      <c r="G15753">
        <v>20260723</v>
      </c>
    </row>
    <row r="15754" spans="1:7" x14ac:dyDescent="0.2">
      <c r="A15754" s="6" t="s">
        <v>214</v>
      </c>
      <c r="B15754" s="6" t="s">
        <v>192</v>
      </c>
      <c r="C15754" s="6" t="s">
        <v>166</v>
      </c>
      <c r="D15754">
        <v>39.738649000000002</v>
      </c>
      <c r="E15754" s="6" t="s">
        <v>68</v>
      </c>
      <c r="F15754" s="6" t="s">
        <v>67</v>
      </c>
      <c r="G15754">
        <v>20260723</v>
      </c>
    </row>
    <row r="15755" spans="1:7" x14ac:dyDescent="0.2">
      <c r="A15755" s="6" t="s">
        <v>214</v>
      </c>
      <c r="B15755" s="6" t="s">
        <v>192</v>
      </c>
      <c r="C15755" s="6" t="s">
        <v>166</v>
      </c>
      <c r="D15755">
        <v>32.004098999999997</v>
      </c>
      <c r="E15755" s="6" t="s">
        <v>70</v>
      </c>
      <c r="F15755" s="6" t="s">
        <v>69</v>
      </c>
      <c r="G15755">
        <v>20260723</v>
      </c>
    </row>
    <row r="15756" spans="1:7" x14ac:dyDescent="0.2">
      <c r="A15756" s="6" t="s">
        <v>214</v>
      </c>
      <c r="B15756" s="6" t="s">
        <v>192</v>
      </c>
      <c r="C15756" s="6" t="s">
        <v>166</v>
      </c>
      <c r="D15756">
        <v>31.266763000000001</v>
      </c>
      <c r="E15756" s="6" t="s">
        <v>72</v>
      </c>
      <c r="F15756" s="6" t="s">
        <v>71</v>
      </c>
      <c r="G15756">
        <v>20260723</v>
      </c>
    </row>
    <row r="15757" spans="1:7" x14ac:dyDescent="0.2">
      <c r="A15757" s="6" t="s">
        <v>214</v>
      </c>
      <c r="B15757" s="6" t="s">
        <v>192</v>
      </c>
      <c r="C15757" s="6" t="s">
        <v>166</v>
      </c>
      <c r="D15757">
        <v>0.73733599999999999</v>
      </c>
      <c r="E15757" s="6" t="s">
        <v>74</v>
      </c>
      <c r="F15757" s="6" t="s">
        <v>73</v>
      </c>
      <c r="G15757">
        <v>20260723</v>
      </c>
    </row>
    <row r="15758" spans="1:7" x14ac:dyDescent="0.2">
      <c r="A15758" s="6" t="s">
        <v>214</v>
      </c>
      <c r="B15758" s="6" t="s">
        <v>192</v>
      </c>
      <c r="C15758" s="6" t="s">
        <v>166</v>
      </c>
      <c r="D15758">
        <v>9.1328589999999998</v>
      </c>
      <c r="E15758" s="6" t="s">
        <v>76</v>
      </c>
      <c r="F15758" s="6" t="s">
        <v>75</v>
      </c>
      <c r="G15758">
        <v>20260723</v>
      </c>
    </row>
    <row r="15759" spans="1:7" x14ac:dyDescent="0.2">
      <c r="A15759" s="6" t="s">
        <v>214</v>
      </c>
      <c r="B15759" s="6" t="s">
        <v>192</v>
      </c>
      <c r="C15759" s="6" t="s">
        <v>166</v>
      </c>
      <c r="D15759">
        <v>-1.688226</v>
      </c>
      <c r="E15759" s="6" t="s">
        <v>78</v>
      </c>
      <c r="F15759" s="6" t="s">
        <v>77</v>
      </c>
      <c r="G15759">
        <v>20260723</v>
      </c>
    </row>
    <row r="15760" spans="1:7" x14ac:dyDescent="0.2">
      <c r="A15760" s="6" t="s">
        <v>214</v>
      </c>
      <c r="B15760" s="6" t="s">
        <v>192</v>
      </c>
      <c r="C15760" s="6" t="s">
        <v>166</v>
      </c>
      <c r="D15760">
        <v>10.821085</v>
      </c>
      <c r="E15760" s="6" t="s">
        <v>80</v>
      </c>
      <c r="F15760" s="6" t="s">
        <v>79</v>
      </c>
      <c r="G15760">
        <v>20260723</v>
      </c>
    </row>
    <row r="15761" spans="1:7" x14ac:dyDescent="0.2">
      <c r="A15761" s="6" t="s">
        <v>214</v>
      </c>
      <c r="B15761" s="6" t="s">
        <v>192</v>
      </c>
      <c r="C15761" s="6" t="s">
        <v>166</v>
      </c>
      <c r="D15761">
        <v>-1.398309</v>
      </c>
      <c r="E15761" s="6" t="s">
        <v>82</v>
      </c>
      <c r="F15761" s="6" t="s">
        <v>81</v>
      </c>
      <c r="G15761">
        <v>20260723</v>
      </c>
    </row>
    <row r="15762" spans="1:7" x14ac:dyDescent="0.2">
      <c r="A15762" s="6" t="s">
        <v>214</v>
      </c>
      <c r="B15762" s="6" t="s">
        <v>192</v>
      </c>
      <c r="C15762" s="6" t="s">
        <v>166</v>
      </c>
      <c r="D15762">
        <v>0</v>
      </c>
      <c r="E15762" s="6" t="s">
        <v>84</v>
      </c>
      <c r="F15762" s="6" t="s">
        <v>83</v>
      </c>
      <c r="G15762">
        <v>20260723</v>
      </c>
    </row>
    <row r="15763" spans="1:7" x14ac:dyDescent="0.2">
      <c r="A15763" s="6" t="s">
        <v>214</v>
      </c>
      <c r="B15763" s="6" t="s">
        <v>192</v>
      </c>
      <c r="C15763" s="6" t="s">
        <v>166</v>
      </c>
      <c r="D15763">
        <v>19.122796999999998</v>
      </c>
      <c r="E15763" s="6" t="s">
        <v>86</v>
      </c>
      <c r="F15763" s="6" t="s">
        <v>85</v>
      </c>
      <c r="G15763">
        <v>20260723</v>
      </c>
    </row>
    <row r="15764" spans="1:7" x14ac:dyDescent="0.2">
      <c r="A15764" s="6" t="s">
        <v>214</v>
      </c>
      <c r="B15764" s="6" t="s">
        <v>192</v>
      </c>
      <c r="C15764" s="6" t="s">
        <v>166</v>
      </c>
      <c r="D15764">
        <v>6.1343389999999998</v>
      </c>
      <c r="E15764" s="6" t="s">
        <v>88</v>
      </c>
      <c r="F15764" s="6" t="s">
        <v>87</v>
      </c>
      <c r="G15764">
        <v>20260723</v>
      </c>
    </row>
    <row r="15765" spans="1:7" x14ac:dyDescent="0.2">
      <c r="A15765" s="6" t="s">
        <v>214</v>
      </c>
      <c r="B15765" s="6" t="s">
        <v>192</v>
      </c>
      <c r="C15765" s="6" t="s">
        <v>166</v>
      </c>
      <c r="D15765">
        <v>6.3529010000000001</v>
      </c>
      <c r="E15765" s="6" t="s">
        <v>90</v>
      </c>
      <c r="F15765" s="6" t="s">
        <v>89</v>
      </c>
      <c r="G15765">
        <v>20260723</v>
      </c>
    </row>
    <row r="15766" spans="1:7" x14ac:dyDescent="0.2">
      <c r="A15766" s="6" t="s">
        <v>214</v>
      </c>
      <c r="B15766" s="6" t="s">
        <v>192</v>
      </c>
      <c r="C15766" s="6" t="s">
        <v>166</v>
      </c>
      <c r="D15766">
        <v>0</v>
      </c>
      <c r="E15766" s="6" t="s">
        <v>92</v>
      </c>
      <c r="F15766" s="6" t="s">
        <v>91</v>
      </c>
      <c r="G15766">
        <v>20260723</v>
      </c>
    </row>
    <row r="15767" spans="1:7" x14ac:dyDescent="0.2">
      <c r="A15767" s="6" t="s">
        <v>214</v>
      </c>
      <c r="B15767" s="6" t="s">
        <v>192</v>
      </c>
      <c r="C15767" s="6" t="s">
        <v>166</v>
      </c>
      <c r="D15767">
        <v>0</v>
      </c>
      <c r="E15767" s="6" t="s">
        <v>94</v>
      </c>
      <c r="F15767" s="6" t="s">
        <v>93</v>
      </c>
      <c r="G15767">
        <v>20260723</v>
      </c>
    </row>
    <row r="15768" spans="1:7" x14ac:dyDescent="0.2">
      <c r="A15768" s="6" t="s">
        <v>214</v>
      </c>
      <c r="B15768" s="6" t="s">
        <v>192</v>
      </c>
      <c r="C15768" s="6" t="s">
        <v>166</v>
      </c>
      <c r="D15768">
        <v>54.317903999999999</v>
      </c>
      <c r="E15768" s="6" t="s">
        <v>96</v>
      </c>
      <c r="F15768" s="6" t="s">
        <v>95</v>
      </c>
      <c r="G15768">
        <v>20260723</v>
      </c>
    </row>
    <row r="15769" spans="1:7" x14ac:dyDescent="0.2">
      <c r="A15769" s="6" t="s">
        <v>214</v>
      </c>
      <c r="B15769" s="6" t="s">
        <v>192</v>
      </c>
      <c r="C15769" s="6" t="s">
        <v>166</v>
      </c>
      <c r="D15769">
        <v>18.425756</v>
      </c>
      <c r="E15769" s="6" t="s">
        <v>98</v>
      </c>
      <c r="F15769" s="6" t="s">
        <v>97</v>
      </c>
      <c r="G15769">
        <v>20260723</v>
      </c>
    </row>
    <row r="15770" spans="1:7" x14ac:dyDescent="0.2">
      <c r="A15770" s="6" t="s">
        <v>214</v>
      </c>
      <c r="B15770" s="6" t="s">
        <v>192</v>
      </c>
      <c r="C15770" s="6" t="s">
        <v>166</v>
      </c>
      <c r="D15770">
        <v>1642.8169330000001</v>
      </c>
      <c r="E15770" s="6" t="s">
        <v>100</v>
      </c>
      <c r="F15770" s="6" t="s">
        <v>99</v>
      </c>
      <c r="G15770">
        <v>20260723</v>
      </c>
    </row>
    <row r="15771" spans="1:7" x14ac:dyDescent="0.2">
      <c r="A15771" s="6" t="s">
        <v>214</v>
      </c>
      <c r="B15771" s="6" t="s">
        <v>192</v>
      </c>
      <c r="C15771" s="6" t="s">
        <v>166</v>
      </c>
      <c r="E15771" s="6" t="s">
        <v>102</v>
      </c>
      <c r="F15771" s="6" t="s">
        <v>101</v>
      </c>
      <c r="G15771">
        <v>20260723</v>
      </c>
    </row>
    <row r="15772" spans="1:7" x14ac:dyDescent="0.2">
      <c r="A15772" s="6" t="s">
        <v>214</v>
      </c>
      <c r="B15772" s="6" t="s">
        <v>192</v>
      </c>
      <c r="C15772" s="6" t="s">
        <v>166</v>
      </c>
      <c r="D15772">
        <v>388.99247300000002</v>
      </c>
      <c r="E15772" s="6" t="s">
        <v>167</v>
      </c>
      <c r="F15772" s="6" t="s">
        <v>103</v>
      </c>
      <c r="G15772">
        <v>20260723</v>
      </c>
    </row>
    <row r="15773" spans="1:7" x14ac:dyDescent="0.2">
      <c r="A15773" s="6" t="s">
        <v>214</v>
      </c>
      <c r="B15773" s="6" t="s">
        <v>192</v>
      </c>
      <c r="C15773" s="6" t="s">
        <v>166</v>
      </c>
      <c r="D15773">
        <v>346.064077</v>
      </c>
      <c r="E15773" s="6" t="s">
        <v>168</v>
      </c>
      <c r="F15773" s="6" t="s">
        <v>104</v>
      </c>
      <c r="G15773">
        <v>20260723</v>
      </c>
    </row>
    <row r="15774" spans="1:7" x14ac:dyDescent="0.2">
      <c r="A15774" s="6" t="s">
        <v>214</v>
      </c>
      <c r="B15774" s="6" t="s">
        <v>192</v>
      </c>
      <c r="C15774" s="6" t="s">
        <v>166</v>
      </c>
      <c r="D15774">
        <v>0</v>
      </c>
      <c r="E15774" s="6" t="s">
        <v>106</v>
      </c>
      <c r="F15774" s="6" t="s">
        <v>105</v>
      </c>
      <c r="G15774">
        <v>20260723</v>
      </c>
    </row>
    <row r="15775" spans="1:7" x14ac:dyDescent="0.2">
      <c r="A15775" s="6" t="s">
        <v>214</v>
      </c>
      <c r="B15775" s="6" t="s">
        <v>192</v>
      </c>
      <c r="C15775" s="6" t="s">
        <v>166</v>
      </c>
      <c r="D15775">
        <v>329.341026</v>
      </c>
      <c r="E15775" s="6" t="s">
        <v>108</v>
      </c>
      <c r="F15775" s="6" t="s">
        <v>107</v>
      </c>
      <c r="G15775">
        <v>20260723</v>
      </c>
    </row>
    <row r="15776" spans="1:7" x14ac:dyDescent="0.2">
      <c r="A15776" s="6" t="s">
        <v>214</v>
      </c>
      <c r="B15776" s="6" t="s">
        <v>192</v>
      </c>
      <c r="C15776" s="6" t="s">
        <v>166</v>
      </c>
      <c r="D15776">
        <v>16.723051000000002</v>
      </c>
      <c r="E15776" s="6" t="s">
        <v>110</v>
      </c>
      <c r="F15776" s="6" t="s">
        <v>109</v>
      </c>
      <c r="G15776">
        <v>20260723</v>
      </c>
    </row>
    <row r="15777" spans="1:7" x14ac:dyDescent="0.2">
      <c r="A15777" s="6" t="s">
        <v>214</v>
      </c>
      <c r="B15777" s="6" t="s">
        <v>192</v>
      </c>
      <c r="C15777" s="6" t="s">
        <v>166</v>
      </c>
      <c r="D15777">
        <v>42.928395000000002</v>
      </c>
      <c r="E15777" s="6" t="s">
        <v>112</v>
      </c>
      <c r="F15777" s="6" t="s">
        <v>111</v>
      </c>
      <c r="G15777">
        <v>20260723</v>
      </c>
    </row>
    <row r="15778" spans="1:7" x14ac:dyDescent="0.2">
      <c r="A15778" s="6" t="s">
        <v>214</v>
      </c>
      <c r="B15778" s="6" t="s">
        <v>192</v>
      </c>
      <c r="C15778" s="6" t="s">
        <v>166</v>
      </c>
      <c r="D15778">
        <v>0</v>
      </c>
      <c r="E15778" s="6" t="s">
        <v>106</v>
      </c>
      <c r="F15778" s="6" t="s">
        <v>113</v>
      </c>
      <c r="G15778">
        <v>20260723</v>
      </c>
    </row>
    <row r="15779" spans="1:7" x14ac:dyDescent="0.2">
      <c r="A15779" s="6" t="s">
        <v>214</v>
      </c>
      <c r="B15779" s="6" t="s">
        <v>192</v>
      </c>
      <c r="C15779" s="6" t="s">
        <v>166</v>
      </c>
      <c r="D15779">
        <v>41.043875999999997</v>
      </c>
      <c r="E15779" s="6" t="s">
        <v>108</v>
      </c>
      <c r="F15779" s="6" t="s">
        <v>114</v>
      </c>
      <c r="G15779">
        <v>20260723</v>
      </c>
    </row>
    <row r="15780" spans="1:7" x14ac:dyDescent="0.2">
      <c r="A15780" s="6" t="s">
        <v>214</v>
      </c>
      <c r="B15780" s="6" t="s">
        <v>192</v>
      </c>
      <c r="C15780" s="6" t="s">
        <v>166</v>
      </c>
      <c r="D15780">
        <v>1.8845190000000001</v>
      </c>
      <c r="E15780" s="6" t="s">
        <v>110</v>
      </c>
      <c r="F15780" s="6" t="s">
        <v>115</v>
      </c>
      <c r="G15780">
        <v>20260723</v>
      </c>
    </row>
    <row r="15781" spans="1:7" x14ac:dyDescent="0.2">
      <c r="A15781" s="6" t="s">
        <v>214</v>
      </c>
      <c r="B15781" s="6" t="s">
        <v>192</v>
      </c>
      <c r="C15781" s="6" t="s">
        <v>166</v>
      </c>
      <c r="D15781">
        <v>165.55500900000001</v>
      </c>
      <c r="E15781" s="6" t="s">
        <v>117</v>
      </c>
      <c r="F15781" s="6" t="s">
        <v>116</v>
      </c>
      <c r="G15781">
        <v>20260723</v>
      </c>
    </row>
    <row r="15782" spans="1:7" x14ac:dyDescent="0.2">
      <c r="A15782" s="6" t="s">
        <v>214</v>
      </c>
      <c r="B15782" s="6" t="s">
        <v>192</v>
      </c>
      <c r="C15782" s="6" t="s">
        <v>166</v>
      </c>
      <c r="D15782">
        <v>-71.940048000000004</v>
      </c>
      <c r="E15782" s="6" t="s">
        <v>119</v>
      </c>
      <c r="F15782" s="6" t="s">
        <v>118</v>
      </c>
      <c r="G15782">
        <v>20260723</v>
      </c>
    </row>
    <row r="15783" spans="1:7" x14ac:dyDescent="0.2">
      <c r="A15783" s="6" t="s">
        <v>214</v>
      </c>
      <c r="B15783" s="6" t="s">
        <v>192</v>
      </c>
      <c r="C15783" s="6" t="s">
        <v>166</v>
      </c>
      <c r="D15783">
        <v>0</v>
      </c>
      <c r="E15783" s="6" t="s">
        <v>106</v>
      </c>
      <c r="F15783" s="6" t="s">
        <v>120</v>
      </c>
      <c r="G15783">
        <v>20260723</v>
      </c>
    </row>
    <row r="15784" spans="1:7" x14ac:dyDescent="0.2">
      <c r="A15784" s="6" t="s">
        <v>214</v>
      </c>
      <c r="B15784" s="6" t="s">
        <v>192</v>
      </c>
      <c r="C15784" s="6" t="s">
        <v>166</v>
      </c>
      <c r="D15784">
        <v>-92.261562999999995</v>
      </c>
      <c r="E15784" s="6" t="s">
        <v>108</v>
      </c>
      <c r="F15784" s="6" t="s">
        <v>121</v>
      </c>
      <c r="G15784">
        <v>20260723</v>
      </c>
    </row>
    <row r="15785" spans="1:7" x14ac:dyDescent="0.2">
      <c r="A15785" s="6" t="s">
        <v>214</v>
      </c>
      <c r="B15785" s="6" t="s">
        <v>192</v>
      </c>
      <c r="C15785" s="6" t="s">
        <v>166</v>
      </c>
      <c r="D15785">
        <v>20.321515000000002</v>
      </c>
      <c r="E15785" s="6" t="s">
        <v>110</v>
      </c>
      <c r="F15785" s="6" t="s">
        <v>122</v>
      </c>
      <c r="G15785">
        <v>20260723</v>
      </c>
    </row>
    <row r="15786" spans="1:7" x14ac:dyDescent="0.2">
      <c r="A15786" s="6" t="s">
        <v>214</v>
      </c>
      <c r="B15786" s="6" t="s">
        <v>192</v>
      </c>
      <c r="C15786" s="6" t="s">
        <v>166</v>
      </c>
      <c r="D15786">
        <v>237.495057</v>
      </c>
      <c r="E15786" s="6" t="s">
        <v>169</v>
      </c>
      <c r="F15786" s="6" t="s">
        <v>123</v>
      </c>
      <c r="G15786">
        <v>20260723</v>
      </c>
    </row>
    <row r="15787" spans="1:7" x14ac:dyDescent="0.2">
      <c r="A15787" s="6" t="s">
        <v>214</v>
      </c>
      <c r="B15787" s="6" t="s">
        <v>192</v>
      </c>
      <c r="C15787" s="6" t="s">
        <v>166</v>
      </c>
      <c r="D15787">
        <v>0</v>
      </c>
      <c r="E15787" s="6" t="s">
        <v>106</v>
      </c>
      <c r="F15787" s="6" t="s">
        <v>124</v>
      </c>
      <c r="G15787">
        <v>20260723</v>
      </c>
    </row>
    <row r="15788" spans="1:7" x14ac:dyDescent="0.2">
      <c r="A15788" s="6" t="s">
        <v>214</v>
      </c>
      <c r="B15788" s="6" t="s">
        <v>192</v>
      </c>
      <c r="C15788" s="6" t="s">
        <v>166</v>
      </c>
      <c r="D15788">
        <v>231.21395200000001</v>
      </c>
      <c r="E15788" s="6" t="s">
        <v>108</v>
      </c>
      <c r="F15788" s="6" t="s">
        <v>125</v>
      </c>
      <c r="G15788">
        <v>20260723</v>
      </c>
    </row>
    <row r="15789" spans="1:7" x14ac:dyDescent="0.2">
      <c r="A15789" s="6" t="s">
        <v>214</v>
      </c>
      <c r="B15789" s="6" t="s">
        <v>192</v>
      </c>
      <c r="C15789" s="6" t="s">
        <v>166</v>
      </c>
      <c r="D15789">
        <v>6.2811060000000003</v>
      </c>
      <c r="E15789" s="6" t="s">
        <v>110</v>
      </c>
      <c r="F15789" s="6" t="s">
        <v>126</v>
      </c>
      <c r="G15789">
        <v>20260723</v>
      </c>
    </row>
    <row r="15790" spans="1:7" x14ac:dyDescent="0.2">
      <c r="A15790" s="6" t="s">
        <v>214</v>
      </c>
      <c r="B15790" s="6" t="s">
        <v>192</v>
      </c>
      <c r="C15790" s="6" t="s">
        <v>166</v>
      </c>
      <c r="D15790">
        <v>402.149766</v>
      </c>
      <c r="E15790" s="6" t="s">
        <v>170</v>
      </c>
      <c r="F15790" s="6" t="s">
        <v>127</v>
      </c>
      <c r="G15790">
        <v>20260723</v>
      </c>
    </row>
    <row r="15791" spans="1:7" x14ac:dyDescent="0.2">
      <c r="A15791" s="6" t="s">
        <v>214</v>
      </c>
      <c r="B15791" s="6" t="s">
        <v>192</v>
      </c>
      <c r="C15791" s="6" t="s">
        <v>166</v>
      </c>
      <c r="D15791">
        <v>363.38977599999998</v>
      </c>
      <c r="E15791" s="6" t="s">
        <v>106</v>
      </c>
      <c r="F15791" s="6" t="s">
        <v>128</v>
      </c>
      <c r="G15791">
        <v>20260723</v>
      </c>
    </row>
    <row r="15792" spans="1:7" x14ac:dyDescent="0.2">
      <c r="A15792" s="6" t="s">
        <v>214</v>
      </c>
      <c r="B15792" s="6" t="s">
        <v>192</v>
      </c>
      <c r="C15792" s="6" t="s">
        <v>166</v>
      </c>
      <c r="D15792">
        <v>13.681267999999999</v>
      </c>
      <c r="E15792" s="6" t="s">
        <v>108</v>
      </c>
      <c r="F15792" s="6" t="s">
        <v>129</v>
      </c>
      <c r="G15792">
        <v>20260723</v>
      </c>
    </row>
    <row r="15793" spans="1:7" x14ac:dyDescent="0.2">
      <c r="A15793" s="6" t="s">
        <v>214</v>
      </c>
      <c r="B15793" s="6" t="s">
        <v>192</v>
      </c>
      <c r="C15793" s="6" t="s">
        <v>166</v>
      </c>
      <c r="D15793">
        <v>25.078721000000002</v>
      </c>
      <c r="E15793" s="6" t="s">
        <v>110</v>
      </c>
      <c r="F15793" s="6" t="s">
        <v>130</v>
      </c>
      <c r="G15793">
        <v>20260723</v>
      </c>
    </row>
    <row r="15794" spans="1:7" x14ac:dyDescent="0.2">
      <c r="A15794" s="6" t="s">
        <v>214</v>
      </c>
      <c r="B15794" s="6" t="s">
        <v>192</v>
      </c>
      <c r="C15794" s="6" t="s">
        <v>166</v>
      </c>
      <c r="E15794" s="6" t="s">
        <v>132</v>
      </c>
      <c r="F15794" s="6" t="s">
        <v>131</v>
      </c>
      <c r="G15794">
        <v>20260723</v>
      </c>
    </row>
    <row r="15795" spans="1:7" x14ac:dyDescent="0.2">
      <c r="A15795" s="6" t="s">
        <v>214</v>
      </c>
      <c r="B15795" s="6" t="s">
        <v>192</v>
      </c>
      <c r="C15795" s="6" t="s">
        <v>166</v>
      </c>
      <c r="D15795">
        <v>0</v>
      </c>
      <c r="E15795" s="6" t="s">
        <v>134</v>
      </c>
      <c r="F15795" s="6" t="s">
        <v>133</v>
      </c>
      <c r="G15795">
        <v>20260723</v>
      </c>
    </row>
    <row r="15796" spans="1:7" x14ac:dyDescent="0.2">
      <c r="A15796" s="6" t="s">
        <v>214</v>
      </c>
      <c r="B15796" s="6" t="s">
        <v>192</v>
      </c>
      <c r="C15796" s="6" t="s">
        <v>166</v>
      </c>
      <c r="D15796">
        <v>5.6262530000000002</v>
      </c>
      <c r="E15796" s="6" t="s">
        <v>136</v>
      </c>
      <c r="F15796" s="6" t="s">
        <v>135</v>
      </c>
      <c r="G15796">
        <v>20260723</v>
      </c>
    </row>
    <row r="15797" spans="1:7" x14ac:dyDescent="0.2">
      <c r="A15797" s="6" t="s">
        <v>214</v>
      </c>
      <c r="B15797" s="6" t="s">
        <v>192</v>
      </c>
      <c r="C15797" s="6" t="s">
        <v>166</v>
      </c>
      <c r="D15797">
        <v>2.4366819999999998</v>
      </c>
      <c r="E15797" s="6" t="s">
        <v>138</v>
      </c>
      <c r="F15797" s="6" t="s">
        <v>137</v>
      </c>
      <c r="G15797">
        <v>20260723</v>
      </c>
    </row>
    <row r="15798" spans="1:7" x14ac:dyDescent="0.2">
      <c r="A15798" s="6" t="s">
        <v>214</v>
      </c>
      <c r="B15798" s="6" t="s">
        <v>192</v>
      </c>
      <c r="C15798" s="6" t="s">
        <v>166</v>
      </c>
      <c r="D15798">
        <v>13.013717</v>
      </c>
      <c r="E15798" s="6" t="s">
        <v>140</v>
      </c>
      <c r="F15798" s="6" t="s">
        <v>139</v>
      </c>
      <c r="G15798">
        <v>20260723</v>
      </c>
    </row>
    <row r="15799" spans="1:7" x14ac:dyDescent="0.2">
      <c r="A15799" s="6" t="s">
        <v>214</v>
      </c>
      <c r="B15799" s="6" t="s">
        <v>192</v>
      </c>
      <c r="C15799" s="6" t="s">
        <v>166</v>
      </c>
      <c r="D15799">
        <v>1.494051</v>
      </c>
      <c r="E15799" s="6" t="s">
        <v>142</v>
      </c>
      <c r="F15799" s="6" t="s">
        <v>141</v>
      </c>
      <c r="G15799">
        <v>20260723</v>
      </c>
    </row>
    <row r="15800" spans="1:7" x14ac:dyDescent="0.2">
      <c r="A15800" s="6" t="s">
        <v>214</v>
      </c>
      <c r="B15800" s="6" t="s">
        <v>192</v>
      </c>
      <c r="C15800" s="6" t="s">
        <v>166</v>
      </c>
      <c r="D15800">
        <v>0</v>
      </c>
      <c r="E15800" s="6" t="s">
        <v>52</v>
      </c>
      <c r="F15800" s="6" t="s">
        <v>143</v>
      </c>
      <c r="G15800">
        <v>20260723</v>
      </c>
    </row>
    <row r="15801" spans="1:7" x14ac:dyDescent="0.2">
      <c r="A15801" s="6" t="s">
        <v>214</v>
      </c>
      <c r="B15801" s="6" t="s">
        <v>192</v>
      </c>
      <c r="C15801" s="6" t="s">
        <v>166</v>
      </c>
      <c r="D15801">
        <v>0</v>
      </c>
      <c r="E15801" s="6" t="s">
        <v>145</v>
      </c>
      <c r="F15801" s="6" t="s">
        <v>144</v>
      </c>
      <c r="G15801">
        <v>20260723</v>
      </c>
    </row>
    <row r="15802" spans="1:7" x14ac:dyDescent="0.2">
      <c r="A15802" s="6" t="s">
        <v>214</v>
      </c>
      <c r="B15802" s="6" t="s">
        <v>192</v>
      </c>
      <c r="C15802" s="6" t="s">
        <v>166</v>
      </c>
      <c r="D15802">
        <v>11.696422</v>
      </c>
      <c r="E15802" s="6" t="s">
        <v>147</v>
      </c>
      <c r="F15802" s="6" t="s">
        <v>146</v>
      </c>
      <c r="G15802">
        <v>20260723</v>
      </c>
    </row>
    <row r="15803" spans="1:7" x14ac:dyDescent="0.2">
      <c r="A15803" s="6" t="s">
        <v>214</v>
      </c>
      <c r="B15803" s="6" t="s">
        <v>192</v>
      </c>
      <c r="C15803" s="6" t="s">
        <v>166</v>
      </c>
      <c r="D15803">
        <v>47.698504999999997</v>
      </c>
      <c r="E15803" s="6" t="s">
        <v>149</v>
      </c>
      <c r="F15803" s="6" t="s">
        <v>148</v>
      </c>
      <c r="G15803">
        <v>20260723</v>
      </c>
    </row>
    <row r="15804" spans="1:7" x14ac:dyDescent="0.2">
      <c r="A15804" s="6" t="s">
        <v>214</v>
      </c>
      <c r="B15804" s="6" t="s">
        <v>192</v>
      </c>
      <c r="C15804" s="6" t="s">
        <v>166</v>
      </c>
      <c r="D15804">
        <v>11.481700999999999</v>
      </c>
      <c r="E15804" s="6" t="s">
        <v>151</v>
      </c>
      <c r="F15804" s="6" t="s">
        <v>150</v>
      </c>
      <c r="G15804">
        <v>20260723</v>
      </c>
    </row>
    <row r="15805" spans="1:7" x14ac:dyDescent="0.2">
      <c r="A15805" s="6" t="s">
        <v>214</v>
      </c>
      <c r="B15805" s="6" t="s">
        <v>192</v>
      </c>
      <c r="C15805" s="6" t="s">
        <v>166</v>
      </c>
      <c r="D15805">
        <v>21.025925999999998</v>
      </c>
      <c r="E15805" s="6" t="s">
        <v>153</v>
      </c>
      <c r="F15805" s="6" t="s">
        <v>152</v>
      </c>
      <c r="G15805">
        <v>20260723</v>
      </c>
    </row>
    <row r="15806" spans="1:7" x14ac:dyDescent="0.2">
      <c r="A15806" s="6" t="s">
        <v>214</v>
      </c>
      <c r="B15806" s="6" t="s">
        <v>192</v>
      </c>
      <c r="C15806" s="6" t="s">
        <v>166</v>
      </c>
      <c r="D15806">
        <v>23.069842000000001</v>
      </c>
      <c r="E15806" s="6" t="s">
        <v>155</v>
      </c>
      <c r="F15806" s="6" t="s">
        <v>154</v>
      </c>
      <c r="G15806">
        <v>20260723</v>
      </c>
    </row>
    <row r="15807" spans="1:7" x14ac:dyDescent="0.2">
      <c r="A15807" s="6" t="s">
        <v>214</v>
      </c>
      <c r="B15807" s="6" t="s">
        <v>192</v>
      </c>
      <c r="C15807" s="6" t="s">
        <v>166</v>
      </c>
      <c r="D15807">
        <v>0.56984199999999996</v>
      </c>
      <c r="E15807" s="6" t="s">
        <v>157</v>
      </c>
      <c r="F15807" s="6" t="s">
        <v>156</v>
      </c>
      <c r="G15807">
        <v>20260723</v>
      </c>
    </row>
    <row r="15808" spans="1:7" x14ac:dyDescent="0.2">
      <c r="A15808" s="6" t="s">
        <v>214</v>
      </c>
      <c r="B15808" s="6" t="s">
        <v>192</v>
      </c>
      <c r="C15808" s="6" t="s">
        <v>166</v>
      </c>
      <c r="D15808">
        <v>22.5</v>
      </c>
      <c r="E15808" s="6" t="s">
        <v>159</v>
      </c>
      <c r="F15808" s="6" t="s">
        <v>158</v>
      </c>
      <c r="G15808">
        <v>20260723</v>
      </c>
    </row>
    <row r="15809" spans="1:7" x14ac:dyDescent="0.2">
      <c r="A15809" s="6" t="s">
        <v>214</v>
      </c>
      <c r="B15809" s="6" t="s">
        <v>192</v>
      </c>
      <c r="C15809" s="6" t="s">
        <v>166</v>
      </c>
      <c r="D15809">
        <v>27.038786999999999</v>
      </c>
      <c r="E15809" s="6" t="s">
        <v>161</v>
      </c>
      <c r="F15809" s="6" t="s">
        <v>160</v>
      </c>
      <c r="G15809">
        <v>20260723</v>
      </c>
    </row>
    <row r="15810" spans="1:7" x14ac:dyDescent="0.2">
      <c r="A15810" s="6" t="s">
        <v>214</v>
      </c>
      <c r="B15810" s="6" t="s">
        <v>192</v>
      </c>
      <c r="C15810" s="6" t="s">
        <v>166</v>
      </c>
      <c r="D15810">
        <v>1121.279135</v>
      </c>
      <c r="E15810" s="6" t="s">
        <v>163</v>
      </c>
      <c r="F15810" s="6" t="s">
        <v>162</v>
      </c>
      <c r="G15810">
        <v>20260723</v>
      </c>
    </row>
    <row r="15811" spans="1:7" x14ac:dyDescent="0.2">
      <c r="A15811" s="6" t="s">
        <v>214</v>
      </c>
      <c r="B15811" s="6" t="s">
        <v>192</v>
      </c>
      <c r="C15811" s="6" t="s">
        <v>166</v>
      </c>
      <c r="D15811">
        <v>521.53779699999996</v>
      </c>
      <c r="E15811" s="6" t="s">
        <v>165</v>
      </c>
      <c r="F15811" s="6" t="s">
        <v>164</v>
      </c>
      <c r="G15811">
        <v>20260723</v>
      </c>
    </row>
    <row r="15812" spans="1:7" x14ac:dyDescent="0.2">
      <c r="A15812" s="6" t="s">
        <v>214</v>
      </c>
      <c r="B15812" s="6" t="s">
        <v>193</v>
      </c>
      <c r="C15812" s="6" t="s">
        <v>166</v>
      </c>
      <c r="E15812" s="6" t="s">
        <v>12</v>
      </c>
      <c r="F15812" s="6" t="s">
        <v>11</v>
      </c>
      <c r="G15812">
        <v>20260723</v>
      </c>
    </row>
    <row r="15813" spans="1:7" x14ac:dyDescent="0.2">
      <c r="A15813" s="6" t="s">
        <v>214</v>
      </c>
      <c r="B15813" s="6" t="s">
        <v>193</v>
      </c>
      <c r="C15813" s="6" t="s">
        <v>166</v>
      </c>
      <c r="E15813" s="6" t="s">
        <v>16</v>
      </c>
      <c r="F15813" s="6" t="s">
        <v>15</v>
      </c>
      <c r="G15813">
        <v>20260723</v>
      </c>
    </row>
    <row r="15814" spans="1:7" x14ac:dyDescent="0.2">
      <c r="A15814" s="6" t="s">
        <v>214</v>
      </c>
      <c r="B15814" s="6" t="s">
        <v>193</v>
      </c>
      <c r="C15814" s="6" t="s">
        <v>166</v>
      </c>
      <c r="E15814" s="6" t="s">
        <v>18</v>
      </c>
      <c r="F15814" s="6" t="s">
        <v>17</v>
      </c>
      <c r="G15814">
        <v>20260723</v>
      </c>
    </row>
    <row r="15815" spans="1:7" x14ac:dyDescent="0.2">
      <c r="A15815" s="6" t="s">
        <v>214</v>
      </c>
      <c r="B15815" s="6" t="s">
        <v>193</v>
      </c>
      <c r="C15815" s="6" t="s">
        <v>166</v>
      </c>
      <c r="D15815">
        <v>0</v>
      </c>
      <c r="E15815" s="6" t="s">
        <v>20</v>
      </c>
      <c r="F15815" s="6" t="s">
        <v>19</v>
      </c>
      <c r="G15815">
        <v>20260723</v>
      </c>
    </row>
    <row r="15816" spans="1:7" x14ac:dyDescent="0.2">
      <c r="A15816" s="6" t="s">
        <v>214</v>
      </c>
      <c r="B15816" s="6" t="s">
        <v>193</v>
      </c>
      <c r="C15816" s="6" t="s">
        <v>166</v>
      </c>
      <c r="D15816">
        <v>5.3474899999999996</v>
      </c>
      <c r="E15816" s="6" t="s">
        <v>22</v>
      </c>
      <c r="F15816" s="6" t="s">
        <v>21</v>
      </c>
      <c r="G15816">
        <v>20260723</v>
      </c>
    </row>
    <row r="15817" spans="1:7" x14ac:dyDescent="0.2">
      <c r="A15817" s="6" t="s">
        <v>214</v>
      </c>
      <c r="B15817" s="6" t="s">
        <v>193</v>
      </c>
      <c r="C15817" s="6" t="s">
        <v>166</v>
      </c>
      <c r="D15817">
        <v>0</v>
      </c>
      <c r="E15817" s="6" t="s">
        <v>24</v>
      </c>
      <c r="F15817" s="6" t="s">
        <v>23</v>
      </c>
      <c r="G15817">
        <v>20260723</v>
      </c>
    </row>
    <row r="15818" spans="1:7" x14ac:dyDescent="0.2">
      <c r="A15818" s="6" t="s">
        <v>214</v>
      </c>
      <c r="B15818" s="6" t="s">
        <v>193</v>
      </c>
      <c r="C15818" s="6" t="s">
        <v>166</v>
      </c>
      <c r="D15818">
        <v>37.368530999999997</v>
      </c>
      <c r="E15818" s="6" t="s">
        <v>26</v>
      </c>
      <c r="F15818" s="6" t="s">
        <v>25</v>
      </c>
      <c r="G15818">
        <v>20260723</v>
      </c>
    </row>
    <row r="15819" spans="1:7" x14ac:dyDescent="0.2">
      <c r="A15819" s="6" t="s">
        <v>214</v>
      </c>
      <c r="B15819" s="6" t="s">
        <v>193</v>
      </c>
      <c r="C15819" s="6" t="s">
        <v>166</v>
      </c>
      <c r="D15819">
        <v>999.46143400000005</v>
      </c>
      <c r="E15819" s="6" t="s">
        <v>28</v>
      </c>
      <c r="F15819" s="6" t="s">
        <v>27</v>
      </c>
      <c r="G15819">
        <v>20260723</v>
      </c>
    </row>
    <row r="15820" spans="1:7" x14ac:dyDescent="0.2">
      <c r="A15820" s="6" t="s">
        <v>214</v>
      </c>
      <c r="B15820" s="6" t="s">
        <v>193</v>
      </c>
      <c r="C15820" s="6" t="s">
        <v>166</v>
      </c>
      <c r="D15820">
        <v>16.149764999999999</v>
      </c>
      <c r="E15820" s="6" t="s">
        <v>30</v>
      </c>
      <c r="F15820" s="6" t="s">
        <v>29</v>
      </c>
      <c r="G15820">
        <v>20260723</v>
      </c>
    </row>
    <row r="15821" spans="1:7" x14ac:dyDescent="0.2">
      <c r="A15821" s="6" t="s">
        <v>214</v>
      </c>
      <c r="B15821" s="6" t="s">
        <v>193</v>
      </c>
      <c r="C15821" s="6" t="s">
        <v>166</v>
      </c>
      <c r="D15821">
        <v>20.931152000000001</v>
      </c>
      <c r="E15821" s="6" t="s">
        <v>32</v>
      </c>
      <c r="F15821" s="6" t="s">
        <v>31</v>
      </c>
      <c r="G15821">
        <v>20260723</v>
      </c>
    </row>
    <row r="15822" spans="1:7" x14ac:dyDescent="0.2">
      <c r="A15822" s="6" t="s">
        <v>214</v>
      </c>
      <c r="B15822" s="6" t="s">
        <v>193</v>
      </c>
      <c r="C15822" s="6" t="s">
        <v>166</v>
      </c>
      <c r="D15822">
        <v>2.179964</v>
      </c>
      <c r="E15822" s="6" t="s">
        <v>34</v>
      </c>
      <c r="F15822" s="6" t="s">
        <v>33</v>
      </c>
      <c r="G15822">
        <v>20260723</v>
      </c>
    </row>
    <row r="15823" spans="1:7" x14ac:dyDescent="0.2">
      <c r="A15823" s="6" t="s">
        <v>214</v>
      </c>
      <c r="B15823" s="6" t="s">
        <v>193</v>
      </c>
      <c r="C15823" s="6" t="s">
        <v>166</v>
      </c>
      <c r="D15823">
        <v>2.1449639999999999</v>
      </c>
      <c r="E15823" s="6" t="s">
        <v>36</v>
      </c>
      <c r="F15823" s="6" t="s">
        <v>35</v>
      </c>
      <c r="G15823">
        <v>20260723</v>
      </c>
    </row>
    <row r="15824" spans="1:7" x14ac:dyDescent="0.2">
      <c r="A15824" s="6" t="s">
        <v>214</v>
      </c>
      <c r="B15824" s="6" t="s">
        <v>193</v>
      </c>
      <c r="C15824" s="6" t="s">
        <v>166</v>
      </c>
      <c r="D15824">
        <v>3.5000000000000003E-2</v>
      </c>
      <c r="E15824" s="6" t="s">
        <v>38</v>
      </c>
      <c r="F15824" s="6" t="s">
        <v>37</v>
      </c>
      <c r="G15824">
        <v>20260723</v>
      </c>
    </row>
    <row r="15825" spans="1:7" x14ac:dyDescent="0.2">
      <c r="A15825" s="6" t="s">
        <v>214</v>
      </c>
      <c r="B15825" s="6" t="s">
        <v>193</v>
      </c>
      <c r="C15825" s="6" t="s">
        <v>166</v>
      </c>
      <c r="D15825">
        <v>862.95731999999998</v>
      </c>
      <c r="E15825" s="6" t="s">
        <v>40</v>
      </c>
      <c r="F15825" s="6" t="s">
        <v>39</v>
      </c>
      <c r="G15825">
        <v>20260723</v>
      </c>
    </row>
    <row r="15826" spans="1:7" x14ac:dyDescent="0.2">
      <c r="A15826" s="6" t="s">
        <v>214</v>
      </c>
      <c r="B15826" s="6" t="s">
        <v>193</v>
      </c>
      <c r="C15826" s="6" t="s">
        <v>166</v>
      </c>
      <c r="D15826">
        <v>678.92040899999995</v>
      </c>
      <c r="E15826" s="6" t="s">
        <v>42</v>
      </c>
      <c r="F15826" s="6" t="s">
        <v>41</v>
      </c>
      <c r="G15826">
        <v>20260723</v>
      </c>
    </row>
    <row r="15827" spans="1:7" x14ac:dyDescent="0.2">
      <c r="A15827" s="6" t="s">
        <v>214</v>
      </c>
      <c r="B15827" s="6" t="s">
        <v>193</v>
      </c>
      <c r="C15827" s="6" t="s">
        <v>166</v>
      </c>
      <c r="D15827">
        <v>184.032175</v>
      </c>
      <c r="E15827" s="6" t="s">
        <v>44</v>
      </c>
      <c r="F15827" s="6" t="s">
        <v>43</v>
      </c>
      <c r="G15827">
        <v>20260723</v>
      </c>
    </row>
    <row r="15828" spans="1:7" x14ac:dyDescent="0.2">
      <c r="A15828" s="6" t="s">
        <v>214</v>
      </c>
      <c r="B15828" s="6" t="s">
        <v>193</v>
      </c>
      <c r="C15828" s="6" t="s">
        <v>166</v>
      </c>
      <c r="D15828">
        <v>4.7369999999999999E-3</v>
      </c>
      <c r="E15828" s="6" t="s">
        <v>46</v>
      </c>
      <c r="F15828" s="6" t="s">
        <v>45</v>
      </c>
      <c r="G15828">
        <v>20260723</v>
      </c>
    </row>
    <row r="15829" spans="1:7" x14ac:dyDescent="0.2">
      <c r="A15829" s="6" t="s">
        <v>214</v>
      </c>
      <c r="B15829" s="6" t="s">
        <v>193</v>
      </c>
      <c r="C15829" s="6" t="s">
        <v>166</v>
      </c>
      <c r="D15829">
        <v>0</v>
      </c>
      <c r="E15829" s="6" t="s">
        <v>48</v>
      </c>
      <c r="F15829" s="6" t="s">
        <v>47</v>
      </c>
      <c r="G15829">
        <v>20260723</v>
      </c>
    </row>
    <row r="15830" spans="1:7" x14ac:dyDescent="0.2">
      <c r="A15830" s="6" t="s">
        <v>214</v>
      </c>
      <c r="B15830" s="6" t="s">
        <v>193</v>
      </c>
      <c r="C15830" s="6" t="s">
        <v>166</v>
      </c>
      <c r="D15830">
        <v>75.592786000000004</v>
      </c>
      <c r="E15830" s="6" t="s">
        <v>50</v>
      </c>
      <c r="F15830" s="6" t="s">
        <v>49</v>
      </c>
      <c r="G15830">
        <v>20260723</v>
      </c>
    </row>
    <row r="15831" spans="1:7" x14ac:dyDescent="0.2">
      <c r="A15831" s="6" t="s">
        <v>214</v>
      </c>
      <c r="B15831" s="6" t="s">
        <v>193</v>
      </c>
      <c r="C15831" s="6" t="s">
        <v>166</v>
      </c>
      <c r="D15831">
        <v>0</v>
      </c>
      <c r="E15831" s="6" t="s">
        <v>52</v>
      </c>
      <c r="F15831" s="6" t="s">
        <v>51</v>
      </c>
      <c r="G15831">
        <v>20260723</v>
      </c>
    </row>
    <row r="15832" spans="1:7" x14ac:dyDescent="0.2">
      <c r="A15832" s="6" t="s">
        <v>214</v>
      </c>
      <c r="B15832" s="6" t="s">
        <v>193</v>
      </c>
      <c r="C15832" s="6" t="s">
        <v>166</v>
      </c>
      <c r="D15832">
        <v>21.650445000000001</v>
      </c>
      <c r="E15832" s="6" t="s">
        <v>54</v>
      </c>
      <c r="F15832" s="6" t="s">
        <v>53</v>
      </c>
      <c r="G15832">
        <v>20260723</v>
      </c>
    </row>
    <row r="15833" spans="1:7" x14ac:dyDescent="0.2">
      <c r="A15833" s="6" t="s">
        <v>214</v>
      </c>
      <c r="B15833" s="6" t="s">
        <v>193</v>
      </c>
      <c r="C15833" s="6" t="s">
        <v>166</v>
      </c>
      <c r="D15833">
        <v>0</v>
      </c>
      <c r="E15833" s="6" t="s">
        <v>56</v>
      </c>
      <c r="F15833" s="6" t="s">
        <v>55</v>
      </c>
      <c r="G15833">
        <v>20260723</v>
      </c>
    </row>
    <row r="15834" spans="1:7" x14ac:dyDescent="0.2">
      <c r="A15834" s="6" t="s">
        <v>214</v>
      </c>
      <c r="B15834" s="6" t="s">
        <v>193</v>
      </c>
      <c r="C15834" s="6" t="s">
        <v>166</v>
      </c>
      <c r="D15834">
        <v>563.54190500000004</v>
      </c>
      <c r="E15834" s="6" t="s">
        <v>58</v>
      </c>
      <c r="F15834" s="6" t="s">
        <v>57</v>
      </c>
      <c r="G15834">
        <v>20260723</v>
      </c>
    </row>
    <row r="15835" spans="1:7" x14ac:dyDescent="0.2">
      <c r="A15835" s="6" t="s">
        <v>214</v>
      </c>
      <c r="B15835" s="6" t="s">
        <v>193</v>
      </c>
      <c r="C15835" s="6" t="s">
        <v>166</v>
      </c>
      <c r="D15835">
        <v>28.124347</v>
      </c>
      <c r="E15835" s="6" t="s">
        <v>60</v>
      </c>
      <c r="F15835" s="6" t="s">
        <v>59</v>
      </c>
      <c r="G15835">
        <v>20260723</v>
      </c>
    </row>
    <row r="15836" spans="1:7" x14ac:dyDescent="0.2">
      <c r="A15836" s="6" t="s">
        <v>214</v>
      </c>
      <c r="B15836" s="6" t="s">
        <v>193</v>
      </c>
      <c r="C15836" s="6" t="s">
        <v>166</v>
      </c>
      <c r="D15836">
        <v>0</v>
      </c>
      <c r="E15836" s="6" t="s">
        <v>62</v>
      </c>
      <c r="F15836" s="6" t="s">
        <v>61</v>
      </c>
      <c r="G15836">
        <v>20260723</v>
      </c>
    </row>
    <row r="15837" spans="1:7" x14ac:dyDescent="0.2">
      <c r="A15837" s="6" t="s">
        <v>214</v>
      </c>
      <c r="B15837" s="6" t="s">
        <v>193</v>
      </c>
      <c r="C15837" s="6" t="s">
        <v>166</v>
      </c>
      <c r="D15837">
        <v>0</v>
      </c>
      <c r="E15837" s="6" t="s">
        <v>64</v>
      </c>
      <c r="F15837" s="6" t="s">
        <v>63</v>
      </c>
      <c r="G15837">
        <v>20260723</v>
      </c>
    </row>
    <row r="15838" spans="1:7" x14ac:dyDescent="0.2">
      <c r="A15838" s="6" t="s">
        <v>214</v>
      </c>
      <c r="B15838" s="6" t="s">
        <v>193</v>
      </c>
      <c r="C15838" s="6" t="s">
        <v>166</v>
      </c>
      <c r="D15838">
        <v>28.124347</v>
      </c>
      <c r="E15838" s="6" t="s">
        <v>66</v>
      </c>
      <c r="F15838" s="6" t="s">
        <v>65</v>
      </c>
      <c r="G15838">
        <v>20260723</v>
      </c>
    </row>
    <row r="15839" spans="1:7" x14ac:dyDescent="0.2">
      <c r="A15839" s="6" t="s">
        <v>214</v>
      </c>
      <c r="B15839" s="6" t="s">
        <v>193</v>
      </c>
      <c r="C15839" s="6" t="s">
        <v>166</v>
      </c>
      <c r="D15839">
        <v>57.423023999999998</v>
      </c>
      <c r="E15839" s="6" t="s">
        <v>68</v>
      </c>
      <c r="F15839" s="6" t="s">
        <v>67</v>
      </c>
      <c r="G15839">
        <v>20260723</v>
      </c>
    </row>
    <row r="15840" spans="1:7" x14ac:dyDescent="0.2">
      <c r="A15840" s="6" t="s">
        <v>214</v>
      </c>
      <c r="B15840" s="6" t="s">
        <v>193</v>
      </c>
      <c r="C15840" s="6" t="s">
        <v>166</v>
      </c>
      <c r="D15840">
        <v>51.387276</v>
      </c>
      <c r="E15840" s="6" t="s">
        <v>70</v>
      </c>
      <c r="F15840" s="6" t="s">
        <v>69</v>
      </c>
      <c r="G15840">
        <v>20260723</v>
      </c>
    </row>
    <row r="15841" spans="1:7" x14ac:dyDescent="0.2">
      <c r="A15841" s="6" t="s">
        <v>214</v>
      </c>
      <c r="B15841" s="6" t="s">
        <v>193</v>
      </c>
      <c r="C15841" s="6" t="s">
        <v>166</v>
      </c>
      <c r="D15841">
        <v>50.086359999999999</v>
      </c>
      <c r="E15841" s="6" t="s">
        <v>72</v>
      </c>
      <c r="F15841" s="6" t="s">
        <v>71</v>
      </c>
      <c r="G15841">
        <v>20260723</v>
      </c>
    </row>
    <row r="15842" spans="1:7" x14ac:dyDescent="0.2">
      <c r="A15842" s="6" t="s">
        <v>214</v>
      </c>
      <c r="B15842" s="6" t="s">
        <v>193</v>
      </c>
      <c r="C15842" s="6" t="s">
        <v>166</v>
      </c>
      <c r="D15842">
        <v>1.300916</v>
      </c>
      <c r="E15842" s="6" t="s">
        <v>74</v>
      </c>
      <c r="F15842" s="6" t="s">
        <v>73</v>
      </c>
      <c r="G15842">
        <v>20260723</v>
      </c>
    </row>
    <row r="15843" spans="1:7" x14ac:dyDescent="0.2">
      <c r="A15843" s="6" t="s">
        <v>214</v>
      </c>
      <c r="B15843" s="6" t="s">
        <v>193</v>
      </c>
      <c r="C15843" s="6" t="s">
        <v>166</v>
      </c>
      <c r="D15843">
        <v>7.5072989999999997</v>
      </c>
      <c r="E15843" s="6" t="s">
        <v>76</v>
      </c>
      <c r="F15843" s="6" t="s">
        <v>75</v>
      </c>
      <c r="G15843">
        <v>20260723</v>
      </c>
    </row>
    <row r="15844" spans="1:7" x14ac:dyDescent="0.2">
      <c r="A15844" s="6" t="s">
        <v>214</v>
      </c>
      <c r="B15844" s="6" t="s">
        <v>193</v>
      </c>
      <c r="C15844" s="6" t="s">
        <v>166</v>
      </c>
      <c r="D15844">
        <v>-2.3652199999999999</v>
      </c>
      <c r="E15844" s="6" t="s">
        <v>78</v>
      </c>
      <c r="F15844" s="6" t="s">
        <v>77</v>
      </c>
      <c r="G15844">
        <v>20260723</v>
      </c>
    </row>
    <row r="15845" spans="1:7" x14ac:dyDescent="0.2">
      <c r="A15845" s="6" t="s">
        <v>214</v>
      </c>
      <c r="B15845" s="6" t="s">
        <v>193</v>
      </c>
      <c r="C15845" s="6" t="s">
        <v>166</v>
      </c>
      <c r="D15845">
        <v>9.8725190000000005</v>
      </c>
      <c r="E15845" s="6" t="s">
        <v>80</v>
      </c>
      <c r="F15845" s="6" t="s">
        <v>79</v>
      </c>
      <c r="G15845">
        <v>20260723</v>
      </c>
    </row>
    <row r="15846" spans="1:7" x14ac:dyDescent="0.2">
      <c r="A15846" s="6" t="s">
        <v>214</v>
      </c>
      <c r="B15846" s="6" t="s">
        <v>193</v>
      </c>
      <c r="C15846" s="6" t="s">
        <v>166</v>
      </c>
      <c r="D15846">
        <v>-1.471552</v>
      </c>
      <c r="E15846" s="6" t="s">
        <v>82</v>
      </c>
      <c r="F15846" s="6" t="s">
        <v>81</v>
      </c>
      <c r="G15846">
        <v>20260723</v>
      </c>
    </row>
    <row r="15847" spans="1:7" x14ac:dyDescent="0.2">
      <c r="A15847" s="6" t="s">
        <v>214</v>
      </c>
      <c r="B15847" s="6" t="s">
        <v>193</v>
      </c>
      <c r="C15847" s="6" t="s">
        <v>166</v>
      </c>
      <c r="D15847">
        <v>0</v>
      </c>
      <c r="E15847" s="6" t="s">
        <v>84</v>
      </c>
      <c r="F15847" s="6" t="s">
        <v>83</v>
      </c>
      <c r="G15847">
        <v>20260723</v>
      </c>
    </row>
    <row r="15848" spans="1:7" x14ac:dyDescent="0.2">
      <c r="A15848" s="6" t="s">
        <v>214</v>
      </c>
      <c r="B15848" s="6" t="s">
        <v>193</v>
      </c>
      <c r="C15848" s="6" t="s">
        <v>166</v>
      </c>
      <c r="D15848">
        <v>25.042276999999999</v>
      </c>
      <c r="E15848" s="6" t="s">
        <v>86</v>
      </c>
      <c r="F15848" s="6" t="s">
        <v>85</v>
      </c>
      <c r="G15848">
        <v>20260723</v>
      </c>
    </row>
    <row r="15849" spans="1:7" x14ac:dyDescent="0.2">
      <c r="A15849" s="6" t="s">
        <v>214</v>
      </c>
      <c r="B15849" s="6" t="s">
        <v>193</v>
      </c>
      <c r="C15849" s="6" t="s">
        <v>166</v>
      </c>
      <c r="D15849">
        <v>12.825260999999999</v>
      </c>
      <c r="E15849" s="6" t="s">
        <v>88</v>
      </c>
      <c r="F15849" s="6" t="s">
        <v>87</v>
      </c>
      <c r="G15849">
        <v>20260723</v>
      </c>
    </row>
    <row r="15850" spans="1:7" x14ac:dyDescent="0.2">
      <c r="A15850" s="6" t="s">
        <v>214</v>
      </c>
      <c r="B15850" s="6" t="s">
        <v>193</v>
      </c>
      <c r="C15850" s="6" t="s">
        <v>166</v>
      </c>
      <c r="D15850">
        <v>4.467371</v>
      </c>
      <c r="E15850" s="6" t="s">
        <v>90</v>
      </c>
      <c r="F15850" s="6" t="s">
        <v>89</v>
      </c>
      <c r="G15850">
        <v>20260723</v>
      </c>
    </row>
    <row r="15851" spans="1:7" x14ac:dyDescent="0.2">
      <c r="A15851" s="6" t="s">
        <v>214</v>
      </c>
      <c r="B15851" s="6" t="s">
        <v>193</v>
      </c>
      <c r="C15851" s="6" t="s">
        <v>166</v>
      </c>
      <c r="D15851">
        <v>0</v>
      </c>
      <c r="E15851" s="6" t="s">
        <v>92</v>
      </c>
      <c r="F15851" s="6" t="s">
        <v>91</v>
      </c>
      <c r="G15851">
        <v>20260723</v>
      </c>
    </row>
    <row r="15852" spans="1:7" x14ac:dyDescent="0.2">
      <c r="A15852" s="6" t="s">
        <v>214</v>
      </c>
      <c r="B15852" s="6" t="s">
        <v>193</v>
      </c>
      <c r="C15852" s="6" t="s">
        <v>166</v>
      </c>
      <c r="D15852">
        <v>0</v>
      </c>
      <c r="E15852" s="6" t="s">
        <v>94</v>
      </c>
      <c r="F15852" s="6" t="s">
        <v>93</v>
      </c>
      <c r="G15852">
        <v>20260723</v>
      </c>
    </row>
    <row r="15853" spans="1:7" x14ac:dyDescent="0.2">
      <c r="A15853" s="6" t="s">
        <v>214</v>
      </c>
      <c r="B15853" s="6" t="s">
        <v>193</v>
      </c>
      <c r="C15853" s="6" t="s">
        <v>166</v>
      </c>
      <c r="D15853">
        <v>43.967666999999999</v>
      </c>
      <c r="E15853" s="6" t="s">
        <v>96</v>
      </c>
      <c r="F15853" s="6" t="s">
        <v>95</v>
      </c>
      <c r="G15853">
        <v>20260723</v>
      </c>
    </row>
    <row r="15854" spans="1:7" x14ac:dyDescent="0.2">
      <c r="A15854" s="6" t="s">
        <v>214</v>
      </c>
      <c r="B15854" s="6" t="s">
        <v>193</v>
      </c>
      <c r="C15854" s="6" t="s">
        <v>166</v>
      </c>
      <c r="D15854">
        <v>17.009936</v>
      </c>
      <c r="E15854" s="6" t="s">
        <v>98</v>
      </c>
      <c r="F15854" s="6" t="s">
        <v>97</v>
      </c>
      <c r="G15854">
        <v>20260723</v>
      </c>
    </row>
    <row r="15855" spans="1:7" x14ac:dyDescent="0.2">
      <c r="A15855" s="6" t="s">
        <v>214</v>
      </c>
      <c r="B15855" s="6" t="s">
        <v>193</v>
      </c>
      <c r="C15855" s="6" t="s">
        <v>166</v>
      </c>
      <c r="D15855">
        <v>1794.5792409999999</v>
      </c>
      <c r="E15855" s="6" t="s">
        <v>100</v>
      </c>
      <c r="F15855" s="6" t="s">
        <v>99</v>
      </c>
      <c r="G15855">
        <v>20260723</v>
      </c>
    </row>
    <row r="15856" spans="1:7" x14ac:dyDescent="0.2">
      <c r="A15856" s="6" t="s">
        <v>214</v>
      </c>
      <c r="B15856" s="6" t="s">
        <v>193</v>
      </c>
      <c r="C15856" s="6" t="s">
        <v>166</v>
      </c>
      <c r="E15856" s="6" t="s">
        <v>102</v>
      </c>
      <c r="F15856" s="6" t="s">
        <v>101</v>
      </c>
      <c r="G15856">
        <v>20260723</v>
      </c>
    </row>
    <row r="15857" spans="1:7" x14ac:dyDescent="0.2">
      <c r="A15857" s="6" t="s">
        <v>214</v>
      </c>
      <c r="B15857" s="6" t="s">
        <v>193</v>
      </c>
      <c r="C15857" s="6" t="s">
        <v>166</v>
      </c>
      <c r="D15857">
        <v>453.211795</v>
      </c>
      <c r="E15857" s="6" t="s">
        <v>167</v>
      </c>
      <c r="F15857" s="6" t="s">
        <v>103</v>
      </c>
      <c r="G15857">
        <v>20260723</v>
      </c>
    </row>
    <row r="15858" spans="1:7" x14ac:dyDescent="0.2">
      <c r="A15858" s="6" t="s">
        <v>214</v>
      </c>
      <c r="B15858" s="6" t="s">
        <v>193</v>
      </c>
      <c r="C15858" s="6" t="s">
        <v>166</v>
      </c>
      <c r="D15858">
        <v>408.08116100000001</v>
      </c>
      <c r="E15858" s="6" t="s">
        <v>168</v>
      </c>
      <c r="F15858" s="6" t="s">
        <v>104</v>
      </c>
      <c r="G15858">
        <v>20260723</v>
      </c>
    </row>
    <row r="15859" spans="1:7" x14ac:dyDescent="0.2">
      <c r="A15859" s="6" t="s">
        <v>214</v>
      </c>
      <c r="B15859" s="6" t="s">
        <v>193</v>
      </c>
      <c r="C15859" s="6" t="s">
        <v>166</v>
      </c>
      <c r="D15859">
        <v>0</v>
      </c>
      <c r="E15859" s="6" t="s">
        <v>106</v>
      </c>
      <c r="F15859" s="6" t="s">
        <v>105</v>
      </c>
      <c r="G15859">
        <v>20260723</v>
      </c>
    </row>
    <row r="15860" spans="1:7" x14ac:dyDescent="0.2">
      <c r="A15860" s="6" t="s">
        <v>214</v>
      </c>
      <c r="B15860" s="6" t="s">
        <v>193</v>
      </c>
      <c r="C15860" s="6" t="s">
        <v>166</v>
      </c>
      <c r="D15860">
        <v>388.82993399999998</v>
      </c>
      <c r="E15860" s="6" t="s">
        <v>108</v>
      </c>
      <c r="F15860" s="6" t="s">
        <v>107</v>
      </c>
      <c r="G15860">
        <v>20260723</v>
      </c>
    </row>
    <row r="15861" spans="1:7" x14ac:dyDescent="0.2">
      <c r="A15861" s="6" t="s">
        <v>214</v>
      </c>
      <c r="B15861" s="6" t="s">
        <v>193</v>
      </c>
      <c r="C15861" s="6" t="s">
        <v>166</v>
      </c>
      <c r="D15861">
        <v>19.251227</v>
      </c>
      <c r="E15861" s="6" t="s">
        <v>110</v>
      </c>
      <c r="F15861" s="6" t="s">
        <v>109</v>
      </c>
      <c r="G15861">
        <v>20260723</v>
      </c>
    </row>
    <row r="15862" spans="1:7" x14ac:dyDescent="0.2">
      <c r="A15862" s="6" t="s">
        <v>214</v>
      </c>
      <c r="B15862" s="6" t="s">
        <v>193</v>
      </c>
      <c r="C15862" s="6" t="s">
        <v>166</v>
      </c>
      <c r="D15862">
        <v>45.130633000000003</v>
      </c>
      <c r="E15862" s="6" t="s">
        <v>112</v>
      </c>
      <c r="F15862" s="6" t="s">
        <v>111</v>
      </c>
      <c r="G15862">
        <v>20260723</v>
      </c>
    </row>
    <row r="15863" spans="1:7" x14ac:dyDescent="0.2">
      <c r="A15863" s="6" t="s">
        <v>214</v>
      </c>
      <c r="B15863" s="6" t="s">
        <v>193</v>
      </c>
      <c r="C15863" s="6" t="s">
        <v>166</v>
      </c>
      <c r="D15863">
        <v>0</v>
      </c>
      <c r="E15863" s="6" t="s">
        <v>106</v>
      </c>
      <c r="F15863" s="6" t="s">
        <v>113</v>
      </c>
      <c r="G15863">
        <v>20260723</v>
      </c>
    </row>
    <row r="15864" spans="1:7" x14ac:dyDescent="0.2">
      <c r="A15864" s="6" t="s">
        <v>214</v>
      </c>
      <c r="B15864" s="6" t="s">
        <v>193</v>
      </c>
      <c r="C15864" s="6" t="s">
        <v>166</v>
      </c>
      <c r="D15864">
        <v>43.043559000000002</v>
      </c>
      <c r="E15864" s="6" t="s">
        <v>108</v>
      </c>
      <c r="F15864" s="6" t="s">
        <v>114</v>
      </c>
      <c r="G15864">
        <v>20260723</v>
      </c>
    </row>
    <row r="15865" spans="1:7" x14ac:dyDescent="0.2">
      <c r="A15865" s="6" t="s">
        <v>214</v>
      </c>
      <c r="B15865" s="6" t="s">
        <v>193</v>
      </c>
      <c r="C15865" s="6" t="s">
        <v>166</v>
      </c>
      <c r="D15865">
        <v>2.0870739999999999</v>
      </c>
      <c r="E15865" s="6" t="s">
        <v>110</v>
      </c>
      <c r="F15865" s="6" t="s">
        <v>115</v>
      </c>
      <c r="G15865">
        <v>20260723</v>
      </c>
    </row>
    <row r="15866" spans="1:7" x14ac:dyDescent="0.2">
      <c r="A15866" s="6" t="s">
        <v>214</v>
      </c>
      <c r="B15866" s="6" t="s">
        <v>193</v>
      </c>
      <c r="C15866" s="6" t="s">
        <v>166</v>
      </c>
      <c r="D15866">
        <v>151.41098099999999</v>
      </c>
      <c r="E15866" s="6" t="s">
        <v>117</v>
      </c>
      <c r="F15866" s="6" t="s">
        <v>116</v>
      </c>
      <c r="G15866">
        <v>20260723</v>
      </c>
    </row>
    <row r="15867" spans="1:7" x14ac:dyDescent="0.2">
      <c r="A15867" s="6" t="s">
        <v>214</v>
      </c>
      <c r="B15867" s="6" t="s">
        <v>193</v>
      </c>
      <c r="C15867" s="6" t="s">
        <v>166</v>
      </c>
      <c r="D15867">
        <v>-82.388957000000005</v>
      </c>
      <c r="E15867" s="6" t="s">
        <v>119</v>
      </c>
      <c r="F15867" s="6" t="s">
        <v>118</v>
      </c>
      <c r="G15867">
        <v>20260723</v>
      </c>
    </row>
    <row r="15868" spans="1:7" x14ac:dyDescent="0.2">
      <c r="A15868" s="6" t="s">
        <v>214</v>
      </c>
      <c r="B15868" s="6" t="s">
        <v>193</v>
      </c>
      <c r="C15868" s="6" t="s">
        <v>166</v>
      </c>
      <c r="D15868">
        <v>0</v>
      </c>
      <c r="E15868" s="6" t="s">
        <v>106</v>
      </c>
      <c r="F15868" s="6" t="s">
        <v>120</v>
      </c>
      <c r="G15868">
        <v>20260723</v>
      </c>
    </row>
    <row r="15869" spans="1:7" x14ac:dyDescent="0.2">
      <c r="A15869" s="6" t="s">
        <v>214</v>
      </c>
      <c r="B15869" s="6" t="s">
        <v>193</v>
      </c>
      <c r="C15869" s="6" t="s">
        <v>166</v>
      </c>
      <c r="D15869">
        <v>-105.76476</v>
      </c>
      <c r="E15869" s="6" t="s">
        <v>108</v>
      </c>
      <c r="F15869" s="6" t="s">
        <v>121</v>
      </c>
      <c r="G15869">
        <v>20260723</v>
      </c>
    </row>
    <row r="15870" spans="1:7" x14ac:dyDescent="0.2">
      <c r="A15870" s="6" t="s">
        <v>214</v>
      </c>
      <c r="B15870" s="6" t="s">
        <v>193</v>
      </c>
      <c r="C15870" s="6" t="s">
        <v>166</v>
      </c>
      <c r="D15870">
        <v>23.375803000000001</v>
      </c>
      <c r="E15870" s="6" t="s">
        <v>110</v>
      </c>
      <c r="F15870" s="6" t="s">
        <v>122</v>
      </c>
      <c r="G15870">
        <v>20260723</v>
      </c>
    </row>
    <row r="15871" spans="1:7" x14ac:dyDescent="0.2">
      <c r="A15871" s="6" t="s">
        <v>214</v>
      </c>
      <c r="B15871" s="6" t="s">
        <v>193</v>
      </c>
      <c r="C15871" s="6" t="s">
        <v>166</v>
      </c>
      <c r="D15871">
        <v>233.799938</v>
      </c>
      <c r="E15871" s="6" t="s">
        <v>169</v>
      </c>
      <c r="F15871" s="6" t="s">
        <v>123</v>
      </c>
      <c r="G15871">
        <v>20260723</v>
      </c>
    </row>
    <row r="15872" spans="1:7" x14ac:dyDescent="0.2">
      <c r="A15872" s="6" t="s">
        <v>214</v>
      </c>
      <c r="B15872" s="6" t="s">
        <v>193</v>
      </c>
      <c r="C15872" s="6" t="s">
        <v>166</v>
      </c>
      <c r="D15872">
        <v>0</v>
      </c>
      <c r="E15872" s="6" t="s">
        <v>106</v>
      </c>
      <c r="F15872" s="6" t="s">
        <v>124</v>
      </c>
      <c r="G15872">
        <v>20260723</v>
      </c>
    </row>
    <row r="15873" spans="1:7" x14ac:dyDescent="0.2">
      <c r="A15873" s="6" t="s">
        <v>214</v>
      </c>
      <c r="B15873" s="6" t="s">
        <v>193</v>
      </c>
      <c r="C15873" s="6" t="s">
        <v>166</v>
      </c>
      <c r="D15873">
        <v>227.66914700000001</v>
      </c>
      <c r="E15873" s="6" t="s">
        <v>108</v>
      </c>
      <c r="F15873" s="6" t="s">
        <v>125</v>
      </c>
      <c r="G15873">
        <v>20260723</v>
      </c>
    </row>
    <row r="15874" spans="1:7" x14ac:dyDescent="0.2">
      <c r="A15874" s="6" t="s">
        <v>214</v>
      </c>
      <c r="B15874" s="6" t="s">
        <v>193</v>
      </c>
      <c r="C15874" s="6" t="s">
        <v>166</v>
      </c>
      <c r="D15874">
        <v>6.1307919999999996</v>
      </c>
      <c r="E15874" s="6" t="s">
        <v>110</v>
      </c>
      <c r="F15874" s="6" t="s">
        <v>126</v>
      </c>
      <c r="G15874">
        <v>20260723</v>
      </c>
    </row>
    <row r="15875" spans="1:7" x14ac:dyDescent="0.2">
      <c r="A15875" s="6" t="s">
        <v>214</v>
      </c>
      <c r="B15875" s="6" t="s">
        <v>193</v>
      </c>
      <c r="C15875" s="6" t="s">
        <v>166</v>
      </c>
      <c r="D15875">
        <v>445.32342499999999</v>
      </c>
      <c r="E15875" s="6" t="s">
        <v>170</v>
      </c>
      <c r="F15875" s="6" t="s">
        <v>127</v>
      </c>
      <c r="G15875">
        <v>20260723</v>
      </c>
    </row>
    <row r="15876" spans="1:7" x14ac:dyDescent="0.2">
      <c r="A15876" s="6" t="s">
        <v>214</v>
      </c>
      <c r="B15876" s="6" t="s">
        <v>193</v>
      </c>
      <c r="C15876" s="6" t="s">
        <v>166</v>
      </c>
      <c r="D15876">
        <v>429.82788099999999</v>
      </c>
      <c r="E15876" s="6" t="s">
        <v>106</v>
      </c>
      <c r="F15876" s="6" t="s">
        <v>128</v>
      </c>
      <c r="G15876">
        <v>20260723</v>
      </c>
    </row>
    <row r="15877" spans="1:7" x14ac:dyDescent="0.2">
      <c r="A15877" s="6" t="s">
        <v>214</v>
      </c>
      <c r="B15877" s="6" t="s">
        <v>193</v>
      </c>
      <c r="C15877" s="6" t="s">
        <v>166</v>
      </c>
      <c r="D15877">
        <v>-11.885614</v>
      </c>
      <c r="E15877" s="6" t="s">
        <v>108</v>
      </c>
      <c r="F15877" s="6" t="s">
        <v>129</v>
      </c>
      <c r="G15877">
        <v>20260723</v>
      </c>
    </row>
    <row r="15878" spans="1:7" x14ac:dyDescent="0.2">
      <c r="A15878" s="6" t="s">
        <v>214</v>
      </c>
      <c r="B15878" s="6" t="s">
        <v>193</v>
      </c>
      <c r="C15878" s="6" t="s">
        <v>166</v>
      </c>
      <c r="D15878">
        <v>27.381157999999999</v>
      </c>
      <c r="E15878" s="6" t="s">
        <v>110</v>
      </c>
      <c r="F15878" s="6" t="s">
        <v>130</v>
      </c>
      <c r="G15878">
        <v>20260723</v>
      </c>
    </row>
    <row r="15879" spans="1:7" x14ac:dyDescent="0.2">
      <c r="A15879" s="6" t="s">
        <v>214</v>
      </c>
      <c r="B15879" s="6" t="s">
        <v>193</v>
      </c>
      <c r="C15879" s="6" t="s">
        <v>166</v>
      </c>
      <c r="E15879" s="6" t="s">
        <v>132</v>
      </c>
      <c r="F15879" s="6" t="s">
        <v>131</v>
      </c>
      <c r="G15879">
        <v>20260723</v>
      </c>
    </row>
    <row r="15880" spans="1:7" x14ac:dyDescent="0.2">
      <c r="A15880" s="6" t="s">
        <v>214</v>
      </c>
      <c r="B15880" s="6" t="s">
        <v>193</v>
      </c>
      <c r="C15880" s="6" t="s">
        <v>166</v>
      </c>
      <c r="D15880">
        <v>0</v>
      </c>
      <c r="E15880" s="6" t="s">
        <v>134</v>
      </c>
      <c r="F15880" s="6" t="s">
        <v>133</v>
      </c>
      <c r="G15880">
        <v>20260723</v>
      </c>
    </row>
    <row r="15881" spans="1:7" x14ac:dyDescent="0.2">
      <c r="A15881" s="6" t="s">
        <v>214</v>
      </c>
      <c r="B15881" s="6" t="s">
        <v>193</v>
      </c>
      <c r="C15881" s="6" t="s">
        <v>166</v>
      </c>
      <c r="D15881">
        <v>6.4623629999999999</v>
      </c>
      <c r="E15881" s="6" t="s">
        <v>136</v>
      </c>
      <c r="F15881" s="6" t="s">
        <v>135</v>
      </c>
      <c r="G15881">
        <v>20260723</v>
      </c>
    </row>
    <row r="15882" spans="1:7" x14ac:dyDescent="0.2">
      <c r="A15882" s="6" t="s">
        <v>214</v>
      </c>
      <c r="B15882" s="6" t="s">
        <v>193</v>
      </c>
      <c r="C15882" s="6" t="s">
        <v>166</v>
      </c>
      <c r="D15882">
        <v>2.5277980000000002</v>
      </c>
      <c r="E15882" s="6" t="s">
        <v>138</v>
      </c>
      <c r="F15882" s="6" t="s">
        <v>137</v>
      </c>
      <c r="G15882">
        <v>20260723</v>
      </c>
    </row>
    <row r="15883" spans="1:7" x14ac:dyDescent="0.2">
      <c r="A15883" s="6" t="s">
        <v>214</v>
      </c>
      <c r="B15883" s="6" t="s">
        <v>193</v>
      </c>
      <c r="C15883" s="6" t="s">
        <v>166</v>
      </c>
      <c r="D15883">
        <v>6.0433389999999996</v>
      </c>
      <c r="E15883" s="6" t="s">
        <v>140</v>
      </c>
      <c r="F15883" s="6" t="s">
        <v>139</v>
      </c>
      <c r="G15883">
        <v>20260723</v>
      </c>
    </row>
    <row r="15884" spans="1:7" x14ac:dyDescent="0.2">
      <c r="A15884" s="6" t="s">
        <v>214</v>
      </c>
      <c r="B15884" s="6" t="s">
        <v>193</v>
      </c>
      <c r="C15884" s="6" t="s">
        <v>166</v>
      </c>
      <c r="D15884">
        <v>0.95807500000000001</v>
      </c>
      <c r="E15884" s="6" t="s">
        <v>142</v>
      </c>
      <c r="F15884" s="6" t="s">
        <v>141</v>
      </c>
      <c r="G15884">
        <v>20260723</v>
      </c>
    </row>
    <row r="15885" spans="1:7" x14ac:dyDescent="0.2">
      <c r="A15885" s="6" t="s">
        <v>214</v>
      </c>
      <c r="B15885" s="6" t="s">
        <v>193</v>
      </c>
      <c r="C15885" s="6" t="s">
        <v>166</v>
      </c>
      <c r="D15885">
        <v>0</v>
      </c>
      <c r="E15885" s="6" t="s">
        <v>52</v>
      </c>
      <c r="F15885" s="6" t="s">
        <v>143</v>
      </c>
      <c r="G15885">
        <v>20260723</v>
      </c>
    </row>
    <row r="15886" spans="1:7" x14ac:dyDescent="0.2">
      <c r="A15886" s="6" t="s">
        <v>214</v>
      </c>
      <c r="B15886" s="6" t="s">
        <v>193</v>
      </c>
      <c r="C15886" s="6" t="s">
        <v>166</v>
      </c>
      <c r="D15886">
        <v>1.5055000000000001E-2</v>
      </c>
      <c r="E15886" s="6" t="s">
        <v>145</v>
      </c>
      <c r="F15886" s="6" t="s">
        <v>144</v>
      </c>
      <c r="G15886">
        <v>20260723</v>
      </c>
    </row>
    <row r="15887" spans="1:7" x14ac:dyDescent="0.2">
      <c r="A15887" s="6" t="s">
        <v>214</v>
      </c>
      <c r="B15887" s="6" t="s">
        <v>193</v>
      </c>
      <c r="C15887" s="6" t="s">
        <v>166</v>
      </c>
      <c r="D15887">
        <v>13.804397</v>
      </c>
      <c r="E15887" s="6" t="s">
        <v>147</v>
      </c>
      <c r="F15887" s="6" t="s">
        <v>146</v>
      </c>
      <c r="G15887">
        <v>20260723</v>
      </c>
    </row>
    <row r="15888" spans="1:7" x14ac:dyDescent="0.2">
      <c r="A15888" s="6" t="s">
        <v>214</v>
      </c>
      <c r="B15888" s="6" t="s">
        <v>193</v>
      </c>
      <c r="C15888" s="6" t="s">
        <v>166</v>
      </c>
      <c r="D15888">
        <v>44.128301999999998</v>
      </c>
      <c r="E15888" s="6" t="s">
        <v>149</v>
      </c>
      <c r="F15888" s="6" t="s">
        <v>148</v>
      </c>
      <c r="G15888">
        <v>20260723</v>
      </c>
    </row>
    <row r="15889" spans="1:7" x14ac:dyDescent="0.2">
      <c r="A15889" s="6" t="s">
        <v>214</v>
      </c>
      <c r="B15889" s="6" t="s">
        <v>193</v>
      </c>
      <c r="C15889" s="6" t="s">
        <v>166</v>
      </c>
      <c r="D15889">
        <v>13.803153</v>
      </c>
      <c r="E15889" s="6" t="s">
        <v>151</v>
      </c>
      <c r="F15889" s="6" t="s">
        <v>150</v>
      </c>
      <c r="G15889">
        <v>20260723</v>
      </c>
    </row>
    <row r="15890" spans="1:7" x14ac:dyDescent="0.2">
      <c r="A15890" s="6" t="s">
        <v>214</v>
      </c>
      <c r="B15890" s="6" t="s">
        <v>193</v>
      </c>
      <c r="C15890" s="6" t="s">
        <v>166</v>
      </c>
      <c r="D15890">
        <v>20.844773</v>
      </c>
      <c r="E15890" s="6" t="s">
        <v>153</v>
      </c>
      <c r="F15890" s="6" t="s">
        <v>152</v>
      </c>
      <c r="G15890">
        <v>20260723</v>
      </c>
    </row>
    <row r="15891" spans="1:7" x14ac:dyDescent="0.2">
      <c r="A15891" s="6" t="s">
        <v>214</v>
      </c>
      <c r="B15891" s="6" t="s">
        <v>193</v>
      </c>
      <c r="C15891" s="6" t="s">
        <v>166</v>
      </c>
      <c r="D15891">
        <v>23.069842000000001</v>
      </c>
      <c r="E15891" s="6" t="s">
        <v>155</v>
      </c>
      <c r="F15891" s="6" t="s">
        <v>154</v>
      </c>
      <c r="G15891">
        <v>20260723</v>
      </c>
    </row>
    <row r="15892" spans="1:7" x14ac:dyDescent="0.2">
      <c r="A15892" s="6" t="s">
        <v>214</v>
      </c>
      <c r="B15892" s="6" t="s">
        <v>193</v>
      </c>
      <c r="C15892" s="6" t="s">
        <v>166</v>
      </c>
      <c r="D15892">
        <v>0.56984199999999996</v>
      </c>
      <c r="E15892" s="6" t="s">
        <v>157</v>
      </c>
      <c r="F15892" s="6" t="s">
        <v>156</v>
      </c>
      <c r="G15892">
        <v>20260723</v>
      </c>
    </row>
    <row r="15893" spans="1:7" x14ac:dyDescent="0.2">
      <c r="A15893" s="6" t="s">
        <v>214</v>
      </c>
      <c r="B15893" s="6" t="s">
        <v>193</v>
      </c>
      <c r="C15893" s="6" t="s">
        <v>166</v>
      </c>
      <c r="D15893">
        <v>22.5</v>
      </c>
      <c r="E15893" s="6" t="s">
        <v>159</v>
      </c>
      <c r="F15893" s="6" t="s">
        <v>158</v>
      </c>
      <c r="G15893">
        <v>20260723</v>
      </c>
    </row>
    <row r="15894" spans="1:7" x14ac:dyDescent="0.2">
      <c r="A15894" s="6" t="s">
        <v>214</v>
      </c>
      <c r="B15894" s="6" t="s">
        <v>193</v>
      </c>
      <c r="C15894" s="6" t="s">
        <v>166</v>
      </c>
      <c r="D15894">
        <v>28.786398999999999</v>
      </c>
      <c r="E15894" s="6" t="s">
        <v>161</v>
      </c>
      <c r="F15894" s="6" t="s">
        <v>160</v>
      </c>
      <c r="G15894">
        <v>20260723</v>
      </c>
    </row>
    <row r="15895" spans="1:7" x14ac:dyDescent="0.2">
      <c r="A15895" s="6" t="s">
        <v>214</v>
      </c>
      <c r="B15895" s="6" t="s">
        <v>193</v>
      </c>
      <c r="C15895" s="6" t="s">
        <v>166</v>
      </c>
      <c r="D15895">
        <v>1210.3896999999999</v>
      </c>
      <c r="E15895" s="6" t="s">
        <v>163</v>
      </c>
      <c r="F15895" s="6" t="s">
        <v>162</v>
      </c>
      <c r="G15895">
        <v>20260723</v>
      </c>
    </row>
    <row r="15896" spans="1:7" x14ac:dyDescent="0.2">
      <c r="A15896" s="6" t="s">
        <v>214</v>
      </c>
      <c r="B15896" s="6" t="s">
        <v>193</v>
      </c>
      <c r="C15896" s="6" t="s">
        <v>166</v>
      </c>
      <c r="D15896">
        <v>584.18954099999996</v>
      </c>
      <c r="E15896" s="6" t="s">
        <v>165</v>
      </c>
      <c r="F15896" s="6" t="s">
        <v>164</v>
      </c>
      <c r="G15896">
        <v>20260723</v>
      </c>
    </row>
    <row r="15897" spans="1:7" x14ac:dyDescent="0.2">
      <c r="A15897" s="6" t="s">
        <v>214</v>
      </c>
      <c r="B15897" s="6" t="s">
        <v>194</v>
      </c>
      <c r="C15897" s="6" t="s">
        <v>166</v>
      </c>
      <c r="E15897" s="6" t="s">
        <v>12</v>
      </c>
      <c r="F15897" s="6" t="s">
        <v>11</v>
      </c>
      <c r="G15897">
        <v>20260723</v>
      </c>
    </row>
    <row r="15898" spans="1:7" x14ac:dyDescent="0.2">
      <c r="A15898" s="6" t="s">
        <v>214</v>
      </c>
      <c r="B15898" s="6" t="s">
        <v>194</v>
      </c>
      <c r="C15898" s="6" t="s">
        <v>166</v>
      </c>
      <c r="E15898" s="6" t="s">
        <v>16</v>
      </c>
      <c r="F15898" s="6" t="s">
        <v>15</v>
      </c>
      <c r="G15898">
        <v>20260723</v>
      </c>
    </row>
    <row r="15899" spans="1:7" x14ac:dyDescent="0.2">
      <c r="A15899" s="6" t="s">
        <v>214</v>
      </c>
      <c r="B15899" s="6" t="s">
        <v>194</v>
      </c>
      <c r="C15899" s="6" t="s">
        <v>166</v>
      </c>
      <c r="E15899" s="6" t="s">
        <v>18</v>
      </c>
      <c r="F15899" s="6" t="s">
        <v>17</v>
      </c>
      <c r="G15899">
        <v>20260723</v>
      </c>
    </row>
    <row r="15900" spans="1:7" x14ac:dyDescent="0.2">
      <c r="A15900" s="6" t="s">
        <v>214</v>
      </c>
      <c r="B15900" s="6" t="s">
        <v>194</v>
      </c>
      <c r="C15900" s="6" t="s">
        <v>166</v>
      </c>
      <c r="D15900">
        <v>0</v>
      </c>
      <c r="E15900" s="6" t="s">
        <v>20</v>
      </c>
      <c r="F15900" s="6" t="s">
        <v>19</v>
      </c>
      <c r="G15900">
        <v>20260723</v>
      </c>
    </row>
    <row r="15901" spans="1:7" x14ac:dyDescent="0.2">
      <c r="A15901" s="6" t="s">
        <v>214</v>
      </c>
      <c r="B15901" s="6" t="s">
        <v>194</v>
      </c>
      <c r="C15901" s="6" t="s">
        <v>166</v>
      </c>
      <c r="D15901">
        <v>4.9835739999999999</v>
      </c>
      <c r="E15901" s="6" t="s">
        <v>22</v>
      </c>
      <c r="F15901" s="6" t="s">
        <v>21</v>
      </c>
      <c r="G15901">
        <v>20260723</v>
      </c>
    </row>
    <row r="15902" spans="1:7" x14ac:dyDescent="0.2">
      <c r="A15902" s="6" t="s">
        <v>214</v>
      </c>
      <c r="B15902" s="6" t="s">
        <v>194</v>
      </c>
      <c r="C15902" s="6" t="s">
        <v>166</v>
      </c>
      <c r="D15902">
        <v>0</v>
      </c>
      <c r="E15902" s="6" t="s">
        <v>24</v>
      </c>
      <c r="F15902" s="6" t="s">
        <v>23</v>
      </c>
      <c r="G15902">
        <v>20260723</v>
      </c>
    </row>
    <row r="15903" spans="1:7" x14ac:dyDescent="0.2">
      <c r="A15903" s="6" t="s">
        <v>214</v>
      </c>
      <c r="B15903" s="6" t="s">
        <v>194</v>
      </c>
      <c r="C15903" s="6" t="s">
        <v>166</v>
      </c>
      <c r="D15903">
        <v>28.898682000000001</v>
      </c>
      <c r="E15903" s="6" t="s">
        <v>26</v>
      </c>
      <c r="F15903" s="6" t="s">
        <v>25</v>
      </c>
      <c r="G15903">
        <v>20260723</v>
      </c>
    </row>
    <row r="15904" spans="1:7" x14ac:dyDescent="0.2">
      <c r="A15904" s="6" t="s">
        <v>214</v>
      </c>
      <c r="B15904" s="6" t="s">
        <v>194</v>
      </c>
      <c r="C15904" s="6" t="s">
        <v>166</v>
      </c>
      <c r="D15904">
        <v>1121.942677</v>
      </c>
      <c r="E15904" s="6" t="s">
        <v>28</v>
      </c>
      <c r="F15904" s="6" t="s">
        <v>27</v>
      </c>
      <c r="G15904">
        <v>20260723</v>
      </c>
    </row>
    <row r="15905" spans="1:7" x14ac:dyDescent="0.2">
      <c r="A15905" s="6" t="s">
        <v>214</v>
      </c>
      <c r="B15905" s="6" t="s">
        <v>194</v>
      </c>
      <c r="C15905" s="6" t="s">
        <v>166</v>
      </c>
      <c r="D15905">
        <v>11.424899999999999</v>
      </c>
      <c r="E15905" s="6" t="s">
        <v>30</v>
      </c>
      <c r="F15905" s="6" t="s">
        <v>29</v>
      </c>
      <c r="G15905">
        <v>20260723</v>
      </c>
    </row>
    <row r="15906" spans="1:7" x14ac:dyDescent="0.2">
      <c r="A15906" s="6" t="s">
        <v>214</v>
      </c>
      <c r="B15906" s="6" t="s">
        <v>194</v>
      </c>
      <c r="C15906" s="6" t="s">
        <v>166</v>
      </c>
      <c r="D15906">
        <v>42.295571000000002</v>
      </c>
      <c r="E15906" s="6" t="s">
        <v>32</v>
      </c>
      <c r="F15906" s="6" t="s">
        <v>31</v>
      </c>
      <c r="G15906">
        <v>20260723</v>
      </c>
    </row>
    <row r="15907" spans="1:7" x14ac:dyDescent="0.2">
      <c r="A15907" s="6" t="s">
        <v>214</v>
      </c>
      <c r="B15907" s="6" t="s">
        <v>194</v>
      </c>
      <c r="C15907" s="6" t="s">
        <v>166</v>
      </c>
      <c r="D15907">
        <v>2.0861529999999999</v>
      </c>
      <c r="E15907" s="6" t="s">
        <v>34</v>
      </c>
      <c r="F15907" s="6" t="s">
        <v>33</v>
      </c>
      <c r="G15907">
        <v>20260723</v>
      </c>
    </row>
    <row r="15908" spans="1:7" x14ac:dyDescent="0.2">
      <c r="A15908" s="6" t="s">
        <v>214</v>
      </c>
      <c r="B15908" s="6" t="s">
        <v>194</v>
      </c>
      <c r="C15908" s="6" t="s">
        <v>166</v>
      </c>
      <c r="D15908">
        <v>2.0511529999999998</v>
      </c>
      <c r="E15908" s="6" t="s">
        <v>36</v>
      </c>
      <c r="F15908" s="6" t="s">
        <v>35</v>
      </c>
      <c r="G15908">
        <v>20260723</v>
      </c>
    </row>
    <row r="15909" spans="1:7" x14ac:dyDescent="0.2">
      <c r="A15909" s="6" t="s">
        <v>214</v>
      </c>
      <c r="B15909" s="6" t="s">
        <v>194</v>
      </c>
      <c r="C15909" s="6" t="s">
        <v>166</v>
      </c>
      <c r="D15909">
        <v>3.5000000000000003E-2</v>
      </c>
      <c r="E15909" s="6" t="s">
        <v>38</v>
      </c>
      <c r="F15909" s="6" t="s">
        <v>37</v>
      </c>
      <c r="G15909">
        <v>20260723</v>
      </c>
    </row>
    <row r="15910" spans="1:7" x14ac:dyDescent="0.2">
      <c r="A15910" s="6" t="s">
        <v>214</v>
      </c>
      <c r="B15910" s="6" t="s">
        <v>194</v>
      </c>
      <c r="C15910" s="6" t="s">
        <v>166</v>
      </c>
      <c r="D15910">
        <v>984.84162200000003</v>
      </c>
      <c r="E15910" s="6" t="s">
        <v>40</v>
      </c>
      <c r="F15910" s="6" t="s">
        <v>39</v>
      </c>
      <c r="G15910">
        <v>20260723</v>
      </c>
    </row>
    <row r="15911" spans="1:7" x14ac:dyDescent="0.2">
      <c r="A15911" s="6" t="s">
        <v>214</v>
      </c>
      <c r="B15911" s="6" t="s">
        <v>194</v>
      </c>
      <c r="C15911" s="6" t="s">
        <v>166</v>
      </c>
      <c r="D15911">
        <v>801.83641999999998</v>
      </c>
      <c r="E15911" s="6" t="s">
        <v>42</v>
      </c>
      <c r="F15911" s="6" t="s">
        <v>41</v>
      </c>
      <c r="G15911">
        <v>20260723</v>
      </c>
    </row>
    <row r="15912" spans="1:7" x14ac:dyDescent="0.2">
      <c r="A15912" s="6" t="s">
        <v>214</v>
      </c>
      <c r="B15912" s="6" t="s">
        <v>194</v>
      </c>
      <c r="C15912" s="6" t="s">
        <v>166</v>
      </c>
      <c r="D15912">
        <v>182.99604600000001</v>
      </c>
      <c r="E15912" s="6" t="s">
        <v>44</v>
      </c>
      <c r="F15912" s="6" t="s">
        <v>43</v>
      </c>
      <c r="G15912">
        <v>20260723</v>
      </c>
    </row>
    <row r="15913" spans="1:7" x14ac:dyDescent="0.2">
      <c r="A15913" s="6" t="s">
        <v>214</v>
      </c>
      <c r="B15913" s="6" t="s">
        <v>194</v>
      </c>
      <c r="C15913" s="6" t="s">
        <v>166</v>
      </c>
      <c r="D15913">
        <v>9.1570000000000002E-3</v>
      </c>
      <c r="E15913" s="6" t="s">
        <v>46</v>
      </c>
      <c r="F15913" s="6" t="s">
        <v>45</v>
      </c>
      <c r="G15913">
        <v>20260723</v>
      </c>
    </row>
    <row r="15914" spans="1:7" x14ac:dyDescent="0.2">
      <c r="A15914" s="6" t="s">
        <v>214</v>
      </c>
      <c r="B15914" s="6" t="s">
        <v>194</v>
      </c>
      <c r="C15914" s="6" t="s">
        <v>166</v>
      </c>
      <c r="D15914">
        <v>0</v>
      </c>
      <c r="E15914" s="6" t="s">
        <v>48</v>
      </c>
      <c r="F15914" s="6" t="s">
        <v>47</v>
      </c>
      <c r="G15914">
        <v>20260723</v>
      </c>
    </row>
    <row r="15915" spans="1:7" x14ac:dyDescent="0.2">
      <c r="A15915" s="6" t="s">
        <v>214</v>
      </c>
      <c r="B15915" s="6" t="s">
        <v>194</v>
      </c>
      <c r="C15915" s="6" t="s">
        <v>166</v>
      </c>
      <c r="D15915">
        <v>59.701903999999999</v>
      </c>
      <c r="E15915" s="6" t="s">
        <v>50</v>
      </c>
      <c r="F15915" s="6" t="s">
        <v>49</v>
      </c>
      <c r="G15915">
        <v>20260723</v>
      </c>
    </row>
    <row r="15916" spans="1:7" x14ac:dyDescent="0.2">
      <c r="A15916" s="6" t="s">
        <v>214</v>
      </c>
      <c r="B15916" s="6" t="s">
        <v>194</v>
      </c>
      <c r="C15916" s="6" t="s">
        <v>166</v>
      </c>
      <c r="D15916">
        <v>0</v>
      </c>
      <c r="E15916" s="6" t="s">
        <v>52</v>
      </c>
      <c r="F15916" s="6" t="s">
        <v>51</v>
      </c>
      <c r="G15916">
        <v>20260723</v>
      </c>
    </row>
    <row r="15917" spans="1:7" x14ac:dyDescent="0.2">
      <c r="A15917" s="6" t="s">
        <v>214</v>
      </c>
      <c r="B15917" s="6" t="s">
        <v>194</v>
      </c>
      <c r="C15917" s="6" t="s">
        <v>166</v>
      </c>
      <c r="D15917">
        <v>21.592525999999999</v>
      </c>
      <c r="E15917" s="6" t="s">
        <v>54</v>
      </c>
      <c r="F15917" s="6" t="s">
        <v>53</v>
      </c>
      <c r="G15917">
        <v>20260723</v>
      </c>
    </row>
    <row r="15918" spans="1:7" x14ac:dyDescent="0.2">
      <c r="A15918" s="6" t="s">
        <v>214</v>
      </c>
      <c r="B15918" s="6" t="s">
        <v>194</v>
      </c>
      <c r="C15918" s="6" t="s">
        <v>166</v>
      </c>
      <c r="D15918">
        <v>0</v>
      </c>
      <c r="E15918" s="6" t="s">
        <v>56</v>
      </c>
      <c r="F15918" s="6" t="s">
        <v>55</v>
      </c>
      <c r="G15918">
        <v>20260723</v>
      </c>
    </row>
    <row r="15919" spans="1:7" x14ac:dyDescent="0.2">
      <c r="A15919" s="6" t="s">
        <v>214</v>
      </c>
      <c r="B15919" s="6" t="s">
        <v>194</v>
      </c>
      <c r="C15919" s="6" t="s">
        <v>166</v>
      </c>
      <c r="D15919">
        <v>659.91426200000001</v>
      </c>
      <c r="E15919" s="6" t="s">
        <v>58</v>
      </c>
      <c r="F15919" s="6" t="s">
        <v>57</v>
      </c>
      <c r="G15919">
        <v>20260723</v>
      </c>
    </row>
    <row r="15920" spans="1:7" x14ac:dyDescent="0.2">
      <c r="A15920" s="6" t="s">
        <v>214</v>
      </c>
      <c r="B15920" s="6" t="s">
        <v>194</v>
      </c>
      <c r="C15920" s="6" t="s">
        <v>166</v>
      </c>
      <c r="D15920">
        <v>22.579035000000001</v>
      </c>
      <c r="E15920" s="6" t="s">
        <v>60</v>
      </c>
      <c r="F15920" s="6" t="s">
        <v>59</v>
      </c>
      <c r="G15920">
        <v>20260723</v>
      </c>
    </row>
    <row r="15921" spans="1:7" x14ac:dyDescent="0.2">
      <c r="A15921" s="6" t="s">
        <v>214</v>
      </c>
      <c r="B15921" s="6" t="s">
        <v>194</v>
      </c>
      <c r="C15921" s="6" t="s">
        <v>166</v>
      </c>
      <c r="D15921">
        <v>0</v>
      </c>
      <c r="E15921" s="6" t="s">
        <v>62</v>
      </c>
      <c r="F15921" s="6" t="s">
        <v>61</v>
      </c>
      <c r="G15921">
        <v>20260723</v>
      </c>
    </row>
    <row r="15922" spans="1:7" x14ac:dyDescent="0.2">
      <c r="A15922" s="6" t="s">
        <v>214</v>
      </c>
      <c r="B15922" s="6" t="s">
        <v>194</v>
      </c>
      <c r="C15922" s="6" t="s">
        <v>166</v>
      </c>
      <c r="D15922">
        <v>0</v>
      </c>
      <c r="E15922" s="6" t="s">
        <v>64</v>
      </c>
      <c r="F15922" s="6" t="s">
        <v>63</v>
      </c>
      <c r="G15922">
        <v>20260723</v>
      </c>
    </row>
    <row r="15923" spans="1:7" x14ac:dyDescent="0.2">
      <c r="A15923" s="6" t="s">
        <v>214</v>
      </c>
      <c r="B15923" s="6" t="s">
        <v>194</v>
      </c>
      <c r="C15923" s="6" t="s">
        <v>166</v>
      </c>
      <c r="D15923">
        <v>22.579035000000001</v>
      </c>
      <c r="E15923" s="6" t="s">
        <v>66</v>
      </c>
      <c r="F15923" s="6" t="s">
        <v>65</v>
      </c>
      <c r="G15923">
        <v>20260723</v>
      </c>
    </row>
    <row r="15924" spans="1:7" x14ac:dyDescent="0.2">
      <c r="A15924" s="6" t="s">
        <v>214</v>
      </c>
      <c r="B15924" s="6" t="s">
        <v>194</v>
      </c>
      <c r="C15924" s="6" t="s">
        <v>166</v>
      </c>
      <c r="D15924">
        <v>64.278125000000003</v>
      </c>
      <c r="E15924" s="6" t="s">
        <v>68</v>
      </c>
      <c r="F15924" s="6" t="s">
        <v>67</v>
      </c>
      <c r="G15924">
        <v>20260723</v>
      </c>
    </row>
    <row r="15925" spans="1:7" x14ac:dyDescent="0.2">
      <c r="A15925" s="6" t="s">
        <v>214</v>
      </c>
      <c r="B15925" s="6" t="s">
        <v>194</v>
      </c>
      <c r="C15925" s="6" t="s">
        <v>166</v>
      </c>
      <c r="D15925">
        <v>57.310963999999998</v>
      </c>
      <c r="E15925" s="6" t="s">
        <v>70</v>
      </c>
      <c r="F15925" s="6" t="s">
        <v>69</v>
      </c>
      <c r="G15925">
        <v>20260723</v>
      </c>
    </row>
    <row r="15926" spans="1:7" x14ac:dyDescent="0.2">
      <c r="A15926" s="6" t="s">
        <v>214</v>
      </c>
      <c r="B15926" s="6" t="s">
        <v>194</v>
      </c>
      <c r="C15926" s="6" t="s">
        <v>166</v>
      </c>
      <c r="D15926">
        <v>55.956698000000003</v>
      </c>
      <c r="E15926" s="6" t="s">
        <v>72</v>
      </c>
      <c r="F15926" s="6" t="s">
        <v>71</v>
      </c>
      <c r="G15926">
        <v>20260723</v>
      </c>
    </row>
    <row r="15927" spans="1:7" x14ac:dyDescent="0.2">
      <c r="A15927" s="6" t="s">
        <v>214</v>
      </c>
      <c r="B15927" s="6" t="s">
        <v>194</v>
      </c>
      <c r="C15927" s="6" t="s">
        <v>166</v>
      </c>
      <c r="D15927">
        <v>1.354266</v>
      </c>
      <c r="E15927" s="6" t="s">
        <v>74</v>
      </c>
      <c r="F15927" s="6" t="s">
        <v>73</v>
      </c>
      <c r="G15927">
        <v>20260723</v>
      </c>
    </row>
    <row r="15928" spans="1:7" x14ac:dyDescent="0.2">
      <c r="A15928" s="6" t="s">
        <v>214</v>
      </c>
      <c r="B15928" s="6" t="s">
        <v>194</v>
      </c>
      <c r="C15928" s="6" t="s">
        <v>166</v>
      </c>
      <c r="D15928">
        <v>9.0616990000000008</v>
      </c>
      <c r="E15928" s="6" t="s">
        <v>76</v>
      </c>
      <c r="F15928" s="6" t="s">
        <v>75</v>
      </c>
      <c r="G15928">
        <v>20260723</v>
      </c>
    </row>
    <row r="15929" spans="1:7" x14ac:dyDescent="0.2">
      <c r="A15929" s="6" t="s">
        <v>214</v>
      </c>
      <c r="B15929" s="6" t="s">
        <v>194</v>
      </c>
      <c r="C15929" s="6" t="s">
        <v>166</v>
      </c>
      <c r="D15929">
        <v>-2.1129310000000001</v>
      </c>
      <c r="E15929" s="6" t="s">
        <v>78</v>
      </c>
      <c r="F15929" s="6" t="s">
        <v>77</v>
      </c>
      <c r="G15929">
        <v>20260723</v>
      </c>
    </row>
    <row r="15930" spans="1:7" x14ac:dyDescent="0.2">
      <c r="A15930" s="6" t="s">
        <v>214</v>
      </c>
      <c r="B15930" s="6" t="s">
        <v>194</v>
      </c>
      <c r="C15930" s="6" t="s">
        <v>166</v>
      </c>
      <c r="D15930">
        <v>11.174628999999999</v>
      </c>
      <c r="E15930" s="6" t="s">
        <v>80</v>
      </c>
      <c r="F15930" s="6" t="s">
        <v>79</v>
      </c>
      <c r="G15930">
        <v>20260723</v>
      </c>
    </row>
    <row r="15931" spans="1:7" x14ac:dyDescent="0.2">
      <c r="A15931" s="6" t="s">
        <v>214</v>
      </c>
      <c r="B15931" s="6" t="s">
        <v>194</v>
      </c>
      <c r="C15931" s="6" t="s">
        <v>166</v>
      </c>
      <c r="D15931">
        <v>-2.0945369999999999</v>
      </c>
      <c r="E15931" s="6" t="s">
        <v>82</v>
      </c>
      <c r="F15931" s="6" t="s">
        <v>81</v>
      </c>
      <c r="G15931">
        <v>20260723</v>
      </c>
    </row>
    <row r="15932" spans="1:7" x14ac:dyDescent="0.2">
      <c r="A15932" s="6" t="s">
        <v>214</v>
      </c>
      <c r="B15932" s="6" t="s">
        <v>194</v>
      </c>
      <c r="C15932" s="6" t="s">
        <v>166</v>
      </c>
      <c r="D15932">
        <v>0</v>
      </c>
      <c r="E15932" s="6" t="s">
        <v>84</v>
      </c>
      <c r="F15932" s="6" t="s">
        <v>83</v>
      </c>
      <c r="G15932">
        <v>20260723</v>
      </c>
    </row>
    <row r="15933" spans="1:7" x14ac:dyDescent="0.2">
      <c r="A15933" s="6" t="s">
        <v>214</v>
      </c>
      <c r="B15933" s="6" t="s">
        <v>194</v>
      </c>
      <c r="C15933" s="6" t="s">
        <v>166</v>
      </c>
      <c r="D15933">
        <v>23.235757</v>
      </c>
      <c r="E15933" s="6" t="s">
        <v>86</v>
      </c>
      <c r="F15933" s="6" t="s">
        <v>85</v>
      </c>
      <c r="G15933">
        <v>20260723</v>
      </c>
    </row>
    <row r="15934" spans="1:7" x14ac:dyDescent="0.2">
      <c r="A15934" s="6" t="s">
        <v>214</v>
      </c>
      <c r="B15934" s="6" t="s">
        <v>194</v>
      </c>
      <c r="C15934" s="6" t="s">
        <v>166</v>
      </c>
      <c r="D15934">
        <v>15.20421</v>
      </c>
      <c r="E15934" s="6" t="s">
        <v>88</v>
      </c>
      <c r="F15934" s="6" t="s">
        <v>87</v>
      </c>
      <c r="G15934">
        <v>20260723</v>
      </c>
    </row>
    <row r="15935" spans="1:7" x14ac:dyDescent="0.2">
      <c r="A15935" s="6" t="s">
        <v>214</v>
      </c>
      <c r="B15935" s="6" t="s">
        <v>194</v>
      </c>
      <c r="C15935" s="6" t="s">
        <v>166</v>
      </c>
      <c r="D15935">
        <v>5.7460829999999996</v>
      </c>
      <c r="E15935" s="6" t="s">
        <v>90</v>
      </c>
      <c r="F15935" s="6" t="s">
        <v>89</v>
      </c>
      <c r="G15935">
        <v>20260723</v>
      </c>
    </row>
    <row r="15936" spans="1:7" x14ac:dyDescent="0.2">
      <c r="A15936" s="6" t="s">
        <v>214</v>
      </c>
      <c r="B15936" s="6" t="s">
        <v>194</v>
      </c>
      <c r="C15936" s="6" t="s">
        <v>166</v>
      </c>
      <c r="D15936">
        <v>0</v>
      </c>
      <c r="E15936" s="6" t="s">
        <v>92</v>
      </c>
      <c r="F15936" s="6" t="s">
        <v>91</v>
      </c>
      <c r="G15936">
        <v>20260723</v>
      </c>
    </row>
    <row r="15937" spans="1:7" x14ac:dyDescent="0.2">
      <c r="A15937" s="6" t="s">
        <v>214</v>
      </c>
      <c r="B15937" s="6" t="s">
        <v>194</v>
      </c>
      <c r="C15937" s="6" t="s">
        <v>166</v>
      </c>
      <c r="D15937">
        <v>0</v>
      </c>
      <c r="E15937" s="6" t="s">
        <v>94</v>
      </c>
      <c r="F15937" s="6" t="s">
        <v>93</v>
      </c>
      <c r="G15937">
        <v>20260723</v>
      </c>
    </row>
    <row r="15938" spans="1:7" x14ac:dyDescent="0.2">
      <c r="A15938" s="6" t="s">
        <v>214</v>
      </c>
      <c r="B15938" s="6" t="s">
        <v>194</v>
      </c>
      <c r="C15938" s="6" t="s">
        <v>166</v>
      </c>
      <c r="D15938">
        <v>48.025540999999997</v>
      </c>
      <c r="E15938" s="6" t="s">
        <v>96</v>
      </c>
      <c r="F15938" s="6" t="s">
        <v>95</v>
      </c>
      <c r="G15938">
        <v>20260723</v>
      </c>
    </row>
    <row r="15939" spans="1:7" x14ac:dyDescent="0.2">
      <c r="A15939" s="6" t="s">
        <v>214</v>
      </c>
      <c r="B15939" s="6" t="s">
        <v>194</v>
      </c>
      <c r="C15939" s="6" t="s">
        <v>166</v>
      </c>
      <c r="D15939">
        <v>15.256166</v>
      </c>
      <c r="E15939" s="6" t="s">
        <v>98</v>
      </c>
      <c r="F15939" s="6" t="s">
        <v>97</v>
      </c>
      <c r="G15939">
        <v>20260723</v>
      </c>
    </row>
    <row r="15940" spans="1:7" x14ac:dyDescent="0.2">
      <c r="A15940" s="6" t="s">
        <v>214</v>
      </c>
      <c r="B15940" s="6" t="s">
        <v>194</v>
      </c>
      <c r="C15940" s="6" t="s">
        <v>166</v>
      </c>
      <c r="D15940">
        <v>2010.0641109999999</v>
      </c>
      <c r="E15940" s="6" t="s">
        <v>100</v>
      </c>
      <c r="F15940" s="6" t="s">
        <v>99</v>
      </c>
      <c r="G15940">
        <v>20260723</v>
      </c>
    </row>
    <row r="15941" spans="1:7" x14ac:dyDescent="0.2">
      <c r="A15941" s="6" t="s">
        <v>214</v>
      </c>
      <c r="B15941" s="6" t="s">
        <v>194</v>
      </c>
      <c r="C15941" s="6" t="s">
        <v>166</v>
      </c>
      <c r="E15941" s="6" t="s">
        <v>102</v>
      </c>
      <c r="F15941" s="6" t="s">
        <v>101</v>
      </c>
      <c r="G15941">
        <v>20260723</v>
      </c>
    </row>
    <row r="15942" spans="1:7" x14ac:dyDescent="0.2">
      <c r="A15942" s="6" t="s">
        <v>214</v>
      </c>
      <c r="B15942" s="6" t="s">
        <v>194</v>
      </c>
      <c r="C15942" s="6" t="s">
        <v>166</v>
      </c>
      <c r="D15942">
        <v>504.47018200000002</v>
      </c>
      <c r="E15942" s="6" t="s">
        <v>167</v>
      </c>
      <c r="F15942" s="6" t="s">
        <v>103</v>
      </c>
      <c r="G15942">
        <v>20260723</v>
      </c>
    </row>
    <row r="15943" spans="1:7" x14ac:dyDescent="0.2">
      <c r="A15943" s="6" t="s">
        <v>214</v>
      </c>
      <c r="B15943" s="6" t="s">
        <v>194</v>
      </c>
      <c r="C15943" s="6" t="s">
        <v>166</v>
      </c>
      <c r="D15943">
        <v>455.67965600000002</v>
      </c>
      <c r="E15943" s="6" t="s">
        <v>168</v>
      </c>
      <c r="F15943" s="6" t="s">
        <v>104</v>
      </c>
      <c r="G15943">
        <v>20260723</v>
      </c>
    </row>
    <row r="15944" spans="1:7" x14ac:dyDescent="0.2">
      <c r="A15944" s="6" t="s">
        <v>214</v>
      </c>
      <c r="B15944" s="6" t="s">
        <v>194</v>
      </c>
      <c r="C15944" s="6" t="s">
        <v>166</v>
      </c>
      <c r="D15944">
        <v>0</v>
      </c>
      <c r="E15944" s="6" t="s">
        <v>106</v>
      </c>
      <c r="F15944" s="6" t="s">
        <v>105</v>
      </c>
      <c r="G15944">
        <v>20260723</v>
      </c>
    </row>
    <row r="15945" spans="1:7" x14ac:dyDescent="0.2">
      <c r="A15945" s="6" t="s">
        <v>214</v>
      </c>
      <c r="B15945" s="6" t="s">
        <v>194</v>
      </c>
      <c r="C15945" s="6" t="s">
        <v>166</v>
      </c>
      <c r="D15945">
        <v>433.91603300000003</v>
      </c>
      <c r="E15945" s="6" t="s">
        <v>108</v>
      </c>
      <c r="F15945" s="6" t="s">
        <v>107</v>
      </c>
      <c r="G15945">
        <v>20260723</v>
      </c>
    </row>
    <row r="15946" spans="1:7" x14ac:dyDescent="0.2">
      <c r="A15946" s="6" t="s">
        <v>214</v>
      </c>
      <c r="B15946" s="6" t="s">
        <v>194</v>
      </c>
      <c r="C15946" s="6" t="s">
        <v>166</v>
      </c>
      <c r="D15946">
        <v>21.763622000000002</v>
      </c>
      <c r="E15946" s="6" t="s">
        <v>110</v>
      </c>
      <c r="F15946" s="6" t="s">
        <v>109</v>
      </c>
      <c r="G15946">
        <v>20260723</v>
      </c>
    </row>
    <row r="15947" spans="1:7" x14ac:dyDescent="0.2">
      <c r="A15947" s="6" t="s">
        <v>214</v>
      </c>
      <c r="B15947" s="6" t="s">
        <v>194</v>
      </c>
      <c r="C15947" s="6" t="s">
        <v>166</v>
      </c>
      <c r="D15947">
        <v>48.790526</v>
      </c>
      <c r="E15947" s="6" t="s">
        <v>112</v>
      </c>
      <c r="F15947" s="6" t="s">
        <v>111</v>
      </c>
      <c r="G15947">
        <v>20260723</v>
      </c>
    </row>
    <row r="15948" spans="1:7" x14ac:dyDescent="0.2">
      <c r="A15948" s="6" t="s">
        <v>214</v>
      </c>
      <c r="B15948" s="6" t="s">
        <v>194</v>
      </c>
      <c r="C15948" s="6" t="s">
        <v>166</v>
      </c>
      <c r="D15948">
        <v>0</v>
      </c>
      <c r="E15948" s="6" t="s">
        <v>106</v>
      </c>
      <c r="F15948" s="6" t="s">
        <v>113</v>
      </c>
      <c r="G15948">
        <v>20260723</v>
      </c>
    </row>
    <row r="15949" spans="1:7" x14ac:dyDescent="0.2">
      <c r="A15949" s="6" t="s">
        <v>214</v>
      </c>
      <c r="B15949" s="6" t="s">
        <v>194</v>
      </c>
      <c r="C15949" s="6" t="s">
        <v>166</v>
      </c>
      <c r="D15949">
        <v>46.525395000000003</v>
      </c>
      <c r="E15949" s="6" t="s">
        <v>108</v>
      </c>
      <c r="F15949" s="6" t="s">
        <v>114</v>
      </c>
      <c r="G15949">
        <v>20260723</v>
      </c>
    </row>
    <row r="15950" spans="1:7" x14ac:dyDescent="0.2">
      <c r="A15950" s="6" t="s">
        <v>214</v>
      </c>
      <c r="B15950" s="6" t="s">
        <v>194</v>
      </c>
      <c r="C15950" s="6" t="s">
        <v>166</v>
      </c>
      <c r="D15950">
        <v>2.2651300000000001</v>
      </c>
      <c r="E15950" s="6" t="s">
        <v>110</v>
      </c>
      <c r="F15950" s="6" t="s">
        <v>115</v>
      </c>
      <c r="G15950">
        <v>20260723</v>
      </c>
    </row>
    <row r="15951" spans="1:7" x14ac:dyDescent="0.2">
      <c r="A15951" s="6" t="s">
        <v>214</v>
      </c>
      <c r="B15951" s="6" t="s">
        <v>194</v>
      </c>
      <c r="C15951" s="6" t="s">
        <v>166</v>
      </c>
      <c r="D15951">
        <v>141.83105599999999</v>
      </c>
      <c r="E15951" s="6" t="s">
        <v>117</v>
      </c>
      <c r="F15951" s="6" t="s">
        <v>116</v>
      </c>
      <c r="G15951">
        <v>20260723</v>
      </c>
    </row>
    <row r="15952" spans="1:7" x14ac:dyDescent="0.2">
      <c r="A15952" s="6" t="s">
        <v>214</v>
      </c>
      <c r="B15952" s="6" t="s">
        <v>194</v>
      </c>
      <c r="C15952" s="6" t="s">
        <v>166</v>
      </c>
      <c r="D15952">
        <v>-87.914300999999995</v>
      </c>
      <c r="E15952" s="6" t="s">
        <v>119</v>
      </c>
      <c r="F15952" s="6" t="s">
        <v>118</v>
      </c>
      <c r="G15952">
        <v>20260723</v>
      </c>
    </row>
    <row r="15953" spans="1:7" x14ac:dyDescent="0.2">
      <c r="A15953" s="6" t="s">
        <v>214</v>
      </c>
      <c r="B15953" s="6" t="s">
        <v>194</v>
      </c>
      <c r="C15953" s="6" t="s">
        <v>166</v>
      </c>
      <c r="D15953">
        <v>0</v>
      </c>
      <c r="E15953" s="6" t="s">
        <v>106</v>
      </c>
      <c r="F15953" s="6" t="s">
        <v>120</v>
      </c>
      <c r="G15953">
        <v>20260723</v>
      </c>
    </row>
    <row r="15954" spans="1:7" x14ac:dyDescent="0.2">
      <c r="A15954" s="6" t="s">
        <v>214</v>
      </c>
      <c r="B15954" s="6" t="s">
        <v>194</v>
      </c>
      <c r="C15954" s="6" t="s">
        <v>166</v>
      </c>
      <c r="D15954">
        <v>-113.788523</v>
      </c>
      <c r="E15954" s="6" t="s">
        <v>108</v>
      </c>
      <c r="F15954" s="6" t="s">
        <v>121</v>
      </c>
      <c r="G15954">
        <v>20260723</v>
      </c>
    </row>
    <row r="15955" spans="1:7" x14ac:dyDescent="0.2">
      <c r="A15955" s="6" t="s">
        <v>214</v>
      </c>
      <c r="B15955" s="6" t="s">
        <v>194</v>
      </c>
      <c r="C15955" s="6" t="s">
        <v>166</v>
      </c>
      <c r="D15955">
        <v>25.874222</v>
      </c>
      <c r="E15955" s="6" t="s">
        <v>110</v>
      </c>
      <c r="F15955" s="6" t="s">
        <v>122</v>
      </c>
      <c r="G15955">
        <v>20260723</v>
      </c>
    </row>
    <row r="15956" spans="1:7" x14ac:dyDescent="0.2">
      <c r="A15956" s="6" t="s">
        <v>214</v>
      </c>
      <c r="B15956" s="6" t="s">
        <v>194</v>
      </c>
      <c r="C15956" s="6" t="s">
        <v>166</v>
      </c>
      <c r="D15956">
        <v>229.74535700000001</v>
      </c>
      <c r="E15956" s="6" t="s">
        <v>169</v>
      </c>
      <c r="F15956" s="6" t="s">
        <v>123</v>
      </c>
      <c r="G15956">
        <v>20260723</v>
      </c>
    </row>
    <row r="15957" spans="1:7" x14ac:dyDescent="0.2">
      <c r="A15957" s="6" t="s">
        <v>214</v>
      </c>
      <c r="B15957" s="6" t="s">
        <v>194</v>
      </c>
      <c r="C15957" s="6" t="s">
        <v>166</v>
      </c>
      <c r="D15957">
        <v>0</v>
      </c>
      <c r="E15957" s="6" t="s">
        <v>106</v>
      </c>
      <c r="F15957" s="6" t="s">
        <v>124</v>
      </c>
      <c r="G15957">
        <v>20260723</v>
      </c>
    </row>
    <row r="15958" spans="1:7" x14ac:dyDescent="0.2">
      <c r="A15958" s="6" t="s">
        <v>214</v>
      </c>
      <c r="B15958" s="6" t="s">
        <v>194</v>
      </c>
      <c r="C15958" s="6" t="s">
        <v>166</v>
      </c>
      <c r="D15958">
        <v>223.30950300000001</v>
      </c>
      <c r="E15958" s="6" t="s">
        <v>108</v>
      </c>
      <c r="F15958" s="6" t="s">
        <v>125</v>
      </c>
      <c r="G15958">
        <v>20260723</v>
      </c>
    </row>
    <row r="15959" spans="1:7" x14ac:dyDescent="0.2">
      <c r="A15959" s="6" t="s">
        <v>214</v>
      </c>
      <c r="B15959" s="6" t="s">
        <v>194</v>
      </c>
      <c r="C15959" s="6" t="s">
        <v>166</v>
      </c>
      <c r="D15959">
        <v>6.4358529999999998</v>
      </c>
      <c r="E15959" s="6" t="s">
        <v>110</v>
      </c>
      <c r="F15959" s="6" t="s">
        <v>126</v>
      </c>
      <c r="G15959">
        <v>20260723</v>
      </c>
    </row>
    <row r="15960" spans="1:7" x14ac:dyDescent="0.2">
      <c r="A15960" s="6" t="s">
        <v>214</v>
      </c>
      <c r="B15960" s="6" t="s">
        <v>194</v>
      </c>
      <c r="C15960" s="6" t="s">
        <v>166</v>
      </c>
      <c r="D15960">
        <v>536.38660700000003</v>
      </c>
      <c r="E15960" s="6" t="s">
        <v>170</v>
      </c>
      <c r="F15960" s="6" t="s">
        <v>127</v>
      </c>
      <c r="G15960">
        <v>20260723</v>
      </c>
    </row>
    <row r="15961" spans="1:7" x14ac:dyDescent="0.2">
      <c r="A15961" s="6" t="s">
        <v>214</v>
      </c>
      <c r="B15961" s="6" t="s">
        <v>194</v>
      </c>
      <c r="C15961" s="6" t="s">
        <v>166</v>
      </c>
      <c r="D15961">
        <v>514.94512699999996</v>
      </c>
      <c r="E15961" s="6" t="s">
        <v>106</v>
      </c>
      <c r="F15961" s="6" t="s">
        <v>128</v>
      </c>
      <c r="G15961">
        <v>20260723</v>
      </c>
    </row>
    <row r="15962" spans="1:7" x14ac:dyDescent="0.2">
      <c r="A15962" s="6" t="s">
        <v>214</v>
      </c>
      <c r="B15962" s="6" t="s">
        <v>194</v>
      </c>
      <c r="C15962" s="6" t="s">
        <v>166</v>
      </c>
      <c r="D15962">
        <v>-8.7920010000000008</v>
      </c>
      <c r="E15962" s="6" t="s">
        <v>108</v>
      </c>
      <c r="F15962" s="6" t="s">
        <v>129</v>
      </c>
      <c r="G15962">
        <v>20260723</v>
      </c>
    </row>
    <row r="15963" spans="1:7" x14ac:dyDescent="0.2">
      <c r="A15963" s="6" t="s">
        <v>214</v>
      </c>
      <c r="B15963" s="6" t="s">
        <v>194</v>
      </c>
      <c r="C15963" s="6" t="s">
        <v>166</v>
      </c>
      <c r="D15963">
        <v>30.233481999999999</v>
      </c>
      <c r="E15963" s="6" t="s">
        <v>110</v>
      </c>
      <c r="F15963" s="6" t="s">
        <v>130</v>
      </c>
      <c r="G15963">
        <v>20260723</v>
      </c>
    </row>
    <row r="15964" spans="1:7" x14ac:dyDescent="0.2">
      <c r="A15964" s="6" t="s">
        <v>214</v>
      </c>
      <c r="B15964" s="6" t="s">
        <v>194</v>
      </c>
      <c r="C15964" s="6" t="s">
        <v>166</v>
      </c>
      <c r="E15964" s="6" t="s">
        <v>132</v>
      </c>
      <c r="F15964" s="6" t="s">
        <v>131</v>
      </c>
      <c r="G15964">
        <v>20260723</v>
      </c>
    </row>
    <row r="15965" spans="1:7" x14ac:dyDescent="0.2">
      <c r="A15965" s="6" t="s">
        <v>214</v>
      </c>
      <c r="B15965" s="6" t="s">
        <v>194</v>
      </c>
      <c r="C15965" s="6" t="s">
        <v>166</v>
      </c>
      <c r="D15965">
        <v>0</v>
      </c>
      <c r="E15965" s="6" t="s">
        <v>134</v>
      </c>
      <c r="F15965" s="6" t="s">
        <v>133</v>
      </c>
      <c r="G15965">
        <v>20260723</v>
      </c>
    </row>
    <row r="15966" spans="1:7" x14ac:dyDescent="0.2">
      <c r="A15966" s="6" t="s">
        <v>214</v>
      </c>
      <c r="B15966" s="6" t="s">
        <v>194</v>
      </c>
      <c r="C15966" s="6" t="s">
        <v>166</v>
      </c>
      <c r="D15966">
        <v>7.7595109999999998</v>
      </c>
      <c r="E15966" s="6" t="s">
        <v>136</v>
      </c>
      <c r="F15966" s="6" t="s">
        <v>135</v>
      </c>
      <c r="G15966">
        <v>20260723</v>
      </c>
    </row>
    <row r="15967" spans="1:7" x14ac:dyDescent="0.2">
      <c r="A15967" s="6" t="s">
        <v>214</v>
      </c>
      <c r="B15967" s="6" t="s">
        <v>194</v>
      </c>
      <c r="C15967" s="6" t="s">
        <v>166</v>
      </c>
      <c r="D15967">
        <v>2.7244470000000001</v>
      </c>
      <c r="E15967" s="6" t="s">
        <v>138</v>
      </c>
      <c r="F15967" s="6" t="s">
        <v>137</v>
      </c>
      <c r="G15967">
        <v>20260723</v>
      </c>
    </row>
    <row r="15968" spans="1:7" x14ac:dyDescent="0.2">
      <c r="A15968" s="6" t="s">
        <v>214</v>
      </c>
      <c r="B15968" s="6" t="s">
        <v>194</v>
      </c>
      <c r="C15968" s="6" t="s">
        <v>166</v>
      </c>
      <c r="D15968">
        <v>0</v>
      </c>
      <c r="E15968" s="6" t="s">
        <v>140</v>
      </c>
      <c r="F15968" s="6" t="s">
        <v>139</v>
      </c>
      <c r="G15968">
        <v>20260723</v>
      </c>
    </row>
    <row r="15969" spans="1:7" x14ac:dyDescent="0.2">
      <c r="A15969" s="6" t="s">
        <v>214</v>
      </c>
      <c r="B15969" s="6" t="s">
        <v>194</v>
      </c>
      <c r="C15969" s="6" t="s">
        <v>166</v>
      </c>
      <c r="D15969">
        <v>9.8271139999999999</v>
      </c>
      <c r="E15969" s="6" t="s">
        <v>142</v>
      </c>
      <c r="F15969" s="6" t="s">
        <v>141</v>
      </c>
      <c r="G15969">
        <v>20260723</v>
      </c>
    </row>
    <row r="15970" spans="1:7" x14ac:dyDescent="0.2">
      <c r="A15970" s="6" t="s">
        <v>214</v>
      </c>
      <c r="B15970" s="6" t="s">
        <v>194</v>
      </c>
      <c r="C15970" s="6" t="s">
        <v>166</v>
      </c>
      <c r="D15970">
        <v>0</v>
      </c>
      <c r="E15970" s="6" t="s">
        <v>52</v>
      </c>
      <c r="F15970" s="6" t="s">
        <v>143</v>
      </c>
      <c r="G15970">
        <v>20260723</v>
      </c>
    </row>
    <row r="15971" spans="1:7" x14ac:dyDescent="0.2">
      <c r="A15971" s="6" t="s">
        <v>214</v>
      </c>
      <c r="B15971" s="6" t="s">
        <v>194</v>
      </c>
      <c r="C15971" s="6" t="s">
        <v>166</v>
      </c>
      <c r="D15971">
        <v>0</v>
      </c>
      <c r="E15971" s="6" t="s">
        <v>145</v>
      </c>
      <c r="F15971" s="6" t="s">
        <v>144</v>
      </c>
      <c r="G15971">
        <v>20260723</v>
      </c>
    </row>
    <row r="15972" spans="1:7" x14ac:dyDescent="0.2">
      <c r="A15972" s="6" t="s">
        <v>214</v>
      </c>
      <c r="B15972" s="6" t="s">
        <v>194</v>
      </c>
      <c r="C15972" s="6" t="s">
        <v>166</v>
      </c>
      <c r="D15972">
        <v>16.813291</v>
      </c>
      <c r="E15972" s="6" t="s">
        <v>147</v>
      </c>
      <c r="F15972" s="6" t="s">
        <v>146</v>
      </c>
      <c r="G15972">
        <v>20260723</v>
      </c>
    </row>
    <row r="15973" spans="1:7" x14ac:dyDescent="0.2">
      <c r="A15973" s="6" t="s">
        <v>214</v>
      </c>
      <c r="B15973" s="6" t="s">
        <v>194</v>
      </c>
      <c r="C15973" s="6" t="s">
        <v>166</v>
      </c>
      <c r="D15973">
        <v>47.365544</v>
      </c>
      <c r="E15973" s="6" t="s">
        <v>149</v>
      </c>
      <c r="F15973" s="6" t="s">
        <v>148</v>
      </c>
      <c r="G15973">
        <v>20260723</v>
      </c>
    </row>
    <row r="15974" spans="1:7" x14ac:dyDescent="0.2">
      <c r="A15974" s="6" t="s">
        <v>214</v>
      </c>
      <c r="B15974" s="6" t="s">
        <v>194</v>
      </c>
      <c r="C15974" s="6" t="s">
        <v>166</v>
      </c>
      <c r="D15974">
        <v>21.323504</v>
      </c>
      <c r="E15974" s="6" t="s">
        <v>151</v>
      </c>
      <c r="F15974" s="6" t="s">
        <v>150</v>
      </c>
      <c r="G15974">
        <v>20260723</v>
      </c>
    </row>
    <row r="15975" spans="1:7" x14ac:dyDescent="0.2">
      <c r="A15975" s="6" t="s">
        <v>214</v>
      </c>
      <c r="B15975" s="6" t="s">
        <v>194</v>
      </c>
      <c r="C15975" s="6" t="s">
        <v>166</v>
      </c>
      <c r="D15975">
        <v>24.889064000000001</v>
      </c>
      <c r="E15975" s="6" t="s">
        <v>153</v>
      </c>
      <c r="F15975" s="6" t="s">
        <v>152</v>
      </c>
      <c r="G15975">
        <v>20260723</v>
      </c>
    </row>
    <row r="15976" spans="1:7" x14ac:dyDescent="0.2">
      <c r="A15976" s="6" t="s">
        <v>214</v>
      </c>
      <c r="B15976" s="6" t="s">
        <v>194</v>
      </c>
      <c r="C15976" s="6" t="s">
        <v>166</v>
      </c>
      <c r="D15976">
        <v>23.069842000000001</v>
      </c>
      <c r="E15976" s="6" t="s">
        <v>155</v>
      </c>
      <c r="F15976" s="6" t="s">
        <v>154</v>
      </c>
      <c r="G15976">
        <v>20260723</v>
      </c>
    </row>
    <row r="15977" spans="1:7" x14ac:dyDescent="0.2">
      <c r="A15977" s="6" t="s">
        <v>214</v>
      </c>
      <c r="B15977" s="6" t="s">
        <v>194</v>
      </c>
      <c r="C15977" s="6" t="s">
        <v>166</v>
      </c>
      <c r="D15977">
        <v>0.56984199999999996</v>
      </c>
      <c r="E15977" s="6" t="s">
        <v>157</v>
      </c>
      <c r="F15977" s="6" t="s">
        <v>156</v>
      </c>
      <c r="G15977">
        <v>20260723</v>
      </c>
    </row>
    <row r="15978" spans="1:7" x14ac:dyDescent="0.2">
      <c r="A15978" s="6" t="s">
        <v>214</v>
      </c>
      <c r="B15978" s="6" t="s">
        <v>194</v>
      </c>
      <c r="C15978" s="6" t="s">
        <v>166</v>
      </c>
      <c r="D15978">
        <v>22.5</v>
      </c>
      <c r="E15978" s="6" t="s">
        <v>159</v>
      </c>
      <c r="F15978" s="6" t="s">
        <v>158</v>
      </c>
      <c r="G15978">
        <v>20260723</v>
      </c>
    </row>
    <row r="15979" spans="1:7" x14ac:dyDescent="0.2">
      <c r="A15979" s="6" t="s">
        <v>214</v>
      </c>
      <c r="B15979" s="6" t="s">
        <v>194</v>
      </c>
      <c r="C15979" s="6" t="s">
        <v>166</v>
      </c>
      <c r="D15979">
        <v>35.257796999999997</v>
      </c>
      <c r="E15979" s="6" t="s">
        <v>161</v>
      </c>
      <c r="F15979" s="6" t="s">
        <v>160</v>
      </c>
      <c r="G15979">
        <v>20260723</v>
      </c>
    </row>
    <row r="15980" spans="1:7" x14ac:dyDescent="0.2">
      <c r="A15980" s="6" t="s">
        <v>214</v>
      </c>
      <c r="B15980" s="6" t="s">
        <v>194</v>
      </c>
      <c r="C15980" s="6" t="s">
        <v>166</v>
      </c>
      <c r="D15980">
        <v>1371.7179610000001</v>
      </c>
      <c r="E15980" s="6" t="s">
        <v>163</v>
      </c>
      <c r="F15980" s="6" t="s">
        <v>162</v>
      </c>
      <c r="G15980">
        <v>20260723</v>
      </c>
    </row>
    <row r="15981" spans="1:7" x14ac:dyDescent="0.2">
      <c r="A15981" s="6" t="s">
        <v>214</v>
      </c>
      <c r="B15981" s="6" t="s">
        <v>194</v>
      </c>
      <c r="C15981" s="6" t="s">
        <v>166</v>
      </c>
      <c r="D15981">
        <v>638.34614899999997</v>
      </c>
      <c r="E15981" s="6" t="s">
        <v>165</v>
      </c>
      <c r="F15981" s="6" t="s">
        <v>164</v>
      </c>
      <c r="G15981">
        <v>20260723</v>
      </c>
    </row>
    <row r="15982" spans="1:7" x14ac:dyDescent="0.2">
      <c r="A15982" s="6" t="s">
        <v>214</v>
      </c>
      <c r="B15982" s="6" t="s">
        <v>195</v>
      </c>
      <c r="C15982" s="6" t="s">
        <v>166</v>
      </c>
      <c r="E15982" s="6" t="s">
        <v>12</v>
      </c>
      <c r="F15982" s="6" t="s">
        <v>11</v>
      </c>
      <c r="G15982">
        <v>20260723</v>
      </c>
    </row>
    <row r="15983" spans="1:7" x14ac:dyDescent="0.2">
      <c r="A15983" s="6" t="s">
        <v>214</v>
      </c>
      <c r="B15983" s="6" t="s">
        <v>195</v>
      </c>
      <c r="C15983" s="6" t="s">
        <v>166</v>
      </c>
      <c r="E15983" s="6" t="s">
        <v>16</v>
      </c>
      <c r="F15983" s="6" t="s">
        <v>15</v>
      </c>
      <c r="G15983">
        <v>20260723</v>
      </c>
    </row>
    <row r="15984" spans="1:7" x14ac:dyDescent="0.2">
      <c r="A15984" s="6" t="s">
        <v>214</v>
      </c>
      <c r="B15984" s="6" t="s">
        <v>195</v>
      </c>
      <c r="C15984" s="6" t="s">
        <v>166</v>
      </c>
      <c r="E15984" s="6" t="s">
        <v>18</v>
      </c>
      <c r="F15984" s="6" t="s">
        <v>17</v>
      </c>
      <c r="G15984">
        <v>20260723</v>
      </c>
    </row>
    <row r="15985" spans="1:7" x14ac:dyDescent="0.2">
      <c r="A15985" s="6" t="s">
        <v>214</v>
      </c>
      <c r="B15985" s="6" t="s">
        <v>195</v>
      </c>
      <c r="C15985" s="6" t="s">
        <v>166</v>
      </c>
      <c r="D15985">
        <v>0</v>
      </c>
      <c r="E15985" s="6" t="s">
        <v>20</v>
      </c>
      <c r="F15985" s="6" t="s">
        <v>19</v>
      </c>
      <c r="G15985">
        <v>20260723</v>
      </c>
    </row>
    <row r="15986" spans="1:7" x14ac:dyDescent="0.2">
      <c r="A15986" s="6" t="s">
        <v>214</v>
      </c>
      <c r="B15986" s="6" t="s">
        <v>195</v>
      </c>
      <c r="C15986" s="6" t="s">
        <v>166</v>
      </c>
      <c r="D15986">
        <v>1.33395</v>
      </c>
      <c r="E15986" s="6" t="s">
        <v>22</v>
      </c>
      <c r="F15986" s="6" t="s">
        <v>21</v>
      </c>
      <c r="G15986">
        <v>20260723</v>
      </c>
    </row>
    <row r="15987" spans="1:7" x14ac:dyDescent="0.2">
      <c r="A15987" s="6" t="s">
        <v>214</v>
      </c>
      <c r="B15987" s="6" t="s">
        <v>195</v>
      </c>
      <c r="C15987" s="6" t="s">
        <v>166</v>
      </c>
      <c r="D15987">
        <v>0</v>
      </c>
      <c r="E15987" s="6" t="s">
        <v>24</v>
      </c>
      <c r="F15987" s="6" t="s">
        <v>23</v>
      </c>
      <c r="G15987">
        <v>20260723</v>
      </c>
    </row>
    <row r="15988" spans="1:7" x14ac:dyDescent="0.2">
      <c r="A15988" s="6" t="s">
        <v>214</v>
      </c>
      <c r="B15988" s="6" t="s">
        <v>195</v>
      </c>
      <c r="C15988" s="6" t="s">
        <v>166</v>
      </c>
      <c r="D15988">
        <v>28.569019999999998</v>
      </c>
      <c r="E15988" s="6" t="s">
        <v>26</v>
      </c>
      <c r="F15988" s="6" t="s">
        <v>25</v>
      </c>
      <c r="G15988">
        <v>20260723</v>
      </c>
    </row>
    <row r="15989" spans="1:7" x14ac:dyDescent="0.2">
      <c r="A15989" s="6" t="s">
        <v>214</v>
      </c>
      <c r="B15989" s="6" t="s">
        <v>195</v>
      </c>
      <c r="C15989" s="6" t="s">
        <v>166</v>
      </c>
      <c r="D15989">
        <v>1239.7604120000001</v>
      </c>
      <c r="E15989" s="6" t="s">
        <v>28</v>
      </c>
      <c r="F15989" s="6" t="s">
        <v>27</v>
      </c>
      <c r="G15989">
        <v>20260723</v>
      </c>
    </row>
    <row r="15990" spans="1:7" x14ac:dyDescent="0.2">
      <c r="A15990" s="6" t="s">
        <v>214</v>
      </c>
      <c r="B15990" s="6" t="s">
        <v>195</v>
      </c>
      <c r="C15990" s="6" t="s">
        <v>166</v>
      </c>
      <c r="D15990">
        <v>11.5749</v>
      </c>
      <c r="E15990" s="6" t="s">
        <v>30</v>
      </c>
      <c r="F15990" s="6" t="s">
        <v>29</v>
      </c>
      <c r="G15990">
        <v>20260723</v>
      </c>
    </row>
    <row r="15991" spans="1:7" x14ac:dyDescent="0.2">
      <c r="A15991" s="6" t="s">
        <v>214</v>
      </c>
      <c r="B15991" s="6" t="s">
        <v>195</v>
      </c>
      <c r="C15991" s="6" t="s">
        <v>166</v>
      </c>
      <c r="D15991">
        <v>39.878205999999999</v>
      </c>
      <c r="E15991" s="6" t="s">
        <v>32</v>
      </c>
      <c r="F15991" s="6" t="s">
        <v>31</v>
      </c>
      <c r="G15991">
        <v>20260723</v>
      </c>
    </row>
    <row r="15992" spans="1:7" x14ac:dyDescent="0.2">
      <c r="A15992" s="6" t="s">
        <v>214</v>
      </c>
      <c r="B15992" s="6" t="s">
        <v>195</v>
      </c>
      <c r="C15992" s="6" t="s">
        <v>166</v>
      </c>
      <c r="D15992">
        <v>2.3545739999999999</v>
      </c>
      <c r="E15992" s="6" t="s">
        <v>34</v>
      </c>
      <c r="F15992" s="6" t="s">
        <v>33</v>
      </c>
      <c r="G15992">
        <v>20260723</v>
      </c>
    </row>
    <row r="15993" spans="1:7" x14ac:dyDescent="0.2">
      <c r="A15993" s="6" t="s">
        <v>214</v>
      </c>
      <c r="B15993" s="6" t="s">
        <v>195</v>
      </c>
      <c r="C15993" s="6" t="s">
        <v>166</v>
      </c>
      <c r="D15993">
        <v>2.3545739999999999</v>
      </c>
      <c r="E15993" s="6" t="s">
        <v>36</v>
      </c>
      <c r="F15993" s="6" t="s">
        <v>35</v>
      </c>
      <c r="G15993">
        <v>20260723</v>
      </c>
    </row>
    <row r="15994" spans="1:7" x14ac:dyDescent="0.2">
      <c r="A15994" s="6" t="s">
        <v>214</v>
      </c>
      <c r="B15994" s="6" t="s">
        <v>195</v>
      </c>
      <c r="C15994" s="6" t="s">
        <v>166</v>
      </c>
      <c r="D15994">
        <v>0</v>
      </c>
      <c r="E15994" s="6" t="s">
        <v>38</v>
      </c>
      <c r="F15994" s="6" t="s">
        <v>37</v>
      </c>
      <c r="G15994">
        <v>20260723</v>
      </c>
    </row>
    <row r="15995" spans="1:7" x14ac:dyDescent="0.2">
      <c r="A15995" s="6" t="s">
        <v>214</v>
      </c>
      <c r="B15995" s="6" t="s">
        <v>195</v>
      </c>
      <c r="C15995" s="6" t="s">
        <v>166</v>
      </c>
      <c r="D15995">
        <v>1085.097035</v>
      </c>
      <c r="E15995" s="6" t="s">
        <v>40</v>
      </c>
      <c r="F15995" s="6" t="s">
        <v>39</v>
      </c>
      <c r="G15995">
        <v>20260723</v>
      </c>
    </row>
    <row r="15996" spans="1:7" x14ac:dyDescent="0.2">
      <c r="A15996" s="6" t="s">
        <v>214</v>
      </c>
      <c r="B15996" s="6" t="s">
        <v>195</v>
      </c>
      <c r="C15996" s="6" t="s">
        <v>166</v>
      </c>
      <c r="D15996">
        <v>900.21718699999997</v>
      </c>
      <c r="E15996" s="6" t="s">
        <v>42</v>
      </c>
      <c r="F15996" s="6" t="s">
        <v>41</v>
      </c>
      <c r="G15996">
        <v>20260723</v>
      </c>
    </row>
    <row r="15997" spans="1:7" x14ac:dyDescent="0.2">
      <c r="A15997" s="6" t="s">
        <v>214</v>
      </c>
      <c r="B15997" s="6" t="s">
        <v>195</v>
      </c>
      <c r="C15997" s="6" t="s">
        <v>166</v>
      </c>
      <c r="D15997">
        <v>184.83541</v>
      </c>
      <c r="E15997" s="6" t="s">
        <v>44</v>
      </c>
      <c r="F15997" s="6" t="s">
        <v>43</v>
      </c>
      <c r="G15997">
        <v>20260723</v>
      </c>
    </row>
    <row r="15998" spans="1:7" x14ac:dyDescent="0.2">
      <c r="A15998" s="6" t="s">
        <v>214</v>
      </c>
      <c r="B15998" s="6" t="s">
        <v>195</v>
      </c>
      <c r="C15998" s="6" t="s">
        <v>166</v>
      </c>
      <c r="D15998">
        <v>4.4437999999999998E-2</v>
      </c>
      <c r="E15998" s="6" t="s">
        <v>46</v>
      </c>
      <c r="F15998" s="6" t="s">
        <v>45</v>
      </c>
      <c r="G15998">
        <v>20260723</v>
      </c>
    </row>
    <row r="15999" spans="1:7" x14ac:dyDescent="0.2">
      <c r="A15999" s="6" t="s">
        <v>214</v>
      </c>
      <c r="B15999" s="6" t="s">
        <v>195</v>
      </c>
      <c r="C15999" s="6" t="s">
        <v>166</v>
      </c>
      <c r="D15999">
        <v>0</v>
      </c>
      <c r="E15999" s="6" t="s">
        <v>48</v>
      </c>
      <c r="F15999" s="6" t="s">
        <v>47</v>
      </c>
      <c r="G15999">
        <v>20260723</v>
      </c>
    </row>
    <row r="16000" spans="1:7" x14ac:dyDescent="0.2">
      <c r="A16000" s="6" t="s">
        <v>214</v>
      </c>
      <c r="B16000" s="6" t="s">
        <v>195</v>
      </c>
      <c r="C16000" s="6" t="s">
        <v>166</v>
      </c>
      <c r="D16000">
        <v>61.854629000000003</v>
      </c>
      <c r="E16000" s="6" t="s">
        <v>50</v>
      </c>
      <c r="F16000" s="6" t="s">
        <v>49</v>
      </c>
      <c r="G16000">
        <v>20260723</v>
      </c>
    </row>
    <row r="16001" spans="1:7" x14ac:dyDescent="0.2">
      <c r="A16001" s="6" t="s">
        <v>214</v>
      </c>
      <c r="B16001" s="6" t="s">
        <v>195</v>
      </c>
      <c r="C16001" s="6" t="s">
        <v>166</v>
      </c>
      <c r="D16001">
        <v>0</v>
      </c>
      <c r="E16001" s="6" t="s">
        <v>52</v>
      </c>
      <c r="F16001" s="6" t="s">
        <v>51</v>
      </c>
      <c r="G16001">
        <v>20260723</v>
      </c>
    </row>
    <row r="16002" spans="1:7" x14ac:dyDescent="0.2">
      <c r="A16002" s="6" t="s">
        <v>214</v>
      </c>
      <c r="B16002" s="6" t="s">
        <v>195</v>
      </c>
      <c r="C16002" s="6" t="s">
        <v>166</v>
      </c>
      <c r="D16002">
        <v>39.001069000000001</v>
      </c>
      <c r="E16002" s="6" t="s">
        <v>54</v>
      </c>
      <c r="F16002" s="6" t="s">
        <v>53</v>
      </c>
      <c r="G16002">
        <v>20260723</v>
      </c>
    </row>
    <row r="16003" spans="1:7" x14ac:dyDescent="0.2">
      <c r="A16003" s="6" t="s">
        <v>214</v>
      </c>
      <c r="B16003" s="6" t="s">
        <v>195</v>
      </c>
      <c r="C16003" s="6" t="s">
        <v>166</v>
      </c>
      <c r="D16003">
        <v>0</v>
      </c>
      <c r="E16003" s="6" t="s">
        <v>56</v>
      </c>
      <c r="F16003" s="6" t="s">
        <v>55</v>
      </c>
      <c r="G16003">
        <v>20260723</v>
      </c>
    </row>
    <row r="16004" spans="1:7" x14ac:dyDescent="0.2">
      <c r="A16004" s="6" t="s">
        <v>214</v>
      </c>
      <c r="B16004" s="6" t="s">
        <v>195</v>
      </c>
      <c r="C16004" s="6" t="s">
        <v>166</v>
      </c>
      <c r="D16004">
        <v>748.25674000000004</v>
      </c>
      <c r="E16004" s="6" t="s">
        <v>58</v>
      </c>
      <c r="F16004" s="6" t="s">
        <v>57</v>
      </c>
      <c r="G16004">
        <v>20260723</v>
      </c>
    </row>
    <row r="16005" spans="1:7" x14ac:dyDescent="0.2">
      <c r="A16005" s="6" t="s">
        <v>214</v>
      </c>
      <c r="B16005" s="6" t="s">
        <v>195</v>
      </c>
      <c r="C16005" s="6" t="s">
        <v>166</v>
      </c>
      <c r="D16005">
        <v>22.699327</v>
      </c>
      <c r="E16005" s="6" t="s">
        <v>60</v>
      </c>
      <c r="F16005" s="6" t="s">
        <v>59</v>
      </c>
      <c r="G16005">
        <v>20260723</v>
      </c>
    </row>
    <row r="16006" spans="1:7" x14ac:dyDescent="0.2">
      <c r="A16006" s="6" t="s">
        <v>214</v>
      </c>
      <c r="B16006" s="6" t="s">
        <v>195</v>
      </c>
      <c r="C16006" s="6" t="s">
        <v>166</v>
      </c>
      <c r="D16006">
        <v>0</v>
      </c>
      <c r="E16006" s="6" t="s">
        <v>62</v>
      </c>
      <c r="F16006" s="6" t="s">
        <v>61</v>
      </c>
      <c r="G16006">
        <v>20260723</v>
      </c>
    </row>
    <row r="16007" spans="1:7" x14ac:dyDescent="0.2">
      <c r="A16007" s="6" t="s">
        <v>214</v>
      </c>
      <c r="B16007" s="6" t="s">
        <v>195</v>
      </c>
      <c r="C16007" s="6" t="s">
        <v>166</v>
      </c>
      <c r="D16007">
        <v>0</v>
      </c>
      <c r="E16007" s="6" t="s">
        <v>64</v>
      </c>
      <c r="F16007" s="6" t="s">
        <v>63</v>
      </c>
      <c r="G16007">
        <v>20260723</v>
      </c>
    </row>
    <row r="16008" spans="1:7" x14ac:dyDescent="0.2">
      <c r="A16008" s="6" t="s">
        <v>214</v>
      </c>
      <c r="B16008" s="6" t="s">
        <v>195</v>
      </c>
      <c r="C16008" s="6" t="s">
        <v>166</v>
      </c>
      <c r="D16008">
        <v>22.699327</v>
      </c>
      <c r="E16008" s="6" t="s">
        <v>66</v>
      </c>
      <c r="F16008" s="6" t="s">
        <v>65</v>
      </c>
      <c r="G16008">
        <v>20260723</v>
      </c>
    </row>
    <row r="16009" spans="1:7" x14ac:dyDescent="0.2">
      <c r="A16009" s="6" t="s">
        <v>214</v>
      </c>
      <c r="B16009" s="6" t="s">
        <v>195</v>
      </c>
      <c r="C16009" s="6" t="s">
        <v>166</v>
      </c>
      <c r="D16009">
        <v>59.829599999999999</v>
      </c>
      <c r="E16009" s="6" t="s">
        <v>68</v>
      </c>
      <c r="F16009" s="6" t="s">
        <v>67</v>
      </c>
      <c r="G16009">
        <v>20260723</v>
      </c>
    </row>
    <row r="16010" spans="1:7" x14ac:dyDescent="0.2">
      <c r="A16010" s="6" t="s">
        <v>214</v>
      </c>
      <c r="B16010" s="6" t="s">
        <v>195</v>
      </c>
      <c r="C16010" s="6" t="s">
        <v>166</v>
      </c>
      <c r="D16010">
        <v>55.539223</v>
      </c>
      <c r="E16010" s="6" t="s">
        <v>70</v>
      </c>
      <c r="F16010" s="6" t="s">
        <v>69</v>
      </c>
      <c r="G16010">
        <v>20260723</v>
      </c>
    </row>
    <row r="16011" spans="1:7" x14ac:dyDescent="0.2">
      <c r="A16011" s="6" t="s">
        <v>214</v>
      </c>
      <c r="B16011" s="6" t="s">
        <v>195</v>
      </c>
      <c r="C16011" s="6" t="s">
        <v>166</v>
      </c>
      <c r="D16011">
        <v>54.290627000000001</v>
      </c>
      <c r="E16011" s="6" t="s">
        <v>72</v>
      </c>
      <c r="F16011" s="6" t="s">
        <v>71</v>
      </c>
      <c r="G16011">
        <v>20260723</v>
      </c>
    </row>
    <row r="16012" spans="1:7" x14ac:dyDescent="0.2">
      <c r="A16012" s="6" t="s">
        <v>214</v>
      </c>
      <c r="B16012" s="6" t="s">
        <v>195</v>
      </c>
      <c r="C16012" s="6" t="s">
        <v>166</v>
      </c>
      <c r="D16012">
        <v>1.248597</v>
      </c>
      <c r="E16012" s="6" t="s">
        <v>74</v>
      </c>
      <c r="F16012" s="6" t="s">
        <v>73</v>
      </c>
      <c r="G16012">
        <v>20260723</v>
      </c>
    </row>
    <row r="16013" spans="1:7" x14ac:dyDescent="0.2">
      <c r="A16013" s="6" t="s">
        <v>214</v>
      </c>
      <c r="B16013" s="6" t="s">
        <v>195</v>
      </c>
      <c r="C16013" s="6" t="s">
        <v>166</v>
      </c>
      <c r="D16013">
        <v>5.780583</v>
      </c>
      <c r="E16013" s="6" t="s">
        <v>76</v>
      </c>
      <c r="F16013" s="6" t="s">
        <v>75</v>
      </c>
      <c r="G16013">
        <v>20260723</v>
      </c>
    </row>
    <row r="16014" spans="1:7" x14ac:dyDescent="0.2">
      <c r="A16014" s="6" t="s">
        <v>214</v>
      </c>
      <c r="B16014" s="6" t="s">
        <v>195</v>
      </c>
      <c r="C16014" s="6" t="s">
        <v>166</v>
      </c>
      <c r="D16014">
        <v>-3.2349549999999998</v>
      </c>
      <c r="E16014" s="6" t="s">
        <v>78</v>
      </c>
      <c r="F16014" s="6" t="s">
        <v>77</v>
      </c>
      <c r="G16014">
        <v>20260723</v>
      </c>
    </row>
    <row r="16015" spans="1:7" x14ac:dyDescent="0.2">
      <c r="A16015" s="6" t="s">
        <v>214</v>
      </c>
      <c r="B16015" s="6" t="s">
        <v>195</v>
      </c>
      <c r="C16015" s="6" t="s">
        <v>166</v>
      </c>
      <c r="D16015">
        <v>9.0155370000000001</v>
      </c>
      <c r="E16015" s="6" t="s">
        <v>80</v>
      </c>
      <c r="F16015" s="6" t="s">
        <v>79</v>
      </c>
      <c r="G16015">
        <v>20260723</v>
      </c>
    </row>
    <row r="16016" spans="1:7" x14ac:dyDescent="0.2">
      <c r="A16016" s="6" t="s">
        <v>214</v>
      </c>
      <c r="B16016" s="6" t="s">
        <v>195</v>
      </c>
      <c r="C16016" s="6" t="s">
        <v>166</v>
      </c>
      <c r="D16016">
        <v>-1.4902059999999999</v>
      </c>
      <c r="E16016" s="6" t="s">
        <v>82</v>
      </c>
      <c r="F16016" s="6" t="s">
        <v>81</v>
      </c>
      <c r="G16016">
        <v>20260723</v>
      </c>
    </row>
    <row r="16017" spans="1:7" x14ac:dyDescent="0.2">
      <c r="A16017" s="6" t="s">
        <v>214</v>
      </c>
      <c r="B16017" s="6" t="s">
        <v>195</v>
      </c>
      <c r="C16017" s="6" t="s">
        <v>166</v>
      </c>
      <c r="D16017">
        <v>0</v>
      </c>
      <c r="E16017" s="6" t="s">
        <v>84</v>
      </c>
      <c r="F16017" s="6" t="s">
        <v>83</v>
      </c>
      <c r="G16017">
        <v>20260723</v>
      </c>
    </row>
    <row r="16018" spans="1:7" x14ac:dyDescent="0.2">
      <c r="A16018" s="6" t="s">
        <v>214</v>
      </c>
      <c r="B16018" s="6" t="s">
        <v>195</v>
      </c>
      <c r="C16018" s="6" t="s">
        <v>166</v>
      </c>
      <c r="D16018">
        <v>20.063002000000001</v>
      </c>
      <c r="E16018" s="6" t="s">
        <v>86</v>
      </c>
      <c r="F16018" s="6" t="s">
        <v>85</v>
      </c>
      <c r="G16018">
        <v>20260723</v>
      </c>
    </row>
    <row r="16019" spans="1:7" x14ac:dyDescent="0.2">
      <c r="A16019" s="6" t="s">
        <v>214</v>
      </c>
      <c r="B16019" s="6" t="s">
        <v>195</v>
      </c>
      <c r="C16019" s="6" t="s">
        <v>166</v>
      </c>
      <c r="D16019">
        <v>9.5378080000000001</v>
      </c>
      <c r="E16019" s="6" t="s">
        <v>88</v>
      </c>
      <c r="F16019" s="6" t="s">
        <v>87</v>
      </c>
      <c r="G16019">
        <v>20260723</v>
      </c>
    </row>
    <row r="16020" spans="1:7" x14ac:dyDescent="0.2">
      <c r="A16020" s="6" t="s">
        <v>214</v>
      </c>
      <c r="B16020" s="6" t="s">
        <v>195</v>
      </c>
      <c r="C16020" s="6" t="s">
        <v>166</v>
      </c>
      <c r="D16020">
        <v>7.5269750000000002</v>
      </c>
      <c r="E16020" s="6" t="s">
        <v>90</v>
      </c>
      <c r="F16020" s="6" t="s">
        <v>89</v>
      </c>
      <c r="G16020">
        <v>20260723</v>
      </c>
    </row>
    <row r="16021" spans="1:7" x14ac:dyDescent="0.2">
      <c r="A16021" s="6" t="s">
        <v>214</v>
      </c>
      <c r="B16021" s="6" t="s">
        <v>195</v>
      </c>
      <c r="C16021" s="6" t="s">
        <v>166</v>
      </c>
      <c r="D16021">
        <v>0</v>
      </c>
      <c r="E16021" s="6" t="s">
        <v>92</v>
      </c>
      <c r="F16021" s="6" t="s">
        <v>91</v>
      </c>
      <c r="G16021">
        <v>20260723</v>
      </c>
    </row>
    <row r="16022" spans="1:7" x14ac:dyDescent="0.2">
      <c r="A16022" s="6" t="s">
        <v>214</v>
      </c>
      <c r="B16022" s="6" t="s">
        <v>195</v>
      </c>
      <c r="C16022" s="6" t="s">
        <v>166</v>
      </c>
      <c r="D16022">
        <v>0</v>
      </c>
      <c r="E16022" s="6" t="s">
        <v>94</v>
      </c>
      <c r="F16022" s="6" t="s">
        <v>93</v>
      </c>
      <c r="G16022">
        <v>20260723</v>
      </c>
    </row>
    <row r="16023" spans="1:7" x14ac:dyDescent="0.2">
      <c r="A16023" s="6" t="s">
        <v>214</v>
      </c>
      <c r="B16023" s="6" t="s">
        <v>195</v>
      </c>
      <c r="C16023" s="6" t="s">
        <v>166</v>
      </c>
      <c r="D16023">
        <v>50.442273999999998</v>
      </c>
      <c r="E16023" s="6" t="s">
        <v>96</v>
      </c>
      <c r="F16023" s="6" t="s">
        <v>95</v>
      </c>
      <c r="G16023">
        <v>20260723</v>
      </c>
    </row>
    <row r="16024" spans="1:7" x14ac:dyDescent="0.2">
      <c r="A16024" s="6" t="s">
        <v>214</v>
      </c>
      <c r="B16024" s="6" t="s">
        <v>195</v>
      </c>
      <c r="C16024" s="6" t="s">
        <v>166</v>
      </c>
      <c r="D16024">
        <v>14.387406</v>
      </c>
      <c r="E16024" s="6" t="s">
        <v>98</v>
      </c>
      <c r="F16024" s="6" t="s">
        <v>97</v>
      </c>
      <c r="G16024">
        <v>20260723</v>
      </c>
    </row>
    <row r="16025" spans="1:7" x14ac:dyDescent="0.2">
      <c r="A16025" s="6" t="s">
        <v>214</v>
      </c>
      <c r="B16025" s="6" t="s">
        <v>195</v>
      </c>
      <c r="C16025" s="6" t="s">
        <v>166</v>
      </c>
      <c r="D16025">
        <v>2202.406516</v>
      </c>
      <c r="E16025" s="6" t="s">
        <v>100</v>
      </c>
      <c r="F16025" s="6" t="s">
        <v>99</v>
      </c>
      <c r="G16025">
        <v>20260723</v>
      </c>
    </row>
    <row r="16026" spans="1:7" x14ac:dyDescent="0.2">
      <c r="A16026" s="6" t="s">
        <v>214</v>
      </c>
      <c r="B16026" s="6" t="s">
        <v>195</v>
      </c>
      <c r="C16026" s="6" t="s">
        <v>166</v>
      </c>
      <c r="E16026" s="6" t="s">
        <v>102</v>
      </c>
      <c r="F16026" s="6" t="s">
        <v>101</v>
      </c>
      <c r="G16026">
        <v>20260723</v>
      </c>
    </row>
    <row r="16027" spans="1:7" x14ac:dyDescent="0.2">
      <c r="A16027" s="6" t="s">
        <v>214</v>
      </c>
      <c r="B16027" s="6" t="s">
        <v>195</v>
      </c>
      <c r="C16027" s="6" t="s">
        <v>166</v>
      </c>
      <c r="D16027">
        <v>556.99036999999998</v>
      </c>
      <c r="E16027" s="6" t="s">
        <v>167</v>
      </c>
      <c r="F16027" s="6" t="s">
        <v>103</v>
      </c>
      <c r="G16027">
        <v>20260723</v>
      </c>
    </row>
    <row r="16028" spans="1:7" x14ac:dyDescent="0.2">
      <c r="A16028" s="6" t="s">
        <v>214</v>
      </c>
      <c r="B16028" s="6" t="s">
        <v>195</v>
      </c>
      <c r="C16028" s="6" t="s">
        <v>166</v>
      </c>
      <c r="D16028">
        <v>497.01824800000003</v>
      </c>
      <c r="E16028" s="6" t="s">
        <v>168</v>
      </c>
      <c r="F16028" s="6" t="s">
        <v>104</v>
      </c>
      <c r="G16028">
        <v>20260723</v>
      </c>
    </row>
    <row r="16029" spans="1:7" x14ac:dyDescent="0.2">
      <c r="A16029" s="6" t="s">
        <v>214</v>
      </c>
      <c r="B16029" s="6" t="s">
        <v>195</v>
      </c>
      <c r="C16029" s="6" t="s">
        <v>166</v>
      </c>
      <c r="D16029">
        <v>0</v>
      </c>
      <c r="E16029" s="6" t="s">
        <v>106</v>
      </c>
      <c r="F16029" s="6" t="s">
        <v>105</v>
      </c>
      <c r="G16029">
        <v>20260723</v>
      </c>
    </row>
    <row r="16030" spans="1:7" x14ac:dyDescent="0.2">
      <c r="A16030" s="6" t="s">
        <v>214</v>
      </c>
      <c r="B16030" s="6" t="s">
        <v>195</v>
      </c>
      <c r="C16030" s="6" t="s">
        <v>166</v>
      </c>
      <c r="D16030">
        <v>475.81667900000002</v>
      </c>
      <c r="E16030" s="6" t="s">
        <v>108</v>
      </c>
      <c r="F16030" s="6" t="s">
        <v>107</v>
      </c>
      <c r="G16030">
        <v>20260723</v>
      </c>
    </row>
    <row r="16031" spans="1:7" x14ac:dyDescent="0.2">
      <c r="A16031" s="6" t="s">
        <v>214</v>
      </c>
      <c r="B16031" s="6" t="s">
        <v>195</v>
      </c>
      <c r="C16031" s="6" t="s">
        <v>166</v>
      </c>
      <c r="D16031">
        <v>21.201561999999999</v>
      </c>
      <c r="E16031" s="6" t="s">
        <v>110</v>
      </c>
      <c r="F16031" s="6" t="s">
        <v>109</v>
      </c>
      <c r="G16031">
        <v>20260723</v>
      </c>
    </row>
    <row r="16032" spans="1:7" x14ac:dyDescent="0.2">
      <c r="A16032" s="6" t="s">
        <v>214</v>
      </c>
      <c r="B16032" s="6" t="s">
        <v>195</v>
      </c>
      <c r="C16032" s="6" t="s">
        <v>166</v>
      </c>
      <c r="D16032">
        <v>59.972121000000001</v>
      </c>
      <c r="E16032" s="6" t="s">
        <v>112</v>
      </c>
      <c r="F16032" s="6" t="s">
        <v>111</v>
      </c>
      <c r="G16032">
        <v>20260723</v>
      </c>
    </row>
    <row r="16033" spans="1:7" x14ac:dyDescent="0.2">
      <c r="A16033" s="6" t="s">
        <v>214</v>
      </c>
      <c r="B16033" s="6" t="s">
        <v>195</v>
      </c>
      <c r="C16033" s="6" t="s">
        <v>166</v>
      </c>
      <c r="D16033">
        <v>0</v>
      </c>
      <c r="E16033" s="6" t="s">
        <v>106</v>
      </c>
      <c r="F16033" s="6" t="s">
        <v>113</v>
      </c>
      <c r="G16033">
        <v>20260723</v>
      </c>
    </row>
    <row r="16034" spans="1:7" x14ac:dyDescent="0.2">
      <c r="A16034" s="6" t="s">
        <v>214</v>
      </c>
      <c r="B16034" s="6" t="s">
        <v>195</v>
      </c>
      <c r="C16034" s="6" t="s">
        <v>166</v>
      </c>
      <c r="D16034">
        <v>57.679034000000001</v>
      </c>
      <c r="E16034" s="6" t="s">
        <v>108</v>
      </c>
      <c r="F16034" s="6" t="s">
        <v>114</v>
      </c>
      <c r="G16034">
        <v>20260723</v>
      </c>
    </row>
    <row r="16035" spans="1:7" x14ac:dyDescent="0.2">
      <c r="A16035" s="6" t="s">
        <v>214</v>
      </c>
      <c r="B16035" s="6" t="s">
        <v>195</v>
      </c>
      <c r="C16035" s="6" t="s">
        <v>166</v>
      </c>
      <c r="D16035">
        <v>2.2930869999999999</v>
      </c>
      <c r="E16035" s="6" t="s">
        <v>110</v>
      </c>
      <c r="F16035" s="6" t="s">
        <v>115</v>
      </c>
      <c r="G16035">
        <v>20260723</v>
      </c>
    </row>
    <row r="16036" spans="1:7" x14ac:dyDescent="0.2">
      <c r="A16036" s="6" t="s">
        <v>214</v>
      </c>
      <c r="B16036" s="6" t="s">
        <v>195</v>
      </c>
      <c r="C16036" s="6" t="s">
        <v>166</v>
      </c>
      <c r="D16036">
        <v>136.85689500000001</v>
      </c>
      <c r="E16036" s="6" t="s">
        <v>117</v>
      </c>
      <c r="F16036" s="6" t="s">
        <v>116</v>
      </c>
      <c r="G16036">
        <v>20260723</v>
      </c>
    </row>
    <row r="16037" spans="1:7" x14ac:dyDescent="0.2">
      <c r="A16037" s="6" t="s">
        <v>214</v>
      </c>
      <c r="B16037" s="6" t="s">
        <v>195</v>
      </c>
      <c r="C16037" s="6" t="s">
        <v>166</v>
      </c>
      <c r="D16037">
        <v>-77.352010000000007</v>
      </c>
      <c r="E16037" s="6" t="s">
        <v>119</v>
      </c>
      <c r="F16037" s="6" t="s">
        <v>118</v>
      </c>
      <c r="G16037">
        <v>20260723</v>
      </c>
    </row>
    <row r="16038" spans="1:7" x14ac:dyDescent="0.2">
      <c r="A16038" s="6" t="s">
        <v>214</v>
      </c>
      <c r="B16038" s="6" t="s">
        <v>195</v>
      </c>
      <c r="C16038" s="6" t="s">
        <v>166</v>
      </c>
      <c r="D16038">
        <v>0</v>
      </c>
      <c r="E16038" s="6" t="s">
        <v>106</v>
      </c>
      <c r="F16038" s="6" t="s">
        <v>120</v>
      </c>
      <c r="G16038">
        <v>20260723</v>
      </c>
    </row>
    <row r="16039" spans="1:7" x14ac:dyDescent="0.2">
      <c r="A16039" s="6" t="s">
        <v>214</v>
      </c>
      <c r="B16039" s="6" t="s">
        <v>195</v>
      </c>
      <c r="C16039" s="6" t="s">
        <v>166</v>
      </c>
      <c r="D16039">
        <v>-99.960284000000001</v>
      </c>
      <c r="E16039" s="6" t="s">
        <v>108</v>
      </c>
      <c r="F16039" s="6" t="s">
        <v>121</v>
      </c>
      <c r="G16039">
        <v>20260723</v>
      </c>
    </row>
    <row r="16040" spans="1:7" x14ac:dyDescent="0.2">
      <c r="A16040" s="6" t="s">
        <v>214</v>
      </c>
      <c r="B16040" s="6" t="s">
        <v>195</v>
      </c>
      <c r="C16040" s="6" t="s">
        <v>166</v>
      </c>
      <c r="D16040">
        <v>22.608274000000002</v>
      </c>
      <c r="E16040" s="6" t="s">
        <v>110</v>
      </c>
      <c r="F16040" s="6" t="s">
        <v>122</v>
      </c>
      <c r="G16040">
        <v>20260723</v>
      </c>
    </row>
    <row r="16041" spans="1:7" x14ac:dyDescent="0.2">
      <c r="A16041" s="6" t="s">
        <v>214</v>
      </c>
      <c r="B16041" s="6" t="s">
        <v>195</v>
      </c>
      <c r="C16041" s="6" t="s">
        <v>166</v>
      </c>
      <c r="D16041">
        <v>214.20890499999999</v>
      </c>
      <c r="E16041" s="6" t="s">
        <v>169</v>
      </c>
      <c r="F16041" s="6" t="s">
        <v>123</v>
      </c>
      <c r="G16041">
        <v>20260723</v>
      </c>
    </row>
    <row r="16042" spans="1:7" x14ac:dyDescent="0.2">
      <c r="A16042" s="6" t="s">
        <v>214</v>
      </c>
      <c r="B16042" s="6" t="s">
        <v>195</v>
      </c>
      <c r="C16042" s="6" t="s">
        <v>166</v>
      </c>
      <c r="D16042">
        <v>0</v>
      </c>
      <c r="E16042" s="6" t="s">
        <v>106</v>
      </c>
      <c r="F16042" s="6" t="s">
        <v>124</v>
      </c>
      <c r="G16042">
        <v>20260723</v>
      </c>
    </row>
    <row r="16043" spans="1:7" x14ac:dyDescent="0.2">
      <c r="A16043" s="6" t="s">
        <v>214</v>
      </c>
      <c r="B16043" s="6" t="s">
        <v>195</v>
      </c>
      <c r="C16043" s="6" t="s">
        <v>166</v>
      </c>
      <c r="D16043">
        <v>207.762306</v>
      </c>
      <c r="E16043" s="6" t="s">
        <v>108</v>
      </c>
      <c r="F16043" s="6" t="s">
        <v>125</v>
      </c>
      <c r="G16043">
        <v>20260723</v>
      </c>
    </row>
    <row r="16044" spans="1:7" x14ac:dyDescent="0.2">
      <c r="A16044" s="6" t="s">
        <v>214</v>
      </c>
      <c r="B16044" s="6" t="s">
        <v>195</v>
      </c>
      <c r="C16044" s="6" t="s">
        <v>166</v>
      </c>
      <c r="D16044">
        <v>6.4466010000000002</v>
      </c>
      <c r="E16044" s="6" t="s">
        <v>110</v>
      </c>
      <c r="F16044" s="6" t="s">
        <v>126</v>
      </c>
      <c r="G16044">
        <v>20260723</v>
      </c>
    </row>
    <row r="16045" spans="1:7" x14ac:dyDescent="0.2">
      <c r="A16045" s="6" t="s">
        <v>214</v>
      </c>
      <c r="B16045" s="6" t="s">
        <v>195</v>
      </c>
      <c r="C16045" s="6" t="s">
        <v>166</v>
      </c>
      <c r="D16045">
        <v>615.71958099999995</v>
      </c>
      <c r="E16045" s="6" t="s">
        <v>170</v>
      </c>
      <c r="F16045" s="6" t="s">
        <v>127</v>
      </c>
      <c r="G16045">
        <v>20260723</v>
      </c>
    </row>
    <row r="16046" spans="1:7" x14ac:dyDescent="0.2">
      <c r="A16046" s="6" t="s">
        <v>214</v>
      </c>
      <c r="B16046" s="6" t="s">
        <v>195</v>
      </c>
      <c r="C16046" s="6" t="s">
        <v>166</v>
      </c>
      <c r="D16046">
        <v>748.27385000000004</v>
      </c>
      <c r="E16046" s="6" t="s">
        <v>106</v>
      </c>
      <c r="F16046" s="6" t="s">
        <v>128</v>
      </c>
      <c r="G16046">
        <v>20260723</v>
      </c>
    </row>
    <row r="16047" spans="1:7" x14ac:dyDescent="0.2">
      <c r="A16047" s="6" t="s">
        <v>214</v>
      </c>
      <c r="B16047" s="6" t="s">
        <v>195</v>
      </c>
      <c r="C16047" s="6" t="s">
        <v>166</v>
      </c>
      <c r="D16047">
        <v>-160.592073</v>
      </c>
      <c r="E16047" s="6" t="s">
        <v>108</v>
      </c>
      <c r="F16047" s="6" t="s">
        <v>129</v>
      </c>
      <c r="G16047">
        <v>20260723</v>
      </c>
    </row>
    <row r="16048" spans="1:7" x14ac:dyDescent="0.2">
      <c r="A16048" s="6" t="s">
        <v>214</v>
      </c>
      <c r="B16048" s="6" t="s">
        <v>195</v>
      </c>
      <c r="C16048" s="6" t="s">
        <v>166</v>
      </c>
      <c r="D16048">
        <v>28.037804000000001</v>
      </c>
      <c r="E16048" s="6" t="s">
        <v>110</v>
      </c>
      <c r="F16048" s="6" t="s">
        <v>130</v>
      </c>
      <c r="G16048">
        <v>20260723</v>
      </c>
    </row>
    <row r="16049" spans="1:7" x14ac:dyDescent="0.2">
      <c r="A16049" s="6" t="s">
        <v>214</v>
      </c>
      <c r="B16049" s="6" t="s">
        <v>195</v>
      </c>
      <c r="C16049" s="6" t="s">
        <v>166</v>
      </c>
      <c r="E16049" s="6" t="s">
        <v>132</v>
      </c>
      <c r="F16049" s="6" t="s">
        <v>131</v>
      </c>
      <c r="G16049">
        <v>20260723</v>
      </c>
    </row>
    <row r="16050" spans="1:7" x14ac:dyDescent="0.2">
      <c r="A16050" s="6" t="s">
        <v>214</v>
      </c>
      <c r="B16050" s="6" t="s">
        <v>195</v>
      </c>
      <c r="C16050" s="6" t="s">
        <v>166</v>
      </c>
      <c r="D16050">
        <v>0</v>
      </c>
      <c r="E16050" s="6" t="s">
        <v>134</v>
      </c>
      <c r="F16050" s="6" t="s">
        <v>133</v>
      </c>
      <c r="G16050">
        <v>20260723</v>
      </c>
    </row>
    <row r="16051" spans="1:7" x14ac:dyDescent="0.2">
      <c r="A16051" s="6" t="s">
        <v>214</v>
      </c>
      <c r="B16051" s="6" t="s">
        <v>195</v>
      </c>
      <c r="C16051" s="6" t="s">
        <v>166</v>
      </c>
      <c r="D16051">
        <v>4.9566759999999999</v>
      </c>
      <c r="E16051" s="6" t="s">
        <v>136</v>
      </c>
      <c r="F16051" s="6" t="s">
        <v>135</v>
      </c>
      <c r="G16051">
        <v>20260723</v>
      </c>
    </row>
    <row r="16052" spans="1:7" x14ac:dyDescent="0.2">
      <c r="A16052" s="6" t="s">
        <v>214</v>
      </c>
      <c r="B16052" s="6" t="s">
        <v>195</v>
      </c>
      <c r="C16052" s="6" t="s">
        <v>166</v>
      </c>
      <c r="D16052">
        <v>2.8611490000000002</v>
      </c>
      <c r="E16052" s="6" t="s">
        <v>138</v>
      </c>
      <c r="F16052" s="6" t="s">
        <v>137</v>
      </c>
      <c r="G16052">
        <v>20260723</v>
      </c>
    </row>
    <row r="16053" spans="1:7" x14ac:dyDescent="0.2">
      <c r="A16053" s="6" t="s">
        <v>214</v>
      </c>
      <c r="B16053" s="6" t="s">
        <v>195</v>
      </c>
      <c r="C16053" s="6" t="s">
        <v>166</v>
      </c>
      <c r="D16053">
        <v>0</v>
      </c>
      <c r="E16053" s="6" t="s">
        <v>140</v>
      </c>
      <c r="F16053" s="6" t="s">
        <v>139</v>
      </c>
      <c r="G16053">
        <v>20260723</v>
      </c>
    </row>
    <row r="16054" spans="1:7" x14ac:dyDescent="0.2">
      <c r="A16054" s="6" t="s">
        <v>214</v>
      </c>
      <c r="B16054" s="6" t="s">
        <v>195</v>
      </c>
      <c r="C16054" s="6" t="s">
        <v>166</v>
      </c>
      <c r="D16054">
        <v>23.631777</v>
      </c>
      <c r="E16054" s="6" t="s">
        <v>142</v>
      </c>
      <c r="F16054" s="6" t="s">
        <v>141</v>
      </c>
      <c r="G16054">
        <v>20260723</v>
      </c>
    </row>
    <row r="16055" spans="1:7" x14ac:dyDescent="0.2">
      <c r="A16055" s="6" t="s">
        <v>214</v>
      </c>
      <c r="B16055" s="6" t="s">
        <v>195</v>
      </c>
      <c r="C16055" s="6" t="s">
        <v>166</v>
      </c>
      <c r="D16055">
        <v>0</v>
      </c>
      <c r="E16055" s="6" t="s">
        <v>52</v>
      </c>
      <c r="F16055" s="6" t="s">
        <v>143</v>
      </c>
      <c r="G16055">
        <v>20260723</v>
      </c>
    </row>
    <row r="16056" spans="1:7" x14ac:dyDescent="0.2">
      <c r="A16056" s="6" t="s">
        <v>214</v>
      </c>
      <c r="B16056" s="6" t="s">
        <v>195</v>
      </c>
      <c r="C16056" s="6" t="s">
        <v>166</v>
      </c>
      <c r="D16056">
        <v>0</v>
      </c>
      <c r="E16056" s="6" t="s">
        <v>145</v>
      </c>
      <c r="F16056" s="6" t="s">
        <v>144</v>
      </c>
      <c r="G16056">
        <v>20260723</v>
      </c>
    </row>
    <row r="16057" spans="1:7" x14ac:dyDescent="0.2">
      <c r="A16057" s="6" t="s">
        <v>214</v>
      </c>
      <c r="B16057" s="6" t="s">
        <v>195</v>
      </c>
      <c r="C16057" s="6" t="s">
        <v>166</v>
      </c>
      <c r="D16057">
        <v>19.773907000000001</v>
      </c>
      <c r="E16057" s="6" t="s">
        <v>147</v>
      </c>
      <c r="F16057" s="6" t="s">
        <v>146</v>
      </c>
      <c r="G16057">
        <v>20260723</v>
      </c>
    </row>
    <row r="16058" spans="1:7" x14ac:dyDescent="0.2">
      <c r="A16058" s="6" t="s">
        <v>214</v>
      </c>
      <c r="B16058" s="6" t="s">
        <v>195</v>
      </c>
      <c r="C16058" s="6" t="s">
        <v>166</v>
      </c>
      <c r="D16058">
        <v>58.965905999999997</v>
      </c>
      <c r="E16058" s="6" t="s">
        <v>149</v>
      </c>
      <c r="F16058" s="6" t="s">
        <v>148</v>
      </c>
      <c r="G16058">
        <v>20260723</v>
      </c>
    </row>
    <row r="16059" spans="1:7" x14ac:dyDescent="0.2">
      <c r="A16059" s="6" t="s">
        <v>214</v>
      </c>
      <c r="B16059" s="6" t="s">
        <v>195</v>
      </c>
      <c r="C16059" s="6" t="s">
        <v>166</v>
      </c>
      <c r="D16059">
        <v>15.026989</v>
      </c>
      <c r="E16059" s="6" t="s">
        <v>151</v>
      </c>
      <c r="F16059" s="6" t="s">
        <v>150</v>
      </c>
      <c r="G16059">
        <v>20260723</v>
      </c>
    </row>
    <row r="16060" spans="1:7" x14ac:dyDescent="0.2">
      <c r="A16060" s="6" t="s">
        <v>214</v>
      </c>
      <c r="B16060" s="6" t="s">
        <v>195</v>
      </c>
      <c r="C16060" s="6" t="s">
        <v>166</v>
      </c>
      <c r="D16060">
        <v>36.165716000000003</v>
      </c>
      <c r="E16060" s="6" t="s">
        <v>153</v>
      </c>
      <c r="F16060" s="6" t="s">
        <v>152</v>
      </c>
      <c r="G16060">
        <v>20260723</v>
      </c>
    </row>
    <row r="16061" spans="1:7" x14ac:dyDescent="0.2">
      <c r="A16061" s="6" t="s">
        <v>214</v>
      </c>
      <c r="B16061" s="6" t="s">
        <v>195</v>
      </c>
      <c r="C16061" s="6" t="s">
        <v>166</v>
      </c>
      <c r="D16061">
        <v>23.069842000000001</v>
      </c>
      <c r="E16061" s="6" t="s">
        <v>155</v>
      </c>
      <c r="F16061" s="6" t="s">
        <v>154</v>
      </c>
      <c r="G16061">
        <v>20260723</v>
      </c>
    </row>
    <row r="16062" spans="1:7" x14ac:dyDescent="0.2">
      <c r="A16062" s="6" t="s">
        <v>214</v>
      </c>
      <c r="B16062" s="6" t="s">
        <v>195</v>
      </c>
      <c r="C16062" s="6" t="s">
        <v>166</v>
      </c>
      <c r="D16062">
        <v>0.56984199999999996</v>
      </c>
      <c r="E16062" s="6" t="s">
        <v>157</v>
      </c>
      <c r="F16062" s="6" t="s">
        <v>156</v>
      </c>
      <c r="G16062">
        <v>20260723</v>
      </c>
    </row>
    <row r="16063" spans="1:7" x14ac:dyDescent="0.2">
      <c r="A16063" s="6" t="s">
        <v>214</v>
      </c>
      <c r="B16063" s="6" t="s">
        <v>195</v>
      </c>
      <c r="C16063" s="6" t="s">
        <v>166</v>
      </c>
      <c r="D16063">
        <v>22.5</v>
      </c>
      <c r="E16063" s="6" t="s">
        <v>159</v>
      </c>
      <c r="F16063" s="6" t="s">
        <v>158</v>
      </c>
      <c r="G16063">
        <v>20260723</v>
      </c>
    </row>
    <row r="16064" spans="1:7" x14ac:dyDescent="0.2">
      <c r="A16064" s="6" t="s">
        <v>214</v>
      </c>
      <c r="B16064" s="6" t="s">
        <v>195</v>
      </c>
      <c r="C16064" s="6" t="s">
        <v>166</v>
      </c>
      <c r="D16064">
        <v>31.096188999999999</v>
      </c>
      <c r="E16064" s="6" t="s">
        <v>161</v>
      </c>
      <c r="F16064" s="6" t="s">
        <v>160</v>
      </c>
      <c r="G16064">
        <v>20260723</v>
      </c>
    </row>
    <row r="16065" spans="1:7" x14ac:dyDescent="0.2">
      <c r="A16065" s="6" t="s">
        <v>214</v>
      </c>
      <c r="B16065" s="6" t="s">
        <v>195</v>
      </c>
      <c r="C16065" s="6" t="s">
        <v>166</v>
      </c>
      <c r="D16065">
        <v>1525.114992</v>
      </c>
      <c r="E16065" s="6" t="s">
        <v>163</v>
      </c>
      <c r="F16065" s="6" t="s">
        <v>162</v>
      </c>
      <c r="G16065">
        <v>20260723</v>
      </c>
    </row>
    <row r="16066" spans="1:7" x14ac:dyDescent="0.2">
      <c r="A16066" s="6" t="s">
        <v>214</v>
      </c>
      <c r="B16066" s="6" t="s">
        <v>195</v>
      </c>
      <c r="C16066" s="6" t="s">
        <v>166</v>
      </c>
      <c r="D16066">
        <v>677.29152399999998</v>
      </c>
      <c r="E16066" s="6" t="s">
        <v>165</v>
      </c>
      <c r="F16066" s="6" t="s">
        <v>164</v>
      </c>
      <c r="G16066">
        <v>20260723</v>
      </c>
    </row>
    <row r="16067" spans="1:7" x14ac:dyDescent="0.2">
      <c r="A16067" s="6" t="s">
        <v>215</v>
      </c>
      <c r="B16067" s="6" t="s">
        <v>180</v>
      </c>
      <c r="C16067" s="6" t="s">
        <v>166</v>
      </c>
      <c r="E16067" s="6" t="s">
        <v>12</v>
      </c>
      <c r="F16067" s="6" t="s">
        <v>11</v>
      </c>
      <c r="G16067">
        <v>20260723</v>
      </c>
    </row>
    <row r="16068" spans="1:7" x14ac:dyDescent="0.2">
      <c r="A16068" s="6" t="s">
        <v>215</v>
      </c>
      <c r="B16068" s="6" t="s">
        <v>180</v>
      </c>
      <c r="C16068" s="6" t="s">
        <v>166</v>
      </c>
      <c r="E16068" s="6" t="s">
        <v>16</v>
      </c>
      <c r="F16068" s="6" t="s">
        <v>15</v>
      </c>
      <c r="G16068">
        <v>20260723</v>
      </c>
    </row>
    <row r="16069" spans="1:7" x14ac:dyDescent="0.2">
      <c r="A16069" s="6" t="s">
        <v>215</v>
      </c>
      <c r="B16069" s="6" t="s">
        <v>180</v>
      </c>
      <c r="C16069" s="6" t="s">
        <v>166</v>
      </c>
      <c r="E16069" s="6" t="s">
        <v>18</v>
      </c>
      <c r="F16069" s="6" t="s">
        <v>17</v>
      </c>
      <c r="G16069">
        <v>20260723</v>
      </c>
    </row>
    <row r="16070" spans="1:7" x14ac:dyDescent="0.2">
      <c r="A16070" s="6" t="s">
        <v>215</v>
      </c>
      <c r="B16070" s="6" t="s">
        <v>180</v>
      </c>
      <c r="C16070" s="6" t="s">
        <v>166</v>
      </c>
      <c r="D16070">
        <v>0.646065</v>
      </c>
      <c r="E16070" s="6" t="s">
        <v>20</v>
      </c>
      <c r="F16070" s="6" t="s">
        <v>19</v>
      </c>
      <c r="G16070">
        <v>20260723</v>
      </c>
    </row>
    <row r="16071" spans="1:7" x14ac:dyDescent="0.2">
      <c r="A16071" s="6" t="s">
        <v>215</v>
      </c>
      <c r="B16071" s="6" t="s">
        <v>180</v>
      </c>
      <c r="C16071" s="6" t="s">
        <v>166</v>
      </c>
      <c r="D16071">
        <v>887.69651299999998</v>
      </c>
      <c r="E16071" s="6" t="s">
        <v>22</v>
      </c>
      <c r="F16071" s="6" t="s">
        <v>21</v>
      </c>
      <c r="G16071">
        <v>20260723</v>
      </c>
    </row>
    <row r="16072" spans="1:7" x14ac:dyDescent="0.2">
      <c r="A16072" s="6" t="s">
        <v>215</v>
      </c>
      <c r="B16072" s="6" t="s">
        <v>180</v>
      </c>
      <c r="C16072" s="6" t="s">
        <v>166</v>
      </c>
      <c r="D16072">
        <v>0</v>
      </c>
      <c r="E16072" s="6" t="s">
        <v>24</v>
      </c>
      <c r="F16072" s="6" t="s">
        <v>23</v>
      </c>
      <c r="G16072">
        <v>20260723</v>
      </c>
    </row>
    <row r="16073" spans="1:7" x14ac:dyDescent="0.2">
      <c r="A16073" s="6" t="s">
        <v>215</v>
      </c>
      <c r="B16073" s="6" t="s">
        <v>180</v>
      </c>
      <c r="C16073" s="6" t="s">
        <v>166</v>
      </c>
      <c r="D16073">
        <v>151.63538399999999</v>
      </c>
      <c r="E16073" s="6" t="s">
        <v>26</v>
      </c>
      <c r="F16073" s="6" t="s">
        <v>25</v>
      </c>
      <c r="G16073">
        <v>20260723</v>
      </c>
    </row>
    <row r="16074" spans="1:7" x14ac:dyDescent="0.2">
      <c r="A16074" s="6" t="s">
        <v>215</v>
      </c>
      <c r="B16074" s="6" t="s">
        <v>180</v>
      </c>
      <c r="C16074" s="6" t="s">
        <v>166</v>
      </c>
      <c r="D16074">
        <v>52984.105485</v>
      </c>
      <c r="E16074" s="6" t="s">
        <v>28</v>
      </c>
      <c r="F16074" s="6" t="s">
        <v>27</v>
      </c>
      <c r="G16074">
        <v>20260723</v>
      </c>
    </row>
    <row r="16075" spans="1:7" x14ac:dyDescent="0.2">
      <c r="A16075" s="6" t="s">
        <v>215</v>
      </c>
      <c r="B16075" s="6" t="s">
        <v>180</v>
      </c>
      <c r="C16075" s="6" t="s">
        <v>166</v>
      </c>
      <c r="D16075">
        <v>199.77325300000001</v>
      </c>
      <c r="E16075" s="6" t="s">
        <v>30</v>
      </c>
      <c r="F16075" s="6" t="s">
        <v>29</v>
      </c>
      <c r="G16075">
        <v>20260723</v>
      </c>
    </row>
    <row r="16076" spans="1:7" x14ac:dyDescent="0.2">
      <c r="A16076" s="6" t="s">
        <v>215</v>
      </c>
      <c r="B16076" s="6" t="s">
        <v>180</v>
      </c>
      <c r="C16076" s="6" t="s">
        <v>166</v>
      </c>
      <c r="D16076">
        <v>2862.7584660000002</v>
      </c>
      <c r="E16076" s="6" t="s">
        <v>32</v>
      </c>
      <c r="F16076" s="6" t="s">
        <v>31</v>
      </c>
      <c r="G16076">
        <v>20260723</v>
      </c>
    </row>
    <row r="16077" spans="1:7" x14ac:dyDescent="0.2">
      <c r="A16077" s="6" t="s">
        <v>215</v>
      </c>
      <c r="B16077" s="6" t="s">
        <v>180</v>
      </c>
      <c r="C16077" s="6" t="s">
        <v>166</v>
      </c>
      <c r="D16077">
        <v>1204.102684</v>
      </c>
      <c r="E16077" s="6" t="s">
        <v>34</v>
      </c>
      <c r="F16077" s="6" t="s">
        <v>33</v>
      </c>
      <c r="G16077">
        <v>20260723</v>
      </c>
    </row>
    <row r="16078" spans="1:7" x14ac:dyDescent="0.2">
      <c r="A16078" s="6" t="s">
        <v>215</v>
      </c>
      <c r="B16078" s="6" t="s">
        <v>180</v>
      </c>
      <c r="C16078" s="6" t="s">
        <v>166</v>
      </c>
      <c r="D16078">
        <v>1176.5652050000001</v>
      </c>
      <c r="E16078" s="6" t="s">
        <v>36</v>
      </c>
      <c r="F16078" s="6" t="s">
        <v>35</v>
      </c>
      <c r="G16078">
        <v>20260723</v>
      </c>
    </row>
    <row r="16079" spans="1:7" x14ac:dyDescent="0.2">
      <c r="A16079" s="6" t="s">
        <v>215</v>
      </c>
      <c r="B16079" s="6" t="s">
        <v>180</v>
      </c>
      <c r="C16079" s="6" t="s">
        <v>166</v>
      </c>
      <c r="D16079">
        <v>27.537479000000001</v>
      </c>
      <c r="E16079" s="6" t="s">
        <v>38</v>
      </c>
      <c r="F16079" s="6" t="s">
        <v>37</v>
      </c>
      <c r="G16079">
        <v>20260723</v>
      </c>
    </row>
    <row r="16080" spans="1:7" x14ac:dyDescent="0.2">
      <c r="A16080" s="6" t="s">
        <v>215</v>
      </c>
      <c r="B16080" s="6" t="s">
        <v>180</v>
      </c>
      <c r="C16080" s="6" t="s">
        <v>166</v>
      </c>
      <c r="D16080">
        <v>38248.120273</v>
      </c>
      <c r="E16080" s="6" t="s">
        <v>40</v>
      </c>
      <c r="F16080" s="6" t="s">
        <v>39</v>
      </c>
      <c r="G16080">
        <v>20260723</v>
      </c>
    </row>
    <row r="16081" spans="1:7" x14ac:dyDescent="0.2">
      <c r="A16081" s="6" t="s">
        <v>215</v>
      </c>
      <c r="B16081" s="6" t="s">
        <v>180</v>
      </c>
      <c r="C16081" s="6" t="s">
        <v>166</v>
      </c>
      <c r="D16081">
        <v>20173.456424</v>
      </c>
      <c r="E16081" s="6" t="s">
        <v>42</v>
      </c>
      <c r="F16081" s="6" t="s">
        <v>41</v>
      </c>
      <c r="G16081">
        <v>20260723</v>
      </c>
    </row>
    <row r="16082" spans="1:7" x14ac:dyDescent="0.2">
      <c r="A16082" s="6" t="s">
        <v>215</v>
      </c>
      <c r="B16082" s="6" t="s">
        <v>180</v>
      </c>
      <c r="C16082" s="6" t="s">
        <v>166</v>
      </c>
      <c r="D16082">
        <v>17081.950454000002</v>
      </c>
      <c r="E16082" s="6" t="s">
        <v>44</v>
      </c>
      <c r="F16082" s="6" t="s">
        <v>43</v>
      </c>
      <c r="G16082">
        <v>20260723</v>
      </c>
    </row>
    <row r="16083" spans="1:7" x14ac:dyDescent="0.2">
      <c r="A16083" s="6" t="s">
        <v>215</v>
      </c>
      <c r="B16083" s="6" t="s">
        <v>180</v>
      </c>
      <c r="C16083" s="6" t="s">
        <v>166</v>
      </c>
      <c r="D16083">
        <v>390.44966799999997</v>
      </c>
      <c r="E16083" s="6" t="s">
        <v>46</v>
      </c>
      <c r="F16083" s="6" t="s">
        <v>45</v>
      </c>
      <c r="G16083">
        <v>20260723</v>
      </c>
    </row>
    <row r="16084" spans="1:7" x14ac:dyDescent="0.2">
      <c r="A16084" s="6" t="s">
        <v>215</v>
      </c>
      <c r="B16084" s="6" t="s">
        <v>180</v>
      </c>
      <c r="C16084" s="6" t="s">
        <v>166</v>
      </c>
      <c r="D16084">
        <v>602.26372700000002</v>
      </c>
      <c r="E16084" s="6" t="s">
        <v>48</v>
      </c>
      <c r="F16084" s="6" t="s">
        <v>47</v>
      </c>
      <c r="G16084">
        <v>20260723</v>
      </c>
    </row>
    <row r="16085" spans="1:7" x14ac:dyDescent="0.2">
      <c r="A16085" s="6" t="s">
        <v>215</v>
      </c>
      <c r="B16085" s="6" t="s">
        <v>180</v>
      </c>
      <c r="C16085" s="6" t="s">
        <v>166</v>
      </c>
      <c r="D16085">
        <v>8913.2462990000004</v>
      </c>
      <c r="E16085" s="6" t="s">
        <v>50</v>
      </c>
      <c r="F16085" s="6" t="s">
        <v>49</v>
      </c>
      <c r="G16085">
        <v>20260723</v>
      </c>
    </row>
    <row r="16086" spans="1:7" x14ac:dyDescent="0.2">
      <c r="A16086" s="6" t="s">
        <v>215</v>
      </c>
      <c r="B16086" s="6" t="s">
        <v>180</v>
      </c>
      <c r="C16086" s="6" t="s">
        <v>166</v>
      </c>
      <c r="D16086">
        <v>146.31629799999999</v>
      </c>
      <c r="E16086" s="6" t="s">
        <v>52</v>
      </c>
      <c r="F16086" s="6" t="s">
        <v>51</v>
      </c>
      <c r="G16086">
        <v>20260723</v>
      </c>
    </row>
    <row r="16087" spans="1:7" x14ac:dyDescent="0.2">
      <c r="A16087" s="6" t="s">
        <v>215</v>
      </c>
      <c r="B16087" s="6" t="s">
        <v>180</v>
      </c>
      <c r="C16087" s="6" t="s">
        <v>166</v>
      </c>
      <c r="D16087">
        <v>1246.4765709999999</v>
      </c>
      <c r="E16087" s="6" t="s">
        <v>54</v>
      </c>
      <c r="F16087" s="6" t="s">
        <v>53</v>
      </c>
      <c r="G16087">
        <v>20260723</v>
      </c>
    </row>
    <row r="16088" spans="1:7" x14ac:dyDescent="0.2">
      <c r="A16088" s="6" t="s">
        <v>215</v>
      </c>
      <c r="B16088" s="6" t="s">
        <v>180</v>
      </c>
      <c r="C16088" s="6" t="s">
        <v>166</v>
      </c>
      <c r="D16088">
        <v>163.31164799999999</v>
      </c>
      <c r="E16088" s="6" t="s">
        <v>56</v>
      </c>
      <c r="F16088" s="6" t="s">
        <v>55</v>
      </c>
      <c r="G16088">
        <v>20260723</v>
      </c>
    </row>
    <row r="16089" spans="1:7" x14ac:dyDescent="0.2">
      <c r="A16089" s="6" t="s">
        <v>215</v>
      </c>
      <c r="B16089" s="6" t="s">
        <v>180</v>
      </c>
      <c r="C16089" s="6" t="s">
        <v>166</v>
      </c>
      <c r="D16089">
        <v>114734.67253</v>
      </c>
      <c r="E16089" s="6" t="s">
        <v>58</v>
      </c>
      <c r="F16089" s="6" t="s">
        <v>57</v>
      </c>
      <c r="G16089">
        <v>20260723</v>
      </c>
    </row>
    <row r="16090" spans="1:7" x14ac:dyDescent="0.2">
      <c r="A16090" s="6" t="s">
        <v>215</v>
      </c>
      <c r="B16090" s="6" t="s">
        <v>180</v>
      </c>
      <c r="C16090" s="6" t="s">
        <v>166</v>
      </c>
      <c r="D16090">
        <v>4526.2595060000003</v>
      </c>
      <c r="E16090" s="6" t="s">
        <v>60</v>
      </c>
      <c r="F16090" s="6" t="s">
        <v>59</v>
      </c>
      <c r="G16090">
        <v>20260723</v>
      </c>
    </row>
    <row r="16091" spans="1:7" x14ac:dyDescent="0.2">
      <c r="A16091" s="6" t="s">
        <v>215</v>
      </c>
      <c r="B16091" s="6" t="s">
        <v>180</v>
      </c>
      <c r="C16091" s="6" t="s">
        <v>166</v>
      </c>
      <c r="D16091">
        <v>101.102693</v>
      </c>
      <c r="E16091" s="6" t="s">
        <v>62</v>
      </c>
      <c r="F16091" s="6" t="s">
        <v>61</v>
      </c>
      <c r="G16091">
        <v>20260723</v>
      </c>
    </row>
    <row r="16092" spans="1:7" x14ac:dyDescent="0.2">
      <c r="A16092" s="6" t="s">
        <v>215</v>
      </c>
      <c r="B16092" s="6" t="s">
        <v>180</v>
      </c>
      <c r="C16092" s="6" t="s">
        <v>166</v>
      </c>
      <c r="D16092">
        <v>1070.40454</v>
      </c>
      <c r="E16092" s="6" t="s">
        <v>64</v>
      </c>
      <c r="F16092" s="6" t="s">
        <v>63</v>
      </c>
      <c r="G16092">
        <v>20260723</v>
      </c>
    </row>
    <row r="16093" spans="1:7" x14ac:dyDescent="0.2">
      <c r="A16093" s="6" t="s">
        <v>215</v>
      </c>
      <c r="B16093" s="6" t="s">
        <v>180</v>
      </c>
      <c r="C16093" s="6" t="s">
        <v>166</v>
      </c>
      <c r="D16093">
        <v>3354.7522730000001</v>
      </c>
      <c r="E16093" s="6" t="s">
        <v>66</v>
      </c>
      <c r="F16093" s="6" t="s">
        <v>65</v>
      </c>
      <c r="G16093">
        <v>20260723</v>
      </c>
    </row>
    <row r="16094" spans="1:7" x14ac:dyDescent="0.2">
      <c r="A16094" s="6" t="s">
        <v>215</v>
      </c>
      <c r="B16094" s="6" t="s">
        <v>180</v>
      </c>
      <c r="C16094" s="6" t="s">
        <v>166</v>
      </c>
      <c r="D16094">
        <v>38206.376403000002</v>
      </c>
      <c r="E16094" s="6" t="s">
        <v>68</v>
      </c>
      <c r="F16094" s="6" t="s">
        <v>67</v>
      </c>
      <c r="G16094">
        <v>20260723</v>
      </c>
    </row>
    <row r="16095" spans="1:7" x14ac:dyDescent="0.2">
      <c r="A16095" s="6" t="s">
        <v>215</v>
      </c>
      <c r="B16095" s="6" t="s">
        <v>180</v>
      </c>
      <c r="C16095" s="6" t="s">
        <v>166</v>
      </c>
      <c r="D16095">
        <v>9000.8020319999996</v>
      </c>
      <c r="E16095" s="6" t="s">
        <v>70</v>
      </c>
      <c r="F16095" s="6" t="s">
        <v>69</v>
      </c>
      <c r="G16095">
        <v>20260723</v>
      </c>
    </row>
    <row r="16096" spans="1:7" x14ac:dyDescent="0.2">
      <c r="A16096" s="6" t="s">
        <v>215</v>
      </c>
      <c r="B16096" s="6" t="s">
        <v>180</v>
      </c>
      <c r="C16096" s="6" t="s">
        <v>166</v>
      </c>
      <c r="D16096">
        <v>8871.2163909999999</v>
      </c>
      <c r="E16096" s="6" t="s">
        <v>72</v>
      </c>
      <c r="F16096" s="6" t="s">
        <v>71</v>
      </c>
      <c r="G16096">
        <v>20260723</v>
      </c>
    </row>
    <row r="16097" spans="1:7" x14ac:dyDescent="0.2">
      <c r="A16097" s="6" t="s">
        <v>215</v>
      </c>
      <c r="B16097" s="6" t="s">
        <v>180</v>
      </c>
      <c r="C16097" s="6" t="s">
        <v>166</v>
      </c>
      <c r="D16097">
        <v>129.58564100000001</v>
      </c>
      <c r="E16097" s="6" t="s">
        <v>74</v>
      </c>
      <c r="F16097" s="6" t="s">
        <v>73</v>
      </c>
      <c r="G16097">
        <v>20260723</v>
      </c>
    </row>
    <row r="16098" spans="1:7" x14ac:dyDescent="0.2">
      <c r="A16098" s="6" t="s">
        <v>215</v>
      </c>
      <c r="B16098" s="6" t="s">
        <v>180</v>
      </c>
      <c r="C16098" s="6" t="s">
        <v>166</v>
      </c>
      <c r="D16098">
        <v>29095.096631</v>
      </c>
      <c r="E16098" s="6" t="s">
        <v>76</v>
      </c>
      <c r="F16098" s="6" t="s">
        <v>75</v>
      </c>
      <c r="G16098">
        <v>20260723</v>
      </c>
    </row>
    <row r="16099" spans="1:7" x14ac:dyDescent="0.2">
      <c r="A16099" s="6" t="s">
        <v>215</v>
      </c>
      <c r="B16099" s="6" t="s">
        <v>180</v>
      </c>
      <c r="C16099" s="6" t="s">
        <v>166</v>
      </c>
      <c r="D16099">
        <v>756.12552300000004</v>
      </c>
      <c r="E16099" s="6" t="s">
        <v>78</v>
      </c>
      <c r="F16099" s="6" t="s">
        <v>77</v>
      </c>
      <c r="G16099">
        <v>20260723</v>
      </c>
    </row>
    <row r="16100" spans="1:7" x14ac:dyDescent="0.2">
      <c r="A16100" s="6" t="s">
        <v>215</v>
      </c>
      <c r="B16100" s="6" t="s">
        <v>180</v>
      </c>
      <c r="C16100" s="6" t="s">
        <v>166</v>
      </c>
      <c r="D16100">
        <v>28338.971108000002</v>
      </c>
      <c r="E16100" s="6" t="s">
        <v>80</v>
      </c>
      <c r="F16100" s="6" t="s">
        <v>79</v>
      </c>
      <c r="G16100">
        <v>20260723</v>
      </c>
    </row>
    <row r="16101" spans="1:7" x14ac:dyDescent="0.2">
      <c r="A16101" s="6" t="s">
        <v>215</v>
      </c>
      <c r="B16101" s="6" t="s">
        <v>180</v>
      </c>
      <c r="C16101" s="6" t="s">
        <v>166</v>
      </c>
      <c r="D16101">
        <v>110.47774</v>
      </c>
      <c r="E16101" s="6" t="s">
        <v>82</v>
      </c>
      <c r="F16101" s="6" t="s">
        <v>81</v>
      </c>
      <c r="G16101">
        <v>20260723</v>
      </c>
    </row>
    <row r="16102" spans="1:7" x14ac:dyDescent="0.2">
      <c r="A16102" s="6" t="s">
        <v>215</v>
      </c>
      <c r="B16102" s="6" t="s">
        <v>180</v>
      </c>
      <c r="C16102" s="6" t="s">
        <v>166</v>
      </c>
      <c r="D16102">
        <v>1979.029884</v>
      </c>
      <c r="E16102" s="6" t="s">
        <v>84</v>
      </c>
      <c r="F16102" s="6" t="s">
        <v>83</v>
      </c>
      <c r="G16102">
        <v>20260723</v>
      </c>
    </row>
    <row r="16103" spans="1:7" x14ac:dyDescent="0.2">
      <c r="A16103" s="6" t="s">
        <v>215</v>
      </c>
      <c r="B16103" s="6" t="s">
        <v>180</v>
      </c>
      <c r="C16103" s="6" t="s">
        <v>166</v>
      </c>
      <c r="D16103">
        <v>888.08936500000004</v>
      </c>
      <c r="E16103" s="6" t="s">
        <v>86</v>
      </c>
      <c r="F16103" s="6" t="s">
        <v>85</v>
      </c>
      <c r="G16103">
        <v>20260723</v>
      </c>
    </row>
    <row r="16104" spans="1:7" x14ac:dyDescent="0.2">
      <c r="A16104" s="6" t="s">
        <v>215</v>
      </c>
      <c r="B16104" s="6" t="s">
        <v>180</v>
      </c>
      <c r="C16104" s="6" t="s">
        <v>166</v>
      </c>
      <c r="D16104">
        <v>817.84728099999995</v>
      </c>
      <c r="E16104" s="6" t="s">
        <v>88</v>
      </c>
      <c r="F16104" s="6" t="s">
        <v>87</v>
      </c>
      <c r="G16104">
        <v>20260723</v>
      </c>
    </row>
    <row r="16105" spans="1:7" x14ac:dyDescent="0.2">
      <c r="A16105" s="6" t="s">
        <v>215</v>
      </c>
      <c r="B16105" s="6" t="s">
        <v>180</v>
      </c>
      <c r="C16105" s="6" t="s">
        <v>166</v>
      </c>
      <c r="D16105">
        <v>1240.2648139999999</v>
      </c>
      <c r="E16105" s="6" t="s">
        <v>90</v>
      </c>
      <c r="F16105" s="6" t="s">
        <v>89</v>
      </c>
      <c r="G16105">
        <v>20260723</v>
      </c>
    </row>
    <row r="16106" spans="1:7" x14ac:dyDescent="0.2">
      <c r="A16106" s="6" t="s">
        <v>215</v>
      </c>
      <c r="B16106" s="6" t="s">
        <v>180</v>
      </c>
      <c r="C16106" s="6" t="s">
        <v>166</v>
      </c>
      <c r="D16106">
        <v>0</v>
      </c>
      <c r="E16106" s="6" t="s">
        <v>92</v>
      </c>
      <c r="F16106" s="6" t="s">
        <v>91</v>
      </c>
      <c r="G16106">
        <v>20260723</v>
      </c>
    </row>
    <row r="16107" spans="1:7" x14ac:dyDescent="0.2">
      <c r="A16107" s="6" t="s">
        <v>215</v>
      </c>
      <c r="B16107" s="6" t="s">
        <v>180</v>
      </c>
      <c r="C16107" s="6" t="s">
        <v>166</v>
      </c>
      <c r="D16107">
        <v>0</v>
      </c>
      <c r="E16107" s="6" t="s">
        <v>94</v>
      </c>
      <c r="F16107" s="6" t="s">
        <v>93</v>
      </c>
      <c r="G16107">
        <v>20260723</v>
      </c>
    </row>
    <row r="16108" spans="1:7" x14ac:dyDescent="0.2">
      <c r="A16108" s="6" t="s">
        <v>215</v>
      </c>
      <c r="B16108" s="6" t="s">
        <v>180</v>
      </c>
      <c r="C16108" s="6" t="s">
        <v>166</v>
      </c>
      <c r="D16108">
        <v>5226.2666929999996</v>
      </c>
      <c r="E16108" s="6" t="s">
        <v>96</v>
      </c>
      <c r="F16108" s="6" t="s">
        <v>95</v>
      </c>
      <c r="G16108">
        <v>20260723</v>
      </c>
    </row>
    <row r="16109" spans="1:7" x14ac:dyDescent="0.2">
      <c r="A16109" s="6" t="s">
        <v>215</v>
      </c>
      <c r="B16109" s="6" t="s">
        <v>180</v>
      </c>
      <c r="C16109" s="6" t="s">
        <v>166</v>
      </c>
      <c r="D16109">
        <v>100.073007</v>
      </c>
      <c r="E16109" s="6" t="s">
        <v>98</v>
      </c>
      <c r="F16109" s="6" t="s">
        <v>97</v>
      </c>
      <c r="G16109">
        <v>20260723</v>
      </c>
    </row>
    <row r="16110" spans="1:7" x14ac:dyDescent="0.2">
      <c r="A16110" s="6" t="s">
        <v>215</v>
      </c>
      <c r="B16110" s="6" t="s">
        <v>180</v>
      </c>
      <c r="C16110" s="6" t="s">
        <v>166</v>
      </c>
      <c r="D16110">
        <v>221742.962936</v>
      </c>
      <c r="E16110" s="6" t="s">
        <v>100</v>
      </c>
      <c r="F16110" s="6" t="s">
        <v>99</v>
      </c>
      <c r="G16110">
        <v>20260723</v>
      </c>
    </row>
    <row r="16111" spans="1:7" x14ac:dyDescent="0.2">
      <c r="A16111" s="6" t="s">
        <v>215</v>
      </c>
      <c r="B16111" s="6" t="s">
        <v>180</v>
      </c>
      <c r="C16111" s="6" t="s">
        <v>166</v>
      </c>
      <c r="E16111" s="6" t="s">
        <v>102</v>
      </c>
      <c r="F16111" s="6" t="s">
        <v>101</v>
      </c>
      <c r="G16111">
        <v>20260723</v>
      </c>
    </row>
    <row r="16112" spans="1:7" x14ac:dyDescent="0.2">
      <c r="A16112" s="6" t="s">
        <v>215</v>
      </c>
      <c r="B16112" s="6" t="s">
        <v>180</v>
      </c>
      <c r="C16112" s="6" t="s">
        <v>166</v>
      </c>
      <c r="D16112">
        <v>18372.055110000001</v>
      </c>
      <c r="E16112" s="6" t="s">
        <v>167</v>
      </c>
      <c r="F16112" s="6" t="s">
        <v>103</v>
      </c>
      <c r="G16112">
        <v>20260723</v>
      </c>
    </row>
    <row r="16113" spans="1:7" x14ac:dyDescent="0.2">
      <c r="A16113" s="6" t="s">
        <v>215</v>
      </c>
      <c r="B16113" s="6" t="s">
        <v>180</v>
      </c>
      <c r="C16113" s="6" t="s">
        <v>166</v>
      </c>
      <c r="D16113">
        <v>17868.145798000001</v>
      </c>
      <c r="E16113" s="6" t="s">
        <v>168</v>
      </c>
      <c r="F16113" s="6" t="s">
        <v>104</v>
      </c>
      <c r="G16113">
        <v>20260723</v>
      </c>
    </row>
    <row r="16114" spans="1:7" x14ac:dyDescent="0.2">
      <c r="A16114" s="6" t="s">
        <v>215</v>
      </c>
      <c r="B16114" s="6" t="s">
        <v>180</v>
      </c>
      <c r="C16114" s="6" t="s">
        <v>166</v>
      </c>
      <c r="D16114">
        <v>0</v>
      </c>
      <c r="E16114" s="6" t="s">
        <v>106</v>
      </c>
      <c r="F16114" s="6" t="s">
        <v>105</v>
      </c>
      <c r="G16114">
        <v>20260723</v>
      </c>
    </row>
    <row r="16115" spans="1:7" x14ac:dyDescent="0.2">
      <c r="A16115" s="6" t="s">
        <v>215</v>
      </c>
      <c r="B16115" s="6" t="s">
        <v>180</v>
      </c>
      <c r="C16115" s="6" t="s">
        <v>166</v>
      </c>
      <c r="D16115">
        <v>16938.953712999999</v>
      </c>
      <c r="E16115" s="6" t="s">
        <v>108</v>
      </c>
      <c r="F16115" s="6" t="s">
        <v>107</v>
      </c>
      <c r="G16115">
        <v>20260723</v>
      </c>
    </row>
    <row r="16116" spans="1:7" x14ac:dyDescent="0.2">
      <c r="A16116" s="6" t="s">
        <v>215</v>
      </c>
      <c r="B16116" s="6" t="s">
        <v>180</v>
      </c>
      <c r="C16116" s="6" t="s">
        <v>166</v>
      </c>
      <c r="D16116">
        <v>929.19208500000002</v>
      </c>
      <c r="E16116" s="6" t="s">
        <v>110</v>
      </c>
      <c r="F16116" s="6" t="s">
        <v>109</v>
      </c>
      <c r="G16116">
        <v>20260723</v>
      </c>
    </row>
    <row r="16117" spans="1:7" x14ac:dyDescent="0.2">
      <c r="A16117" s="6" t="s">
        <v>215</v>
      </c>
      <c r="B16117" s="6" t="s">
        <v>180</v>
      </c>
      <c r="C16117" s="6" t="s">
        <v>166</v>
      </c>
      <c r="D16117">
        <v>503.909312</v>
      </c>
      <c r="E16117" s="6" t="s">
        <v>112</v>
      </c>
      <c r="F16117" s="6" t="s">
        <v>111</v>
      </c>
      <c r="G16117">
        <v>20260723</v>
      </c>
    </row>
    <row r="16118" spans="1:7" x14ac:dyDescent="0.2">
      <c r="A16118" s="6" t="s">
        <v>215</v>
      </c>
      <c r="B16118" s="6" t="s">
        <v>180</v>
      </c>
      <c r="C16118" s="6" t="s">
        <v>166</v>
      </c>
      <c r="D16118">
        <v>0</v>
      </c>
      <c r="E16118" s="6" t="s">
        <v>106</v>
      </c>
      <c r="F16118" s="6" t="s">
        <v>113</v>
      </c>
      <c r="G16118">
        <v>20260723</v>
      </c>
    </row>
    <row r="16119" spans="1:7" x14ac:dyDescent="0.2">
      <c r="A16119" s="6" t="s">
        <v>215</v>
      </c>
      <c r="B16119" s="6" t="s">
        <v>180</v>
      </c>
      <c r="C16119" s="6" t="s">
        <v>166</v>
      </c>
      <c r="D16119">
        <v>464.50654600000001</v>
      </c>
      <c r="E16119" s="6" t="s">
        <v>108</v>
      </c>
      <c r="F16119" s="6" t="s">
        <v>114</v>
      </c>
      <c r="G16119">
        <v>20260723</v>
      </c>
    </row>
    <row r="16120" spans="1:7" x14ac:dyDescent="0.2">
      <c r="A16120" s="6" t="s">
        <v>215</v>
      </c>
      <c r="B16120" s="6" t="s">
        <v>180</v>
      </c>
      <c r="C16120" s="6" t="s">
        <v>166</v>
      </c>
      <c r="D16120">
        <v>39.402765000000002</v>
      </c>
      <c r="E16120" s="6" t="s">
        <v>110</v>
      </c>
      <c r="F16120" s="6" t="s">
        <v>115</v>
      </c>
      <c r="G16120">
        <v>20260723</v>
      </c>
    </row>
    <row r="16121" spans="1:7" x14ac:dyDescent="0.2">
      <c r="A16121" s="6" t="s">
        <v>215</v>
      </c>
      <c r="B16121" s="6" t="s">
        <v>180</v>
      </c>
      <c r="C16121" s="6" t="s">
        <v>166</v>
      </c>
      <c r="D16121">
        <v>48948.458623999999</v>
      </c>
      <c r="E16121" s="6" t="s">
        <v>117</v>
      </c>
      <c r="F16121" s="6" t="s">
        <v>116</v>
      </c>
      <c r="G16121">
        <v>20260723</v>
      </c>
    </row>
    <row r="16122" spans="1:7" x14ac:dyDescent="0.2">
      <c r="A16122" s="6" t="s">
        <v>215</v>
      </c>
      <c r="B16122" s="6" t="s">
        <v>180</v>
      </c>
      <c r="C16122" s="6" t="s">
        <v>166</v>
      </c>
      <c r="D16122">
        <v>1350.357894</v>
      </c>
      <c r="E16122" s="6" t="s">
        <v>119</v>
      </c>
      <c r="F16122" s="6" t="s">
        <v>118</v>
      </c>
      <c r="G16122">
        <v>20260723</v>
      </c>
    </row>
    <row r="16123" spans="1:7" x14ac:dyDescent="0.2">
      <c r="A16123" s="6" t="s">
        <v>215</v>
      </c>
      <c r="B16123" s="6" t="s">
        <v>180</v>
      </c>
      <c r="C16123" s="6" t="s">
        <v>166</v>
      </c>
      <c r="D16123">
        <v>0</v>
      </c>
      <c r="E16123" s="6" t="s">
        <v>106</v>
      </c>
      <c r="F16123" s="6" t="s">
        <v>120</v>
      </c>
      <c r="G16123">
        <v>20260723</v>
      </c>
    </row>
    <row r="16124" spans="1:7" x14ac:dyDescent="0.2">
      <c r="A16124" s="6" t="s">
        <v>215</v>
      </c>
      <c r="B16124" s="6" t="s">
        <v>180</v>
      </c>
      <c r="C16124" s="6" t="s">
        <v>166</v>
      </c>
      <c r="D16124">
        <v>1289.9111559999999</v>
      </c>
      <c r="E16124" s="6" t="s">
        <v>108</v>
      </c>
      <c r="F16124" s="6" t="s">
        <v>121</v>
      </c>
      <c r="G16124">
        <v>20260723</v>
      </c>
    </row>
    <row r="16125" spans="1:7" x14ac:dyDescent="0.2">
      <c r="A16125" s="6" t="s">
        <v>215</v>
      </c>
      <c r="B16125" s="6" t="s">
        <v>180</v>
      </c>
      <c r="C16125" s="6" t="s">
        <v>166</v>
      </c>
      <c r="D16125">
        <v>60.446738000000003</v>
      </c>
      <c r="E16125" s="6" t="s">
        <v>110</v>
      </c>
      <c r="F16125" s="6" t="s">
        <v>122</v>
      </c>
      <c r="G16125">
        <v>20260723</v>
      </c>
    </row>
    <row r="16126" spans="1:7" x14ac:dyDescent="0.2">
      <c r="A16126" s="6" t="s">
        <v>215</v>
      </c>
      <c r="B16126" s="6" t="s">
        <v>180</v>
      </c>
      <c r="C16126" s="6" t="s">
        <v>166</v>
      </c>
      <c r="D16126">
        <v>47598.100729999998</v>
      </c>
      <c r="E16126" s="6" t="s">
        <v>169</v>
      </c>
      <c r="F16126" s="6" t="s">
        <v>123</v>
      </c>
      <c r="G16126">
        <v>20260723</v>
      </c>
    </row>
    <row r="16127" spans="1:7" x14ac:dyDescent="0.2">
      <c r="A16127" s="6" t="s">
        <v>215</v>
      </c>
      <c r="B16127" s="6" t="s">
        <v>180</v>
      </c>
      <c r="C16127" s="6" t="s">
        <v>166</v>
      </c>
      <c r="D16127">
        <v>0</v>
      </c>
      <c r="E16127" s="6" t="s">
        <v>106</v>
      </c>
      <c r="F16127" s="6" t="s">
        <v>124</v>
      </c>
      <c r="G16127">
        <v>20260723</v>
      </c>
    </row>
    <row r="16128" spans="1:7" x14ac:dyDescent="0.2">
      <c r="A16128" s="6" t="s">
        <v>215</v>
      </c>
      <c r="B16128" s="6" t="s">
        <v>180</v>
      </c>
      <c r="C16128" s="6" t="s">
        <v>166</v>
      </c>
      <c r="D16128">
        <v>46847.04466</v>
      </c>
      <c r="E16128" s="6" t="s">
        <v>108</v>
      </c>
      <c r="F16128" s="6" t="s">
        <v>125</v>
      </c>
      <c r="G16128">
        <v>20260723</v>
      </c>
    </row>
    <row r="16129" spans="1:7" x14ac:dyDescent="0.2">
      <c r="A16129" s="6" t="s">
        <v>215</v>
      </c>
      <c r="B16129" s="6" t="s">
        <v>180</v>
      </c>
      <c r="C16129" s="6" t="s">
        <v>166</v>
      </c>
      <c r="D16129">
        <v>751.05607099999997</v>
      </c>
      <c r="E16129" s="6" t="s">
        <v>110</v>
      </c>
      <c r="F16129" s="6" t="s">
        <v>126</v>
      </c>
      <c r="G16129">
        <v>20260723</v>
      </c>
    </row>
    <row r="16130" spans="1:7" x14ac:dyDescent="0.2">
      <c r="A16130" s="6" t="s">
        <v>215</v>
      </c>
      <c r="B16130" s="6" t="s">
        <v>180</v>
      </c>
      <c r="C16130" s="6" t="s">
        <v>166</v>
      </c>
      <c r="D16130">
        <v>113281.332257</v>
      </c>
      <c r="E16130" s="6" t="s">
        <v>170</v>
      </c>
      <c r="F16130" s="6" t="s">
        <v>127</v>
      </c>
      <c r="G16130">
        <v>20260723</v>
      </c>
    </row>
    <row r="16131" spans="1:7" x14ac:dyDescent="0.2">
      <c r="A16131" s="6" t="s">
        <v>215</v>
      </c>
      <c r="B16131" s="6" t="s">
        <v>180</v>
      </c>
      <c r="C16131" s="6" t="s">
        <v>166</v>
      </c>
      <c r="D16131">
        <v>0</v>
      </c>
      <c r="E16131" s="6" t="s">
        <v>106</v>
      </c>
      <c r="F16131" s="6" t="s">
        <v>128</v>
      </c>
      <c r="G16131">
        <v>20260723</v>
      </c>
    </row>
    <row r="16132" spans="1:7" x14ac:dyDescent="0.2">
      <c r="A16132" s="6" t="s">
        <v>215</v>
      </c>
      <c r="B16132" s="6" t="s">
        <v>180</v>
      </c>
      <c r="C16132" s="6" t="s">
        <v>166</v>
      </c>
      <c r="D16132">
        <v>112335.50030299999</v>
      </c>
      <c r="E16132" s="6" t="s">
        <v>108</v>
      </c>
      <c r="F16132" s="6" t="s">
        <v>129</v>
      </c>
      <c r="G16132">
        <v>20260723</v>
      </c>
    </row>
    <row r="16133" spans="1:7" x14ac:dyDescent="0.2">
      <c r="A16133" s="6" t="s">
        <v>215</v>
      </c>
      <c r="B16133" s="6" t="s">
        <v>180</v>
      </c>
      <c r="C16133" s="6" t="s">
        <v>166</v>
      </c>
      <c r="D16133">
        <v>945.831954</v>
      </c>
      <c r="E16133" s="6" t="s">
        <v>110</v>
      </c>
      <c r="F16133" s="6" t="s">
        <v>130</v>
      </c>
      <c r="G16133">
        <v>20260723</v>
      </c>
    </row>
    <row r="16134" spans="1:7" x14ac:dyDescent="0.2">
      <c r="A16134" s="6" t="s">
        <v>215</v>
      </c>
      <c r="B16134" s="6" t="s">
        <v>180</v>
      </c>
      <c r="C16134" s="6" t="s">
        <v>166</v>
      </c>
      <c r="E16134" s="6" t="s">
        <v>132</v>
      </c>
      <c r="F16134" s="6" t="s">
        <v>131</v>
      </c>
      <c r="G16134">
        <v>20260723</v>
      </c>
    </row>
    <row r="16135" spans="1:7" x14ac:dyDescent="0.2">
      <c r="A16135" s="6" t="s">
        <v>215</v>
      </c>
      <c r="B16135" s="6" t="s">
        <v>180</v>
      </c>
      <c r="C16135" s="6" t="s">
        <v>166</v>
      </c>
      <c r="D16135">
        <v>7.3648400000000001</v>
      </c>
      <c r="E16135" s="6" t="s">
        <v>134</v>
      </c>
      <c r="F16135" s="6" t="s">
        <v>133</v>
      </c>
      <c r="G16135">
        <v>20260723</v>
      </c>
    </row>
    <row r="16136" spans="1:7" x14ac:dyDescent="0.2">
      <c r="A16136" s="6" t="s">
        <v>215</v>
      </c>
      <c r="B16136" s="6" t="s">
        <v>180</v>
      </c>
      <c r="C16136" s="6" t="s">
        <v>166</v>
      </c>
      <c r="D16136">
        <v>365.90687200000002</v>
      </c>
      <c r="E16136" s="6" t="s">
        <v>136</v>
      </c>
      <c r="F16136" s="6" t="s">
        <v>135</v>
      </c>
      <c r="G16136">
        <v>20260723</v>
      </c>
    </row>
    <row r="16137" spans="1:7" x14ac:dyDescent="0.2">
      <c r="A16137" s="6" t="s">
        <v>215</v>
      </c>
      <c r="B16137" s="6" t="s">
        <v>180</v>
      </c>
      <c r="C16137" s="6" t="s">
        <v>166</v>
      </c>
      <c r="D16137">
        <v>117.018388</v>
      </c>
      <c r="E16137" s="6" t="s">
        <v>138</v>
      </c>
      <c r="F16137" s="6" t="s">
        <v>137</v>
      </c>
      <c r="G16137">
        <v>20260723</v>
      </c>
    </row>
    <row r="16138" spans="1:7" x14ac:dyDescent="0.2">
      <c r="A16138" s="6" t="s">
        <v>215</v>
      </c>
      <c r="B16138" s="6" t="s">
        <v>180</v>
      </c>
      <c r="C16138" s="6" t="s">
        <v>166</v>
      </c>
      <c r="D16138">
        <v>8953.7096230000006</v>
      </c>
      <c r="E16138" s="6" t="s">
        <v>140</v>
      </c>
      <c r="F16138" s="6" t="s">
        <v>139</v>
      </c>
      <c r="G16138">
        <v>20260723</v>
      </c>
    </row>
    <row r="16139" spans="1:7" x14ac:dyDescent="0.2">
      <c r="A16139" s="6" t="s">
        <v>215</v>
      </c>
      <c r="B16139" s="6" t="s">
        <v>180</v>
      </c>
      <c r="C16139" s="6" t="s">
        <v>166</v>
      </c>
      <c r="D16139">
        <v>5343.6331620000001</v>
      </c>
      <c r="E16139" s="6" t="s">
        <v>142</v>
      </c>
      <c r="F16139" s="6" t="s">
        <v>141</v>
      </c>
      <c r="G16139">
        <v>20260723</v>
      </c>
    </row>
    <row r="16140" spans="1:7" x14ac:dyDescent="0.2">
      <c r="A16140" s="6" t="s">
        <v>215</v>
      </c>
      <c r="B16140" s="6" t="s">
        <v>180</v>
      </c>
      <c r="C16140" s="6" t="s">
        <v>166</v>
      </c>
      <c r="D16140">
        <v>18.837367</v>
      </c>
      <c r="E16140" s="6" t="s">
        <v>52</v>
      </c>
      <c r="F16140" s="6" t="s">
        <v>143</v>
      </c>
      <c r="G16140">
        <v>20260723</v>
      </c>
    </row>
    <row r="16141" spans="1:7" x14ac:dyDescent="0.2">
      <c r="A16141" s="6" t="s">
        <v>215</v>
      </c>
      <c r="B16141" s="6" t="s">
        <v>180</v>
      </c>
      <c r="C16141" s="6" t="s">
        <v>166</v>
      </c>
      <c r="D16141">
        <v>127.577692</v>
      </c>
      <c r="E16141" s="6" t="s">
        <v>145</v>
      </c>
      <c r="F16141" s="6" t="s">
        <v>144</v>
      </c>
      <c r="G16141">
        <v>20260723</v>
      </c>
    </row>
    <row r="16142" spans="1:7" x14ac:dyDescent="0.2">
      <c r="A16142" s="6" t="s">
        <v>215</v>
      </c>
      <c r="B16142" s="6" t="s">
        <v>180</v>
      </c>
      <c r="C16142" s="6" t="s">
        <v>166</v>
      </c>
      <c r="D16142">
        <v>132.281645</v>
      </c>
      <c r="E16142" s="6" t="s">
        <v>147</v>
      </c>
      <c r="F16142" s="6" t="s">
        <v>146</v>
      </c>
      <c r="G16142">
        <v>20260723</v>
      </c>
    </row>
    <row r="16143" spans="1:7" x14ac:dyDescent="0.2">
      <c r="A16143" s="6" t="s">
        <v>215</v>
      </c>
      <c r="B16143" s="6" t="s">
        <v>180</v>
      </c>
      <c r="C16143" s="6" t="s">
        <v>166</v>
      </c>
      <c r="D16143">
        <v>1452.852163</v>
      </c>
      <c r="E16143" s="6" t="s">
        <v>149</v>
      </c>
      <c r="F16143" s="6" t="s">
        <v>148</v>
      </c>
      <c r="G16143">
        <v>20260723</v>
      </c>
    </row>
    <row r="16144" spans="1:7" x14ac:dyDescent="0.2">
      <c r="A16144" s="6" t="s">
        <v>215</v>
      </c>
      <c r="B16144" s="6" t="s">
        <v>180</v>
      </c>
      <c r="C16144" s="6" t="s">
        <v>166</v>
      </c>
      <c r="D16144">
        <v>891.36330599999997</v>
      </c>
      <c r="E16144" s="6" t="s">
        <v>151</v>
      </c>
      <c r="F16144" s="6" t="s">
        <v>150</v>
      </c>
      <c r="G16144">
        <v>20260723</v>
      </c>
    </row>
    <row r="16145" spans="1:7" x14ac:dyDescent="0.2">
      <c r="A16145" s="6" t="s">
        <v>215</v>
      </c>
      <c r="B16145" s="6" t="s">
        <v>180</v>
      </c>
      <c r="C16145" s="6" t="s">
        <v>166</v>
      </c>
      <c r="D16145">
        <v>1187.4003459999999</v>
      </c>
      <c r="E16145" s="6" t="s">
        <v>153</v>
      </c>
      <c r="F16145" s="6" t="s">
        <v>152</v>
      </c>
      <c r="G16145">
        <v>20260723</v>
      </c>
    </row>
    <row r="16146" spans="1:7" x14ac:dyDescent="0.2">
      <c r="A16146" s="6" t="s">
        <v>215</v>
      </c>
      <c r="B16146" s="6" t="s">
        <v>180</v>
      </c>
      <c r="C16146" s="6" t="s">
        <v>166</v>
      </c>
      <c r="D16146">
        <v>710.17598899999996</v>
      </c>
      <c r="E16146" s="6" t="s">
        <v>155</v>
      </c>
      <c r="F16146" s="6" t="s">
        <v>154</v>
      </c>
      <c r="G16146">
        <v>20260723</v>
      </c>
    </row>
    <row r="16147" spans="1:7" x14ac:dyDescent="0.2">
      <c r="A16147" s="6" t="s">
        <v>215</v>
      </c>
      <c r="B16147" s="6" t="s">
        <v>180</v>
      </c>
      <c r="C16147" s="6" t="s">
        <v>166</v>
      </c>
      <c r="D16147">
        <v>10.514715000000001</v>
      </c>
      <c r="E16147" s="6" t="s">
        <v>157</v>
      </c>
      <c r="F16147" s="6" t="s">
        <v>156</v>
      </c>
      <c r="G16147">
        <v>20260723</v>
      </c>
    </row>
    <row r="16148" spans="1:7" x14ac:dyDescent="0.2">
      <c r="A16148" s="6" t="s">
        <v>215</v>
      </c>
      <c r="B16148" s="6" t="s">
        <v>180</v>
      </c>
      <c r="C16148" s="6" t="s">
        <v>166</v>
      </c>
      <c r="D16148">
        <v>699.66127400000005</v>
      </c>
      <c r="E16148" s="6" t="s">
        <v>159</v>
      </c>
      <c r="F16148" s="6" t="s">
        <v>158</v>
      </c>
      <c r="G16148">
        <v>20260723</v>
      </c>
    </row>
    <row r="16149" spans="1:7" x14ac:dyDescent="0.2">
      <c r="A16149" s="6" t="s">
        <v>215</v>
      </c>
      <c r="B16149" s="6" t="s">
        <v>180</v>
      </c>
      <c r="C16149" s="6" t="s">
        <v>166</v>
      </c>
      <c r="D16149">
        <v>362.821753</v>
      </c>
      <c r="E16149" s="6" t="s">
        <v>161</v>
      </c>
      <c r="F16149" s="6" t="s">
        <v>160</v>
      </c>
      <c r="G16149">
        <v>20260723</v>
      </c>
    </row>
    <row r="16150" spans="1:7" x14ac:dyDescent="0.2">
      <c r="A16150" s="6" t="s">
        <v>215</v>
      </c>
      <c r="B16150" s="6" t="s">
        <v>180</v>
      </c>
      <c r="C16150" s="6" t="s">
        <v>166</v>
      </c>
      <c r="D16150">
        <v>200272.78913700001</v>
      </c>
      <c r="E16150" s="6" t="s">
        <v>163</v>
      </c>
      <c r="F16150" s="6" t="s">
        <v>162</v>
      </c>
      <c r="G16150">
        <v>20260723</v>
      </c>
    </row>
    <row r="16151" spans="1:7" x14ac:dyDescent="0.2">
      <c r="A16151" s="6" t="s">
        <v>215</v>
      </c>
      <c r="B16151" s="6" t="s">
        <v>180</v>
      </c>
      <c r="C16151" s="6" t="s">
        <v>166</v>
      </c>
      <c r="D16151">
        <v>21470.183751</v>
      </c>
      <c r="E16151" s="6" t="s">
        <v>165</v>
      </c>
      <c r="F16151" s="6" t="s">
        <v>164</v>
      </c>
      <c r="G16151">
        <v>20260723</v>
      </c>
    </row>
    <row r="16152" spans="1:7" x14ac:dyDescent="0.2">
      <c r="A16152" s="6" t="s">
        <v>215</v>
      </c>
      <c r="B16152" s="6" t="s">
        <v>185</v>
      </c>
      <c r="C16152" s="6" t="s">
        <v>166</v>
      </c>
      <c r="E16152" s="6" t="s">
        <v>12</v>
      </c>
      <c r="F16152" s="6" t="s">
        <v>11</v>
      </c>
      <c r="G16152">
        <v>20260723</v>
      </c>
    </row>
    <row r="16153" spans="1:7" x14ac:dyDescent="0.2">
      <c r="A16153" s="6" t="s">
        <v>215</v>
      </c>
      <c r="B16153" s="6" t="s">
        <v>185</v>
      </c>
      <c r="C16153" s="6" t="s">
        <v>166</v>
      </c>
      <c r="E16153" s="6" t="s">
        <v>16</v>
      </c>
      <c r="F16153" s="6" t="s">
        <v>15</v>
      </c>
      <c r="G16153">
        <v>20260723</v>
      </c>
    </row>
    <row r="16154" spans="1:7" x14ac:dyDescent="0.2">
      <c r="A16154" s="6" t="s">
        <v>215</v>
      </c>
      <c r="B16154" s="6" t="s">
        <v>185</v>
      </c>
      <c r="C16154" s="6" t="s">
        <v>166</v>
      </c>
      <c r="E16154" s="6" t="s">
        <v>18</v>
      </c>
      <c r="F16154" s="6" t="s">
        <v>17</v>
      </c>
      <c r="G16154">
        <v>20260723</v>
      </c>
    </row>
    <row r="16155" spans="1:7" x14ac:dyDescent="0.2">
      <c r="A16155" s="6" t="s">
        <v>215</v>
      </c>
      <c r="B16155" s="6" t="s">
        <v>185</v>
      </c>
      <c r="C16155" s="6" t="s">
        <v>166</v>
      </c>
      <c r="D16155">
        <v>0</v>
      </c>
      <c r="E16155" s="6" t="s">
        <v>20</v>
      </c>
      <c r="F16155" s="6" t="s">
        <v>19</v>
      </c>
      <c r="G16155">
        <v>20260723</v>
      </c>
    </row>
    <row r="16156" spans="1:7" x14ac:dyDescent="0.2">
      <c r="A16156" s="6" t="s">
        <v>215</v>
      </c>
      <c r="B16156" s="6" t="s">
        <v>185</v>
      </c>
      <c r="C16156" s="6" t="s">
        <v>166</v>
      </c>
      <c r="D16156">
        <v>515.79423299999996</v>
      </c>
      <c r="E16156" s="6" t="s">
        <v>22</v>
      </c>
      <c r="F16156" s="6" t="s">
        <v>21</v>
      </c>
      <c r="G16156">
        <v>20260723</v>
      </c>
    </row>
    <row r="16157" spans="1:7" x14ac:dyDescent="0.2">
      <c r="A16157" s="6" t="s">
        <v>215</v>
      </c>
      <c r="B16157" s="6" t="s">
        <v>185</v>
      </c>
      <c r="C16157" s="6" t="s">
        <v>166</v>
      </c>
      <c r="D16157">
        <v>4.4901540000000004</v>
      </c>
      <c r="E16157" s="6" t="s">
        <v>24</v>
      </c>
      <c r="F16157" s="6" t="s">
        <v>23</v>
      </c>
      <c r="G16157">
        <v>20260723</v>
      </c>
    </row>
    <row r="16158" spans="1:7" x14ac:dyDescent="0.2">
      <c r="A16158" s="6" t="s">
        <v>215</v>
      </c>
      <c r="B16158" s="6" t="s">
        <v>185</v>
      </c>
      <c r="C16158" s="6" t="s">
        <v>166</v>
      </c>
      <c r="D16158">
        <v>153.03587099999999</v>
      </c>
      <c r="E16158" s="6" t="s">
        <v>26</v>
      </c>
      <c r="F16158" s="6" t="s">
        <v>25</v>
      </c>
      <c r="G16158">
        <v>20260723</v>
      </c>
    </row>
    <row r="16159" spans="1:7" x14ac:dyDescent="0.2">
      <c r="A16159" s="6" t="s">
        <v>215</v>
      </c>
      <c r="B16159" s="6" t="s">
        <v>185</v>
      </c>
      <c r="C16159" s="6" t="s">
        <v>166</v>
      </c>
      <c r="D16159">
        <v>47151.579589000001</v>
      </c>
      <c r="E16159" s="6" t="s">
        <v>28</v>
      </c>
      <c r="F16159" s="6" t="s">
        <v>27</v>
      </c>
      <c r="G16159">
        <v>20260723</v>
      </c>
    </row>
    <row r="16160" spans="1:7" x14ac:dyDescent="0.2">
      <c r="A16160" s="6" t="s">
        <v>215</v>
      </c>
      <c r="B16160" s="6" t="s">
        <v>185</v>
      </c>
      <c r="C16160" s="6" t="s">
        <v>166</v>
      </c>
      <c r="D16160">
        <v>248.541732</v>
      </c>
      <c r="E16160" s="6" t="s">
        <v>30</v>
      </c>
      <c r="F16160" s="6" t="s">
        <v>29</v>
      </c>
      <c r="G16160">
        <v>20260723</v>
      </c>
    </row>
    <row r="16161" spans="1:7" x14ac:dyDescent="0.2">
      <c r="A16161" s="6" t="s">
        <v>215</v>
      </c>
      <c r="B16161" s="6" t="s">
        <v>185</v>
      </c>
      <c r="C16161" s="6" t="s">
        <v>166</v>
      </c>
      <c r="D16161">
        <v>3021.933763</v>
      </c>
      <c r="E16161" s="6" t="s">
        <v>32</v>
      </c>
      <c r="F16161" s="6" t="s">
        <v>31</v>
      </c>
      <c r="G16161">
        <v>20260723</v>
      </c>
    </row>
    <row r="16162" spans="1:7" x14ac:dyDescent="0.2">
      <c r="A16162" s="6" t="s">
        <v>215</v>
      </c>
      <c r="B16162" s="6" t="s">
        <v>185</v>
      </c>
      <c r="C16162" s="6" t="s">
        <v>166</v>
      </c>
      <c r="D16162">
        <v>1308.8265329999999</v>
      </c>
      <c r="E16162" s="6" t="s">
        <v>34</v>
      </c>
      <c r="F16162" s="6" t="s">
        <v>33</v>
      </c>
      <c r="G16162">
        <v>20260723</v>
      </c>
    </row>
    <row r="16163" spans="1:7" x14ac:dyDescent="0.2">
      <c r="A16163" s="6" t="s">
        <v>215</v>
      </c>
      <c r="B16163" s="6" t="s">
        <v>185</v>
      </c>
      <c r="C16163" s="6" t="s">
        <v>166</v>
      </c>
      <c r="D16163">
        <v>1292.06864</v>
      </c>
      <c r="E16163" s="6" t="s">
        <v>36</v>
      </c>
      <c r="F16163" s="6" t="s">
        <v>35</v>
      </c>
      <c r="G16163">
        <v>20260723</v>
      </c>
    </row>
    <row r="16164" spans="1:7" x14ac:dyDescent="0.2">
      <c r="A16164" s="6" t="s">
        <v>215</v>
      </c>
      <c r="B16164" s="6" t="s">
        <v>185</v>
      </c>
      <c r="C16164" s="6" t="s">
        <v>166</v>
      </c>
      <c r="D16164">
        <v>16.757892999999999</v>
      </c>
      <c r="E16164" s="6" t="s">
        <v>38</v>
      </c>
      <c r="F16164" s="6" t="s">
        <v>37</v>
      </c>
      <c r="G16164">
        <v>20260723</v>
      </c>
    </row>
    <row r="16165" spans="1:7" x14ac:dyDescent="0.2">
      <c r="A16165" s="6" t="s">
        <v>215</v>
      </c>
      <c r="B16165" s="6" t="s">
        <v>185</v>
      </c>
      <c r="C16165" s="6" t="s">
        <v>166</v>
      </c>
      <c r="D16165">
        <v>31347.589012</v>
      </c>
      <c r="E16165" s="6" t="s">
        <v>40</v>
      </c>
      <c r="F16165" s="6" t="s">
        <v>39</v>
      </c>
      <c r="G16165">
        <v>20260723</v>
      </c>
    </row>
    <row r="16166" spans="1:7" x14ac:dyDescent="0.2">
      <c r="A16166" s="6" t="s">
        <v>215</v>
      </c>
      <c r="B16166" s="6" t="s">
        <v>185</v>
      </c>
      <c r="C16166" s="6" t="s">
        <v>166</v>
      </c>
      <c r="D16166">
        <v>13161.791622999999</v>
      </c>
      <c r="E16166" s="6" t="s">
        <v>42</v>
      </c>
      <c r="F16166" s="6" t="s">
        <v>41</v>
      </c>
      <c r="G16166">
        <v>20260723</v>
      </c>
    </row>
    <row r="16167" spans="1:7" x14ac:dyDescent="0.2">
      <c r="A16167" s="6" t="s">
        <v>215</v>
      </c>
      <c r="B16167" s="6" t="s">
        <v>185</v>
      </c>
      <c r="C16167" s="6" t="s">
        <v>166</v>
      </c>
      <c r="D16167">
        <v>17706.117550999999</v>
      </c>
      <c r="E16167" s="6" t="s">
        <v>44</v>
      </c>
      <c r="F16167" s="6" t="s">
        <v>43</v>
      </c>
      <c r="G16167">
        <v>20260723</v>
      </c>
    </row>
    <row r="16168" spans="1:7" x14ac:dyDescent="0.2">
      <c r="A16168" s="6" t="s">
        <v>215</v>
      </c>
      <c r="B16168" s="6" t="s">
        <v>185</v>
      </c>
      <c r="C16168" s="6" t="s">
        <v>166</v>
      </c>
      <c r="D16168">
        <v>361.24462299999999</v>
      </c>
      <c r="E16168" s="6" t="s">
        <v>46</v>
      </c>
      <c r="F16168" s="6" t="s">
        <v>45</v>
      </c>
      <c r="G16168">
        <v>20260723</v>
      </c>
    </row>
    <row r="16169" spans="1:7" x14ac:dyDescent="0.2">
      <c r="A16169" s="6" t="s">
        <v>215</v>
      </c>
      <c r="B16169" s="6" t="s">
        <v>185</v>
      </c>
      <c r="C16169" s="6" t="s">
        <v>166</v>
      </c>
      <c r="D16169">
        <v>118.435214</v>
      </c>
      <c r="E16169" s="6" t="s">
        <v>48</v>
      </c>
      <c r="F16169" s="6" t="s">
        <v>47</v>
      </c>
      <c r="G16169">
        <v>20260723</v>
      </c>
    </row>
    <row r="16170" spans="1:7" x14ac:dyDescent="0.2">
      <c r="A16170" s="6" t="s">
        <v>215</v>
      </c>
      <c r="B16170" s="6" t="s">
        <v>185</v>
      </c>
      <c r="C16170" s="6" t="s">
        <v>166</v>
      </c>
      <c r="D16170">
        <v>9410.7206600000009</v>
      </c>
      <c r="E16170" s="6" t="s">
        <v>50</v>
      </c>
      <c r="F16170" s="6" t="s">
        <v>49</v>
      </c>
      <c r="G16170">
        <v>20260723</v>
      </c>
    </row>
    <row r="16171" spans="1:7" x14ac:dyDescent="0.2">
      <c r="A16171" s="6" t="s">
        <v>215</v>
      </c>
      <c r="B16171" s="6" t="s">
        <v>185</v>
      </c>
      <c r="C16171" s="6" t="s">
        <v>166</v>
      </c>
      <c r="D16171">
        <v>128.42351600000001</v>
      </c>
      <c r="E16171" s="6" t="s">
        <v>52</v>
      </c>
      <c r="F16171" s="6" t="s">
        <v>51</v>
      </c>
      <c r="G16171">
        <v>20260723</v>
      </c>
    </row>
    <row r="16172" spans="1:7" x14ac:dyDescent="0.2">
      <c r="A16172" s="6" t="s">
        <v>215</v>
      </c>
      <c r="B16172" s="6" t="s">
        <v>185</v>
      </c>
      <c r="C16172" s="6" t="s">
        <v>166</v>
      </c>
      <c r="D16172">
        <v>1424.7416129999999</v>
      </c>
      <c r="E16172" s="6" t="s">
        <v>54</v>
      </c>
      <c r="F16172" s="6" t="s">
        <v>53</v>
      </c>
      <c r="G16172">
        <v>20260723</v>
      </c>
    </row>
    <row r="16173" spans="1:7" x14ac:dyDescent="0.2">
      <c r="A16173" s="6" t="s">
        <v>215</v>
      </c>
      <c r="B16173" s="6" t="s">
        <v>185</v>
      </c>
      <c r="C16173" s="6" t="s">
        <v>166</v>
      </c>
      <c r="D16173">
        <v>260.80276099999998</v>
      </c>
      <c r="E16173" s="6" t="s">
        <v>56</v>
      </c>
      <c r="F16173" s="6" t="s">
        <v>55</v>
      </c>
      <c r="G16173">
        <v>20260723</v>
      </c>
    </row>
    <row r="16174" spans="1:7" x14ac:dyDescent="0.2">
      <c r="A16174" s="6" t="s">
        <v>215</v>
      </c>
      <c r="B16174" s="6" t="s">
        <v>185</v>
      </c>
      <c r="C16174" s="6" t="s">
        <v>166</v>
      </c>
      <c r="D16174">
        <v>126498.497795</v>
      </c>
      <c r="E16174" s="6" t="s">
        <v>58</v>
      </c>
      <c r="F16174" s="6" t="s">
        <v>57</v>
      </c>
      <c r="G16174">
        <v>20260723</v>
      </c>
    </row>
    <row r="16175" spans="1:7" x14ac:dyDescent="0.2">
      <c r="A16175" s="6" t="s">
        <v>215</v>
      </c>
      <c r="B16175" s="6" t="s">
        <v>185</v>
      </c>
      <c r="C16175" s="6" t="s">
        <v>166</v>
      </c>
      <c r="D16175">
        <v>5136.4699650000002</v>
      </c>
      <c r="E16175" s="6" t="s">
        <v>60</v>
      </c>
      <c r="F16175" s="6" t="s">
        <v>59</v>
      </c>
      <c r="G16175">
        <v>20260723</v>
      </c>
    </row>
    <row r="16176" spans="1:7" x14ac:dyDescent="0.2">
      <c r="A16176" s="6" t="s">
        <v>215</v>
      </c>
      <c r="B16176" s="6" t="s">
        <v>185</v>
      </c>
      <c r="C16176" s="6" t="s">
        <v>166</v>
      </c>
      <c r="D16176">
        <v>93.016306999999998</v>
      </c>
      <c r="E16176" s="6" t="s">
        <v>62</v>
      </c>
      <c r="F16176" s="6" t="s">
        <v>61</v>
      </c>
      <c r="G16176">
        <v>20260723</v>
      </c>
    </row>
    <row r="16177" spans="1:7" x14ac:dyDescent="0.2">
      <c r="A16177" s="6" t="s">
        <v>215</v>
      </c>
      <c r="B16177" s="6" t="s">
        <v>185</v>
      </c>
      <c r="C16177" s="6" t="s">
        <v>166</v>
      </c>
      <c r="D16177">
        <v>1045.012056</v>
      </c>
      <c r="E16177" s="6" t="s">
        <v>64</v>
      </c>
      <c r="F16177" s="6" t="s">
        <v>63</v>
      </c>
      <c r="G16177">
        <v>20260723</v>
      </c>
    </row>
    <row r="16178" spans="1:7" x14ac:dyDescent="0.2">
      <c r="A16178" s="6" t="s">
        <v>215</v>
      </c>
      <c r="B16178" s="6" t="s">
        <v>185</v>
      </c>
      <c r="C16178" s="6" t="s">
        <v>166</v>
      </c>
      <c r="D16178">
        <v>3998.4416030000002</v>
      </c>
      <c r="E16178" s="6" t="s">
        <v>66</v>
      </c>
      <c r="F16178" s="6" t="s">
        <v>65</v>
      </c>
      <c r="G16178">
        <v>20260723</v>
      </c>
    </row>
    <row r="16179" spans="1:7" x14ac:dyDescent="0.2">
      <c r="A16179" s="6" t="s">
        <v>215</v>
      </c>
      <c r="B16179" s="6" t="s">
        <v>185</v>
      </c>
      <c r="C16179" s="6" t="s">
        <v>166</v>
      </c>
      <c r="D16179">
        <v>39557.711080000001</v>
      </c>
      <c r="E16179" s="6" t="s">
        <v>68</v>
      </c>
      <c r="F16179" s="6" t="s">
        <v>67</v>
      </c>
      <c r="G16179">
        <v>20260723</v>
      </c>
    </row>
    <row r="16180" spans="1:7" x14ac:dyDescent="0.2">
      <c r="A16180" s="6" t="s">
        <v>215</v>
      </c>
      <c r="B16180" s="6" t="s">
        <v>185</v>
      </c>
      <c r="C16180" s="6" t="s">
        <v>166</v>
      </c>
      <c r="D16180">
        <v>9977.398185</v>
      </c>
      <c r="E16180" s="6" t="s">
        <v>70</v>
      </c>
      <c r="F16180" s="6" t="s">
        <v>69</v>
      </c>
      <c r="G16180">
        <v>20260723</v>
      </c>
    </row>
    <row r="16181" spans="1:7" x14ac:dyDescent="0.2">
      <c r="A16181" s="6" t="s">
        <v>215</v>
      </c>
      <c r="B16181" s="6" t="s">
        <v>185</v>
      </c>
      <c r="C16181" s="6" t="s">
        <v>166</v>
      </c>
      <c r="D16181">
        <v>9859.3555840000008</v>
      </c>
      <c r="E16181" s="6" t="s">
        <v>72</v>
      </c>
      <c r="F16181" s="6" t="s">
        <v>71</v>
      </c>
      <c r="G16181">
        <v>20260723</v>
      </c>
    </row>
    <row r="16182" spans="1:7" x14ac:dyDescent="0.2">
      <c r="A16182" s="6" t="s">
        <v>215</v>
      </c>
      <c r="B16182" s="6" t="s">
        <v>185</v>
      </c>
      <c r="C16182" s="6" t="s">
        <v>166</v>
      </c>
      <c r="D16182">
        <v>118.042599</v>
      </c>
      <c r="E16182" s="6" t="s">
        <v>74</v>
      </c>
      <c r="F16182" s="6" t="s">
        <v>73</v>
      </c>
      <c r="G16182">
        <v>20260723</v>
      </c>
    </row>
    <row r="16183" spans="1:7" x14ac:dyDescent="0.2">
      <c r="A16183" s="6" t="s">
        <v>215</v>
      </c>
      <c r="B16183" s="6" t="s">
        <v>185</v>
      </c>
      <c r="C16183" s="6" t="s">
        <v>166</v>
      </c>
      <c r="D16183">
        <v>29432.268485000001</v>
      </c>
      <c r="E16183" s="6" t="s">
        <v>76</v>
      </c>
      <c r="F16183" s="6" t="s">
        <v>75</v>
      </c>
      <c r="G16183">
        <v>20260723</v>
      </c>
    </row>
    <row r="16184" spans="1:7" x14ac:dyDescent="0.2">
      <c r="A16184" s="6" t="s">
        <v>215</v>
      </c>
      <c r="B16184" s="6" t="s">
        <v>185</v>
      </c>
      <c r="C16184" s="6" t="s">
        <v>166</v>
      </c>
      <c r="D16184">
        <v>848.54044099999999</v>
      </c>
      <c r="E16184" s="6" t="s">
        <v>78</v>
      </c>
      <c r="F16184" s="6" t="s">
        <v>77</v>
      </c>
      <c r="G16184">
        <v>20260723</v>
      </c>
    </row>
    <row r="16185" spans="1:7" x14ac:dyDescent="0.2">
      <c r="A16185" s="6" t="s">
        <v>215</v>
      </c>
      <c r="B16185" s="6" t="s">
        <v>185</v>
      </c>
      <c r="C16185" s="6" t="s">
        <v>166</v>
      </c>
      <c r="D16185">
        <v>28583.728043999999</v>
      </c>
      <c r="E16185" s="6" t="s">
        <v>80</v>
      </c>
      <c r="F16185" s="6" t="s">
        <v>79</v>
      </c>
      <c r="G16185">
        <v>20260723</v>
      </c>
    </row>
    <row r="16186" spans="1:7" x14ac:dyDescent="0.2">
      <c r="A16186" s="6" t="s">
        <v>215</v>
      </c>
      <c r="B16186" s="6" t="s">
        <v>185</v>
      </c>
      <c r="C16186" s="6" t="s">
        <v>166</v>
      </c>
      <c r="D16186">
        <v>148.04441199999999</v>
      </c>
      <c r="E16186" s="6" t="s">
        <v>82</v>
      </c>
      <c r="F16186" s="6" t="s">
        <v>81</v>
      </c>
      <c r="G16186">
        <v>20260723</v>
      </c>
    </row>
    <row r="16187" spans="1:7" x14ac:dyDescent="0.2">
      <c r="A16187" s="6" t="s">
        <v>215</v>
      </c>
      <c r="B16187" s="6" t="s">
        <v>185</v>
      </c>
      <c r="C16187" s="6" t="s">
        <v>166</v>
      </c>
      <c r="D16187">
        <v>2172.2360039999999</v>
      </c>
      <c r="E16187" s="6" t="s">
        <v>84</v>
      </c>
      <c r="F16187" s="6" t="s">
        <v>83</v>
      </c>
      <c r="G16187">
        <v>20260723</v>
      </c>
    </row>
    <row r="16188" spans="1:7" x14ac:dyDescent="0.2">
      <c r="A16188" s="6" t="s">
        <v>215</v>
      </c>
      <c r="B16188" s="6" t="s">
        <v>185</v>
      </c>
      <c r="C16188" s="6" t="s">
        <v>166</v>
      </c>
      <c r="D16188">
        <v>993.01875800000005</v>
      </c>
      <c r="E16188" s="6" t="s">
        <v>86</v>
      </c>
      <c r="F16188" s="6" t="s">
        <v>85</v>
      </c>
      <c r="G16188">
        <v>20260723</v>
      </c>
    </row>
    <row r="16189" spans="1:7" x14ac:dyDescent="0.2">
      <c r="A16189" s="6" t="s">
        <v>215</v>
      </c>
      <c r="B16189" s="6" t="s">
        <v>185</v>
      </c>
      <c r="C16189" s="6" t="s">
        <v>166</v>
      </c>
      <c r="D16189">
        <v>1134.9345290000001</v>
      </c>
      <c r="E16189" s="6" t="s">
        <v>88</v>
      </c>
      <c r="F16189" s="6" t="s">
        <v>87</v>
      </c>
      <c r="G16189">
        <v>20260723</v>
      </c>
    </row>
    <row r="16190" spans="1:7" x14ac:dyDescent="0.2">
      <c r="A16190" s="6" t="s">
        <v>215</v>
      </c>
      <c r="B16190" s="6" t="s">
        <v>185</v>
      </c>
      <c r="C16190" s="6" t="s">
        <v>166</v>
      </c>
      <c r="D16190">
        <v>1454.9686959999999</v>
      </c>
      <c r="E16190" s="6" t="s">
        <v>90</v>
      </c>
      <c r="F16190" s="6" t="s">
        <v>89</v>
      </c>
      <c r="G16190">
        <v>20260723</v>
      </c>
    </row>
    <row r="16191" spans="1:7" x14ac:dyDescent="0.2">
      <c r="A16191" s="6" t="s">
        <v>215</v>
      </c>
      <c r="B16191" s="6" t="s">
        <v>185</v>
      </c>
      <c r="C16191" s="6" t="s">
        <v>166</v>
      </c>
      <c r="D16191">
        <v>0</v>
      </c>
      <c r="E16191" s="6" t="s">
        <v>92</v>
      </c>
      <c r="F16191" s="6" t="s">
        <v>91</v>
      </c>
      <c r="G16191">
        <v>20260723</v>
      </c>
    </row>
    <row r="16192" spans="1:7" x14ac:dyDescent="0.2">
      <c r="A16192" s="6" t="s">
        <v>215</v>
      </c>
      <c r="B16192" s="6" t="s">
        <v>185</v>
      </c>
      <c r="C16192" s="6" t="s">
        <v>166</v>
      </c>
      <c r="D16192">
        <v>2</v>
      </c>
      <c r="E16192" s="6" t="s">
        <v>94</v>
      </c>
      <c r="F16192" s="6" t="s">
        <v>93</v>
      </c>
      <c r="G16192">
        <v>20260723</v>
      </c>
    </row>
    <row r="16193" spans="1:7" x14ac:dyDescent="0.2">
      <c r="A16193" s="6" t="s">
        <v>215</v>
      </c>
      <c r="B16193" s="6" t="s">
        <v>185</v>
      </c>
      <c r="C16193" s="6" t="s">
        <v>166</v>
      </c>
      <c r="D16193">
        <v>4914.1190059999999</v>
      </c>
      <c r="E16193" s="6" t="s">
        <v>96</v>
      </c>
      <c r="F16193" s="6" t="s">
        <v>95</v>
      </c>
      <c r="G16193">
        <v>20260723</v>
      </c>
    </row>
    <row r="16194" spans="1:7" x14ac:dyDescent="0.2">
      <c r="A16194" s="6" t="s">
        <v>215</v>
      </c>
      <c r="B16194" s="6" t="s">
        <v>185</v>
      </c>
      <c r="C16194" s="6" t="s">
        <v>166</v>
      </c>
      <c r="D16194">
        <v>134.923844</v>
      </c>
      <c r="E16194" s="6" t="s">
        <v>98</v>
      </c>
      <c r="F16194" s="6" t="s">
        <v>97</v>
      </c>
      <c r="G16194">
        <v>20260723</v>
      </c>
    </row>
    <row r="16195" spans="1:7" x14ac:dyDescent="0.2">
      <c r="A16195" s="6" t="s">
        <v>215</v>
      </c>
      <c r="B16195" s="6" t="s">
        <v>185</v>
      </c>
      <c r="C16195" s="6" t="s">
        <v>166</v>
      </c>
      <c r="D16195">
        <v>229823.779523</v>
      </c>
      <c r="E16195" s="6" t="s">
        <v>100</v>
      </c>
      <c r="F16195" s="6" t="s">
        <v>99</v>
      </c>
      <c r="G16195">
        <v>20260723</v>
      </c>
    </row>
    <row r="16196" spans="1:7" x14ac:dyDescent="0.2">
      <c r="A16196" s="6" t="s">
        <v>215</v>
      </c>
      <c r="B16196" s="6" t="s">
        <v>185</v>
      </c>
      <c r="C16196" s="6" t="s">
        <v>166</v>
      </c>
      <c r="E16196" s="6" t="s">
        <v>102</v>
      </c>
      <c r="F16196" s="6" t="s">
        <v>101</v>
      </c>
      <c r="G16196">
        <v>20260723</v>
      </c>
    </row>
    <row r="16197" spans="1:7" x14ac:dyDescent="0.2">
      <c r="A16197" s="6" t="s">
        <v>215</v>
      </c>
      <c r="B16197" s="6" t="s">
        <v>185</v>
      </c>
      <c r="C16197" s="6" t="s">
        <v>166</v>
      </c>
      <c r="D16197">
        <v>20570.528068</v>
      </c>
      <c r="E16197" s="6" t="s">
        <v>167</v>
      </c>
      <c r="F16197" s="6" t="s">
        <v>103</v>
      </c>
      <c r="G16197">
        <v>20260723</v>
      </c>
    </row>
    <row r="16198" spans="1:7" x14ac:dyDescent="0.2">
      <c r="A16198" s="6" t="s">
        <v>215</v>
      </c>
      <c r="B16198" s="6" t="s">
        <v>185</v>
      </c>
      <c r="C16198" s="6" t="s">
        <v>166</v>
      </c>
      <c r="D16198">
        <v>20063.058889</v>
      </c>
      <c r="E16198" s="6" t="s">
        <v>168</v>
      </c>
      <c r="F16198" s="6" t="s">
        <v>104</v>
      </c>
      <c r="G16198">
        <v>20260723</v>
      </c>
    </row>
    <row r="16199" spans="1:7" x14ac:dyDescent="0.2">
      <c r="A16199" s="6" t="s">
        <v>215</v>
      </c>
      <c r="B16199" s="6" t="s">
        <v>185</v>
      </c>
      <c r="C16199" s="6" t="s">
        <v>166</v>
      </c>
      <c r="D16199">
        <v>0</v>
      </c>
      <c r="E16199" s="6" t="s">
        <v>106</v>
      </c>
      <c r="F16199" s="6" t="s">
        <v>105</v>
      </c>
      <c r="G16199">
        <v>20260723</v>
      </c>
    </row>
    <row r="16200" spans="1:7" x14ac:dyDescent="0.2">
      <c r="A16200" s="6" t="s">
        <v>215</v>
      </c>
      <c r="B16200" s="6" t="s">
        <v>185</v>
      </c>
      <c r="C16200" s="6" t="s">
        <v>166</v>
      </c>
      <c r="D16200">
        <v>19115.329231</v>
      </c>
      <c r="E16200" s="6" t="s">
        <v>108</v>
      </c>
      <c r="F16200" s="6" t="s">
        <v>107</v>
      </c>
      <c r="G16200">
        <v>20260723</v>
      </c>
    </row>
    <row r="16201" spans="1:7" x14ac:dyDescent="0.2">
      <c r="A16201" s="6" t="s">
        <v>215</v>
      </c>
      <c r="B16201" s="6" t="s">
        <v>185</v>
      </c>
      <c r="C16201" s="6" t="s">
        <v>166</v>
      </c>
      <c r="D16201">
        <v>947.72965899999997</v>
      </c>
      <c r="E16201" s="6" t="s">
        <v>110</v>
      </c>
      <c r="F16201" s="6" t="s">
        <v>109</v>
      </c>
      <c r="G16201">
        <v>20260723</v>
      </c>
    </row>
    <row r="16202" spans="1:7" x14ac:dyDescent="0.2">
      <c r="A16202" s="6" t="s">
        <v>215</v>
      </c>
      <c r="B16202" s="6" t="s">
        <v>185</v>
      </c>
      <c r="C16202" s="6" t="s">
        <v>166</v>
      </c>
      <c r="D16202">
        <v>507.469247</v>
      </c>
      <c r="E16202" s="6" t="s">
        <v>112</v>
      </c>
      <c r="F16202" s="6" t="s">
        <v>111</v>
      </c>
      <c r="G16202">
        <v>20260723</v>
      </c>
    </row>
    <row r="16203" spans="1:7" x14ac:dyDescent="0.2">
      <c r="A16203" s="6" t="s">
        <v>215</v>
      </c>
      <c r="B16203" s="6" t="s">
        <v>185</v>
      </c>
      <c r="C16203" s="6" t="s">
        <v>166</v>
      </c>
      <c r="D16203">
        <v>0</v>
      </c>
      <c r="E16203" s="6" t="s">
        <v>106</v>
      </c>
      <c r="F16203" s="6" t="s">
        <v>113</v>
      </c>
      <c r="G16203">
        <v>20260723</v>
      </c>
    </row>
    <row r="16204" spans="1:7" x14ac:dyDescent="0.2">
      <c r="A16204" s="6" t="s">
        <v>215</v>
      </c>
      <c r="B16204" s="6" t="s">
        <v>185</v>
      </c>
      <c r="C16204" s="6" t="s">
        <v>166</v>
      </c>
      <c r="D16204">
        <v>470.44554699999998</v>
      </c>
      <c r="E16204" s="6" t="s">
        <v>108</v>
      </c>
      <c r="F16204" s="6" t="s">
        <v>114</v>
      </c>
      <c r="G16204">
        <v>20260723</v>
      </c>
    </row>
    <row r="16205" spans="1:7" x14ac:dyDescent="0.2">
      <c r="A16205" s="6" t="s">
        <v>215</v>
      </c>
      <c r="B16205" s="6" t="s">
        <v>185</v>
      </c>
      <c r="C16205" s="6" t="s">
        <v>166</v>
      </c>
      <c r="D16205">
        <v>37.023699999999998</v>
      </c>
      <c r="E16205" s="6" t="s">
        <v>110</v>
      </c>
      <c r="F16205" s="6" t="s">
        <v>115</v>
      </c>
      <c r="G16205">
        <v>20260723</v>
      </c>
    </row>
    <row r="16206" spans="1:7" x14ac:dyDescent="0.2">
      <c r="A16206" s="6" t="s">
        <v>215</v>
      </c>
      <c r="B16206" s="6" t="s">
        <v>185</v>
      </c>
      <c r="C16206" s="6" t="s">
        <v>166</v>
      </c>
      <c r="D16206">
        <v>49516.981156000002</v>
      </c>
      <c r="E16206" s="6" t="s">
        <v>117</v>
      </c>
      <c r="F16206" s="6" t="s">
        <v>116</v>
      </c>
      <c r="G16206">
        <v>20260723</v>
      </c>
    </row>
    <row r="16207" spans="1:7" x14ac:dyDescent="0.2">
      <c r="A16207" s="6" t="s">
        <v>215</v>
      </c>
      <c r="B16207" s="6" t="s">
        <v>185</v>
      </c>
      <c r="C16207" s="6" t="s">
        <v>166</v>
      </c>
      <c r="D16207">
        <v>1432.730284</v>
      </c>
      <c r="E16207" s="6" t="s">
        <v>119</v>
      </c>
      <c r="F16207" s="6" t="s">
        <v>118</v>
      </c>
      <c r="G16207">
        <v>20260723</v>
      </c>
    </row>
    <row r="16208" spans="1:7" x14ac:dyDescent="0.2">
      <c r="A16208" s="6" t="s">
        <v>215</v>
      </c>
      <c r="B16208" s="6" t="s">
        <v>185</v>
      </c>
      <c r="C16208" s="6" t="s">
        <v>166</v>
      </c>
      <c r="D16208">
        <v>0</v>
      </c>
      <c r="E16208" s="6" t="s">
        <v>106</v>
      </c>
      <c r="F16208" s="6" t="s">
        <v>120</v>
      </c>
      <c r="G16208">
        <v>20260723</v>
      </c>
    </row>
    <row r="16209" spans="1:7" x14ac:dyDescent="0.2">
      <c r="A16209" s="6" t="s">
        <v>215</v>
      </c>
      <c r="B16209" s="6" t="s">
        <v>185</v>
      </c>
      <c r="C16209" s="6" t="s">
        <v>166</v>
      </c>
      <c r="D16209">
        <v>1343.219542</v>
      </c>
      <c r="E16209" s="6" t="s">
        <v>108</v>
      </c>
      <c r="F16209" s="6" t="s">
        <v>121</v>
      </c>
      <c r="G16209">
        <v>20260723</v>
      </c>
    </row>
    <row r="16210" spans="1:7" x14ac:dyDescent="0.2">
      <c r="A16210" s="6" t="s">
        <v>215</v>
      </c>
      <c r="B16210" s="6" t="s">
        <v>185</v>
      </c>
      <c r="C16210" s="6" t="s">
        <v>166</v>
      </c>
      <c r="D16210">
        <v>89.510741999999993</v>
      </c>
      <c r="E16210" s="6" t="s">
        <v>110</v>
      </c>
      <c r="F16210" s="6" t="s">
        <v>122</v>
      </c>
      <c r="G16210">
        <v>20260723</v>
      </c>
    </row>
    <row r="16211" spans="1:7" x14ac:dyDescent="0.2">
      <c r="A16211" s="6" t="s">
        <v>215</v>
      </c>
      <c r="B16211" s="6" t="s">
        <v>185</v>
      </c>
      <c r="C16211" s="6" t="s">
        <v>166</v>
      </c>
      <c r="D16211">
        <v>48084.250870999997</v>
      </c>
      <c r="E16211" s="6" t="s">
        <v>169</v>
      </c>
      <c r="F16211" s="6" t="s">
        <v>123</v>
      </c>
      <c r="G16211">
        <v>20260723</v>
      </c>
    </row>
    <row r="16212" spans="1:7" x14ac:dyDescent="0.2">
      <c r="A16212" s="6" t="s">
        <v>215</v>
      </c>
      <c r="B16212" s="6" t="s">
        <v>185</v>
      </c>
      <c r="C16212" s="6" t="s">
        <v>166</v>
      </c>
      <c r="D16212">
        <v>0</v>
      </c>
      <c r="E16212" s="6" t="s">
        <v>106</v>
      </c>
      <c r="F16212" s="6" t="s">
        <v>124</v>
      </c>
      <c r="G16212">
        <v>20260723</v>
      </c>
    </row>
    <row r="16213" spans="1:7" x14ac:dyDescent="0.2">
      <c r="A16213" s="6" t="s">
        <v>215</v>
      </c>
      <c r="B16213" s="6" t="s">
        <v>185</v>
      </c>
      <c r="C16213" s="6" t="s">
        <v>166</v>
      </c>
      <c r="D16213">
        <v>47280.206181000001</v>
      </c>
      <c r="E16213" s="6" t="s">
        <v>108</v>
      </c>
      <c r="F16213" s="6" t="s">
        <v>125</v>
      </c>
      <c r="G16213">
        <v>20260723</v>
      </c>
    </row>
    <row r="16214" spans="1:7" x14ac:dyDescent="0.2">
      <c r="A16214" s="6" t="s">
        <v>215</v>
      </c>
      <c r="B16214" s="6" t="s">
        <v>185</v>
      </c>
      <c r="C16214" s="6" t="s">
        <v>166</v>
      </c>
      <c r="D16214">
        <v>804.04468999999995</v>
      </c>
      <c r="E16214" s="6" t="s">
        <v>110</v>
      </c>
      <c r="F16214" s="6" t="s">
        <v>126</v>
      </c>
      <c r="G16214">
        <v>20260723</v>
      </c>
    </row>
    <row r="16215" spans="1:7" x14ac:dyDescent="0.2">
      <c r="A16215" s="6" t="s">
        <v>215</v>
      </c>
      <c r="B16215" s="6" t="s">
        <v>185</v>
      </c>
      <c r="C16215" s="6" t="s">
        <v>166</v>
      </c>
      <c r="D16215">
        <v>124752.34637699999</v>
      </c>
      <c r="E16215" s="6" t="s">
        <v>170</v>
      </c>
      <c r="F16215" s="6" t="s">
        <v>127</v>
      </c>
      <c r="G16215">
        <v>20260723</v>
      </c>
    </row>
    <row r="16216" spans="1:7" x14ac:dyDescent="0.2">
      <c r="A16216" s="6" t="s">
        <v>215</v>
      </c>
      <c r="B16216" s="6" t="s">
        <v>185</v>
      </c>
      <c r="C16216" s="6" t="s">
        <v>166</v>
      </c>
      <c r="D16216">
        <v>0</v>
      </c>
      <c r="E16216" s="6" t="s">
        <v>106</v>
      </c>
      <c r="F16216" s="6" t="s">
        <v>128</v>
      </c>
      <c r="G16216">
        <v>20260723</v>
      </c>
    </row>
    <row r="16217" spans="1:7" x14ac:dyDescent="0.2">
      <c r="A16217" s="6" t="s">
        <v>215</v>
      </c>
      <c r="B16217" s="6" t="s">
        <v>185</v>
      </c>
      <c r="C16217" s="6" t="s">
        <v>166</v>
      </c>
      <c r="D16217">
        <v>123630.17835</v>
      </c>
      <c r="E16217" s="6" t="s">
        <v>108</v>
      </c>
      <c r="F16217" s="6" t="s">
        <v>129</v>
      </c>
      <c r="G16217">
        <v>20260723</v>
      </c>
    </row>
    <row r="16218" spans="1:7" x14ac:dyDescent="0.2">
      <c r="A16218" s="6" t="s">
        <v>215</v>
      </c>
      <c r="B16218" s="6" t="s">
        <v>185</v>
      </c>
      <c r="C16218" s="6" t="s">
        <v>166</v>
      </c>
      <c r="D16218">
        <v>1122.168028</v>
      </c>
      <c r="E16218" s="6" t="s">
        <v>110</v>
      </c>
      <c r="F16218" s="6" t="s">
        <v>130</v>
      </c>
      <c r="G16218">
        <v>20260723</v>
      </c>
    </row>
    <row r="16219" spans="1:7" x14ac:dyDescent="0.2">
      <c r="A16219" s="6" t="s">
        <v>215</v>
      </c>
      <c r="B16219" s="6" t="s">
        <v>185</v>
      </c>
      <c r="C16219" s="6" t="s">
        <v>166</v>
      </c>
      <c r="E16219" s="6" t="s">
        <v>132</v>
      </c>
      <c r="F16219" s="6" t="s">
        <v>131</v>
      </c>
      <c r="G16219">
        <v>20260723</v>
      </c>
    </row>
    <row r="16220" spans="1:7" x14ac:dyDescent="0.2">
      <c r="A16220" s="6" t="s">
        <v>215</v>
      </c>
      <c r="B16220" s="6" t="s">
        <v>185</v>
      </c>
      <c r="C16220" s="6" t="s">
        <v>166</v>
      </c>
      <c r="D16220">
        <v>11.323713</v>
      </c>
      <c r="E16220" s="6" t="s">
        <v>134</v>
      </c>
      <c r="F16220" s="6" t="s">
        <v>133</v>
      </c>
      <c r="G16220">
        <v>20260723</v>
      </c>
    </row>
    <row r="16221" spans="1:7" x14ac:dyDescent="0.2">
      <c r="A16221" s="6" t="s">
        <v>215</v>
      </c>
      <c r="B16221" s="6" t="s">
        <v>185</v>
      </c>
      <c r="C16221" s="6" t="s">
        <v>166</v>
      </c>
      <c r="D16221">
        <v>405.89222999999998</v>
      </c>
      <c r="E16221" s="6" t="s">
        <v>136</v>
      </c>
      <c r="F16221" s="6" t="s">
        <v>135</v>
      </c>
      <c r="G16221">
        <v>20260723</v>
      </c>
    </row>
    <row r="16222" spans="1:7" x14ac:dyDescent="0.2">
      <c r="A16222" s="6" t="s">
        <v>215</v>
      </c>
      <c r="B16222" s="6" t="s">
        <v>185</v>
      </c>
      <c r="C16222" s="6" t="s">
        <v>166</v>
      </c>
      <c r="D16222">
        <v>185.349718</v>
      </c>
      <c r="E16222" s="6" t="s">
        <v>138</v>
      </c>
      <c r="F16222" s="6" t="s">
        <v>137</v>
      </c>
      <c r="G16222">
        <v>20260723</v>
      </c>
    </row>
    <row r="16223" spans="1:7" x14ac:dyDescent="0.2">
      <c r="A16223" s="6" t="s">
        <v>215</v>
      </c>
      <c r="B16223" s="6" t="s">
        <v>185</v>
      </c>
      <c r="C16223" s="6" t="s">
        <v>166</v>
      </c>
      <c r="D16223">
        <v>2032.5246299999999</v>
      </c>
      <c r="E16223" s="6" t="s">
        <v>140</v>
      </c>
      <c r="F16223" s="6" t="s">
        <v>139</v>
      </c>
      <c r="G16223">
        <v>20260723</v>
      </c>
    </row>
    <row r="16224" spans="1:7" x14ac:dyDescent="0.2">
      <c r="A16224" s="6" t="s">
        <v>215</v>
      </c>
      <c r="B16224" s="6" t="s">
        <v>185</v>
      </c>
      <c r="C16224" s="6" t="s">
        <v>166</v>
      </c>
      <c r="D16224">
        <v>4997.5503740000004</v>
      </c>
      <c r="E16224" s="6" t="s">
        <v>142</v>
      </c>
      <c r="F16224" s="6" t="s">
        <v>141</v>
      </c>
      <c r="G16224">
        <v>20260723</v>
      </c>
    </row>
    <row r="16225" spans="1:7" x14ac:dyDescent="0.2">
      <c r="A16225" s="6" t="s">
        <v>215</v>
      </c>
      <c r="B16225" s="6" t="s">
        <v>185</v>
      </c>
      <c r="C16225" s="6" t="s">
        <v>166</v>
      </c>
      <c r="D16225">
        <v>27.714065999999999</v>
      </c>
      <c r="E16225" s="6" t="s">
        <v>52</v>
      </c>
      <c r="F16225" s="6" t="s">
        <v>143</v>
      </c>
      <c r="G16225">
        <v>20260723</v>
      </c>
    </row>
    <row r="16226" spans="1:7" x14ac:dyDescent="0.2">
      <c r="A16226" s="6" t="s">
        <v>215</v>
      </c>
      <c r="B16226" s="6" t="s">
        <v>185</v>
      </c>
      <c r="C16226" s="6" t="s">
        <v>166</v>
      </c>
      <c r="D16226">
        <v>132.558786</v>
      </c>
      <c r="E16226" s="6" t="s">
        <v>145</v>
      </c>
      <c r="F16226" s="6" t="s">
        <v>144</v>
      </c>
      <c r="G16226">
        <v>20260723</v>
      </c>
    </row>
    <row r="16227" spans="1:7" x14ac:dyDescent="0.2">
      <c r="A16227" s="6" t="s">
        <v>215</v>
      </c>
      <c r="B16227" s="6" t="s">
        <v>185</v>
      </c>
      <c r="C16227" s="6" t="s">
        <v>166</v>
      </c>
      <c r="D16227">
        <v>215.87142600000001</v>
      </c>
      <c r="E16227" s="6" t="s">
        <v>147</v>
      </c>
      <c r="F16227" s="6" t="s">
        <v>146</v>
      </c>
      <c r="G16227">
        <v>20260723</v>
      </c>
    </row>
    <row r="16228" spans="1:7" x14ac:dyDescent="0.2">
      <c r="A16228" s="6" t="s">
        <v>215</v>
      </c>
      <c r="B16228" s="6" t="s">
        <v>185</v>
      </c>
      <c r="C16228" s="6" t="s">
        <v>166</v>
      </c>
      <c r="D16228">
        <v>1331.2350799999999</v>
      </c>
      <c r="E16228" s="6" t="s">
        <v>149</v>
      </c>
      <c r="F16228" s="6" t="s">
        <v>148</v>
      </c>
      <c r="G16228">
        <v>20260723</v>
      </c>
    </row>
    <row r="16229" spans="1:7" x14ac:dyDescent="0.2">
      <c r="A16229" s="6" t="s">
        <v>215</v>
      </c>
      <c r="B16229" s="6" t="s">
        <v>185</v>
      </c>
      <c r="C16229" s="6" t="s">
        <v>166</v>
      </c>
      <c r="D16229">
        <v>1411.5548940000001</v>
      </c>
      <c r="E16229" s="6" t="s">
        <v>151</v>
      </c>
      <c r="F16229" s="6" t="s">
        <v>150</v>
      </c>
      <c r="G16229">
        <v>20260723</v>
      </c>
    </row>
    <row r="16230" spans="1:7" x14ac:dyDescent="0.2">
      <c r="A16230" s="6" t="s">
        <v>215</v>
      </c>
      <c r="B16230" s="6" t="s">
        <v>185</v>
      </c>
      <c r="C16230" s="6" t="s">
        <v>166</v>
      </c>
      <c r="D16230">
        <v>1106.3445119999999</v>
      </c>
      <c r="E16230" s="6" t="s">
        <v>153</v>
      </c>
      <c r="F16230" s="6" t="s">
        <v>152</v>
      </c>
      <c r="G16230">
        <v>20260723</v>
      </c>
    </row>
    <row r="16231" spans="1:7" x14ac:dyDescent="0.2">
      <c r="A16231" s="6" t="s">
        <v>215</v>
      </c>
      <c r="B16231" s="6" t="s">
        <v>185</v>
      </c>
      <c r="C16231" s="6" t="s">
        <v>166</v>
      </c>
      <c r="D16231">
        <v>725.18211699999995</v>
      </c>
      <c r="E16231" s="6" t="s">
        <v>155</v>
      </c>
      <c r="F16231" s="6" t="s">
        <v>154</v>
      </c>
      <c r="G16231">
        <v>20260723</v>
      </c>
    </row>
    <row r="16232" spans="1:7" x14ac:dyDescent="0.2">
      <c r="A16232" s="6" t="s">
        <v>215</v>
      </c>
      <c r="B16232" s="6" t="s">
        <v>185</v>
      </c>
      <c r="C16232" s="6" t="s">
        <v>166</v>
      </c>
      <c r="D16232">
        <v>2.912032</v>
      </c>
      <c r="E16232" s="6" t="s">
        <v>157</v>
      </c>
      <c r="F16232" s="6" t="s">
        <v>156</v>
      </c>
      <c r="G16232">
        <v>20260723</v>
      </c>
    </row>
    <row r="16233" spans="1:7" x14ac:dyDescent="0.2">
      <c r="A16233" s="6" t="s">
        <v>215</v>
      </c>
      <c r="B16233" s="6" t="s">
        <v>185</v>
      </c>
      <c r="C16233" s="6" t="s">
        <v>166</v>
      </c>
      <c r="D16233">
        <v>722.27008499999999</v>
      </c>
      <c r="E16233" s="6" t="s">
        <v>159</v>
      </c>
      <c r="F16233" s="6" t="s">
        <v>158</v>
      </c>
      <c r="G16233">
        <v>20260723</v>
      </c>
    </row>
    <row r="16234" spans="1:7" x14ac:dyDescent="0.2">
      <c r="A16234" s="6" t="s">
        <v>215</v>
      </c>
      <c r="B16234" s="6" t="s">
        <v>185</v>
      </c>
      <c r="C16234" s="6" t="s">
        <v>166</v>
      </c>
      <c r="D16234">
        <v>358.01473299999998</v>
      </c>
      <c r="E16234" s="6" t="s">
        <v>161</v>
      </c>
      <c r="F16234" s="6" t="s">
        <v>160</v>
      </c>
      <c r="G16234">
        <v>20260723</v>
      </c>
    </row>
    <row r="16235" spans="1:7" x14ac:dyDescent="0.2">
      <c r="A16235" s="6" t="s">
        <v>215</v>
      </c>
      <c r="B16235" s="6" t="s">
        <v>185</v>
      </c>
      <c r="C16235" s="6" t="s">
        <v>166</v>
      </c>
      <c r="D16235">
        <v>207780.97194799999</v>
      </c>
      <c r="E16235" s="6" t="s">
        <v>163</v>
      </c>
      <c r="F16235" s="6" t="s">
        <v>162</v>
      </c>
      <c r="G16235">
        <v>20260723</v>
      </c>
    </row>
    <row r="16236" spans="1:7" x14ac:dyDescent="0.2">
      <c r="A16236" s="6" t="s">
        <v>215</v>
      </c>
      <c r="B16236" s="6" t="s">
        <v>185</v>
      </c>
      <c r="C16236" s="6" t="s">
        <v>166</v>
      </c>
      <c r="D16236">
        <v>22042.807570000001</v>
      </c>
      <c r="E16236" s="6" t="s">
        <v>165</v>
      </c>
      <c r="F16236" s="6" t="s">
        <v>164</v>
      </c>
      <c r="G16236">
        <v>20260723</v>
      </c>
    </row>
    <row r="16237" spans="1:7" x14ac:dyDescent="0.2">
      <c r="A16237" s="6" t="s">
        <v>215</v>
      </c>
      <c r="B16237" s="6" t="s">
        <v>188</v>
      </c>
      <c r="C16237" s="6" t="s">
        <v>166</v>
      </c>
      <c r="E16237" s="6" t="s">
        <v>12</v>
      </c>
      <c r="F16237" s="6" t="s">
        <v>11</v>
      </c>
      <c r="G16237">
        <v>20260723</v>
      </c>
    </row>
    <row r="16238" spans="1:7" x14ac:dyDescent="0.2">
      <c r="A16238" s="6" t="s">
        <v>215</v>
      </c>
      <c r="B16238" s="6" t="s">
        <v>188</v>
      </c>
      <c r="C16238" s="6" t="s">
        <v>166</v>
      </c>
      <c r="E16238" s="6" t="s">
        <v>16</v>
      </c>
      <c r="F16238" s="6" t="s">
        <v>15</v>
      </c>
      <c r="G16238">
        <v>20260723</v>
      </c>
    </row>
    <row r="16239" spans="1:7" x14ac:dyDescent="0.2">
      <c r="A16239" s="6" t="s">
        <v>215</v>
      </c>
      <c r="B16239" s="6" t="s">
        <v>188</v>
      </c>
      <c r="C16239" s="6" t="s">
        <v>166</v>
      </c>
      <c r="E16239" s="6" t="s">
        <v>18</v>
      </c>
      <c r="F16239" s="6" t="s">
        <v>17</v>
      </c>
      <c r="G16239">
        <v>20260723</v>
      </c>
    </row>
    <row r="16240" spans="1:7" x14ac:dyDescent="0.2">
      <c r="A16240" s="6" t="s">
        <v>215</v>
      </c>
      <c r="B16240" s="6" t="s">
        <v>188</v>
      </c>
      <c r="C16240" s="6" t="s">
        <v>166</v>
      </c>
      <c r="D16240">
        <v>0</v>
      </c>
      <c r="E16240" s="6" t="s">
        <v>20</v>
      </c>
      <c r="F16240" s="6" t="s">
        <v>19</v>
      </c>
      <c r="G16240">
        <v>20260723</v>
      </c>
    </row>
    <row r="16241" spans="1:7" x14ac:dyDescent="0.2">
      <c r="A16241" s="6" t="s">
        <v>215</v>
      </c>
      <c r="B16241" s="6" t="s">
        <v>188</v>
      </c>
      <c r="C16241" s="6" t="s">
        <v>166</v>
      </c>
      <c r="D16241">
        <v>540.78225399999997</v>
      </c>
      <c r="E16241" s="6" t="s">
        <v>22</v>
      </c>
      <c r="F16241" s="6" t="s">
        <v>21</v>
      </c>
      <c r="G16241">
        <v>20260723</v>
      </c>
    </row>
    <row r="16242" spans="1:7" x14ac:dyDescent="0.2">
      <c r="A16242" s="6" t="s">
        <v>215</v>
      </c>
      <c r="B16242" s="6" t="s">
        <v>188</v>
      </c>
      <c r="C16242" s="6" t="s">
        <v>166</v>
      </c>
      <c r="D16242">
        <v>6.0627800000000001</v>
      </c>
      <c r="E16242" s="6" t="s">
        <v>24</v>
      </c>
      <c r="F16242" s="6" t="s">
        <v>23</v>
      </c>
      <c r="G16242">
        <v>20260723</v>
      </c>
    </row>
    <row r="16243" spans="1:7" x14ac:dyDescent="0.2">
      <c r="A16243" s="6" t="s">
        <v>215</v>
      </c>
      <c r="B16243" s="6" t="s">
        <v>188</v>
      </c>
      <c r="C16243" s="6" t="s">
        <v>166</v>
      </c>
      <c r="D16243">
        <v>203.04553899999999</v>
      </c>
      <c r="E16243" s="6" t="s">
        <v>26</v>
      </c>
      <c r="F16243" s="6" t="s">
        <v>25</v>
      </c>
      <c r="G16243">
        <v>20260723</v>
      </c>
    </row>
    <row r="16244" spans="1:7" x14ac:dyDescent="0.2">
      <c r="A16244" s="6" t="s">
        <v>215</v>
      </c>
      <c r="B16244" s="6" t="s">
        <v>188</v>
      </c>
      <c r="C16244" s="6" t="s">
        <v>166</v>
      </c>
      <c r="D16244">
        <v>46087.501003999998</v>
      </c>
      <c r="E16244" s="6" t="s">
        <v>28</v>
      </c>
      <c r="F16244" s="6" t="s">
        <v>27</v>
      </c>
      <c r="G16244">
        <v>20260723</v>
      </c>
    </row>
    <row r="16245" spans="1:7" x14ac:dyDescent="0.2">
      <c r="A16245" s="6" t="s">
        <v>215</v>
      </c>
      <c r="B16245" s="6" t="s">
        <v>188</v>
      </c>
      <c r="C16245" s="6" t="s">
        <v>166</v>
      </c>
      <c r="D16245">
        <v>294.76231000000001</v>
      </c>
      <c r="E16245" s="6" t="s">
        <v>30</v>
      </c>
      <c r="F16245" s="6" t="s">
        <v>29</v>
      </c>
      <c r="G16245">
        <v>20260723</v>
      </c>
    </row>
    <row r="16246" spans="1:7" x14ac:dyDescent="0.2">
      <c r="A16246" s="6" t="s">
        <v>215</v>
      </c>
      <c r="B16246" s="6" t="s">
        <v>188</v>
      </c>
      <c r="C16246" s="6" t="s">
        <v>166</v>
      </c>
      <c r="D16246">
        <v>2658.0094979999999</v>
      </c>
      <c r="E16246" s="6" t="s">
        <v>32</v>
      </c>
      <c r="F16246" s="6" t="s">
        <v>31</v>
      </c>
      <c r="G16246">
        <v>20260723</v>
      </c>
    </row>
    <row r="16247" spans="1:7" x14ac:dyDescent="0.2">
      <c r="A16247" s="6" t="s">
        <v>215</v>
      </c>
      <c r="B16247" s="6" t="s">
        <v>188</v>
      </c>
      <c r="C16247" s="6" t="s">
        <v>166</v>
      </c>
      <c r="D16247">
        <v>1232.276361</v>
      </c>
      <c r="E16247" s="6" t="s">
        <v>34</v>
      </c>
      <c r="F16247" s="6" t="s">
        <v>33</v>
      </c>
      <c r="G16247">
        <v>20260723</v>
      </c>
    </row>
    <row r="16248" spans="1:7" x14ac:dyDescent="0.2">
      <c r="A16248" s="6" t="s">
        <v>215</v>
      </c>
      <c r="B16248" s="6" t="s">
        <v>188</v>
      </c>
      <c r="C16248" s="6" t="s">
        <v>166</v>
      </c>
      <c r="D16248">
        <v>1172.257873</v>
      </c>
      <c r="E16248" s="6" t="s">
        <v>36</v>
      </c>
      <c r="F16248" s="6" t="s">
        <v>35</v>
      </c>
      <c r="G16248">
        <v>20260723</v>
      </c>
    </row>
    <row r="16249" spans="1:7" x14ac:dyDescent="0.2">
      <c r="A16249" s="6" t="s">
        <v>215</v>
      </c>
      <c r="B16249" s="6" t="s">
        <v>188</v>
      </c>
      <c r="C16249" s="6" t="s">
        <v>166</v>
      </c>
      <c r="D16249">
        <v>60.018487999999998</v>
      </c>
      <c r="E16249" s="6" t="s">
        <v>38</v>
      </c>
      <c r="F16249" s="6" t="s">
        <v>37</v>
      </c>
      <c r="G16249">
        <v>20260723</v>
      </c>
    </row>
    <row r="16250" spans="1:7" x14ac:dyDescent="0.2">
      <c r="A16250" s="6" t="s">
        <v>215</v>
      </c>
      <c r="B16250" s="6" t="s">
        <v>188</v>
      </c>
      <c r="C16250" s="6" t="s">
        <v>166</v>
      </c>
      <c r="D16250">
        <v>29958.489435</v>
      </c>
      <c r="E16250" s="6" t="s">
        <v>40</v>
      </c>
      <c r="F16250" s="6" t="s">
        <v>39</v>
      </c>
      <c r="G16250">
        <v>20260723</v>
      </c>
    </row>
    <row r="16251" spans="1:7" x14ac:dyDescent="0.2">
      <c r="A16251" s="6" t="s">
        <v>215</v>
      </c>
      <c r="B16251" s="6" t="s">
        <v>188</v>
      </c>
      <c r="C16251" s="6" t="s">
        <v>166</v>
      </c>
      <c r="D16251">
        <v>12817.802217</v>
      </c>
      <c r="E16251" s="6" t="s">
        <v>42</v>
      </c>
      <c r="F16251" s="6" t="s">
        <v>41</v>
      </c>
      <c r="G16251">
        <v>20260723</v>
      </c>
    </row>
    <row r="16252" spans="1:7" x14ac:dyDescent="0.2">
      <c r="A16252" s="6" t="s">
        <v>215</v>
      </c>
      <c r="B16252" s="6" t="s">
        <v>188</v>
      </c>
      <c r="C16252" s="6" t="s">
        <v>166</v>
      </c>
      <c r="D16252">
        <v>16673.212143000001</v>
      </c>
      <c r="E16252" s="6" t="s">
        <v>44</v>
      </c>
      <c r="F16252" s="6" t="s">
        <v>43</v>
      </c>
      <c r="G16252">
        <v>20260723</v>
      </c>
    </row>
    <row r="16253" spans="1:7" x14ac:dyDescent="0.2">
      <c r="A16253" s="6" t="s">
        <v>215</v>
      </c>
      <c r="B16253" s="6" t="s">
        <v>188</v>
      </c>
      <c r="C16253" s="6" t="s">
        <v>166</v>
      </c>
      <c r="D16253">
        <v>359.07479699999999</v>
      </c>
      <c r="E16253" s="6" t="s">
        <v>46</v>
      </c>
      <c r="F16253" s="6" t="s">
        <v>45</v>
      </c>
      <c r="G16253">
        <v>20260723</v>
      </c>
    </row>
    <row r="16254" spans="1:7" x14ac:dyDescent="0.2">
      <c r="A16254" s="6" t="s">
        <v>215</v>
      </c>
      <c r="B16254" s="6" t="s">
        <v>188</v>
      </c>
      <c r="C16254" s="6" t="s">
        <v>166</v>
      </c>
      <c r="D16254">
        <v>108.400279</v>
      </c>
      <c r="E16254" s="6" t="s">
        <v>48</v>
      </c>
      <c r="F16254" s="6" t="s">
        <v>47</v>
      </c>
      <c r="G16254">
        <v>20260723</v>
      </c>
    </row>
    <row r="16255" spans="1:7" x14ac:dyDescent="0.2">
      <c r="A16255" s="6" t="s">
        <v>215</v>
      </c>
      <c r="B16255" s="6" t="s">
        <v>188</v>
      </c>
      <c r="C16255" s="6" t="s">
        <v>166</v>
      </c>
      <c r="D16255">
        <v>9888.7055779999992</v>
      </c>
      <c r="E16255" s="6" t="s">
        <v>50</v>
      </c>
      <c r="F16255" s="6" t="s">
        <v>49</v>
      </c>
      <c r="G16255">
        <v>20260723</v>
      </c>
    </row>
    <row r="16256" spans="1:7" x14ac:dyDescent="0.2">
      <c r="A16256" s="6" t="s">
        <v>215</v>
      </c>
      <c r="B16256" s="6" t="s">
        <v>188</v>
      </c>
      <c r="C16256" s="6" t="s">
        <v>166</v>
      </c>
      <c r="D16256">
        <v>125.64192</v>
      </c>
      <c r="E16256" s="6" t="s">
        <v>52</v>
      </c>
      <c r="F16256" s="6" t="s">
        <v>51</v>
      </c>
      <c r="G16256">
        <v>20260723</v>
      </c>
    </row>
    <row r="16257" spans="1:7" x14ac:dyDescent="0.2">
      <c r="A16257" s="6" t="s">
        <v>215</v>
      </c>
      <c r="B16257" s="6" t="s">
        <v>188</v>
      </c>
      <c r="C16257" s="6" t="s">
        <v>166</v>
      </c>
      <c r="D16257">
        <v>1780.9295790000001</v>
      </c>
      <c r="E16257" s="6" t="s">
        <v>54</v>
      </c>
      <c r="F16257" s="6" t="s">
        <v>53</v>
      </c>
      <c r="G16257">
        <v>20260723</v>
      </c>
    </row>
    <row r="16258" spans="1:7" x14ac:dyDescent="0.2">
      <c r="A16258" s="6" t="s">
        <v>215</v>
      </c>
      <c r="B16258" s="6" t="s">
        <v>188</v>
      </c>
      <c r="C16258" s="6" t="s">
        <v>166</v>
      </c>
      <c r="D16258">
        <v>148.68627000000001</v>
      </c>
      <c r="E16258" s="6" t="s">
        <v>56</v>
      </c>
      <c r="F16258" s="6" t="s">
        <v>55</v>
      </c>
      <c r="G16258">
        <v>20260723</v>
      </c>
    </row>
    <row r="16259" spans="1:7" x14ac:dyDescent="0.2">
      <c r="A16259" s="6" t="s">
        <v>215</v>
      </c>
      <c r="B16259" s="6" t="s">
        <v>188</v>
      </c>
      <c r="C16259" s="6" t="s">
        <v>166</v>
      </c>
      <c r="D16259">
        <v>125172.31485900001</v>
      </c>
      <c r="E16259" s="6" t="s">
        <v>58</v>
      </c>
      <c r="F16259" s="6" t="s">
        <v>57</v>
      </c>
      <c r="G16259">
        <v>20260723</v>
      </c>
    </row>
    <row r="16260" spans="1:7" x14ac:dyDescent="0.2">
      <c r="A16260" s="6" t="s">
        <v>215</v>
      </c>
      <c r="B16260" s="6" t="s">
        <v>188</v>
      </c>
      <c r="C16260" s="6" t="s">
        <v>166</v>
      </c>
      <c r="D16260">
        <v>6755.6000560000002</v>
      </c>
      <c r="E16260" s="6" t="s">
        <v>60</v>
      </c>
      <c r="F16260" s="6" t="s">
        <v>59</v>
      </c>
      <c r="G16260">
        <v>20260723</v>
      </c>
    </row>
    <row r="16261" spans="1:7" x14ac:dyDescent="0.2">
      <c r="A16261" s="6" t="s">
        <v>215</v>
      </c>
      <c r="B16261" s="6" t="s">
        <v>188</v>
      </c>
      <c r="C16261" s="6" t="s">
        <v>166</v>
      </c>
      <c r="D16261">
        <v>85.258438999999996</v>
      </c>
      <c r="E16261" s="6" t="s">
        <v>62</v>
      </c>
      <c r="F16261" s="6" t="s">
        <v>61</v>
      </c>
      <c r="G16261">
        <v>20260723</v>
      </c>
    </row>
    <row r="16262" spans="1:7" x14ac:dyDescent="0.2">
      <c r="A16262" s="6" t="s">
        <v>215</v>
      </c>
      <c r="B16262" s="6" t="s">
        <v>188</v>
      </c>
      <c r="C16262" s="6" t="s">
        <v>166</v>
      </c>
      <c r="D16262">
        <v>581.23552700000005</v>
      </c>
      <c r="E16262" s="6" t="s">
        <v>64</v>
      </c>
      <c r="F16262" s="6" t="s">
        <v>63</v>
      </c>
      <c r="G16262">
        <v>20260723</v>
      </c>
    </row>
    <row r="16263" spans="1:7" x14ac:dyDescent="0.2">
      <c r="A16263" s="6" t="s">
        <v>215</v>
      </c>
      <c r="B16263" s="6" t="s">
        <v>188</v>
      </c>
      <c r="C16263" s="6" t="s">
        <v>166</v>
      </c>
      <c r="D16263">
        <v>6089.1060900000002</v>
      </c>
      <c r="E16263" s="6" t="s">
        <v>66</v>
      </c>
      <c r="F16263" s="6" t="s">
        <v>65</v>
      </c>
      <c r="G16263">
        <v>20260723</v>
      </c>
    </row>
    <row r="16264" spans="1:7" x14ac:dyDescent="0.2">
      <c r="A16264" s="6" t="s">
        <v>215</v>
      </c>
      <c r="B16264" s="6" t="s">
        <v>188</v>
      </c>
      <c r="C16264" s="6" t="s">
        <v>166</v>
      </c>
      <c r="D16264">
        <v>43126.844277999997</v>
      </c>
      <c r="E16264" s="6" t="s">
        <v>68</v>
      </c>
      <c r="F16264" s="6" t="s">
        <v>67</v>
      </c>
      <c r="G16264">
        <v>20260723</v>
      </c>
    </row>
    <row r="16265" spans="1:7" x14ac:dyDescent="0.2">
      <c r="A16265" s="6" t="s">
        <v>215</v>
      </c>
      <c r="B16265" s="6" t="s">
        <v>188</v>
      </c>
      <c r="C16265" s="6" t="s">
        <v>166</v>
      </c>
      <c r="D16265">
        <v>10359.71292</v>
      </c>
      <c r="E16265" s="6" t="s">
        <v>70</v>
      </c>
      <c r="F16265" s="6" t="s">
        <v>69</v>
      </c>
      <c r="G16265">
        <v>20260723</v>
      </c>
    </row>
    <row r="16266" spans="1:7" x14ac:dyDescent="0.2">
      <c r="A16266" s="6" t="s">
        <v>215</v>
      </c>
      <c r="B16266" s="6" t="s">
        <v>188</v>
      </c>
      <c r="C16266" s="6" t="s">
        <v>166</v>
      </c>
      <c r="D16266">
        <v>10156.987858</v>
      </c>
      <c r="E16266" s="6" t="s">
        <v>72</v>
      </c>
      <c r="F16266" s="6" t="s">
        <v>71</v>
      </c>
      <c r="G16266">
        <v>20260723</v>
      </c>
    </row>
    <row r="16267" spans="1:7" x14ac:dyDescent="0.2">
      <c r="A16267" s="6" t="s">
        <v>215</v>
      </c>
      <c r="B16267" s="6" t="s">
        <v>188</v>
      </c>
      <c r="C16267" s="6" t="s">
        <v>166</v>
      </c>
      <c r="D16267">
        <v>202.72506200000001</v>
      </c>
      <c r="E16267" s="6" t="s">
        <v>74</v>
      </c>
      <c r="F16267" s="6" t="s">
        <v>73</v>
      </c>
      <c r="G16267">
        <v>20260723</v>
      </c>
    </row>
    <row r="16268" spans="1:7" x14ac:dyDescent="0.2">
      <c r="A16268" s="6" t="s">
        <v>215</v>
      </c>
      <c r="B16268" s="6" t="s">
        <v>188</v>
      </c>
      <c r="C16268" s="6" t="s">
        <v>166</v>
      </c>
      <c r="D16268">
        <v>32637.274445999999</v>
      </c>
      <c r="E16268" s="6" t="s">
        <v>76</v>
      </c>
      <c r="F16268" s="6" t="s">
        <v>75</v>
      </c>
      <c r="G16268">
        <v>20260723</v>
      </c>
    </row>
    <row r="16269" spans="1:7" x14ac:dyDescent="0.2">
      <c r="A16269" s="6" t="s">
        <v>215</v>
      </c>
      <c r="B16269" s="6" t="s">
        <v>188</v>
      </c>
      <c r="C16269" s="6" t="s">
        <v>166</v>
      </c>
      <c r="D16269">
        <v>723.35567700000001</v>
      </c>
      <c r="E16269" s="6" t="s">
        <v>78</v>
      </c>
      <c r="F16269" s="6" t="s">
        <v>77</v>
      </c>
      <c r="G16269">
        <v>20260723</v>
      </c>
    </row>
    <row r="16270" spans="1:7" x14ac:dyDescent="0.2">
      <c r="A16270" s="6" t="s">
        <v>215</v>
      </c>
      <c r="B16270" s="6" t="s">
        <v>188</v>
      </c>
      <c r="C16270" s="6" t="s">
        <v>166</v>
      </c>
      <c r="D16270">
        <v>31913.91877</v>
      </c>
      <c r="E16270" s="6" t="s">
        <v>80</v>
      </c>
      <c r="F16270" s="6" t="s">
        <v>79</v>
      </c>
      <c r="G16270">
        <v>20260723</v>
      </c>
    </row>
    <row r="16271" spans="1:7" x14ac:dyDescent="0.2">
      <c r="A16271" s="6" t="s">
        <v>215</v>
      </c>
      <c r="B16271" s="6" t="s">
        <v>188</v>
      </c>
      <c r="C16271" s="6" t="s">
        <v>166</v>
      </c>
      <c r="D16271">
        <v>129.856911</v>
      </c>
      <c r="E16271" s="6" t="s">
        <v>82</v>
      </c>
      <c r="F16271" s="6" t="s">
        <v>81</v>
      </c>
      <c r="G16271">
        <v>20260723</v>
      </c>
    </row>
    <row r="16272" spans="1:7" x14ac:dyDescent="0.2">
      <c r="A16272" s="6" t="s">
        <v>215</v>
      </c>
      <c r="B16272" s="6" t="s">
        <v>188</v>
      </c>
      <c r="C16272" s="6" t="s">
        <v>166</v>
      </c>
      <c r="D16272">
        <v>2199.8550570000002</v>
      </c>
      <c r="E16272" s="6" t="s">
        <v>84</v>
      </c>
      <c r="F16272" s="6" t="s">
        <v>83</v>
      </c>
      <c r="G16272">
        <v>20260723</v>
      </c>
    </row>
    <row r="16273" spans="1:7" x14ac:dyDescent="0.2">
      <c r="A16273" s="6" t="s">
        <v>215</v>
      </c>
      <c r="B16273" s="6" t="s">
        <v>188</v>
      </c>
      <c r="C16273" s="6" t="s">
        <v>166</v>
      </c>
      <c r="D16273">
        <v>1126.954293</v>
      </c>
      <c r="E16273" s="6" t="s">
        <v>86</v>
      </c>
      <c r="F16273" s="6" t="s">
        <v>85</v>
      </c>
      <c r="G16273">
        <v>20260723</v>
      </c>
    </row>
    <row r="16274" spans="1:7" x14ac:dyDescent="0.2">
      <c r="A16274" s="6" t="s">
        <v>215</v>
      </c>
      <c r="B16274" s="6" t="s">
        <v>188</v>
      </c>
      <c r="C16274" s="6" t="s">
        <v>166</v>
      </c>
      <c r="D16274">
        <v>999.86915699999997</v>
      </c>
      <c r="E16274" s="6" t="s">
        <v>88</v>
      </c>
      <c r="F16274" s="6" t="s">
        <v>87</v>
      </c>
      <c r="G16274">
        <v>20260723</v>
      </c>
    </row>
    <row r="16275" spans="1:7" x14ac:dyDescent="0.2">
      <c r="A16275" s="6" t="s">
        <v>215</v>
      </c>
      <c r="B16275" s="6" t="s">
        <v>188</v>
      </c>
      <c r="C16275" s="6" t="s">
        <v>166</v>
      </c>
      <c r="D16275">
        <v>1986.5930880000001</v>
      </c>
      <c r="E16275" s="6" t="s">
        <v>90</v>
      </c>
      <c r="F16275" s="6" t="s">
        <v>89</v>
      </c>
      <c r="G16275">
        <v>20260723</v>
      </c>
    </row>
    <row r="16276" spans="1:7" x14ac:dyDescent="0.2">
      <c r="A16276" s="6" t="s">
        <v>215</v>
      </c>
      <c r="B16276" s="6" t="s">
        <v>188</v>
      </c>
      <c r="C16276" s="6" t="s">
        <v>166</v>
      </c>
      <c r="D16276">
        <v>0</v>
      </c>
      <c r="E16276" s="6" t="s">
        <v>92</v>
      </c>
      <c r="F16276" s="6" t="s">
        <v>91</v>
      </c>
      <c r="G16276">
        <v>20260723</v>
      </c>
    </row>
    <row r="16277" spans="1:7" x14ac:dyDescent="0.2">
      <c r="A16277" s="6" t="s">
        <v>215</v>
      </c>
      <c r="B16277" s="6" t="s">
        <v>188</v>
      </c>
      <c r="C16277" s="6" t="s">
        <v>166</v>
      </c>
      <c r="D16277">
        <v>0</v>
      </c>
      <c r="E16277" s="6" t="s">
        <v>94</v>
      </c>
      <c r="F16277" s="6" t="s">
        <v>93</v>
      </c>
      <c r="G16277">
        <v>20260723</v>
      </c>
    </row>
    <row r="16278" spans="1:7" x14ac:dyDescent="0.2">
      <c r="A16278" s="6" t="s">
        <v>215</v>
      </c>
      <c r="B16278" s="6" t="s">
        <v>188</v>
      </c>
      <c r="C16278" s="6" t="s">
        <v>166</v>
      </c>
      <c r="D16278">
        <v>4633.1812630000004</v>
      </c>
      <c r="E16278" s="6" t="s">
        <v>96</v>
      </c>
      <c r="F16278" s="6" t="s">
        <v>95</v>
      </c>
      <c r="G16278">
        <v>20260723</v>
      </c>
    </row>
    <row r="16279" spans="1:7" x14ac:dyDescent="0.2">
      <c r="A16279" s="6" t="s">
        <v>215</v>
      </c>
      <c r="B16279" s="6" t="s">
        <v>188</v>
      </c>
      <c r="C16279" s="6" t="s">
        <v>166</v>
      </c>
      <c r="D16279">
        <v>220.471441</v>
      </c>
      <c r="E16279" s="6" t="s">
        <v>98</v>
      </c>
      <c r="F16279" s="6" t="s">
        <v>97</v>
      </c>
      <c r="G16279">
        <v>20260723</v>
      </c>
    </row>
    <row r="16280" spans="1:7" x14ac:dyDescent="0.2">
      <c r="A16280" s="6" t="s">
        <v>215</v>
      </c>
      <c r="B16280" s="6" t="s">
        <v>188</v>
      </c>
      <c r="C16280" s="6" t="s">
        <v>166</v>
      </c>
      <c r="D16280">
        <v>233059.074532</v>
      </c>
      <c r="E16280" s="6" t="s">
        <v>100</v>
      </c>
      <c r="F16280" s="6" t="s">
        <v>99</v>
      </c>
      <c r="G16280">
        <v>20260723</v>
      </c>
    </row>
    <row r="16281" spans="1:7" x14ac:dyDescent="0.2">
      <c r="A16281" s="6" t="s">
        <v>215</v>
      </c>
      <c r="B16281" s="6" t="s">
        <v>188</v>
      </c>
      <c r="C16281" s="6" t="s">
        <v>166</v>
      </c>
      <c r="E16281" s="6" t="s">
        <v>102</v>
      </c>
      <c r="F16281" s="6" t="s">
        <v>101</v>
      </c>
      <c r="G16281">
        <v>20260723</v>
      </c>
    </row>
    <row r="16282" spans="1:7" x14ac:dyDescent="0.2">
      <c r="A16282" s="6" t="s">
        <v>215</v>
      </c>
      <c r="B16282" s="6" t="s">
        <v>188</v>
      </c>
      <c r="C16282" s="6" t="s">
        <v>166</v>
      </c>
      <c r="D16282">
        <v>21134.291277</v>
      </c>
      <c r="E16282" s="6" t="s">
        <v>167</v>
      </c>
      <c r="F16282" s="6" t="s">
        <v>103</v>
      </c>
      <c r="G16282">
        <v>20260723</v>
      </c>
    </row>
    <row r="16283" spans="1:7" x14ac:dyDescent="0.2">
      <c r="A16283" s="6" t="s">
        <v>215</v>
      </c>
      <c r="B16283" s="6" t="s">
        <v>188</v>
      </c>
      <c r="C16283" s="6" t="s">
        <v>166</v>
      </c>
      <c r="D16283">
        <v>20624.047318000001</v>
      </c>
      <c r="E16283" s="6" t="s">
        <v>168</v>
      </c>
      <c r="F16283" s="6" t="s">
        <v>104</v>
      </c>
      <c r="G16283">
        <v>20260723</v>
      </c>
    </row>
    <row r="16284" spans="1:7" x14ac:dyDescent="0.2">
      <c r="A16284" s="6" t="s">
        <v>215</v>
      </c>
      <c r="B16284" s="6" t="s">
        <v>188</v>
      </c>
      <c r="C16284" s="6" t="s">
        <v>166</v>
      </c>
      <c r="D16284">
        <v>0.22401399999999999</v>
      </c>
      <c r="E16284" s="6" t="s">
        <v>106</v>
      </c>
      <c r="F16284" s="6" t="s">
        <v>105</v>
      </c>
      <c r="G16284">
        <v>20260723</v>
      </c>
    </row>
    <row r="16285" spans="1:7" x14ac:dyDescent="0.2">
      <c r="A16285" s="6" t="s">
        <v>215</v>
      </c>
      <c r="B16285" s="6" t="s">
        <v>188</v>
      </c>
      <c r="C16285" s="6" t="s">
        <v>166</v>
      </c>
      <c r="D16285">
        <v>19647.148697000001</v>
      </c>
      <c r="E16285" s="6" t="s">
        <v>108</v>
      </c>
      <c r="F16285" s="6" t="s">
        <v>107</v>
      </c>
      <c r="G16285">
        <v>20260723</v>
      </c>
    </row>
    <row r="16286" spans="1:7" x14ac:dyDescent="0.2">
      <c r="A16286" s="6" t="s">
        <v>215</v>
      </c>
      <c r="B16286" s="6" t="s">
        <v>188</v>
      </c>
      <c r="C16286" s="6" t="s">
        <v>166</v>
      </c>
      <c r="D16286">
        <v>976.67460600000004</v>
      </c>
      <c r="E16286" s="6" t="s">
        <v>110</v>
      </c>
      <c r="F16286" s="6" t="s">
        <v>109</v>
      </c>
      <c r="G16286">
        <v>20260723</v>
      </c>
    </row>
    <row r="16287" spans="1:7" x14ac:dyDescent="0.2">
      <c r="A16287" s="6" t="s">
        <v>215</v>
      </c>
      <c r="B16287" s="6" t="s">
        <v>188</v>
      </c>
      <c r="C16287" s="6" t="s">
        <v>166</v>
      </c>
      <c r="D16287">
        <v>510.24395900000002</v>
      </c>
      <c r="E16287" s="6" t="s">
        <v>112</v>
      </c>
      <c r="F16287" s="6" t="s">
        <v>111</v>
      </c>
      <c r="G16287">
        <v>20260723</v>
      </c>
    </row>
    <row r="16288" spans="1:7" x14ac:dyDescent="0.2">
      <c r="A16288" s="6" t="s">
        <v>215</v>
      </c>
      <c r="B16288" s="6" t="s">
        <v>188</v>
      </c>
      <c r="C16288" s="6" t="s">
        <v>166</v>
      </c>
      <c r="D16288">
        <v>1.1266999999999999E-2</v>
      </c>
      <c r="E16288" s="6" t="s">
        <v>106</v>
      </c>
      <c r="F16288" s="6" t="s">
        <v>113</v>
      </c>
      <c r="G16288">
        <v>20260723</v>
      </c>
    </row>
    <row r="16289" spans="1:7" x14ac:dyDescent="0.2">
      <c r="A16289" s="6" t="s">
        <v>215</v>
      </c>
      <c r="B16289" s="6" t="s">
        <v>188</v>
      </c>
      <c r="C16289" s="6" t="s">
        <v>166</v>
      </c>
      <c r="D16289">
        <v>472.37812700000001</v>
      </c>
      <c r="E16289" s="6" t="s">
        <v>108</v>
      </c>
      <c r="F16289" s="6" t="s">
        <v>114</v>
      </c>
      <c r="G16289">
        <v>20260723</v>
      </c>
    </row>
    <row r="16290" spans="1:7" x14ac:dyDescent="0.2">
      <c r="A16290" s="6" t="s">
        <v>215</v>
      </c>
      <c r="B16290" s="6" t="s">
        <v>188</v>
      </c>
      <c r="C16290" s="6" t="s">
        <v>166</v>
      </c>
      <c r="D16290">
        <v>37.854567000000003</v>
      </c>
      <c r="E16290" s="6" t="s">
        <v>110</v>
      </c>
      <c r="F16290" s="6" t="s">
        <v>115</v>
      </c>
      <c r="G16290">
        <v>20260723</v>
      </c>
    </row>
    <row r="16291" spans="1:7" x14ac:dyDescent="0.2">
      <c r="A16291" s="6" t="s">
        <v>215</v>
      </c>
      <c r="B16291" s="6" t="s">
        <v>188</v>
      </c>
      <c r="C16291" s="6" t="s">
        <v>166</v>
      </c>
      <c r="D16291">
        <v>53128.557271999998</v>
      </c>
      <c r="E16291" s="6" t="s">
        <v>117</v>
      </c>
      <c r="F16291" s="6" t="s">
        <v>116</v>
      </c>
      <c r="G16291">
        <v>20260723</v>
      </c>
    </row>
    <row r="16292" spans="1:7" x14ac:dyDescent="0.2">
      <c r="A16292" s="6" t="s">
        <v>215</v>
      </c>
      <c r="B16292" s="6" t="s">
        <v>188</v>
      </c>
      <c r="C16292" s="6" t="s">
        <v>166</v>
      </c>
      <c r="D16292">
        <v>1214.629537</v>
      </c>
      <c r="E16292" s="6" t="s">
        <v>119</v>
      </c>
      <c r="F16292" s="6" t="s">
        <v>118</v>
      </c>
      <c r="G16292">
        <v>20260723</v>
      </c>
    </row>
    <row r="16293" spans="1:7" x14ac:dyDescent="0.2">
      <c r="A16293" s="6" t="s">
        <v>215</v>
      </c>
      <c r="B16293" s="6" t="s">
        <v>188</v>
      </c>
      <c r="C16293" s="6" t="s">
        <v>166</v>
      </c>
      <c r="D16293">
        <v>0</v>
      </c>
      <c r="E16293" s="6" t="s">
        <v>106</v>
      </c>
      <c r="F16293" s="6" t="s">
        <v>120</v>
      </c>
      <c r="G16293">
        <v>20260723</v>
      </c>
    </row>
    <row r="16294" spans="1:7" x14ac:dyDescent="0.2">
      <c r="A16294" s="6" t="s">
        <v>215</v>
      </c>
      <c r="B16294" s="6" t="s">
        <v>188</v>
      </c>
      <c r="C16294" s="6" t="s">
        <v>166</v>
      </c>
      <c r="D16294">
        <v>1101.482119</v>
      </c>
      <c r="E16294" s="6" t="s">
        <v>108</v>
      </c>
      <c r="F16294" s="6" t="s">
        <v>121</v>
      </c>
      <c r="G16294">
        <v>20260723</v>
      </c>
    </row>
    <row r="16295" spans="1:7" x14ac:dyDescent="0.2">
      <c r="A16295" s="6" t="s">
        <v>215</v>
      </c>
      <c r="B16295" s="6" t="s">
        <v>188</v>
      </c>
      <c r="C16295" s="6" t="s">
        <v>166</v>
      </c>
      <c r="D16295">
        <v>113.147419</v>
      </c>
      <c r="E16295" s="6" t="s">
        <v>110</v>
      </c>
      <c r="F16295" s="6" t="s">
        <v>122</v>
      </c>
      <c r="G16295">
        <v>20260723</v>
      </c>
    </row>
    <row r="16296" spans="1:7" x14ac:dyDescent="0.2">
      <c r="A16296" s="6" t="s">
        <v>215</v>
      </c>
      <c r="B16296" s="6" t="s">
        <v>188</v>
      </c>
      <c r="C16296" s="6" t="s">
        <v>166</v>
      </c>
      <c r="D16296">
        <v>51913.927733999997</v>
      </c>
      <c r="E16296" s="6" t="s">
        <v>169</v>
      </c>
      <c r="F16296" s="6" t="s">
        <v>123</v>
      </c>
      <c r="G16296">
        <v>20260723</v>
      </c>
    </row>
    <row r="16297" spans="1:7" x14ac:dyDescent="0.2">
      <c r="A16297" s="6" t="s">
        <v>215</v>
      </c>
      <c r="B16297" s="6" t="s">
        <v>188</v>
      </c>
      <c r="C16297" s="6" t="s">
        <v>166</v>
      </c>
      <c r="D16297">
        <v>0</v>
      </c>
      <c r="E16297" s="6" t="s">
        <v>106</v>
      </c>
      <c r="F16297" s="6" t="s">
        <v>124</v>
      </c>
      <c r="G16297">
        <v>20260723</v>
      </c>
    </row>
    <row r="16298" spans="1:7" x14ac:dyDescent="0.2">
      <c r="A16298" s="6" t="s">
        <v>215</v>
      </c>
      <c r="B16298" s="6" t="s">
        <v>188</v>
      </c>
      <c r="C16298" s="6" t="s">
        <v>166</v>
      </c>
      <c r="D16298">
        <v>51054.859127000003</v>
      </c>
      <c r="E16298" s="6" t="s">
        <v>108</v>
      </c>
      <c r="F16298" s="6" t="s">
        <v>125</v>
      </c>
      <c r="G16298">
        <v>20260723</v>
      </c>
    </row>
    <row r="16299" spans="1:7" x14ac:dyDescent="0.2">
      <c r="A16299" s="6" t="s">
        <v>215</v>
      </c>
      <c r="B16299" s="6" t="s">
        <v>188</v>
      </c>
      <c r="C16299" s="6" t="s">
        <v>166</v>
      </c>
      <c r="D16299">
        <v>859.06860700000004</v>
      </c>
      <c r="E16299" s="6" t="s">
        <v>110</v>
      </c>
      <c r="F16299" s="6" t="s">
        <v>126</v>
      </c>
      <c r="G16299">
        <v>20260723</v>
      </c>
    </row>
    <row r="16300" spans="1:7" x14ac:dyDescent="0.2">
      <c r="A16300" s="6" t="s">
        <v>215</v>
      </c>
      <c r="B16300" s="6" t="s">
        <v>188</v>
      </c>
      <c r="C16300" s="6" t="s">
        <v>166</v>
      </c>
      <c r="D16300">
        <v>123472.861641</v>
      </c>
      <c r="E16300" s="6" t="s">
        <v>170</v>
      </c>
      <c r="F16300" s="6" t="s">
        <v>127</v>
      </c>
      <c r="G16300">
        <v>20260723</v>
      </c>
    </row>
    <row r="16301" spans="1:7" x14ac:dyDescent="0.2">
      <c r="A16301" s="6" t="s">
        <v>215</v>
      </c>
      <c r="B16301" s="6" t="s">
        <v>188</v>
      </c>
      <c r="C16301" s="6" t="s">
        <v>166</v>
      </c>
      <c r="D16301">
        <v>0</v>
      </c>
      <c r="E16301" s="6" t="s">
        <v>106</v>
      </c>
      <c r="F16301" s="6" t="s">
        <v>128</v>
      </c>
      <c r="G16301">
        <v>20260723</v>
      </c>
    </row>
    <row r="16302" spans="1:7" x14ac:dyDescent="0.2">
      <c r="A16302" s="6" t="s">
        <v>215</v>
      </c>
      <c r="B16302" s="6" t="s">
        <v>188</v>
      </c>
      <c r="C16302" s="6" t="s">
        <v>166</v>
      </c>
      <c r="D16302">
        <v>122217.168059</v>
      </c>
      <c r="E16302" s="6" t="s">
        <v>108</v>
      </c>
      <c r="F16302" s="6" t="s">
        <v>129</v>
      </c>
      <c r="G16302">
        <v>20260723</v>
      </c>
    </row>
    <row r="16303" spans="1:7" x14ac:dyDescent="0.2">
      <c r="A16303" s="6" t="s">
        <v>215</v>
      </c>
      <c r="B16303" s="6" t="s">
        <v>188</v>
      </c>
      <c r="C16303" s="6" t="s">
        <v>166</v>
      </c>
      <c r="D16303">
        <v>1255.6935840000001</v>
      </c>
      <c r="E16303" s="6" t="s">
        <v>110</v>
      </c>
      <c r="F16303" s="6" t="s">
        <v>130</v>
      </c>
      <c r="G16303">
        <v>20260723</v>
      </c>
    </row>
    <row r="16304" spans="1:7" x14ac:dyDescent="0.2">
      <c r="A16304" s="6" t="s">
        <v>215</v>
      </c>
      <c r="B16304" s="6" t="s">
        <v>188</v>
      </c>
      <c r="C16304" s="6" t="s">
        <v>166</v>
      </c>
      <c r="E16304" s="6" t="s">
        <v>132</v>
      </c>
      <c r="F16304" s="6" t="s">
        <v>131</v>
      </c>
      <c r="G16304">
        <v>20260723</v>
      </c>
    </row>
    <row r="16305" spans="1:7" x14ac:dyDescent="0.2">
      <c r="A16305" s="6" t="s">
        <v>215</v>
      </c>
      <c r="B16305" s="6" t="s">
        <v>188</v>
      </c>
      <c r="C16305" s="6" t="s">
        <v>166</v>
      </c>
      <c r="D16305">
        <v>8.5904050000000005</v>
      </c>
      <c r="E16305" s="6" t="s">
        <v>134</v>
      </c>
      <c r="F16305" s="6" t="s">
        <v>133</v>
      </c>
      <c r="G16305">
        <v>20260723</v>
      </c>
    </row>
    <row r="16306" spans="1:7" x14ac:dyDescent="0.2">
      <c r="A16306" s="6" t="s">
        <v>215</v>
      </c>
      <c r="B16306" s="6" t="s">
        <v>188</v>
      </c>
      <c r="C16306" s="6" t="s">
        <v>166</v>
      </c>
      <c r="D16306">
        <v>467.27034800000001</v>
      </c>
      <c r="E16306" s="6" t="s">
        <v>136</v>
      </c>
      <c r="F16306" s="6" t="s">
        <v>135</v>
      </c>
      <c r="G16306">
        <v>20260723</v>
      </c>
    </row>
    <row r="16307" spans="1:7" x14ac:dyDescent="0.2">
      <c r="A16307" s="6" t="s">
        <v>215</v>
      </c>
      <c r="B16307" s="6" t="s">
        <v>188</v>
      </c>
      <c r="C16307" s="6" t="s">
        <v>166</v>
      </c>
      <c r="D16307">
        <v>197.45122000000001</v>
      </c>
      <c r="E16307" s="6" t="s">
        <v>138</v>
      </c>
      <c r="F16307" s="6" t="s">
        <v>137</v>
      </c>
      <c r="G16307">
        <v>20260723</v>
      </c>
    </row>
    <row r="16308" spans="1:7" x14ac:dyDescent="0.2">
      <c r="A16308" s="6" t="s">
        <v>215</v>
      </c>
      <c r="B16308" s="6" t="s">
        <v>188</v>
      </c>
      <c r="C16308" s="6" t="s">
        <v>166</v>
      </c>
      <c r="D16308">
        <v>1926.137119</v>
      </c>
      <c r="E16308" s="6" t="s">
        <v>140</v>
      </c>
      <c r="F16308" s="6" t="s">
        <v>139</v>
      </c>
      <c r="G16308">
        <v>20260723</v>
      </c>
    </row>
    <row r="16309" spans="1:7" x14ac:dyDescent="0.2">
      <c r="A16309" s="6" t="s">
        <v>215</v>
      </c>
      <c r="B16309" s="6" t="s">
        <v>188</v>
      </c>
      <c r="C16309" s="6" t="s">
        <v>166</v>
      </c>
      <c r="D16309">
        <v>5035.1800810000004</v>
      </c>
      <c r="E16309" s="6" t="s">
        <v>142</v>
      </c>
      <c r="F16309" s="6" t="s">
        <v>141</v>
      </c>
      <c r="G16309">
        <v>20260723</v>
      </c>
    </row>
    <row r="16310" spans="1:7" x14ac:dyDescent="0.2">
      <c r="A16310" s="6" t="s">
        <v>215</v>
      </c>
      <c r="B16310" s="6" t="s">
        <v>188</v>
      </c>
      <c r="C16310" s="6" t="s">
        <v>166</v>
      </c>
      <c r="D16310">
        <v>30.889624999999999</v>
      </c>
      <c r="E16310" s="6" t="s">
        <v>52</v>
      </c>
      <c r="F16310" s="6" t="s">
        <v>143</v>
      </c>
      <c r="G16310">
        <v>20260723</v>
      </c>
    </row>
    <row r="16311" spans="1:7" x14ac:dyDescent="0.2">
      <c r="A16311" s="6" t="s">
        <v>215</v>
      </c>
      <c r="B16311" s="6" t="s">
        <v>188</v>
      </c>
      <c r="C16311" s="6" t="s">
        <v>166</v>
      </c>
      <c r="D16311">
        <v>203.52237199999999</v>
      </c>
      <c r="E16311" s="6" t="s">
        <v>145</v>
      </c>
      <c r="F16311" s="6" t="s">
        <v>144</v>
      </c>
      <c r="G16311">
        <v>20260723</v>
      </c>
    </row>
    <row r="16312" spans="1:7" x14ac:dyDescent="0.2">
      <c r="A16312" s="6" t="s">
        <v>215</v>
      </c>
      <c r="B16312" s="6" t="s">
        <v>188</v>
      </c>
      <c r="C16312" s="6" t="s">
        <v>166</v>
      </c>
      <c r="D16312">
        <v>315.09970099999998</v>
      </c>
      <c r="E16312" s="6" t="s">
        <v>147</v>
      </c>
      <c r="F16312" s="6" t="s">
        <v>146</v>
      </c>
      <c r="G16312">
        <v>20260723</v>
      </c>
    </row>
    <row r="16313" spans="1:7" x14ac:dyDescent="0.2">
      <c r="A16313" s="6" t="s">
        <v>215</v>
      </c>
      <c r="B16313" s="6" t="s">
        <v>188</v>
      </c>
      <c r="C16313" s="6" t="s">
        <v>166</v>
      </c>
      <c r="D16313">
        <v>1231.6999479999999</v>
      </c>
      <c r="E16313" s="6" t="s">
        <v>149</v>
      </c>
      <c r="F16313" s="6" t="s">
        <v>148</v>
      </c>
      <c r="G16313">
        <v>20260723</v>
      </c>
    </row>
    <row r="16314" spans="1:7" x14ac:dyDescent="0.2">
      <c r="A16314" s="6" t="s">
        <v>215</v>
      </c>
      <c r="B16314" s="6" t="s">
        <v>188</v>
      </c>
      <c r="C16314" s="6" t="s">
        <v>166</v>
      </c>
      <c r="D16314">
        <v>1385.866237</v>
      </c>
      <c r="E16314" s="6" t="s">
        <v>151</v>
      </c>
      <c r="F16314" s="6" t="s">
        <v>150</v>
      </c>
      <c r="G16314">
        <v>20260723</v>
      </c>
    </row>
    <row r="16315" spans="1:7" x14ac:dyDescent="0.2">
      <c r="A16315" s="6" t="s">
        <v>215</v>
      </c>
      <c r="B16315" s="6" t="s">
        <v>188</v>
      </c>
      <c r="C16315" s="6" t="s">
        <v>166</v>
      </c>
      <c r="D16315">
        <v>1260.4327060000001</v>
      </c>
      <c r="E16315" s="6" t="s">
        <v>153</v>
      </c>
      <c r="F16315" s="6" t="s">
        <v>152</v>
      </c>
      <c r="G16315">
        <v>20260723</v>
      </c>
    </row>
    <row r="16316" spans="1:7" x14ac:dyDescent="0.2">
      <c r="A16316" s="6" t="s">
        <v>215</v>
      </c>
      <c r="B16316" s="6" t="s">
        <v>188</v>
      </c>
      <c r="C16316" s="6" t="s">
        <v>166</v>
      </c>
      <c r="D16316">
        <v>679.04276000000004</v>
      </c>
      <c r="E16316" s="6" t="s">
        <v>155</v>
      </c>
      <c r="F16316" s="6" t="s">
        <v>154</v>
      </c>
      <c r="G16316">
        <v>20260723</v>
      </c>
    </row>
    <row r="16317" spans="1:7" x14ac:dyDescent="0.2">
      <c r="A16317" s="6" t="s">
        <v>215</v>
      </c>
      <c r="B16317" s="6" t="s">
        <v>188</v>
      </c>
      <c r="C16317" s="6" t="s">
        <v>166</v>
      </c>
      <c r="D16317">
        <v>1.5</v>
      </c>
      <c r="E16317" s="6" t="s">
        <v>157</v>
      </c>
      <c r="F16317" s="6" t="s">
        <v>156</v>
      </c>
      <c r="G16317">
        <v>20260723</v>
      </c>
    </row>
    <row r="16318" spans="1:7" x14ac:dyDescent="0.2">
      <c r="A16318" s="6" t="s">
        <v>215</v>
      </c>
      <c r="B16318" s="6" t="s">
        <v>188</v>
      </c>
      <c r="C16318" s="6" t="s">
        <v>166</v>
      </c>
      <c r="D16318">
        <v>677.54276000000004</v>
      </c>
      <c r="E16318" s="6" t="s">
        <v>159</v>
      </c>
      <c r="F16318" s="6" t="s">
        <v>158</v>
      </c>
      <c r="G16318">
        <v>20260723</v>
      </c>
    </row>
    <row r="16319" spans="1:7" x14ac:dyDescent="0.2">
      <c r="A16319" s="6" t="s">
        <v>215</v>
      </c>
      <c r="B16319" s="6" t="s">
        <v>188</v>
      </c>
      <c r="C16319" s="6" t="s">
        <v>166</v>
      </c>
      <c r="D16319">
        <v>319.51704000000001</v>
      </c>
      <c r="E16319" s="6" t="s">
        <v>161</v>
      </c>
      <c r="F16319" s="6" t="s">
        <v>160</v>
      </c>
      <c r="G16319">
        <v>20260723</v>
      </c>
    </row>
    <row r="16320" spans="1:7" x14ac:dyDescent="0.2">
      <c r="A16320" s="6" t="s">
        <v>215</v>
      </c>
      <c r="B16320" s="6" t="s">
        <v>188</v>
      </c>
      <c r="C16320" s="6" t="s">
        <v>166</v>
      </c>
      <c r="D16320">
        <v>210796.40436700001</v>
      </c>
      <c r="E16320" s="6" t="s">
        <v>163</v>
      </c>
      <c r="F16320" s="6" t="s">
        <v>162</v>
      </c>
      <c r="G16320">
        <v>20260723</v>
      </c>
    </row>
    <row r="16321" spans="1:7" x14ac:dyDescent="0.2">
      <c r="A16321" s="6" t="s">
        <v>215</v>
      </c>
      <c r="B16321" s="6" t="s">
        <v>188</v>
      </c>
      <c r="C16321" s="6" t="s">
        <v>166</v>
      </c>
      <c r="D16321">
        <v>22262.670621000001</v>
      </c>
      <c r="E16321" s="6" t="s">
        <v>165</v>
      </c>
      <c r="F16321" s="6" t="s">
        <v>164</v>
      </c>
      <c r="G16321">
        <v>20260723</v>
      </c>
    </row>
    <row r="16322" spans="1:7" x14ac:dyDescent="0.2">
      <c r="A16322" s="6" t="s">
        <v>215</v>
      </c>
      <c r="B16322" s="6" t="s">
        <v>189</v>
      </c>
      <c r="C16322" s="6" t="s">
        <v>166</v>
      </c>
      <c r="E16322" s="6" t="s">
        <v>12</v>
      </c>
      <c r="F16322" s="6" t="s">
        <v>11</v>
      </c>
      <c r="G16322">
        <v>20260723</v>
      </c>
    </row>
    <row r="16323" spans="1:7" x14ac:dyDescent="0.2">
      <c r="A16323" s="6" t="s">
        <v>215</v>
      </c>
      <c r="B16323" s="6" t="s">
        <v>189</v>
      </c>
      <c r="C16323" s="6" t="s">
        <v>166</v>
      </c>
      <c r="E16323" s="6" t="s">
        <v>16</v>
      </c>
      <c r="F16323" s="6" t="s">
        <v>15</v>
      </c>
      <c r="G16323">
        <v>20260723</v>
      </c>
    </row>
    <row r="16324" spans="1:7" x14ac:dyDescent="0.2">
      <c r="A16324" s="6" t="s">
        <v>215</v>
      </c>
      <c r="B16324" s="6" t="s">
        <v>189</v>
      </c>
      <c r="C16324" s="6" t="s">
        <v>166</v>
      </c>
      <c r="E16324" s="6" t="s">
        <v>18</v>
      </c>
      <c r="F16324" s="6" t="s">
        <v>17</v>
      </c>
      <c r="G16324">
        <v>20260723</v>
      </c>
    </row>
    <row r="16325" spans="1:7" x14ac:dyDescent="0.2">
      <c r="A16325" s="6" t="s">
        <v>215</v>
      </c>
      <c r="B16325" s="6" t="s">
        <v>189</v>
      </c>
      <c r="C16325" s="6" t="s">
        <v>166</v>
      </c>
      <c r="D16325">
        <v>0</v>
      </c>
      <c r="E16325" s="6" t="s">
        <v>20</v>
      </c>
      <c r="F16325" s="6" t="s">
        <v>19</v>
      </c>
      <c r="G16325">
        <v>20260723</v>
      </c>
    </row>
    <row r="16326" spans="1:7" x14ac:dyDescent="0.2">
      <c r="A16326" s="6" t="s">
        <v>215</v>
      </c>
      <c r="B16326" s="6" t="s">
        <v>189</v>
      </c>
      <c r="C16326" s="6" t="s">
        <v>166</v>
      </c>
      <c r="D16326">
        <v>910.03453000000002</v>
      </c>
      <c r="E16326" s="6" t="s">
        <v>22</v>
      </c>
      <c r="F16326" s="6" t="s">
        <v>21</v>
      </c>
      <c r="G16326">
        <v>20260723</v>
      </c>
    </row>
    <row r="16327" spans="1:7" x14ac:dyDescent="0.2">
      <c r="A16327" s="6" t="s">
        <v>215</v>
      </c>
      <c r="B16327" s="6" t="s">
        <v>189</v>
      </c>
      <c r="C16327" s="6" t="s">
        <v>166</v>
      </c>
      <c r="D16327">
        <v>14.292726</v>
      </c>
      <c r="E16327" s="6" t="s">
        <v>24</v>
      </c>
      <c r="F16327" s="6" t="s">
        <v>23</v>
      </c>
      <c r="G16327">
        <v>20260723</v>
      </c>
    </row>
    <row r="16328" spans="1:7" x14ac:dyDescent="0.2">
      <c r="A16328" s="6" t="s">
        <v>215</v>
      </c>
      <c r="B16328" s="6" t="s">
        <v>189</v>
      </c>
      <c r="C16328" s="6" t="s">
        <v>166</v>
      </c>
      <c r="D16328">
        <v>305.46493600000002</v>
      </c>
      <c r="E16328" s="6" t="s">
        <v>26</v>
      </c>
      <c r="F16328" s="6" t="s">
        <v>25</v>
      </c>
      <c r="G16328">
        <v>20260723</v>
      </c>
    </row>
    <row r="16329" spans="1:7" x14ac:dyDescent="0.2">
      <c r="A16329" s="6" t="s">
        <v>215</v>
      </c>
      <c r="B16329" s="6" t="s">
        <v>189</v>
      </c>
      <c r="C16329" s="6" t="s">
        <v>166</v>
      </c>
      <c r="D16329">
        <v>64850.328859000001</v>
      </c>
      <c r="E16329" s="6" t="s">
        <v>28</v>
      </c>
      <c r="F16329" s="6" t="s">
        <v>27</v>
      </c>
      <c r="G16329">
        <v>20260723</v>
      </c>
    </row>
    <row r="16330" spans="1:7" x14ac:dyDescent="0.2">
      <c r="A16330" s="6" t="s">
        <v>215</v>
      </c>
      <c r="B16330" s="6" t="s">
        <v>189</v>
      </c>
      <c r="C16330" s="6" t="s">
        <v>166</v>
      </c>
      <c r="D16330">
        <v>338.933581</v>
      </c>
      <c r="E16330" s="6" t="s">
        <v>30</v>
      </c>
      <c r="F16330" s="6" t="s">
        <v>29</v>
      </c>
      <c r="G16330">
        <v>20260723</v>
      </c>
    </row>
    <row r="16331" spans="1:7" x14ac:dyDescent="0.2">
      <c r="A16331" s="6" t="s">
        <v>215</v>
      </c>
      <c r="B16331" s="6" t="s">
        <v>189</v>
      </c>
      <c r="C16331" s="6" t="s">
        <v>166</v>
      </c>
      <c r="D16331">
        <v>3449.0379600000001</v>
      </c>
      <c r="E16331" s="6" t="s">
        <v>32</v>
      </c>
      <c r="F16331" s="6" t="s">
        <v>31</v>
      </c>
      <c r="G16331">
        <v>20260723</v>
      </c>
    </row>
    <row r="16332" spans="1:7" x14ac:dyDescent="0.2">
      <c r="A16332" s="6" t="s">
        <v>215</v>
      </c>
      <c r="B16332" s="6" t="s">
        <v>189</v>
      </c>
      <c r="C16332" s="6" t="s">
        <v>166</v>
      </c>
      <c r="D16332">
        <v>1654.2042779999999</v>
      </c>
      <c r="E16332" s="6" t="s">
        <v>34</v>
      </c>
      <c r="F16332" s="6" t="s">
        <v>33</v>
      </c>
      <c r="G16332">
        <v>20260723</v>
      </c>
    </row>
    <row r="16333" spans="1:7" x14ac:dyDescent="0.2">
      <c r="A16333" s="6" t="s">
        <v>215</v>
      </c>
      <c r="B16333" s="6" t="s">
        <v>189</v>
      </c>
      <c r="C16333" s="6" t="s">
        <v>166</v>
      </c>
      <c r="D16333">
        <v>1612.7034430000001</v>
      </c>
      <c r="E16333" s="6" t="s">
        <v>36</v>
      </c>
      <c r="F16333" s="6" t="s">
        <v>35</v>
      </c>
      <c r="G16333">
        <v>20260723</v>
      </c>
    </row>
    <row r="16334" spans="1:7" x14ac:dyDescent="0.2">
      <c r="A16334" s="6" t="s">
        <v>215</v>
      </c>
      <c r="B16334" s="6" t="s">
        <v>189</v>
      </c>
      <c r="C16334" s="6" t="s">
        <v>166</v>
      </c>
      <c r="D16334">
        <v>41.500833999999998</v>
      </c>
      <c r="E16334" s="6" t="s">
        <v>38</v>
      </c>
      <c r="F16334" s="6" t="s">
        <v>37</v>
      </c>
      <c r="G16334">
        <v>20260723</v>
      </c>
    </row>
    <row r="16335" spans="1:7" x14ac:dyDescent="0.2">
      <c r="A16335" s="6" t="s">
        <v>215</v>
      </c>
      <c r="B16335" s="6" t="s">
        <v>189</v>
      </c>
      <c r="C16335" s="6" t="s">
        <v>166</v>
      </c>
      <c r="D16335">
        <v>44619.659377000004</v>
      </c>
      <c r="E16335" s="6" t="s">
        <v>40</v>
      </c>
      <c r="F16335" s="6" t="s">
        <v>39</v>
      </c>
      <c r="G16335">
        <v>20260723</v>
      </c>
    </row>
    <row r="16336" spans="1:7" x14ac:dyDescent="0.2">
      <c r="A16336" s="6" t="s">
        <v>215</v>
      </c>
      <c r="B16336" s="6" t="s">
        <v>189</v>
      </c>
      <c r="C16336" s="6" t="s">
        <v>166</v>
      </c>
      <c r="D16336">
        <v>17833.779340000001</v>
      </c>
      <c r="E16336" s="6" t="s">
        <v>42</v>
      </c>
      <c r="F16336" s="6" t="s">
        <v>41</v>
      </c>
      <c r="G16336">
        <v>20260723</v>
      </c>
    </row>
    <row r="16337" spans="1:7" x14ac:dyDescent="0.2">
      <c r="A16337" s="6" t="s">
        <v>215</v>
      </c>
      <c r="B16337" s="6" t="s">
        <v>189</v>
      </c>
      <c r="C16337" s="6" t="s">
        <v>166</v>
      </c>
      <c r="D16337">
        <v>26171.243327</v>
      </c>
      <c r="E16337" s="6" t="s">
        <v>44</v>
      </c>
      <c r="F16337" s="6" t="s">
        <v>43</v>
      </c>
      <c r="G16337">
        <v>20260723</v>
      </c>
    </row>
    <row r="16338" spans="1:7" x14ac:dyDescent="0.2">
      <c r="A16338" s="6" t="s">
        <v>215</v>
      </c>
      <c r="B16338" s="6" t="s">
        <v>189</v>
      </c>
      <c r="C16338" s="6" t="s">
        <v>166</v>
      </c>
      <c r="D16338">
        <v>373.40312899999998</v>
      </c>
      <c r="E16338" s="6" t="s">
        <v>46</v>
      </c>
      <c r="F16338" s="6" t="s">
        <v>45</v>
      </c>
      <c r="G16338">
        <v>20260723</v>
      </c>
    </row>
    <row r="16339" spans="1:7" x14ac:dyDescent="0.2">
      <c r="A16339" s="6" t="s">
        <v>215</v>
      </c>
      <c r="B16339" s="6" t="s">
        <v>189</v>
      </c>
      <c r="C16339" s="6" t="s">
        <v>166</v>
      </c>
      <c r="D16339">
        <v>241.23357999999999</v>
      </c>
      <c r="E16339" s="6" t="s">
        <v>48</v>
      </c>
      <c r="F16339" s="6" t="s">
        <v>47</v>
      </c>
      <c r="G16339">
        <v>20260723</v>
      </c>
    </row>
    <row r="16340" spans="1:7" x14ac:dyDescent="0.2">
      <c r="A16340" s="6" t="s">
        <v>215</v>
      </c>
      <c r="B16340" s="6" t="s">
        <v>189</v>
      </c>
      <c r="C16340" s="6" t="s">
        <v>166</v>
      </c>
      <c r="D16340">
        <v>12834.224896</v>
      </c>
      <c r="E16340" s="6" t="s">
        <v>50</v>
      </c>
      <c r="F16340" s="6" t="s">
        <v>49</v>
      </c>
      <c r="G16340">
        <v>20260723</v>
      </c>
    </row>
    <row r="16341" spans="1:7" x14ac:dyDescent="0.2">
      <c r="A16341" s="6" t="s">
        <v>215</v>
      </c>
      <c r="B16341" s="6" t="s">
        <v>189</v>
      </c>
      <c r="C16341" s="6" t="s">
        <v>166</v>
      </c>
      <c r="D16341">
        <v>240.33311900000001</v>
      </c>
      <c r="E16341" s="6" t="s">
        <v>52</v>
      </c>
      <c r="F16341" s="6" t="s">
        <v>51</v>
      </c>
      <c r="G16341">
        <v>20260723</v>
      </c>
    </row>
    <row r="16342" spans="1:7" x14ac:dyDescent="0.2">
      <c r="A16342" s="6" t="s">
        <v>215</v>
      </c>
      <c r="B16342" s="6" t="s">
        <v>189</v>
      </c>
      <c r="C16342" s="6" t="s">
        <v>166</v>
      </c>
      <c r="D16342">
        <v>1588.831273</v>
      </c>
      <c r="E16342" s="6" t="s">
        <v>54</v>
      </c>
      <c r="F16342" s="6" t="s">
        <v>53</v>
      </c>
      <c r="G16342">
        <v>20260723</v>
      </c>
    </row>
    <row r="16343" spans="1:7" x14ac:dyDescent="0.2">
      <c r="A16343" s="6" t="s">
        <v>215</v>
      </c>
      <c r="B16343" s="6" t="s">
        <v>189</v>
      </c>
      <c r="C16343" s="6" t="s">
        <v>166</v>
      </c>
      <c r="D16343">
        <v>125.104377</v>
      </c>
      <c r="E16343" s="6" t="s">
        <v>56</v>
      </c>
      <c r="F16343" s="6" t="s">
        <v>55</v>
      </c>
      <c r="G16343">
        <v>20260723</v>
      </c>
    </row>
    <row r="16344" spans="1:7" x14ac:dyDescent="0.2">
      <c r="A16344" s="6" t="s">
        <v>215</v>
      </c>
      <c r="B16344" s="6" t="s">
        <v>189</v>
      </c>
      <c r="C16344" s="6" t="s">
        <v>166</v>
      </c>
      <c r="D16344">
        <v>145785.071207</v>
      </c>
      <c r="E16344" s="6" t="s">
        <v>58</v>
      </c>
      <c r="F16344" s="6" t="s">
        <v>57</v>
      </c>
      <c r="G16344">
        <v>20260723</v>
      </c>
    </row>
    <row r="16345" spans="1:7" x14ac:dyDescent="0.2">
      <c r="A16345" s="6" t="s">
        <v>215</v>
      </c>
      <c r="B16345" s="6" t="s">
        <v>189</v>
      </c>
      <c r="C16345" s="6" t="s">
        <v>166</v>
      </c>
      <c r="D16345">
        <v>7273.7822809999998</v>
      </c>
      <c r="E16345" s="6" t="s">
        <v>60</v>
      </c>
      <c r="F16345" s="6" t="s">
        <v>59</v>
      </c>
      <c r="G16345">
        <v>20260723</v>
      </c>
    </row>
    <row r="16346" spans="1:7" x14ac:dyDescent="0.2">
      <c r="A16346" s="6" t="s">
        <v>215</v>
      </c>
      <c r="B16346" s="6" t="s">
        <v>189</v>
      </c>
      <c r="C16346" s="6" t="s">
        <v>166</v>
      </c>
      <c r="D16346">
        <v>80.592538000000005</v>
      </c>
      <c r="E16346" s="6" t="s">
        <v>62</v>
      </c>
      <c r="F16346" s="6" t="s">
        <v>61</v>
      </c>
      <c r="G16346">
        <v>20260723</v>
      </c>
    </row>
    <row r="16347" spans="1:7" x14ac:dyDescent="0.2">
      <c r="A16347" s="6" t="s">
        <v>215</v>
      </c>
      <c r="B16347" s="6" t="s">
        <v>189</v>
      </c>
      <c r="C16347" s="6" t="s">
        <v>166</v>
      </c>
      <c r="D16347">
        <v>551.306151</v>
      </c>
      <c r="E16347" s="6" t="s">
        <v>64</v>
      </c>
      <c r="F16347" s="6" t="s">
        <v>63</v>
      </c>
      <c r="G16347">
        <v>20260723</v>
      </c>
    </row>
    <row r="16348" spans="1:7" x14ac:dyDescent="0.2">
      <c r="A16348" s="6" t="s">
        <v>215</v>
      </c>
      <c r="B16348" s="6" t="s">
        <v>189</v>
      </c>
      <c r="C16348" s="6" t="s">
        <v>166</v>
      </c>
      <c r="D16348">
        <v>6641.8835920000001</v>
      </c>
      <c r="E16348" s="6" t="s">
        <v>66</v>
      </c>
      <c r="F16348" s="6" t="s">
        <v>65</v>
      </c>
      <c r="G16348">
        <v>20260723</v>
      </c>
    </row>
    <row r="16349" spans="1:7" x14ac:dyDescent="0.2">
      <c r="A16349" s="6" t="s">
        <v>215</v>
      </c>
      <c r="B16349" s="6" t="s">
        <v>189</v>
      </c>
      <c r="C16349" s="6" t="s">
        <v>166</v>
      </c>
      <c r="D16349">
        <v>57114.195311000003</v>
      </c>
      <c r="E16349" s="6" t="s">
        <v>68</v>
      </c>
      <c r="F16349" s="6" t="s">
        <v>67</v>
      </c>
      <c r="G16349">
        <v>20260723</v>
      </c>
    </row>
    <row r="16350" spans="1:7" x14ac:dyDescent="0.2">
      <c r="A16350" s="6" t="s">
        <v>215</v>
      </c>
      <c r="B16350" s="6" t="s">
        <v>189</v>
      </c>
      <c r="C16350" s="6" t="s">
        <v>166</v>
      </c>
      <c r="D16350">
        <v>16297.294711</v>
      </c>
      <c r="E16350" s="6" t="s">
        <v>70</v>
      </c>
      <c r="F16350" s="6" t="s">
        <v>69</v>
      </c>
      <c r="G16350">
        <v>20260723</v>
      </c>
    </row>
    <row r="16351" spans="1:7" x14ac:dyDescent="0.2">
      <c r="A16351" s="6" t="s">
        <v>215</v>
      </c>
      <c r="B16351" s="6" t="s">
        <v>189</v>
      </c>
      <c r="C16351" s="6" t="s">
        <v>166</v>
      </c>
      <c r="D16351">
        <v>16047.231351</v>
      </c>
      <c r="E16351" s="6" t="s">
        <v>72</v>
      </c>
      <c r="F16351" s="6" t="s">
        <v>71</v>
      </c>
      <c r="G16351">
        <v>20260723</v>
      </c>
    </row>
    <row r="16352" spans="1:7" x14ac:dyDescent="0.2">
      <c r="A16352" s="6" t="s">
        <v>215</v>
      </c>
      <c r="B16352" s="6" t="s">
        <v>189</v>
      </c>
      <c r="C16352" s="6" t="s">
        <v>166</v>
      </c>
      <c r="D16352">
        <v>250.06335799999999</v>
      </c>
      <c r="E16352" s="6" t="s">
        <v>74</v>
      </c>
      <c r="F16352" s="6" t="s">
        <v>73</v>
      </c>
      <c r="G16352">
        <v>20260723</v>
      </c>
    </row>
    <row r="16353" spans="1:7" x14ac:dyDescent="0.2">
      <c r="A16353" s="6" t="s">
        <v>215</v>
      </c>
      <c r="B16353" s="6" t="s">
        <v>189</v>
      </c>
      <c r="C16353" s="6" t="s">
        <v>166</v>
      </c>
      <c r="D16353">
        <v>40604.468503999997</v>
      </c>
      <c r="E16353" s="6" t="s">
        <v>76</v>
      </c>
      <c r="F16353" s="6" t="s">
        <v>75</v>
      </c>
      <c r="G16353">
        <v>20260723</v>
      </c>
    </row>
    <row r="16354" spans="1:7" x14ac:dyDescent="0.2">
      <c r="A16354" s="6" t="s">
        <v>215</v>
      </c>
      <c r="B16354" s="6" t="s">
        <v>189</v>
      </c>
      <c r="C16354" s="6" t="s">
        <v>166</v>
      </c>
      <c r="D16354">
        <v>723.88321199999996</v>
      </c>
      <c r="E16354" s="6" t="s">
        <v>78</v>
      </c>
      <c r="F16354" s="6" t="s">
        <v>77</v>
      </c>
      <c r="G16354">
        <v>20260723</v>
      </c>
    </row>
    <row r="16355" spans="1:7" x14ac:dyDescent="0.2">
      <c r="A16355" s="6" t="s">
        <v>215</v>
      </c>
      <c r="B16355" s="6" t="s">
        <v>189</v>
      </c>
      <c r="C16355" s="6" t="s">
        <v>166</v>
      </c>
      <c r="D16355">
        <v>39880.585292000003</v>
      </c>
      <c r="E16355" s="6" t="s">
        <v>80</v>
      </c>
      <c r="F16355" s="6" t="s">
        <v>79</v>
      </c>
      <c r="G16355">
        <v>20260723</v>
      </c>
    </row>
    <row r="16356" spans="1:7" x14ac:dyDescent="0.2">
      <c r="A16356" s="6" t="s">
        <v>215</v>
      </c>
      <c r="B16356" s="6" t="s">
        <v>189</v>
      </c>
      <c r="C16356" s="6" t="s">
        <v>166</v>
      </c>
      <c r="D16356">
        <v>212.432097</v>
      </c>
      <c r="E16356" s="6" t="s">
        <v>82</v>
      </c>
      <c r="F16356" s="6" t="s">
        <v>81</v>
      </c>
      <c r="G16356">
        <v>20260723</v>
      </c>
    </row>
    <row r="16357" spans="1:7" x14ac:dyDescent="0.2">
      <c r="A16357" s="6" t="s">
        <v>215</v>
      </c>
      <c r="B16357" s="6" t="s">
        <v>189</v>
      </c>
      <c r="C16357" s="6" t="s">
        <v>166</v>
      </c>
      <c r="D16357">
        <v>2908.709977</v>
      </c>
      <c r="E16357" s="6" t="s">
        <v>84</v>
      </c>
      <c r="F16357" s="6" t="s">
        <v>83</v>
      </c>
      <c r="G16357">
        <v>20260723</v>
      </c>
    </row>
    <row r="16358" spans="1:7" x14ac:dyDescent="0.2">
      <c r="A16358" s="6" t="s">
        <v>215</v>
      </c>
      <c r="B16358" s="6" t="s">
        <v>189</v>
      </c>
      <c r="C16358" s="6" t="s">
        <v>166</v>
      </c>
      <c r="D16358">
        <v>1615.0206700000001</v>
      </c>
      <c r="E16358" s="6" t="s">
        <v>86</v>
      </c>
      <c r="F16358" s="6" t="s">
        <v>85</v>
      </c>
      <c r="G16358">
        <v>20260723</v>
      </c>
    </row>
    <row r="16359" spans="1:7" x14ac:dyDescent="0.2">
      <c r="A16359" s="6" t="s">
        <v>215</v>
      </c>
      <c r="B16359" s="6" t="s">
        <v>189</v>
      </c>
      <c r="C16359" s="6" t="s">
        <v>166</v>
      </c>
      <c r="D16359">
        <v>1787.828154</v>
      </c>
      <c r="E16359" s="6" t="s">
        <v>88</v>
      </c>
      <c r="F16359" s="6" t="s">
        <v>87</v>
      </c>
      <c r="G16359">
        <v>20260723</v>
      </c>
    </row>
    <row r="16360" spans="1:7" x14ac:dyDescent="0.2">
      <c r="A16360" s="6" t="s">
        <v>215</v>
      </c>
      <c r="B16360" s="6" t="s">
        <v>189</v>
      </c>
      <c r="C16360" s="6" t="s">
        <v>166</v>
      </c>
      <c r="D16360">
        <v>3320.0135230000001</v>
      </c>
      <c r="E16360" s="6" t="s">
        <v>90</v>
      </c>
      <c r="F16360" s="6" t="s">
        <v>89</v>
      </c>
      <c r="G16360">
        <v>20260723</v>
      </c>
    </row>
    <row r="16361" spans="1:7" x14ac:dyDescent="0.2">
      <c r="A16361" s="6" t="s">
        <v>215</v>
      </c>
      <c r="B16361" s="6" t="s">
        <v>189</v>
      </c>
      <c r="C16361" s="6" t="s">
        <v>166</v>
      </c>
      <c r="D16361">
        <v>0</v>
      </c>
      <c r="E16361" s="6" t="s">
        <v>92</v>
      </c>
      <c r="F16361" s="6" t="s">
        <v>91</v>
      </c>
      <c r="G16361">
        <v>20260723</v>
      </c>
    </row>
    <row r="16362" spans="1:7" x14ac:dyDescent="0.2">
      <c r="A16362" s="6" t="s">
        <v>215</v>
      </c>
      <c r="B16362" s="6" t="s">
        <v>189</v>
      </c>
      <c r="C16362" s="6" t="s">
        <v>166</v>
      </c>
      <c r="D16362">
        <v>0</v>
      </c>
      <c r="E16362" s="6" t="s">
        <v>94</v>
      </c>
      <c r="F16362" s="6" t="s">
        <v>93</v>
      </c>
      <c r="G16362">
        <v>20260723</v>
      </c>
    </row>
    <row r="16363" spans="1:7" x14ac:dyDescent="0.2">
      <c r="A16363" s="6" t="s">
        <v>215</v>
      </c>
      <c r="B16363" s="6" t="s">
        <v>189</v>
      </c>
      <c r="C16363" s="6" t="s">
        <v>166</v>
      </c>
      <c r="D16363">
        <v>5805.0539319999998</v>
      </c>
      <c r="E16363" s="6" t="s">
        <v>96</v>
      </c>
      <c r="F16363" s="6" t="s">
        <v>95</v>
      </c>
      <c r="G16363">
        <v>20260723</v>
      </c>
    </row>
    <row r="16364" spans="1:7" x14ac:dyDescent="0.2">
      <c r="A16364" s="6" t="s">
        <v>215</v>
      </c>
      <c r="B16364" s="6" t="s">
        <v>189</v>
      </c>
      <c r="C16364" s="6" t="s">
        <v>166</v>
      </c>
      <c r="D16364">
        <v>331.15755000000001</v>
      </c>
      <c r="E16364" s="6" t="s">
        <v>98</v>
      </c>
      <c r="F16364" s="6" t="s">
        <v>97</v>
      </c>
      <c r="G16364">
        <v>20260723</v>
      </c>
    </row>
    <row r="16365" spans="1:7" x14ac:dyDescent="0.2">
      <c r="A16365" s="6" t="s">
        <v>215</v>
      </c>
      <c r="B16365" s="6" t="s">
        <v>189</v>
      </c>
      <c r="C16365" s="6" t="s">
        <v>166</v>
      </c>
      <c r="D16365">
        <v>292020.95366399997</v>
      </c>
      <c r="E16365" s="6" t="s">
        <v>100</v>
      </c>
      <c r="F16365" s="6" t="s">
        <v>99</v>
      </c>
      <c r="G16365">
        <v>20260723</v>
      </c>
    </row>
    <row r="16366" spans="1:7" x14ac:dyDescent="0.2">
      <c r="A16366" s="6" t="s">
        <v>215</v>
      </c>
      <c r="B16366" s="6" t="s">
        <v>189</v>
      </c>
      <c r="C16366" s="6" t="s">
        <v>166</v>
      </c>
      <c r="E16366" s="6" t="s">
        <v>102</v>
      </c>
      <c r="F16366" s="6" t="s">
        <v>101</v>
      </c>
      <c r="G16366">
        <v>20260723</v>
      </c>
    </row>
    <row r="16367" spans="1:7" x14ac:dyDescent="0.2">
      <c r="A16367" s="6" t="s">
        <v>215</v>
      </c>
      <c r="B16367" s="6" t="s">
        <v>189</v>
      </c>
      <c r="C16367" s="6" t="s">
        <v>166</v>
      </c>
      <c r="D16367">
        <v>37529.195603</v>
      </c>
      <c r="E16367" s="6" t="s">
        <v>167</v>
      </c>
      <c r="F16367" s="6" t="s">
        <v>103</v>
      </c>
      <c r="G16367">
        <v>20260723</v>
      </c>
    </row>
    <row r="16368" spans="1:7" x14ac:dyDescent="0.2">
      <c r="A16368" s="6" t="s">
        <v>215</v>
      </c>
      <c r="B16368" s="6" t="s">
        <v>189</v>
      </c>
      <c r="C16368" s="6" t="s">
        <v>166</v>
      </c>
      <c r="D16368">
        <v>36660.594203000001</v>
      </c>
      <c r="E16368" s="6" t="s">
        <v>168</v>
      </c>
      <c r="F16368" s="6" t="s">
        <v>104</v>
      </c>
      <c r="G16368">
        <v>20260723</v>
      </c>
    </row>
    <row r="16369" spans="1:7" x14ac:dyDescent="0.2">
      <c r="A16369" s="6" t="s">
        <v>215</v>
      </c>
      <c r="B16369" s="6" t="s">
        <v>189</v>
      </c>
      <c r="C16369" s="6" t="s">
        <v>166</v>
      </c>
      <c r="D16369">
        <v>0.52638099999999999</v>
      </c>
      <c r="E16369" s="6" t="s">
        <v>106</v>
      </c>
      <c r="F16369" s="6" t="s">
        <v>105</v>
      </c>
      <c r="G16369">
        <v>20260723</v>
      </c>
    </row>
    <row r="16370" spans="1:7" x14ac:dyDescent="0.2">
      <c r="A16370" s="6" t="s">
        <v>215</v>
      </c>
      <c r="B16370" s="6" t="s">
        <v>189</v>
      </c>
      <c r="C16370" s="6" t="s">
        <v>166</v>
      </c>
      <c r="D16370">
        <v>35200.982492000003</v>
      </c>
      <c r="E16370" s="6" t="s">
        <v>108</v>
      </c>
      <c r="F16370" s="6" t="s">
        <v>107</v>
      </c>
      <c r="G16370">
        <v>20260723</v>
      </c>
    </row>
    <row r="16371" spans="1:7" x14ac:dyDescent="0.2">
      <c r="A16371" s="6" t="s">
        <v>215</v>
      </c>
      <c r="B16371" s="6" t="s">
        <v>189</v>
      </c>
      <c r="C16371" s="6" t="s">
        <v>166</v>
      </c>
      <c r="D16371">
        <v>1459.0853300000001</v>
      </c>
      <c r="E16371" s="6" t="s">
        <v>110</v>
      </c>
      <c r="F16371" s="6" t="s">
        <v>109</v>
      </c>
      <c r="G16371">
        <v>20260723</v>
      </c>
    </row>
    <row r="16372" spans="1:7" x14ac:dyDescent="0.2">
      <c r="A16372" s="6" t="s">
        <v>215</v>
      </c>
      <c r="B16372" s="6" t="s">
        <v>189</v>
      </c>
      <c r="C16372" s="6" t="s">
        <v>166</v>
      </c>
      <c r="D16372">
        <v>868.60146899999995</v>
      </c>
      <c r="E16372" s="6" t="s">
        <v>112</v>
      </c>
      <c r="F16372" s="6" t="s">
        <v>111</v>
      </c>
      <c r="G16372">
        <v>20260723</v>
      </c>
    </row>
    <row r="16373" spans="1:7" x14ac:dyDescent="0.2">
      <c r="A16373" s="6" t="s">
        <v>215</v>
      </c>
      <c r="B16373" s="6" t="s">
        <v>189</v>
      </c>
      <c r="C16373" s="6" t="s">
        <v>166</v>
      </c>
      <c r="D16373">
        <v>0</v>
      </c>
      <c r="E16373" s="6" t="s">
        <v>106</v>
      </c>
      <c r="F16373" s="6" t="s">
        <v>113</v>
      </c>
      <c r="G16373">
        <v>20260723</v>
      </c>
    </row>
    <row r="16374" spans="1:7" x14ac:dyDescent="0.2">
      <c r="A16374" s="6" t="s">
        <v>215</v>
      </c>
      <c r="B16374" s="6" t="s">
        <v>189</v>
      </c>
      <c r="C16374" s="6" t="s">
        <v>166</v>
      </c>
      <c r="D16374">
        <v>808.73899400000005</v>
      </c>
      <c r="E16374" s="6" t="s">
        <v>108</v>
      </c>
      <c r="F16374" s="6" t="s">
        <v>114</v>
      </c>
      <c r="G16374">
        <v>20260723</v>
      </c>
    </row>
    <row r="16375" spans="1:7" x14ac:dyDescent="0.2">
      <c r="A16375" s="6" t="s">
        <v>215</v>
      </c>
      <c r="B16375" s="6" t="s">
        <v>189</v>
      </c>
      <c r="C16375" s="6" t="s">
        <v>166</v>
      </c>
      <c r="D16375">
        <v>59.862476000000001</v>
      </c>
      <c r="E16375" s="6" t="s">
        <v>110</v>
      </c>
      <c r="F16375" s="6" t="s">
        <v>115</v>
      </c>
      <c r="G16375">
        <v>20260723</v>
      </c>
    </row>
    <row r="16376" spans="1:7" x14ac:dyDescent="0.2">
      <c r="A16376" s="6" t="s">
        <v>215</v>
      </c>
      <c r="B16376" s="6" t="s">
        <v>189</v>
      </c>
      <c r="C16376" s="6" t="s">
        <v>166</v>
      </c>
      <c r="D16376">
        <v>62746.647174999998</v>
      </c>
      <c r="E16376" s="6" t="s">
        <v>117</v>
      </c>
      <c r="F16376" s="6" t="s">
        <v>116</v>
      </c>
      <c r="G16376">
        <v>20260723</v>
      </c>
    </row>
    <row r="16377" spans="1:7" x14ac:dyDescent="0.2">
      <c r="A16377" s="6" t="s">
        <v>215</v>
      </c>
      <c r="B16377" s="6" t="s">
        <v>189</v>
      </c>
      <c r="C16377" s="6" t="s">
        <v>166</v>
      </c>
      <c r="D16377">
        <v>1224.4545439999999</v>
      </c>
      <c r="E16377" s="6" t="s">
        <v>119</v>
      </c>
      <c r="F16377" s="6" t="s">
        <v>118</v>
      </c>
      <c r="G16377">
        <v>20260723</v>
      </c>
    </row>
    <row r="16378" spans="1:7" x14ac:dyDescent="0.2">
      <c r="A16378" s="6" t="s">
        <v>215</v>
      </c>
      <c r="B16378" s="6" t="s">
        <v>189</v>
      </c>
      <c r="C16378" s="6" t="s">
        <v>166</v>
      </c>
      <c r="D16378">
        <v>0</v>
      </c>
      <c r="E16378" s="6" t="s">
        <v>106</v>
      </c>
      <c r="F16378" s="6" t="s">
        <v>120</v>
      </c>
      <c r="G16378">
        <v>20260723</v>
      </c>
    </row>
    <row r="16379" spans="1:7" x14ac:dyDescent="0.2">
      <c r="A16379" s="6" t="s">
        <v>215</v>
      </c>
      <c r="B16379" s="6" t="s">
        <v>189</v>
      </c>
      <c r="C16379" s="6" t="s">
        <v>166</v>
      </c>
      <c r="D16379">
        <v>1094.0463930000001</v>
      </c>
      <c r="E16379" s="6" t="s">
        <v>108</v>
      </c>
      <c r="F16379" s="6" t="s">
        <v>121</v>
      </c>
      <c r="G16379">
        <v>20260723</v>
      </c>
    </row>
    <row r="16380" spans="1:7" x14ac:dyDescent="0.2">
      <c r="A16380" s="6" t="s">
        <v>215</v>
      </c>
      <c r="B16380" s="6" t="s">
        <v>189</v>
      </c>
      <c r="C16380" s="6" t="s">
        <v>166</v>
      </c>
      <c r="D16380">
        <v>130.408151</v>
      </c>
      <c r="E16380" s="6" t="s">
        <v>110</v>
      </c>
      <c r="F16380" s="6" t="s">
        <v>122</v>
      </c>
      <c r="G16380">
        <v>20260723</v>
      </c>
    </row>
    <row r="16381" spans="1:7" x14ac:dyDescent="0.2">
      <c r="A16381" s="6" t="s">
        <v>215</v>
      </c>
      <c r="B16381" s="6" t="s">
        <v>189</v>
      </c>
      <c r="C16381" s="6" t="s">
        <v>166</v>
      </c>
      <c r="D16381">
        <v>61522.192630999998</v>
      </c>
      <c r="E16381" s="6" t="s">
        <v>169</v>
      </c>
      <c r="F16381" s="6" t="s">
        <v>123</v>
      </c>
      <c r="G16381">
        <v>20260723</v>
      </c>
    </row>
    <row r="16382" spans="1:7" x14ac:dyDescent="0.2">
      <c r="A16382" s="6" t="s">
        <v>215</v>
      </c>
      <c r="B16382" s="6" t="s">
        <v>189</v>
      </c>
      <c r="C16382" s="6" t="s">
        <v>166</v>
      </c>
      <c r="D16382">
        <v>0.66204399999999997</v>
      </c>
      <c r="E16382" s="6" t="s">
        <v>106</v>
      </c>
      <c r="F16382" s="6" t="s">
        <v>124</v>
      </c>
      <c r="G16382">
        <v>20260723</v>
      </c>
    </row>
    <row r="16383" spans="1:7" x14ac:dyDescent="0.2">
      <c r="A16383" s="6" t="s">
        <v>215</v>
      </c>
      <c r="B16383" s="6" t="s">
        <v>189</v>
      </c>
      <c r="C16383" s="6" t="s">
        <v>166</v>
      </c>
      <c r="D16383">
        <v>60402.738645999998</v>
      </c>
      <c r="E16383" s="6" t="s">
        <v>108</v>
      </c>
      <c r="F16383" s="6" t="s">
        <v>125</v>
      </c>
      <c r="G16383">
        <v>20260723</v>
      </c>
    </row>
    <row r="16384" spans="1:7" x14ac:dyDescent="0.2">
      <c r="A16384" s="6" t="s">
        <v>215</v>
      </c>
      <c r="B16384" s="6" t="s">
        <v>189</v>
      </c>
      <c r="C16384" s="6" t="s">
        <v>166</v>
      </c>
      <c r="D16384">
        <v>1118.791941</v>
      </c>
      <c r="E16384" s="6" t="s">
        <v>110</v>
      </c>
      <c r="F16384" s="6" t="s">
        <v>126</v>
      </c>
      <c r="G16384">
        <v>20260723</v>
      </c>
    </row>
    <row r="16385" spans="1:7" x14ac:dyDescent="0.2">
      <c r="A16385" s="6" t="s">
        <v>215</v>
      </c>
      <c r="B16385" s="6" t="s">
        <v>189</v>
      </c>
      <c r="C16385" s="6" t="s">
        <v>166</v>
      </c>
      <c r="D16385">
        <v>143751.91723799999</v>
      </c>
      <c r="E16385" s="6" t="s">
        <v>170</v>
      </c>
      <c r="F16385" s="6" t="s">
        <v>127</v>
      </c>
      <c r="G16385">
        <v>20260723</v>
      </c>
    </row>
    <row r="16386" spans="1:7" x14ac:dyDescent="0.2">
      <c r="A16386" s="6" t="s">
        <v>215</v>
      </c>
      <c r="B16386" s="6" t="s">
        <v>189</v>
      </c>
      <c r="C16386" s="6" t="s">
        <v>166</v>
      </c>
      <c r="D16386">
        <v>0</v>
      </c>
      <c r="E16386" s="6" t="s">
        <v>106</v>
      </c>
      <c r="F16386" s="6" t="s">
        <v>128</v>
      </c>
      <c r="G16386">
        <v>20260723</v>
      </c>
    </row>
    <row r="16387" spans="1:7" x14ac:dyDescent="0.2">
      <c r="A16387" s="6" t="s">
        <v>215</v>
      </c>
      <c r="B16387" s="6" t="s">
        <v>189</v>
      </c>
      <c r="C16387" s="6" t="s">
        <v>166</v>
      </c>
      <c r="D16387">
        <v>142044.232346</v>
      </c>
      <c r="E16387" s="6" t="s">
        <v>108</v>
      </c>
      <c r="F16387" s="6" t="s">
        <v>129</v>
      </c>
      <c r="G16387">
        <v>20260723</v>
      </c>
    </row>
    <row r="16388" spans="1:7" x14ac:dyDescent="0.2">
      <c r="A16388" s="6" t="s">
        <v>215</v>
      </c>
      <c r="B16388" s="6" t="s">
        <v>189</v>
      </c>
      <c r="C16388" s="6" t="s">
        <v>166</v>
      </c>
      <c r="D16388">
        <v>1707.6848930000001</v>
      </c>
      <c r="E16388" s="6" t="s">
        <v>110</v>
      </c>
      <c r="F16388" s="6" t="s">
        <v>130</v>
      </c>
      <c r="G16388">
        <v>20260723</v>
      </c>
    </row>
    <row r="16389" spans="1:7" x14ac:dyDescent="0.2">
      <c r="A16389" s="6" t="s">
        <v>215</v>
      </c>
      <c r="B16389" s="6" t="s">
        <v>189</v>
      </c>
      <c r="C16389" s="6" t="s">
        <v>166</v>
      </c>
      <c r="E16389" s="6" t="s">
        <v>132</v>
      </c>
      <c r="F16389" s="6" t="s">
        <v>131</v>
      </c>
      <c r="G16389">
        <v>20260723</v>
      </c>
    </row>
    <row r="16390" spans="1:7" x14ac:dyDescent="0.2">
      <c r="A16390" s="6" t="s">
        <v>215</v>
      </c>
      <c r="B16390" s="6" t="s">
        <v>189</v>
      </c>
      <c r="C16390" s="6" t="s">
        <v>166</v>
      </c>
      <c r="D16390">
        <v>8.0844050000000003</v>
      </c>
      <c r="E16390" s="6" t="s">
        <v>134</v>
      </c>
      <c r="F16390" s="6" t="s">
        <v>133</v>
      </c>
      <c r="G16390">
        <v>20260723</v>
      </c>
    </row>
    <row r="16391" spans="1:7" x14ac:dyDescent="0.2">
      <c r="A16391" s="6" t="s">
        <v>215</v>
      </c>
      <c r="B16391" s="6" t="s">
        <v>189</v>
      </c>
      <c r="C16391" s="6" t="s">
        <v>166</v>
      </c>
      <c r="D16391">
        <v>505.215936</v>
      </c>
      <c r="E16391" s="6" t="s">
        <v>136</v>
      </c>
      <c r="F16391" s="6" t="s">
        <v>135</v>
      </c>
      <c r="G16391">
        <v>20260723</v>
      </c>
    </row>
    <row r="16392" spans="1:7" x14ac:dyDescent="0.2">
      <c r="A16392" s="6" t="s">
        <v>215</v>
      </c>
      <c r="B16392" s="6" t="s">
        <v>189</v>
      </c>
      <c r="C16392" s="6" t="s">
        <v>166</v>
      </c>
      <c r="D16392">
        <v>335.87709699999999</v>
      </c>
      <c r="E16392" s="6" t="s">
        <v>138</v>
      </c>
      <c r="F16392" s="6" t="s">
        <v>137</v>
      </c>
      <c r="G16392">
        <v>20260723</v>
      </c>
    </row>
    <row r="16393" spans="1:7" x14ac:dyDescent="0.2">
      <c r="A16393" s="6" t="s">
        <v>215</v>
      </c>
      <c r="B16393" s="6" t="s">
        <v>189</v>
      </c>
      <c r="C16393" s="6" t="s">
        <v>166</v>
      </c>
      <c r="D16393">
        <v>4485.946473</v>
      </c>
      <c r="E16393" s="6" t="s">
        <v>140</v>
      </c>
      <c r="F16393" s="6" t="s">
        <v>139</v>
      </c>
      <c r="G16393">
        <v>20260723</v>
      </c>
    </row>
    <row r="16394" spans="1:7" x14ac:dyDescent="0.2">
      <c r="A16394" s="6" t="s">
        <v>215</v>
      </c>
      <c r="B16394" s="6" t="s">
        <v>189</v>
      </c>
      <c r="C16394" s="6" t="s">
        <v>166</v>
      </c>
      <c r="D16394">
        <v>5628.3519679999999</v>
      </c>
      <c r="E16394" s="6" t="s">
        <v>142</v>
      </c>
      <c r="F16394" s="6" t="s">
        <v>141</v>
      </c>
      <c r="G16394">
        <v>20260723</v>
      </c>
    </row>
    <row r="16395" spans="1:7" x14ac:dyDescent="0.2">
      <c r="A16395" s="6" t="s">
        <v>215</v>
      </c>
      <c r="B16395" s="6" t="s">
        <v>189</v>
      </c>
      <c r="C16395" s="6" t="s">
        <v>166</v>
      </c>
      <c r="D16395">
        <v>22.339631000000001</v>
      </c>
      <c r="E16395" s="6" t="s">
        <v>52</v>
      </c>
      <c r="F16395" s="6" t="s">
        <v>143</v>
      </c>
      <c r="G16395">
        <v>20260723</v>
      </c>
    </row>
    <row r="16396" spans="1:7" x14ac:dyDescent="0.2">
      <c r="A16396" s="6" t="s">
        <v>215</v>
      </c>
      <c r="B16396" s="6" t="s">
        <v>189</v>
      </c>
      <c r="C16396" s="6" t="s">
        <v>166</v>
      </c>
      <c r="D16396">
        <v>282.784041</v>
      </c>
      <c r="E16396" s="6" t="s">
        <v>145</v>
      </c>
      <c r="F16396" s="6" t="s">
        <v>144</v>
      </c>
      <c r="G16396">
        <v>20260723</v>
      </c>
    </row>
    <row r="16397" spans="1:7" x14ac:dyDescent="0.2">
      <c r="A16397" s="6" t="s">
        <v>215</v>
      </c>
      <c r="B16397" s="6" t="s">
        <v>189</v>
      </c>
      <c r="C16397" s="6" t="s">
        <v>166</v>
      </c>
      <c r="D16397">
        <v>490.89847600000002</v>
      </c>
      <c r="E16397" s="6" t="s">
        <v>147</v>
      </c>
      <c r="F16397" s="6" t="s">
        <v>146</v>
      </c>
      <c r="G16397">
        <v>20260723</v>
      </c>
    </row>
    <row r="16398" spans="1:7" x14ac:dyDescent="0.2">
      <c r="A16398" s="6" t="s">
        <v>215</v>
      </c>
      <c r="B16398" s="6" t="s">
        <v>189</v>
      </c>
      <c r="C16398" s="6" t="s">
        <v>166</v>
      </c>
      <c r="D16398">
        <v>1905.6868509999999</v>
      </c>
      <c r="E16398" s="6" t="s">
        <v>149</v>
      </c>
      <c r="F16398" s="6" t="s">
        <v>148</v>
      </c>
      <c r="G16398">
        <v>20260723</v>
      </c>
    </row>
    <row r="16399" spans="1:7" x14ac:dyDescent="0.2">
      <c r="A16399" s="6" t="s">
        <v>215</v>
      </c>
      <c r="B16399" s="6" t="s">
        <v>189</v>
      </c>
      <c r="C16399" s="6" t="s">
        <v>166</v>
      </c>
      <c r="D16399">
        <v>1595.07474</v>
      </c>
      <c r="E16399" s="6" t="s">
        <v>151</v>
      </c>
      <c r="F16399" s="6" t="s">
        <v>150</v>
      </c>
      <c r="G16399">
        <v>20260723</v>
      </c>
    </row>
    <row r="16400" spans="1:7" x14ac:dyDescent="0.2">
      <c r="A16400" s="6" t="s">
        <v>215</v>
      </c>
      <c r="B16400" s="6" t="s">
        <v>189</v>
      </c>
      <c r="C16400" s="6" t="s">
        <v>166</v>
      </c>
      <c r="D16400">
        <v>2182.3571430000002</v>
      </c>
      <c r="E16400" s="6" t="s">
        <v>153</v>
      </c>
      <c r="F16400" s="6" t="s">
        <v>152</v>
      </c>
      <c r="G16400">
        <v>20260723</v>
      </c>
    </row>
    <row r="16401" spans="1:7" x14ac:dyDescent="0.2">
      <c r="A16401" s="6" t="s">
        <v>215</v>
      </c>
      <c r="B16401" s="6" t="s">
        <v>189</v>
      </c>
      <c r="C16401" s="6" t="s">
        <v>166</v>
      </c>
      <c r="D16401">
        <v>827.49216999999999</v>
      </c>
      <c r="E16401" s="6" t="s">
        <v>155</v>
      </c>
      <c r="F16401" s="6" t="s">
        <v>154</v>
      </c>
      <c r="G16401">
        <v>20260723</v>
      </c>
    </row>
    <row r="16402" spans="1:7" x14ac:dyDescent="0.2">
      <c r="A16402" s="6" t="s">
        <v>215</v>
      </c>
      <c r="B16402" s="6" t="s">
        <v>189</v>
      </c>
      <c r="C16402" s="6" t="s">
        <v>166</v>
      </c>
      <c r="D16402">
        <v>0</v>
      </c>
      <c r="E16402" s="6" t="s">
        <v>157</v>
      </c>
      <c r="F16402" s="6" t="s">
        <v>156</v>
      </c>
      <c r="G16402">
        <v>20260723</v>
      </c>
    </row>
    <row r="16403" spans="1:7" x14ac:dyDescent="0.2">
      <c r="A16403" s="6" t="s">
        <v>215</v>
      </c>
      <c r="B16403" s="6" t="s">
        <v>189</v>
      </c>
      <c r="C16403" s="6" t="s">
        <v>166</v>
      </c>
      <c r="D16403">
        <v>827.49216999999999</v>
      </c>
      <c r="E16403" s="6" t="s">
        <v>159</v>
      </c>
      <c r="F16403" s="6" t="s">
        <v>158</v>
      </c>
      <c r="G16403">
        <v>20260723</v>
      </c>
    </row>
    <row r="16404" spans="1:7" x14ac:dyDescent="0.2">
      <c r="A16404" s="6" t="s">
        <v>215</v>
      </c>
      <c r="B16404" s="6" t="s">
        <v>189</v>
      </c>
      <c r="C16404" s="6" t="s">
        <v>166</v>
      </c>
      <c r="D16404">
        <v>676.16574200000002</v>
      </c>
      <c r="E16404" s="6" t="s">
        <v>161</v>
      </c>
      <c r="F16404" s="6" t="s">
        <v>160</v>
      </c>
      <c r="G16404">
        <v>20260723</v>
      </c>
    </row>
    <row r="16405" spans="1:7" x14ac:dyDescent="0.2">
      <c r="A16405" s="6" t="s">
        <v>215</v>
      </c>
      <c r="B16405" s="6" t="s">
        <v>189</v>
      </c>
      <c r="C16405" s="6" t="s">
        <v>166</v>
      </c>
      <c r="D16405">
        <v>262974.03511900001</v>
      </c>
      <c r="E16405" s="6" t="s">
        <v>163</v>
      </c>
      <c r="F16405" s="6" t="s">
        <v>162</v>
      </c>
      <c r="G16405">
        <v>20260723</v>
      </c>
    </row>
    <row r="16406" spans="1:7" x14ac:dyDescent="0.2">
      <c r="A16406" s="6" t="s">
        <v>215</v>
      </c>
      <c r="B16406" s="6" t="s">
        <v>189</v>
      </c>
      <c r="C16406" s="6" t="s">
        <v>166</v>
      </c>
      <c r="D16406">
        <v>29046.918549000002</v>
      </c>
      <c r="E16406" s="6" t="s">
        <v>165</v>
      </c>
      <c r="F16406" s="6" t="s">
        <v>164</v>
      </c>
      <c r="G16406">
        <v>20260723</v>
      </c>
    </row>
    <row r="16407" spans="1:7" x14ac:dyDescent="0.2">
      <c r="A16407" s="6" t="s">
        <v>215</v>
      </c>
      <c r="B16407" s="6" t="s">
        <v>190</v>
      </c>
      <c r="C16407" s="6" t="s">
        <v>166</v>
      </c>
      <c r="E16407" s="6" t="s">
        <v>12</v>
      </c>
      <c r="F16407" s="6" t="s">
        <v>11</v>
      </c>
      <c r="G16407">
        <v>20260723</v>
      </c>
    </row>
    <row r="16408" spans="1:7" x14ac:dyDescent="0.2">
      <c r="A16408" s="6" t="s">
        <v>215</v>
      </c>
      <c r="B16408" s="6" t="s">
        <v>190</v>
      </c>
      <c r="C16408" s="6" t="s">
        <v>166</v>
      </c>
      <c r="E16408" s="6" t="s">
        <v>16</v>
      </c>
      <c r="F16408" s="6" t="s">
        <v>15</v>
      </c>
      <c r="G16408">
        <v>20260723</v>
      </c>
    </row>
    <row r="16409" spans="1:7" x14ac:dyDescent="0.2">
      <c r="A16409" s="6" t="s">
        <v>215</v>
      </c>
      <c r="B16409" s="6" t="s">
        <v>190</v>
      </c>
      <c r="C16409" s="6" t="s">
        <v>166</v>
      </c>
      <c r="E16409" s="6" t="s">
        <v>18</v>
      </c>
      <c r="F16409" s="6" t="s">
        <v>17</v>
      </c>
      <c r="G16409">
        <v>20260723</v>
      </c>
    </row>
    <row r="16410" spans="1:7" x14ac:dyDescent="0.2">
      <c r="A16410" s="6" t="s">
        <v>215</v>
      </c>
      <c r="B16410" s="6" t="s">
        <v>190</v>
      </c>
      <c r="C16410" s="6" t="s">
        <v>166</v>
      </c>
      <c r="D16410">
        <v>0</v>
      </c>
      <c r="E16410" s="6" t="s">
        <v>20</v>
      </c>
      <c r="F16410" s="6" t="s">
        <v>19</v>
      </c>
      <c r="G16410">
        <v>20260723</v>
      </c>
    </row>
    <row r="16411" spans="1:7" x14ac:dyDescent="0.2">
      <c r="A16411" s="6" t="s">
        <v>215</v>
      </c>
      <c r="B16411" s="6" t="s">
        <v>190</v>
      </c>
      <c r="C16411" s="6" t="s">
        <v>166</v>
      </c>
      <c r="D16411">
        <v>959.83538099999998</v>
      </c>
      <c r="E16411" s="6" t="s">
        <v>22</v>
      </c>
      <c r="F16411" s="6" t="s">
        <v>21</v>
      </c>
      <c r="G16411">
        <v>20260723</v>
      </c>
    </row>
    <row r="16412" spans="1:7" x14ac:dyDescent="0.2">
      <c r="A16412" s="6" t="s">
        <v>215</v>
      </c>
      <c r="B16412" s="6" t="s">
        <v>190</v>
      </c>
      <c r="C16412" s="6" t="s">
        <v>166</v>
      </c>
      <c r="D16412">
        <v>16.556493</v>
      </c>
      <c r="E16412" s="6" t="s">
        <v>24</v>
      </c>
      <c r="F16412" s="6" t="s">
        <v>23</v>
      </c>
      <c r="G16412">
        <v>20260723</v>
      </c>
    </row>
    <row r="16413" spans="1:7" x14ac:dyDescent="0.2">
      <c r="A16413" s="6" t="s">
        <v>215</v>
      </c>
      <c r="B16413" s="6" t="s">
        <v>190</v>
      </c>
      <c r="C16413" s="6" t="s">
        <v>166</v>
      </c>
      <c r="D16413">
        <v>328.28933599999999</v>
      </c>
      <c r="E16413" s="6" t="s">
        <v>26</v>
      </c>
      <c r="F16413" s="6" t="s">
        <v>25</v>
      </c>
      <c r="G16413">
        <v>20260723</v>
      </c>
    </row>
    <row r="16414" spans="1:7" x14ac:dyDescent="0.2">
      <c r="A16414" s="6" t="s">
        <v>215</v>
      </c>
      <c r="B16414" s="6" t="s">
        <v>190</v>
      </c>
      <c r="C16414" s="6" t="s">
        <v>166</v>
      </c>
      <c r="D16414">
        <v>62032.529528999999</v>
      </c>
      <c r="E16414" s="6" t="s">
        <v>28</v>
      </c>
      <c r="F16414" s="6" t="s">
        <v>27</v>
      </c>
      <c r="G16414">
        <v>20260723</v>
      </c>
    </row>
    <row r="16415" spans="1:7" x14ac:dyDescent="0.2">
      <c r="A16415" s="6" t="s">
        <v>215</v>
      </c>
      <c r="B16415" s="6" t="s">
        <v>190</v>
      </c>
      <c r="C16415" s="6" t="s">
        <v>166</v>
      </c>
      <c r="D16415">
        <v>345.09152999999998</v>
      </c>
      <c r="E16415" s="6" t="s">
        <v>30</v>
      </c>
      <c r="F16415" s="6" t="s">
        <v>29</v>
      </c>
      <c r="G16415">
        <v>20260723</v>
      </c>
    </row>
    <row r="16416" spans="1:7" x14ac:dyDescent="0.2">
      <c r="A16416" s="6" t="s">
        <v>215</v>
      </c>
      <c r="B16416" s="6" t="s">
        <v>190</v>
      </c>
      <c r="C16416" s="6" t="s">
        <v>166</v>
      </c>
      <c r="D16416">
        <v>3499.5408990000001</v>
      </c>
      <c r="E16416" s="6" t="s">
        <v>32</v>
      </c>
      <c r="F16416" s="6" t="s">
        <v>31</v>
      </c>
      <c r="G16416">
        <v>20260723</v>
      </c>
    </row>
    <row r="16417" spans="1:7" x14ac:dyDescent="0.2">
      <c r="A16417" s="6" t="s">
        <v>215</v>
      </c>
      <c r="B16417" s="6" t="s">
        <v>190</v>
      </c>
      <c r="C16417" s="6" t="s">
        <v>166</v>
      </c>
      <c r="D16417">
        <v>1665.8769749999999</v>
      </c>
      <c r="E16417" s="6" t="s">
        <v>34</v>
      </c>
      <c r="F16417" s="6" t="s">
        <v>33</v>
      </c>
      <c r="G16417">
        <v>20260723</v>
      </c>
    </row>
    <row r="16418" spans="1:7" x14ac:dyDescent="0.2">
      <c r="A16418" s="6" t="s">
        <v>215</v>
      </c>
      <c r="B16418" s="6" t="s">
        <v>190</v>
      </c>
      <c r="C16418" s="6" t="s">
        <v>166</v>
      </c>
      <c r="D16418">
        <v>1618.8558780000001</v>
      </c>
      <c r="E16418" s="6" t="s">
        <v>36</v>
      </c>
      <c r="F16418" s="6" t="s">
        <v>35</v>
      </c>
      <c r="G16418">
        <v>20260723</v>
      </c>
    </row>
    <row r="16419" spans="1:7" x14ac:dyDescent="0.2">
      <c r="A16419" s="6" t="s">
        <v>215</v>
      </c>
      <c r="B16419" s="6" t="s">
        <v>190</v>
      </c>
      <c r="C16419" s="6" t="s">
        <v>166</v>
      </c>
      <c r="D16419">
        <v>47.021096999999997</v>
      </c>
      <c r="E16419" s="6" t="s">
        <v>38</v>
      </c>
      <c r="F16419" s="6" t="s">
        <v>37</v>
      </c>
      <c r="G16419">
        <v>20260723</v>
      </c>
    </row>
    <row r="16420" spans="1:7" x14ac:dyDescent="0.2">
      <c r="A16420" s="6" t="s">
        <v>215</v>
      </c>
      <c r="B16420" s="6" t="s">
        <v>190</v>
      </c>
      <c r="C16420" s="6" t="s">
        <v>166</v>
      </c>
      <c r="D16420">
        <v>42216.721553000003</v>
      </c>
      <c r="E16420" s="6" t="s">
        <v>40</v>
      </c>
      <c r="F16420" s="6" t="s">
        <v>39</v>
      </c>
      <c r="G16420">
        <v>20260723</v>
      </c>
    </row>
    <row r="16421" spans="1:7" x14ac:dyDescent="0.2">
      <c r="A16421" s="6" t="s">
        <v>215</v>
      </c>
      <c r="B16421" s="6" t="s">
        <v>190</v>
      </c>
      <c r="C16421" s="6" t="s">
        <v>166</v>
      </c>
      <c r="D16421">
        <v>15983.301627999999</v>
      </c>
      <c r="E16421" s="6" t="s">
        <v>42</v>
      </c>
      <c r="F16421" s="6" t="s">
        <v>41</v>
      </c>
      <c r="G16421">
        <v>20260723</v>
      </c>
    </row>
    <row r="16422" spans="1:7" x14ac:dyDescent="0.2">
      <c r="A16422" s="6" t="s">
        <v>215</v>
      </c>
      <c r="B16422" s="6" t="s">
        <v>190</v>
      </c>
      <c r="C16422" s="6" t="s">
        <v>166</v>
      </c>
      <c r="D16422">
        <v>25483.472011000002</v>
      </c>
      <c r="E16422" s="6" t="s">
        <v>44</v>
      </c>
      <c r="F16422" s="6" t="s">
        <v>43</v>
      </c>
      <c r="G16422">
        <v>20260723</v>
      </c>
    </row>
    <row r="16423" spans="1:7" x14ac:dyDescent="0.2">
      <c r="A16423" s="6" t="s">
        <v>215</v>
      </c>
      <c r="B16423" s="6" t="s">
        <v>190</v>
      </c>
      <c r="C16423" s="6" t="s">
        <v>166</v>
      </c>
      <c r="D16423">
        <v>349.37349</v>
      </c>
      <c r="E16423" s="6" t="s">
        <v>46</v>
      </c>
      <c r="F16423" s="6" t="s">
        <v>45</v>
      </c>
      <c r="G16423">
        <v>20260723</v>
      </c>
    </row>
    <row r="16424" spans="1:7" x14ac:dyDescent="0.2">
      <c r="A16424" s="6" t="s">
        <v>215</v>
      </c>
      <c r="B16424" s="6" t="s">
        <v>190</v>
      </c>
      <c r="C16424" s="6" t="s">
        <v>166</v>
      </c>
      <c r="D16424">
        <v>400.57442300000002</v>
      </c>
      <c r="E16424" s="6" t="s">
        <v>48</v>
      </c>
      <c r="F16424" s="6" t="s">
        <v>47</v>
      </c>
      <c r="G16424">
        <v>20260723</v>
      </c>
    </row>
    <row r="16425" spans="1:7" x14ac:dyDescent="0.2">
      <c r="A16425" s="6" t="s">
        <v>215</v>
      </c>
      <c r="B16425" s="6" t="s">
        <v>190</v>
      </c>
      <c r="C16425" s="6" t="s">
        <v>166</v>
      </c>
      <c r="D16425">
        <v>12154.818358</v>
      </c>
      <c r="E16425" s="6" t="s">
        <v>50</v>
      </c>
      <c r="F16425" s="6" t="s">
        <v>49</v>
      </c>
      <c r="G16425">
        <v>20260723</v>
      </c>
    </row>
    <row r="16426" spans="1:7" x14ac:dyDescent="0.2">
      <c r="A16426" s="6" t="s">
        <v>215</v>
      </c>
      <c r="B16426" s="6" t="s">
        <v>190</v>
      </c>
      <c r="C16426" s="6" t="s">
        <v>166</v>
      </c>
      <c r="D16426">
        <v>367.52381500000001</v>
      </c>
      <c r="E16426" s="6" t="s">
        <v>52</v>
      </c>
      <c r="F16426" s="6" t="s">
        <v>51</v>
      </c>
      <c r="G16426">
        <v>20260723</v>
      </c>
    </row>
    <row r="16427" spans="1:7" x14ac:dyDescent="0.2">
      <c r="A16427" s="6" t="s">
        <v>215</v>
      </c>
      <c r="B16427" s="6" t="s">
        <v>190</v>
      </c>
      <c r="C16427" s="6" t="s">
        <v>166</v>
      </c>
      <c r="D16427">
        <v>1654.148054</v>
      </c>
      <c r="E16427" s="6" t="s">
        <v>54</v>
      </c>
      <c r="F16427" s="6" t="s">
        <v>53</v>
      </c>
      <c r="G16427">
        <v>20260723</v>
      </c>
    </row>
    <row r="16428" spans="1:7" x14ac:dyDescent="0.2">
      <c r="A16428" s="6" t="s">
        <v>215</v>
      </c>
      <c r="B16428" s="6" t="s">
        <v>190</v>
      </c>
      <c r="C16428" s="6" t="s">
        <v>166</v>
      </c>
      <c r="D16428">
        <v>128.80831699999999</v>
      </c>
      <c r="E16428" s="6" t="s">
        <v>56</v>
      </c>
      <c r="F16428" s="6" t="s">
        <v>55</v>
      </c>
      <c r="G16428">
        <v>20260723</v>
      </c>
    </row>
    <row r="16429" spans="1:7" x14ac:dyDescent="0.2">
      <c r="A16429" s="6" t="s">
        <v>215</v>
      </c>
      <c r="B16429" s="6" t="s">
        <v>190</v>
      </c>
      <c r="C16429" s="6" t="s">
        <v>166</v>
      </c>
      <c r="D16429">
        <v>148738.41864700001</v>
      </c>
      <c r="E16429" s="6" t="s">
        <v>58</v>
      </c>
      <c r="F16429" s="6" t="s">
        <v>57</v>
      </c>
      <c r="G16429">
        <v>20260723</v>
      </c>
    </row>
    <row r="16430" spans="1:7" x14ac:dyDescent="0.2">
      <c r="A16430" s="6" t="s">
        <v>215</v>
      </c>
      <c r="B16430" s="6" t="s">
        <v>190</v>
      </c>
      <c r="C16430" s="6" t="s">
        <v>166</v>
      </c>
      <c r="D16430">
        <v>7052.0369199999996</v>
      </c>
      <c r="E16430" s="6" t="s">
        <v>60</v>
      </c>
      <c r="F16430" s="6" t="s">
        <v>59</v>
      </c>
      <c r="G16430">
        <v>20260723</v>
      </c>
    </row>
    <row r="16431" spans="1:7" x14ac:dyDescent="0.2">
      <c r="A16431" s="6" t="s">
        <v>215</v>
      </c>
      <c r="B16431" s="6" t="s">
        <v>190</v>
      </c>
      <c r="C16431" s="6" t="s">
        <v>166</v>
      </c>
      <c r="D16431">
        <v>59.783267000000002</v>
      </c>
      <c r="E16431" s="6" t="s">
        <v>62</v>
      </c>
      <c r="F16431" s="6" t="s">
        <v>61</v>
      </c>
      <c r="G16431">
        <v>20260723</v>
      </c>
    </row>
    <row r="16432" spans="1:7" x14ac:dyDescent="0.2">
      <c r="A16432" s="6" t="s">
        <v>215</v>
      </c>
      <c r="B16432" s="6" t="s">
        <v>190</v>
      </c>
      <c r="C16432" s="6" t="s">
        <v>166</v>
      </c>
      <c r="D16432">
        <v>1098.197541</v>
      </c>
      <c r="E16432" s="6" t="s">
        <v>64</v>
      </c>
      <c r="F16432" s="6" t="s">
        <v>63</v>
      </c>
      <c r="G16432">
        <v>20260723</v>
      </c>
    </row>
    <row r="16433" spans="1:7" x14ac:dyDescent="0.2">
      <c r="A16433" s="6" t="s">
        <v>215</v>
      </c>
      <c r="B16433" s="6" t="s">
        <v>190</v>
      </c>
      <c r="C16433" s="6" t="s">
        <v>166</v>
      </c>
      <c r="D16433">
        <v>5894.0561120000002</v>
      </c>
      <c r="E16433" s="6" t="s">
        <v>66</v>
      </c>
      <c r="F16433" s="6" t="s">
        <v>65</v>
      </c>
      <c r="G16433">
        <v>20260723</v>
      </c>
    </row>
    <row r="16434" spans="1:7" x14ac:dyDescent="0.2">
      <c r="A16434" s="6" t="s">
        <v>215</v>
      </c>
      <c r="B16434" s="6" t="s">
        <v>190</v>
      </c>
      <c r="C16434" s="6" t="s">
        <v>166</v>
      </c>
      <c r="D16434">
        <v>58483.0648</v>
      </c>
      <c r="E16434" s="6" t="s">
        <v>68</v>
      </c>
      <c r="F16434" s="6" t="s">
        <v>67</v>
      </c>
      <c r="G16434">
        <v>20260723</v>
      </c>
    </row>
    <row r="16435" spans="1:7" x14ac:dyDescent="0.2">
      <c r="A16435" s="6" t="s">
        <v>215</v>
      </c>
      <c r="B16435" s="6" t="s">
        <v>190</v>
      </c>
      <c r="C16435" s="6" t="s">
        <v>166</v>
      </c>
      <c r="D16435">
        <v>17828.621153</v>
      </c>
      <c r="E16435" s="6" t="s">
        <v>70</v>
      </c>
      <c r="F16435" s="6" t="s">
        <v>69</v>
      </c>
      <c r="G16435">
        <v>20260723</v>
      </c>
    </row>
    <row r="16436" spans="1:7" x14ac:dyDescent="0.2">
      <c r="A16436" s="6" t="s">
        <v>215</v>
      </c>
      <c r="B16436" s="6" t="s">
        <v>190</v>
      </c>
      <c r="C16436" s="6" t="s">
        <v>166</v>
      </c>
      <c r="D16436">
        <v>17543.392105999999</v>
      </c>
      <c r="E16436" s="6" t="s">
        <v>72</v>
      </c>
      <c r="F16436" s="6" t="s">
        <v>71</v>
      </c>
      <c r="G16436">
        <v>20260723</v>
      </c>
    </row>
    <row r="16437" spans="1:7" x14ac:dyDescent="0.2">
      <c r="A16437" s="6" t="s">
        <v>215</v>
      </c>
      <c r="B16437" s="6" t="s">
        <v>190</v>
      </c>
      <c r="C16437" s="6" t="s">
        <v>166</v>
      </c>
      <c r="D16437">
        <v>285.22904799999998</v>
      </c>
      <c r="E16437" s="6" t="s">
        <v>74</v>
      </c>
      <c r="F16437" s="6" t="s">
        <v>73</v>
      </c>
      <c r="G16437">
        <v>20260723</v>
      </c>
    </row>
    <row r="16438" spans="1:7" x14ac:dyDescent="0.2">
      <c r="A16438" s="6" t="s">
        <v>215</v>
      </c>
      <c r="B16438" s="6" t="s">
        <v>190</v>
      </c>
      <c r="C16438" s="6" t="s">
        <v>166</v>
      </c>
      <c r="D16438">
        <v>40378.898548999998</v>
      </c>
      <c r="E16438" s="6" t="s">
        <v>76</v>
      </c>
      <c r="F16438" s="6" t="s">
        <v>75</v>
      </c>
      <c r="G16438">
        <v>20260723</v>
      </c>
    </row>
    <row r="16439" spans="1:7" x14ac:dyDescent="0.2">
      <c r="A16439" s="6" t="s">
        <v>215</v>
      </c>
      <c r="B16439" s="6" t="s">
        <v>190</v>
      </c>
      <c r="C16439" s="6" t="s">
        <v>166</v>
      </c>
      <c r="D16439">
        <v>641.60370499999999</v>
      </c>
      <c r="E16439" s="6" t="s">
        <v>78</v>
      </c>
      <c r="F16439" s="6" t="s">
        <v>77</v>
      </c>
      <c r="G16439">
        <v>20260723</v>
      </c>
    </row>
    <row r="16440" spans="1:7" x14ac:dyDescent="0.2">
      <c r="A16440" s="6" t="s">
        <v>215</v>
      </c>
      <c r="B16440" s="6" t="s">
        <v>190</v>
      </c>
      <c r="C16440" s="6" t="s">
        <v>166</v>
      </c>
      <c r="D16440">
        <v>39737.294843999996</v>
      </c>
      <c r="E16440" s="6" t="s">
        <v>80</v>
      </c>
      <c r="F16440" s="6" t="s">
        <v>79</v>
      </c>
      <c r="G16440">
        <v>20260723</v>
      </c>
    </row>
    <row r="16441" spans="1:7" x14ac:dyDescent="0.2">
      <c r="A16441" s="6" t="s">
        <v>215</v>
      </c>
      <c r="B16441" s="6" t="s">
        <v>190</v>
      </c>
      <c r="C16441" s="6" t="s">
        <v>166</v>
      </c>
      <c r="D16441">
        <v>275.545096</v>
      </c>
      <c r="E16441" s="6" t="s">
        <v>82</v>
      </c>
      <c r="F16441" s="6" t="s">
        <v>81</v>
      </c>
      <c r="G16441">
        <v>20260723</v>
      </c>
    </row>
    <row r="16442" spans="1:7" x14ac:dyDescent="0.2">
      <c r="A16442" s="6" t="s">
        <v>215</v>
      </c>
      <c r="B16442" s="6" t="s">
        <v>190</v>
      </c>
      <c r="C16442" s="6" t="s">
        <v>166</v>
      </c>
      <c r="D16442">
        <v>2739.4350549999999</v>
      </c>
      <c r="E16442" s="6" t="s">
        <v>84</v>
      </c>
      <c r="F16442" s="6" t="s">
        <v>83</v>
      </c>
      <c r="G16442">
        <v>20260723</v>
      </c>
    </row>
    <row r="16443" spans="1:7" x14ac:dyDescent="0.2">
      <c r="A16443" s="6" t="s">
        <v>215</v>
      </c>
      <c r="B16443" s="6" t="s">
        <v>190</v>
      </c>
      <c r="C16443" s="6" t="s">
        <v>166</v>
      </c>
      <c r="D16443">
        <v>1494.0840149999999</v>
      </c>
      <c r="E16443" s="6" t="s">
        <v>86</v>
      </c>
      <c r="F16443" s="6" t="s">
        <v>85</v>
      </c>
      <c r="G16443">
        <v>20260723</v>
      </c>
    </row>
    <row r="16444" spans="1:7" x14ac:dyDescent="0.2">
      <c r="A16444" s="6" t="s">
        <v>215</v>
      </c>
      <c r="B16444" s="6" t="s">
        <v>190</v>
      </c>
      <c r="C16444" s="6" t="s">
        <v>166</v>
      </c>
      <c r="D16444">
        <v>1948.8896930000001</v>
      </c>
      <c r="E16444" s="6" t="s">
        <v>88</v>
      </c>
      <c r="F16444" s="6" t="s">
        <v>87</v>
      </c>
      <c r="G16444">
        <v>20260723</v>
      </c>
    </row>
    <row r="16445" spans="1:7" x14ac:dyDescent="0.2">
      <c r="A16445" s="6" t="s">
        <v>215</v>
      </c>
      <c r="B16445" s="6" t="s">
        <v>190</v>
      </c>
      <c r="C16445" s="6" t="s">
        <v>166</v>
      </c>
      <c r="D16445">
        <v>3957.800189</v>
      </c>
      <c r="E16445" s="6" t="s">
        <v>90</v>
      </c>
      <c r="F16445" s="6" t="s">
        <v>89</v>
      </c>
      <c r="G16445">
        <v>20260723</v>
      </c>
    </row>
    <row r="16446" spans="1:7" x14ac:dyDescent="0.2">
      <c r="A16446" s="6" t="s">
        <v>215</v>
      </c>
      <c r="B16446" s="6" t="s">
        <v>190</v>
      </c>
      <c r="C16446" s="6" t="s">
        <v>166</v>
      </c>
      <c r="D16446">
        <v>0</v>
      </c>
      <c r="E16446" s="6" t="s">
        <v>92</v>
      </c>
      <c r="F16446" s="6" t="s">
        <v>91</v>
      </c>
      <c r="G16446">
        <v>20260723</v>
      </c>
    </row>
    <row r="16447" spans="1:7" x14ac:dyDescent="0.2">
      <c r="A16447" s="6" t="s">
        <v>215</v>
      </c>
      <c r="B16447" s="6" t="s">
        <v>190</v>
      </c>
      <c r="C16447" s="6" t="s">
        <v>166</v>
      </c>
      <c r="D16447">
        <v>0</v>
      </c>
      <c r="E16447" s="6" t="s">
        <v>94</v>
      </c>
      <c r="F16447" s="6" t="s">
        <v>93</v>
      </c>
      <c r="G16447">
        <v>20260723</v>
      </c>
    </row>
    <row r="16448" spans="1:7" x14ac:dyDescent="0.2">
      <c r="A16448" s="6" t="s">
        <v>215</v>
      </c>
      <c r="B16448" s="6" t="s">
        <v>190</v>
      </c>
      <c r="C16448" s="6" t="s">
        <v>166</v>
      </c>
      <c r="D16448">
        <v>6373.6387640000003</v>
      </c>
      <c r="E16448" s="6" t="s">
        <v>96</v>
      </c>
      <c r="F16448" s="6" t="s">
        <v>95</v>
      </c>
      <c r="G16448">
        <v>20260723</v>
      </c>
    </row>
    <row r="16449" spans="1:7" x14ac:dyDescent="0.2">
      <c r="A16449" s="6" t="s">
        <v>215</v>
      </c>
      <c r="B16449" s="6" t="s">
        <v>190</v>
      </c>
      <c r="C16449" s="6" t="s">
        <v>166</v>
      </c>
      <c r="D16449">
        <v>253.966387</v>
      </c>
      <c r="E16449" s="6" t="s">
        <v>98</v>
      </c>
      <c r="F16449" s="6" t="s">
        <v>97</v>
      </c>
      <c r="G16449">
        <v>20260723</v>
      </c>
    </row>
    <row r="16450" spans="1:7" x14ac:dyDescent="0.2">
      <c r="A16450" s="6" t="s">
        <v>215</v>
      </c>
      <c r="B16450" s="6" t="s">
        <v>190</v>
      </c>
      <c r="C16450" s="6" t="s">
        <v>166</v>
      </c>
      <c r="D16450">
        <v>294378.54522999999</v>
      </c>
      <c r="E16450" s="6" t="s">
        <v>100</v>
      </c>
      <c r="F16450" s="6" t="s">
        <v>99</v>
      </c>
      <c r="G16450">
        <v>20260723</v>
      </c>
    </row>
    <row r="16451" spans="1:7" x14ac:dyDescent="0.2">
      <c r="A16451" s="6" t="s">
        <v>215</v>
      </c>
      <c r="B16451" s="6" t="s">
        <v>190</v>
      </c>
      <c r="C16451" s="6" t="s">
        <v>166</v>
      </c>
      <c r="E16451" s="6" t="s">
        <v>102</v>
      </c>
      <c r="F16451" s="6" t="s">
        <v>101</v>
      </c>
      <c r="G16451">
        <v>20260723</v>
      </c>
    </row>
    <row r="16452" spans="1:7" x14ac:dyDescent="0.2">
      <c r="A16452" s="6" t="s">
        <v>215</v>
      </c>
      <c r="B16452" s="6" t="s">
        <v>190</v>
      </c>
      <c r="C16452" s="6" t="s">
        <v>166</v>
      </c>
      <c r="D16452">
        <v>40805.627129</v>
      </c>
      <c r="E16452" s="6" t="s">
        <v>167</v>
      </c>
      <c r="F16452" s="6" t="s">
        <v>103</v>
      </c>
      <c r="G16452">
        <v>20260723</v>
      </c>
    </row>
    <row r="16453" spans="1:7" x14ac:dyDescent="0.2">
      <c r="A16453" s="6" t="s">
        <v>215</v>
      </c>
      <c r="B16453" s="6" t="s">
        <v>190</v>
      </c>
      <c r="C16453" s="6" t="s">
        <v>166</v>
      </c>
      <c r="D16453">
        <v>39831.100921999998</v>
      </c>
      <c r="E16453" s="6" t="s">
        <v>168</v>
      </c>
      <c r="F16453" s="6" t="s">
        <v>104</v>
      </c>
      <c r="G16453">
        <v>20260723</v>
      </c>
    </row>
    <row r="16454" spans="1:7" x14ac:dyDescent="0.2">
      <c r="A16454" s="6" t="s">
        <v>215</v>
      </c>
      <c r="B16454" s="6" t="s">
        <v>190</v>
      </c>
      <c r="C16454" s="6" t="s">
        <v>166</v>
      </c>
      <c r="D16454">
        <v>0</v>
      </c>
      <c r="E16454" s="6" t="s">
        <v>106</v>
      </c>
      <c r="F16454" s="6" t="s">
        <v>105</v>
      </c>
      <c r="G16454">
        <v>20260723</v>
      </c>
    </row>
    <row r="16455" spans="1:7" x14ac:dyDescent="0.2">
      <c r="A16455" s="6" t="s">
        <v>215</v>
      </c>
      <c r="B16455" s="6" t="s">
        <v>190</v>
      </c>
      <c r="C16455" s="6" t="s">
        <v>166</v>
      </c>
      <c r="D16455">
        <v>38172.673170000002</v>
      </c>
      <c r="E16455" s="6" t="s">
        <v>108</v>
      </c>
      <c r="F16455" s="6" t="s">
        <v>107</v>
      </c>
      <c r="G16455">
        <v>20260723</v>
      </c>
    </row>
    <row r="16456" spans="1:7" x14ac:dyDescent="0.2">
      <c r="A16456" s="6" t="s">
        <v>215</v>
      </c>
      <c r="B16456" s="6" t="s">
        <v>190</v>
      </c>
      <c r="C16456" s="6" t="s">
        <v>166</v>
      </c>
      <c r="D16456">
        <v>1658.4277520000001</v>
      </c>
      <c r="E16456" s="6" t="s">
        <v>110</v>
      </c>
      <c r="F16456" s="6" t="s">
        <v>109</v>
      </c>
      <c r="G16456">
        <v>20260723</v>
      </c>
    </row>
    <row r="16457" spans="1:7" x14ac:dyDescent="0.2">
      <c r="A16457" s="6" t="s">
        <v>215</v>
      </c>
      <c r="B16457" s="6" t="s">
        <v>190</v>
      </c>
      <c r="C16457" s="6" t="s">
        <v>166</v>
      </c>
      <c r="D16457">
        <v>974.526206</v>
      </c>
      <c r="E16457" s="6" t="s">
        <v>112</v>
      </c>
      <c r="F16457" s="6" t="s">
        <v>111</v>
      </c>
      <c r="G16457">
        <v>20260723</v>
      </c>
    </row>
    <row r="16458" spans="1:7" x14ac:dyDescent="0.2">
      <c r="A16458" s="6" t="s">
        <v>215</v>
      </c>
      <c r="B16458" s="6" t="s">
        <v>190</v>
      </c>
      <c r="C16458" s="6" t="s">
        <v>166</v>
      </c>
      <c r="D16458">
        <v>0</v>
      </c>
      <c r="E16458" s="6" t="s">
        <v>106</v>
      </c>
      <c r="F16458" s="6" t="s">
        <v>113</v>
      </c>
      <c r="G16458">
        <v>20260723</v>
      </c>
    </row>
    <row r="16459" spans="1:7" x14ac:dyDescent="0.2">
      <c r="A16459" s="6" t="s">
        <v>215</v>
      </c>
      <c r="B16459" s="6" t="s">
        <v>190</v>
      </c>
      <c r="C16459" s="6" t="s">
        <v>166</v>
      </c>
      <c r="D16459">
        <v>905.901161</v>
      </c>
      <c r="E16459" s="6" t="s">
        <v>108</v>
      </c>
      <c r="F16459" s="6" t="s">
        <v>114</v>
      </c>
      <c r="G16459">
        <v>20260723</v>
      </c>
    </row>
    <row r="16460" spans="1:7" x14ac:dyDescent="0.2">
      <c r="A16460" s="6" t="s">
        <v>215</v>
      </c>
      <c r="B16460" s="6" t="s">
        <v>190</v>
      </c>
      <c r="C16460" s="6" t="s">
        <v>166</v>
      </c>
      <c r="D16460">
        <v>68.625045</v>
      </c>
      <c r="E16460" s="6" t="s">
        <v>110</v>
      </c>
      <c r="F16460" s="6" t="s">
        <v>115</v>
      </c>
      <c r="G16460">
        <v>20260723</v>
      </c>
    </row>
    <row r="16461" spans="1:7" x14ac:dyDescent="0.2">
      <c r="A16461" s="6" t="s">
        <v>215</v>
      </c>
      <c r="B16461" s="6" t="s">
        <v>190</v>
      </c>
      <c r="C16461" s="6" t="s">
        <v>166</v>
      </c>
      <c r="D16461">
        <v>58829.364994000003</v>
      </c>
      <c r="E16461" s="6" t="s">
        <v>117</v>
      </c>
      <c r="F16461" s="6" t="s">
        <v>116</v>
      </c>
      <c r="G16461">
        <v>20260723</v>
      </c>
    </row>
    <row r="16462" spans="1:7" x14ac:dyDescent="0.2">
      <c r="A16462" s="6" t="s">
        <v>215</v>
      </c>
      <c r="B16462" s="6" t="s">
        <v>190</v>
      </c>
      <c r="C16462" s="6" t="s">
        <v>166</v>
      </c>
      <c r="D16462">
        <v>1205.2217740000001</v>
      </c>
      <c r="E16462" s="6" t="s">
        <v>119</v>
      </c>
      <c r="F16462" s="6" t="s">
        <v>118</v>
      </c>
      <c r="G16462">
        <v>20260723</v>
      </c>
    </row>
    <row r="16463" spans="1:7" x14ac:dyDescent="0.2">
      <c r="A16463" s="6" t="s">
        <v>215</v>
      </c>
      <c r="B16463" s="6" t="s">
        <v>190</v>
      </c>
      <c r="C16463" s="6" t="s">
        <v>166</v>
      </c>
      <c r="D16463">
        <v>0</v>
      </c>
      <c r="E16463" s="6" t="s">
        <v>106</v>
      </c>
      <c r="F16463" s="6" t="s">
        <v>120</v>
      </c>
      <c r="G16463">
        <v>20260723</v>
      </c>
    </row>
    <row r="16464" spans="1:7" x14ac:dyDescent="0.2">
      <c r="A16464" s="6" t="s">
        <v>215</v>
      </c>
      <c r="B16464" s="6" t="s">
        <v>190</v>
      </c>
      <c r="C16464" s="6" t="s">
        <v>166</v>
      </c>
      <c r="D16464">
        <v>1089.0220710000001</v>
      </c>
      <c r="E16464" s="6" t="s">
        <v>108</v>
      </c>
      <c r="F16464" s="6" t="s">
        <v>121</v>
      </c>
      <c r="G16464">
        <v>20260723</v>
      </c>
    </row>
    <row r="16465" spans="1:7" x14ac:dyDescent="0.2">
      <c r="A16465" s="6" t="s">
        <v>215</v>
      </c>
      <c r="B16465" s="6" t="s">
        <v>190</v>
      </c>
      <c r="C16465" s="6" t="s">
        <v>166</v>
      </c>
      <c r="D16465">
        <v>116.199703</v>
      </c>
      <c r="E16465" s="6" t="s">
        <v>110</v>
      </c>
      <c r="F16465" s="6" t="s">
        <v>122</v>
      </c>
      <c r="G16465">
        <v>20260723</v>
      </c>
    </row>
    <row r="16466" spans="1:7" x14ac:dyDescent="0.2">
      <c r="A16466" s="6" t="s">
        <v>215</v>
      </c>
      <c r="B16466" s="6" t="s">
        <v>190</v>
      </c>
      <c r="C16466" s="6" t="s">
        <v>166</v>
      </c>
      <c r="D16466">
        <v>57624.143219999998</v>
      </c>
      <c r="E16466" s="6" t="s">
        <v>169</v>
      </c>
      <c r="F16466" s="6" t="s">
        <v>123</v>
      </c>
      <c r="G16466">
        <v>20260723</v>
      </c>
    </row>
    <row r="16467" spans="1:7" x14ac:dyDescent="0.2">
      <c r="A16467" s="6" t="s">
        <v>215</v>
      </c>
      <c r="B16467" s="6" t="s">
        <v>190</v>
      </c>
      <c r="C16467" s="6" t="s">
        <v>166</v>
      </c>
      <c r="D16467">
        <v>0.48907800000000001</v>
      </c>
      <c r="E16467" s="6" t="s">
        <v>106</v>
      </c>
      <c r="F16467" s="6" t="s">
        <v>124</v>
      </c>
      <c r="G16467">
        <v>20260723</v>
      </c>
    </row>
    <row r="16468" spans="1:7" x14ac:dyDescent="0.2">
      <c r="A16468" s="6" t="s">
        <v>215</v>
      </c>
      <c r="B16468" s="6" t="s">
        <v>190</v>
      </c>
      <c r="C16468" s="6" t="s">
        <v>166</v>
      </c>
      <c r="D16468">
        <v>56600.702551000002</v>
      </c>
      <c r="E16468" s="6" t="s">
        <v>108</v>
      </c>
      <c r="F16468" s="6" t="s">
        <v>125</v>
      </c>
      <c r="G16468">
        <v>20260723</v>
      </c>
    </row>
    <row r="16469" spans="1:7" x14ac:dyDescent="0.2">
      <c r="A16469" s="6" t="s">
        <v>215</v>
      </c>
      <c r="B16469" s="6" t="s">
        <v>190</v>
      </c>
      <c r="C16469" s="6" t="s">
        <v>166</v>
      </c>
      <c r="D16469">
        <v>1022.95159</v>
      </c>
      <c r="E16469" s="6" t="s">
        <v>110</v>
      </c>
      <c r="F16469" s="6" t="s">
        <v>126</v>
      </c>
      <c r="G16469">
        <v>20260723</v>
      </c>
    </row>
    <row r="16470" spans="1:7" x14ac:dyDescent="0.2">
      <c r="A16470" s="6" t="s">
        <v>215</v>
      </c>
      <c r="B16470" s="6" t="s">
        <v>190</v>
      </c>
      <c r="C16470" s="6" t="s">
        <v>166</v>
      </c>
      <c r="D16470">
        <v>146452.350496</v>
      </c>
      <c r="E16470" s="6" t="s">
        <v>170</v>
      </c>
      <c r="F16470" s="6" t="s">
        <v>127</v>
      </c>
      <c r="G16470">
        <v>20260723</v>
      </c>
    </row>
    <row r="16471" spans="1:7" x14ac:dyDescent="0.2">
      <c r="A16471" s="6" t="s">
        <v>215</v>
      </c>
      <c r="B16471" s="6" t="s">
        <v>190</v>
      </c>
      <c r="C16471" s="6" t="s">
        <v>166</v>
      </c>
      <c r="D16471">
        <v>0</v>
      </c>
      <c r="E16471" s="6" t="s">
        <v>106</v>
      </c>
      <c r="F16471" s="6" t="s">
        <v>128</v>
      </c>
      <c r="G16471">
        <v>20260723</v>
      </c>
    </row>
    <row r="16472" spans="1:7" x14ac:dyDescent="0.2">
      <c r="A16472" s="6" t="s">
        <v>215</v>
      </c>
      <c r="B16472" s="6" t="s">
        <v>190</v>
      </c>
      <c r="C16472" s="6" t="s">
        <v>166</v>
      </c>
      <c r="D16472">
        <v>144808.74374000001</v>
      </c>
      <c r="E16472" s="6" t="s">
        <v>108</v>
      </c>
      <c r="F16472" s="6" t="s">
        <v>129</v>
      </c>
      <c r="G16472">
        <v>20260723</v>
      </c>
    </row>
    <row r="16473" spans="1:7" x14ac:dyDescent="0.2">
      <c r="A16473" s="6" t="s">
        <v>215</v>
      </c>
      <c r="B16473" s="6" t="s">
        <v>190</v>
      </c>
      <c r="C16473" s="6" t="s">
        <v>166</v>
      </c>
      <c r="D16473">
        <v>1643.606757</v>
      </c>
      <c r="E16473" s="6" t="s">
        <v>110</v>
      </c>
      <c r="F16473" s="6" t="s">
        <v>130</v>
      </c>
      <c r="G16473">
        <v>20260723</v>
      </c>
    </row>
    <row r="16474" spans="1:7" x14ac:dyDescent="0.2">
      <c r="A16474" s="6" t="s">
        <v>215</v>
      </c>
      <c r="B16474" s="6" t="s">
        <v>190</v>
      </c>
      <c r="C16474" s="6" t="s">
        <v>166</v>
      </c>
      <c r="E16474" s="6" t="s">
        <v>132</v>
      </c>
      <c r="F16474" s="6" t="s">
        <v>131</v>
      </c>
      <c r="G16474">
        <v>20260723</v>
      </c>
    </row>
    <row r="16475" spans="1:7" x14ac:dyDescent="0.2">
      <c r="A16475" s="6" t="s">
        <v>215</v>
      </c>
      <c r="B16475" s="6" t="s">
        <v>190</v>
      </c>
      <c r="C16475" s="6" t="s">
        <v>166</v>
      </c>
      <c r="D16475">
        <v>9.7774719999999995</v>
      </c>
      <c r="E16475" s="6" t="s">
        <v>134</v>
      </c>
      <c r="F16475" s="6" t="s">
        <v>133</v>
      </c>
      <c r="G16475">
        <v>20260723</v>
      </c>
    </row>
    <row r="16476" spans="1:7" x14ac:dyDescent="0.2">
      <c r="A16476" s="6" t="s">
        <v>215</v>
      </c>
      <c r="B16476" s="6" t="s">
        <v>190</v>
      </c>
      <c r="C16476" s="6" t="s">
        <v>166</v>
      </c>
      <c r="D16476">
        <v>534.81504099999995</v>
      </c>
      <c r="E16476" s="6" t="s">
        <v>136</v>
      </c>
      <c r="F16476" s="6" t="s">
        <v>135</v>
      </c>
      <c r="G16476">
        <v>20260723</v>
      </c>
    </row>
    <row r="16477" spans="1:7" x14ac:dyDescent="0.2">
      <c r="A16477" s="6" t="s">
        <v>215</v>
      </c>
      <c r="B16477" s="6" t="s">
        <v>190</v>
      </c>
      <c r="C16477" s="6" t="s">
        <v>166</v>
      </c>
      <c r="D16477">
        <v>363.29141700000002</v>
      </c>
      <c r="E16477" s="6" t="s">
        <v>138</v>
      </c>
      <c r="F16477" s="6" t="s">
        <v>137</v>
      </c>
      <c r="G16477">
        <v>20260723</v>
      </c>
    </row>
    <row r="16478" spans="1:7" x14ac:dyDescent="0.2">
      <c r="A16478" s="6" t="s">
        <v>215</v>
      </c>
      <c r="B16478" s="6" t="s">
        <v>190</v>
      </c>
      <c r="C16478" s="6" t="s">
        <v>166</v>
      </c>
      <c r="D16478">
        <v>3986.5363470000002</v>
      </c>
      <c r="E16478" s="6" t="s">
        <v>140</v>
      </c>
      <c r="F16478" s="6" t="s">
        <v>139</v>
      </c>
      <c r="G16478">
        <v>20260723</v>
      </c>
    </row>
    <row r="16479" spans="1:7" x14ac:dyDescent="0.2">
      <c r="A16479" s="6" t="s">
        <v>215</v>
      </c>
      <c r="B16479" s="6" t="s">
        <v>190</v>
      </c>
      <c r="C16479" s="6" t="s">
        <v>166</v>
      </c>
      <c r="D16479">
        <v>5455.2844029999997</v>
      </c>
      <c r="E16479" s="6" t="s">
        <v>142</v>
      </c>
      <c r="F16479" s="6" t="s">
        <v>141</v>
      </c>
      <c r="G16479">
        <v>20260723</v>
      </c>
    </row>
    <row r="16480" spans="1:7" x14ac:dyDescent="0.2">
      <c r="A16480" s="6" t="s">
        <v>215</v>
      </c>
      <c r="B16480" s="6" t="s">
        <v>190</v>
      </c>
      <c r="C16480" s="6" t="s">
        <v>166</v>
      </c>
      <c r="D16480">
        <v>23.093976000000001</v>
      </c>
      <c r="E16480" s="6" t="s">
        <v>52</v>
      </c>
      <c r="F16480" s="6" t="s">
        <v>143</v>
      </c>
      <c r="G16480">
        <v>20260723</v>
      </c>
    </row>
    <row r="16481" spans="1:7" x14ac:dyDescent="0.2">
      <c r="A16481" s="6" t="s">
        <v>215</v>
      </c>
      <c r="B16481" s="6" t="s">
        <v>190</v>
      </c>
      <c r="C16481" s="6" t="s">
        <v>166</v>
      </c>
      <c r="D16481">
        <v>245.023788</v>
      </c>
      <c r="E16481" s="6" t="s">
        <v>145</v>
      </c>
      <c r="F16481" s="6" t="s">
        <v>144</v>
      </c>
      <c r="G16481">
        <v>20260723</v>
      </c>
    </row>
    <row r="16482" spans="1:7" x14ac:dyDescent="0.2">
      <c r="A16482" s="6" t="s">
        <v>215</v>
      </c>
      <c r="B16482" s="6" t="s">
        <v>190</v>
      </c>
      <c r="C16482" s="6" t="s">
        <v>166</v>
      </c>
      <c r="D16482">
        <v>415.39747</v>
      </c>
      <c r="E16482" s="6" t="s">
        <v>147</v>
      </c>
      <c r="F16482" s="6" t="s">
        <v>146</v>
      </c>
      <c r="G16482">
        <v>20260723</v>
      </c>
    </row>
    <row r="16483" spans="1:7" x14ac:dyDescent="0.2">
      <c r="A16483" s="6" t="s">
        <v>215</v>
      </c>
      <c r="B16483" s="6" t="s">
        <v>190</v>
      </c>
      <c r="C16483" s="6" t="s">
        <v>166</v>
      </c>
      <c r="D16483">
        <v>1683.4341059999999</v>
      </c>
      <c r="E16483" s="6" t="s">
        <v>149</v>
      </c>
      <c r="F16483" s="6" t="s">
        <v>148</v>
      </c>
      <c r="G16483">
        <v>20260723</v>
      </c>
    </row>
    <row r="16484" spans="1:7" x14ac:dyDescent="0.2">
      <c r="A16484" s="6" t="s">
        <v>215</v>
      </c>
      <c r="B16484" s="6" t="s">
        <v>190</v>
      </c>
      <c r="C16484" s="6" t="s">
        <v>166</v>
      </c>
      <c r="D16484">
        <v>1886.6910459999999</v>
      </c>
      <c r="E16484" s="6" t="s">
        <v>151</v>
      </c>
      <c r="F16484" s="6" t="s">
        <v>150</v>
      </c>
      <c r="G16484">
        <v>20260723</v>
      </c>
    </row>
    <row r="16485" spans="1:7" x14ac:dyDescent="0.2">
      <c r="A16485" s="6" t="s">
        <v>215</v>
      </c>
      <c r="B16485" s="6" t="s">
        <v>190</v>
      </c>
      <c r="C16485" s="6" t="s">
        <v>166</v>
      </c>
      <c r="D16485">
        <v>2162.9785499999998</v>
      </c>
      <c r="E16485" s="6" t="s">
        <v>153</v>
      </c>
      <c r="F16485" s="6" t="s">
        <v>152</v>
      </c>
      <c r="G16485">
        <v>20260723</v>
      </c>
    </row>
    <row r="16486" spans="1:7" x14ac:dyDescent="0.2">
      <c r="A16486" s="6" t="s">
        <v>215</v>
      </c>
      <c r="B16486" s="6" t="s">
        <v>190</v>
      </c>
      <c r="C16486" s="6" t="s">
        <v>166</v>
      </c>
      <c r="D16486">
        <v>960.24406299999998</v>
      </c>
      <c r="E16486" s="6" t="s">
        <v>155</v>
      </c>
      <c r="F16486" s="6" t="s">
        <v>154</v>
      </c>
      <c r="G16486">
        <v>20260723</v>
      </c>
    </row>
    <row r="16487" spans="1:7" x14ac:dyDescent="0.2">
      <c r="A16487" s="6" t="s">
        <v>215</v>
      </c>
      <c r="B16487" s="6" t="s">
        <v>190</v>
      </c>
      <c r="C16487" s="6" t="s">
        <v>166</v>
      </c>
      <c r="D16487">
        <v>0</v>
      </c>
      <c r="E16487" s="6" t="s">
        <v>157</v>
      </c>
      <c r="F16487" s="6" t="s">
        <v>156</v>
      </c>
      <c r="G16487">
        <v>20260723</v>
      </c>
    </row>
    <row r="16488" spans="1:7" x14ac:dyDescent="0.2">
      <c r="A16488" s="6" t="s">
        <v>215</v>
      </c>
      <c r="B16488" s="6" t="s">
        <v>190</v>
      </c>
      <c r="C16488" s="6" t="s">
        <v>166</v>
      </c>
      <c r="D16488">
        <v>960.24406299999998</v>
      </c>
      <c r="E16488" s="6" t="s">
        <v>159</v>
      </c>
      <c r="F16488" s="6" t="s">
        <v>158</v>
      </c>
      <c r="G16488">
        <v>20260723</v>
      </c>
    </row>
    <row r="16489" spans="1:7" x14ac:dyDescent="0.2">
      <c r="A16489" s="6" t="s">
        <v>215</v>
      </c>
      <c r="B16489" s="6" t="s">
        <v>190</v>
      </c>
      <c r="C16489" s="6" t="s">
        <v>166</v>
      </c>
      <c r="D16489">
        <v>675.93710999999996</v>
      </c>
      <c r="E16489" s="6" t="s">
        <v>161</v>
      </c>
      <c r="F16489" s="6" t="s">
        <v>160</v>
      </c>
      <c r="G16489">
        <v>20260723</v>
      </c>
    </row>
    <row r="16490" spans="1:7" x14ac:dyDescent="0.2">
      <c r="A16490" s="6" t="s">
        <v>215</v>
      </c>
      <c r="B16490" s="6" t="s">
        <v>190</v>
      </c>
      <c r="C16490" s="6" t="s">
        <v>166</v>
      </c>
      <c r="D16490">
        <v>264489.84740299999</v>
      </c>
      <c r="E16490" s="6" t="s">
        <v>163</v>
      </c>
      <c r="F16490" s="6" t="s">
        <v>162</v>
      </c>
      <c r="G16490">
        <v>20260723</v>
      </c>
    </row>
    <row r="16491" spans="1:7" x14ac:dyDescent="0.2">
      <c r="A16491" s="6" t="s">
        <v>215</v>
      </c>
      <c r="B16491" s="6" t="s">
        <v>190</v>
      </c>
      <c r="C16491" s="6" t="s">
        <v>166</v>
      </c>
      <c r="D16491">
        <v>29888.697783</v>
      </c>
      <c r="E16491" s="6" t="s">
        <v>165</v>
      </c>
      <c r="F16491" s="6" t="s">
        <v>164</v>
      </c>
      <c r="G16491">
        <v>20260723</v>
      </c>
    </row>
    <row r="16492" spans="1:7" x14ac:dyDescent="0.2">
      <c r="A16492" s="6" t="s">
        <v>215</v>
      </c>
      <c r="B16492" s="6" t="s">
        <v>191</v>
      </c>
      <c r="C16492" s="6" t="s">
        <v>166</v>
      </c>
      <c r="E16492" s="6" t="s">
        <v>12</v>
      </c>
      <c r="F16492" s="6" t="s">
        <v>11</v>
      </c>
      <c r="G16492">
        <v>20260723</v>
      </c>
    </row>
    <row r="16493" spans="1:7" x14ac:dyDescent="0.2">
      <c r="A16493" s="6" t="s">
        <v>215</v>
      </c>
      <c r="B16493" s="6" t="s">
        <v>191</v>
      </c>
      <c r="C16493" s="6" t="s">
        <v>166</v>
      </c>
      <c r="E16493" s="6" t="s">
        <v>16</v>
      </c>
      <c r="F16493" s="6" t="s">
        <v>15</v>
      </c>
      <c r="G16493">
        <v>20260723</v>
      </c>
    </row>
    <row r="16494" spans="1:7" x14ac:dyDescent="0.2">
      <c r="A16494" s="6" t="s">
        <v>215</v>
      </c>
      <c r="B16494" s="6" t="s">
        <v>191</v>
      </c>
      <c r="C16494" s="6" t="s">
        <v>166</v>
      </c>
      <c r="E16494" s="6" t="s">
        <v>18</v>
      </c>
      <c r="F16494" s="6" t="s">
        <v>17</v>
      </c>
      <c r="G16494">
        <v>20260723</v>
      </c>
    </row>
    <row r="16495" spans="1:7" x14ac:dyDescent="0.2">
      <c r="A16495" s="6" t="s">
        <v>215</v>
      </c>
      <c r="B16495" s="6" t="s">
        <v>191</v>
      </c>
      <c r="C16495" s="6" t="s">
        <v>166</v>
      </c>
      <c r="D16495">
        <v>0</v>
      </c>
      <c r="E16495" s="6" t="s">
        <v>20</v>
      </c>
      <c r="F16495" s="6" t="s">
        <v>19</v>
      </c>
      <c r="G16495">
        <v>20260723</v>
      </c>
    </row>
    <row r="16496" spans="1:7" x14ac:dyDescent="0.2">
      <c r="A16496" s="6" t="s">
        <v>215</v>
      </c>
      <c r="B16496" s="6" t="s">
        <v>191</v>
      </c>
      <c r="C16496" s="6" t="s">
        <v>166</v>
      </c>
      <c r="D16496">
        <v>971.33962099999997</v>
      </c>
      <c r="E16496" s="6" t="s">
        <v>22</v>
      </c>
      <c r="F16496" s="6" t="s">
        <v>21</v>
      </c>
      <c r="G16496">
        <v>20260723</v>
      </c>
    </row>
    <row r="16497" spans="1:7" x14ac:dyDescent="0.2">
      <c r="A16497" s="6" t="s">
        <v>215</v>
      </c>
      <c r="B16497" s="6" t="s">
        <v>191</v>
      </c>
      <c r="C16497" s="6" t="s">
        <v>166</v>
      </c>
      <c r="D16497">
        <v>20.232870999999999</v>
      </c>
      <c r="E16497" s="6" t="s">
        <v>24</v>
      </c>
      <c r="F16497" s="6" t="s">
        <v>23</v>
      </c>
      <c r="G16497">
        <v>20260723</v>
      </c>
    </row>
    <row r="16498" spans="1:7" x14ac:dyDescent="0.2">
      <c r="A16498" s="6" t="s">
        <v>215</v>
      </c>
      <c r="B16498" s="6" t="s">
        <v>191</v>
      </c>
      <c r="C16498" s="6" t="s">
        <v>166</v>
      </c>
      <c r="D16498">
        <v>319.74911800000001</v>
      </c>
      <c r="E16498" s="6" t="s">
        <v>26</v>
      </c>
      <c r="F16498" s="6" t="s">
        <v>25</v>
      </c>
      <c r="G16498">
        <v>20260723</v>
      </c>
    </row>
    <row r="16499" spans="1:7" x14ac:dyDescent="0.2">
      <c r="A16499" s="6" t="s">
        <v>215</v>
      </c>
      <c r="B16499" s="6" t="s">
        <v>191</v>
      </c>
      <c r="C16499" s="6" t="s">
        <v>166</v>
      </c>
      <c r="D16499">
        <v>69916.880350000007</v>
      </c>
      <c r="E16499" s="6" t="s">
        <v>28</v>
      </c>
      <c r="F16499" s="6" t="s">
        <v>27</v>
      </c>
      <c r="G16499">
        <v>20260723</v>
      </c>
    </row>
    <row r="16500" spans="1:7" x14ac:dyDescent="0.2">
      <c r="A16500" s="6" t="s">
        <v>215</v>
      </c>
      <c r="B16500" s="6" t="s">
        <v>191</v>
      </c>
      <c r="C16500" s="6" t="s">
        <v>166</v>
      </c>
      <c r="D16500">
        <v>405.37972600000001</v>
      </c>
      <c r="E16500" s="6" t="s">
        <v>30</v>
      </c>
      <c r="F16500" s="6" t="s">
        <v>29</v>
      </c>
      <c r="G16500">
        <v>20260723</v>
      </c>
    </row>
    <row r="16501" spans="1:7" x14ac:dyDescent="0.2">
      <c r="A16501" s="6" t="s">
        <v>215</v>
      </c>
      <c r="B16501" s="6" t="s">
        <v>191</v>
      </c>
      <c r="C16501" s="6" t="s">
        <v>166</v>
      </c>
      <c r="D16501">
        <v>4374.7571390000003</v>
      </c>
      <c r="E16501" s="6" t="s">
        <v>32</v>
      </c>
      <c r="F16501" s="6" t="s">
        <v>31</v>
      </c>
      <c r="G16501">
        <v>20260723</v>
      </c>
    </row>
    <row r="16502" spans="1:7" x14ac:dyDescent="0.2">
      <c r="A16502" s="6" t="s">
        <v>215</v>
      </c>
      <c r="B16502" s="6" t="s">
        <v>191</v>
      </c>
      <c r="C16502" s="6" t="s">
        <v>166</v>
      </c>
      <c r="D16502">
        <v>1961.0459249999999</v>
      </c>
      <c r="E16502" s="6" t="s">
        <v>34</v>
      </c>
      <c r="F16502" s="6" t="s">
        <v>33</v>
      </c>
      <c r="G16502">
        <v>20260723</v>
      </c>
    </row>
    <row r="16503" spans="1:7" x14ac:dyDescent="0.2">
      <c r="A16503" s="6" t="s">
        <v>215</v>
      </c>
      <c r="B16503" s="6" t="s">
        <v>191</v>
      </c>
      <c r="C16503" s="6" t="s">
        <v>166</v>
      </c>
      <c r="D16503">
        <v>1774.0174509999999</v>
      </c>
      <c r="E16503" s="6" t="s">
        <v>36</v>
      </c>
      <c r="F16503" s="6" t="s">
        <v>35</v>
      </c>
      <c r="G16503">
        <v>20260723</v>
      </c>
    </row>
    <row r="16504" spans="1:7" x14ac:dyDescent="0.2">
      <c r="A16504" s="6" t="s">
        <v>215</v>
      </c>
      <c r="B16504" s="6" t="s">
        <v>191</v>
      </c>
      <c r="C16504" s="6" t="s">
        <v>166</v>
      </c>
      <c r="D16504">
        <v>187.02847399999999</v>
      </c>
      <c r="E16504" s="6" t="s">
        <v>38</v>
      </c>
      <c r="F16504" s="6" t="s">
        <v>37</v>
      </c>
      <c r="G16504">
        <v>20260723</v>
      </c>
    </row>
    <row r="16505" spans="1:7" x14ac:dyDescent="0.2">
      <c r="A16505" s="6" t="s">
        <v>215</v>
      </c>
      <c r="B16505" s="6" t="s">
        <v>191</v>
      </c>
      <c r="C16505" s="6" t="s">
        <v>166</v>
      </c>
      <c r="D16505">
        <v>48104.874576000002</v>
      </c>
      <c r="E16505" s="6" t="s">
        <v>40</v>
      </c>
      <c r="F16505" s="6" t="s">
        <v>39</v>
      </c>
      <c r="G16505">
        <v>20260723</v>
      </c>
    </row>
    <row r="16506" spans="1:7" x14ac:dyDescent="0.2">
      <c r="A16506" s="6" t="s">
        <v>215</v>
      </c>
      <c r="B16506" s="6" t="s">
        <v>191</v>
      </c>
      <c r="C16506" s="6" t="s">
        <v>166</v>
      </c>
      <c r="D16506">
        <v>17963.387780000001</v>
      </c>
      <c r="E16506" s="6" t="s">
        <v>42</v>
      </c>
      <c r="F16506" s="6" t="s">
        <v>41</v>
      </c>
      <c r="G16506">
        <v>20260723</v>
      </c>
    </row>
    <row r="16507" spans="1:7" x14ac:dyDescent="0.2">
      <c r="A16507" s="6" t="s">
        <v>215</v>
      </c>
      <c r="B16507" s="6" t="s">
        <v>191</v>
      </c>
      <c r="C16507" s="6" t="s">
        <v>166</v>
      </c>
      <c r="D16507">
        <v>29256.172525999998</v>
      </c>
      <c r="E16507" s="6" t="s">
        <v>44</v>
      </c>
      <c r="F16507" s="6" t="s">
        <v>43</v>
      </c>
      <c r="G16507">
        <v>20260723</v>
      </c>
    </row>
    <row r="16508" spans="1:7" x14ac:dyDescent="0.2">
      <c r="A16508" s="6" t="s">
        <v>215</v>
      </c>
      <c r="B16508" s="6" t="s">
        <v>191</v>
      </c>
      <c r="C16508" s="6" t="s">
        <v>166</v>
      </c>
      <c r="D16508">
        <v>451.37541599999997</v>
      </c>
      <c r="E16508" s="6" t="s">
        <v>46</v>
      </c>
      <c r="F16508" s="6" t="s">
        <v>45</v>
      </c>
      <c r="G16508">
        <v>20260723</v>
      </c>
    </row>
    <row r="16509" spans="1:7" x14ac:dyDescent="0.2">
      <c r="A16509" s="6" t="s">
        <v>215</v>
      </c>
      <c r="B16509" s="6" t="s">
        <v>191</v>
      </c>
      <c r="C16509" s="6" t="s">
        <v>166</v>
      </c>
      <c r="D16509">
        <v>433.93885599999999</v>
      </c>
      <c r="E16509" s="6" t="s">
        <v>48</v>
      </c>
      <c r="F16509" s="6" t="s">
        <v>47</v>
      </c>
      <c r="G16509">
        <v>20260723</v>
      </c>
    </row>
    <row r="16510" spans="1:7" x14ac:dyDescent="0.2">
      <c r="A16510" s="6" t="s">
        <v>215</v>
      </c>
      <c r="B16510" s="6" t="s">
        <v>191</v>
      </c>
      <c r="C16510" s="6" t="s">
        <v>166</v>
      </c>
      <c r="D16510">
        <v>13149.44001</v>
      </c>
      <c r="E16510" s="6" t="s">
        <v>50</v>
      </c>
      <c r="F16510" s="6" t="s">
        <v>49</v>
      </c>
      <c r="G16510">
        <v>20260723</v>
      </c>
    </row>
    <row r="16511" spans="1:7" x14ac:dyDescent="0.2">
      <c r="A16511" s="6" t="s">
        <v>215</v>
      </c>
      <c r="B16511" s="6" t="s">
        <v>191</v>
      </c>
      <c r="C16511" s="6" t="s">
        <v>166</v>
      </c>
      <c r="D16511">
        <v>273.39750299999997</v>
      </c>
      <c r="E16511" s="6" t="s">
        <v>52</v>
      </c>
      <c r="F16511" s="6" t="s">
        <v>51</v>
      </c>
      <c r="G16511">
        <v>20260723</v>
      </c>
    </row>
    <row r="16512" spans="1:7" x14ac:dyDescent="0.2">
      <c r="A16512" s="6" t="s">
        <v>215</v>
      </c>
      <c r="B16512" s="6" t="s">
        <v>191</v>
      </c>
      <c r="C16512" s="6" t="s">
        <v>166</v>
      </c>
      <c r="D16512">
        <v>1540.250233</v>
      </c>
      <c r="E16512" s="6" t="s">
        <v>54</v>
      </c>
      <c r="F16512" s="6" t="s">
        <v>53</v>
      </c>
      <c r="G16512">
        <v>20260723</v>
      </c>
    </row>
    <row r="16513" spans="1:7" x14ac:dyDescent="0.2">
      <c r="A16513" s="6" t="s">
        <v>215</v>
      </c>
      <c r="B16513" s="6" t="s">
        <v>191</v>
      </c>
      <c r="C16513" s="6" t="s">
        <v>166</v>
      </c>
      <c r="D16513">
        <v>107.735238</v>
      </c>
      <c r="E16513" s="6" t="s">
        <v>56</v>
      </c>
      <c r="F16513" s="6" t="s">
        <v>55</v>
      </c>
      <c r="G16513">
        <v>20260723</v>
      </c>
    </row>
    <row r="16514" spans="1:7" x14ac:dyDescent="0.2">
      <c r="A16514" s="6" t="s">
        <v>215</v>
      </c>
      <c r="B16514" s="6" t="s">
        <v>191</v>
      </c>
      <c r="C16514" s="6" t="s">
        <v>166</v>
      </c>
      <c r="D16514">
        <v>170900.02076799999</v>
      </c>
      <c r="E16514" s="6" t="s">
        <v>58</v>
      </c>
      <c r="F16514" s="6" t="s">
        <v>57</v>
      </c>
      <c r="G16514">
        <v>20260723</v>
      </c>
    </row>
    <row r="16515" spans="1:7" x14ac:dyDescent="0.2">
      <c r="A16515" s="6" t="s">
        <v>215</v>
      </c>
      <c r="B16515" s="6" t="s">
        <v>191</v>
      </c>
      <c r="C16515" s="6" t="s">
        <v>166</v>
      </c>
      <c r="D16515">
        <v>8177.6647139999995</v>
      </c>
      <c r="E16515" s="6" t="s">
        <v>60</v>
      </c>
      <c r="F16515" s="6" t="s">
        <v>59</v>
      </c>
      <c r="G16515">
        <v>20260723</v>
      </c>
    </row>
    <row r="16516" spans="1:7" x14ac:dyDescent="0.2">
      <c r="A16516" s="6" t="s">
        <v>215</v>
      </c>
      <c r="B16516" s="6" t="s">
        <v>191</v>
      </c>
      <c r="C16516" s="6" t="s">
        <v>166</v>
      </c>
      <c r="D16516">
        <v>74.072484000000003</v>
      </c>
      <c r="E16516" s="6" t="s">
        <v>62</v>
      </c>
      <c r="F16516" s="6" t="s">
        <v>61</v>
      </c>
      <c r="G16516">
        <v>20260723</v>
      </c>
    </row>
    <row r="16517" spans="1:7" x14ac:dyDescent="0.2">
      <c r="A16517" s="6" t="s">
        <v>215</v>
      </c>
      <c r="B16517" s="6" t="s">
        <v>191</v>
      </c>
      <c r="C16517" s="6" t="s">
        <v>166</v>
      </c>
      <c r="D16517">
        <v>969.064976</v>
      </c>
      <c r="E16517" s="6" t="s">
        <v>64</v>
      </c>
      <c r="F16517" s="6" t="s">
        <v>63</v>
      </c>
      <c r="G16517">
        <v>20260723</v>
      </c>
    </row>
    <row r="16518" spans="1:7" x14ac:dyDescent="0.2">
      <c r="A16518" s="6" t="s">
        <v>215</v>
      </c>
      <c r="B16518" s="6" t="s">
        <v>191</v>
      </c>
      <c r="C16518" s="6" t="s">
        <v>166</v>
      </c>
      <c r="D16518">
        <v>7134.527255</v>
      </c>
      <c r="E16518" s="6" t="s">
        <v>66</v>
      </c>
      <c r="F16518" s="6" t="s">
        <v>65</v>
      </c>
      <c r="G16518">
        <v>20260723</v>
      </c>
    </row>
    <row r="16519" spans="1:7" x14ac:dyDescent="0.2">
      <c r="A16519" s="6" t="s">
        <v>215</v>
      </c>
      <c r="B16519" s="6" t="s">
        <v>191</v>
      </c>
      <c r="C16519" s="6" t="s">
        <v>166</v>
      </c>
      <c r="D16519">
        <v>59333.552684000002</v>
      </c>
      <c r="E16519" s="6" t="s">
        <v>68</v>
      </c>
      <c r="F16519" s="6" t="s">
        <v>67</v>
      </c>
      <c r="G16519">
        <v>20260723</v>
      </c>
    </row>
    <row r="16520" spans="1:7" x14ac:dyDescent="0.2">
      <c r="A16520" s="6" t="s">
        <v>215</v>
      </c>
      <c r="B16520" s="6" t="s">
        <v>191</v>
      </c>
      <c r="C16520" s="6" t="s">
        <v>166</v>
      </c>
      <c r="D16520">
        <v>19281.393198000002</v>
      </c>
      <c r="E16520" s="6" t="s">
        <v>70</v>
      </c>
      <c r="F16520" s="6" t="s">
        <v>69</v>
      </c>
      <c r="G16520">
        <v>20260723</v>
      </c>
    </row>
    <row r="16521" spans="1:7" x14ac:dyDescent="0.2">
      <c r="A16521" s="6" t="s">
        <v>215</v>
      </c>
      <c r="B16521" s="6" t="s">
        <v>191</v>
      </c>
      <c r="C16521" s="6" t="s">
        <v>166</v>
      </c>
      <c r="D16521">
        <v>19064.997662000002</v>
      </c>
      <c r="E16521" s="6" t="s">
        <v>72</v>
      </c>
      <c r="F16521" s="6" t="s">
        <v>71</v>
      </c>
      <c r="G16521">
        <v>20260723</v>
      </c>
    </row>
    <row r="16522" spans="1:7" x14ac:dyDescent="0.2">
      <c r="A16522" s="6" t="s">
        <v>215</v>
      </c>
      <c r="B16522" s="6" t="s">
        <v>191</v>
      </c>
      <c r="C16522" s="6" t="s">
        <v>166</v>
      </c>
      <c r="D16522">
        <v>216.39553699999999</v>
      </c>
      <c r="E16522" s="6" t="s">
        <v>74</v>
      </c>
      <c r="F16522" s="6" t="s">
        <v>73</v>
      </c>
      <c r="G16522">
        <v>20260723</v>
      </c>
    </row>
    <row r="16523" spans="1:7" x14ac:dyDescent="0.2">
      <c r="A16523" s="6" t="s">
        <v>215</v>
      </c>
      <c r="B16523" s="6" t="s">
        <v>191</v>
      </c>
      <c r="C16523" s="6" t="s">
        <v>166</v>
      </c>
      <c r="D16523">
        <v>39803.640850000003</v>
      </c>
      <c r="E16523" s="6" t="s">
        <v>76</v>
      </c>
      <c r="F16523" s="6" t="s">
        <v>75</v>
      </c>
      <c r="G16523">
        <v>20260723</v>
      </c>
    </row>
    <row r="16524" spans="1:7" x14ac:dyDescent="0.2">
      <c r="A16524" s="6" t="s">
        <v>215</v>
      </c>
      <c r="B16524" s="6" t="s">
        <v>191</v>
      </c>
      <c r="C16524" s="6" t="s">
        <v>166</v>
      </c>
      <c r="D16524">
        <v>506.81736999999998</v>
      </c>
      <c r="E16524" s="6" t="s">
        <v>78</v>
      </c>
      <c r="F16524" s="6" t="s">
        <v>77</v>
      </c>
      <c r="G16524">
        <v>20260723</v>
      </c>
    </row>
    <row r="16525" spans="1:7" x14ac:dyDescent="0.2">
      <c r="A16525" s="6" t="s">
        <v>215</v>
      </c>
      <c r="B16525" s="6" t="s">
        <v>191</v>
      </c>
      <c r="C16525" s="6" t="s">
        <v>166</v>
      </c>
      <c r="D16525">
        <v>39296.823479999999</v>
      </c>
      <c r="E16525" s="6" t="s">
        <v>80</v>
      </c>
      <c r="F16525" s="6" t="s">
        <v>79</v>
      </c>
      <c r="G16525">
        <v>20260723</v>
      </c>
    </row>
    <row r="16526" spans="1:7" x14ac:dyDescent="0.2">
      <c r="A16526" s="6" t="s">
        <v>215</v>
      </c>
      <c r="B16526" s="6" t="s">
        <v>191</v>
      </c>
      <c r="C16526" s="6" t="s">
        <v>166</v>
      </c>
      <c r="D16526">
        <v>248.51863499999999</v>
      </c>
      <c r="E16526" s="6" t="s">
        <v>82</v>
      </c>
      <c r="F16526" s="6" t="s">
        <v>81</v>
      </c>
      <c r="G16526">
        <v>20260723</v>
      </c>
    </row>
    <row r="16527" spans="1:7" x14ac:dyDescent="0.2">
      <c r="A16527" s="6" t="s">
        <v>215</v>
      </c>
      <c r="B16527" s="6" t="s">
        <v>191</v>
      </c>
      <c r="C16527" s="6" t="s">
        <v>166</v>
      </c>
      <c r="D16527">
        <v>2541.4667730000001</v>
      </c>
      <c r="E16527" s="6" t="s">
        <v>84</v>
      </c>
      <c r="F16527" s="6" t="s">
        <v>83</v>
      </c>
      <c r="G16527">
        <v>20260723</v>
      </c>
    </row>
    <row r="16528" spans="1:7" x14ac:dyDescent="0.2">
      <c r="A16528" s="6" t="s">
        <v>215</v>
      </c>
      <c r="B16528" s="6" t="s">
        <v>191</v>
      </c>
      <c r="C16528" s="6" t="s">
        <v>166</v>
      </c>
      <c r="D16528">
        <v>1700.2602380000001</v>
      </c>
      <c r="E16528" s="6" t="s">
        <v>86</v>
      </c>
      <c r="F16528" s="6" t="s">
        <v>85</v>
      </c>
      <c r="G16528">
        <v>20260723</v>
      </c>
    </row>
    <row r="16529" spans="1:7" x14ac:dyDescent="0.2">
      <c r="A16529" s="6" t="s">
        <v>215</v>
      </c>
      <c r="B16529" s="6" t="s">
        <v>191</v>
      </c>
      <c r="C16529" s="6" t="s">
        <v>166</v>
      </c>
      <c r="D16529">
        <v>2020.494545</v>
      </c>
      <c r="E16529" s="6" t="s">
        <v>88</v>
      </c>
      <c r="F16529" s="6" t="s">
        <v>87</v>
      </c>
      <c r="G16529">
        <v>20260723</v>
      </c>
    </row>
    <row r="16530" spans="1:7" x14ac:dyDescent="0.2">
      <c r="A16530" s="6" t="s">
        <v>215</v>
      </c>
      <c r="B16530" s="6" t="s">
        <v>191</v>
      </c>
      <c r="C16530" s="6" t="s">
        <v>166</v>
      </c>
      <c r="D16530">
        <v>2464.0935140000001</v>
      </c>
      <c r="E16530" s="6" t="s">
        <v>90</v>
      </c>
      <c r="F16530" s="6" t="s">
        <v>89</v>
      </c>
      <c r="G16530">
        <v>20260723</v>
      </c>
    </row>
    <row r="16531" spans="1:7" x14ac:dyDescent="0.2">
      <c r="A16531" s="6" t="s">
        <v>215</v>
      </c>
      <c r="B16531" s="6" t="s">
        <v>191</v>
      </c>
      <c r="C16531" s="6" t="s">
        <v>166</v>
      </c>
      <c r="D16531">
        <v>0</v>
      </c>
      <c r="E16531" s="6" t="s">
        <v>92</v>
      </c>
      <c r="F16531" s="6" t="s">
        <v>91</v>
      </c>
      <c r="G16531">
        <v>20260723</v>
      </c>
    </row>
    <row r="16532" spans="1:7" x14ac:dyDescent="0.2">
      <c r="A16532" s="6" t="s">
        <v>215</v>
      </c>
      <c r="B16532" s="6" t="s">
        <v>191</v>
      </c>
      <c r="C16532" s="6" t="s">
        <v>166</v>
      </c>
      <c r="D16532">
        <v>0.32</v>
      </c>
      <c r="E16532" s="6" t="s">
        <v>94</v>
      </c>
      <c r="F16532" s="6" t="s">
        <v>93</v>
      </c>
      <c r="G16532">
        <v>20260723</v>
      </c>
    </row>
    <row r="16533" spans="1:7" x14ac:dyDescent="0.2">
      <c r="A16533" s="6" t="s">
        <v>215</v>
      </c>
      <c r="B16533" s="6" t="s">
        <v>191</v>
      </c>
      <c r="C16533" s="6" t="s">
        <v>166</v>
      </c>
      <c r="D16533">
        <v>6452.697494</v>
      </c>
      <c r="E16533" s="6" t="s">
        <v>96</v>
      </c>
      <c r="F16533" s="6" t="s">
        <v>95</v>
      </c>
      <c r="G16533">
        <v>20260723</v>
      </c>
    </row>
    <row r="16534" spans="1:7" x14ac:dyDescent="0.2">
      <c r="A16534" s="6" t="s">
        <v>215</v>
      </c>
      <c r="B16534" s="6" t="s">
        <v>191</v>
      </c>
      <c r="C16534" s="6" t="s">
        <v>166</v>
      </c>
      <c r="D16534">
        <v>255.011494</v>
      </c>
      <c r="E16534" s="6" t="s">
        <v>98</v>
      </c>
      <c r="F16534" s="6" t="s">
        <v>97</v>
      </c>
      <c r="G16534">
        <v>20260723</v>
      </c>
    </row>
    <row r="16535" spans="1:7" x14ac:dyDescent="0.2">
      <c r="A16535" s="6" t="s">
        <v>215</v>
      </c>
      <c r="B16535" s="6" t="s">
        <v>191</v>
      </c>
      <c r="C16535" s="6" t="s">
        <v>166</v>
      </c>
      <c r="D16535">
        <v>325073.784185</v>
      </c>
      <c r="E16535" s="6" t="s">
        <v>100</v>
      </c>
      <c r="F16535" s="6" t="s">
        <v>99</v>
      </c>
      <c r="G16535">
        <v>20260723</v>
      </c>
    </row>
    <row r="16536" spans="1:7" x14ac:dyDescent="0.2">
      <c r="A16536" s="6" t="s">
        <v>215</v>
      </c>
      <c r="B16536" s="6" t="s">
        <v>191</v>
      </c>
      <c r="C16536" s="6" t="s">
        <v>166</v>
      </c>
      <c r="E16536" s="6" t="s">
        <v>102</v>
      </c>
      <c r="F16536" s="6" t="s">
        <v>101</v>
      </c>
      <c r="G16536">
        <v>20260723</v>
      </c>
    </row>
    <row r="16537" spans="1:7" x14ac:dyDescent="0.2">
      <c r="A16537" s="6" t="s">
        <v>215</v>
      </c>
      <c r="B16537" s="6" t="s">
        <v>191</v>
      </c>
      <c r="C16537" s="6" t="s">
        <v>166</v>
      </c>
      <c r="D16537">
        <v>42802.270669999998</v>
      </c>
      <c r="E16537" s="6" t="s">
        <v>167</v>
      </c>
      <c r="F16537" s="6" t="s">
        <v>103</v>
      </c>
      <c r="G16537">
        <v>20260723</v>
      </c>
    </row>
    <row r="16538" spans="1:7" x14ac:dyDescent="0.2">
      <c r="A16538" s="6" t="s">
        <v>215</v>
      </c>
      <c r="B16538" s="6" t="s">
        <v>191</v>
      </c>
      <c r="C16538" s="6" t="s">
        <v>166</v>
      </c>
      <c r="D16538">
        <v>41975.411545000003</v>
      </c>
      <c r="E16538" s="6" t="s">
        <v>168</v>
      </c>
      <c r="F16538" s="6" t="s">
        <v>104</v>
      </c>
      <c r="G16538">
        <v>20260723</v>
      </c>
    </row>
    <row r="16539" spans="1:7" x14ac:dyDescent="0.2">
      <c r="A16539" s="6" t="s">
        <v>215</v>
      </c>
      <c r="B16539" s="6" t="s">
        <v>191</v>
      </c>
      <c r="C16539" s="6" t="s">
        <v>166</v>
      </c>
      <c r="D16539">
        <v>0.22197700000000001</v>
      </c>
      <c r="E16539" s="6" t="s">
        <v>106</v>
      </c>
      <c r="F16539" s="6" t="s">
        <v>105</v>
      </c>
      <c r="G16539">
        <v>20260723</v>
      </c>
    </row>
    <row r="16540" spans="1:7" x14ac:dyDescent="0.2">
      <c r="A16540" s="6" t="s">
        <v>215</v>
      </c>
      <c r="B16540" s="6" t="s">
        <v>191</v>
      </c>
      <c r="C16540" s="6" t="s">
        <v>166</v>
      </c>
      <c r="D16540">
        <v>40353.780009000002</v>
      </c>
      <c r="E16540" s="6" t="s">
        <v>108</v>
      </c>
      <c r="F16540" s="6" t="s">
        <v>107</v>
      </c>
      <c r="G16540">
        <v>20260723</v>
      </c>
    </row>
    <row r="16541" spans="1:7" x14ac:dyDescent="0.2">
      <c r="A16541" s="6" t="s">
        <v>215</v>
      </c>
      <c r="B16541" s="6" t="s">
        <v>191</v>
      </c>
      <c r="C16541" s="6" t="s">
        <v>166</v>
      </c>
      <c r="D16541">
        <v>1621.4095589999999</v>
      </c>
      <c r="E16541" s="6" t="s">
        <v>110</v>
      </c>
      <c r="F16541" s="6" t="s">
        <v>109</v>
      </c>
      <c r="G16541">
        <v>20260723</v>
      </c>
    </row>
    <row r="16542" spans="1:7" x14ac:dyDescent="0.2">
      <c r="A16542" s="6" t="s">
        <v>215</v>
      </c>
      <c r="B16542" s="6" t="s">
        <v>191</v>
      </c>
      <c r="C16542" s="6" t="s">
        <v>166</v>
      </c>
      <c r="D16542">
        <v>826.85926900000004</v>
      </c>
      <c r="E16542" s="6" t="s">
        <v>112</v>
      </c>
      <c r="F16542" s="6" t="s">
        <v>111</v>
      </c>
      <c r="G16542">
        <v>20260723</v>
      </c>
    </row>
    <row r="16543" spans="1:7" x14ac:dyDescent="0.2">
      <c r="A16543" s="6" t="s">
        <v>215</v>
      </c>
      <c r="B16543" s="6" t="s">
        <v>191</v>
      </c>
      <c r="C16543" s="6" t="s">
        <v>166</v>
      </c>
      <c r="D16543">
        <v>0</v>
      </c>
      <c r="E16543" s="6" t="s">
        <v>106</v>
      </c>
      <c r="F16543" s="6" t="s">
        <v>113</v>
      </c>
      <c r="G16543">
        <v>20260723</v>
      </c>
    </row>
    <row r="16544" spans="1:7" x14ac:dyDescent="0.2">
      <c r="A16544" s="6" t="s">
        <v>215</v>
      </c>
      <c r="B16544" s="6" t="s">
        <v>191</v>
      </c>
      <c r="C16544" s="6" t="s">
        <v>166</v>
      </c>
      <c r="D16544">
        <v>763.20111599999996</v>
      </c>
      <c r="E16544" s="6" t="s">
        <v>108</v>
      </c>
      <c r="F16544" s="6" t="s">
        <v>114</v>
      </c>
      <c r="G16544">
        <v>20260723</v>
      </c>
    </row>
    <row r="16545" spans="1:7" x14ac:dyDescent="0.2">
      <c r="A16545" s="6" t="s">
        <v>215</v>
      </c>
      <c r="B16545" s="6" t="s">
        <v>191</v>
      </c>
      <c r="C16545" s="6" t="s">
        <v>166</v>
      </c>
      <c r="D16545">
        <v>63.658152999999999</v>
      </c>
      <c r="E16545" s="6" t="s">
        <v>110</v>
      </c>
      <c r="F16545" s="6" t="s">
        <v>115</v>
      </c>
      <c r="G16545">
        <v>20260723</v>
      </c>
    </row>
    <row r="16546" spans="1:7" x14ac:dyDescent="0.2">
      <c r="A16546" s="6" t="s">
        <v>215</v>
      </c>
      <c r="B16546" s="6" t="s">
        <v>191</v>
      </c>
      <c r="C16546" s="6" t="s">
        <v>166</v>
      </c>
      <c r="D16546">
        <v>62711.927095999999</v>
      </c>
      <c r="E16546" s="6" t="s">
        <v>117</v>
      </c>
      <c r="F16546" s="6" t="s">
        <v>116</v>
      </c>
      <c r="G16546">
        <v>20260723</v>
      </c>
    </row>
    <row r="16547" spans="1:7" x14ac:dyDescent="0.2">
      <c r="A16547" s="6" t="s">
        <v>215</v>
      </c>
      <c r="B16547" s="6" t="s">
        <v>191</v>
      </c>
      <c r="C16547" s="6" t="s">
        <v>166</v>
      </c>
      <c r="D16547">
        <v>856.17605800000001</v>
      </c>
      <c r="E16547" s="6" t="s">
        <v>119</v>
      </c>
      <c r="F16547" s="6" t="s">
        <v>118</v>
      </c>
      <c r="G16547">
        <v>20260723</v>
      </c>
    </row>
    <row r="16548" spans="1:7" x14ac:dyDescent="0.2">
      <c r="A16548" s="6" t="s">
        <v>215</v>
      </c>
      <c r="B16548" s="6" t="s">
        <v>191</v>
      </c>
      <c r="C16548" s="6" t="s">
        <v>166</v>
      </c>
      <c r="D16548">
        <v>0</v>
      </c>
      <c r="E16548" s="6" t="s">
        <v>106</v>
      </c>
      <c r="F16548" s="6" t="s">
        <v>120</v>
      </c>
      <c r="G16548">
        <v>20260723</v>
      </c>
    </row>
    <row r="16549" spans="1:7" x14ac:dyDescent="0.2">
      <c r="A16549" s="6" t="s">
        <v>215</v>
      </c>
      <c r="B16549" s="6" t="s">
        <v>191</v>
      </c>
      <c r="C16549" s="6" t="s">
        <v>166</v>
      </c>
      <c r="D16549">
        <v>788.525172</v>
      </c>
      <c r="E16549" s="6" t="s">
        <v>108</v>
      </c>
      <c r="F16549" s="6" t="s">
        <v>121</v>
      </c>
      <c r="G16549">
        <v>20260723</v>
      </c>
    </row>
    <row r="16550" spans="1:7" x14ac:dyDescent="0.2">
      <c r="A16550" s="6" t="s">
        <v>215</v>
      </c>
      <c r="B16550" s="6" t="s">
        <v>191</v>
      </c>
      <c r="C16550" s="6" t="s">
        <v>166</v>
      </c>
      <c r="D16550">
        <v>67.650886</v>
      </c>
      <c r="E16550" s="6" t="s">
        <v>110</v>
      </c>
      <c r="F16550" s="6" t="s">
        <v>122</v>
      </c>
      <c r="G16550">
        <v>20260723</v>
      </c>
    </row>
    <row r="16551" spans="1:7" x14ac:dyDescent="0.2">
      <c r="A16551" s="6" t="s">
        <v>215</v>
      </c>
      <c r="B16551" s="6" t="s">
        <v>191</v>
      </c>
      <c r="C16551" s="6" t="s">
        <v>166</v>
      </c>
      <c r="D16551">
        <v>61855.751038000002</v>
      </c>
      <c r="E16551" s="6" t="s">
        <v>169</v>
      </c>
      <c r="F16551" s="6" t="s">
        <v>123</v>
      </c>
      <c r="G16551">
        <v>20260723</v>
      </c>
    </row>
    <row r="16552" spans="1:7" x14ac:dyDescent="0.2">
      <c r="A16552" s="6" t="s">
        <v>215</v>
      </c>
      <c r="B16552" s="6" t="s">
        <v>191</v>
      </c>
      <c r="C16552" s="6" t="s">
        <v>166</v>
      </c>
      <c r="D16552">
        <v>0</v>
      </c>
      <c r="E16552" s="6" t="s">
        <v>106</v>
      </c>
      <c r="F16552" s="6" t="s">
        <v>124</v>
      </c>
      <c r="G16552">
        <v>20260723</v>
      </c>
    </row>
    <row r="16553" spans="1:7" x14ac:dyDescent="0.2">
      <c r="A16553" s="6" t="s">
        <v>215</v>
      </c>
      <c r="B16553" s="6" t="s">
        <v>191</v>
      </c>
      <c r="C16553" s="6" t="s">
        <v>166</v>
      </c>
      <c r="D16553">
        <v>60839.90292</v>
      </c>
      <c r="E16553" s="6" t="s">
        <v>108</v>
      </c>
      <c r="F16553" s="6" t="s">
        <v>125</v>
      </c>
      <c r="G16553">
        <v>20260723</v>
      </c>
    </row>
    <row r="16554" spans="1:7" x14ac:dyDescent="0.2">
      <c r="A16554" s="6" t="s">
        <v>215</v>
      </c>
      <c r="B16554" s="6" t="s">
        <v>191</v>
      </c>
      <c r="C16554" s="6" t="s">
        <v>166</v>
      </c>
      <c r="D16554">
        <v>1015.848118</v>
      </c>
      <c r="E16554" s="6" t="s">
        <v>110</v>
      </c>
      <c r="F16554" s="6" t="s">
        <v>126</v>
      </c>
      <c r="G16554">
        <v>20260723</v>
      </c>
    </row>
    <row r="16555" spans="1:7" x14ac:dyDescent="0.2">
      <c r="A16555" s="6" t="s">
        <v>215</v>
      </c>
      <c r="B16555" s="6" t="s">
        <v>191</v>
      </c>
      <c r="C16555" s="6" t="s">
        <v>166</v>
      </c>
      <c r="D16555">
        <v>169127.24792699999</v>
      </c>
      <c r="E16555" s="6" t="s">
        <v>170</v>
      </c>
      <c r="F16555" s="6" t="s">
        <v>127</v>
      </c>
      <c r="G16555">
        <v>20260723</v>
      </c>
    </row>
    <row r="16556" spans="1:7" x14ac:dyDescent="0.2">
      <c r="A16556" s="6" t="s">
        <v>215</v>
      </c>
      <c r="B16556" s="6" t="s">
        <v>191</v>
      </c>
      <c r="C16556" s="6" t="s">
        <v>166</v>
      </c>
      <c r="D16556">
        <v>0</v>
      </c>
      <c r="E16556" s="6" t="s">
        <v>106</v>
      </c>
      <c r="F16556" s="6" t="s">
        <v>128</v>
      </c>
      <c r="G16556">
        <v>20260723</v>
      </c>
    </row>
    <row r="16557" spans="1:7" x14ac:dyDescent="0.2">
      <c r="A16557" s="6" t="s">
        <v>215</v>
      </c>
      <c r="B16557" s="6" t="s">
        <v>191</v>
      </c>
      <c r="C16557" s="6" t="s">
        <v>166</v>
      </c>
      <c r="D16557">
        <v>168070.686132</v>
      </c>
      <c r="E16557" s="6" t="s">
        <v>108</v>
      </c>
      <c r="F16557" s="6" t="s">
        <v>129</v>
      </c>
      <c r="G16557">
        <v>20260723</v>
      </c>
    </row>
    <row r="16558" spans="1:7" x14ac:dyDescent="0.2">
      <c r="A16558" s="6" t="s">
        <v>215</v>
      </c>
      <c r="B16558" s="6" t="s">
        <v>191</v>
      </c>
      <c r="C16558" s="6" t="s">
        <v>166</v>
      </c>
      <c r="D16558">
        <v>1056.5617930000001</v>
      </c>
      <c r="E16558" s="6" t="s">
        <v>110</v>
      </c>
      <c r="F16558" s="6" t="s">
        <v>130</v>
      </c>
      <c r="G16558">
        <v>20260723</v>
      </c>
    </row>
    <row r="16559" spans="1:7" x14ac:dyDescent="0.2">
      <c r="A16559" s="6" t="s">
        <v>215</v>
      </c>
      <c r="B16559" s="6" t="s">
        <v>191</v>
      </c>
      <c r="C16559" s="6" t="s">
        <v>166</v>
      </c>
      <c r="E16559" s="6" t="s">
        <v>132</v>
      </c>
      <c r="F16559" s="6" t="s">
        <v>131</v>
      </c>
      <c r="G16559">
        <v>20260723</v>
      </c>
    </row>
    <row r="16560" spans="1:7" x14ac:dyDescent="0.2">
      <c r="A16560" s="6" t="s">
        <v>215</v>
      </c>
      <c r="B16560" s="6" t="s">
        <v>191</v>
      </c>
      <c r="C16560" s="6" t="s">
        <v>166</v>
      </c>
      <c r="D16560">
        <v>10.088571999999999</v>
      </c>
      <c r="E16560" s="6" t="s">
        <v>134</v>
      </c>
      <c r="F16560" s="6" t="s">
        <v>133</v>
      </c>
      <c r="G16560">
        <v>20260723</v>
      </c>
    </row>
    <row r="16561" spans="1:7" x14ac:dyDescent="0.2">
      <c r="A16561" s="6" t="s">
        <v>215</v>
      </c>
      <c r="B16561" s="6" t="s">
        <v>191</v>
      </c>
      <c r="C16561" s="6" t="s">
        <v>166</v>
      </c>
      <c r="D16561">
        <v>604.25721099999998</v>
      </c>
      <c r="E16561" s="6" t="s">
        <v>136</v>
      </c>
      <c r="F16561" s="6" t="s">
        <v>135</v>
      </c>
      <c r="G16561">
        <v>20260723</v>
      </c>
    </row>
    <row r="16562" spans="1:7" x14ac:dyDescent="0.2">
      <c r="A16562" s="6" t="s">
        <v>215</v>
      </c>
      <c r="B16562" s="6" t="s">
        <v>191</v>
      </c>
      <c r="C16562" s="6" t="s">
        <v>166</v>
      </c>
      <c r="D16562">
        <v>315.43235800000002</v>
      </c>
      <c r="E16562" s="6" t="s">
        <v>138</v>
      </c>
      <c r="F16562" s="6" t="s">
        <v>137</v>
      </c>
      <c r="G16562">
        <v>20260723</v>
      </c>
    </row>
    <row r="16563" spans="1:7" x14ac:dyDescent="0.2">
      <c r="A16563" s="6" t="s">
        <v>215</v>
      </c>
      <c r="B16563" s="6" t="s">
        <v>191</v>
      </c>
      <c r="C16563" s="6" t="s">
        <v>166</v>
      </c>
      <c r="D16563">
        <v>3843.7886039999999</v>
      </c>
      <c r="E16563" s="6" t="s">
        <v>140</v>
      </c>
      <c r="F16563" s="6" t="s">
        <v>139</v>
      </c>
      <c r="G16563">
        <v>20260723</v>
      </c>
    </row>
    <row r="16564" spans="1:7" x14ac:dyDescent="0.2">
      <c r="A16564" s="6" t="s">
        <v>215</v>
      </c>
      <c r="B16564" s="6" t="s">
        <v>191</v>
      </c>
      <c r="C16564" s="6" t="s">
        <v>166</v>
      </c>
      <c r="D16564">
        <v>5781.0315460000002</v>
      </c>
      <c r="E16564" s="6" t="s">
        <v>142</v>
      </c>
      <c r="F16564" s="6" t="s">
        <v>141</v>
      </c>
      <c r="G16564">
        <v>20260723</v>
      </c>
    </row>
    <row r="16565" spans="1:7" x14ac:dyDescent="0.2">
      <c r="A16565" s="6" t="s">
        <v>215</v>
      </c>
      <c r="B16565" s="6" t="s">
        <v>191</v>
      </c>
      <c r="C16565" s="6" t="s">
        <v>166</v>
      </c>
      <c r="D16565">
        <v>70.139900999999995</v>
      </c>
      <c r="E16565" s="6" t="s">
        <v>52</v>
      </c>
      <c r="F16565" s="6" t="s">
        <v>143</v>
      </c>
      <c r="G16565">
        <v>20260723</v>
      </c>
    </row>
    <row r="16566" spans="1:7" x14ac:dyDescent="0.2">
      <c r="A16566" s="6" t="s">
        <v>215</v>
      </c>
      <c r="B16566" s="6" t="s">
        <v>191</v>
      </c>
      <c r="C16566" s="6" t="s">
        <v>166</v>
      </c>
      <c r="D16566">
        <v>168.01890399999999</v>
      </c>
      <c r="E16566" s="6" t="s">
        <v>145</v>
      </c>
      <c r="F16566" s="6" t="s">
        <v>144</v>
      </c>
      <c r="G16566">
        <v>20260723</v>
      </c>
    </row>
    <row r="16567" spans="1:7" x14ac:dyDescent="0.2">
      <c r="A16567" s="6" t="s">
        <v>215</v>
      </c>
      <c r="B16567" s="6" t="s">
        <v>191</v>
      </c>
      <c r="C16567" s="6" t="s">
        <v>166</v>
      </c>
      <c r="D16567">
        <v>548.20748900000001</v>
      </c>
      <c r="E16567" s="6" t="s">
        <v>147</v>
      </c>
      <c r="F16567" s="6" t="s">
        <v>146</v>
      </c>
      <c r="G16567">
        <v>20260723</v>
      </c>
    </row>
    <row r="16568" spans="1:7" x14ac:dyDescent="0.2">
      <c r="A16568" s="6" t="s">
        <v>215</v>
      </c>
      <c r="B16568" s="6" t="s">
        <v>191</v>
      </c>
      <c r="C16568" s="6" t="s">
        <v>166</v>
      </c>
      <c r="D16568">
        <v>1657.7647159999999</v>
      </c>
      <c r="E16568" s="6" t="s">
        <v>149</v>
      </c>
      <c r="F16568" s="6" t="s">
        <v>148</v>
      </c>
      <c r="G16568">
        <v>20260723</v>
      </c>
    </row>
    <row r="16569" spans="1:7" x14ac:dyDescent="0.2">
      <c r="A16569" s="6" t="s">
        <v>215</v>
      </c>
      <c r="B16569" s="6" t="s">
        <v>191</v>
      </c>
      <c r="C16569" s="6" t="s">
        <v>166</v>
      </c>
      <c r="D16569">
        <v>2008.287726</v>
      </c>
      <c r="E16569" s="6" t="s">
        <v>151</v>
      </c>
      <c r="F16569" s="6" t="s">
        <v>150</v>
      </c>
      <c r="G16569">
        <v>20260723</v>
      </c>
    </row>
    <row r="16570" spans="1:7" x14ac:dyDescent="0.2">
      <c r="A16570" s="6" t="s">
        <v>215</v>
      </c>
      <c r="B16570" s="6" t="s">
        <v>191</v>
      </c>
      <c r="C16570" s="6" t="s">
        <v>166</v>
      </c>
      <c r="D16570">
        <v>2214.3825689999999</v>
      </c>
      <c r="E16570" s="6" t="s">
        <v>153</v>
      </c>
      <c r="F16570" s="6" t="s">
        <v>152</v>
      </c>
      <c r="G16570">
        <v>20260723</v>
      </c>
    </row>
    <row r="16571" spans="1:7" x14ac:dyDescent="0.2">
      <c r="A16571" s="6" t="s">
        <v>215</v>
      </c>
      <c r="B16571" s="6" t="s">
        <v>191</v>
      </c>
      <c r="C16571" s="6" t="s">
        <v>166</v>
      </c>
      <c r="D16571">
        <v>1056.4553840000001</v>
      </c>
      <c r="E16571" s="6" t="s">
        <v>155</v>
      </c>
      <c r="F16571" s="6" t="s">
        <v>154</v>
      </c>
      <c r="G16571">
        <v>20260723</v>
      </c>
    </row>
    <row r="16572" spans="1:7" x14ac:dyDescent="0.2">
      <c r="A16572" s="6" t="s">
        <v>215</v>
      </c>
      <c r="B16572" s="6" t="s">
        <v>191</v>
      </c>
      <c r="C16572" s="6" t="s">
        <v>166</v>
      </c>
      <c r="D16572">
        <v>0</v>
      </c>
      <c r="E16572" s="6" t="s">
        <v>157</v>
      </c>
      <c r="F16572" s="6" t="s">
        <v>156</v>
      </c>
      <c r="G16572">
        <v>20260723</v>
      </c>
    </row>
    <row r="16573" spans="1:7" x14ac:dyDescent="0.2">
      <c r="A16573" s="6" t="s">
        <v>215</v>
      </c>
      <c r="B16573" s="6" t="s">
        <v>191</v>
      </c>
      <c r="C16573" s="6" t="s">
        <v>166</v>
      </c>
      <c r="D16573">
        <v>1056.4553840000001</v>
      </c>
      <c r="E16573" s="6" t="s">
        <v>159</v>
      </c>
      <c r="F16573" s="6" t="s">
        <v>158</v>
      </c>
      <c r="G16573">
        <v>20260723</v>
      </c>
    </row>
    <row r="16574" spans="1:7" x14ac:dyDescent="0.2">
      <c r="A16574" s="6" t="s">
        <v>215</v>
      </c>
      <c r="B16574" s="6" t="s">
        <v>191</v>
      </c>
      <c r="C16574" s="6" t="s">
        <v>166</v>
      </c>
      <c r="D16574">
        <v>748.52076999999997</v>
      </c>
      <c r="E16574" s="6" t="s">
        <v>161</v>
      </c>
      <c r="F16574" s="6" t="s">
        <v>160</v>
      </c>
      <c r="G16574">
        <v>20260723</v>
      </c>
    </row>
    <row r="16575" spans="1:7" x14ac:dyDescent="0.2">
      <c r="A16575" s="6" t="s">
        <v>215</v>
      </c>
      <c r="B16575" s="6" t="s">
        <v>191</v>
      </c>
      <c r="C16575" s="6" t="s">
        <v>166</v>
      </c>
      <c r="D16575">
        <v>293667.82176999998</v>
      </c>
      <c r="E16575" s="6" t="s">
        <v>163</v>
      </c>
      <c r="F16575" s="6" t="s">
        <v>162</v>
      </c>
      <c r="G16575">
        <v>20260723</v>
      </c>
    </row>
    <row r="16576" spans="1:7" x14ac:dyDescent="0.2">
      <c r="A16576" s="6" t="s">
        <v>215</v>
      </c>
      <c r="B16576" s="6" t="s">
        <v>191</v>
      </c>
      <c r="C16576" s="6" t="s">
        <v>166</v>
      </c>
      <c r="D16576">
        <v>31405.962370000001</v>
      </c>
      <c r="E16576" s="6" t="s">
        <v>165</v>
      </c>
      <c r="F16576" s="6" t="s">
        <v>164</v>
      </c>
      <c r="G16576">
        <v>20260723</v>
      </c>
    </row>
    <row r="16577" spans="1:7" x14ac:dyDescent="0.2">
      <c r="A16577" s="6" t="s">
        <v>215</v>
      </c>
      <c r="B16577" s="6" t="s">
        <v>192</v>
      </c>
      <c r="C16577" s="6" t="s">
        <v>166</v>
      </c>
      <c r="E16577" s="6" t="s">
        <v>12</v>
      </c>
      <c r="F16577" s="6" t="s">
        <v>11</v>
      </c>
      <c r="G16577">
        <v>20260723</v>
      </c>
    </row>
    <row r="16578" spans="1:7" x14ac:dyDescent="0.2">
      <c r="A16578" s="6" t="s">
        <v>215</v>
      </c>
      <c r="B16578" s="6" t="s">
        <v>192</v>
      </c>
      <c r="C16578" s="6" t="s">
        <v>166</v>
      </c>
      <c r="E16578" s="6" t="s">
        <v>16</v>
      </c>
      <c r="F16578" s="6" t="s">
        <v>15</v>
      </c>
      <c r="G16578">
        <v>20260723</v>
      </c>
    </row>
    <row r="16579" spans="1:7" x14ac:dyDescent="0.2">
      <c r="A16579" s="6" t="s">
        <v>215</v>
      </c>
      <c r="B16579" s="6" t="s">
        <v>192</v>
      </c>
      <c r="C16579" s="6" t="s">
        <v>166</v>
      </c>
      <c r="E16579" s="6" t="s">
        <v>18</v>
      </c>
      <c r="F16579" s="6" t="s">
        <v>17</v>
      </c>
      <c r="G16579">
        <v>20260723</v>
      </c>
    </row>
    <row r="16580" spans="1:7" x14ac:dyDescent="0.2">
      <c r="A16580" s="6" t="s">
        <v>215</v>
      </c>
      <c r="B16580" s="6" t="s">
        <v>192</v>
      </c>
      <c r="C16580" s="6" t="s">
        <v>166</v>
      </c>
      <c r="D16580">
        <v>0</v>
      </c>
      <c r="E16580" s="6" t="s">
        <v>20</v>
      </c>
      <c r="F16580" s="6" t="s">
        <v>19</v>
      </c>
      <c r="G16580">
        <v>20260723</v>
      </c>
    </row>
    <row r="16581" spans="1:7" x14ac:dyDescent="0.2">
      <c r="A16581" s="6" t="s">
        <v>215</v>
      </c>
      <c r="B16581" s="6" t="s">
        <v>192</v>
      </c>
      <c r="C16581" s="6" t="s">
        <v>166</v>
      </c>
      <c r="D16581">
        <v>1216.490196</v>
      </c>
      <c r="E16581" s="6" t="s">
        <v>22</v>
      </c>
      <c r="F16581" s="6" t="s">
        <v>21</v>
      </c>
      <c r="G16581">
        <v>20260723</v>
      </c>
    </row>
    <row r="16582" spans="1:7" x14ac:dyDescent="0.2">
      <c r="A16582" s="6" t="s">
        <v>215</v>
      </c>
      <c r="B16582" s="6" t="s">
        <v>192</v>
      </c>
      <c r="C16582" s="6" t="s">
        <v>166</v>
      </c>
      <c r="D16582">
        <v>25.941146</v>
      </c>
      <c r="E16582" s="6" t="s">
        <v>24</v>
      </c>
      <c r="F16582" s="6" t="s">
        <v>23</v>
      </c>
      <c r="G16582">
        <v>20260723</v>
      </c>
    </row>
    <row r="16583" spans="1:7" x14ac:dyDescent="0.2">
      <c r="A16583" s="6" t="s">
        <v>215</v>
      </c>
      <c r="B16583" s="6" t="s">
        <v>192</v>
      </c>
      <c r="C16583" s="6" t="s">
        <v>166</v>
      </c>
      <c r="D16583">
        <v>310.58958200000001</v>
      </c>
      <c r="E16583" s="6" t="s">
        <v>26</v>
      </c>
      <c r="F16583" s="6" t="s">
        <v>25</v>
      </c>
      <c r="G16583">
        <v>20260723</v>
      </c>
    </row>
    <row r="16584" spans="1:7" x14ac:dyDescent="0.2">
      <c r="A16584" s="6" t="s">
        <v>215</v>
      </c>
      <c r="B16584" s="6" t="s">
        <v>192</v>
      </c>
      <c r="C16584" s="6" t="s">
        <v>166</v>
      </c>
      <c r="D16584">
        <v>63882.758173000002</v>
      </c>
      <c r="E16584" s="6" t="s">
        <v>28</v>
      </c>
      <c r="F16584" s="6" t="s">
        <v>27</v>
      </c>
      <c r="G16584">
        <v>20260723</v>
      </c>
    </row>
    <row r="16585" spans="1:7" x14ac:dyDescent="0.2">
      <c r="A16585" s="6" t="s">
        <v>215</v>
      </c>
      <c r="B16585" s="6" t="s">
        <v>192</v>
      </c>
      <c r="C16585" s="6" t="s">
        <v>166</v>
      </c>
      <c r="D16585">
        <v>382.635536</v>
      </c>
      <c r="E16585" s="6" t="s">
        <v>30</v>
      </c>
      <c r="F16585" s="6" t="s">
        <v>29</v>
      </c>
      <c r="G16585">
        <v>20260723</v>
      </c>
    </row>
    <row r="16586" spans="1:7" x14ac:dyDescent="0.2">
      <c r="A16586" s="6" t="s">
        <v>215</v>
      </c>
      <c r="B16586" s="6" t="s">
        <v>192</v>
      </c>
      <c r="C16586" s="6" t="s">
        <v>166</v>
      </c>
      <c r="D16586">
        <v>4969.1729210000003</v>
      </c>
      <c r="E16586" s="6" t="s">
        <v>32</v>
      </c>
      <c r="F16586" s="6" t="s">
        <v>31</v>
      </c>
      <c r="G16586">
        <v>20260723</v>
      </c>
    </row>
    <row r="16587" spans="1:7" x14ac:dyDescent="0.2">
      <c r="A16587" s="6" t="s">
        <v>215</v>
      </c>
      <c r="B16587" s="6" t="s">
        <v>192</v>
      </c>
      <c r="C16587" s="6" t="s">
        <v>166</v>
      </c>
      <c r="D16587">
        <v>1071.6110799999999</v>
      </c>
      <c r="E16587" s="6" t="s">
        <v>34</v>
      </c>
      <c r="F16587" s="6" t="s">
        <v>33</v>
      </c>
      <c r="G16587">
        <v>20260723</v>
      </c>
    </row>
    <row r="16588" spans="1:7" x14ac:dyDescent="0.2">
      <c r="A16588" s="6" t="s">
        <v>215</v>
      </c>
      <c r="B16588" s="6" t="s">
        <v>192</v>
      </c>
      <c r="C16588" s="6" t="s">
        <v>166</v>
      </c>
      <c r="D16588">
        <v>1015.924996</v>
      </c>
      <c r="E16588" s="6" t="s">
        <v>36</v>
      </c>
      <c r="F16588" s="6" t="s">
        <v>35</v>
      </c>
      <c r="G16588">
        <v>20260723</v>
      </c>
    </row>
    <row r="16589" spans="1:7" x14ac:dyDescent="0.2">
      <c r="A16589" s="6" t="s">
        <v>215</v>
      </c>
      <c r="B16589" s="6" t="s">
        <v>192</v>
      </c>
      <c r="C16589" s="6" t="s">
        <v>166</v>
      </c>
      <c r="D16589">
        <v>55.686084000000001</v>
      </c>
      <c r="E16589" s="6" t="s">
        <v>38</v>
      </c>
      <c r="F16589" s="6" t="s">
        <v>37</v>
      </c>
      <c r="G16589">
        <v>20260723</v>
      </c>
    </row>
    <row r="16590" spans="1:7" x14ac:dyDescent="0.2">
      <c r="A16590" s="6" t="s">
        <v>215</v>
      </c>
      <c r="B16590" s="6" t="s">
        <v>192</v>
      </c>
      <c r="C16590" s="6" t="s">
        <v>166</v>
      </c>
      <c r="D16590">
        <v>42124.445466999998</v>
      </c>
      <c r="E16590" s="6" t="s">
        <v>40</v>
      </c>
      <c r="F16590" s="6" t="s">
        <v>39</v>
      </c>
      <c r="G16590">
        <v>20260723</v>
      </c>
    </row>
    <row r="16591" spans="1:7" x14ac:dyDescent="0.2">
      <c r="A16591" s="6" t="s">
        <v>215</v>
      </c>
      <c r="B16591" s="6" t="s">
        <v>192</v>
      </c>
      <c r="C16591" s="6" t="s">
        <v>166</v>
      </c>
      <c r="D16591">
        <v>14875.160180000001</v>
      </c>
      <c r="E16591" s="6" t="s">
        <v>42</v>
      </c>
      <c r="F16591" s="6" t="s">
        <v>41</v>
      </c>
      <c r="G16591">
        <v>20260723</v>
      </c>
    </row>
    <row r="16592" spans="1:7" x14ac:dyDescent="0.2">
      <c r="A16592" s="6" t="s">
        <v>215</v>
      </c>
      <c r="B16592" s="6" t="s">
        <v>192</v>
      </c>
      <c r="C16592" s="6" t="s">
        <v>166</v>
      </c>
      <c r="D16592">
        <v>26201.037847</v>
      </c>
      <c r="E16592" s="6" t="s">
        <v>44</v>
      </c>
      <c r="F16592" s="6" t="s">
        <v>43</v>
      </c>
      <c r="G16592">
        <v>20260723</v>
      </c>
    </row>
    <row r="16593" spans="1:7" x14ac:dyDescent="0.2">
      <c r="A16593" s="6" t="s">
        <v>215</v>
      </c>
      <c r="B16593" s="6" t="s">
        <v>192</v>
      </c>
      <c r="C16593" s="6" t="s">
        <v>166</v>
      </c>
      <c r="D16593">
        <v>585.05585299999996</v>
      </c>
      <c r="E16593" s="6" t="s">
        <v>46</v>
      </c>
      <c r="F16593" s="6" t="s">
        <v>45</v>
      </c>
      <c r="G16593">
        <v>20260723</v>
      </c>
    </row>
    <row r="16594" spans="1:7" x14ac:dyDescent="0.2">
      <c r="A16594" s="6" t="s">
        <v>215</v>
      </c>
      <c r="B16594" s="6" t="s">
        <v>192</v>
      </c>
      <c r="C16594" s="6" t="s">
        <v>166</v>
      </c>
      <c r="D16594">
        <v>463.19158800000002</v>
      </c>
      <c r="E16594" s="6" t="s">
        <v>48</v>
      </c>
      <c r="F16594" s="6" t="s">
        <v>47</v>
      </c>
      <c r="G16594">
        <v>20260723</v>
      </c>
    </row>
    <row r="16595" spans="1:7" x14ac:dyDescent="0.2">
      <c r="A16595" s="6" t="s">
        <v>215</v>
      </c>
      <c r="B16595" s="6" t="s">
        <v>192</v>
      </c>
      <c r="C16595" s="6" t="s">
        <v>166</v>
      </c>
      <c r="D16595">
        <v>12676.065678999999</v>
      </c>
      <c r="E16595" s="6" t="s">
        <v>50</v>
      </c>
      <c r="F16595" s="6" t="s">
        <v>49</v>
      </c>
      <c r="G16595">
        <v>20260723</v>
      </c>
    </row>
    <row r="16596" spans="1:7" x14ac:dyDescent="0.2">
      <c r="A16596" s="6" t="s">
        <v>215</v>
      </c>
      <c r="B16596" s="6" t="s">
        <v>192</v>
      </c>
      <c r="C16596" s="6" t="s">
        <v>166</v>
      </c>
      <c r="D16596">
        <v>294.825762</v>
      </c>
      <c r="E16596" s="6" t="s">
        <v>52</v>
      </c>
      <c r="F16596" s="6" t="s">
        <v>51</v>
      </c>
      <c r="G16596">
        <v>20260723</v>
      </c>
    </row>
    <row r="16597" spans="1:7" x14ac:dyDescent="0.2">
      <c r="A16597" s="6" t="s">
        <v>215</v>
      </c>
      <c r="B16597" s="6" t="s">
        <v>192</v>
      </c>
      <c r="C16597" s="6" t="s">
        <v>166</v>
      </c>
      <c r="D16597">
        <v>2240.3506649999999</v>
      </c>
      <c r="E16597" s="6" t="s">
        <v>54</v>
      </c>
      <c r="F16597" s="6" t="s">
        <v>53</v>
      </c>
      <c r="G16597">
        <v>20260723</v>
      </c>
    </row>
    <row r="16598" spans="1:7" x14ac:dyDescent="0.2">
      <c r="A16598" s="6" t="s">
        <v>215</v>
      </c>
      <c r="B16598" s="6" t="s">
        <v>192</v>
      </c>
      <c r="C16598" s="6" t="s">
        <v>166</v>
      </c>
      <c r="D16598">
        <v>123.65106</v>
      </c>
      <c r="E16598" s="6" t="s">
        <v>56</v>
      </c>
      <c r="F16598" s="6" t="s">
        <v>55</v>
      </c>
      <c r="G16598">
        <v>20260723</v>
      </c>
    </row>
    <row r="16599" spans="1:7" x14ac:dyDescent="0.2">
      <c r="A16599" s="6" t="s">
        <v>215</v>
      </c>
      <c r="B16599" s="6" t="s">
        <v>192</v>
      </c>
      <c r="C16599" s="6" t="s">
        <v>166</v>
      </c>
      <c r="D16599">
        <v>161045.64412800001</v>
      </c>
      <c r="E16599" s="6" t="s">
        <v>58</v>
      </c>
      <c r="F16599" s="6" t="s">
        <v>57</v>
      </c>
      <c r="G16599">
        <v>20260723</v>
      </c>
    </row>
    <row r="16600" spans="1:7" x14ac:dyDescent="0.2">
      <c r="A16600" s="6" t="s">
        <v>215</v>
      </c>
      <c r="B16600" s="6" t="s">
        <v>192</v>
      </c>
      <c r="C16600" s="6" t="s">
        <v>166</v>
      </c>
      <c r="D16600">
        <v>8026.6137239999998</v>
      </c>
      <c r="E16600" s="6" t="s">
        <v>60</v>
      </c>
      <c r="F16600" s="6" t="s">
        <v>59</v>
      </c>
      <c r="G16600">
        <v>20260723</v>
      </c>
    </row>
    <row r="16601" spans="1:7" x14ac:dyDescent="0.2">
      <c r="A16601" s="6" t="s">
        <v>215</v>
      </c>
      <c r="B16601" s="6" t="s">
        <v>192</v>
      </c>
      <c r="C16601" s="6" t="s">
        <v>166</v>
      </c>
      <c r="D16601">
        <v>98.599371000000005</v>
      </c>
      <c r="E16601" s="6" t="s">
        <v>62</v>
      </c>
      <c r="F16601" s="6" t="s">
        <v>61</v>
      </c>
      <c r="G16601">
        <v>20260723</v>
      </c>
    </row>
    <row r="16602" spans="1:7" x14ac:dyDescent="0.2">
      <c r="A16602" s="6" t="s">
        <v>215</v>
      </c>
      <c r="B16602" s="6" t="s">
        <v>192</v>
      </c>
      <c r="C16602" s="6" t="s">
        <v>166</v>
      </c>
      <c r="D16602">
        <v>844.58143299999995</v>
      </c>
      <c r="E16602" s="6" t="s">
        <v>64</v>
      </c>
      <c r="F16602" s="6" t="s">
        <v>63</v>
      </c>
      <c r="G16602">
        <v>20260723</v>
      </c>
    </row>
    <row r="16603" spans="1:7" x14ac:dyDescent="0.2">
      <c r="A16603" s="6" t="s">
        <v>215</v>
      </c>
      <c r="B16603" s="6" t="s">
        <v>192</v>
      </c>
      <c r="C16603" s="6" t="s">
        <v>166</v>
      </c>
      <c r="D16603">
        <v>7083.4329200000002</v>
      </c>
      <c r="E16603" s="6" t="s">
        <v>66</v>
      </c>
      <c r="F16603" s="6" t="s">
        <v>65</v>
      </c>
      <c r="G16603">
        <v>20260723</v>
      </c>
    </row>
    <row r="16604" spans="1:7" x14ac:dyDescent="0.2">
      <c r="A16604" s="6" t="s">
        <v>215</v>
      </c>
      <c r="B16604" s="6" t="s">
        <v>192</v>
      </c>
      <c r="C16604" s="6" t="s">
        <v>166</v>
      </c>
      <c r="D16604">
        <v>53544.362805999997</v>
      </c>
      <c r="E16604" s="6" t="s">
        <v>68</v>
      </c>
      <c r="F16604" s="6" t="s">
        <v>67</v>
      </c>
      <c r="G16604">
        <v>20260723</v>
      </c>
    </row>
    <row r="16605" spans="1:7" x14ac:dyDescent="0.2">
      <c r="A16605" s="6" t="s">
        <v>215</v>
      </c>
      <c r="B16605" s="6" t="s">
        <v>192</v>
      </c>
      <c r="C16605" s="6" t="s">
        <v>166</v>
      </c>
      <c r="D16605">
        <v>19073.926359000001</v>
      </c>
      <c r="E16605" s="6" t="s">
        <v>70</v>
      </c>
      <c r="F16605" s="6" t="s">
        <v>69</v>
      </c>
      <c r="G16605">
        <v>20260723</v>
      </c>
    </row>
    <row r="16606" spans="1:7" x14ac:dyDescent="0.2">
      <c r="A16606" s="6" t="s">
        <v>215</v>
      </c>
      <c r="B16606" s="6" t="s">
        <v>192</v>
      </c>
      <c r="C16606" s="6" t="s">
        <v>166</v>
      </c>
      <c r="D16606">
        <v>18913.306439</v>
      </c>
      <c r="E16606" s="6" t="s">
        <v>72</v>
      </c>
      <c r="F16606" s="6" t="s">
        <v>71</v>
      </c>
      <c r="G16606">
        <v>20260723</v>
      </c>
    </row>
    <row r="16607" spans="1:7" x14ac:dyDescent="0.2">
      <c r="A16607" s="6" t="s">
        <v>215</v>
      </c>
      <c r="B16607" s="6" t="s">
        <v>192</v>
      </c>
      <c r="C16607" s="6" t="s">
        <v>166</v>
      </c>
      <c r="D16607">
        <v>160.61992000000001</v>
      </c>
      <c r="E16607" s="6" t="s">
        <v>74</v>
      </c>
      <c r="F16607" s="6" t="s">
        <v>73</v>
      </c>
      <c r="G16607">
        <v>20260723</v>
      </c>
    </row>
    <row r="16608" spans="1:7" x14ac:dyDescent="0.2">
      <c r="A16608" s="6" t="s">
        <v>215</v>
      </c>
      <c r="B16608" s="6" t="s">
        <v>192</v>
      </c>
      <c r="C16608" s="6" t="s">
        <v>166</v>
      </c>
      <c r="D16608">
        <v>34235.368692999997</v>
      </c>
      <c r="E16608" s="6" t="s">
        <v>76</v>
      </c>
      <c r="F16608" s="6" t="s">
        <v>75</v>
      </c>
      <c r="G16608">
        <v>20260723</v>
      </c>
    </row>
    <row r="16609" spans="1:7" x14ac:dyDescent="0.2">
      <c r="A16609" s="6" t="s">
        <v>215</v>
      </c>
      <c r="B16609" s="6" t="s">
        <v>192</v>
      </c>
      <c r="C16609" s="6" t="s">
        <v>166</v>
      </c>
      <c r="D16609">
        <v>109.100774</v>
      </c>
      <c r="E16609" s="6" t="s">
        <v>78</v>
      </c>
      <c r="F16609" s="6" t="s">
        <v>77</v>
      </c>
      <c r="G16609">
        <v>20260723</v>
      </c>
    </row>
    <row r="16610" spans="1:7" x14ac:dyDescent="0.2">
      <c r="A16610" s="6" t="s">
        <v>215</v>
      </c>
      <c r="B16610" s="6" t="s">
        <v>192</v>
      </c>
      <c r="C16610" s="6" t="s">
        <v>166</v>
      </c>
      <c r="D16610">
        <v>34126.267918999998</v>
      </c>
      <c r="E16610" s="6" t="s">
        <v>80</v>
      </c>
      <c r="F16610" s="6" t="s">
        <v>79</v>
      </c>
      <c r="G16610">
        <v>20260723</v>
      </c>
    </row>
    <row r="16611" spans="1:7" x14ac:dyDescent="0.2">
      <c r="A16611" s="6" t="s">
        <v>215</v>
      </c>
      <c r="B16611" s="6" t="s">
        <v>192</v>
      </c>
      <c r="C16611" s="6" t="s">
        <v>166</v>
      </c>
      <c r="D16611">
        <v>235.067624</v>
      </c>
      <c r="E16611" s="6" t="s">
        <v>82</v>
      </c>
      <c r="F16611" s="6" t="s">
        <v>81</v>
      </c>
      <c r="G16611">
        <v>20260723</v>
      </c>
    </row>
    <row r="16612" spans="1:7" x14ac:dyDescent="0.2">
      <c r="A16612" s="6" t="s">
        <v>215</v>
      </c>
      <c r="B16612" s="6" t="s">
        <v>192</v>
      </c>
      <c r="C16612" s="6" t="s">
        <v>166</v>
      </c>
      <c r="D16612">
        <v>2853.202507</v>
      </c>
      <c r="E16612" s="6" t="s">
        <v>84</v>
      </c>
      <c r="F16612" s="6" t="s">
        <v>83</v>
      </c>
      <c r="G16612">
        <v>20260723</v>
      </c>
    </row>
    <row r="16613" spans="1:7" x14ac:dyDescent="0.2">
      <c r="A16613" s="6" t="s">
        <v>215</v>
      </c>
      <c r="B16613" s="6" t="s">
        <v>192</v>
      </c>
      <c r="C16613" s="6" t="s">
        <v>166</v>
      </c>
      <c r="D16613">
        <v>1794.9899089999999</v>
      </c>
      <c r="E16613" s="6" t="s">
        <v>86</v>
      </c>
      <c r="F16613" s="6" t="s">
        <v>85</v>
      </c>
      <c r="G16613">
        <v>20260723</v>
      </c>
    </row>
    <row r="16614" spans="1:7" x14ac:dyDescent="0.2">
      <c r="A16614" s="6" t="s">
        <v>215</v>
      </c>
      <c r="B16614" s="6" t="s">
        <v>192</v>
      </c>
      <c r="C16614" s="6" t="s">
        <v>166</v>
      </c>
      <c r="D16614">
        <v>2636.3802519999999</v>
      </c>
      <c r="E16614" s="6" t="s">
        <v>88</v>
      </c>
      <c r="F16614" s="6" t="s">
        <v>87</v>
      </c>
      <c r="G16614">
        <v>20260723</v>
      </c>
    </row>
    <row r="16615" spans="1:7" x14ac:dyDescent="0.2">
      <c r="A16615" s="6" t="s">
        <v>215</v>
      </c>
      <c r="B16615" s="6" t="s">
        <v>192</v>
      </c>
      <c r="C16615" s="6" t="s">
        <v>166</v>
      </c>
      <c r="D16615">
        <v>2811.2788759999999</v>
      </c>
      <c r="E16615" s="6" t="s">
        <v>90</v>
      </c>
      <c r="F16615" s="6" t="s">
        <v>89</v>
      </c>
      <c r="G16615">
        <v>20260723</v>
      </c>
    </row>
    <row r="16616" spans="1:7" x14ac:dyDescent="0.2">
      <c r="A16616" s="6" t="s">
        <v>215</v>
      </c>
      <c r="B16616" s="6" t="s">
        <v>192</v>
      </c>
      <c r="C16616" s="6" t="s">
        <v>166</v>
      </c>
      <c r="D16616">
        <v>0</v>
      </c>
      <c r="E16616" s="6" t="s">
        <v>92</v>
      </c>
      <c r="F16616" s="6" t="s">
        <v>91</v>
      </c>
      <c r="G16616">
        <v>20260723</v>
      </c>
    </row>
    <row r="16617" spans="1:7" x14ac:dyDescent="0.2">
      <c r="A16617" s="6" t="s">
        <v>215</v>
      </c>
      <c r="B16617" s="6" t="s">
        <v>192</v>
      </c>
      <c r="C16617" s="6" t="s">
        <v>166</v>
      </c>
      <c r="D16617">
        <v>0.32252199999999998</v>
      </c>
      <c r="E16617" s="6" t="s">
        <v>94</v>
      </c>
      <c r="F16617" s="6" t="s">
        <v>93</v>
      </c>
      <c r="G16617">
        <v>20260723</v>
      </c>
    </row>
    <row r="16618" spans="1:7" x14ac:dyDescent="0.2">
      <c r="A16618" s="6" t="s">
        <v>215</v>
      </c>
      <c r="B16618" s="6" t="s">
        <v>192</v>
      </c>
      <c r="C16618" s="6" t="s">
        <v>166</v>
      </c>
      <c r="D16618">
        <v>6863.7494399999996</v>
      </c>
      <c r="E16618" s="6" t="s">
        <v>96</v>
      </c>
      <c r="F16618" s="6" t="s">
        <v>95</v>
      </c>
      <c r="G16618">
        <v>20260723</v>
      </c>
    </row>
    <row r="16619" spans="1:7" x14ac:dyDescent="0.2">
      <c r="A16619" s="6" t="s">
        <v>215</v>
      </c>
      <c r="B16619" s="6" t="s">
        <v>192</v>
      </c>
      <c r="C16619" s="6" t="s">
        <v>166</v>
      </c>
      <c r="D16619">
        <v>283.94082600000002</v>
      </c>
      <c r="E16619" s="6" t="s">
        <v>98</v>
      </c>
      <c r="F16619" s="6" t="s">
        <v>97</v>
      </c>
      <c r="G16619">
        <v>20260723</v>
      </c>
    </row>
    <row r="16620" spans="1:7" x14ac:dyDescent="0.2">
      <c r="A16620" s="6" t="s">
        <v>215</v>
      </c>
      <c r="B16620" s="6" t="s">
        <v>192</v>
      </c>
      <c r="C16620" s="6" t="s">
        <v>166</v>
      </c>
      <c r="D16620">
        <v>305296.26408300002</v>
      </c>
      <c r="E16620" s="6" t="s">
        <v>100</v>
      </c>
      <c r="F16620" s="6" t="s">
        <v>99</v>
      </c>
      <c r="G16620">
        <v>20260723</v>
      </c>
    </row>
    <row r="16621" spans="1:7" x14ac:dyDescent="0.2">
      <c r="A16621" s="6" t="s">
        <v>215</v>
      </c>
      <c r="B16621" s="6" t="s">
        <v>192</v>
      </c>
      <c r="C16621" s="6" t="s">
        <v>166</v>
      </c>
      <c r="E16621" s="6" t="s">
        <v>102</v>
      </c>
      <c r="F16621" s="6" t="s">
        <v>101</v>
      </c>
      <c r="G16621">
        <v>20260723</v>
      </c>
    </row>
    <row r="16622" spans="1:7" x14ac:dyDescent="0.2">
      <c r="A16622" s="6" t="s">
        <v>215</v>
      </c>
      <c r="B16622" s="6" t="s">
        <v>192</v>
      </c>
      <c r="C16622" s="6" t="s">
        <v>166</v>
      </c>
      <c r="D16622">
        <v>42860.950220999999</v>
      </c>
      <c r="E16622" s="6" t="s">
        <v>167</v>
      </c>
      <c r="F16622" s="6" t="s">
        <v>103</v>
      </c>
      <c r="G16622">
        <v>20260723</v>
      </c>
    </row>
    <row r="16623" spans="1:7" x14ac:dyDescent="0.2">
      <c r="A16623" s="6" t="s">
        <v>215</v>
      </c>
      <c r="B16623" s="6" t="s">
        <v>192</v>
      </c>
      <c r="C16623" s="6" t="s">
        <v>166</v>
      </c>
      <c r="D16623">
        <v>42050.577145000003</v>
      </c>
      <c r="E16623" s="6" t="s">
        <v>168</v>
      </c>
      <c r="F16623" s="6" t="s">
        <v>104</v>
      </c>
      <c r="G16623">
        <v>20260723</v>
      </c>
    </row>
    <row r="16624" spans="1:7" x14ac:dyDescent="0.2">
      <c r="A16624" s="6" t="s">
        <v>215</v>
      </c>
      <c r="B16624" s="6" t="s">
        <v>192</v>
      </c>
      <c r="C16624" s="6" t="s">
        <v>166</v>
      </c>
      <c r="D16624">
        <v>0</v>
      </c>
      <c r="E16624" s="6" t="s">
        <v>106</v>
      </c>
      <c r="F16624" s="6" t="s">
        <v>105</v>
      </c>
      <c r="G16624">
        <v>20260723</v>
      </c>
    </row>
    <row r="16625" spans="1:7" x14ac:dyDescent="0.2">
      <c r="A16625" s="6" t="s">
        <v>215</v>
      </c>
      <c r="B16625" s="6" t="s">
        <v>192</v>
      </c>
      <c r="C16625" s="6" t="s">
        <v>166</v>
      </c>
      <c r="D16625">
        <v>40208.58352</v>
      </c>
      <c r="E16625" s="6" t="s">
        <v>108</v>
      </c>
      <c r="F16625" s="6" t="s">
        <v>107</v>
      </c>
      <c r="G16625">
        <v>20260723</v>
      </c>
    </row>
    <row r="16626" spans="1:7" x14ac:dyDescent="0.2">
      <c r="A16626" s="6" t="s">
        <v>215</v>
      </c>
      <c r="B16626" s="6" t="s">
        <v>192</v>
      </c>
      <c r="C16626" s="6" t="s">
        <v>166</v>
      </c>
      <c r="D16626">
        <v>1841.9936259999999</v>
      </c>
      <c r="E16626" s="6" t="s">
        <v>110</v>
      </c>
      <c r="F16626" s="6" t="s">
        <v>109</v>
      </c>
      <c r="G16626">
        <v>20260723</v>
      </c>
    </row>
    <row r="16627" spans="1:7" x14ac:dyDescent="0.2">
      <c r="A16627" s="6" t="s">
        <v>215</v>
      </c>
      <c r="B16627" s="6" t="s">
        <v>192</v>
      </c>
      <c r="C16627" s="6" t="s">
        <v>166</v>
      </c>
      <c r="D16627">
        <v>810.37307599999997</v>
      </c>
      <c r="E16627" s="6" t="s">
        <v>112</v>
      </c>
      <c r="F16627" s="6" t="s">
        <v>111</v>
      </c>
      <c r="G16627">
        <v>20260723</v>
      </c>
    </row>
    <row r="16628" spans="1:7" x14ac:dyDescent="0.2">
      <c r="A16628" s="6" t="s">
        <v>215</v>
      </c>
      <c r="B16628" s="6" t="s">
        <v>192</v>
      </c>
      <c r="C16628" s="6" t="s">
        <v>166</v>
      </c>
      <c r="D16628">
        <v>0</v>
      </c>
      <c r="E16628" s="6" t="s">
        <v>106</v>
      </c>
      <c r="F16628" s="6" t="s">
        <v>113</v>
      </c>
      <c r="G16628">
        <v>20260723</v>
      </c>
    </row>
    <row r="16629" spans="1:7" x14ac:dyDescent="0.2">
      <c r="A16629" s="6" t="s">
        <v>215</v>
      </c>
      <c r="B16629" s="6" t="s">
        <v>192</v>
      </c>
      <c r="C16629" s="6" t="s">
        <v>166</v>
      </c>
      <c r="D16629">
        <v>741.55770700000005</v>
      </c>
      <c r="E16629" s="6" t="s">
        <v>108</v>
      </c>
      <c r="F16629" s="6" t="s">
        <v>114</v>
      </c>
      <c r="G16629">
        <v>20260723</v>
      </c>
    </row>
    <row r="16630" spans="1:7" x14ac:dyDescent="0.2">
      <c r="A16630" s="6" t="s">
        <v>215</v>
      </c>
      <c r="B16630" s="6" t="s">
        <v>192</v>
      </c>
      <c r="C16630" s="6" t="s">
        <v>166</v>
      </c>
      <c r="D16630">
        <v>68.815368000000007</v>
      </c>
      <c r="E16630" s="6" t="s">
        <v>110</v>
      </c>
      <c r="F16630" s="6" t="s">
        <v>115</v>
      </c>
      <c r="G16630">
        <v>20260723</v>
      </c>
    </row>
    <row r="16631" spans="1:7" x14ac:dyDescent="0.2">
      <c r="A16631" s="6" t="s">
        <v>215</v>
      </c>
      <c r="B16631" s="6" t="s">
        <v>192</v>
      </c>
      <c r="C16631" s="6" t="s">
        <v>166</v>
      </c>
      <c r="D16631">
        <v>47837.823898000002</v>
      </c>
      <c r="E16631" s="6" t="s">
        <v>117</v>
      </c>
      <c r="F16631" s="6" t="s">
        <v>116</v>
      </c>
      <c r="G16631">
        <v>20260723</v>
      </c>
    </row>
    <row r="16632" spans="1:7" x14ac:dyDescent="0.2">
      <c r="A16632" s="6" t="s">
        <v>215</v>
      </c>
      <c r="B16632" s="6" t="s">
        <v>192</v>
      </c>
      <c r="C16632" s="6" t="s">
        <v>166</v>
      </c>
      <c r="D16632">
        <v>320.052615</v>
      </c>
      <c r="E16632" s="6" t="s">
        <v>119</v>
      </c>
      <c r="F16632" s="6" t="s">
        <v>118</v>
      </c>
      <c r="G16632">
        <v>20260723</v>
      </c>
    </row>
    <row r="16633" spans="1:7" x14ac:dyDescent="0.2">
      <c r="A16633" s="6" t="s">
        <v>215</v>
      </c>
      <c r="B16633" s="6" t="s">
        <v>192</v>
      </c>
      <c r="C16633" s="6" t="s">
        <v>166</v>
      </c>
      <c r="D16633">
        <v>0</v>
      </c>
      <c r="E16633" s="6" t="s">
        <v>106</v>
      </c>
      <c r="F16633" s="6" t="s">
        <v>120</v>
      </c>
      <c r="G16633">
        <v>20260723</v>
      </c>
    </row>
    <row r="16634" spans="1:7" x14ac:dyDescent="0.2">
      <c r="A16634" s="6" t="s">
        <v>215</v>
      </c>
      <c r="B16634" s="6" t="s">
        <v>192</v>
      </c>
      <c r="C16634" s="6" t="s">
        <v>166</v>
      </c>
      <c r="D16634">
        <v>276.245813</v>
      </c>
      <c r="E16634" s="6" t="s">
        <v>108</v>
      </c>
      <c r="F16634" s="6" t="s">
        <v>121</v>
      </c>
      <c r="G16634">
        <v>20260723</v>
      </c>
    </row>
    <row r="16635" spans="1:7" x14ac:dyDescent="0.2">
      <c r="A16635" s="6" t="s">
        <v>215</v>
      </c>
      <c r="B16635" s="6" t="s">
        <v>192</v>
      </c>
      <c r="C16635" s="6" t="s">
        <v>166</v>
      </c>
      <c r="D16635">
        <v>43.806801999999998</v>
      </c>
      <c r="E16635" s="6" t="s">
        <v>110</v>
      </c>
      <c r="F16635" s="6" t="s">
        <v>122</v>
      </c>
      <c r="G16635">
        <v>20260723</v>
      </c>
    </row>
    <row r="16636" spans="1:7" x14ac:dyDescent="0.2">
      <c r="A16636" s="6" t="s">
        <v>215</v>
      </c>
      <c r="B16636" s="6" t="s">
        <v>192</v>
      </c>
      <c r="C16636" s="6" t="s">
        <v>166</v>
      </c>
      <c r="D16636">
        <v>47517.771283000002</v>
      </c>
      <c r="E16636" s="6" t="s">
        <v>169</v>
      </c>
      <c r="F16636" s="6" t="s">
        <v>123</v>
      </c>
      <c r="G16636">
        <v>20260723</v>
      </c>
    </row>
    <row r="16637" spans="1:7" x14ac:dyDescent="0.2">
      <c r="A16637" s="6" t="s">
        <v>215</v>
      </c>
      <c r="B16637" s="6" t="s">
        <v>192</v>
      </c>
      <c r="C16637" s="6" t="s">
        <v>166</v>
      </c>
      <c r="D16637">
        <v>0</v>
      </c>
      <c r="E16637" s="6" t="s">
        <v>106</v>
      </c>
      <c r="F16637" s="6" t="s">
        <v>124</v>
      </c>
      <c r="G16637">
        <v>20260723</v>
      </c>
    </row>
    <row r="16638" spans="1:7" x14ac:dyDescent="0.2">
      <c r="A16638" s="6" t="s">
        <v>215</v>
      </c>
      <c r="B16638" s="6" t="s">
        <v>192</v>
      </c>
      <c r="C16638" s="6" t="s">
        <v>166</v>
      </c>
      <c r="D16638">
        <v>46877.451384</v>
      </c>
      <c r="E16638" s="6" t="s">
        <v>108</v>
      </c>
      <c r="F16638" s="6" t="s">
        <v>125</v>
      </c>
      <c r="G16638">
        <v>20260723</v>
      </c>
    </row>
    <row r="16639" spans="1:7" x14ac:dyDescent="0.2">
      <c r="A16639" s="6" t="s">
        <v>215</v>
      </c>
      <c r="B16639" s="6" t="s">
        <v>192</v>
      </c>
      <c r="C16639" s="6" t="s">
        <v>166</v>
      </c>
      <c r="D16639">
        <v>640.31989799999997</v>
      </c>
      <c r="E16639" s="6" t="s">
        <v>110</v>
      </c>
      <c r="F16639" s="6" t="s">
        <v>126</v>
      </c>
      <c r="G16639">
        <v>20260723</v>
      </c>
    </row>
    <row r="16640" spans="1:7" x14ac:dyDescent="0.2">
      <c r="A16640" s="6" t="s">
        <v>215</v>
      </c>
      <c r="B16640" s="6" t="s">
        <v>192</v>
      </c>
      <c r="C16640" s="6" t="s">
        <v>166</v>
      </c>
      <c r="D16640">
        <v>159434.36289700001</v>
      </c>
      <c r="E16640" s="6" t="s">
        <v>170</v>
      </c>
      <c r="F16640" s="6" t="s">
        <v>127</v>
      </c>
      <c r="G16640">
        <v>20260723</v>
      </c>
    </row>
    <row r="16641" spans="1:7" x14ac:dyDescent="0.2">
      <c r="A16641" s="6" t="s">
        <v>215</v>
      </c>
      <c r="B16641" s="6" t="s">
        <v>192</v>
      </c>
      <c r="C16641" s="6" t="s">
        <v>166</v>
      </c>
      <c r="D16641">
        <v>0</v>
      </c>
      <c r="E16641" s="6" t="s">
        <v>106</v>
      </c>
      <c r="F16641" s="6" t="s">
        <v>128</v>
      </c>
      <c r="G16641">
        <v>20260723</v>
      </c>
    </row>
    <row r="16642" spans="1:7" x14ac:dyDescent="0.2">
      <c r="A16642" s="6" t="s">
        <v>215</v>
      </c>
      <c r="B16642" s="6" t="s">
        <v>192</v>
      </c>
      <c r="C16642" s="6" t="s">
        <v>166</v>
      </c>
      <c r="D16642">
        <v>158458.89329000001</v>
      </c>
      <c r="E16642" s="6" t="s">
        <v>108</v>
      </c>
      <c r="F16642" s="6" t="s">
        <v>129</v>
      </c>
      <c r="G16642">
        <v>20260723</v>
      </c>
    </row>
    <row r="16643" spans="1:7" x14ac:dyDescent="0.2">
      <c r="A16643" s="6" t="s">
        <v>215</v>
      </c>
      <c r="B16643" s="6" t="s">
        <v>192</v>
      </c>
      <c r="C16643" s="6" t="s">
        <v>166</v>
      </c>
      <c r="D16643">
        <v>975.469606</v>
      </c>
      <c r="E16643" s="6" t="s">
        <v>110</v>
      </c>
      <c r="F16643" s="6" t="s">
        <v>130</v>
      </c>
      <c r="G16643">
        <v>20260723</v>
      </c>
    </row>
    <row r="16644" spans="1:7" x14ac:dyDescent="0.2">
      <c r="A16644" s="6" t="s">
        <v>215</v>
      </c>
      <c r="B16644" s="6" t="s">
        <v>192</v>
      </c>
      <c r="C16644" s="6" t="s">
        <v>166</v>
      </c>
      <c r="E16644" s="6" t="s">
        <v>132</v>
      </c>
      <c r="F16644" s="6" t="s">
        <v>131</v>
      </c>
      <c r="G16644">
        <v>20260723</v>
      </c>
    </row>
    <row r="16645" spans="1:7" x14ac:dyDescent="0.2">
      <c r="A16645" s="6" t="s">
        <v>215</v>
      </c>
      <c r="B16645" s="6" t="s">
        <v>192</v>
      </c>
      <c r="C16645" s="6" t="s">
        <v>166</v>
      </c>
      <c r="D16645">
        <v>9.1016370000000002</v>
      </c>
      <c r="E16645" s="6" t="s">
        <v>134</v>
      </c>
      <c r="F16645" s="6" t="s">
        <v>133</v>
      </c>
      <c r="G16645">
        <v>20260723</v>
      </c>
    </row>
    <row r="16646" spans="1:7" x14ac:dyDescent="0.2">
      <c r="A16646" s="6" t="s">
        <v>215</v>
      </c>
      <c r="B16646" s="6" t="s">
        <v>192</v>
      </c>
      <c r="C16646" s="6" t="s">
        <v>166</v>
      </c>
      <c r="D16646">
        <v>655.00427200000001</v>
      </c>
      <c r="E16646" s="6" t="s">
        <v>136</v>
      </c>
      <c r="F16646" s="6" t="s">
        <v>135</v>
      </c>
      <c r="G16646">
        <v>20260723</v>
      </c>
    </row>
    <row r="16647" spans="1:7" x14ac:dyDescent="0.2">
      <c r="A16647" s="6" t="s">
        <v>215</v>
      </c>
      <c r="B16647" s="6" t="s">
        <v>192</v>
      </c>
      <c r="C16647" s="6" t="s">
        <v>166</v>
      </c>
      <c r="D16647">
        <v>234.70308</v>
      </c>
      <c r="E16647" s="6" t="s">
        <v>138</v>
      </c>
      <c r="F16647" s="6" t="s">
        <v>137</v>
      </c>
      <c r="G16647">
        <v>20260723</v>
      </c>
    </row>
    <row r="16648" spans="1:7" x14ac:dyDescent="0.2">
      <c r="A16648" s="6" t="s">
        <v>215</v>
      </c>
      <c r="B16648" s="6" t="s">
        <v>192</v>
      </c>
      <c r="C16648" s="6" t="s">
        <v>166</v>
      </c>
      <c r="D16648">
        <v>7431.4580770000002</v>
      </c>
      <c r="E16648" s="6" t="s">
        <v>140</v>
      </c>
      <c r="F16648" s="6" t="s">
        <v>139</v>
      </c>
      <c r="G16648">
        <v>20260723</v>
      </c>
    </row>
    <row r="16649" spans="1:7" x14ac:dyDescent="0.2">
      <c r="A16649" s="6" t="s">
        <v>215</v>
      </c>
      <c r="B16649" s="6" t="s">
        <v>192</v>
      </c>
      <c r="C16649" s="6" t="s">
        <v>166</v>
      </c>
      <c r="D16649">
        <v>5732.423667</v>
      </c>
      <c r="E16649" s="6" t="s">
        <v>142</v>
      </c>
      <c r="F16649" s="6" t="s">
        <v>141</v>
      </c>
      <c r="G16649">
        <v>20260723</v>
      </c>
    </row>
    <row r="16650" spans="1:7" x14ac:dyDescent="0.2">
      <c r="A16650" s="6" t="s">
        <v>215</v>
      </c>
      <c r="B16650" s="6" t="s">
        <v>192</v>
      </c>
      <c r="C16650" s="6" t="s">
        <v>166</v>
      </c>
      <c r="D16650">
        <v>255.24395799999999</v>
      </c>
      <c r="E16650" s="6" t="s">
        <v>52</v>
      </c>
      <c r="F16650" s="6" t="s">
        <v>143</v>
      </c>
      <c r="G16650">
        <v>20260723</v>
      </c>
    </row>
    <row r="16651" spans="1:7" x14ac:dyDescent="0.2">
      <c r="A16651" s="6" t="s">
        <v>215</v>
      </c>
      <c r="B16651" s="6" t="s">
        <v>192</v>
      </c>
      <c r="C16651" s="6" t="s">
        <v>166</v>
      </c>
      <c r="D16651">
        <v>779.26563299999998</v>
      </c>
      <c r="E16651" s="6" t="s">
        <v>145</v>
      </c>
      <c r="F16651" s="6" t="s">
        <v>144</v>
      </c>
      <c r="G16651">
        <v>20260723</v>
      </c>
    </row>
    <row r="16652" spans="1:7" x14ac:dyDescent="0.2">
      <c r="A16652" s="6" t="s">
        <v>215</v>
      </c>
      <c r="B16652" s="6" t="s">
        <v>192</v>
      </c>
      <c r="C16652" s="6" t="s">
        <v>166</v>
      </c>
      <c r="D16652">
        <v>332.293227</v>
      </c>
      <c r="E16652" s="6" t="s">
        <v>147</v>
      </c>
      <c r="F16652" s="6" t="s">
        <v>146</v>
      </c>
      <c r="G16652">
        <v>20260723</v>
      </c>
    </row>
    <row r="16653" spans="1:7" x14ac:dyDescent="0.2">
      <c r="A16653" s="6" t="s">
        <v>215</v>
      </c>
      <c r="B16653" s="6" t="s">
        <v>192</v>
      </c>
      <c r="C16653" s="6" t="s">
        <v>166</v>
      </c>
      <c r="D16653">
        <v>1850.214203</v>
      </c>
      <c r="E16653" s="6" t="s">
        <v>149</v>
      </c>
      <c r="F16653" s="6" t="s">
        <v>148</v>
      </c>
      <c r="G16653">
        <v>20260723</v>
      </c>
    </row>
    <row r="16654" spans="1:7" x14ac:dyDescent="0.2">
      <c r="A16654" s="6" t="s">
        <v>215</v>
      </c>
      <c r="B16654" s="6" t="s">
        <v>192</v>
      </c>
      <c r="C16654" s="6" t="s">
        <v>166</v>
      </c>
      <c r="D16654">
        <v>2309.0506439999999</v>
      </c>
      <c r="E16654" s="6" t="s">
        <v>151</v>
      </c>
      <c r="F16654" s="6" t="s">
        <v>150</v>
      </c>
      <c r="G16654">
        <v>20260723</v>
      </c>
    </row>
    <row r="16655" spans="1:7" x14ac:dyDescent="0.2">
      <c r="A16655" s="6" t="s">
        <v>215</v>
      </c>
      <c r="B16655" s="6" t="s">
        <v>192</v>
      </c>
      <c r="C16655" s="6" t="s">
        <v>166</v>
      </c>
      <c r="D16655">
        <v>2387.8465169999999</v>
      </c>
      <c r="E16655" s="6" t="s">
        <v>153</v>
      </c>
      <c r="F16655" s="6" t="s">
        <v>152</v>
      </c>
      <c r="G16655">
        <v>20260723</v>
      </c>
    </row>
    <row r="16656" spans="1:7" x14ac:dyDescent="0.2">
      <c r="A16656" s="6" t="s">
        <v>215</v>
      </c>
      <c r="B16656" s="6" t="s">
        <v>192</v>
      </c>
      <c r="C16656" s="6" t="s">
        <v>166</v>
      </c>
      <c r="D16656">
        <v>1099.9725100000001</v>
      </c>
      <c r="E16656" s="6" t="s">
        <v>155</v>
      </c>
      <c r="F16656" s="6" t="s">
        <v>154</v>
      </c>
      <c r="G16656">
        <v>20260723</v>
      </c>
    </row>
    <row r="16657" spans="1:7" x14ac:dyDescent="0.2">
      <c r="A16657" s="6" t="s">
        <v>215</v>
      </c>
      <c r="B16657" s="6" t="s">
        <v>192</v>
      </c>
      <c r="C16657" s="6" t="s">
        <v>166</v>
      </c>
      <c r="D16657">
        <v>0</v>
      </c>
      <c r="E16657" s="6" t="s">
        <v>157</v>
      </c>
      <c r="F16657" s="6" t="s">
        <v>156</v>
      </c>
      <c r="G16657">
        <v>20260723</v>
      </c>
    </row>
    <row r="16658" spans="1:7" x14ac:dyDescent="0.2">
      <c r="A16658" s="6" t="s">
        <v>215</v>
      </c>
      <c r="B16658" s="6" t="s">
        <v>192</v>
      </c>
      <c r="C16658" s="6" t="s">
        <v>166</v>
      </c>
      <c r="D16658">
        <v>1099.9725100000001</v>
      </c>
      <c r="E16658" s="6" t="s">
        <v>159</v>
      </c>
      <c r="F16658" s="6" t="s">
        <v>158</v>
      </c>
      <c r="G16658">
        <v>20260723</v>
      </c>
    </row>
    <row r="16659" spans="1:7" x14ac:dyDescent="0.2">
      <c r="A16659" s="6" t="s">
        <v>215</v>
      </c>
      <c r="B16659" s="6" t="s">
        <v>192</v>
      </c>
      <c r="C16659" s="6" t="s">
        <v>166</v>
      </c>
      <c r="D16659">
        <v>799.14422400000001</v>
      </c>
      <c r="E16659" s="6" t="s">
        <v>161</v>
      </c>
      <c r="F16659" s="6" t="s">
        <v>160</v>
      </c>
      <c r="G16659">
        <v>20260723</v>
      </c>
    </row>
    <row r="16660" spans="1:7" x14ac:dyDescent="0.2">
      <c r="A16660" s="6" t="s">
        <v>215</v>
      </c>
      <c r="B16660" s="6" t="s">
        <v>192</v>
      </c>
      <c r="C16660" s="6" t="s">
        <v>166</v>
      </c>
      <c r="D16660">
        <v>274008.85866299999</v>
      </c>
      <c r="E16660" s="6" t="s">
        <v>163</v>
      </c>
      <c r="F16660" s="6" t="s">
        <v>162</v>
      </c>
      <c r="G16660">
        <v>20260723</v>
      </c>
    </row>
    <row r="16661" spans="1:7" x14ac:dyDescent="0.2">
      <c r="A16661" s="6" t="s">
        <v>215</v>
      </c>
      <c r="B16661" s="6" t="s">
        <v>192</v>
      </c>
      <c r="C16661" s="6" t="s">
        <v>166</v>
      </c>
      <c r="D16661">
        <v>31287.405286000001</v>
      </c>
      <c r="E16661" s="6" t="s">
        <v>165</v>
      </c>
      <c r="F16661" s="6" t="s">
        <v>164</v>
      </c>
      <c r="G16661">
        <v>20260723</v>
      </c>
    </row>
    <row r="16662" spans="1:7" x14ac:dyDescent="0.2">
      <c r="A16662" s="6" t="s">
        <v>215</v>
      </c>
      <c r="B16662" s="6" t="s">
        <v>193</v>
      </c>
      <c r="C16662" s="6" t="s">
        <v>166</v>
      </c>
      <c r="E16662" s="6" t="s">
        <v>12</v>
      </c>
      <c r="F16662" s="6" t="s">
        <v>11</v>
      </c>
      <c r="G16662">
        <v>20260723</v>
      </c>
    </row>
    <row r="16663" spans="1:7" x14ac:dyDescent="0.2">
      <c r="A16663" s="6" t="s">
        <v>215</v>
      </c>
      <c r="B16663" s="6" t="s">
        <v>193</v>
      </c>
      <c r="C16663" s="6" t="s">
        <v>166</v>
      </c>
      <c r="E16663" s="6" t="s">
        <v>16</v>
      </c>
      <c r="F16663" s="6" t="s">
        <v>15</v>
      </c>
      <c r="G16663">
        <v>20260723</v>
      </c>
    </row>
    <row r="16664" spans="1:7" x14ac:dyDescent="0.2">
      <c r="A16664" s="6" t="s">
        <v>215</v>
      </c>
      <c r="B16664" s="6" t="s">
        <v>193</v>
      </c>
      <c r="C16664" s="6" t="s">
        <v>166</v>
      </c>
      <c r="E16664" s="6" t="s">
        <v>18</v>
      </c>
      <c r="F16664" s="6" t="s">
        <v>17</v>
      </c>
      <c r="G16664">
        <v>20260723</v>
      </c>
    </row>
    <row r="16665" spans="1:7" x14ac:dyDescent="0.2">
      <c r="A16665" s="6" t="s">
        <v>215</v>
      </c>
      <c r="B16665" s="6" t="s">
        <v>193</v>
      </c>
      <c r="C16665" s="6" t="s">
        <v>166</v>
      </c>
      <c r="D16665">
        <v>0</v>
      </c>
      <c r="E16665" s="6" t="s">
        <v>20</v>
      </c>
      <c r="F16665" s="6" t="s">
        <v>19</v>
      </c>
      <c r="G16665">
        <v>20260723</v>
      </c>
    </row>
    <row r="16666" spans="1:7" x14ac:dyDescent="0.2">
      <c r="A16666" s="6" t="s">
        <v>215</v>
      </c>
      <c r="B16666" s="6" t="s">
        <v>193</v>
      </c>
      <c r="C16666" s="6" t="s">
        <v>166</v>
      </c>
      <c r="D16666">
        <v>1260.549215</v>
      </c>
      <c r="E16666" s="6" t="s">
        <v>22</v>
      </c>
      <c r="F16666" s="6" t="s">
        <v>21</v>
      </c>
      <c r="G16666">
        <v>20260723</v>
      </c>
    </row>
    <row r="16667" spans="1:7" x14ac:dyDescent="0.2">
      <c r="A16667" s="6" t="s">
        <v>215</v>
      </c>
      <c r="B16667" s="6" t="s">
        <v>193</v>
      </c>
      <c r="C16667" s="6" t="s">
        <v>166</v>
      </c>
      <c r="D16667">
        <v>22.458624</v>
      </c>
      <c r="E16667" s="6" t="s">
        <v>24</v>
      </c>
      <c r="F16667" s="6" t="s">
        <v>23</v>
      </c>
      <c r="G16667">
        <v>20260723</v>
      </c>
    </row>
    <row r="16668" spans="1:7" x14ac:dyDescent="0.2">
      <c r="A16668" s="6" t="s">
        <v>215</v>
      </c>
      <c r="B16668" s="6" t="s">
        <v>193</v>
      </c>
      <c r="C16668" s="6" t="s">
        <v>166</v>
      </c>
      <c r="D16668">
        <v>282.84525000000002</v>
      </c>
      <c r="E16668" s="6" t="s">
        <v>26</v>
      </c>
      <c r="F16668" s="6" t="s">
        <v>25</v>
      </c>
      <c r="G16668">
        <v>20260723</v>
      </c>
    </row>
    <row r="16669" spans="1:7" x14ac:dyDescent="0.2">
      <c r="A16669" s="6" t="s">
        <v>215</v>
      </c>
      <c r="B16669" s="6" t="s">
        <v>193</v>
      </c>
      <c r="C16669" s="6" t="s">
        <v>166</v>
      </c>
      <c r="D16669">
        <v>68290.125165000005</v>
      </c>
      <c r="E16669" s="6" t="s">
        <v>28</v>
      </c>
      <c r="F16669" s="6" t="s">
        <v>27</v>
      </c>
      <c r="G16669">
        <v>20260723</v>
      </c>
    </row>
    <row r="16670" spans="1:7" x14ac:dyDescent="0.2">
      <c r="A16670" s="6" t="s">
        <v>215</v>
      </c>
      <c r="B16670" s="6" t="s">
        <v>193</v>
      </c>
      <c r="C16670" s="6" t="s">
        <v>166</v>
      </c>
      <c r="D16670">
        <v>392.83534700000001</v>
      </c>
      <c r="E16670" s="6" t="s">
        <v>30</v>
      </c>
      <c r="F16670" s="6" t="s">
        <v>29</v>
      </c>
      <c r="G16670">
        <v>20260723</v>
      </c>
    </row>
    <row r="16671" spans="1:7" x14ac:dyDescent="0.2">
      <c r="A16671" s="6" t="s">
        <v>215</v>
      </c>
      <c r="B16671" s="6" t="s">
        <v>193</v>
      </c>
      <c r="C16671" s="6" t="s">
        <v>166</v>
      </c>
      <c r="D16671">
        <v>4687.6107160000001</v>
      </c>
      <c r="E16671" s="6" t="s">
        <v>32</v>
      </c>
      <c r="F16671" s="6" t="s">
        <v>31</v>
      </c>
      <c r="G16671">
        <v>20260723</v>
      </c>
    </row>
    <row r="16672" spans="1:7" x14ac:dyDescent="0.2">
      <c r="A16672" s="6" t="s">
        <v>215</v>
      </c>
      <c r="B16672" s="6" t="s">
        <v>193</v>
      </c>
      <c r="C16672" s="6" t="s">
        <v>166</v>
      </c>
      <c r="D16672">
        <v>1160.831516</v>
      </c>
      <c r="E16672" s="6" t="s">
        <v>34</v>
      </c>
      <c r="F16672" s="6" t="s">
        <v>33</v>
      </c>
      <c r="G16672">
        <v>20260723</v>
      </c>
    </row>
    <row r="16673" spans="1:7" x14ac:dyDescent="0.2">
      <c r="A16673" s="6" t="s">
        <v>215</v>
      </c>
      <c r="B16673" s="6" t="s">
        <v>193</v>
      </c>
      <c r="C16673" s="6" t="s">
        <v>166</v>
      </c>
      <c r="D16673">
        <v>1109.253502</v>
      </c>
      <c r="E16673" s="6" t="s">
        <v>36</v>
      </c>
      <c r="F16673" s="6" t="s">
        <v>35</v>
      </c>
      <c r="G16673">
        <v>20260723</v>
      </c>
    </row>
    <row r="16674" spans="1:7" x14ac:dyDescent="0.2">
      <c r="A16674" s="6" t="s">
        <v>215</v>
      </c>
      <c r="B16674" s="6" t="s">
        <v>193</v>
      </c>
      <c r="C16674" s="6" t="s">
        <v>166</v>
      </c>
      <c r="D16674">
        <v>51.578014000000003</v>
      </c>
      <c r="E16674" s="6" t="s">
        <v>38</v>
      </c>
      <c r="F16674" s="6" t="s">
        <v>37</v>
      </c>
      <c r="G16674">
        <v>20260723</v>
      </c>
    </row>
    <row r="16675" spans="1:7" x14ac:dyDescent="0.2">
      <c r="A16675" s="6" t="s">
        <v>215</v>
      </c>
      <c r="B16675" s="6" t="s">
        <v>193</v>
      </c>
      <c r="C16675" s="6" t="s">
        <v>166</v>
      </c>
      <c r="D16675">
        <v>45516.046823999997</v>
      </c>
      <c r="E16675" s="6" t="s">
        <v>40</v>
      </c>
      <c r="F16675" s="6" t="s">
        <v>39</v>
      </c>
      <c r="G16675">
        <v>20260723</v>
      </c>
    </row>
    <row r="16676" spans="1:7" x14ac:dyDescent="0.2">
      <c r="A16676" s="6" t="s">
        <v>215</v>
      </c>
      <c r="B16676" s="6" t="s">
        <v>193</v>
      </c>
      <c r="C16676" s="6" t="s">
        <v>166</v>
      </c>
      <c r="D16676">
        <v>16417.343068999999</v>
      </c>
      <c r="E16676" s="6" t="s">
        <v>42</v>
      </c>
      <c r="F16676" s="6" t="s">
        <v>41</v>
      </c>
      <c r="G16676">
        <v>20260723</v>
      </c>
    </row>
    <row r="16677" spans="1:7" x14ac:dyDescent="0.2">
      <c r="A16677" s="6" t="s">
        <v>215</v>
      </c>
      <c r="B16677" s="6" t="s">
        <v>193</v>
      </c>
      <c r="C16677" s="6" t="s">
        <v>166</v>
      </c>
      <c r="D16677">
        <v>27766.888496</v>
      </c>
      <c r="E16677" s="6" t="s">
        <v>44</v>
      </c>
      <c r="F16677" s="6" t="s">
        <v>43</v>
      </c>
      <c r="G16677">
        <v>20260723</v>
      </c>
    </row>
    <row r="16678" spans="1:7" x14ac:dyDescent="0.2">
      <c r="A16678" s="6" t="s">
        <v>215</v>
      </c>
      <c r="B16678" s="6" t="s">
        <v>193</v>
      </c>
      <c r="C16678" s="6" t="s">
        <v>166</v>
      </c>
      <c r="D16678">
        <v>861.45545100000004</v>
      </c>
      <c r="E16678" s="6" t="s">
        <v>46</v>
      </c>
      <c r="F16678" s="6" t="s">
        <v>45</v>
      </c>
      <c r="G16678">
        <v>20260723</v>
      </c>
    </row>
    <row r="16679" spans="1:7" x14ac:dyDescent="0.2">
      <c r="A16679" s="6" t="s">
        <v>215</v>
      </c>
      <c r="B16679" s="6" t="s">
        <v>193</v>
      </c>
      <c r="C16679" s="6" t="s">
        <v>166</v>
      </c>
      <c r="D16679">
        <v>470.35980799999999</v>
      </c>
      <c r="E16679" s="6" t="s">
        <v>48</v>
      </c>
      <c r="F16679" s="6" t="s">
        <v>47</v>
      </c>
      <c r="G16679">
        <v>20260723</v>
      </c>
    </row>
    <row r="16680" spans="1:7" x14ac:dyDescent="0.2">
      <c r="A16680" s="6" t="s">
        <v>215</v>
      </c>
      <c r="B16680" s="6" t="s">
        <v>193</v>
      </c>
      <c r="C16680" s="6" t="s">
        <v>166</v>
      </c>
      <c r="D16680">
        <v>12974.658196</v>
      </c>
      <c r="E16680" s="6" t="s">
        <v>50</v>
      </c>
      <c r="F16680" s="6" t="s">
        <v>49</v>
      </c>
      <c r="G16680">
        <v>20260723</v>
      </c>
    </row>
    <row r="16681" spans="1:7" x14ac:dyDescent="0.2">
      <c r="A16681" s="6" t="s">
        <v>215</v>
      </c>
      <c r="B16681" s="6" t="s">
        <v>193</v>
      </c>
      <c r="C16681" s="6" t="s">
        <v>166</v>
      </c>
      <c r="D16681">
        <v>270.641772</v>
      </c>
      <c r="E16681" s="6" t="s">
        <v>52</v>
      </c>
      <c r="F16681" s="6" t="s">
        <v>51</v>
      </c>
      <c r="G16681">
        <v>20260723</v>
      </c>
    </row>
    <row r="16682" spans="1:7" x14ac:dyDescent="0.2">
      <c r="A16682" s="6" t="s">
        <v>215</v>
      </c>
      <c r="B16682" s="6" t="s">
        <v>193</v>
      </c>
      <c r="C16682" s="6" t="s">
        <v>166</v>
      </c>
      <c r="D16682">
        <v>3189.7409680000001</v>
      </c>
      <c r="E16682" s="6" t="s">
        <v>54</v>
      </c>
      <c r="F16682" s="6" t="s">
        <v>53</v>
      </c>
      <c r="G16682">
        <v>20260723</v>
      </c>
    </row>
    <row r="16683" spans="1:7" x14ac:dyDescent="0.2">
      <c r="A16683" s="6" t="s">
        <v>215</v>
      </c>
      <c r="B16683" s="6" t="s">
        <v>193</v>
      </c>
      <c r="C16683" s="6" t="s">
        <v>166</v>
      </c>
      <c r="D16683">
        <v>97.759825000000006</v>
      </c>
      <c r="E16683" s="6" t="s">
        <v>56</v>
      </c>
      <c r="F16683" s="6" t="s">
        <v>55</v>
      </c>
      <c r="G16683">
        <v>20260723</v>
      </c>
    </row>
    <row r="16684" spans="1:7" x14ac:dyDescent="0.2">
      <c r="A16684" s="6" t="s">
        <v>215</v>
      </c>
      <c r="B16684" s="6" t="s">
        <v>193</v>
      </c>
      <c r="C16684" s="6" t="s">
        <v>166</v>
      </c>
      <c r="D16684">
        <v>174613.210609</v>
      </c>
      <c r="E16684" s="6" t="s">
        <v>58</v>
      </c>
      <c r="F16684" s="6" t="s">
        <v>57</v>
      </c>
      <c r="G16684">
        <v>20260723</v>
      </c>
    </row>
    <row r="16685" spans="1:7" x14ac:dyDescent="0.2">
      <c r="A16685" s="6" t="s">
        <v>215</v>
      </c>
      <c r="B16685" s="6" t="s">
        <v>193</v>
      </c>
      <c r="C16685" s="6" t="s">
        <v>166</v>
      </c>
      <c r="D16685">
        <v>8822.3854819999997</v>
      </c>
      <c r="E16685" s="6" t="s">
        <v>60</v>
      </c>
      <c r="F16685" s="6" t="s">
        <v>59</v>
      </c>
      <c r="G16685">
        <v>20260723</v>
      </c>
    </row>
    <row r="16686" spans="1:7" x14ac:dyDescent="0.2">
      <c r="A16686" s="6" t="s">
        <v>215</v>
      </c>
      <c r="B16686" s="6" t="s">
        <v>193</v>
      </c>
      <c r="C16686" s="6" t="s">
        <v>166</v>
      </c>
      <c r="D16686">
        <v>103.226231</v>
      </c>
      <c r="E16686" s="6" t="s">
        <v>62</v>
      </c>
      <c r="F16686" s="6" t="s">
        <v>61</v>
      </c>
      <c r="G16686">
        <v>20260723</v>
      </c>
    </row>
    <row r="16687" spans="1:7" x14ac:dyDescent="0.2">
      <c r="A16687" s="6" t="s">
        <v>215</v>
      </c>
      <c r="B16687" s="6" t="s">
        <v>193</v>
      </c>
      <c r="C16687" s="6" t="s">
        <v>166</v>
      </c>
      <c r="D16687">
        <v>877.60592899999995</v>
      </c>
      <c r="E16687" s="6" t="s">
        <v>64</v>
      </c>
      <c r="F16687" s="6" t="s">
        <v>63</v>
      </c>
      <c r="G16687">
        <v>20260723</v>
      </c>
    </row>
    <row r="16688" spans="1:7" x14ac:dyDescent="0.2">
      <c r="A16688" s="6" t="s">
        <v>215</v>
      </c>
      <c r="B16688" s="6" t="s">
        <v>193</v>
      </c>
      <c r="C16688" s="6" t="s">
        <v>166</v>
      </c>
      <c r="D16688">
        <v>7841.5533219999998</v>
      </c>
      <c r="E16688" s="6" t="s">
        <v>66</v>
      </c>
      <c r="F16688" s="6" t="s">
        <v>65</v>
      </c>
      <c r="G16688">
        <v>20260723</v>
      </c>
    </row>
    <row r="16689" spans="1:7" x14ac:dyDescent="0.2">
      <c r="A16689" s="6" t="s">
        <v>215</v>
      </c>
      <c r="B16689" s="6" t="s">
        <v>193</v>
      </c>
      <c r="C16689" s="6" t="s">
        <v>166</v>
      </c>
      <c r="D16689">
        <v>48400.350648</v>
      </c>
      <c r="E16689" s="6" t="s">
        <v>68</v>
      </c>
      <c r="F16689" s="6" t="s">
        <v>67</v>
      </c>
      <c r="G16689">
        <v>20260723</v>
      </c>
    </row>
    <row r="16690" spans="1:7" x14ac:dyDescent="0.2">
      <c r="A16690" s="6" t="s">
        <v>215</v>
      </c>
      <c r="B16690" s="6" t="s">
        <v>193</v>
      </c>
      <c r="C16690" s="6" t="s">
        <v>166</v>
      </c>
      <c r="D16690">
        <v>21394.981763</v>
      </c>
      <c r="E16690" s="6" t="s">
        <v>70</v>
      </c>
      <c r="F16690" s="6" t="s">
        <v>69</v>
      </c>
      <c r="G16690">
        <v>20260723</v>
      </c>
    </row>
    <row r="16691" spans="1:7" x14ac:dyDescent="0.2">
      <c r="A16691" s="6" t="s">
        <v>215</v>
      </c>
      <c r="B16691" s="6" t="s">
        <v>193</v>
      </c>
      <c r="C16691" s="6" t="s">
        <v>166</v>
      </c>
      <c r="D16691">
        <v>21265.611979000001</v>
      </c>
      <c r="E16691" s="6" t="s">
        <v>72</v>
      </c>
      <c r="F16691" s="6" t="s">
        <v>71</v>
      </c>
      <c r="G16691">
        <v>20260723</v>
      </c>
    </row>
    <row r="16692" spans="1:7" x14ac:dyDescent="0.2">
      <c r="A16692" s="6" t="s">
        <v>215</v>
      </c>
      <c r="B16692" s="6" t="s">
        <v>193</v>
      </c>
      <c r="C16692" s="6" t="s">
        <v>166</v>
      </c>
      <c r="D16692">
        <v>129.36978199999999</v>
      </c>
      <c r="E16692" s="6" t="s">
        <v>74</v>
      </c>
      <c r="F16692" s="6" t="s">
        <v>73</v>
      </c>
      <c r="G16692">
        <v>20260723</v>
      </c>
    </row>
    <row r="16693" spans="1:7" x14ac:dyDescent="0.2">
      <c r="A16693" s="6" t="s">
        <v>215</v>
      </c>
      <c r="B16693" s="6" t="s">
        <v>193</v>
      </c>
      <c r="C16693" s="6" t="s">
        <v>166</v>
      </c>
      <c r="D16693">
        <v>26799.155651000001</v>
      </c>
      <c r="E16693" s="6" t="s">
        <v>76</v>
      </c>
      <c r="F16693" s="6" t="s">
        <v>75</v>
      </c>
      <c r="G16693">
        <v>20260723</v>
      </c>
    </row>
    <row r="16694" spans="1:7" x14ac:dyDescent="0.2">
      <c r="A16694" s="6" t="s">
        <v>215</v>
      </c>
      <c r="B16694" s="6" t="s">
        <v>193</v>
      </c>
      <c r="C16694" s="6" t="s">
        <v>166</v>
      </c>
      <c r="D16694">
        <v>78.464783999999995</v>
      </c>
      <c r="E16694" s="6" t="s">
        <v>78</v>
      </c>
      <c r="F16694" s="6" t="s">
        <v>77</v>
      </c>
      <c r="G16694">
        <v>20260723</v>
      </c>
    </row>
    <row r="16695" spans="1:7" x14ac:dyDescent="0.2">
      <c r="A16695" s="6" t="s">
        <v>215</v>
      </c>
      <c r="B16695" s="6" t="s">
        <v>193</v>
      </c>
      <c r="C16695" s="6" t="s">
        <v>166</v>
      </c>
      <c r="D16695">
        <v>26720.690866000001</v>
      </c>
      <c r="E16695" s="6" t="s">
        <v>80</v>
      </c>
      <c r="F16695" s="6" t="s">
        <v>79</v>
      </c>
      <c r="G16695">
        <v>20260723</v>
      </c>
    </row>
    <row r="16696" spans="1:7" x14ac:dyDescent="0.2">
      <c r="A16696" s="6" t="s">
        <v>215</v>
      </c>
      <c r="B16696" s="6" t="s">
        <v>193</v>
      </c>
      <c r="C16696" s="6" t="s">
        <v>166</v>
      </c>
      <c r="D16696">
        <v>206.21323699999999</v>
      </c>
      <c r="E16696" s="6" t="s">
        <v>82</v>
      </c>
      <c r="F16696" s="6" t="s">
        <v>81</v>
      </c>
      <c r="G16696">
        <v>20260723</v>
      </c>
    </row>
    <row r="16697" spans="1:7" x14ac:dyDescent="0.2">
      <c r="A16697" s="6" t="s">
        <v>215</v>
      </c>
      <c r="B16697" s="6" t="s">
        <v>193</v>
      </c>
      <c r="C16697" s="6" t="s">
        <v>166</v>
      </c>
      <c r="D16697">
        <v>3566.53181</v>
      </c>
      <c r="E16697" s="6" t="s">
        <v>84</v>
      </c>
      <c r="F16697" s="6" t="s">
        <v>83</v>
      </c>
      <c r="G16697">
        <v>20260723</v>
      </c>
    </row>
    <row r="16698" spans="1:7" x14ac:dyDescent="0.2">
      <c r="A16698" s="6" t="s">
        <v>215</v>
      </c>
      <c r="B16698" s="6" t="s">
        <v>193</v>
      </c>
      <c r="C16698" s="6" t="s">
        <v>166</v>
      </c>
      <c r="D16698">
        <v>2156.3651</v>
      </c>
      <c r="E16698" s="6" t="s">
        <v>86</v>
      </c>
      <c r="F16698" s="6" t="s">
        <v>85</v>
      </c>
      <c r="G16698">
        <v>20260723</v>
      </c>
    </row>
    <row r="16699" spans="1:7" x14ac:dyDescent="0.2">
      <c r="A16699" s="6" t="s">
        <v>215</v>
      </c>
      <c r="B16699" s="6" t="s">
        <v>193</v>
      </c>
      <c r="C16699" s="6" t="s">
        <v>166</v>
      </c>
      <c r="D16699">
        <v>2649.494228</v>
      </c>
      <c r="E16699" s="6" t="s">
        <v>88</v>
      </c>
      <c r="F16699" s="6" t="s">
        <v>87</v>
      </c>
      <c r="G16699">
        <v>20260723</v>
      </c>
    </row>
    <row r="16700" spans="1:7" x14ac:dyDescent="0.2">
      <c r="A16700" s="6" t="s">
        <v>215</v>
      </c>
      <c r="B16700" s="6" t="s">
        <v>193</v>
      </c>
      <c r="C16700" s="6" t="s">
        <v>166</v>
      </c>
      <c r="D16700">
        <v>3284.9370309999999</v>
      </c>
      <c r="E16700" s="6" t="s">
        <v>90</v>
      </c>
      <c r="F16700" s="6" t="s">
        <v>89</v>
      </c>
      <c r="G16700">
        <v>20260723</v>
      </c>
    </row>
    <row r="16701" spans="1:7" x14ac:dyDescent="0.2">
      <c r="A16701" s="6" t="s">
        <v>215</v>
      </c>
      <c r="B16701" s="6" t="s">
        <v>193</v>
      </c>
      <c r="C16701" s="6" t="s">
        <v>166</v>
      </c>
      <c r="D16701">
        <v>0</v>
      </c>
      <c r="E16701" s="6" t="s">
        <v>92</v>
      </c>
      <c r="F16701" s="6" t="s">
        <v>91</v>
      </c>
      <c r="G16701">
        <v>20260723</v>
      </c>
    </row>
    <row r="16702" spans="1:7" x14ac:dyDescent="0.2">
      <c r="A16702" s="6" t="s">
        <v>215</v>
      </c>
      <c r="B16702" s="6" t="s">
        <v>193</v>
      </c>
      <c r="C16702" s="6" t="s">
        <v>166</v>
      </c>
      <c r="D16702">
        <v>0.25801800000000003</v>
      </c>
      <c r="E16702" s="6" t="s">
        <v>94</v>
      </c>
      <c r="F16702" s="6" t="s">
        <v>93</v>
      </c>
      <c r="G16702">
        <v>20260723</v>
      </c>
    </row>
    <row r="16703" spans="1:7" x14ac:dyDescent="0.2">
      <c r="A16703" s="6" t="s">
        <v>215</v>
      </c>
      <c r="B16703" s="6" t="s">
        <v>193</v>
      </c>
      <c r="C16703" s="6" t="s">
        <v>166</v>
      </c>
      <c r="D16703">
        <v>6155.3816260000003</v>
      </c>
      <c r="E16703" s="6" t="s">
        <v>96</v>
      </c>
      <c r="F16703" s="6" t="s">
        <v>95</v>
      </c>
      <c r="G16703">
        <v>20260723</v>
      </c>
    </row>
    <row r="16704" spans="1:7" x14ac:dyDescent="0.2">
      <c r="A16704" s="6" t="s">
        <v>215</v>
      </c>
      <c r="B16704" s="6" t="s">
        <v>193</v>
      </c>
      <c r="C16704" s="6" t="s">
        <v>166</v>
      </c>
      <c r="D16704">
        <v>397.17006300000003</v>
      </c>
      <c r="E16704" s="6" t="s">
        <v>98</v>
      </c>
      <c r="F16704" s="6" t="s">
        <v>97</v>
      </c>
      <c r="G16704">
        <v>20260723</v>
      </c>
    </row>
    <row r="16705" spans="1:7" x14ac:dyDescent="0.2">
      <c r="A16705" s="6" t="s">
        <v>215</v>
      </c>
      <c r="B16705" s="6" t="s">
        <v>193</v>
      </c>
      <c r="C16705" s="6" t="s">
        <v>166</v>
      </c>
      <c r="D16705">
        <v>319902.062867</v>
      </c>
      <c r="E16705" s="6" t="s">
        <v>100</v>
      </c>
      <c r="F16705" s="6" t="s">
        <v>99</v>
      </c>
      <c r="G16705">
        <v>20260723</v>
      </c>
    </row>
    <row r="16706" spans="1:7" x14ac:dyDescent="0.2">
      <c r="A16706" s="6" t="s">
        <v>215</v>
      </c>
      <c r="B16706" s="6" t="s">
        <v>193</v>
      </c>
      <c r="C16706" s="6" t="s">
        <v>166</v>
      </c>
      <c r="E16706" s="6" t="s">
        <v>102</v>
      </c>
      <c r="F16706" s="6" t="s">
        <v>101</v>
      </c>
      <c r="G16706">
        <v>20260723</v>
      </c>
    </row>
    <row r="16707" spans="1:7" x14ac:dyDescent="0.2">
      <c r="A16707" s="6" t="s">
        <v>215</v>
      </c>
      <c r="B16707" s="6" t="s">
        <v>193</v>
      </c>
      <c r="C16707" s="6" t="s">
        <v>166</v>
      </c>
      <c r="D16707">
        <v>47122.298480999998</v>
      </c>
      <c r="E16707" s="6" t="s">
        <v>167</v>
      </c>
      <c r="F16707" s="6" t="s">
        <v>103</v>
      </c>
      <c r="G16707">
        <v>20260723</v>
      </c>
    </row>
    <row r="16708" spans="1:7" x14ac:dyDescent="0.2">
      <c r="A16708" s="6" t="s">
        <v>215</v>
      </c>
      <c r="B16708" s="6" t="s">
        <v>193</v>
      </c>
      <c r="C16708" s="6" t="s">
        <v>166</v>
      </c>
      <c r="D16708">
        <v>46328.738844</v>
      </c>
      <c r="E16708" s="6" t="s">
        <v>168</v>
      </c>
      <c r="F16708" s="6" t="s">
        <v>104</v>
      </c>
      <c r="G16708">
        <v>20260723</v>
      </c>
    </row>
    <row r="16709" spans="1:7" x14ac:dyDescent="0.2">
      <c r="A16709" s="6" t="s">
        <v>215</v>
      </c>
      <c r="B16709" s="6" t="s">
        <v>193</v>
      </c>
      <c r="C16709" s="6" t="s">
        <v>166</v>
      </c>
      <c r="D16709">
        <v>0</v>
      </c>
      <c r="E16709" s="6" t="s">
        <v>106</v>
      </c>
      <c r="F16709" s="6" t="s">
        <v>105</v>
      </c>
      <c r="G16709">
        <v>20260723</v>
      </c>
    </row>
    <row r="16710" spans="1:7" x14ac:dyDescent="0.2">
      <c r="A16710" s="6" t="s">
        <v>215</v>
      </c>
      <c r="B16710" s="6" t="s">
        <v>193</v>
      </c>
      <c r="C16710" s="6" t="s">
        <v>166</v>
      </c>
      <c r="D16710">
        <v>44498.983149</v>
      </c>
      <c r="E16710" s="6" t="s">
        <v>108</v>
      </c>
      <c r="F16710" s="6" t="s">
        <v>107</v>
      </c>
      <c r="G16710">
        <v>20260723</v>
      </c>
    </row>
    <row r="16711" spans="1:7" x14ac:dyDescent="0.2">
      <c r="A16711" s="6" t="s">
        <v>215</v>
      </c>
      <c r="B16711" s="6" t="s">
        <v>193</v>
      </c>
      <c r="C16711" s="6" t="s">
        <v>166</v>
      </c>
      <c r="D16711">
        <v>1829.7556950000001</v>
      </c>
      <c r="E16711" s="6" t="s">
        <v>110</v>
      </c>
      <c r="F16711" s="6" t="s">
        <v>109</v>
      </c>
      <c r="G16711">
        <v>20260723</v>
      </c>
    </row>
    <row r="16712" spans="1:7" x14ac:dyDescent="0.2">
      <c r="A16712" s="6" t="s">
        <v>215</v>
      </c>
      <c r="B16712" s="6" t="s">
        <v>193</v>
      </c>
      <c r="C16712" s="6" t="s">
        <v>166</v>
      </c>
      <c r="D16712">
        <v>793.55963699999995</v>
      </c>
      <c r="E16712" s="6" t="s">
        <v>112</v>
      </c>
      <c r="F16712" s="6" t="s">
        <v>111</v>
      </c>
      <c r="G16712">
        <v>20260723</v>
      </c>
    </row>
    <row r="16713" spans="1:7" x14ac:dyDescent="0.2">
      <c r="A16713" s="6" t="s">
        <v>215</v>
      </c>
      <c r="B16713" s="6" t="s">
        <v>193</v>
      </c>
      <c r="C16713" s="6" t="s">
        <v>166</v>
      </c>
      <c r="D16713">
        <v>0</v>
      </c>
      <c r="E16713" s="6" t="s">
        <v>106</v>
      </c>
      <c r="F16713" s="6" t="s">
        <v>113</v>
      </c>
      <c r="G16713">
        <v>20260723</v>
      </c>
    </row>
    <row r="16714" spans="1:7" x14ac:dyDescent="0.2">
      <c r="A16714" s="6" t="s">
        <v>215</v>
      </c>
      <c r="B16714" s="6" t="s">
        <v>193</v>
      </c>
      <c r="C16714" s="6" t="s">
        <v>166</v>
      </c>
      <c r="D16714">
        <v>719.311914</v>
      </c>
      <c r="E16714" s="6" t="s">
        <v>108</v>
      </c>
      <c r="F16714" s="6" t="s">
        <v>114</v>
      </c>
      <c r="G16714">
        <v>20260723</v>
      </c>
    </row>
    <row r="16715" spans="1:7" x14ac:dyDescent="0.2">
      <c r="A16715" s="6" t="s">
        <v>215</v>
      </c>
      <c r="B16715" s="6" t="s">
        <v>193</v>
      </c>
      <c r="C16715" s="6" t="s">
        <v>166</v>
      </c>
      <c r="D16715">
        <v>74.247722999999993</v>
      </c>
      <c r="E16715" s="6" t="s">
        <v>110</v>
      </c>
      <c r="F16715" s="6" t="s">
        <v>115</v>
      </c>
      <c r="G16715">
        <v>20260723</v>
      </c>
    </row>
    <row r="16716" spans="1:7" x14ac:dyDescent="0.2">
      <c r="A16716" s="6" t="s">
        <v>215</v>
      </c>
      <c r="B16716" s="6" t="s">
        <v>193</v>
      </c>
      <c r="C16716" s="6" t="s">
        <v>166</v>
      </c>
      <c r="D16716">
        <v>39943.915391000002</v>
      </c>
      <c r="E16716" s="6" t="s">
        <v>117</v>
      </c>
      <c r="F16716" s="6" t="s">
        <v>116</v>
      </c>
      <c r="G16716">
        <v>20260723</v>
      </c>
    </row>
    <row r="16717" spans="1:7" x14ac:dyDescent="0.2">
      <c r="A16717" s="6" t="s">
        <v>215</v>
      </c>
      <c r="B16717" s="6" t="s">
        <v>193</v>
      </c>
      <c r="C16717" s="6" t="s">
        <v>166</v>
      </c>
      <c r="D16717">
        <v>246.06314</v>
      </c>
      <c r="E16717" s="6" t="s">
        <v>119</v>
      </c>
      <c r="F16717" s="6" t="s">
        <v>118</v>
      </c>
      <c r="G16717">
        <v>20260723</v>
      </c>
    </row>
    <row r="16718" spans="1:7" x14ac:dyDescent="0.2">
      <c r="A16718" s="6" t="s">
        <v>215</v>
      </c>
      <c r="B16718" s="6" t="s">
        <v>193</v>
      </c>
      <c r="C16718" s="6" t="s">
        <v>166</v>
      </c>
      <c r="D16718">
        <v>0</v>
      </c>
      <c r="E16718" s="6" t="s">
        <v>106</v>
      </c>
      <c r="F16718" s="6" t="s">
        <v>120</v>
      </c>
      <c r="G16718">
        <v>20260723</v>
      </c>
    </row>
    <row r="16719" spans="1:7" x14ac:dyDescent="0.2">
      <c r="A16719" s="6" t="s">
        <v>215</v>
      </c>
      <c r="B16719" s="6" t="s">
        <v>193</v>
      </c>
      <c r="C16719" s="6" t="s">
        <v>166</v>
      </c>
      <c r="D16719">
        <v>193.077958</v>
      </c>
      <c r="E16719" s="6" t="s">
        <v>108</v>
      </c>
      <c r="F16719" s="6" t="s">
        <v>121</v>
      </c>
      <c r="G16719">
        <v>20260723</v>
      </c>
    </row>
    <row r="16720" spans="1:7" x14ac:dyDescent="0.2">
      <c r="A16720" s="6" t="s">
        <v>215</v>
      </c>
      <c r="B16720" s="6" t="s">
        <v>193</v>
      </c>
      <c r="C16720" s="6" t="s">
        <v>166</v>
      </c>
      <c r="D16720">
        <v>52.98518</v>
      </c>
      <c r="E16720" s="6" t="s">
        <v>110</v>
      </c>
      <c r="F16720" s="6" t="s">
        <v>122</v>
      </c>
      <c r="G16720">
        <v>20260723</v>
      </c>
    </row>
    <row r="16721" spans="1:7" x14ac:dyDescent="0.2">
      <c r="A16721" s="6" t="s">
        <v>215</v>
      </c>
      <c r="B16721" s="6" t="s">
        <v>193</v>
      </c>
      <c r="C16721" s="6" t="s">
        <v>166</v>
      </c>
      <c r="D16721">
        <v>39697.852252999997</v>
      </c>
      <c r="E16721" s="6" t="s">
        <v>169</v>
      </c>
      <c r="F16721" s="6" t="s">
        <v>123</v>
      </c>
      <c r="G16721">
        <v>20260723</v>
      </c>
    </row>
    <row r="16722" spans="1:7" x14ac:dyDescent="0.2">
      <c r="A16722" s="6" t="s">
        <v>215</v>
      </c>
      <c r="B16722" s="6" t="s">
        <v>193</v>
      </c>
      <c r="C16722" s="6" t="s">
        <v>166</v>
      </c>
      <c r="D16722">
        <v>0</v>
      </c>
      <c r="E16722" s="6" t="s">
        <v>106</v>
      </c>
      <c r="F16722" s="6" t="s">
        <v>124</v>
      </c>
      <c r="G16722">
        <v>20260723</v>
      </c>
    </row>
    <row r="16723" spans="1:7" x14ac:dyDescent="0.2">
      <c r="A16723" s="6" t="s">
        <v>215</v>
      </c>
      <c r="B16723" s="6" t="s">
        <v>193</v>
      </c>
      <c r="C16723" s="6" t="s">
        <v>166</v>
      </c>
      <c r="D16723">
        <v>39080.544534000001</v>
      </c>
      <c r="E16723" s="6" t="s">
        <v>108</v>
      </c>
      <c r="F16723" s="6" t="s">
        <v>125</v>
      </c>
      <c r="G16723">
        <v>20260723</v>
      </c>
    </row>
    <row r="16724" spans="1:7" x14ac:dyDescent="0.2">
      <c r="A16724" s="6" t="s">
        <v>215</v>
      </c>
      <c r="B16724" s="6" t="s">
        <v>193</v>
      </c>
      <c r="C16724" s="6" t="s">
        <v>166</v>
      </c>
      <c r="D16724">
        <v>617.30771900000002</v>
      </c>
      <c r="E16724" s="6" t="s">
        <v>110</v>
      </c>
      <c r="F16724" s="6" t="s">
        <v>126</v>
      </c>
      <c r="G16724">
        <v>20260723</v>
      </c>
    </row>
    <row r="16725" spans="1:7" x14ac:dyDescent="0.2">
      <c r="A16725" s="6" t="s">
        <v>215</v>
      </c>
      <c r="B16725" s="6" t="s">
        <v>193</v>
      </c>
      <c r="C16725" s="6" t="s">
        <v>166</v>
      </c>
      <c r="D16725">
        <v>172846.15470499999</v>
      </c>
      <c r="E16725" s="6" t="s">
        <v>170</v>
      </c>
      <c r="F16725" s="6" t="s">
        <v>127</v>
      </c>
      <c r="G16725">
        <v>20260723</v>
      </c>
    </row>
    <row r="16726" spans="1:7" x14ac:dyDescent="0.2">
      <c r="A16726" s="6" t="s">
        <v>215</v>
      </c>
      <c r="B16726" s="6" t="s">
        <v>193</v>
      </c>
      <c r="C16726" s="6" t="s">
        <v>166</v>
      </c>
      <c r="D16726">
        <v>0</v>
      </c>
      <c r="E16726" s="6" t="s">
        <v>106</v>
      </c>
      <c r="F16726" s="6" t="s">
        <v>128</v>
      </c>
      <c r="G16726">
        <v>20260723</v>
      </c>
    </row>
    <row r="16727" spans="1:7" x14ac:dyDescent="0.2">
      <c r="A16727" s="6" t="s">
        <v>215</v>
      </c>
      <c r="B16727" s="6" t="s">
        <v>193</v>
      </c>
      <c r="C16727" s="6" t="s">
        <v>166</v>
      </c>
      <c r="D16727">
        <v>171763.75630499999</v>
      </c>
      <c r="E16727" s="6" t="s">
        <v>108</v>
      </c>
      <c r="F16727" s="6" t="s">
        <v>129</v>
      </c>
      <c r="G16727">
        <v>20260723</v>
      </c>
    </row>
    <row r="16728" spans="1:7" x14ac:dyDescent="0.2">
      <c r="A16728" s="6" t="s">
        <v>215</v>
      </c>
      <c r="B16728" s="6" t="s">
        <v>193</v>
      </c>
      <c r="C16728" s="6" t="s">
        <v>166</v>
      </c>
      <c r="D16728">
        <v>1082.3984</v>
      </c>
      <c r="E16728" s="6" t="s">
        <v>110</v>
      </c>
      <c r="F16728" s="6" t="s">
        <v>130</v>
      </c>
      <c r="G16728">
        <v>20260723</v>
      </c>
    </row>
    <row r="16729" spans="1:7" x14ac:dyDescent="0.2">
      <c r="A16729" s="6" t="s">
        <v>215</v>
      </c>
      <c r="B16729" s="6" t="s">
        <v>193</v>
      </c>
      <c r="C16729" s="6" t="s">
        <v>166</v>
      </c>
      <c r="E16729" s="6" t="s">
        <v>132</v>
      </c>
      <c r="F16729" s="6" t="s">
        <v>131</v>
      </c>
      <c r="G16729">
        <v>20260723</v>
      </c>
    </row>
    <row r="16730" spans="1:7" x14ac:dyDescent="0.2">
      <c r="A16730" s="6" t="s">
        <v>215</v>
      </c>
      <c r="B16730" s="6" t="s">
        <v>193</v>
      </c>
      <c r="C16730" s="6" t="s">
        <v>166</v>
      </c>
      <c r="D16730">
        <v>13.656129999999999</v>
      </c>
      <c r="E16730" s="6" t="s">
        <v>134</v>
      </c>
      <c r="F16730" s="6" t="s">
        <v>133</v>
      </c>
      <c r="G16730">
        <v>20260723</v>
      </c>
    </row>
    <row r="16731" spans="1:7" x14ac:dyDescent="0.2">
      <c r="A16731" s="6" t="s">
        <v>215</v>
      </c>
      <c r="B16731" s="6" t="s">
        <v>193</v>
      </c>
      <c r="C16731" s="6" t="s">
        <v>166</v>
      </c>
      <c r="D16731">
        <v>825.79702199999997</v>
      </c>
      <c r="E16731" s="6" t="s">
        <v>136</v>
      </c>
      <c r="F16731" s="6" t="s">
        <v>135</v>
      </c>
      <c r="G16731">
        <v>20260723</v>
      </c>
    </row>
    <row r="16732" spans="1:7" x14ac:dyDescent="0.2">
      <c r="A16732" s="6" t="s">
        <v>215</v>
      </c>
      <c r="B16732" s="6" t="s">
        <v>193</v>
      </c>
      <c r="C16732" s="6" t="s">
        <v>166</v>
      </c>
      <c r="D16732">
        <v>264.69438500000001</v>
      </c>
      <c r="E16732" s="6" t="s">
        <v>138</v>
      </c>
      <c r="F16732" s="6" t="s">
        <v>137</v>
      </c>
      <c r="G16732">
        <v>20260723</v>
      </c>
    </row>
    <row r="16733" spans="1:7" x14ac:dyDescent="0.2">
      <c r="A16733" s="6" t="s">
        <v>215</v>
      </c>
      <c r="B16733" s="6" t="s">
        <v>193</v>
      </c>
      <c r="C16733" s="6" t="s">
        <v>166</v>
      </c>
      <c r="D16733">
        <v>6663.6509969999997</v>
      </c>
      <c r="E16733" s="6" t="s">
        <v>140</v>
      </c>
      <c r="F16733" s="6" t="s">
        <v>139</v>
      </c>
      <c r="G16733">
        <v>20260723</v>
      </c>
    </row>
    <row r="16734" spans="1:7" x14ac:dyDescent="0.2">
      <c r="A16734" s="6" t="s">
        <v>215</v>
      </c>
      <c r="B16734" s="6" t="s">
        <v>193</v>
      </c>
      <c r="C16734" s="6" t="s">
        <v>166</v>
      </c>
      <c r="D16734">
        <v>6594.5543180000004</v>
      </c>
      <c r="E16734" s="6" t="s">
        <v>142</v>
      </c>
      <c r="F16734" s="6" t="s">
        <v>141</v>
      </c>
      <c r="G16734">
        <v>20260723</v>
      </c>
    </row>
    <row r="16735" spans="1:7" x14ac:dyDescent="0.2">
      <c r="A16735" s="6" t="s">
        <v>215</v>
      </c>
      <c r="B16735" s="6" t="s">
        <v>193</v>
      </c>
      <c r="C16735" s="6" t="s">
        <v>166</v>
      </c>
      <c r="D16735">
        <v>228.960272</v>
      </c>
      <c r="E16735" s="6" t="s">
        <v>52</v>
      </c>
      <c r="F16735" s="6" t="s">
        <v>143</v>
      </c>
      <c r="G16735">
        <v>20260723</v>
      </c>
    </row>
    <row r="16736" spans="1:7" x14ac:dyDescent="0.2">
      <c r="A16736" s="6" t="s">
        <v>215</v>
      </c>
      <c r="B16736" s="6" t="s">
        <v>193</v>
      </c>
      <c r="C16736" s="6" t="s">
        <v>166</v>
      </c>
      <c r="D16736">
        <v>206.44320200000001</v>
      </c>
      <c r="E16736" s="6" t="s">
        <v>145</v>
      </c>
      <c r="F16736" s="6" t="s">
        <v>144</v>
      </c>
      <c r="G16736">
        <v>20260723</v>
      </c>
    </row>
    <row r="16737" spans="1:7" x14ac:dyDescent="0.2">
      <c r="A16737" s="6" t="s">
        <v>215</v>
      </c>
      <c r="B16737" s="6" t="s">
        <v>193</v>
      </c>
      <c r="C16737" s="6" t="s">
        <v>166</v>
      </c>
      <c r="D16737">
        <v>247.06840399999999</v>
      </c>
      <c r="E16737" s="6" t="s">
        <v>147</v>
      </c>
      <c r="F16737" s="6" t="s">
        <v>146</v>
      </c>
      <c r="G16737">
        <v>20260723</v>
      </c>
    </row>
    <row r="16738" spans="1:7" x14ac:dyDescent="0.2">
      <c r="A16738" s="6" t="s">
        <v>215</v>
      </c>
      <c r="B16738" s="6" t="s">
        <v>193</v>
      </c>
      <c r="C16738" s="6" t="s">
        <v>166</v>
      </c>
      <c r="D16738">
        <v>2530.8571619999998</v>
      </c>
      <c r="E16738" s="6" t="s">
        <v>149</v>
      </c>
      <c r="F16738" s="6" t="s">
        <v>148</v>
      </c>
      <c r="G16738">
        <v>20260723</v>
      </c>
    </row>
    <row r="16739" spans="1:7" x14ac:dyDescent="0.2">
      <c r="A16739" s="6" t="s">
        <v>215</v>
      </c>
      <c r="B16739" s="6" t="s">
        <v>193</v>
      </c>
      <c r="C16739" s="6" t="s">
        <v>166</v>
      </c>
      <c r="D16739">
        <v>2572.5082769999999</v>
      </c>
      <c r="E16739" s="6" t="s">
        <v>151</v>
      </c>
      <c r="F16739" s="6" t="s">
        <v>150</v>
      </c>
      <c r="G16739">
        <v>20260723</v>
      </c>
    </row>
    <row r="16740" spans="1:7" x14ac:dyDescent="0.2">
      <c r="A16740" s="6" t="s">
        <v>215</v>
      </c>
      <c r="B16740" s="6" t="s">
        <v>193</v>
      </c>
      <c r="C16740" s="6" t="s">
        <v>166</v>
      </c>
      <c r="D16740">
        <v>2895.9540470000002</v>
      </c>
      <c r="E16740" s="6" t="s">
        <v>153</v>
      </c>
      <c r="F16740" s="6" t="s">
        <v>152</v>
      </c>
      <c r="G16740">
        <v>20260723</v>
      </c>
    </row>
    <row r="16741" spans="1:7" x14ac:dyDescent="0.2">
      <c r="A16741" s="6" t="s">
        <v>215</v>
      </c>
      <c r="B16741" s="6" t="s">
        <v>193</v>
      </c>
      <c r="C16741" s="6" t="s">
        <v>166</v>
      </c>
      <c r="D16741">
        <v>1129.2149609999999</v>
      </c>
      <c r="E16741" s="6" t="s">
        <v>155</v>
      </c>
      <c r="F16741" s="6" t="s">
        <v>154</v>
      </c>
      <c r="G16741">
        <v>20260723</v>
      </c>
    </row>
    <row r="16742" spans="1:7" x14ac:dyDescent="0.2">
      <c r="A16742" s="6" t="s">
        <v>215</v>
      </c>
      <c r="B16742" s="6" t="s">
        <v>193</v>
      </c>
      <c r="C16742" s="6" t="s">
        <v>166</v>
      </c>
      <c r="D16742">
        <v>0</v>
      </c>
      <c r="E16742" s="6" t="s">
        <v>157</v>
      </c>
      <c r="F16742" s="6" t="s">
        <v>156</v>
      </c>
      <c r="G16742">
        <v>20260723</v>
      </c>
    </row>
    <row r="16743" spans="1:7" x14ac:dyDescent="0.2">
      <c r="A16743" s="6" t="s">
        <v>215</v>
      </c>
      <c r="B16743" s="6" t="s">
        <v>193</v>
      </c>
      <c r="C16743" s="6" t="s">
        <v>166</v>
      </c>
      <c r="D16743">
        <v>1129.2149609999999</v>
      </c>
      <c r="E16743" s="6" t="s">
        <v>159</v>
      </c>
      <c r="F16743" s="6" t="s">
        <v>158</v>
      </c>
      <c r="G16743">
        <v>20260723</v>
      </c>
    </row>
    <row r="16744" spans="1:7" x14ac:dyDescent="0.2">
      <c r="A16744" s="6" t="s">
        <v>215</v>
      </c>
      <c r="B16744" s="6" t="s">
        <v>193</v>
      </c>
      <c r="C16744" s="6" t="s">
        <v>166</v>
      </c>
      <c r="D16744">
        <v>804.33773599999995</v>
      </c>
      <c r="E16744" s="6" t="s">
        <v>161</v>
      </c>
      <c r="F16744" s="6" t="s">
        <v>160</v>
      </c>
      <c r="G16744">
        <v>20260723</v>
      </c>
    </row>
    <row r="16745" spans="1:7" x14ac:dyDescent="0.2">
      <c r="A16745" s="6" t="s">
        <v>215</v>
      </c>
      <c r="B16745" s="6" t="s">
        <v>193</v>
      </c>
      <c r="C16745" s="6" t="s">
        <v>166</v>
      </c>
      <c r="D16745">
        <v>284890.06549200002</v>
      </c>
      <c r="E16745" s="6" t="s">
        <v>163</v>
      </c>
      <c r="F16745" s="6" t="s">
        <v>162</v>
      </c>
      <c r="G16745">
        <v>20260723</v>
      </c>
    </row>
    <row r="16746" spans="1:7" x14ac:dyDescent="0.2">
      <c r="A16746" s="6" t="s">
        <v>215</v>
      </c>
      <c r="B16746" s="6" t="s">
        <v>193</v>
      </c>
      <c r="C16746" s="6" t="s">
        <v>166</v>
      </c>
      <c r="D16746">
        <v>35011.997372999998</v>
      </c>
      <c r="E16746" s="6" t="s">
        <v>165</v>
      </c>
      <c r="F16746" s="6" t="s">
        <v>164</v>
      </c>
      <c r="G16746">
        <v>20260723</v>
      </c>
    </row>
    <row r="16747" spans="1:7" x14ac:dyDescent="0.2">
      <c r="A16747" s="6" t="s">
        <v>215</v>
      </c>
      <c r="B16747" s="6" t="s">
        <v>194</v>
      </c>
      <c r="C16747" s="6" t="s">
        <v>166</v>
      </c>
      <c r="E16747" s="6" t="s">
        <v>12</v>
      </c>
      <c r="F16747" s="6" t="s">
        <v>11</v>
      </c>
      <c r="G16747">
        <v>20260723</v>
      </c>
    </row>
    <row r="16748" spans="1:7" x14ac:dyDescent="0.2">
      <c r="A16748" s="6" t="s">
        <v>215</v>
      </c>
      <c r="B16748" s="6" t="s">
        <v>194</v>
      </c>
      <c r="C16748" s="6" t="s">
        <v>166</v>
      </c>
      <c r="E16748" s="6" t="s">
        <v>16</v>
      </c>
      <c r="F16748" s="6" t="s">
        <v>15</v>
      </c>
      <c r="G16748">
        <v>20260723</v>
      </c>
    </row>
    <row r="16749" spans="1:7" x14ac:dyDescent="0.2">
      <c r="A16749" s="6" t="s">
        <v>215</v>
      </c>
      <c r="B16749" s="6" t="s">
        <v>194</v>
      </c>
      <c r="C16749" s="6" t="s">
        <v>166</v>
      </c>
      <c r="E16749" s="6" t="s">
        <v>18</v>
      </c>
      <c r="F16749" s="6" t="s">
        <v>17</v>
      </c>
      <c r="G16749">
        <v>20260723</v>
      </c>
    </row>
    <row r="16750" spans="1:7" x14ac:dyDescent="0.2">
      <c r="A16750" s="6" t="s">
        <v>215</v>
      </c>
      <c r="B16750" s="6" t="s">
        <v>194</v>
      </c>
      <c r="C16750" s="6" t="s">
        <v>166</v>
      </c>
      <c r="D16750">
        <v>0</v>
      </c>
      <c r="E16750" s="6" t="s">
        <v>20</v>
      </c>
      <c r="F16750" s="6" t="s">
        <v>19</v>
      </c>
      <c r="G16750">
        <v>20260723</v>
      </c>
    </row>
    <row r="16751" spans="1:7" x14ac:dyDescent="0.2">
      <c r="A16751" s="6" t="s">
        <v>215</v>
      </c>
      <c r="B16751" s="6" t="s">
        <v>194</v>
      </c>
      <c r="C16751" s="6" t="s">
        <v>166</v>
      </c>
      <c r="D16751">
        <v>128.04839999999999</v>
      </c>
      <c r="E16751" s="6" t="s">
        <v>22</v>
      </c>
      <c r="F16751" s="6" t="s">
        <v>21</v>
      </c>
      <c r="G16751">
        <v>20260723</v>
      </c>
    </row>
    <row r="16752" spans="1:7" x14ac:dyDescent="0.2">
      <c r="A16752" s="6" t="s">
        <v>215</v>
      </c>
      <c r="B16752" s="6" t="s">
        <v>194</v>
      </c>
      <c r="C16752" s="6" t="s">
        <v>166</v>
      </c>
      <c r="D16752">
        <v>135.13073499999999</v>
      </c>
      <c r="E16752" s="6" t="s">
        <v>24</v>
      </c>
      <c r="F16752" s="6" t="s">
        <v>23</v>
      </c>
      <c r="G16752">
        <v>20260723</v>
      </c>
    </row>
    <row r="16753" spans="1:7" x14ac:dyDescent="0.2">
      <c r="A16753" s="6" t="s">
        <v>215</v>
      </c>
      <c r="B16753" s="6" t="s">
        <v>194</v>
      </c>
      <c r="C16753" s="6" t="s">
        <v>166</v>
      </c>
      <c r="D16753">
        <v>343.01830899999999</v>
      </c>
      <c r="E16753" s="6" t="s">
        <v>26</v>
      </c>
      <c r="F16753" s="6" t="s">
        <v>25</v>
      </c>
      <c r="G16753">
        <v>20260723</v>
      </c>
    </row>
    <row r="16754" spans="1:7" x14ac:dyDescent="0.2">
      <c r="A16754" s="6" t="s">
        <v>215</v>
      </c>
      <c r="B16754" s="6" t="s">
        <v>194</v>
      </c>
      <c r="C16754" s="6" t="s">
        <v>166</v>
      </c>
      <c r="D16754">
        <v>76870.533433999997</v>
      </c>
      <c r="E16754" s="6" t="s">
        <v>28</v>
      </c>
      <c r="F16754" s="6" t="s">
        <v>27</v>
      </c>
      <c r="G16754">
        <v>20260723</v>
      </c>
    </row>
    <row r="16755" spans="1:7" x14ac:dyDescent="0.2">
      <c r="A16755" s="6" t="s">
        <v>215</v>
      </c>
      <c r="B16755" s="6" t="s">
        <v>194</v>
      </c>
      <c r="C16755" s="6" t="s">
        <v>166</v>
      </c>
      <c r="D16755">
        <v>366.92924699999998</v>
      </c>
      <c r="E16755" s="6" t="s">
        <v>30</v>
      </c>
      <c r="F16755" s="6" t="s">
        <v>29</v>
      </c>
      <c r="G16755">
        <v>20260723</v>
      </c>
    </row>
    <row r="16756" spans="1:7" x14ac:dyDescent="0.2">
      <c r="A16756" s="6" t="s">
        <v>215</v>
      </c>
      <c r="B16756" s="6" t="s">
        <v>194</v>
      </c>
      <c r="C16756" s="6" t="s">
        <v>166</v>
      </c>
      <c r="D16756">
        <v>4896.0954149999998</v>
      </c>
      <c r="E16756" s="6" t="s">
        <v>32</v>
      </c>
      <c r="F16756" s="6" t="s">
        <v>31</v>
      </c>
      <c r="G16756">
        <v>20260723</v>
      </c>
    </row>
    <row r="16757" spans="1:7" x14ac:dyDescent="0.2">
      <c r="A16757" s="6" t="s">
        <v>215</v>
      </c>
      <c r="B16757" s="6" t="s">
        <v>194</v>
      </c>
      <c r="C16757" s="6" t="s">
        <v>166</v>
      </c>
      <c r="D16757">
        <v>1300.055163</v>
      </c>
      <c r="E16757" s="6" t="s">
        <v>34</v>
      </c>
      <c r="F16757" s="6" t="s">
        <v>33</v>
      </c>
      <c r="G16757">
        <v>20260723</v>
      </c>
    </row>
    <row r="16758" spans="1:7" x14ac:dyDescent="0.2">
      <c r="A16758" s="6" t="s">
        <v>215</v>
      </c>
      <c r="B16758" s="6" t="s">
        <v>194</v>
      </c>
      <c r="C16758" s="6" t="s">
        <v>166</v>
      </c>
      <c r="D16758">
        <v>1236.6196560000001</v>
      </c>
      <c r="E16758" s="6" t="s">
        <v>36</v>
      </c>
      <c r="F16758" s="6" t="s">
        <v>35</v>
      </c>
      <c r="G16758">
        <v>20260723</v>
      </c>
    </row>
    <row r="16759" spans="1:7" x14ac:dyDescent="0.2">
      <c r="A16759" s="6" t="s">
        <v>215</v>
      </c>
      <c r="B16759" s="6" t="s">
        <v>194</v>
      </c>
      <c r="C16759" s="6" t="s">
        <v>166</v>
      </c>
      <c r="D16759">
        <v>63.435507000000001</v>
      </c>
      <c r="E16759" s="6" t="s">
        <v>38</v>
      </c>
      <c r="F16759" s="6" t="s">
        <v>37</v>
      </c>
      <c r="G16759">
        <v>20260723</v>
      </c>
    </row>
    <row r="16760" spans="1:7" x14ac:dyDescent="0.2">
      <c r="A16760" s="6" t="s">
        <v>215</v>
      </c>
      <c r="B16760" s="6" t="s">
        <v>194</v>
      </c>
      <c r="C16760" s="6" t="s">
        <v>166</v>
      </c>
      <c r="D16760">
        <v>51039.117819999999</v>
      </c>
      <c r="E16760" s="6" t="s">
        <v>40</v>
      </c>
      <c r="F16760" s="6" t="s">
        <v>39</v>
      </c>
      <c r="G16760">
        <v>20260723</v>
      </c>
    </row>
    <row r="16761" spans="1:7" x14ac:dyDescent="0.2">
      <c r="A16761" s="6" t="s">
        <v>215</v>
      </c>
      <c r="B16761" s="6" t="s">
        <v>194</v>
      </c>
      <c r="C16761" s="6" t="s">
        <v>166</v>
      </c>
      <c r="D16761">
        <v>18318.555128</v>
      </c>
      <c r="E16761" s="6" t="s">
        <v>42</v>
      </c>
      <c r="F16761" s="6" t="s">
        <v>41</v>
      </c>
      <c r="G16761">
        <v>20260723</v>
      </c>
    </row>
    <row r="16762" spans="1:7" x14ac:dyDescent="0.2">
      <c r="A16762" s="6" t="s">
        <v>215</v>
      </c>
      <c r="B16762" s="6" t="s">
        <v>194</v>
      </c>
      <c r="C16762" s="6" t="s">
        <v>166</v>
      </c>
      <c r="D16762">
        <v>31026.859768999999</v>
      </c>
      <c r="E16762" s="6" t="s">
        <v>44</v>
      </c>
      <c r="F16762" s="6" t="s">
        <v>43</v>
      </c>
      <c r="G16762">
        <v>20260723</v>
      </c>
    </row>
    <row r="16763" spans="1:7" x14ac:dyDescent="0.2">
      <c r="A16763" s="6" t="s">
        <v>215</v>
      </c>
      <c r="B16763" s="6" t="s">
        <v>194</v>
      </c>
      <c r="C16763" s="6" t="s">
        <v>166</v>
      </c>
      <c r="D16763">
        <v>869.50326500000006</v>
      </c>
      <c r="E16763" s="6" t="s">
        <v>46</v>
      </c>
      <c r="F16763" s="6" t="s">
        <v>45</v>
      </c>
      <c r="G16763">
        <v>20260723</v>
      </c>
    </row>
    <row r="16764" spans="1:7" x14ac:dyDescent="0.2">
      <c r="A16764" s="6" t="s">
        <v>215</v>
      </c>
      <c r="B16764" s="6" t="s">
        <v>194</v>
      </c>
      <c r="C16764" s="6" t="s">
        <v>166</v>
      </c>
      <c r="D16764">
        <v>824.199658</v>
      </c>
      <c r="E16764" s="6" t="s">
        <v>48</v>
      </c>
      <c r="F16764" s="6" t="s">
        <v>47</v>
      </c>
      <c r="G16764">
        <v>20260723</v>
      </c>
    </row>
    <row r="16765" spans="1:7" x14ac:dyDescent="0.2">
      <c r="A16765" s="6" t="s">
        <v>215</v>
      </c>
      <c r="B16765" s="6" t="s">
        <v>194</v>
      </c>
      <c r="C16765" s="6" t="s">
        <v>166</v>
      </c>
      <c r="D16765">
        <v>14733.302371</v>
      </c>
      <c r="E16765" s="6" t="s">
        <v>50</v>
      </c>
      <c r="F16765" s="6" t="s">
        <v>49</v>
      </c>
      <c r="G16765">
        <v>20260723</v>
      </c>
    </row>
    <row r="16766" spans="1:7" x14ac:dyDescent="0.2">
      <c r="A16766" s="6" t="s">
        <v>215</v>
      </c>
      <c r="B16766" s="6" t="s">
        <v>194</v>
      </c>
      <c r="C16766" s="6" t="s">
        <v>166</v>
      </c>
      <c r="D16766">
        <v>154.375629</v>
      </c>
      <c r="E16766" s="6" t="s">
        <v>52</v>
      </c>
      <c r="F16766" s="6" t="s">
        <v>51</v>
      </c>
      <c r="G16766">
        <v>20260723</v>
      </c>
    </row>
    <row r="16767" spans="1:7" x14ac:dyDescent="0.2">
      <c r="A16767" s="6" t="s">
        <v>215</v>
      </c>
      <c r="B16767" s="6" t="s">
        <v>194</v>
      </c>
      <c r="C16767" s="6" t="s">
        <v>166</v>
      </c>
      <c r="D16767">
        <v>4263.7853299999997</v>
      </c>
      <c r="E16767" s="6" t="s">
        <v>54</v>
      </c>
      <c r="F16767" s="6" t="s">
        <v>53</v>
      </c>
      <c r="G16767">
        <v>20260723</v>
      </c>
    </row>
    <row r="16768" spans="1:7" x14ac:dyDescent="0.2">
      <c r="A16768" s="6" t="s">
        <v>215</v>
      </c>
      <c r="B16768" s="6" t="s">
        <v>194</v>
      </c>
      <c r="C16768" s="6" t="s">
        <v>166</v>
      </c>
      <c r="D16768">
        <v>116.872461</v>
      </c>
      <c r="E16768" s="6" t="s">
        <v>56</v>
      </c>
      <c r="F16768" s="6" t="s">
        <v>55</v>
      </c>
      <c r="G16768">
        <v>20260723</v>
      </c>
    </row>
    <row r="16769" spans="1:7" x14ac:dyDescent="0.2">
      <c r="A16769" s="6" t="s">
        <v>215</v>
      </c>
      <c r="B16769" s="6" t="s">
        <v>194</v>
      </c>
      <c r="C16769" s="6" t="s">
        <v>166</v>
      </c>
      <c r="D16769">
        <v>192461.46264099999</v>
      </c>
      <c r="E16769" s="6" t="s">
        <v>58</v>
      </c>
      <c r="F16769" s="6" t="s">
        <v>57</v>
      </c>
      <c r="G16769">
        <v>20260723</v>
      </c>
    </row>
    <row r="16770" spans="1:7" x14ac:dyDescent="0.2">
      <c r="A16770" s="6" t="s">
        <v>215</v>
      </c>
      <c r="B16770" s="6" t="s">
        <v>194</v>
      </c>
      <c r="C16770" s="6" t="s">
        <v>166</v>
      </c>
      <c r="D16770">
        <v>9041.6564319999998</v>
      </c>
      <c r="E16770" s="6" t="s">
        <v>60</v>
      </c>
      <c r="F16770" s="6" t="s">
        <v>59</v>
      </c>
      <c r="G16770">
        <v>20260723</v>
      </c>
    </row>
    <row r="16771" spans="1:7" x14ac:dyDescent="0.2">
      <c r="A16771" s="6" t="s">
        <v>215</v>
      </c>
      <c r="B16771" s="6" t="s">
        <v>194</v>
      </c>
      <c r="C16771" s="6" t="s">
        <v>166</v>
      </c>
      <c r="D16771">
        <v>123.2029</v>
      </c>
      <c r="E16771" s="6" t="s">
        <v>62</v>
      </c>
      <c r="F16771" s="6" t="s">
        <v>61</v>
      </c>
      <c r="G16771">
        <v>20260723</v>
      </c>
    </row>
    <row r="16772" spans="1:7" x14ac:dyDescent="0.2">
      <c r="A16772" s="6" t="s">
        <v>215</v>
      </c>
      <c r="B16772" s="6" t="s">
        <v>194</v>
      </c>
      <c r="C16772" s="6" t="s">
        <v>166</v>
      </c>
      <c r="D16772">
        <v>228.00264300000001</v>
      </c>
      <c r="E16772" s="6" t="s">
        <v>64</v>
      </c>
      <c r="F16772" s="6" t="s">
        <v>63</v>
      </c>
      <c r="G16772">
        <v>20260723</v>
      </c>
    </row>
    <row r="16773" spans="1:7" x14ac:dyDescent="0.2">
      <c r="A16773" s="6" t="s">
        <v>215</v>
      </c>
      <c r="B16773" s="6" t="s">
        <v>194</v>
      </c>
      <c r="C16773" s="6" t="s">
        <v>166</v>
      </c>
      <c r="D16773">
        <v>8690.4508889999997</v>
      </c>
      <c r="E16773" s="6" t="s">
        <v>66</v>
      </c>
      <c r="F16773" s="6" t="s">
        <v>65</v>
      </c>
      <c r="G16773">
        <v>20260723</v>
      </c>
    </row>
    <row r="16774" spans="1:7" x14ac:dyDescent="0.2">
      <c r="A16774" s="6" t="s">
        <v>215</v>
      </c>
      <c r="B16774" s="6" t="s">
        <v>194</v>
      </c>
      <c r="C16774" s="6" t="s">
        <v>166</v>
      </c>
      <c r="D16774">
        <v>48865.315000000002</v>
      </c>
      <c r="E16774" s="6" t="s">
        <v>68</v>
      </c>
      <c r="F16774" s="6" t="s">
        <v>67</v>
      </c>
      <c r="G16774">
        <v>20260723</v>
      </c>
    </row>
    <row r="16775" spans="1:7" x14ac:dyDescent="0.2">
      <c r="A16775" s="6" t="s">
        <v>215</v>
      </c>
      <c r="B16775" s="6" t="s">
        <v>194</v>
      </c>
      <c r="C16775" s="6" t="s">
        <v>166</v>
      </c>
      <c r="D16775">
        <v>21638.309329</v>
      </c>
      <c r="E16775" s="6" t="s">
        <v>70</v>
      </c>
      <c r="F16775" s="6" t="s">
        <v>69</v>
      </c>
      <c r="G16775">
        <v>20260723</v>
      </c>
    </row>
    <row r="16776" spans="1:7" x14ac:dyDescent="0.2">
      <c r="A16776" s="6" t="s">
        <v>215</v>
      </c>
      <c r="B16776" s="6" t="s">
        <v>194</v>
      </c>
      <c r="C16776" s="6" t="s">
        <v>166</v>
      </c>
      <c r="D16776">
        <v>21504.628728</v>
      </c>
      <c r="E16776" s="6" t="s">
        <v>72</v>
      </c>
      <c r="F16776" s="6" t="s">
        <v>71</v>
      </c>
      <c r="G16776">
        <v>20260723</v>
      </c>
    </row>
    <row r="16777" spans="1:7" x14ac:dyDescent="0.2">
      <c r="A16777" s="6" t="s">
        <v>215</v>
      </c>
      <c r="B16777" s="6" t="s">
        <v>194</v>
      </c>
      <c r="C16777" s="6" t="s">
        <v>166</v>
      </c>
      <c r="D16777">
        <v>133.68060500000001</v>
      </c>
      <c r="E16777" s="6" t="s">
        <v>74</v>
      </c>
      <c r="F16777" s="6" t="s">
        <v>73</v>
      </c>
      <c r="G16777">
        <v>20260723</v>
      </c>
    </row>
    <row r="16778" spans="1:7" x14ac:dyDescent="0.2">
      <c r="A16778" s="6" t="s">
        <v>215</v>
      </c>
      <c r="B16778" s="6" t="s">
        <v>194</v>
      </c>
      <c r="C16778" s="6" t="s">
        <v>166</v>
      </c>
      <c r="D16778">
        <v>26994.464807</v>
      </c>
      <c r="E16778" s="6" t="s">
        <v>76</v>
      </c>
      <c r="F16778" s="6" t="s">
        <v>75</v>
      </c>
      <c r="G16778">
        <v>20260723</v>
      </c>
    </row>
    <row r="16779" spans="1:7" x14ac:dyDescent="0.2">
      <c r="A16779" s="6" t="s">
        <v>215</v>
      </c>
      <c r="B16779" s="6" t="s">
        <v>194</v>
      </c>
      <c r="C16779" s="6" t="s">
        <v>166</v>
      </c>
      <c r="D16779">
        <v>145.34445400000001</v>
      </c>
      <c r="E16779" s="6" t="s">
        <v>78</v>
      </c>
      <c r="F16779" s="6" t="s">
        <v>77</v>
      </c>
      <c r="G16779">
        <v>20260723</v>
      </c>
    </row>
    <row r="16780" spans="1:7" x14ac:dyDescent="0.2">
      <c r="A16780" s="6" t="s">
        <v>215</v>
      </c>
      <c r="B16780" s="6" t="s">
        <v>194</v>
      </c>
      <c r="C16780" s="6" t="s">
        <v>166</v>
      </c>
      <c r="D16780">
        <v>26849.120352999998</v>
      </c>
      <c r="E16780" s="6" t="s">
        <v>80</v>
      </c>
      <c r="F16780" s="6" t="s">
        <v>79</v>
      </c>
      <c r="G16780">
        <v>20260723</v>
      </c>
    </row>
    <row r="16781" spans="1:7" x14ac:dyDescent="0.2">
      <c r="A16781" s="6" t="s">
        <v>215</v>
      </c>
      <c r="B16781" s="6" t="s">
        <v>194</v>
      </c>
      <c r="C16781" s="6" t="s">
        <v>166</v>
      </c>
      <c r="D16781">
        <v>232.54158699999999</v>
      </c>
      <c r="E16781" s="6" t="s">
        <v>82</v>
      </c>
      <c r="F16781" s="6" t="s">
        <v>81</v>
      </c>
      <c r="G16781">
        <v>20260723</v>
      </c>
    </row>
    <row r="16782" spans="1:7" x14ac:dyDescent="0.2">
      <c r="A16782" s="6" t="s">
        <v>215</v>
      </c>
      <c r="B16782" s="6" t="s">
        <v>194</v>
      </c>
      <c r="C16782" s="6" t="s">
        <v>166</v>
      </c>
      <c r="D16782">
        <v>3714.8425459999999</v>
      </c>
      <c r="E16782" s="6" t="s">
        <v>84</v>
      </c>
      <c r="F16782" s="6" t="s">
        <v>83</v>
      </c>
      <c r="G16782">
        <v>20260723</v>
      </c>
    </row>
    <row r="16783" spans="1:7" x14ac:dyDescent="0.2">
      <c r="A16783" s="6" t="s">
        <v>215</v>
      </c>
      <c r="B16783" s="6" t="s">
        <v>194</v>
      </c>
      <c r="C16783" s="6" t="s">
        <v>166</v>
      </c>
      <c r="D16783">
        <v>3334.3385050000002</v>
      </c>
      <c r="E16783" s="6" t="s">
        <v>86</v>
      </c>
      <c r="F16783" s="6" t="s">
        <v>85</v>
      </c>
      <c r="G16783">
        <v>20260723</v>
      </c>
    </row>
    <row r="16784" spans="1:7" x14ac:dyDescent="0.2">
      <c r="A16784" s="6" t="s">
        <v>215</v>
      </c>
      <c r="B16784" s="6" t="s">
        <v>194</v>
      </c>
      <c r="C16784" s="6" t="s">
        <v>166</v>
      </c>
      <c r="D16784">
        <v>3556.8222900000001</v>
      </c>
      <c r="E16784" s="6" t="s">
        <v>88</v>
      </c>
      <c r="F16784" s="6" t="s">
        <v>87</v>
      </c>
      <c r="G16784">
        <v>20260723</v>
      </c>
    </row>
    <row r="16785" spans="1:7" x14ac:dyDescent="0.2">
      <c r="A16785" s="6" t="s">
        <v>215</v>
      </c>
      <c r="B16785" s="6" t="s">
        <v>194</v>
      </c>
      <c r="C16785" s="6" t="s">
        <v>166</v>
      </c>
      <c r="D16785">
        <v>3020.6836950000002</v>
      </c>
      <c r="E16785" s="6" t="s">
        <v>90</v>
      </c>
      <c r="F16785" s="6" t="s">
        <v>89</v>
      </c>
      <c r="G16785">
        <v>20260723</v>
      </c>
    </row>
    <row r="16786" spans="1:7" x14ac:dyDescent="0.2">
      <c r="A16786" s="6" t="s">
        <v>215</v>
      </c>
      <c r="B16786" s="6" t="s">
        <v>194</v>
      </c>
      <c r="C16786" s="6" t="s">
        <v>166</v>
      </c>
      <c r="D16786">
        <v>0</v>
      </c>
      <c r="E16786" s="6" t="s">
        <v>92</v>
      </c>
      <c r="F16786" s="6" t="s">
        <v>91</v>
      </c>
      <c r="G16786">
        <v>20260723</v>
      </c>
    </row>
    <row r="16787" spans="1:7" x14ac:dyDescent="0.2">
      <c r="A16787" s="6" t="s">
        <v>215</v>
      </c>
      <c r="B16787" s="6" t="s">
        <v>194</v>
      </c>
      <c r="C16787" s="6" t="s">
        <v>166</v>
      </c>
      <c r="D16787">
        <v>0.19351299999999999</v>
      </c>
      <c r="E16787" s="6" t="s">
        <v>94</v>
      </c>
      <c r="F16787" s="6" t="s">
        <v>93</v>
      </c>
      <c r="G16787">
        <v>20260723</v>
      </c>
    </row>
    <row r="16788" spans="1:7" x14ac:dyDescent="0.2">
      <c r="A16788" s="6" t="s">
        <v>215</v>
      </c>
      <c r="B16788" s="6" t="s">
        <v>194</v>
      </c>
      <c r="C16788" s="6" t="s">
        <v>166</v>
      </c>
      <c r="D16788">
        <v>5868.7523680000004</v>
      </c>
      <c r="E16788" s="6" t="s">
        <v>96</v>
      </c>
      <c r="F16788" s="6" t="s">
        <v>95</v>
      </c>
      <c r="G16788">
        <v>20260723</v>
      </c>
    </row>
    <row r="16789" spans="1:7" x14ac:dyDescent="0.2">
      <c r="A16789" s="6" t="s">
        <v>215</v>
      </c>
      <c r="B16789" s="6" t="s">
        <v>194</v>
      </c>
      <c r="C16789" s="6" t="s">
        <v>166</v>
      </c>
      <c r="D16789">
        <v>457.499686</v>
      </c>
      <c r="E16789" s="6" t="s">
        <v>98</v>
      </c>
      <c r="F16789" s="6" t="s">
        <v>97</v>
      </c>
      <c r="G16789">
        <v>20260723</v>
      </c>
    </row>
    <row r="16790" spans="1:7" x14ac:dyDescent="0.2">
      <c r="A16790" s="6" t="s">
        <v>215</v>
      </c>
      <c r="B16790" s="6" t="s">
        <v>194</v>
      </c>
      <c r="C16790" s="6" t="s">
        <v>166</v>
      </c>
      <c r="D16790">
        <v>347798.297555</v>
      </c>
      <c r="E16790" s="6" t="s">
        <v>100</v>
      </c>
      <c r="F16790" s="6" t="s">
        <v>99</v>
      </c>
      <c r="G16790">
        <v>20260723</v>
      </c>
    </row>
    <row r="16791" spans="1:7" x14ac:dyDescent="0.2">
      <c r="A16791" s="6" t="s">
        <v>215</v>
      </c>
      <c r="B16791" s="6" t="s">
        <v>194</v>
      </c>
      <c r="C16791" s="6" t="s">
        <v>166</v>
      </c>
      <c r="E16791" s="6" t="s">
        <v>102</v>
      </c>
      <c r="F16791" s="6" t="s">
        <v>101</v>
      </c>
      <c r="G16791">
        <v>20260723</v>
      </c>
    </row>
    <row r="16792" spans="1:7" x14ac:dyDescent="0.2">
      <c r="A16792" s="6" t="s">
        <v>215</v>
      </c>
      <c r="B16792" s="6" t="s">
        <v>194</v>
      </c>
      <c r="C16792" s="6" t="s">
        <v>166</v>
      </c>
      <c r="D16792">
        <v>49410.518015000001</v>
      </c>
      <c r="E16792" s="6" t="s">
        <v>167</v>
      </c>
      <c r="F16792" s="6" t="s">
        <v>103</v>
      </c>
      <c r="G16792">
        <v>20260723</v>
      </c>
    </row>
    <row r="16793" spans="1:7" x14ac:dyDescent="0.2">
      <c r="A16793" s="6" t="s">
        <v>215</v>
      </c>
      <c r="B16793" s="6" t="s">
        <v>194</v>
      </c>
      <c r="C16793" s="6" t="s">
        <v>166</v>
      </c>
      <c r="D16793">
        <v>48537.944402000001</v>
      </c>
      <c r="E16793" s="6" t="s">
        <v>168</v>
      </c>
      <c r="F16793" s="6" t="s">
        <v>104</v>
      </c>
      <c r="G16793">
        <v>20260723</v>
      </c>
    </row>
    <row r="16794" spans="1:7" x14ac:dyDescent="0.2">
      <c r="A16794" s="6" t="s">
        <v>215</v>
      </c>
      <c r="B16794" s="6" t="s">
        <v>194</v>
      </c>
      <c r="C16794" s="6" t="s">
        <v>166</v>
      </c>
      <c r="D16794">
        <v>0</v>
      </c>
      <c r="E16794" s="6" t="s">
        <v>106</v>
      </c>
      <c r="F16794" s="6" t="s">
        <v>105</v>
      </c>
      <c r="G16794">
        <v>20260723</v>
      </c>
    </row>
    <row r="16795" spans="1:7" x14ac:dyDescent="0.2">
      <c r="A16795" s="6" t="s">
        <v>215</v>
      </c>
      <c r="B16795" s="6" t="s">
        <v>194</v>
      </c>
      <c r="C16795" s="6" t="s">
        <v>166</v>
      </c>
      <c r="D16795">
        <v>46624.551063999999</v>
      </c>
      <c r="E16795" s="6" t="s">
        <v>108</v>
      </c>
      <c r="F16795" s="6" t="s">
        <v>107</v>
      </c>
      <c r="G16795">
        <v>20260723</v>
      </c>
    </row>
    <row r="16796" spans="1:7" x14ac:dyDescent="0.2">
      <c r="A16796" s="6" t="s">
        <v>215</v>
      </c>
      <c r="B16796" s="6" t="s">
        <v>194</v>
      </c>
      <c r="C16796" s="6" t="s">
        <v>166</v>
      </c>
      <c r="D16796">
        <v>1913.3933380000001</v>
      </c>
      <c r="E16796" s="6" t="s">
        <v>110</v>
      </c>
      <c r="F16796" s="6" t="s">
        <v>109</v>
      </c>
      <c r="G16796">
        <v>20260723</v>
      </c>
    </row>
    <row r="16797" spans="1:7" x14ac:dyDescent="0.2">
      <c r="A16797" s="6" t="s">
        <v>215</v>
      </c>
      <c r="B16797" s="6" t="s">
        <v>194</v>
      </c>
      <c r="C16797" s="6" t="s">
        <v>166</v>
      </c>
      <c r="D16797">
        <v>872.57353000000001</v>
      </c>
      <c r="E16797" s="6" t="s">
        <v>112</v>
      </c>
      <c r="F16797" s="6" t="s">
        <v>111</v>
      </c>
      <c r="G16797">
        <v>20260723</v>
      </c>
    </row>
    <row r="16798" spans="1:7" x14ac:dyDescent="0.2">
      <c r="A16798" s="6" t="s">
        <v>215</v>
      </c>
      <c r="B16798" s="6" t="s">
        <v>194</v>
      </c>
      <c r="C16798" s="6" t="s">
        <v>166</v>
      </c>
      <c r="D16798">
        <v>0</v>
      </c>
      <c r="E16798" s="6" t="s">
        <v>106</v>
      </c>
      <c r="F16798" s="6" t="s">
        <v>113</v>
      </c>
      <c r="G16798">
        <v>20260723</v>
      </c>
    </row>
    <row r="16799" spans="1:7" x14ac:dyDescent="0.2">
      <c r="A16799" s="6" t="s">
        <v>215</v>
      </c>
      <c r="B16799" s="6" t="s">
        <v>194</v>
      </c>
      <c r="C16799" s="6" t="s">
        <v>166</v>
      </c>
      <c r="D16799">
        <v>795.06214</v>
      </c>
      <c r="E16799" s="6" t="s">
        <v>108</v>
      </c>
      <c r="F16799" s="6" t="s">
        <v>114</v>
      </c>
      <c r="G16799">
        <v>20260723</v>
      </c>
    </row>
    <row r="16800" spans="1:7" x14ac:dyDescent="0.2">
      <c r="A16800" s="6" t="s">
        <v>215</v>
      </c>
      <c r="B16800" s="6" t="s">
        <v>194</v>
      </c>
      <c r="C16800" s="6" t="s">
        <v>166</v>
      </c>
      <c r="D16800">
        <v>77.511388999999994</v>
      </c>
      <c r="E16800" s="6" t="s">
        <v>110</v>
      </c>
      <c r="F16800" s="6" t="s">
        <v>115</v>
      </c>
      <c r="G16800">
        <v>20260723</v>
      </c>
    </row>
    <row r="16801" spans="1:7" x14ac:dyDescent="0.2">
      <c r="A16801" s="6" t="s">
        <v>215</v>
      </c>
      <c r="B16801" s="6" t="s">
        <v>194</v>
      </c>
      <c r="C16801" s="6" t="s">
        <v>166</v>
      </c>
      <c r="D16801">
        <v>42733.168932</v>
      </c>
      <c r="E16801" s="6" t="s">
        <v>117</v>
      </c>
      <c r="F16801" s="6" t="s">
        <v>116</v>
      </c>
      <c r="G16801">
        <v>20260723</v>
      </c>
    </row>
    <row r="16802" spans="1:7" x14ac:dyDescent="0.2">
      <c r="A16802" s="6" t="s">
        <v>215</v>
      </c>
      <c r="B16802" s="6" t="s">
        <v>194</v>
      </c>
      <c r="C16802" s="6" t="s">
        <v>166</v>
      </c>
      <c r="D16802">
        <v>470.989867</v>
      </c>
      <c r="E16802" s="6" t="s">
        <v>119</v>
      </c>
      <c r="F16802" s="6" t="s">
        <v>118</v>
      </c>
      <c r="G16802">
        <v>20260723</v>
      </c>
    </row>
    <row r="16803" spans="1:7" x14ac:dyDescent="0.2">
      <c r="A16803" s="6" t="s">
        <v>215</v>
      </c>
      <c r="B16803" s="6" t="s">
        <v>194</v>
      </c>
      <c r="C16803" s="6" t="s">
        <v>166</v>
      </c>
      <c r="D16803">
        <v>0</v>
      </c>
      <c r="E16803" s="6" t="s">
        <v>106</v>
      </c>
      <c r="F16803" s="6" t="s">
        <v>120</v>
      </c>
      <c r="G16803">
        <v>20260723</v>
      </c>
    </row>
    <row r="16804" spans="1:7" x14ac:dyDescent="0.2">
      <c r="A16804" s="6" t="s">
        <v>215</v>
      </c>
      <c r="B16804" s="6" t="s">
        <v>194</v>
      </c>
      <c r="C16804" s="6" t="s">
        <v>166</v>
      </c>
      <c r="D16804">
        <v>406.96089599999999</v>
      </c>
      <c r="E16804" s="6" t="s">
        <v>108</v>
      </c>
      <c r="F16804" s="6" t="s">
        <v>121</v>
      </c>
      <c r="G16804">
        <v>20260723</v>
      </c>
    </row>
    <row r="16805" spans="1:7" x14ac:dyDescent="0.2">
      <c r="A16805" s="6" t="s">
        <v>215</v>
      </c>
      <c r="B16805" s="6" t="s">
        <v>194</v>
      </c>
      <c r="C16805" s="6" t="s">
        <v>166</v>
      </c>
      <c r="D16805">
        <v>64.028970999999999</v>
      </c>
      <c r="E16805" s="6" t="s">
        <v>110</v>
      </c>
      <c r="F16805" s="6" t="s">
        <v>122</v>
      </c>
      <c r="G16805">
        <v>20260723</v>
      </c>
    </row>
    <row r="16806" spans="1:7" x14ac:dyDescent="0.2">
      <c r="A16806" s="6" t="s">
        <v>215</v>
      </c>
      <c r="B16806" s="6" t="s">
        <v>194</v>
      </c>
      <c r="C16806" s="6" t="s">
        <v>166</v>
      </c>
      <c r="D16806">
        <v>42262.179064000004</v>
      </c>
      <c r="E16806" s="6" t="s">
        <v>169</v>
      </c>
      <c r="F16806" s="6" t="s">
        <v>123</v>
      </c>
      <c r="G16806">
        <v>20260723</v>
      </c>
    </row>
    <row r="16807" spans="1:7" x14ac:dyDescent="0.2">
      <c r="A16807" s="6" t="s">
        <v>215</v>
      </c>
      <c r="B16807" s="6" t="s">
        <v>194</v>
      </c>
      <c r="C16807" s="6" t="s">
        <v>166</v>
      </c>
      <c r="D16807">
        <v>0</v>
      </c>
      <c r="E16807" s="6" t="s">
        <v>106</v>
      </c>
      <c r="F16807" s="6" t="s">
        <v>124</v>
      </c>
      <c r="G16807">
        <v>20260723</v>
      </c>
    </row>
    <row r="16808" spans="1:7" x14ac:dyDescent="0.2">
      <c r="A16808" s="6" t="s">
        <v>215</v>
      </c>
      <c r="B16808" s="6" t="s">
        <v>194</v>
      </c>
      <c r="C16808" s="6" t="s">
        <v>166</v>
      </c>
      <c r="D16808">
        <v>41584.93806</v>
      </c>
      <c r="E16808" s="6" t="s">
        <v>108</v>
      </c>
      <c r="F16808" s="6" t="s">
        <v>125</v>
      </c>
      <c r="G16808">
        <v>20260723</v>
      </c>
    </row>
    <row r="16809" spans="1:7" x14ac:dyDescent="0.2">
      <c r="A16809" s="6" t="s">
        <v>215</v>
      </c>
      <c r="B16809" s="6" t="s">
        <v>194</v>
      </c>
      <c r="C16809" s="6" t="s">
        <v>166</v>
      </c>
      <c r="D16809">
        <v>677.24100399999998</v>
      </c>
      <c r="E16809" s="6" t="s">
        <v>110</v>
      </c>
      <c r="F16809" s="6" t="s">
        <v>126</v>
      </c>
      <c r="G16809">
        <v>20260723</v>
      </c>
    </row>
    <row r="16810" spans="1:7" x14ac:dyDescent="0.2">
      <c r="A16810" s="6" t="s">
        <v>215</v>
      </c>
      <c r="B16810" s="6" t="s">
        <v>194</v>
      </c>
      <c r="C16810" s="6" t="s">
        <v>166</v>
      </c>
      <c r="D16810">
        <v>190688.77634000001</v>
      </c>
      <c r="E16810" s="6" t="s">
        <v>170</v>
      </c>
      <c r="F16810" s="6" t="s">
        <v>127</v>
      </c>
      <c r="G16810">
        <v>20260723</v>
      </c>
    </row>
    <row r="16811" spans="1:7" x14ac:dyDescent="0.2">
      <c r="A16811" s="6" t="s">
        <v>215</v>
      </c>
      <c r="B16811" s="6" t="s">
        <v>194</v>
      </c>
      <c r="C16811" s="6" t="s">
        <v>166</v>
      </c>
      <c r="D16811">
        <v>0</v>
      </c>
      <c r="E16811" s="6" t="s">
        <v>106</v>
      </c>
      <c r="F16811" s="6" t="s">
        <v>128</v>
      </c>
      <c r="G16811">
        <v>20260723</v>
      </c>
    </row>
    <row r="16812" spans="1:7" x14ac:dyDescent="0.2">
      <c r="A16812" s="6" t="s">
        <v>215</v>
      </c>
      <c r="B16812" s="6" t="s">
        <v>194</v>
      </c>
      <c r="C16812" s="6" t="s">
        <v>166</v>
      </c>
      <c r="D16812">
        <v>189503.52622599999</v>
      </c>
      <c r="E16812" s="6" t="s">
        <v>108</v>
      </c>
      <c r="F16812" s="6" t="s">
        <v>129</v>
      </c>
      <c r="G16812">
        <v>20260723</v>
      </c>
    </row>
    <row r="16813" spans="1:7" x14ac:dyDescent="0.2">
      <c r="A16813" s="6" t="s">
        <v>215</v>
      </c>
      <c r="B16813" s="6" t="s">
        <v>194</v>
      </c>
      <c r="C16813" s="6" t="s">
        <v>166</v>
      </c>
      <c r="D16813">
        <v>1185.2501139999999</v>
      </c>
      <c r="E16813" s="6" t="s">
        <v>110</v>
      </c>
      <c r="F16813" s="6" t="s">
        <v>130</v>
      </c>
      <c r="G16813">
        <v>20260723</v>
      </c>
    </row>
    <row r="16814" spans="1:7" x14ac:dyDescent="0.2">
      <c r="A16814" s="6" t="s">
        <v>215</v>
      </c>
      <c r="B16814" s="6" t="s">
        <v>194</v>
      </c>
      <c r="C16814" s="6" t="s">
        <v>166</v>
      </c>
      <c r="E16814" s="6" t="s">
        <v>132</v>
      </c>
      <c r="F16814" s="6" t="s">
        <v>131</v>
      </c>
      <c r="G16814">
        <v>20260723</v>
      </c>
    </row>
    <row r="16815" spans="1:7" x14ac:dyDescent="0.2">
      <c r="A16815" s="6" t="s">
        <v>215</v>
      </c>
      <c r="B16815" s="6" t="s">
        <v>194</v>
      </c>
      <c r="C16815" s="6" t="s">
        <v>166</v>
      </c>
      <c r="D16815">
        <v>18.948553</v>
      </c>
      <c r="E16815" s="6" t="s">
        <v>134</v>
      </c>
      <c r="F16815" s="6" t="s">
        <v>133</v>
      </c>
      <c r="G16815">
        <v>20260723</v>
      </c>
    </row>
    <row r="16816" spans="1:7" x14ac:dyDescent="0.2">
      <c r="A16816" s="6" t="s">
        <v>215</v>
      </c>
      <c r="B16816" s="6" t="s">
        <v>194</v>
      </c>
      <c r="C16816" s="6" t="s">
        <v>166</v>
      </c>
      <c r="D16816">
        <v>843.99475299999995</v>
      </c>
      <c r="E16816" s="6" t="s">
        <v>136</v>
      </c>
      <c r="F16816" s="6" t="s">
        <v>135</v>
      </c>
      <c r="G16816">
        <v>20260723</v>
      </c>
    </row>
    <row r="16817" spans="1:7" x14ac:dyDescent="0.2">
      <c r="A16817" s="6" t="s">
        <v>215</v>
      </c>
      <c r="B16817" s="6" t="s">
        <v>194</v>
      </c>
      <c r="C16817" s="6" t="s">
        <v>166</v>
      </c>
      <c r="D16817">
        <v>279.944817</v>
      </c>
      <c r="E16817" s="6" t="s">
        <v>138</v>
      </c>
      <c r="F16817" s="6" t="s">
        <v>137</v>
      </c>
      <c r="G16817">
        <v>20260723</v>
      </c>
    </row>
    <row r="16818" spans="1:7" x14ac:dyDescent="0.2">
      <c r="A16818" s="6" t="s">
        <v>215</v>
      </c>
      <c r="B16818" s="6" t="s">
        <v>194</v>
      </c>
      <c r="C16818" s="6" t="s">
        <v>166</v>
      </c>
      <c r="D16818">
        <v>7046.8670529999999</v>
      </c>
      <c r="E16818" s="6" t="s">
        <v>140</v>
      </c>
      <c r="F16818" s="6" t="s">
        <v>139</v>
      </c>
      <c r="G16818">
        <v>20260723</v>
      </c>
    </row>
    <row r="16819" spans="1:7" x14ac:dyDescent="0.2">
      <c r="A16819" s="6" t="s">
        <v>215</v>
      </c>
      <c r="B16819" s="6" t="s">
        <v>194</v>
      </c>
      <c r="C16819" s="6" t="s">
        <v>166</v>
      </c>
      <c r="D16819">
        <v>5767.2342099999996</v>
      </c>
      <c r="E16819" s="6" t="s">
        <v>142</v>
      </c>
      <c r="F16819" s="6" t="s">
        <v>141</v>
      </c>
      <c r="G16819">
        <v>20260723</v>
      </c>
    </row>
    <row r="16820" spans="1:7" x14ac:dyDescent="0.2">
      <c r="A16820" s="6" t="s">
        <v>215</v>
      </c>
      <c r="B16820" s="6" t="s">
        <v>194</v>
      </c>
      <c r="C16820" s="6" t="s">
        <v>166</v>
      </c>
      <c r="D16820">
        <v>194.369449</v>
      </c>
      <c r="E16820" s="6" t="s">
        <v>52</v>
      </c>
      <c r="F16820" s="6" t="s">
        <v>143</v>
      </c>
      <c r="G16820">
        <v>20260723</v>
      </c>
    </row>
    <row r="16821" spans="1:7" x14ac:dyDescent="0.2">
      <c r="A16821" s="6" t="s">
        <v>215</v>
      </c>
      <c r="B16821" s="6" t="s">
        <v>194</v>
      </c>
      <c r="C16821" s="6" t="s">
        <v>166</v>
      </c>
      <c r="D16821">
        <v>111.494877</v>
      </c>
      <c r="E16821" s="6" t="s">
        <v>145</v>
      </c>
      <c r="F16821" s="6" t="s">
        <v>144</v>
      </c>
      <c r="G16821">
        <v>20260723</v>
      </c>
    </row>
    <row r="16822" spans="1:7" x14ac:dyDescent="0.2">
      <c r="A16822" s="6" t="s">
        <v>215</v>
      </c>
      <c r="B16822" s="6" t="s">
        <v>194</v>
      </c>
      <c r="C16822" s="6" t="s">
        <v>166</v>
      </c>
      <c r="D16822">
        <v>120.724391</v>
      </c>
      <c r="E16822" s="6" t="s">
        <v>147</v>
      </c>
      <c r="F16822" s="6" t="s">
        <v>146</v>
      </c>
      <c r="G16822">
        <v>20260723</v>
      </c>
    </row>
    <row r="16823" spans="1:7" x14ac:dyDescent="0.2">
      <c r="A16823" s="6" t="s">
        <v>215</v>
      </c>
      <c r="B16823" s="6" t="s">
        <v>194</v>
      </c>
      <c r="C16823" s="6" t="s">
        <v>166</v>
      </c>
      <c r="D16823">
        <v>3012.444047</v>
      </c>
      <c r="E16823" s="6" t="s">
        <v>149</v>
      </c>
      <c r="F16823" s="6" t="s">
        <v>148</v>
      </c>
      <c r="G16823">
        <v>20260723</v>
      </c>
    </row>
    <row r="16824" spans="1:7" x14ac:dyDescent="0.2">
      <c r="A16824" s="6" t="s">
        <v>215</v>
      </c>
      <c r="B16824" s="6" t="s">
        <v>194</v>
      </c>
      <c r="C16824" s="6" t="s">
        <v>166</v>
      </c>
      <c r="D16824">
        <v>2540.4517270000001</v>
      </c>
      <c r="E16824" s="6" t="s">
        <v>151</v>
      </c>
      <c r="F16824" s="6" t="s">
        <v>150</v>
      </c>
      <c r="G16824">
        <v>20260723</v>
      </c>
    </row>
    <row r="16825" spans="1:7" x14ac:dyDescent="0.2">
      <c r="A16825" s="6" t="s">
        <v>215</v>
      </c>
      <c r="B16825" s="6" t="s">
        <v>194</v>
      </c>
      <c r="C16825" s="6" t="s">
        <v>166</v>
      </c>
      <c r="D16825">
        <v>3404.93109</v>
      </c>
      <c r="E16825" s="6" t="s">
        <v>153</v>
      </c>
      <c r="F16825" s="6" t="s">
        <v>152</v>
      </c>
      <c r="G16825">
        <v>20260723</v>
      </c>
    </row>
    <row r="16826" spans="1:7" x14ac:dyDescent="0.2">
      <c r="A16826" s="6" t="s">
        <v>215</v>
      </c>
      <c r="B16826" s="6" t="s">
        <v>194</v>
      </c>
      <c r="C16826" s="6" t="s">
        <v>166</v>
      </c>
      <c r="D16826">
        <v>1362.9636310000001</v>
      </c>
      <c r="E16826" s="6" t="s">
        <v>155</v>
      </c>
      <c r="F16826" s="6" t="s">
        <v>154</v>
      </c>
      <c r="G16826">
        <v>20260723</v>
      </c>
    </row>
    <row r="16827" spans="1:7" x14ac:dyDescent="0.2">
      <c r="A16827" s="6" t="s">
        <v>215</v>
      </c>
      <c r="B16827" s="6" t="s">
        <v>194</v>
      </c>
      <c r="C16827" s="6" t="s">
        <v>166</v>
      </c>
      <c r="D16827">
        <v>10</v>
      </c>
      <c r="E16827" s="6" t="s">
        <v>157</v>
      </c>
      <c r="F16827" s="6" t="s">
        <v>156</v>
      </c>
      <c r="G16827">
        <v>20260723</v>
      </c>
    </row>
    <row r="16828" spans="1:7" x14ac:dyDescent="0.2">
      <c r="A16828" s="6" t="s">
        <v>215</v>
      </c>
      <c r="B16828" s="6" t="s">
        <v>194</v>
      </c>
      <c r="C16828" s="6" t="s">
        <v>166</v>
      </c>
      <c r="D16828">
        <v>1352.9636310000001</v>
      </c>
      <c r="E16828" s="6" t="s">
        <v>159</v>
      </c>
      <c r="F16828" s="6" t="s">
        <v>158</v>
      </c>
      <c r="G16828">
        <v>20260723</v>
      </c>
    </row>
    <row r="16829" spans="1:7" x14ac:dyDescent="0.2">
      <c r="A16829" s="6" t="s">
        <v>215</v>
      </c>
      <c r="B16829" s="6" t="s">
        <v>194</v>
      </c>
      <c r="C16829" s="6" t="s">
        <v>166</v>
      </c>
      <c r="D16829">
        <v>805.27443000000005</v>
      </c>
      <c r="E16829" s="6" t="s">
        <v>161</v>
      </c>
      <c r="F16829" s="6" t="s">
        <v>160</v>
      </c>
      <c r="G16829">
        <v>20260723</v>
      </c>
    </row>
    <row r="16830" spans="1:7" x14ac:dyDescent="0.2">
      <c r="A16830" s="6" t="s">
        <v>215</v>
      </c>
      <c r="B16830" s="6" t="s">
        <v>194</v>
      </c>
      <c r="C16830" s="6" t="s">
        <v>166</v>
      </c>
      <c r="D16830">
        <v>308342.10622999998</v>
      </c>
      <c r="E16830" s="6" t="s">
        <v>163</v>
      </c>
      <c r="F16830" s="6" t="s">
        <v>162</v>
      </c>
      <c r="G16830">
        <v>20260723</v>
      </c>
    </row>
    <row r="16831" spans="1:7" x14ac:dyDescent="0.2">
      <c r="A16831" s="6" t="s">
        <v>215</v>
      </c>
      <c r="B16831" s="6" t="s">
        <v>194</v>
      </c>
      <c r="C16831" s="6" t="s">
        <v>166</v>
      </c>
      <c r="D16831">
        <v>39456.191333000002</v>
      </c>
      <c r="E16831" s="6" t="s">
        <v>165</v>
      </c>
      <c r="F16831" s="6" t="s">
        <v>164</v>
      </c>
      <c r="G16831">
        <v>20260723</v>
      </c>
    </row>
    <row r="16832" spans="1:7" x14ac:dyDescent="0.2">
      <c r="A16832" s="6" t="s">
        <v>215</v>
      </c>
      <c r="B16832" s="6" t="s">
        <v>195</v>
      </c>
      <c r="C16832" s="6" t="s">
        <v>166</v>
      </c>
      <c r="E16832" s="6" t="s">
        <v>12</v>
      </c>
      <c r="F16832" s="6" t="s">
        <v>11</v>
      </c>
      <c r="G16832">
        <v>20260723</v>
      </c>
    </row>
    <row r="16833" spans="1:7" x14ac:dyDescent="0.2">
      <c r="A16833" s="6" t="s">
        <v>215</v>
      </c>
      <c r="B16833" s="6" t="s">
        <v>195</v>
      </c>
      <c r="C16833" s="6" t="s">
        <v>166</v>
      </c>
      <c r="E16833" s="6" t="s">
        <v>16</v>
      </c>
      <c r="F16833" s="6" t="s">
        <v>15</v>
      </c>
      <c r="G16833">
        <v>20260723</v>
      </c>
    </row>
    <row r="16834" spans="1:7" x14ac:dyDescent="0.2">
      <c r="A16834" s="6" t="s">
        <v>215</v>
      </c>
      <c r="B16834" s="6" t="s">
        <v>195</v>
      </c>
      <c r="C16834" s="6" t="s">
        <v>166</v>
      </c>
      <c r="E16834" s="6" t="s">
        <v>18</v>
      </c>
      <c r="F16834" s="6" t="s">
        <v>17</v>
      </c>
      <c r="G16834">
        <v>20260723</v>
      </c>
    </row>
    <row r="16835" spans="1:7" x14ac:dyDescent="0.2">
      <c r="A16835" s="6" t="s">
        <v>215</v>
      </c>
      <c r="B16835" s="6" t="s">
        <v>195</v>
      </c>
      <c r="C16835" s="6" t="s">
        <v>166</v>
      </c>
      <c r="D16835">
        <v>0</v>
      </c>
      <c r="E16835" s="6" t="s">
        <v>20</v>
      </c>
      <c r="F16835" s="6" t="s">
        <v>19</v>
      </c>
      <c r="G16835">
        <v>20260723</v>
      </c>
    </row>
    <row r="16836" spans="1:7" x14ac:dyDescent="0.2">
      <c r="A16836" s="6" t="s">
        <v>215</v>
      </c>
      <c r="B16836" s="6" t="s">
        <v>195</v>
      </c>
      <c r="C16836" s="6" t="s">
        <v>166</v>
      </c>
      <c r="D16836">
        <v>75.475263999999996</v>
      </c>
      <c r="E16836" s="6" t="s">
        <v>22</v>
      </c>
      <c r="F16836" s="6" t="s">
        <v>21</v>
      </c>
      <c r="G16836">
        <v>20260723</v>
      </c>
    </row>
    <row r="16837" spans="1:7" x14ac:dyDescent="0.2">
      <c r="A16837" s="6" t="s">
        <v>215</v>
      </c>
      <c r="B16837" s="6" t="s">
        <v>195</v>
      </c>
      <c r="C16837" s="6" t="s">
        <v>166</v>
      </c>
      <c r="D16837">
        <v>154.39319599999999</v>
      </c>
      <c r="E16837" s="6" t="s">
        <v>24</v>
      </c>
      <c r="F16837" s="6" t="s">
        <v>23</v>
      </c>
      <c r="G16837">
        <v>20260723</v>
      </c>
    </row>
    <row r="16838" spans="1:7" x14ac:dyDescent="0.2">
      <c r="A16838" s="6" t="s">
        <v>215</v>
      </c>
      <c r="B16838" s="6" t="s">
        <v>195</v>
      </c>
      <c r="C16838" s="6" t="s">
        <v>166</v>
      </c>
      <c r="D16838">
        <v>351.61596800000001</v>
      </c>
      <c r="E16838" s="6" t="s">
        <v>26</v>
      </c>
      <c r="F16838" s="6" t="s">
        <v>25</v>
      </c>
      <c r="G16838">
        <v>20260723</v>
      </c>
    </row>
    <row r="16839" spans="1:7" x14ac:dyDescent="0.2">
      <c r="A16839" s="6" t="s">
        <v>215</v>
      </c>
      <c r="B16839" s="6" t="s">
        <v>195</v>
      </c>
      <c r="C16839" s="6" t="s">
        <v>166</v>
      </c>
      <c r="D16839">
        <v>81312.242417000001</v>
      </c>
      <c r="E16839" s="6" t="s">
        <v>28</v>
      </c>
      <c r="F16839" s="6" t="s">
        <v>27</v>
      </c>
      <c r="G16839">
        <v>20260723</v>
      </c>
    </row>
    <row r="16840" spans="1:7" x14ac:dyDescent="0.2">
      <c r="A16840" s="6" t="s">
        <v>215</v>
      </c>
      <c r="B16840" s="6" t="s">
        <v>195</v>
      </c>
      <c r="C16840" s="6" t="s">
        <v>166</v>
      </c>
      <c r="D16840">
        <v>372.67457300000001</v>
      </c>
      <c r="E16840" s="6" t="s">
        <v>30</v>
      </c>
      <c r="F16840" s="6" t="s">
        <v>29</v>
      </c>
      <c r="G16840">
        <v>20260723</v>
      </c>
    </row>
    <row r="16841" spans="1:7" x14ac:dyDescent="0.2">
      <c r="A16841" s="6" t="s">
        <v>215</v>
      </c>
      <c r="B16841" s="6" t="s">
        <v>195</v>
      </c>
      <c r="C16841" s="6" t="s">
        <v>166</v>
      </c>
      <c r="D16841">
        <v>4572.2201290000003</v>
      </c>
      <c r="E16841" s="6" t="s">
        <v>32</v>
      </c>
      <c r="F16841" s="6" t="s">
        <v>31</v>
      </c>
      <c r="G16841">
        <v>20260723</v>
      </c>
    </row>
    <row r="16842" spans="1:7" x14ac:dyDescent="0.2">
      <c r="A16842" s="6" t="s">
        <v>215</v>
      </c>
      <c r="B16842" s="6" t="s">
        <v>195</v>
      </c>
      <c r="C16842" s="6" t="s">
        <v>166</v>
      </c>
      <c r="D16842">
        <v>1617.834652</v>
      </c>
      <c r="E16842" s="6" t="s">
        <v>34</v>
      </c>
      <c r="F16842" s="6" t="s">
        <v>33</v>
      </c>
      <c r="G16842">
        <v>20260723</v>
      </c>
    </row>
    <row r="16843" spans="1:7" x14ac:dyDescent="0.2">
      <c r="A16843" s="6" t="s">
        <v>215</v>
      </c>
      <c r="B16843" s="6" t="s">
        <v>195</v>
      </c>
      <c r="C16843" s="6" t="s">
        <v>166</v>
      </c>
      <c r="D16843">
        <v>1533.801866</v>
      </c>
      <c r="E16843" s="6" t="s">
        <v>36</v>
      </c>
      <c r="F16843" s="6" t="s">
        <v>35</v>
      </c>
      <c r="G16843">
        <v>20260723</v>
      </c>
    </row>
    <row r="16844" spans="1:7" x14ac:dyDescent="0.2">
      <c r="A16844" s="6" t="s">
        <v>215</v>
      </c>
      <c r="B16844" s="6" t="s">
        <v>195</v>
      </c>
      <c r="C16844" s="6" t="s">
        <v>166</v>
      </c>
      <c r="D16844">
        <v>84.032786000000002</v>
      </c>
      <c r="E16844" s="6" t="s">
        <v>38</v>
      </c>
      <c r="F16844" s="6" t="s">
        <v>37</v>
      </c>
      <c r="G16844">
        <v>20260723</v>
      </c>
    </row>
    <row r="16845" spans="1:7" x14ac:dyDescent="0.2">
      <c r="A16845" s="6" t="s">
        <v>215</v>
      </c>
      <c r="B16845" s="6" t="s">
        <v>195</v>
      </c>
      <c r="C16845" s="6" t="s">
        <v>166</v>
      </c>
      <c r="D16845">
        <v>53838.608260000001</v>
      </c>
      <c r="E16845" s="6" t="s">
        <v>40</v>
      </c>
      <c r="F16845" s="6" t="s">
        <v>39</v>
      </c>
      <c r="G16845">
        <v>20260723</v>
      </c>
    </row>
    <row r="16846" spans="1:7" x14ac:dyDescent="0.2">
      <c r="A16846" s="6" t="s">
        <v>215</v>
      </c>
      <c r="B16846" s="6" t="s">
        <v>195</v>
      </c>
      <c r="C16846" s="6" t="s">
        <v>166</v>
      </c>
      <c r="D16846">
        <v>18410.442608000001</v>
      </c>
      <c r="E16846" s="6" t="s">
        <v>42</v>
      </c>
      <c r="F16846" s="6" t="s">
        <v>41</v>
      </c>
      <c r="G16846">
        <v>20260723</v>
      </c>
    </row>
    <row r="16847" spans="1:7" x14ac:dyDescent="0.2">
      <c r="A16847" s="6" t="s">
        <v>215</v>
      </c>
      <c r="B16847" s="6" t="s">
        <v>195</v>
      </c>
      <c r="C16847" s="6" t="s">
        <v>166</v>
      </c>
      <c r="D16847">
        <v>33379.886884</v>
      </c>
      <c r="E16847" s="6" t="s">
        <v>44</v>
      </c>
      <c r="F16847" s="6" t="s">
        <v>43</v>
      </c>
      <c r="G16847">
        <v>20260723</v>
      </c>
    </row>
    <row r="16848" spans="1:7" x14ac:dyDescent="0.2">
      <c r="A16848" s="6" t="s">
        <v>215</v>
      </c>
      <c r="B16848" s="6" t="s">
        <v>195</v>
      </c>
      <c r="C16848" s="6" t="s">
        <v>166</v>
      </c>
      <c r="D16848">
        <v>904.355952</v>
      </c>
      <c r="E16848" s="6" t="s">
        <v>46</v>
      </c>
      <c r="F16848" s="6" t="s">
        <v>45</v>
      </c>
      <c r="G16848">
        <v>20260723</v>
      </c>
    </row>
    <row r="16849" spans="1:7" x14ac:dyDescent="0.2">
      <c r="A16849" s="6" t="s">
        <v>215</v>
      </c>
      <c r="B16849" s="6" t="s">
        <v>195</v>
      </c>
      <c r="C16849" s="6" t="s">
        <v>166</v>
      </c>
      <c r="D16849">
        <v>1143.922816</v>
      </c>
      <c r="E16849" s="6" t="s">
        <v>48</v>
      </c>
      <c r="F16849" s="6" t="s">
        <v>47</v>
      </c>
      <c r="G16849">
        <v>20260723</v>
      </c>
    </row>
    <row r="16850" spans="1:7" x14ac:dyDescent="0.2">
      <c r="A16850" s="6" t="s">
        <v>215</v>
      </c>
      <c r="B16850" s="6" t="s">
        <v>195</v>
      </c>
      <c r="C16850" s="6" t="s">
        <v>166</v>
      </c>
      <c r="D16850">
        <v>16478.532343999999</v>
      </c>
      <c r="E16850" s="6" t="s">
        <v>50</v>
      </c>
      <c r="F16850" s="6" t="s">
        <v>49</v>
      </c>
      <c r="G16850">
        <v>20260723</v>
      </c>
    </row>
    <row r="16851" spans="1:7" x14ac:dyDescent="0.2">
      <c r="A16851" s="6" t="s">
        <v>215</v>
      </c>
      <c r="B16851" s="6" t="s">
        <v>195</v>
      </c>
      <c r="C16851" s="6" t="s">
        <v>166</v>
      </c>
      <c r="D16851">
        <v>100.173002</v>
      </c>
      <c r="E16851" s="6" t="s">
        <v>52</v>
      </c>
      <c r="F16851" s="6" t="s">
        <v>51</v>
      </c>
      <c r="G16851">
        <v>20260723</v>
      </c>
    </row>
    <row r="16852" spans="1:7" x14ac:dyDescent="0.2">
      <c r="A16852" s="6" t="s">
        <v>215</v>
      </c>
      <c r="B16852" s="6" t="s">
        <v>195</v>
      </c>
      <c r="C16852" s="6" t="s">
        <v>166</v>
      </c>
      <c r="D16852">
        <v>4230.8308429999997</v>
      </c>
      <c r="E16852" s="6" t="s">
        <v>54</v>
      </c>
      <c r="F16852" s="6" t="s">
        <v>53</v>
      </c>
      <c r="G16852">
        <v>20260723</v>
      </c>
    </row>
    <row r="16853" spans="1:7" x14ac:dyDescent="0.2">
      <c r="A16853" s="6" t="s">
        <v>215</v>
      </c>
      <c r="B16853" s="6" t="s">
        <v>195</v>
      </c>
      <c r="C16853" s="6" t="s">
        <v>166</v>
      </c>
      <c r="D16853">
        <v>101.36861500000001</v>
      </c>
      <c r="E16853" s="6" t="s">
        <v>56</v>
      </c>
      <c r="F16853" s="6" t="s">
        <v>55</v>
      </c>
      <c r="G16853">
        <v>20260723</v>
      </c>
    </row>
    <row r="16854" spans="1:7" x14ac:dyDescent="0.2">
      <c r="A16854" s="6" t="s">
        <v>215</v>
      </c>
      <c r="B16854" s="6" t="s">
        <v>195</v>
      </c>
      <c r="C16854" s="6" t="s">
        <v>166</v>
      </c>
      <c r="D16854">
        <v>153240.54517100001</v>
      </c>
      <c r="E16854" s="6" t="s">
        <v>58</v>
      </c>
      <c r="F16854" s="6" t="s">
        <v>57</v>
      </c>
      <c r="G16854">
        <v>20260723</v>
      </c>
    </row>
    <row r="16855" spans="1:7" x14ac:dyDescent="0.2">
      <c r="A16855" s="6" t="s">
        <v>215</v>
      </c>
      <c r="B16855" s="6" t="s">
        <v>195</v>
      </c>
      <c r="C16855" s="6" t="s">
        <v>166</v>
      </c>
      <c r="D16855">
        <v>9608.2287859999997</v>
      </c>
      <c r="E16855" s="6" t="s">
        <v>60</v>
      </c>
      <c r="F16855" s="6" t="s">
        <v>59</v>
      </c>
      <c r="G16855">
        <v>20260723</v>
      </c>
    </row>
    <row r="16856" spans="1:7" x14ac:dyDescent="0.2">
      <c r="A16856" s="6" t="s">
        <v>215</v>
      </c>
      <c r="B16856" s="6" t="s">
        <v>195</v>
      </c>
      <c r="C16856" s="6" t="s">
        <v>166</v>
      </c>
      <c r="D16856">
        <v>131.668228</v>
      </c>
      <c r="E16856" s="6" t="s">
        <v>62</v>
      </c>
      <c r="F16856" s="6" t="s">
        <v>61</v>
      </c>
      <c r="G16856">
        <v>20260723</v>
      </c>
    </row>
    <row r="16857" spans="1:7" x14ac:dyDescent="0.2">
      <c r="A16857" s="6" t="s">
        <v>215</v>
      </c>
      <c r="B16857" s="6" t="s">
        <v>195</v>
      </c>
      <c r="C16857" s="6" t="s">
        <v>166</v>
      </c>
      <c r="D16857">
        <v>812.00086899999997</v>
      </c>
      <c r="E16857" s="6" t="s">
        <v>64</v>
      </c>
      <c r="F16857" s="6" t="s">
        <v>63</v>
      </c>
      <c r="G16857">
        <v>20260723</v>
      </c>
    </row>
    <row r="16858" spans="1:7" x14ac:dyDescent="0.2">
      <c r="A16858" s="6" t="s">
        <v>215</v>
      </c>
      <c r="B16858" s="6" t="s">
        <v>195</v>
      </c>
      <c r="C16858" s="6" t="s">
        <v>166</v>
      </c>
      <c r="D16858">
        <v>8664.55969</v>
      </c>
      <c r="E16858" s="6" t="s">
        <v>66</v>
      </c>
      <c r="F16858" s="6" t="s">
        <v>65</v>
      </c>
      <c r="G16858">
        <v>20260723</v>
      </c>
    </row>
    <row r="16859" spans="1:7" x14ac:dyDescent="0.2">
      <c r="A16859" s="6" t="s">
        <v>215</v>
      </c>
      <c r="B16859" s="6" t="s">
        <v>195</v>
      </c>
      <c r="C16859" s="6" t="s">
        <v>166</v>
      </c>
      <c r="D16859">
        <v>46505.994572000003</v>
      </c>
      <c r="E16859" s="6" t="s">
        <v>68</v>
      </c>
      <c r="F16859" s="6" t="s">
        <v>67</v>
      </c>
      <c r="G16859">
        <v>20260723</v>
      </c>
    </row>
    <row r="16860" spans="1:7" x14ac:dyDescent="0.2">
      <c r="A16860" s="6" t="s">
        <v>215</v>
      </c>
      <c r="B16860" s="6" t="s">
        <v>195</v>
      </c>
      <c r="C16860" s="6" t="s">
        <v>166</v>
      </c>
      <c r="D16860">
        <v>19123.578685</v>
      </c>
      <c r="E16860" s="6" t="s">
        <v>70</v>
      </c>
      <c r="F16860" s="6" t="s">
        <v>69</v>
      </c>
      <c r="G16860">
        <v>20260723</v>
      </c>
    </row>
    <row r="16861" spans="1:7" x14ac:dyDescent="0.2">
      <c r="A16861" s="6" t="s">
        <v>215</v>
      </c>
      <c r="B16861" s="6" t="s">
        <v>195</v>
      </c>
      <c r="C16861" s="6" t="s">
        <v>166</v>
      </c>
      <c r="D16861">
        <v>18971.437678999999</v>
      </c>
      <c r="E16861" s="6" t="s">
        <v>72</v>
      </c>
      <c r="F16861" s="6" t="s">
        <v>71</v>
      </c>
      <c r="G16861">
        <v>20260723</v>
      </c>
    </row>
    <row r="16862" spans="1:7" x14ac:dyDescent="0.2">
      <c r="A16862" s="6" t="s">
        <v>215</v>
      </c>
      <c r="B16862" s="6" t="s">
        <v>195</v>
      </c>
      <c r="C16862" s="6" t="s">
        <v>166</v>
      </c>
      <c r="D16862">
        <v>152.141006</v>
      </c>
      <c r="E16862" s="6" t="s">
        <v>74</v>
      </c>
      <c r="F16862" s="6" t="s">
        <v>73</v>
      </c>
      <c r="G16862">
        <v>20260723</v>
      </c>
    </row>
    <row r="16863" spans="1:7" x14ac:dyDescent="0.2">
      <c r="A16863" s="6" t="s">
        <v>215</v>
      </c>
      <c r="B16863" s="6" t="s">
        <v>195</v>
      </c>
      <c r="C16863" s="6" t="s">
        <v>166</v>
      </c>
      <c r="D16863">
        <v>27183.44325</v>
      </c>
      <c r="E16863" s="6" t="s">
        <v>76</v>
      </c>
      <c r="F16863" s="6" t="s">
        <v>75</v>
      </c>
      <c r="G16863">
        <v>20260723</v>
      </c>
    </row>
    <row r="16864" spans="1:7" x14ac:dyDescent="0.2">
      <c r="A16864" s="6" t="s">
        <v>215</v>
      </c>
      <c r="B16864" s="6" t="s">
        <v>195</v>
      </c>
      <c r="C16864" s="6" t="s">
        <v>166</v>
      </c>
      <c r="D16864">
        <v>427.812297</v>
      </c>
      <c r="E16864" s="6" t="s">
        <v>78</v>
      </c>
      <c r="F16864" s="6" t="s">
        <v>77</v>
      </c>
      <c r="G16864">
        <v>20260723</v>
      </c>
    </row>
    <row r="16865" spans="1:7" x14ac:dyDescent="0.2">
      <c r="A16865" s="6" t="s">
        <v>215</v>
      </c>
      <c r="B16865" s="6" t="s">
        <v>195</v>
      </c>
      <c r="C16865" s="6" t="s">
        <v>166</v>
      </c>
      <c r="D16865">
        <v>26755.630953</v>
      </c>
      <c r="E16865" s="6" t="s">
        <v>80</v>
      </c>
      <c r="F16865" s="6" t="s">
        <v>79</v>
      </c>
      <c r="G16865">
        <v>20260723</v>
      </c>
    </row>
    <row r="16866" spans="1:7" x14ac:dyDescent="0.2">
      <c r="A16866" s="6" t="s">
        <v>215</v>
      </c>
      <c r="B16866" s="6" t="s">
        <v>195</v>
      </c>
      <c r="C16866" s="6" t="s">
        <v>166</v>
      </c>
      <c r="D16866">
        <v>198.97263599999999</v>
      </c>
      <c r="E16866" s="6" t="s">
        <v>82</v>
      </c>
      <c r="F16866" s="6" t="s">
        <v>81</v>
      </c>
      <c r="G16866">
        <v>20260723</v>
      </c>
    </row>
    <row r="16867" spans="1:7" x14ac:dyDescent="0.2">
      <c r="A16867" s="6" t="s">
        <v>215</v>
      </c>
      <c r="B16867" s="6" t="s">
        <v>195</v>
      </c>
      <c r="C16867" s="6" t="s">
        <v>166</v>
      </c>
      <c r="D16867">
        <v>4618.225383</v>
      </c>
      <c r="E16867" s="6" t="s">
        <v>84</v>
      </c>
      <c r="F16867" s="6" t="s">
        <v>83</v>
      </c>
      <c r="G16867">
        <v>20260723</v>
      </c>
    </row>
    <row r="16868" spans="1:7" x14ac:dyDescent="0.2">
      <c r="A16868" s="6" t="s">
        <v>215</v>
      </c>
      <c r="B16868" s="6" t="s">
        <v>195</v>
      </c>
      <c r="C16868" s="6" t="s">
        <v>166</v>
      </c>
      <c r="D16868">
        <v>2211.4432999999999</v>
      </c>
      <c r="E16868" s="6" t="s">
        <v>86</v>
      </c>
      <c r="F16868" s="6" t="s">
        <v>85</v>
      </c>
      <c r="G16868">
        <v>20260723</v>
      </c>
    </row>
    <row r="16869" spans="1:7" x14ac:dyDescent="0.2">
      <c r="A16869" s="6" t="s">
        <v>215</v>
      </c>
      <c r="B16869" s="6" t="s">
        <v>195</v>
      </c>
      <c r="C16869" s="6" t="s">
        <v>166</v>
      </c>
      <c r="D16869">
        <v>3553.8701550000001</v>
      </c>
      <c r="E16869" s="6" t="s">
        <v>88</v>
      </c>
      <c r="F16869" s="6" t="s">
        <v>87</v>
      </c>
      <c r="G16869">
        <v>20260723</v>
      </c>
    </row>
    <row r="16870" spans="1:7" x14ac:dyDescent="0.2">
      <c r="A16870" s="6" t="s">
        <v>215</v>
      </c>
      <c r="B16870" s="6" t="s">
        <v>195</v>
      </c>
      <c r="C16870" s="6" t="s">
        <v>166</v>
      </c>
      <c r="D16870">
        <v>2594.6092760000001</v>
      </c>
      <c r="E16870" s="6" t="s">
        <v>90</v>
      </c>
      <c r="F16870" s="6" t="s">
        <v>89</v>
      </c>
      <c r="G16870">
        <v>20260723</v>
      </c>
    </row>
    <row r="16871" spans="1:7" x14ac:dyDescent="0.2">
      <c r="A16871" s="6" t="s">
        <v>215</v>
      </c>
      <c r="B16871" s="6" t="s">
        <v>195</v>
      </c>
      <c r="C16871" s="6" t="s">
        <v>166</v>
      </c>
      <c r="D16871">
        <v>0</v>
      </c>
      <c r="E16871" s="6" t="s">
        <v>92</v>
      </c>
      <c r="F16871" s="6" t="s">
        <v>91</v>
      </c>
      <c r="G16871">
        <v>20260723</v>
      </c>
    </row>
    <row r="16872" spans="1:7" x14ac:dyDescent="0.2">
      <c r="A16872" s="6" t="s">
        <v>215</v>
      </c>
      <c r="B16872" s="6" t="s">
        <v>195</v>
      </c>
      <c r="C16872" s="6" t="s">
        <v>166</v>
      </c>
      <c r="D16872">
        <v>0.12900900000000001</v>
      </c>
      <c r="E16872" s="6" t="s">
        <v>94</v>
      </c>
      <c r="F16872" s="6" t="s">
        <v>93</v>
      </c>
      <c r="G16872">
        <v>20260723</v>
      </c>
    </row>
    <row r="16873" spans="1:7" x14ac:dyDescent="0.2">
      <c r="A16873" s="6" t="s">
        <v>215</v>
      </c>
      <c r="B16873" s="6" t="s">
        <v>195</v>
      </c>
      <c r="C16873" s="6" t="s">
        <v>166</v>
      </c>
      <c r="D16873">
        <v>5579.725367</v>
      </c>
      <c r="E16873" s="6" t="s">
        <v>96</v>
      </c>
      <c r="F16873" s="6" t="s">
        <v>95</v>
      </c>
      <c r="G16873">
        <v>20260723</v>
      </c>
    </row>
    <row r="16874" spans="1:7" x14ac:dyDescent="0.2">
      <c r="A16874" s="6" t="s">
        <v>215</v>
      </c>
      <c r="B16874" s="6" t="s">
        <v>195</v>
      </c>
      <c r="C16874" s="6" t="s">
        <v>166</v>
      </c>
      <c r="D16874">
        <v>290.88421399999999</v>
      </c>
      <c r="E16874" s="6" t="s">
        <v>98</v>
      </c>
      <c r="F16874" s="6" t="s">
        <v>97</v>
      </c>
      <c r="G16874">
        <v>20260723</v>
      </c>
    </row>
    <row r="16875" spans="1:7" x14ac:dyDescent="0.2">
      <c r="A16875" s="6" t="s">
        <v>215</v>
      </c>
      <c r="B16875" s="6" t="s">
        <v>195</v>
      </c>
      <c r="C16875" s="6" t="s">
        <v>166</v>
      </c>
      <c r="D16875">
        <v>310097.382078</v>
      </c>
      <c r="E16875" s="6" t="s">
        <v>100</v>
      </c>
      <c r="F16875" s="6" t="s">
        <v>99</v>
      </c>
      <c r="G16875">
        <v>20260723</v>
      </c>
    </row>
    <row r="16876" spans="1:7" x14ac:dyDescent="0.2">
      <c r="A16876" s="6" t="s">
        <v>215</v>
      </c>
      <c r="B16876" s="6" t="s">
        <v>195</v>
      </c>
      <c r="C16876" s="6" t="s">
        <v>166</v>
      </c>
      <c r="E16876" s="6" t="s">
        <v>102</v>
      </c>
      <c r="F16876" s="6" t="s">
        <v>101</v>
      </c>
      <c r="G16876">
        <v>20260723</v>
      </c>
    </row>
    <row r="16877" spans="1:7" x14ac:dyDescent="0.2">
      <c r="A16877" s="6" t="s">
        <v>215</v>
      </c>
      <c r="B16877" s="6" t="s">
        <v>195</v>
      </c>
      <c r="C16877" s="6" t="s">
        <v>166</v>
      </c>
      <c r="D16877">
        <v>47066.479959999997</v>
      </c>
      <c r="E16877" s="6" t="s">
        <v>167</v>
      </c>
      <c r="F16877" s="6" t="s">
        <v>103</v>
      </c>
      <c r="G16877">
        <v>20260723</v>
      </c>
    </row>
    <row r="16878" spans="1:7" x14ac:dyDescent="0.2">
      <c r="A16878" s="6" t="s">
        <v>215</v>
      </c>
      <c r="B16878" s="6" t="s">
        <v>195</v>
      </c>
      <c r="C16878" s="6" t="s">
        <v>166</v>
      </c>
      <c r="D16878">
        <v>46277.217059000002</v>
      </c>
      <c r="E16878" s="6" t="s">
        <v>168</v>
      </c>
      <c r="F16878" s="6" t="s">
        <v>104</v>
      </c>
      <c r="G16878">
        <v>20260723</v>
      </c>
    </row>
    <row r="16879" spans="1:7" x14ac:dyDescent="0.2">
      <c r="A16879" s="6" t="s">
        <v>215</v>
      </c>
      <c r="B16879" s="6" t="s">
        <v>195</v>
      </c>
      <c r="C16879" s="6" t="s">
        <v>166</v>
      </c>
      <c r="D16879">
        <v>0</v>
      </c>
      <c r="E16879" s="6" t="s">
        <v>106</v>
      </c>
      <c r="F16879" s="6" t="s">
        <v>105</v>
      </c>
      <c r="G16879">
        <v>20260723</v>
      </c>
    </row>
    <row r="16880" spans="1:7" x14ac:dyDescent="0.2">
      <c r="A16880" s="6" t="s">
        <v>215</v>
      </c>
      <c r="B16880" s="6" t="s">
        <v>195</v>
      </c>
      <c r="C16880" s="6" t="s">
        <v>166</v>
      </c>
      <c r="D16880">
        <v>44357.286313999997</v>
      </c>
      <c r="E16880" s="6" t="s">
        <v>108</v>
      </c>
      <c r="F16880" s="6" t="s">
        <v>107</v>
      </c>
      <c r="G16880">
        <v>20260723</v>
      </c>
    </row>
    <row r="16881" spans="1:7" x14ac:dyDescent="0.2">
      <c r="A16881" s="6" t="s">
        <v>215</v>
      </c>
      <c r="B16881" s="6" t="s">
        <v>195</v>
      </c>
      <c r="C16881" s="6" t="s">
        <v>166</v>
      </c>
      <c r="D16881">
        <v>1919.930744</v>
      </c>
      <c r="E16881" s="6" t="s">
        <v>110</v>
      </c>
      <c r="F16881" s="6" t="s">
        <v>109</v>
      </c>
      <c r="G16881">
        <v>20260723</v>
      </c>
    </row>
    <row r="16882" spans="1:7" x14ac:dyDescent="0.2">
      <c r="A16882" s="6" t="s">
        <v>215</v>
      </c>
      <c r="B16882" s="6" t="s">
        <v>195</v>
      </c>
      <c r="C16882" s="6" t="s">
        <v>166</v>
      </c>
      <c r="D16882">
        <v>789.26283100000001</v>
      </c>
      <c r="E16882" s="6" t="s">
        <v>112</v>
      </c>
      <c r="F16882" s="6" t="s">
        <v>111</v>
      </c>
      <c r="G16882">
        <v>20260723</v>
      </c>
    </row>
    <row r="16883" spans="1:7" x14ac:dyDescent="0.2">
      <c r="A16883" s="6" t="s">
        <v>215</v>
      </c>
      <c r="B16883" s="6" t="s">
        <v>195</v>
      </c>
      <c r="C16883" s="6" t="s">
        <v>166</v>
      </c>
      <c r="D16883">
        <v>0</v>
      </c>
      <c r="E16883" s="6" t="s">
        <v>106</v>
      </c>
      <c r="F16883" s="6" t="s">
        <v>113</v>
      </c>
      <c r="G16883">
        <v>20260723</v>
      </c>
    </row>
    <row r="16884" spans="1:7" x14ac:dyDescent="0.2">
      <c r="A16884" s="6" t="s">
        <v>215</v>
      </c>
      <c r="B16884" s="6" t="s">
        <v>195</v>
      </c>
      <c r="C16884" s="6" t="s">
        <v>166</v>
      </c>
      <c r="D16884">
        <v>710.87927100000002</v>
      </c>
      <c r="E16884" s="6" t="s">
        <v>108</v>
      </c>
      <c r="F16884" s="6" t="s">
        <v>114</v>
      </c>
      <c r="G16884">
        <v>20260723</v>
      </c>
    </row>
    <row r="16885" spans="1:7" x14ac:dyDescent="0.2">
      <c r="A16885" s="6" t="s">
        <v>215</v>
      </c>
      <c r="B16885" s="6" t="s">
        <v>195</v>
      </c>
      <c r="C16885" s="6" t="s">
        <v>166</v>
      </c>
      <c r="D16885">
        <v>78.383561</v>
      </c>
      <c r="E16885" s="6" t="s">
        <v>110</v>
      </c>
      <c r="F16885" s="6" t="s">
        <v>115</v>
      </c>
      <c r="G16885">
        <v>20260723</v>
      </c>
    </row>
    <row r="16886" spans="1:7" x14ac:dyDescent="0.2">
      <c r="A16886" s="6" t="s">
        <v>215</v>
      </c>
      <c r="B16886" s="6" t="s">
        <v>195</v>
      </c>
      <c r="C16886" s="6" t="s">
        <v>166</v>
      </c>
      <c r="D16886">
        <v>46070.252959999998</v>
      </c>
      <c r="E16886" s="6" t="s">
        <v>117</v>
      </c>
      <c r="F16886" s="6" t="s">
        <v>116</v>
      </c>
      <c r="G16886">
        <v>20260723</v>
      </c>
    </row>
    <row r="16887" spans="1:7" x14ac:dyDescent="0.2">
      <c r="A16887" s="6" t="s">
        <v>215</v>
      </c>
      <c r="B16887" s="6" t="s">
        <v>195</v>
      </c>
      <c r="C16887" s="6" t="s">
        <v>166</v>
      </c>
      <c r="D16887">
        <v>889.13942399999996</v>
      </c>
      <c r="E16887" s="6" t="s">
        <v>119</v>
      </c>
      <c r="F16887" s="6" t="s">
        <v>118</v>
      </c>
      <c r="G16887">
        <v>20260723</v>
      </c>
    </row>
    <row r="16888" spans="1:7" x14ac:dyDescent="0.2">
      <c r="A16888" s="6" t="s">
        <v>215</v>
      </c>
      <c r="B16888" s="6" t="s">
        <v>195</v>
      </c>
      <c r="C16888" s="6" t="s">
        <v>166</v>
      </c>
      <c r="D16888">
        <v>0</v>
      </c>
      <c r="E16888" s="6" t="s">
        <v>106</v>
      </c>
      <c r="F16888" s="6" t="s">
        <v>120</v>
      </c>
      <c r="G16888">
        <v>20260723</v>
      </c>
    </row>
    <row r="16889" spans="1:7" x14ac:dyDescent="0.2">
      <c r="A16889" s="6" t="s">
        <v>215</v>
      </c>
      <c r="B16889" s="6" t="s">
        <v>195</v>
      </c>
      <c r="C16889" s="6" t="s">
        <v>166</v>
      </c>
      <c r="D16889">
        <v>823.87885300000005</v>
      </c>
      <c r="E16889" s="6" t="s">
        <v>108</v>
      </c>
      <c r="F16889" s="6" t="s">
        <v>121</v>
      </c>
      <c r="G16889">
        <v>20260723</v>
      </c>
    </row>
    <row r="16890" spans="1:7" x14ac:dyDescent="0.2">
      <c r="A16890" s="6" t="s">
        <v>215</v>
      </c>
      <c r="B16890" s="6" t="s">
        <v>195</v>
      </c>
      <c r="C16890" s="6" t="s">
        <v>166</v>
      </c>
      <c r="D16890">
        <v>65.260570999999999</v>
      </c>
      <c r="E16890" s="6" t="s">
        <v>110</v>
      </c>
      <c r="F16890" s="6" t="s">
        <v>122</v>
      </c>
      <c r="G16890">
        <v>20260723</v>
      </c>
    </row>
    <row r="16891" spans="1:7" x14ac:dyDescent="0.2">
      <c r="A16891" s="6" t="s">
        <v>215</v>
      </c>
      <c r="B16891" s="6" t="s">
        <v>195</v>
      </c>
      <c r="C16891" s="6" t="s">
        <v>166</v>
      </c>
      <c r="D16891">
        <v>45181.113535999997</v>
      </c>
      <c r="E16891" s="6" t="s">
        <v>169</v>
      </c>
      <c r="F16891" s="6" t="s">
        <v>123</v>
      </c>
      <c r="G16891">
        <v>20260723</v>
      </c>
    </row>
    <row r="16892" spans="1:7" x14ac:dyDescent="0.2">
      <c r="A16892" s="6" t="s">
        <v>215</v>
      </c>
      <c r="B16892" s="6" t="s">
        <v>195</v>
      </c>
      <c r="C16892" s="6" t="s">
        <v>166</v>
      </c>
      <c r="D16892">
        <v>0</v>
      </c>
      <c r="E16892" s="6" t="s">
        <v>106</v>
      </c>
      <c r="F16892" s="6" t="s">
        <v>124</v>
      </c>
      <c r="G16892">
        <v>20260723</v>
      </c>
    </row>
    <row r="16893" spans="1:7" x14ac:dyDescent="0.2">
      <c r="A16893" s="6" t="s">
        <v>215</v>
      </c>
      <c r="B16893" s="6" t="s">
        <v>195</v>
      </c>
      <c r="C16893" s="6" t="s">
        <v>166</v>
      </c>
      <c r="D16893">
        <v>44508.120704000001</v>
      </c>
      <c r="E16893" s="6" t="s">
        <v>108</v>
      </c>
      <c r="F16893" s="6" t="s">
        <v>125</v>
      </c>
      <c r="G16893">
        <v>20260723</v>
      </c>
    </row>
    <row r="16894" spans="1:7" x14ac:dyDescent="0.2">
      <c r="A16894" s="6" t="s">
        <v>215</v>
      </c>
      <c r="B16894" s="6" t="s">
        <v>195</v>
      </c>
      <c r="C16894" s="6" t="s">
        <v>166</v>
      </c>
      <c r="D16894">
        <v>672.99283200000002</v>
      </c>
      <c r="E16894" s="6" t="s">
        <v>110</v>
      </c>
      <c r="F16894" s="6" t="s">
        <v>126</v>
      </c>
      <c r="G16894">
        <v>20260723</v>
      </c>
    </row>
    <row r="16895" spans="1:7" x14ac:dyDescent="0.2">
      <c r="A16895" s="6" t="s">
        <v>215</v>
      </c>
      <c r="B16895" s="6" t="s">
        <v>195</v>
      </c>
      <c r="C16895" s="6" t="s">
        <v>166</v>
      </c>
      <c r="D16895">
        <v>151580.72707200001</v>
      </c>
      <c r="E16895" s="6" t="s">
        <v>170</v>
      </c>
      <c r="F16895" s="6" t="s">
        <v>127</v>
      </c>
      <c r="G16895">
        <v>20260723</v>
      </c>
    </row>
    <row r="16896" spans="1:7" x14ac:dyDescent="0.2">
      <c r="A16896" s="6" t="s">
        <v>215</v>
      </c>
      <c r="B16896" s="6" t="s">
        <v>195</v>
      </c>
      <c r="C16896" s="6" t="s">
        <v>166</v>
      </c>
      <c r="D16896">
        <v>0</v>
      </c>
      <c r="E16896" s="6" t="s">
        <v>106</v>
      </c>
      <c r="F16896" s="6" t="s">
        <v>128</v>
      </c>
      <c r="G16896">
        <v>20260723</v>
      </c>
    </row>
    <row r="16897" spans="1:7" x14ac:dyDescent="0.2">
      <c r="A16897" s="6" t="s">
        <v>215</v>
      </c>
      <c r="B16897" s="6" t="s">
        <v>195</v>
      </c>
      <c r="C16897" s="6" t="s">
        <v>166</v>
      </c>
      <c r="D16897">
        <v>150622.84065</v>
      </c>
      <c r="E16897" s="6" t="s">
        <v>108</v>
      </c>
      <c r="F16897" s="6" t="s">
        <v>129</v>
      </c>
      <c r="G16897">
        <v>20260723</v>
      </c>
    </row>
    <row r="16898" spans="1:7" x14ac:dyDescent="0.2">
      <c r="A16898" s="6" t="s">
        <v>215</v>
      </c>
      <c r="B16898" s="6" t="s">
        <v>195</v>
      </c>
      <c r="C16898" s="6" t="s">
        <v>166</v>
      </c>
      <c r="D16898">
        <v>957.88642200000004</v>
      </c>
      <c r="E16898" s="6" t="s">
        <v>110</v>
      </c>
      <c r="F16898" s="6" t="s">
        <v>130</v>
      </c>
      <c r="G16898">
        <v>20260723</v>
      </c>
    </row>
    <row r="16899" spans="1:7" x14ac:dyDescent="0.2">
      <c r="A16899" s="6" t="s">
        <v>215</v>
      </c>
      <c r="B16899" s="6" t="s">
        <v>195</v>
      </c>
      <c r="C16899" s="6" t="s">
        <v>166</v>
      </c>
      <c r="E16899" s="6" t="s">
        <v>132</v>
      </c>
      <c r="F16899" s="6" t="s">
        <v>131</v>
      </c>
      <c r="G16899">
        <v>20260723</v>
      </c>
    </row>
    <row r="16900" spans="1:7" x14ac:dyDescent="0.2">
      <c r="A16900" s="6" t="s">
        <v>215</v>
      </c>
      <c r="B16900" s="6" t="s">
        <v>195</v>
      </c>
      <c r="C16900" s="6" t="s">
        <v>166</v>
      </c>
      <c r="D16900">
        <v>18.412296999999999</v>
      </c>
      <c r="E16900" s="6" t="s">
        <v>134</v>
      </c>
      <c r="F16900" s="6" t="s">
        <v>133</v>
      </c>
      <c r="G16900">
        <v>20260723</v>
      </c>
    </row>
    <row r="16901" spans="1:7" x14ac:dyDescent="0.2">
      <c r="A16901" s="6" t="s">
        <v>215</v>
      </c>
      <c r="B16901" s="6" t="s">
        <v>195</v>
      </c>
      <c r="C16901" s="6" t="s">
        <v>166</v>
      </c>
      <c r="D16901">
        <v>894.03707299999996</v>
      </c>
      <c r="E16901" s="6" t="s">
        <v>136</v>
      </c>
      <c r="F16901" s="6" t="s">
        <v>135</v>
      </c>
      <c r="G16901">
        <v>20260723</v>
      </c>
    </row>
    <row r="16902" spans="1:7" x14ac:dyDescent="0.2">
      <c r="A16902" s="6" t="s">
        <v>215</v>
      </c>
      <c r="B16902" s="6" t="s">
        <v>195</v>
      </c>
      <c r="C16902" s="6" t="s">
        <v>166</v>
      </c>
      <c r="D16902">
        <v>274.91132299999998</v>
      </c>
      <c r="E16902" s="6" t="s">
        <v>138</v>
      </c>
      <c r="F16902" s="6" t="s">
        <v>137</v>
      </c>
      <c r="G16902">
        <v>20260723</v>
      </c>
    </row>
    <row r="16903" spans="1:7" x14ac:dyDescent="0.2">
      <c r="A16903" s="6" t="s">
        <v>215</v>
      </c>
      <c r="B16903" s="6" t="s">
        <v>195</v>
      </c>
      <c r="C16903" s="6" t="s">
        <v>166</v>
      </c>
      <c r="D16903">
        <v>7264.8789239999996</v>
      </c>
      <c r="E16903" s="6" t="s">
        <v>140</v>
      </c>
      <c r="F16903" s="6" t="s">
        <v>139</v>
      </c>
      <c r="G16903">
        <v>20260723</v>
      </c>
    </row>
    <row r="16904" spans="1:7" x14ac:dyDescent="0.2">
      <c r="A16904" s="6" t="s">
        <v>215</v>
      </c>
      <c r="B16904" s="6" t="s">
        <v>195</v>
      </c>
      <c r="C16904" s="6" t="s">
        <v>166</v>
      </c>
      <c r="D16904">
        <v>6077.2860099999998</v>
      </c>
      <c r="E16904" s="6" t="s">
        <v>142</v>
      </c>
      <c r="F16904" s="6" t="s">
        <v>141</v>
      </c>
      <c r="G16904">
        <v>20260723</v>
      </c>
    </row>
    <row r="16905" spans="1:7" x14ac:dyDescent="0.2">
      <c r="A16905" s="6" t="s">
        <v>215</v>
      </c>
      <c r="B16905" s="6" t="s">
        <v>195</v>
      </c>
      <c r="C16905" s="6" t="s">
        <v>166</v>
      </c>
      <c r="D16905">
        <v>146.181836</v>
      </c>
      <c r="E16905" s="6" t="s">
        <v>52</v>
      </c>
      <c r="F16905" s="6" t="s">
        <v>143</v>
      </c>
      <c r="G16905">
        <v>20260723</v>
      </c>
    </row>
    <row r="16906" spans="1:7" x14ac:dyDescent="0.2">
      <c r="A16906" s="6" t="s">
        <v>215</v>
      </c>
      <c r="B16906" s="6" t="s">
        <v>195</v>
      </c>
      <c r="C16906" s="6" t="s">
        <v>166</v>
      </c>
      <c r="D16906">
        <v>140.56690900000001</v>
      </c>
      <c r="E16906" s="6" t="s">
        <v>145</v>
      </c>
      <c r="F16906" s="6" t="s">
        <v>144</v>
      </c>
      <c r="G16906">
        <v>20260723</v>
      </c>
    </row>
    <row r="16907" spans="1:7" x14ac:dyDescent="0.2">
      <c r="A16907" s="6" t="s">
        <v>215</v>
      </c>
      <c r="B16907" s="6" t="s">
        <v>195</v>
      </c>
      <c r="C16907" s="6" t="s">
        <v>166</v>
      </c>
      <c r="D16907">
        <v>113.61400999999999</v>
      </c>
      <c r="E16907" s="6" t="s">
        <v>147</v>
      </c>
      <c r="F16907" s="6" t="s">
        <v>146</v>
      </c>
      <c r="G16907">
        <v>20260723</v>
      </c>
    </row>
    <row r="16908" spans="1:7" x14ac:dyDescent="0.2">
      <c r="A16908" s="6" t="s">
        <v>215</v>
      </c>
      <c r="B16908" s="6" t="s">
        <v>195</v>
      </c>
      <c r="C16908" s="6" t="s">
        <v>166</v>
      </c>
      <c r="D16908">
        <v>2367.4288120000001</v>
      </c>
      <c r="E16908" s="6" t="s">
        <v>149</v>
      </c>
      <c r="F16908" s="6" t="s">
        <v>148</v>
      </c>
      <c r="G16908">
        <v>20260723</v>
      </c>
    </row>
    <row r="16909" spans="1:7" x14ac:dyDescent="0.2">
      <c r="A16909" s="6" t="s">
        <v>215</v>
      </c>
      <c r="B16909" s="6" t="s">
        <v>195</v>
      </c>
      <c r="C16909" s="6" t="s">
        <v>166</v>
      </c>
      <c r="D16909">
        <v>2925.730219</v>
      </c>
      <c r="E16909" s="6" t="s">
        <v>151</v>
      </c>
      <c r="F16909" s="6" t="s">
        <v>150</v>
      </c>
      <c r="G16909">
        <v>20260723</v>
      </c>
    </row>
    <row r="16910" spans="1:7" x14ac:dyDescent="0.2">
      <c r="A16910" s="6" t="s">
        <v>215</v>
      </c>
      <c r="B16910" s="6" t="s">
        <v>195</v>
      </c>
      <c r="C16910" s="6" t="s">
        <v>166</v>
      </c>
      <c r="D16910">
        <v>3139.9799750000002</v>
      </c>
      <c r="E16910" s="6" t="s">
        <v>153</v>
      </c>
      <c r="F16910" s="6" t="s">
        <v>152</v>
      </c>
      <c r="G16910">
        <v>20260723</v>
      </c>
    </row>
    <row r="16911" spans="1:7" x14ac:dyDescent="0.2">
      <c r="A16911" s="6" t="s">
        <v>215</v>
      </c>
      <c r="B16911" s="6" t="s">
        <v>195</v>
      </c>
      <c r="C16911" s="6" t="s">
        <v>166</v>
      </c>
      <c r="D16911">
        <v>1206.478613</v>
      </c>
      <c r="E16911" s="6" t="s">
        <v>155</v>
      </c>
      <c r="F16911" s="6" t="s">
        <v>154</v>
      </c>
      <c r="G16911">
        <v>20260723</v>
      </c>
    </row>
    <row r="16912" spans="1:7" x14ac:dyDescent="0.2">
      <c r="A16912" s="6" t="s">
        <v>215</v>
      </c>
      <c r="B16912" s="6" t="s">
        <v>195</v>
      </c>
      <c r="C16912" s="6" t="s">
        <v>166</v>
      </c>
      <c r="D16912">
        <v>11.454241</v>
      </c>
      <c r="E16912" s="6" t="s">
        <v>157</v>
      </c>
      <c r="F16912" s="6" t="s">
        <v>156</v>
      </c>
      <c r="G16912">
        <v>20260723</v>
      </c>
    </row>
    <row r="16913" spans="1:7" x14ac:dyDescent="0.2">
      <c r="A16913" s="6" t="s">
        <v>215</v>
      </c>
      <c r="B16913" s="6" t="s">
        <v>195</v>
      </c>
      <c r="C16913" s="6" t="s">
        <v>166</v>
      </c>
      <c r="D16913">
        <v>1195.0243720000001</v>
      </c>
      <c r="E16913" s="6" t="s">
        <v>159</v>
      </c>
      <c r="F16913" s="6" t="s">
        <v>158</v>
      </c>
      <c r="G16913">
        <v>20260723</v>
      </c>
    </row>
    <row r="16914" spans="1:7" x14ac:dyDescent="0.2">
      <c r="A16914" s="6" t="s">
        <v>215</v>
      </c>
      <c r="B16914" s="6" t="s">
        <v>195</v>
      </c>
      <c r="C16914" s="6" t="s">
        <v>166</v>
      </c>
      <c r="D16914">
        <v>869.19918500000006</v>
      </c>
      <c r="E16914" s="6" t="s">
        <v>161</v>
      </c>
      <c r="F16914" s="6" t="s">
        <v>160</v>
      </c>
      <c r="G16914">
        <v>20260723</v>
      </c>
    </row>
    <row r="16915" spans="1:7" x14ac:dyDescent="0.2">
      <c r="A16915" s="6" t="s">
        <v>215</v>
      </c>
      <c r="B16915" s="6" t="s">
        <v>195</v>
      </c>
      <c r="C16915" s="6" t="s">
        <v>166</v>
      </c>
      <c r="D16915">
        <v>270156.16510500002</v>
      </c>
      <c r="E16915" s="6" t="s">
        <v>163</v>
      </c>
      <c r="F16915" s="6" t="s">
        <v>162</v>
      </c>
      <c r="G16915">
        <v>20260723</v>
      </c>
    </row>
    <row r="16916" spans="1:7" x14ac:dyDescent="0.2">
      <c r="A16916" s="6" t="s">
        <v>215</v>
      </c>
      <c r="B16916" s="6" t="s">
        <v>195</v>
      </c>
      <c r="C16916" s="6" t="s">
        <v>166</v>
      </c>
      <c r="D16916">
        <v>39941.216966</v>
      </c>
      <c r="E16916" s="6" t="s">
        <v>165</v>
      </c>
      <c r="F16916" s="6" t="s">
        <v>164</v>
      </c>
      <c r="G16916">
        <v>20260723</v>
      </c>
    </row>
    <row r="16917" spans="1:7" x14ac:dyDescent="0.2">
      <c r="A16917" s="6" t="s">
        <v>216</v>
      </c>
      <c r="B16917" s="6" t="s">
        <v>180</v>
      </c>
      <c r="C16917" s="6" t="s">
        <v>166</v>
      </c>
      <c r="E16917" s="6" t="s">
        <v>12</v>
      </c>
      <c r="F16917" s="6" t="s">
        <v>11</v>
      </c>
      <c r="G16917">
        <v>20260723</v>
      </c>
    </row>
    <row r="16918" spans="1:7" x14ac:dyDescent="0.2">
      <c r="A16918" s="6" t="s">
        <v>216</v>
      </c>
      <c r="B16918" s="6" t="s">
        <v>180</v>
      </c>
      <c r="C16918" s="6" t="s">
        <v>166</v>
      </c>
      <c r="E16918" s="6" t="s">
        <v>16</v>
      </c>
      <c r="F16918" s="6" t="s">
        <v>15</v>
      </c>
      <c r="G16918">
        <v>20260723</v>
      </c>
    </row>
    <row r="16919" spans="1:7" x14ac:dyDescent="0.2">
      <c r="A16919" s="6" t="s">
        <v>216</v>
      </c>
      <c r="B16919" s="6" t="s">
        <v>180</v>
      </c>
      <c r="C16919" s="6" t="s">
        <v>166</v>
      </c>
      <c r="E16919" s="6" t="s">
        <v>18</v>
      </c>
      <c r="F16919" s="6" t="s">
        <v>17</v>
      </c>
      <c r="G16919">
        <v>20260723</v>
      </c>
    </row>
    <row r="16920" spans="1:7" x14ac:dyDescent="0.2">
      <c r="A16920" s="6" t="s">
        <v>216</v>
      </c>
      <c r="B16920" s="6" t="s">
        <v>180</v>
      </c>
      <c r="C16920" s="6" t="s">
        <v>166</v>
      </c>
      <c r="D16920">
        <v>9.4500000000000001E-3</v>
      </c>
      <c r="E16920" s="6" t="s">
        <v>20</v>
      </c>
      <c r="F16920" s="6" t="s">
        <v>19</v>
      </c>
      <c r="G16920">
        <v>20260723</v>
      </c>
    </row>
    <row r="16921" spans="1:7" x14ac:dyDescent="0.2">
      <c r="A16921" s="6" t="s">
        <v>216</v>
      </c>
      <c r="B16921" s="6" t="s">
        <v>180</v>
      </c>
      <c r="C16921" s="6" t="s">
        <v>166</v>
      </c>
      <c r="D16921">
        <v>127.44196599999999</v>
      </c>
      <c r="E16921" s="6" t="s">
        <v>22</v>
      </c>
      <c r="F16921" s="6" t="s">
        <v>21</v>
      </c>
      <c r="G16921">
        <v>20260723</v>
      </c>
    </row>
    <row r="16922" spans="1:7" x14ac:dyDescent="0.2">
      <c r="A16922" s="6" t="s">
        <v>216</v>
      </c>
      <c r="B16922" s="6" t="s">
        <v>180</v>
      </c>
      <c r="C16922" s="6" t="s">
        <v>166</v>
      </c>
      <c r="D16922">
        <v>0</v>
      </c>
      <c r="E16922" s="6" t="s">
        <v>24</v>
      </c>
      <c r="F16922" s="6" t="s">
        <v>23</v>
      </c>
      <c r="G16922">
        <v>20260723</v>
      </c>
    </row>
    <row r="16923" spans="1:7" x14ac:dyDescent="0.2">
      <c r="A16923" s="6" t="s">
        <v>216</v>
      </c>
      <c r="B16923" s="6" t="s">
        <v>180</v>
      </c>
      <c r="C16923" s="6" t="s">
        <v>166</v>
      </c>
      <c r="D16923">
        <v>31.763228000000002</v>
      </c>
      <c r="E16923" s="6" t="s">
        <v>26</v>
      </c>
      <c r="F16923" s="6" t="s">
        <v>25</v>
      </c>
      <c r="G16923">
        <v>20260723</v>
      </c>
    </row>
    <row r="16924" spans="1:7" x14ac:dyDescent="0.2">
      <c r="A16924" s="6" t="s">
        <v>216</v>
      </c>
      <c r="B16924" s="6" t="s">
        <v>180</v>
      </c>
      <c r="C16924" s="6" t="s">
        <v>166</v>
      </c>
      <c r="D16924">
        <v>5002.32935</v>
      </c>
      <c r="E16924" s="6" t="s">
        <v>28</v>
      </c>
      <c r="F16924" s="6" t="s">
        <v>27</v>
      </c>
      <c r="G16924">
        <v>20260723</v>
      </c>
    </row>
    <row r="16925" spans="1:7" x14ac:dyDescent="0.2">
      <c r="A16925" s="6" t="s">
        <v>216</v>
      </c>
      <c r="B16925" s="6" t="s">
        <v>180</v>
      </c>
      <c r="C16925" s="6" t="s">
        <v>166</v>
      </c>
      <c r="D16925">
        <v>132.62460300000001</v>
      </c>
      <c r="E16925" s="6" t="s">
        <v>30</v>
      </c>
      <c r="F16925" s="6" t="s">
        <v>29</v>
      </c>
      <c r="G16925">
        <v>20260723</v>
      </c>
    </row>
    <row r="16926" spans="1:7" x14ac:dyDescent="0.2">
      <c r="A16926" s="6" t="s">
        <v>216</v>
      </c>
      <c r="B16926" s="6" t="s">
        <v>180</v>
      </c>
      <c r="C16926" s="6" t="s">
        <v>166</v>
      </c>
      <c r="D16926">
        <v>137.584463</v>
      </c>
      <c r="E16926" s="6" t="s">
        <v>32</v>
      </c>
      <c r="F16926" s="6" t="s">
        <v>31</v>
      </c>
      <c r="G16926">
        <v>20260723</v>
      </c>
    </row>
    <row r="16927" spans="1:7" x14ac:dyDescent="0.2">
      <c r="A16927" s="6" t="s">
        <v>216</v>
      </c>
      <c r="B16927" s="6" t="s">
        <v>180</v>
      </c>
      <c r="C16927" s="6" t="s">
        <v>166</v>
      </c>
      <c r="D16927">
        <v>267.88047499999999</v>
      </c>
      <c r="E16927" s="6" t="s">
        <v>34</v>
      </c>
      <c r="F16927" s="6" t="s">
        <v>33</v>
      </c>
      <c r="G16927">
        <v>20260723</v>
      </c>
    </row>
    <row r="16928" spans="1:7" x14ac:dyDescent="0.2">
      <c r="A16928" s="6" t="s">
        <v>216</v>
      </c>
      <c r="B16928" s="6" t="s">
        <v>180</v>
      </c>
      <c r="C16928" s="6" t="s">
        <v>166</v>
      </c>
      <c r="D16928">
        <v>262.31494700000002</v>
      </c>
      <c r="E16928" s="6" t="s">
        <v>36</v>
      </c>
      <c r="F16928" s="6" t="s">
        <v>35</v>
      </c>
      <c r="G16928">
        <v>20260723</v>
      </c>
    </row>
    <row r="16929" spans="1:7" x14ac:dyDescent="0.2">
      <c r="A16929" s="6" t="s">
        <v>216</v>
      </c>
      <c r="B16929" s="6" t="s">
        <v>180</v>
      </c>
      <c r="C16929" s="6" t="s">
        <v>166</v>
      </c>
      <c r="D16929">
        <v>5.5655279999999996</v>
      </c>
      <c r="E16929" s="6" t="s">
        <v>38</v>
      </c>
      <c r="F16929" s="6" t="s">
        <v>37</v>
      </c>
      <c r="G16929">
        <v>20260723</v>
      </c>
    </row>
    <row r="16930" spans="1:7" x14ac:dyDescent="0.2">
      <c r="A16930" s="6" t="s">
        <v>216</v>
      </c>
      <c r="B16930" s="6" t="s">
        <v>180</v>
      </c>
      <c r="C16930" s="6" t="s">
        <v>166</v>
      </c>
      <c r="D16930">
        <v>3007.5010870000001</v>
      </c>
      <c r="E16930" s="6" t="s">
        <v>40</v>
      </c>
      <c r="F16930" s="6" t="s">
        <v>39</v>
      </c>
      <c r="G16930">
        <v>20260723</v>
      </c>
    </row>
    <row r="16931" spans="1:7" x14ac:dyDescent="0.2">
      <c r="A16931" s="6" t="s">
        <v>216</v>
      </c>
      <c r="B16931" s="6" t="s">
        <v>180</v>
      </c>
      <c r="C16931" s="6" t="s">
        <v>166</v>
      </c>
      <c r="D16931">
        <v>1729.9780880000001</v>
      </c>
      <c r="E16931" s="6" t="s">
        <v>42</v>
      </c>
      <c r="F16931" s="6" t="s">
        <v>41</v>
      </c>
      <c r="G16931">
        <v>20260723</v>
      </c>
    </row>
    <row r="16932" spans="1:7" x14ac:dyDescent="0.2">
      <c r="A16932" s="6" t="s">
        <v>216</v>
      </c>
      <c r="B16932" s="6" t="s">
        <v>180</v>
      </c>
      <c r="C16932" s="6" t="s">
        <v>166</v>
      </c>
      <c r="D16932">
        <v>909.31725400000005</v>
      </c>
      <c r="E16932" s="6" t="s">
        <v>44</v>
      </c>
      <c r="F16932" s="6" t="s">
        <v>43</v>
      </c>
      <c r="G16932">
        <v>20260723</v>
      </c>
    </row>
    <row r="16933" spans="1:7" x14ac:dyDescent="0.2">
      <c r="A16933" s="6" t="s">
        <v>216</v>
      </c>
      <c r="B16933" s="6" t="s">
        <v>180</v>
      </c>
      <c r="C16933" s="6" t="s">
        <v>166</v>
      </c>
      <c r="D16933">
        <v>3.3967390000000002</v>
      </c>
      <c r="E16933" s="6" t="s">
        <v>46</v>
      </c>
      <c r="F16933" s="6" t="s">
        <v>45</v>
      </c>
      <c r="G16933">
        <v>20260723</v>
      </c>
    </row>
    <row r="16934" spans="1:7" x14ac:dyDescent="0.2">
      <c r="A16934" s="6" t="s">
        <v>216</v>
      </c>
      <c r="B16934" s="6" t="s">
        <v>180</v>
      </c>
      <c r="C16934" s="6" t="s">
        <v>166</v>
      </c>
      <c r="D16934">
        <v>364.80900800000001</v>
      </c>
      <c r="E16934" s="6" t="s">
        <v>48</v>
      </c>
      <c r="F16934" s="6" t="s">
        <v>47</v>
      </c>
      <c r="G16934">
        <v>20260723</v>
      </c>
    </row>
    <row r="16935" spans="1:7" x14ac:dyDescent="0.2">
      <c r="A16935" s="6" t="s">
        <v>216</v>
      </c>
      <c r="B16935" s="6" t="s">
        <v>180</v>
      </c>
      <c r="C16935" s="6" t="s">
        <v>166</v>
      </c>
      <c r="D16935">
        <v>911.85461299999997</v>
      </c>
      <c r="E16935" s="6" t="s">
        <v>50</v>
      </c>
      <c r="F16935" s="6" t="s">
        <v>49</v>
      </c>
      <c r="G16935">
        <v>20260723</v>
      </c>
    </row>
    <row r="16936" spans="1:7" x14ac:dyDescent="0.2">
      <c r="A16936" s="6" t="s">
        <v>216</v>
      </c>
      <c r="B16936" s="6" t="s">
        <v>180</v>
      </c>
      <c r="C16936" s="6" t="s">
        <v>166</v>
      </c>
      <c r="D16936">
        <v>33.929867000000002</v>
      </c>
      <c r="E16936" s="6" t="s">
        <v>52</v>
      </c>
      <c r="F16936" s="6" t="s">
        <v>51</v>
      </c>
      <c r="G16936">
        <v>20260723</v>
      </c>
    </row>
    <row r="16937" spans="1:7" x14ac:dyDescent="0.2">
      <c r="A16937" s="6" t="s">
        <v>216</v>
      </c>
      <c r="B16937" s="6" t="s">
        <v>180</v>
      </c>
      <c r="C16937" s="6" t="s">
        <v>166</v>
      </c>
      <c r="D16937">
        <v>506.92900400000002</v>
      </c>
      <c r="E16937" s="6" t="s">
        <v>54</v>
      </c>
      <c r="F16937" s="6" t="s">
        <v>53</v>
      </c>
      <c r="G16937">
        <v>20260723</v>
      </c>
    </row>
    <row r="16938" spans="1:7" x14ac:dyDescent="0.2">
      <c r="A16938" s="6" t="s">
        <v>216</v>
      </c>
      <c r="B16938" s="6" t="s">
        <v>180</v>
      </c>
      <c r="C16938" s="6" t="s">
        <v>166</v>
      </c>
      <c r="D16938">
        <v>4.0252369999999997</v>
      </c>
      <c r="E16938" s="6" t="s">
        <v>56</v>
      </c>
      <c r="F16938" s="6" t="s">
        <v>55</v>
      </c>
      <c r="G16938">
        <v>20260723</v>
      </c>
    </row>
    <row r="16939" spans="1:7" x14ac:dyDescent="0.2">
      <c r="A16939" s="6" t="s">
        <v>216</v>
      </c>
      <c r="B16939" s="6" t="s">
        <v>180</v>
      </c>
      <c r="C16939" s="6" t="s">
        <v>166</v>
      </c>
      <c r="D16939">
        <v>1241.223923</v>
      </c>
      <c r="E16939" s="6" t="s">
        <v>58</v>
      </c>
      <c r="F16939" s="6" t="s">
        <v>57</v>
      </c>
      <c r="G16939">
        <v>20260723</v>
      </c>
    </row>
    <row r="16940" spans="1:7" x14ac:dyDescent="0.2">
      <c r="A16940" s="6" t="s">
        <v>216</v>
      </c>
      <c r="B16940" s="6" t="s">
        <v>180</v>
      </c>
      <c r="C16940" s="6" t="s">
        <v>166</v>
      </c>
      <c r="D16940">
        <v>577.75129500000003</v>
      </c>
      <c r="E16940" s="6" t="s">
        <v>60</v>
      </c>
      <c r="F16940" s="6" t="s">
        <v>59</v>
      </c>
      <c r="G16940">
        <v>20260723</v>
      </c>
    </row>
    <row r="16941" spans="1:7" x14ac:dyDescent="0.2">
      <c r="A16941" s="6" t="s">
        <v>216</v>
      </c>
      <c r="B16941" s="6" t="s">
        <v>180</v>
      </c>
      <c r="C16941" s="6" t="s">
        <v>166</v>
      </c>
      <c r="D16941">
        <v>0.13888400000000001</v>
      </c>
      <c r="E16941" s="6" t="s">
        <v>62</v>
      </c>
      <c r="F16941" s="6" t="s">
        <v>61</v>
      </c>
      <c r="G16941">
        <v>20260723</v>
      </c>
    </row>
    <row r="16942" spans="1:7" x14ac:dyDescent="0.2">
      <c r="A16942" s="6" t="s">
        <v>216</v>
      </c>
      <c r="B16942" s="6" t="s">
        <v>180</v>
      </c>
      <c r="C16942" s="6" t="s">
        <v>166</v>
      </c>
      <c r="D16942">
        <v>0</v>
      </c>
      <c r="E16942" s="6" t="s">
        <v>64</v>
      </c>
      <c r="F16942" s="6" t="s">
        <v>63</v>
      </c>
      <c r="G16942">
        <v>20260723</v>
      </c>
    </row>
    <row r="16943" spans="1:7" x14ac:dyDescent="0.2">
      <c r="A16943" s="6" t="s">
        <v>216</v>
      </c>
      <c r="B16943" s="6" t="s">
        <v>180</v>
      </c>
      <c r="C16943" s="6" t="s">
        <v>166</v>
      </c>
      <c r="D16943">
        <v>577.61241099999995</v>
      </c>
      <c r="E16943" s="6" t="s">
        <v>66</v>
      </c>
      <c r="F16943" s="6" t="s">
        <v>65</v>
      </c>
      <c r="G16943">
        <v>20260723</v>
      </c>
    </row>
    <row r="16944" spans="1:7" x14ac:dyDescent="0.2">
      <c r="A16944" s="6" t="s">
        <v>216</v>
      </c>
      <c r="B16944" s="6" t="s">
        <v>180</v>
      </c>
      <c r="C16944" s="6" t="s">
        <v>166</v>
      </c>
      <c r="D16944">
        <v>669.85900000000004</v>
      </c>
      <c r="E16944" s="6" t="s">
        <v>68</v>
      </c>
      <c r="F16944" s="6" t="s">
        <v>67</v>
      </c>
      <c r="G16944">
        <v>20260723</v>
      </c>
    </row>
    <row r="16945" spans="1:7" x14ac:dyDescent="0.2">
      <c r="A16945" s="6" t="s">
        <v>216</v>
      </c>
      <c r="B16945" s="6" t="s">
        <v>180</v>
      </c>
      <c r="C16945" s="6" t="s">
        <v>166</v>
      </c>
      <c r="D16945">
        <v>514.49512300000004</v>
      </c>
      <c r="E16945" s="6" t="s">
        <v>70</v>
      </c>
      <c r="F16945" s="6" t="s">
        <v>69</v>
      </c>
      <c r="G16945">
        <v>20260723</v>
      </c>
    </row>
    <row r="16946" spans="1:7" x14ac:dyDescent="0.2">
      <c r="A16946" s="6" t="s">
        <v>216</v>
      </c>
      <c r="B16946" s="6" t="s">
        <v>180</v>
      </c>
      <c r="C16946" s="6" t="s">
        <v>166</v>
      </c>
      <c r="D16946">
        <v>506.99885999999998</v>
      </c>
      <c r="E16946" s="6" t="s">
        <v>72</v>
      </c>
      <c r="F16946" s="6" t="s">
        <v>71</v>
      </c>
      <c r="G16946">
        <v>20260723</v>
      </c>
    </row>
    <row r="16947" spans="1:7" x14ac:dyDescent="0.2">
      <c r="A16947" s="6" t="s">
        <v>216</v>
      </c>
      <c r="B16947" s="6" t="s">
        <v>180</v>
      </c>
      <c r="C16947" s="6" t="s">
        <v>166</v>
      </c>
      <c r="D16947">
        <v>7.4962629999999999</v>
      </c>
      <c r="E16947" s="6" t="s">
        <v>74</v>
      </c>
      <c r="F16947" s="6" t="s">
        <v>73</v>
      </c>
      <c r="G16947">
        <v>20260723</v>
      </c>
    </row>
    <row r="16948" spans="1:7" x14ac:dyDescent="0.2">
      <c r="A16948" s="6" t="s">
        <v>216</v>
      </c>
      <c r="B16948" s="6" t="s">
        <v>180</v>
      </c>
      <c r="C16948" s="6" t="s">
        <v>166</v>
      </c>
      <c r="D16948">
        <v>154.073138</v>
      </c>
      <c r="E16948" s="6" t="s">
        <v>76</v>
      </c>
      <c r="F16948" s="6" t="s">
        <v>75</v>
      </c>
      <c r="G16948">
        <v>20260723</v>
      </c>
    </row>
    <row r="16949" spans="1:7" x14ac:dyDescent="0.2">
      <c r="A16949" s="6" t="s">
        <v>216</v>
      </c>
      <c r="B16949" s="6" t="s">
        <v>180</v>
      </c>
      <c r="C16949" s="6" t="s">
        <v>166</v>
      </c>
      <c r="D16949">
        <v>59.637827000000001</v>
      </c>
      <c r="E16949" s="6" t="s">
        <v>78</v>
      </c>
      <c r="F16949" s="6" t="s">
        <v>77</v>
      </c>
      <c r="G16949">
        <v>20260723</v>
      </c>
    </row>
    <row r="16950" spans="1:7" x14ac:dyDescent="0.2">
      <c r="A16950" s="6" t="s">
        <v>216</v>
      </c>
      <c r="B16950" s="6" t="s">
        <v>180</v>
      </c>
      <c r="C16950" s="6" t="s">
        <v>166</v>
      </c>
      <c r="D16950">
        <v>94.435310999999999</v>
      </c>
      <c r="E16950" s="6" t="s">
        <v>80</v>
      </c>
      <c r="F16950" s="6" t="s">
        <v>79</v>
      </c>
      <c r="G16950">
        <v>20260723</v>
      </c>
    </row>
    <row r="16951" spans="1:7" x14ac:dyDescent="0.2">
      <c r="A16951" s="6" t="s">
        <v>216</v>
      </c>
      <c r="B16951" s="6" t="s">
        <v>180</v>
      </c>
      <c r="C16951" s="6" t="s">
        <v>166</v>
      </c>
      <c r="D16951">
        <v>1.2907390000000001</v>
      </c>
      <c r="E16951" s="6" t="s">
        <v>82</v>
      </c>
      <c r="F16951" s="6" t="s">
        <v>81</v>
      </c>
      <c r="G16951">
        <v>20260723</v>
      </c>
    </row>
    <row r="16952" spans="1:7" x14ac:dyDescent="0.2">
      <c r="A16952" s="6" t="s">
        <v>216</v>
      </c>
      <c r="B16952" s="6" t="s">
        <v>180</v>
      </c>
      <c r="C16952" s="6" t="s">
        <v>166</v>
      </c>
      <c r="D16952">
        <v>425.32719600000001</v>
      </c>
      <c r="E16952" s="6" t="s">
        <v>84</v>
      </c>
      <c r="F16952" s="6" t="s">
        <v>83</v>
      </c>
      <c r="G16952">
        <v>20260723</v>
      </c>
    </row>
    <row r="16953" spans="1:7" x14ac:dyDescent="0.2">
      <c r="A16953" s="6" t="s">
        <v>216</v>
      </c>
      <c r="B16953" s="6" t="s">
        <v>180</v>
      </c>
      <c r="C16953" s="6" t="s">
        <v>166</v>
      </c>
      <c r="D16953">
        <v>222.56644499999999</v>
      </c>
      <c r="E16953" s="6" t="s">
        <v>86</v>
      </c>
      <c r="F16953" s="6" t="s">
        <v>85</v>
      </c>
      <c r="G16953">
        <v>20260723</v>
      </c>
    </row>
    <row r="16954" spans="1:7" x14ac:dyDescent="0.2">
      <c r="A16954" s="6" t="s">
        <v>216</v>
      </c>
      <c r="B16954" s="6" t="s">
        <v>180</v>
      </c>
      <c r="C16954" s="6" t="s">
        <v>166</v>
      </c>
      <c r="D16954">
        <v>32.090387999999997</v>
      </c>
      <c r="E16954" s="6" t="s">
        <v>88</v>
      </c>
      <c r="F16954" s="6" t="s">
        <v>87</v>
      </c>
      <c r="G16954">
        <v>20260723</v>
      </c>
    </row>
    <row r="16955" spans="1:7" x14ac:dyDescent="0.2">
      <c r="A16955" s="6" t="s">
        <v>216</v>
      </c>
      <c r="B16955" s="6" t="s">
        <v>180</v>
      </c>
      <c r="C16955" s="6" t="s">
        <v>166</v>
      </c>
      <c r="D16955">
        <v>28.755851</v>
      </c>
      <c r="E16955" s="6" t="s">
        <v>90</v>
      </c>
      <c r="F16955" s="6" t="s">
        <v>89</v>
      </c>
      <c r="G16955">
        <v>20260723</v>
      </c>
    </row>
    <row r="16956" spans="1:7" x14ac:dyDescent="0.2">
      <c r="A16956" s="6" t="s">
        <v>216</v>
      </c>
      <c r="B16956" s="6" t="s">
        <v>180</v>
      </c>
      <c r="C16956" s="6" t="s">
        <v>166</v>
      </c>
      <c r="D16956">
        <v>0</v>
      </c>
      <c r="E16956" s="6" t="s">
        <v>92</v>
      </c>
      <c r="F16956" s="6" t="s">
        <v>91</v>
      </c>
      <c r="G16956">
        <v>20260723</v>
      </c>
    </row>
    <row r="16957" spans="1:7" x14ac:dyDescent="0.2">
      <c r="A16957" s="6" t="s">
        <v>216</v>
      </c>
      <c r="B16957" s="6" t="s">
        <v>180</v>
      </c>
      <c r="C16957" s="6" t="s">
        <v>166</v>
      </c>
      <c r="D16957">
        <v>0.31814700000000001</v>
      </c>
      <c r="E16957" s="6" t="s">
        <v>94</v>
      </c>
      <c r="F16957" s="6" t="s">
        <v>93</v>
      </c>
      <c r="G16957">
        <v>20260723</v>
      </c>
    </row>
    <row r="16958" spans="1:7" x14ac:dyDescent="0.2">
      <c r="A16958" s="6" t="s">
        <v>216</v>
      </c>
      <c r="B16958" s="6" t="s">
        <v>180</v>
      </c>
      <c r="C16958" s="6" t="s">
        <v>166</v>
      </c>
      <c r="D16958">
        <v>697.50961099999995</v>
      </c>
      <c r="E16958" s="6" t="s">
        <v>96</v>
      </c>
      <c r="F16958" s="6" t="s">
        <v>95</v>
      </c>
      <c r="G16958">
        <v>20260723</v>
      </c>
    </row>
    <row r="16959" spans="1:7" x14ac:dyDescent="0.2">
      <c r="A16959" s="6" t="s">
        <v>216</v>
      </c>
      <c r="B16959" s="6" t="s">
        <v>180</v>
      </c>
      <c r="C16959" s="6" t="s">
        <v>166</v>
      </c>
      <c r="D16959">
        <v>6.7156640000000003</v>
      </c>
      <c r="E16959" s="6" t="s">
        <v>98</v>
      </c>
      <c r="F16959" s="6" t="s">
        <v>97</v>
      </c>
      <c r="G16959">
        <v>20260723</v>
      </c>
    </row>
    <row r="16960" spans="1:7" x14ac:dyDescent="0.2">
      <c r="A16960" s="6" t="s">
        <v>216</v>
      </c>
      <c r="B16960" s="6" t="s">
        <v>180</v>
      </c>
      <c r="C16960" s="6" t="s">
        <v>166</v>
      </c>
      <c r="D16960">
        <v>9063.6615099999999</v>
      </c>
      <c r="E16960" s="6" t="s">
        <v>100</v>
      </c>
      <c r="F16960" s="6" t="s">
        <v>99</v>
      </c>
      <c r="G16960">
        <v>20260723</v>
      </c>
    </row>
    <row r="16961" spans="1:7" x14ac:dyDescent="0.2">
      <c r="A16961" s="6" t="s">
        <v>216</v>
      </c>
      <c r="B16961" s="6" t="s">
        <v>180</v>
      </c>
      <c r="C16961" s="6" t="s">
        <v>166</v>
      </c>
      <c r="E16961" s="6" t="s">
        <v>102</v>
      </c>
      <c r="F16961" s="6" t="s">
        <v>101</v>
      </c>
      <c r="G16961">
        <v>20260723</v>
      </c>
    </row>
    <row r="16962" spans="1:7" x14ac:dyDescent="0.2">
      <c r="A16962" s="6" t="s">
        <v>216</v>
      </c>
      <c r="B16962" s="6" t="s">
        <v>180</v>
      </c>
      <c r="C16962" s="6" t="s">
        <v>166</v>
      </c>
      <c r="D16962">
        <v>1645.41588</v>
      </c>
      <c r="E16962" s="6" t="s">
        <v>167</v>
      </c>
      <c r="F16962" s="6" t="s">
        <v>103</v>
      </c>
      <c r="G16962">
        <v>20260723</v>
      </c>
    </row>
    <row r="16963" spans="1:7" x14ac:dyDescent="0.2">
      <c r="A16963" s="6" t="s">
        <v>216</v>
      </c>
      <c r="B16963" s="6" t="s">
        <v>180</v>
      </c>
      <c r="C16963" s="6" t="s">
        <v>166</v>
      </c>
      <c r="D16963">
        <v>1361.3858279999999</v>
      </c>
      <c r="E16963" s="6" t="s">
        <v>168</v>
      </c>
      <c r="F16963" s="6" t="s">
        <v>104</v>
      </c>
      <c r="G16963">
        <v>20260723</v>
      </c>
    </row>
    <row r="16964" spans="1:7" x14ac:dyDescent="0.2">
      <c r="A16964" s="6" t="s">
        <v>216</v>
      </c>
      <c r="B16964" s="6" t="s">
        <v>180</v>
      </c>
      <c r="C16964" s="6" t="s">
        <v>166</v>
      </c>
      <c r="D16964">
        <v>0</v>
      </c>
      <c r="E16964" s="6" t="s">
        <v>106</v>
      </c>
      <c r="F16964" s="6" t="s">
        <v>105</v>
      </c>
      <c r="G16964">
        <v>20260723</v>
      </c>
    </row>
    <row r="16965" spans="1:7" x14ac:dyDescent="0.2">
      <c r="A16965" s="6" t="s">
        <v>216</v>
      </c>
      <c r="B16965" s="6" t="s">
        <v>180</v>
      </c>
      <c r="C16965" s="6" t="s">
        <v>166</v>
      </c>
      <c r="D16965">
        <v>1276.5399090000001</v>
      </c>
      <c r="E16965" s="6" t="s">
        <v>108</v>
      </c>
      <c r="F16965" s="6" t="s">
        <v>107</v>
      </c>
      <c r="G16965">
        <v>20260723</v>
      </c>
    </row>
    <row r="16966" spans="1:7" x14ac:dyDescent="0.2">
      <c r="A16966" s="6" t="s">
        <v>216</v>
      </c>
      <c r="B16966" s="6" t="s">
        <v>180</v>
      </c>
      <c r="C16966" s="6" t="s">
        <v>166</v>
      </c>
      <c r="D16966">
        <v>84.845918999999995</v>
      </c>
      <c r="E16966" s="6" t="s">
        <v>110</v>
      </c>
      <c r="F16966" s="6" t="s">
        <v>109</v>
      </c>
      <c r="G16966">
        <v>20260723</v>
      </c>
    </row>
    <row r="16967" spans="1:7" x14ac:dyDescent="0.2">
      <c r="A16967" s="6" t="s">
        <v>216</v>
      </c>
      <c r="B16967" s="6" t="s">
        <v>180</v>
      </c>
      <c r="C16967" s="6" t="s">
        <v>166</v>
      </c>
      <c r="D16967">
        <v>284.03005000000002</v>
      </c>
      <c r="E16967" s="6" t="s">
        <v>112</v>
      </c>
      <c r="F16967" s="6" t="s">
        <v>111</v>
      </c>
      <c r="G16967">
        <v>20260723</v>
      </c>
    </row>
    <row r="16968" spans="1:7" x14ac:dyDescent="0.2">
      <c r="A16968" s="6" t="s">
        <v>216</v>
      </c>
      <c r="B16968" s="6" t="s">
        <v>180</v>
      </c>
      <c r="C16968" s="6" t="s">
        <v>166</v>
      </c>
      <c r="D16968">
        <v>0</v>
      </c>
      <c r="E16968" s="6" t="s">
        <v>106</v>
      </c>
      <c r="F16968" s="6" t="s">
        <v>113</v>
      </c>
      <c r="G16968">
        <v>20260723</v>
      </c>
    </row>
    <row r="16969" spans="1:7" x14ac:dyDescent="0.2">
      <c r="A16969" s="6" t="s">
        <v>216</v>
      </c>
      <c r="B16969" s="6" t="s">
        <v>180</v>
      </c>
      <c r="C16969" s="6" t="s">
        <v>166</v>
      </c>
      <c r="D16969">
        <v>274.55725100000001</v>
      </c>
      <c r="E16969" s="6" t="s">
        <v>108</v>
      </c>
      <c r="F16969" s="6" t="s">
        <v>114</v>
      </c>
      <c r="G16969">
        <v>20260723</v>
      </c>
    </row>
    <row r="16970" spans="1:7" x14ac:dyDescent="0.2">
      <c r="A16970" s="6" t="s">
        <v>216</v>
      </c>
      <c r="B16970" s="6" t="s">
        <v>180</v>
      </c>
      <c r="C16970" s="6" t="s">
        <v>166</v>
      </c>
      <c r="D16970">
        <v>9.4727999999999994</v>
      </c>
      <c r="E16970" s="6" t="s">
        <v>110</v>
      </c>
      <c r="F16970" s="6" t="s">
        <v>115</v>
      </c>
      <c r="G16970">
        <v>20260723</v>
      </c>
    </row>
    <row r="16971" spans="1:7" x14ac:dyDescent="0.2">
      <c r="A16971" s="6" t="s">
        <v>216</v>
      </c>
      <c r="B16971" s="6" t="s">
        <v>180</v>
      </c>
      <c r="C16971" s="6" t="s">
        <v>166</v>
      </c>
      <c r="D16971">
        <v>-632.635267</v>
      </c>
      <c r="E16971" s="6" t="s">
        <v>117</v>
      </c>
      <c r="F16971" s="6" t="s">
        <v>116</v>
      </c>
      <c r="G16971">
        <v>20260723</v>
      </c>
    </row>
    <row r="16972" spans="1:7" x14ac:dyDescent="0.2">
      <c r="A16972" s="6" t="s">
        <v>216</v>
      </c>
      <c r="B16972" s="6" t="s">
        <v>180</v>
      </c>
      <c r="C16972" s="6" t="s">
        <v>166</v>
      </c>
      <c r="D16972">
        <v>72.961555000000004</v>
      </c>
      <c r="E16972" s="6" t="s">
        <v>119</v>
      </c>
      <c r="F16972" s="6" t="s">
        <v>118</v>
      </c>
      <c r="G16972">
        <v>20260723</v>
      </c>
    </row>
    <row r="16973" spans="1:7" x14ac:dyDescent="0.2">
      <c r="A16973" s="6" t="s">
        <v>216</v>
      </c>
      <c r="B16973" s="6" t="s">
        <v>180</v>
      </c>
      <c r="C16973" s="6" t="s">
        <v>166</v>
      </c>
      <c r="D16973">
        <v>0</v>
      </c>
      <c r="E16973" s="6" t="s">
        <v>106</v>
      </c>
      <c r="F16973" s="6" t="s">
        <v>120</v>
      </c>
      <c r="G16973">
        <v>20260723</v>
      </c>
    </row>
    <row r="16974" spans="1:7" x14ac:dyDescent="0.2">
      <c r="A16974" s="6" t="s">
        <v>216</v>
      </c>
      <c r="B16974" s="6" t="s">
        <v>180</v>
      </c>
      <c r="C16974" s="6" t="s">
        <v>166</v>
      </c>
      <c r="D16974">
        <v>9.7542530000000003</v>
      </c>
      <c r="E16974" s="6" t="s">
        <v>108</v>
      </c>
      <c r="F16974" s="6" t="s">
        <v>121</v>
      </c>
      <c r="G16974">
        <v>20260723</v>
      </c>
    </row>
    <row r="16975" spans="1:7" x14ac:dyDescent="0.2">
      <c r="A16975" s="6" t="s">
        <v>216</v>
      </c>
      <c r="B16975" s="6" t="s">
        <v>180</v>
      </c>
      <c r="C16975" s="6" t="s">
        <v>166</v>
      </c>
      <c r="D16975">
        <v>63.207301999999999</v>
      </c>
      <c r="E16975" s="6" t="s">
        <v>110</v>
      </c>
      <c r="F16975" s="6" t="s">
        <v>122</v>
      </c>
      <c r="G16975">
        <v>20260723</v>
      </c>
    </row>
    <row r="16976" spans="1:7" x14ac:dyDescent="0.2">
      <c r="A16976" s="6" t="s">
        <v>216</v>
      </c>
      <c r="B16976" s="6" t="s">
        <v>180</v>
      </c>
      <c r="C16976" s="6" t="s">
        <v>166</v>
      </c>
      <c r="D16976">
        <v>-705.59682299999997</v>
      </c>
      <c r="E16976" s="6" t="s">
        <v>169</v>
      </c>
      <c r="F16976" s="6" t="s">
        <v>123</v>
      </c>
      <c r="G16976">
        <v>20260723</v>
      </c>
    </row>
    <row r="16977" spans="1:7" x14ac:dyDescent="0.2">
      <c r="A16977" s="6" t="s">
        <v>216</v>
      </c>
      <c r="B16977" s="6" t="s">
        <v>180</v>
      </c>
      <c r="C16977" s="6" t="s">
        <v>166</v>
      </c>
      <c r="D16977">
        <v>0</v>
      </c>
      <c r="E16977" s="6" t="s">
        <v>106</v>
      </c>
      <c r="F16977" s="6" t="s">
        <v>124</v>
      </c>
      <c r="G16977">
        <v>20260723</v>
      </c>
    </row>
    <row r="16978" spans="1:7" x14ac:dyDescent="0.2">
      <c r="A16978" s="6" t="s">
        <v>216</v>
      </c>
      <c r="B16978" s="6" t="s">
        <v>180</v>
      </c>
      <c r="C16978" s="6" t="s">
        <v>166</v>
      </c>
      <c r="D16978">
        <v>-1160.241452</v>
      </c>
      <c r="E16978" s="6" t="s">
        <v>108</v>
      </c>
      <c r="F16978" s="6" t="s">
        <v>125</v>
      </c>
      <c r="G16978">
        <v>20260723</v>
      </c>
    </row>
    <row r="16979" spans="1:7" x14ac:dyDescent="0.2">
      <c r="A16979" s="6" t="s">
        <v>216</v>
      </c>
      <c r="B16979" s="6" t="s">
        <v>180</v>
      </c>
      <c r="C16979" s="6" t="s">
        <v>166</v>
      </c>
      <c r="D16979">
        <v>454.64463000000001</v>
      </c>
      <c r="E16979" s="6" t="s">
        <v>110</v>
      </c>
      <c r="F16979" s="6" t="s">
        <v>126</v>
      </c>
      <c r="G16979">
        <v>20260723</v>
      </c>
    </row>
    <row r="16980" spans="1:7" x14ac:dyDescent="0.2">
      <c r="A16980" s="6" t="s">
        <v>216</v>
      </c>
      <c r="B16980" s="6" t="s">
        <v>180</v>
      </c>
      <c r="C16980" s="6" t="s">
        <v>166</v>
      </c>
      <c r="D16980">
        <v>1225.311956</v>
      </c>
      <c r="E16980" s="6" t="s">
        <v>170</v>
      </c>
      <c r="F16980" s="6" t="s">
        <v>127</v>
      </c>
      <c r="G16980">
        <v>20260723</v>
      </c>
    </row>
    <row r="16981" spans="1:7" x14ac:dyDescent="0.2">
      <c r="A16981" s="6" t="s">
        <v>216</v>
      </c>
      <c r="B16981" s="6" t="s">
        <v>180</v>
      </c>
      <c r="C16981" s="6" t="s">
        <v>166</v>
      </c>
      <c r="D16981">
        <v>97.108737000000005</v>
      </c>
      <c r="E16981" s="6" t="s">
        <v>106</v>
      </c>
      <c r="F16981" s="6" t="s">
        <v>128</v>
      </c>
      <c r="G16981">
        <v>20260723</v>
      </c>
    </row>
    <row r="16982" spans="1:7" x14ac:dyDescent="0.2">
      <c r="A16982" s="6" t="s">
        <v>216</v>
      </c>
      <c r="B16982" s="6" t="s">
        <v>180</v>
      </c>
      <c r="C16982" s="6" t="s">
        <v>166</v>
      </c>
      <c r="D16982">
        <v>1123.443203</v>
      </c>
      <c r="E16982" s="6" t="s">
        <v>108</v>
      </c>
      <c r="F16982" s="6" t="s">
        <v>129</v>
      </c>
      <c r="G16982">
        <v>20260723</v>
      </c>
    </row>
    <row r="16983" spans="1:7" x14ac:dyDescent="0.2">
      <c r="A16983" s="6" t="s">
        <v>216</v>
      </c>
      <c r="B16983" s="6" t="s">
        <v>180</v>
      </c>
      <c r="C16983" s="6" t="s">
        <v>166</v>
      </c>
      <c r="D16983">
        <v>4.7600160000000002</v>
      </c>
      <c r="E16983" s="6" t="s">
        <v>110</v>
      </c>
      <c r="F16983" s="6" t="s">
        <v>130</v>
      </c>
      <c r="G16983">
        <v>20260723</v>
      </c>
    </row>
    <row r="16984" spans="1:7" x14ac:dyDescent="0.2">
      <c r="A16984" s="6" t="s">
        <v>216</v>
      </c>
      <c r="B16984" s="6" t="s">
        <v>180</v>
      </c>
      <c r="C16984" s="6" t="s">
        <v>166</v>
      </c>
      <c r="E16984" s="6" t="s">
        <v>132</v>
      </c>
      <c r="F16984" s="6" t="s">
        <v>131</v>
      </c>
      <c r="G16984">
        <v>20260723</v>
      </c>
    </row>
    <row r="16985" spans="1:7" x14ac:dyDescent="0.2">
      <c r="A16985" s="6" t="s">
        <v>216</v>
      </c>
      <c r="B16985" s="6" t="s">
        <v>180</v>
      </c>
      <c r="C16985" s="6" t="s">
        <v>166</v>
      </c>
      <c r="D16985">
        <v>1.181551</v>
      </c>
      <c r="E16985" s="6" t="s">
        <v>134</v>
      </c>
      <c r="F16985" s="6" t="s">
        <v>133</v>
      </c>
      <c r="G16985">
        <v>20260723</v>
      </c>
    </row>
    <row r="16986" spans="1:7" x14ac:dyDescent="0.2">
      <c r="A16986" s="6" t="s">
        <v>216</v>
      </c>
      <c r="B16986" s="6" t="s">
        <v>180</v>
      </c>
      <c r="C16986" s="6" t="s">
        <v>166</v>
      </c>
      <c r="D16986">
        <v>7.6928580000000002</v>
      </c>
      <c r="E16986" s="6" t="s">
        <v>136</v>
      </c>
      <c r="F16986" s="6" t="s">
        <v>135</v>
      </c>
      <c r="G16986">
        <v>20260723</v>
      </c>
    </row>
    <row r="16987" spans="1:7" x14ac:dyDescent="0.2">
      <c r="A16987" s="6" t="s">
        <v>216</v>
      </c>
      <c r="B16987" s="6" t="s">
        <v>180</v>
      </c>
      <c r="C16987" s="6" t="s">
        <v>166</v>
      </c>
      <c r="D16987">
        <v>1.185662</v>
      </c>
      <c r="E16987" s="6" t="s">
        <v>138</v>
      </c>
      <c r="F16987" s="6" t="s">
        <v>137</v>
      </c>
      <c r="G16987">
        <v>20260723</v>
      </c>
    </row>
    <row r="16988" spans="1:7" x14ac:dyDescent="0.2">
      <c r="A16988" s="6" t="s">
        <v>216</v>
      </c>
      <c r="B16988" s="6" t="s">
        <v>180</v>
      </c>
      <c r="C16988" s="6" t="s">
        <v>166</v>
      </c>
      <c r="D16988">
        <v>0</v>
      </c>
      <c r="E16988" s="6" t="s">
        <v>140</v>
      </c>
      <c r="F16988" s="6" t="s">
        <v>139</v>
      </c>
      <c r="G16988">
        <v>20260723</v>
      </c>
    </row>
    <row r="16989" spans="1:7" x14ac:dyDescent="0.2">
      <c r="A16989" s="6" t="s">
        <v>216</v>
      </c>
      <c r="B16989" s="6" t="s">
        <v>180</v>
      </c>
      <c r="C16989" s="6" t="s">
        <v>166</v>
      </c>
      <c r="D16989">
        <v>1336.632535</v>
      </c>
      <c r="E16989" s="6" t="s">
        <v>142</v>
      </c>
      <c r="F16989" s="6" t="s">
        <v>141</v>
      </c>
      <c r="G16989">
        <v>20260723</v>
      </c>
    </row>
    <row r="16990" spans="1:7" x14ac:dyDescent="0.2">
      <c r="A16990" s="6" t="s">
        <v>216</v>
      </c>
      <c r="B16990" s="6" t="s">
        <v>180</v>
      </c>
      <c r="C16990" s="6" t="s">
        <v>166</v>
      </c>
      <c r="D16990">
        <v>6.9441689999999996</v>
      </c>
      <c r="E16990" s="6" t="s">
        <v>52</v>
      </c>
      <c r="F16990" s="6" t="s">
        <v>143</v>
      </c>
      <c r="G16990">
        <v>20260723</v>
      </c>
    </row>
    <row r="16991" spans="1:7" x14ac:dyDescent="0.2">
      <c r="A16991" s="6" t="s">
        <v>216</v>
      </c>
      <c r="B16991" s="6" t="s">
        <v>180</v>
      </c>
      <c r="C16991" s="6" t="s">
        <v>166</v>
      </c>
      <c r="D16991">
        <v>2.6406489999999998</v>
      </c>
      <c r="E16991" s="6" t="s">
        <v>145</v>
      </c>
      <c r="F16991" s="6" t="s">
        <v>144</v>
      </c>
      <c r="G16991">
        <v>20260723</v>
      </c>
    </row>
    <row r="16992" spans="1:7" x14ac:dyDescent="0.2">
      <c r="A16992" s="6" t="s">
        <v>216</v>
      </c>
      <c r="B16992" s="6" t="s">
        <v>180</v>
      </c>
      <c r="C16992" s="6" t="s">
        <v>166</v>
      </c>
      <c r="D16992">
        <v>0</v>
      </c>
      <c r="E16992" s="6" t="s">
        <v>147</v>
      </c>
      <c r="F16992" s="6" t="s">
        <v>146</v>
      </c>
      <c r="G16992">
        <v>20260723</v>
      </c>
    </row>
    <row r="16993" spans="1:7" x14ac:dyDescent="0.2">
      <c r="A16993" s="6" t="s">
        <v>216</v>
      </c>
      <c r="B16993" s="6" t="s">
        <v>180</v>
      </c>
      <c r="C16993" s="6" t="s">
        <v>166</v>
      </c>
      <c r="D16993">
        <v>173.559326</v>
      </c>
      <c r="E16993" s="6" t="s">
        <v>149</v>
      </c>
      <c r="F16993" s="6" t="s">
        <v>148</v>
      </c>
      <c r="G16993">
        <v>20260723</v>
      </c>
    </row>
    <row r="16994" spans="1:7" x14ac:dyDescent="0.2">
      <c r="A16994" s="6" t="s">
        <v>216</v>
      </c>
      <c r="B16994" s="6" t="s">
        <v>180</v>
      </c>
      <c r="C16994" s="6" t="s">
        <v>166</v>
      </c>
      <c r="D16994">
        <v>175.00006999999999</v>
      </c>
      <c r="E16994" s="6" t="s">
        <v>151</v>
      </c>
      <c r="F16994" s="6" t="s">
        <v>150</v>
      </c>
      <c r="G16994">
        <v>20260723</v>
      </c>
    </row>
    <row r="16995" spans="1:7" x14ac:dyDescent="0.2">
      <c r="A16995" s="6" t="s">
        <v>216</v>
      </c>
      <c r="B16995" s="6" t="s">
        <v>180</v>
      </c>
      <c r="C16995" s="6" t="s">
        <v>166</v>
      </c>
      <c r="D16995">
        <v>257.28866799999997</v>
      </c>
      <c r="E16995" s="6" t="s">
        <v>153</v>
      </c>
      <c r="F16995" s="6" t="s">
        <v>152</v>
      </c>
      <c r="G16995">
        <v>20260723</v>
      </c>
    </row>
    <row r="16996" spans="1:7" x14ac:dyDescent="0.2">
      <c r="A16996" s="6" t="s">
        <v>216</v>
      </c>
      <c r="B16996" s="6" t="s">
        <v>180</v>
      </c>
      <c r="C16996" s="6" t="s">
        <v>166</v>
      </c>
      <c r="D16996">
        <v>23.278483000000001</v>
      </c>
      <c r="E16996" s="6" t="s">
        <v>155</v>
      </c>
      <c r="F16996" s="6" t="s">
        <v>154</v>
      </c>
      <c r="G16996">
        <v>20260723</v>
      </c>
    </row>
    <row r="16997" spans="1:7" x14ac:dyDescent="0.2">
      <c r="A16997" s="6" t="s">
        <v>216</v>
      </c>
      <c r="B16997" s="6" t="s">
        <v>180</v>
      </c>
      <c r="C16997" s="6" t="s">
        <v>166</v>
      </c>
      <c r="D16997">
        <v>0</v>
      </c>
      <c r="E16997" s="6" t="s">
        <v>157</v>
      </c>
      <c r="F16997" s="6" t="s">
        <v>156</v>
      </c>
      <c r="G16997">
        <v>20260723</v>
      </c>
    </row>
    <row r="16998" spans="1:7" x14ac:dyDescent="0.2">
      <c r="A16998" s="6" t="s">
        <v>216</v>
      </c>
      <c r="B16998" s="6" t="s">
        <v>180</v>
      </c>
      <c r="C16998" s="6" t="s">
        <v>166</v>
      </c>
      <c r="D16998">
        <v>23.278483000000001</v>
      </c>
      <c r="E16998" s="6" t="s">
        <v>159</v>
      </c>
      <c r="F16998" s="6" t="s">
        <v>158</v>
      </c>
      <c r="G16998">
        <v>20260723</v>
      </c>
    </row>
    <row r="16999" spans="1:7" x14ac:dyDescent="0.2">
      <c r="A16999" s="6" t="s">
        <v>216</v>
      </c>
      <c r="B16999" s="6" t="s">
        <v>180</v>
      </c>
      <c r="C16999" s="6" t="s">
        <v>166</v>
      </c>
      <c r="D16999">
        <v>48.152335999999998</v>
      </c>
      <c r="E16999" s="6" t="s">
        <v>161</v>
      </c>
      <c r="F16999" s="6" t="s">
        <v>160</v>
      </c>
      <c r="G16999">
        <v>20260723</v>
      </c>
    </row>
    <row r="17000" spans="1:7" x14ac:dyDescent="0.2">
      <c r="A17000" s="6" t="s">
        <v>216</v>
      </c>
      <c r="B17000" s="6" t="s">
        <v>180</v>
      </c>
      <c r="C17000" s="6" t="s">
        <v>166</v>
      </c>
      <c r="D17000">
        <v>4271.6488760000002</v>
      </c>
      <c r="E17000" s="6" t="s">
        <v>163</v>
      </c>
      <c r="F17000" s="6" t="s">
        <v>162</v>
      </c>
      <c r="G17000">
        <v>20260723</v>
      </c>
    </row>
    <row r="17001" spans="1:7" x14ac:dyDescent="0.2">
      <c r="A17001" s="6" t="s">
        <v>216</v>
      </c>
      <c r="B17001" s="6" t="s">
        <v>180</v>
      </c>
      <c r="C17001" s="6" t="s">
        <v>166</v>
      </c>
      <c r="D17001">
        <v>4792.0126339999997</v>
      </c>
      <c r="E17001" s="6" t="s">
        <v>165</v>
      </c>
      <c r="F17001" s="6" t="s">
        <v>164</v>
      </c>
      <c r="G17001">
        <v>20260723</v>
      </c>
    </row>
    <row r="17002" spans="1:7" x14ac:dyDescent="0.2">
      <c r="A17002" s="6" t="s">
        <v>216</v>
      </c>
      <c r="B17002" s="6" t="s">
        <v>185</v>
      </c>
      <c r="C17002" s="6" t="s">
        <v>166</v>
      </c>
      <c r="E17002" s="6" t="s">
        <v>12</v>
      </c>
      <c r="F17002" s="6" t="s">
        <v>11</v>
      </c>
      <c r="G17002">
        <v>20260723</v>
      </c>
    </row>
    <row r="17003" spans="1:7" x14ac:dyDescent="0.2">
      <c r="A17003" s="6" t="s">
        <v>216</v>
      </c>
      <c r="B17003" s="6" t="s">
        <v>185</v>
      </c>
      <c r="C17003" s="6" t="s">
        <v>166</v>
      </c>
      <c r="E17003" s="6" t="s">
        <v>16</v>
      </c>
      <c r="F17003" s="6" t="s">
        <v>15</v>
      </c>
      <c r="G17003">
        <v>20260723</v>
      </c>
    </row>
    <row r="17004" spans="1:7" x14ac:dyDescent="0.2">
      <c r="A17004" s="6" t="s">
        <v>216</v>
      </c>
      <c r="B17004" s="6" t="s">
        <v>185</v>
      </c>
      <c r="C17004" s="6" t="s">
        <v>166</v>
      </c>
      <c r="E17004" s="6" t="s">
        <v>18</v>
      </c>
      <c r="F17004" s="6" t="s">
        <v>17</v>
      </c>
      <c r="G17004">
        <v>20260723</v>
      </c>
    </row>
    <row r="17005" spans="1:7" x14ac:dyDescent="0.2">
      <c r="A17005" s="6" t="s">
        <v>216</v>
      </c>
      <c r="B17005" s="6" t="s">
        <v>185</v>
      </c>
      <c r="C17005" s="6" t="s">
        <v>166</v>
      </c>
      <c r="D17005">
        <v>1.5703240000000001</v>
      </c>
      <c r="E17005" s="6" t="s">
        <v>20</v>
      </c>
      <c r="F17005" s="6" t="s">
        <v>19</v>
      </c>
      <c r="G17005">
        <v>20260723</v>
      </c>
    </row>
    <row r="17006" spans="1:7" x14ac:dyDescent="0.2">
      <c r="A17006" s="6" t="s">
        <v>216</v>
      </c>
      <c r="B17006" s="6" t="s">
        <v>185</v>
      </c>
      <c r="C17006" s="6" t="s">
        <v>166</v>
      </c>
      <c r="D17006">
        <v>21.786525000000001</v>
      </c>
      <c r="E17006" s="6" t="s">
        <v>22</v>
      </c>
      <c r="F17006" s="6" t="s">
        <v>21</v>
      </c>
      <c r="G17006">
        <v>20260723</v>
      </c>
    </row>
    <row r="17007" spans="1:7" x14ac:dyDescent="0.2">
      <c r="A17007" s="6" t="s">
        <v>216</v>
      </c>
      <c r="B17007" s="6" t="s">
        <v>185</v>
      </c>
      <c r="C17007" s="6" t="s">
        <v>166</v>
      </c>
      <c r="D17007">
        <v>0</v>
      </c>
      <c r="E17007" s="6" t="s">
        <v>24</v>
      </c>
      <c r="F17007" s="6" t="s">
        <v>23</v>
      </c>
      <c r="G17007">
        <v>20260723</v>
      </c>
    </row>
    <row r="17008" spans="1:7" x14ac:dyDescent="0.2">
      <c r="A17008" s="6" t="s">
        <v>216</v>
      </c>
      <c r="B17008" s="6" t="s">
        <v>185</v>
      </c>
      <c r="C17008" s="6" t="s">
        <v>166</v>
      </c>
      <c r="D17008">
        <v>36.408735</v>
      </c>
      <c r="E17008" s="6" t="s">
        <v>26</v>
      </c>
      <c r="F17008" s="6" t="s">
        <v>25</v>
      </c>
      <c r="G17008">
        <v>20260723</v>
      </c>
    </row>
    <row r="17009" spans="1:7" x14ac:dyDescent="0.2">
      <c r="A17009" s="6" t="s">
        <v>216</v>
      </c>
      <c r="B17009" s="6" t="s">
        <v>185</v>
      </c>
      <c r="C17009" s="6" t="s">
        <v>166</v>
      </c>
      <c r="D17009">
        <v>5441.0321739999999</v>
      </c>
      <c r="E17009" s="6" t="s">
        <v>28</v>
      </c>
      <c r="F17009" s="6" t="s">
        <v>27</v>
      </c>
      <c r="G17009">
        <v>20260723</v>
      </c>
    </row>
    <row r="17010" spans="1:7" x14ac:dyDescent="0.2">
      <c r="A17010" s="6" t="s">
        <v>216</v>
      </c>
      <c r="B17010" s="6" t="s">
        <v>185</v>
      </c>
      <c r="C17010" s="6" t="s">
        <v>166</v>
      </c>
      <c r="D17010">
        <v>139.47229200000001</v>
      </c>
      <c r="E17010" s="6" t="s">
        <v>30</v>
      </c>
      <c r="F17010" s="6" t="s">
        <v>29</v>
      </c>
      <c r="G17010">
        <v>20260723</v>
      </c>
    </row>
    <row r="17011" spans="1:7" x14ac:dyDescent="0.2">
      <c r="A17011" s="6" t="s">
        <v>216</v>
      </c>
      <c r="B17011" s="6" t="s">
        <v>185</v>
      </c>
      <c r="C17011" s="6" t="s">
        <v>166</v>
      </c>
      <c r="D17011">
        <v>132.22111200000001</v>
      </c>
      <c r="E17011" s="6" t="s">
        <v>32</v>
      </c>
      <c r="F17011" s="6" t="s">
        <v>31</v>
      </c>
      <c r="G17011">
        <v>20260723</v>
      </c>
    </row>
    <row r="17012" spans="1:7" x14ac:dyDescent="0.2">
      <c r="A17012" s="6" t="s">
        <v>216</v>
      </c>
      <c r="B17012" s="6" t="s">
        <v>185</v>
      </c>
      <c r="C17012" s="6" t="s">
        <v>166</v>
      </c>
      <c r="D17012">
        <v>400.94555000000003</v>
      </c>
      <c r="E17012" s="6" t="s">
        <v>34</v>
      </c>
      <c r="F17012" s="6" t="s">
        <v>33</v>
      </c>
      <c r="G17012">
        <v>20260723</v>
      </c>
    </row>
    <row r="17013" spans="1:7" x14ac:dyDescent="0.2">
      <c r="A17013" s="6" t="s">
        <v>216</v>
      </c>
      <c r="B17013" s="6" t="s">
        <v>185</v>
      </c>
      <c r="C17013" s="6" t="s">
        <v>166</v>
      </c>
      <c r="D17013">
        <v>394.81826999999998</v>
      </c>
      <c r="E17013" s="6" t="s">
        <v>36</v>
      </c>
      <c r="F17013" s="6" t="s">
        <v>35</v>
      </c>
      <c r="G17013">
        <v>20260723</v>
      </c>
    </row>
    <row r="17014" spans="1:7" x14ac:dyDescent="0.2">
      <c r="A17014" s="6" t="s">
        <v>216</v>
      </c>
      <c r="B17014" s="6" t="s">
        <v>185</v>
      </c>
      <c r="C17014" s="6" t="s">
        <v>166</v>
      </c>
      <c r="D17014">
        <v>6.127281</v>
      </c>
      <c r="E17014" s="6" t="s">
        <v>38</v>
      </c>
      <c r="F17014" s="6" t="s">
        <v>37</v>
      </c>
      <c r="G17014">
        <v>20260723</v>
      </c>
    </row>
    <row r="17015" spans="1:7" x14ac:dyDescent="0.2">
      <c r="A17015" s="6" t="s">
        <v>216</v>
      </c>
      <c r="B17015" s="6" t="s">
        <v>185</v>
      </c>
      <c r="C17015" s="6" t="s">
        <v>166</v>
      </c>
      <c r="D17015">
        <v>3091.1381339999998</v>
      </c>
      <c r="E17015" s="6" t="s">
        <v>40</v>
      </c>
      <c r="F17015" s="6" t="s">
        <v>39</v>
      </c>
      <c r="G17015">
        <v>20260723</v>
      </c>
    </row>
    <row r="17016" spans="1:7" x14ac:dyDescent="0.2">
      <c r="A17016" s="6" t="s">
        <v>216</v>
      </c>
      <c r="B17016" s="6" t="s">
        <v>185</v>
      </c>
      <c r="C17016" s="6" t="s">
        <v>166</v>
      </c>
      <c r="D17016">
        <v>1826.293721</v>
      </c>
      <c r="E17016" s="6" t="s">
        <v>42</v>
      </c>
      <c r="F17016" s="6" t="s">
        <v>41</v>
      </c>
      <c r="G17016">
        <v>20260723</v>
      </c>
    </row>
    <row r="17017" spans="1:7" x14ac:dyDescent="0.2">
      <c r="A17017" s="6" t="s">
        <v>216</v>
      </c>
      <c r="B17017" s="6" t="s">
        <v>185</v>
      </c>
      <c r="C17017" s="6" t="s">
        <v>166</v>
      </c>
      <c r="D17017">
        <v>950.58980399999996</v>
      </c>
      <c r="E17017" s="6" t="s">
        <v>44</v>
      </c>
      <c r="F17017" s="6" t="s">
        <v>43</v>
      </c>
      <c r="G17017">
        <v>20260723</v>
      </c>
    </row>
    <row r="17018" spans="1:7" x14ac:dyDescent="0.2">
      <c r="A17018" s="6" t="s">
        <v>216</v>
      </c>
      <c r="B17018" s="6" t="s">
        <v>185</v>
      </c>
      <c r="C17018" s="6" t="s">
        <v>166</v>
      </c>
      <c r="D17018">
        <v>7.7507330000000003</v>
      </c>
      <c r="E17018" s="6" t="s">
        <v>46</v>
      </c>
      <c r="F17018" s="6" t="s">
        <v>45</v>
      </c>
      <c r="G17018">
        <v>20260723</v>
      </c>
    </row>
    <row r="17019" spans="1:7" x14ac:dyDescent="0.2">
      <c r="A17019" s="6" t="s">
        <v>216</v>
      </c>
      <c r="B17019" s="6" t="s">
        <v>185</v>
      </c>
      <c r="C17019" s="6" t="s">
        <v>166</v>
      </c>
      <c r="D17019">
        <v>306.50387699999999</v>
      </c>
      <c r="E17019" s="6" t="s">
        <v>48</v>
      </c>
      <c r="F17019" s="6" t="s">
        <v>47</v>
      </c>
      <c r="G17019">
        <v>20260723</v>
      </c>
    </row>
    <row r="17020" spans="1:7" x14ac:dyDescent="0.2">
      <c r="A17020" s="6" t="s">
        <v>216</v>
      </c>
      <c r="B17020" s="6" t="s">
        <v>185</v>
      </c>
      <c r="C17020" s="6" t="s">
        <v>166</v>
      </c>
      <c r="D17020">
        <v>1074.1953510000001</v>
      </c>
      <c r="E17020" s="6" t="s">
        <v>50</v>
      </c>
      <c r="F17020" s="6" t="s">
        <v>49</v>
      </c>
      <c r="G17020">
        <v>20260723</v>
      </c>
    </row>
    <row r="17021" spans="1:7" x14ac:dyDescent="0.2">
      <c r="A17021" s="6" t="s">
        <v>216</v>
      </c>
      <c r="B17021" s="6" t="s">
        <v>185</v>
      </c>
      <c r="C17021" s="6" t="s">
        <v>166</v>
      </c>
      <c r="D17021">
        <v>32.311340000000001</v>
      </c>
      <c r="E17021" s="6" t="s">
        <v>52</v>
      </c>
      <c r="F17021" s="6" t="s">
        <v>51</v>
      </c>
      <c r="G17021">
        <v>20260723</v>
      </c>
    </row>
    <row r="17022" spans="1:7" x14ac:dyDescent="0.2">
      <c r="A17022" s="6" t="s">
        <v>216</v>
      </c>
      <c r="B17022" s="6" t="s">
        <v>185</v>
      </c>
      <c r="C17022" s="6" t="s">
        <v>166</v>
      </c>
      <c r="D17022">
        <v>570.711051</v>
      </c>
      <c r="E17022" s="6" t="s">
        <v>54</v>
      </c>
      <c r="F17022" s="6" t="s">
        <v>53</v>
      </c>
      <c r="G17022">
        <v>20260723</v>
      </c>
    </row>
    <row r="17023" spans="1:7" x14ac:dyDescent="0.2">
      <c r="A17023" s="6" t="s">
        <v>216</v>
      </c>
      <c r="B17023" s="6" t="s">
        <v>185</v>
      </c>
      <c r="C17023" s="6" t="s">
        <v>166</v>
      </c>
      <c r="D17023">
        <v>3.7344000000000002E-2</v>
      </c>
      <c r="E17023" s="6" t="s">
        <v>56</v>
      </c>
      <c r="F17023" s="6" t="s">
        <v>55</v>
      </c>
      <c r="G17023">
        <v>20260723</v>
      </c>
    </row>
    <row r="17024" spans="1:7" x14ac:dyDescent="0.2">
      <c r="A17024" s="6" t="s">
        <v>216</v>
      </c>
      <c r="B17024" s="6" t="s">
        <v>185</v>
      </c>
      <c r="C17024" s="6" t="s">
        <v>166</v>
      </c>
      <c r="D17024">
        <v>1004.895675</v>
      </c>
      <c r="E17024" s="6" t="s">
        <v>58</v>
      </c>
      <c r="F17024" s="6" t="s">
        <v>57</v>
      </c>
      <c r="G17024">
        <v>20260723</v>
      </c>
    </row>
    <row r="17025" spans="1:7" x14ac:dyDescent="0.2">
      <c r="A17025" s="6" t="s">
        <v>216</v>
      </c>
      <c r="B17025" s="6" t="s">
        <v>185</v>
      </c>
      <c r="C17025" s="6" t="s">
        <v>166</v>
      </c>
      <c r="D17025">
        <v>628.73152600000003</v>
      </c>
      <c r="E17025" s="6" t="s">
        <v>60</v>
      </c>
      <c r="F17025" s="6" t="s">
        <v>59</v>
      </c>
      <c r="G17025">
        <v>20260723</v>
      </c>
    </row>
    <row r="17026" spans="1:7" x14ac:dyDescent="0.2">
      <c r="A17026" s="6" t="s">
        <v>216</v>
      </c>
      <c r="B17026" s="6" t="s">
        <v>185</v>
      </c>
      <c r="C17026" s="6" t="s">
        <v>166</v>
      </c>
      <c r="D17026">
        <v>0.110597</v>
      </c>
      <c r="E17026" s="6" t="s">
        <v>62</v>
      </c>
      <c r="F17026" s="6" t="s">
        <v>61</v>
      </c>
      <c r="G17026">
        <v>20260723</v>
      </c>
    </row>
    <row r="17027" spans="1:7" x14ac:dyDescent="0.2">
      <c r="A17027" s="6" t="s">
        <v>216</v>
      </c>
      <c r="B17027" s="6" t="s">
        <v>185</v>
      </c>
      <c r="C17027" s="6" t="s">
        <v>166</v>
      </c>
      <c r="D17027">
        <v>0</v>
      </c>
      <c r="E17027" s="6" t="s">
        <v>64</v>
      </c>
      <c r="F17027" s="6" t="s">
        <v>63</v>
      </c>
      <c r="G17027">
        <v>20260723</v>
      </c>
    </row>
    <row r="17028" spans="1:7" x14ac:dyDescent="0.2">
      <c r="A17028" s="6" t="s">
        <v>216</v>
      </c>
      <c r="B17028" s="6" t="s">
        <v>185</v>
      </c>
      <c r="C17028" s="6" t="s">
        <v>166</v>
      </c>
      <c r="D17028">
        <v>628.62092900000005</v>
      </c>
      <c r="E17028" s="6" t="s">
        <v>66</v>
      </c>
      <c r="F17028" s="6" t="s">
        <v>65</v>
      </c>
      <c r="G17028">
        <v>20260723</v>
      </c>
    </row>
    <row r="17029" spans="1:7" x14ac:dyDescent="0.2">
      <c r="A17029" s="6" t="s">
        <v>216</v>
      </c>
      <c r="B17029" s="6" t="s">
        <v>185</v>
      </c>
      <c r="C17029" s="6" t="s">
        <v>166</v>
      </c>
      <c r="D17029">
        <v>536.51412400000004</v>
      </c>
      <c r="E17029" s="6" t="s">
        <v>68</v>
      </c>
      <c r="F17029" s="6" t="s">
        <v>67</v>
      </c>
      <c r="G17029">
        <v>20260723</v>
      </c>
    </row>
    <row r="17030" spans="1:7" x14ac:dyDescent="0.2">
      <c r="A17030" s="6" t="s">
        <v>216</v>
      </c>
      <c r="B17030" s="6" t="s">
        <v>185</v>
      </c>
      <c r="C17030" s="6" t="s">
        <v>166</v>
      </c>
      <c r="D17030">
        <v>345.51136400000001</v>
      </c>
      <c r="E17030" s="6" t="s">
        <v>70</v>
      </c>
      <c r="F17030" s="6" t="s">
        <v>69</v>
      </c>
      <c r="G17030">
        <v>20260723</v>
      </c>
    </row>
    <row r="17031" spans="1:7" x14ac:dyDescent="0.2">
      <c r="A17031" s="6" t="s">
        <v>216</v>
      </c>
      <c r="B17031" s="6" t="s">
        <v>185</v>
      </c>
      <c r="C17031" s="6" t="s">
        <v>166</v>
      </c>
      <c r="D17031">
        <v>338.51797499999998</v>
      </c>
      <c r="E17031" s="6" t="s">
        <v>72</v>
      </c>
      <c r="F17031" s="6" t="s">
        <v>71</v>
      </c>
      <c r="G17031">
        <v>20260723</v>
      </c>
    </row>
    <row r="17032" spans="1:7" x14ac:dyDescent="0.2">
      <c r="A17032" s="6" t="s">
        <v>216</v>
      </c>
      <c r="B17032" s="6" t="s">
        <v>185</v>
      </c>
      <c r="C17032" s="6" t="s">
        <v>166</v>
      </c>
      <c r="D17032">
        <v>6.9933889999999996</v>
      </c>
      <c r="E17032" s="6" t="s">
        <v>74</v>
      </c>
      <c r="F17032" s="6" t="s">
        <v>73</v>
      </c>
      <c r="G17032">
        <v>20260723</v>
      </c>
    </row>
    <row r="17033" spans="1:7" x14ac:dyDescent="0.2">
      <c r="A17033" s="6" t="s">
        <v>216</v>
      </c>
      <c r="B17033" s="6" t="s">
        <v>185</v>
      </c>
      <c r="C17033" s="6" t="s">
        <v>166</v>
      </c>
      <c r="D17033">
        <v>186.13389699999999</v>
      </c>
      <c r="E17033" s="6" t="s">
        <v>76</v>
      </c>
      <c r="F17033" s="6" t="s">
        <v>75</v>
      </c>
      <c r="G17033">
        <v>20260723</v>
      </c>
    </row>
    <row r="17034" spans="1:7" x14ac:dyDescent="0.2">
      <c r="A17034" s="6" t="s">
        <v>216</v>
      </c>
      <c r="B17034" s="6" t="s">
        <v>185</v>
      </c>
      <c r="C17034" s="6" t="s">
        <v>166</v>
      </c>
      <c r="D17034">
        <v>68.659457000000003</v>
      </c>
      <c r="E17034" s="6" t="s">
        <v>78</v>
      </c>
      <c r="F17034" s="6" t="s">
        <v>77</v>
      </c>
      <c r="G17034">
        <v>20260723</v>
      </c>
    </row>
    <row r="17035" spans="1:7" x14ac:dyDescent="0.2">
      <c r="A17035" s="6" t="s">
        <v>216</v>
      </c>
      <c r="B17035" s="6" t="s">
        <v>185</v>
      </c>
      <c r="C17035" s="6" t="s">
        <v>166</v>
      </c>
      <c r="D17035">
        <v>117.47444</v>
      </c>
      <c r="E17035" s="6" t="s">
        <v>80</v>
      </c>
      <c r="F17035" s="6" t="s">
        <v>79</v>
      </c>
      <c r="G17035">
        <v>20260723</v>
      </c>
    </row>
    <row r="17036" spans="1:7" x14ac:dyDescent="0.2">
      <c r="A17036" s="6" t="s">
        <v>216</v>
      </c>
      <c r="B17036" s="6" t="s">
        <v>185</v>
      </c>
      <c r="C17036" s="6" t="s">
        <v>166</v>
      </c>
      <c r="D17036">
        <v>4.8688640000000003</v>
      </c>
      <c r="E17036" s="6" t="s">
        <v>82</v>
      </c>
      <c r="F17036" s="6" t="s">
        <v>81</v>
      </c>
      <c r="G17036">
        <v>20260723</v>
      </c>
    </row>
    <row r="17037" spans="1:7" x14ac:dyDescent="0.2">
      <c r="A17037" s="6" t="s">
        <v>216</v>
      </c>
      <c r="B17037" s="6" t="s">
        <v>185</v>
      </c>
      <c r="C17037" s="6" t="s">
        <v>166</v>
      </c>
      <c r="D17037">
        <v>256.54050699999999</v>
      </c>
      <c r="E17037" s="6" t="s">
        <v>84</v>
      </c>
      <c r="F17037" s="6" t="s">
        <v>83</v>
      </c>
      <c r="G17037">
        <v>20260723</v>
      </c>
    </row>
    <row r="17038" spans="1:7" x14ac:dyDescent="0.2">
      <c r="A17038" s="6" t="s">
        <v>216</v>
      </c>
      <c r="B17038" s="6" t="s">
        <v>185</v>
      </c>
      <c r="C17038" s="6" t="s">
        <v>166</v>
      </c>
      <c r="D17038">
        <v>276.35136499999999</v>
      </c>
      <c r="E17038" s="6" t="s">
        <v>86</v>
      </c>
      <c r="F17038" s="6" t="s">
        <v>85</v>
      </c>
      <c r="G17038">
        <v>20260723</v>
      </c>
    </row>
    <row r="17039" spans="1:7" x14ac:dyDescent="0.2">
      <c r="A17039" s="6" t="s">
        <v>216</v>
      </c>
      <c r="B17039" s="6" t="s">
        <v>185</v>
      </c>
      <c r="C17039" s="6" t="s">
        <v>166</v>
      </c>
      <c r="D17039">
        <v>36.303406000000003</v>
      </c>
      <c r="E17039" s="6" t="s">
        <v>88</v>
      </c>
      <c r="F17039" s="6" t="s">
        <v>87</v>
      </c>
      <c r="G17039">
        <v>20260723</v>
      </c>
    </row>
    <row r="17040" spans="1:7" x14ac:dyDescent="0.2">
      <c r="A17040" s="6" t="s">
        <v>216</v>
      </c>
      <c r="B17040" s="6" t="s">
        <v>185</v>
      </c>
      <c r="C17040" s="6" t="s">
        <v>166</v>
      </c>
      <c r="D17040">
        <v>19.690749</v>
      </c>
      <c r="E17040" s="6" t="s">
        <v>90</v>
      </c>
      <c r="F17040" s="6" t="s">
        <v>89</v>
      </c>
      <c r="G17040">
        <v>20260723</v>
      </c>
    </row>
    <row r="17041" spans="1:7" x14ac:dyDescent="0.2">
      <c r="A17041" s="6" t="s">
        <v>216</v>
      </c>
      <c r="B17041" s="6" t="s">
        <v>185</v>
      </c>
      <c r="C17041" s="6" t="s">
        <v>166</v>
      </c>
      <c r="D17041">
        <v>0</v>
      </c>
      <c r="E17041" s="6" t="s">
        <v>92</v>
      </c>
      <c r="F17041" s="6" t="s">
        <v>91</v>
      </c>
      <c r="G17041">
        <v>20260723</v>
      </c>
    </row>
    <row r="17042" spans="1:7" x14ac:dyDescent="0.2">
      <c r="A17042" s="6" t="s">
        <v>216</v>
      </c>
      <c r="B17042" s="6" t="s">
        <v>185</v>
      </c>
      <c r="C17042" s="6" t="s">
        <v>166</v>
      </c>
      <c r="D17042">
        <v>0</v>
      </c>
      <c r="E17042" s="6" t="s">
        <v>94</v>
      </c>
      <c r="F17042" s="6" t="s">
        <v>93</v>
      </c>
      <c r="G17042">
        <v>20260723</v>
      </c>
    </row>
    <row r="17043" spans="1:7" x14ac:dyDescent="0.2">
      <c r="A17043" s="6" t="s">
        <v>216</v>
      </c>
      <c r="B17043" s="6" t="s">
        <v>185</v>
      </c>
      <c r="C17043" s="6" t="s">
        <v>166</v>
      </c>
      <c r="D17043">
        <v>739.08619299999998</v>
      </c>
      <c r="E17043" s="6" t="s">
        <v>96</v>
      </c>
      <c r="F17043" s="6" t="s">
        <v>95</v>
      </c>
      <c r="G17043">
        <v>20260723</v>
      </c>
    </row>
    <row r="17044" spans="1:7" x14ac:dyDescent="0.2">
      <c r="A17044" s="6" t="s">
        <v>216</v>
      </c>
      <c r="B17044" s="6" t="s">
        <v>185</v>
      </c>
      <c r="C17044" s="6" t="s">
        <v>166</v>
      </c>
      <c r="D17044">
        <v>8.7553479999999997</v>
      </c>
      <c r="E17044" s="6" t="s">
        <v>98</v>
      </c>
      <c r="F17044" s="6" t="s">
        <v>97</v>
      </c>
      <c r="G17044">
        <v>20260723</v>
      </c>
    </row>
    <row r="17045" spans="1:7" x14ac:dyDescent="0.2">
      <c r="A17045" s="6" t="s">
        <v>216</v>
      </c>
      <c r="B17045" s="6" t="s">
        <v>185</v>
      </c>
      <c r="C17045" s="6" t="s">
        <v>166</v>
      </c>
      <c r="D17045">
        <v>9007.6666519999999</v>
      </c>
      <c r="E17045" s="6" t="s">
        <v>100</v>
      </c>
      <c r="F17045" s="6" t="s">
        <v>99</v>
      </c>
      <c r="G17045">
        <v>20260723</v>
      </c>
    </row>
    <row r="17046" spans="1:7" x14ac:dyDescent="0.2">
      <c r="A17046" s="6" t="s">
        <v>216</v>
      </c>
      <c r="B17046" s="6" t="s">
        <v>185</v>
      </c>
      <c r="C17046" s="6" t="s">
        <v>166</v>
      </c>
      <c r="E17046" s="6" t="s">
        <v>102</v>
      </c>
      <c r="F17046" s="6" t="s">
        <v>101</v>
      </c>
      <c r="G17046">
        <v>20260723</v>
      </c>
    </row>
    <row r="17047" spans="1:7" x14ac:dyDescent="0.2">
      <c r="A17047" s="6" t="s">
        <v>216</v>
      </c>
      <c r="B17047" s="6" t="s">
        <v>185</v>
      </c>
      <c r="C17047" s="6" t="s">
        <v>166</v>
      </c>
      <c r="D17047">
        <v>1125.15327</v>
      </c>
      <c r="E17047" s="6" t="s">
        <v>167</v>
      </c>
      <c r="F17047" s="6" t="s">
        <v>103</v>
      </c>
      <c r="G17047">
        <v>20260723</v>
      </c>
    </row>
    <row r="17048" spans="1:7" x14ac:dyDescent="0.2">
      <c r="A17048" s="6" t="s">
        <v>216</v>
      </c>
      <c r="B17048" s="6" t="s">
        <v>185</v>
      </c>
      <c r="C17048" s="6" t="s">
        <v>166</v>
      </c>
      <c r="D17048">
        <v>1061.911378</v>
      </c>
      <c r="E17048" s="6" t="s">
        <v>168</v>
      </c>
      <c r="F17048" s="6" t="s">
        <v>104</v>
      </c>
      <c r="G17048">
        <v>20260723</v>
      </c>
    </row>
    <row r="17049" spans="1:7" x14ac:dyDescent="0.2">
      <c r="A17049" s="6" t="s">
        <v>216</v>
      </c>
      <c r="B17049" s="6" t="s">
        <v>185</v>
      </c>
      <c r="C17049" s="6" t="s">
        <v>166</v>
      </c>
      <c r="D17049">
        <v>0</v>
      </c>
      <c r="E17049" s="6" t="s">
        <v>106</v>
      </c>
      <c r="F17049" s="6" t="s">
        <v>105</v>
      </c>
      <c r="G17049">
        <v>20260723</v>
      </c>
    </row>
    <row r="17050" spans="1:7" x14ac:dyDescent="0.2">
      <c r="A17050" s="6" t="s">
        <v>216</v>
      </c>
      <c r="B17050" s="6" t="s">
        <v>185</v>
      </c>
      <c r="C17050" s="6" t="s">
        <v>166</v>
      </c>
      <c r="D17050">
        <v>975.49543500000004</v>
      </c>
      <c r="E17050" s="6" t="s">
        <v>108</v>
      </c>
      <c r="F17050" s="6" t="s">
        <v>107</v>
      </c>
      <c r="G17050">
        <v>20260723</v>
      </c>
    </row>
    <row r="17051" spans="1:7" x14ac:dyDescent="0.2">
      <c r="A17051" s="6" t="s">
        <v>216</v>
      </c>
      <c r="B17051" s="6" t="s">
        <v>185</v>
      </c>
      <c r="C17051" s="6" t="s">
        <v>166</v>
      </c>
      <c r="D17051">
        <v>86.415942999999999</v>
      </c>
      <c r="E17051" s="6" t="s">
        <v>110</v>
      </c>
      <c r="F17051" s="6" t="s">
        <v>109</v>
      </c>
      <c r="G17051">
        <v>20260723</v>
      </c>
    </row>
    <row r="17052" spans="1:7" x14ac:dyDescent="0.2">
      <c r="A17052" s="6" t="s">
        <v>216</v>
      </c>
      <c r="B17052" s="6" t="s">
        <v>185</v>
      </c>
      <c r="C17052" s="6" t="s">
        <v>166</v>
      </c>
      <c r="D17052">
        <v>63.241892999999997</v>
      </c>
      <c r="E17052" s="6" t="s">
        <v>112</v>
      </c>
      <c r="F17052" s="6" t="s">
        <v>111</v>
      </c>
      <c r="G17052">
        <v>20260723</v>
      </c>
    </row>
    <row r="17053" spans="1:7" x14ac:dyDescent="0.2">
      <c r="A17053" s="6" t="s">
        <v>216</v>
      </c>
      <c r="B17053" s="6" t="s">
        <v>185</v>
      </c>
      <c r="C17053" s="6" t="s">
        <v>166</v>
      </c>
      <c r="D17053">
        <v>0</v>
      </c>
      <c r="E17053" s="6" t="s">
        <v>106</v>
      </c>
      <c r="F17053" s="6" t="s">
        <v>113</v>
      </c>
      <c r="G17053">
        <v>20260723</v>
      </c>
    </row>
    <row r="17054" spans="1:7" x14ac:dyDescent="0.2">
      <c r="A17054" s="6" t="s">
        <v>216</v>
      </c>
      <c r="B17054" s="6" t="s">
        <v>185</v>
      </c>
      <c r="C17054" s="6" t="s">
        <v>166</v>
      </c>
      <c r="D17054">
        <v>56.034027000000002</v>
      </c>
      <c r="E17054" s="6" t="s">
        <v>108</v>
      </c>
      <c r="F17054" s="6" t="s">
        <v>114</v>
      </c>
      <c r="G17054">
        <v>20260723</v>
      </c>
    </row>
    <row r="17055" spans="1:7" x14ac:dyDescent="0.2">
      <c r="A17055" s="6" t="s">
        <v>216</v>
      </c>
      <c r="B17055" s="6" t="s">
        <v>185</v>
      </c>
      <c r="C17055" s="6" t="s">
        <v>166</v>
      </c>
      <c r="D17055">
        <v>7.207865</v>
      </c>
      <c r="E17055" s="6" t="s">
        <v>110</v>
      </c>
      <c r="F17055" s="6" t="s">
        <v>115</v>
      </c>
      <c r="G17055">
        <v>20260723</v>
      </c>
    </row>
    <row r="17056" spans="1:7" x14ac:dyDescent="0.2">
      <c r="A17056" s="6" t="s">
        <v>216</v>
      </c>
      <c r="B17056" s="6" t="s">
        <v>185</v>
      </c>
      <c r="C17056" s="6" t="s">
        <v>166</v>
      </c>
      <c r="D17056">
        <v>-22.342105</v>
      </c>
      <c r="E17056" s="6" t="s">
        <v>117</v>
      </c>
      <c r="F17056" s="6" t="s">
        <v>116</v>
      </c>
      <c r="G17056">
        <v>20260723</v>
      </c>
    </row>
    <row r="17057" spans="1:7" x14ac:dyDescent="0.2">
      <c r="A17057" s="6" t="s">
        <v>216</v>
      </c>
      <c r="B17057" s="6" t="s">
        <v>185</v>
      </c>
      <c r="C17057" s="6" t="s">
        <v>166</v>
      </c>
      <c r="D17057">
        <v>362.53252700000002</v>
      </c>
      <c r="E17057" s="6" t="s">
        <v>119</v>
      </c>
      <c r="F17057" s="6" t="s">
        <v>118</v>
      </c>
      <c r="G17057">
        <v>20260723</v>
      </c>
    </row>
    <row r="17058" spans="1:7" x14ac:dyDescent="0.2">
      <c r="A17058" s="6" t="s">
        <v>216</v>
      </c>
      <c r="B17058" s="6" t="s">
        <v>185</v>
      </c>
      <c r="C17058" s="6" t="s">
        <v>166</v>
      </c>
      <c r="D17058">
        <v>0</v>
      </c>
      <c r="E17058" s="6" t="s">
        <v>106</v>
      </c>
      <c r="F17058" s="6" t="s">
        <v>120</v>
      </c>
      <c r="G17058">
        <v>20260723</v>
      </c>
    </row>
    <row r="17059" spans="1:7" x14ac:dyDescent="0.2">
      <c r="A17059" s="6" t="s">
        <v>216</v>
      </c>
      <c r="B17059" s="6" t="s">
        <v>185</v>
      </c>
      <c r="C17059" s="6" t="s">
        <v>166</v>
      </c>
      <c r="D17059">
        <v>275.02759800000001</v>
      </c>
      <c r="E17059" s="6" t="s">
        <v>108</v>
      </c>
      <c r="F17059" s="6" t="s">
        <v>121</v>
      </c>
      <c r="G17059">
        <v>20260723</v>
      </c>
    </row>
    <row r="17060" spans="1:7" x14ac:dyDescent="0.2">
      <c r="A17060" s="6" t="s">
        <v>216</v>
      </c>
      <c r="B17060" s="6" t="s">
        <v>185</v>
      </c>
      <c r="C17060" s="6" t="s">
        <v>166</v>
      </c>
      <c r="D17060">
        <v>87.504929000000004</v>
      </c>
      <c r="E17060" s="6" t="s">
        <v>110</v>
      </c>
      <c r="F17060" s="6" t="s">
        <v>122</v>
      </c>
      <c r="G17060">
        <v>20260723</v>
      </c>
    </row>
    <row r="17061" spans="1:7" x14ac:dyDescent="0.2">
      <c r="A17061" s="6" t="s">
        <v>216</v>
      </c>
      <c r="B17061" s="6" t="s">
        <v>185</v>
      </c>
      <c r="C17061" s="6" t="s">
        <v>166</v>
      </c>
      <c r="D17061">
        <v>-384.87463200000002</v>
      </c>
      <c r="E17061" s="6" t="s">
        <v>169</v>
      </c>
      <c r="F17061" s="6" t="s">
        <v>123</v>
      </c>
      <c r="G17061">
        <v>20260723</v>
      </c>
    </row>
    <row r="17062" spans="1:7" x14ac:dyDescent="0.2">
      <c r="A17062" s="6" t="s">
        <v>216</v>
      </c>
      <c r="B17062" s="6" t="s">
        <v>185</v>
      </c>
      <c r="C17062" s="6" t="s">
        <v>166</v>
      </c>
      <c r="D17062">
        <v>0</v>
      </c>
      <c r="E17062" s="6" t="s">
        <v>106</v>
      </c>
      <c r="F17062" s="6" t="s">
        <v>124</v>
      </c>
      <c r="G17062">
        <v>20260723</v>
      </c>
    </row>
    <row r="17063" spans="1:7" x14ac:dyDescent="0.2">
      <c r="A17063" s="6" t="s">
        <v>216</v>
      </c>
      <c r="B17063" s="6" t="s">
        <v>185</v>
      </c>
      <c r="C17063" s="6" t="s">
        <v>166</v>
      </c>
      <c r="D17063">
        <v>-799.09671000000003</v>
      </c>
      <c r="E17063" s="6" t="s">
        <v>108</v>
      </c>
      <c r="F17063" s="6" t="s">
        <v>125</v>
      </c>
      <c r="G17063">
        <v>20260723</v>
      </c>
    </row>
    <row r="17064" spans="1:7" x14ac:dyDescent="0.2">
      <c r="A17064" s="6" t="s">
        <v>216</v>
      </c>
      <c r="B17064" s="6" t="s">
        <v>185</v>
      </c>
      <c r="C17064" s="6" t="s">
        <v>166</v>
      </c>
      <c r="D17064">
        <v>414.22207900000001</v>
      </c>
      <c r="E17064" s="6" t="s">
        <v>110</v>
      </c>
      <c r="F17064" s="6" t="s">
        <v>126</v>
      </c>
      <c r="G17064">
        <v>20260723</v>
      </c>
    </row>
    <row r="17065" spans="1:7" x14ac:dyDescent="0.2">
      <c r="A17065" s="6" t="s">
        <v>216</v>
      </c>
      <c r="B17065" s="6" t="s">
        <v>185</v>
      </c>
      <c r="C17065" s="6" t="s">
        <v>166</v>
      </c>
      <c r="D17065">
        <v>991.57486500000005</v>
      </c>
      <c r="E17065" s="6" t="s">
        <v>170</v>
      </c>
      <c r="F17065" s="6" t="s">
        <v>127</v>
      </c>
      <c r="G17065">
        <v>20260723</v>
      </c>
    </row>
    <row r="17066" spans="1:7" x14ac:dyDescent="0.2">
      <c r="A17066" s="6" t="s">
        <v>216</v>
      </c>
      <c r="B17066" s="6" t="s">
        <v>185</v>
      </c>
      <c r="C17066" s="6" t="s">
        <v>166</v>
      </c>
      <c r="D17066">
        <v>93.999048000000002</v>
      </c>
      <c r="E17066" s="6" t="s">
        <v>106</v>
      </c>
      <c r="F17066" s="6" t="s">
        <v>128</v>
      </c>
      <c r="G17066">
        <v>20260723</v>
      </c>
    </row>
    <row r="17067" spans="1:7" x14ac:dyDescent="0.2">
      <c r="A17067" s="6" t="s">
        <v>216</v>
      </c>
      <c r="B17067" s="6" t="s">
        <v>185</v>
      </c>
      <c r="C17067" s="6" t="s">
        <v>166</v>
      </c>
      <c r="D17067">
        <v>891.66269699999998</v>
      </c>
      <c r="E17067" s="6" t="s">
        <v>108</v>
      </c>
      <c r="F17067" s="6" t="s">
        <v>129</v>
      </c>
      <c r="G17067">
        <v>20260723</v>
      </c>
    </row>
    <row r="17068" spans="1:7" x14ac:dyDescent="0.2">
      <c r="A17068" s="6" t="s">
        <v>216</v>
      </c>
      <c r="B17068" s="6" t="s">
        <v>185</v>
      </c>
      <c r="C17068" s="6" t="s">
        <v>166</v>
      </c>
      <c r="D17068">
        <v>5.9131200000000002</v>
      </c>
      <c r="E17068" s="6" t="s">
        <v>110</v>
      </c>
      <c r="F17068" s="6" t="s">
        <v>130</v>
      </c>
      <c r="G17068">
        <v>20260723</v>
      </c>
    </row>
    <row r="17069" spans="1:7" x14ac:dyDescent="0.2">
      <c r="A17069" s="6" t="s">
        <v>216</v>
      </c>
      <c r="B17069" s="6" t="s">
        <v>185</v>
      </c>
      <c r="C17069" s="6" t="s">
        <v>166</v>
      </c>
      <c r="E17069" s="6" t="s">
        <v>132</v>
      </c>
      <c r="F17069" s="6" t="s">
        <v>131</v>
      </c>
      <c r="G17069">
        <v>20260723</v>
      </c>
    </row>
    <row r="17070" spans="1:7" x14ac:dyDescent="0.2">
      <c r="A17070" s="6" t="s">
        <v>216</v>
      </c>
      <c r="B17070" s="6" t="s">
        <v>185</v>
      </c>
      <c r="C17070" s="6" t="s">
        <v>166</v>
      </c>
      <c r="D17070">
        <v>1.197983</v>
      </c>
      <c r="E17070" s="6" t="s">
        <v>134</v>
      </c>
      <c r="F17070" s="6" t="s">
        <v>133</v>
      </c>
      <c r="G17070">
        <v>20260723</v>
      </c>
    </row>
    <row r="17071" spans="1:7" x14ac:dyDescent="0.2">
      <c r="A17071" s="6" t="s">
        <v>216</v>
      </c>
      <c r="B17071" s="6" t="s">
        <v>185</v>
      </c>
      <c r="C17071" s="6" t="s">
        <v>166</v>
      </c>
      <c r="D17071">
        <v>5.2031720000000004</v>
      </c>
      <c r="E17071" s="6" t="s">
        <v>136</v>
      </c>
      <c r="F17071" s="6" t="s">
        <v>135</v>
      </c>
      <c r="G17071">
        <v>20260723</v>
      </c>
    </row>
    <row r="17072" spans="1:7" x14ac:dyDescent="0.2">
      <c r="A17072" s="6" t="s">
        <v>216</v>
      </c>
      <c r="B17072" s="6" t="s">
        <v>185</v>
      </c>
      <c r="C17072" s="6" t="s">
        <v>166</v>
      </c>
      <c r="D17072">
        <v>1.0999000000000001</v>
      </c>
      <c r="E17072" s="6" t="s">
        <v>138</v>
      </c>
      <c r="F17072" s="6" t="s">
        <v>137</v>
      </c>
      <c r="G17072">
        <v>20260723</v>
      </c>
    </row>
    <row r="17073" spans="1:7" x14ac:dyDescent="0.2">
      <c r="A17073" s="6" t="s">
        <v>216</v>
      </c>
      <c r="B17073" s="6" t="s">
        <v>185</v>
      </c>
      <c r="C17073" s="6" t="s">
        <v>166</v>
      </c>
      <c r="D17073">
        <v>0</v>
      </c>
      <c r="E17073" s="6" t="s">
        <v>140</v>
      </c>
      <c r="F17073" s="6" t="s">
        <v>139</v>
      </c>
      <c r="G17073">
        <v>20260723</v>
      </c>
    </row>
    <row r="17074" spans="1:7" x14ac:dyDescent="0.2">
      <c r="A17074" s="6" t="s">
        <v>216</v>
      </c>
      <c r="B17074" s="6" t="s">
        <v>185</v>
      </c>
      <c r="C17074" s="6" t="s">
        <v>166</v>
      </c>
      <c r="D17074">
        <v>1222.038916</v>
      </c>
      <c r="E17074" s="6" t="s">
        <v>142</v>
      </c>
      <c r="F17074" s="6" t="s">
        <v>141</v>
      </c>
      <c r="G17074">
        <v>20260723</v>
      </c>
    </row>
    <row r="17075" spans="1:7" x14ac:dyDescent="0.2">
      <c r="A17075" s="6" t="s">
        <v>216</v>
      </c>
      <c r="B17075" s="6" t="s">
        <v>185</v>
      </c>
      <c r="C17075" s="6" t="s">
        <v>166</v>
      </c>
      <c r="D17075">
        <v>0.91482699999999995</v>
      </c>
      <c r="E17075" s="6" t="s">
        <v>52</v>
      </c>
      <c r="F17075" s="6" t="s">
        <v>143</v>
      </c>
      <c r="G17075">
        <v>20260723</v>
      </c>
    </row>
    <row r="17076" spans="1:7" x14ac:dyDescent="0.2">
      <c r="A17076" s="6" t="s">
        <v>216</v>
      </c>
      <c r="B17076" s="6" t="s">
        <v>185</v>
      </c>
      <c r="C17076" s="6" t="s">
        <v>166</v>
      </c>
      <c r="D17076">
        <v>2.6014020000000002</v>
      </c>
      <c r="E17076" s="6" t="s">
        <v>145</v>
      </c>
      <c r="F17076" s="6" t="s">
        <v>144</v>
      </c>
      <c r="G17076">
        <v>20260723</v>
      </c>
    </row>
    <row r="17077" spans="1:7" x14ac:dyDescent="0.2">
      <c r="A17077" s="6" t="s">
        <v>216</v>
      </c>
      <c r="B17077" s="6" t="s">
        <v>185</v>
      </c>
      <c r="C17077" s="6" t="s">
        <v>166</v>
      </c>
      <c r="D17077">
        <v>33.008577000000002</v>
      </c>
      <c r="E17077" s="6" t="s">
        <v>147</v>
      </c>
      <c r="F17077" s="6" t="s">
        <v>146</v>
      </c>
      <c r="G17077">
        <v>20260723</v>
      </c>
    </row>
    <row r="17078" spans="1:7" x14ac:dyDescent="0.2">
      <c r="A17078" s="6" t="s">
        <v>216</v>
      </c>
      <c r="B17078" s="6" t="s">
        <v>185</v>
      </c>
      <c r="C17078" s="6" t="s">
        <v>166</v>
      </c>
      <c r="D17078">
        <v>170.58114</v>
      </c>
      <c r="E17078" s="6" t="s">
        <v>149</v>
      </c>
      <c r="F17078" s="6" t="s">
        <v>148</v>
      </c>
      <c r="G17078">
        <v>20260723</v>
      </c>
    </row>
    <row r="17079" spans="1:7" x14ac:dyDescent="0.2">
      <c r="A17079" s="6" t="s">
        <v>216</v>
      </c>
      <c r="B17079" s="6" t="s">
        <v>185</v>
      </c>
      <c r="C17079" s="6" t="s">
        <v>166</v>
      </c>
      <c r="D17079">
        <v>204.106233</v>
      </c>
      <c r="E17079" s="6" t="s">
        <v>151</v>
      </c>
      <c r="F17079" s="6" t="s">
        <v>150</v>
      </c>
      <c r="G17079">
        <v>20260723</v>
      </c>
    </row>
    <row r="17080" spans="1:7" x14ac:dyDescent="0.2">
      <c r="A17080" s="6" t="s">
        <v>216</v>
      </c>
      <c r="B17080" s="6" t="s">
        <v>185</v>
      </c>
      <c r="C17080" s="6" t="s">
        <v>166</v>
      </c>
      <c r="D17080">
        <v>232.414177</v>
      </c>
      <c r="E17080" s="6" t="s">
        <v>153</v>
      </c>
      <c r="F17080" s="6" t="s">
        <v>152</v>
      </c>
      <c r="G17080">
        <v>20260723</v>
      </c>
    </row>
    <row r="17081" spans="1:7" x14ac:dyDescent="0.2">
      <c r="A17081" s="6" t="s">
        <v>216</v>
      </c>
      <c r="B17081" s="6" t="s">
        <v>185</v>
      </c>
      <c r="C17081" s="6" t="s">
        <v>166</v>
      </c>
      <c r="D17081">
        <v>27.377579999999998</v>
      </c>
      <c r="E17081" s="6" t="s">
        <v>155</v>
      </c>
      <c r="F17081" s="6" t="s">
        <v>154</v>
      </c>
      <c r="G17081">
        <v>20260723</v>
      </c>
    </row>
    <row r="17082" spans="1:7" x14ac:dyDescent="0.2">
      <c r="A17082" s="6" t="s">
        <v>216</v>
      </c>
      <c r="B17082" s="6" t="s">
        <v>185</v>
      </c>
      <c r="C17082" s="6" t="s">
        <v>166</v>
      </c>
      <c r="D17082">
        <v>0</v>
      </c>
      <c r="E17082" s="6" t="s">
        <v>157</v>
      </c>
      <c r="F17082" s="6" t="s">
        <v>156</v>
      </c>
      <c r="G17082">
        <v>20260723</v>
      </c>
    </row>
    <row r="17083" spans="1:7" x14ac:dyDescent="0.2">
      <c r="A17083" s="6" t="s">
        <v>216</v>
      </c>
      <c r="B17083" s="6" t="s">
        <v>185</v>
      </c>
      <c r="C17083" s="6" t="s">
        <v>166</v>
      </c>
      <c r="D17083">
        <v>27.377579999999998</v>
      </c>
      <c r="E17083" s="6" t="s">
        <v>159</v>
      </c>
      <c r="F17083" s="6" t="s">
        <v>158</v>
      </c>
      <c r="G17083">
        <v>20260723</v>
      </c>
    </row>
    <row r="17084" spans="1:7" x14ac:dyDescent="0.2">
      <c r="A17084" s="6" t="s">
        <v>216</v>
      </c>
      <c r="B17084" s="6" t="s">
        <v>185</v>
      </c>
      <c r="C17084" s="6" t="s">
        <v>166</v>
      </c>
      <c r="D17084">
        <v>71.559090999999995</v>
      </c>
      <c r="E17084" s="6" t="s">
        <v>161</v>
      </c>
      <c r="F17084" s="6" t="s">
        <v>160</v>
      </c>
      <c r="G17084">
        <v>20260723</v>
      </c>
    </row>
    <row r="17085" spans="1:7" x14ac:dyDescent="0.2">
      <c r="A17085" s="6" t="s">
        <v>216</v>
      </c>
      <c r="B17085" s="6" t="s">
        <v>185</v>
      </c>
      <c r="C17085" s="6" t="s">
        <v>166</v>
      </c>
      <c r="D17085">
        <v>4066.4890270000001</v>
      </c>
      <c r="E17085" s="6" t="s">
        <v>163</v>
      </c>
      <c r="F17085" s="6" t="s">
        <v>162</v>
      </c>
      <c r="G17085">
        <v>20260723</v>
      </c>
    </row>
    <row r="17086" spans="1:7" x14ac:dyDescent="0.2">
      <c r="A17086" s="6" t="s">
        <v>216</v>
      </c>
      <c r="B17086" s="6" t="s">
        <v>185</v>
      </c>
      <c r="C17086" s="6" t="s">
        <v>166</v>
      </c>
      <c r="D17086">
        <v>4941.1776179999997</v>
      </c>
      <c r="E17086" s="6" t="s">
        <v>165</v>
      </c>
      <c r="F17086" s="6" t="s">
        <v>164</v>
      </c>
      <c r="G17086">
        <v>20260723</v>
      </c>
    </row>
    <row r="17087" spans="1:7" x14ac:dyDescent="0.2">
      <c r="A17087" s="6" t="s">
        <v>216</v>
      </c>
      <c r="B17087" s="6" t="s">
        <v>188</v>
      </c>
      <c r="C17087" s="6" t="s">
        <v>166</v>
      </c>
      <c r="E17087" s="6" t="s">
        <v>12</v>
      </c>
      <c r="F17087" s="6" t="s">
        <v>11</v>
      </c>
      <c r="G17087">
        <v>20260723</v>
      </c>
    </row>
    <row r="17088" spans="1:7" x14ac:dyDescent="0.2">
      <c r="A17088" s="6" t="s">
        <v>216</v>
      </c>
      <c r="B17088" s="6" t="s">
        <v>188</v>
      </c>
      <c r="C17088" s="6" t="s">
        <v>166</v>
      </c>
      <c r="E17088" s="6" t="s">
        <v>16</v>
      </c>
      <c r="F17088" s="6" t="s">
        <v>15</v>
      </c>
      <c r="G17088">
        <v>20260723</v>
      </c>
    </row>
    <row r="17089" spans="1:7" x14ac:dyDescent="0.2">
      <c r="A17089" s="6" t="s">
        <v>216</v>
      </c>
      <c r="B17089" s="6" t="s">
        <v>188</v>
      </c>
      <c r="C17089" s="6" t="s">
        <v>166</v>
      </c>
      <c r="E17089" s="6" t="s">
        <v>18</v>
      </c>
      <c r="F17089" s="6" t="s">
        <v>17</v>
      </c>
      <c r="G17089">
        <v>20260723</v>
      </c>
    </row>
    <row r="17090" spans="1:7" x14ac:dyDescent="0.2">
      <c r="A17090" s="6" t="s">
        <v>216</v>
      </c>
      <c r="B17090" s="6" t="s">
        <v>188</v>
      </c>
      <c r="C17090" s="6" t="s">
        <v>166</v>
      </c>
      <c r="D17090">
        <v>0</v>
      </c>
      <c r="E17090" s="6" t="s">
        <v>20</v>
      </c>
      <c r="F17090" s="6" t="s">
        <v>19</v>
      </c>
      <c r="G17090">
        <v>20260723</v>
      </c>
    </row>
    <row r="17091" spans="1:7" x14ac:dyDescent="0.2">
      <c r="A17091" s="6" t="s">
        <v>216</v>
      </c>
      <c r="B17091" s="6" t="s">
        <v>188</v>
      </c>
      <c r="C17091" s="6" t="s">
        <v>166</v>
      </c>
      <c r="D17091">
        <v>31.967381</v>
      </c>
      <c r="E17091" s="6" t="s">
        <v>22</v>
      </c>
      <c r="F17091" s="6" t="s">
        <v>21</v>
      </c>
      <c r="G17091">
        <v>20260723</v>
      </c>
    </row>
    <row r="17092" spans="1:7" x14ac:dyDescent="0.2">
      <c r="A17092" s="6" t="s">
        <v>216</v>
      </c>
      <c r="B17092" s="6" t="s">
        <v>188</v>
      </c>
      <c r="C17092" s="6" t="s">
        <v>166</v>
      </c>
      <c r="D17092">
        <v>0</v>
      </c>
      <c r="E17092" s="6" t="s">
        <v>24</v>
      </c>
      <c r="F17092" s="6" t="s">
        <v>23</v>
      </c>
      <c r="G17092">
        <v>20260723</v>
      </c>
    </row>
    <row r="17093" spans="1:7" x14ac:dyDescent="0.2">
      <c r="A17093" s="6" t="s">
        <v>216</v>
      </c>
      <c r="B17093" s="6" t="s">
        <v>188</v>
      </c>
      <c r="C17093" s="6" t="s">
        <v>166</v>
      </c>
      <c r="D17093">
        <v>44.259566</v>
      </c>
      <c r="E17093" s="6" t="s">
        <v>26</v>
      </c>
      <c r="F17093" s="6" t="s">
        <v>25</v>
      </c>
      <c r="G17093">
        <v>20260723</v>
      </c>
    </row>
    <row r="17094" spans="1:7" x14ac:dyDescent="0.2">
      <c r="A17094" s="6" t="s">
        <v>216</v>
      </c>
      <c r="B17094" s="6" t="s">
        <v>188</v>
      </c>
      <c r="C17094" s="6" t="s">
        <v>166</v>
      </c>
      <c r="D17094">
        <v>6779.2894409999999</v>
      </c>
      <c r="E17094" s="6" t="s">
        <v>28</v>
      </c>
      <c r="F17094" s="6" t="s">
        <v>27</v>
      </c>
      <c r="G17094">
        <v>20260723</v>
      </c>
    </row>
    <row r="17095" spans="1:7" x14ac:dyDescent="0.2">
      <c r="A17095" s="6" t="s">
        <v>216</v>
      </c>
      <c r="B17095" s="6" t="s">
        <v>188</v>
      </c>
      <c r="C17095" s="6" t="s">
        <v>166</v>
      </c>
      <c r="D17095">
        <v>147.89626000000001</v>
      </c>
      <c r="E17095" s="6" t="s">
        <v>30</v>
      </c>
      <c r="F17095" s="6" t="s">
        <v>29</v>
      </c>
      <c r="G17095">
        <v>20260723</v>
      </c>
    </row>
    <row r="17096" spans="1:7" x14ac:dyDescent="0.2">
      <c r="A17096" s="6" t="s">
        <v>216</v>
      </c>
      <c r="B17096" s="6" t="s">
        <v>188</v>
      </c>
      <c r="C17096" s="6" t="s">
        <v>166</v>
      </c>
      <c r="D17096">
        <v>128.41442599999999</v>
      </c>
      <c r="E17096" s="6" t="s">
        <v>32</v>
      </c>
      <c r="F17096" s="6" t="s">
        <v>31</v>
      </c>
      <c r="G17096">
        <v>20260723</v>
      </c>
    </row>
    <row r="17097" spans="1:7" x14ac:dyDescent="0.2">
      <c r="A17097" s="6" t="s">
        <v>216</v>
      </c>
      <c r="B17097" s="6" t="s">
        <v>188</v>
      </c>
      <c r="C17097" s="6" t="s">
        <v>166</v>
      </c>
      <c r="D17097">
        <v>498.98601300000001</v>
      </c>
      <c r="E17097" s="6" t="s">
        <v>34</v>
      </c>
      <c r="F17097" s="6" t="s">
        <v>33</v>
      </c>
      <c r="G17097">
        <v>20260723</v>
      </c>
    </row>
    <row r="17098" spans="1:7" x14ac:dyDescent="0.2">
      <c r="A17098" s="6" t="s">
        <v>216</v>
      </c>
      <c r="B17098" s="6" t="s">
        <v>188</v>
      </c>
      <c r="C17098" s="6" t="s">
        <v>166</v>
      </c>
      <c r="D17098">
        <v>475.827223</v>
      </c>
      <c r="E17098" s="6" t="s">
        <v>36</v>
      </c>
      <c r="F17098" s="6" t="s">
        <v>35</v>
      </c>
      <c r="G17098">
        <v>20260723</v>
      </c>
    </row>
    <row r="17099" spans="1:7" x14ac:dyDescent="0.2">
      <c r="A17099" s="6" t="s">
        <v>216</v>
      </c>
      <c r="B17099" s="6" t="s">
        <v>188</v>
      </c>
      <c r="C17099" s="6" t="s">
        <v>166</v>
      </c>
      <c r="D17099">
        <v>23.15879</v>
      </c>
      <c r="E17099" s="6" t="s">
        <v>38</v>
      </c>
      <c r="F17099" s="6" t="s">
        <v>37</v>
      </c>
      <c r="G17099">
        <v>20260723</v>
      </c>
    </row>
    <row r="17100" spans="1:7" x14ac:dyDescent="0.2">
      <c r="A17100" s="6" t="s">
        <v>216</v>
      </c>
      <c r="B17100" s="6" t="s">
        <v>188</v>
      </c>
      <c r="C17100" s="6" t="s">
        <v>166</v>
      </c>
      <c r="D17100">
        <v>4545.1956689999997</v>
      </c>
      <c r="E17100" s="6" t="s">
        <v>40</v>
      </c>
      <c r="F17100" s="6" t="s">
        <v>39</v>
      </c>
      <c r="G17100">
        <v>20260723</v>
      </c>
    </row>
    <row r="17101" spans="1:7" x14ac:dyDescent="0.2">
      <c r="A17101" s="6" t="s">
        <v>216</v>
      </c>
      <c r="B17101" s="6" t="s">
        <v>188</v>
      </c>
      <c r="C17101" s="6" t="s">
        <v>166</v>
      </c>
      <c r="D17101">
        <v>2510.0303159999999</v>
      </c>
      <c r="E17101" s="6" t="s">
        <v>42</v>
      </c>
      <c r="F17101" s="6" t="s">
        <v>41</v>
      </c>
      <c r="G17101">
        <v>20260723</v>
      </c>
    </row>
    <row r="17102" spans="1:7" x14ac:dyDescent="0.2">
      <c r="A17102" s="6" t="s">
        <v>216</v>
      </c>
      <c r="B17102" s="6" t="s">
        <v>188</v>
      </c>
      <c r="C17102" s="6" t="s">
        <v>166</v>
      </c>
      <c r="D17102">
        <v>1341.5117170000001</v>
      </c>
      <c r="E17102" s="6" t="s">
        <v>44</v>
      </c>
      <c r="F17102" s="6" t="s">
        <v>43</v>
      </c>
      <c r="G17102">
        <v>20260723</v>
      </c>
    </row>
    <row r="17103" spans="1:7" x14ac:dyDescent="0.2">
      <c r="A17103" s="6" t="s">
        <v>216</v>
      </c>
      <c r="B17103" s="6" t="s">
        <v>188</v>
      </c>
      <c r="C17103" s="6" t="s">
        <v>166</v>
      </c>
      <c r="D17103">
        <v>5.3611129999999996</v>
      </c>
      <c r="E17103" s="6" t="s">
        <v>46</v>
      </c>
      <c r="F17103" s="6" t="s">
        <v>45</v>
      </c>
      <c r="G17103">
        <v>20260723</v>
      </c>
    </row>
    <row r="17104" spans="1:7" x14ac:dyDescent="0.2">
      <c r="A17104" s="6" t="s">
        <v>216</v>
      </c>
      <c r="B17104" s="6" t="s">
        <v>188</v>
      </c>
      <c r="C17104" s="6" t="s">
        <v>166</v>
      </c>
      <c r="D17104">
        <v>688.29251999999997</v>
      </c>
      <c r="E17104" s="6" t="s">
        <v>48</v>
      </c>
      <c r="F17104" s="6" t="s">
        <v>47</v>
      </c>
      <c r="G17104">
        <v>20260723</v>
      </c>
    </row>
    <row r="17105" spans="1:7" x14ac:dyDescent="0.2">
      <c r="A17105" s="6" t="s">
        <v>216</v>
      </c>
      <c r="B17105" s="6" t="s">
        <v>188</v>
      </c>
      <c r="C17105" s="6" t="s">
        <v>166</v>
      </c>
      <c r="D17105">
        <v>910.38562100000001</v>
      </c>
      <c r="E17105" s="6" t="s">
        <v>50</v>
      </c>
      <c r="F17105" s="6" t="s">
        <v>49</v>
      </c>
      <c r="G17105">
        <v>20260723</v>
      </c>
    </row>
    <row r="17106" spans="1:7" x14ac:dyDescent="0.2">
      <c r="A17106" s="6" t="s">
        <v>216</v>
      </c>
      <c r="B17106" s="6" t="s">
        <v>188</v>
      </c>
      <c r="C17106" s="6" t="s">
        <v>166</v>
      </c>
      <c r="D17106">
        <v>37.566808000000002</v>
      </c>
      <c r="E17106" s="6" t="s">
        <v>52</v>
      </c>
      <c r="F17106" s="6" t="s">
        <v>51</v>
      </c>
      <c r="G17106">
        <v>20260723</v>
      </c>
    </row>
    <row r="17107" spans="1:7" x14ac:dyDescent="0.2">
      <c r="A17107" s="6" t="s">
        <v>216</v>
      </c>
      <c r="B17107" s="6" t="s">
        <v>188</v>
      </c>
      <c r="C17107" s="6" t="s">
        <v>166</v>
      </c>
      <c r="D17107">
        <v>509.74268599999999</v>
      </c>
      <c r="E17107" s="6" t="s">
        <v>54</v>
      </c>
      <c r="F17107" s="6" t="s">
        <v>53</v>
      </c>
      <c r="G17107">
        <v>20260723</v>
      </c>
    </row>
    <row r="17108" spans="1:7" x14ac:dyDescent="0.2">
      <c r="A17108" s="6" t="s">
        <v>216</v>
      </c>
      <c r="B17108" s="6" t="s">
        <v>188</v>
      </c>
      <c r="C17108" s="6" t="s">
        <v>166</v>
      </c>
      <c r="D17108">
        <v>1.1019589999999999</v>
      </c>
      <c r="E17108" s="6" t="s">
        <v>56</v>
      </c>
      <c r="F17108" s="6" t="s">
        <v>55</v>
      </c>
      <c r="G17108">
        <v>20260723</v>
      </c>
    </row>
    <row r="17109" spans="1:7" x14ac:dyDescent="0.2">
      <c r="A17109" s="6" t="s">
        <v>216</v>
      </c>
      <c r="B17109" s="6" t="s">
        <v>188</v>
      </c>
      <c r="C17109" s="6" t="s">
        <v>166</v>
      </c>
      <c r="D17109">
        <v>476.97125799999998</v>
      </c>
      <c r="E17109" s="6" t="s">
        <v>58</v>
      </c>
      <c r="F17109" s="6" t="s">
        <v>57</v>
      </c>
      <c r="G17109">
        <v>20260723</v>
      </c>
    </row>
    <row r="17110" spans="1:7" x14ac:dyDescent="0.2">
      <c r="A17110" s="6" t="s">
        <v>216</v>
      </c>
      <c r="B17110" s="6" t="s">
        <v>188</v>
      </c>
      <c r="C17110" s="6" t="s">
        <v>166</v>
      </c>
      <c r="D17110">
        <v>396.74767500000002</v>
      </c>
      <c r="E17110" s="6" t="s">
        <v>60</v>
      </c>
      <c r="F17110" s="6" t="s">
        <v>59</v>
      </c>
      <c r="G17110">
        <v>20260723</v>
      </c>
    </row>
    <row r="17111" spans="1:7" x14ac:dyDescent="0.2">
      <c r="A17111" s="6" t="s">
        <v>216</v>
      </c>
      <c r="B17111" s="6" t="s">
        <v>188</v>
      </c>
      <c r="C17111" s="6" t="s">
        <v>166</v>
      </c>
      <c r="D17111">
        <v>5.4199299999999999</v>
      </c>
      <c r="E17111" s="6" t="s">
        <v>62</v>
      </c>
      <c r="F17111" s="6" t="s">
        <v>61</v>
      </c>
      <c r="G17111">
        <v>20260723</v>
      </c>
    </row>
    <row r="17112" spans="1:7" x14ac:dyDescent="0.2">
      <c r="A17112" s="6" t="s">
        <v>216</v>
      </c>
      <c r="B17112" s="6" t="s">
        <v>188</v>
      </c>
      <c r="C17112" s="6" t="s">
        <v>166</v>
      </c>
      <c r="D17112">
        <v>0</v>
      </c>
      <c r="E17112" s="6" t="s">
        <v>64</v>
      </c>
      <c r="F17112" s="6" t="s">
        <v>63</v>
      </c>
      <c r="G17112">
        <v>20260723</v>
      </c>
    </row>
    <row r="17113" spans="1:7" x14ac:dyDescent="0.2">
      <c r="A17113" s="6" t="s">
        <v>216</v>
      </c>
      <c r="B17113" s="6" t="s">
        <v>188</v>
      </c>
      <c r="C17113" s="6" t="s">
        <v>166</v>
      </c>
      <c r="D17113">
        <v>391.32774499999999</v>
      </c>
      <c r="E17113" s="6" t="s">
        <v>66</v>
      </c>
      <c r="F17113" s="6" t="s">
        <v>65</v>
      </c>
      <c r="G17113">
        <v>20260723</v>
      </c>
    </row>
    <row r="17114" spans="1:7" x14ac:dyDescent="0.2">
      <c r="A17114" s="6" t="s">
        <v>216</v>
      </c>
      <c r="B17114" s="6" t="s">
        <v>188</v>
      </c>
      <c r="C17114" s="6" t="s">
        <v>166</v>
      </c>
      <c r="D17114">
        <v>490.55789399999998</v>
      </c>
      <c r="E17114" s="6" t="s">
        <v>68</v>
      </c>
      <c r="F17114" s="6" t="s">
        <v>67</v>
      </c>
      <c r="G17114">
        <v>20260723</v>
      </c>
    </row>
    <row r="17115" spans="1:7" x14ac:dyDescent="0.2">
      <c r="A17115" s="6" t="s">
        <v>216</v>
      </c>
      <c r="B17115" s="6" t="s">
        <v>188</v>
      </c>
      <c r="C17115" s="6" t="s">
        <v>166</v>
      </c>
      <c r="D17115">
        <v>392.540322</v>
      </c>
      <c r="E17115" s="6" t="s">
        <v>70</v>
      </c>
      <c r="F17115" s="6" t="s">
        <v>69</v>
      </c>
      <c r="G17115">
        <v>20260723</v>
      </c>
    </row>
    <row r="17116" spans="1:7" x14ac:dyDescent="0.2">
      <c r="A17116" s="6" t="s">
        <v>216</v>
      </c>
      <c r="B17116" s="6" t="s">
        <v>188</v>
      </c>
      <c r="C17116" s="6" t="s">
        <v>166</v>
      </c>
      <c r="D17116">
        <v>378.18963600000001</v>
      </c>
      <c r="E17116" s="6" t="s">
        <v>72</v>
      </c>
      <c r="F17116" s="6" t="s">
        <v>71</v>
      </c>
      <c r="G17116">
        <v>20260723</v>
      </c>
    </row>
    <row r="17117" spans="1:7" x14ac:dyDescent="0.2">
      <c r="A17117" s="6" t="s">
        <v>216</v>
      </c>
      <c r="B17117" s="6" t="s">
        <v>188</v>
      </c>
      <c r="C17117" s="6" t="s">
        <v>166</v>
      </c>
      <c r="D17117">
        <v>14.350687000000001</v>
      </c>
      <c r="E17117" s="6" t="s">
        <v>74</v>
      </c>
      <c r="F17117" s="6" t="s">
        <v>73</v>
      </c>
      <c r="G17117">
        <v>20260723</v>
      </c>
    </row>
    <row r="17118" spans="1:7" x14ac:dyDescent="0.2">
      <c r="A17118" s="6" t="s">
        <v>216</v>
      </c>
      <c r="B17118" s="6" t="s">
        <v>188</v>
      </c>
      <c r="C17118" s="6" t="s">
        <v>166</v>
      </c>
      <c r="D17118">
        <v>96.739360000000005</v>
      </c>
      <c r="E17118" s="6" t="s">
        <v>76</v>
      </c>
      <c r="F17118" s="6" t="s">
        <v>75</v>
      </c>
      <c r="G17118">
        <v>20260723</v>
      </c>
    </row>
    <row r="17119" spans="1:7" x14ac:dyDescent="0.2">
      <c r="A17119" s="6" t="s">
        <v>216</v>
      </c>
      <c r="B17119" s="6" t="s">
        <v>188</v>
      </c>
      <c r="C17119" s="6" t="s">
        <v>166</v>
      </c>
      <c r="D17119">
        <v>49.063536999999997</v>
      </c>
      <c r="E17119" s="6" t="s">
        <v>78</v>
      </c>
      <c r="F17119" s="6" t="s">
        <v>77</v>
      </c>
      <c r="G17119">
        <v>20260723</v>
      </c>
    </row>
    <row r="17120" spans="1:7" x14ac:dyDescent="0.2">
      <c r="A17120" s="6" t="s">
        <v>216</v>
      </c>
      <c r="B17120" s="6" t="s">
        <v>188</v>
      </c>
      <c r="C17120" s="6" t="s">
        <v>166</v>
      </c>
      <c r="D17120">
        <v>47.675821999999997</v>
      </c>
      <c r="E17120" s="6" t="s">
        <v>80</v>
      </c>
      <c r="F17120" s="6" t="s">
        <v>79</v>
      </c>
      <c r="G17120">
        <v>20260723</v>
      </c>
    </row>
    <row r="17121" spans="1:7" x14ac:dyDescent="0.2">
      <c r="A17121" s="6" t="s">
        <v>216</v>
      </c>
      <c r="B17121" s="6" t="s">
        <v>188</v>
      </c>
      <c r="C17121" s="6" t="s">
        <v>166</v>
      </c>
      <c r="D17121">
        <v>1.278213</v>
      </c>
      <c r="E17121" s="6" t="s">
        <v>82</v>
      </c>
      <c r="F17121" s="6" t="s">
        <v>81</v>
      </c>
      <c r="G17121">
        <v>20260723</v>
      </c>
    </row>
    <row r="17122" spans="1:7" x14ac:dyDescent="0.2">
      <c r="A17122" s="6" t="s">
        <v>216</v>
      </c>
      <c r="B17122" s="6" t="s">
        <v>188</v>
      </c>
      <c r="C17122" s="6" t="s">
        <v>166</v>
      </c>
      <c r="D17122">
        <v>68.183210000000003</v>
      </c>
      <c r="E17122" s="6" t="s">
        <v>84</v>
      </c>
      <c r="F17122" s="6" t="s">
        <v>83</v>
      </c>
      <c r="G17122">
        <v>20260723</v>
      </c>
    </row>
    <row r="17123" spans="1:7" x14ac:dyDescent="0.2">
      <c r="A17123" s="6" t="s">
        <v>216</v>
      </c>
      <c r="B17123" s="6" t="s">
        <v>188</v>
      </c>
      <c r="C17123" s="6" t="s">
        <v>166</v>
      </c>
      <c r="D17123">
        <v>313.32456100000002</v>
      </c>
      <c r="E17123" s="6" t="s">
        <v>86</v>
      </c>
      <c r="F17123" s="6" t="s">
        <v>85</v>
      </c>
      <c r="G17123">
        <v>20260723</v>
      </c>
    </row>
    <row r="17124" spans="1:7" x14ac:dyDescent="0.2">
      <c r="A17124" s="6" t="s">
        <v>216</v>
      </c>
      <c r="B17124" s="6" t="s">
        <v>188</v>
      </c>
      <c r="C17124" s="6" t="s">
        <v>166</v>
      </c>
      <c r="D17124">
        <v>50.738746999999996</v>
      </c>
      <c r="E17124" s="6" t="s">
        <v>88</v>
      </c>
      <c r="F17124" s="6" t="s">
        <v>87</v>
      </c>
      <c r="G17124">
        <v>20260723</v>
      </c>
    </row>
    <row r="17125" spans="1:7" x14ac:dyDescent="0.2">
      <c r="A17125" s="6" t="s">
        <v>216</v>
      </c>
      <c r="B17125" s="6" t="s">
        <v>188</v>
      </c>
      <c r="C17125" s="6" t="s">
        <v>166</v>
      </c>
      <c r="D17125">
        <v>41.955647999999997</v>
      </c>
      <c r="E17125" s="6" t="s">
        <v>90</v>
      </c>
      <c r="F17125" s="6" t="s">
        <v>89</v>
      </c>
      <c r="G17125">
        <v>20260723</v>
      </c>
    </row>
    <row r="17126" spans="1:7" x14ac:dyDescent="0.2">
      <c r="A17126" s="6" t="s">
        <v>216</v>
      </c>
      <c r="B17126" s="6" t="s">
        <v>188</v>
      </c>
      <c r="C17126" s="6" t="s">
        <v>166</v>
      </c>
      <c r="D17126">
        <v>0</v>
      </c>
      <c r="E17126" s="6" t="s">
        <v>92</v>
      </c>
      <c r="F17126" s="6" t="s">
        <v>91</v>
      </c>
      <c r="G17126">
        <v>20260723</v>
      </c>
    </row>
    <row r="17127" spans="1:7" x14ac:dyDescent="0.2">
      <c r="A17127" s="6" t="s">
        <v>216</v>
      </c>
      <c r="B17127" s="6" t="s">
        <v>188</v>
      </c>
      <c r="C17127" s="6" t="s">
        <v>166</v>
      </c>
      <c r="D17127">
        <v>0</v>
      </c>
      <c r="E17127" s="6" t="s">
        <v>94</v>
      </c>
      <c r="F17127" s="6" t="s">
        <v>93</v>
      </c>
      <c r="G17127">
        <v>20260723</v>
      </c>
    </row>
    <row r="17128" spans="1:7" x14ac:dyDescent="0.2">
      <c r="A17128" s="6" t="s">
        <v>216</v>
      </c>
      <c r="B17128" s="6" t="s">
        <v>188</v>
      </c>
      <c r="C17128" s="6" t="s">
        <v>166</v>
      </c>
      <c r="D17128">
        <v>876.55653700000005</v>
      </c>
      <c r="E17128" s="6" t="s">
        <v>96</v>
      </c>
      <c r="F17128" s="6" t="s">
        <v>95</v>
      </c>
      <c r="G17128">
        <v>20260723</v>
      </c>
    </row>
    <row r="17129" spans="1:7" x14ac:dyDescent="0.2">
      <c r="A17129" s="6" t="s">
        <v>216</v>
      </c>
      <c r="B17129" s="6" t="s">
        <v>188</v>
      </c>
      <c r="C17129" s="6" t="s">
        <v>166</v>
      </c>
      <c r="D17129">
        <v>17.010072000000001</v>
      </c>
      <c r="E17129" s="6" t="s">
        <v>98</v>
      </c>
      <c r="F17129" s="6" t="s">
        <v>97</v>
      </c>
      <c r="G17129">
        <v>20260723</v>
      </c>
    </row>
    <row r="17130" spans="1:7" x14ac:dyDescent="0.2">
      <c r="A17130" s="6" t="s">
        <v>216</v>
      </c>
      <c r="B17130" s="6" t="s">
        <v>188</v>
      </c>
      <c r="C17130" s="6" t="s">
        <v>166</v>
      </c>
      <c r="D17130">
        <v>9587.5619900000002</v>
      </c>
      <c r="E17130" s="6" t="s">
        <v>100</v>
      </c>
      <c r="F17130" s="6" t="s">
        <v>99</v>
      </c>
      <c r="G17130">
        <v>20260723</v>
      </c>
    </row>
    <row r="17131" spans="1:7" x14ac:dyDescent="0.2">
      <c r="A17131" s="6" t="s">
        <v>216</v>
      </c>
      <c r="B17131" s="6" t="s">
        <v>188</v>
      </c>
      <c r="C17131" s="6" t="s">
        <v>166</v>
      </c>
      <c r="E17131" s="6" t="s">
        <v>102</v>
      </c>
      <c r="F17131" s="6" t="s">
        <v>101</v>
      </c>
      <c r="G17131">
        <v>20260723</v>
      </c>
    </row>
    <row r="17132" spans="1:7" x14ac:dyDescent="0.2">
      <c r="A17132" s="6" t="s">
        <v>216</v>
      </c>
      <c r="B17132" s="6" t="s">
        <v>188</v>
      </c>
      <c r="C17132" s="6" t="s">
        <v>166</v>
      </c>
      <c r="D17132">
        <v>1168.5515419999999</v>
      </c>
      <c r="E17132" s="6" t="s">
        <v>167</v>
      </c>
      <c r="F17132" s="6" t="s">
        <v>103</v>
      </c>
      <c r="G17132">
        <v>20260723</v>
      </c>
    </row>
    <row r="17133" spans="1:7" x14ac:dyDescent="0.2">
      <c r="A17133" s="6" t="s">
        <v>216</v>
      </c>
      <c r="B17133" s="6" t="s">
        <v>188</v>
      </c>
      <c r="C17133" s="6" t="s">
        <v>166</v>
      </c>
      <c r="D17133">
        <v>1061.716189</v>
      </c>
      <c r="E17133" s="6" t="s">
        <v>168</v>
      </c>
      <c r="F17133" s="6" t="s">
        <v>104</v>
      </c>
      <c r="G17133">
        <v>20260723</v>
      </c>
    </row>
    <row r="17134" spans="1:7" x14ac:dyDescent="0.2">
      <c r="A17134" s="6" t="s">
        <v>216</v>
      </c>
      <c r="B17134" s="6" t="s">
        <v>188</v>
      </c>
      <c r="C17134" s="6" t="s">
        <v>166</v>
      </c>
      <c r="D17134">
        <v>0</v>
      </c>
      <c r="E17134" s="6" t="s">
        <v>106</v>
      </c>
      <c r="F17134" s="6" t="s">
        <v>105</v>
      </c>
      <c r="G17134">
        <v>20260723</v>
      </c>
    </row>
    <row r="17135" spans="1:7" x14ac:dyDescent="0.2">
      <c r="A17135" s="6" t="s">
        <v>216</v>
      </c>
      <c r="B17135" s="6" t="s">
        <v>188</v>
      </c>
      <c r="C17135" s="6" t="s">
        <v>166</v>
      </c>
      <c r="D17135">
        <v>955.98097700000005</v>
      </c>
      <c r="E17135" s="6" t="s">
        <v>108</v>
      </c>
      <c r="F17135" s="6" t="s">
        <v>107</v>
      </c>
      <c r="G17135">
        <v>20260723</v>
      </c>
    </row>
    <row r="17136" spans="1:7" x14ac:dyDescent="0.2">
      <c r="A17136" s="6" t="s">
        <v>216</v>
      </c>
      <c r="B17136" s="6" t="s">
        <v>188</v>
      </c>
      <c r="C17136" s="6" t="s">
        <v>166</v>
      </c>
      <c r="D17136">
        <v>105.73521100000001</v>
      </c>
      <c r="E17136" s="6" t="s">
        <v>110</v>
      </c>
      <c r="F17136" s="6" t="s">
        <v>109</v>
      </c>
      <c r="G17136">
        <v>20260723</v>
      </c>
    </row>
    <row r="17137" spans="1:7" x14ac:dyDescent="0.2">
      <c r="A17137" s="6" t="s">
        <v>216</v>
      </c>
      <c r="B17137" s="6" t="s">
        <v>188</v>
      </c>
      <c r="C17137" s="6" t="s">
        <v>166</v>
      </c>
      <c r="D17137">
        <v>106.835351</v>
      </c>
      <c r="E17137" s="6" t="s">
        <v>112</v>
      </c>
      <c r="F17137" s="6" t="s">
        <v>111</v>
      </c>
      <c r="G17137">
        <v>20260723</v>
      </c>
    </row>
    <row r="17138" spans="1:7" x14ac:dyDescent="0.2">
      <c r="A17138" s="6" t="s">
        <v>216</v>
      </c>
      <c r="B17138" s="6" t="s">
        <v>188</v>
      </c>
      <c r="C17138" s="6" t="s">
        <v>166</v>
      </c>
      <c r="D17138">
        <v>0</v>
      </c>
      <c r="E17138" s="6" t="s">
        <v>106</v>
      </c>
      <c r="F17138" s="6" t="s">
        <v>113</v>
      </c>
      <c r="G17138">
        <v>20260723</v>
      </c>
    </row>
    <row r="17139" spans="1:7" x14ac:dyDescent="0.2">
      <c r="A17139" s="6" t="s">
        <v>216</v>
      </c>
      <c r="B17139" s="6" t="s">
        <v>188</v>
      </c>
      <c r="C17139" s="6" t="s">
        <v>166</v>
      </c>
      <c r="D17139">
        <v>97.425002000000006</v>
      </c>
      <c r="E17139" s="6" t="s">
        <v>108</v>
      </c>
      <c r="F17139" s="6" t="s">
        <v>114</v>
      </c>
      <c r="G17139">
        <v>20260723</v>
      </c>
    </row>
    <row r="17140" spans="1:7" x14ac:dyDescent="0.2">
      <c r="A17140" s="6" t="s">
        <v>216</v>
      </c>
      <c r="B17140" s="6" t="s">
        <v>188</v>
      </c>
      <c r="C17140" s="6" t="s">
        <v>166</v>
      </c>
      <c r="D17140">
        <v>9.4103499999999993</v>
      </c>
      <c r="E17140" s="6" t="s">
        <v>110</v>
      </c>
      <c r="F17140" s="6" t="s">
        <v>115</v>
      </c>
      <c r="G17140">
        <v>20260723</v>
      </c>
    </row>
    <row r="17141" spans="1:7" x14ac:dyDescent="0.2">
      <c r="A17141" s="6" t="s">
        <v>216</v>
      </c>
      <c r="B17141" s="6" t="s">
        <v>188</v>
      </c>
      <c r="C17141" s="6" t="s">
        <v>166</v>
      </c>
      <c r="D17141">
        <v>402.51286299999998</v>
      </c>
      <c r="E17141" s="6" t="s">
        <v>117</v>
      </c>
      <c r="F17141" s="6" t="s">
        <v>116</v>
      </c>
      <c r="G17141">
        <v>20260723</v>
      </c>
    </row>
    <row r="17142" spans="1:7" x14ac:dyDescent="0.2">
      <c r="A17142" s="6" t="s">
        <v>216</v>
      </c>
      <c r="B17142" s="6" t="s">
        <v>188</v>
      </c>
      <c r="C17142" s="6" t="s">
        <v>166</v>
      </c>
      <c r="D17142">
        <v>353.51099799999997</v>
      </c>
      <c r="E17142" s="6" t="s">
        <v>119</v>
      </c>
      <c r="F17142" s="6" t="s">
        <v>118</v>
      </c>
      <c r="G17142">
        <v>20260723</v>
      </c>
    </row>
    <row r="17143" spans="1:7" x14ac:dyDescent="0.2">
      <c r="A17143" s="6" t="s">
        <v>216</v>
      </c>
      <c r="B17143" s="6" t="s">
        <v>188</v>
      </c>
      <c r="C17143" s="6" t="s">
        <v>166</v>
      </c>
      <c r="D17143">
        <v>0</v>
      </c>
      <c r="E17143" s="6" t="s">
        <v>106</v>
      </c>
      <c r="F17143" s="6" t="s">
        <v>120</v>
      </c>
      <c r="G17143">
        <v>20260723</v>
      </c>
    </row>
    <row r="17144" spans="1:7" x14ac:dyDescent="0.2">
      <c r="A17144" s="6" t="s">
        <v>216</v>
      </c>
      <c r="B17144" s="6" t="s">
        <v>188</v>
      </c>
      <c r="C17144" s="6" t="s">
        <v>166</v>
      </c>
      <c r="D17144">
        <v>281.79179599999998</v>
      </c>
      <c r="E17144" s="6" t="s">
        <v>108</v>
      </c>
      <c r="F17144" s="6" t="s">
        <v>121</v>
      </c>
      <c r="G17144">
        <v>20260723</v>
      </c>
    </row>
    <row r="17145" spans="1:7" x14ac:dyDescent="0.2">
      <c r="A17145" s="6" t="s">
        <v>216</v>
      </c>
      <c r="B17145" s="6" t="s">
        <v>188</v>
      </c>
      <c r="C17145" s="6" t="s">
        <v>166</v>
      </c>
      <c r="D17145">
        <v>71.719200999999998</v>
      </c>
      <c r="E17145" s="6" t="s">
        <v>110</v>
      </c>
      <c r="F17145" s="6" t="s">
        <v>122</v>
      </c>
      <c r="G17145">
        <v>20260723</v>
      </c>
    </row>
    <row r="17146" spans="1:7" x14ac:dyDescent="0.2">
      <c r="A17146" s="6" t="s">
        <v>216</v>
      </c>
      <c r="B17146" s="6" t="s">
        <v>188</v>
      </c>
      <c r="C17146" s="6" t="s">
        <v>166</v>
      </c>
      <c r="D17146">
        <v>49.001863999999998</v>
      </c>
      <c r="E17146" s="6" t="s">
        <v>169</v>
      </c>
      <c r="F17146" s="6" t="s">
        <v>123</v>
      </c>
      <c r="G17146">
        <v>20260723</v>
      </c>
    </row>
    <row r="17147" spans="1:7" x14ac:dyDescent="0.2">
      <c r="A17147" s="6" t="s">
        <v>216</v>
      </c>
      <c r="B17147" s="6" t="s">
        <v>188</v>
      </c>
      <c r="C17147" s="6" t="s">
        <v>166</v>
      </c>
      <c r="D17147">
        <v>0</v>
      </c>
      <c r="E17147" s="6" t="s">
        <v>106</v>
      </c>
      <c r="F17147" s="6" t="s">
        <v>124</v>
      </c>
      <c r="G17147">
        <v>20260723</v>
      </c>
    </row>
    <row r="17148" spans="1:7" x14ac:dyDescent="0.2">
      <c r="A17148" s="6" t="s">
        <v>216</v>
      </c>
      <c r="B17148" s="6" t="s">
        <v>188</v>
      </c>
      <c r="C17148" s="6" t="s">
        <v>166</v>
      </c>
      <c r="D17148">
        <v>-383.53088000000002</v>
      </c>
      <c r="E17148" s="6" t="s">
        <v>108</v>
      </c>
      <c r="F17148" s="6" t="s">
        <v>125</v>
      </c>
      <c r="G17148">
        <v>20260723</v>
      </c>
    </row>
    <row r="17149" spans="1:7" x14ac:dyDescent="0.2">
      <c r="A17149" s="6" t="s">
        <v>216</v>
      </c>
      <c r="B17149" s="6" t="s">
        <v>188</v>
      </c>
      <c r="C17149" s="6" t="s">
        <v>166</v>
      </c>
      <c r="D17149">
        <v>432.53274699999997</v>
      </c>
      <c r="E17149" s="6" t="s">
        <v>110</v>
      </c>
      <c r="F17149" s="6" t="s">
        <v>126</v>
      </c>
      <c r="G17149">
        <v>20260723</v>
      </c>
    </row>
    <row r="17150" spans="1:7" x14ac:dyDescent="0.2">
      <c r="A17150" s="6" t="s">
        <v>216</v>
      </c>
      <c r="B17150" s="6" t="s">
        <v>188</v>
      </c>
      <c r="C17150" s="6" t="s">
        <v>166</v>
      </c>
      <c r="D17150">
        <v>458.37572399999999</v>
      </c>
      <c r="E17150" s="6" t="s">
        <v>170</v>
      </c>
      <c r="F17150" s="6" t="s">
        <v>127</v>
      </c>
      <c r="G17150">
        <v>20260723</v>
      </c>
    </row>
    <row r="17151" spans="1:7" x14ac:dyDescent="0.2">
      <c r="A17151" s="6" t="s">
        <v>216</v>
      </c>
      <c r="B17151" s="6" t="s">
        <v>188</v>
      </c>
      <c r="C17151" s="6" t="s">
        <v>166</v>
      </c>
      <c r="D17151">
        <v>86.452152999999996</v>
      </c>
      <c r="E17151" s="6" t="s">
        <v>106</v>
      </c>
      <c r="F17151" s="6" t="s">
        <v>128</v>
      </c>
      <c r="G17151">
        <v>20260723</v>
      </c>
    </row>
    <row r="17152" spans="1:7" x14ac:dyDescent="0.2">
      <c r="A17152" s="6" t="s">
        <v>216</v>
      </c>
      <c r="B17152" s="6" t="s">
        <v>188</v>
      </c>
      <c r="C17152" s="6" t="s">
        <v>166</v>
      </c>
      <c r="D17152">
        <v>364.420255</v>
      </c>
      <c r="E17152" s="6" t="s">
        <v>108</v>
      </c>
      <c r="F17152" s="6" t="s">
        <v>129</v>
      </c>
      <c r="G17152">
        <v>20260723</v>
      </c>
    </row>
    <row r="17153" spans="1:7" x14ac:dyDescent="0.2">
      <c r="A17153" s="6" t="s">
        <v>216</v>
      </c>
      <c r="B17153" s="6" t="s">
        <v>188</v>
      </c>
      <c r="C17153" s="6" t="s">
        <v>166</v>
      </c>
      <c r="D17153">
        <v>7.5033159999999999</v>
      </c>
      <c r="E17153" s="6" t="s">
        <v>110</v>
      </c>
      <c r="F17153" s="6" t="s">
        <v>130</v>
      </c>
      <c r="G17153">
        <v>20260723</v>
      </c>
    </row>
    <row r="17154" spans="1:7" x14ac:dyDescent="0.2">
      <c r="A17154" s="6" t="s">
        <v>216</v>
      </c>
      <c r="B17154" s="6" t="s">
        <v>188</v>
      </c>
      <c r="C17154" s="6" t="s">
        <v>166</v>
      </c>
      <c r="E17154" s="6" t="s">
        <v>132</v>
      </c>
      <c r="F17154" s="6" t="s">
        <v>131</v>
      </c>
      <c r="G17154">
        <v>20260723</v>
      </c>
    </row>
    <row r="17155" spans="1:7" x14ac:dyDescent="0.2">
      <c r="A17155" s="6" t="s">
        <v>216</v>
      </c>
      <c r="B17155" s="6" t="s">
        <v>188</v>
      </c>
      <c r="C17155" s="6" t="s">
        <v>166</v>
      </c>
      <c r="D17155">
        <v>0.74973400000000001</v>
      </c>
      <c r="E17155" s="6" t="s">
        <v>134</v>
      </c>
      <c r="F17155" s="6" t="s">
        <v>133</v>
      </c>
      <c r="G17155">
        <v>20260723</v>
      </c>
    </row>
    <row r="17156" spans="1:7" x14ac:dyDescent="0.2">
      <c r="A17156" s="6" t="s">
        <v>216</v>
      </c>
      <c r="B17156" s="6" t="s">
        <v>188</v>
      </c>
      <c r="C17156" s="6" t="s">
        <v>166</v>
      </c>
      <c r="D17156">
        <v>1.012022</v>
      </c>
      <c r="E17156" s="6" t="s">
        <v>136</v>
      </c>
      <c r="F17156" s="6" t="s">
        <v>135</v>
      </c>
      <c r="G17156">
        <v>20260723</v>
      </c>
    </row>
    <row r="17157" spans="1:7" x14ac:dyDescent="0.2">
      <c r="A17157" s="6" t="s">
        <v>216</v>
      </c>
      <c r="B17157" s="6" t="s">
        <v>188</v>
      </c>
      <c r="C17157" s="6" t="s">
        <v>166</v>
      </c>
      <c r="D17157">
        <v>1.0737939999999999</v>
      </c>
      <c r="E17157" s="6" t="s">
        <v>138</v>
      </c>
      <c r="F17157" s="6" t="s">
        <v>137</v>
      </c>
      <c r="G17157">
        <v>20260723</v>
      </c>
    </row>
    <row r="17158" spans="1:7" x14ac:dyDescent="0.2">
      <c r="A17158" s="6" t="s">
        <v>216</v>
      </c>
      <c r="B17158" s="6" t="s">
        <v>188</v>
      </c>
      <c r="C17158" s="6" t="s">
        <v>166</v>
      </c>
      <c r="D17158">
        <v>0</v>
      </c>
      <c r="E17158" s="6" t="s">
        <v>140</v>
      </c>
      <c r="F17158" s="6" t="s">
        <v>139</v>
      </c>
      <c r="G17158">
        <v>20260723</v>
      </c>
    </row>
    <row r="17159" spans="1:7" x14ac:dyDescent="0.2">
      <c r="A17159" s="6" t="s">
        <v>216</v>
      </c>
      <c r="B17159" s="6" t="s">
        <v>188</v>
      </c>
      <c r="C17159" s="6" t="s">
        <v>166</v>
      </c>
      <c r="D17159">
        <v>1184.380521</v>
      </c>
      <c r="E17159" s="6" t="s">
        <v>142</v>
      </c>
      <c r="F17159" s="6" t="s">
        <v>141</v>
      </c>
      <c r="G17159">
        <v>20260723</v>
      </c>
    </row>
    <row r="17160" spans="1:7" x14ac:dyDescent="0.2">
      <c r="A17160" s="6" t="s">
        <v>216</v>
      </c>
      <c r="B17160" s="6" t="s">
        <v>188</v>
      </c>
      <c r="C17160" s="6" t="s">
        <v>166</v>
      </c>
      <c r="D17160">
        <v>2.2911079999999999</v>
      </c>
      <c r="E17160" s="6" t="s">
        <v>52</v>
      </c>
      <c r="F17160" s="6" t="s">
        <v>143</v>
      </c>
      <c r="G17160">
        <v>20260723</v>
      </c>
    </row>
    <row r="17161" spans="1:7" x14ac:dyDescent="0.2">
      <c r="A17161" s="6" t="s">
        <v>216</v>
      </c>
      <c r="B17161" s="6" t="s">
        <v>188</v>
      </c>
      <c r="C17161" s="6" t="s">
        <v>166</v>
      </c>
      <c r="D17161">
        <v>1.5606009999999999</v>
      </c>
      <c r="E17161" s="6" t="s">
        <v>145</v>
      </c>
      <c r="F17161" s="6" t="s">
        <v>144</v>
      </c>
      <c r="G17161">
        <v>20260723</v>
      </c>
    </row>
    <row r="17162" spans="1:7" x14ac:dyDescent="0.2">
      <c r="A17162" s="6" t="s">
        <v>216</v>
      </c>
      <c r="B17162" s="6" t="s">
        <v>188</v>
      </c>
      <c r="C17162" s="6" t="s">
        <v>166</v>
      </c>
      <c r="D17162">
        <v>30.952435000000001</v>
      </c>
      <c r="E17162" s="6" t="s">
        <v>147</v>
      </c>
      <c r="F17162" s="6" t="s">
        <v>146</v>
      </c>
      <c r="G17162">
        <v>20260723</v>
      </c>
    </row>
    <row r="17163" spans="1:7" x14ac:dyDescent="0.2">
      <c r="A17163" s="6" t="s">
        <v>216</v>
      </c>
      <c r="B17163" s="6" t="s">
        <v>188</v>
      </c>
      <c r="C17163" s="6" t="s">
        <v>166</v>
      </c>
      <c r="D17163">
        <v>185.26100099999999</v>
      </c>
      <c r="E17163" s="6" t="s">
        <v>149</v>
      </c>
      <c r="F17163" s="6" t="s">
        <v>148</v>
      </c>
      <c r="G17163">
        <v>20260723</v>
      </c>
    </row>
    <row r="17164" spans="1:7" x14ac:dyDescent="0.2">
      <c r="A17164" s="6" t="s">
        <v>216</v>
      </c>
      <c r="B17164" s="6" t="s">
        <v>188</v>
      </c>
      <c r="C17164" s="6" t="s">
        <v>166</v>
      </c>
      <c r="D17164">
        <v>248.60629399999999</v>
      </c>
      <c r="E17164" s="6" t="s">
        <v>151</v>
      </c>
      <c r="F17164" s="6" t="s">
        <v>150</v>
      </c>
      <c r="G17164">
        <v>20260723</v>
      </c>
    </row>
    <row r="17165" spans="1:7" x14ac:dyDescent="0.2">
      <c r="A17165" s="6" t="s">
        <v>216</v>
      </c>
      <c r="B17165" s="6" t="s">
        <v>188</v>
      </c>
      <c r="C17165" s="6" t="s">
        <v>166</v>
      </c>
      <c r="D17165">
        <v>484.16758600000003</v>
      </c>
      <c r="E17165" s="6" t="s">
        <v>153</v>
      </c>
      <c r="F17165" s="6" t="s">
        <v>152</v>
      </c>
      <c r="G17165">
        <v>20260723</v>
      </c>
    </row>
    <row r="17166" spans="1:7" x14ac:dyDescent="0.2">
      <c r="A17166" s="6" t="s">
        <v>216</v>
      </c>
      <c r="B17166" s="6" t="s">
        <v>188</v>
      </c>
      <c r="C17166" s="6" t="s">
        <v>166</v>
      </c>
      <c r="D17166">
        <v>27.001846</v>
      </c>
      <c r="E17166" s="6" t="s">
        <v>155</v>
      </c>
      <c r="F17166" s="6" t="s">
        <v>154</v>
      </c>
      <c r="G17166">
        <v>20260723</v>
      </c>
    </row>
    <row r="17167" spans="1:7" x14ac:dyDescent="0.2">
      <c r="A17167" s="6" t="s">
        <v>216</v>
      </c>
      <c r="B17167" s="6" t="s">
        <v>188</v>
      </c>
      <c r="C17167" s="6" t="s">
        <v>166</v>
      </c>
      <c r="D17167">
        <v>0</v>
      </c>
      <c r="E17167" s="6" t="s">
        <v>157</v>
      </c>
      <c r="F17167" s="6" t="s">
        <v>156</v>
      </c>
      <c r="G17167">
        <v>20260723</v>
      </c>
    </row>
    <row r="17168" spans="1:7" x14ac:dyDescent="0.2">
      <c r="A17168" s="6" t="s">
        <v>216</v>
      </c>
      <c r="B17168" s="6" t="s">
        <v>188</v>
      </c>
      <c r="C17168" s="6" t="s">
        <v>166</v>
      </c>
      <c r="D17168">
        <v>27.001846</v>
      </c>
      <c r="E17168" s="6" t="s">
        <v>159</v>
      </c>
      <c r="F17168" s="6" t="s">
        <v>158</v>
      </c>
      <c r="G17168">
        <v>20260723</v>
      </c>
    </row>
    <row r="17169" spans="1:7" x14ac:dyDescent="0.2">
      <c r="A17169" s="6" t="s">
        <v>216</v>
      </c>
      <c r="B17169" s="6" t="s">
        <v>188</v>
      </c>
      <c r="C17169" s="6" t="s">
        <v>166</v>
      </c>
      <c r="D17169">
        <v>78.277502999999996</v>
      </c>
      <c r="E17169" s="6" t="s">
        <v>161</v>
      </c>
      <c r="F17169" s="6" t="s">
        <v>160</v>
      </c>
      <c r="G17169">
        <v>20260723</v>
      </c>
    </row>
    <row r="17170" spans="1:7" x14ac:dyDescent="0.2">
      <c r="A17170" s="6" t="s">
        <v>216</v>
      </c>
      <c r="B17170" s="6" t="s">
        <v>188</v>
      </c>
      <c r="C17170" s="6" t="s">
        <v>166</v>
      </c>
      <c r="D17170">
        <v>4274.774574</v>
      </c>
      <c r="E17170" s="6" t="s">
        <v>163</v>
      </c>
      <c r="F17170" s="6" t="s">
        <v>162</v>
      </c>
      <c r="G17170">
        <v>20260723</v>
      </c>
    </row>
    <row r="17171" spans="1:7" x14ac:dyDescent="0.2">
      <c r="A17171" s="6" t="s">
        <v>216</v>
      </c>
      <c r="B17171" s="6" t="s">
        <v>188</v>
      </c>
      <c r="C17171" s="6" t="s">
        <v>166</v>
      </c>
      <c r="D17171">
        <v>5312.7875279999998</v>
      </c>
      <c r="E17171" s="6" t="s">
        <v>165</v>
      </c>
      <c r="F17171" s="6" t="s">
        <v>164</v>
      </c>
      <c r="G17171">
        <v>20260723</v>
      </c>
    </row>
    <row r="17172" spans="1:7" x14ac:dyDescent="0.2">
      <c r="A17172" s="6" t="s">
        <v>216</v>
      </c>
      <c r="B17172" s="6" t="s">
        <v>189</v>
      </c>
      <c r="C17172" s="6" t="s">
        <v>166</v>
      </c>
      <c r="E17172" s="6" t="s">
        <v>12</v>
      </c>
      <c r="F17172" s="6" t="s">
        <v>11</v>
      </c>
      <c r="G17172">
        <v>20260723</v>
      </c>
    </row>
    <row r="17173" spans="1:7" x14ac:dyDescent="0.2">
      <c r="A17173" s="6" t="s">
        <v>216</v>
      </c>
      <c r="B17173" s="6" t="s">
        <v>189</v>
      </c>
      <c r="C17173" s="6" t="s">
        <v>166</v>
      </c>
      <c r="E17173" s="6" t="s">
        <v>16</v>
      </c>
      <c r="F17173" s="6" t="s">
        <v>15</v>
      </c>
      <c r="G17173">
        <v>20260723</v>
      </c>
    </row>
    <row r="17174" spans="1:7" x14ac:dyDescent="0.2">
      <c r="A17174" s="6" t="s">
        <v>216</v>
      </c>
      <c r="B17174" s="6" t="s">
        <v>189</v>
      </c>
      <c r="C17174" s="6" t="s">
        <v>166</v>
      </c>
      <c r="E17174" s="6" t="s">
        <v>18</v>
      </c>
      <c r="F17174" s="6" t="s">
        <v>17</v>
      </c>
      <c r="G17174">
        <v>20260723</v>
      </c>
    </row>
    <row r="17175" spans="1:7" x14ac:dyDescent="0.2">
      <c r="A17175" s="6" t="s">
        <v>216</v>
      </c>
      <c r="B17175" s="6" t="s">
        <v>189</v>
      </c>
      <c r="C17175" s="6" t="s">
        <v>166</v>
      </c>
      <c r="D17175">
        <v>0</v>
      </c>
      <c r="E17175" s="6" t="s">
        <v>20</v>
      </c>
      <c r="F17175" s="6" t="s">
        <v>19</v>
      </c>
      <c r="G17175">
        <v>20260723</v>
      </c>
    </row>
    <row r="17176" spans="1:7" x14ac:dyDescent="0.2">
      <c r="A17176" s="6" t="s">
        <v>216</v>
      </c>
      <c r="B17176" s="6" t="s">
        <v>189</v>
      </c>
      <c r="C17176" s="6" t="s">
        <v>166</v>
      </c>
      <c r="D17176">
        <v>29.605098999999999</v>
      </c>
      <c r="E17176" s="6" t="s">
        <v>22</v>
      </c>
      <c r="F17176" s="6" t="s">
        <v>21</v>
      </c>
      <c r="G17176">
        <v>20260723</v>
      </c>
    </row>
    <row r="17177" spans="1:7" x14ac:dyDescent="0.2">
      <c r="A17177" s="6" t="s">
        <v>216</v>
      </c>
      <c r="B17177" s="6" t="s">
        <v>189</v>
      </c>
      <c r="C17177" s="6" t="s">
        <v>166</v>
      </c>
      <c r="D17177">
        <v>0</v>
      </c>
      <c r="E17177" s="6" t="s">
        <v>24</v>
      </c>
      <c r="F17177" s="6" t="s">
        <v>23</v>
      </c>
      <c r="G17177">
        <v>20260723</v>
      </c>
    </row>
    <row r="17178" spans="1:7" x14ac:dyDescent="0.2">
      <c r="A17178" s="6" t="s">
        <v>216</v>
      </c>
      <c r="B17178" s="6" t="s">
        <v>189</v>
      </c>
      <c r="C17178" s="6" t="s">
        <v>166</v>
      </c>
      <c r="D17178">
        <v>56.188876999999998</v>
      </c>
      <c r="E17178" s="6" t="s">
        <v>26</v>
      </c>
      <c r="F17178" s="6" t="s">
        <v>25</v>
      </c>
      <c r="G17178">
        <v>20260723</v>
      </c>
    </row>
    <row r="17179" spans="1:7" x14ac:dyDescent="0.2">
      <c r="A17179" s="6" t="s">
        <v>216</v>
      </c>
      <c r="B17179" s="6" t="s">
        <v>189</v>
      </c>
      <c r="C17179" s="6" t="s">
        <v>166</v>
      </c>
      <c r="D17179">
        <v>7013.4445379999997</v>
      </c>
      <c r="E17179" s="6" t="s">
        <v>28</v>
      </c>
      <c r="F17179" s="6" t="s">
        <v>27</v>
      </c>
      <c r="G17179">
        <v>20260723</v>
      </c>
    </row>
    <row r="17180" spans="1:7" x14ac:dyDescent="0.2">
      <c r="A17180" s="6" t="s">
        <v>216</v>
      </c>
      <c r="B17180" s="6" t="s">
        <v>189</v>
      </c>
      <c r="C17180" s="6" t="s">
        <v>166</v>
      </c>
      <c r="D17180">
        <v>158.44081</v>
      </c>
      <c r="E17180" s="6" t="s">
        <v>30</v>
      </c>
      <c r="F17180" s="6" t="s">
        <v>29</v>
      </c>
      <c r="G17180">
        <v>20260723</v>
      </c>
    </row>
    <row r="17181" spans="1:7" x14ac:dyDescent="0.2">
      <c r="A17181" s="6" t="s">
        <v>216</v>
      </c>
      <c r="B17181" s="6" t="s">
        <v>189</v>
      </c>
      <c r="C17181" s="6" t="s">
        <v>166</v>
      </c>
      <c r="D17181">
        <v>142.804599</v>
      </c>
      <c r="E17181" s="6" t="s">
        <v>32</v>
      </c>
      <c r="F17181" s="6" t="s">
        <v>31</v>
      </c>
      <c r="G17181">
        <v>20260723</v>
      </c>
    </row>
    <row r="17182" spans="1:7" x14ac:dyDescent="0.2">
      <c r="A17182" s="6" t="s">
        <v>216</v>
      </c>
      <c r="B17182" s="6" t="s">
        <v>189</v>
      </c>
      <c r="C17182" s="6" t="s">
        <v>166</v>
      </c>
      <c r="D17182">
        <v>556.73882300000002</v>
      </c>
      <c r="E17182" s="6" t="s">
        <v>34</v>
      </c>
      <c r="F17182" s="6" t="s">
        <v>33</v>
      </c>
      <c r="G17182">
        <v>20260723</v>
      </c>
    </row>
    <row r="17183" spans="1:7" x14ac:dyDescent="0.2">
      <c r="A17183" s="6" t="s">
        <v>216</v>
      </c>
      <c r="B17183" s="6" t="s">
        <v>189</v>
      </c>
      <c r="C17183" s="6" t="s">
        <v>166</v>
      </c>
      <c r="D17183">
        <v>551.42278599999997</v>
      </c>
      <c r="E17183" s="6" t="s">
        <v>36</v>
      </c>
      <c r="F17183" s="6" t="s">
        <v>35</v>
      </c>
      <c r="G17183">
        <v>20260723</v>
      </c>
    </row>
    <row r="17184" spans="1:7" x14ac:dyDescent="0.2">
      <c r="A17184" s="6" t="s">
        <v>216</v>
      </c>
      <c r="B17184" s="6" t="s">
        <v>189</v>
      </c>
      <c r="C17184" s="6" t="s">
        <v>166</v>
      </c>
      <c r="D17184">
        <v>5.3160360000000004</v>
      </c>
      <c r="E17184" s="6" t="s">
        <v>38</v>
      </c>
      <c r="F17184" s="6" t="s">
        <v>37</v>
      </c>
      <c r="G17184">
        <v>20260723</v>
      </c>
    </row>
    <row r="17185" spans="1:7" x14ac:dyDescent="0.2">
      <c r="A17185" s="6" t="s">
        <v>216</v>
      </c>
      <c r="B17185" s="6" t="s">
        <v>189</v>
      </c>
      <c r="C17185" s="6" t="s">
        <v>166</v>
      </c>
      <c r="D17185">
        <v>4420.2997189999996</v>
      </c>
      <c r="E17185" s="6" t="s">
        <v>40</v>
      </c>
      <c r="F17185" s="6" t="s">
        <v>39</v>
      </c>
      <c r="G17185">
        <v>20260723</v>
      </c>
    </row>
    <row r="17186" spans="1:7" x14ac:dyDescent="0.2">
      <c r="A17186" s="6" t="s">
        <v>216</v>
      </c>
      <c r="B17186" s="6" t="s">
        <v>189</v>
      </c>
      <c r="C17186" s="6" t="s">
        <v>166</v>
      </c>
      <c r="D17186">
        <v>2645.0528920000002</v>
      </c>
      <c r="E17186" s="6" t="s">
        <v>42</v>
      </c>
      <c r="F17186" s="6" t="s">
        <v>41</v>
      </c>
      <c r="G17186">
        <v>20260723</v>
      </c>
    </row>
    <row r="17187" spans="1:7" x14ac:dyDescent="0.2">
      <c r="A17187" s="6" t="s">
        <v>216</v>
      </c>
      <c r="B17187" s="6" t="s">
        <v>189</v>
      </c>
      <c r="C17187" s="6" t="s">
        <v>166</v>
      </c>
      <c r="D17187">
        <v>1426.9113219999999</v>
      </c>
      <c r="E17187" s="6" t="s">
        <v>44</v>
      </c>
      <c r="F17187" s="6" t="s">
        <v>43</v>
      </c>
      <c r="G17187">
        <v>20260723</v>
      </c>
    </row>
    <row r="17188" spans="1:7" x14ac:dyDescent="0.2">
      <c r="A17188" s="6" t="s">
        <v>216</v>
      </c>
      <c r="B17188" s="6" t="s">
        <v>189</v>
      </c>
      <c r="C17188" s="6" t="s">
        <v>166</v>
      </c>
      <c r="D17188">
        <v>51.964897000000001</v>
      </c>
      <c r="E17188" s="6" t="s">
        <v>46</v>
      </c>
      <c r="F17188" s="6" t="s">
        <v>45</v>
      </c>
      <c r="G17188">
        <v>20260723</v>
      </c>
    </row>
    <row r="17189" spans="1:7" x14ac:dyDescent="0.2">
      <c r="A17189" s="6" t="s">
        <v>216</v>
      </c>
      <c r="B17189" s="6" t="s">
        <v>189</v>
      </c>
      <c r="C17189" s="6" t="s">
        <v>166</v>
      </c>
      <c r="D17189">
        <v>296.37060500000001</v>
      </c>
      <c r="E17189" s="6" t="s">
        <v>48</v>
      </c>
      <c r="F17189" s="6" t="s">
        <v>47</v>
      </c>
      <c r="G17189">
        <v>20260723</v>
      </c>
    </row>
    <row r="17190" spans="1:7" x14ac:dyDescent="0.2">
      <c r="A17190" s="6" t="s">
        <v>216</v>
      </c>
      <c r="B17190" s="6" t="s">
        <v>189</v>
      </c>
      <c r="C17190" s="6" t="s">
        <v>166</v>
      </c>
      <c r="D17190">
        <v>1158.47694</v>
      </c>
      <c r="E17190" s="6" t="s">
        <v>50</v>
      </c>
      <c r="F17190" s="6" t="s">
        <v>49</v>
      </c>
      <c r="G17190">
        <v>20260723</v>
      </c>
    </row>
    <row r="17191" spans="1:7" x14ac:dyDescent="0.2">
      <c r="A17191" s="6" t="s">
        <v>216</v>
      </c>
      <c r="B17191" s="6" t="s">
        <v>189</v>
      </c>
      <c r="C17191" s="6" t="s">
        <v>166</v>
      </c>
      <c r="D17191">
        <v>30.066894000000001</v>
      </c>
      <c r="E17191" s="6" t="s">
        <v>52</v>
      </c>
      <c r="F17191" s="6" t="s">
        <v>51</v>
      </c>
      <c r="G17191">
        <v>20260723</v>
      </c>
    </row>
    <row r="17192" spans="1:7" x14ac:dyDescent="0.2">
      <c r="A17192" s="6" t="s">
        <v>216</v>
      </c>
      <c r="B17192" s="6" t="s">
        <v>189</v>
      </c>
      <c r="C17192" s="6" t="s">
        <v>166</v>
      </c>
      <c r="D17192">
        <v>546.61675400000001</v>
      </c>
      <c r="E17192" s="6" t="s">
        <v>54</v>
      </c>
      <c r="F17192" s="6" t="s">
        <v>53</v>
      </c>
      <c r="G17192">
        <v>20260723</v>
      </c>
    </row>
    <row r="17193" spans="1:7" x14ac:dyDescent="0.2">
      <c r="A17193" s="6" t="s">
        <v>216</v>
      </c>
      <c r="B17193" s="6" t="s">
        <v>189</v>
      </c>
      <c r="C17193" s="6" t="s">
        <v>166</v>
      </c>
      <c r="D17193">
        <v>0</v>
      </c>
      <c r="E17193" s="6" t="s">
        <v>56</v>
      </c>
      <c r="F17193" s="6" t="s">
        <v>55</v>
      </c>
      <c r="G17193">
        <v>20260723</v>
      </c>
    </row>
    <row r="17194" spans="1:7" x14ac:dyDescent="0.2">
      <c r="A17194" s="6" t="s">
        <v>216</v>
      </c>
      <c r="B17194" s="6" t="s">
        <v>189</v>
      </c>
      <c r="C17194" s="6" t="s">
        <v>166</v>
      </c>
      <c r="D17194">
        <v>548.01408800000002</v>
      </c>
      <c r="E17194" s="6" t="s">
        <v>58</v>
      </c>
      <c r="F17194" s="6" t="s">
        <v>57</v>
      </c>
      <c r="G17194">
        <v>20260723</v>
      </c>
    </row>
    <row r="17195" spans="1:7" x14ac:dyDescent="0.2">
      <c r="A17195" s="6" t="s">
        <v>216</v>
      </c>
      <c r="B17195" s="6" t="s">
        <v>189</v>
      </c>
      <c r="C17195" s="6" t="s">
        <v>166</v>
      </c>
      <c r="D17195">
        <v>595.55334700000003</v>
      </c>
      <c r="E17195" s="6" t="s">
        <v>60</v>
      </c>
      <c r="F17195" s="6" t="s">
        <v>59</v>
      </c>
      <c r="G17195">
        <v>20260723</v>
      </c>
    </row>
    <row r="17196" spans="1:7" x14ac:dyDescent="0.2">
      <c r="A17196" s="6" t="s">
        <v>216</v>
      </c>
      <c r="B17196" s="6" t="s">
        <v>189</v>
      </c>
      <c r="C17196" s="6" t="s">
        <v>166</v>
      </c>
      <c r="D17196">
        <v>13.777849</v>
      </c>
      <c r="E17196" s="6" t="s">
        <v>62</v>
      </c>
      <c r="F17196" s="6" t="s">
        <v>61</v>
      </c>
      <c r="G17196">
        <v>20260723</v>
      </c>
    </row>
    <row r="17197" spans="1:7" x14ac:dyDescent="0.2">
      <c r="A17197" s="6" t="s">
        <v>216</v>
      </c>
      <c r="B17197" s="6" t="s">
        <v>189</v>
      </c>
      <c r="C17197" s="6" t="s">
        <v>166</v>
      </c>
      <c r="D17197">
        <v>0</v>
      </c>
      <c r="E17197" s="6" t="s">
        <v>64</v>
      </c>
      <c r="F17197" s="6" t="s">
        <v>63</v>
      </c>
      <c r="G17197">
        <v>20260723</v>
      </c>
    </row>
    <row r="17198" spans="1:7" x14ac:dyDescent="0.2">
      <c r="A17198" s="6" t="s">
        <v>216</v>
      </c>
      <c r="B17198" s="6" t="s">
        <v>189</v>
      </c>
      <c r="C17198" s="6" t="s">
        <v>166</v>
      </c>
      <c r="D17198">
        <v>581.77549699999997</v>
      </c>
      <c r="E17198" s="6" t="s">
        <v>66</v>
      </c>
      <c r="F17198" s="6" t="s">
        <v>65</v>
      </c>
      <c r="G17198">
        <v>20260723</v>
      </c>
    </row>
    <row r="17199" spans="1:7" x14ac:dyDescent="0.2">
      <c r="A17199" s="6" t="s">
        <v>216</v>
      </c>
      <c r="B17199" s="6" t="s">
        <v>189</v>
      </c>
      <c r="C17199" s="6" t="s">
        <v>166</v>
      </c>
      <c r="D17199">
        <v>1199.2278140000001</v>
      </c>
      <c r="E17199" s="6" t="s">
        <v>68</v>
      </c>
      <c r="F17199" s="6" t="s">
        <v>67</v>
      </c>
      <c r="G17199">
        <v>20260723</v>
      </c>
    </row>
    <row r="17200" spans="1:7" x14ac:dyDescent="0.2">
      <c r="A17200" s="6" t="s">
        <v>216</v>
      </c>
      <c r="B17200" s="6" t="s">
        <v>189</v>
      </c>
      <c r="C17200" s="6" t="s">
        <v>166</v>
      </c>
      <c r="D17200">
        <v>1173.617929</v>
      </c>
      <c r="E17200" s="6" t="s">
        <v>70</v>
      </c>
      <c r="F17200" s="6" t="s">
        <v>69</v>
      </c>
      <c r="G17200">
        <v>20260723</v>
      </c>
    </row>
    <row r="17201" spans="1:7" x14ac:dyDescent="0.2">
      <c r="A17201" s="6" t="s">
        <v>216</v>
      </c>
      <c r="B17201" s="6" t="s">
        <v>189</v>
      </c>
      <c r="C17201" s="6" t="s">
        <v>166</v>
      </c>
      <c r="D17201">
        <v>1147.2155600000001</v>
      </c>
      <c r="E17201" s="6" t="s">
        <v>72</v>
      </c>
      <c r="F17201" s="6" t="s">
        <v>71</v>
      </c>
      <c r="G17201">
        <v>20260723</v>
      </c>
    </row>
    <row r="17202" spans="1:7" x14ac:dyDescent="0.2">
      <c r="A17202" s="6" t="s">
        <v>216</v>
      </c>
      <c r="B17202" s="6" t="s">
        <v>189</v>
      </c>
      <c r="C17202" s="6" t="s">
        <v>166</v>
      </c>
      <c r="D17202">
        <v>26.402370000000001</v>
      </c>
      <c r="E17202" s="6" t="s">
        <v>74</v>
      </c>
      <c r="F17202" s="6" t="s">
        <v>73</v>
      </c>
      <c r="G17202">
        <v>20260723</v>
      </c>
    </row>
    <row r="17203" spans="1:7" x14ac:dyDescent="0.2">
      <c r="A17203" s="6" t="s">
        <v>216</v>
      </c>
      <c r="B17203" s="6" t="s">
        <v>189</v>
      </c>
      <c r="C17203" s="6" t="s">
        <v>166</v>
      </c>
      <c r="D17203">
        <v>24.602481999999998</v>
      </c>
      <c r="E17203" s="6" t="s">
        <v>76</v>
      </c>
      <c r="F17203" s="6" t="s">
        <v>75</v>
      </c>
      <c r="G17203">
        <v>20260723</v>
      </c>
    </row>
    <row r="17204" spans="1:7" x14ac:dyDescent="0.2">
      <c r="A17204" s="6" t="s">
        <v>216</v>
      </c>
      <c r="B17204" s="6" t="s">
        <v>189</v>
      </c>
      <c r="C17204" s="6" t="s">
        <v>166</v>
      </c>
      <c r="D17204">
        <v>43.699759</v>
      </c>
      <c r="E17204" s="6" t="s">
        <v>78</v>
      </c>
      <c r="F17204" s="6" t="s">
        <v>77</v>
      </c>
      <c r="G17204">
        <v>20260723</v>
      </c>
    </row>
    <row r="17205" spans="1:7" x14ac:dyDescent="0.2">
      <c r="A17205" s="6" t="s">
        <v>216</v>
      </c>
      <c r="B17205" s="6" t="s">
        <v>189</v>
      </c>
      <c r="C17205" s="6" t="s">
        <v>166</v>
      </c>
      <c r="D17205">
        <v>-19.097277999999999</v>
      </c>
      <c r="E17205" s="6" t="s">
        <v>80</v>
      </c>
      <c r="F17205" s="6" t="s">
        <v>79</v>
      </c>
      <c r="G17205">
        <v>20260723</v>
      </c>
    </row>
    <row r="17206" spans="1:7" x14ac:dyDescent="0.2">
      <c r="A17206" s="6" t="s">
        <v>216</v>
      </c>
      <c r="B17206" s="6" t="s">
        <v>189</v>
      </c>
      <c r="C17206" s="6" t="s">
        <v>166</v>
      </c>
      <c r="D17206">
        <v>1.0074019999999999</v>
      </c>
      <c r="E17206" s="6" t="s">
        <v>82</v>
      </c>
      <c r="F17206" s="6" t="s">
        <v>81</v>
      </c>
      <c r="G17206">
        <v>20260723</v>
      </c>
    </row>
    <row r="17207" spans="1:7" x14ac:dyDescent="0.2">
      <c r="A17207" s="6" t="s">
        <v>216</v>
      </c>
      <c r="B17207" s="6" t="s">
        <v>189</v>
      </c>
      <c r="C17207" s="6" t="s">
        <v>166</v>
      </c>
      <c r="D17207">
        <v>2458.1443119999999</v>
      </c>
      <c r="E17207" s="6" t="s">
        <v>84</v>
      </c>
      <c r="F17207" s="6" t="s">
        <v>83</v>
      </c>
      <c r="G17207">
        <v>20260723</v>
      </c>
    </row>
    <row r="17208" spans="1:7" x14ac:dyDescent="0.2">
      <c r="A17208" s="6" t="s">
        <v>216</v>
      </c>
      <c r="B17208" s="6" t="s">
        <v>189</v>
      </c>
      <c r="C17208" s="6" t="s">
        <v>166</v>
      </c>
      <c r="D17208">
        <v>533.73740899999996</v>
      </c>
      <c r="E17208" s="6" t="s">
        <v>86</v>
      </c>
      <c r="F17208" s="6" t="s">
        <v>85</v>
      </c>
      <c r="G17208">
        <v>20260723</v>
      </c>
    </row>
    <row r="17209" spans="1:7" x14ac:dyDescent="0.2">
      <c r="A17209" s="6" t="s">
        <v>216</v>
      </c>
      <c r="B17209" s="6" t="s">
        <v>189</v>
      </c>
      <c r="C17209" s="6" t="s">
        <v>166</v>
      </c>
      <c r="D17209">
        <v>56.205660999999999</v>
      </c>
      <c r="E17209" s="6" t="s">
        <v>88</v>
      </c>
      <c r="F17209" s="6" t="s">
        <v>87</v>
      </c>
      <c r="G17209">
        <v>20260723</v>
      </c>
    </row>
    <row r="17210" spans="1:7" x14ac:dyDescent="0.2">
      <c r="A17210" s="6" t="s">
        <v>216</v>
      </c>
      <c r="B17210" s="6" t="s">
        <v>189</v>
      </c>
      <c r="C17210" s="6" t="s">
        <v>166</v>
      </c>
      <c r="D17210">
        <v>66.523606999999998</v>
      </c>
      <c r="E17210" s="6" t="s">
        <v>90</v>
      </c>
      <c r="F17210" s="6" t="s">
        <v>89</v>
      </c>
      <c r="G17210">
        <v>20260723</v>
      </c>
    </row>
    <row r="17211" spans="1:7" x14ac:dyDescent="0.2">
      <c r="A17211" s="6" t="s">
        <v>216</v>
      </c>
      <c r="B17211" s="6" t="s">
        <v>189</v>
      </c>
      <c r="C17211" s="6" t="s">
        <v>166</v>
      </c>
      <c r="D17211">
        <v>0</v>
      </c>
      <c r="E17211" s="6" t="s">
        <v>92</v>
      </c>
      <c r="F17211" s="6" t="s">
        <v>91</v>
      </c>
      <c r="G17211">
        <v>20260723</v>
      </c>
    </row>
    <row r="17212" spans="1:7" x14ac:dyDescent="0.2">
      <c r="A17212" s="6" t="s">
        <v>216</v>
      </c>
      <c r="B17212" s="6" t="s">
        <v>189</v>
      </c>
      <c r="C17212" s="6" t="s">
        <v>166</v>
      </c>
      <c r="D17212">
        <v>0</v>
      </c>
      <c r="E17212" s="6" t="s">
        <v>94</v>
      </c>
      <c r="F17212" s="6" t="s">
        <v>93</v>
      </c>
      <c r="G17212">
        <v>20260723</v>
      </c>
    </row>
    <row r="17213" spans="1:7" x14ac:dyDescent="0.2">
      <c r="A17213" s="6" t="s">
        <v>216</v>
      </c>
      <c r="B17213" s="6" t="s">
        <v>189</v>
      </c>
      <c r="C17213" s="6" t="s">
        <v>166</v>
      </c>
      <c r="D17213">
        <v>1119.954741</v>
      </c>
      <c r="E17213" s="6" t="s">
        <v>96</v>
      </c>
      <c r="F17213" s="6" t="s">
        <v>95</v>
      </c>
      <c r="G17213">
        <v>20260723</v>
      </c>
    </row>
    <row r="17214" spans="1:7" x14ac:dyDescent="0.2">
      <c r="A17214" s="6" t="s">
        <v>216</v>
      </c>
      <c r="B17214" s="6" t="s">
        <v>189</v>
      </c>
      <c r="C17214" s="6" t="s">
        <v>166</v>
      </c>
      <c r="D17214">
        <v>36.284323999999998</v>
      </c>
      <c r="E17214" s="6" t="s">
        <v>98</v>
      </c>
      <c r="F17214" s="6" t="s">
        <v>97</v>
      </c>
      <c r="G17214">
        <v>20260723</v>
      </c>
    </row>
    <row r="17215" spans="1:7" x14ac:dyDescent="0.2">
      <c r="A17215" s="6" t="s">
        <v>216</v>
      </c>
      <c r="B17215" s="6" t="s">
        <v>189</v>
      </c>
      <c r="C17215" s="6" t="s">
        <v>166</v>
      </c>
      <c r="D17215">
        <v>13712.883809000001</v>
      </c>
      <c r="E17215" s="6" t="s">
        <v>100</v>
      </c>
      <c r="F17215" s="6" t="s">
        <v>99</v>
      </c>
      <c r="G17215">
        <v>20260723</v>
      </c>
    </row>
    <row r="17216" spans="1:7" x14ac:dyDescent="0.2">
      <c r="A17216" s="6" t="s">
        <v>216</v>
      </c>
      <c r="B17216" s="6" t="s">
        <v>189</v>
      </c>
      <c r="C17216" s="6" t="s">
        <v>166</v>
      </c>
      <c r="E17216" s="6" t="s">
        <v>102</v>
      </c>
      <c r="F17216" s="6" t="s">
        <v>101</v>
      </c>
      <c r="G17216">
        <v>20260723</v>
      </c>
    </row>
    <row r="17217" spans="1:7" x14ac:dyDescent="0.2">
      <c r="A17217" s="6" t="s">
        <v>216</v>
      </c>
      <c r="B17217" s="6" t="s">
        <v>189</v>
      </c>
      <c r="C17217" s="6" t="s">
        <v>166</v>
      </c>
      <c r="D17217">
        <v>2165.2609790000001</v>
      </c>
      <c r="E17217" s="6" t="s">
        <v>167</v>
      </c>
      <c r="F17217" s="6" t="s">
        <v>103</v>
      </c>
      <c r="G17217">
        <v>20260723</v>
      </c>
    </row>
    <row r="17218" spans="1:7" x14ac:dyDescent="0.2">
      <c r="A17218" s="6" t="s">
        <v>216</v>
      </c>
      <c r="B17218" s="6" t="s">
        <v>189</v>
      </c>
      <c r="C17218" s="6" t="s">
        <v>166</v>
      </c>
      <c r="D17218">
        <v>2078.2254429999998</v>
      </c>
      <c r="E17218" s="6" t="s">
        <v>168</v>
      </c>
      <c r="F17218" s="6" t="s">
        <v>104</v>
      </c>
      <c r="G17218">
        <v>20260723</v>
      </c>
    </row>
    <row r="17219" spans="1:7" x14ac:dyDescent="0.2">
      <c r="A17219" s="6" t="s">
        <v>216</v>
      </c>
      <c r="B17219" s="6" t="s">
        <v>189</v>
      </c>
      <c r="C17219" s="6" t="s">
        <v>166</v>
      </c>
      <c r="D17219">
        <v>0</v>
      </c>
      <c r="E17219" s="6" t="s">
        <v>106</v>
      </c>
      <c r="F17219" s="6" t="s">
        <v>105</v>
      </c>
      <c r="G17219">
        <v>20260723</v>
      </c>
    </row>
    <row r="17220" spans="1:7" x14ac:dyDescent="0.2">
      <c r="A17220" s="6" t="s">
        <v>216</v>
      </c>
      <c r="B17220" s="6" t="s">
        <v>189</v>
      </c>
      <c r="C17220" s="6" t="s">
        <v>166</v>
      </c>
      <c r="D17220">
        <v>1944.257329</v>
      </c>
      <c r="E17220" s="6" t="s">
        <v>108</v>
      </c>
      <c r="F17220" s="6" t="s">
        <v>107</v>
      </c>
      <c r="G17220">
        <v>20260723</v>
      </c>
    </row>
    <row r="17221" spans="1:7" x14ac:dyDescent="0.2">
      <c r="A17221" s="6" t="s">
        <v>216</v>
      </c>
      <c r="B17221" s="6" t="s">
        <v>189</v>
      </c>
      <c r="C17221" s="6" t="s">
        <v>166</v>
      </c>
      <c r="D17221">
        <v>133.96811400000001</v>
      </c>
      <c r="E17221" s="6" t="s">
        <v>110</v>
      </c>
      <c r="F17221" s="6" t="s">
        <v>109</v>
      </c>
      <c r="G17221">
        <v>20260723</v>
      </c>
    </row>
    <row r="17222" spans="1:7" x14ac:dyDescent="0.2">
      <c r="A17222" s="6" t="s">
        <v>216</v>
      </c>
      <c r="B17222" s="6" t="s">
        <v>189</v>
      </c>
      <c r="C17222" s="6" t="s">
        <v>166</v>
      </c>
      <c r="D17222">
        <v>87.035599000000005</v>
      </c>
      <c r="E17222" s="6" t="s">
        <v>112</v>
      </c>
      <c r="F17222" s="6" t="s">
        <v>111</v>
      </c>
      <c r="G17222">
        <v>20260723</v>
      </c>
    </row>
    <row r="17223" spans="1:7" x14ac:dyDescent="0.2">
      <c r="A17223" s="6" t="s">
        <v>216</v>
      </c>
      <c r="B17223" s="6" t="s">
        <v>189</v>
      </c>
      <c r="C17223" s="6" t="s">
        <v>166</v>
      </c>
      <c r="D17223">
        <v>0</v>
      </c>
      <c r="E17223" s="6" t="s">
        <v>106</v>
      </c>
      <c r="F17223" s="6" t="s">
        <v>113</v>
      </c>
      <c r="G17223">
        <v>20260723</v>
      </c>
    </row>
    <row r="17224" spans="1:7" x14ac:dyDescent="0.2">
      <c r="A17224" s="6" t="s">
        <v>216</v>
      </c>
      <c r="B17224" s="6" t="s">
        <v>189</v>
      </c>
      <c r="C17224" s="6" t="s">
        <v>166</v>
      </c>
      <c r="D17224">
        <v>77.972171000000003</v>
      </c>
      <c r="E17224" s="6" t="s">
        <v>108</v>
      </c>
      <c r="F17224" s="6" t="s">
        <v>114</v>
      </c>
      <c r="G17224">
        <v>20260723</v>
      </c>
    </row>
    <row r="17225" spans="1:7" x14ac:dyDescent="0.2">
      <c r="A17225" s="6" t="s">
        <v>216</v>
      </c>
      <c r="B17225" s="6" t="s">
        <v>189</v>
      </c>
      <c r="C17225" s="6" t="s">
        <v>166</v>
      </c>
      <c r="D17225">
        <v>9.0634289999999993</v>
      </c>
      <c r="E17225" s="6" t="s">
        <v>110</v>
      </c>
      <c r="F17225" s="6" t="s">
        <v>115</v>
      </c>
      <c r="G17225">
        <v>20260723</v>
      </c>
    </row>
    <row r="17226" spans="1:7" x14ac:dyDescent="0.2">
      <c r="A17226" s="6" t="s">
        <v>216</v>
      </c>
      <c r="B17226" s="6" t="s">
        <v>189</v>
      </c>
      <c r="C17226" s="6" t="s">
        <v>166</v>
      </c>
      <c r="D17226">
        <v>2382.8035209999998</v>
      </c>
      <c r="E17226" s="6" t="s">
        <v>117</v>
      </c>
      <c r="F17226" s="6" t="s">
        <v>116</v>
      </c>
      <c r="G17226">
        <v>20260723</v>
      </c>
    </row>
    <row r="17227" spans="1:7" x14ac:dyDescent="0.2">
      <c r="A17227" s="6" t="s">
        <v>216</v>
      </c>
      <c r="B17227" s="6" t="s">
        <v>189</v>
      </c>
      <c r="C17227" s="6" t="s">
        <v>166</v>
      </c>
      <c r="D17227">
        <v>338.96139899999997</v>
      </c>
      <c r="E17227" s="6" t="s">
        <v>119</v>
      </c>
      <c r="F17227" s="6" t="s">
        <v>118</v>
      </c>
      <c r="G17227">
        <v>20260723</v>
      </c>
    </row>
    <row r="17228" spans="1:7" x14ac:dyDescent="0.2">
      <c r="A17228" s="6" t="s">
        <v>216</v>
      </c>
      <c r="B17228" s="6" t="s">
        <v>189</v>
      </c>
      <c r="C17228" s="6" t="s">
        <v>166</v>
      </c>
      <c r="D17228">
        <v>0</v>
      </c>
      <c r="E17228" s="6" t="s">
        <v>106</v>
      </c>
      <c r="F17228" s="6" t="s">
        <v>120</v>
      </c>
      <c r="G17228">
        <v>20260723</v>
      </c>
    </row>
    <row r="17229" spans="1:7" x14ac:dyDescent="0.2">
      <c r="A17229" s="6" t="s">
        <v>216</v>
      </c>
      <c r="B17229" s="6" t="s">
        <v>189</v>
      </c>
      <c r="C17229" s="6" t="s">
        <v>166</v>
      </c>
      <c r="D17229">
        <v>259.10042700000002</v>
      </c>
      <c r="E17229" s="6" t="s">
        <v>108</v>
      </c>
      <c r="F17229" s="6" t="s">
        <v>121</v>
      </c>
      <c r="G17229">
        <v>20260723</v>
      </c>
    </row>
    <row r="17230" spans="1:7" x14ac:dyDescent="0.2">
      <c r="A17230" s="6" t="s">
        <v>216</v>
      </c>
      <c r="B17230" s="6" t="s">
        <v>189</v>
      </c>
      <c r="C17230" s="6" t="s">
        <v>166</v>
      </c>
      <c r="D17230">
        <v>79.860972000000004</v>
      </c>
      <c r="E17230" s="6" t="s">
        <v>110</v>
      </c>
      <c r="F17230" s="6" t="s">
        <v>122</v>
      </c>
      <c r="G17230">
        <v>20260723</v>
      </c>
    </row>
    <row r="17231" spans="1:7" x14ac:dyDescent="0.2">
      <c r="A17231" s="6" t="s">
        <v>216</v>
      </c>
      <c r="B17231" s="6" t="s">
        <v>189</v>
      </c>
      <c r="C17231" s="6" t="s">
        <v>166</v>
      </c>
      <c r="D17231">
        <v>2043.8421229999999</v>
      </c>
      <c r="E17231" s="6" t="s">
        <v>169</v>
      </c>
      <c r="F17231" s="6" t="s">
        <v>123</v>
      </c>
      <c r="G17231">
        <v>20260723</v>
      </c>
    </row>
    <row r="17232" spans="1:7" x14ac:dyDescent="0.2">
      <c r="A17232" s="6" t="s">
        <v>216</v>
      </c>
      <c r="B17232" s="6" t="s">
        <v>189</v>
      </c>
      <c r="C17232" s="6" t="s">
        <v>166</v>
      </c>
      <c r="D17232">
        <v>0</v>
      </c>
      <c r="E17232" s="6" t="s">
        <v>106</v>
      </c>
      <c r="F17232" s="6" t="s">
        <v>124</v>
      </c>
      <c r="G17232">
        <v>20260723</v>
      </c>
    </row>
    <row r="17233" spans="1:7" x14ac:dyDescent="0.2">
      <c r="A17233" s="6" t="s">
        <v>216</v>
      </c>
      <c r="B17233" s="6" t="s">
        <v>189</v>
      </c>
      <c r="C17233" s="6" t="s">
        <v>166</v>
      </c>
      <c r="D17233">
        <v>1461.1517879999999</v>
      </c>
      <c r="E17233" s="6" t="s">
        <v>108</v>
      </c>
      <c r="F17233" s="6" t="s">
        <v>125</v>
      </c>
      <c r="G17233">
        <v>20260723</v>
      </c>
    </row>
    <row r="17234" spans="1:7" x14ac:dyDescent="0.2">
      <c r="A17234" s="6" t="s">
        <v>216</v>
      </c>
      <c r="B17234" s="6" t="s">
        <v>189</v>
      </c>
      <c r="C17234" s="6" t="s">
        <v>166</v>
      </c>
      <c r="D17234">
        <v>582.69033400000001</v>
      </c>
      <c r="E17234" s="6" t="s">
        <v>110</v>
      </c>
      <c r="F17234" s="6" t="s">
        <v>126</v>
      </c>
      <c r="G17234">
        <v>20260723</v>
      </c>
    </row>
    <row r="17235" spans="1:7" x14ac:dyDescent="0.2">
      <c r="A17235" s="6" t="s">
        <v>216</v>
      </c>
      <c r="B17235" s="6" t="s">
        <v>189</v>
      </c>
      <c r="C17235" s="6" t="s">
        <v>166</v>
      </c>
      <c r="D17235">
        <v>521.78978199999995</v>
      </c>
      <c r="E17235" s="6" t="s">
        <v>170</v>
      </c>
      <c r="F17235" s="6" t="s">
        <v>127</v>
      </c>
      <c r="G17235">
        <v>20260723</v>
      </c>
    </row>
    <row r="17236" spans="1:7" x14ac:dyDescent="0.2">
      <c r="A17236" s="6" t="s">
        <v>216</v>
      </c>
      <c r="B17236" s="6" t="s">
        <v>189</v>
      </c>
      <c r="C17236" s="6" t="s">
        <v>166</v>
      </c>
      <c r="D17236">
        <v>100.225928</v>
      </c>
      <c r="E17236" s="6" t="s">
        <v>106</v>
      </c>
      <c r="F17236" s="6" t="s">
        <v>128</v>
      </c>
      <c r="G17236">
        <v>20260723</v>
      </c>
    </row>
    <row r="17237" spans="1:7" x14ac:dyDescent="0.2">
      <c r="A17237" s="6" t="s">
        <v>216</v>
      </c>
      <c r="B17237" s="6" t="s">
        <v>189</v>
      </c>
      <c r="C17237" s="6" t="s">
        <v>166</v>
      </c>
      <c r="D17237">
        <v>416.70185099999998</v>
      </c>
      <c r="E17237" s="6" t="s">
        <v>108</v>
      </c>
      <c r="F17237" s="6" t="s">
        <v>129</v>
      </c>
      <c r="G17237">
        <v>20260723</v>
      </c>
    </row>
    <row r="17238" spans="1:7" x14ac:dyDescent="0.2">
      <c r="A17238" s="6" t="s">
        <v>216</v>
      </c>
      <c r="B17238" s="6" t="s">
        <v>189</v>
      </c>
      <c r="C17238" s="6" t="s">
        <v>166</v>
      </c>
      <c r="D17238">
        <v>4.8620010000000002</v>
      </c>
      <c r="E17238" s="6" t="s">
        <v>110</v>
      </c>
      <c r="F17238" s="6" t="s">
        <v>130</v>
      </c>
      <c r="G17238">
        <v>20260723</v>
      </c>
    </row>
    <row r="17239" spans="1:7" x14ac:dyDescent="0.2">
      <c r="A17239" s="6" t="s">
        <v>216</v>
      </c>
      <c r="B17239" s="6" t="s">
        <v>189</v>
      </c>
      <c r="C17239" s="6" t="s">
        <v>166</v>
      </c>
      <c r="E17239" s="6" t="s">
        <v>132</v>
      </c>
      <c r="F17239" s="6" t="s">
        <v>131</v>
      </c>
      <c r="G17239">
        <v>20260723</v>
      </c>
    </row>
    <row r="17240" spans="1:7" x14ac:dyDescent="0.2">
      <c r="A17240" s="6" t="s">
        <v>216</v>
      </c>
      <c r="B17240" s="6" t="s">
        <v>189</v>
      </c>
      <c r="C17240" s="6" t="s">
        <v>166</v>
      </c>
      <c r="D17240">
        <v>0.61067000000000005</v>
      </c>
      <c r="E17240" s="6" t="s">
        <v>134</v>
      </c>
      <c r="F17240" s="6" t="s">
        <v>133</v>
      </c>
      <c r="G17240">
        <v>20260723</v>
      </c>
    </row>
    <row r="17241" spans="1:7" x14ac:dyDescent="0.2">
      <c r="A17241" s="6" t="s">
        <v>216</v>
      </c>
      <c r="B17241" s="6" t="s">
        <v>189</v>
      </c>
      <c r="C17241" s="6" t="s">
        <v>166</v>
      </c>
      <c r="D17241">
        <v>2.3214239999999999</v>
      </c>
      <c r="E17241" s="6" t="s">
        <v>136</v>
      </c>
      <c r="F17241" s="6" t="s">
        <v>135</v>
      </c>
      <c r="G17241">
        <v>20260723</v>
      </c>
    </row>
    <row r="17242" spans="1:7" x14ac:dyDescent="0.2">
      <c r="A17242" s="6" t="s">
        <v>216</v>
      </c>
      <c r="B17242" s="6" t="s">
        <v>189</v>
      </c>
      <c r="C17242" s="6" t="s">
        <v>166</v>
      </c>
      <c r="D17242">
        <v>1.1011200000000001</v>
      </c>
      <c r="E17242" s="6" t="s">
        <v>138</v>
      </c>
      <c r="F17242" s="6" t="s">
        <v>137</v>
      </c>
      <c r="G17242">
        <v>20260723</v>
      </c>
    </row>
    <row r="17243" spans="1:7" x14ac:dyDescent="0.2">
      <c r="A17243" s="6" t="s">
        <v>216</v>
      </c>
      <c r="B17243" s="6" t="s">
        <v>189</v>
      </c>
      <c r="C17243" s="6" t="s">
        <v>166</v>
      </c>
      <c r="D17243">
        <v>20.068933000000001</v>
      </c>
      <c r="E17243" s="6" t="s">
        <v>140</v>
      </c>
      <c r="F17243" s="6" t="s">
        <v>139</v>
      </c>
      <c r="G17243">
        <v>20260723</v>
      </c>
    </row>
    <row r="17244" spans="1:7" x14ac:dyDescent="0.2">
      <c r="A17244" s="6" t="s">
        <v>216</v>
      </c>
      <c r="B17244" s="6" t="s">
        <v>189</v>
      </c>
      <c r="C17244" s="6" t="s">
        <v>166</v>
      </c>
      <c r="D17244">
        <v>1403.887872</v>
      </c>
      <c r="E17244" s="6" t="s">
        <v>142</v>
      </c>
      <c r="F17244" s="6" t="s">
        <v>141</v>
      </c>
      <c r="G17244">
        <v>20260723</v>
      </c>
    </row>
    <row r="17245" spans="1:7" x14ac:dyDescent="0.2">
      <c r="A17245" s="6" t="s">
        <v>216</v>
      </c>
      <c r="B17245" s="6" t="s">
        <v>189</v>
      </c>
      <c r="C17245" s="6" t="s">
        <v>166</v>
      </c>
      <c r="D17245">
        <v>7.7726810000000004</v>
      </c>
      <c r="E17245" s="6" t="s">
        <v>52</v>
      </c>
      <c r="F17245" s="6" t="s">
        <v>143</v>
      </c>
      <c r="G17245">
        <v>20260723</v>
      </c>
    </row>
    <row r="17246" spans="1:7" x14ac:dyDescent="0.2">
      <c r="A17246" s="6" t="s">
        <v>216</v>
      </c>
      <c r="B17246" s="6" t="s">
        <v>189</v>
      </c>
      <c r="C17246" s="6" t="s">
        <v>166</v>
      </c>
      <c r="D17246">
        <v>3.9086400000000001</v>
      </c>
      <c r="E17246" s="6" t="s">
        <v>145</v>
      </c>
      <c r="F17246" s="6" t="s">
        <v>144</v>
      </c>
      <c r="G17246">
        <v>20260723</v>
      </c>
    </row>
    <row r="17247" spans="1:7" x14ac:dyDescent="0.2">
      <c r="A17247" s="6" t="s">
        <v>216</v>
      </c>
      <c r="B17247" s="6" t="s">
        <v>189</v>
      </c>
      <c r="C17247" s="6" t="s">
        <v>166</v>
      </c>
      <c r="D17247">
        <v>30.687754000000002</v>
      </c>
      <c r="E17247" s="6" t="s">
        <v>147</v>
      </c>
      <c r="F17247" s="6" t="s">
        <v>146</v>
      </c>
      <c r="G17247">
        <v>20260723</v>
      </c>
    </row>
    <row r="17248" spans="1:7" x14ac:dyDescent="0.2">
      <c r="A17248" s="6" t="s">
        <v>216</v>
      </c>
      <c r="B17248" s="6" t="s">
        <v>189</v>
      </c>
      <c r="C17248" s="6" t="s">
        <v>166</v>
      </c>
      <c r="D17248">
        <v>248.56013200000001</v>
      </c>
      <c r="E17248" s="6" t="s">
        <v>149</v>
      </c>
      <c r="F17248" s="6" t="s">
        <v>148</v>
      </c>
      <c r="G17248">
        <v>20260723</v>
      </c>
    </row>
    <row r="17249" spans="1:7" x14ac:dyDescent="0.2">
      <c r="A17249" s="6" t="s">
        <v>216</v>
      </c>
      <c r="B17249" s="6" t="s">
        <v>189</v>
      </c>
      <c r="C17249" s="6" t="s">
        <v>166</v>
      </c>
      <c r="D17249">
        <v>534.42154800000003</v>
      </c>
      <c r="E17249" s="6" t="s">
        <v>151</v>
      </c>
      <c r="F17249" s="6" t="s">
        <v>150</v>
      </c>
      <c r="G17249">
        <v>20260723</v>
      </c>
    </row>
    <row r="17250" spans="1:7" x14ac:dyDescent="0.2">
      <c r="A17250" s="6" t="s">
        <v>216</v>
      </c>
      <c r="B17250" s="6" t="s">
        <v>189</v>
      </c>
      <c r="C17250" s="6" t="s">
        <v>166</v>
      </c>
      <c r="D17250">
        <v>528.295252</v>
      </c>
      <c r="E17250" s="6" t="s">
        <v>153</v>
      </c>
      <c r="F17250" s="6" t="s">
        <v>152</v>
      </c>
      <c r="G17250">
        <v>20260723</v>
      </c>
    </row>
    <row r="17251" spans="1:7" x14ac:dyDescent="0.2">
      <c r="A17251" s="6" t="s">
        <v>216</v>
      </c>
      <c r="B17251" s="6" t="s">
        <v>189</v>
      </c>
      <c r="C17251" s="6" t="s">
        <v>166</v>
      </c>
      <c r="D17251">
        <v>37.001092999999997</v>
      </c>
      <c r="E17251" s="6" t="s">
        <v>155</v>
      </c>
      <c r="F17251" s="6" t="s">
        <v>154</v>
      </c>
      <c r="G17251">
        <v>20260723</v>
      </c>
    </row>
    <row r="17252" spans="1:7" x14ac:dyDescent="0.2">
      <c r="A17252" s="6" t="s">
        <v>216</v>
      </c>
      <c r="B17252" s="6" t="s">
        <v>189</v>
      </c>
      <c r="C17252" s="6" t="s">
        <v>166</v>
      </c>
      <c r="D17252">
        <v>4.9585670000000004</v>
      </c>
      <c r="E17252" s="6" t="s">
        <v>157</v>
      </c>
      <c r="F17252" s="6" t="s">
        <v>156</v>
      </c>
      <c r="G17252">
        <v>20260723</v>
      </c>
    </row>
    <row r="17253" spans="1:7" x14ac:dyDescent="0.2">
      <c r="A17253" s="6" t="s">
        <v>216</v>
      </c>
      <c r="B17253" s="6" t="s">
        <v>189</v>
      </c>
      <c r="C17253" s="6" t="s">
        <v>166</v>
      </c>
      <c r="D17253">
        <v>32.042526000000002</v>
      </c>
      <c r="E17253" s="6" t="s">
        <v>159</v>
      </c>
      <c r="F17253" s="6" t="s">
        <v>158</v>
      </c>
      <c r="G17253">
        <v>20260723</v>
      </c>
    </row>
    <row r="17254" spans="1:7" x14ac:dyDescent="0.2">
      <c r="A17254" s="6" t="s">
        <v>216</v>
      </c>
      <c r="B17254" s="6" t="s">
        <v>189</v>
      </c>
      <c r="C17254" s="6" t="s">
        <v>166</v>
      </c>
      <c r="D17254">
        <v>30.185210999999999</v>
      </c>
      <c r="E17254" s="6" t="s">
        <v>161</v>
      </c>
      <c r="F17254" s="6" t="s">
        <v>160</v>
      </c>
      <c r="G17254">
        <v>20260723</v>
      </c>
    </row>
    <row r="17255" spans="1:7" x14ac:dyDescent="0.2">
      <c r="A17255" s="6" t="s">
        <v>216</v>
      </c>
      <c r="B17255" s="6" t="s">
        <v>189</v>
      </c>
      <c r="C17255" s="6" t="s">
        <v>166</v>
      </c>
      <c r="D17255">
        <v>7918.6766740000003</v>
      </c>
      <c r="E17255" s="6" t="s">
        <v>163</v>
      </c>
      <c r="F17255" s="6" t="s">
        <v>162</v>
      </c>
      <c r="G17255">
        <v>20260723</v>
      </c>
    </row>
    <row r="17256" spans="1:7" x14ac:dyDescent="0.2">
      <c r="A17256" s="6" t="s">
        <v>216</v>
      </c>
      <c r="B17256" s="6" t="s">
        <v>189</v>
      </c>
      <c r="C17256" s="6" t="s">
        <v>166</v>
      </c>
      <c r="D17256">
        <v>5794.2071379999998</v>
      </c>
      <c r="E17256" s="6" t="s">
        <v>165</v>
      </c>
      <c r="F17256" s="6" t="s">
        <v>164</v>
      </c>
      <c r="G17256">
        <v>20260723</v>
      </c>
    </row>
    <row r="17257" spans="1:7" x14ac:dyDescent="0.2">
      <c r="A17257" s="6" t="s">
        <v>216</v>
      </c>
      <c r="B17257" s="6" t="s">
        <v>190</v>
      </c>
      <c r="C17257" s="6" t="s">
        <v>166</v>
      </c>
      <c r="E17257" s="6" t="s">
        <v>12</v>
      </c>
      <c r="F17257" s="6" t="s">
        <v>11</v>
      </c>
      <c r="G17257">
        <v>20260723</v>
      </c>
    </row>
    <row r="17258" spans="1:7" x14ac:dyDescent="0.2">
      <c r="A17258" s="6" t="s">
        <v>216</v>
      </c>
      <c r="B17258" s="6" t="s">
        <v>190</v>
      </c>
      <c r="C17258" s="6" t="s">
        <v>166</v>
      </c>
      <c r="E17258" s="6" t="s">
        <v>16</v>
      </c>
      <c r="F17258" s="6" t="s">
        <v>15</v>
      </c>
      <c r="G17258">
        <v>20260723</v>
      </c>
    </row>
    <row r="17259" spans="1:7" x14ac:dyDescent="0.2">
      <c r="A17259" s="6" t="s">
        <v>216</v>
      </c>
      <c r="B17259" s="6" t="s">
        <v>190</v>
      </c>
      <c r="C17259" s="6" t="s">
        <v>166</v>
      </c>
      <c r="E17259" s="6" t="s">
        <v>18</v>
      </c>
      <c r="F17259" s="6" t="s">
        <v>17</v>
      </c>
      <c r="G17259">
        <v>20260723</v>
      </c>
    </row>
    <row r="17260" spans="1:7" x14ac:dyDescent="0.2">
      <c r="A17260" s="6" t="s">
        <v>216</v>
      </c>
      <c r="B17260" s="6" t="s">
        <v>190</v>
      </c>
      <c r="C17260" s="6" t="s">
        <v>166</v>
      </c>
      <c r="D17260">
        <v>0</v>
      </c>
      <c r="E17260" s="6" t="s">
        <v>20</v>
      </c>
      <c r="F17260" s="6" t="s">
        <v>19</v>
      </c>
      <c r="G17260">
        <v>20260723</v>
      </c>
    </row>
    <row r="17261" spans="1:7" x14ac:dyDescent="0.2">
      <c r="A17261" s="6" t="s">
        <v>216</v>
      </c>
      <c r="B17261" s="6" t="s">
        <v>190</v>
      </c>
      <c r="C17261" s="6" t="s">
        <v>166</v>
      </c>
      <c r="D17261">
        <v>38.136729000000003</v>
      </c>
      <c r="E17261" s="6" t="s">
        <v>22</v>
      </c>
      <c r="F17261" s="6" t="s">
        <v>21</v>
      </c>
      <c r="G17261">
        <v>20260723</v>
      </c>
    </row>
    <row r="17262" spans="1:7" x14ac:dyDescent="0.2">
      <c r="A17262" s="6" t="s">
        <v>216</v>
      </c>
      <c r="B17262" s="6" t="s">
        <v>190</v>
      </c>
      <c r="C17262" s="6" t="s">
        <v>166</v>
      </c>
      <c r="D17262">
        <v>0</v>
      </c>
      <c r="E17262" s="6" t="s">
        <v>24</v>
      </c>
      <c r="F17262" s="6" t="s">
        <v>23</v>
      </c>
      <c r="G17262">
        <v>20260723</v>
      </c>
    </row>
    <row r="17263" spans="1:7" x14ac:dyDescent="0.2">
      <c r="A17263" s="6" t="s">
        <v>216</v>
      </c>
      <c r="B17263" s="6" t="s">
        <v>190</v>
      </c>
      <c r="C17263" s="6" t="s">
        <v>166</v>
      </c>
      <c r="D17263">
        <v>57.038097999999998</v>
      </c>
      <c r="E17263" s="6" t="s">
        <v>26</v>
      </c>
      <c r="F17263" s="6" t="s">
        <v>25</v>
      </c>
      <c r="G17263">
        <v>20260723</v>
      </c>
    </row>
    <row r="17264" spans="1:7" x14ac:dyDescent="0.2">
      <c r="A17264" s="6" t="s">
        <v>216</v>
      </c>
      <c r="B17264" s="6" t="s">
        <v>190</v>
      </c>
      <c r="C17264" s="6" t="s">
        <v>166</v>
      </c>
      <c r="D17264">
        <v>7244.4277060000004</v>
      </c>
      <c r="E17264" s="6" t="s">
        <v>28</v>
      </c>
      <c r="F17264" s="6" t="s">
        <v>27</v>
      </c>
      <c r="G17264">
        <v>20260723</v>
      </c>
    </row>
    <row r="17265" spans="1:7" x14ac:dyDescent="0.2">
      <c r="A17265" s="6" t="s">
        <v>216</v>
      </c>
      <c r="B17265" s="6" t="s">
        <v>190</v>
      </c>
      <c r="C17265" s="6" t="s">
        <v>166</v>
      </c>
      <c r="D17265">
        <v>160.90974900000001</v>
      </c>
      <c r="E17265" s="6" t="s">
        <v>30</v>
      </c>
      <c r="F17265" s="6" t="s">
        <v>29</v>
      </c>
      <c r="G17265">
        <v>20260723</v>
      </c>
    </row>
    <row r="17266" spans="1:7" x14ac:dyDescent="0.2">
      <c r="A17266" s="6" t="s">
        <v>216</v>
      </c>
      <c r="B17266" s="6" t="s">
        <v>190</v>
      </c>
      <c r="C17266" s="6" t="s">
        <v>166</v>
      </c>
      <c r="D17266">
        <v>138.225798</v>
      </c>
      <c r="E17266" s="6" t="s">
        <v>32</v>
      </c>
      <c r="F17266" s="6" t="s">
        <v>31</v>
      </c>
      <c r="G17266">
        <v>20260723</v>
      </c>
    </row>
    <row r="17267" spans="1:7" x14ac:dyDescent="0.2">
      <c r="A17267" s="6" t="s">
        <v>216</v>
      </c>
      <c r="B17267" s="6" t="s">
        <v>190</v>
      </c>
      <c r="C17267" s="6" t="s">
        <v>166</v>
      </c>
      <c r="D17267">
        <v>561.47919899999999</v>
      </c>
      <c r="E17267" s="6" t="s">
        <v>34</v>
      </c>
      <c r="F17267" s="6" t="s">
        <v>33</v>
      </c>
      <c r="G17267">
        <v>20260723</v>
      </c>
    </row>
    <row r="17268" spans="1:7" x14ac:dyDescent="0.2">
      <c r="A17268" s="6" t="s">
        <v>216</v>
      </c>
      <c r="B17268" s="6" t="s">
        <v>190</v>
      </c>
      <c r="C17268" s="6" t="s">
        <v>166</v>
      </c>
      <c r="D17268">
        <v>556.32462599999997</v>
      </c>
      <c r="E17268" s="6" t="s">
        <v>36</v>
      </c>
      <c r="F17268" s="6" t="s">
        <v>35</v>
      </c>
      <c r="G17268">
        <v>20260723</v>
      </c>
    </row>
    <row r="17269" spans="1:7" x14ac:dyDescent="0.2">
      <c r="A17269" s="6" t="s">
        <v>216</v>
      </c>
      <c r="B17269" s="6" t="s">
        <v>190</v>
      </c>
      <c r="C17269" s="6" t="s">
        <v>166</v>
      </c>
      <c r="D17269">
        <v>5.1545730000000001</v>
      </c>
      <c r="E17269" s="6" t="s">
        <v>38</v>
      </c>
      <c r="F17269" s="6" t="s">
        <v>37</v>
      </c>
      <c r="G17269">
        <v>20260723</v>
      </c>
    </row>
    <row r="17270" spans="1:7" x14ac:dyDescent="0.2">
      <c r="A17270" s="6" t="s">
        <v>216</v>
      </c>
      <c r="B17270" s="6" t="s">
        <v>190</v>
      </c>
      <c r="C17270" s="6" t="s">
        <v>166</v>
      </c>
      <c r="D17270">
        <v>4732.6026760000004</v>
      </c>
      <c r="E17270" s="6" t="s">
        <v>40</v>
      </c>
      <c r="F17270" s="6" t="s">
        <v>39</v>
      </c>
      <c r="G17270">
        <v>20260723</v>
      </c>
    </row>
    <row r="17271" spans="1:7" x14ac:dyDescent="0.2">
      <c r="A17271" s="6" t="s">
        <v>216</v>
      </c>
      <c r="B17271" s="6" t="s">
        <v>190</v>
      </c>
      <c r="C17271" s="6" t="s">
        <v>166</v>
      </c>
      <c r="D17271">
        <v>2696.8915099999999</v>
      </c>
      <c r="E17271" s="6" t="s">
        <v>42</v>
      </c>
      <c r="F17271" s="6" t="s">
        <v>41</v>
      </c>
      <c r="G17271">
        <v>20260723</v>
      </c>
    </row>
    <row r="17272" spans="1:7" x14ac:dyDescent="0.2">
      <c r="A17272" s="6" t="s">
        <v>216</v>
      </c>
      <c r="B17272" s="6" t="s">
        <v>190</v>
      </c>
      <c r="C17272" s="6" t="s">
        <v>166</v>
      </c>
      <c r="D17272">
        <v>1672.7543430000001</v>
      </c>
      <c r="E17272" s="6" t="s">
        <v>44</v>
      </c>
      <c r="F17272" s="6" t="s">
        <v>43</v>
      </c>
      <c r="G17272">
        <v>20260723</v>
      </c>
    </row>
    <row r="17273" spans="1:7" x14ac:dyDescent="0.2">
      <c r="A17273" s="6" t="s">
        <v>216</v>
      </c>
      <c r="B17273" s="6" t="s">
        <v>190</v>
      </c>
      <c r="C17273" s="6" t="s">
        <v>166</v>
      </c>
      <c r="D17273">
        <v>85.989452</v>
      </c>
      <c r="E17273" s="6" t="s">
        <v>46</v>
      </c>
      <c r="F17273" s="6" t="s">
        <v>45</v>
      </c>
      <c r="G17273">
        <v>20260723</v>
      </c>
    </row>
    <row r="17274" spans="1:7" x14ac:dyDescent="0.2">
      <c r="A17274" s="6" t="s">
        <v>216</v>
      </c>
      <c r="B17274" s="6" t="s">
        <v>190</v>
      </c>
      <c r="C17274" s="6" t="s">
        <v>166</v>
      </c>
      <c r="D17274">
        <v>276.96737000000002</v>
      </c>
      <c r="E17274" s="6" t="s">
        <v>48</v>
      </c>
      <c r="F17274" s="6" t="s">
        <v>47</v>
      </c>
      <c r="G17274">
        <v>20260723</v>
      </c>
    </row>
    <row r="17275" spans="1:7" x14ac:dyDescent="0.2">
      <c r="A17275" s="6" t="s">
        <v>216</v>
      </c>
      <c r="B17275" s="6" t="s">
        <v>190</v>
      </c>
      <c r="C17275" s="6" t="s">
        <v>166</v>
      </c>
      <c r="D17275">
        <v>1022.533901</v>
      </c>
      <c r="E17275" s="6" t="s">
        <v>50</v>
      </c>
      <c r="F17275" s="6" t="s">
        <v>49</v>
      </c>
      <c r="G17275">
        <v>20260723</v>
      </c>
    </row>
    <row r="17276" spans="1:7" x14ac:dyDescent="0.2">
      <c r="A17276" s="6" t="s">
        <v>216</v>
      </c>
      <c r="B17276" s="6" t="s">
        <v>190</v>
      </c>
      <c r="C17276" s="6" t="s">
        <v>166</v>
      </c>
      <c r="D17276">
        <v>24.974001000000001</v>
      </c>
      <c r="E17276" s="6" t="s">
        <v>52</v>
      </c>
      <c r="F17276" s="6" t="s">
        <v>51</v>
      </c>
      <c r="G17276">
        <v>20260723</v>
      </c>
    </row>
    <row r="17277" spans="1:7" x14ac:dyDescent="0.2">
      <c r="A17277" s="6" t="s">
        <v>216</v>
      </c>
      <c r="B17277" s="6" t="s">
        <v>190</v>
      </c>
      <c r="C17277" s="6" t="s">
        <v>166</v>
      </c>
      <c r="D17277">
        <v>603.70239200000003</v>
      </c>
      <c r="E17277" s="6" t="s">
        <v>54</v>
      </c>
      <c r="F17277" s="6" t="s">
        <v>53</v>
      </c>
      <c r="G17277">
        <v>20260723</v>
      </c>
    </row>
    <row r="17278" spans="1:7" x14ac:dyDescent="0.2">
      <c r="A17278" s="6" t="s">
        <v>216</v>
      </c>
      <c r="B17278" s="6" t="s">
        <v>190</v>
      </c>
      <c r="C17278" s="6" t="s">
        <v>166</v>
      </c>
      <c r="D17278">
        <v>0</v>
      </c>
      <c r="E17278" s="6" t="s">
        <v>56</v>
      </c>
      <c r="F17278" s="6" t="s">
        <v>55</v>
      </c>
      <c r="G17278">
        <v>20260723</v>
      </c>
    </row>
    <row r="17279" spans="1:7" x14ac:dyDescent="0.2">
      <c r="A17279" s="6" t="s">
        <v>216</v>
      </c>
      <c r="B17279" s="6" t="s">
        <v>190</v>
      </c>
      <c r="C17279" s="6" t="s">
        <v>166</v>
      </c>
      <c r="D17279">
        <v>539.00155299999994</v>
      </c>
      <c r="E17279" s="6" t="s">
        <v>58</v>
      </c>
      <c r="F17279" s="6" t="s">
        <v>57</v>
      </c>
      <c r="G17279">
        <v>20260723</v>
      </c>
    </row>
    <row r="17280" spans="1:7" x14ac:dyDescent="0.2">
      <c r="A17280" s="6" t="s">
        <v>216</v>
      </c>
      <c r="B17280" s="6" t="s">
        <v>190</v>
      </c>
      <c r="C17280" s="6" t="s">
        <v>166</v>
      </c>
      <c r="D17280">
        <v>709.77305699999999</v>
      </c>
      <c r="E17280" s="6" t="s">
        <v>60</v>
      </c>
      <c r="F17280" s="6" t="s">
        <v>59</v>
      </c>
      <c r="G17280">
        <v>20260723</v>
      </c>
    </row>
    <row r="17281" spans="1:7" x14ac:dyDescent="0.2">
      <c r="A17281" s="6" t="s">
        <v>216</v>
      </c>
      <c r="B17281" s="6" t="s">
        <v>190</v>
      </c>
      <c r="C17281" s="6" t="s">
        <v>166</v>
      </c>
      <c r="D17281">
        <v>11.633091</v>
      </c>
      <c r="E17281" s="6" t="s">
        <v>62</v>
      </c>
      <c r="F17281" s="6" t="s">
        <v>61</v>
      </c>
      <c r="G17281">
        <v>20260723</v>
      </c>
    </row>
    <row r="17282" spans="1:7" x14ac:dyDescent="0.2">
      <c r="A17282" s="6" t="s">
        <v>216</v>
      </c>
      <c r="B17282" s="6" t="s">
        <v>190</v>
      </c>
      <c r="C17282" s="6" t="s">
        <v>166</v>
      </c>
      <c r="D17282">
        <v>7.5089490000000003</v>
      </c>
      <c r="E17282" s="6" t="s">
        <v>64</v>
      </c>
      <c r="F17282" s="6" t="s">
        <v>63</v>
      </c>
      <c r="G17282">
        <v>20260723</v>
      </c>
    </row>
    <row r="17283" spans="1:7" x14ac:dyDescent="0.2">
      <c r="A17283" s="6" t="s">
        <v>216</v>
      </c>
      <c r="B17283" s="6" t="s">
        <v>190</v>
      </c>
      <c r="C17283" s="6" t="s">
        <v>166</v>
      </c>
      <c r="D17283">
        <v>690.63101600000005</v>
      </c>
      <c r="E17283" s="6" t="s">
        <v>66</v>
      </c>
      <c r="F17283" s="6" t="s">
        <v>65</v>
      </c>
      <c r="G17283">
        <v>20260723</v>
      </c>
    </row>
    <row r="17284" spans="1:7" x14ac:dyDescent="0.2">
      <c r="A17284" s="6" t="s">
        <v>216</v>
      </c>
      <c r="B17284" s="6" t="s">
        <v>190</v>
      </c>
      <c r="C17284" s="6" t="s">
        <v>166</v>
      </c>
      <c r="D17284">
        <v>1835.566677</v>
      </c>
      <c r="E17284" s="6" t="s">
        <v>68</v>
      </c>
      <c r="F17284" s="6" t="s">
        <v>67</v>
      </c>
      <c r="G17284">
        <v>20260723</v>
      </c>
    </row>
    <row r="17285" spans="1:7" x14ac:dyDescent="0.2">
      <c r="A17285" s="6" t="s">
        <v>216</v>
      </c>
      <c r="B17285" s="6" t="s">
        <v>190</v>
      </c>
      <c r="C17285" s="6" t="s">
        <v>166</v>
      </c>
      <c r="D17285">
        <v>1779.724336</v>
      </c>
      <c r="E17285" s="6" t="s">
        <v>70</v>
      </c>
      <c r="F17285" s="6" t="s">
        <v>69</v>
      </c>
      <c r="G17285">
        <v>20260723</v>
      </c>
    </row>
    <row r="17286" spans="1:7" x14ac:dyDescent="0.2">
      <c r="A17286" s="6" t="s">
        <v>216</v>
      </c>
      <c r="B17286" s="6" t="s">
        <v>190</v>
      </c>
      <c r="C17286" s="6" t="s">
        <v>166</v>
      </c>
      <c r="D17286">
        <v>1648.9118209999999</v>
      </c>
      <c r="E17286" s="6" t="s">
        <v>72</v>
      </c>
      <c r="F17286" s="6" t="s">
        <v>71</v>
      </c>
      <c r="G17286">
        <v>20260723</v>
      </c>
    </row>
    <row r="17287" spans="1:7" x14ac:dyDescent="0.2">
      <c r="A17287" s="6" t="s">
        <v>216</v>
      </c>
      <c r="B17287" s="6" t="s">
        <v>190</v>
      </c>
      <c r="C17287" s="6" t="s">
        <v>166</v>
      </c>
      <c r="D17287">
        <v>130.81251399999999</v>
      </c>
      <c r="E17287" s="6" t="s">
        <v>74</v>
      </c>
      <c r="F17287" s="6" t="s">
        <v>73</v>
      </c>
      <c r="G17287">
        <v>20260723</v>
      </c>
    </row>
    <row r="17288" spans="1:7" x14ac:dyDescent="0.2">
      <c r="A17288" s="6" t="s">
        <v>216</v>
      </c>
      <c r="B17288" s="6" t="s">
        <v>190</v>
      </c>
      <c r="C17288" s="6" t="s">
        <v>166</v>
      </c>
      <c r="D17288">
        <v>-12.509926999999999</v>
      </c>
      <c r="E17288" s="6" t="s">
        <v>76</v>
      </c>
      <c r="F17288" s="6" t="s">
        <v>75</v>
      </c>
      <c r="G17288">
        <v>20260723</v>
      </c>
    </row>
    <row r="17289" spans="1:7" x14ac:dyDescent="0.2">
      <c r="A17289" s="6" t="s">
        <v>216</v>
      </c>
      <c r="B17289" s="6" t="s">
        <v>190</v>
      </c>
      <c r="C17289" s="6" t="s">
        <v>166</v>
      </c>
      <c r="D17289">
        <v>34.232731000000001</v>
      </c>
      <c r="E17289" s="6" t="s">
        <v>78</v>
      </c>
      <c r="F17289" s="6" t="s">
        <v>77</v>
      </c>
      <c r="G17289">
        <v>20260723</v>
      </c>
    </row>
    <row r="17290" spans="1:7" x14ac:dyDescent="0.2">
      <c r="A17290" s="6" t="s">
        <v>216</v>
      </c>
      <c r="B17290" s="6" t="s">
        <v>190</v>
      </c>
      <c r="C17290" s="6" t="s">
        <v>166</v>
      </c>
      <c r="D17290">
        <v>-46.742657999999999</v>
      </c>
      <c r="E17290" s="6" t="s">
        <v>80</v>
      </c>
      <c r="F17290" s="6" t="s">
        <v>79</v>
      </c>
      <c r="G17290">
        <v>20260723</v>
      </c>
    </row>
    <row r="17291" spans="1:7" x14ac:dyDescent="0.2">
      <c r="A17291" s="6" t="s">
        <v>216</v>
      </c>
      <c r="B17291" s="6" t="s">
        <v>190</v>
      </c>
      <c r="C17291" s="6" t="s">
        <v>166</v>
      </c>
      <c r="D17291">
        <v>68.352269000000007</v>
      </c>
      <c r="E17291" s="6" t="s">
        <v>82</v>
      </c>
      <c r="F17291" s="6" t="s">
        <v>81</v>
      </c>
      <c r="G17291">
        <v>20260723</v>
      </c>
    </row>
    <row r="17292" spans="1:7" x14ac:dyDescent="0.2">
      <c r="A17292" s="6" t="s">
        <v>216</v>
      </c>
      <c r="B17292" s="6" t="s">
        <v>190</v>
      </c>
      <c r="C17292" s="6" t="s">
        <v>166</v>
      </c>
      <c r="D17292">
        <v>2239.5707860000002</v>
      </c>
      <c r="E17292" s="6" t="s">
        <v>84</v>
      </c>
      <c r="F17292" s="6" t="s">
        <v>83</v>
      </c>
      <c r="G17292">
        <v>20260723</v>
      </c>
    </row>
    <row r="17293" spans="1:7" x14ac:dyDescent="0.2">
      <c r="A17293" s="6" t="s">
        <v>216</v>
      </c>
      <c r="B17293" s="6" t="s">
        <v>190</v>
      </c>
      <c r="C17293" s="6" t="s">
        <v>166</v>
      </c>
      <c r="D17293">
        <v>730.88719200000003</v>
      </c>
      <c r="E17293" s="6" t="s">
        <v>86</v>
      </c>
      <c r="F17293" s="6" t="s">
        <v>85</v>
      </c>
      <c r="G17293">
        <v>20260723</v>
      </c>
    </row>
    <row r="17294" spans="1:7" x14ac:dyDescent="0.2">
      <c r="A17294" s="6" t="s">
        <v>216</v>
      </c>
      <c r="B17294" s="6" t="s">
        <v>190</v>
      </c>
      <c r="C17294" s="6" t="s">
        <v>166</v>
      </c>
      <c r="D17294">
        <v>114.791706</v>
      </c>
      <c r="E17294" s="6" t="s">
        <v>88</v>
      </c>
      <c r="F17294" s="6" t="s">
        <v>87</v>
      </c>
      <c r="G17294">
        <v>20260723</v>
      </c>
    </row>
    <row r="17295" spans="1:7" x14ac:dyDescent="0.2">
      <c r="A17295" s="6" t="s">
        <v>216</v>
      </c>
      <c r="B17295" s="6" t="s">
        <v>190</v>
      </c>
      <c r="C17295" s="6" t="s">
        <v>166</v>
      </c>
      <c r="D17295">
        <v>114.572504</v>
      </c>
      <c r="E17295" s="6" t="s">
        <v>90</v>
      </c>
      <c r="F17295" s="6" t="s">
        <v>89</v>
      </c>
      <c r="G17295">
        <v>20260723</v>
      </c>
    </row>
    <row r="17296" spans="1:7" x14ac:dyDescent="0.2">
      <c r="A17296" s="6" t="s">
        <v>216</v>
      </c>
      <c r="B17296" s="6" t="s">
        <v>190</v>
      </c>
      <c r="C17296" s="6" t="s">
        <v>166</v>
      </c>
      <c r="D17296">
        <v>0</v>
      </c>
      <c r="E17296" s="6" t="s">
        <v>92</v>
      </c>
      <c r="F17296" s="6" t="s">
        <v>91</v>
      </c>
      <c r="G17296">
        <v>20260723</v>
      </c>
    </row>
    <row r="17297" spans="1:7" x14ac:dyDescent="0.2">
      <c r="A17297" s="6" t="s">
        <v>216</v>
      </c>
      <c r="B17297" s="6" t="s">
        <v>190</v>
      </c>
      <c r="C17297" s="6" t="s">
        <v>166</v>
      </c>
      <c r="D17297">
        <v>0</v>
      </c>
      <c r="E17297" s="6" t="s">
        <v>94</v>
      </c>
      <c r="F17297" s="6" t="s">
        <v>93</v>
      </c>
      <c r="G17297">
        <v>20260723</v>
      </c>
    </row>
    <row r="17298" spans="1:7" x14ac:dyDescent="0.2">
      <c r="A17298" s="6" t="s">
        <v>216</v>
      </c>
      <c r="B17298" s="6" t="s">
        <v>190</v>
      </c>
      <c r="C17298" s="6" t="s">
        <v>166</v>
      </c>
      <c r="D17298">
        <v>1221.3213450000001</v>
      </c>
      <c r="E17298" s="6" t="s">
        <v>96</v>
      </c>
      <c r="F17298" s="6" t="s">
        <v>95</v>
      </c>
      <c r="G17298">
        <v>20260723</v>
      </c>
    </row>
    <row r="17299" spans="1:7" x14ac:dyDescent="0.2">
      <c r="A17299" s="6" t="s">
        <v>216</v>
      </c>
      <c r="B17299" s="6" t="s">
        <v>190</v>
      </c>
      <c r="C17299" s="6" t="s">
        <v>166</v>
      </c>
      <c r="D17299">
        <v>53.207546000000001</v>
      </c>
      <c r="E17299" s="6" t="s">
        <v>98</v>
      </c>
      <c r="F17299" s="6" t="s">
        <v>97</v>
      </c>
      <c r="G17299">
        <v>20260723</v>
      </c>
    </row>
    <row r="17300" spans="1:7" x14ac:dyDescent="0.2">
      <c r="A17300" s="6" t="s">
        <v>216</v>
      </c>
      <c r="B17300" s="6" t="s">
        <v>190</v>
      </c>
      <c r="C17300" s="6" t="s">
        <v>166</v>
      </c>
      <c r="D17300">
        <v>14898.294817</v>
      </c>
      <c r="E17300" s="6" t="s">
        <v>100</v>
      </c>
      <c r="F17300" s="6" t="s">
        <v>99</v>
      </c>
      <c r="G17300">
        <v>20260723</v>
      </c>
    </row>
    <row r="17301" spans="1:7" x14ac:dyDescent="0.2">
      <c r="A17301" s="6" t="s">
        <v>216</v>
      </c>
      <c r="B17301" s="6" t="s">
        <v>190</v>
      </c>
      <c r="C17301" s="6" t="s">
        <v>166</v>
      </c>
      <c r="E17301" s="6" t="s">
        <v>102</v>
      </c>
      <c r="F17301" s="6" t="s">
        <v>101</v>
      </c>
      <c r="G17301">
        <v>20260723</v>
      </c>
    </row>
    <row r="17302" spans="1:7" x14ac:dyDescent="0.2">
      <c r="A17302" s="6" t="s">
        <v>216</v>
      </c>
      <c r="B17302" s="6" t="s">
        <v>190</v>
      </c>
      <c r="C17302" s="6" t="s">
        <v>166</v>
      </c>
      <c r="D17302">
        <v>2986.3208030000001</v>
      </c>
      <c r="E17302" s="6" t="s">
        <v>167</v>
      </c>
      <c r="F17302" s="6" t="s">
        <v>103</v>
      </c>
      <c r="G17302">
        <v>20260723</v>
      </c>
    </row>
    <row r="17303" spans="1:7" x14ac:dyDescent="0.2">
      <c r="A17303" s="6" t="s">
        <v>216</v>
      </c>
      <c r="B17303" s="6" t="s">
        <v>190</v>
      </c>
      <c r="C17303" s="6" t="s">
        <v>166</v>
      </c>
      <c r="D17303">
        <v>2804.6323870000001</v>
      </c>
      <c r="E17303" s="6" t="s">
        <v>168</v>
      </c>
      <c r="F17303" s="6" t="s">
        <v>104</v>
      </c>
      <c r="G17303">
        <v>20260723</v>
      </c>
    </row>
    <row r="17304" spans="1:7" x14ac:dyDescent="0.2">
      <c r="A17304" s="6" t="s">
        <v>216</v>
      </c>
      <c r="B17304" s="6" t="s">
        <v>190</v>
      </c>
      <c r="C17304" s="6" t="s">
        <v>166</v>
      </c>
      <c r="D17304">
        <v>0</v>
      </c>
      <c r="E17304" s="6" t="s">
        <v>106</v>
      </c>
      <c r="F17304" s="6" t="s">
        <v>105</v>
      </c>
      <c r="G17304">
        <v>20260723</v>
      </c>
    </row>
    <row r="17305" spans="1:7" x14ac:dyDescent="0.2">
      <c r="A17305" s="6" t="s">
        <v>216</v>
      </c>
      <c r="B17305" s="6" t="s">
        <v>190</v>
      </c>
      <c r="C17305" s="6" t="s">
        <v>166</v>
      </c>
      <c r="D17305">
        <v>2631.4323749999999</v>
      </c>
      <c r="E17305" s="6" t="s">
        <v>108</v>
      </c>
      <c r="F17305" s="6" t="s">
        <v>107</v>
      </c>
      <c r="G17305">
        <v>20260723</v>
      </c>
    </row>
    <row r="17306" spans="1:7" x14ac:dyDescent="0.2">
      <c r="A17306" s="6" t="s">
        <v>216</v>
      </c>
      <c r="B17306" s="6" t="s">
        <v>190</v>
      </c>
      <c r="C17306" s="6" t="s">
        <v>166</v>
      </c>
      <c r="D17306">
        <v>173.20000999999999</v>
      </c>
      <c r="E17306" s="6" t="s">
        <v>110</v>
      </c>
      <c r="F17306" s="6" t="s">
        <v>109</v>
      </c>
      <c r="G17306">
        <v>20260723</v>
      </c>
    </row>
    <row r="17307" spans="1:7" x14ac:dyDescent="0.2">
      <c r="A17307" s="6" t="s">
        <v>216</v>
      </c>
      <c r="B17307" s="6" t="s">
        <v>190</v>
      </c>
      <c r="C17307" s="6" t="s">
        <v>166</v>
      </c>
      <c r="D17307">
        <v>181.68841699999999</v>
      </c>
      <c r="E17307" s="6" t="s">
        <v>112</v>
      </c>
      <c r="F17307" s="6" t="s">
        <v>111</v>
      </c>
      <c r="G17307">
        <v>20260723</v>
      </c>
    </row>
    <row r="17308" spans="1:7" x14ac:dyDescent="0.2">
      <c r="A17308" s="6" t="s">
        <v>216</v>
      </c>
      <c r="B17308" s="6" t="s">
        <v>190</v>
      </c>
      <c r="C17308" s="6" t="s">
        <v>166</v>
      </c>
      <c r="D17308">
        <v>0</v>
      </c>
      <c r="E17308" s="6" t="s">
        <v>106</v>
      </c>
      <c r="F17308" s="6" t="s">
        <v>113</v>
      </c>
      <c r="G17308">
        <v>20260723</v>
      </c>
    </row>
    <row r="17309" spans="1:7" x14ac:dyDescent="0.2">
      <c r="A17309" s="6" t="s">
        <v>216</v>
      </c>
      <c r="B17309" s="6" t="s">
        <v>190</v>
      </c>
      <c r="C17309" s="6" t="s">
        <v>166</v>
      </c>
      <c r="D17309">
        <v>173.32820000000001</v>
      </c>
      <c r="E17309" s="6" t="s">
        <v>108</v>
      </c>
      <c r="F17309" s="6" t="s">
        <v>114</v>
      </c>
      <c r="G17309">
        <v>20260723</v>
      </c>
    </row>
    <row r="17310" spans="1:7" x14ac:dyDescent="0.2">
      <c r="A17310" s="6" t="s">
        <v>216</v>
      </c>
      <c r="B17310" s="6" t="s">
        <v>190</v>
      </c>
      <c r="C17310" s="6" t="s">
        <v>166</v>
      </c>
      <c r="D17310">
        <v>8.3602150000000002</v>
      </c>
      <c r="E17310" s="6" t="s">
        <v>110</v>
      </c>
      <c r="F17310" s="6" t="s">
        <v>115</v>
      </c>
      <c r="G17310">
        <v>20260723</v>
      </c>
    </row>
    <row r="17311" spans="1:7" x14ac:dyDescent="0.2">
      <c r="A17311" s="6" t="s">
        <v>216</v>
      </c>
      <c r="B17311" s="6" t="s">
        <v>190</v>
      </c>
      <c r="C17311" s="6" t="s">
        <v>166</v>
      </c>
      <c r="D17311">
        <v>2434.6688290000002</v>
      </c>
      <c r="E17311" s="6" t="s">
        <v>117</v>
      </c>
      <c r="F17311" s="6" t="s">
        <v>116</v>
      </c>
      <c r="G17311">
        <v>20260723</v>
      </c>
    </row>
    <row r="17312" spans="1:7" x14ac:dyDescent="0.2">
      <c r="A17312" s="6" t="s">
        <v>216</v>
      </c>
      <c r="B17312" s="6" t="s">
        <v>190</v>
      </c>
      <c r="C17312" s="6" t="s">
        <v>166</v>
      </c>
      <c r="D17312">
        <v>681.36932999999999</v>
      </c>
      <c r="E17312" s="6" t="s">
        <v>119</v>
      </c>
      <c r="F17312" s="6" t="s">
        <v>118</v>
      </c>
      <c r="G17312">
        <v>20260723</v>
      </c>
    </row>
    <row r="17313" spans="1:7" x14ac:dyDescent="0.2">
      <c r="A17313" s="6" t="s">
        <v>216</v>
      </c>
      <c r="B17313" s="6" t="s">
        <v>190</v>
      </c>
      <c r="C17313" s="6" t="s">
        <v>166</v>
      </c>
      <c r="D17313">
        <v>0</v>
      </c>
      <c r="E17313" s="6" t="s">
        <v>106</v>
      </c>
      <c r="F17313" s="6" t="s">
        <v>120</v>
      </c>
      <c r="G17313">
        <v>20260723</v>
      </c>
    </row>
    <row r="17314" spans="1:7" x14ac:dyDescent="0.2">
      <c r="A17314" s="6" t="s">
        <v>216</v>
      </c>
      <c r="B17314" s="6" t="s">
        <v>190</v>
      </c>
      <c r="C17314" s="6" t="s">
        <v>166</v>
      </c>
      <c r="D17314">
        <v>452.94692700000002</v>
      </c>
      <c r="E17314" s="6" t="s">
        <v>108</v>
      </c>
      <c r="F17314" s="6" t="s">
        <v>121</v>
      </c>
      <c r="G17314">
        <v>20260723</v>
      </c>
    </row>
    <row r="17315" spans="1:7" x14ac:dyDescent="0.2">
      <c r="A17315" s="6" t="s">
        <v>216</v>
      </c>
      <c r="B17315" s="6" t="s">
        <v>190</v>
      </c>
      <c r="C17315" s="6" t="s">
        <v>166</v>
      </c>
      <c r="D17315">
        <v>228.422403</v>
      </c>
      <c r="E17315" s="6" t="s">
        <v>110</v>
      </c>
      <c r="F17315" s="6" t="s">
        <v>122</v>
      </c>
      <c r="G17315">
        <v>20260723</v>
      </c>
    </row>
    <row r="17316" spans="1:7" x14ac:dyDescent="0.2">
      <c r="A17316" s="6" t="s">
        <v>216</v>
      </c>
      <c r="B17316" s="6" t="s">
        <v>190</v>
      </c>
      <c r="C17316" s="6" t="s">
        <v>166</v>
      </c>
      <c r="D17316">
        <v>1753.299499</v>
      </c>
      <c r="E17316" s="6" t="s">
        <v>169</v>
      </c>
      <c r="F17316" s="6" t="s">
        <v>123</v>
      </c>
      <c r="G17316">
        <v>20260723</v>
      </c>
    </row>
    <row r="17317" spans="1:7" x14ac:dyDescent="0.2">
      <c r="A17317" s="6" t="s">
        <v>216</v>
      </c>
      <c r="B17317" s="6" t="s">
        <v>190</v>
      </c>
      <c r="C17317" s="6" t="s">
        <v>166</v>
      </c>
      <c r="D17317">
        <v>0</v>
      </c>
      <c r="E17317" s="6" t="s">
        <v>106</v>
      </c>
      <c r="F17317" s="6" t="s">
        <v>124</v>
      </c>
      <c r="G17317">
        <v>20260723</v>
      </c>
    </row>
    <row r="17318" spans="1:7" x14ac:dyDescent="0.2">
      <c r="A17318" s="6" t="s">
        <v>216</v>
      </c>
      <c r="B17318" s="6" t="s">
        <v>190</v>
      </c>
      <c r="C17318" s="6" t="s">
        <v>166</v>
      </c>
      <c r="D17318">
        <v>1113.4724679999999</v>
      </c>
      <c r="E17318" s="6" t="s">
        <v>108</v>
      </c>
      <c r="F17318" s="6" t="s">
        <v>125</v>
      </c>
      <c r="G17318">
        <v>20260723</v>
      </c>
    </row>
    <row r="17319" spans="1:7" x14ac:dyDescent="0.2">
      <c r="A17319" s="6" t="s">
        <v>216</v>
      </c>
      <c r="B17319" s="6" t="s">
        <v>190</v>
      </c>
      <c r="C17319" s="6" t="s">
        <v>166</v>
      </c>
      <c r="D17319">
        <v>639.82702900000004</v>
      </c>
      <c r="E17319" s="6" t="s">
        <v>110</v>
      </c>
      <c r="F17319" s="6" t="s">
        <v>126</v>
      </c>
      <c r="G17319">
        <v>20260723</v>
      </c>
    </row>
    <row r="17320" spans="1:7" x14ac:dyDescent="0.2">
      <c r="A17320" s="6" t="s">
        <v>216</v>
      </c>
      <c r="B17320" s="6" t="s">
        <v>190</v>
      </c>
      <c r="C17320" s="6" t="s">
        <v>166</v>
      </c>
      <c r="D17320">
        <v>579.63043200000004</v>
      </c>
      <c r="E17320" s="6" t="s">
        <v>170</v>
      </c>
      <c r="F17320" s="6" t="s">
        <v>127</v>
      </c>
      <c r="G17320">
        <v>20260723</v>
      </c>
    </row>
    <row r="17321" spans="1:7" x14ac:dyDescent="0.2">
      <c r="A17321" s="6" t="s">
        <v>216</v>
      </c>
      <c r="B17321" s="6" t="s">
        <v>190</v>
      </c>
      <c r="C17321" s="6" t="s">
        <v>166</v>
      </c>
      <c r="D17321">
        <v>100.81932</v>
      </c>
      <c r="E17321" s="6" t="s">
        <v>106</v>
      </c>
      <c r="F17321" s="6" t="s">
        <v>128</v>
      </c>
      <c r="G17321">
        <v>20260723</v>
      </c>
    </row>
    <row r="17322" spans="1:7" x14ac:dyDescent="0.2">
      <c r="A17322" s="6" t="s">
        <v>216</v>
      </c>
      <c r="B17322" s="6" t="s">
        <v>190</v>
      </c>
      <c r="C17322" s="6" t="s">
        <v>166</v>
      </c>
      <c r="D17322">
        <v>472.42886499999997</v>
      </c>
      <c r="E17322" s="6" t="s">
        <v>108</v>
      </c>
      <c r="F17322" s="6" t="s">
        <v>129</v>
      </c>
      <c r="G17322">
        <v>20260723</v>
      </c>
    </row>
    <row r="17323" spans="1:7" x14ac:dyDescent="0.2">
      <c r="A17323" s="6" t="s">
        <v>216</v>
      </c>
      <c r="B17323" s="6" t="s">
        <v>190</v>
      </c>
      <c r="C17323" s="6" t="s">
        <v>166</v>
      </c>
      <c r="D17323">
        <v>6.3822469999999996</v>
      </c>
      <c r="E17323" s="6" t="s">
        <v>110</v>
      </c>
      <c r="F17323" s="6" t="s">
        <v>130</v>
      </c>
      <c r="G17323">
        <v>20260723</v>
      </c>
    </row>
    <row r="17324" spans="1:7" x14ac:dyDescent="0.2">
      <c r="A17324" s="6" t="s">
        <v>216</v>
      </c>
      <c r="B17324" s="6" t="s">
        <v>190</v>
      </c>
      <c r="C17324" s="6" t="s">
        <v>166</v>
      </c>
      <c r="E17324" s="6" t="s">
        <v>132</v>
      </c>
      <c r="F17324" s="6" t="s">
        <v>131</v>
      </c>
      <c r="G17324">
        <v>20260723</v>
      </c>
    </row>
    <row r="17325" spans="1:7" x14ac:dyDescent="0.2">
      <c r="A17325" s="6" t="s">
        <v>216</v>
      </c>
      <c r="B17325" s="6" t="s">
        <v>190</v>
      </c>
      <c r="C17325" s="6" t="s">
        <v>166</v>
      </c>
      <c r="D17325">
        <v>0.33951100000000001</v>
      </c>
      <c r="E17325" s="6" t="s">
        <v>134</v>
      </c>
      <c r="F17325" s="6" t="s">
        <v>133</v>
      </c>
      <c r="G17325">
        <v>20260723</v>
      </c>
    </row>
    <row r="17326" spans="1:7" x14ac:dyDescent="0.2">
      <c r="A17326" s="6" t="s">
        <v>216</v>
      </c>
      <c r="B17326" s="6" t="s">
        <v>190</v>
      </c>
      <c r="C17326" s="6" t="s">
        <v>166</v>
      </c>
      <c r="D17326">
        <v>2.725927</v>
      </c>
      <c r="E17326" s="6" t="s">
        <v>136</v>
      </c>
      <c r="F17326" s="6" t="s">
        <v>135</v>
      </c>
      <c r="G17326">
        <v>20260723</v>
      </c>
    </row>
    <row r="17327" spans="1:7" x14ac:dyDescent="0.2">
      <c r="A17327" s="6" t="s">
        <v>216</v>
      </c>
      <c r="B17327" s="6" t="s">
        <v>190</v>
      </c>
      <c r="C17327" s="6" t="s">
        <v>166</v>
      </c>
      <c r="D17327">
        <v>1.0574760000000001</v>
      </c>
      <c r="E17327" s="6" t="s">
        <v>138</v>
      </c>
      <c r="F17327" s="6" t="s">
        <v>137</v>
      </c>
      <c r="G17327">
        <v>20260723</v>
      </c>
    </row>
    <row r="17328" spans="1:7" x14ac:dyDescent="0.2">
      <c r="A17328" s="6" t="s">
        <v>216</v>
      </c>
      <c r="B17328" s="6" t="s">
        <v>190</v>
      </c>
      <c r="C17328" s="6" t="s">
        <v>166</v>
      </c>
      <c r="D17328">
        <v>62.101987999999999</v>
      </c>
      <c r="E17328" s="6" t="s">
        <v>140</v>
      </c>
      <c r="F17328" s="6" t="s">
        <v>139</v>
      </c>
      <c r="G17328">
        <v>20260723</v>
      </c>
    </row>
    <row r="17329" spans="1:7" x14ac:dyDescent="0.2">
      <c r="A17329" s="6" t="s">
        <v>216</v>
      </c>
      <c r="B17329" s="6" t="s">
        <v>190</v>
      </c>
      <c r="C17329" s="6" t="s">
        <v>166</v>
      </c>
      <c r="D17329">
        <v>1351.4727190000001</v>
      </c>
      <c r="E17329" s="6" t="s">
        <v>142</v>
      </c>
      <c r="F17329" s="6" t="s">
        <v>141</v>
      </c>
      <c r="G17329">
        <v>20260723</v>
      </c>
    </row>
    <row r="17330" spans="1:7" x14ac:dyDescent="0.2">
      <c r="A17330" s="6" t="s">
        <v>216</v>
      </c>
      <c r="B17330" s="6" t="s">
        <v>190</v>
      </c>
      <c r="C17330" s="6" t="s">
        <v>166</v>
      </c>
      <c r="D17330">
        <v>1.79565</v>
      </c>
      <c r="E17330" s="6" t="s">
        <v>52</v>
      </c>
      <c r="F17330" s="6" t="s">
        <v>143</v>
      </c>
      <c r="G17330">
        <v>20260723</v>
      </c>
    </row>
    <row r="17331" spans="1:7" x14ac:dyDescent="0.2">
      <c r="A17331" s="6" t="s">
        <v>216</v>
      </c>
      <c r="B17331" s="6" t="s">
        <v>190</v>
      </c>
      <c r="C17331" s="6" t="s">
        <v>166</v>
      </c>
      <c r="D17331">
        <v>2.1138270000000001</v>
      </c>
      <c r="E17331" s="6" t="s">
        <v>145</v>
      </c>
      <c r="F17331" s="6" t="s">
        <v>144</v>
      </c>
      <c r="G17331">
        <v>20260723</v>
      </c>
    </row>
    <row r="17332" spans="1:7" x14ac:dyDescent="0.2">
      <c r="A17332" s="6" t="s">
        <v>216</v>
      </c>
      <c r="B17332" s="6" t="s">
        <v>190</v>
      </c>
      <c r="C17332" s="6" t="s">
        <v>166</v>
      </c>
      <c r="D17332">
        <v>25.313967999999999</v>
      </c>
      <c r="E17332" s="6" t="s">
        <v>147</v>
      </c>
      <c r="F17332" s="6" t="s">
        <v>146</v>
      </c>
      <c r="G17332">
        <v>20260723</v>
      </c>
    </row>
    <row r="17333" spans="1:7" x14ac:dyDescent="0.2">
      <c r="A17333" s="6" t="s">
        <v>216</v>
      </c>
      <c r="B17333" s="6" t="s">
        <v>190</v>
      </c>
      <c r="C17333" s="6" t="s">
        <v>166</v>
      </c>
      <c r="D17333">
        <v>266.16458899999998</v>
      </c>
      <c r="E17333" s="6" t="s">
        <v>149</v>
      </c>
      <c r="F17333" s="6" t="s">
        <v>148</v>
      </c>
      <c r="G17333">
        <v>20260723</v>
      </c>
    </row>
    <row r="17334" spans="1:7" x14ac:dyDescent="0.2">
      <c r="A17334" s="6" t="s">
        <v>216</v>
      </c>
      <c r="B17334" s="6" t="s">
        <v>190</v>
      </c>
      <c r="C17334" s="6" t="s">
        <v>166</v>
      </c>
      <c r="D17334">
        <v>551.18408099999999</v>
      </c>
      <c r="E17334" s="6" t="s">
        <v>151</v>
      </c>
      <c r="F17334" s="6" t="s">
        <v>150</v>
      </c>
      <c r="G17334">
        <v>20260723</v>
      </c>
    </row>
    <row r="17335" spans="1:7" x14ac:dyDescent="0.2">
      <c r="A17335" s="6" t="s">
        <v>216</v>
      </c>
      <c r="B17335" s="6" t="s">
        <v>190</v>
      </c>
      <c r="C17335" s="6" t="s">
        <v>166</v>
      </c>
      <c r="D17335">
        <v>589.27009299999997</v>
      </c>
      <c r="E17335" s="6" t="s">
        <v>153</v>
      </c>
      <c r="F17335" s="6" t="s">
        <v>152</v>
      </c>
      <c r="G17335">
        <v>20260723</v>
      </c>
    </row>
    <row r="17336" spans="1:7" x14ac:dyDescent="0.2">
      <c r="A17336" s="6" t="s">
        <v>216</v>
      </c>
      <c r="B17336" s="6" t="s">
        <v>190</v>
      </c>
      <c r="C17336" s="6" t="s">
        <v>166</v>
      </c>
      <c r="D17336">
        <v>36.856765000000003</v>
      </c>
      <c r="E17336" s="6" t="s">
        <v>155</v>
      </c>
      <c r="F17336" s="6" t="s">
        <v>154</v>
      </c>
      <c r="G17336">
        <v>20260723</v>
      </c>
    </row>
    <row r="17337" spans="1:7" x14ac:dyDescent="0.2">
      <c r="A17337" s="6" t="s">
        <v>216</v>
      </c>
      <c r="B17337" s="6" t="s">
        <v>190</v>
      </c>
      <c r="C17337" s="6" t="s">
        <v>166</v>
      </c>
      <c r="D17337">
        <v>0</v>
      </c>
      <c r="E17337" s="6" t="s">
        <v>157</v>
      </c>
      <c r="F17337" s="6" t="s">
        <v>156</v>
      </c>
      <c r="G17337">
        <v>20260723</v>
      </c>
    </row>
    <row r="17338" spans="1:7" x14ac:dyDescent="0.2">
      <c r="A17338" s="6" t="s">
        <v>216</v>
      </c>
      <c r="B17338" s="6" t="s">
        <v>190</v>
      </c>
      <c r="C17338" s="6" t="s">
        <v>166</v>
      </c>
      <c r="D17338">
        <v>36.856765000000003</v>
      </c>
      <c r="E17338" s="6" t="s">
        <v>159</v>
      </c>
      <c r="F17338" s="6" t="s">
        <v>158</v>
      </c>
      <c r="G17338">
        <v>20260723</v>
      </c>
    </row>
    <row r="17339" spans="1:7" x14ac:dyDescent="0.2">
      <c r="A17339" s="6" t="s">
        <v>216</v>
      </c>
      <c r="B17339" s="6" t="s">
        <v>190</v>
      </c>
      <c r="C17339" s="6" t="s">
        <v>166</v>
      </c>
      <c r="D17339">
        <v>31.446415999999999</v>
      </c>
      <c r="E17339" s="6" t="s">
        <v>161</v>
      </c>
      <c r="F17339" s="6" t="s">
        <v>160</v>
      </c>
      <c r="G17339">
        <v>20260723</v>
      </c>
    </row>
    <row r="17340" spans="1:7" x14ac:dyDescent="0.2">
      <c r="A17340" s="6" t="s">
        <v>216</v>
      </c>
      <c r="B17340" s="6" t="s">
        <v>190</v>
      </c>
      <c r="C17340" s="6" t="s">
        <v>166</v>
      </c>
      <c r="D17340">
        <v>8922.4629889999997</v>
      </c>
      <c r="E17340" s="6" t="s">
        <v>163</v>
      </c>
      <c r="F17340" s="6" t="s">
        <v>162</v>
      </c>
      <c r="G17340">
        <v>20260723</v>
      </c>
    </row>
    <row r="17341" spans="1:7" x14ac:dyDescent="0.2">
      <c r="A17341" s="6" t="s">
        <v>216</v>
      </c>
      <c r="B17341" s="6" t="s">
        <v>190</v>
      </c>
      <c r="C17341" s="6" t="s">
        <v>166</v>
      </c>
      <c r="D17341">
        <v>5975.8318360000003</v>
      </c>
      <c r="E17341" s="6" t="s">
        <v>165</v>
      </c>
      <c r="F17341" s="6" t="s">
        <v>164</v>
      </c>
      <c r="G17341">
        <v>20260723</v>
      </c>
    </row>
    <row r="17342" spans="1:7" x14ac:dyDescent="0.2">
      <c r="A17342" s="6" t="s">
        <v>216</v>
      </c>
      <c r="B17342" s="6" t="s">
        <v>191</v>
      </c>
      <c r="C17342" s="6" t="s">
        <v>166</v>
      </c>
      <c r="E17342" s="6" t="s">
        <v>12</v>
      </c>
      <c r="F17342" s="6" t="s">
        <v>11</v>
      </c>
      <c r="G17342">
        <v>20260723</v>
      </c>
    </row>
    <row r="17343" spans="1:7" x14ac:dyDescent="0.2">
      <c r="A17343" s="6" t="s">
        <v>216</v>
      </c>
      <c r="B17343" s="6" t="s">
        <v>191</v>
      </c>
      <c r="C17343" s="6" t="s">
        <v>166</v>
      </c>
      <c r="E17343" s="6" t="s">
        <v>16</v>
      </c>
      <c r="F17343" s="6" t="s">
        <v>15</v>
      </c>
      <c r="G17343">
        <v>20260723</v>
      </c>
    </row>
    <row r="17344" spans="1:7" x14ac:dyDescent="0.2">
      <c r="A17344" s="6" t="s">
        <v>216</v>
      </c>
      <c r="B17344" s="6" t="s">
        <v>191</v>
      </c>
      <c r="C17344" s="6" t="s">
        <v>166</v>
      </c>
      <c r="E17344" s="6" t="s">
        <v>18</v>
      </c>
      <c r="F17344" s="6" t="s">
        <v>17</v>
      </c>
      <c r="G17344">
        <v>20260723</v>
      </c>
    </row>
    <row r="17345" spans="1:7" x14ac:dyDescent="0.2">
      <c r="A17345" s="6" t="s">
        <v>216</v>
      </c>
      <c r="B17345" s="6" t="s">
        <v>191</v>
      </c>
      <c r="C17345" s="6" t="s">
        <v>166</v>
      </c>
      <c r="D17345">
        <v>6.3825999999999994E-2</v>
      </c>
      <c r="E17345" s="6" t="s">
        <v>20</v>
      </c>
      <c r="F17345" s="6" t="s">
        <v>19</v>
      </c>
      <c r="G17345">
        <v>20260723</v>
      </c>
    </row>
    <row r="17346" spans="1:7" x14ac:dyDescent="0.2">
      <c r="A17346" s="6" t="s">
        <v>216</v>
      </c>
      <c r="B17346" s="6" t="s">
        <v>191</v>
      </c>
      <c r="C17346" s="6" t="s">
        <v>166</v>
      </c>
      <c r="D17346">
        <v>67.781981999999999</v>
      </c>
      <c r="E17346" s="6" t="s">
        <v>22</v>
      </c>
      <c r="F17346" s="6" t="s">
        <v>21</v>
      </c>
      <c r="G17346">
        <v>20260723</v>
      </c>
    </row>
    <row r="17347" spans="1:7" x14ac:dyDescent="0.2">
      <c r="A17347" s="6" t="s">
        <v>216</v>
      </c>
      <c r="B17347" s="6" t="s">
        <v>191</v>
      </c>
      <c r="C17347" s="6" t="s">
        <v>166</v>
      </c>
      <c r="D17347">
        <v>0</v>
      </c>
      <c r="E17347" s="6" t="s">
        <v>24</v>
      </c>
      <c r="F17347" s="6" t="s">
        <v>23</v>
      </c>
      <c r="G17347">
        <v>20260723</v>
      </c>
    </row>
    <row r="17348" spans="1:7" x14ac:dyDescent="0.2">
      <c r="A17348" s="6" t="s">
        <v>216</v>
      </c>
      <c r="B17348" s="6" t="s">
        <v>191</v>
      </c>
      <c r="C17348" s="6" t="s">
        <v>166</v>
      </c>
      <c r="D17348">
        <v>63.049748999999998</v>
      </c>
      <c r="E17348" s="6" t="s">
        <v>26</v>
      </c>
      <c r="F17348" s="6" t="s">
        <v>25</v>
      </c>
      <c r="G17348">
        <v>20260723</v>
      </c>
    </row>
    <row r="17349" spans="1:7" x14ac:dyDescent="0.2">
      <c r="A17349" s="6" t="s">
        <v>216</v>
      </c>
      <c r="B17349" s="6" t="s">
        <v>191</v>
      </c>
      <c r="C17349" s="6" t="s">
        <v>166</v>
      </c>
      <c r="D17349">
        <v>7542.2228839999998</v>
      </c>
      <c r="E17349" s="6" t="s">
        <v>28</v>
      </c>
      <c r="F17349" s="6" t="s">
        <v>27</v>
      </c>
      <c r="G17349">
        <v>20260723</v>
      </c>
    </row>
    <row r="17350" spans="1:7" x14ac:dyDescent="0.2">
      <c r="A17350" s="6" t="s">
        <v>216</v>
      </c>
      <c r="B17350" s="6" t="s">
        <v>191</v>
      </c>
      <c r="C17350" s="6" t="s">
        <v>166</v>
      </c>
      <c r="D17350">
        <v>157.17211900000001</v>
      </c>
      <c r="E17350" s="6" t="s">
        <v>30</v>
      </c>
      <c r="F17350" s="6" t="s">
        <v>29</v>
      </c>
      <c r="G17350">
        <v>20260723</v>
      </c>
    </row>
    <row r="17351" spans="1:7" x14ac:dyDescent="0.2">
      <c r="A17351" s="6" t="s">
        <v>216</v>
      </c>
      <c r="B17351" s="6" t="s">
        <v>191</v>
      </c>
      <c r="C17351" s="6" t="s">
        <v>166</v>
      </c>
      <c r="D17351">
        <v>172.31311099999999</v>
      </c>
      <c r="E17351" s="6" t="s">
        <v>32</v>
      </c>
      <c r="F17351" s="6" t="s">
        <v>31</v>
      </c>
      <c r="G17351">
        <v>20260723</v>
      </c>
    </row>
    <row r="17352" spans="1:7" x14ac:dyDescent="0.2">
      <c r="A17352" s="6" t="s">
        <v>216</v>
      </c>
      <c r="B17352" s="6" t="s">
        <v>191</v>
      </c>
      <c r="C17352" s="6" t="s">
        <v>166</v>
      </c>
      <c r="D17352">
        <v>648.57978400000002</v>
      </c>
      <c r="E17352" s="6" t="s">
        <v>34</v>
      </c>
      <c r="F17352" s="6" t="s">
        <v>33</v>
      </c>
      <c r="G17352">
        <v>20260723</v>
      </c>
    </row>
    <row r="17353" spans="1:7" x14ac:dyDescent="0.2">
      <c r="A17353" s="6" t="s">
        <v>216</v>
      </c>
      <c r="B17353" s="6" t="s">
        <v>191</v>
      </c>
      <c r="C17353" s="6" t="s">
        <v>166</v>
      </c>
      <c r="D17353">
        <v>641.74001999999996</v>
      </c>
      <c r="E17353" s="6" t="s">
        <v>36</v>
      </c>
      <c r="F17353" s="6" t="s">
        <v>35</v>
      </c>
      <c r="G17353">
        <v>20260723</v>
      </c>
    </row>
    <row r="17354" spans="1:7" x14ac:dyDescent="0.2">
      <c r="A17354" s="6" t="s">
        <v>216</v>
      </c>
      <c r="B17354" s="6" t="s">
        <v>191</v>
      </c>
      <c r="C17354" s="6" t="s">
        <v>166</v>
      </c>
      <c r="D17354">
        <v>6.8397649999999999</v>
      </c>
      <c r="E17354" s="6" t="s">
        <v>38</v>
      </c>
      <c r="F17354" s="6" t="s">
        <v>37</v>
      </c>
      <c r="G17354">
        <v>20260723</v>
      </c>
    </row>
    <row r="17355" spans="1:7" x14ac:dyDescent="0.2">
      <c r="A17355" s="6" t="s">
        <v>216</v>
      </c>
      <c r="B17355" s="6" t="s">
        <v>191</v>
      </c>
      <c r="C17355" s="6" t="s">
        <v>166</v>
      </c>
      <c r="D17355">
        <v>4906.1394289999998</v>
      </c>
      <c r="E17355" s="6" t="s">
        <v>40</v>
      </c>
      <c r="F17355" s="6" t="s">
        <v>39</v>
      </c>
      <c r="G17355">
        <v>20260723</v>
      </c>
    </row>
    <row r="17356" spans="1:7" x14ac:dyDescent="0.2">
      <c r="A17356" s="6" t="s">
        <v>216</v>
      </c>
      <c r="B17356" s="6" t="s">
        <v>191</v>
      </c>
      <c r="C17356" s="6" t="s">
        <v>166</v>
      </c>
      <c r="D17356">
        <v>2235.2922939999999</v>
      </c>
      <c r="E17356" s="6" t="s">
        <v>42</v>
      </c>
      <c r="F17356" s="6" t="s">
        <v>41</v>
      </c>
      <c r="G17356">
        <v>20260723</v>
      </c>
    </row>
    <row r="17357" spans="1:7" x14ac:dyDescent="0.2">
      <c r="A17357" s="6" t="s">
        <v>216</v>
      </c>
      <c r="B17357" s="6" t="s">
        <v>191</v>
      </c>
      <c r="C17357" s="6" t="s">
        <v>166</v>
      </c>
      <c r="D17357">
        <v>1868.738198</v>
      </c>
      <c r="E17357" s="6" t="s">
        <v>44</v>
      </c>
      <c r="F17357" s="6" t="s">
        <v>43</v>
      </c>
      <c r="G17357">
        <v>20260723</v>
      </c>
    </row>
    <row r="17358" spans="1:7" x14ac:dyDescent="0.2">
      <c r="A17358" s="6" t="s">
        <v>216</v>
      </c>
      <c r="B17358" s="6" t="s">
        <v>191</v>
      </c>
      <c r="C17358" s="6" t="s">
        <v>166</v>
      </c>
      <c r="D17358">
        <v>96.498501000000005</v>
      </c>
      <c r="E17358" s="6" t="s">
        <v>46</v>
      </c>
      <c r="F17358" s="6" t="s">
        <v>45</v>
      </c>
      <c r="G17358">
        <v>20260723</v>
      </c>
    </row>
    <row r="17359" spans="1:7" x14ac:dyDescent="0.2">
      <c r="A17359" s="6" t="s">
        <v>216</v>
      </c>
      <c r="B17359" s="6" t="s">
        <v>191</v>
      </c>
      <c r="C17359" s="6" t="s">
        <v>166</v>
      </c>
      <c r="D17359">
        <v>705.61043700000005</v>
      </c>
      <c r="E17359" s="6" t="s">
        <v>48</v>
      </c>
      <c r="F17359" s="6" t="s">
        <v>47</v>
      </c>
      <c r="G17359">
        <v>20260723</v>
      </c>
    </row>
    <row r="17360" spans="1:7" x14ac:dyDescent="0.2">
      <c r="A17360" s="6" t="s">
        <v>216</v>
      </c>
      <c r="B17360" s="6" t="s">
        <v>191</v>
      </c>
      <c r="C17360" s="6" t="s">
        <v>166</v>
      </c>
      <c r="D17360">
        <v>1146.008932</v>
      </c>
      <c r="E17360" s="6" t="s">
        <v>50</v>
      </c>
      <c r="F17360" s="6" t="s">
        <v>49</v>
      </c>
      <c r="G17360">
        <v>20260723</v>
      </c>
    </row>
    <row r="17361" spans="1:7" x14ac:dyDescent="0.2">
      <c r="A17361" s="6" t="s">
        <v>216</v>
      </c>
      <c r="B17361" s="6" t="s">
        <v>191</v>
      </c>
      <c r="C17361" s="6" t="s">
        <v>166</v>
      </c>
      <c r="D17361">
        <v>31.036002</v>
      </c>
      <c r="E17361" s="6" t="s">
        <v>52</v>
      </c>
      <c r="F17361" s="6" t="s">
        <v>51</v>
      </c>
      <c r="G17361">
        <v>20260723</v>
      </c>
    </row>
    <row r="17362" spans="1:7" x14ac:dyDescent="0.2">
      <c r="A17362" s="6" t="s">
        <v>216</v>
      </c>
      <c r="B17362" s="6" t="s">
        <v>191</v>
      </c>
      <c r="C17362" s="6" t="s">
        <v>166</v>
      </c>
      <c r="D17362">
        <v>479.60560299999997</v>
      </c>
      <c r="E17362" s="6" t="s">
        <v>54</v>
      </c>
      <c r="F17362" s="6" t="s">
        <v>53</v>
      </c>
      <c r="G17362">
        <v>20260723</v>
      </c>
    </row>
    <row r="17363" spans="1:7" x14ac:dyDescent="0.2">
      <c r="A17363" s="6" t="s">
        <v>216</v>
      </c>
      <c r="B17363" s="6" t="s">
        <v>191</v>
      </c>
      <c r="C17363" s="6" t="s">
        <v>166</v>
      </c>
      <c r="D17363">
        <v>1.3679129999999999</v>
      </c>
      <c r="E17363" s="6" t="s">
        <v>56</v>
      </c>
      <c r="F17363" s="6" t="s">
        <v>55</v>
      </c>
      <c r="G17363">
        <v>20260723</v>
      </c>
    </row>
    <row r="17364" spans="1:7" x14ac:dyDescent="0.2">
      <c r="A17364" s="6" t="s">
        <v>216</v>
      </c>
      <c r="B17364" s="6" t="s">
        <v>191</v>
      </c>
      <c r="C17364" s="6" t="s">
        <v>166</v>
      </c>
      <c r="D17364">
        <v>713.50077299999998</v>
      </c>
      <c r="E17364" s="6" t="s">
        <v>58</v>
      </c>
      <c r="F17364" s="6" t="s">
        <v>57</v>
      </c>
      <c r="G17364">
        <v>20260723</v>
      </c>
    </row>
    <row r="17365" spans="1:7" x14ac:dyDescent="0.2">
      <c r="A17365" s="6" t="s">
        <v>216</v>
      </c>
      <c r="B17365" s="6" t="s">
        <v>191</v>
      </c>
      <c r="C17365" s="6" t="s">
        <v>166</v>
      </c>
      <c r="D17365">
        <v>1052.5194059999999</v>
      </c>
      <c r="E17365" s="6" t="s">
        <v>60</v>
      </c>
      <c r="F17365" s="6" t="s">
        <v>59</v>
      </c>
      <c r="G17365">
        <v>20260723</v>
      </c>
    </row>
    <row r="17366" spans="1:7" x14ac:dyDescent="0.2">
      <c r="A17366" s="6" t="s">
        <v>216</v>
      </c>
      <c r="B17366" s="6" t="s">
        <v>191</v>
      </c>
      <c r="C17366" s="6" t="s">
        <v>166</v>
      </c>
      <c r="D17366">
        <v>11.936631</v>
      </c>
      <c r="E17366" s="6" t="s">
        <v>62</v>
      </c>
      <c r="F17366" s="6" t="s">
        <v>61</v>
      </c>
      <c r="G17366">
        <v>20260723</v>
      </c>
    </row>
    <row r="17367" spans="1:7" x14ac:dyDescent="0.2">
      <c r="A17367" s="6" t="s">
        <v>216</v>
      </c>
      <c r="B17367" s="6" t="s">
        <v>191</v>
      </c>
      <c r="C17367" s="6" t="s">
        <v>166</v>
      </c>
      <c r="D17367">
        <v>0</v>
      </c>
      <c r="E17367" s="6" t="s">
        <v>64</v>
      </c>
      <c r="F17367" s="6" t="s">
        <v>63</v>
      </c>
      <c r="G17367">
        <v>20260723</v>
      </c>
    </row>
    <row r="17368" spans="1:7" x14ac:dyDescent="0.2">
      <c r="A17368" s="6" t="s">
        <v>216</v>
      </c>
      <c r="B17368" s="6" t="s">
        <v>191</v>
      </c>
      <c r="C17368" s="6" t="s">
        <v>166</v>
      </c>
      <c r="D17368">
        <v>1040.5827750000001</v>
      </c>
      <c r="E17368" s="6" t="s">
        <v>66</v>
      </c>
      <c r="F17368" s="6" t="s">
        <v>65</v>
      </c>
      <c r="G17368">
        <v>20260723</v>
      </c>
    </row>
    <row r="17369" spans="1:7" x14ac:dyDescent="0.2">
      <c r="A17369" s="6" t="s">
        <v>216</v>
      </c>
      <c r="B17369" s="6" t="s">
        <v>191</v>
      </c>
      <c r="C17369" s="6" t="s">
        <v>166</v>
      </c>
      <c r="D17369">
        <v>1821.5370359999999</v>
      </c>
      <c r="E17369" s="6" t="s">
        <v>68</v>
      </c>
      <c r="F17369" s="6" t="s">
        <v>67</v>
      </c>
      <c r="G17369">
        <v>20260723</v>
      </c>
    </row>
    <row r="17370" spans="1:7" x14ac:dyDescent="0.2">
      <c r="A17370" s="6" t="s">
        <v>216</v>
      </c>
      <c r="B17370" s="6" t="s">
        <v>191</v>
      </c>
      <c r="C17370" s="6" t="s">
        <v>166</v>
      </c>
      <c r="D17370">
        <v>1806.753107</v>
      </c>
      <c r="E17370" s="6" t="s">
        <v>70</v>
      </c>
      <c r="F17370" s="6" t="s">
        <v>69</v>
      </c>
      <c r="G17370">
        <v>20260723</v>
      </c>
    </row>
    <row r="17371" spans="1:7" x14ac:dyDescent="0.2">
      <c r="A17371" s="6" t="s">
        <v>216</v>
      </c>
      <c r="B17371" s="6" t="s">
        <v>191</v>
      </c>
      <c r="C17371" s="6" t="s">
        <v>166</v>
      </c>
      <c r="D17371">
        <v>1696.211307</v>
      </c>
      <c r="E17371" s="6" t="s">
        <v>72</v>
      </c>
      <c r="F17371" s="6" t="s">
        <v>71</v>
      </c>
      <c r="G17371">
        <v>20260723</v>
      </c>
    </row>
    <row r="17372" spans="1:7" x14ac:dyDescent="0.2">
      <c r="A17372" s="6" t="s">
        <v>216</v>
      </c>
      <c r="B17372" s="6" t="s">
        <v>191</v>
      </c>
      <c r="C17372" s="6" t="s">
        <v>166</v>
      </c>
      <c r="D17372">
        <v>110.541804</v>
      </c>
      <c r="E17372" s="6" t="s">
        <v>74</v>
      </c>
      <c r="F17372" s="6" t="s">
        <v>73</v>
      </c>
      <c r="G17372">
        <v>20260723</v>
      </c>
    </row>
    <row r="17373" spans="1:7" x14ac:dyDescent="0.2">
      <c r="A17373" s="6" t="s">
        <v>216</v>
      </c>
      <c r="B17373" s="6" t="s">
        <v>191</v>
      </c>
      <c r="C17373" s="6" t="s">
        <v>166</v>
      </c>
      <c r="D17373">
        <v>-81.535483999999997</v>
      </c>
      <c r="E17373" s="6" t="s">
        <v>76</v>
      </c>
      <c r="F17373" s="6" t="s">
        <v>75</v>
      </c>
      <c r="G17373">
        <v>20260723</v>
      </c>
    </row>
    <row r="17374" spans="1:7" x14ac:dyDescent="0.2">
      <c r="A17374" s="6" t="s">
        <v>216</v>
      </c>
      <c r="B17374" s="6" t="s">
        <v>191</v>
      </c>
      <c r="C17374" s="6" t="s">
        <v>166</v>
      </c>
      <c r="D17374">
        <v>14.103631999999999</v>
      </c>
      <c r="E17374" s="6" t="s">
        <v>78</v>
      </c>
      <c r="F17374" s="6" t="s">
        <v>77</v>
      </c>
      <c r="G17374">
        <v>20260723</v>
      </c>
    </row>
    <row r="17375" spans="1:7" x14ac:dyDescent="0.2">
      <c r="A17375" s="6" t="s">
        <v>216</v>
      </c>
      <c r="B17375" s="6" t="s">
        <v>191</v>
      </c>
      <c r="C17375" s="6" t="s">
        <v>166</v>
      </c>
      <c r="D17375">
        <v>-95.639116000000001</v>
      </c>
      <c r="E17375" s="6" t="s">
        <v>80</v>
      </c>
      <c r="F17375" s="6" t="s">
        <v>79</v>
      </c>
      <c r="G17375">
        <v>20260723</v>
      </c>
    </row>
    <row r="17376" spans="1:7" x14ac:dyDescent="0.2">
      <c r="A17376" s="6" t="s">
        <v>216</v>
      </c>
      <c r="B17376" s="6" t="s">
        <v>191</v>
      </c>
      <c r="C17376" s="6" t="s">
        <v>166</v>
      </c>
      <c r="D17376">
        <v>96.319407999999996</v>
      </c>
      <c r="E17376" s="6" t="s">
        <v>82</v>
      </c>
      <c r="F17376" s="6" t="s">
        <v>81</v>
      </c>
      <c r="G17376">
        <v>20260723</v>
      </c>
    </row>
    <row r="17377" spans="1:7" x14ac:dyDescent="0.2">
      <c r="A17377" s="6" t="s">
        <v>216</v>
      </c>
      <c r="B17377" s="6" t="s">
        <v>191</v>
      </c>
      <c r="C17377" s="6" t="s">
        <v>166</v>
      </c>
      <c r="D17377">
        <v>2636.3985469999998</v>
      </c>
      <c r="E17377" s="6" t="s">
        <v>84</v>
      </c>
      <c r="F17377" s="6" t="s">
        <v>83</v>
      </c>
      <c r="G17377">
        <v>20260723</v>
      </c>
    </row>
    <row r="17378" spans="1:7" x14ac:dyDescent="0.2">
      <c r="A17378" s="6" t="s">
        <v>216</v>
      </c>
      <c r="B17378" s="6" t="s">
        <v>191</v>
      </c>
      <c r="C17378" s="6" t="s">
        <v>166</v>
      </c>
      <c r="D17378">
        <v>526.80978600000003</v>
      </c>
      <c r="E17378" s="6" t="s">
        <v>86</v>
      </c>
      <c r="F17378" s="6" t="s">
        <v>85</v>
      </c>
      <c r="G17378">
        <v>20260723</v>
      </c>
    </row>
    <row r="17379" spans="1:7" x14ac:dyDescent="0.2">
      <c r="A17379" s="6" t="s">
        <v>216</v>
      </c>
      <c r="B17379" s="6" t="s">
        <v>191</v>
      </c>
      <c r="C17379" s="6" t="s">
        <v>166</v>
      </c>
      <c r="D17379">
        <v>104.092738</v>
      </c>
      <c r="E17379" s="6" t="s">
        <v>88</v>
      </c>
      <c r="F17379" s="6" t="s">
        <v>87</v>
      </c>
      <c r="G17379">
        <v>20260723</v>
      </c>
    </row>
    <row r="17380" spans="1:7" x14ac:dyDescent="0.2">
      <c r="A17380" s="6" t="s">
        <v>216</v>
      </c>
      <c r="B17380" s="6" t="s">
        <v>191</v>
      </c>
      <c r="C17380" s="6" t="s">
        <v>166</v>
      </c>
      <c r="D17380">
        <v>112.694795</v>
      </c>
      <c r="E17380" s="6" t="s">
        <v>90</v>
      </c>
      <c r="F17380" s="6" t="s">
        <v>89</v>
      </c>
      <c r="G17380">
        <v>20260723</v>
      </c>
    </row>
    <row r="17381" spans="1:7" x14ac:dyDescent="0.2">
      <c r="A17381" s="6" t="s">
        <v>216</v>
      </c>
      <c r="B17381" s="6" t="s">
        <v>191</v>
      </c>
      <c r="C17381" s="6" t="s">
        <v>166</v>
      </c>
      <c r="D17381">
        <v>0</v>
      </c>
      <c r="E17381" s="6" t="s">
        <v>92</v>
      </c>
      <c r="F17381" s="6" t="s">
        <v>91</v>
      </c>
      <c r="G17381">
        <v>20260723</v>
      </c>
    </row>
    <row r="17382" spans="1:7" x14ac:dyDescent="0.2">
      <c r="A17382" s="6" t="s">
        <v>216</v>
      </c>
      <c r="B17382" s="6" t="s">
        <v>191</v>
      </c>
      <c r="C17382" s="6" t="s">
        <v>166</v>
      </c>
      <c r="D17382">
        <v>0</v>
      </c>
      <c r="E17382" s="6" t="s">
        <v>94</v>
      </c>
      <c r="F17382" s="6" t="s">
        <v>93</v>
      </c>
      <c r="G17382">
        <v>20260723</v>
      </c>
    </row>
    <row r="17383" spans="1:7" x14ac:dyDescent="0.2">
      <c r="A17383" s="6" t="s">
        <v>216</v>
      </c>
      <c r="B17383" s="6" t="s">
        <v>191</v>
      </c>
      <c r="C17383" s="6" t="s">
        <v>166</v>
      </c>
      <c r="D17383">
        <v>1370.2883850000001</v>
      </c>
      <c r="E17383" s="6" t="s">
        <v>96</v>
      </c>
      <c r="F17383" s="6" t="s">
        <v>95</v>
      </c>
      <c r="G17383">
        <v>20260723</v>
      </c>
    </row>
    <row r="17384" spans="1:7" x14ac:dyDescent="0.2">
      <c r="A17384" s="6" t="s">
        <v>216</v>
      </c>
      <c r="B17384" s="6" t="s">
        <v>191</v>
      </c>
      <c r="C17384" s="6" t="s">
        <v>166</v>
      </c>
      <c r="D17384">
        <v>27.348202000000001</v>
      </c>
      <c r="E17384" s="6" t="s">
        <v>98</v>
      </c>
      <c r="F17384" s="6" t="s">
        <v>97</v>
      </c>
      <c r="G17384">
        <v>20260723</v>
      </c>
    </row>
    <row r="17385" spans="1:7" x14ac:dyDescent="0.2">
      <c r="A17385" s="6" t="s">
        <v>216</v>
      </c>
      <c r="B17385" s="6" t="s">
        <v>191</v>
      </c>
      <c r="C17385" s="6" t="s">
        <v>166</v>
      </c>
      <c r="D17385">
        <v>16038.307981</v>
      </c>
      <c r="E17385" s="6" t="s">
        <v>100</v>
      </c>
      <c r="F17385" s="6" t="s">
        <v>99</v>
      </c>
      <c r="G17385">
        <v>20260723</v>
      </c>
    </row>
    <row r="17386" spans="1:7" x14ac:dyDescent="0.2">
      <c r="A17386" s="6" t="s">
        <v>216</v>
      </c>
      <c r="B17386" s="6" t="s">
        <v>191</v>
      </c>
      <c r="C17386" s="6" t="s">
        <v>166</v>
      </c>
      <c r="E17386" s="6" t="s">
        <v>102</v>
      </c>
      <c r="F17386" s="6" t="s">
        <v>101</v>
      </c>
      <c r="G17386">
        <v>20260723</v>
      </c>
    </row>
    <row r="17387" spans="1:7" x14ac:dyDescent="0.2">
      <c r="A17387" s="6" t="s">
        <v>216</v>
      </c>
      <c r="B17387" s="6" t="s">
        <v>191</v>
      </c>
      <c r="C17387" s="6" t="s">
        <v>166</v>
      </c>
      <c r="D17387">
        <v>3490.4973230000001</v>
      </c>
      <c r="E17387" s="6" t="s">
        <v>167</v>
      </c>
      <c r="F17387" s="6" t="s">
        <v>103</v>
      </c>
      <c r="G17387">
        <v>20260723</v>
      </c>
    </row>
    <row r="17388" spans="1:7" x14ac:dyDescent="0.2">
      <c r="A17388" s="6" t="s">
        <v>216</v>
      </c>
      <c r="B17388" s="6" t="s">
        <v>191</v>
      </c>
      <c r="C17388" s="6" t="s">
        <v>166</v>
      </c>
      <c r="D17388">
        <v>3303.1567839999998</v>
      </c>
      <c r="E17388" s="6" t="s">
        <v>168</v>
      </c>
      <c r="F17388" s="6" t="s">
        <v>104</v>
      </c>
      <c r="G17388">
        <v>20260723</v>
      </c>
    </row>
    <row r="17389" spans="1:7" x14ac:dyDescent="0.2">
      <c r="A17389" s="6" t="s">
        <v>216</v>
      </c>
      <c r="B17389" s="6" t="s">
        <v>191</v>
      </c>
      <c r="C17389" s="6" t="s">
        <v>166</v>
      </c>
      <c r="D17389">
        <v>0</v>
      </c>
      <c r="E17389" s="6" t="s">
        <v>106</v>
      </c>
      <c r="F17389" s="6" t="s">
        <v>105</v>
      </c>
      <c r="G17389">
        <v>20260723</v>
      </c>
    </row>
    <row r="17390" spans="1:7" x14ac:dyDescent="0.2">
      <c r="A17390" s="6" t="s">
        <v>216</v>
      </c>
      <c r="B17390" s="6" t="s">
        <v>191</v>
      </c>
      <c r="C17390" s="6" t="s">
        <v>166</v>
      </c>
      <c r="D17390">
        <v>3108.2163310000001</v>
      </c>
      <c r="E17390" s="6" t="s">
        <v>108</v>
      </c>
      <c r="F17390" s="6" t="s">
        <v>107</v>
      </c>
      <c r="G17390">
        <v>20260723</v>
      </c>
    </row>
    <row r="17391" spans="1:7" x14ac:dyDescent="0.2">
      <c r="A17391" s="6" t="s">
        <v>216</v>
      </c>
      <c r="B17391" s="6" t="s">
        <v>191</v>
      </c>
      <c r="C17391" s="6" t="s">
        <v>166</v>
      </c>
      <c r="D17391">
        <v>194.94045199999999</v>
      </c>
      <c r="E17391" s="6" t="s">
        <v>110</v>
      </c>
      <c r="F17391" s="6" t="s">
        <v>109</v>
      </c>
      <c r="G17391">
        <v>20260723</v>
      </c>
    </row>
    <row r="17392" spans="1:7" x14ac:dyDescent="0.2">
      <c r="A17392" s="6" t="s">
        <v>216</v>
      </c>
      <c r="B17392" s="6" t="s">
        <v>191</v>
      </c>
      <c r="C17392" s="6" t="s">
        <v>166</v>
      </c>
      <c r="D17392">
        <v>187.340543</v>
      </c>
      <c r="E17392" s="6" t="s">
        <v>112</v>
      </c>
      <c r="F17392" s="6" t="s">
        <v>111</v>
      </c>
      <c r="G17392">
        <v>20260723</v>
      </c>
    </row>
    <row r="17393" spans="1:7" x14ac:dyDescent="0.2">
      <c r="A17393" s="6" t="s">
        <v>216</v>
      </c>
      <c r="B17393" s="6" t="s">
        <v>191</v>
      </c>
      <c r="C17393" s="6" t="s">
        <v>166</v>
      </c>
      <c r="D17393">
        <v>0</v>
      </c>
      <c r="E17393" s="6" t="s">
        <v>106</v>
      </c>
      <c r="F17393" s="6" t="s">
        <v>113</v>
      </c>
      <c r="G17393">
        <v>20260723</v>
      </c>
    </row>
    <row r="17394" spans="1:7" x14ac:dyDescent="0.2">
      <c r="A17394" s="6" t="s">
        <v>216</v>
      </c>
      <c r="B17394" s="6" t="s">
        <v>191</v>
      </c>
      <c r="C17394" s="6" t="s">
        <v>166</v>
      </c>
      <c r="D17394">
        <v>179.01995600000001</v>
      </c>
      <c r="E17394" s="6" t="s">
        <v>108</v>
      </c>
      <c r="F17394" s="6" t="s">
        <v>114</v>
      </c>
      <c r="G17394">
        <v>20260723</v>
      </c>
    </row>
    <row r="17395" spans="1:7" x14ac:dyDescent="0.2">
      <c r="A17395" s="6" t="s">
        <v>216</v>
      </c>
      <c r="B17395" s="6" t="s">
        <v>191</v>
      </c>
      <c r="C17395" s="6" t="s">
        <v>166</v>
      </c>
      <c r="D17395">
        <v>8.3205849999999995</v>
      </c>
      <c r="E17395" s="6" t="s">
        <v>110</v>
      </c>
      <c r="F17395" s="6" t="s">
        <v>115</v>
      </c>
      <c r="G17395">
        <v>20260723</v>
      </c>
    </row>
    <row r="17396" spans="1:7" x14ac:dyDescent="0.2">
      <c r="A17396" s="6" t="s">
        <v>216</v>
      </c>
      <c r="B17396" s="6" t="s">
        <v>191</v>
      </c>
      <c r="C17396" s="6" t="s">
        <v>166</v>
      </c>
      <c r="D17396">
        <v>3010.6144089999998</v>
      </c>
      <c r="E17396" s="6" t="s">
        <v>117</v>
      </c>
      <c r="F17396" s="6" t="s">
        <v>116</v>
      </c>
      <c r="G17396">
        <v>20260723</v>
      </c>
    </row>
    <row r="17397" spans="1:7" x14ac:dyDescent="0.2">
      <c r="A17397" s="6" t="s">
        <v>216</v>
      </c>
      <c r="B17397" s="6" t="s">
        <v>191</v>
      </c>
      <c r="C17397" s="6" t="s">
        <v>166</v>
      </c>
      <c r="D17397">
        <v>931.32090000000005</v>
      </c>
      <c r="E17397" s="6" t="s">
        <v>119</v>
      </c>
      <c r="F17397" s="6" t="s">
        <v>118</v>
      </c>
      <c r="G17397">
        <v>20260723</v>
      </c>
    </row>
    <row r="17398" spans="1:7" x14ac:dyDescent="0.2">
      <c r="A17398" s="6" t="s">
        <v>216</v>
      </c>
      <c r="B17398" s="6" t="s">
        <v>191</v>
      </c>
      <c r="C17398" s="6" t="s">
        <v>166</v>
      </c>
      <c r="D17398">
        <v>0</v>
      </c>
      <c r="E17398" s="6" t="s">
        <v>106</v>
      </c>
      <c r="F17398" s="6" t="s">
        <v>120</v>
      </c>
      <c r="G17398">
        <v>20260723</v>
      </c>
    </row>
    <row r="17399" spans="1:7" x14ac:dyDescent="0.2">
      <c r="A17399" s="6" t="s">
        <v>216</v>
      </c>
      <c r="B17399" s="6" t="s">
        <v>191</v>
      </c>
      <c r="C17399" s="6" t="s">
        <v>166</v>
      </c>
      <c r="D17399">
        <v>714.04720499999996</v>
      </c>
      <c r="E17399" s="6" t="s">
        <v>108</v>
      </c>
      <c r="F17399" s="6" t="s">
        <v>121</v>
      </c>
      <c r="G17399">
        <v>20260723</v>
      </c>
    </row>
    <row r="17400" spans="1:7" x14ac:dyDescent="0.2">
      <c r="A17400" s="6" t="s">
        <v>216</v>
      </c>
      <c r="B17400" s="6" t="s">
        <v>191</v>
      </c>
      <c r="C17400" s="6" t="s">
        <v>166</v>
      </c>
      <c r="D17400">
        <v>217.273696</v>
      </c>
      <c r="E17400" s="6" t="s">
        <v>110</v>
      </c>
      <c r="F17400" s="6" t="s">
        <v>122</v>
      </c>
      <c r="G17400">
        <v>20260723</v>
      </c>
    </row>
    <row r="17401" spans="1:7" x14ac:dyDescent="0.2">
      <c r="A17401" s="6" t="s">
        <v>216</v>
      </c>
      <c r="B17401" s="6" t="s">
        <v>191</v>
      </c>
      <c r="C17401" s="6" t="s">
        <v>166</v>
      </c>
      <c r="D17401">
        <v>2079.2935090000001</v>
      </c>
      <c r="E17401" s="6" t="s">
        <v>169</v>
      </c>
      <c r="F17401" s="6" t="s">
        <v>123</v>
      </c>
      <c r="G17401">
        <v>20260723</v>
      </c>
    </row>
    <row r="17402" spans="1:7" x14ac:dyDescent="0.2">
      <c r="A17402" s="6" t="s">
        <v>216</v>
      </c>
      <c r="B17402" s="6" t="s">
        <v>191</v>
      </c>
      <c r="C17402" s="6" t="s">
        <v>166</v>
      </c>
      <c r="D17402">
        <v>0</v>
      </c>
      <c r="E17402" s="6" t="s">
        <v>106</v>
      </c>
      <c r="F17402" s="6" t="s">
        <v>124</v>
      </c>
      <c r="G17402">
        <v>20260723</v>
      </c>
    </row>
    <row r="17403" spans="1:7" x14ac:dyDescent="0.2">
      <c r="A17403" s="6" t="s">
        <v>216</v>
      </c>
      <c r="B17403" s="6" t="s">
        <v>191</v>
      </c>
      <c r="C17403" s="6" t="s">
        <v>166</v>
      </c>
      <c r="D17403">
        <v>1441.386501</v>
      </c>
      <c r="E17403" s="6" t="s">
        <v>108</v>
      </c>
      <c r="F17403" s="6" t="s">
        <v>125</v>
      </c>
      <c r="G17403">
        <v>20260723</v>
      </c>
    </row>
    <row r="17404" spans="1:7" x14ac:dyDescent="0.2">
      <c r="A17404" s="6" t="s">
        <v>216</v>
      </c>
      <c r="B17404" s="6" t="s">
        <v>191</v>
      </c>
      <c r="C17404" s="6" t="s">
        <v>166</v>
      </c>
      <c r="D17404">
        <v>637.90700800000002</v>
      </c>
      <c r="E17404" s="6" t="s">
        <v>110</v>
      </c>
      <c r="F17404" s="6" t="s">
        <v>126</v>
      </c>
      <c r="G17404">
        <v>20260723</v>
      </c>
    </row>
    <row r="17405" spans="1:7" x14ac:dyDescent="0.2">
      <c r="A17405" s="6" t="s">
        <v>216</v>
      </c>
      <c r="B17405" s="6" t="s">
        <v>191</v>
      </c>
      <c r="C17405" s="6" t="s">
        <v>166</v>
      </c>
      <c r="D17405">
        <v>777.61929999999995</v>
      </c>
      <c r="E17405" s="6" t="s">
        <v>170</v>
      </c>
      <c r="F17405" s="6" t="s">
        <v>127</v>
      </c>
      <c r="G17405">
        <v>20260723</v>
      </c>
    </row>
    <row r="17406" spans="1:7" x14ac:dyDescent="0.2">
      <c r="A17406" s="6" t="s">
        <v>216</v>
      </c>
      <c r="B17406" s="6" t="s">
        <v>191</v>
      </c>
      <c r="C17406" s="6" t="s">
        <v>166</v>
      </c>
      <c r="D17406">
        <v>229.54766499999999</v>
      </c>
      <c r="E17406" s="6" t="s">
        <v>106</v>
      </c>
      <c r="F17406" s="6" t="s">
        <v>128</v>
      </c>
      <c r="G17406">
        <v>20260723</v>
      </c>
    </row>
    <row r="17407" spans="1:7" x14ac:dyDescent="0.2">
      <c r="A17407" s="6" t="s">
        <v>216</v>
      </c>
      <c r="B17407" s="6" t="s">
        <v>191</v>
      </c>
      <c r="C17407" s="6" t="s">
        <v>166</v>
      </c>
      <c r="D17407">
        <v>539.13966800000003</v>
      </c>
      <c r="E17407" s="6" t="s">
        <v>108</v>
      </c>
      <c r="F17407" s="6" t="s">
        <v>129</v>
      </c>
      <c r="G17407">
        <v>20260723</v>
      </c>
    </row>
    <row r="17408" spans="1:7" x14ac:dyDescent="0.2">
      <c r="A17408" s="6" t="s">
        <v>216</v>
      </c>
      <c r="B17408" s="6" t="s">
        <v>191</v>
      </c>
      <c r="C17408" s="6" t="s">
        <v>166</v>
      </c>
      <c r="D17408">
        <v>8.9319670000000002</v>
      </c>
      <c r="E17408" s="6" t="s">
        <v>110</v>
      </c>
      <c r="F17408" s="6" t="s">
        <v>130</v>
      </c>
      <c r="G17408">
        <v>20260723</v>
      </c>
    </row>
    <row r="17409" spans="1:7" x14ac:dyDescent="0.2">
      <c r="A17409" s="6" t="s">
        <v>216</v>
      </c>
      <c r="B17409" s="6" t="s">
        <v>191</v>
      </c>
      <c r="C17409" s="6" t="s">
        <v>166</v>
      </c>
      <c r="E17409" s="6" t="s">
        <v>132</v>
      </c>
      <c r="F17409" s="6" t="s">
        <v>131</v>
      </c>
      <c r="G17409">
        <v>20260723</v>
      </c>
    </row>
    <row r="17410" spans="1:7" x14ac:dyDescent="0.2">
      <c r="A17410" s="6" t="s">
        <v>216</v>
      </c>
      <c r="B17410" s="6" t="s">
        <v>191</v>
      </c>
      <c r="C17410" s="6" t="s">
        <v>166</v>
      </c>
      <c r="D17410">
        <v>0.32680999999999999</v>
      </c>
      <c r="E17410" s="6" t="s">
        <v>134</v>
      </c>
      <c r="F17410" s="6" t="s">
        <v>133</v>
      </c>
      <c r="G17410">
        <v>20260723</v>
      </c>
    </row>
    <row r="17411" spans="1:7" x14ac:dyDescent="0.2">
      <c r="A17411" s="6" t="s">
        <v>216</v>
      </c>
      <c r="B17411" s="6" t="s">
        <v>191</v>
      </c>
      <c r="C17411" s="6" t="s">
        <v>166</v>
      </c>
      <c r="D17411">
        <v>7.4674259999999997</v>
      </c>
      <c r="E17411" s="6" t="s">
        <v>136</v>
      </c>
      <c r="F17411" s="6" t="s">
        <v>135</v>
      </c>
      <c r="G17411">
        <v>20260723</v>
      </c>
    </row>
    <row r="17412" spans="1:7" x14ac:dyDescent="0.2">
      <c r="A17412" s="6" t="s">
        <v>216</v>
      </c>
      <c r="B17412" s="6" t="s">
        <v>191</v>
      </c>
      <c r="C17412" s="6" t="s">
        <v>166</v>
      </c>
      <c r="D17412">
        <v>0.99723700000000004</v>
      </c>
      <c r="E17412" s="6" t="s">
        <v>138</v>
      </c>
      <c r="F17412" s="6" t="s">
        <v>137</v>
      </c>
      <c r="G17412">
        <v>20260723</v>
      </c>
    </row>
    <row r="17413" spans="1:7" x14ac:dyDescent="0.2">
      <c r="A17413" s="6" t="s">
        <v>216</v>
      </c>
      <c r="B17413" s="6" t="s">
        <v>191</v>
      </c>
      <c r="C17413" s="6" t="s">
        <v>166</v>
      </c>
      <c r="D17413">
        <v>160.77123</v>
      </c>
      <c r="E17413" s="6" t="s">
        <v>140</v>
      </c>
      <c r="F17413" s="6" t="s">
        <v>139</v>
      </c>
      <c r="G17413">
        <v>20260723</v>
      </c>
    </row>
    <row r="17414" spans="1:7" x14ac:dyDescent="0.2">
      <c r="A17414" s="6" t="s">
        <v>216</v>
      </c>
      <c r="B17414" s="6" t="s">
        <v>191</v>
      </c>
      <c r="C17414" s="6" t="s">
        <v>166</v>
      </c>
      <c r="D17414">
        <v>1376.9347</v>
      </c>
      <c r="E17414" s="6" t="s">
        <v>142</v>
      </c>
      <c r="F17414" s="6" t="s">
        <v>141</v>
      </c>
      <c r="G17414">
        <v>20260723</v>
      </c>
    </row>
    <row r="17415" spans="1:7" x14ac:dyDescent="0.2">
      <c r="A17415" s="6" t="s">
        <v>216</v>
      </c>
      <c r="B17415" s="6" t="s">
        <v>191</v>
      </c>
      <c r="C17415" s="6" t="s">
        <v>166</v>
      </c>
      <c r="D17415">
        <v>3.0637620000000001</v>
      </c>
      <c r="E17415" s="6" t="s">
        <v>52</v>
      </c>
      <c r="F17415" s="6" t="s">
        <v>143</v>
      </c>
      <c r="G17415">
        <v>20260723</v>
      </c>
    </row>
    <row r="17416" spans="1:7" x14ac:dyDescent="0.2">
      <c r="A17416" s="6" t="s">
        <v>216</v>
      </c>
      <c r="B17416" s="6" t="s">
        <v>191</v>
      </c>
      <c r="C17416" s="6" t="s">
        <v>166</v>
      </c>
      <c r="D17416">
        <v>2.7093729999999998</v>
      </c>
      <c r="E17416" s="6" t="s">
        <v>145</v>
      </c>
      <c r="F17416" s="6" t="s">
        <v>144</v>
      </c>
      <c r="G17416">
        <v>20260723</v>
      </c>
    </row>
    <row r="17417" spans="1:7" x14ac:dyDescent="0.2">
      <c r="A17417" s="6" t="s">
        <v>216</v>
      </c>
      <c r="B17417" s="6" t="s">
        <v>191</v>
      </c>
      <c r="C17417" s="6" t="s">
        <v>166</v>
      </c>
      <c r="D17417">
        <v>35.540371</v>
      </c>
      <c r="E17417" s="6" t="s">
        <v>147</v>
      </c>
      <c r="F17417" s="6" t="s">
        <v>146</v>
      </c>
      <c r="G17417">
        <v>20260723</v>
      </c>
    </row>
    <row r="17418" spans="1:7" x14ac:dyDescent="0.2">
      <c r="A17418" s="6" t="s">
        <v>216</v>
      </c>
      <c r="B17418" s="6" t="s">
        <v>191</v>
      </c>
      <c r="C17418" s="6" t="s">
        <v>166</v>
      </c>
      <c r="D17418">
        <v>296.57568500000002</v>
      </c>
      <c r="E17418" s="6" t="s">
        <v>149</v>
      </c>
      <c r="F17418" s="6" t="s">
        <v>148</v>
      </c>
      <c r="G17418">
        <v>20260723</v>
      </c>
    </row>
    <row r="17419" spans="1:7" x14ac:dyDescent="0.2">
      <c r="A17419" s="6" t="s">
        <v>216</v>
      </c>
      <c r="B17419" s="6" t="s">
        <v>191</v>
      </c>
      <c r="C17419" s="6" t="s">
        <v>166</v>
      </c>
      <c r="D17419">
        <v>292.51046500000001</v>
      </c>
      <c r="E17419" s="6" t="s">
        <v>151</v>
      </c>
      <c r="F17419" s="6" t="s">
        <v>150</v>
      </c>
      <c r="G17419">
        <v>20260723</v>
      </c>
    </row>
    <row r="17420" spans="1:7" x14ac:dyDescent="0.2">
      <c r="A17420" s="6" t="s">
        <v>216</v>
      </c>
      <c r="B17420" s="6" t="s">
        <v>191</v>
      </c>
      <c r="C17420" s="6" t="s">
        <v>166</v>
      </c>
      <c r="D17420">
        <v>484.87530299999997</v>
      </c>
      <c r="E17420" s="6" t="s">
        <v>153</v>
      </c>
      <c r="F17420" s="6" t="s">
        <v>152</v>
      </c>
      <c r="G17420">
        <v>20260723</v>
      </c>
    </row>
    <row r="17421" spans="1:7" x14ac:dyDescent="0.2">
      <c r="A17421" s="6" t="s">
        <v>216</v>
      </c>
      <c r="B17421" s="6" t="s">
        <v>191</v>
      </c>
      <c r="C17421" s="6" t="s">
        <v>166</v>
      </c>
      <c r="D17421">
        <v>38.086665000000004</v>
      </c>
      <c r="E17421" s="6" t="s">
        <v>155</v>
      </c>
      <c r="F17421" s="6" t="s">
        <v>154</v>
      </c>
      <c r="G17421">
        <v>20260723</v>
      </c>
    </row>
    <row r="17422" spans="1:7" x14ac:dyDescent="0.2">
      <c r="A17422" s="6" t="s">
        <v>216</v>
      </c>
      <c r="B17422" s="6" t="s">
        <v>191</v>
      </c>
      <c r="C17422" s="6" t="s">
        <v>166</v>
      </c>
      <c r="D17422">
        <v>0</v>
      </c>
      <c r="E17422" s="6" t="s">
        <v>157</v>
      </c>
      <c r="F17422" s="6" t="s">
        <v>156</v>
      </c>
      <c r="G17422">
        <v>20260723</v>
      </c>
    </row>
    <row r="17423" spans="1:7" x14ac:dyDescent="0.2">
      <c r="A17423" s="6" t="s">
        <v>216</v>
      </c>
      <c r="B17423" s="6" t="s">
        <v>191</v>
      </c>
      <c r="C17423" s="6" t="s">
        <v>166</v>
      </c>
      <c r="D17423">
        <v>38.086665000000004</v>
      </c>
      <c r="E17423" s="6" t="s">
        <v>159</v>
      </c>
      <c r="F17423" s="6" t="s">
        <v>158</v>
      </c>
      <c r="G17423">
        <v>20260723</v>
      </c>
    </row>
    <row r="17424" spans="1:7" x14ac:dyDescent="0.2">
      <c r="A17424" s="6" t="s">
        <v>216</v>
      </c>
      <c r="B17424" s="6" t="s">
        <v>191</v>
      </c>
      <c r="C17424" s="6" t="s">
        <v>166</v>
      </c>
      <c r="D17424">
        <v>51.044057000000002</v>
      </c>
      <c r="E17424" s="6" t="s">
        <v>161</v>
      </c>
      <c r="F17424" s="6" t="s">
        <v>160</v>
      </c>
      <c r="G17424">
        <v>20260723</v>
      </c>
    </row>
    <row r="17425" spans="1:7" x14ac:dyDescent="0.2">
      <c r="A17425" s="6" t="s">
        <v>216</v>
      </c>
      <c r="B17425" s="6" t="s">
        <v>191</v>
      </c>
      <c r="C17425" s="6" t="s">
        <v>166</v>
      </c>
      <c r="D17425">
        <v>10029.633983</v>
      </c>
      <c r="E17425" s="6" t="s">
        <v>163</v>
      </c>
      <c r="F17425" s="6" t="s">
        <v>162</v>
      </c>
      <c r="G17425">
        <v>20260723</v>
      </c>
    </row>
    <row r="17426" spans="1:7" x14ac:dyDescent="0.2">
      <c r="A17426" s="6" t="s">
        <v>216</v>
      </c>
      <c r="B17426" s="6" t="s">
        <v>191</v>
      </c>
      <c r="C17426" s="6" t="s">
        <v>166</v>
      </c>
      <c r="D17426">
        <v>6008.6740010000003</v>
      </c>
      <c r="E17426" s="6" t="s">
        <v>165</v>
      </c>
      <c r="F17426" s="6" t="s">
        <v>164</v>
      </c>
      <c r="G17426">
        <v>20260723</v>
      </c>
    </row>
    <row r="17427" spans="1:7" x14ac:dyDescent="0.2">
      <c r="A17427" s="6" t="s">
        <v>216</v>
      </c>
      <c r="B17427" s="6" t="s">
        <v>192</v>
      </c>
      <c r="C17427" s="6" t="s">
        <v>166</v>
      </c>
      <c r="E17427" s="6" t="s">
        <v>12</v>
      </c>
      <c r="F17427" s="6" t="s">
        <v>11</v>
      </c>
      <c r="G17427">
        <v>20260723</v>
      </c>
    </row>
    <row r="17428" spans="1:7" x14ac:dyDescent="0.2">
      <c r="A17428" s="6" t="s">
        <v>216</v>
      </c>
      <c r="B17428" s="6" t="s">
        <v>192</v>
      </c>
      <c r="C17428" s="6" t="s">
        <v>166</v>
      </c>
      <c r="E17428" s="6" t="s">
        <v>16</v>
      </c>
      <c r="F17428" s="6" t="s">
        <v>15</v>
      </c>
      <c r="G17428">
        <v>20260723</v>
      </c>
    </row>
    <row r="17429" spans="1:7" x14ac:dyDescent="0.2">
      <c r="A17429" s="6" t="s">
        <v>216</v>
      </c>
      <c r="B17429" s="6" t="s">
        <v>192</v>
      </c>
      <c r="C17429" s="6" t="s">
        <v>166</v>
      </c>
      <c r="E17429" s="6" t="s">
        <v>18</v>
      </c>
      <c r="F17429" s="6" t="s">
        <v>17</v>
      </c>
      <c r="G17429">
        <v>20260723</v>
      </c>
    </row>
    <row r="17430" spans="1:7" x14ac:dyDescent="0.2">
      <c r="A17430" s="6" t="s">
        <v>216</v>
      </c>
      <c r="B17430" s="6" t="s">
        <v>192</v>
      </c>
      <c r="C17430" s="6" t="s">
        <v>166</v>
      </c>
      <c r="D17430">
        <v>0</v>
      </c>
      <c r="E17430" s="6" t="s">
        <v>20</v>
      </c>
      <c r="F17430" s="6" t="s">
        <v>19</v>
      </c>
      <c r="G17430">
        <v>20260723</v>
      </c>
    </row>
    <row r="17431" spans="1:7" x14ac:dyDescent="0.2">
      <c r="A17431" s="6" t="s">
        <v>216</v>
      </c>
      <c r="B17431" s="6" t="s">
        <v>192</v>
      </c>
      <c r="C17431" s="6" t="s">
        <v>166</v>
      </c>
      <c r="D17431">
        <v>61.237313999999998</v>
      </c>
      <c r="E17431" s="6" t="s">
        <v>22</v>
      </c>
      <c r="F17431" s="6" t="s">
        <v>21</v>
      </c>
      <c r="G17431">
        <v>20260723</v>
      </c>
    </row>
    <row r="17432" spans="1:7" x14ac:dyDescent="0.2">
      <c r="A17432" s="6" t="s">
        <v>216</v>
      </c>
      <c r="B17432" s="6" t="s">
        <v>192</v>
      </c>
      <c r="C17432" s="6" t="s">
        <v>166</v>
      </c>
      <c r="D17432">
        <v>0</v>
      </c>
      <c r="E17432" s="6" t="s">
        <v>24</v>
      </c>
      <c r="F17432" s="6" t="s">
        <v>23</v>
      </c>
      <c r="G17432">
        <v>20260723</v>
      </c>
    </row>
    <row r="17433" spans="1:7" x14ac:dyDescent="0.2">
      <c r="A17433" s="6" t="s">
        <v>216</v>
      </c>
      <c r="B17433" s="6" t="s">
        <v>192</v>
      </c>
      <c r="C17433" s="6" t="s">
        <v>166</v>
      </c>
      <c r="D17433">
        <v>65.313424999999995</v>
      </c>
      <c r="E17433" s="6" t="s">
        <v>26</v>
      </c>
      <c r="F17433" s="6" t="s">
        <v>25</v>
      </c>
      <c r="G17433">
        <v>20260723</v>
      </c>
    </row>
    <row r="17434" spans="1:7" x14ac:dyDescent="0.2">
      <c r="A17434" s="6" t="s">
        <v>216</v>
      </c>
      <c r="B17434" s="6" t="s">
        <v>192</v>
      </c>
      <c r="C17434" s="6" t="s">
        <v>166</v>
      </c>
      <c r="D17434">
        <v>6974.6327780000001</v>
      </c>
      <c r="E17434" s="6" t="s">
        <v>28</v>
      </c>
      <c r="F17434" s="6" t="s">
        <v>27</v>
      </c>
      <c r="G17434">
        <v>20260723</v>
      </c>
    </row>
    <row r="17435" spans="1:7" x14ac:dyDescent="0.2">
      <c r="A17435" s="6" t="s">
        <v>216</v>
      </c>
      <c r="B17435" s="6" t="s">
        <v>192</v>
      </c>
      <c r="C17435" s="6" t="s">
        <v>166</v>
      </c>
      <c r="D17435">
        <v>156.98365699999999</v>
      </c>
      <c r="E17435" s="6" t="s">
        <v>30</v>
      </c>
      <c r="F17435" s="6" t="s">
        <v>29</v>
      </c>
      <c r="G17435">
        <v>20260723</v>
      </c>
    </row>
    <row r="17436" spans="1:7" x14ac:dyDescent="0.2">
      <c r="A17436" s="6" t="s">
        <v>216</v>
      </c>
      <c r="B17436" s="6" t="s">
        <v>192</v>
      </c>
      <c r="C17436" s="6" t="s">
        <v>166</v>
      </c>
      <c r="D17436">
        <v>163.075515</v>
      </c>
      <c r="E17436" s="6" t="s">
        <v>32</v>
      </c>
      <c r="F17436" s="6" t="s">
        <v>31</v>
      </c>
      <c r="G17436">
        <v>20260723</v>
      </c>
    </row>
    <row r="17437" spans="1:7" x14ac:dyDescent="0.2">
      <c r="A17437" s="6" t="s">
        <v>216</v>
      </c>
      <c r="B17437" s="6" t="s">
        <v>192</v>
      </c>
      <c r="C17437" s="6" t="s">
        <v>166</v>
      </c>
      <c r="D17437">
        <v>524.67343800000003</v>
      </c>
      <c r="E17437" s="6" t="s">
        <v>34</v>
      </c>
      <c r="F17437" s="6" t="s">
        <v>33</v>
      </c>
      <c r="G17437">
        <v>20260723</v>
      </c>
    </row>
    <row r="17438" spans="1:7" x14ac:dyDescent="0.2">
      <c r="A17438" s="6" t="s">
        <v>216</v>
      </c>
      <c r="B17438" s="6" t="s">
        <v>192</v>
      </c>
      <c r="C17438" s="6" t="s">
        <v>166</v>
      </c>
      <c r="D17438">
        <v>516.35003600000005</v>
      </c>
      <c r="E17438" s="6" t="s">
        <v>36</v>
      </c>
      <c r="F17438" s="6" t="s">
        <v>35</v>
      </c>
      <c r="G17438">
        <v>20260723</v>
      </c>
    </row>
    <row r="17439" spans="1:7" x14ac:dyDescent="0.2">
      <c r="A17439" s="6" t="s">
        <v>216</v>
      </c>
      <c r="B17439" s="6" t="s">
        <v>192</v>
      </c>
      <c r="C17439" s="6" t="s">
        <v>166</v>
      </c>
      <c r="D17439">
        <v>8.3234019999999997</v>
      </c>
      <c r="E17439" s="6" t="s">
        <v>38</v>
      </c>
      <c r="F17439" s="6" t="s">
        <v>37</v>
      </c>
      <c r="G17439">
        <v>20260723</v>
      </c>
    </row>
    <row r="17440" spans="1:7" x14ac:dyDescent="0.2">
      <c r="A17440" s="6" t="s">
        <v>216</v>
      </c>
      <c r="B17440" s="6" t="s">
        <v>192</v>
      </c>
      <c r="C17440" s="6" t="s">
        <v>166</v>
      </c>
      <c r="D17440">
        <v>4643.611688</v>
      </c>
      <c r="E17440" s="6" t="s">
        <v>40</v>
      </c>
      <c r="F17440" s="6" t="s">
        <v>39</v>
      </c>
      <c r="G17440">
        <v>20260723</v>
      </c>
    </row>
    <row r="17441" spans="1:7" x14ac:dyDescent="0.2">
      <c r="A17441" s="6" t="s">
        <v>216</v>
      </c>
      <c r="B17441" s="6" t="s">
        <v>192</v>
      </c>
      <c r="C17441" s="6" t="s">
        <v>166</v>
      </c>
      <c r="D17441">
        <v>2009.4409519999999</v>
      </c>
      <c r="E17441" s="6" t="s">
        <v>42</v>
      </c>
      <c r="F17441" s="6" t="s">
        <v>41</v>
      </c>
      <c r="G17441">
        <v>20260723</v>
      </c>
    </row>
    <row r="17442" spans="1:7" x14ac:dyDescent="0.2">
      <c r="A17442" s="6" t="s">
        <v>216</v>
      </c>
      <c r="B17442" s="6" t="s">
        <v>192</v>
      </c>
      <c r="C17442" s="6" t="s">
        <v>166</v>
      </c>
      <c r="D17442">
        <v>1827.3477600000001</v>
      </c>
      <c r="E17442" s="6" t="s">
        <v>44</v>
      </c>
      <c r="F17442" s="6" t="s">
        <v>43</v>
      </c>
      <c r="G17442">
        <v>20260723</v>
      </c>
    </row>
    <row r="17443" spans="1:7" x14ac:dyDescent="0.2">
      <c r="A17443" s="6" t="s">
        <v>216</v>
      </c>
      <c r="B17443" s="6" t="s">
        <v>192</v>
      </c>
      <c r="C17443" s="6" t="s">
        <v>166</v>
      </c>
      <c r="D17443">
        <v>94.102705</v>
      </c>
      <c r="E17443" s="6" t="s">
        <v>46</v>
      </c>
      <c r="F17443" s="6" t="s">
        <v>45</v>
      </c>
      <c r="G17443">
        <v>20260723</v>
      </c>
    </row>
    <row r="17444" spans="1:7" x14ac:dyDescent="0.2">
      <c r="A17444" s="6" t="s">
        <v>216</v>
      </c>
      <c r="B17444" s="6" t="s">
        <v>192</v>
      </c>
      <c r="C17444" s="6" t="s">
        <v>166</v>
      </c>
      <c r="D17444">
        <v>712.72027500000002</v>
      </c>
      <c r="E17444" s="6" t="s">
        <v>48</v>
      </c>
      <c r="F17444" s="6" t="s">
        <v>47</v>
      </c>
      <c r="G17444">
        <v>20260723</v>
      </c>
    </row>
    <row r="17445" spans="1:7" x14ac:dyDescent="0.2">
      <c r="A17445" s="6" t="s">
        <v>216</v>
      </c>
      <c r="B17445" s="6" t="s">
        <v>192</v>
      </c>
      <c r="C17445" s="6" t="s">
        <v>166</v>
      </c>
      <c r="D17445">
        <v>1019.91478</v>
      </c>
      <c r="E17445" s="6" t="s">
        <v>50</v>
      </c>
      <c r="F17445" s="6" t="s">
        <v>49</v>
      </c>
      <c r="G17445">
        <v>20260723</v>
      </c>
    </row>
    <row r="17446" spans="1:7" x14ac:dyDescent="0.2">
      <c r="A17446" s="6" t="s">
        <v>216</v>
      </c>
      <c r="B17446" s="6" t="s">
        <v>192</v>
      </c>
      <c r="C17446" s="6" t="s">
        <v>166</v>
      </c>
      <c r="D17446">
        <v>46.036059000000002</v>
      </c>
      <c r="E17446" s="6" t="s">
        <v>52</v>
      </c>
      <c r="F17446" s="6" t="s">
        <v>51</v>
      </c>
      <c r="G17446">
        <v>20260723</v>
      </c>
    </row>
    <row r="17447" spans="1:7" x14ac:dyDescent="0.2">
      <c r="A17447" s="6" t="s">
        <v>216</v>
      </c>
      <c r="B17447" s="6" t="s">
        <v>192</v>
      </c>
      <c r="C17447" s="6" t="s">
        <v>166</v>
      </c>
      <c r="D17447">
        <v>418.162823</v>
      </c>
      <c r="E17447" s="6" t="s">
        <v>54</v>
      </c>
      <c r="F17447" s="6" t="s">
        <v>53</v>
      </c>
      <c r="G17447">
        <v>20260723</v>
      </c>
    </row>
    <row r="17448" spans="1:7" x14ac:dyDescent="0.2">
      <c r="A17448" s="6" t="s">
        <v>216</v>
      </c>
      <c r="B17448" s="6" t="s">
        <v>192</v>
      </c>
      <c r="C17448" s="6" t="s">
        <v>166</v>
      </c>
      <c r="D17448">
        <v>2.17483</v>
      </c>
      <c r="E17448" s="6" t="s">
        <v>56</v>
      </c>
      <c r="F17448" s="6" t="s">
        <v>55</v>
      </c>
      <c r="G17448">
        <v>20260723</v>
      </c>
    </row>
    <row r="17449" spans="1:7" x14ac:dyDescent="0.2">
      <c r="A17449" s="6" t="s">
        <v>216</v>
      </c>
      <c r="B17449" s="6" t="s">
        <v>192</v>
      </c>
      <c r="C17449" s="6" t="s">
        <v>166</v>
      </c>
      <c r="D17449">
        <v>635.60701300000005</v>
      </c>
      <c r="E17449" s="6" t="s">
        <v>58</v>
      </c>
      <c r="F17449" s="6" t="s">
        <v>57</v>
      </c>
      <c r="G17449">
        <v>20260723</v>
      </c>
    </row>
    <row r="17450" spans="1:7" x14ac:dyDescent="0.2">
      <c r="A17450" s="6" t="s">
        <v>216</v>
      </c>
      <c r="B17450" s="6" t="s">
        <v>192</v>
      </c>
      <c r="C17450" s="6" t="s">
        <v>166</v>
      </c>
      <c r="D17450">
        <v>1505.6103189999999</v>
      </c>
      <c r="E17450" s="6" t="s">
        <v>60</v>
      </c>
      <c r="F17450" s="6" t="s">
        <v>59</v>
      </c>
      <c r="G17450">
        <v>20260723</v>
      </c>
    </row>
    <row r="17451" spans="1:7" x14ac:dyDescent="0.2">
      <c r="A17451" s="6" t="s">
        <v>216</v>
      </c>
      <c r="B17451" s="6" t="s">
        <v>192</v>
      </c>
      <c r="C17451" s="6" t="s">
        <v>166</v>
      </c>
      <c r="D17451">
        <v>13.035563</v>
      </c>
      <c r="E17451" s="6" t="s">
        <v>62</v>
      </c>
      <c r="F17451" s="6" t="s">
        <v>61</v>
      </c>
      <c r="G17451">
        <v>20260723</v>
      </c>
    </row>
    <row r="17452" spans="1:7" x14ac:dyDescent="0.2">
      <c r="A17452" s="6" t="s">
        <v>216</v>
      </c>
      <c r="B17452" s="6" t="s">
        <v>192</v>
      </c>
      <c r="C17452" s="6" t="s">
        <v>166</v>
      </c>
      <c r="D17452">
        <v>0</v>
      </c>
      <c r="E17452" s="6" t="s">
        <v>64</v>
      </c>
      <c r="F17452" s="6" t="s">
        <v>63</v>
      </c>
      <c r="G17452">
        <v>20260723</v>
      </c>
    </row>
    <row r="17453" spans="1:7" x14ac:dyDescent="0.2">
      <c r="A17453" s="6" t="s">
        <v>216</v>
      </c>
      <c r="B17453" s="6" t="s">
        <v>192</v>
      </c>
      <c r="C17453" s="6" t="s">
        <v>166</v>
      </c>
      <c r="D17453">
        <v>1492.574756</v>
      </c>
      <c r="E17453" s="6" t="s">
        <v>66</v>
      </c>
      <c r="F17453" s="6" t="s">
        <v>65</v>
      </c>
      <c r="G17453">
        <v>20260723</v>
      </c>
    </row>
    <row r="17454" spans="1:7" x14ac:dyDescent="0.2">
      <c r="A17454" s="6" t="s">
        <v>216</v>
      </c>
      <c r="B17454" s="6" t="s">
        <v>192</v>
      </c>
      <c r="C17454" s="6" t="s">
        <v>166</v>
      </c>
      <c r="D17454">
        <v>2029.4544450000001</v>
      </c>
      <c r="E17454" s="6" t="s">
        <v>68</v>
      </c>
      <c r="F17454" s="6" t="s">
        <v>67</v>
      </c>
      <c r="G17454">
        <v>20260723</v>
      </c>
    </row>
    <row r="17455" spans="1:7" x14ac:dyDescent="0.2">
      <c r="A17455" s="6" t="s">
        <v>216</v>
      </c>
      <c r="B17455" s="6" t="s">
        <v>192</v>
      </c>
      <c r="C17455" s="6" t="s">
        <v>166</v>
      </c>
      <c r="D17455">
        <v>1983.6774800000001</v>
      </c>
      <c r="E17455" s="6" t="s">
        <v>70</v>
      </c>
      <c r="F17455" s="6" t="s">
        <v>69</v>
      </c>
      <c r="G17455">
        <v>20260723</v>
      </c>
    </row>
    <row r="17456" spans="1:7" x14ac:dyDescent="0.2">
      <c r="A17456" s="6" t="s">
        <v>216</v>
      </c>
      <c r="B17456" s="6" t="s">
        <v>192</v>
      </c>
      <c r="C17456" s="6" t="s">
        <v>166</v>
      </c>
      <c r="D17456">
        <v>1897.7289490000001</v>
      </c>
      <c r="E17456" s="6" t="s">
        <v>72</v>
      </c>
      <c r="F17456" s="6" t="s">
        <v>71</v>
      </c>
      <c r="G17456">
        <v>20260723</v>
      </c>
    </row>
    <row r="17457" spans="1:7" x14ac:dyDescent="0.2">
      <c r="A17457" s="6" t="s">
        <v>216</v>
      </c>
      <c r="B17457" s="6" t="s">
        <v>192</v>
      </c>
      <c r="C17457" s="6" t="s">
        <v>166</v>
      </c>
      <c r="D17457">
        <v>85.948532</v>
      </c>
      <c r="E17457" s="6" t="s">
        <v>74</v>
      </c>
      <c r="F17457" s="6" t="s">
        <v>73</v>
      </c>
      <c r="G17457">
        <v>20260723</v>
      </c>
    </row>
    <row r="17458" spans="1:7" x14ac:dyDescent="0.2">
      <c r="A17458" s="6" t="s">
        <v>216</v>
      </c>
      <c r="B17458" s="6" t="s">
        <v>192</v>
      </c>
      <c r="C17458" s="6" t="s">
        <v>166</v>
      </c>
      <c r="D17458">
        <v>-69.836399999999998</v>
      </c>
      <c r="E17458" s="6" t="s">
        <v>76</v>
      </c>
      <c r="F17458" s="6" t="s">
        <v>75</v>
      </c>
      <c r="G17458">
        <v>20260723</v>
      </c>
    </row>
    <row r="17459" spans="1:7" x14ac:dyDescent="0.2">
      <c r="A17459" s="6" t="s">
        <v>216</v>
      </c>
      <c r="B17459" s="6" t="s">
        <v>192</v>
      </c>
      <c r="C17459" s="6" t="s">
        <v>166</v>
      </c>
      <c r="D17459">
        <v>11.530554</v>
      </c>
      <c r="E17459" s="6" t="s">
        <v>78</v>
      </c>
      <c r="F17459" s="6" t="s">
        <v>77</v>
      </c>
      <c r="G17459">
        <v>20260723</v>
      </c>
    </row>
    <row r="17460" spans="1:7" x14ac:dyDescent="0.2">
      <c r="A17460" s="6" t="s">
        <v>216</v>
      </c>
      <c r="B17460" s="6" t="s">
        <v>192</v>
      </c>
      <c r="C17460" s="6" t="s">
        <v>166</v>
      </c>
      <c r="D17460">
        <v>-81.366954000000007</v>
      </c>
      <c r="E17460" s="6" t="s">
        <v>80</v>
      </c>
      <c r="F17460" s="6" t="s">
        <v>79</v>
      </c>
      <c r="G17460">
        <v>20260723</v>
      </c>
    </row>
    <row r="17461" spans="1:7" x14ac:dyDescent="0.2">
      <c r="A17461" s="6" t="s">
        <v>216</v>
      </c>
      <c r="B17461" s="6" t="s">
        <v>192</v>
      </c>
      <c r="C17461" s="6" t="s">
        <v>166</v>
      </c>
      <c r="D17461">
        <v>115.613365</v>
      </c>
      <c r="E17461" s="6" t="s">
        <v>82</v>
      </c>
      <c r="F17461" s="6" t="s">
        <v>81</v>
      </c>
      <c r="G17461">
        <v>20260723</v>
      </c>
    </row>
    <row r="17462" spans="1:7" x14ac:dyDescent="0.2">
      <c r="A17462" s="6" t="s">
        <v>216</v>
      </c>
      <c r="B17462" s="6" t="s">
        <v>192</v>
      </c>
      <c r="C17462" s="6" t="s">
        <v>166</v>
      </c>
      <c r="D17462">
        <v>672.35172899999998</v>
      </c>
      <c r="E17462" s="6" t="s">
        <v>84</v>
      </c>
      <c r="F17462" s="6" t="s">
        <v>83</v>
      </c>
      <c r="G17462">
        <v>20260723</v>
      </c>
    </row>
    <row r="17463" spans="1:7" x14ac:dyDescent="0.2">
      <c r="A17463" s="6" t="s">
        <v>216</v>
      </c>
      <c r="B17463" s="6" t="s">
        <v>192</v>
      </c>
      <c r="C17463" s="6" t="s">
        <v>166</v>
      </c>
      <c r="D17463">
        <v>1272.7448830000001</v>
      </c>
      <c r="E17463" s="6" t="s">
        <v>86</v>
      </c>
      <c r="F17463" s="6" t="s">
        <v>85</v>
      </c>
      <c r="G17463">
        <v>20260723</v>
      </c>
    </row>
    <row r="17464" spans="1:7" x14ac:dyDescent="0.2">
      <c r="A17464" s="6" t="s">
        <v>216</v>
      </c>
      <c r="B17464" s="6" t="s">
        <v>192</v>
      </c>
      <c r="C17464" s="6" t="s">
        <v>166</v>
      </c>
      <c r="D17464">
        <v>128.413318</v>
      </c>
      <c r="E17464" s="6" t="s">
        <v>88</v>
      </c>
      <c r="F17464" s="6" t="s">
        <v>87</v>
      </c>
      <c r="G17464">
        <v>20260723</v>
      </c>
    </row>
    <row r="17465" spans="1:7" x14ac:dyDescent="0.2">
      <c r="A17465" s="6" t="s">
        <v>216</v>
      </c>
      <c r="B17465" s="6" t="s">
        <v>192</v>
      </c>
      <c r="C17465" s="6" t="s">
        <v>166</v>
      </c>
      <c r="D17465">
        <v>105.517938</v>
      </c>
      <c r="E17465" s="6" t="s">
        <v>90</v>
      </c>
      <c r="F17465" s="6" t="s">
        <v>89</v>
      </c>
      <c r="G17465">
        <v>20260723</v>
      </c>
    </row>
    <row r="17466" spans="1:7" x14ac:dyDescent="0.2">
      <c r="A17466" s="6" t="s">
        <v>216</v>
      </c>
      <c r="B17466" s="6" t="s">
        <v>192</v>
      </c>
      <c r="C17466" s="6" t="s">
        <v>166</v>
      </c>
      <c r="D17466">
        <v>0</v>
      </c>
      <c r="E17466" s="6" t="s">
        <v>92</v>
      </c>
      <c r="F17466" s="6" t="s">
        <v>91</v>
      </c>
      <c r="G17466">
        <v>20260723</v>
      </c>
    </row>
    <row r="17467" spans="1:7" x14ac:dyDescent="0.2">
      <c r="A17467" s="6" t="s">
        <v>216</v>
      </c>
      <c r="B17467" s="6" t="s">
        <v>192</v>
      </c>
      <c r="C17467" s="6" t="s">
        <v>166</v>
      </c>
      <c r="D17467">
        <v>0</v>
      </c>
      <c r="E17467" s="6" t="s">
        <v>94</v>
      </c>
      <c r="F17467" s="6" t="s">
        <v>93</v>
      </c>
      <c r="G17467">
        <v>20260723</v>
      </c>
    </row>
    <row r="17468" spans="1:7" x14ac:dyDescent="0.2">
      <c r="A17468" s="6" t="s">
        <v>216</v>
      </c>
      <c r="B17468" s="6" t="s">
        <v>192</v>
      </c>
      <c r="C17468" s="6" t="s">
        <v>166</v>
      </c>
      <c r="D17468">
        <v>1417.684929</v>
      </c>
      <c r="E17468" s="6" t="s">
        <v>96</v>
      </c>
      <c r="F17468" s="6" t="s">
        <v>95</v>
      </c>
      <c r="G17468">
        <v>20260723</v>
      </c>
    </row>
    <row r="17469" spans="1:7" x14ac:dyDescent="0.2">
      <c r="A17469" s="6" t="s">
        <v>216</v>
      </c>
      <c r="B17469" s="6" t="s">
        <v>192</v>
      </c>
      <c r="C17469" s="6" t="s">
        <v>166</v>
      </c>
      <c r="D17469">
        <v>20.678989999999999</v>
      </c>
      <c r="E17469" s="6" t="s">
        <v>98</v>
      </c>
      <c r="F17469" s="6" t="s">
        <v>97</v>
      </c>
      <c r="G17469">
        <v>20260723</v>
      </c>
    </row>
    <row r="17470" spans="1:7" x14ac:dyDescent="0.2">
      <c r="A17470" s="6" t="s">
        <v>216</v>
      </c>
      <c r="B17470" s="6" t="s">
        <v>192</v>
      </c>
      <c r="C17470" s="6" t="s">
        <v>166</v>
      </c>
      <c r="D17470">
        <v>14889.247093</v>
      </c>
      <c r="E17470" s="6" t="s">
        <v>100</v>
      </c>
      <c r="F17470" s="6" t="s">
        <v>99</v>
      </c>
      <c r="G17470">
        <v>20260723</v>
      </c>
    </row>
    <row r="17471" spans="1:7" x14ac:dyDescent="0.2">
      <c r="A17471" s="6" t="s">
        <v>216</v>
      </c>
      <c r="B17471" s="6" t="s">
        <v>192</v>
      </c>
      <c r="C17471" s="6" t="s">
        <v>166</v>
      </c>
      <c r="E17471" s="6" t="s">
        <v>102</v>
      </c>
      <c r="F17471" s="6" t="s">
        <v>101</v>
      </c>
      <c r="G17471">
        <v>20260723</v>
      </c>
    </row>
    <row r="17472" spans="1:7" x14ac:dyDescent="0.2">
      <c r="A17472" s="6" t="s">
        <v>216</v>
      </c>
      <c r="B17472" s="6" t="s">
        <v>192</v>
      </c>
      <c r="C17472" s="6" t="s">
        <v>166</v>
      </c>
      <c r="D17472">
        <v>4312.6153700000004</v>
      </c>
      <c r="E17472" s="6" t="s">
        <v>167</v>
      </c>
      <c r="F17472" s="6" t="s">
        <v>103</v>
      </c>
      <c r="G17472">
        <v>20260723</v>
      </c>
    </row>
    <row r="17473" spans="1:7" x14ac:dyDescent="0.2">
      <c r="A17473" s="6" t="s">
        <v>216</v>
      </c>
      <c r="B17473" s="6" t="s">
        <v>192</v>
      </c>
      <c r="C17473" s="6" t="s">
        <v>166</v>
      </c>
      <c r="D17473">
        <v>4135.4454349999996</v>
      </c>
      <c r="E17473" s="6" t="s">
        <v>168</v>
      </c>
      <c r="F17473" s="6" t="s">
        <v>104</v>
      </c>
      <c r="G17473">
        <v>20260723</v>
      </c>
    </row>
    <row r="17474" spans="1:7" x14ac:dyDescent="0.2">
      <c r="A17474" s="6" t="s">
        <v>216</v>
      </c>
      <c r="B17474" s="6" t="s">
        <v>192</v>
      </c>
      <c r="C17474" s="6" t="s">
        <v>166</v>
      </c>
      <c r="D17474">
        <v>0</v>
      </c>
      <c r="E17474" s="6" t="s">
        <v>106</v>
      </c>
      <c r="F17474" s="6" t="s">
        <v>105</v>
      </c>
      <c r="G17474">
        <v>20260723</v>
      </c>
    </row>
    <row r="17475" spans="1:7" x14ac:dyDescent="0.2">
      <c r="A17475" s="6" t="s">
        <v>216</v>
      </c>
      <c r="B17475" s="6" t="s">
        <v>192</v>
      </c>
      <c r="C17475" s="6" t="s">
        <v>166</v>
      </c>
      <c r="D17475">
        <v>3965.5536550000002</v>
      </c>
      <c r="E17475" s="6" t="s">
        <v>108</v>
      </c>
      <c r="F17475" s="6" t="s">
        <v>107</v>
      </c>
      <c r="G17475">
        <v>20260723</v>
      </c>
    </row>
    <row r="17476" spans="1:7" x14ac:dyDescent="0.2">
      <c r="A17476" s="6" t="s">
        <v>216</v>
      </c>
      <c r="B17476" s="6" t="s">
        <v>192</v>
      </c>
      <c r="C17476" s="6" t="s">
        <v>166</v>
      </c>
      <c r="D17476">
        <v>169.89178200000001</v>
      </c>
      <c r="E17476" s="6" t="s">
        <v>110</v>
      </c>
      <c r="F17476" s="6" t="s">
        <v>109</v>
      </c>
      <c r="G17476">
        <v>20260723</v>
      </c>
    </row>
    <row r="17477" spans="1:7" x14ac:dyDescent="0.2">
      <c r="A17477" s="6" t="s">
        <v>216</v>
      </c>
      <c r="B17477" s="6" t="s">
        <v>192</v>
      </c>
      <c r="C17477" s="6" t="s">
        <v>166</v>
      </c>
      <c r="D17477">
        <v>177.16993600000001</v>
      </c>
      <c r="E17477" s="6" t="s">
        <v>112</v>
      </c>
      <c r="F17477" s="6" t="s">
        <v>111</v>
      </c>
      <c r="G17477">
        <v>20260723</v>
      </c>
    </row>
    <row r="17478" spans="1:7" x14ac:dyDescent="0.2">
      <c r="A17478" s="6" t="s">
        <v>216</v>
      </c>
      <c r="B17478" s="6" t="s">
        <v>192</v>
      </c>
      <c r="C17478" s="6" t="s">
        <v>166</v>
      </c>
      <c r="D17478">
        <v>0</v>
      </c>
      <c r="E17478" s="6" t="s">
        <v>106</v>
      </c>
      <c r="F17478" s="6" t="s">
        <v>113</v>
      </c>
      <c r="G17478">
        <v>20260723</v>
      </c>
    </row>
    <row r="17479" spans="1:7" x14ac:dyDescent="0.2">
      <c r="A17479" s="6" t="s">
        <v>216</v>
      </c>
      <c r="B17479" s="6" t="s">
        <v>192</v>
      </c>
      <c r="C17479" s="6" t="s">
        <v>166</v>
      </c>
      <c r="D17479">
        <v>166.691755</v>
      </c>
      <c r="E17479" s="6" t="s">
        <v>108</v>
      </c>
      <c r="F17479" s="6" t="s">
        <v>114</v>
      </c>
      <c r="G17479">
        <v>20260723</v>
      </c>
    </row>
    <row r="17480" spans="1:7" x14ac:dyDescent="0.2">
      <c r="A17480" s="6" t="s">
        <v>216</v>
      </c>
      <c r="B17480" s="6" t="s">
        <v>192</v>
      </c>
      <c r="C17480" s="6" t="s">
        <v>166</v>
      </c>
      <c r="D17480">
        <v>10.47818</v>
      </c>
      <c r="E17480" s="6" t="s">
        <v>110</v>
      </c>
      <c r="F17480" s="6" t="s">
        <v>115</v>
      </c>
      <c r="G17480">
        <v>20260723</v>
      </c>
    </row>
    <row r="17481" spans="1:7" x14ac:dyDescent="0.2">
      <c r="A17481" s="6" t="s">
        <v>216</v>
      </c>
      <c r="B17481" s="6" t="s">
        <v>192</v>
      </c>
      <c r="C17481" s="6" t="s">
        <v>166</v>
      </c>
      <c r="D17481">
        <v>1278.4749859999999</v>
      </c>
      <c r="E17481" s="6" t="s">
        <v>117</v>
      </c>
      <c r="F17481" s="6" t="s">
        <v>116</v>
      </c>
      <c r="G17481">
        <v>20260723</v>
      </c>
    </row>
    <row r="17482" spans="1:7" x14ac:dyDescent="0.2">
      <c r="A17482" s="6" t="s">
        <v>216</v>
      </c>
      <c r="B17482" s="6" t="s">
        <v>192</v>
      </c>
      <c r="C17482" s="6" t="s">
        <v>166</v>
      </c>
      <c r="D17482">
        <v>1115.744322</v>
      </c>
      <c r="E17482" s="6" t="s">
        <v>119</v>
      </c>
      <c r="F17482" s="6" t="s">
        <v>118</v>
      </c>
      <c r="G17482">
        <v>20260723</v>
      </c>
    </row>
    <row r="17483" spans="1:7" x14ac:dyDescent="0.2">
      <c r="A17483" s="6" t="s">
        <v>216</v>
      </c>
      <c r="B17483" s="6" t="s">
        <v>192</v>
      </c>
      <c r="C17483" s="6" t="s">
        <v>166</v>
      </c>
      <c r="D17483">
        <v>0</v>
      </c>
      <c r="E17483" s="6" t="s">
        <v>106</v>
      </c>
      <c r="F17483" s="6" t="s">
        <v>120</v>
      </c>
      <c r="G17483">
        <v>20260723</v>
      </c>
    </row>
    <row r="17484" spans="1:7" x14ac:dyDescent="0.2">
      <c r="A17484" s="6" t="s">
        <v>216</v>
      </c>
      <c r="B17484" s="6" t="s">
        <v>192</v>
      </c>
      <c r="C17484" s="6" t="s">
        <v>166</v>
      </c>
      <c r="D17484">
        <v>884.27122099999997</v>
      </c>
      <c r="E17484" s="6" t="s">
        <v>108</v>
      </c>
      <c r="F17484" s="6" t="s">
        <v>121</v>
      </c>
      <c r="G17484">
        <v>20260723</v>
      </c>
    </row>
    <row r="17485" spans="1:7" x14ac:dyDescent="0.2">
      <c r="A17485" s="6" t="s">
        <v>216</v>
      </c>
      <c r="B17485" s="6" t="s">
        <v>192</v>
      </c>
      <c r="C17485" s="6" t="s">
        <v>166</v>
      </c>
      <c r="D17485">
        <v>231.47310100000001</v>
      </c>
      <c r="E17485" s="6" t="s">
        <v>110</v>
      </c>
      <c r="F17485" s="6" t="s">
        <v>122</v>
      </c>
      <c r="G17485">
        <v>20260723</v>
      </c>
    </row>
    <row r="17486" spans="1:7" x14ac:dyDescent="0.2">
      <c r="A17486" s="6" t="s">
        <v>216</v>
      </c>
      <c r="B17486" s="6" t="s">
        <v>192</v>
      </c>
      <c r="C17486" s="6" t="s">
        <v>166</v>
      </c>
      <c r="D17486">
        <v>162.73066399999999</v>
      </c>
      <c r="E17486" s="6" t="s">
        <v>169</v>
      </c>
      <c r="F17486" s="6" t="s">
        <v>123</v>
      </c>
      <c r="G17486">
        <v>20260723</v>
      </c>
    </row>
    <row r="17487" spans="1:7" x14ac:dyDescent="0.2">
      <c r="A17487" s="6" t="s">
        <v>216</v>
      </c>
      <c r="B17487" s="6" t="s">
        <v>192</v>
      </c>
      <c r="C17487" s="6" t="s">
        <v>166</v>
      </c>
      <c r="D17487">
        <v>0</v>
      </c>
      <c r="E17487" s="6" t="s">
        <v>106</v>
      </c>
      <c r="F17487" s="6" t="s">
        <v>124</v>
      </c>
      <c r="G17487">
        <v>20260723</v>
      </c>
    </row>
    <row r="17488" spans="1:7" x14ac:dyDescent="0.2">
      <c r="A17488" s="6" t="s">
        <v>216</v>
      </c>
      <c r="B17488" s="6" t="s">
        <v>192</v>
      </c>
      <c r="C17488" s="6" t="s">
        <v>166</v>
      </c>
      <c r="D17488">
        <v>-282.93870500000003</v>
      </c>
      <c r="E17488" s="6" t="s">
        <v>108</v>
      </c>
      <c r="F17488" s="6" t="s">
        <v>125</v>
      </c>
      <c r="G17488">
        <v>20260723</v>
      </c>
    </row>
    <row r="17489" spans="1:7" x14ac:dyDescent="0.2">
      <c r="A17489" s="6" t="s">
        <v>216</v>
      </c>
      <c r="B17489" s="6" t="s">
        <v>192</v>
      </c>
      <c r="C17489" s="6" t="s">
        <v>166</v>
      </c>
      <c r="D17489">
        <v>445.66937000000001</v>
      </c>
      <c r="E17489" s="6" t="s">
        <v>110</v>
      </c>
      <c r="F17489" s="6" t="s">
        <v>126</v>
      </c>
      <c r="G17489">
        <v>20260723</v>
      </c>
    </row>
    <row r="17490" spans="1:7" x14ac:dyDescent="0.2">
      <c r="A17490" s="6" t="s">
        <v>216</v>
      </c>
      <c r="B17490" s="6" t="s">
        <v>192</v>
      </c>
      <c r="C17490" s="6" t="s">
        <v>166</v>
      </c>
      <c r="D17490">
        <v>720.33038699999997</v>
      </c>
      <c r="E17490" s="6" t="s">
        <v>170</v>
      </c>
      <c r="F17490" s="6" t="s">
        <v>127</v>
      </c>
      <c r="G17490">
        <v>20260723</v>
      </c>
    </row>
    <row r="17491" spans="1:7" x14ac:dyDescent="0.2">
      <c r="A17491" s="6" t="s">
        <v>216</v>
      </c>
      <c r="B17491" s="6" t="s">
        <v>192</v>
      </c>
      <c r="C17491" s="6" t="s">
        <v>166</v>
      </c>
      <c r="D17491">
        <v>208.598826</v>
      </c>
      <c r="E17491" s="6" t="s">
        <v>106</v>
      </c>
      <c r="F17491" s="6" t="s">
        <v>128</v>
      </c>
      <c r="G17491">
        <v>20260723</v>
      </c>
    </row>
    <row r="17492" spans="1:7" x14ac:dyDescent="0.2">
      <c r="A17492" s="6" t="s">
        <v>216</v>
      </c>
      <c r="B17492" s="6" t="s">
        <v>192</v>
      </c>
      <c r="C17492" s="6" t="s">
        <v>166</v>
      </c>
      <c r="D17492">
        <v>502.232527</v>
      </c>
      <c r="E17492" s="6" t="s">
        <v>108</v>
      </c>
      <c r="F17492" s="6" t="s">
        <v>129</v>
      </c>
      <c r="G17492">
        <v>20260723</v>
      </c>
    </row>
    <row r="17493" spans="1:7" x14ac:dyDescent="0.2">
      <c r="A17493" s="6" t="s">
        <v>216</v>
      </c>
      <c r="B17493" s="6" t="s">
        <v>192</v>
      </c>
      <c r="C17493" s="6" t="s">
        <v>166</v>
      </c>
      <c r="D17493">
        <v>9.499034</v>
      </c>
      <c r="E17493" s="6" t="s">
        <v>110</v>
      </c>
      <c r="F17493" s="6" t="s">
        <v>130</v>
      </c>
      <c r="G17493">
        <v>20260723</v>
      </c>
    </row>
    <row r="17494" spans="1:7" x14ac:dyDescent="0.2">
      <c r="A17494" s="6" t="s">
        <v>216</v>
      </c>
      <c r="B17494" s="6" t="s">
        <v>192</v>
      </c>
      <c r="C17494" s="6" t="s">
        <v>166</v>
      </c>
      <c r="E17494" s="6" t="s">
        <v>132</v>
      </c>
      <c r="F17494" s="6" t="s">
        <v>131</v>
      </c>
      <c r="G17494">
        <v>20260723</v>
      </c>
    </row>
    <row r="17495" spans="1:7" x14ac:dyDescent="0.2">
      <c r="A17495" s="6" t="s">
        <v>216</v>
      </c>
      <c r="B17495" s="6" t="s">
        <v>192</v>
      </c>
      <c r="C17495" s="6" t="s">
        <v>166</v>
      </c>
      <c r="D17495">
        <v>0.31574600000000003</v>
      </c>
      <c r="E17495" s="6" t="s">
        <v>134</v>
      </c>
      <c r="F17495" s="6" t="s">
        <v>133</v>
      </c>
      <c r="G17495">
        <v>20260723</v>
      </c>
    </row>
    <row r="17496" spans="1:7" x14ac:dyDescent="0.2">
      <c r="A17496" s="6" t="s">
        <v>216</v>
      </c>
      <c r="B17496" s="6" t="s">
        <v>192</v>
      </c>
      <c r="C17496" s="6" t="s">
        <v>166</v>
      </c>
      <c r="D17496">
        <v>8.6769580000000008</v>
      </c>
      <c r="E17496" s="6" t="s">
        <v>136</v>
      </c>
      <c r="F17496" s="6" t="s">
        <v>135</v>
      </c>
      <c r="G17496">
        <v>20260723</v>
      </c>
    </row>
    <row r="17497" spans="1:7" x14ac:dyDescent="0.2">
      <c r="A17497" s="6" t="s">
        <v>216</v>
      </c>
      <c r="B17497" s="6" t="s">
        <v>192</v>
      </c>
      <c r="C17497" s="6" t="s">
        <v>166</v>
      </c>
      <c r="D17497">
        <v>0</v>
      </c>
      <c r="E17497" s="6" t="s">
        <v>138</v>
      </c>
      <c r="F17497" s="6" t="s">
        <v>137</v>
      </c>
      <c r="G17497">
        <v>20260723</v>
      </c>
    </row>
    <row r="17498" spans="1:7" x14ac:dyDescent="0.2">
      <c r="A17498" s="6" t="s">
        <v>216</v>
      </c>
      <c r="B17498" s="6" t="s">
        <v>192</v>
      </c>
      <c r="C17498" s="6" t="s">
        <v>166</v>
      </c>
      <c r="D17498">
        <v>115.069258</v>
      </c>
      <c r="E17498" s="6" t="s">
        <v>140</v>
      </c>
      <c r="F17498" s="6" t="s">
        <v>139</v>
      </c>
      <c r="G17498">
        <v>20260723</v>
      </c>
    </row>
    <row r="17499" spans="1:7" x14ac:dyDescent="0.2">
      <c r="A17499" s="6" t="s">
        <v>216</v>
      </c>
      <c r="B17499" s="6" t="s">
        <v>192</v>
      </c>
      <c r="C17499" s="6" t="s">
        <v>166</v>
      </c>
      <c r="D17499">
        <v>1085.46407</v>
      </c>
      <c r="E17499" s="6" t="s">
        <v>142</v>
      </c>
      <c r="F17499" s="6" t="s">
        <v>141</v>
      </c>
      <c r="G17499">
        <v>20260723</v>
      </c>
    </row>
    <row r="17500" spans="1:7" x14ac:dyDescent="0.2">
      <c r="A17500" s="6" t="s">
        <v>216</v>
      </c>
      <c r="B17500" s="6" t="s">
        <v>192</v>
      </c>
      <c r="C17500" s="6" t="s">
        <v>166</v>
      </c>
      <c r="D17500">
        <v>25.076459</v>
      </c>
      <c r="E17500" s="6" t="s">
        <v>52</v>
      </c>
      <c r="F17500" s="6" t="s">
        <v>143</v>
      </c>
      <c r="G17500">
        <v>20260723</v>
      </c>
    </row>
    <row r="17501" spans="1:7" x14ac:dyDescent="0.2">
      <c r="A17501" s="6" t="s">
        <v>216</v>
      </c>
      <c r="B17501" s="6" t="s">
        <v>192</v>
      </c>
      <c r="C17501" s="6" t="s">
        <v>166</v>
      </c>
      <c r="D17501">
        <v>1.656234</v>
      </c>
      <c r="E17501" s="6" t="s">
        <v>145</v>
      </c>
      <c r="F17501" s="6" t="s">
        <v>144</v>
      </c>
      <c r="G17501">
        <v>20260723</v>
      </c>
    </row>
    <row r="17502" spans="1:7" x14ac:dyDescent="0.2">
      <c r="A17502" s="6" t="s">
        <v>216</v>
      </c>
      <c r="B17502" s="6" t="s">
        <v>192</v>
      </c>
      <c r="C17502" s="6" t="s">
        <v>166</v>
      </c>
      <c r="D17502">
        <v>45.691361999999998</v>
      </c>
      <c r="E17502" s="6" t="s">
        <v>147</v>
      </c>
      <c r="F17502" s="6" t="s">
        <v>146</v>
      </c>
      <c r="G17502">
        <v>20260723</v>
      </c>
    </row>
    <row r="17503" spans="1:7" x14ac:dyDescent="0.2">
      <c r="A17503" s="6" t="s">
        <v>216</v>
      </c>
      <c r="B17503" s="6" t="s">
        <v>192</v>
      </c>
      <c r="C17503" s="6" t="s">
        <v>166</v>
      </c>
      <c r="D17503">
        <v>818.04152699999997</v>
      </c>
      <c r="E17503" s="6" t="s">
        <v>149</v>
      </c>
      <c r="F17503" s="6" t="s">
        <v>148</v>
      </c>
      <c r="G17503">
        <v>20260723</v>
      </c>
    </row>
    <row r="17504" spans="1:7" x14ac:dyDescent="0.2">
      <c r="A17504" s="6" t="s">
        <v>216</v>
      </c>
      <c r="B17504" s="6" t="s">
        <v>192</v>
      </c>
      <c r="C17504" s="6" t="s">
        <v>166</v>
      </c>
      <c r="D17504">
        <v>282.89841000000001</v>
      </c>
      <c r="E17504" s="6" t="s">
        <v>151</v>
      </c>
      <c r="F17504" s="6" t="s">
        <v>150</v>
      </c>
      <c r="G17504">
        <v>20260723</v>
      </c>
    </row>
    <row r="17505" spans="1:7" x14ac:dyDescent="0.2">
      <c r="A17505" s="6" t="s">
        <v>216</v>
      </c>
      <c r="B17505" s="6" t="s">
        <v>192</v>
      </c>
      <c r="C17505" s="6" t="s">
        <v>166</v>
      </c>
      <c r="D17505">
        <v>678.38350200000002</v>
      </c>
      <c r="E17505" s="6" t="s">
        <v>153</v>
      </c>
      <c r="F17505" s="6" t="s">
        <v>152</v>
      </c>
      <c r="G17505">
        <v>20260723</v>
      </c>
    </row>
    <row r="17506" spans="1:7" x14ac:dyDescent="0.2">
      <c r="A17506" s="6" t="s">
        <v>216</v>
      </c>
      <c r="B17506" s="6" t="s">
        <v>192</v>
      </c>
      <c r="C17506" s="6" t="s">
        <v>166</v>
      </c>
      <c r="D17506">
        <v>38.201079999999997</v>
      </c>
      <c r="E17506" s="6" t="s">
        <v>155</v>
      </c>
      <c r="F17506" s="6" t="s">
        <v>154</v>
      </c>
      <c r="G17506">
        <v>20260723</v>
      </c>
    </row>
    <row r="17507" spans="1:7" x14ac:dyDescent="0.2">
      <c r="A17507" s="6" t="s">
        <v>216</v>
      </c>
      <c r="B17507" s="6" t="s">
        <v>192</v>
      </c>
      <c r="C17507" s="6" t="s">
        <v>166</v>
      </c>
      <c r="D17507">
        <v>0</v>
      </c>
      <c r="E17507" s="6" t="s">
        <v>157</v>
      </c>
      <c r="F17507" s="6" t="s">
        <v>156</v>
      </c>
      <c r="G17507">
        <v>20260723</v>
      </c>
    </row>
    <row r="17508" spans="1:7" x14ac:dyDescent="0.2">
      <c r="A17508" s="6" t="s">
        <v>216</v>
      </c>
      <c r="B17508" s="6" t="s">
        <v>192</v>
      </c>
      <c r="C17508" s="6" t="s">
        <v>166</v>
      </c>
      <c r="D17508">
        <v>38.201079999999997</v>
      </c>
      <c r="E17508" s="6" t="s">
        <v>159</v>
      </c>
      <c r="F17508" s="6" t="s">
        <v>158</v>
      </c>
      <c r="G17508">
        <v>20260723</v>
      </c>
    </row>
    <row r="17509" spans="1:7" x14ac:dyDescent="0.2">
      <c r="A17509" s="6" t="s">
        <v>216</v>
      </c>
      <c r="B17509" s="6" t="s">
        <v>192</v>
      </c>
      <c r="C17509" s="6" t="s">
        <v>166</v>
      </c>
      <c r="D17509">
        <v>34.021855000000002</v>
      </c>
      <c r="E17509" s="6" t="s">
        <v>161</v>
      </c>
      <c r="F17509" s="6" t="s">
        <v>160</v>
      </c>
      <c r="G17509">
        <v>20260723</v>
      </c>
    </row>
    <row r="17510" spans="1:7" x14ac:dyDescent="0.2">
      <c r="A17510" s="6" t="s">
        <v>216</v>
      </c>
      <c r="B17510" s="6" t="s">
        <v>192</v>
      </c>
      <c r="C17510" s="6" t="s">
        <v>166</v>
      </c>
      <c r="D17510">
        <v>9444.9172030000009</v>
      </c>
      <c r="E17510" s="6" t="s">
        <v>163</v>
      </c>
      <c r="F17510" s="6" t="s">
        <v>162</v>
      </c>
      <c r="G17510">
        <v>20260723</v>
      </c>
    </row>
    <row r="17511" spans="1:7" x14ac:dyDescent="0.2">
      <c r="A17511" s="6" t="s">
        <v>216</v>
      </c>
      <c r="B17511" s="6" t="s">
        <v>192</v>
      </c>
      <c r="C17511" s="6" t="s">
        <v>166</v>
      </c>
      <c r="D17511">
        <v>5444.3298860000004</v>
      </c>
      <c r="E17511" s="6" t="s">
        <v>165</v>
      </c>
      <c r="F17511" s="6" t="s">
        <v>164</v>
      </c>
      <c r="G17511">
        <v>20260723</v>
      </c>
    </row>
    <row r="17512" spans="1:7" x14ac:dyDescent="0.2">
      <c r="A17512" s="6" t="s">
        <v>216</v>
      </c>
      <c r="B17512" s="6" t="s">
        <v>193</v>
      </c>
      <c r="C17512" s="6" t="s">
        <v>166</v>
      </c>
      <c r="E17512" s="6" t="s">
        <v>12</v>
      </c>
      <c r="F17512" s="6" t="s">
        <v>11</v>
      </c>
      <c r="G17512">
        <v>20260723</v>
      </c>
    </row>
    <row r="17513" spans="1:7" x14ac:dyDescent="0.2">
      <c r="A17513" s="6" t="s">
        <v>216</v>
      </c>
      <c r="B17513" s="6" t="s">
        <v>193</v>
      </c>
      <c r="C17513" s="6" t="s">
        <v>166</v>
      </c>
      <c r="E17513" s="6" t="s">
        <v>16</v>
      </c>
      <c r="F17513" s="6" t="s">
        <v>15</v>
      </c>
      <c r="G17513">
        <v>20260723</v>
      </c>
    </row>
    <row r="17514" spans="1:7" x14ac:dyDescent="0.2">
      <c r="A17514" s="6" t="s">
        <v>216</v>
      </c>
      <c r="B17514" s="6" t="s">
        <v>193</v>
      </c>
      <c r="C17514" s="6" t="s">
        <v>166</v>
      </c>
      <c r="E17514" s="6" t="s">
        <v>18</v>
      </c>
      <c r="F17514" s="6" t="s">
        <v>17</v>
      </c>
      <c r="G17514">
        <v>20260723</v>
      </c>
    </row>
    <row r="17515" spans="1:7" x14ac:dyDescent="0.2">
      <c r="A17515" s="6" t="s">
        <v>216</v>
      </c>
      <c r="B17515" s="6" t="s">
        <v>193</v>
      </c>
      <c r="C17515" s="6" t="s">
        <v>166</v>
      </c>
      <c r="D17515">
        <v>0</v>
      </c>
      <c r="E17515" s="6" t="s">
        <v>20</v>
      </c>
      <c r="F17515" s="6" t="s">
        <v>19</v>
      </c>
      <c r="G17515">
        <v>20260723</v>
      </c>
    </row>
    <row r="17516" spans="1:7" x14ac:dyDescent="0.2">
      <c r="A17516" s="6" t="s">
        <v>216</v>
      </c>
      <c r="B17516" s="6" t="s">
        <v>193</v>
      </c>
      <c r="C17516" s="6" t="s">
        <v>166</v>
      </c>
      <c r="D17516">
        <v>63.124975999999997</v>
      </c>
      <c r="E17516" s="6" t="s">
        <v>22</v>
      </c>
      <c r="F17516" s="6" t="s">
        <v>21</v>
      </c>
      <c r="G17516">
        <v>20260723</v>
      </c>
    </row>
    <row r="17517" spans="1:7" x14ac:dyDescent="0.2">
      <c r="A17517" s="6" t="s">
        <v>216</v>
      </c>
      <c r="B17517" s="6" t="s">
        <v>193</v>
      </c>
      <c r="C17517" s="6" t="s">
        <v>166</v>
      </c>
      <c r="D17517">
        <v>0</v>
      </c>
      <c r="E17517" s="6" t="s">
        <v>24</v>
      </c>
      <c r="F17517" s="6" t="s">
        <v>23</v>
      </c>
      <c r="G17517">
        <v>20260723</v>
      </c>
    </row>
    <row r="17518" spans="1:7" x14ac:dyDescent="0.2">
      <c r="A17518" s="6" t="s">
        <v>216</v>
      </c>
      <c r="B17518" s="6" t="s">
        <v>193</v>
      </c>
      <c r="C17518" s="6" t="s">
        <v>166</v>
      </c>
      <c r="D17518">
        <v>68.321833999999996</v>
      </c>
      <c r="E17518" s="6" t="s">
        <v>26</v>
      </c>
      <c r="F17518" s="6" t="s">
        <v>25</v>
      </c>
      <c r="G17518">
        <v>20260723</v>
      </c>
    </row>
    <row r="17519" spans="1:7" x14ac:dyDescent="0.2">
      <c r="A17519" s="6" t="s">
        <v>216</v>
      </c>
      <c r="B17519" s="6" t="s">
        <v>193</v>
      </c>
      <c r="C17519" s="6" t="s">
        <v>166</v>
      </c>
      <c r="D17519">
        <v>9061.7053899999992</v>
      </c>
      <c r="E17519" s="6" t="s">
        <v>28</v>
      </c>
      <c r="F17519" s="6" t="s">
        <v>27</v>
      </c>
      <c r="G17519">
        <v>20260723</v>
      </c>
    </row>
    <row r="17520" spans="1:7" x14ac:dyDescent="0.2">
      <c r="A17520" s="6" t="s">
        <v>216</v>
      </c>
      <c r="B17520" s="6" t="s">
        <v>193</v>
      </c>
      <c r="C17520" s="6" t="s">
        <v>166</v>
      </c>
      <c r="D17520">
        <v>154.58970600000001</v>
      </c>
      <c r="E17520" s="6" t="s">
        <v>30</v>
      </c>
      <c r="F17520" s="6" t="s">
        <v>29</v>
      </c>
      <c r="G17520">
        <v>20260723</v>
      </c>
    </row>
    <row r="17521" spans="1:7" x14ac:dyDescent="0.2">
      <c r="A17521" s="6" t="s">
        <v>216</v>
      </c>
      <c r="B17521" s="6" t="s">
        <v>193</v>
      </c>
      <c r="C17521" s="6" t="s">
        <v>166</v>
      </c>
      <c r="D17521">
        <v>300.01631300000003</v>
      </c>
      <c r="E17521" s="6" t="s">
        <v>32</v>
      </c>
      <c r="F17521" s="6" t="s">
        <v>31</v>
      </c>
      <c r="G17521">
        <v>20260723</v>
      </c>
    </row>
    <row r="17522" spans="1:7" x14ac:dyDescent="0.2">
      <c r="A17522" s="6" t="s">
        <v>216</v>
      </c>
      <c r="B17522" s="6" t="s">
        <v>193</v>
      </c>
      <c r="C17522" s="6" t="s">
        <v>166</v>
      </c>
      <c r="D17522">
        <v>479.88418200000001</v>
      </c>
      <c r="E17522" s="6" t="s">
        <v>34</v>
      </c>
      <c r="F17522" s="6" t="s">
        <v>33</v>
      </c>
      <c r="G17522">
        <v>20260723</v>
      </c>
    </row>
    <row r="17523" spans="1:7" x14ac:dyDescent="0.2">
      <c r="A17523" s="6" t="s">
        <v>216</v>
      </c>
      <c r="B17523" s="6" t="s">
        <v>193</v>
      </c>
      <c r="C17523" s="6" t="s">
        <v>166</v>
      </c>
      <c r="D17523">
        <v>470.272831</v>
      </c>
      <c r="E17523" s="6" t="s">
        <v>36</v>
      </c>
      <c r="F17523" s="6" t="s">
        <v>35</v>
      </c>
      <c r="G17523">
        <v>20260723</v>
      </c>
    </row>
    <row r="17524" spans="1:7" x14ac:dyDescent="0.2">
      <c r="A17524" s="6" t="s">
        <v>216</v>
      </c>
      <c r="B17524" s="6" t="s">
        <v>193</v>
      </c>
      <c r="C17524" s="6" t="s">
        <v>166</v>
      </c>
      <c r="D17524">
        <v>9.6113520000000001</v>
      </c>
      <c r="E17524" s="6" t="s">
        <v>38</v>
      </c>
      <c r="F17524" s="6" t="s">
        <v>37</v>
      </c>
      <c r="G17524">
        <v>20260723</v>
      </c>
    </row>
    <row r="17525" spans="1:7" x14ac:dyDescent="0.2">
      <c r="A17525" s="6" t="s">
        <v>216</v>
      </c>
      <c r="B17525" s="6" t="s">
        <v>193</v>
      </c>
      <c r="C17525" s="6" t="s">
        <v>166</v>
      </c>
      <c r="D17525">
        <v>6334.3045769999999</v>
      </c>
      <c r="E17525" s="6" t="s">
        <v>40</v>
      </c>
      <c r="F17525" s="6" t="s">
        <v>39</v>
      </c>
      <c r="G17525">
        <v>20260723</v>
      </c>
    </row>
    <row r="17526" spans="1:7" x14ac:dyDescent="0.2">
      <c r="A17526" s="6" t="s">
        <v>216</v>
      </c>
      <c r="B17526" s="6" t="s">
        <v>193</v>
      </c>
      <c r="C17526" s="6" t="s">
        <v>166</v>
      </c>
      <c r="D17526">
        <v>2205.3106550000002</v>
      </c>
      <c r="E17526" s="6" t="s">
        <v>42</v>
      </c>
      <c r="F17526" s="6" t="s">
        <v>41</v>
      </c>
      <c r="G17526">
        <v>20260723</v>
      </c>
    </row>
    <row r="17527" spans="1:7" x14ac:dyDescent="0.2">
      <c r="A17527" s="6" t="s">
        <v>216</v>
      </c>
      <c r="B17527" s="6" t="s">
        <v>193</v>
      </c>
      <c r="C17527" s="6" t="s">
        <v>166</v>
      </c>
      <c r="D17527">
        <v>3427.6511380000002</v>
      </c>
      <c r="E17527" s="6" t="s">
        <v>44</v>
      </c>
      <c r="F17527" s="6" t="s">
        <v>43</v>
      </c>
      <c r="G17527">
        <v>20260723</v>
      </c>
    </row>
    <row r="17528" spans="1:7" x14ac:dyDescent="0.2">
      <c r="A17528" s="6" t="s">
        <v>216</v>
      </c>
      <c r="B17528" s="6" t="s">
        <v>193</v>
      </c>
      <c r="C17528" s="6" t="s">
        <v>166</v>
      </c>
      <c r="D17528">
        <v>116.31725299999999</v>
      </c>
      <c r="E17528" s="6" t="s">
        <v>46</v>
      </c>
      <c r="F17528" s="6" t="s">
        <v>45</v>
      </c>
      <c r="G17528">
        <v>20260723</v>
      </c>
    </row>
    <row r="17529" spans="1:7" x14ac:dyDescent="0.2">
      <c r="A17529" s="6" t="s">
        <v>216</v>
      </c>
      <c r="B17529" s="6" t="s">
        <v>193</v>
      </c>
      <c r="C17529" s="6" t="s">
        <v>166</v>
      </c>
      <c r="D17529">
        <v>585.025532</v>
      </c>
      <c r="E17529" s="6" t="s">
        <v>48</v>
      </c>
      <c r="F17529" s="6" t="s">
        <v>47</v>
      </c>
      <c r="G17529">
        <v>20260723</v>
      </c>
    </row>
    <row r="17530" spans="1:7" x14ac:dyDescent="0.2">
      <c r="A17530" s="6" t="s">
        <v>216</v>
      </c>
      <c r="B17530" s="6" t="s">
        <v>193</v>
      </c>
      <c r="C17530" s="6" t="s">
        <v>166</v>
      </c>
      <c r="D17530">
        <v>1155.9552550000001</v>
      </c>
      <c r="E17530" s="6" t="s">
        <v>50</v>
      </c>
      <c r="F17530" s="6" t="s">
        <v>49</v>
      </c>
      <c r="G17530">
        <v>20260723</v>
      </c>
    </row>
    <row r="17531" spans="1:7" x14ac:dyDescent="0.2">
      <c r="A17531" s="6" t="s">
        <v>216</v>
      </c>
      <c r="B17531" s="6" t="s">
        <v>193</v>
      </c>
      <c r="C17531" s="6" t="s">
        <v>166</v>
      </c>
      <c r="D17531">
        <v>9.8935479999999991</v>
      </c>
      <c r="E17531" s="6" t="s">
        <v>52</v>
      </c>
      <c r="F17531" s="6" t="s">
        <v>51</v>
      </c>
      <c r="G17531">
        <v>20260723</v>
      </c>
    </row>
    <row r="17532" spans="1:7" x14ac:dyDescent="0.2">
      <c r="A17532" s="6" t="s">
        <v>216</v>
      </c>
      <c r="B17532" s="6" t="s">
        <v>193</v>
      </c>
      <c r="C17532" s="6" t="s">
        <v>166</v>
      </c>
      <c r="D17532">
        <v>624.96684000000005</v>
      </c>
      <c r="E17532" s="6" t="s">
        <v>54</v>
      </c>
      <c r="F17532" s="6" t="s">
        <v>53</v>
      </c>
      <c r="G17532">
        <v>20260723</v>
      </c>
    </row>
    <row r="17533" spans="1:7" x14ac:dyDescent="0.2">
      <c r="A17533" s="6" t="s">
        <v>216</v>
      </c>
      <c r="B17533" s="6" t="s">
        <v>193</v>
      </c>
      <c r="C17533" s="6" t="s">
        <v>166</v>
      </c>
      <c r="D17533">
        <v>2.094967</v>
      </c>
      <c r="E17533" s="6" t="s">
        <v>56</v>
      </c>
      <c r="F17533" s="6" t="s">
        <v>55</v>
      </c>
      <c r="G17533">
        <v>20260723</v>
      </c>
    </row>
    <row r="17534" spans="1:7" x14ac:dyDescent="0.2">
      <c r="A17534" s="6" t="s">
        <v>216</v>
      </c>
      <c r="B17534" s="6" t="s">
        <v>193</v>
      </c>
      <c r="C17534" s="6" t="s">
        <v>166</v>
      </c>
      <c r="D17534">
        <v>743.32068800000002</v>
      </c>
      <c r="E17534" s="6" t="s">
        <v>58</v>
      </c>
      <c r="F17534" s="6" t="s">
        <v>57</v>
      </c>
      <c r="G17534">
        <v>20260723</v>
      </c>
    </row>
    <row r="17535" spans="1:7" x14ac:dyDescent="0.2">
      <c r="A17535" s="6" t="s">
        <v>216</v>
      </c>
      <c r="B17535" s="6" t="s">
        <v>193</v>
      </c>
      <c r="C17535" s="6" t="s">
        <v>166</v>
      </c>
      <c r="D17535">
        <v>1896.5966530000001</v>
      </c>
      <c r="E17535" s="6" t="s">
        <v>60</v>
      </c>
      <c r="F17535" s="6" t="s">
        <v>59</v>
      </c>
      <c r="G17535">
        <v>20260723</v>
      </c>
    </row>
    <row r="17536" spans="1:7" x14ac:dyDescent="0.2">
      <c r="A17536" s="6" t="s">
        <v>216</v>
      </c>
      <c r="B17536" s="6" t="s">
        <v>193</v>
      </c>
      <c r="C17536" s="6" t="s">
        <v>166</v>
      </c>
      <c r="D17536">
        <v>11.030844999999999</v>
      </c>
      <c r="E17536" s="6" t="s">
        <v>62</v>
      </c>
      <c r="F17536" s="6" t="s">
        <v>61</v>
      </c>
      <c r="G17536">
        <v>20260723</v>
      </c>
    </row>
    <row r="17537" spans="1:7" x14ac:dyDescent="0.2">
      <c r="A17537" s="6" t="s">
        <v>216</v>
      </c>
      <c r="B17537" s="6" t="s">
        <v>193</v>
      </c>
      <c r="C17537" s="6" t="s">
        <v>166</v>
      </c>
      <c r="D17537">
        <v>1</v>
      </c>
      <c r="E17537" s="6" t="s">
        <v>64</v>
      </c>
      <c r="F17537" s="6" t="s">
        <v>63</v>
      </c>
      <c r="G17537">
        <v>20260723</v>
      </c>
    </row>
    <row r="17538" spans="1:7" x14ac:dyDescent="0.2">
      <c r="A17538" s="6" t="s">
        <v>216</v>
      </c>
      <c r="B17538" s="6" t="s">
        <v>193</v>
      </c>
      <c r="C17538" s="6" t="s">
        <v>166</v>
      </c>
      <c r="D17538">
        <v>1884.5658080000001</v>
      </c>
      <c r="E17538" s="6" t="s">
        <v>66</v>
      </c>
      <c r="F17538" s="6" t="s">
        <v>65</v>
      </c>
      <c r="G17538">
        <v>20260723</v>
      </c>
    </row>
    <row r="17539" spans="1:7" x14ac:dyDescent="0.2">
      <c r="A17539" s="6" t="s">
        <v>216</v>
      </c>
      <c r="B17539" s="6" t="s">
        <v>193</v>
      </c>
      <c r="C17539" s="6" t="s">
        <v>166</v>
      </c>
      <c r="D17539">
        <v>2546.3441659999999</v>
      </c>
      <c r="E17539" s="6" t="s">
        <v>68</v>
      </c>
      <c r="F17539" s="6" t="s">
        <v>67</v>
      </c>
      <c r="G17539">
        <v>20260723</v>
      </c>
    </row>
    <row r="17540" spans="1:7" x14ac:dyDescent="0.2">
      <c r="A17540" s="6" t="s">
        <v>216</v>
      </c>
      <c r="B17540" s="6" t="s">
        <v>193</v>
      </c>
      <c r="C17540" s="6" t="s">
        <v>166</v>
      </c>
      <c r="D17540">
        <v>2510.8150329999999</v>
      </c>
      <c r="E17540" s="6" t="s">
        <v>70</v>
      </c>
      <c r="F17540" s="6" t="s">
        <v>69</v>
      </c>
      <c r="G17540">
        <v>20260723</v>
      </c>
    </row>
    <row r="17541" spans="1:7" x14ac:dyDescent="0.2">
      <c r="A17541" s="6" t="s">
        <v>216</v>
      </c>
      <c r="B17541" s="6" t="s">
        <v>193</v>
      </c>
      <c r="C17541" s="6" t="s">
        <v>166</v>
      </c>
      <c r="D17541">
        <v>2398.7942899999998</v>
      </c>
      <c r="E17541" s="6" t="s">
        <v>72</v>
      </c>
      <c r="F17541" s="6" t="s">
        <v>71</v>
      </c>
      <c r="G17541">
        <v>20260723</v>
      </c>
    </row>
    <row r="17542" spans="1:7" x14ac:dyDescent="0.2">
      <c r="A17542" s="6" t="s">
        <v>216</v>
      </c>
      <c r="B17542" s="6" t="s">
        <v>193</v>
      </c>
      <c r="C17542" s="6" t="s">
        <v>166</v>
      </c>
      <c r="D17542">
        <v>112.020742</v>
      </c>
      <c r="E17542" s="6" t="s">
        <v>74</v>
      </c>
      <c r="F17542" s="6" t="s">
        <v>73</v>
      </c>
      <c r="G17542">
        <v>20260723</v>
      </c>
    </row>
    <row r="17543" spans="1:7" x14ac:dyDescent="0.2">
      <c r="A17543" s="6" t="s">
        <v>216</v>
      </c>
      <c r="B17543" s="6" t="s">
        <v>193</v>
      </c>
      <c r="C17543" s="6" t="s">
        <v>166</v>
      </c>
      <c r="D17543">
        <v>-125.464007</v>
      </c>
      <c r="E17543" s="6" t="s">
        <v>76</v>
      </c>
      <c r="F17543" s="6" t="s">
        <v>75</v>
      </c>
      <c r="G17543">
        <v>20260723</v>
      </c>
    </row>
    <row r="17544" spans="1:7" x14ac:dyDescent="0.2">
      <c r="A17544" s="6" t="s">
        <v>216</v>
      </c>
      <c r="B17544" s="6" t="s">
        <v>193</v>
      </c>
      <c r="C17544" s="6" t="s">
        <v>166</v>
      </c>
      <c r="D17544">
        <v>8.8774300000000004</v>
      </c>
      <c r="E17544" s="6" t="s">
        <v>78</v>
      </c>
      <c r="F17544" s="6" t="s">
        <v>77</v>
      </c>
      <c r="G17544">
        <v>20260723</v>
      </c>
    </row>
    <row r="17545" spans="1:7" x14ac:dyDescent="0.2">
      <c r="A17545" s="6" t="s">
        <v>216</v>
      </c>
      <c r="B17545" s="6" t="s">
        <v>193</v>
      </c>
      <c r="C17545" s="6" t="s">
        <v>166</v>
      </c>
      <c r="D17545">
        <v>-134.34143700000001</v>
      </c>
      <c r="E17545" s="6" t="s">
        <v>80</v>
      </c>
      <c r="F17545" s="6" t="s">
        <v>79</v>
      </c>
      <c r="G17545">
        <v>20260723</v>
      </c>
    </row>
    <row r="17546" spans="1:7" x14ac:dyDescent="0.2">
      <c r="A17546" s="6" t="s">
        <v>216</v>
      </c>
      <c r="B17546" s="6" t="s">
        <v>193</v>
      </c>
      <c r="C17546" s="6" t="s">
        <v>166</v>
      </c>
      <c r="D17546">
        <v>160.99314100000001</v>
      </c>
      <c r="E17546" s="6" t="s">
        <v>82</v>
      </c>
      <c r="F17546" s="6" t="s">
        <v>81</v>
      </c>
      <c r="G17546">
        <v>20260723</v>
      </c>
    </row>
    <row r="17547" spans="1:7" x14ac:dyDescent="0.2">
      <c r="A17547" s="6" t="s">
        <v>216</v>
      </c>
      <c r="B17547" s="6" t="s">
        <v>193</v>
      </c>
      <c r="C17547" s="6" t="s">
        <v>166</v>
      </c>
      <c r="D17547">
        <v>562.17313300000001</v>
      </c>
      <c r="E17547" s="6" t="s">
        <v>84</v>
      </c>
      <c r="F17547" s="6" t="s">
        <v>83</v>
      </c>
      <c r="G17547">
        <v>20260723</v>
      </c>
    </row>
    <row r="17548" spans="1:7" x14ac:dyDescent="0.2">
      <c r="A17548" s="6" t="s">
        <v>216</v>
      </c>
      <c r="B17548" s="6" t="s">
        <v>193</v>
      </c>
      <c r="C17548" s="6" t="s">
        <v>166</v>
      </c>
      <c r="D17548">
        <v>1492.5922539999999</v>
      </c>
      <c r="E17548" s="6" t="s">
        <v>86</v>
      </c>
      <c r="F17548" s="6" t="s">
        <v>85</v>
      </c>
      <c r="G17548">
        <v>20260723</v>
      </c>
    </row>
    <row r="17549" spans="1:7" x14ac:dyDescent="0.2">
      <c r="A17549" s="6" t="s">
        <v>216</v>
      </c>
      <c r="B17549" s="6" t="s">
        <v>193</v>
      </c>
      <c r="C17549" s="6" t="s">
        <v>166</v>
      </c>
      <c r="D17549">
        <v>251.930353</v>
      </c>
      <c r="E17549" s="6" t="s">
        <v>88</v>
      </c>
      <c r="F17549" s="6" t="s">
        <v>87</v>
      </c>
      <c r="G17549">
        <v>20260723</v>
      </c>
    </row>
    <row r="17550" spans="1:7" x14ac:dyDescent="0.2">
      <c r="A17550" s="6" t="s">
        <v>216</v>
      </c>
      <c r="B17550" s="6" t="s">
        <v>193</v>
      </c>
      <c r="C17550" s="6" t="s">
        <v>166</v>
      </c>
      <c r="D17550">
        <v>112.00512000000001</v>
      </c>
      <c r="E17550" s="6" t="s">
        <v>90</v>
      </c>
      <c r="F17550" s="6" t="s">
        <v>89</v>
      </c>
      <c r="G17550">
        <v>20260723</v>
      </c>
    </row>
    <row r="17551" spans="1:7" x14ac:dyDescent="0.2">
      <c r="A17551" s="6" t="s">
        <v>216</v>
      </c>
      <c r="B17551" s="6" t="s">
        <v>193</v>
      </c>
      <c r="C17551" s="6" t="s">
        <v>166</v>
      </c>
      <c r="D17551">
        <v>0</v>
      </c>
      <c r="E17551" s="6" t="s">
        <v>92</v>
      </c>
      <c r="F17551" s="6" t="s">
        <v>91</v>
      </c>
      <c r="G17551">
        <v>20260723</v>
      </c>
    </row>
    <row r="17552" spans="1:7" x14ac:dyDescent="0.2">
      <c r="A17552" s="6" t="s">
        <v>216</v>
      </c>
      <c r="B17552" s="6" t="s">
        <v>193</v>
      </c>
      <c r="C17552" s="6" t="s">
        <v>166</v>
      </c>
      <c r="D17552">
        <v>0</v>
      </c>
      <c r="E17552" s="6" t="s">
        <v>94</v>
      </c>
      <c r="F17552" s="6" t="s">
        <v>93</v>
      </c>
      <c r="G17552">
        <v>20260723</v>
      </c>
    </row>
    <row r="17553" spans="1:7" x14ac:dyDescent="0.2">
      <c r="A17553" s="6" t="s">
        <v>216</v>
      </c>
      <c r="B17553" s="6" t="s">
        <v>193</v>
      </c>
      <c r="C17553" s="6" t="s">
        <v>166</v>
      </c>
      <c r="D17553">
        <v>1265.2842880000001</v>
      </c>
      <c r="E17553" s="6" t="s">
        <v>96</v>
      </c>
      <c r="F17553" s="6" t="s">
        <v>95</v>
      </c>
      <c r="G17553">
        <v>20260723</v>
      </c>
    </row>
    <row r="17554" spans="1:7" x14ac:dyDescent="0.2">
      <c r="A17554" s="6" t="s">
        <v>216</v>
      </c>
      <c r="B17554" s="6" t="s">
        <v>193</v>
      </c>
      <c r="C17554" s="6" t="s">
        <v>166</v>
      </c>
      <c r="D17554">
        <v>34.982947000000003</v>
      </c>
      <c r="E17554" s="6" t="s">
        <v>98</v>
      </c>
      <c r="F17554" s="6" t="s">
        <v>97</v>
      </c>
      <c r="G17554">
        <v>20260723</v>
      </c>
    </row>
    <row r="17555" spans="1:7" x14ac:dyDescent="0.2">
      <c r="A17555" s="6" t="s">
        <v>216</v>
      </c>
      <c r="B17555" s="6" t="s">
        <v>193</v>
      </c>
      <c r="C17555" s="6" t="s">
        <v>166</v>
      </c>
      <c r="D17555">
        <v>18098.381797999999</v>
      </c>
      <c r="E17555" s="6" t="s">
        <v>100</v>
      </c>
      <c r="F17555" s="6" t="s">
        <v>99</v>
      </c>
      <c r="G17555">
        <v>20260723</v>
      </c>
    </row>
    <row r="17556" spans="1:7" x14ac:dyDescent="0.2">
      <c r="A17556" s="6" t="s">
        <v>216</v>
      </c>
      <c r="B17556" s="6" t="s">
        <v>193</v>
      </c>
      <c r="C17556" s="6" t="s">
        <v>166</v>
      </c>
      <c r="E17556" s="6" t="s">
        <v>102</v>
      </c>
      <c r="F17556" s="6" t="s">
        <v>101</v>
      </c>
      <c r="G17556">
        <v>20260723</v>
      </c>
    </row>
    <row r="17557" spans="1:7" x14ac:dyDescent="0.2">
      <c r="A17557" s="6" t="s">
        <v>216</v>
      </c>
      <c r="B17557" s="6" t="s">
        <v>193</v>
      </c>
      <c r="C17557" s="6" t="s">
        <v>166</v>
      </c>
      <c r="D17557">
        <v>5548.955465</v>
      </c>
      <c r="E17557" s="6" t="s">
        <v>167</v>
      </c>
      <c r="F17557" s="6" t="s">
        <v>103</v>
      </c>
      <c r="G17557">
        <v>20260723</v>
      </c>
    </row>
    <row r="17558" spans="1:7" x14ac:dyDescent="0.2">
      <c r="A17558" s="6" t="s">
        <v>216</v>
      </c>
      <c r="B17558" s="6" t="s">
        <v>193</v>
      </c>
      <c r="C17558" s="6" t="s">
        <v>166</v>
      </c>
      <c r="D17558">
        <v>5336.157733</v>
      </c>
      <c r="E17558" s="6" t="s">
        <v>168</v>
      </c>
      <c r="F17558" s="6" t="s">
        <v>104</v>
      </c>
      <c r="G17558">
        <v>20260723</v>
      </c>
    </row>
    <row r="17559" spans="1:7" x14ac:dyDescent="0.2">
      <c r="A17559" s="6" t="s">
        <v>216</v>
      </c>
      <c r="B17559" s="6" t="s">
        <v>193</v>
      </c>
      <c r="C17559" s="6" t="s">
        <v>166</v>
      </c>
      <c r="D17559">
        <v>0</v>
      </c>
      <c r="E17559" s="6" t="s">
        <v>106</v>
      </c>
      <c r="F17559" s="6" t="s">
        <v>105</v>
      </c>
      <c r="G17559">
        <v>20260723</v>
      </c>
    </row>
    <row r="17560" spans="1:7" x14ac:dyDescent="0.2">
      <c r="A17560" s="6" t="s">
        <v>216</v>
      </c>
      <c r="B17560" s="6" t="s">
        <v>193</v>
      </c>
      <c r="C17560" s="6" t="s">
        <v>166</v>
      </c>
      <c r="D17560">
        <v>5158.0968140000004</v>
      </c>
      <c r="E17560" s="6" t="s">
        <v>108</v>
      </c>
      <c r="F17560" s="6" t="s">
        <v>107</v>
      </c>
      <c r="G17560">
        <v>20260723</v>
      </c>
    </row>
    <row r="17561" spans="1:7" x14ac:dyDescent="0.2">
      <c r="A17561" s="6" t="s">
        <v>216</v>
      </c>
      <c r="B17561" s="6" t="s">
        <v>193</v>
      </c>
      <c r="C17561" s="6" t="s">
        <v>166</v>
      </c>
      <c r="D17561">
        <v>178.06092000000001</v>
      </c>
      <c r="E17561" s="6" t="s">
        <v>110</v>
      </c>
      <c r="F17561" s="6" t="s">
        <v>109</v>
      </c>
      <c r="G17561">
        <v>20260723</v>
      </c>
    </row>
    <row r="17562" spans="1:7" x14ac:dyDescent="0.2">
      <c r="A17562" s="6" t="s">
        <v>216</v>
      </c>
      <c r="B17562" s="6" t="s">
        <v>193</v>
      </c>
      <c r="C17562" s="6" t="s">
        <v>166</v>
      </c>
      <c r="D17562">
        <v>212.79773399999999</v>
      </c>
      <c r="E17562" s="6" t="s">
        <v>112</v>
      </c>
      <c r="F17562" s="6" t="s">
        <v>111</v>
      </c>
      <c r="G17562">
        <v>20260723</v>
      </c>
    </row>
    <row r="17563" spans="1:7" x14ac:dyDescent="0.2">
      <c r="A17563" s="6" t="s">
        <v>216</v>
      </c>
      <c r="B17563" s="6" t="s">
        <v>193</v>
      </c>
      <c r="C17563" s="6" t="s">
        <v>166</v>
      </c>
      <c r="D17563">
        <v>0</v>
      </c>
      <c r="E17563" s="6" t="s">
        <v>106</v>
      </c>
      <c r="F17563" s="6" t="s">
        <v>113</v>
      </c>
      <c r="G17563">
        <v>20260723</v>
      </c>
    </row>
    <row r="17564" spans="1:7" x14ac:dyDescent="0.2">
      <c r="A17564" s="6" t="s">
        <v>216</v>
      </c>
      <c r="B17564" s="6" t="s">
        <v>193</v>
      </c>
      <c r="C17564" s="6" t="s">
        <v>166</v>
      </c>
      <c r="D17564">
        <v>200.047403</v>
      </c>
      <c r="E17564" s="6" t="s">
        <v>108</v>
      </c>
      <c r="F17564" s="6" t="s">
        <v>114</v>
      </c>
      <c r="G17564">
        <v>20260723</v>
      </c>
    </row>
    <row r="17565" spans="1:7" x14ac:dyDescent="0.2">
      <c r="A17565" s="6" t="s">
        <v>216</v>
      </c>
      <c r="B17565" s="6" t="s">
        <v>193</v>
      </c>
      <c r="C17565" s="6" t="s">
        <v>166</v>
      </c>
      <c r="D17565">
        <v>12.750332</v>
      </c>
      <c r="E17565" s="6" t="s">
        <v>110</v>
      </c>
      <c r="F17565" s="6" t="s">
        <v>115</v>
      </c>
      <c r="G17565">
        <v>20260723</v>
      </c>
    </row>
    <row r="17566" spans="1:7" x14ac:dyDescent="0.2">
      <c r="A17566" s="6" t="s">
        <v>216</v>
      </c>
      <c r="B17566" s="6" t="s">
        <v>193</v>
      </c>
      <c r="C17566" s="6" t="s">
        <v>166</v>
      </c>
      <c r="D17566">
        <v>785.13813400000004</v>
      </c>
      <c r="E17566" s="6" t="s">
        <v>117</v>
      </c>
      <c r="F17566" s="6" t="s">
        <v>116</v>
      </c>
      <c r="G17566">
        <v>20260723</v>
      </c>
    </row>
    <row r="17567" spans="1:7" x14ac:dyDescent="0.2">
      <c r="A17567" s="6" t="s">
        <v>216</v>
      </c>
      <c r="B17567" s="6" t="s">
        <v>193</v>
      </c>
      <c r="C17567" s="6" t="s">
        <v>166</v>
      </c>
      <c r="D17567">
        <v>887.45425599999999</v>
      </c>
      <c r="E17567" s="6" t="s">
        <v>119</v>
      </c>
      <c r="F17567" s="6" t="s">
        <v>118</v>
      </c>
      <c r="G17567">
        <v>20260723</v>
      </c>
    </row>
    <row r="17568" spans="1:7" x14ac:dyDescent="0.2">
      <c r="A17568" s="6" t="s">
        <v>216</v>
      </c>
      <c r="B17568" s="6" t="s">
        <v>193</v>
      </c>
      <c r="C17568" s="6" t="s">
        <v>166</v>
      </c>
      <c r="D17568">
        <v>0</v>
      </c>
      <c r="E17568" s="6" t="s">
        <v>106</v>
      </c>
      <c r="F17568" s="6" t="s">
        <v>120</v>
      </c>
      <c r="G17568">
        <v>20260723</v>
      </c>
    </row>
    <row r="17569" spans="1:7" x14ac:dyDescent="0.2">
      <c r="A17569" s="6" t="s">
        <v>216</v>
      </c>
      <c r="B17569" s="6" t="s">
        <v>193</v>
      </c>
      <c r="C17569" s="6" t="s">
        <v>166</v>
      </c>
      <c r="D17569">
        <v>663.43969300000003</v>
      </c>
      <c r="E17569" s="6" t="s">
        <v>108</v>
      </c>
      <c r="F17569" s="6" t="s">
        <v>121</v>
      </c>
      <c r="G17569">
        <v>20260723</v>
      </c>
    </row>
    <row r="17570" spans="1:7" x14ac:dyDescent="0.2">
      <c r="A17570" s="6" t="s">
        <v>216</v>
      </c>
      <c r="B17570" s="6" t="s">
        <v>193</v>
      </c>
      <c r="C17570" s="6" t="s">
        <v>166</v>
      </c>
      <c r="D17570">
        <v>224.01456300000001</v>
      </c>
      <c r="E17570" s="6" t="s">
        <v>110</v>
      </c>
      <c r="F17570" s="6" t="s">
        <v>122</v>
      </c>
      <c r="G17570">
        <v>20260723</v>
      </c>
    </row>
    <row r="17571" spans="1:7" x14ac:dyDescent="0.2">
      <c r="A17571" s="6" t="s">
        <v>216</v>
      </c>
      <c r="B17571" s="6" t="s">
        <v>193</v>
      </c>
      <c r="C17571" s="6" t="s">
        <v>166</v>
      </c>
      <c r="D17571">
        <v>-102.31612200000001</v>
      </c>
      <c r="E17571" s="6" t="s">
        <v>169</v>
      </c>
      <c r="F17571" s="6" t="s">
        <v>123</v>
      </c>
      <c r="G17571">
        <v>20260723</v>
      </c>
    </row>
    <row r="17572" spans="1:7" x14ac:dyDescent="0.2">
      <c r="A17572" s="6" t="s">
        <v>216</v>
      </c>
      <c r="B17572" s="6" t="s">
        <v>193</v>
      </c>
      <c r="C17572" s="6" t="s">
        <v>166</v>
      </c>
      <c r="D17572">
        <v>0</v>
      </c>
      <c r="E17572" s="6" t="s">
        <v>106</v>
      </c>
      <c r="F17572" s="6" t="s">
        <v>124</v>
      </c>
      <c r="G17572">
        <v>20260723</v>
      </c>
    </row>
    <row r="17573" spans="1:7" x14ac:dyDescent="0.2">
      <c r="A17573" s="6" t="s">
        <v>216</v>
      </c>
      <c r="B17573" s="6" t="s">
        <v>193</v>
      </c>
      <c r="C17573" s="6" t="s">
        <v>166</v>
      </c>
      <c r="D17573">
        <v>-593.24204599999996</v>
      </c>
      <c r="E17573" s="6" t="s">
        <v>108</v>
      </c>
      <c r="F17573" s="6" t="s">
        <v>125</v>
      </c>
      <c r="G17573">
        <v>20260723</v>
      </c>
    </row>
    <row r="17574" spans="1:7" x14ac:dyDescent="0.2">
      <c r="A17574" s="6" t="s">
        <v>216</v>
      </c>
      <c r="B17574" s="6" t="s">
        <v>193</v>
      </c>
      <c r="C17574" s="6" t="s">
        <v>166</v>
      </c>
      <c r="D17574">
        <v>490.92592400000001</v>
      </c>
      <c r="E17574" s="6" t="s">
        <v>110</v>
      </c>
      <c r="F17574" s="6" t="s">
        <v>126</v>
      </c>
      <c r="G17574">
        <v>20260723</v>
      </c>
    </row>
    <row r="17575" spans="1:7" x14ac:dyDescent="0.2">
      <c r="A17575" s="6" t="s">
        <v>216</v>
      </c>
      <c r="B17575" s="6" t="s">
        <v>193</v>
      </c>
      <c r="C17575" s="6" t="s">
        <v>166</v>
      </c>
      <c r="D17575">
        <v>866.44684700000005</v>
      </c>
      <c r="E17575" s="6" t="s">
        <v>170</v>
      </c>
      <c r="F17575" s="6" t="s">
        <v>127</v>
      </c>
      <c r="G17575">
        <v>20260723</v>
      </c>
    </row>
    <row r="17576" spans="1:7" x14ac:dyDescent="0.2">
      <c r="A17576" s="6" t="s">
        <v>216</v>
      </c>
      <c r="B17576" s="6" t="s">
        <v>193</v>
      </c>
      <c r="C17576" s="6" t="s">
        <v>166</v>
      </c>
      <c r="D17576">
        <v>269.980929</v>
      </c>
      <c r="E17576" s="6" t="s">
        <v>106</v>
      </c>
      <c r="F17576" s="6" t="s">
        <v>128</v>
      </c>
      <c r="G17576">
        <v>20260723</v>
      </c>
    </row>
    <row r="17577" spans="1:7" x14ac:dyDescent="0.2">
      <c r="A17577" s="6" t="s">
        <v>216</v>
      </c>
      <c r="B17577" s="6" t="s">
        <v>193</v>
      </c>
      <c r="C17577" s="6" t="s">
        <v>166</v>
      </c>
      <c r="D17577">
        <v>579.20875999999998</v>
      </c>
      <c r="E17577" s="6" t="s">
        <v>108</v>
      </c>
      <c r="F17577" s="6" t="s">
        <v>129</v>
      </c>
      <c r="G17577">
        <v>20260723</v>
      </c>
    </row>
    <row r="17578" spans="1:7" x14ac:dyDescent="0.2">
      <c r="A17578" s="6" t="s">
        <v>216</v>
      </c>
      <c r="B17578" s="6" t="s">
        <v>193</v>
      </c>
      <c r="C17578" s="6" t="s">
        <v>166</v>
      </c>
      <c r="D17578">
        <v>17.257156999999999</v>
      </c>
      <c r="E17578" s="6" t="s">
        <v>110</v>
      </c>
      <c r="F17578" s="6" t="s">
        <v>130</v>
      </c>
      <c r="G17578">
        <v>20260723</v>
      </c>
    </row>
    <row r="17579" spans="1:7" x14ac:dyDescent="0.2">
      <c r="A17579" s="6" t="s">
        <v>216</v>
      </c>
      <c r="B17579" s="6" t="s">
        <v>193</v>
      </c>
      <c r="C17579" s="6" t="s">
        <v>166</v>
      </c>
      <c r="E17579" s="6" t="s">
        <v>132</v>
      </c>
      <c r="F17579" s="6" t="s">
        <v>131</v>
      </c>
      <c r="G17579">
        <v>20260723</v>
      </c>
    </row>
    <row r="17580" spans="1:7" x14ac:dyDescent="0.2">
      <c r="A17580" s="6" t="s">
        <v>216</v>
      </c>
      <c r="B17580" s="6" t="s">
        <v>193</v>
      </c>
      <c r="C17580" s="6" t="s">
        <v>166</v>
      </c>
      <c r="D17580">
        <v>0.3</v>
      </c>
      <c r="E17580" s="6" t="s">
        <v>134</v>
      </c>
      <c r="F17580" s="6" t="s">
        <v>133</v>
      </c>
      <c r="G17580">
        <v>20260723</v>
      </c>
    </row>
    <row r="17581" spans="1:7" x14ac:dyDescent="0.2">
      <c r="A17581" s="6" t="s">
        <v>216</v>
      </c>
      <c r="B17581" s="6" t="s">
        <v>193</v>
      </c>
      <c r="C17581" s="6" t="s">
        <v>166</v>
      </c>
      <c r="D17581">
        <v>8.5925370000000001</v>
      </c>
      <c r="E17581" s="6" t="s">
        <v>136</v>
      </c>
      <c r="F17581" s="6" t="s">
        <v>135</v>
      </c>
      <c r="G17581">
        <v>20260723</v>
      </c>
    </row>
    <row r="17582" spans="1:7" x14ac:dyDescent="0.2">
      <c r="A17582" s="6" t="s">
        <v>216</v>
      </c>
      <c r="B17582" s="6" t="s">
        <v>193</v>
      </c>
      <c r="C17582" s="6" t="s">
        <v>166</v>
      </c>
      <c r="D17582">
        <v>0.92299799999999999</v>
      </c>
      <c r="E17582" s="6" t="s">
        <v>138</v>
      </c>
      <c r="F17582" s="6" t="s">
        <v>137</v>
      </c>
      <c r="G17582">
        <v>20260723</v>
      </c>
    </row>
    <row r="17583" spans="1:7" x14ac:dyDescent="0.2">
      <c r="A17583" s="6" t="s">
        <v>216</v>
      </c>
      <c r="B17583" s="6" t="s">
        <v>193</v>
      </c>
      <c r="C17583" s="6" t="s">
        <v>166</v>
      </c>
      <c r="D17583">
        <v>134.19044700000001</v>
      </c>
      <c r="E17583" s="6" t="s">
        <v>140</v>
      </c>
      <c r="F17583" s="6" t="s">
        <v>139</v>
      </c>
      <c r="G17583">
        <v>20260723</v>
      </c>
    </row>
    <row r="17584" spans="1:7" x14ac:dyDescent="0.2">
      <c r="A17584" s="6" t="s">
        <v>216</v>
      </c>
      <c r="B17584" s="6" t="s">
        <v>193</v>
      </c>
      <c r="C17584" s="6" t="s">
        <v>166</v>
      </c>
      <c r="D17584">
        <v>330.73985699999997</v>
      </c>
      <c r="E17584" s="6" t="s">
        <v>142</v>
      </c>
      <c r="F17584" s="6" t="s">
        <v>141</v>
      </c>
      <c r="G17584">
        <v>20260723</v>
      </c>
    </row>
    <row r="17585" spans="1:7" x14ac:dyDescent="0.2">
      <c r="A17585" s="6" t="s">
        <v>216</v>
      </c>
      <c r="B17585" s="6" t="s">
        <v>193</v>
      </c>
      <c r="C17585" s="6" t="s">
        <v>166</v>
      </c>
      <c r="D17585">
        <v>57.708438000000001</v>
      </c>
      <c r="E17585" s="6" t="s">
        <v>52</v>
      </c>
      <c r="F17585" s="6" t="s">
        <v>143</v>
      </c>
      <c r="G17585">
        <v>20260723</v>
      </c>
    </row>
    <row r="17586" spans="1:7" x14ac:dyDescent="0.2">
      <c r="A17586" s="6" t="s">
        <v>216</v>
      </c>
      <c r="B17586" s="6" t="s">
        <v>193</v>
      </c>
      <c r="C17586" s="6" t="s">
        <v>166</v>
      </c>
      <c r="D17586">
        <v>1.3473200000000001</v>
      </c>
      <c r="E17586" s="6" t="s">
        <v>145</v>
      </c>
      <c r="F17586" s="6" t="s">
        <v>144</v>
      </c>
      <c r="G17586">
        <v>20260723</v>
      </c>
    </row>
    <row r="17587" spans="1:7" x14ac:dyDescent="0.2">
      <c r="A17587" s="6" t="s">
        <v>216</v>
      </c>
      <c r="B17587" s="6" t="s">
        <v>193</v>
      </c>
      <c r="C17587" s="6" t="s">
        <v>166</v>
      </c>
      <c r="D17587">
        <v>13.863492000000001</v>
      </c>
      <c r="E17587" s="6" t="s">
        <v>147</v>
      </c>
      <c r="F17587" s="6" t="s">
        <v>146</v>
      </c>
      <c r="G17587">
        <v>20260723</v>
      </c>
    </row>
    <row r="17588" spans="1:7" x14ac:dyDescent="0.2">
      <c r="A17588" s="6" t="s">
        <v>216</v>
      </c>
      <c r="B17588" s="6" t="s">
        <v>193</v>
      </c>
      <c r="C17588" s="6" t="s">
        <v>166</v>
      </c>
      <c r="D17588">
        <v>1141.2418740000001</v>
      </c>
      <c r="E17588" s="6" t="s">
        <v>149</v>
      </c>
      <c r="F17588" s="6" t="s">
        <v>148</v>
      </c>
      <c r="G17588">
        <v>20260723</v>
      </c>
    </row>
    <row r="17589" spans="1:7" x14ac:dyDescent="0.2">
      <c r="A17589" s="6" t="s">
        <v>216</v>
      </c>
      <c r="B17589" s="6" t="s">
        <v>193</v>
      </c>
      <c r="C17589" s="6" t="s">
        <v>166</v>
      </c>
      <c r="D17589">
        <v>467.26004899999998</v>
      </c>
      <c r="E17589" s="6" t="s">
        <v>151</v>
      </c>
      <c r="F17589" s="6" t="s">
        <v>150</v>
      </c>
      <c r="G17589">
        <v>20260723</v>
      </c>
    </row>
    <row r="17590" spans="1:7" x14ac:dyDescent="0.2">
      <c r="A17590" s="6" t="s">
        <v>216</v>
      </c>
      <c r="B17590" s="6" t="s">
        <v>193</v>
      </c>
      <c r="C17590" s="6" t="s">
        <v>166</v>
      </c>
      <c r="D17590">
        <v>1462.214465</v>
      </c>
      <c r="E17590" s="6" t="s">
        <v>153</v>
      </c>
      <c r="F17590" s="6" t="s">
        <v>152</v>
      </c>
      <c r="G17590">
        <v>20260723</v>
      </c>
    </row>
    <row r="17591" spans="1:7" x14ac:dyDescent="0.2">
      <c r="A17591" s="6" t="s">
        <v>216</v>
      </c>
      <c r="B17591" s="6" t="s">
        <v>193</v>
      </c>
      <c r="C17591" s="6" t="s">
        <v>166</v>
      </c>
      <c r="D17591">
        <v>38.622253000000001</v>
      </c>
      <c r="E17591" s="6" t="s">
        <v>155</v>
      </c>
      <c r="F17591" s="6" t="s">
        <v>154</v>
      </c>
      <c r="G17591">
        <v>20260723</v>
      </c>
    </row>
    <row r="17592" spans="1:7" x14ac:dyDescent="0.2">
      <c r="A17592" s="6" t="s">
        <v>216</v>
      </c>
      <c r="B17592" s="6" t="s">
        <v>193</v>
      </c>
      <c r="C17592" s="6" t="s">
        <v>166</v>
      </c>
      <c r="D17592">
        <v>0</v>
      </c>
      <c r="E17592" s="6" t="s">
        <v>157</v>
      </c>
      <c r="F17592" s="6" t="s">
        <v>156</v>
      </c>
      <c r="G17592">
        <v>20260723</v>
      </c>
    </row>
    <row r="17593" spans="1:7" x14ac:dyDescent="0.2">
      <c r="A17593" s="6" t="s">
        <v>216</v>
      </c>
      <c r="B17593" s="6" t="s">
        <v>193</v>
      </c>
      <c r="C17593" s="6" t="s">
        <v>166</v>
      </c>
      <c r="D17593">
        <v>38.622253000000001</v>
      </c>
      <c r="E17593" s="6" t="s">
        <v>159</v>
      </c>
      <c r="F17593" s="6" t="s">
        <v>158</v>
      </c>
      <c r="G17593">
        <v>20260723</v>
      </c>
    </row>
    <row r="17594" spans="1:7" x14ac:dyDescent="0.2">
      <c r="A17594" s="6" t="s">
        <v>216</v>
      </c>
      <c r="B17594" s="6" t="s">
        <v>193</v>
      </c>
      <c r="C17594" s="6" t="s">
        <v>166</v>
      </c>
      <c r="D17594">
        <v>55.998542</v>
      </c>
      <c r="E17594" s="6" t="s">
        <v>161</v>
      </c>
      <c r="F17594" s="6" t="s">
        <v>160</v>
      </c>
      <c r="G17594">
        <v>20260723</v>
      </c>
    </row>
    <row r="17595" spans="1:7" x14ac:dyDescent="0.2">
      <c r="A17595" s="6" t="s">
        <v>216</v>
      </c>
      <c r="B17595" s="6" t="s">
        <v>193</v>
      </c>
      <c r="C17595" s="6" t="s">
        <v>166</v>
      </c>
      <c r="D17595">
        <v>10913.542718999999</v>
      </c>
      <c r="E17595" s="6" t="s">
        <v>163</v>
      </c>
      <c r="F17595" s="6" t="s">
        <v>162</v>
      </c>
      <c r="G17595">
        <v>20260723</v>
      </c>
    </row>
    <row r="17596" spans="1:7" x14ac:dyDescent="0.2">
      <c r="A17596" s="6" t="s">
        <v>216</v>
      </c>
      <c r="B17596" s="6" t="s">
        <v>193</v>
      </c>
      <c r="C17596" s="6" t="s">
        <v>166</v>
      </c>
      <c r="D17596">
        <v>7184.8390790000003</v>
      </c>
      <c r="E17596" s="6" t="s">
        <v>165</v>
      </c>
      <c r="F17596" s="6" t="s">
        <v>164</v>
      </c>
      <c r="G17596">
        <v>20260723</v>
      </c>
    </row>
    <row r="17597" spans="1:7" x14ac:dyDescent="0.2">
      <c r="A17597" s="6" t="s">
        <v>216</v>
      </c>
      <c r="B17597" s="6" t="s">
        <v>194</v>
      </c>
      <c r="C17597" s="6" t="s">
        <v>166</v>
      </c>
      <c r="E17597" s="6" t="s">
        <v>12</v>
      </c>
      <c r="F17597" s="6" t="s">
        <v>11</v>
      </c>
      <c r="G17597">
        <v>20260723</v>
      </c>
    </row>
    <row r="17598" spans="1:7" x14ac:dyDescent="0.2">
      <c r="A17598" s="6" t="s">
        <v>216</v>
      </c>
      <c r="B17598" s="6" t="s">
        <v>194</v>
      </c>
      <c r="C17598" s="6" t="s">
        <v>166</v>
      </c>
      <c r="E17598" s="6" t="s">
        <v>16</v>
      </c>
      <c r="F17598" s="6" t="s">
        <v>15</v>
      </c>
      <c r="G17598">
        <v>20260723</v>
      </c>
    </row>
    <row r="17599" spans="1:7" x14ac:dyDescent="0.2">
      <c r="A17599" s="6" t="s">
        <v>216</v>
      </c>
      <c r="B17599" s="6" t="s">
        <v>194</v>
      </c>
      <c r="C17599" s="6" t="s">
        <v>166</v>
      </c>
      <c r="E17599" s="6" t="s">
        <v>18</v>
      </c>
      <c r="F17599" s="6" t="s">
        <v>17</v>
      </c>
      <c r="G17599">
        <v>20260723</v>
      </c>
    </row>
    <row r="17600" spans="1:7" x14ac:dyDescent="0.2">
      <c r="A17600" s="6" t="s">
        <v>216</v>
      </c>
      <c r="B17600" s="6" t="s">
        <v>194</v>
      </c>
      <c r="C17600" s="6" t="s">
        <v>166</v>
      </c>
      <c r="D17600">
        <v>0</v>
      </c>
      <c r="E17600" s="6" t="s">
        <v>20</v>
      </c>
      <c r="F17600" s="6" t="s">
        <v>19</v>
      </c>
      <c r="G17600">
        <v>20260723</v>
      </c>
    </row>
    <row r="17601" spans="1:7" x14ac:dyDescent="0.2">
      <c r="A17601" s="6" t="s">
        <v>216</v>
      </c>
      <c r="B17601" s="6" t="s">
        <v>194</v>
      </c>
      <c r="C17601" s="6" t="s">
        <v>166</v>
      </c>
      <c r="D17601">
        <v>57.097020000000001</v>
      </c>
      <c r="E17601" s="6" t="s">
        <v>22</v>
      </c>
      <c r="F17601" s="6" t="s">
        <v>21</v>
      </c>
      <c r="G17601">
        <v>20260723</v>
      </c>
    </row>
    <row r="17602" spans="1:7" x14ac:dyDescent="0.2">
      <c r="A17602" s="6" t="s">
        <v>216</v>
      </c>
      <c r="B17602" s="6" t="s">
        <v>194</v>
      </c>
      <c r="C17602" s="6" t="s">
        <v>166</v>
      </c>
      <c r="D17602">
        <v>0</v>
      </c>
      <c r="E17602" s="6" t="s">
        <v>24</v>
      </c>
      <c r="F17602" s="6" t="s">
        <v>23</v>
      </c>
      <c r="G17602">
        <v>20260723</v>
      </c>
    </row>
    <row r="17603" spans="1:7" x14ac:dyDescent="0.2">
      <c r="A17603" s="6" t="s">
        <v>216</v>
      </c>
      <c r="B17603" s="6" t="s">
        <v>194</v>
      </c>
      <c r="C17603" s="6" t="s">
        <v>166</v>
      </c>
      <c r="D17603">
        <v>71.280643999999995</v>
      </c>
      <c r="E17603" s="6" t="s">
        <v>26</v>
      </c>
      <c r="F17603" s="6" t="s">
        <v>25</v>
      </c>
      <c r="G17603">
        <v>20260723</v>
      </c>
    </row>
    <row r="17604" spans="1:7" x14ac:dyDescent="0.2">
      <c r="A17604" s="6" t="s">
        <v>216</v>
      </c>
      <c r="B17604" s="6" t="s">
        <v>194</v>
      </c>
      <c r="C17604" s="6" t="s">
        <v>166</v>
      </c>
      <c r="D17604">
        <v>8522.4894650000006</v>
      </c>
      <c r="E17604" s="6" t="s">
        <v>28</v>
      </c>
      <c r="F17604" s="6" t="s">
        <v>27</v>
      </c>
      <c r="G17604">
        <v>20260723</v>
      </c>
    </row>
    <row r="17605" spans="1:7" x14ac:dyDescent="0.2">
      <c r="A17605" s="6" t="s">
        <v>216</v>
      </c>
      <c r="B17605" s="6" t="s">
        <v>194</v>
      </c>
      <c r="C17605" s="6" t="s">
        <v>166</v>
      </c>
      <c r="D17605">
        <v>152.28231400000001</v>
      </c>
      <c r="E17605" s="6" t="s">
        <v>30</v>
      </c>
      <c r="F17605" s="6" t="s">
        <v>29</v>
      </c>
      <c r="G17605">
        <v>20260723</v>
      </c>
    </row>
    <row r="17606" spans="1:7" x14ac:dyDescent="0.2">
      <c r="A17606" s="6" t="s">
        <v>216</v>
      </c>
      <c r="B17606" s="6" t="s">
        <v>194</v>
      </c>
      <c r="C17606" s="6" t="s">
        <v>166</v>
      </c>
      <c r="D17606">
        <v>331.43728299999998</v>
      </c>
      <c r="E17606" s="6" t="s">
        <v>32</v>
      </c>
      <c r="F17606" s="6" t="s">
        <v>31</v>
      </c>
      <c r="G17606">
        <v>20260723</v>
      </c>
    </row>
    <row r="17607" spans="1:7" x14ac:dyDescent="0.2">
      <c r="A17607" s="6" t="s">
        <v>216</v>
      </c>
      <c r="B17607" s="6" t="s">
        <v>194</v>
      </c>
      <c r="C17607" s="6" t="s">
        <v>166</v>
      </c>
      <c r="D17607">
        <v>416.01111100000003</v>
      </c>
      <c r="E17607" s="6" t="s">
        <v>34</v>
      </c>
      <c r="F17607" s="6" t="s">
        <v>33</v>
      </c>
      <c r="G17607">
        <v>20260723</v>
      </c>
    </row>
    <row r="17608" spans="1:7" x14ac:dyDescent="0.2">
      <c r="A17608" s="6" t="s">
        <v>216</v>
      </c>
      <c r="B17608" s="6" t="s">
        <v>194</v>
      </c>
      <c r="C17608" s="6" t="s">
        <v>166</v>
      </c>
      <c r="D17608">
        <v>407.12002000000001</v>
      </c>
      <c r="E17608" s="6" t="s">
        <v>36</v>
      </c>
      <c r="F17608" s="6" t="s">
        <v>35</v>
      </c>
      <c r="G17608">
        <v>20260723</v>
      </c>
    </row>
    <row r="17609" spans="1:7" x14ac:dyDescent="0.2">
      <c r="A17609" s="6" t="s">
        <v>216</v>
      </c>
      <c r="B17609" s="6" t="s">
        <v>194</v>
      </c>
      <c r="C17609" s="6" t="s">
        <v>166</v>
      </c>
      <c r="D17609">
        <v>8.8910909999999994</v>
      </c>
      <c r="E17609" s="6" t="s">
        <v>38</v>
      </c>
      <c r="F17609" s="6" t="s">
        <v>37</v>
      </c>
      <c r="G17609">
        <v>20260723</v>
      </c>
    </row>
    <row r="17610" spans="1:7" x14ac:dyDescent="0.2">
      <c r="A17610" s="6" t="s">
        <v>216</v>
      </c>
      <c r="B17610" s="6" t="s">
        <v>194</v>
      </c>
      <c r="C17610" s="6" t="s">
        <v>166</v>
      </c>
      <c r="D17610">
        <v>5947.5075639999995</v>
      </c>
      <c r="E17610" s="6" t="s">
        <v>40</v>
      </c>
      <c r="F17610" s="6" t="s">
        <v>39</v>
      </c>
      <c r="G17610">
        <v>20260723</v>
      </c>
    </row>
    <row r="17611" spans="1:7" x14ac:dyDescent="0.2">
      <c r="A17611" s="6" t="s">
        <v>216</v>
      </c>
      <c r="B17611" s="6" t="s">
        <v>194</v>
      </c>
      <c r="C17611" s="6" t="s">
        <v>166</v>
      </c>
      <c r="D17611">
        <v>2558.9372309999999</v>
      </c>
      <c r="E17611" s="6" t="s">
        <v>42</v>
      </c>
      <c r="F17611" s="6" t="s">
        <v>41</v>
      </c>
      <c r="G17611">
        <v>20260723</v>
      </c>
    </row>
    <row r="17612" spans="1:7" x14ac:dyDescent="0.2">
      <c r="A17612" s="6" t="s">
        <v>216</v>
      </c>
      <c r="B17612" s="6" t="s">
        <v>194</v>
      </c>
      <c r="C17612" s="6" t="s">
        <v>166</v>
      </c>
      <c r="D17612">
        <v>2571.640144</v>
      </c>
      <c r="E17612" s="6" t="s">
        <v>44</v>
      </c>
      <c r="F17612" s="6" t="s">
        <v>43</v>
      </c>
      <c r="G17612">
        <v>20260723</v>
      </c>
    </row>
    <row r="17613" spans="1:7" x14ac:dyDescent="0.2">
      <c r="A17613" s="6" t="s">
        <v>216</v>
      </c>
      <c r="B17613" s="6" t="s">
        <v>194</v>
      </c>
      <c r="C17613" s="6" t="s">
        <v>166</v>
      </c>
      <c r="D17613">
        <v>214.72754399999999</v>
      </c>
      <c r="E17613" s="6" t="s">
        <v>46</v>
      </c>
      <c r="F17613" s="6" t="s">
        <v>45</v>
      </c>
      <c r="G17613">
        <v>20260723</v>
      </c>
    </row>
    <row r="17614" spans="1:7" x14ac:dyDescent="0.2">
      <c r="A17614" s="6" t="s">
        <v>216</v>
      </c>
      <c r="B17614" s="6" t="s">
        <v>194</v>
      </c>
      <c r="C17614" s="6" t="s">
        <v>166</v>
      </c>
      <c r="D17614">
        <v>602.20264699999996</v>
      </c>
      <c r="E17614" s="6" t="s">
        <v>48</v>
      </c>
      <c r="F17614" s="6" t="s">
        <v>47</v>
      </c>
      <c r="G17614">
        <v>20260723</v>
      </c>
    </row>
    <row r="17615" spans="1:7" x14ac:dyDescent="0.2">
      <c r="A17615" s="6" t="s">
        <v>216</v>
      </c>
      <c r="B17615" s="6" t="s">
        <v>194</v>
      </c>
      <c r="C17615" s="6" t="s">
        <v>166</v>
      </c>
      <c r="D17615">
        <v>1041.8127050000001</v>
      </c>
      <c r="E17615" s="6" t="s">
        <v>50</v>
      </c>
      <c r="F17615" s="6" t="s">
        <v>49</v>
      </c>
      <c r="G17615">
        <v>20260723</v>
      </c>
    </row>
    <row r="17616" spans="1:7" x14ac:dyDescent="0.2">
      <c r="A17616" s="6" t="s">
        <v>216</v>
      </c>
      <c r="B17616" s="6" t="s">
        <v>194</v>
      </c>
      <c r="C17616" s="6" t="s">
        <v>166</v>
      </c>
      <c r="D17616">
        <v>2.483857</v>
      </c>
      <c r="E17616" s="6" t="s">
        <v>52</v>
      </c>
      <c r="F17616" s="6" t="s">
        <v>51</v>
      </c>
      <c r="G17616">
        <v>20260723</v>
      </c>
    </row>
    <row r="17617" spans="1:7" x14ac:dyDescent="0.2">
      <c r="A17617" s="6" t="s">
        <v>216</v>
      </c>
      <c r="B17617" s="6" t="s">
        <v>194</v>
      </c>
      <c r="C17617" s="6" t="s">
        <v>166</v>
      </c>
      <c r="D17617">
        <v>628.59574799999996</v>
      </c>
      <c r="E17617" s="6" t="s">
        <v>54</v>
      </c>
      <c r="F17617" s="6" t="s">
        <v>53</v>
      </c>
      <c r="G17617">
        <v>20260723</v>
      </c>
    </row>
    <row r="17618" spans="1:7" x14ac:dyDescent="0.2">
      <c r="A17618" s="6" t="s">
        <v>216</v>
      </c>
      <c r="B17618" s="6" t="s">
        <v>194</v>
      </c>
      <c r="C17618" s="6" t="s">
        <v>166</v>
      </c>
      <c r="D17618">
        <v>2.3588819999999999</v>
      </c>
      <c r="E17618" s="6" t="s">
        <v>56</v>
      </c>
      <c r="F17618" s="6" t="s">
        <v>55</v>
      </c>
      <c r="G17618">
        <v>20260723</v>
      </c>
    </row>
    <row r="17619" spans="1:7" x14ac:dyDescent="0.2">
      <c r="A17619" s="6" t="s">
        <v>216</v>
      </c>
      <c r="B17619" s="6" t="s">
        <v>194</v>
      </c>
      <c r="C17619" s="6" t="s">
        <v>166</v>
      </c>
      <c r="D17619">
        <v>871.52992500000005</v>
      </c>
      <c r="E17619" s="6" t="s">
        <v>58</v>
      </c>
      <c r="F17619" s="6" t="s">
        <v>57</v>
      </c>
      <c r="G17619">
        <v>20260723</v>
      </c>
    </row>
    <row r="17620" spans="1:7" x14ac:dyDescent="0.2">
      <c r="A17620" s="6" t="s">
        <v>216</v>
      </c>
      <c r="B17620" s="6" t="s">
        <v>194</v>
      </c>
      <c r="C17620" s="6" t="s">
        <v>166</v>
      </c>
      <c r="D17620">
        <v>1199.6235360000001</v>
      </c>
      <c r="E17620" s="6" t="s">
        <v>60</v>
      </c>
      <c r="F17620" s="6" t="s">
        <v>59</v>
      </c>
      <c r="G17620">
        <v>20260723</v>
      </c>
    </row>
    <row r="17621" spans="1:7" x14ac:dyDescent="0.2">
      <c r="A17621" s="6" t="s">
        <v>216</v>
      </c>
      <c r="B17621" s="6" t="s">
        <v>194</v>
      </c>
      <c r="C17621" s="6" t="s">
        <v>166</v>
      </c>
      <c r="D17621">
        <v>11.909147000000001</v>
      </c>
      <c r="E17621" s="6" t="s">
        <v>62</v>
      </c>
      <c r="F17621" s="6" t="s">
        <v>61</v>
      </c>
      <c r="G17621">
        <v>20260723</v>
      </c>
    </row>
    <row r="17622" spans="1:7" x14ac:dyDescent="0.2">
      <c r="A17622" s="6" t="s">
        <v>216</v>
      </c>
      <c r="B17622" s="6" t="s">
        <v>194</v>
      </c>
      <c r="C17622" s="6" t="s">
        <v>166</v>
      </c>
      <c r="D17622">
        <v>0</v>
      </c>
      <c r="E17622" s="6" t="s">
        <v>64</v>
      </c>
      <c r="F17622" s="6" t="s">
        <v>63</v>
      </c>
      <c r="G17622">
        <v>20260723</v>
      </c>
    </row>
    <row r="17623" spans="1:7" x14ac:dyDescent="0.2">
      <c r="A17623" s="6" t="s">
        <v>216</v>
      </c>
      <c r="B17623" s="6" t="s">
        <v>194</v>
      </c>
      <c r="C17623" s="6" t="s">
        <v>166</v>
      </c>
      <c r="D17623">
        <v>1187.714389</v>
      </c>
      <c r="E17623" s="6" t="s">
        <v>66</v>
      </c>
      <c r="F17623" s="6" t="s">
        <v>65</v>
      </c>
      <c r="G17623">
        <v>20260723</v>
      </c>
    </row>
    <row r="17624" spans="1:7" x14ac:dyDescent="0.2">
      <c r="A17624" s="6" t="s">
        <v>216</v>
      </c>
      <c r="B17624" s="6" t="s">
        <v>194</v>
      </c>
      <c r="C17624" s="6" t="s">
        <v>166</v>
      </c>
      <c r="D17624">
        <v>2725.984007</v>
      </c>
      <c r="E17624" s="6" t="s">
        <v>68</v>
      </c>
      <c r="F17624" s="6" t="s">
        <v>67</v>
      </c>
      <c r="G17624">
        <v>20260723</v>
      </c>
    </row>
    <row r="17625" spans="1:7" x14ac:dyDescent="0.2">
      <c r="A17625" s="6" t="s">
        <v>216</v>
      </c>
      <c r="B17625" s="6" t="s">
        <v>194</v>
      </c>
      <c r="C17625" s="6" t="s">
        <v>166</v>
      </c>
      <c r="D17625">
        <v>2628.7685689999998</v>
      </c>
      <c r="E17625" s="6" t="s">
        <v>70</v>
      </c>
      <c r="F17625" s="6" t="s">
        <v>69</v>
      </c>
      <c r="G17625">
        <v>20260723</v>
      </c>
    </row>
    <row r="17626" spans="1:7" x14ac:dyDescent="0.2">
      <c r="A17626" s="6" t="s">
        <v>216</v>
      </c>
      <c r="B17626" s="6" t="s">
        <v>194</v>
      </c>
      <c r="C17626" s="6" t="s">
        <v>166</v>
      </c>
      <c r="D17626">
        <v>2501.1769119999999</v>
      </c>
      <c r="E17626" s="6" t="s">
        <v>72</v>
      </c>
      <c r="F17626" s="6" t="s">
        <v>71</v>
      </c>
      <c r="G17626">
        <v>20260723</v>
      </c>
    </row>
    <row r="17627" spans="1:7" x14ac:dyDescent="0.2">
      <c r="A17627" s="6" t="s">
        <v>216</v>
      </c>
      <c r="B17627" s="6" t="s">
        <v>194</v>
      </c>
      <c r="C17627" s="6" t="s">
        <v>166</v>
      </c>
      <c r="D17627">
        <v>127.591657</v>
      </c>
      <c r="E17627" s="6" t="s">
        <v>74</v>
      </c>
      <c r="F17627" s="6" t="s">
        <v>73</v>
      </c>
      <c r="G17627">
        <v>20260723</v>
      </c>
    </row>
    <row r="17628" spans="1:7" x14ac:dyDescent="0.2">
      <c r="A17628" s="6" t="s">
        <v>216</v>
      </c>
      <c r="B17628" s="6" t="s">
        <v>194</v>
      </c>
      <c r="C17628" s="6" t="s">
        <v>166</v>
      </c>
      <c r="D17628">
        <v>-138.877285</v>
      </c>
      <c r="E17628" s="6" t="s">
        <v>76</v>
      </c>
      <c r="F17628" s="6" t="s">
        <v>75</v>
      </c>
      <c r="G17628">
        <v>20260723</v>
      </c>
    </row>
    <row r="17629" spans="1:7" x14ac:dyDescent="0.2">
      <c r="A17629" s="6" t="s">
        <v>216</v>
      </c>
      <c r="B17629" s="6" t="s">
        <v>194</v>
      </c>
      <c r="C17629" s="6" t="s">
        <v>166</v>
      </c>
      <c r="D17629">
        <v>8.4954070000000002</v>
      </c>
      <c r="E17629" s="6" t="s">
        <v>78</v>
      </c>
      <c r="F17629" s="6" t="s">
        <v>77</v>
      </c>
      <c r="G17629">
        <v>20260723</v>
      </c>
    </row>
    <row r="17630" spans="1:7" x14ac:dyDescent="0.2">
      <c r="A17630" s="6" t="s">
        <v>216</v>
      </c>
      <c r="B17630" s="6" t="s">
        <v>194</v>
      </c>
      <c r="C17630" s="6" t="s">
        <v>166</v>
      </c>
      <c r="D17630">
        <v>-147.372692</v>
      </c>
      <c r="E17630" s="6" t="s">
        <v>80</v>
      </c>
      <c r="F17630" s="6" t="s">
        <v>79</v>
      </c>
      <c r="G17630">
        <v>20260723</v>
      </c>
    </row>
    <row r="17631" spans="1:7" x14ac:dyDescent="0.2">
      <c r="A17631" s="6" t="s">
        <v>216</v>
      </c>
      <c r="B17631" s="6" t="s">
        <v>194</v>
      </c>
      <c r="C17631" s="6" t="s">
        <v>166</v>
      </c>
      <c r="D17631">
        <v>236.09272300000001</v>
      </c>
      <c r="E17631" s="6" t="s">
        <v>82</v>
      </c>
      <c r="F17631" s="6" t="s">
        <v>81</v>
      </c>
      <c r="G17631">
        <v>20260723</v>
      </c>
    </row>
    <row r="17632" spans="1:7" x14ac:dyDescent="0.2">
      <c r="A17632" s="6" t="s">
        <v>216</v>
      </c>
      <c r="B17632" s="6" t="s">
        <v>194</v>
      </c>
      <c r="C17632" s="6" t="s">
        <v>166</v>
      </c>
      <c r="D17632">
        <v>649.48367099999996</v>
      </c>
      <c r="E17632" s="6" t="s">
        <v>84</v>
      </c>
      <c r="F17632" s="6" t="s">
        <v>83</v>
      </c>
      <c r="G17632">
        <v>20260723</v>
      </c>
    </row>
    <row r="17633" spans="1:7" x14ac:dyDescent="0.2">
      <c r="A17633" s="6" t="s">
        <v>216</v>
      </c>
      <c r="B17633" s="6" t="s">
        <v>194</v>
      </c>
      <c r="C17633" s="6" t="s">
        <v>166</v>
      </c>
      <c r="D17633">
        <v>1407.656434</v>
      </c>
      <c r="E17633" s="6" t="s">
        <v>86</v>
      </c>
      <c r="F17633" s="6" t="s">
        <v>85</v>
      </c>
      <c r="G17633">
        <v>20260723</v>
      </c>
    </row>
    <row r="17634" spans="1:7" x14ac:dyDescent="0.2">
      <c r="A17634" s="6" t="s">
        <v>216</v>
      </c>
      <c r="B17634" s="6" t="s">
        <v>194</v>
      </c>
      <c r="C17634" s="6" t="s">
        <v>166</v>
      </c>
      <c r="D17634">
        <v>316.457448</v>
      </c>
      <c r="E17634" s="6" t="s">
        <v>88</v>
      </c>
      <c r="F17634" s="6" t="s">
        <v>87</v>
      </c>
      <c r="G17634">
        <v>20260723</v>
      </c>
    </row>
    <row r="17635" spans="1:7" x14ac:dyDescent="0.2">
      <c r="A17635" s="6" t="s">
        <v>216</v>
      </c>
      <c r="B17635" s="6" t="s">
        <v>194</v>
      </c>
      <c r="C17635" s="6" t="s">
        <v>166</v>
      </c>
      <c r="D17635">
        <v>138.424125</v>
      </c>
      <c r="E17635" s="6" t="s">
        <v>90</v>
      </c>
      <c r="F17635" s="6" t="s">
        <v>89</v>
      </c>
      <c r="G17635">
        <v>20260723</v>
      </c>
    </row>
    <row r="17636" spans="1:7" x14ac:dyDescent="0.2">
      <c r="A17636" s="6" t="s">
        <v>216</v>
      </c>
      <c r="B17636" s="6" t="s">
        <v>194</v>
      </c>
      <c r="C17636" s="6" t="s">
        <v>166</v>
      </c>
      <c r="D17636">
        <v>0</v>
      </c>
      <c r="E17636" s="6" t="s">
        <v>92</v>
      </c>
      <c r="F17636" s="6" t="s">
        <v>91</v>
      </c>
      <c r="G17636">
        <v>20260723</v>
      </c>
    </row>
    <row r="17637" spans="1:7" x14ac:dyDescent="0.2">
      <c r="A17637" s="6" t="s">
        <v>216</v>
      </c>
      <c r="B17637" s="6" t="s">
        <v>194</v>
      </c>
      <c r="C17637" s="6" t="s">
        <v>166</v>
      </c>
      <c r="D17637">
        <v>0</v>
      </c>
      <c r="E17637" s="6" t="s">
        <v>94</v>
      </c>
      <c r="F17637" s="6" t="s">
        <v>93</v>
      </c>
      <c r="G17637">
        <v>20260723</v>
      </c>
    </row>
    <row r="17638" spans="1:7" x14ac:dyDescent="0.2">
      <c r="A17638" s="6" t="s">
        <v>216</v>
      </c>
      <c r="B17638" s="6" t="s">
        <v>194</v>
      </c>
      <c r="C17638" s="6" t="s">
        <v>166</v>
      </c>
      <c r="D17638">
        <v>1204.40725</v>
      </c>
      <c r="E17638" s="6" t="s">
        <v>96</v>
      </c>
      <c r="F17638" s="6" t="s">
        <v>95</v>
      </c>
      <c r="G17638">
        <v>20260723</v>
      </c>
    </row>
    <row r="17639" spans="1:7" x14ac:dyDescent="0.2">
      <c r="A17639" s="6" t="s">
        <v>216</v>
      </c>
      <c r="B17639" s="6" t="s">
        <v>194</v>
      </c>
      <c r="C17639" s="6" t="s">
        <v>166</v>
      </c>
      <c r="D17639">
        <v>41.562218999999999</v>
      </c>
      <c r="E17639" s="6" t="s">
        <v>98</v>
      </c>
      <c r="F17639" s="6" t="s">
        <v>97</v>
      </c>
      <c r="G17639">
        <v>20260723</v>
      </c>
    </row>
    <row r="17640" spans="1:7" x14ac:dyDescent="0.2">
      <c r="A17640" s="6" t="s">
        <v>216</v>
      </c>
      <c r="B17640" s="6" t="s">
        <v>194</v>
      </c>
      <c r="C17640" s="6" t="s">
        <v>166</v>
      </c>
      <c r="D17640">
        <v>17205.995750999999</v>
      </c>
      <c r="E17640" s="6" t="s">
        <v>100</v>
      </c>
      <c r="F17640" s="6" t="s">
        <v>99</v>
      </c>
      <c r="G17640">
        <v>20260723</v>
      </c>
    </row>
    <row r="17641" spans="1:7" x14ac:dyDescent="0.2">
      <c r="A17641" s="6" t="s">
        <v>216</v>
      </c>
      <c r="B17641" s="6" t="s">
        <v>194</v>
      </c>
      <c r="C17641" s="6" t="s">
        <v>166</v>
      </c>
      <c r="E17641" s="6" t="s">
        <v>102</v>
      </c>
      <c r="F17641" s="6" t="s">
        <v>101</v>
      </c>
      <c r="G17641">
        <v>20260723</v>
      </c>
    </row>
    <row r="17642" spans="1:7" x14ac:dyDescent="0.2">
      <c r="A17642" s="6" t="s">
        <v>216</v>
      </c>
      <c r="B17642" s="6" t="s">
        <v>194</v>
      </c>
      <c r="C17642" s="6" t="s">
        <v>166</v>
      </c>
      <c r="D17642">
        <v>5782.2481120000002</v>
      </c>
      <c r="E17642" s="6" t="s">
        <v>167</v>
      </c>
      <c r="F17642" s="6" t="s">
        <v>103</v>
      </c>
      <c r="G17642">
        <v>20260723</v>
      </c>
    </row>
    <row r="17643" spans="1:7" x14ac:dyDescent="0.2">
      <c r="A17643" s="6" t="s">
        <v>216</v>
      </c>
      <c r="B17643" s="6" t="s">
        <v>194</v>
      </c>
      <c r="C17643" s="6" t="s">
        <v>166</v>
      </c>
      <c r="D17643">
        <v>5580.6664410000003</v>
      </c>
      <c r="E17643" s="6" t="s">
        <v>168</v>
      </c>
      <c r="F17643" s="6" t="s">
        <v>104</v>
      </c>
      <c r="G17643">
        <v>20260723</v>
      </c>
    </row>
    <row r="17644" spans="1:7" x14ac:dyDescent="0.2">
      <c r="A17644" s="6" t="s">
        <v>216</v>
      </c>
      <c r="B17644" s="6" t="s">
        <v>194</v>
      </c>
      <c r="C17644" s="6" t="s">
        <v>166</v>
      </c>
      <c r="D17644">
        <v>0</v>
      </c>
      <c r="E17644" s="6" t="s">
        <v>106</v>
      </c>
      <c r="F17644" s="6" t="s">
        <v>105</v>
      </c>
      <c r="G17644">
        <v>20260723</v>
      </c>
    </row>
    <row r="17645" spans="1:7" x14ac:dyDescent="0.2">
      <c r="A17645" s="6" t="s">
        <v>216</v>
      </c>
      <c r="B17645" s="6" t="s">
        <v>194</v>
      </c>
      <c r="C17645" s="6" t="s">
        <v>166</v>
      </c>
      <c r="D17645">
        <v>5388.2730220000003</v>
      </c>
      <c r="E17645" s="6" t="s">
        <v>108</v>
      </c>
      <c r="F17645" s="6" t="s">
        <v>107</v>
      </c>
      <c r="G17645">
        <v>20260723</v>
      </c>
    </row>
    <row r="17646" spans="1:7" x14ac:dyDescent="0.2">
      <c r="A17646" s="6" t="s">
        <v>216</v>
      </c>
      <c r="B17646" s="6" t="s">
        <v>194</v>
      </c>
      <c r="C17646" s="6" t="s">
        <v>166</v>
      </c>
      <c r="D17646">
        <v>192.39341899999999</v>
      </c>
      <c r="E17646" s="6" t="s">
        <v>110</v>
      </c>
      <c r="F17646" s="6" t="s">
        <v>109</v>
      </c>
      <c r="G17646">
        <v>20260723</v>
      </c>
    </row>
    <row r="17647" spans="1:7" x14ac:dyDescent="0.2">
      <c r="A17647" s="6" t="s">
        <v>216</v>
      </c>
      <c r="B17647" s="6" t="s">
        <v>194</v>
      </c>
      <c r="C17647" s="6" t="s">
        <v>166</v>
      </c>
      <c r="D17647">
        <v>201.58167299999999</v>
      </c>
      <c r="E17647" s="6" t="s">
        <v>112</v>
      </c>
      <c r="F17647" s="6" t="s">
        <v>111</v>
      </c>
      <c r="G17647">
        <v>20260723</v>
      </c>
    </row>
    <row r="17648" spans="1:7" x14ac:dyDescent="0.2">
      <c r="A17648" s="6" t="s">
        <v>216</v>
      </c>
      <c r="B17648" s="6" t="s">
        <v>194</v>
      </c>
      <c r="C17648" s="6" t="s">
        <v>166</v>
      </c>
      <c r="D17648">
        <v>0</v>
      </c>
      <c r="E17648" s="6" t="s">
        <v>106</v>
      </c>
      <c r="F17648" s="6" t="s">
        <v>113</v>
      </c>
      <c r="G17648">
        <v>20260723</v>
      </c>
    </row>
    <row r="17649" spans="1:7" x14ac:dyDescent="0.2">
      <c r="A17649" s="6" t="s">
        <v>216</v>
      </c>
      <c r="B17649" s="6" t="s">
        <v>194</v>
      </c>
      <c r="C17649" s="6" t="s">
        <v>166</v>
      </c>
      <c r="D17649">
        <v>193.56359399999999</v>
      </c>
      <c r="E17649" s="6" t="s">
        <v>108</v>
      </c>
      <c r="F17649" s="6" t="s">
        <v>114</v>
      </c>
      <c r="G17649">
        <v>20260723</v>
      </c>
    </row>
    <row r="17650" spans="1:7" x14ac:dyDescent="0.2">
      <c r="A17650" s="6" t="s">
        <v>216</v>
      </c>
      <c r="B17650" s="6" t="s">
        <v>194</v>
      </c>
      <c r="C17650" s="6" t="s">
        <v>166</v>
      </c>
      <c r="D17650">
        <v>8.0180790000000002</v>
      </c>
      <c r="E17650" s="6" t="s">
        <v>110</v>
      </c>
      <c r="F17650" s="6" t="s">
        <v>115</v>
      </c>
      <c r="G17650">
        <v>20260723</v>
      </c>
    </row>
    <row r="17651" spans="1:7" x14ac:dyDescent="0.2">
      <c r="A17651" s="6" t="s">
        <v>216</v>
      </c>
      <c r="B17651" s="6" t="s">
        <v>194</v>
      </c>
      <c r="C17651" s="6" t="s">
        <v>166</v>
      </c>
      <c r="D17651">
        <v>560.90311999999994</v>
      </c>
      <c r="E17651" s="6" t="s">
        <v>117</v>
      </c>
      <c r="F17651" s="6" t="s">
        <v>116</v>
      </c>
      <c r="G17651">
        <v>20260723</v>
      </c>
    </row>
    <row r="17652" spans="1:7" x14ac:dyDescent="0.2">
      <c r="A17652" s="6" t="s">
        <v>216</v>
      </c>
      <c r="B17652" s="6" t="s">
        <v>194</v>
      </c>
      <c r="C17652" s="6" t="s">
        <v>166</v>
      </c>
      <c r="D17652">
        <v>960.87508300000002</v>
      </c>
      <c r="E17652" s="6" t="s">
        <v>119</v>
      </c>
      <c r="F17652" s="6" t="s">
        <v>118</v>
      </c>
      <c r="G17652">
        <v>20260723</v>
      </c>
    </row>
    <row r="17653" spans="1:7" x14ac:dyDescent="0.2">
      <c r="A17653" s="6" t="s">
        <v>216</v>
      </c>
      <c r="B17653" s="6" t="s">
        <v>194</v>
      </c>
      <c r="C17653" s="6" t="s">
        <v>166</v>
      </c>
      <c r="D17653">
        <v>0</v>
      </c>
      <c r="E17653" s="6" t="s">
        <v>106</v>
      </c>
      <c r="F17653" s="6" t="s">
        <v>120</v>
      </c>
      <c r="G17653">
        <v>20260723</v>
      </c>
    </row>
    <row r="17654" spans="1:7" x14ac:dyDescent="0.2">
      <c r="A17654" s="6" t="s">
        <v>216</v>
      </c>
      <c r="B17654" s="6" t="s">
        <v>194</v>
      </c>
      <c r="C17654" s="6" t="s">
        <v>166</v>
      </c>
      <c r="D17654">
        <v>713.93954199999996</v>
      </c>
      <c r="E17654" s="6" t="s">
        <v>108</v>
      </c>
      <c r="F17654" s="6" t="s">
        <v>121</v>
      </c>
      <c r="G17654">
        <v>20260723</v>
      </c>
    </row>
    <row r="17655" spans="1:7" x14ac:dyDescent="0.2">
      <c r="A17655" s="6" t="s">
        <v>216</v>
      </c>
      <c r="B17655" s="6" t="s">
        <v>194</v>
      </c>
      <c r="C17655" s="6" t="s">
        <v>166</v>
      </c>
      <c r="D17655">
        <v>246.93554</v>
      </c>
      <c r="E17655" s="6" t="s">
        <v>110</v>
      </c>
      <c r="F17655" s="6" t="s">
        <v>122</v>
      </c>
      <c r="G17655">
        <v>20260723</v>
      </c>
    </row>
    <row r="17656" spans="1:7" x14ac:dyDescent="0.2">
      <c r="A17656" s="6" t="s">
        <v>216</v>
      </c>
      <c r="B17656" s="6" t="s">
        <v>194</v>
      </c>
      <c r="C17656" s="6" t="s">
        <v>166</v>
      </c>
      <c r="D17656">
        <v>-399.97196400000001</v>
      </c>
      <c r="E17656" s="6" t="s">
        <v>169</v>
      </c>
      <c r="F17656" s="6" t="s">
        <v>123</v>
      </c>
      <c r="G17656">
        <v>20260723</v>
      </c>
    </row>
    <row r="17657" spans="1:7" x14ac:dyDescent="0.2">
      <c r="A17657" s="6" t="s">
        <v>216</v>
      </c>
      <c r="B17657" s="6" t="s">
        <v>194</v>
      </c>
      <c r="C17657" s="6" t="s">
        <v>166</v>
      </c>
      <c r="D17657">
        <v>0</v>
      </c>
      <c r="E17657" s="6" t="s">
        <v>106</v>
      </c>
      <c r="F17657" s="6" t="s">
        <v>124</v>
      </c>
      <c r="G17657">
        <v>20260723</v>
      </c>
    </row>
    <row r="17658" spans="1:7" x14ac:dyDescent="0.2">
      <c r="A17658" s="6" t="s">
        <v>216</v>
      </c>
      <c r="B17658" s="6" t="s">
        <v>194</v>
      </c>
      <c r="C17658" s="6" t="s">
        <v>166</v>
      </c>
      <c r="D17658">
        <v>-903.85153500000001</v>
      </c>
      <c r="E17658" s="6" t="s">
        <v>108</v>
      </c>
      <c r="F17658" s="6" t="s">
        <v>125</v>
      </c>
      <c r="G17658">
        <v>20260723</v>
      </c>
    </row>
    <row r="17659" spans="1:7" x14ac:dyDescent="0.2">
      <c r="A17659" s="6" t="s">
        <v>216</v>
      </c>
      <c r="B17659" s="6" t="s">
        <v>194</v>
      </c>
      <c r="C17659" s="6" t="s">
        <v>166</v>
      </c>
      <c r="D17659">
        <v>503.879571</v>
      </c>
      <c r="E17659" s="6" t="s">
        <v>110</v>
      </c>
      <c r="F17659" s="6" t="s">
        <v>126</v>
      </c>
      <c r="G17659">
        <v>20260723</v>
      </c>
    </row>
    <row r="17660" spans="1:7" x14ac:dyDescent="0.2">
      <c r="A17660" s="6" t="s">
        <v>216</v>
      </c>
      <c r="B17660" s="6" t="s">
        <v>194</v>
      </c>
      <c r="C17660" s="6" t="s">
        <v>166</v>
      </c>
      <c r="D17660">
        <v>1051.9616430000001</v>
      </c>
      <c r="E17660" s="6" t="s">
        <v>170</v>
      </c>
      <c r="F17660" s="6" t="s">
        <v>127</v>
      </c>
      <c r="G17660">
        <v>20260723</v>
      </c>
    </row>
    <row r="17661" spans="1:7" x14ac:dyDescent="0.2">
      <c r="A17661" s="6" t="s">
        <v>216</v>
      </c>
      <c r="B17661" s="6" t="s">
        <v>194</v>
      </c>
      <c r="C17661" s="6" t="s">
        <v>166</v>
      </c>
      <c r="D17661">
        <v>331.28212400000001</v>
      </c>
      <c r="E17661" s="6" t="s">
        <v>106</v>
      </c>
      <c r="F17661" s="6" t="s">
        <v>128</v>
      </c>
      <c r="G17661">
        <v>20260723</v>
      </c>
    </row>
    <row r="17662" spans="1:7" x14ac:dyDescent="0.2">
      <c r="A17662" s="6" t="s">
        <v>216</v>
      </c>
      <c r="B17662" s="6" t="s">
        <v>194</v>
      </c>
      <c r="C17662" s="6" t="s">
        <v>166</v>
      </c>
      <c r="D17662">
        <v>698.29214000000002</v>
      </c>
      <c r="E17662" s="6" t="s">
        <v>108</v>
      </c>
      <c r="F17662" s="6" t="s">
        <v>129</v>
      </c>
      <c r="G17662">
        <v>20260723</v>
      </c>
    </row>
    <row r="17663" spans="1:7" x14ac:dyDescent="0.2">
      <c r="A17663" s="6" t="s">
        <v>216</v>
      </c>
      <c r="B17663" s="6" t="s">
        <v>194</v>
      </c>
      <c r="C17663" s="6" t="s">
        <v>166</v>
      </c>
      <c r="D17663">
        <v>22.387377999999998</v>
      </c>
      <c r="E17663" s="6" t="s">
        <v>110</v>
      </c>
      <c r="F17663" s="6" t="s">
        <v>130</v>
      </c>
      <c r="G17663">
        <v>20260723</v>
      </c>
    </row>
    <row r="17664" spans="1:7" x14ac:dyDescent="0.2">
      <c r="A17664" s="6" t="s">
        <v>216</v>
      </c>
      <c r="B17664" s="6" t="s">
        <v>194</v>
      </c>
      <c r="C17664" s="6" t="s">
        <v>166</v>
      </c>
      <c r="E17664" s="6" t="s">
        <v>132</v>
      </c>
      <c r="F17664" s="6" t="s">
        <v>131</v>
      </c>
      <c r="G17664">
        <v>20260723</v>
      </c>
    </row>
    <row r="17665" spans="1:7" x14ac:dyDescent="0.2">
      <c r="A17665" s="6" t="s">
        <v>216</v>
      </c>
      <c r="B17665" s="6" t="s">
        <v>194</v>
      </c>
      <c r="C17665" s="6" t="s">
        <v>166</v>
      </c>
      <c r="D17665">
        <v>0.30168400000000001</v>
      </c>
      <c r="E17665" s="6" t="s">
        <v>134</v>
      </c>
      <c r="F17665" s="6" t="s">
        <v>133</v>
      </c>
      <c r="G17665">
        <v>20260723</v>
      </c>
    </row>
    <row r="17666" spans="1:7" x14ac:dyDescent="0.2">
      <c r="A17666" s="6" t="s">
        <v>216</v>
      </c>
      <c r="B17666" s="6" t="s">
        <v>194</v>
      </c>
      <c r="C17666" s="6" t="s">
        <v>166</v>
      </c>
      <c r="D17666">
        <v>11.41874</v>
      </c>
      <c r="E17666" s="6" t="s">
        <v>136</v>
      </c>
      <c r="F17666" s="6" t="s">
        <v>135</v>
      </c>
      <c r="G17666">
        <v>20260723</v>
      </c>
    </row>
    <row r="17667" spans="1:7" x14ac:dyDescent="0.2">
      <c r="A17667" s="6" t="s">
        <v>216</v>
      </c>
      <c r="B17667" s="6" t="s">
        <v>194</v>
      </c>
      <c r="C17667" s="6" t="s">
        <v>166</v>
      </c>
      <c r="D17667">
        <v>0</v>
      </c>
      <c r="E17667" s="6" t="s">
        <v>138</v>
      </c>
      <c r="F17667" s="6" t="s">
        <v>137</v>
      </c>
      <c r="G17667">
        <v>20260723</v>
      </c>
    </row>
    <row r="17668" spans="1:7" x14ac:dyDescent="0.2">
      <c r="A17668" s="6" t="s">
        <v>216</v>
      </c>
      <c r="B17668" s="6" t="s">
        <v>194</v>
      </c>
      <c r="C17668" s="6" t="s">
        <v>166</v>
      </c>
      <c r="D17668">
        <v>224.77922000000001</v>
      </c>
      <c r="E17668" s="6" t="s">
        <v>140</v>
      </c>
      <c r="F17668" s="6" t="s">
        <v>139</v>
      </c>
      <c r="G17668">
        <v>20260723</v>
      </c>
    </row>
    <row r="17669" spans="1:7" x14ac:dyDescent="0.2">
      <c r="A17669" s="6" t="s">
        <v>216</v>
      </c>
      <c r="B17669" s="6" t="s">
        <v>194</v>
      </c>
      <c r="C17669" s="6" t="s">
        <v>166</v>
      </c>
      <c r="D17669">
        <v>459.87722500000001</v>
      </c>
      <c r="E17669" s="6" t="s">
        <v>142</v>
      </c>
      <c r="F17669" s="6" t="s">
        <v>141</v>
      </c>
      <c r="G17669">
        <v>20260723</v>
      </c>
    </row>
    <row r="17670" spans="1:7" x14ac:dyDescent="0.2">
      <c r="A17670" s="6" t="s">
        <v>216</v>
      </c>
      <c r="B17670" s="6" t="s">
        <v>194</v>
      </c>
      <c r="C17670" s="6" t="s">
        <v>166</v>
      </c>
      <c r="D17670">
        <v>7.0197779999999996</v>
      </c>
      <c r="E17670" s="6" t="s">
        <v>52</v>
      </c>
      <c r="F17670" s="6" t="s">
        <v>143</v>
      </c>
      <c r="G17670">
        <v>20260723</v>
      </c>
    </row>
    <row r="17671" spans="1:7" x14ac:dyDescent="0.2">
      <c r="A17671" s="6" t="s">
        <v>216</v>
      </c>
      <c r="B17671" s="6" t="s">
        <v>194</v>
      </c>
      <c r="C17671" s="6" t="s">
        <v>166</v>
      </c>
      <c r="D17671">
        <v>1.4706570000000001</v>
      </c>
      <c r="E17671" s="6" t="s">
        <v>145</v>
      </c>
      <c r="F17671" s="6" t="s">
        <v>144</v>
      </c>
      <c r="G17671">
        <v>20260723</v>
      </c>
    </row>
    <row r="17672" spans="1:7" x14ac:dyDescent="0.2">
      <c r="A17672" s="6" t="s">
        <v>216</v>
      </c>
      <c r="B17672" s="6" t="s">
        <v>194</v>
      </c>
      <c r="C17672" s="6" t="s">
        <v>166</v>
      </c>
      <c r="D17672">
        <v>10.757201</v>
      </c>
      <c r="E17672" s="6" t="s">
        <v>147</v>
      </c>
      <c r="F17672" s="6" t="s">
        <v>146</v>
      </c>
      <c r="G17672">
        <v>20260723</v>
      </c>
    </row>
    <row r="17673" spans="1:7" x14ac:dyDescent="0.2">
      <c r="A17673" s="6" t="s">
        <v>216</v>
      </c>
      <c r="B17673" s="6" t="s">
        <v>194</v>
      </c>
      <c r="C17673" s="6" t="s">
        <v>166</v>
      </c>
      <c r="D17673">
        <v>1106.6091859999999</v>
      </c>
      <c r="E17673" s="6" t="s">
        <v>149</v>
      </c>
      <c r="F17673" s="6" t="s">
        <v>148</v>
      </c>
      <c r="G17673">
        <v>20260723</v>
      </c>
    </row>
    <row r="17674" spans="1:7" x14ac:dyDescent="0.2">
      <c r="A17674" s="6" t="s">
        <v>216</v>
      </c>
      <c r="B17674" s="6" t="s">
        <v>194</v>
      </c>
      <c r="C17674" s="6" t="s">
        <v>166</v>
      </c>
      <c r="D17674">
        <v>531.81669799999997</v>
      </c>
      <c r="E17674" s="6" t="s">
        <v>151</v>
      </c>
      <c r="F17674" s="6" t="s">
        <v>150</v>
      </c>
      <c r="G17674">
        <v>20260723</v>
      </c>
    </row>
    <row r="17675" spans="1:7" x14ac:dyDescent="0.2">
      <c r="A17675" s="6" t="s">
        <v>216</v>
      </c>
      <c r="B17675" s="6" t="s">
        <v>194</v>
      </c>
      <c r="C17675" s="6" t="s">
        <v>166</v>
      </c>
      <c r="D17675">
        <v>620.10743100000002</v>
      </c>
      <c r="E17675" s="6" t="s">
        <v>153</v>
      </c>
      <c r="F17675" s="6" t="s">
        <v>152</v>
      </c>
      <c r="G17675">
        <v>20260723</v>
      </c>
    </row>
    <row r="17676" spans="1:7" x14ac:dyDescent="0.2">
      <c r="A17676" s="6" t="s">
        <v>216</v>
      </c>
      <c r="B17676" s="6" t="s">
        <v>194</v>
      </c>
      <c r="C17676" s="6" t="s">
        <v>166</v>
      </c>
      <c r="D17676">
        <v>38.679746000000002</v>
      </c>
      <c r="E17676" s="6" t="s">
        <v>155</v>
      </c>
      <c r="F17676" s="6" t="s">
        <v>154</v>
      </c>
      <c r="G17676">
        <v>20260723</v>
      </c>
    </row>
    <row r="17677" spans="1:7" x14ac:dyDescent="0.2">
      <c r="A17677" s="6" t="s">
        <v>216</v>
      </c>
      <c r="B17677" s="6" t="s">
        <v>194</v>
      </c>
      <c r="C17677" s="6" t="s">
        <v>166</v>
      </c>
      <c r="D17677">
        <v>0</v>
      </c>
      <c r="E17677" s="6" t="s">
        <v>157</v>
      </c>
      <c r="F17677" s="6" t="s">
        <v>156</v>
      </c>
      <c r="G17677">
        <v>20260723</v>
      </c>
    </row>
    <row r="17678" spans="1:7" x14ac:dyDescent="0.2">
      <c r="A17678" s="6" t="s">
        <v>216</v>
      </c>
      <c r="B17678" s="6" t="s">
        <v>194</v>
      </c>
      <c r="C17678" s="6" t="s">
        <v>166</v>
      </c>
      <c r="D17678">
        <v>38.679746000000002</v>
      </c>
      <c r="E17678" s="6" t="s">
        <v>159</v>
      </c>
      <c r="F17678" s="6" t="s">
        <v>158</v>
      </c>
      <c r="G17678">
        <v>20260723</v>
      </c>
    </row>
    <row r="17679" spans="1:7" x14ac:dyDescent="0.2">
      <c r="A17679" s="6" t="s">
        <v>216</v>
      </c>
      <c r="B17679" s="6" t="s">
        <v>194</v>
      </c>
      <c r="C17679" s="6" t="s">
        <v>166</v>
      </c>
      <c r="D17679">
        <v>86.176102</v>
      </c>
      <c r="E17679" s="6" t="s">
        <v>161</v>
      </c>
      <c r="F17679" s="6" t="s">
        <v>160</v>
      </c>
      <c r="G17679">
        <v>20260723</v>
      </c>
    </row>
    <row r="17680" spans="1:7" x14ac:dyDescent="0.2">
      <c r="A17680" s="6" t="s">
        <v>216</v>
      </c>
      <c r="B17680" s="6" t="s">
        <v>194</v>
      </c>
      <c r="C17680" s="6" t="s">
        <v>166</v>
      </c>
      <c r="D17680">
        <v>10494.124967</v>
      </c>
      <c r="E17680" s="6" t="s">
        <v>163</v>
      </c>
      <c r="F17680" s="6" t="s">
        <v>162</v>
      </c>
      <c r="G17680">
        <v>20260723</v>
      </c>
    </row>
    <row r="17681" spans="1:7" x14ac:dyDescent="0.2">
      <c r="A17681" s="6" t="s">
        <v>216</v>
      </c>
      <c r="B17681" s="6" t="s">
        <v>194</v>
      </c>
      <c r="C17681" s="6" t="s">
        <v>166</v>
      </c>
      <c r="D17681">
        <v>6711.8692069999997</v>
      </c>
      <c r="E17681" s="6" t="s">
        <v>165</v>
      </c>
      <c r="F17681" s="6" t="s">
        <v>164</v>
      </c>
      <c r="G17681">
        <v>20260723</v>
      </c>
    </row>
    <row r="17682" spans="1:7" x14ac:dyDescent="0.2">
      <c r="A17682" s="6" t="s">
        <v>216</v>
      </c>
      <c r="B17682" s="6" t="s">
        <v>195</v>
      </c>
      <c r="C17682" s="6" t="s">
        <v>166</v>
      </c>
      <c r="E17682" s="6" t="s">
        <v>12</v>
      </c>
      <c r="F17682" s="6" t="s">
        <v>11</v>
      </c>
      <c r="G17682">
        <v>20260723</v>
      </c>
    </row>
    <row r="17683" spans="1:7" x14ac:dyDescent="0.2">
      <c r="A17683" s="6" t="s">
        <v>216</v>
      </c>
      <c r="B17683" s="6" t="s">
        <v>195</v>
      </c>
      <c r="C17683" s="6" t="s">
        <v>166</v>
      </c>
      <c r="E17683" s="6" t="s">
        <v>16</v>
      </c>
      <c r="F17683" s="6" t="s">
        <v>15</v>
      </c>
      <c r="G17683">
        <v>20260723</v>
      </c>
    </row>
    <row r="17684" spans="1:7" x14ac:dyDescent="0.2">
      <c r="A17684" s="6" t="s">
        <v>216</v>
      </c>
      <c r="B17684" s="6" t="s">
        <v>195</v>
      </c>
      <c r="C17684" s="6" t="s">
        <v>166</v>
      </c>
      <c r="E17684" s="6" t="s">
        <v>18</v>
      </c>
      <c r="F17684" s="6" t="s">
        <v>17</v>
      </c>
      <c r="G17684">
        <v>20260723</v>
      </c>
    </row>
    <row r="17685" spans="1:7" x14ac:dyDescent="0.2">
      <c r="A17685" s="6" t="s">
        <v>216</v>
      </c>
      <c r="B17685" s="6" t="s">
        <v>195</v>
      </c>
      <c r="C17685" s="6" t="s">
        <v>166</v>
      </c>
      <c r="D17685">
        <v>0</v>
      </c>
      <c r="E17685" s="6" t="s">
        <v>20</v>
      </c>
      <c r="F17685" s="6" t="s">
        <v>19</v>
      </c>
      <c r="G17685">
        <v>20260723</v>
      </c>
    </row>
    <row r="17686" spans="1:7" x14ac:dyDescent="0.2">
      <c r="A17686" s="6" t="s">
        <v>216</v>
      </c>
      <c r="B17686" s="6" t="s">
        <v>195</v>
      </c>
      <c r="C17686" s="6" t="s">
        <v>166</v>
      </c>
      <c r="D17686">
        <v>44.988357999999998</v>
      </c>
      <c r="E17686" s="6" t="s">
        <v>22</v>
      </c>
      <c r="F17686" s="6" t="s">
        <v>21</v>
      </c>
      <c r="G17686">
        <v>20260723</v>
      </c>
    </row>
    <row r="17687" spans="1:7" x14ac:dyDescent="0.2">
      <c r="A17687" s="6" t="s">
        <v>216</v>
      </c>
      <c r="B17687" s="6" t="s">
        <v>195</v>
      </c>
      <c r="C17687" s="6" t="s">
        <v>166</v>
      </c>
      <c r="D17687">
        <v>0</v>
      </c>
      <c r="E17687" s="6" t="s">
        <v>24</v>
      </c>
      <c r="F17687" s="6" t="s">
        <v>23</v>
      </c>
      <c r="G17687">
        <v>20260723</v>
      </c>
    </row>
    <row r="17688" spans="1:7" x14ac:dyDescent="0.2">
      <c r="A17688" s="6" t="s">
        <v>216</v>
      </c>
      <c r="B17688" s="6" t="s">
        <v>195</v>
      </c>
      <c r="C17688" s="6" t="s">
        <v>166</v>
      </c>
      <c r="D17688">
        <v>78.601766999999995</v>
      </c>
      <c r="E17688" s="6" t="s">
        <v>26</v>
      </c>
      <c r="F17688" s="6" t="s">
        <v>25</v>
      </c>
      <c r="G17688">
        <v>20260723</v>
      </c>
    </row>
    <row r="17689" spans="1:7" x14ac:dyDescent="0.2">
      <c r="A17689" s="6" t="s">
        <v>216</v>
      </c>
      <c r="B17689" s="6" t="s">
        <v>195</v>
      </c>
      <c r="C17689" s="6" t="s">
        <v>166</v>
      </c>
      <c r="D17689">
        <v>10016.741765999999</v>
      </c>
      <c r="E17689" s="6" t="s">
        <v>28</v>
      </c>
      <c r="F17689" s="6" t="s">
        <v>27</v>
      </c>
      <c r="G17689">
        <v>20260723</v>
      </c>
    </row>
    <row r="17690" spans="1:7" x14ac:dyDescent="0.2">
      <c r="A17690" s="6" t="s">
        <v>216</v>
      </c>
      <c r="B17690" s="6" t="s">
        <v>195</v>
      </c>
      <c r="C17690" s="6" t="s">
        <v>166</v>
      </c>
      <c r="D17690">
        <v>152.44230300000001</v>
      </c>
      <c r="E17690" s="6" t="s">
        <v>30</v>
      </c>
      <c r="F17690" s="6" t="s">
        <v>29</v>
      </c>
      <c r="G17690">
        <v>20260723</v>
      </c>
    </row>
    <row r="17691" spans="1:7" x14ac:dyDescent="0.2">
      <c r="A17691" s="6" t="s">
        <v>216</v>
      </c>
      <c r="B17691" s="6" t="s">
        <v>195</v>
      </c>
      <c r="C17691" s="6" t="s">
        <v>166</v>
      </c>
      <c r="D17691">
        <v>368.03622999999999</v>
      </c>
      <c r="E17691" s="6" t="s">
        <v>32</v>
      </c>
      <c r="F17691" s="6" t="s">
        <v>31</v>
      </c>
      <c r="G17691">
        <v>20260723</v>
      </c>
    </row>
    <row r="17692" spans="1:7" x14ac:dyDescent="0.2">
      <c r="A17692" s="6" t="s">
        <v>216</v>
      </c>
      <c r="B17692" s="6" t="s">
        <v>195</v>
      </c>
      <c r="C17692" s="6" t="s">
        <v>166</v>
      </c>
      <c r="D17692">
        <v>411.34279800000002</v>
      </c>
      <c r="E17692" s="6" t="s">
        <v>34</v>
      </c>
      <c r="F17692" s="6" t="s">
        <v>33</v>
      </c>
      <c r="G17692">
        <v>20260723</v>
      </c>
    </row>
    <row r="17693" spans="1:7" x14ac:dyDescent="0.2">
      <c r="A17693" s="6" t="s">
        <v>216</v>
      </c>
      <c r="B17693" s="6" t="s">
        <v>195</v>
      </c>
      <c r="C17693" s="6" t="s">
        <v>166</v>
      </c>
      <c r="D17693">
        <v>404.42997500000001</v>
      </c>
      <c r="E17693" s="6" t="s">
        <v>36</v>
      </c>
      <c r="F17693" s="6" t="s">
        <v>35</v>
      </c>
      <c r="G17693">
        <v>20260723</v>
      </c>
    </row>
    <row r="17694" spans="1:7" x14ac:dyDescent="0.2">
      <c r="A17694" s="6" t="s">
        <v>216</v>
      </c>
      <c r="B17694" s="6" t="s">
        <v>195</v>
      </c>
      <c r="C17694" s="6" t="s">
        <v>166</v>
      </c>
      <c r="D17694">
        <v>6.9128230000000004</v>
      </c>
      <c r="E17694" s="6" t="s">
        <v>38</v>
      </c>
      <c r="F17694" s="6" t="s">
        <v>37</v>
      </c>
      <c r="G17694">
        <v>20260723</v>
      </c>
    </row>
    <row r="17695" spans="1:7" x14ac:dyDescent="0.2">
      <c r="A17695" s="6" t="s">
        <v>216</v>
      </c>
      <c r="B17695" s="6" t="s">
        <v>195</v>
      </c>
      <c r="C17695" s="6" t="s">
        <v>166</v>
      </c>
      <c r="D17695">
        <v>7268.7850600000002</v>
      </c>
      <c r="E17695" s="6" t="s">
        <v>40</v>
      </c>
      <c r="F17695" s="6" t="s">
        <v>39</v>
      </c>
      <c r="G17695">
        <v>20260723</v>
      </c>
    </row>
    <row r="17696" spans="1:7" x14ac:dyDescent="0.2">
      <c r="A17696" s="6" t="s">
        <v>216</v>
      </c>
      <c r="B17696" s="6" t="s">
        <v>195</v>
      </c>
      <c r="C17696" s="6" t="s">
        <v>166</v>
      </c>
      <c r="D17696">
        <v>2969.9544930000002</v>
      </c>
      <c r="E17696" s="6" t="s">
        <v>42</v>
      </c>
      <c r="F17696" s="6" t="s">
        <v>41</v>
      </c>
      <c r="G17696">
        <v>20260723</v>
      </c>
    </row>
    <row r="17697" spans="1:7" x14ac:dyDescent="0.2">
      <c r="A17697" s="6" t="s">
        <v>216</v>
      </c>
      <c r="B17697" s="6" t="s">
        <v>195</v>
      </c>
      <c r="C17697" s="6" t="s">
        <v>166</v>
      </c>
      <c r="D17697">
        <v>3339.540716</v>
      </c>
      <c r="E17697" s="6" t="s">
        <v>44</v>
      </c>
      <c r="F17697" s="6" t="s">
        <v>43</v>
      </c>
      <c r="G17697">
        <v>20260723</v>
      </c>
    </row>
    <row r="17698" spans="1:7" x14ac:dyDescent="0.2">
      <c r="A17698" s="6" t="s">
        <v>216</v>
      </c>
      <c r="B17698" s="6" t="s">
        <v>195</v>
      </c>
      <c r="C17698" s="6" t="s">
        <v>166</v>
      </c>
      <c r="D17698">
        <v>264.72522900000001</v>
      </c>
      <c r="E17698" s="6" t="s">
        <v>46</v>
      </c>
      <c r="F17698" s="6" t="s">
        <v>45</v>
      </c>
      <c r="G17698">
        <v>20260723</v>
      </c>
    </row>
    <row r="17699" spans="1:7" x14ac:dyDescent="0.2">
      <c r="A17699" s="6" t="s">
        <v>216</v>
      </c>
      <c r="B17699" s="6" t="s">
        <v>195</v>
      </c>
      <c r="C17699" s="6" t="s">
        <v>166</v>
      </c>
      <c r="D17699">
        <v>694.56462199999999</v>
      </c>
      <c r="E17699" s="6" t="s">
        <v>48</v>
      </c>
      <c r="F17699" s="6" t="s">
        <v>47</v>
      </c>
      <c r="G17699">
        <v>20260723</v>
      </c>
    </row>
    <row r="17700" spans="1:7" x14ac:dyDescent="0.2">
      <c r="A17700" s="6" t="s">
        <v>216</v>
      </c>
      <c r="B17700" s="6" t="s">
        <v>195</v>
      </c>
      <c r="C17700" s="6" t="s">
        <v>166</v>
      </c>
      <c r="D17700">
        <v>1036.6469050000001</v>
      </c>
      <c r="E17700" s="6" t="s">
        <v>50</v>
      </c>
      <c r="F17700" s="6" t="s">
        <v>49</v>
      </c>
      <c r="G17700">
        <v>20260723</v>
      </c>
    </row>
    <row r="17701" spans="1:7" x14ac:dyDescent="0.2">
      <c r="A17701" s="6" t="s">
        <v>216</v>
      </c>
      <c r="B17701" s="6" t="s">
        <v>195</v>
      </c>
      <c r="C17701" s="6" t="s">
        <v>166</v>
      </c>
      <c r="D17701">
        <v>2.906177</v>
      </c>
      <c r="E17701" s="6" t="s">
        <v>52</v>
      </c>
      <c r="F17701" s="6" t="s">
        <v>51</v>
      </c>
      <c r="G17701">
        <v>20260723</v>
      </c>
    </row>
    <row r="17702" spans="1:7" x14ac:dyDescent="0.2">
      <c r="A17702" s="6" t="s">
        <v>216</v>
      </c>
      <c r="B17702" s="6" t="s">
        <v>195</v>
      </c>
      <c r="C17702" s="6" t="s">
        <v>166</v>
      </c>
      <c r="D17702">
        <v>774.14714100000003</v>
      </c>
      <c r="E17702" s="6" t="s">
        <v>54</v>
      </c>
      <c r="F17702" s="6" t="s">
        <v>53</v>
      </c>
      <c r="G17702">
        <v>20260723</v>
      </c>
    </row>
    <row r="17703" spans="1:7" x14ac:dyDescent="0.2">
      <c r="A17703" s="6" t="s">
        <v>216</v>
      </c>
      <c r="B17703" s="6" t="s">
        <v>195</v>
      </c>
      <c r="C17703" s="6" t="s">
        <v>166</v>
      </c>
      <c r="D17703">
        <v>2.4351539999999998</v>
      </c>
      <c r="E17703" s="6" t="s">
        <v>56</v>
      </c>
      <c r="F17703" s="6" t="s">
        <v>55</v>
      </c>
      <c r="G17703">
        <v>20260723</v>
      </c>
    </row>
    <row r="17704" spans="1:7" x14ac:dyDescent="0.2">
      <c r="A17704" s="6" t="s">
        <v>216</v>
      </c>
      <c r="B17704" s="6" t="s">
        <v>195</v>
      </c>
      <c r="C17704" s="6" t="s">
        <v>166</v>
      </c>
      <c r="D17704">
        <v>868.54940199999999</v>
      </c>
      <c r="E17704" s="6" t="s">
        <v>58</v>
      </c>
      <c r="F17704" s="6" t="s">
        <v>57</v>
      </c>
      <c r="G17704">
        <v>20260723</v>
      </c>
    </row>
    <row r="17705" spans="1:7" x14ac:dyDescent="0.2">
      <c r="A17705" s="6" t="s">
        <v>216</v>
      </c>
      <c r="B17705" s="6" t="s">
        <v>195</v>
      </c>
      <c r="C17705" s="6" t="s">
        <v>166</v>
      </c>
      <c r="D17705">
        <v>1112.5934380000001</v>
      </c>
      <c r="E17705" s="6" t="s">
        <v>60</v>
      </c>
      <c r="F17705" s="6" t="s">
        <v>59</v>
      </c>
      <c r="G17705">
        <v>20260723</v>
      </c>
    </row>
    <row r="17706" spans="1:7" x14ac:dyDescent="0.2">
      <c r="A17706" s="6" t="s">
        <v>216</v>
      </c>
      <c r="B17706" s="6" t="s">
        <v>195</v>
      </c>
      <c r="C17706" s="6" t="s">
        <v>166</v>
      </c>
      <c r="D17706">
        <v>11.546249</v>
      </c>
      <c r="E17706" s="6" t="s">
        <v>62</v>
      </c>
      <c r="F17706" s="6" t="s">
        <v>61</v>
      </c>
      <c r="G17706">
        <v>20260723</v>
      </c>
    </row>
    <row r="17707" spans="1:7" x14ac:dyDescent="0.2">
      <c r="A17707" s="6" t="s">
        <v>216</v>
      </c>
      <c r="B17707" s="6" t="s">
        <v>195</v>
      </c>
      <c r="C17707" s="6" t="s">
        <v>166</v>
      </c>
      <c r="D17707">
        <v>0</v>
      </c>
      <c r="E17707" s="6" t="s">
        <v>64</v>
      </c>
      <c r="F17707" s="6" t="s">
        <v>63</v>
      </c>
      <c r="G17707">
        <v>20260723</v>
      </c>
    </row>
    <row r="17708" spans="1:7" x14ac:dyDescent="0.2">
      <c r="A17708" s="6" t="s">
        <v>216</v>
      </c>
      <c r="B17708" s="6" t="s">
        <v>195</v>
      </c>
      <c r="C17708" s="6" t="s">
        <v>166</v>
      </c>
      <c r="D17708">
        <v>1101.04719</v>
      </c>
      <c r="E17708" s="6" t="s">
        <v>66</v>
      </c>
      <c r="F17708" s="6" t="s">
        <v>65</v>
      </c>
      <c r="G17708">
        <v>20260723</v>
      </c>
    </row>
    <row r="17709" spans="1:7" x14ac:dyDescent="0.2">
      <c r="A17709" s="6" t="s">
        <v>216</v>
      </c>
      <c r="B17709" s="6" t="s">
        <v>195</v>
      </c>
      <c r="C17709" s="6" t="s">
        <v>166</v>
      </c>
      <c r="D17709">
        <v>2583.2309359999999</v>
      </c>
      <c r="E17709" s="6" t="s">
        <v>68</v>
      </c>
      <c r="F17709" s="6" t="s">
        <v>67</v>
      </c>
      <c r="G17709">
        <v>20260723</v>
      </c>
    </row>
    <row r="17710" spans="1:7" x14ac:dyDescent="0.2">
      <c r="A17710" s="6" t="s">
        <v>216</v>
      </c>
      <c r="B17710" s="6" t="s">
        <v>195</v>
      </c>
      <c r="C17710" s="6" t="s">
        <v>166</v>
      </c>
      <c r="D17710">
        <v>2425.3755999999998</v>
      </c>
      <c r="E17710" s="6" t="s">
        <v>70</v>
      </c>
      <c r="F17710" s="6" t="s">
        <v>69</v>
      </c>
      <c r="G17710">
        <v>20260723</v>
      </c>
    </row>
    <row r="17711" spans="1:7" x14ac:dyDescent="0.2">
      <c r="A17711" s="6" t="s">
        <v>216</v>
      </c>
      <c r="B17711" s="6" t="s">
        <v>195</v>
      </c>
      <c r="C17711" s="6" t="s">
        <v>166</v>
      </c>
      <c r="D17711">
        <v>2391.1450530000002</v>
      </c>
      <c r="E17711" s="6" t="s">
        <v>72</v>
      </c>
      <c r="F17711" s="6" t="s">
        <v>71</v>
      </c>
      <c r="G17711">
        <v>20260723</v>
      </c>
    </row>
    <row r="17712" spans="1:7" x14ac:dyDescent="0.2">
      <c r="A17712" s="6" t="s">
        <v>216</v>
      </c>
      <c r="B17712" s="6" t="s">
        <v>195</v>
      </c>
      <c r="C17712" s="6" t="s">
        <v>166</v>
      </c>
      <c r="D17712">
        <v>34.230542</v>
      </c>
      <c r="E17712" s="6" t="s">
        <v>74</v>
      </c>
      <c r="F17712" s="6" t="s">
        <v>73</v>
      </c>
      <c r="G17712">
        <v>20260723</v>
      </c>
    </row>
    <row r="17713" spans="1:7" x14ac:dyDescent="0.2">
      <c r="A17713" s="6" t="s">
        <v>216</v>
      </c>
      <c r="B17713" s="6" t="s">
        <v>195</v>
      </c>
      <c r="C17713" s="6" t="s">
        <v>166</v>
      </c>
      <c r="D17713">
        <v>-126.561036</v>
      </c>
      <c r="E17713" s="6" t="s">
        <v>76</v>
      </c>
      <c r="F17713" s="6" t="s">
        <v>75</v>
      </c>
      <c r="G17713">
        <v>20260723</v>
      </c>
    </row>
    <row r="17714" spans="1:7" x14ac:dyDescent="0.2">
      <c r="A17714" s="6" t="s">
        <v>216</v>
      </c>
      <c r="B17714" s="6" t="s">
        <v>195</v>
      </c>
      <c r="C17714" s="6" t="s">
        <v>166</v>
      </c>
      <c r="D17714">
        <v>1.092031</v>
      </c>
      <c r="E17714" s="6" t="s">
        <v>78</v>
      </c>
      <c r="F17714" s="6" t="s">
        <v>77</v>
      </c>
      <c r="G17714">
        <v>20260723</v>
      </c>
    </row>
    <row r="17715" spans="1:7" x14ac:dyDescent="0.2">
      <c r="A17715" s="6" t="s">
        <v>216</v>
      </c>
      <c r="B17715" s="6" t="s">
        <v>195</v>
      </c>
      <c r="C17715" s="6" t="s">
        <v>166</v>
      </c>
      <c r="D17715">
        <v>-127.65306699999999</v>
      </c>
      <c r="E17715" s="6" t="s">
        <v>80</v>
      </c>
      <c r="F17715" s="6" t="s">
        <v>79</v>
      </c>
      <c r="G17715">
        <v>20260723</v>
      </c>
    </row>
    <row r="17716" spans="1:7" x14ac:dyDescent="0.2">
      <c r="A17716" s="6" t="s">
        <v>216</v>
      </c>
      <c r="B17716" s="6" t="s">
        <v>195</v>
      </c>
      <c r="C17716" s="6" t="s">
        <v>166</v>
      </c>
      <c r="D17716">
        <v>284.41637500000002</v>
      </c>
      <c r="E17716" s="6" t="s">
        <v>82</v>
      </c>
      <c r="F17716" s="6" t="s">
        <v>81</v>
      </c>
      <c r="G17716">
        <v>20260723</v>
      </c>
    </row>
    <row r="17717" spans="1:7" x14ac:dyDescent="0.2">
      <c r="A17717" s="6" t="s">
        <v>216</v>
      </c>
      <c r="B17717" s="6" t="s">
        <v>195</v>
      </c>
      <c r="C17717" s="6" t="s">
        <v>166</v>
      </c>
      <c r="D17717">
        <v>532.73835099999997</v>
      </c>
      <c r="E17717" s="6" t="s">
        <v>84</v>
      </c>
      <c r="F17717" s="6" t="s">
        <v>83</v>
      </c>
      <c r="G17717">
        <v>20260723</v>
      </c>
    </row>
    <row r="17718" spans="1:7" x14ac:dyDescent="0.2">
      <c r="A17718" s="6" t="s">
        <v>216</v>
      </c>
      <c r="B17718" s="6" t="s">
        <v>195</v>
      </c>
      <c r="C17718" s="6" t="s">
        <v>166</v>
      </c>
      <c r="D17718">
        <v>775.818532</v>
      </c>
      <c r="E17718" s="6" t="s">
        <v>86</v>
      </c>
      <c r="F17718" s="6" t="s">
        <v>85</v>
      </c>
      <c r="G17718">
        <v>20260723</v>
      </c>
    </row>
    <row r="17719" spans="1:7" x14ac:dyDescent="0.2">
      <c r="A17719" s="6" t="s">
        <v>216</v>
      </c>
      <c r="B17719" s="6" t="s">
        <v>195</v>
      </c>
      <c r="C17719" s="6" t="s">
        <v>166</v>
      </c>
      <c r="D17719">
        <v>236.91113999999999</v>
      </c>
      <c r="E17719" s="6" t="s">
        <v>88</v>
      </c>
      <c r="F17719" s="6" t="s">
        <v>87</v>
      </c>
      <c r="G17719">
        <v>20260723</v>
      </c>
    </row>
    <row r="17720" spans="1:7" x14ac:dyDescent="0.2">
      <c r="A17720" s="6" t="s">
        <v>216</v>
      </c>
      <c r="B17720" s="6" t="s">
        <v>195</v>
      </c>
      <c r="C17720" s="6" t="s">
        <v>166</v>
      </c>
      <c r="D17720">
        <v>86.865042000000003</v>
      </c>
      <c r="E17720" s="6" t="s">
        <v>90</v>
      </c>
      <c r="F17720" s="6" t="s">
        <v>89</v>
      </c>
      <c r="G17720">
        <v>20260723</v>
      </c>
    </row>
    <row r="17721" spans="1:7" x14ac:dyDescent="0.2">
      <c r="A17721" s="6" t="s">
        <v>216</v>
      </c>
      <c r="B17721" s="6" t="s">
        <v>195</v>
      </c>
      <c r="C17721" s="6" t="s">
        <v>166</v>
      </c>
      <c r="D17721">
        <v>0</v>
      </c>
      <c r="E17721" s="6" t="s">
        <v>92</v>
      </c>
      <c r="F17721" s="6" t="s">
        <v>91</v>
      </c>
      <c r="G17721">
        <v>20260723</v>
      </c>
    </row>
    <row r="17722" spans="1:7" x14ac:dyDescent="0.2">
      <c r="A17722" s="6" t="s">
        <v>216</v>
      </c>
      <c r="B17722" s="6" t="s">
        <v>195</v>
      </c>
      <c r="C17722" s="6" t="s">
        <v>166</v>
      </c>
      <c r="D17722">
        <v>0</v>
      </c>
      <c r="E17722" s="6" t="s">
        <v>94</v>
      </c>
      <c r="F17722" s="6" t="s">
        <v>93</v>
      </c>
      <c r="G17722">
        <v>20260723</v>
      </c>
    </row>
    <row r="17723" spans="1:7" x14ac:dyDescent="0.2">
      <c r="A17723" s="6" t="s">
        <v>216</v>
      </c>
      <c r="B17723" s="6" t="s">
        <v>195</v>
      </c>
      <c r="C17723" s="6" t="s">
        <v>166</v>
      </c>
      <c r="D17723">
        <v>1215.4094110000001</v>
      </c>
      <c r="E17723" s="6" t="s">
        <v>96</v>
      </c>
      <c r="F17723" s="6" t="s">
        <v>95</v>
      </c>
      <c r="G17723">
        <v>20260723</v>
      </c>
    </row>
    <row r="17724" spans="1:7" x14ac:dyDescent="0.2">
      <c r="A17724" s="6" t="s">
        <v>216</v>
      </c>
      <c r="B17724" s="6" t="s">
        <v>195</v>
      </c>
      <c r="C17724" s="6" t="s">
        <v>166</v>
      </c>
      <c r="D17724">
        <v>58.859861000000002</v>
      </c>
      <c r="E17724" s="6" t="s">
        <v>98</v>
      </c>
      <c r="F17724" s="6" t="s">
        <v>97</v>
      </c>
      <c r="G17724">
        <v>20260723</v>
      </c>
    </row>
    <row r="17725" spans="1:7" x14ac:dyDescent="0.2">
      <c r="A17725" s="6" t="s">
        <v>216</v>
      </c>
      <c r="B17725" s="6" t="s">
        <v>195</v>
      </c>
      <c r="C17725" s="6" t="s">
        <v>166</v>
      </c>
      <c r="D17725">
        <v>17611.308005999999</v>
      </c>
      <c r="E17725" s="6" t="s">
        <v>100</v>
      </c>
      <c r="F17725" s="6" t="s">
        <v>99</v>
      </c>
      <c r="G17725">
        <v>20260723</v>
      </c>
    </row>
    <row r="17726" spans="1:7" x14ac:dyDescent="0.2">
      <c r="A17726" s="6" t="s">
        <v>216</v>
      </c>
      <c r="B17726" s="6" t="s">
        <v>195</v>
      </c>
      <c r="C17726" s="6" t="s">
        <v>166</v>
      </c>
      <c r="E17726" s="6" t="s">
        <v>102</v>
      </c>
      <c r="F17726" s="6" t="s">
        <v>101</v>
      </c>
      <c r="G17726">
        <v>20260723</v>
      </c>
    </row>
    <row r="17727" spans="1:7" x14ac:dyDescent="0.2">
      <c r="A17727" s="6" t="s">
        <v>216</v>
      </c>
      <c r="B17727" s="6" t="s">
        <v>195</v>
      </c>
      <c r="C17727" s="6" t="s">
        <v>166</v>
      </c>
      <c r="D17727">
        <v>5856.4397390000004</v>
      </c>
      <c r="E17727" s="6" t="s">
        <v>167</v>
      </c>
      <c r="F17727" s="6" t="s">
        <v>103</v>
      </c>
      <c r="G17727">
        <v>20260723</v>
      </c>
    </row>
    <row r="17728" spans="1:7" x14ac:dyDescent="0.2">
      <c r="A17728" s="6" t="s">
        <v>216</v>
      </c>
      <c r="B17728" s="6" t="s">
        <v>195</v>
      </c>
      <c r="C17728" s="6" t="s">
        <v>166</v>
      </c>
      <c r="D17728">
        <v>5773.4646990000001</v>
      </c>
      <c r="E17728" s="6" t="s">
        <v>168</v>
      </c>
      <c r="F17728" s="6" t="s">
        <v>104</v>
      </c>
      <c r="G17728">
        <v>20260723</v>
      </c>
    </row>
    <row r="17729" spans="1:7" x14ac:dyDescent="0.2">
      <c r="A17729" s="6" t="s">
        <v>216</v>
      </c>
      <c r="B17729" s="6" t="s">
        <v>195</v>
      </c>
      <c r="C17729" s="6" t="s">
        <v>166</v>
      </c>
      <c r="D17729">
        <v>0</v>
      </c>
      <c r="E17729" s="6" t="s">
        <v>106</v>
      </c>
      <c r="F17729" s="6" t="s">
        <v>105</v>
      </c>
      <c r="G17729">
        <v>20260723</v>
      </c>
    </row>
    <row r="17730" spans="1:7" x14ac:dyDescent="0.2">
      <c r="A17730" s="6" t="s">
        <v>216</v>
      </c>
      <c r="B17730" s="6" t="s">
        <v>195</v>
      </c>
      <c r="C17730" s="6" t="s">
        <v>166</v>
      </c>
      <c r="D17730">
        <v>5567.1252930000001</v>
      </c>
      <c r="E17730" s="6" t="s">
        <v>108</v>
      </c>
      <c r="F17730" s="6" t="s">
        <v>107</v>
      </c>
      <c r="G17730">
        <v>20260723</v>
      </c>
    </row>
    <row r="17731" spans="1:7" x14ac:dyDescent="0.2">
      <c r="A17731" s="6" t="s">
        <v>216</v>
      </c>
      <c r="B17731" s="6" t="s">
        <v>195</v>
      </c>
      <c r="C17731" s="6" t="s">
        <v>166</v>
      </c>
      <c r="D17731">
        <v>206.33940799999999</v>
      </c>
      <c r="E17731" s="6" t="s">
        <v>110</v>
      </c>
      <c r="F17731" s="6" t="s">
        <v>109</v>
      </c>
      <c r="G17731">
        <v>20260723</v>
      </c>
    </row>
    <row r="17732" spans="1:7" x14ac:dyDescent="0.2">
      <c r="A17732" s="6" t="s">
        <v>216</v>
      </c>
      <c r="B17732" s="6" t="s">
        <v>195</v>
      </c>
      <c r="C17732" s="6" t="s">
        <v>166</v>
      </c>
      <c r="D17732">
        <v>82.975041000000004</v>
      </c>
      <c r="E17732" s="6" t="s">
        <v>112</v>
      </c>
      <c r="F17732" s="6" t="s">
        <v>111</v>
      </c>
      <c r="G17732">
        <v>20260723</v>
      </c>
    </row>
    <row r="17733" spans="1:7" x14ac:dyDescent="0.2">
      <c r="A17733" s="6" t="s">
        <v>216</v>
      </c>
      <c r="B17733" s="6" t="s">
        <v>195</v>
      </c>
      <c r="C17733" s="6" t="s">
        <v>166</v>
      </c>
      <c r="D17733">
        <v>0</v>
      </c>
      <c r="E17733" s="6" t="s">
        <v>106</v>
      </c>
      <c r="F17733" s="6" t="s">
        <v>113</v>
      </c>
      <c r="G17733">
        <v>20260723</v>
      </c>
    </row>
    <row r="17734" spans="1:7" x14ac:dyDescent="0.2">
      <c r="A17734" s="6" t="s">
        <v>216</v>
      </c>
      <c r="B17734" s="6" t="s">
        <v>195</v>
      </c>
      <c r="C17734" s="6" t="s">
        <v>166</v>
      </c>
      <c r="D17734">
        <v>76.513409999999993</v>
      </c>
      <c r="E17734" s="6" t="s">
        <v>108</v>
      </c>
      <c r="F17734" s="6" t="s">
        <v>114</v>
      </c>
      <c r="G17734">
        <v>20260723</v>
      </c>
    </row>
    <row r="17735" spans="1:7" x14ac:dyDescent="0.2">
      <c r="A17735" s="6" t="s">
        <v>216</v>
      </c>
      <c r="B17735" s="6" t="s">
        <v>195</v>
      </c>
      <c r="C17735" s="6" t="s">
        <v>166</v>
      </c>
      <c r="D17735">
        <v>6.4616309999999997</v>
      </c>
      <c r="E17735" s="6" t="s">
        <v>110</v>
      </c>
      <c r="F17735" s="6" t="s">
        <v>115</v>
      </c>
      <c r="G17735">
        <v>20260723</v>
      </c>
    </row>
    <row r="17736" spans="1:7" x14ac:dyDescent="0.2">
      <c r="A17736" s="6" t="s">
        <v>216</v>
      </c>
      <c r="B17736" s="6" t="s">
        <v>195</v>
      </c>
      <c r="C17736" s="6" t="s">
        <v>166</v>
      </c>
      <c r="D17736">
        <v>-78.461059000000006</v>
      </c>
      <c r="E17736" s="6" t="s">
        <v>117</v>
      </c>
      <c r="F17736" s="6" t="s">
        <v>116</v>
      </c>
      <c r="G17736">
        <v>20260723</v>
      </c>
    </row>
    <row r="17737" spans="1:7" x14ac:dyDescent="0.2">
      <c r="A17737" s="6" t="s">
        <v>216</v>
      </c>
      <c r="B17737" s="6" t="s">
        <v>195</v>
      </c>
      <c r="C17737" s="6" t="s">
        <v>166</v>
      </c>
      <c r="D17737">
        <v>860.98140000000001</v>
      </c>
      <c r="E17737" s="6" t="s">
        <v>119</v>
      </c>
      <c r="F17737" s="6" t="s">
        <v>118</v>
      </c>
      <c r="G17737">
        <v>20260723</v>
      </c>
    </row>
    <row r="17738" spans="1:7" x14ac:dyDescent="0.2">
      <c r="A17738" s="6" t="s">
        <v>216</v>
      </c>
      <c r="B17738" s="6" t="s">
        <v>195</v>
      </c>
      <c r="C17738" s="6" t="s">
        <v>166</v>
      </c>
      <c r="D17738">
        <v>0</v>
      </c>
      <c r="E17738" s="6" t="s">
        <v>106</v>
      </c>
      <c r="F17738" s="6" t="s">
        <v>120</v>
      </c>
      <c r="G17738">
        <v>20260723</v>
      </c>
    </row>
    <row r="17739" spans="1:7" x14ac:dyDescent="0.2">
      <c r="A17739" s="6" t="s">
        <v>216</v>
      </c>
      <c r="B17739" s="6" t="s">
        <v>195</v>
      </c>
      <c r="C17739" s="6" t="s">
        <v>166</v>
      </c>
      <c r="D17739">
        <v>600.665887</v>
      </c>
      <c r="E17739" s="6" t="s">
        <v>108</v>
      </c>
      <c r="F17739" s="6" t="s">
        <v>121</v>
      </c>
      <c r="G17739">
        <v>20260723</v>
      </c>
    </row>
    <row r="17740" spans="1:7" x14ac:dyDescent="0.2">
      <c r="A17740" s="6" t="s">
        <v>216</v>
      </c>
      <c r="B17740" s="6" t="s">
        <v>195</v>
      </c>
      <c r="C17740" s="6" t="s">
        <v>166</v>
      </c>
      <c r="D17740">
        <v>260.31551300000001</v>
      </c>
      <c r="E17740" s="6" t="s">
        <v>110</v>
      </c>
      <c r="F17740" s="6" t="s">
        <v>122</v>
      </c>
      <c r="G17740">
        <v>20260723</v>
      </c>
    </row>
    <row r="17741" spans="1:7" x14ac:dyDescent="0.2">
      <c r="A17741" s="6" t="s">
        <v>216</v>
      </c>
      <c r="B17741" s="6" t="s">
        <v>195</v>
      </c>
      <c r="C17741" s="6" t="s">
        <v>166</v>
      </c>
      <c r="D17741">
        <v>-939.44245999999998</v>
      </c>
      <c r="E17741" s="6" t="s">
        <v>169</v>
      </c>
      <c r="F17741" s="6" t="s">
        <v>123</v>
      </c>
      <c r="G17741">
        <v>20260723</v>
      </c>
    </row>
    <row r="17742" spans="1:7" x14ac:dyDescent="0.2">
      <c r="A17742" s="6" t="s">
        <v>216</v>
      </c>
      <c r="B17742" s="6" t="s">
        <v>195</v>
      </c>
      <c r="C17742" s="6" t="s">
        <v>166</v>
      </c>
      <c r="D17742">
        <v>0</v>
      </c>
      <c r="E17742" s="6" t="s">
        <v>106</v>
      </c>
      <c r="F17742" s="6" t="s">
        <v>124</v>
      </c>
      <c r="G17742">
        <v>20260723</v>
      </c>
    </row>
    <row r="17743" spans="1:7" x14ac:dyDescent="0.2">
      <c r="A17743" s="6" t="s">
        <v>216</v>
      </c>
      <c r="B17743" s="6" t="s">
        <v>195</v>
      </c>
      <c r="C17743" s="6" t="s">
        <v>166</v>
      </c>
      <c r="D17743">
        <v>-1645.5908469999999</v>
      </c>
      <c r="E17743" s="6" t="s">
        <v>108</v>
      </c>
      <c r="F17743" s="6" t="s">
        <v>125</v>
      </c>
      <c r="G17743">
        <v>20260723</v>
      </c>
    </row>
    <row r="17744" spans="1:7" x14ac:dyDescent="0.2">
      <c r="A17744" s="6" t="s">
        <v>216</v>
      </c>
      <c r="B17744" s="6" t="s">
        <v>195</v>
      </c>
      <c r="C17744" s="6" t="s">
        <v>166</v>
      </c>
      <c r="D17744">
        <v>706.14838699999996</v>
      </c>
      <c r="E17744" s="6" t="s">
        <v>110</v>
      </c>
      <c r="F17744" s="6" t="s">
        <v>126</v>
      </c>
      <c r="G17744">
        <v>20260723</v>
      </c>
    </row>
    <row r="17745" spans="1:7" x14ac:dyDescent="0.2">
      <c r="A17745" s="6" t="s">
        <v>216</v>
      </c>
      <c r="B17745" s="6" t="s">
        <v>195</v>
      </c>
      <c r="C17745" s="6" t="s">
        <v>166</v>
      </c>
      <c r="D17745">
        <v>1093.783336</v>
      </c>
      <c r="E17745" s="6" t="s">
        <v>170</v>
      </c>
      <c r="F17745" s="6" t="s">
        <v>127</v>
      </c>
      <c r="G17745">
        <v>20260723</v>
      </c>
    </row>
    <row r="17746" spans="1:7" x14ac:dyDescent="0.2">
      <c r="A17746" s="6" t="s">
        <v>216</v>
      </c>
      <c r="B17746" s="6" t="s">
        <v>195</v>
      </c>
      <c r="C17746" s="6" t="s">
        <v>166</v>
      </c>
      <c r="D17746">
        <v>269.47405300000003</v>
      </c>
      <c r="E17746" s="6" t="s">
        <v>106</v>
      </c>
      <c r="F17746" s="6" t="s">
        <v>128</v>
      </c>
      <c r="G17746">
        <v>20260723</v>
      </c>
    </row>
    <row r="17747" spans="1:7" x14ac:dyDescent="0.2">
      <c r="A17747" s="6" t="s">
        <v>216</v>
      </c>
      <c r="B17747" s="6" t="s">
        <v>195</v>
      </c>
      <c r="C17747" s="6" t="s">
        <v>166</v>
      </c>
      <c r="D17747">
        <v>796.31876</v>
      </c>
      <c r="E17747" s="6" t="s">
        <v>108</v>
      </c>
      <c r="F17747" s="6" t="s">
        <v>129</v>
      </c>
      <c r="G17747">
        <v>20260723</v>
      </c>
    </row>
    <row r="17748" spans="1:7" x14ac:dyDescent="0.2">
      <c r="A17748" s="6" t="s">
        <v>216</v>
      </c>
      <c r="B17748" s="6" t="s">
        <v>195</v>
      </c>
      <c r="C17748" s="6" t="s">
        <v>166</v>
      </c>
      <c r="D17748">
        <v>27.990525000000002</v>
      </c>
      <c r="E17748" s="6" t="s">
        <v>110</v>
      </c>
      <c r="F17748" s="6" t="s">
        <v>130</v>
      </c>
      <c r="G17748">
        <v>20260723</v>
      </c>
    </row>
    <row r="17749" spans="1:7" x14ac:dyDescent="0.2">
      <c r="A17749" s="6" t="s">
        <v>216</v>
      </c>
      <c r="B17749" s="6" t="s">
        <v>195</v>
      </c>
      <c r="C17749" s="6" t="s">
        <v>166</v>
      </c>
      <c r="E17749" s="6" t="s">
        <v>132</v>
      </c>
      <c r="F17749" s="6" t="s">
        <v>131</v>
      </c>
      <c r="G17749">
        <v>20260723</v>
      </c>
    </row>
    <row r="17750" spans="1:7" x14ac:dyDescent="0.2">
      <c r="A17750" s="6" t="s">
        <v>216</v>
      </c>
      <c r="B17750" s="6" t="s">
        <v>195</v>
      </c>
      <c r="C17750" s="6" t="s">
        <v>166</v>
      </c>
      <c r="D17750">
        <v>0.30168400000000001</v>
      </c>
      <c r="E17750" s="6" t="s">
        <v>134</v>
      </c>
      <c r="F17750" s="6" t="s">
        <v>133</v>
      </c>
      <c r="G17750">
        <v>20260723</v>
      </c>
    </row>
    <row r="17751" spans="1:7" x14ac:dyDescent="0.2">
      <c r="A17751" s="6" t="s">
        <v>216</v>
      </c>
      <c r="B17751" s="6" t="s">
        <v>195</v>
      </c>
      <c r="C17751" s="6" t="s">
        <v>166</v>
      </c>
      <c r="D17751">
        <v>10.915703000000001</v>
      </c>
      <c r="E17751" s="6" t="s">
        <v>136</v>
      </c>
      <c r="F17751" s="6" t="s">
        <v>135</v>
      </c>
      <c r="G17751">
        <v>20260723</v>
      </c>
    </row>
    <row r="17752" spans="1:7" x14ac:dyDescent="0.2">
      <c r="A17752" s="6" t="s">
        <v>216</v>
      </c>
      <c r="B17752" s="6" t="s">
        <v>195</v>
      </c>
      <c r="C17752" s="6" t="s">
        <v>166</v>
      </c>
      <c r="D17752">
        <v>0.837588</v>
      </c>
      <c r="E17752" s="6" t="s">
        <v>138</v>
      </c>
      <c r="F17752" s="6" t="s">
        <v>137</v>
      </c>
      <c r="G17752">
        <v>20260723</v>
      </c>
    </row>
    <row r="17753" spans="1:7" x14ac:dyDescent="0.2">
      <c r="A17753" s="6" t="s">
        <v>216</v>
      </c>
      <c r="B17753" s="6" t="s">
        <v>195</v>
      </c>
      <c r="C17753" s="6" t="s">
        <v>166</v>
      </c>
      <c r="D17753">
        <v>221.60148899999999</v>
      </c>
      <c r="E17753" s="6" t="s">
        <v>140</v>
      </c>
      <c r="F17753" s="6" t="s">
        <v>139</v>
      </c>
      <c r="G17753">
        <v>20260723</v>
      </c>
    </row>
    <row r="17754" spans="1:7" x14ac:dyDescent="0.2">
      <c r="A17754" s="6" t="s">
        <v>216</v>
      </c>
      <c r="B17754" s="6" t="s">
        <v>195</v>
      </c>
      <c r="C17754" s="6" t="s">
        <v>166</v>
      </c>
      <c r="D17754">
        <v>559.23472800000002</v>
      </c>
      <c r="E17754" s="6" t="s">
        <v>142</v>
      </c>
      <c r="F17754" s="6" t="s">
        <v>141</v>
      </c>
      <c r="G17754">
        <v>20260723</v>
      </c>
    </row>
    <row r="17755" spans="1:7" x14ac:dyDescent="0.2">
      <c r="A17755" s="6" t="s">
        <v>216</v>
      </c>
      <c r="B17755" s="6" t="s">
        <v>195</v>
      </c>
      <c r="C17755" s="6" t="s">
        <v>166</v>
      </c>
      <c r="D17755">
        <v>1.239627</v>
      </c>
      <c r="E17755" s="6" t="s">
        <v>52</v>
      </c>
      <c r="F17755" s="6" t="s">
        <v>143</v>
      </c>
      <c r="G17755">
        <v>20260723</v>
      </c>
    </row>
    <row r="17756" spans="1:7" x14ac:dyDescent="0.2">
      <c r="A17756" s="6" t="s">
        <v>216</v>
      </c>
      <c r="B17756" s="6" t="s">
        <v>195</v>
      </c>
      <c r="C17756" s="6" t="s">
        <v>166</v>
      </c>
      <c r="D17756">
        <v>1.2074339999999999</v>
      </c>
      <c r="E17756" s="6" t="s">
        <v>145</v>
      </c>
      <c r="F17756" s="6" t="s">
        <v>144</v>
      </c>
      <c r="G17756">
        <v>20260723</v>
      </c>
    </row>
    <row r="17757" spans="1:7" x14ac:dyDescent="0.2">
      <c r="A17757" s="6" t="s">
        <v>216</v>
      </c>
      <c r="B17757" s="6" t="s">
        <v>195</v>
      </c>
      <c r="C17757" s="6" t="s">
        <v>166</v>
      </c>
      <c r="D17757">
        <v>38.178249999999998</v>
      </c>
      <c r="E17757" s="6" t="s">
        <v>147</v>
      </c>
      <c r="F17757" s="6" t="s">
        <v>146</v>
      </c>
      <c r="G17757">
        <v>20260723</v>
      </c>
    </row>
    <row r="17758" spans="1:7" x14ac:dyDescent="0.2">
      <c r="A17758" s="6" t="s">
        <v>216</v>
      </c>
      <c r="B17758" s="6" t="s">
        <v>195</v>
      </c>
      <c r="C17758" s="6" t="s">
        <v>166</v>
      </c>
      <c r="D17758">
        <v>870.842218</v>
      </c>
      <c r="E17758" s="6" t="s">
        <v>149</v>
      </c>
      <c r="F17758" s="6" t="s">
        <v>148</v>
      </c>
      <c r="G17758">
        <v>20260723</v>
      </c>
    </row>
    <row r="17759" spans="1:7" x14ac:dyDescent="0.2">
      <c r="A17759" s="6" t="s">
        <v>216</v>
      </c>
      <c r="B17759" s="6" t="s">
        <v>195</v>
      </c>
      <c r="C17759" s="6" t="s">
        <v>166</v>
      </c>
      <c r="D17759">
        <v>299.334474</v>
      </c>
      <c r="E17759" s="6" t="s">
        <v>151</v>
      </c>
      <c r="F17759" s="6" t="s">
        <v>150</v>
      </c>
      <c r="G17759">
        <v>20260723</v>
      </c>
    </row>
    <row r="17760" spans="1:7" x14ac:dyDescent="0.2">
      <c r="A17760" s="6" t="s">
        <v>216</v>
      </c>
      <c r="B17760" s="6" t="s">
        <v>195</v>
      </c>
      <c r="C17760" s="6" t="s">
        <v>166</v>
      </c>
      <c r="D17760">
        <v>599.95310099999995</v>
      </c>
      <c r="E17760" s="6" t="s">
        <v>153</v>
      </c>
      <c r="F17760" s="6" t="s">
        <v>152</v>
      </c>
      <c r="G17760">
        <v>20260723</v>
      </c>
    </row>
    <row r="17761" spans="1:7" x14ac:dyDescent="0.2">
      <c r="A17761" s="6" t="s">
        <v>216</v>
      </c>
      <c r="B17761" s="6" t="s">
        <v>195</v>
      </c>
      <c r="C17761" s="6" t="s">
        <v>166</v>
      </c>
      <c r="D17761">
        <v>28.540179999999999</v>
      </c>
      <c r="E17761" s="6" t="s">
        <v>155</v>
      </c>
      <c r="F17761" s="6" t="s">
        <v>154</v>
      </c>
      <c r="G17761">
        <v>20260723</v>
      </c>
    </row>
    <row r="17762" spans="1:7" x14ac:dyDescent="0.2">
      <c r="A17762" s="6" t="s">
        <v>216</v>
      </c>
      <c r="B17762" s="6" t="s">
        <v>195</v>
      </c>
      <c r="C17762" s="6" t="s">
        <v>166</v>
      </c>
      <c r="D17762">
        <v>0</v>
      </c>
      <c r="E17762" s="6" t="s">
        <v>157</v>
      </c>
      <c r="F17762" s="6" t="s">
        <v>156</v>
      </c>
      <c r="G17762">
        <v>20260723</v>
      </c>
    </row>
    <row r="17763" spans="1:7" x14ac:dyDescent="0.2">
      <c r="A17763" s="6" t="s">
        <v>216</v>
      </c>
      <c r="B17763" s="6" t="s">
        <v>195</v>
      </c>
      <c r="C17763" s="6" t="s">
        <v>166</v>
      </c>
      <c r="D17763">
        <v>28.540179999999999</v>
      </c>
      <c r="E17763" s="6" t="s">
        <v>159</v>
      </c>
      <c r="F17763" s="6" t="s">
        <v>158</v>
      </c>
      <c r="G17763">
        <v>20260723</v>
      </c>
    </row>
    <row r="17764" spans="1:7" x14ac:dyDescent="0.2">
      <c r="A17764" s="6" t="s">
        <v>216</v>
      </c>
      <c r="B17764" s="6" t="s">
        <v>195</v>
      </c>
      <c r="C17764" s="6" t="s">
        <v>166</v>
      </c>
      <c r="D17764">
        <v>74.796414999999996</v>
      </c>
      <c r="E17764" s="6" t="s">
        <v>161</v>
      </c>
      <c r="F17764" s="6" t="s">
        <v>160</v>
      </c>
      <c r="G17764">
        <v>20260723</v>
      </c>
    </row>
    <row r="17765" spans="1:7" x14ac:dyDescent="0.2">
      <c r="A17765" s="6" t="s">
        <v>216</v>
      </c>
      <c r="B17765" s="6" t="s">
        <v>195</v>
      </c>
      <c r="C17765" s="6" t="s">
        <v>166</v>
      </c>
      <c r="D17765">
        <v>9578.7449030000007</v>
      </c>
      <c r="E17765" s="6" t="s">
        <v>163</v>
      </c>
      <c r="F17765" s="6" t="s">
        <v>162</v>
      </c>
      <c r="G17765">
        <v>20260723</v>
      </c>
    </row>
    <row r="17766" spans="1:7" x14ac:dyDescent="0.2">
      <c r="A17766" s="6" t="s">
        <v>216</v>
      </c>
      <c r="B17766" s="6" t="s">
        <v>195</v>
      </c>
      <c r="C17766" s="6" t="s">
        <v>166</v>
      </c>
      <c r="D17766">
        <v>8032.5631050000002</v>
      </c>
      <c r="E17766" s="6" t="s">
        <v>165</v>
      </c>
      <c r="F17766" s="6" t="s">
        <v>164</v>
      </c>
      <c r="G17766">
        <v>20260723</v>
      </c>
    </row>
    <row r="17767" spans="1:7" x14ac:dyDescent="0.2">
      <c r="A17767" s="6" t="s">
        <v>217</v>
      </c>
      <c r="B17767" s="6" t="s">
        <v>180</v>
      </c>
      <c r="C17767" s="6" t="s">
        <v>166</v>
      </c>
      <c r="E17767" s="6" t="s">
        <v>12</v>
      </c>
      <c r="F17767" s="6" t="s">
        <v>11</v>
      </c>
      <c r="G17767">
        <v>20260723</v>
      </c>
    </row>
    <row r="17768" spans="1:7" x14ac:dyDescent="0.2">
      <c r="A17768" s="6" t="s">
        <v>217</v>
      </c>
      <c r="B17768" s="6" t="s">
        <v>180</v>
      </c>
      <c r="C17768" s="6" t="s">
        <v>166</v>
      </c>
      <c r="E17768" s="6" t="s">
        <v>16</v>
      </c>
      <c r="F17768" s="6" t="s">
        <v>15</v>
      </c>
      <c r="G17768">
        <v>20260723</v>
      </c>
    </row>
    <row r="17769" spans="1:7" x14ac:dyDescent="0.2">
      <c r="A17769" s="6" t="s">
        <v>217</v>
      </c>
      <c r="B17769" s="6" t="s">
        <v>180</v>
      </c>
      <c r="C17769" s="6" t="s">
        <v>166</v>
      </c>
      <c r="E17769" s="6" t="s">
        <v>18</v>
      </c>
      <c r="F17769" s="6" t="s">
        <v>17</v>
      </c>
      <c r="G17769">
        <v>20260723</v>
      </c>
    </row>
    <row r="17770" spans="1:7" x14ac:dyDescent="0.2">
      <c r="A17770" s="6" t="s">
        <v>217</v>
      </c>
      <c r="B17770" s="6" t="s">
        <v>180</v>
      </c>
      <c r="C17770" s="6" t="s">
        <v>166</v>
      </c>
      <c r="D17770">
        <v>1.429459</v>
      </c>
      <c r="E17770" s="6" t="s">
        <v>20</v>
      </c>
      <c r="F17770" s="6" t="s">
        <v>19</v>
      </c>
      <c r="G17770">
        <v>20260723</v>
      </c>
    </row>
    <row r="17771" spans="1:7" x14ac:dyDescent="0.2">
      <c r="A17771" s="6" t="s">
        <v>217</v>
      </c>
      <c r="B17771" s="6" t="s">
        <v>180</v>
      </c>
      <c r="C17771" s="6" t="s">
        <v>166</v>
      </c>
      <c r="D17771">
        <v>4761.2181280000004</v>
      </c>
      <c r="E17771" s="6" t="s">
        <v>22</v>
      </c>
      <c r="F17771" s="6" t="s">
        <v>21</v>
      </c>
      <c r="G17771">
        <v>20260723</v>
      </c>
    </row>
    <row r="17772" spans="1:7" x14ac:dyDescent="0.2">
      <c r="A17772" s="6" t="s">
        <v>217</v>
      </c>
      <c r="B17772" s="6" t="s">
        <v>180</v>
      </c>
      <c r="C17772" s="6" t="s">
        <v>166</v>
      </c>
      <c r="D17772">
        <v>0</v>
      </c>
      <c r="E17772" s="6" t="s">
        <v>24</v>
      </c>
      <c r="F17772" s="6" t="s">
        <v>23</v>
      </c>
      <c r="G17772">
        <v>20260723</v>
      </c>
    </row>
    <row r="17773" spans="1:7" x14ac:dyDescent="0.2">
      <c r="A17773" s="6" t="s">
        <v>217</v>
      </c>
      <c r="B17773" s="6" t="s">
        <v>180</v>
      </c>
      <c r="C17773" s="6" t="s">
        <v>166</v>
      </c>
      <c r="D17773">
        <v>388.88719600000002</v>
      </c>
      <c r="E17773" s="6" t="s">
        <v>26</v>
      </c>
      <c r="F17773" s="6" t="s">
        <v>25</v>
      </c>
      <c r="G17773">
        <v>20260723</v>
      </c>
    </row>
    <row r="17774" spans="1:7" x14ac:dyDescent="0.2">
      <c r="A17774" s="6" t="s">
        <v>217</v>
      </c>
      <c r="B17774" s="6" t="s">
        <v>180</v>
      </c>
      <c r="C17774" s="6" t="s">
        <v>166</v>
      </c>
      <c r="D17774">
        <v>271743.72597600002</v>
      </c>
      <c r="E17774" s="6" t="s">
        <v>28</v>
      </c>
      <c r="F17774" s="6" t="s">
        <v>27</v>
      </c>
      <c r="G17774">
        <v>20260723</v>
      </c>
    </row>
    <row r="17775" spans="1:7" x14ac:dyDescent="0.2">
      <c r="A17775" s="6" t="s">
        <v>217</v>
      </c>
      <c r="B17775" s="6" t="s">
        <v>180</v>
      </c>
      <c r="C17775" s="6" t="s">
        <v>166</v>
      </c>
      <c r="D17775">
        <v>3939.3346430000001</v>
      </c>
      <c r="E17775" s="6" t="s">
        <v>30</v>
      </c>
      <c r="F17775" s="6" t="s">
        <v>29</v>
      </c>
      <c r="G17775">
        <v>20260723</v>
      </c>
    </row>
    <row r="17776" spans="1:7" x14ac:dyDescent="0.2">
      <c r="A17776" s="6" t="s">
        <v>217</v>
      </c>
      <c r="B17776" s="6" t="s">
        <v>180</v>
      </c>
      <c r="C17776" s="6" t="s">
        <v>166</v>
      </c>
      <c r="D17776">
        <v>22062.023952</v>
      </c>
      <c r="E17776" s="6" t="s">
        <v>32</v>
      </c>
      <c r="F17776" s="6" t="s">
        <v>31</v>
      </c>
      <c r="G17776">
        <v>20260723</v>
      </c>
    </row>
    <row r="17777" spans="1:7" x14ac:dyDescent="0.2">
      <c r="A17777" s="6" t="s">
        <v>217</v>
      </c>
      <c r="B17777" s="6" t="s">
        <v>180</v>
      </c>
      <c r="C17777" s="6" t="s">
        <v>166</v>
      </c>
      <c r="D17777">
        <v>9968.4845490000007</v>
      </c>
      <c r="E17777" s="6" t="s">
        <v>34</v>
      </c>
      <c r="F17777" s="6" t="s">
        <v>33</v>
      </c>
      <c r="G17777">
        <v>20260723</v>
      </c>
    </row>
    <row r="17778" spans="1:7" x14ac:dyDescent="0.2">
      <c r="A17778" s="6" t="s">
        <v>217</v>
      </c>
      <c r="B17778" s="6" t="s">
        <v>180</v>
      </c>
      <c r="C17778" s="6" t="s">
        <v>166</v>
      </c>
      <c r="D17778">
        <v>8444.6694769999995</v>
      </c>
      <c r="E17778" s="6" t="s">
        <v>36</v>
      </c>
      <c r="F17778" s="6" t="s">
        <v>35</v>
      </c>
      <c r="G17778">
        <v>20260723</v>
      </c>
    </row>
    <row r="17779" spans="1:7" x14ac:dyDescent="0.2">
      <c r="A17779" s="6" t="s">
        <v>217</v>
      </c>
      <c r="B17779" s="6" t="s">
        <v>180</v>
      </c>
      <c r="C17779" s="6" t="s">
        <v>166</v>
      </c>
      <c r="D17779">
        <v>1523.815071</v>
      </c>
      <c r="E17779" s="6" t="s">
        <v>38</v>
      </c>
      <c r="F17779" s="6" t="s">
        <v>37</v>
      </c>
      <c r="G17779">
        <v>20260723</v>
      </c>
    </row>
    <row r="17780" spans="1:7" x14ac:dyDescent="0.2">
      <c r="A17780" s="6" t="s">
        <v>217</v>
      </c>
      <c r="B17780" s="6" t="s">
        <v>180</v>
      </c>
      <c r="C17780" s="6" t="s">
        <v>166</v>
      </c>
      <c r="D17780">
        <v>191237.68054199999</v>
      </c>
      <c r="E17780" s="6" t="s">
        <v>40</v>
      </c>
      <c r="F17780" s="6" t="s">
        <v>39</v>
      </c>
      <c r="G17780">
        <v>20260723</v>
      </c>
    </row>
    <row r="17781" spans="1:7" x14ac:dyDescent="0.2">
      <c r="A17781" s="6" t="s">
        <v>217</v>
      </c>
      <c r="B17781" s="6" t="s">
        <v>180</v>
      </c>
      <c r="C17781" s="6" t="s">
        <v>166</v>
      </c>
      <c r="D17781">
        <v>134657.27032499999</v>
      </c>
      <c r="E17781" s="6" t="s">
        <v>42</v>
      </c>
      <c r="F17781" s="6" t="s">
        <v>41</v>
      </c>
      <c r="G17781">
        <v>20260723</v>
      </c>
    </row>
    <row r="17782" spans="1:7" x14ac:dyDescent="0.2">
      <c r="A17782" s="6" t="s">
        <v>217</v>
      </c>
      <c r="B17782" s="6" t="s">
        <v>180</v>
      </c>
      <c r="C17782" s="6" t="s">
        <v>166</v>
      </c>
      <c r="D17782">
        <v>46707.12442</v>
      </c>
      <c r="E17782" s="6" t="s">
        <v>44</v>
      </c>
      <c r="F17782" s="6" t="s">
        <v>43</v>
      </c>
      <c r="G17782">
        <v>20260723</v>
      </c>
    </row>
    <row r="17783" spans="1:7" x14ac:dyDescent="0.2">
      <c r="A17783" s="6" t="s">
        <v>217</v>
      </c>
      <c r="B17783" s="6" t="s">
        <v>180</v>
      </c>
      <c r="C17783" s="6" t="s">
        <v>166</v>
      </c>
      <c r="D17783">
        <v>490.00482899999997</v>
      </c>
      <c r="E17783" s="6" t="s">
        <v>46</v>
      </c>
      <c r="F17783" s="6" t="s">
        <v>45</v>
      </c>
      <c r="G17783">
        <v>20260723</v>
      </c>
    </row>
    <row r="17784" spans="1:7" x14ac:dyDescent="0.2">
      <c r="A17784" s="6" t="s">
        <v>217</v>
      </c>
      <c r="B17784" s="6" t="s">
        <v>180</v>
      </c>
      <c r="C17784" s="6" t="s">
        <v>166</v>
      </c>
      <c r="D17784">
        <v>9383.2809679999991</v>
      </c>
      <c r="E17784" s="6" t="s">
        <v>48</v>
      </c>
      <c r="F17784" s="6" t="s">
        <v>47</v>
      </c>
      <c r="G17784">
        <v>20260723</v>
      </c>
    </row>
    <row r="17785" spans="1:7" x14ac:dyDescent="0.2">
      <c r="A17785" s="6" t="s">
        <v>217</v>
      </c>
      <c r="B17785" s="6" t="s">
        <v>180</v>
      </c>
      <c r="C17785" s="6" t="s">
        <v>166</v>
      </c>
      <c r="D17785">
        <v>18260.261032999999</v>
      </c>
      <c r="E17785" s="6" t="s">
        <v>50</v>
      </c>
      <c r="F17785" s="6" t="s">
        <v>49</v>
      </c>
      <c r="G17785">
        <v>20260723</v>
      </c>
    </row>
    <row r="17786" spans="1:7" x14ac:dyDescent="0.2">
      <c r="A17786" s="6" t="s">
        <v>217</v>
      </c>
      <c r="B17786" s="6" t="s">
        <v>180</v>
      </c>
      <c r="C17786" s="6" t="s">
        <v>166</v>
      </c>
      <c r="D17786">
        <v>19352.703067999999</v>
      </c>
      <c r="E17786" s="6" t="s">
        <v>52</v>
      </c>
      <c r="F17786" s="6" t="s">
        <v>51</v>
      </c>
      <c r="G17786">
        <v>20260723</v>
      </c>
    </row>
    <row r="17787" spans="1:7" x14ac:dyDescent="0.2">
      <c r="A17787" s="6" t="s">
        <v>217</v>
      </c>
      <c r="B17787" s="6" t="s">
        <v>180</v>
      </c>
      <c r="C17787" s="6" t="s">
        <v>166</v>
      </c>
      <c r="D17787">
        <v>3487.7949410000001</v>
      </c>
      <c r="E17787" s="6" t="s">
        <v>54</v>
      </c>
      <c r="F17787" s="6" t="s">
        <v>53</v>
      </c>
      <c r="G17787">
        <v>20260723</v>
      </c>
    </row>
    <row r="17788" spans="1:7" x14ac:dyDescent="0.2">
      <c r="A17788" s="6" t="s">
        <v>217</v>
      </c>
      <c r="B17788" s="6" t="s">
        <v>180</v>
      </c>
      <c r="C17788" s="6" t="s">
        <v>166</v>
      </c>
      <c r="D17788">
        <v>3435.4432510000001</v>
      </c>
      <c r="E17788" s="6" t="s">
        <v>56</v>
      </c>
      <c r="F17788" s="6" t="s">
        <v>55</v>
      </c>
      <c r="G17788">
        <v>20260723</v>
      </c>
    </row>
    <row r="17789" spans="1:7" x14ac:dyDescent="0.2">
      <c r="A17789" s="6" t="s">
        <v>217</v>
      </c>
      <c r="B17789" s="6" t="s">
        <v>180</v>
      </c>
      <c r="C17789" s="6" t="s">
        <v>166</v>
      </c>
      <c r="D17789">
        <v>99706.233859999993</v>
      </c>
      <c r="E17789" s="6" t="s">
        <v>58</v>
      </c>
      <c r="F17789" s="6" t="s">
        <v>57</v>
      </c>
      <c r="G17789">
        <v>20260723</v>
      </c>
    </row>
    <row r="17790" spans="1:7" x14ac:dyDescent="0.2">
      <c r="A17790" s="6" t="s">
        <v>217</v>
      </c>
      <c r="B17790" s="6" t="s">
        <v>180</v>
      </c>
      <c r="C17790" s="6" t="s">
        <v>166</v>
      </c>
      <c r="D17790">
        <v>87892.021380999999</v>
      </c>
      <c r="E17790" s="6" t="s">
        <v>60</v>
      </c>
      <c r="F17790" s="6" t="s">
        <v>59</v>
      </c>
      <c r="G17790">
        <v>20260723</v>
      </c>
    </row>
    <row r="17791" spans="1:7" x14ac:dyDescent="0.2">
      <c r="A17791" s="6" t="s">
        <v>217</v>
      </c>
      <c r="B17791" s="6" t="s">
        <v>180</v>
      </c>
      <c r="C17791" s="6" t="s">
        <v>166</v>
      </c>
      <c r="D17791">
        <v>1054.46738</v>
      </c>
      <c r="E17791" s="6" t="s">
        <v>62</v>
      </c>
      <c r="F17791" s="6" t="s">
        <v>61</v>
      </c>
      <c r="G17791">
        <v>20260723</v>
      </c>
    </row>
    <row r="17792" spans="1:7" x14ac:dyDescent="0.2">
      <c r="A17792" s="6" t="s">
        <v>217</v>
      </c>
      <c r="B17792" s="6" t="s">
        <v>180</v>
      </c>
      <c r="C17792" s="6" t="s">
        <v>166</v>
      </c>
      <c r="D17792">
        <v>49305.682889000003</v>
      </c>
      <c r="E17792" s="6" t="s">
        <v>64</v>
      </c>
      <c r="F17792" s="6" t="s">
        <v>63</v>
      </c>
      <c r="G17792">
        <v>20260723</v>
      </c>
    </row>
    <row r="17793" spans="1:7" x14ac:dyDescent="0.2">
      <c r="A17793" s="6" t="s">
        <v>217</v>
      </c>
      <c r="B17793" s="6" t="s">
        <v>180</v>
      </c>
      <c r="C17793" s="6" t="s">
        <v>166</v>
      </c>
      <c r="D17793">
        <v>37531.871111</v>
      </c>
      <c r="E17793" s="6" t="s">
        <v>66</v>
      </c>
      <c r="F17793" s="6" t="s">
        <v>65</v>
      </c>
      <c r="G17793">
        <v>20260723</v>
      </c>
    </row>
    <row r="17794" spans="1:7" x14ac:dyDescent="0.2">
      <c r="A17794" s="6" t="s">
        <v>217</v>
      </c>
      <c r="B17794" s="6" t="s">
        <v>180</v>
      </c>
      <c r="C17794" s="6" t="s">
        <v>166</v>
      </c>
      <c r="D17794">
        <v>7017.8093099999996</v>
      </c>
      <c r="E17794" s="6" t="s">
        <v>68</v>
      </c>
      <c r="F17794" s="6" t="s">
        <v>67</v>
      </c>
      <c r="G17794">
        <v>20260723</v>
      </c>
    </row>
    <row r="17795" spans="1:7" x14ac:dyDescent="0.2">
      <c r="A17795" s="6" t="s">
        <v>217</v>
      </c>
      <c r="B17795" s="6" t="s">
        <v>180</v>
      </c>
      <c r="C17795" s="6" t="s">
        <v>166</v>
      </c>
      <c r="D17795">
        <v>1666.626943</v>
      </c>
      <c r="E17795" s="6" t="s">
        <v>70</v>
      </c>
      <c r="F17795" s="6" t="s">
        <v>69</v>
      </c>
      <c r="G17795">
        <v>20260723</v>
      </c>
    </row>
    <row r="17796" spans="1:7" x14ac:dyDescent="0.2">
      <c r="A17796" s="6" t="s">
        <v>217</v>
      </c>
      <c r="B17796" s="6" t="s">
        <v>180</v>
      </c>
      <c r="C17796" s="6" t="s">
        <v>166</v>
      </c>
      <c r="D17796">
        <v>1643.1109859999999</v>
      </c>
      <c r="E17796" s="6" t="s">
        <v>72</v>
      </c>
      <c r="F17796" s="6" t="s">
        <v>71</v>
      </c>
      <c r="G17796">
        <v>20260723</v>
      </c>
    </row>
    <row r="17797" spans="1:7" x14ac:dyDescent="0.2">
      <c r="A17797" s="6" t="s">
        <v>217</v>
      </c>
      <c r="B17797" s="6" t="s">
        <v>180</v>
      </c>
      <c r="C17797" s="6" t="s">
        <v>166</v>
      </c>
      <c r="D17797">
        <v>23.515957</v>
      </c>
      <c r="E17797" s="6" t="s">
        <v>74</v>
      </c>
      <c r="F17797" s="6" t="s">
        <v>73</v>
      </c>
      <c r="G17797">
        <v>20260723</v>
      </c>
    </row>
    <row r="17798" spans="1:7" x14ac:dyDescent="0.2">
      <c r="A17798" s="6" t="s">
        <v>217</v>
      </c>
      <c r="B17798" s="6" t="s">
        <v>180</v>
      </c>
      <c r="C17798" s="6" t="s">
        <v>166</v>
      </c>
      <c r="D17798">
        <v>4417.5161449999996</v>
      </c>
      <c r="E17798" s="6" t="s">
        <v>76</v>
      </c>
      <c r="F17798" s="6" t="s">
        <v>75</v>
      </c>
      <c r="G17798">
        <v>20260723</v>
      </c>
    </row>
    <row r="17799" spans="1:7" x14ac:dyDescent="0.2">
      <c r="A17799" s="6" t="s">
        <v>217</v>
      </c>
      <c r="B17799" s="6" t="s">
        <v>180</v>
      </c>
      <c r="C17799" s="6" t="s">
        <v>166</v>
      </c>
      <c r="D17799">
        <v>983.37396000000001</v>
      </c>
      <c r="E17799" s="6" t="s">
        <v>78</v>
      </c>
      <c r="F17799" s="6" t="s">
        <v>77</v>
      </c>
      <c r="G17799">
        <v>20260723</v>
      </c>
    </row>
    <row r="17800" spans="1:7" x14ac:dyDescent="0.2">
      <c r="A17800" s="6" t="s">
        <v>217</v>
      </c>
      <c r="B17800" s="6" t="s">
        <v>180</v>
      </c>
      <c r="C17800" s="6" t="s">
        <v>166</v>
      </c>
      <c r="D17800">
        <v>3434.142186</v>
      </c>
      <c r="E17800" s="6" t="s">
        <v>80</v>
      </c>
      <c r="F17800" s="6" t="s">
        <v>79</v>
      </c>
      <c r="G17800">
        <v>20260723</v>
      </c>
    </row>
    <row r="17801" spans="1:7" x14ac:dyDescent="0.2">
      <c r="A17801" s="6" t="s">
        <v>217</v>
      </c>
      <c r="B17801" s="6" t="s">
        <v>180</v>
      </c>
      <c r="C17801" s="6" t="s">
        <v>166</v>
      </c>
      <c r="D17801">
        <v>933.66622199999995</v>
      </c>
      <c r="E17801" s="6" t="s">
        <v>82</v>
      </c>
      <c r="F17801" s="6" t="s">
        <v>81</v>
      </c>
      <c r="G17801">
        <v>20260723</v>
      </c>
    </row>
    <row r="17802" spans="1:7" x14ac:dyDescent="0.2">
      <c r="A17802" s="6" t="s">
        <v>217</v>
      </c>
      <c r="B17802" s="6" t="s">
        <v>180</v>
      </c>
      <c r="C17802" s="6" t="s">
        <v>166</v>
      </c>
      <c r="D17802">
        <v>1360.7882850000001</v>
      </c>
      <c r="E17802" s="6" t="s">
        <v>84</v>
      </c>
      <c r="F17802" s="6" t="s">
        <v>83</v>
      </c>
      <c r="G17802">
        <v>20260723</v>
      </c>
    </row>
    <row r="17803" spans="1:7" x14ac:dyDescent="0.2">
      <c r="A17803" s="6" t="s">
        <v>217</v>
      </c>
      <c r="B17803" s="6" t="s">
        <v>180</v>
      </c>
      <c r="C17803" s="6" t="s">
        <v>166</v>
      </c>
      <c r="D17803">
        <v>10800.658766</v>
      </c>
      <c r="E17803" s="6" t="s">
        <v>86</v>
      </c>
      <c r="F17803" s="6" t="s">
        <v>85</v>
      </c>
      <c r="G17803">
        <v>20260723</v>
      </c>
    </row>
    <row r="17804" spans="1:7" x14ac:dyDescent="0.2">
      <c r="A17804" s="6" t="s">
        <v>217</v>
      </c>
      <c r="B17804" s="6" t="s">
        <v>180</v>
      </c>
      <c r="C17804" s="6" t="s">
        <v>166</v>
      </c>
      <c r="D17804">
        <v>433.72028899999998</v>
      </c>
      <c r="E17804" s="6" t="s">
        <v>88</v>
      </c>
      <c r="F17804" s="6" t="s">
        <v>87</v>
      </c>
      <c r="G17804">
        <v>20260723</v>
      </c>
    </row>
    <row r="17805" spans="1:7" x14ac:dyDescent="0.2">
      <c r="A17805" s="6" t="s">
        <v>217</v>
      </c>
      <c r="B17805" s="6" t="s">
        <v>180</v>
      </c>
      <c r="C17805" s="6" t="s">
        <v>166</v>
      </c>
      <c r="D17805">
        <v>9481.2738470000004</v>
      </c>
      <c r="E17805" s="6" t="s">
        <v>90</v>
      </c>
      <c r="F17805" s="6" t="s">
        <v>89</v>
      </c>
      <c r="G17805">
        <v>20260723</v>
      </c>
    </row>
    <row r="17806" spans="1:7" x14ac:dyDescent="0.2">
      <c r="A17806" s="6" t="s">
        <v>217</v>
      </c>
      <c r="B17806" s="6" t="s">
        <v>180</v>
      </c>
      <c r="C17806" s="6" t="s">
        <v>166</v>
      </c>
      <c r="D17806">
        <v>0</v>
      </c>
      <c r="E17806" s="6" t="s">
        <v>92</v>
      </c>
      <c r="F17806" s="6" t="s">
        <v>91</v>
      </c>
      <c r="G17806">
        <v>20260723</v>
      </c>
    </row>
    <row r="17807" spans="1:7" x14ac:dyDescent="0.2">
      <c r="A17807" s="6" t="s">
        <v>217</v>
      </c>
      <c r="B17807" s="6" t="s">
        <v>180</v>
      </c>
      <c r="C17807" s="6" t="s">
        <v>166</v>
      </c>
      <c r="D17807">
        <v>0</v>
      </c>
      <c r="E17807" s="6" t="s">
        <v>94</v>
      </c>
      <c r="F17807" s="6" t="s">
        <v>93</v>
      </c>
      <c r="G17807">
        <v>20260723</v>
      </c>
    </row>
    <row r="17808" spans="1:7" x14ac:dyDescent="0.2">
      <c r="A17808" s="6" t="s">
        <v>217</v>
      </c>
      <c r="B17808" s="6" t="s">
        <v>180</v>
      </c>
      <c r="C17808" s="6" t="s">
        <v>166</v>
      </c>
      <c r="D17808">
        <v>15042.605476000001</v>
      </c>
      <c r="E17808" s="6" t="s">
        <v>96</v>
      </c>
      <c r="F17808" s="6" t="s">
        <v>95</v>
      </c>
      <c r="G17808">
        <v>20260723</v>
      </c>
    </row>
    <row r="17809" spans="1:7" x14ac:dyDescent="0.2">
      <c r="A17809" s="6" t="s">
        <v>217</v>
      </c>
      <c r="B17809" s="6" t="s">
        <v>180</v>
      </c>
      <c r="C17809" s="6" t="s">
        <v>166</v>
      </c>
      <c r="D17809">
        <v>1740.065732</v>
      </c>
      <c r="E17809" s="6" t="s">
        <v>98</v>
      </c>
      <c r="F17809" s="6" t="s">
        <v>97</v>
      </c>
      <c r="G17809">
        <v>20260723</v>
      </c>
    </row>
    <row r="17810" spans="1:7" x14ac:dyDescent="0.2">
      <c r="A17810" s="6" t="s">
        <v>217</v>
      </c>
      <c r="B17810" s="6" t="s">
        <v>180</v>
      </c>
      <c r="C17810" s="6" t="s">
        <v>166</v>
      </c>
      <c r="D17810">
        <v>510370.43770299997</v>
      </c>
      <c r="E17810" s="6" t="s">
        <v>100</v>
      </c>
      <c r="F17810" s="6" t="s">
        <v>99</v>
      </c>
      <c r="G17810">
        <v>20260723</v>
      </c>
    </row>
    <row r="17811" spans="1:7" x14ac:dyDescent="0.2">
      <c r="A17811" s="6" t="s">
        <v>217</v>
      </c>
      <c r="B17811" s="6" t="s">
        <v>180</v>
      </c>
      <c r="C17811" s="6" t="s">
        <v>166</v>
      </c>
      <c r="E17811" s="6" t="s">
        <v>102</v>
      </c>
      <c r="F17811" s="6" t="s">
        <v>101</v>
      </c>
      <c r="G17811">
        <v>20260723</v>
      </c>
    </row>
    <row r="17812" spans="1:7" x14ac:dyDescent="0.2">
      <c r="A17812" s="6" t="s">
        <v>217</v>
      </c>
      <c r="B17812" s="6" t="s">
        <v>180</v>
      </c>
      <c r="C17812" s="6" t="s">
        <v>166</v>
      </c>
      <c r="D17812">
        <v>28336.728724000001</v>
      </c>
      <c r="E17812" s="6" t="s">
        <v>167</v>
      </c>
      <c r="F17812" s="6" t="s">
        <v>103</v>
      </c>
      <c r="G17812">
        <v>20260723</v>
      </c>
    </row>
    <row r="17813" spans="1:7" x14ac:dyDescent="0.2">
      <c r="A17813" s="6" t="s">
        <v>217</v>
      </c>
      <c r="B17813" s="6" t="s">
        <v>180</v>
      </c>
      <c r="C17813" s="6" t="s">
        <v>166</v>
      </c>
      <c r="D17813">
        <v>10623.881626</v>
      </c>
      <c r="E17813" s="6" t="s">
        <v>168</v>
      </c>
      <c r="F17813" s="6" t="s">
        <v>104</v>
      </c>
      <c r="G17813">
        <v>20260723</v>
      </c>
    </row>
    <row r="17814" spans="1:7" x14ac:dyDescent="0.2">
      <c r="A17814" s="6" t="s">
        <v>217</v>
      </c>
      <c r="B17814" s="6" t="s">
        <v>180</v>
      </c>
      <c r="C17814" s="6" t="s">
        <v>166</v>
      </c>
      <c r="D17814">
        <v>0</v>
      </c>
      <c r="E17814" s="6" t="s">
        <v>106</v>
      </c>
      <c r="F17814" s="6" t="s">
        <v>105</v>
      </c>
      <c r="G17814">
        <v>20260723</v>
      </c>
    </row>
    <row r="17815" spans="1:7" x14ac:dyDescent="0.2">
      <c r="A17815" s="6" t="s">
        <v>217</v>
      </c>
      <c r="B17815" s="6" t="s">
        <v>180</v>
      </c>
      <c r="C17815" s="6" t="s">
        <v>166</v>
      </c>
      <c r="D17815">
        <v>10052.140332000001</v>
      </c>
      <c r="E17815" s="6" t="s">
        <v>108</v>
      </c>
      <c r="F17815" s="6" t="s">
        <v>107</v>
      </c>
      <c r="G17815">
        <v>20260723</v>
      </c>
    </row>
    <row r="17816" spans="1:7" x14ac:dyDescent="0.2">
      <c r="A17816" s="6" t="s">
        <v>217</v>
      </c>
      <c r="B17816" s="6" t="s">
        <v>180</v>
      </c>
      <c r="C17816" s="6" t="s">
        <v>166</v>
      </c>
      <c r="D17816">
        <v>571.74129400000004</v>
      </c>
      <c r="E17816" s="6" t="s">
        <v>110</v>
      </c>
      <c r="F17816" s="6" t="s">
        <v>109</v>
      </c>
      <c r="G17816">
        <v>20260723</v>
      </c>
    </row>
    <row r="17817" spans="1:7" x14ac:dyDescent="0.2">
      <c r="A17817" s="6" t="s">
        <v>217</v>
      </c>
      <c r="B17817" s="6" t="s">
        <v>180</v>
      </c>
      <c r="C17817" s="6" t="s">
        <v>166</v>
      </c>
      <c r="D17817">
        <v>17712.847097999998</v>
      </c>
      <c r="E17817" s="6" t="s">
        <v>112</v>
      </c>
      <c r="F17817" s="6" t="s">
        <v>111</v>
      </c>
      <c r="G17817">
        <v>20260723</v>
      </c>
    </row>
    <row r="17818" spans="1:7" x14ac:dyDescent="0.2">
      <c r="A17818" s="6" t="s">
        <v>217</v>
      </c>
      <c r="B17818" s="6" t="s">
        <v>180</v>
      </c>
      <c r="C17818" s="6" t="s">
        <v>166</v>
      </c>
      <c r="D17818">
        <v>0</v>
      </c>
      <c r="E17818" s="6" t="s">
        <v>106</v>
      </c>
      <c r="F17818" s="6" t="s">
        <v>113</v>
      </c>
      <c r="G17818">
        <v>20260723</v>
      </c>
    </row>
    <row r="17819" spans="1:7" x14ac:dyDescent="0.2">
      <c r="A17819" s="6" t="s">
        <v>217</v>
      </c>
      <c r="B17819" s="6" t="s">
        <v>180</v>
      </c>
      <c r="C17819" s="6" t="s">
        <v>166</v>
      </c>
      <c r="D17819">
        <v>17115.678147999999</v>
      </c>
      <c r="E17819" s="6" t="s">
        <v>108</v>
      </c>
      <c r="F17819" s="6" t="s">
        <v>114</v>
      </c>
      <c r="G17819">
        <v>20260723</v>
      </c>
    </row>
    <row r="17820" spans="1:7" x14ac:dyDescent="0.2">
      <c r="A17820" s="6" t="s">
        <v>217</v>
      </c>
      <c r="B17820" s="6" t="s">
        <v>180</v>
      </c>
      <c r="C17820" s="6" t="s">
        <v>166</v>
      </c>
      <c r="D17820">
        <v>597.16895</v>
      </c>
      <c r="E17820" s="6" t="s">
        <v>110</v>
      </c>
      <c r="F17820" s="6" t="s">
        <v>115</v>
      </c>
      <c r="G17820">
        <v>20260723</v>
      </c>
    </row>
    <row r="17821" spans="1:7" x14ac:dyDescent="0.2">
      <c r="A17821" s="6" t="s">
        <v>217</v>
      </c>
      <c r="B17821" s="6" t="s">
        <v>180</v>
      </c>
      <c r="C17821" s="6" t="s">
        <v>166</v>
      </c>
      <c r="D17821">
        <v>266926.07621299999</v>
      </c>
      <c r="E17821" s="6" t="s">
        <v>117</v>
      </c>
      <c r="F17821" s="6" t="s">
        <v>116</v>
      </c>
      <c r="G17821">
        <v>20260723</v>
      </c>
    </row>
    <row r="17822" spans="1:7" x14ac:dyDescent="0.2">
      <c r="A17822" s="6" t="s">
        <v>217</v>
      </c>
      <c r="B17822" s="6" t="s">
        <v>180</v>
      </c>
      <c r="C17822" s="6" t="s">
        <v>166</v>
      </c>
      <c r="D17822">
        <v>12569.412775000001</v>
      </c>
      <c r="E17822" s="6" t="s">
        <v>119</v>
      </c>
      <c r="F17822" s="6" t="s">
        <v>118</v>
      </c>
      <c r="G17822">
        <v>20260723</v>
      </c>
    </row>
    <row r="17823" spans="1:7" x14ac:dyDescent="0.2">
      <c r="A17823" s="6" t="s">
        <v>217</v>
      </c>
      <c r="B17823" s="6" t="s">
        <v>180</v>
      </c>
      <c r="C17823" s="6" t="s">
        <v>166</v>
      </c>
      <c r="D17823">
        <v>0</v>
      </c>
      <c r="E17823" s="6" t="s">
        <v>106</v>
      </c>
      <c r="F17823" s="6" t="s">
        <v>120</v>
      </c>
      <c r="G17823">
        <v>20260723</v>
      </c>
    </row>
    <row r="17824" spans="1:7" x14ac:dyDescent="0.2">
      <c r="A17824" s="6" t="s">
        <v>217</v>
      </c>
      <c r="B17824" s="6" t="s">
        <v>180</v>
      </c>
      <c r="C17824" s="6" t="s">
        <v>166</v>
      </c>
      <c r="D17824">
        <v>11730.321395000001</v>
      </c>
      <c r="E17824" s="6" t="s">
        <v>108</v>
      </c>
      <c r="F17824" s="6" t="s">
        <v>121</v>
      </c>
      <c r="G17824">
        <v>20260723</v>
      </c>
    </row>
    <row r="17825" spans="1:7" x14ac:dyDescent="0.2">
      <c r="A17825" s="6" t="s">
        <v>217</v>
      </c>
      <c r="B17825" s="6" t="s">
        <v>180</v>
      </c>
      <c r="C17825" s="6" t="s">
        <v>166</v>
      </c>
      <c r="D17825">
        <v>839.09138199999995</v>
      </c>
      <c r="E17825" s="6" t="s">
        <v>110</v>
      </c>
      <c r="F17825" s="6" t="s">
        <v>122</v>
      </c>
      <c r="G17825">
        <v>20260723</v>
      </c>
    </row>
    <row r="17826" spans="1:7" x14ac:dyDescent="0.2">
      <c r="A17826" s="6" t="s">
        <v>217</v>
      </c>
      <c r="B17826" s="6" t="s">
        <v>180</v>
      </c>
      <c r="C17826" s="6" t="s">
        <v>166</v>
      </c>
      <c r="D17826">
        <v>254356.663436</v>
      </c>
      <c r="E17826" s="6" t="s">
        <v>169</v>
      </c>
      <c r="F17826" s="6" t="s">
        <v>123</v>
      </c>
      <c r="G17826">
        <v>20260723</v>
      </c>
    </row>
    <row r="17827" spans="1:7" x14ac:dyDescent="0.2">
      <c r="A17827" s="6" t="s">
        <v>217</v>
      </c>
      <c r="B17827" s="6" t="s">
        <v>180</v>
      </c>
      <c r="C17827" s="6" t="s">
        <v>166</v>
      </c>
      <c r="D17827">
        <v>0</v>
      </c>
      <c r="E17827" s="6" t="s">
        <v>106</v>
      </c>
      <c r="F17827" s="6" t="s">
        <v>124</v>
      </c>
      <c r="G17827">
        <v>20260723</v>
      </c>
    </row>
    <row r="17828" spans="1:7" x14ac:dyDescent="0.2">
      <c r="A17828" s="6" t="s">
        <v>217</v>
      </c>
      <c r="B17828" s="6" t="s">
        <v>180</v>
      </c>
      <c r="C17828" s="6" t="s">
        <v>166</v>
      </c>
      <c r="D17828">
        <v>242066.242833</v>
      </c>
      <c r="E17828" s="6" t="s">
        <v>108</v>
      </c>
      <c r="F17828" s="6" t="s">
        <v>125</v>
      </c>
      <c r="G17828">
        <v>20260723</v>
      </c>
    </row>
    <row r="17829" spans="1:7" x14ac:dyDescent="0.2">
      <c r="A17829" s="6" t="s">
        <v>217</v>
      </c>
      <c r="B17829" s="6" t="s">
        <v>180</v>
      </c>
      <c r="C17829" s="6" t="s">
        <v>166</v>
      </c>
      <c r="D17829">
        <v>12290.420603</v>
      </c>
      <c r="E17829" s="6" t="s">
        <v>110</v>
      </c>
      <c r="F17829" s="6" t="s">
        <v>126</v>
      </c>
      <c r="G17829">
        <v>20260723</v>
      </c>
    </row>
    <row r="17830" spans="1:7" x14ac:dyDescent="0.2">
      <c r="A17830" s="6" t="s">
        <v>217</v>
      </c>
      <c r="B17830" s="6" t="s">
        <v>180</v>
      </c>
      <c r="C17830" s="6" t="s">
        <v>166</v>
      </c>
      <c r="D17830">
        <v>110160.24278499999</v>
      </c>
      <c r="E17830" s="6" t="s">
        <v>170</v>
      </c>
      <c r="F17830" s="6" t="s">
        <v>127</v>
      </c>
      <c r="G17830">
        <v>20260723</v>
      </c>
    </row>
    <row r="17831" spans="1:7" x14ac:dyDescent="0.2">
      <c r="A17831" s="6" t="s">
        <v>217</v>
      </c>
      <c r="B17831" s="6" t="s">
        <v>180</v>
      </c>
      <c r="C17831" s="6" t="s">
        <v>166</v>
      </c>
      <c r="D17831">
        <v>0</v>
      </c>
      <c r="E17831" s="6" t="s">
        <v>106</v>
      </c>
      <c r="F17831" s="6" t="s">
        <v>128</v>
      </c>
      <c r="G17831">
        <v>20260723</v>
      </c>
    </row>
    <row r="17832" spans="1:7" x14ac:dyDescent="0.2">
      <c r="A17832" s="6" t="s">
        <v>217</v>
      </c>
      <c r="B17832" s="6" t="s">
        <v>180</v>
      </c>
      <c r="C17832" s="6" t="s">
        <v>166</v>
      </c>
      <c r="D17832">
        <v>107483.697636</v>
      </c>
      <c r="E17832" s="6" t="s">
        <v>108</v>
      </c>
      <c r="F17832" s="6" t="s">
        <v>129</v>
      </c>
      <c r="G17832">
        <v>20260723</v>
      </c>
    </row>
    <row r="17833" spans="1:7" x14ac:dyDescent="0.2">
      <c r="A17833" s="6" t="s">
        <v>217</v>
      </c>
      <c r="B17833" s="6" t="s">
        <v>180</v>
      </c>
      <c r="C17833" s="6" t="s">
        <v>166</v>
      </c>
      <c r="D17833">
        <v>2676.545149</v>
      </c>
      <c r="E17833" s="6" t="s">
        <v>110</v>
      </c>
      <c r="F17833" s="6" t="s">
        <v>130</v>
      </c>
      <c r="G17833">
        <v>20260723</v>
      </c>
    </row>
    <row r="17834" spans="1:7" x14ac:dyDescent="0.2">
      <c r="A17834" s="6" t="s">
        <v>217</v>
      </c>
      <c r="B17834" s="6" t="s">
        <v>180</v>
      </c>
      <c r="C17834" s="6" t="s">
        <v>166</v>
      </c>
      <c r="E17834" s="6" t="s">
        <v>132</v>
      </c>
      <c r="F17834" s="6" t="s">
        <v>131</v>
      </c>
      <c r="G17834">
        <v>20260723</v>
      </c>
    </row>
    <row r="17835" spans="1:7" x14ac:dyDescent="0.2">
      <c r="A17835" s="6" t="s">
        <v>217</v>
      </c>
      <c r="B17835" s="6" t="s">
        <v>180</v>
      </c>
      <c r="C17835" s="6" t="s">
        <v>166</v>
      </c>
      <c r="D17835">
        <v>1.085</v>
      </c>
      <c r="E17835" s="6" t="s">
        <v>134</v>
      </c>
      <c r="F17835" s="6" t="s">
        <v>133</v>
      </c>
      <c r="G17835">
        <v>20260723</v>
      </c>
    </row>
    <row r="17836" spans="1:7" x14ac:dyDescent="0.2">
      <c r="A17836" s="6" t="s">
        <v>217</v>
      </c>
      <c r="B17836" s="6" t="s">
        <v>180</v>
      </c>
      <c r="C17836" s="6" t="s">
        <v>166</v>
      </c>
      <c r="D17836">
        <v>279.95330999999999</v>
      </c>
      <c r="E17836" s="6" t="s">
        <v>136</v>
      </c>
      <c r="F17836" s="6" t="s">
        <v>135</v>
      </c>
      <c r="G17836">
        <v>20260723</v>
      </c>
    </row>
    <row r="17837" spans="1:7" x14ac:dyDescent="0.2">
      <c r="A17837" s="6" t="s">
        <v>217</v>
      </c>
      <c r="B17837" s="6" t="s">
        <v>180</v>
      </c>
      <c r="C17837" s="6" t="s">
        <v>166</v>
      </c>
      <c r="D17837">
        <v>192.49819299999999</v>
      </c>
      <c r="E17837" s="6" t="s">
        <v>138</v>
      </c>
      <c r="F17837" s="6" t="s">
        <v>137</v>
      </c>
      <c r="G17837">
        <v>20260723</v>
      </c>
    </row>
    <row r="17838" spans="1:7" x14ac:dyDescent="0.2">
      <c r="A17838" s="6" t="s">
        <v>217</v>
      </c>
      <c r="B17838" s="6" t="s">
        <v>180</v>
      </c>
      <c r="C17838" s="6" t="s">
        <v>166</v>
      </c>
      <c r="D17838">
        <v>3428.727026</v>
      </c>
      <c r="E17838" s="6" t="s">
        <v>140</v>
      </c>
      <c r="F17838" s="6" t="s">
        <v>139</v>
      </c>
      <c r="G17838">
        <v>20260723</v>
      </c>
    </row>
    <row r="17839" spans="1:7" x14ac:dyDescent="0.2">
      <c r="A17839" s="6" t="s">
        <v>217</v>
      </c>
      <c r="B17839" s="6" t="s">
        <v>180</v>
      </c>
      <c r="C17839" s="6" t="s">
        <v>166</v>
      </c>
      <c r="D17839">
        <v>2779.7174060000002</v>
      </c>
      <c r="E17839" s="6" t="s">
        <v>142</v>
      </c>
      <c r="F17839" s="6" t="s">
        <v>141</v>
      </c>
      <c r="G17839">
        <v>20260723</v>
      </c>
    </row>
    <row r="17840" spans="1:7" x14ac:dyDescent="0.2">
      <c r="A17840" s="6" t="s">
        <v>217</v>
      </c>
      <c r="B17840" s="6" t="s">
        <v>180</v>
      </c>
      <c r="C17840" s="6" t="s">
        <v>166</v>
      </c>
      <c r="D17840">
        <v>7784.6184350000003</v>
      </c>
      <c r="E17840" s="6" t="s">
        <v>52</v>
      </c>
      <c r="F17840" s="6" t="s">
        <v>143</v>
      </c>
      <c r="G17840">
        <v>20260723</v>
      </c>
    </row>
    <row r="17841" spans="1:7" x14ac:dyDescent="0.2">
      <c r="A17841" s="6" t="s">
        <v>217</v>
      </c>
      <c r="B17841" s="6" t="s">
        <v>180</v>
      </c>
      <c r="C17841" s="6" t="s">
        <v>166</v>
      </c>
      <c r="D17841">
        <v>5618.0696360000002</v>
      </c>
      <c r="E17841" s="6" t="s">
        <v>145</v>
      </c>
      <c r="F17841" s="6" t="s">
        <v>144</v>
      </c>
      <c r="G17841">
        <v>20260723</v>
      </c>
    </row>
    <row r="17842" spans="1:7" x14ac:dyDescent="0.2">
      <c r="A17842" s="6" t="s">
        <v>217</v>
      </c>
      <c r="B17842" s="6" t="s">
        <v>180</v>
      </c>
      <c r="C17842" s="6" t="s">
        <v>166</v>
      </c>
      <c r="D17842">
        <v>6900.2802350000002</v>
      </c>
      <c r="E17842" s="6" t="s">
        <v>147</v>
      </c>
      <c r="F17842" s="6" t="s">
        <v>146</v>
      </c>
      <c r="G17842">
        <v>20260723</v>
      </c>
    </row>
    <row r="17843" spans="1:7" x14ac:dyDescent="0.2">
      <c r="A17843" s="6" t="s">
        <v>217</v>
      </c>
      <c r="B17843" s="6" t="s">
        <v>180</v>
      </c>
      <c r="C17843" s="6" t="s">
        <v>166</v>
      </c>
      <c r="D17843">
        <v>6717.447228</v>
      </c>
      <c r="E17843" s="6" t="s">
        <v>149</v>
      </c>
      <c r="F17843" s="6" t="s">
        <v>148</v>
      </c>
      <c r="G17843">
        <v>20260723</v>
      </c>
    </row>
    <row r="17844" spans="1:7" x14ac:dyDescent="0.2">
      <c r="A17844" s="6" t="s">
        <v>217</v>
      </c>
      <c r="B17844" s="6" t="s">
        <v>180</v>
      </c>
      <c r="C17844" s="6" t="s">
        <v>166</v>
      </c>
      <c r="D17844">
        <v>401.61940499999997</v>
      </c>
      <c r="E17844" s="6" t="s">
        <v>151</v>
      </c>
      <c r="F17844" s="6" t="s">
        <v>150</v>
      </c>
      <c r="G17844">
        <v>20260723</v>
      </c>
    </row>
    <row r="17845" spans="1:7" x14ac:dyDescent="0.2">
      <c r="A17845" s="6" t="s">
        <v>217</v>
      </c>
      <c r="B17845" s="6" t="s">
        <v>180</v>
      </c>
      <c r="C17845" s="6" t="s">
        <v>166</v>
      </c>
      <c r="D17845">
        <v>6146.8179570000002</v>
      </c>
      <c r="E17845" s="6" t="s">
        <v>153</v>
      </c>
      <c r="F17845" s="6" t="s">
        <v>152</v>
      </c>
      <c r="G17845">
        <v>20260723</v>
      </c>
    </row>
    <row r="17846" spans="1:7" x14ac:dyDescent="0.2">
      <c r="A17846" s="6" t="s">
        <v>217</v>
      </c>
      <c r="B17846" s="6" t="s">
        <v>180</v>
      </c>
      <c r="C17846" s="6" t="s">
        <v>166</v>
      </c>
      <c r="D17846">
        <v>3850.9899230000001</v>
      </c>
      <c r="E17846" s="6" t="s">
        <v>155</v>
      </c>
      <c r="F17846" s="6" t="s">
        <v>154</v>
      </c>
      <c r="G17846">
        <v>20260723</v>
      </c>
    </row>
    <row r="17847" spans="1:7" x14ac:dyDescent="0.2">
      <c r="A17847" s="6" t="s">
        <v>217</v>
      </c>
      <c r="B17847" s="6" t="s">
        <v>180</v>
      </c>
      <c r="C17847" s="6" t="s">
        <v>166</v>
      </c>
      <c r="D17847">
        <v>0.77142599999999995</v>
      </c>
      <c r="E17847" s="6" t="s">
        <v>157</v>
      </c>
      <c r="F17847" s="6" t="s">
        <v>156</v>
      </c>
      <c r="G17847">
        <v>20260723</v>
      </c>
    </row>
    <row r="17848" spans="1:7" x14ac:dyDescent="0.2">
      <c r="A17848" s="6" t="s">
        <v>217</v>
      </c>
      <c r="B17848" s="6" t="s">
        <v>180</v>
      </c>
      <c r="C17848" s="6" t="s">
        <v>166</v>
      </c>
      <c r="D17848">
        <v>3850.2184969999998</v>
      </c>
      <c r="E17848" s="6" t="s">
        <v>159</v>
      </c>
      <c r="F17848" s="6" t="s">
        <v>158</v>
      </c>
      <c r="G17848">
        <v>20260723</v>
      </c>
    </row>
    <row r="17849" spans="1:7" x14ac:dyDescent="0.2">
      <c r="A17849" s="6" t="s">
        <v>217</v>
      </c>
      <c r="B17849" s="6" t="s">
        <v>180</v>
      </c>
      <c r="C17849" s="6" t="s">
        <v>166</v>
      </c>
      <c r="D17849">
        <v>2398.8157919999999</v>
      </c>
      <c r="E17849" s="6" t="s">
        <v>161</v>
      </c>
      <c r="F17849" s="6" t="s">
        <v>160</v>
      </c>
      <c r="G17849">
        <v>20260723</v>
      </c>
    </row>
    <row r="17850" spans="1:7" x14ac:dyDescent="0.2">
      <c r="A17850" s="6" t="s">
        <v>217</v>
      </c>
      <c r="B17850" s="6" t="s">
        <v>180</v>
      </c>
      <c r="C17850" s="6" t="s">
        <v>166</v>
      </c>
      <c r="D17850">
        <v>451923.68726799998</v>
      </c>
      <c r="E17850" s="6" t="s">
        <v>163</v>
      </c>
      <c r="F17850" s="6" t="s">
        <v>162</v>
      </c>
      <c r="G17850">
        <v>20260723</v>
      </c>
    </row>
    <row r="17851" spans="1:7" x14ac:dyDescent="0.2">
      <c r="A17851" s="6" t="s">
        <v>217</v>
      </c>
      <c r="B17851" s="6" t="s">
        <v>180</v>
      </c>
      <c r="C17851" s="6" t="s">
        <v>166</v>
      </c>
      <c r="D17851">
        <v>58446.750435000002</v>
      </c>
      <c r="E17851" s="6" t="s">
        <v>165</v>
      </c>
      <c r="F17851" s="6" t="s">
        <v>164</v>
      </c>
      <c r="G17851">
        <v>20260723</v>
      </c>
    </row>
    <row r="17852" spans="1:7" x14ac:dyDescent="0.2">
      <c r="A17852" s="6" t="s">
        <v>217</v>
      </c>
      <c r="B17852" s="6" t="s">
        <v>185</v>
      </c>
      <c r="C17852" s="6" t="s">
        <v>166</v>
      </c>
      <c r="E17852" s="6" t="s">
        <v>12</v>
      </c>
      <c r="F17852" s="6" t="s">
        <v>11</v>
      </c>
      <c r="G17852">
        <v>20260723</v>
      </c>
    </row>
    <row r="17853" spans="1:7" x14ac:dyDescent="0.2">
      <c r="A17853" s="6" t="s">
        <v>217</v>
      </c>
      <c r="B17853" s="6" t="s">
        <v>185</v>
      </c>
      <c r="C17853" s="6" t="s">
        <v>166</v>
      </c>
      <c r="E17853" s="6" t="s">
        <v>16</v>
      </c>
      <c r="F17853" s="6" t="s">
        <v>15</v>
      </c>
      <c r="G17853">
        <v>20260723</v>
      </c>
    </row>
    <row r="17854" spans="1:7" x14ac:dyDescent="0.2">
      <c r="A17854" s="6" t="s">
        <v>217</v>
      </c>
      <c r="B17854" s="6" t="s">
        <v>185</v>
      </c>
      <c r="C17854" s="6" t="s">
        <v>166</v>
      </c>
      <c r="E17854" s="6" t="s">
        <v>18</v>
      </c>
      <c r="F17854" s="6" t="s">
        <v>17</v>
      </c>
      <c r="G17854">
        <v>20260723</v>
      </c>
    </row>
    <row r="17855" spans="1:7" x14ac:dyDescent="0.2">
      <c r="A17855" s="6" t="s">
        <v>217</v>
      </c>
      <c r="B17855" s="6" t="s">
        <v>185</v>
      </c>
      <c r="C17855" s="6" t="s">
        <v>166</v>
      </c>
      <c r="D17855">
        <v>1.3877E-2</v>
      </c>
      <c r="E17855" s="6" t="s">
        <v>20</v>
      </c>
      <c r="F17855" s="6" t="s">
        <v>19</v>
      </c>
      <c r="G17855">
        <v>20260723</v>
      </c>
    </row>
    <row r="17856" spans="1:7" x14ac:dyDescent="0.2">
      <c r="A17856" s="6" t="s">
        <v>217</v>
      </c>
      <c r="B17856" s="6" t="s">
        <v>185</v>
      </c>
      <c r="C17856" s="6" t="s">
        <v>166</v>
      </c>
      <c r="D17856">
        <v>3534.3855610000001</v>
      </c>
      <c r="E17856" s="6" t="s">
        <v>22</v>
      </c>
      <c r="F17856" s="6" t="s">
        <v>21</v>
      </c>
      <c r="G17856">
        <v>20260723</v>
      </c>
    </row>
    <row r="17857" spans="1:7" x14ac:dyDescent="0.2">
      <c r="A17857" s="6" t="s">
        <v>217</v>
      </c>
      <c r="B17857" s="6" t="s">
        <v>185</v>
      </c>
      <c r="C17857" s="6" t="s">
        <v>166</v>
      </c>
      <c r="D17857">
        <v>0</v>
      </c>
      <c r="E17857" s="6" t="s">
        <v>24</v>
      </c>
      <c r="F17857" s="6" t="s">
        <v>23</v>
      </c>
      <c r="G17857">
        <v>20260723</v>
      </c>
    </row>
    <row r="17858" spans="1:7" x14ac:dyDescent="0.2">
      <c r="A17858" s="6" t="s">
        <v>217</v>
      </c>
      <c r="B17858" s="6" t="s">
        <v>185</v>
      </c>
      <c r="C17858" s="6" t="s">
        <v>166</v>
      </c>
      <c r="D17858">
        <v>367.84120799999999</v>
      </c>
      <c r="E17858" s="6" t="s">
        <v>26</v>
      </c>
      <c r="F17858" s="6" t="s">
        <v>25</v>
      </c>
      <c r="G17858">
        <v>20260723</v>
      </c>
    </row>
    <row r="17859" spans="1:7" x14ac:dyDescent="0.2">
      <c r="A17859" s="6" t="s">
        <v>217</v>
      </c>
      <c r="B17859" s="6" t="s">
        <v>185</v>
      </c>
      <c r="C17859" s="6" t="s">
        <v>166</v>
      </c>
      <c r="D17859">
        <v>255811.31252599999</v>
      </c>
      <c r="E17859" s="6" t="s">
        <v>28</v>
      </c>
      <c r="F17859" s="6" t="s">
        <v>27</v>
      </c>
      <c r="G17859">
        <v>20260723</v>
      </c>
    </row>
    <row r="17860" spans="1:7" x14ac:dyDescent="0.2">
      <c r="A17860" s="6" t="s">
        <v>217</v>
      </c>
      <c r="B17860" s="6" t="s">
        <v>185</v>
      </c>
      <c r="C17860" s="6" t="s">
        <v>166</v>
      </c>
      <c r="D17860">
        <v>6594.8429159999996</v>
      </c>
      <c r="E17860" s="6" t="s">
        <v>30</v>
      </c>
      <c r="F17860" s="6" t="s">
        <v>29</v>
      </c>
      <c r="G17860">
        <v>20260723</v>
      </c>
    </row>
    <row r="17861" spans="1:7" x14ac:dyDescent="0.2">
      <c r="A17861" s="6" t="s">
        <v>217</v>
      </c>
      <c r="B17861" s="6" t="s">
        <v>185</v>
      </c>
      <c r="C17861" s="6" t="s">
        <v>166</v>
      </c>
      <c r="D17861">
        <v>15438.18614</v>
      </c>
      <c r="E17861" s="6" t="s">
        <v>32</v>
      </c>
      <c r="F17861" s="6" t="s">
        <v>31</v>
      </c>
      <c r="G17861">
        <v>20260723</v>
      </c>
    </row>
    <row r="17862" spans="1:7" x14ac:dyDescent="0.2">
      <c r="A17862" s="6" t="s">
        <v>217</v>
      </c>
      <c r="B17862" s="6" t="s">
        <v>185</v>
      </c>
      <c r="C17862" s="6" t="s">
        <v>166</v>
      </c>
      <c r="D17862">
        <v>10144.282802</v>
      </c>
      <c r="E17862" s="6" t="s">
        <v>34</v>
      </c>
      <c r="F17862" s="6" t="s">
        <v>33</v>
      </c>
      <c r="G17862">
        <v>20260723</v>
      </c>
    </row>
    <row r="17863" spans="1:7" x14ac:dyDescent="0.2">
      <c r="A17863" s="6" t="s">
        <v>217</v>
      </c>
      <c r="B17863" s="6" t="s">
        <v>185</v>
      </c>
      <c r="C17863" s="6" t="s">
        <v>166</v>
      </c>
      <c r="D17863">
        <v>8879.1396700000005</v>
      </c>
      <c r="E17863" s="6" t="s">
        <v>36</v>
      </c>
      <c r="F17863" s="6" t="s">
        <v>35</v>
      </c>
      <c r="G17863">
        <v>20260723</v>
      </c>
    </row>
    <row r="17864" spans="1:7" x14ac:dyDescent="0.2">
      <c r="A17864" s="6" t="s">
        <v>217</v>
      </c>
      <c r="B17864" s="6" t="s">
        <v>185</v>
      </c>
      <c r="C17864" s="6" t="s">
        <v>166</v>
      </c>
      <c r="D17864">
        <v>1265.1431319999999</v>
      </c>
      <c r="E17864" s="6" t="s">
        <v>38</v>
      </c>
      <c r="F17864" s="6" t="s">
        <v>37</v>
      </c>
      <c r="G17864">
        <v>20260723</v>
      </c>
    </row>
    <row r="17865" spans="1:7" x14ac:dyDescent="0.2">
      <c r="A17865" s="6" t="s">
        <v>217</v>
      </c>
      <c r="B17865" s="6" t="s">
        <v>185</v>
      </c>
      <c r="C17865" s="6" t="s">
        <v>166</v>
      </c>
      <c r="D17865">
        <v>180039.310413</v>
      </c>
      <c r="E17865" s="6" t="s">
        <v>40</v>
      </c>
      <c r="F17865" s="6" t="s">
        <v>39</v>
      </c>
      <c r="G17865">
        <v>20260723</v>
      </c>
    </row>
    <row r="17866" spans="1:7" x14ac:dyDescent="0.2">
      <c r="A17866" s="6" t="s">
        <v>217</v>
      </c>
      <c r="B17866" s="6" t="s">
        <v>185</v>
      </c>
      <c r="C17866" s="6" t="s">
        <v>166</v>
      </c>
      <c r="D17866">
        <v>122847.28675100001</v>
      </c>
      <c r="E17866" s="6" t="s">
        <v>42</v>
      </c>
      <c r="F17866" s="6" t="s">
        <v>41</v>
      </c>
      <c r="G17866">
        <v>20260723</v>
      </c>
    </row>
    <row r="17867" spans="1:7" x14ac:dyDescent="0.2">
      <c r="A17867" s="6" t="s">
        <v>217</v>
      </c>
      <c r="B17867" s="6" t="s">
        <v>185</v>
      </c>
      <c r="C17867" s="6" t="s">
        <v>166</v>
      </c>
      <c r="D17867">
        <v>49166.428698999996</v>
      </c>
      <c r="E17867" s="6" t="s">
        <v>44</v>
      </c>
      <c r="F17867" s="6" t="s">
        <v>43</v>
      </c>
      <c r="G17867">
        <v>20260723</v>
      </c>
    </row>
    <row r="17868" spans="1:7" x14ac:dyDescent="0.2">
      <c r="A17868" s="6" t="s">
        <v>217</v>
      </c>
      <c r="B17868" s="6" t="s">
        <v>185</v>
      </c>
      <c r="C17868" s="6" t="s">
        <v>166</v>
      </c>
      <c r="D17868">
        <v>598.48386800000003</v>
      </c>
      <c r="E17868" s="6" t="s">
        <v>46</v>
      </c>
      <c r="F17868" s="6" t="s">
        <v>45</v>
      </c>
      <c r="G17868">
        <v>20260723</v>
      </c>
    </row>
    <row r="17869" spans="1:7" x14ac:dyDescent="0.2">
      <c r="A17869" s="6" t="s">
        <v>217</v>
      </c>
      <c r="B17869" s="6" t="s">
        <v>185</v>
      </c>
      <c r="C17869" s="6" t="s">
        <v>166</v>
      </c>
      <c r="D17869">
        <v>7427.111097</v>
      </c>
      <c r="E17869" s="6" t="s">
        <v>48</v>
      </c>
      <c r="F17869" s="6" t="s">
        <v>47</v>
      </c>
      <c r="G17869">
        <v>20260723</v>
      </c>
    </row>
    <row r="17870" spans="1:7" x14ac:dyDescent="0.2">
      <c r="A17870" s="6" t="s">
        <v>217</v>
      </c>
      <c r="B17870" s="6" t="s">
        <v>185</v>
      </c>
      <c r="C17870" s="6" t="s">
        <v>166</v>
      </c>
      <c r="D17870">
        <v>21963.577399999998</v>
      </c>
      <c r="E17870" s="6" t="s">
        <v>50</v>
      </c>
      <c r="F17870" s="6" t="s">
        <v>49</v>
      </c>
      <c r="G17870">
        <v>20260723</v>
      </c>
    </row>
    <row r="17871" spans="1:7" x14ac:dyDescent="0.2">
      <c r="A17871" s="6" t="s">
        <v>217</v>
      </c>
      <c r="B17871" s="6" t="s">
        <v>185</v>
      </c>
      <c r="C17871" s="6" t="s">
        <v>166</v>
      </c>
      <c r="D17871">
        <v>15245.526368999999</v>
      </c>
      <c r="E17871" s="6" t="s">
        <v>52</v>
      </c>
      <c r="F17871" s="6" t="s">
        <v>51</v>
      </c>
      <c r="G17871">
        <v>20260723</v>
      </c>
    </row>
    <row r="17872" spans="1:7" x14ac:dyDescent="0.2">
      <c r="A17872" s="6" t="s">
        <v>217</v>
      </c>
      <c r="B17872" s="6" t="s">
        <v>185</v>
      </c>
      <c r="C17872" s="6" t="s">
        <v>166</v>
      </c>
      <c r="D17872">
        <v>3271.06862</v>
      </c>
      <c r="E17872" s="6" t="s">
        <v>54</v>
      </c>
      <c r="F17872" s="6" t="s">
        <v>53</v>
      </c>
      <c r="G17872">
        <v>20260723</v>
      </c>
    </row>
    <row r="17873" spans="1:7" x14ac:dyDescent="0.2">
      <c r="A17873" s="6" t="s">
        <v>217</v>
      </c>
      <c r="B17873" s="6" t="s">
        <v>185</v>
      </c>
      <c r="C17873" s="6" t="s">
        <v>166</v>
      </c>
      <c r="D17873">
        <v>3114.5178660000001</v>
      </c>
      <c r="E17873" s="6" t="s">
        <v>56</v>
      </c>
      <c r="F17873" s="6" t="s">
        <v>55</v>
      </c>
      <c r="G17873">
        <v>20260723</v>
      </c>
    </row>
    <row r="17874" spans="1:7" x14ac:dyDescent="0.2">
      <c r="A17874" s="6" t="s">
        <v>217</v>
      </c>
      <c r="B17874" s="6" t="s">
        <v>185</v>
      </c>
      <c r="C17874" s="6" t="s">
        <v>166</v>
      </c>
      <c r="D17874">
        <v>91846.069220000005</v>
      </c>
      <c r="E17874" s="6" t="s">
        <v>58</v>
      </c>
      <c r="F17874" s="6" t="s">
        <v>57</v>
      </c>
      <c r="G17874">
        <v>20260723</v>
      </c>
    </row>
    <row r="17875" spans="1:7" x14ac:dyDescent="0.2">
      <c r="A17875" s="6" t="s">
        <v>217</v>
      </c>
      <c r="B17875" s="6" t="s">
        <v>185</v>
      </c>
      <c r="C17875" s="6" t="s">
        <v>166</v>
      </c>
      <c r="D17875">
        <v>91564.697092000002</v>
      </c>
      <c r="E17875" s="6" t="s">
        <v>60</v>
      </c>
      <c r="F17875" s="6" t="s">
        <v>59</v>
      </c>
      <c r="G17875">
        <v>20260723</v>
      </c>
    </row>
    <row r="17876" spans="1:7" x14ac:dyDescent="0.2">
      <c r="A17876" s="6" t="s">
        <v>217</v>
      </c>
      <c r="B17876" s="6" t="s">
        <v>185</v>
      </c>
      <c r="C17876" s="6" t="s">
        <v>166</v>
      </c>
      <c r="D17876">
        <v>894.97450800000001</v>
      </c>
      <c r="E17876" s="6" t="s">
        <v>62</v>
      </c>
      <c r="F17876" s="6" t="s">
        <v>61</v>
      </c>
      <c r="G17876">
        <v>20260723</v>
      </c>
    </row>
    <row r="17877" spans="1:7" x14ac:dyDescent="0.2">
      <c r="A17877" s="6" t="s">
        <v>217</v>
      </c>
      <c r="B17877" s="6" t="s">
        <v>185</v>
      </c>
      <c r="C17877" s="6" t="s">
        <v>166</v>
      </c>
      <c r="D17877">
        <v>51895.492542</v>
      </c>
      <c r="E17877" s="6" t="s">
        <v>64</v>
      </c>
      <c r="F17877" s="6" t="s">
        <v>63</v>
      </c>
      <c r="G17877">
        <v>20260723</v>
      </c>
    </row>
    <row r="17878" spans="1:7" x14ac:dyDescent="0.2">
      <c r="A17878" s="6" t="s">
        <v>217</v>
      </c>
      <c r="B17878" s="6" t="s">
        <v>185</v>
      </c>
      <c r="C17878" s="6" t="s">
        <v>166</v>
      </c>
      <c r="D17878">
        <v>38774.230042000003</v>
      </c>
      <c r="E17878" s="6" t="s">
        <v>66</v>
      </c>
      <c r="F17878" s="6" t="s">
        <v>65</v>
      </c>
      <c r="G17878">
        <v>20260723</v>
      </c>
    </row>
    <row r="17879" spans="1:7" x14ac:dyDescent="0.2">
      <c r="A17879" s="6" t="s">
        <v>217</v>
      </c>
      <c r="B17879" s="6" t="s">
        <v>185</v>
      </c>
      <c r="C17879" s="6" t="s">
        <v>166</v>
      </c>
      <c r="D17879">
        <v>6467.6607759999997</v>
      </c>
      <c r="E17879" s="6" t="s">
        <v>68</v>
      </c>
      <c r="F17879" s="6" t="s">
        <v>67</v>
      </c>
      <c r="G17879">
        <v>20260723</v>
      </c>
    </row>
    <row r="17880" spans="1:7" x14ac:dyDescent="0.2">
      <c r="A17880" s="6" t="s">
        <v>217</v>
      </c>
      <c r="B17880" s="6" t="s">
        <v>185</v>
      </c>
      <c r="C17880" s="6" t="s">
        <v>166</v>
      </c>
      <c r="D17880">
        <v>1284.5585599999999</v>
      </c>
      <c r="E17880" s="6" t="s">
        <v>70</v>
      </c>
      <c r="F17880" s="6" t="s">
        <v>69</v>
      </c>
      <c r="G17880">
        <v>20260723</v>
      </c>
    </row>
    <row r="17881" spans="1:7" x14ac:dyDescent="0.2">
      <c r="A17881" s="6" t="s">
        <v>217</v>
      </c>
      <c r="B17881" s="6" t="s">
        <v>185</v>
      </c>
      <c r="C17881" s="6" t="s">
        <v>166</v>
      </c>
      <c r="D17881">
        <v>1260.1057109999999</v>
      </c>
      <c r="E17881" s="6" t="s">
        <v>72</v>
      </c>
      <c r="F17881" s="6" t="s">
        <v>71</v>
      </c>
      <c r="G17881">
        <v>20260723</v>
      </c>
    </row>
    <row r="17882" spans="1:7" x14ac:dyDescent="0.2">
      <c r="A17882" s="6" t="s">
        <v>217</v>
      </c>
      <c r="B17882" s="6" t="s">
        <v>185</v>
      </c>
      <c r="C17882" s="6" t="s">
        <v>166</v>
      </c>
      <c r="D17882">
        <v>24.452850999999999</v>
      </c>
      <c r="E17882" s="6" t="s">
        <v>74</v>
      </c>
      <c r="F17882" s="6" t="s">
        <v>73</v>
      </c>
      <c r="G17882">
        <v>20260723</v>
      </c>
    </row>
    <row r="17883" spans="1:7" x14ac:dyDescent="0.2">
      <c r="A17883" s="6" t="s">
        <v>217</v>
      </c>
      <c r="B17883" s="6" t="s">
        <v>185</v>
      </c>
      <c r="C17883" s="6" t="s">
        <v>166</v>
      </c>
      <c r="D17883">
        <v>4220.7020899999998</v>
      </c>
      <c r="E17883" s="6" t="s">
        <v>76</v>
      </c>
      <c r="F17883" s="6" t="s">
        <v>75</v>
      </c>
      <c r="G17883">
        <v>20260723</v>
      </c>
    </row>
    <row r="17884" spans="1:7" x14ac:dyDescent="0.2">
      <c r="A17884" s="6" t="s">
        <v>217</v>
      </c>
      <c r="B17884" s="6" t="s">
        <v>185</v>
      </c>
      <c r="C17884" s="6" t="s">
        <v>166</v>
      </c>
      <c r="D17884">
        <v>980.40499699999998</v>
      </c>
      <c r="E17884" s="6" t="s">
        <v>78</v>
      </c>
      <c r="F17884" s="6" t="s">
        <v>77</v>
      </c>
      <c r="G17884">
        <v>20260723</v>
      </c>
    </row>
    <row r="17885" spans="1:7" x14ac:dyDescent="0.2">
      <c r="A17885" s="6" t="s">
        <v>217</v>
      </c>
      <c r="B17885" s="6" t="s">
        <v>185</v>
      </c>
      <c r="C17885" s="6" t="s">
        <v>166</v>
      </c>
      <c r="D17885">
        <v>3240.297094</v>
      </c>
      <c r="E17885" s="6" t="s">
        <v>80</v>
      </c>
      <c r="F17885" s="6" t="s">
        <v>79</v>
      </c>
      <c r="G17885">
        <v>20260723</v>
      </c>
    </row>
    <row r="17886" spans="1:7" x14ac:dyDescent="0.2">
      <c r="A17886" s="6" t="s">
        <v>217</v>
      </c>
      <c r="B17886" s="6" t="s">
        <v>185</v>
      </c>
      <c r="C17886" s="6" t="s">
        <v>166</v>
      </c>
      <c r="D17886">
        <v>962.400126</v>
      </c>
      <c r="E17886" s="6" t="s">
        <v>82</v>
      </c>
      <c r="F17886" s="6" t="s">
        <v>81</v>
      </c>
      <c r="G17886">
        <v>20260723</v>
      </c>
    </row>
    <row r="17887" spans="1:7" x14ac:dyDescent="0.2">
      <c r="A17887" s="6" t="s">
        <v>217</v>
      </c>
      <c r="B17887" s="6" t="s">
        <v>185</v>
      </c>
      <c r="C17887" s="6" t="s">
        <v>166</v>
      </c>
      <c r="D17887">
        <v>1305.8219999999999</v>
      </c>
      <c r="E17887" s="6" t="s">
        <v>84</v>
      </c>
      <c r="F17887" s="6" t="s">
        <v>83</v>
      </c>
      <c r="G17887">
        <v>20260723</v>
      </c>
    </row>
    <row r="17888" spans="1:7" x14ac:dyDescent="0.2">
      <c r="A17888" s="6" t="s">
        <v>217</v>
      </c>
      <c r="B17888" s="6" t="s">
        <v>185</v>
      </c>
      <c r="C17888" s="6" t="s">
        <v>166</v>
      </c>
      <c r="D17888">
        <v>10523.189391</v>
      </c>
      <c r="E17888" s="6" t="s">
        <v>86</v>
      </c>
      <c r="F17888" s="6" t="s">
        <v>85</v>
      </c>
      <c r="G17888">
        <v>20260723</v>
      </c>
    </row>
    <row r="17889" spans="1:7" x14ac:dyDescent="0.2">
      <c r="A17889" s="6" t="s">
        <v>217</v>
      </c>
      <c r="B17889" s="6" t="s">
        <v>185</v>
      </c>
      <c r="C17889" s="6" t="s">
        <v>166</v>
      </c>
      <c r="D17889">
        <v>265.049487</v>
      </c>
      <c r="E17889" s="6" t="s">
        <v>88</v>
      </c>
      <c r="F17889" s="6" t="s">
        <v>87</v>
      </c>
      <c r="G17889">
        <v>20260723</v>
      </c>
    </row>
    <row r="17890" spans="1:7" x14ac:dyDescent="0.2">
      <c r="A17890" s="6" t="s">
        <v>217</v>
      </c>
      <c r="B17890" s="6" t="s">
        <v>185</v>
      </c>
      <c r="C17890" s="6" t="s">
        <v>166</v>
      </c>
      <c r="D17890">
        <v>9180.9632770000007</v>
      </c>
      <c r="E17890" s="6" t="s">
        <v>90</v>
      </c>
      <c r="F17890" s="6" t="s">
        <v>89</v>
      </c>
      <c r="G17890">
        <v>20260723</v>
      </c>
    </row>
    <row r="17891" spans="1:7" x14ac:dyDescent="0.2">
      <c r="A17891" s="6" t="s">
        <v>217</v>
      </c>
      <c r="B17891" s="6" t="s">
        <v>185</v>
      </c>
      <c r="C17891" s="6" t="s">
        <v>166</v>
      </c>
      <c r="D17891">
        <v>0</v>
      </c>
      <c r="E17891" s="6" t="s">
        <v>92</v>
      </c>
      <c r="F17891" s="6" t="s">
        <v>91</v>
      </c>
      <c r="G17891">
        <v>20260723</v>
      </c>
    </row>
    <row r="17892" spans="1:7" x14ac:dyDescent="0.2">
      <c r="A17892" s="6" t="s">
        <v>217</v>
      </c>
      <c r="B17892" s="6" t="s">
        <v>185</v>
      </c>
      <c r="C17892" s="6" t="s">
        <v>166</v>
      </c>
      <c r="D17892">
        <v>0</v>
      </c>
      <c r="E17892" s="6" t="s">
        <v>94</v>
      </c>
      <c r="F17892" s="6" t="s">
        <v>93</v>
      </c>
      <c r="G17892">
        <v>20260723</v>
      </c>
    </row>
    <row r="17893" spans="1:7" x14ac:dyDescent="0.2">
      <c r="A17893" s="6" t="s">
        <v>217</v>
      </c>
      <c r="B17893" s="6" t="s">
        <v>185</v>
      </c>
      <c r="C17893" s="6" t="s">
        <v>166</v>
      </c>
      <c r="D17893">
        <v>14416.969555</v>
      </c>
      <c r="E17893" s="6" t="s">
        <v>96</v>
      </c>
      <c r="F17893" s="6" t="s">
        <v>95</v>
      </c>
      <c r="G17893">
        <v>20260723</v>
      </c>
    </row>
    <row r="17894" spans="1:7" x14ac:dyDescent="0.2">
      <c r="A17894" s="6" t="s">
        <v>217</v>
      </c>
      <c r="B17894" s="6" t="s">
        <v>185</v>
      </c>
      <c r="C17894" s="6" t="s">
        <v>166</v>
      </c>
      <c r="D17894">
        <v>1436.9743820000001</v>
      </c>
      <c r="E17894" s="6" t="s">
        <v>98</v>
      </c>
      <c r="F17894" s="6" t="s">
        <v>97</v>
      </c>
      <c r="G17894">
        <v>20260723</v>
      </c>
    </row>
    <row r="17895" spans="1:7" x14ac:dyDescent="0.2">
      <c r="A17895" s="6" t="s">
        <v>217</v>
      </c>
      <c r="B17895" s="6" t="s">
        <v>185</v>
      </c>
      <c r="C17895" s="6" t="s">
        <v>166</v>
      </c>
      <c r="D17895">
        <v>486720.948347</v>
      </c>
      <c r="E17895" s="6" t="s">
        <v>100</v>
      </c>
      <c r="F17895" s="6" t="s">
        <v>99</v>
      </c>
      <c r="G17895">
        <v>20260723</v>
      </c>
    </row>
    <row r="17896" spans="1:7" x14ac:dyDescent="0.2">
      <c r="A17896" s="6" t="s">
        <v>217</v>
      </c>
      <c r="B17896" s="6" t="s">
        <v>185</v>
      </c>
      <c r="C17896" s="6" t="s">
        <v>166</v>
      </c>
      <c r="E17896" s="6" t="s">
        <v>102</v>
      </c>
      <c r="F17896" s="6" t="s">
        <v>101</v>
      </c>
      <c r="G17896">
        <v>20260723</v>
      </c>
    </row>
    <row r="17897" spans="1:7" x14ac:dyDescent="0.2">
      <c r="A17897" s="6" t="s">
        <v>217</v>
      </c>
      <c r="B17897" s="6" t="s">
        <v>185</v>
      </c>
      <c r="C17897" s="6" t="s">
        <v>166</v>
      </c>
      <c r="D17897">
        <v>27770.548365999999</v>
      </c>
      <c r="E17897" s="6" t="s">
        <v>167</v>
      </c>
      <c r="F17897" s="6" t="s">
        <v>103</v>
      </c>
      <c r="G17897">
        <v>20260723</v>
      </c>
    </row>
    <row r="17898" spans="1:7" x14ac:dyDescent="0.2">
      <c r="A17898" s="6" t="s">
        <v>217</v>
      </c>
      <c r="B17898" s="6" t="s">
        <v>185</v>
      </c>
      <c r="C17898" s="6" t="s">
        <v>166</v>
      </c>
      <c r="D17898">
        <v>10398.453555</v>
      </c>
      <c r="E17898" s="6" t="s">
        <v>168</v>
      </c>
      <c r="F17898" s="6" t="s">
        <v>104</v>
      </c>
      <c r="G17898">
        <v>20260723</v>
      </c>
    </row>
    <row r="17899" spans="1:7" x14ac:dyDescent="0.2">
      <c r="A17899" s="6" t="s">
        <v>217</v>
      </c>
      <c r="B17899" s="6" t="s">
        <v>185</v>
      </c>
      <c r="C17899" s="6" t="s">
        <v>166</v>
      </c>
      <c r="D17899">
        <v>0</v>
      </c>
      <c r="E17899" s="6" t="s">
        <v>106</v>
      </c>
      <c r="F17899" s="6" t="s">
        <v>105</v>
      </c>
      <c r="G17899">
        <v>20260723</v>
      </c>
    </row>
    <row r="17900" spans="1:7" x14ac:dyDescent="0.2">
      <c r="A17900" s="6" t="s">
        <v>217</v>
      </c>
      <c r="B17900" s="6" t="s">
        <v>185</v>
      </c>
      <c r="C17900" s="6" t="s">
        <v>166</v>
      </c>
      <c r="D17900">
        <v>9824.4503889999996</v>
      </c>
      <c r="E17900" s="6" t="s">
        <v>108</v>
      </c>
      <c r="F17900" s="6" t="s">
        <v>107</v>
      </c>
      <c r="G17900">
        <v>20260723</v>
      </c>
    </row>
    <row r="17901" spans="1:7" x14ac:dyDescent="0.2">
      <c r="A17901" s="6" t="s">
        <v>217</v>
      </c>
      <c r="B17901" s="6" t="s">
        <v>185</v>
      </c>
      <c r="C17901" s="6" t="s">
        <v>166</v>
      </c>
      <c r="D17901">
        <v>574.00316899999996</v>
      </c>
      <c r="E17901" s="6" t="s">
        <v>110</v>
      </c>
      <c r="F17901" s="6" t="s">
        <v>109</v>
      </c>
      <c r="G17901">
        <v>20260723</v>
      </c>
    </row>
    <row r="17902" spans="1:7" x14ac:dyDescent="0.2">
      <c r="A17902" s="6" t="s">
        <v>217</v>
      </c>
      <c r="B17902" s="6" t="s">
        <v>185</v>
      </c>
      <c r="C17902" s="6" t="s">
        <v>166</v>
      </c>
      <c r="D17902">
        <v>17372.094811999999</v>
      </c>
      <c r="E17902" s="6" t="s">
        <v>112</v>
      </c>
      <c r="F17902" s="6" t="s">
        <v>111</v>
      </c>
      <c r="G17902">
        <v>20260723</v>
      </c>
    </row>
    <row r="17903" spans="1:7" x14ac:dyDescent="0.2">
      <c r="A17903" s="6" t="s">
        <v>217</v>
      </c>
      <c r="B17903" s="6" t="s">
        <v>185</v>
      </c>
      <c r="C17903" s="6" t="s">
        <v>166</v>
      </c>
      <c r="D17903">
        <v>0</v>
      </c>
      <c r="E17903" s="6" t="s">
        <v>106</v>
      </c>
      <c r="F17903" s="6" t="s">
        <v>113</v>
      </c>
      <c r="G17903">
        <v>20260723</v>
      </c>
    </row>
    <row r="17904" spans="1:7" x14ac:dyDescent="0.2">
      <c r="A17904" s="6" t="s">
        <v>217</v>
      </c>
      <c r="B17904" s="6" t="s">
        <v>185</v>
      </c>
      <c r="C17904" s="6" t="s">
        <v>166</v>
      </c>
      <c r="D17904">
        <v>16696.672112</v>
      </c>
      <c r="E17904" s="6" t="s">
        <v>108</v>
      </c>
      <c r="F17904" s="6" t="s">
        <v>114</v>
      </c>
      <c r="G17904">
        <v>20260723</v>
      </c>
    </row>
    <row r="17905" spans="1:7" x14ac:dyDescent="0.2">
      <c r="A17905" s="6" t="s">
        <v>217</v>
      </c>
      <c r="B17905" s="6" t="s">
        <v>185</v>
      </c>
      <c r="C17905" s="6" t="s">
        <v>166</v>
      </c>
      <c r="D17905">
        <v>675.42270099999996</v>
      </c>
      <c r="E17905" s="6" t="s">
        <v>110</v>
      </c>
      <c r="F17905" s="6" t="s">
        <v>115</v>
      </c>
      <c r="G17905">
        <v>20260723</v>
      </c>
    </row>
    <row r="17906" spans="1:7" x14ac:dyDescent="0.2">
      <c r="A17906" s="6" t="s">
        <v>217</v>
      </c>
      <c r="B17906" s="6" t="s">
        <v>185</v>
      </c>
      <c r="C17906" s="6" t="s">
        <v>166</v>
      </c>
      <c r="D17906">
        <v>261848.77255600001</v>
      </c>
      <c r="E17906" s="6" t="s">
        <v>117</v>
      </c>
      <c r="F17906" s="6" t="s">
        <v>116</v>
      </c>
      <c r="G17906">
        <v>20260723</v>
      </c>
    </row>
    <row r="17907" spans="1:7" x14ac:dyDescent="0.2">
      <c r="A17907" s="6" t="s">
        <v>217</v>
      </c>
      <c r="B17907" s="6" t="s">
        <v>185</v>
      </c>
      <c r="C17907" s="6" t="s">
        <v>166</v>
      </c>
      <c r="D17907">
        <v>12558.842694000001</v>
      </c>
      <c r="E17907" s="6" t="s">
        <v>119</v>
      </c>
      <c r="F17907" s="6" t="s">
        <v>118</v>
      </c>
      <c r="G17907">
        <v>20260723</v>
      </c>
    </row>
    <row r="17908" spans="1:7" x14ac:dyDescent="0.2">
      <c r="A17908" s="6" t="s">
        <v>217</v>
      </c>
      <c r="B17908" s="6" t="s">
        <v>185</v>
      </c>
      <c r="C17908" s="6" t="s">
        <v>166</v>
      </c>
      <c r="D17908">
        <v>0</v>
      </c>
      <c r="E17908" s="6" t="s">
        <v>106</v>
      </c>
      <c r="F17908" s="6" t="s">
        <v>120</v>
      </c>
      <c r="G17908">
        <v>20260723</v>
      </c>
    </row>
    <row r="17909" spans="1:7" x14ac:dyDescent="0.2">
      <c r="A17909" s="6" t="s">
        <v>217</v>
      </c>
      <c r="B17909" s="6" t="s">
        <v>185</v>
      </c>
      <c r="C17909" s="6" t="s">
        <v>166</v>
      </c>
      <c r="D17909">
        <v>11763.397417</v>
      </c>
      <c r="E17909" s="6" t="s">
        <v>108</v>
      </c>
      <c r="F17909" s="6" t="s">
        <v>121</v>
      </c>
      <c r="G17909">
        <v>20260723</v>
      </c>
    </row>
    <row r="17910" spans="1:7" x14ac:dyDescent="0.2">
      <c r="A17910" s="6" t="s">
        <v>217</v>
      </c>
      <c r="B17910" s="6" t="s">
        <v>185</v>
      </c>
      <c r="C17910" s="6" t="s">
        <v>166</v>
      </c>
      <c r="D17910">
        <v>795.44527800000003</v>
      </c>
      <c r="E17910" s="6" t="s">
        <v>110</v>
      </c>
      <c r="F17910" s="6" t="s">
        <v>122</v>
      </c>
      <c r="G17910">
        <v>20260723</v>
      </c>
    </row>
    <row r="17911" spans="1:7" x14ac:dyDescent="0.2">
      <c r="A17911" s="6" t="s">
        <v>217</v>
      </c>
      <c r="B17911" s="6" t="s">
        <v>185</v>
      </c>
      <c r="C17911" s="6" t="s">
        <v>166</v>
      </c>
      <c r="D17911">
        <v>249289.92986199999</v>
      </c>
      <c r="E17911" s="6" t="s">
        <v>169</v>
      </c>
      <c r="F17911" s="6" t="s">
        <v>123</v>
      </c>
      <c r="G17911">
        <v>20260723</v>
      </c>
    </row>
    <row r="17912" spans="1:7" x14ac:dyDescent="0.2">
      <c r="A17912" s="6" t="s">
        <v>217</v>
      </c>
      <c r="B17912" s="6" t="s">
        <v>185</v>
      </c>
      <c r="C17912" s="6" t="s">
        <v>166</v>
      </c>
      <c r="D17912">
        <v>0</v>
      </c>
      <c r="E17912" s="6" t="s">
        <v>106</v>
      </c>
      <c r="F17912" s="6" t="s">
        <v>124</v>
      </c>
      <c r="G17912">
        <v>20260723</v>
      </c>
    </row>
    <row r="17913" spans="1:7" x14ac:dyDescent="0.2">
      <c r="A17913" s="6" t="s">
        <v>217</v>
      </c>
      <c r="B17913" s="6" t="s">
        <v>185</v>
      </c>
      <c r="C17913" s="6" t="s">
        <v>166</v>
      </c>
      <c r="D17913">
        <v>237494.03362500001</v>
      </c>
      <c r="E17913" s="6" t="s">
        <v>108</v>
      </c>
      <c r="F17913" s="6" t="s">
        <v>125</v>
      </c>
      <c r="G17913">
        <v>20260723</v>
      </c>
    </row>
    <row r="17914" spans="1:7" x14ac:dyDescent="0.2">
      <c r="A17914" s="6" t="s">
        <v>217</v>
      </c>
      <c r="B17914" s="6" t="s">
        <v>185</v>
      </c>
      <c r="C17914" s="6" t="s">
        <v>166</v>
      </c>
      <c r="D17914">
        <v>11795.896237000001</v>
      </c>
      <c r="E17914" s="6" t="s">
        <v>110</v>
      </c>
      <c r="F17914" s="6" t="s">
        <v>126</v>
      </c>
      <c r="G17914">
        <v>20260723</v>
      </c>
    </row>
    <row r="17915" spans="1:7" x14ac:dyDescent="0.2">
      <c r="A17915" s="6" t="s">
        <v>217</v>
      </c>
      <c r="B17915" s="6" t="s">
        <v>185</v>
      </c>
      <c r="C17915" s="6" t="s">
        <v>166</v>
      </c>
      <c r="D17915">
        <v>103092.528924</v>
      </c>
      <c r="E17915" s="6" t="s">
        <v>170</v>
      </c>
      <c r="F17915" s="6" t="s">
        <v>127</v>
      </c>
      <c r="G17915">
        <v>20260723</v>
      </c>
    </row>
    <row r="17916" spans="1:7" x14ac:dyDescent="0.2">
      <c r="A17916" s="6" t="s">
        <v>217</v>
      </c>
      <c r="B17916" s="6" t="s">
        <v>185</v>
      </c>
      <c r="C17916" s="6" t="s">
        <v>166</v>
      </c>
      <c r="D17916">
        <v>0</v>
      </c>
      <c r="E17916" s="6" t="s">
        <v>106</v>
      </c>
      <c r="F17916" s="6" t="s">
        <v>128</v>
      </c>
      <c r="G17916">
        <v>20260723</v>
      </c>
    </row>
    <row r="17917" spans="1:7" x14ac:dyDescent="0.2">
      <c r="A17917" s="6" t="s">
        <v>217</v>
      </c>
      <c r="B17917" s="6" t="s">
        <v>185</v>
      </c>
      <c r="C17917" s="6" t="s">
        <v>166</v>
      </c>
      <c r="D17917">
        <v>100898.27546800001</v>
      </c>
      <c r="E17917" s="6" t="s">
        <v>108</v>
      </c>
      <c r="F17917" s="6" t="s">
        <v>129</v>
      </c>
      <c r="G17917">
        <v>20260723</v>
      </c>
    </row>
    <row r="17918" spans="1:7" x14ac:dyDescent="0.2">
      <c r="A17918" s="6" t="s">
        <v>217</v>
      </c>
      <c r="B17918" s="6" t="s">
        <v>185</v>
      </c>
      <c r="C17918" s="6" t="s">
        <v>166</v>
      </c>
      <c r="D17918">
        <v>2194.2534559999999</v>
      </c>
      <c r="E17918" s="6" t="s">
        <v>110</v>
      </c>
      <c r="F17918" s="6" t="s">
        <v>130</v>
      </c>
      <c r="G17918">
        <v>20260723</v>
      </c>
    </row>
    <row r="17919" spans="1:7" x14ac:dyDescent="0.2">
      <c r="A17919" s="6" t="s">
        <v>217</v>
      </c>
      <c r="B17919" s="6" t="s">
        <v>185</v>
      </c>
      <c r="C17919" s="6" t="s">
        <v>166</v>
      </c>
      <c r="E17919" s="6" t="s">
        <v>132</v>
      </c>
      <c r="F17919" s="6" t="s">
        <v>131</v>
      </c>
      <c r="G17919">
        <v>20260723</v>
      </c>
    </row>
    <row r="17920" spans="1:7" x14ac:dyDescent="0.2">
      <c r="A17920" s="6" t="s">
        <v>217</v>
      </c>
      <c r="B17920" s="6" t="s">
        <v>185</v>
      </c>
      <c r="C17920" s="6" t="s">
        <v>166</v>
      </c>
      <c r="D17920">
        <v>0.70099999999999996</v>
      </c>
      <c r="E17920" s="6" t="s">
        <v>134</v>
      </c>
      <c r="F17920" s="6" t="s">
        <v>133</v>
      </c>
      <c r="G17920">
        <v>20260723</v>
      </c>
    </row>
    <row r="17921" spans="1:7" x14ac:dyDescent="0.2">
      <c r="A17921" s="6" t="s">
        <v>217</v>
      </c>
      <c r="B17921" s="6" t="s">
        <v>185</v>
      </c>
      <c r="C17921" s="6" t="s">
        <v>166</v>
      </c>
      <c r="D17921">
        <v>198.76353499999999</v>
      </c>
      <c r="E17921" s="6" t="s">
        <v>136</v>
      </c>
      <c r="F17921" s="6" t="s">
        <v>135</v>
      </c>
      <c r="G17921">
        <v>20260723</v>
      </c>
    </row>
    <row r="17922" spans="1:7" x14ac:dyDescent="0.2">
      <c r="A17922" s="6" t="s">
        <v>217</v>
      </c>
      <c r="B17922" s="6" t="s">
        <v>185</v>
      </c>
      <c r="C17922" s="6" t="s">
        <v>166</v>
      </c>
      <c r="D17922">
        <v>169.355615</v>
      </c>
      <c r="E17922" s="6" t="s">
        <v>138</v>
      </c>
      <c r="F17922" s="6" t="s">
        <v>137</v>
      </c>
      <c r="G17922">
        <v>20260723</v>
      </c>
    </row>
    <row r="17923" spans="1:7" x14ac:dyDescent="0.2">
      <c r="A17923" s="6" t="s">
        <v>217</v>
      </c>
      <c r="B17923" s="6" t="s">
        <v>185</v>
      </c>
      <c r="C17923" s="6" t="s">
        <v>166</v>
      </c>
      <c r="D17923">
        <v>3297.2092779999998</v>
      </c>
      <c r="E17923" s="6" t="s">
        <v>140</v>
      </c>
      <c r="F17923" s="6" t="s">
        <v>139</v>
      </c>
      <c r="G17923">
        <v>20260723</v>
      </c>
    </row>
    <row r="17924" spans="1:7" x14ac:dyDescent="0.2">
      <c r="A17924" s="6" t="s">
        <v>217</v>
      </c>
      <c r="B17924" s="6" t="s">
        <v>185</v>
      </c>
      <c r="C17924" s="6" t="s">
        <v>166</v>
      </c>
      <c r="D17924">
        <v>1582.2215819999999</v>
      </c>
      <c r="E17924" s="6" t="s">
        <v>142</v>
      </c>
      <c r="F17924" s="6" t="s">
        <v>141</v>
      </c>
      <c r="G17924">
        <v>20260723</v>
      </c>
    </row>
    <row r="17925" spans="1:7" x14ac:dyDescent="0.2">
      <c r="A17925" s="6" t="s">
        <v>217</v>
      </c>
      <c r="B17925" s="6" t="s">
        <v>185</v>
      </c>
      <c r="C17925" s="6" t="s">
        <v>166</v>
      </c>
      <c r="D17925">
        <v>6426.3655019999997</v>
      </c>
      <c r="E17925" s="6" t="s">
        <v>52</v>
      </c>
      <c r="F17925" s="6" t="s">
        <v>143</v>
      </c>
      <c r="G17925">
        <v>20260723</v>
      </c>
    </row>
    <row r="17926" spans="1:7" x14ac:dyDescent="0.2">
      <c r="A17926" s="6" t="s">
        <v>217</v>
      </c>
      <c r="B17926" s="6" t="s">
        <v>185</v>
      </c>
      <c r="C17926" s="6" t="s">
        <v>166</v>
      </c>
      <c r="D17926">
        <v>5216.9255839999996</v>
      </c>
      <c r="E17926" s="6" t="s">
        <v>145</v>
      </c>
      <c r="F17926" s="6" t="s">
        <v>144</v>
      </c>
      <c r="G17926">
        <v>20260723</v>
      </c>
    </row>
    <row r="17927" spans="1:7" x14ac:dyDescent="0.2">
      <c r="A17927" s="6" t="s">
        <v>217</v>
      </c>
      <c r="B17927" s="6" t="s">
        <v>185</v>
      </c>
      <c r="C17927" s="6" t="s">
        <v>166</v>
      </c>
      <c r="D17927">
        <v>3214.7397299999998</v>
      </c>
      <c r="E17927" s="6" t="s">
        <v>147</v>
      </c>
      <c r="F17927" s="6" t="s">
        <v>146</v>
      </c>
      <c r="G17927">
        <v>20260723</v>
      </c>
    </row>
    <row r="17928" spans="1:7" x14ac:dyDescent="0.2">
      <c r="A17928" s="6" t="s">
        <v>217</v>
      </c>
      <c r="B17928" s="6" t="s">
        <v>185</v>
      </c>
      <c r="C17928" s="6" t="s">
        <v>166</v>
      </c>
      <c r="D17928">
        <v>6706.1282250000004</v>
      </c>
      <c r="E17928" s="6" t="s">
        <v>149</v>
      </c>
      <c r="F17928" s="6" t="s">
        <v>148</v>
      </c>
      <c r="G17928">
        <v>20260723</v>
      </c>
    </row>
    <row r="17929" spans="1:7" x14ac:dyDescent="0.2">
      <c r="A17929" s="6" t="s">
        <v>217</v>
      </c>
      <c r="B17929" s="6" t="s">
        <v>185</v>
      </c>
      <c r="C17929" s="6" t="s">
        <v>166</v>
      </c>
      <c r="D17929">
        <v>376.31863399999997</v>
      </c>
      <c r="E17929" s="6" t="s">
        <v>151</v>
      </c>
      <c r="F17929" s="6" t="s">
        <v>150</v>
      </c>
      <c r="G17929">
        <v>20260723</v>
      </c>
    </row>
    <row r="17930" spans="1:7" x14ac:dyDescent="0.2">
      <c r="A17930" s="6" t="s">
        <v>217</v>
      </c>
      <c r="B17930" s="6" t="s">
        <v>185</v>
      </c>
      <c r="C17930" s="6" t="s">
        <v>166</v>
      </c>
      <c r="D17930">
        <v>2251.7362939999998</v>
      </c>
      <c r="E17930" s="6" t="s">
        <v>153</v>
      </c>
      <c r="F17930" s="6" t="s">
        <v>152</v>
      </c>
      <c r="G17930">
        <v>20260723</v>
      </c>
    </row>
    <row r="17931" spans="1:7" x14ac:dyDescent="0.2">
      <c r="A17931" s="6" t="s">
        <v>217</v>
      </c>
      <c r="B17931" s="6" t="s">
        <v>185</v>
      </c>
      <c r="C17931" s="6" t="s">
        <v>166</v>
      </c>
      <c r="D17931">
        <v>4035.8938920000001</v>
      </c>
      <c r="E17931" s="6" t="s">
        <v>155</v>
      </c>
      <c r="F17931" s="6" t="s">
        <v>154</v>
      </c>
      <c r="G17931">
        <v>20260723</v>
      </c>
    </row>
    <row r="17932" spans="1:7" x14ac:dyDescent="0.2">
      <c r="A17932" s="6" t="s">
        <v>217</v>
      </c>
      <c r="B17932" s="6" t="s">
        <v>185</v>
      </c>
      <c r="C17932" s="6" t="s">
        <v>166</v>
      </c>
      <c r="D17932">
        <v>1.2819290000000001</v>
      </c>
      <c r="E17932" s="6" t="s">
        <v>157</v>
      </c>
      <c r="F17932" s="6" t="s">
        <v>156</v>
      </c>
      <c r="G17932">
        <v>20260723</v>
      </c>
    </row>
    <row r="17933" spans="1:7" x14ac:dyDescent="0.2">
      <c r="A17933" s="6" t="s">
        <v>217</v>
      </c>
      <c r="B17933" s="6" t="s">
        <v>185</v>
      </c>
      <c r="C17933" s="6" t="s">
        <v>166</v>
      </c>
      <c r="D17933">
        <v>4034.6119629999998</v>
      </c>
      <c r="E17933" s="6" t="s">
        <v>159</v>
      </c>
      <c r="F17933" s="6" t="s">
        <v>158</v>
      </c>
      <c r="G17933">
        <v>20260723</v>
      </c>
    </row>
    <row r="17934" spans="1:7" x14ac:dyDescent="0.2">
      <c r="A17934" s="6" t="s">
        <v>217</v>
      </c>
      <c r="B17934" s="6" t="s">
        <v>185</v>
      </c>
      <c r="C17934" s="6" t="s">
        <v>166</v>
      </c>
      <c r="D17934">
        <v>2572.4235659999999</v>
      </c>
      <c r="E17934" s="6" t="s">
        <v>161</v>
      </c>
      <c r="F17934" s="6" t="s">
        <v>160</v>
      </c>
      <c r="G17934">
        <v>20260723</v>
      </c>
    </row>
    <row r="17935" spans="1:7" x14ac:dyDescent="0.2">
      <c r="A17935" s="6" t="s">
        <v>217</v>
      </c>
      <c r="B17935" s="6" t="s">
        <v>185</v>
      </c>
      <c r="C17935" s="6" t="s">
        <v>166</v>
      </c>
      <c r="D17935">
        <v>428760.632285</v>
      </c>
      <c r="E17935" s="6" t="s">
        <v>163</v>
      </c>
      <c r="F17935" s="6" t="s">
        <v>162</v>
      </c>
      <c r="G17935">
        <v>20260723</v>
      </c>
    </row>
    <row r="17936" spans="1:7" x14ac:dyDescent="0.2">
      <c r="A17936" s="6" t="s">
        <v>217</v>
      </c>
      <c r="B17936" s="6" t="s">
        <v>185</v>
      </c>
      <c r="C17936" s="6" t="s">
        <v>166</v>
      </c>
      <c r="D17936">
        <v>57960.316069</v>
      </c>
      <c r="E17936" s="6" t="s">
        <v>165</v>
      </c>
      <c r="F17936" s="6" t="s">
        <v>164</v>
      </c>
      <c r="G17936">
        <v>20260723</v>
      </c>
    </row>
    <row r="17937" spans="1:7" x14ac:dyDescent="0.2">
      <c r="A17937" s="6" t="s">
        <v>217</v>
      </c>
      <c r="B17937" s="6" t="s">
        <v>188</v>
      </c>
      <c r="C17937" s="6" t="s">
        <v>166</v>
      </c>
      <c r="E17937" s="6" t="s">
        <v>12</v>
      </c>
      <c r="F17937" s="6" t="s">
        <v>11</v>
      </c>
      <c r="G17937">
        <v>20260723</v>
      </c>
    </row>
    <row r="17938" spans="1:7" x14ac:dyDescent="0.2">
      <c r="A17938" s="6" t="s">
        <v>217</v>
      </c>
      <c r="B17938" s="6" t="s">
        <v>188</v>
      </c>
      <c r="C17938" s="6" t="s">
        <v>166</v>
      </c>
      <c r="E17938" s="6" t="s">
        <v>16</v>
      </c>
      <c r="F17938" s="6" t="s">
        <v>15</v>
      </c>
      <c r="G17938">
        <v>20260723</v>
      </c>
    </row>
    <row r="17939" spans="1:7" x14ac:dyDescent="0.2">
      <c r="A17939" s="6" t="s">
        <v>217</v>
      </c>
      <c r="B17939" s="6" t="s">
        <v>188</v>
      </c>
      <c r="C17939" s="6" t="s">
        <v>166</v>
      </c>
      <c r="E17939" s="6" t="s">
        <v>18</v>
      </c>
      <c r="F17939" s="6" t="s">
        <v>17</v>
      </c>
      <c r="G17939">
        <v>20260723</v>
      </c>
    </row>
    <row r="17940" spans="1:7" x14ac:dyDescent="0.2">
      <c r="A17940" s="6" t="s">
        <v>217</v>
      </c>
      <c r="B17940" s="6" t="s">
        <v>188</v>
      </c>
      <c r="C17940" s="6" t="s">
        <v>166</v>
      </c>
      <c r="D17940">
        <v>1.4963000000000001E-2</v>
      </c>
      <c r="E17940" s="6" t="s">
        <v>20</v>
      </c>
      <c r="F17940" s="6" t="s">
        <v>19</v>
      </c>
      <c r="G17940">
        <v>20260723</v>
      </c>
    </row>
    <row r="17941" spans="1:7" x14ac:dyDescent="0.2">
      <c r="A17941" s="6" t="s">
        <v>217</v>
      </c>
      <c r="B17941" s="6" t="s">
        <v>188</v>
      </c>
      <c r="C17941" s="6" t="s">
        <v>166</v>
      </c>
      <c r="D17941">
        <v>2095.7666410000002</v>
      </c>
      <c r="E17941" s="6" t="s">
        <v>22</v>
      </c>
      <c r="F17941" s="6" t="s">
        <v>21</v>
      </c>
      <c r="G17941">
        <v>20260723</v>
      </c>
    </row>
    <row r="17942" spans="1:7" x14ac:dyDescent="0.2">
      <c r="A17942" s="6" t="s">
        <v>217</v>
      </c>
      <c r="B17942" s="6" t="s">
        <v>188</v>
      </c>
      <c r="C17942" s="6" t="s">
        <v>166</v>
      </c>
      <c r="D17942">
        <v>0</v>
      </c>
      <c r="E17942" s="6" t="s">
        <v>24</v>
      </c>
      <c r="F17942" s="6" t="s">
        <v>23</v>
      </c>
      <c r="G17942">
        <v>20260723</v>
      </c>
    </row>
    <row r="17943" spans="1:7" x14ac:dyDescent="0.2">
      <c r="A17943" s="6" t="s">
        <v>217</v>
      </c>
      <c r="B17943" s="6" t="s">
        <v>188</v>
      </c>
      <c r="C17943" s="6" t="s">
        <v>166</v>
      </c>
      <c r="D17943">
        <v>368.657827</v>
      </c>
      <c r="E17943" s="6" t="s">
        <v>26</v>
      </c>
      <c r="F17943" s="6" t="s">
        <v>25</v>
      </c>
      <c r="G17943">
        <v>20260723</v>
      </c>
    </row>
    <row r="17944" spans="1:7" x14ac:dyDescent="0.2">
      <c r="A17944" s="6" t="s">
        <v>217</v>
      </c>
      <c r="B17944" s="6" t="s">
        <v>188</v>
      </c>
      <c r="C17944" s="6" t="s">
        <v>166</v>
      </c>
      <c r="D17944">
        <v>264937.66177399998</v>
      </c>
      <c r="E17944" s="6" t="s">
        <v>28</v>
      </c>
      <c r="F17944" s="6" t="s">
        <v>27</v>
      </c>
      <c r="G17944">
        <v>20260723</v>
      </c>
    </row>
    <row r="17945" spans="1:7" x14ac:dyDescent="0.2">
      <c r="A17945" s="6" t="s">
        <v>217</v>
      </c>
      <c r="B17945" s="6" t="s">
        <v>188</v>
      </c>
      <c r="C17945" s="6" t="s">
        <v>166</v>
      </c>
      <c r="D17945">
        <v>6118.2632370000001</v>
      </c>
      <c r="E17945" s="6" t="s">
        <v>30</v>
      </c>
      <c r="F17945" s="6" t="s">
        <v>29</v>
      </c>
      <c r="G17945">
        <v>20260723</v>
      </c>
    </row>
    <row r="17946" spans="1:7" x14ac:dyDescent="0.2">
      <c r="A17946" s="6" t="s">
        <v>217</v>
      </c>
      <c r="B17946" s="6" t="s">
        <v>188</v>
      </c>
      <c r="C17946" s="6" t="s">
        <v>166</v>
      </c>
      <c r="D17946">
        <v>17666.514512000002</v>
      </c>
      <c r="E17946" s="6" t="s">
        <v>32</v>
      </c>
      <c r="F17946" s="6" t="s">
        <v>31</v>
      </c>
      <c r="G17946">
        <v>20260723</v>
      </c>
    </row>
    <row r="17947" spans="1:7" x14ac:dyDescent="0.2">
      <c r="A17947" s="6" t="s">
        <v>217</v>
      </c>
      <c r="B17947" s="6" t="s">
        <v>188</v>
      </c>
      <c r="C17947" s="6" t="s">
        <v>166</v>
      </c>
      <c r="D17947">
        <v>9748.7352790000004</v>
      </c>
      <c r="E17947" s="6" t="s">
        <v>34</v>
      </c>
      <c r="F17947" s="6" t="s">
        <v>33</v>
      </c>
      <c r="G17947">
        <v>20260723</v>
      </c>
    </row>
    <row r="17948" spans="1:7" x14ac:dyDescent="0.2">
      <c r="A17948" s="6" t="s">
        <v>217</v>
      </c>
      <c r="B17948" s="6" t="s">
        <v>188</v>
      </c>
      <c r="C17948" s="6" t="s">
        <v>166</v>
      </c>
      <c r="D17948">
        <v>8024.3825669999997</v>
      </c>
      <c r="E17948" s="6" t="s">
        <v>36</v>
      </c>
      <c r="F17948" s="6" t="s">
        <v>35</v>
      </c>
      <c r="G17948">
        <v>20260723</v>
      </c>
    </row>
    <row r="17949" spans="1:7" x14ac:dyDescent="0.2">
      <c r="A17949" s="6" t="s">
        <v>217</v>
      </c>
      <c r="B17949" s="6" t="s">
        <v>188</v>
      </c>
      <c r="C17949" s="6" t="s">
        <v>166</v>
      </c>
      <c r="D17949">
        <v>1724.352713</v>
      </c>
      <c r="E17949" s="6" t="s">
        <v>38</v>
      </c>
      <c r="F17949" s="6" t="s">
        <v>37</v>
      </c>
      <c r="G17949">
        <v>20260723</v>
      </c>
    </row>
    <row r="17950" spans="1:7" x14ac:dyDescent="0.2">
      <c r="A17950" s="6" t="s">
        <v>217</v>
      </c>
      <c r="B17950" s="6" t="s">
        <v>188</v>
      </c>
      <c r="C17950" s="6" t="s">
        <v>166</v>
      </c>
      <c r="D17950">
        <v>177230.52140900001</v>
      </c>
      <c r="E17950" s="6" t="s">
        <v>40</v>
      </c>
      <c r="F17950" s="6" t="s">
        <v>39</v>
      </c>
      <c r="G17950">
        <v>20260723</v>
      </c>
    </row>
    <row r="17951" spans="1:7" x14ac:dyDescent="0.2">
      <c r="A17951" s="6" t="s">
        <v>217</v>
      </c>
      <c r="B17951" s="6" t="s">
        <v>188</v>
      </c>
      <c r="C17951" s="6" t="s">
        <v>166</v>
      </c>
      <c r="D17951">
        <v>119689.289236</v>
      </c>
      <c r="E17951" s="6" t="s">
        <v>42</v>
      </c>
      <c r="F17951" s="6" t="s">
        <v>41</v>
      </c>
      <c r="G17951">
        <v>20260723</v>
      </c>
    </row>
    <row r="17952" spans="1:7" x14ac:dyDescent="0.2">
      <c r="A17952" s="6" t="s">
        <v>217</v>
      </c>
      <c r="B17952" s="6" t="s">
        <v>188</v>
      </c>
      <c r="C17952" s="6" t="s">
        <v>166</v>
      </c>
      <c r="D17952">
        <v>49937.185465000002</v>
      </c>
      <c r="E17952" s="6" t="s">
        <v>44</v>
      </c>
      <c r="F17952" s="6" t="s">
        <v>43</v>
      </c>
      <c r="G17952">
        <v>20260723</v>
      </c>
    </row>
    <row r="17953" spans="1:7" x14ac:dyDescent="0.2">
      <c r="A17953" s="6" t="s">
        <v>217</v>
      </c>
      <c r="B17953" s="6" t="s">
        <v>188</v>
      </c>
      <c r="C17953" s="6" t="s">
        <v>166</v>
      </c>
      <c r="D17953">
        <v>640.42937500000005</v>
      </c>
      <c r="E17953" s="6" t="s">
        <v>46</v>
      </c>
      <c r="F17953" s="6" t="s">
        <v>45</v>
      </c>
      <c r="G17953">
        <v>20260723</v>
      </c>
    </row>
    <row r="17954" spans="1:7" x14ac:dyDescent="0.2">
      <c r="A17954" s="6" t="s">
        <v>217</v>
      </c>
      <c r="B17954" s="6" t="s">
        <v>188</v>
      </c>
      <c r="C17954" s="6" t="s">
        <v>166</v>
      </c>
      <c r="D17954">
        <v>6963.6173319999998</v>
      </c>
      <c r="E17954" s="6" t="s">
        <v>48</v>
      </c>
      <c r="F17954" s="6" t="s">
        <v>47</v>
      </c>
      <c r="G17954">
        <v>20260723</v>
      </c>
    </row>
    <row r="17955" spans="1:7" x14ac:dyDescent="0.2">
      <c r="A17955" s="6" t="s">
        <v>217</v>
      </c>
      <c r="B17955" s="6" t="s">
        <v>188</v>
      </c>
      <c r="C17955" s="6" t="s">
        <v>166</v>
      </c>
      <c r="D17955">
        <v>23547.484353</v>
      </c>
      <c r="E17955" s="6" t="s">
        <v>50</v>
      </c>
      <c r="F17955" s="6" t="s">
        <v>49</v>
      </c>
      <c r="G17955">
        <v>20260723</v>
      </c>
    </row>
    <row r="17956" spans="1:7" x14ac:dyDescent="0.2">
      <c r="A17956" s="6" t="s">
        <v>217</v>
      </c>
      <c r="B17956" s="6" t="s">
        <v>188</v>
      </c>
      <c r="C17956" s="6" t="s">
        <v>166</v>
      </c>
      <c r="D17956">
        <v>16897.798427999998</v>
      </c>
      <c r="E17956" s="6" t="s">
        <v>52</v>
      </c>
      <c r="F17956" s="6" t="s">
        <v>51</v>
      </c>
      <c r="G17956">
        <v>20260723</v>
      </c>
    </row>
    <row r="17957" spans="1:7" x14ac:dyDescent="0.2">
      <c r="A17957" s="6" t="s">
        <v>217</v>
      </c>
      <c r="B17957" s="6" t="s">
        <v>188</v>
      </c>
      <c r="C17957" s="6" t="s">
        <v>166</v>
      </c>
      <c r="D17957">
        <v>3187.8979439999998</v>
      </c>
      <c r="E17957" s="6" t="s">
        <v>54</v>
      </c>
      <c r="F17957" s="6" t="s">
        <v>53</v>
      </c>
      <c r="G17957">
        <v>20260723</v>
      </c>
    </row>
    <row r="17958" spans="1:7" x14ac:dyDescent="0.2">
      <c r="A17958" s="6" t="s">
        <v>217</v>
      </c>
      <c r="B17958" s="6" t="s">
        <v>188</v>
      </c>
      <c r="C17958" s="6" t="s">
        <v>166</v>
      </c>
      <c r="D17958">
        <v>10540.446610000001</v>
      </c>
      <c r="E17958" s="6" t="s">
        <v>56</v>
      </c>
      <c r="F17958" s="6" t="s">
        <v>55</v>
      </c>
      <c r="G17958">
        <v>20260723</v>
      </c>
    </row>
    <row r="17959" spans="1:7" x14ac:dyDescent="0.2">
      <c r="A17959" s="6" t="s">
        <v>217</v>
      </c>
      <c r="B17959" s="6" t="s">
        <v>188</v>
      </c>
      <c r="C17959" s="6" t="s">
        <v>166</v>
      </c>
      <c r="D17959">
        <v>76057.699406</v>
      </c>
      <c r="E17959" s="6" t="s">
        <v>58</v>
      </c>
      <c r="F17959" s="6" t="s">
        <v>57</v>
      </c>
      <c r="G17959">
        <v>20260723</v>
      </c>
    </row>
    <row r="17960" spans="1:7" x14ac:dyDescent="0.2">
      <c r="A17960" s="6" t="s">
        <v>217</v>
      </c>
      <c r="B17960" s="6" t="s">
        <v>188</v>
      </c>
      <c r="C17960" s="6" t="s">
        <v>166</v>
      </c>
      <c r="D17960">
        <v>90799.676722999997</v>
      </c>
      <c r="E17960" s="6" t="s">
        <v>60</v>
      </c>
      <c r="F17960" s="6" t="s">
        <v>59</v>
      </c>
      <c r="G17960">
        <v>20260723</v>
      </c>
    </row>
    <row r="17961" spans="1:7" x14ac:dyDescent="0.2">
      <c r="A17961" s="6" t="s">
        <v>217</v>
      </c>
      <c r="B17961" s="6" t="s">
        <v>188</v>
      </c>
      <c r="C17961" s="6" t="s">
        <v>166</v>
      </c>
      <c r="D17961">
        <v>16.935970999999999</v>
      </c>
      <c r="E17961" s="6" t="s">
        <v>62</v>
      </c>
      <c r="F17961" s="6" t="s">
        <v>61</v>
      </c>
      <c r="G17961">
        <v>20260723</v>
      </c>
    </row>
    <row r="17962" spans="1:7" x14ac:dyDescent="0.2">
      <c r="A17962" s="6" t="s">
        <v>217</v>
      </c>
      <c r="B17962" s="6" t="s">
        <v>188</v>
      </c>
      <c r="C17962" s="6" t="s">
        <v>166</v>
      </c>
      <c r="D17962">
        <v>52216.187955000001</v>
      </c>
      <c r="E17962" s="6" t="s">
        <v>64</v>
      </c>
      <c r="F17962" s="6" t="s">
        <v>63</v>
      </c>
      <c r="G17962">
        <v>20260723</v>
      </c>
    </row>
    <row r="17963" spans="1:7" x14ac:dyDescent="0.2">
      <c r="A17963" s="6" t="s">
        <v>217</v>
      </c>
      <c r="B17963" s="6" t="s">
        <v>188</v>
      </c>
      <c r="C17963" s="6" t="s">
        <v>166</v>
      </c>
      <c r="D17963">
        <v>38566.552796999997</v>
      </c>
      <c r="E17963" s="6" t="s">
        <v>66</v>
      </c>
      <c r="F17963" s="6" t="s">
        <v>65</v>
      </c>
      <c r="G17963">
        <v>20260723</v>
      </c>
    </row>
    <row r="17964" spans="1:7" x14ac:dyDescent="0.2">
      <c r="A17964" s="6" t="s">
        <v>217</v>
      </c>
      <c r="B17964" s="6" t="s">
        <v>188</v>
      </c>
      <c r="C17964" s="6" t="s">
        <v>166</v>
      </c>
      <c r="D17964">
        <v>4344.3372390000004</v>
      </c>
      <c r="E17964" s="6" t="s">
        <v>68</v>
      </c>
      <c r="F17964" s="6" t="s">
        <v>67</v>
      </c>
      <c r="G17964">
        <v>20260723</v>
      </c>
    </row>
    <row r="17965" spans="1:7" x14ac:dyDescent="0.2">
      <c r="A17965" s="6" t="s">
        <v>217</v>
      </c>
      <c r="B17965" s="6" t="s">
        <v>188</v>
      </c>
      <c r="C17965" s="6" t="s">
        <v>166</v>
      </c>
      <c r="D17965">
        <v>1520.916927</v>
      </c>
      <c r="E17965" s="6" t="s">
        <v>70</v>
      </c>
      <c r="F17965" s="6" t="s">
        <v>69</v>
      </c>
      <c r="G17965">
        <v>20260723</v>
      </c>
    </row>
    <row r="17966" spans="1:7" x14ac:dyDescent="0.2">
      <c r="A17966" s="6" t="s">
        <v>217</v>
      </c>
      <c r="B17966" s="6" t="s">
        <v>188</v>
      </c>
      <c r="C17966" s="6" t="s">
        <v>166</v>
      </c>
      <c r="D17966">
        <v>1503.7855649999999</v>
      </c>
      <c r="E17966" s="6" t="s">
        <v>72</v>
      </c>
      <c r="F17966" s="6" t="s">
        <v>71</v>
      </c>
      <c r="G17966">
        <v>20260723</v>
      </c>
    </row>
    <row r="17967" spans="1:7" x14ac:dyDescent="0.2">
      <c r="A17967" s="6" t="s">
        <v>217</v>
      </c>
      <c r="B17967" s="6" t="s">
        <v>188</v>
      </c>
      <c r="C17967" s="6" t="s">
        <v>166</v>
      </c>
      <c r="D17967">
        <v>17.131360999999998</v>
      </c>
      <c r="E17967" s="6" t="s">
        <v>74</v>
      </c>
      <c r="F17967" s="6" t="s">
        <v>73</v>
      </c>
      <c r="G17967">
        <v>20260723</v>
      </c>
    </row>
    <row r="17968" spans="1:7" x14ac:dyDescent="0.2">
      <c r="A17968" s="6" t="s">
        <v>217</v>
      </c>
      <c r="B17968" s="6" t="s">
        <v>188</v>
      </c>
      <c r="C17968" s="6" t="s">
        <v>166</v>
      </c>
      <c r="D17968">
        <v>2280.4440260000001</v>
      </c>
      <c r="E17968" s="6" t="s">
        <v>76</v>
      </c>
      <c r="F17968" s="6" t="s">
        <v>75</v>
      </c>
      <c r="G17968">
        <v>20260723</v>
      </c>
    </row>
    <row r="17969" spans="1:7" x14ac:dyDescent="0.2">
      <c r="A17969" s="6" t="s">
        <v>217</v>
      </c>
      <c r="B17969" s="6" t="s">
        <v>188</v>
      </c>
      <c r="C17969" s="6" t="s">
        <v>166</v>
      </c>
      <c r="D17969">
        <v>995.61552400000005</v>
      </c>
      <c r="E17969" s="6" t="s">
        <v>78</v>
      </c>
      <c r="F17969" s="6" t="s">
        <v>77</v>
      </c>
      <c r="G17969">
        <v>20260723</v>
      </c>
    </row>
    <row r="17970" spans="1:7" x14ac:dyDescent="0.2">
      <c r="A17970" s="6" t="s">
        <v>217</v>
      </c>
      <c r="B17970" s="6" t="s">
        <v>188</v>
      </c>
      <c r="C17970" s="6" t="s">
        <v>166</v>
      </c>
      <c r="D17970">
        <v>1284.828503</v>
      </c>
      <c r="E17970" s="6" t="s">
        <v>80</v>
      </c>
      <c r="F17970" s="6" t="s">
        <v>79</v>
      </c>
      <c r="G17970">
        <v>20260723</v>
      </c>
    </row>
    <row r="17971" spans="1:7" x14ac:dyDescent="0.2">
      <c r="A17971" s="6" t="s">
        <v>217</v>
      </c>
      <c r="B17971" s="6" t="s">
        <v>188</v>
      </c>
      <c r="C17971" s="6" t="s">
        <v>166</v>
      </c>
      <c r="D17971">
        <v>542.97628599999996</v>
      </c>
      <c r="E17971" s="6" t="s">
        <v>82</v>
      </c>
      <c r="F17971" s="6" t="s">
        <v>81</v>
      </c>
      <c r="G17971">
        <v>20260723</v>
      </c>
    </row>
    <row r="17972" spans="1:7" x14ac:dyDescent="0.2">
      <c r="A17972" s="6" t="s">
        <v>217</v>
      </c>
      <c r="B17972" s="6" t="s">
        <v>188</v>
      </c>
      <c r="C17972" s="6" t="s">
        <v>166</v>
      </c>
      <c r="D17972">
        <v>1165.232683</v>
      </c>
      <c r="E17972" s="6" t="s">
        <v>84</v>
      </c>
      <c r="F17972" s="6" t="s">
        <v>83</v>
      </c>
      <c r="G17972">
        <v>20260723</v>
      </c>
    </row>
    <row r="17973" spans="1:7" x14ac:dyDescent="0.2">
      <c r="A17973" s="6" t="s">
        <v>217</v>
      </c>
      <c r="B17973" s="6" t="s">
        <v>188</v>
      </c>
      <c r="C17973" s="6" t="s">
        <v>166</v>
      </c>
      <c r="D17973">
        <v>9943.2825389999998</v>
      </c>
      <c r="E17973" s="6" t="s">
        <v>86</v>
      </c>
      <c r="F17973" s="6" t="s">
        <v>85</v>
      </c>
      <c r="G17973">
        <v>20260723</v>
      </c>
    </row>
    <row r="17974" spans="1:7" x14ac:dyDescent="0.2">
      <c r="A17974" s="6" t="s">
        <v>217</v>
      </c>
      <c r="B17974" s="6" t="s">
        <v>188</v>
      </c>
      <c r="C17974" s="6" t="s">
        <v>166</v>
      </c>
      <c r="D17974">
        <v>302.431265</v>
      </c>
      <c r="E17974" s="6" t="s">
        <v>88</v>
      </c>
      <c r="F17974" s="6" t="s">
        <v>87</v>
      </c>
      <c r="G17974">
        <v>20260723</v>
      </c>
    </row>
    <row r="17975" spans="1:7" x14ac:dyDescent="0.2">
      <c r="A17975" s="6" t="s">
        <v>217</v>
      </c>
      <c r="B17975" s="6" t="s">
        <v>188</v>
      </c>
      <c r="C17975" s="6" t="s">
        <v>166</v>
      </c>
      <c r="D17975">
        <v>8270.7320579999996</v>
      </c>
      <c r="E17975" s="6" t="s">
        <v>90</v>
      </c>
      <c r="F17975" s="6" t="s">
        <v>89</v>
      </c>
      <c r="G17975">
        <v>20260723</v>
      </c>
    </row>
    <row r="17976" spans="1:7" x14ac:dyDescent="0.2">
      <c r="A17976" s="6" t="s">
        <v>217</v>
      </c>
      <c r="B17976" s="6" t="s">
        <v>188</v>
      </c>
      <c r="C17976" s="6" t="s">
        <v>166</v>
      </c>
      <c r="D17976">
        <v>0</v>
      </c>
      <c r="E17976" s="6" t="s">
        <v>92</v>
      </c>
      <c r="F17976" s="6" t="s">
        <v>91</v>
      </c>
      <c r="G17976">
        <v>20260723</v>
      </c>
    </row>
    <row r="17977" spans="1:7" x14ac:dyDescent="0.2">
      <c r="A17977" s="6" t="s">
        <v>217</v>
      </c>
      <c r="B17977" s="6" t="s">
        <v>188</v>
      </c>
      <c r="C17977" s="6" t="s">
        <v>166</v>
      </c>
      <c r="D17977">
        <v>0</v>
      </c>
      <c r="E17977" s="6" t="s">
        <v>94</v>
      </c>
      <c r="F17977" s="6" t="s">
        <v>93</v>
      </c>
      <c r="G17977">
        <v>20260723</v>
      </c>
    </row>
    <row r="17978" spans="1:7" x14ac:dyDescent="0.2">
      <c r="A17978" s="6" t="s">
        <v>217</v>
      </c>
      <c r="B17978" s="6" t="s">
        <v>188</v>
      </c>
      <c r="C17978" s="6" t="s">
        <v>166</v>
      </c>
      <c r="D17978">
        <v>10508.666207</v>
      </c>
      <c r="E17978" s="6" t="s">
        <v>96</v>
      </c>
      <c r="F17978" s="6" t="s">
        <v>95</v>
      </c>
      <c r="G17978">
        <v>20260723</v>
      </c>
    </row>
    <row r="17979" spans="1:7" x14ac:dyDescent="0.2">
      <c r="A17979" s="6" t="s">
        <v>217</v>
      </c>
      <c r="B17979" s="6" t="s">
        <v>188</v>
      </c>
      <c r="C17979" s="6" t="s">
        <v>166</v>
      </c>
      <c r="D17979">
        <v>1751.3452400000001</v>
      </c>
      <c r="E17979" s="6" t="s">
        <v>98</v>
      </c>
      <c r="F17979" s="6" t="s">
        <v>97</v>
      </c>
      <c r="G17979">
        <v>20260723</v>
      </c>
    </row>
    <row r="17980" spans="1:7" x14ac:dyDescent="0.2">
      <c r="A17980" s="6" t="s">
        <v>217</v>
      </c>
      <c r="B17980" s="6" t="s">
        <v>188</v>
      </c>
      <c r="C17980" s="6" t="s">
        <v>166</v>
      </c>
      <c r="D17980">
        <v>470545.50456299999</v>
      </c>
      <c r="E17980" s="6" t="s">
        <v>100</v>
      </c>
      <c r="F17980" s="6" t="s">
        <v>99</v>
      </c>
      <c r="G17980">
        <v>20260723</v>
      </c>
    </row>
    <row r="17981" spans="1:7" x14ac:dyDescent="0.2">
      <c r="A17981" s="6" t="s">
        <v>217</v>
      </c>
      <c r="B17981" s="6" t="s">
        <v>188</v>
      </c>
      <c r="C17981" s="6" t="s">
        <v>166</v>
      </c>
      <c r="E17981" s="6" t="s">
        <v>102</v>
      </c>
      <c r="F17981" s="6" t="s">
        <v>101</v>
      </c>
      <c r="G17981">
        <v>20260723</v>
      </c>
    </row>
    <row r="17982" spans="1:7" x14ac:dyDescent="0.2">
      <c r="A17982" s="6" t="s">
        <v>217</v>
      </c>
      <c r="B17982" s="6" t="s">
        <v>188</v>
      </c>
      <c r="C17982" s="6" t="s">
        <v>166</v>
      </c>
      <c r="D17982">
        <v>27248.996247999999</v>
      </c>
      <c r="E17982" s="6" t="s">
        <v>167</v>
      </c>
      <c r="F17982" s="6" t="s">
        <v>103</v>
      </c>
      <c r="G17982">
        <v>20260723</v>
      </c>
    </row>
    <row r="17983" spans="1:7" x14ac:dyDescent="0.2">
      <c r="A17983" s="6" t="s">
        <v>217</v>
      </c>
      <c r="B17983" s="6" t="s">
        <v>188</v>
      </c>
      <c r="C17983" s="6" t="s">
        <v>166</v>
      </c>
      <c r="D17983">
        <v>10839.13264</v>
      </c>
      <c r="E17983" s="6" t="s">
        <v>168</v>
      </c>
      <c r="F17983" s="6" t="s">
        <v>104</v>
      </c>
      <c r="G17983">
        <v>20260723</v>
      </c>
    </row>
    <row r="17984" spans="1:7" x14ac:dyDescent="0.2">
      <c r="A17984" s="6" t="s">
        <v>217</v>
      </c>
      <c r="B17984" s="6" t="s">
        <v>188</v>
      </c>
      <c r="C17984" s="6" t="s">
        <v>166</v>
      </c>
      <c r="D17984">
        <v>0</v>
      </c>
      <c r="E17984" s="6" t="s">
        <v>106</v>
      </c>
      <c r="F17984" s="6" t="s">
        <v>105</v>
      </c>
      <c r="G17984">
        <v>20260723</v>
      </c>
    </row>
    <row r="17985" spans="1:7" x14ac:dyDescent="0.2">
      <c r="A17985" s="6" t="s">
        <v>217</v>
      </c>
      <c r="B17985" s="6" t="s">
        <v>188</v>
      </c>
      <c r="C17985" s="6" t="s">
        <v>166</v>
      </c>
      <c r="D17985">
        <v>10271.642879999999</v>
      </c>
      <c r="E17985" s="6" t="s">
        <v>108</v>
      </c>
      <c r="F17985" s="6" t="s">
        <v>107</v>
      </c>
      <c r="G17985">
        <v>20260723</v>
      </c>
    </row>
    <row r="17986" spans="1:7" x14ac:dyDescent="0.2">
      <c r="A17986" s="6" t="s">
        <v>217</v>
      </c>
      <c r="B17986" s="6" t="s">
        <v>188</v>
      </c>
      <c r="C17986" s="6" t="s">
        <v>166</v>
      </c>
      <c r="D17986">
        <v>567.48976200000004</v>
      </c>
      <c r="E17986" s="6" t="s">
        <v>110</v>
      </c>
      <c r="F17986" s="6" t="s">
        <v>109</v>
      </c>
      <c r="G17986">
        <v>20260723</v>
      </c>
    </row>
    <row r="17987" spans="1:7" x14ac:dyDescent="0.2">
      <c r="A17987" s="6" t="s">
        <v>217</v>
      </c>
      <c r="B17987" s="6" t="s">
        <v>188</v>
      </c>
      <c r="C17987" s="6" t="s">
        <v>166</v>
      </c>
      <c r="D17987">
        <v>16409.863605999999</v>
      </c>
      <c r="E17987" s="6" t="s">
        <v>112</v>
      </c>
      <c r="F17987" s="6" t="s">
        <v>111</v>
      </c>
      <c r="G17987">
        <v>20260723</v>
      </c>
    </row>
    <row r="17988" spans="1:7" x14ac:dyDescent="0.2">
      <c r="A17988" s="6" t="s">
        <v>217</v>
      </c>
      <c r="B17988" s="6" t="s">
        <v>188</v>
      </c>
      <c r="C17988" s="6" t="s">
        <v>166</v>
      </c>
      <c r="D17988">
        <v>0</v>
      </c>
      <c r="E17988" s="6" t="s">
        <v>106</v>
      </c>
      <c r="F17988" s="6" t="s">
        <v>113</v>
      </c>
      <c r="G17988">
        <v>20260723</v>
      </c>
    </row>
    <row r="17989" spans="1:7" x14ac:dyDescent="0.2">
      <c r="A17989" s="6" t="s">
        <v>217</v>
      </c>
      <c r="B17989" s="6" t="s">
        <v>188</v>
      </c>
      <c r="C17989" s="6" t="s">
        <v>166</v>
      </c>
      <c r="D17989">
        <v>15747.458683000001</v>
      </c>
      <c r="E17989" s="6" t="s">
        <v>108</v>
      </c>
      <c r="F17989" s="6" t="s">
        <v>114</v>
      </c>
      <c r="G17989">
        <v>20260723</v>
      </c>
    </row>
    <row r="17990" spans="1:7" x14ac:dyDescent="0.2">
      <c r="A17990" s="6" t="s">
        <v>217</v>
      </c>
      <c r="B17990" s="6" t="s">
        <v>188</v>
      </c>
      <c r="C17990" s="6" t="s">
        <v>166</v>
      </c>
      <c r="D17990">
        <v>662.40492400000005</v>
      </c>
      <c r="E17990" s="6" t="s">
        <v>110</v>
      </c>
      <c r="F17990" s="6" t="s">
        <v>115</v>
      </c>
      <c r="G17990">
        <v>20260723</v>
      </c>
    </row>
    <row r="17991" spans="1:7" x14ac:dyDescent="0.2">
      <c r="A17991" s="6" t="s">
        <v>217</v>
      </c>
      <c r="B17991" s="6" t="s">
        <v>188</v>
      </c>
      <c r="C17991" s="6" t="s">
        <v>166</v>
      </c>
      <c r="D17991">
        <v>263917.38274500001</v>
      </c>
      <c r="E17991" s="6" t="s">
        <v>117</v>
      </c>
      <c r="F17991" s="6" t="s">
        <v>116</v>
      </c>
      <c r="G17991">
        <v>20260723</v>
      </c>
    </row>
    <row r="17992" spans="1:7" x14ac:dyDescent="0.2">
      <c r="A17992" s="6" t="s">
        <v>217</v>
      </c>
      <c r="B17992" s="6" t="s">
        <v>188</v>
      </c>
      <c r="C17992" s="6" t="s">
        <v>166</v>
      </c>
      <c r="D17992">
        <v>12467.064431000001</v>
      </c>
      <c r="E17992" s="6" t="s">
        <v>119</v>
      </c>
      <c r="F17992" s="6" t="s">
        <v>118</v>
      </c>
      <c r="G17992">
        <v>20260723</v>
      </c>
    </row>
    <row r="17993" spans="1:7" x14ac:dyDescent="0.2">
      <c r="A17993" s="6" t="s">
        <v>217</v>
      </c>
      <c r="B17993" s="6" t="s">
        <v>188</v>
      </c>
      <c r="C17993" s="6" t="s">
        <v>166</v>
      </c>
      <c r="D17993">
        <v>0</v>
      </c>
      <c r="E17993" s="6" t="s">
        <v>106</v>
      </c>
      <c r="F17993" s="6" t="s">
        <v>120</v>
      </c>
      <c r="G17993">
        <v>20260723</v>
      </c>
    </row>
    <row r="17994" spans="1:7" x14ac:dyDescent="0.2">
      <c r="A17994" s="6" t="s">
        <v>217</v>
      </c>
      <c r="B17994" s="6" t="s">
        <v>188</v>
      </c>
      <c r="C17994" s="6" t="s">
        <v>166</v>
      </c>
      <c r="D17994">
        <v>11667.949654</v>
      </c>
      <c r="E17994" s="6" t="s">
        <v>108</v>
      </c>
      <c r="F17994" s="6" t="s">
        <v>121</v>
      </c>
      <c r="G17994">
        <v>20260723</v>
      </c>
    </row>
    <row r="17995" spans="1:7" x14ac:dyDescent="0.2">
      <c r="A17995" s="6" t="s">
        <v>217</v>
      </c>
      <c r="B17995" s="6" t="s">
        <v>188</v>
      </c>
      <c r="C17995" s="6" t="s">
        <v>166</v>
      </c>
      <c r="D17995">
        <v>799.114778</v>
      </c>
      <c r="E17995" s="6" t="s">
        <v>110</v>
      </c>
      <c r="F17995" s="6" t="s">
        <v>122</v>
      </c>
      <c r="G17995">
        <v>20260723</v>
      </c>
    </row>
    <row r="17996" spans="1:7" x14ac:dyDescent="0.2">
      <c r="A17996" s="6" t="s">
        <v>217</v>
      </c>
      <c r="B17996" s="6" t="s">
        <v>188</v>
      </c>
      <c r="C17996" s="6" t="s">
        <v>166</v>
      </c>
      <c r="D17996">
        <v>251450.318314</v>
      </c>
      <c r="E17996" s="6" t="s">
        <v>169</v>
      </c>
      <c r="F17996" s="6" t="s">
        <v>123</v>
      </c>
      <c r="G17996">
        <v>20260723</v>
      </c>
    </row>
    <row r="17997" spans="1:7" x14ac:dyDescent="0.2">
      <c r="A17997" s="6" t="s">
        <v>217</v>
      </c>
      <c r="B17997" s="6" t="s">
        <v>188</v>
      </c>
      <c r="C17997" s="6" t="s">
        <v>166</v>
      </c>
      <c r="D17997">
        <v>0</v>
      </c>
      <c r="E17997" s="6" t="s">
        <v>106</v>
      </c>
      <c r="F17997" s="6" t="s">
        <v>124</v>
      </c>
      <c r="G17997">
        <v>20260723</v>
      </c>
    </row>
    <row r="17998" spans="1:7" x14ac:dyDescent="0.2">
      <c r="A17998" s="6" t="s">
        <v>217</v>
      </c>
      <c r="B17998" s="6" t="s">
        <v>188</v>
      </c>
      <c r="C17998" s="6" t="s">
        <v>166</v>
      </c>
      <c r="D17998">
        <v>239489.27336799999</v>
      </c>
      <c r="E17998" s="6" t="s">
        <v>108</v>
      </c>
      <c r="F17998" s="6" t="s">
        <v>125</v>
      </c>
      <c r="G17998">
        <v>20260723</v>
      </c>
    </row>
    <row r="17999" spans="1:7" x14ac:dyDescent="0.2">
      <c r="A17999" s="6" t="s">
        <v>217</v>
      </c>
      <c r="B17999" s="6" t="s">
        <v>188</v>
      </c>
      <c r="C17999" s="6" t="s">
        <v>166</v>
      </c>
      <c r="D17999">
        <v>11961.044945</v>
      </c>
      <c r="E17999" s="6" t="s">
        <v>110</v>
      </c>
      <c r="F17999" s="6" t="s">
        <v>126</v>
      </c>
      <c r="G17999">
        <v>20260723</v>
      </c>
    </row>
    <row r="18000" spans="1:7" x14ac:dyDescent="0.2">
      <c r="A18000" s="6" t="s">
        <v>217</v>
      </c>
      <c r="B18000" s="6" t="s">
        <v>188</v>
      </c>
      <c r="C18000" s="6" t="s">
        <v>166</v>
      </c>
      <c r="D18000">
        <v>85634.347901999994</v>
      </c>
      <c r="E18000" s="6" t="s">
        <v>170</v>
      </c>
      <c r="F18000" s="6" t="s">
        <v>127</v>
      </c>
      <c r="G18000">
        <v>20260723</v>
      </c>
    </row>
    <row r="18001" spans="1:7" x14ac:dyDescent="0.2">
      <c r="A18001" s="6" t="s">
        <v>217</v>
      </c>
      <c r="B18001" s="6" t="s">
        <v>188</v>
      </c>
      <c r="C18001" s="6" t="s">
        <v>166</v>
      </c>
      <c r="D18001">
        <v>0</v>
      </c>
      <c r="E18001" s="6" t="s">
        <v>106</v>
      </c>
      <c r="F18001" s="6" t="s">
        <v>128</v>
      </c>
      <c r="G18001">
        <v>20260723</v>
      </c>
    </row>
    <row r="18002" spans="1:7" x14ac:dyDescent="0.2">
      <c r="A18002" s="6" t="s">
        <v>217</v>
      </c>
      <c r="B18002" s="6" t="s">
        <v>188</v>
      </c>
      <c r="C18002" s="6" t="s">
        <v>166</v>
      </c>
      <c r="D18002">
        <v>83563.774732000005</v>
      </c>
      <c r="E18002" s="6" t="s">
        <v>108</v>
      </c>
      <c r="F18002" s="6" t="s">
        <v>129</v>
      </c>
      <c r="G18002">
        <v>20260723</v>
      </c>
    </row>
    <row r="18003" spans="1:7" x14ac:dyDescent="0.2">
      <c r="A18003" s="6" t="s">
        <v>217</v>
      </c>
      <c r="B18003" s="6" t="s">
        <v>188</v>
      </c>
      <c r="C18003" s="6" t="s">
        <v>166</v>
      </c>
      <c r="D18003">
        <v>2070.5731700000001</v>
      </c>
      <c r="E18003" s="6" t="s">
        <v>110</v>
      </c>
      <c r="F18003" s="6" t="s">
        <v>130</v>
      </c>
      <c r="G18003">
        <v>20260723</v>
      </c>
    </row>
    <row r="18004" spans="1:7" x14ac:dyDescent="0.2">
      <c r="A18004" s="6" t="s">
        <v>217</v>
      </c>
      <c r="B18004" s="6" t="s">
        <v>188</v>
      </c>
      <c r="C18004" s="6" t="s">
        <v>166</v>
      </c>
      <c r="E18004" s="6" t="s">
        <v>132</v>
      </c>
      <c r="F18004" s="6" t="s">
        <v>131</v>
      </c>
      <c r="G18004">
        <v>20260723</v>
      </c>
    </row>
    <row r="18005" spans="1:7" x14ac:dyDescent="0.2">
      <c r="A18005" s="6" t="s">
        <v>217</v>
      </c>
      <c r="B18005" s="6" t="s">
        <v>188</v>
      </c>
      <c r="C18005" s="6" t="s">
        <v>166</v>
      </c>
      <c r="D18005">
        <v>0</v>
      </c>
      <c r="E18005" s="6" t="s">
        <v>134</v>
      </c>
      <c r="F18005" s="6" t="s">
        <v>133</v>
      </c>
      <c r="G18005">
        <v>20260723</v>
      </c>
    </row>
    <row r="18006" spans="1:7" x14ac:dyDescent="0.2">
      <c r="A18006" s="6" t="s">
        <v>217</v>
      </c>
      <c r="B18006" s="6" t="s">
        <v>188</v>
      </c>
      <c r="C18006" s="6" t="s">
        <v>166</v>
      </c>
      <c r="D18006">
        <v>127.472773</v>
      </c>
      <c r="E18006" s="6" t="s">
        <v>136</v>
      </c>
      <c r="F18006" s="6" t="s">
        <v>135</v>
      </c>
      <c r="G18006">
        <v>20260723</v>
      </c>
    </row>
    <row r="18007" spans="1:7" x14ac:dyDescent="0.2">
      <c r="A18007" s="6" t="s">
        <v>217</v>
      </c>
      <c r="B18007" s="6" t="s">
        <v>188</v>
      </c>
      <c r="C18007" s="6" t="s">
        <v>166</v>
      </c>
      <c r="D18007">
        <v>148.18662800000001</v>
      </c>
      <c r="E18007" s="6" t="s">
        <v>138</v>
      </c>
      <c r="F18007" s="6" t="s">
        <v>137</v>
      </c>
      <c r="G18007">
        <v>20260723</v>
      </c>
    </row>
    <row r="18008" spans="1:7" x14ac:dyDescent="0.2">
      <c r="A18008" s="6" t="s">
        <v>217</v>
      </c>
      <c r="B18008" s="6" t="s">
        <v>188</v>
      </c>
      <c r="C18008" s="6" t="s">
        <v>166</v>
      </c>
      <c r="D18008">
        <v>1401.6740809999999</v>
      </c>
      <c r="E18008" s="6" t="s">
        <v>140</v>
      </c>
      <c r="F18008" s="6" t="s">
        <v>139</v>
      </c>
      <c r="G18008">
        <v>20260723</v>
      </c>
    </row>
    <row r="18009" spans="1:7" x14ac:dyDescent="0.2">
      <c r="A18009" s="6" t="s">
        <v>217</v>
      </c>
      <c r="B18009" s="6" t="s">
        <v>188</v>
      </c>
      <c r="C18009" s="6" t="s">
        <v>166</v>
      </c>
      <c r="D18009">
        <v>1188.28043</v>
      </c>
      <c r="E18009" s="6" t="s">
        <v>142</v>
      </c>
      <c r="F18009" s="6" t="s">
        <v>141</v>
      </c>
      <c r="G18009">
        <v>20260723</v>
      </c>
    </row>
    <row r="18010" spans="1:7" x14ac:dyDescent="0.2">
      <c r="A18010" s="6" t="s">
        <v>217</v>
      </c>
      <c r="B18010" s="6" t="s">
        <v>188</v>
      </c>
      <c r="C18010" s="6" t="s">
        <v>166</v>
      </c>
      <c r="D18010">
        <v>5789.2702300000001</v>
      </c>
      <c r="E18010" s="6" t="s">
        <v>52</v>
      </c>
      <c r="F18010" s="6" t="s">
        <v>143</v>
      </c>
      <c r="G18010">
        <v>20260723</v>
      </c>
    </row>
    <row r="18011" spans="1:7" x14ac:dyDescent="0.2">
      <c r="A18011" s="6" t="s">
        <v>217</v>
      </c>
      <c r="B18011" s="6" t="s">
        <v>188</v>
      </c>
      <c r="C18011" s="6" t="s">
        <v>166</v>
      </c>
      <c r="D18011">
        <v>6829.6560399999998</v>
      </c>
      <c r="E18011" s="6" t="s">
        <v>145</v>
      </c>
      <c r="F18011" s="6" t="s">
        <v>144</v>
      </c>
      <c r="G18011">
        <v>20260723</v>
      </c>
    </row>
    <row r="18012" spans="1:7" x14ac:dyDescent="0.2">
      <c r="A18012" s="6" t="s">
        <v>217</v>
      </c>
      <c r="B18012" s="6" t="s">
        <v>188</v>
      </c>
      <c r="C18012" s="6" t="s">
        <v>166</v>
      </c>
      <c r="D18012">
        <v>2870.8069799999998</v>
      </c>
      <c r="E18012" s="6" t="s">
        <v>147</v>
      </c>
      <c r="F18012" s="6" t="s">
        <v>146</v>
      </c>
      <c r="G18012">
        <v>20260723</v>
      </c>
    </row>
    <row r="18013" spans="1:7" x14ac:dyDescent="0.2">
      <c r="A18013" s="6" t="s">
        <v>217</v>
      </c>
      <c r="B18013" s="6" t="s">
        <v>188</v>
      </c>
      <c r="C18013" s="6" t="s">
        <v>166</v>
      </c>
      <c r="D18013">
        <v>5853.0652149999996</v>
      </c>
      <c r="E18013" s="6" t="s">
        <v>149</v>
      </c>
      <c r="F18013" s="6" t="s">
        <v>148</v>
      </c>
      <c r="G18013">
        <v>20260723</v>
      </c>
    </row>
    <row r="18014" spans="1:7" x14ac:dyDescent="0.2">
      <c r="A18014" s="6" t="s">
        <v>217</v>
      </c>
      <c r="B18014" s="6" t="s">
        <v>188</v>
      </c>
      <c r="C18014" s="6" t="s">
        <v>166</v>
      </c>
      <c r="D18014">
        <v>451.55170700000002</v>
      </c>
      <c r="E18014" s="6" t="s">
        <v>151</v>
      </c>
      <c r="F18014" s="6" t="s">
        <v>150</v>
      </c>
      <c r="G18014">
        <v>20260723</v>
      </c>
    </row>
    <row r="18015" spans="1:7" x14ac:dyDescent="0.2">
      <c r="A18015" s="6" t="s">
        <v>217</v>
      </c>
      <c r="B18015" s="6" t="s">
        <v>188</v>
      </c>
      <c r="C18015" s="6" t="s">
        <v>166</v>
      </c>
      <c r="D18015">
        <v>2251.7013849999998</v>
      </c>
      <c r="E18015" s="6" t="s">
        <v>153</v>
      </c>
      <c r="F18015" s="6" t="s">
        <v>152</v>
      </c>
      <c r="G18015">
        <v>20260723</v>
      </c>
    </row>
    <row r="18016" spans="1:7" x14ac:dyDescent="0.2">
      <c r="A18016" s="6" t="s">
        <v>217</v>
      </c>
      <c r="B18016" s="6" t="s">
        <v>188</v>
      </c>
      <c r="C18016" s="6" t="s">
        <v>166</v>
      </c>
      <c r="D18016">
        <v>4030.6392209999999</v>
      </c>
      <c r="E18016" s="6" t="s">
        <v>155</v>
      </c>
      <c r="F18016" s="6" t="s">
        <v>154</v>
      </c>
      <c r="G18016">
        <v>20260723</v>
      </c>
    </row>
    <row r="18017" spans="1:7" x14ac:dyDescent="0.2">
      <c r="A18017" s="6" t="s">
        <v>217</v>
      </c>
      <c r="B18017" s="6" t="s">
        <v>188</v>
      </c>
      <c r="C18017" s="6" t="s">
        <v>166</v>
      </c>
      <c r="D18017">
        <v>16.045483000000001</v>
      </c>
      <c r="E18017" s="6" t="s">
        <v>157</v>
      </c>
      <c r="F18017" s="6" t="s">
        <v>156</v>
      </c>
      <c r="G18017">
        <v>20260723</v>
      </c>
    </row>
    <row r="18018" spans="1:7" x14ac:dyDescent="0.2">
      <c r="A18018" s="6" t="s">
        <v>217</v>
      </c>
      <c r="B18018" s="6" t="s">
        <v>188</v>
      </c>
      <c r="C18018" s="6" t="s">
        <v>166</v>
      </c>
      <c r="D18018">
        <v>4014.593738</v>
      </c>
      <c r="E18018" s="6" t="s">
        <v>159</v>
      </c>
      <c r="F18018" s="6" t="s">
        <v>158</v>
      </c>
      <c r="G18018">
        <v>20260723</v>
      </c>
    </row>
    <row r="18019" spans="1:7" x14ac:dyDescent="0.2">
      <c r="A18019" s="6" t="s">
        <v>217</v>
      </c>
      <c r="B18019" s="6" t="s">
        <v>188</v>
      </c>
      <c r="C18019" s="6" t="s">
        <v>166</v>
      </c>
      <c r="D18019">
        <v>2666.008143</v>
      </c>
      <c r="E18019" s="6" t="s">
        <v>161</v>
      </c>
      <c r="F18019" s="6" t="s">
        <v>160</v>
      </c>
      <c r="G18019">
        <v>20260723</v>
      </c>
    </row>
    <row r="18020" spans="1:7" x14ac:dyDescent="0.2">
      <c r="A18020" s="6" t="s">
        <v>217</v>
      </c>
      <c r="B18020" s="6" t="s">
        <v>188</v>
      </c>
      <c r="C18020" s="6" t="s">
        <v>166</v>
      </c>
      <c r="D18020">
        <v>410409.03973000002</v>
      </c>
      <c r="E18020" s="6" t="s">
        <v>163</v>
      </c>
      <c r="F18020" s="6" t="s">
        <v>162</v>
      </c>
      <c r="G18020">
        <v>20260723</v>
      </c>
    </row>
    <row r="18021" spans="1:7" x14ac:dyDescent="0.2">
      <c r="A18021" s="6" t="s">
        <v>217</v>
      </c>
      <c r="B18021" s="6" t="s">
        <v>188</v>
      </c>
      <c r="C18021" s="6" t="s">
        <v>166</v>
      </c>
      <c r="D18021">
        <v>60136.465416999999</v>
      </c>
      <c r="E18021" s="6" t="s">
        <v>165</v>
      </c>
      <c r="F18021" s="6" t="s">
        <v>164</v>
      </c>
      <c r="G18021">
        <v>20260723</v>
      </c>
    </row>
    <row r="18022" spans="1:7" x14ac:dyDescent="0.2">
      <c r="A18022" s="6" t="s">
        <v>217</v>
      </c>
      <c r="B18022" s="6" t="s">
        <v>189</v>
      </c>
      <c r="C18022" s="6" t="s">
        <v>166</v>
      </c>
      <c r="E18022" s="6" t="s">
        <v>12</v>
      </c>
      <c r="F18022" s="6" t="s">
        <v>11</v>
      </c>
      <c r="G18022">
        <v>20260723</v>
      </c>
    </row>
    <row r="18023" spans="1:7" x14ac:dyDescent="0.2">
      <c r="A18023" s="6" t="s">
        <v>217</v>
      </c>
      <c r="B18023" s="6" t="s">
        <v>189</v>
      </c>
      <c r="C18023" s="6" t="s">
        <v>166</v>
      </c>
      <c r="E18023" s="6" t="s">
        <v>16</v>
      </c>
      <c r="F18023" s="6" t="s">
        <v>15</v>
      </c>
      <c r="G18023">
        <v>20260723</v>
      </c>
    </row>
    <row r="18024" spans="1:7" x14ac:dyDescent="0.2">
      <c r="A18024" s="6" t="s">
        <v>217</v>
      </c>
      <c r="B18024" s="6" t="s">
        <v>189</v>
      </c>
      <c r="C18024" s="6" t="s">
        <v>166</v>
      </c>
      <c r="E18024" s="6" t="s">
        <v>18</v>
      </c>
      <c r="F18024" s="6" t="s">
        <v>17</v>
      </c>
      <c r="G18024">
        <v>20260723</v>
      </c>
    </row>
    <row r="18025" spans="1:7" x14ac:dyDescent="0.2">
      <c r="A18025" s="6" t="s">
        <v>217</v>
      </c>
      <c r="B18025" s="6" t="s">
        <v>189</v>
      </c>
      <c r="C18025" s="6" t="s">
        <v>166</v>
      </c>
      <c r="D18025">
        <v>1.2035000000000001E-2</v>
      </c>
      <c r="E18025" s="6" t="s">
        <v>20</v>
      </c>
      <c r="F18025" s="6" t="s">
        <v>19</v>
      </c>
      <c r="G18025">
        <v>20260723</v>
      </c>
    </row>
    <row r="18026" spans="1:7" x14ac:dyDescent="0.2">
      <c r="A18026" s="6" t="s">
        <v>217</v>
      </c>
      <c r="B18026" s="6" t="s">
        <v>189</v>
      </c>
      <c r="C18026" s="6" t="s">
        <v>166</v>
      </c>
      <c r="D18026">
        <v>2693.9976470000001</v>
      </c>
      <c r="E18026" s="6" t="s">
        <v>22</v>
      </c>
      <c r="F18026" s="6" t="s">
        <v>21</v>
      </c>
      <c r="G18026">
        <v>20260723</v>
      </c>
    </row>
    <row r="18027" spans="1:7" x14ac:dyDescent="0.2">
      <c r="A18027" s="6" t="s">
        <v>217</v>
      </c>
      <c r="B18027" s="6" t="s">
        <v>189</v>
      </c>
      <c r="C18027" s="6" t="s">
        <v>166</v>
      </c>
      <c r="D18027">
        <v>0</v>
      </c>
      <c r="E18027" s="6" t="s">
        <v>24</v>
      </c>
      <c r="F18027" s="6" t="s">
        <v>23</v>
      </c>
      <c r="G18027">
        <v>20260723</v>
      </c>
    </row>
    <row r="18028" spans="1:7" x14ac:dyDescent="0.2">
      <c r="A18028" s="6" t="s">
        <v>217</v>
      </c>
      <c r="B18028" s="6" t="s">
        <v>189</v>
      </c>
      <c r="C18028" s="6" t="s">
        <v>166</v>
      </c>
      <c r="D18028">
        <v>422.18372399999998</v>
      </c>
      <c r="E18028" s="6" t="s">
        <v>26</v>
      </c>
      <c r="F18028" s="6" t="s">
        <v>25</v>
      </c>
      <c r="G18028">
        <v>20260723</v>
      </c>
    </row>
    <row r="18029" spans="1:7" x14ac:dyDescent="0.2">
      <c r="A18029" s="6" t="s">
        <v>217</v>
      </c>
      <c r="B18029" s="6" t="s">
        <v>189</v>
      </c>
      <c r="C18029" s="6" t="s">
        <v>166</v>
      </c>
      <c r="D18029">
        <v>300690.91865499999</v>
      </c>
      <c r="E18029" s="6" t="s">
        <v>28</v>
      </c>
      <c r="F18029" s="6" t="s">
        <v>27</v>
      </c>
      <c r="G18029">
        <v>20260723</v>
      </c>
    </row>
    <row r="18030" spans="1:7" x14ac:dyDescent="0.2">
      <c r="A18030" s="6" t="s">
        <v>217</v>
      </c>
      <c r="B18030" s="6" t="s">
        <v>189</v>
      </c>
      <c r="C18030" s="6" t="s">
        <v>166</v>
      </c>
      <c r="D18030">
        <v>5452.7466949999998</v>
      </c>
      <c r="E18030" s="6" t="s">
        <v>30</v>
      </c>
      <c r="F18030" s="6" t="s">
        <v>29</v>
      </c>
      <c r="G18030">
        <v>20260723</v>
      </c>
    </row>
    <row r="18031" spans="1:7" x14ac:dyDescent="0.2">
      <c r="A18031" s="6" t="s">
        <v>217</v>
      </c>
      <c r="B18031" s="6" t="s">
        <v>189</v>
      </c>
      <c r="C18031" s="6" t="s">
        <v>166</v>
      </c>
      <c r="D18031">
        <v>17121.734942999999</v>
      </c>
      <c r="E18031" s="6" t="s">
        <v>32</v>
      </c>
      <c r="F18031" s="6" t="s">
        <v>31</v>
      </c>
      <c r="G18031">
        <v>20260723</v>
      </c>
    </row>
    <row r="18032" spans="1:7" x14ac:dyDescent="0.2">
      <c r="A18032" s="6" t="s">
        <v>217</v>
      </c>
      <c r="B18032" s="6" t="s">
        <v>189</v>
      </c>
      <c r="C18032" s="6" t="s">
        <v>166</v>
      </c>
      <c r="D18032">
        <v>11339.614106000001</v>
      </c>
      <c r="E18032" s="6" t="s">
        <v>34</v>
      </c>
      <c r="F18032" s="6" t="s">
        <v>33</v>
      </c>
      <c r="G18032">
        <v>20260723</v>
      </c>
    </row>
    <row r="18033" spans="1:7" x14ac:dyDescent="0.2">
      <c r="A18033" s="6" t="s">
        <v>217</v>
      </c>
      <c r="B18033" s="6" t="s">
        <v>189</v>
      </c>
      <c r="C18033" s="6" t="s">
        <v>166</v>
      </c>
      <c r="D18033">
        <v>10535.279293</v>
      </c>
      <c r="E18033" s="6" t="s">
        <v>36</v>
      </c>
      <c r="F18033" s="6" t="s">
        <v>35</v>
      </c>
      <c r="G18033">
        <v>20260723</v>
      </c>
    </row>
    <row r="18034" spans="1:7" x14ac:dyDescent="0.2">
      <c r="A18034" s="6" t="s">
        <v>217</v>
      </c>
      <c r="B18034" s="6" t="s">
        <v>189</v>
      </c>
      <c r="C18034" s="6" t="s">
        <v>166</v>
      </c>
      <c r="D18034">
        <v>804.33481300000005</v>
      </c>
      <c r="E18034" s="6" t="s">
        <v>38</v>
      </c>
      <c r="F18034" s="6" t="s">
        <v>37</v>
      </c>
      <c r="G18034">
        <v>20260723</v>
      </c>
    </row>
    <row r="18035" spans="1:7" x14ac:dyDescent="0.2">
      <c r="A18035" s="6" t="s">
        <v>217</v>
      </c>
      <c r="B18035" s="6" t="s">
        <v>189</v>
      </c>
      <c r="C18035" s="6" t="s">
        <v>166</v>
      </c>
      <c r="D18035">
        <v>194387.73313400001</v>
      </c>
      <c r="E18035" s="6" t="s">
        <v>40</v>
      </c>
      <c r="F18035" s="6" t="s">
        <v>39</v>
      </c>
      <c r="G18035">
        <v>20260723</v>
      </c>
    </row>
    <row r="18036" spans="1:7" x14ac:dyDescent="0.2">
      <c r="A18036" s="6" t="s">
        <v>217</v>
      </c>
      <c r="B18036" s="6" t="s">
        <v>189</v>
      </c>
      <c r="C18036" s="6" t="s">
        <v>166</v>
      </c>
      <c r="D18036">
        <v>130022.685831</v>
      </c>
      <c r="E18036" s="6" t="s">
        <v>42</v>
      </c>
      <c r="F18036" s="6" t="s">
        <v>41</v>
      </c>
      <c r="G18036">
        <v>20260723</v>
      </c>
    </row>
    <row r="18037" spans="1:7" x14ac:dyDescent="0.2">
      <c r="A18037" s="6" t="s">
        <v>217</v>
      </c>
      <c r="B18037" s="6" t="s">
        <v>189</v>
      </c>
      <c r="C18037" s="6" t="s">
        <v>166</v>
      </c>
      <c r="D18037">
        <v>56183.434904000002</v>
      </c>
      <c r="E18037" s="6" t="s">
        <v>44</v>
      </c>
      <c r="F18037" s="6" t="s">
        <v>43</v>
      </c>
      <c r="G18037">
        <v>20260723</v>
      </c>
    </row>
    <row r="18038" spans="1:7" x14ac:dyDescent="0.2">
      <c r="A18038" s="6" t="s">
        <v>217</v>
      </c>
      <c r="B18038" s="6" t="s">
        <v>189</v>
      </c>
      <c r="C18038" s="6" t="s">
        <v>166</v>
      </c>
      <c r="D18038">
        <v>618.49228500000004</v>
      </c>
      <c r="E18038" s="6" t="s">
        <v>46</v>
      </c>
      <c r="F18038" s="6" t="s">
        <v>45</v>
      </c>
      <c r="G18038">
        <v>20260723</v>
      </c>
    </row>
    <row r="18039" spans="1:7" x14ac:dyDescent="0.2">
      <c r="A18039" s="6" t="s">
        <v>217</v>
      </c>
      <c r="B18039" s="6" t="s">
        <v>189</v>
      </c>
      <c r="C18039" s="6" t="s">
        <v>166</v>
      </c>
      <c r="D18039">
        <v>7563.1201149999997</v>
      </c>
      <c r="E18039" s="6" t="s">
        <v>48</v>
      </c>
      <c r="F18039" s="6" t="s">
        <v>47</v>
      </c>
      <c r="G18039">
        <v>20260723</v>
      </c>
    </row>
    <row r="18040" spans="1:7" x14ac:dyDescent="0.2">
      <c r="A18040" s="6" t="s">
        <v>217</v>
      </c>
      <c r="B18040" s="6" t="s">
        <v>189</v>
      </c>
      <c r="C18040" s="6" t="s">
        <v>166</v>
      </c>
      <c r="D18040">
        <v>25695.864576</v>
      </c>
      <c r="E18040" s="6" t="s">
        <v>50</v>
      </c>
      <c r="F18040" s="6" t="s">
        <v>49</v>
      </c>
      <c r="G18040">
        <v>20260723</v>
      </c>
    </row>
    <row r="18041" spans="1:7" x14ac:dyDescent="0.2">
      <c r="A18041" s="6" t="s">
        <v>217</v>
      </c>
      <c r="B18041" s="6" t="s">
        <v>189</v>
      </c>
      <c r="C18041" s="6" t="s">
        <v>166</v>
      </c>
      <c r="D18041">
        <v>33377.290545999997</v>
      </c>
      <c r="E18041" s="6" t="s">
        <v>52</v>
      </c>
      <c r="F18041" s="6" t="s">
        <v>51</v>
      </c>
      <c r="G18041">
        <v>20260723</v>
      </c>
    </row>
    <row r="18042" spans="1:7" x14ac:dyDescent="0.2">
      <c r="A18042" s="6" t="s">
        <v>217</v>
      </c>
      <c r="B18042" s="6" t="s">
        <v>189</v>
      </c>
      <c r="C18042" s="6" t="s">
        <v>166</v>
      </c>
      <c r="D18042">
        <v>3300.335697</v>
      </c>
      <c r="E18042" s="6" t="s">
        <v>54</v>
      </c>
      <c r="F18042" s="6" t="s">
        <v>53</v>
      </c>
      <c r="G18042">
        <v>20260723</v>
      </c>
    </row>
    <row r="18043" spans="1:7" x14ac:dyDescent="0.2">
      <c r="A18043" s="6" t="s">
        <v>217</v>
      </c>
      <c r="B18043" s="6" t="s">
        <v>189</v>
      </c>
      <c r="C18043" s="6" t="s">
        <v>166</v>
      </c>
      <c r="D18043">
        <v>10015.598959000001</v>
      </c>
      <c r="E18043" s="6" t="s">
        <v>56</v>
      </c>
      <c r="F18043" s="6" t="s">
        <v>55</v>
      </c>
      <c r="G18043">
        <v>20260723</v>
      </c>
    </row>
    <row r="18044" spans="1:7" x14ac:dyDescent="0.2">
      <c r="A18044" s="6" t="s">
        <v>217</v>
      </c>
      <c r="B18044" s="6" t="s">
        <v>189</v>
      </c>
      <c r="C18044" s="6" t="s">
        <v>166</v>
      </c>
      <c r="D18044">
        <v>84885.512596999994</v>
      </c>
      <c r="E18044" s="6" t="s">
        <v>58</v>
      </c>
      <c r="F18044" s="6" t="s">
        <v>57</v>
      </c>
      <c r="G18044">
        <v>20260723</v>
      </c>
    </row>
    <row r="18045" spans="1:7" x14ac:dyDescent="0.2">
      <c r="A18045" s="6" t="s">
        <v>217</v>
      </c>
      <c r="B18045" s="6" t="s">
        <v>189</v>
      </c>
      <c r="C18045" s="6" t="s">
        <v>166</v>
      </c>
      <c r="D18045">
        <v>94677.174625</v>
      </c>
      <c r="E18045" s="6" t="s">
        <v>60</v>
      </c>
      <c r="F18045" s="6" t="s">
        <v>59</v>
      </c>
      <c r="G18045">
        <v>20260723</v>
      </c>
    </row>
    <row r="18046" spans="1:7" x14ac:dyDescent="0.2">
      <c r="A18046" s="6" t="s">
        <v>217</v>
      </c>
      <c r="B18046" s="6" t="s">
        <v>189</v>
      </c>
      <c r="C18046" s="6" t="s">
        <v>166</v>
      </c>
      <c r="D18046">
        <v>14.009183</v>
      </c>
      <c r="E18046" s="6" t="s">
        <v>62</v>
      </c>
      <c r="F18046" s="6" t="s">
        <v>61</v>
      </c>
      <c r="G18046">
        <v>20260723</v>
      </c>
    </row>
    <row r="18047" spans="1:7" x14ac:dyDescent="0.2">
      <c r="A18047" s="6" t="s">
        <v>217</v>
      </c>
      <c r="B18047" s="6" t="s">
        <v>189</v>
      </c>
      <c r="C18047" s="6" t="s">
        <v>166</v>
      </c>
      <c r="D18047">
        <v>54509.682981999998</v>
      </c>
      <c r="E18047" s="6" t="s">
        <v>64</v>
      </c>
      <c r="F18047" s="6" t="s">
        <v>63</v>
      </c>
      <c r="G18047">
        <v>20260723</v>
      </c>
    </row>
    <row r="18048" spans="1:7" x14ac:dyDescent="0.2">
      <c r="A18048" s="6" t="s">
        <v>217</v>
      </c>
      <c r="B18048" s="6" t="s">
        <v>189</v>
      </c>
      <c r="C18048" s="6" t="s">
        <v>166</v>
      </c>
      <c r="D18048">
        <v>40153.482457999999</v>
      </c>
      <c r="E18048" s="6" t="s">
        <v>66</v>
      </c>
      <c r="F18048" s="6" t="s">
        <v>65</v>
      </c>
      <c r="G18048">
        <v>20260723</v>
      </c>
    </row>
    <row r="18049" spans="1:7" x14ac:dyDescent="0.2">
      <c r="A18049" s="6" t="s">
        <v>217</v>
      </c>
      <c r="B18049" s="6" t="s">
        <v>189</v>
      </c>
      <c r="C18049" s="6" t="s">
        <v>166</v>
      </c>
      <c r="D18049">
        <v>3514.5978719999998</v>
      </c>
      <c r="E18049" s="6" t="s">
        <v>68</v>
      </c>
      <c r="F18049" s="6" t="s">
        <v>67</v>
      </c>
      <c r="G18049">
        <v>20260723</v>
      </c>
    </row>
    <row r="18050" spans="1:7" x14ac:dyDescent="0.2">
      <c r="A18050" s="6" t="s">
        <v>217</v>
      </c>
      <c r="B18050" s="6" t="s">
        <v>189</v>
      </c>
      <c r="C18050" s="6" t="s">
        <v>166</v>
      </c>
      <c r="D18050">
        <v>1481.082564</v>
      </c>
      <c r="E18050" s="6" t="s">
        <v>70</v>
      </c>
      <c r="F18050" s="6" t="s">
        <v>69</v>
      </c>
      <c r="G18050">
        <v>20260723</v>
      </c>
    </row>
    <row r="18051" spans="1:7" x14ac:dyDescent="0.2">
      <c r="A18051" s="6" t="s">
        <v>217</v>
      </c>
      <c r="B18051" s="6" t="s">
        <v>189</v>
      </c>
      <c r="C18051" s="6" t="s">
        <v>166</v>
      </c>
      <c r="D18051">
        <v>1467.743741</v>
      </c>
      <c r="E18051" s="6" t="s">
        <v>72</v>
      </c>
      <c r="F18051" s="6" t="s">
        <v>71</v>
      </c>
      <c r="G18051">
        <v>20260723</v>
      </c>
    </row>
    <row r="18052" spans="1:7" x14ac:dyDescent="0.2">
      <c r="A18052" s="6" t="s">
        <v>217</v>
      </c>
      <c r="B18052" s="6" t="s">
        <v>189</v>
      </c>
      <c r="C18052" s="6" t="s">
        <v>166</v>
      </c>
      <c r="D18052">
        <v>13.338823</v>
      </c>
      <c r="E18052" s="6" t="s">
        <v>74</v>
      </c>
      <c r="F18052" s="6" t="s">
        <v>73</v>
      </c>
      <c r="G18052">
        <v>20260723</v>
      </c>
    </row>
    <row r="18053" spans="1:7" x14ac:dyDescent="0.2">
      <c r="A18053" s="6" t="s">
        <v>217</v>
      </c>
      <c r="B18053" s="6" t="s">
        <v>189</v>
      </c>
      <c r="C18053" s="6" t="s">
        <v>166</v>
      </c>
      <c r="D18053">
        <v>1396.444146</v>
      </c>
      <c r="E18053" s="6" t="s">
        <v>76</v>
      </c>
      <c r="F18053" s="6" t="s">
        <v>75</v>
      </c>
      <c r="G18053">
        <v>20260723</v>
      </c>
    </row>
    <row r="18054" spans="1:7" x14ac:dyDescent="0.2">
      <c r="A18054" s="6" t="s">
        <v>217</v>
      </c>
      <c r="B18054" s="6" t="s">
        <v>189</v>
      </c>
      <c r="C18054" s="6" t="s">
        <v>166</v>
      </c>
      <c r="D18054">
        <v>1136.389175</v>
      </c>
      <c r="E18054" s="6" t="s">
        <v>78</v>
      </c>
      <c r="F18054" s="6" t="s">
        <v>77</v>
      </c>
      <c r="G18054">
        <v>20260723</v>
      </c>
    </row>
    <row r="18055" spans="1:7" x14ac:dyDescent="0.2">
      <c r="A18055" s="6" t="s">
        <v>217</v>
      </c>
      <c r="B18055" s="6" t="s">
        <v>189</v>
      </c>
      <c r="C18055" s="6" t="s">
        <v>166</v>
      </c>
      <c r="D18055">
        <v>260.05497100000002</v>
      </c>
      <c r="E18055" s="6" t="s">
        <v>80</v>
      </c>
      <c r="F18055" s="6" t="s">
        <v>79</v>
      </c>
      <c r="G18055">
        <v>20260723</v>
      </c>
    </row>
    <row r="18056" spans="1:7" x14ac:dyDescent="0.2">
      <c r="A18056" s="6" t="s">
        <v>217</v>
      </c>
      <c r="B18056" s="6" t="s">
        <v>189</v>
      </c>
      <c r="C18056" s="6" t="s">
        <v>166</v>
      </c>
      <c r="D18056">
        <v>637.07116199999996</v>
      </c>
      <c r="E18056" s="6" t="s">
        <v>82</v>
      </c>
      <c r="F18056" s="6" t="s">
        <v>81</v>
      </c>
      <c r="G18056">
        <v>20260723</v>
      </c>
    </row>
    <row r="18057" spans="1:7" x14ac:dyDescent="0.2">
      <c r="A18057" s="6" t="s">
        <v>217</v>
      </c>
      <c r="B18057" s="6" t="s">
        <v>189</v>
      </c>
      <c r="C18057" s="6" t="s">
        <v>166</v>
      </c>
      <c r="D18057">
        <v>1368.3974129999999</v>
      </c>
      <c r="E18057" s="6" t="s">
        <v>84</v>
      </c>
      <c r="F18057" s="6" t="s">
        <v>83</v>
      </c>
      <c r="G18057">
        <v>20260723</v>
      </c>
    </row>
    <row r="18058" spans="1:7" x14ac:dyDescent="0.2">
      <c r="A18058" s="6" t="s">
        <v>217</v>
      </c>
      <c r="B18058" s="6" t="s">
        <v>189</v>
      </c>
      <c r="C18058" s="6" t="s">
        <v>166</v>
      </c>
      <c r="D18058">
        <v>9858.5239720000009</v>
      </c>
      <c r="E18058" s="6" t="s">
        <v>86</v>
      </c>
      <c r="F18058" s="6" t="s">
        <v>85</v>
      </c>
      <c r="G18058">
        <v>20260723</v>
      </c>
    </row>
    <row r="18059" spans="1:7" x14ac:dyDescent="0.2">
      <c r="A18059" s="6" t="s">
        <v>217</v>
      </c>
      <c r="B18059" s="6" t="s">
        <v>189</v>
      </c>
      <c r="C18059" s="6" t="s">
        <v>166</v>
      </c>
      <c r="D18059">
        <v>444.91987899999998</v>
      </c>
      <c r="E18059" s="6" t="s">
        <v>88</v>
      </c>
      <c r="F18059" s="6" t="s">
        <v>87</v>
      </c>
      <c r="G18059">
        <v>20260723</v>
      </c>
    </row>
    <row r="18060" spans="1:7" x14ac:dyDescent="0.2">
      <c r="A18060" s="6" t="s">
        <v>217</v>
      </c>
      <c r="B18060" s="6" t="s">
        <v>189</v>
      </c>
      <c r="C18060" s="6" t="s">
        <v>166</v>
      </c>
      <c r="D18060">
        <v>9981.7389010000006</v>
      </c>
      <c r="E18060" s="6" t="s">
        <v>90</v>
      </c>
      <c r="F18060" s="6" t="s">
        <v>89</v>
      </c>
      <c r="G18060">
        <v>20260723</v>
      </c>
    </row>
    <row r="18061" spans="1:7" x14ac:dyDescent="0.2">
      <c r="A18061" s="6" t="s">
        <v>217</v>
      </c>
      <c r="B18061" s="6" t="s">
        <v>189</v>
      </c>
      <c r="C18061" s="6" t="s">
        <v>166</v>
      </c>
      <c r="D18061">
        <v>0</v>
      </c>
      <c r="E18061" s="6" t="s">
        <v>92</v>
      </c>
      <c r="F18061" s="6" t="s">
        <v>91</v>
      </c>
      <c r="G18061">
        <v>20260723</v>
      </c>
    </row>
    <row r="18062" spans="1:7" x14ac:dyDescent="0.2">
      <c r="A18062" s="6" t="s">
        <v>217</v>
      </c>
      <c r="B18062" s="6" t="s">
        <v>189</v>
      </c>
      <c r="C18062" s="6" t="s">
        <v>166</v>
      </c>
      <c r="D18062">
        <v>0</v>
      </c>
      <c r="E18062" s="6" t="s">
        <v>94</v>
      </c>
      <c r="F18062" s="6" t="s">
        <v>93</v>
      </c>
      <c r="G18062">
        <v>20260723</v>
      </c>
    </row>
    <row r="18063" spans="1:7" x14ac:dyDescent="0.2">
      <c r="A18063" s="6" t="s">
        <v>217</v>
      </c>
      <c r="B18063" s="6" t="s">
        <v>189</v>
      </c>
      <c r="C18063" s="6" t="s">
        <v>166</v>
      </c>
      <c r="D18063">
        <v>11826.401820999999</v>
      </c>
      <c r="E18063" s="6" t="s">
        <v>96</v>
      </c>
      <c r="F18063" s="6" t="s">
        <v>95</v>
      </c>
      <c r="G18063">
        <v>20260723</v>
      </c>
    </row>
    <row r="18064" spans="1:7" x14ac:dyDescent="0.2">
      <c r="A18064" s="6" t="s">
        <v>217</v>
      </c>
      <c r="B18064" s="6" t="s">
        <v>189</v>
      </c>
      <c r="C18064" s="6" t="s">
        <v>166</v>
      </c>
      <c r="D18064">
        <v>1133.933358</v>
      </c>
      <c r="E18064" s="6" t="s">
        <v>98</v>
      </c>
      <c r="F18064" s="6" t="s">
        <v>97</v>
      </c>
      <c r="G18064">
        <v>20260723</v>
      </c>
    </row>
    <row r="18065" spans="1:7" x14ac:dyDescent="0.2">
      <c r="A18065" s="6" t="s">
        <v>217</v>
      </c>
      <c r="B18065" s="6" t="s">
        <v>189</v>
      </c>
      <c r="C18065" s="6" t="s">
        <v>166</v>
      </c>
      <c r="D18065">
        <v>521498.31249899999</v>
      </c>
      <c r="E18065" s="6" t="s">
        <v>100</v>
      </c>
      <c r="F18065" s="6" t="s">
        <v>99</v>
      </c>
      <c r="G18065">
        <v>20260723</v>
      </c>
    </row>
    <row r="18066" spans="1:7" x14ac:dyDescent="0.2">
      <c r="A18066" s="6" t="s">
        <v>217</v>
      </c>
      <c r="B18066" s="6" t="s">
        <v>189</v>
      </c>
      <c r="C18066" s="6" t="s">
        <v>166</v>
      </c>
      <c r="E18066" s="6" t="s">
        <v>102</v>
      </c>
      <c r="F18066" s="6" t="s">
        <v>101</v>
      </c>
      <c r="G18066">
        <v>20260723</v>
      </c>
    </row>
    <row r="18067" spans="1:7" x14ac:dyDescent="0.2">
      <c r="A18067" s="6" t="s">
        <v>217</v>
      </c>
      <c r="B18067" s="6" t="s">
        <v>189</v>
      </c>
      <c r="C18067" s="6" t="s">
        <v>166</v>
      </c>
      <c r="D18067">
        <v>27225.994634999999</v>
      </c>
      <c r="E18067" s="6" t="s">
        <v>167</v>
      </c>
      <c r="F18067" s="6" t="s">
        <v>103</v>
      </c>
      <c r="G18067">
        <v>20260723</v>
      </c>
    </row>
    <row r="18068" spans="1:7" x14ac:dyDescent="0.2">
      <c r="A18068" s="6" t="s">
        <v>217</v>
      </c>
      <c r="B18068" s="6" t="s">
        <v>189</v>
      </c>
      <c r="C18068" s="6" t="s">
        <v>166</v>
      </c>
      <c r="D18068">
        <v>11142.243447000001</v>
      </c>
      <c r="E18068" s="6" t="s">
        <v>168</v>
      </c>
      <c r="F18068" s="6" t="s">
        <v>104</v>
      </c>
      <c r="G18068">
        <v>20260723</v>
      </c>
    </row>
    <row r="18069" spans="1:7" x14ac:dyDescent="0.2">
      <c r="A18069" s="6" t="s">
        <v>217</v>
      </c>
      <c r="B18069" s="6" t="s">
        <v>189</v>
      </c>
      <c r="C18069" s="6" t="s">
        <v>166</v>
      </c>
      <c r="D18069">
        <v>0</v>
      </c>
      <c r="E18069" s="6" t="s">
        <v>106</v>
      </c>
      <c r="F18069" s="6" t="s">
        <v>105</v>
      </c>
      <c r="G18069">
        <v>20260723</v>
      </c>
    </row>
    <row r="18070" spans="1:7" x14ac:dyDescent="0.2">
      <c r="A18070" s="6" t="s">
        <v>217</v>
      </c>
      <c r="B18070" s="6" t="s">
        <v>189</v>
      </c>
      <c r="C18070" s="6" t="s">
        <v>166</v>
      </c>
      <c r="D18070">
        <v>10551.166284000001</v>
      </c>
      <c r="E18070" s="6" t="s">
        <v>108</v>
      </c>
      <c r="F18070" s="6" t="s">
        <v>107</v>
      </c>
      <c r="G18070">
        <v>20260723</v>
      </c>
    </row>
    <row r="18071" spans="1:7" x14ac:dyDescent="0.2">
      <c r="A18071" s="6" t="s">
        <v>217</v>
      </c>
      <c r="B18071" s="6" t="s">
        <v>189</v>
      </c>
      <c r="C18071" s="6" t="s">
        <v>166</v>
      </c>
      <c r="D18071">
        <v>591.07716300000004</v>
      </c>
      <c r="E18071" s="6" t="s">
        <v>110</v>
      </c>
      <c r="F18071" s="6" t="s">
        <v>109</v>
      </c>
      <c r="G18071">
        <v>20260723</v>
      </c>
    </row>
    <row r="18072" spans="1:7" x14ac:dyDescent="0.2">
      <c r="A18072" s="6" t="s">
        <v>217</v>
      </c>
      <c r="B18072" s="6" t="s">
        <v>189</v>
      </c>
      <c r="C18072" s="6" t="s">
        <v>166</v>
      </c>
      <c r="D18072">
        <v>16083.751189000001</v>
      </c>
      <c r="E18072" s="6" t="s">
        <v>112</v>
      </c>
      <c r="F18072" s="6" t="s">
        <v>111</v>
      </c>
      <c r="G18072">
        <v>20260723</v>
      </c>
    </row>
    <row r="18073" spans="1:7" x14ac:dyDescent="0.2">
      <c r="A18073" s="6" t="s">
        <v>217</v>
      </c>
      <c r="B18073" s="6" t="s">
        <v>189</v>
      </c>
      <c r="C18073" s="6" t="s">
        <v>166</v>
      </c>
      <c r="D18073">
        <v>0</v>
      </c>
      <c r="E18073" s="6" t="s">
        <v>106</v>
      </c>
      <c r="F18073" s="6" t="s">
        <v>113</v>
      </c>
      <c r="G18073">
        <v>20260723</v>
      </c>
    </row>
    <row r="18074" spans="1:7" x14ac:dyDescent="0.2">
      <c r="A18074" s="6" t="s">
        <v>217</v>
      </c>
      <c r="B18074" s="6" t="s">
        <v>189</v>
      </c>
      <c r="C18074" s="6" t="s">
        <v>166</v>
      </c>
      <c r="D18074">
        <v>15421.455626000001</v>
      </c>
      <c r="E18074" s="6" t="s">
        <v>108</v>
      </c>
      <c r="F18074" s="6" t="s">
        <v>114</v>
      </c>
      <c r="G18074">
        <v>20260723</v>
      </c>
    </row>
    <row r="18075" spans="1:7" x14ac:dyDescent="0.2">
      <c r="A18075" s="6" t="s">
        <v>217</v>
      </c>
      <c r="B18075" s="6" t="s">
        <v>189</v>
      </c>
      <c r="C18075" s="6" t="s">
        <v>166</v>
      </c>
      <c r="D18075">
        <v>662.29556200000002</v>
      </c>
      <c r="E18075" s="6" t="s">
        <v>110</v>
      </c>
      <c r="F18075" s="6" t="s">
        <v>115</v>
      </c>
      <c r="G18075">
        <v>20260723</v>
      </c>
    </row>
    <row r="18076" spans="1:7" x14ac:dyDescent="0.2">
      <c r="A18076" s="6" t="s">
        <v>217</v>
      </c>
      <c r="B18076" s="6" t="s">
        <v>189</v>
      </c>
      <c r="C18076" s="6" t="s">
        <v>166</v>
      </c>
      <c r="D18076">
        <v>292308.815978</v>
      </c>
      <c r="E18076" s="6" t="s">
        <v>117</v>
      </c>
      <c r="F18076" s="6" t="s">
        <v>116</v>
      </c>
      <c r="G18076">
        <v>20260723</v>
      </c>
    </row>
    <row r="18077" spans="1:7" x14ac:dyDescent="0.2">
      <c r="A18077" s="6" t="s">
        <v>217</v>
      </c>
      <c r="B18077" s="6" t="s">
        <v>189</v>
      </c>
      <c r="C18077" s="6" t="s">
        <v>166</v>
      </c>
      <c r="D18077">
        <v>13788.513058</v>
      </c>
      <c r="E18077" s="6" t="s">
        <v>119</v>
      </c>
      <c r="F18077" s="6" t="s">
        <v>118</v>
      </c>
      <c r="G18077">
        <v>20260723</v>
      </c>
    </row>
    <row r="18078" spans="1:7" x14ac:dyDescent="0.2">
      <c r="A18078" s="6" t="s">
        <v>217</v>
      </c>
      <c r="B18078" s="6" t="s">
        <v>189</v>
      </c>
      <c r="C18078" s="6" t="s">
        <v>166</v>
      </c>
      <c r="D18078">
        <v>0</v>
      </c>
      <c r="E18078" s="6" t="s">
        <v>106</v>
      </c>
      <c r="F18078" s="6" t="s">
        <v>120</v>
      </c>
      <c r="G18078">
        <v>20260723</v>
      </c>
    </row>
    <row r="18079" spans="1:7" x14ac:dyDescent="0.2">
      <c r="A18079" s="6" t="s">
        <v>217</v>
      </c>
      <c r="B18079" s="6" t="s">
        <v>189</v>
      </c>
      <c r="C18079" s="6" t="s">
        <v>166</v>
      </c>
      <c r="D18079">
        <v>12829.263283</v>
      </c>
      <c r="E18079" s="6" t="s">
        <v>108</v>
      </c>
      <c r="F18079" s="6" t="s">
        <v>121</v>
      </c>
      <c r="G18079">
        <v>20260723</v>
      </c>
    </row>
    <row r="18080" spans="1:7" x14ac:dyDescent="0.2">
      <c r="A18080" s="6" t="s">
        <v>217</v>
      </c>
      <c r="B18080" s="6" t="s">
        <v>189</v>
      </c>
      <c r="C18080" s="6" t="s">
        <v>166</v>
      </c>
      <c r="D18080">
        <v>959.249773</v>
      </c>
      <c r="E18080" s="6" t="s">
        <v>110</v>
      </c>
      <c r="F18080" s="6" t="s">
        <v>122</v>
      </c>
      <c r="G18080">
        <v>20260723</v>
      </c>
    </row>
    <row r="18081" spans="1:7" x14ac:dyDescent="0.2">
      <c r="A18081" s="6" t="s">
        <v>217</v>
      </c>
      <c r="B18081" s="6" t="s">
        <v>189</v>
      </c>
      <c r="C18081" s="6" t="s">
        <v>166</v>
      </c>
      <c r="D18081">
        <v>278520.302922</v>
      </c>
      <c r="E18081" s="6" t="s">
        <v>169</v>
      </c>
      <c r="F18081" s="6" t="s">
        <v>123</v>
      </c>
      <c r="G18081">
        <v>20260723</v>
      </c>
    </row>
    <row r="18082" spans="1:7" x14ac:dyDescent="0.2">
      <c r="A18082" s="6" t="s">
        <v>217</v>
      </c>
      <c r="B18082" s="6" t="s">
        <v>189</v>
      </c>
      <c r="C18082" s="6" t="s">
        <v>166</v>
      </c>
      <c r="D18082">
        <v>0</v>
      </c>
      <c r="E18082" s="6" t="s">
        <v>106</v>
      </c>
      <c r="F18082" s="6" t="s">
        <v>124</v>
      </c>
      <c r="G18082">
        <v>20260723</v>
      </c>
    </row>
    <row r="18083" spans="1:7" x14ac:dyDescent="0.2">
      <c r="A18083" s="6" t="s">
        <v>217</v>
      </c>
      <c r="B18083" s="6" t="s">
        <v>189</v>
      </c>
      <c r="C18083" s="6" t="s">
        <v>166</v>
      </c>
      <c r="D18083">
        <v>264703.84673300001</v>
      </c>
      <c r="E18083" s="6" t="s">
        <v>108</v>
      </c>
      <c r="F18083" s="6" t="s">
        <v>125</v>
      </c>
      <c r="G18083">
        <v>20260723</v>
      </c>
    </row>
    <row r="18084" spans="1:7" x14ac:dyDescent="0.2">
      <c r="A18084" s="6" t="s">
        <v>217</v>
      </c>
      <c r="B18084" s="6" t="s">
        <v>189</v>
      </c>
      <c r="C18084" s="6" t="s">
        <v>166</v>
      </c>
      <c r="D18084">
        <v>13816.456189</v>
      </c>
      <c r="E18084" s="6" t="s">
        <v>110</v>
      </c>
      <c r="F18084" s="6" t="s">
        <v>126</v>
      </c>
      <c r="G18084">
        <v>20260723</v>
      </c>
    </row>
    <row r="18085" spans="1:7" x14ac:dyDescent="0.2">
      <c r="A18085" s="6" t="s">
        <v>217</v>
      </c>
      <c r="B18085" s="6" t="s">
        <v>189</v>
      </c>
      <c r="C18085" s="6" t="s">
        <v>166</v>
      </c>
      <c r="D18085">
        <v>95938.489337000006</v>
      </c>
      <c r="E18085" s="6" t="s">
        <v>170</v>
      </c>
      <c r="F18085" s="6" t="s">
        <v>127</v>
      </c>
      <c r="G18085">
        <v>20260723</v>
      </c>
    </row>
    <row r="18086" spans="1:7" x14ac:dyDescent="0.2">
      <c r="A18086" s="6" t="s">
        <v>217</v>
      </c>
      <c r="B18086" s="6" t="s">
        <v>189</v>
      </c>
      <c r="C18086" s="6" t="s">
        <v>166</v>
      </c>
      <c r="D18086">
        <v>0</v>
      </c>
      <c r="E18086" s="6" t="s">
        <v>106</v>
      </c>
      <c r="F18086" s="6" t="s">
        <v>128</v>
      </c>
      <c r="G18086">
        <v>20260723</v>
      </c>
    </row>
    <row r="18087" spans="1:7" x14ac:dyDescent="0.2">
      <c r="A18087" s="6" t="s">
        <v>217</v>
      </c>
      <c r="B18087" s="6" t="s">
        <v>189</v>
      </c>
      <c r="C18087" s="6" t="s">
        <v>166</v>
      </c>
      <c r="D18087">
        <v>93680.767988000007</v>
      </c>
      <c r="E18087" s="6" t="s">
        <v>108</v>
      </c>
      <c r="F18087" s="6" t="s">
        <v>129</v>
      </c>
      <c r="G18087">
        <v>20260723</v>
      </c>
    </row>
    <row r="18088" spans="1:7" x14ac:dyDescent="0.2">
      <c r="A18088" s="6" t="s">
        <v>217</v>
      </c>
      <c r="B18088" s="6" t="s">
        <v>189</v>
      </c>
      <c r="C18088" s="6" t="s">
        <v>166</v>
      </c>
      <c r="D18088">
        <v>2257.7213489999999</v>
      </c>
      <c r="E18088" s="6" t="s">
        <v>110</v>
      </c>
      <c r="F18088" s="6" t="s">
        <v>130</v>
      </c>
      <c r="G18088">
        <v>20260723</v>
      </c>
    </row>
    <row r="18089" spans="1:7" x14ac:dyDescent="0.2">
      <c r="A18089" s="6" t="s">
        <v>217</v>
      </c>
      <c r="B18089" s="6" t="s">
        <v>189</v>
      </c>
      <c r="C18089" s="6" t="s">
        <v>166</v>
      </c>
      <c r="E18089" s="6" t="s">
        <v>132</v>
      </c>
      <c r="F18089" s="6" t="s">
        <v>131</v>
      </c>
      <c r="G18089">
        <v>20260723</v>
      </c>
    </row>
    <row r="18090" spans="1:7" x14ac:dyDescent="0.2">
      <c r="A18090" s="6" t="s">
        <v>217</v>
      </c>
      <c r="B18090" s="6" t="s">
        <v>189</v>
      </c>
      <c r="C18090" s="6" t="s">
        <v>166</v>
      </c>
      <c r="D18090">
        <v>0</v>
      </c>
      <c r="E18090" s="6" t="s">
        <v>134</v>
      </c>
      <c r="F18090" s="6" t="s">
        <v>133</v>
      </c>
      <c r="G18090">
        <v>20260723</v>
      </c>
    </row>
    <row r="18091" spans="1:7" x14ac:dyDescent="0.2">
      <c r="A18091" s="6" t="s">
        <v>217</v>
      </c>
      <c r="B18091" s="6" t="s">
        <v>189</v>
      </c>
      <c r="C18091" s="6" t="s">
        <v>166</v>
      </c>
      <c r="D18091">
        <v>150.27504400000001</v>
      </c>
      <c r="E18091" s="6" t="s">
        <v>136</v>
      </c>
      <c r="F18091" s="6" t="s">
        <v>135</v>
      </c>
      <c r="G18091">
        <v>20260723</v>
      </c>
    </row>
    <row r="18092" spans="1:7" x14ac:dyDescent="0.2">
      <c r="A18092" s="6" t="s">
        <v>217</v>
      </c>
      <c r="B18092" s="6" t="s">
        <v>189</v>
      </c>
      <c r="C18092" s="6" t="s">
        <v>166</v>
      </c>
      <c r="D18092">
        <v>97.260992999999999</v>
      </c>
      <c r="E18092" s="6" t="s">
        <v>138</v>
      </c>
      <c r="F18092" s="6" t="s">
        <v>137</v>
      </c>
      <c r="G18092">
        <v>20260723</v>
      </c>
    </row>
    <row r="18093" spans="1:7" x14ac:dyDescent="0.2">
      <c r="A18093" s="6" t="s">
        <v>217</v>
      </c>
      <c r="B18093" s="6" t="s">
        <v>189</v>
      </c>
      <c r="C18093" s="6" t="s">
        <v>166</v>
      </c>
      <c r="D18093">
        <v>1540.5636059999999</v>
      </c>
      <c r="E18093" s="6" t="s">
        <v>140</v>
      </c>
      <c r="F18093" s="6" t="s">
        <v>139</v>
      </c>
      <c r="G18093">
        <v>20260723</v>
      </c>
    </row>
    <row r="18094" spans="1:7" x14ac:dyDescent="0.2">
      <c r="A18094" s="6" t="s">
        <v>217</v>
      </c>
      <c r="B18094" s="6" t="s">
        <v>189</v>
      </c>
      <c r="C18094" s="6" t="s">
        <v>166</v>
      </c>
      <c r="D18094">
        <v>1367.8286439999999</v>
      </c>
      <c r="E18094" s="6" t="s">
        <v>142</v>
      </c>
      <c r="F18094" s="6" t="s">
        <v>141</v>
      </c>
      <c r="G18094">
        <v>20260723</v>
      </c>
    </row>
    <row r="18095" spans="1:7" x14ac:dyDescent="0.2">
      <c r="A18095" s="6" t="s">
        <v>217</v>
      </c>
      <c r="B18095" s="6" t="s">
        <v>189</v>
      </c>
      <c r="C18095" s="6" t="s">
        <v>166</v>
      </c>
      <c r="D18095">
        <v>10625.437242</v>
      </c>
      <c r="E18095" s="6" t="s">
        <v>52</v>
      </c>
      <c r="F18095" s="6" t="s">
        <v>143</v>
      </c>
      <c r="G18095">
        <v>20260723</v>
      </c>
    </row>
    <row r="18096" spans="1:7" x14ac:dyDescent="0.2">
      <c r="A18096" s="6" t="s">
        <v>217</v>
      </c>
      <c r="B18096" s="6" t="s">
        <v>189</v>
      </c>
      <c r="C18096" s="6" t="s">
        <v>166</v>
      </c>
      <c r="D18096">
        <v>13007.732663000001</v>
      </c>
      <c r="E18096" s="6" t="s">
        <v>145</v>
      </c>
      <c r="F18096" s="6" t="s">
        <v>144</v>
      </c>
      <c r="G18096">
        <v>20260723</v>
      </c>
    </row>
    <row r="18097" spans="1:7" x14ac:dyDescent="0.2">
      <c r="A18097" s="6" t="s">
        <v>217</v>
      </c>
      <c r="B18097" s="6" t="s">
        <v>189</v>
      </c>
      <c r="C18097" s="6" t="s">
        <v>166</v>
      </c>
      <c r="D18097">
        <v>3477.2771509999998</v>
      </c>
      <c r="E18097" s="6" t="s">
        <v>147</v>
      </c>
      <c r="F18097" s="6" t="s">
        <v>146</v>
      </c>
      <c r="G18097">
        <v>20260723</v>
      </c>
    </row>
    <row r="18098" spans="1:7" x14ac:dyDescent="0.2">
      <c r="A18098" s="6" t="s">
        <v>217</v>
      </c>
      <c r="B18098" s="6" t="s">
        <v>189</v>
      </c>
      <c r="C18098" s="6" t="s">
        <v>166</v>
      </c>
      <c r="D18098">
        <v>6260.5993310000003</v>
      </c>
      <c r="E18098" s="6" t="s">
        <v>149</v>
      </c>
      <c r="F18098" s="6" t="s">
        <v>148</v>
      </c>
      <c r="G18098">
        <v>20260723</v>
      </c>
    </row>
    <row r="18099" spans="1:7" x14ac:dyDescent="0.2">
      <c r="A18099" s="6" t="s">
        <v>217</v>
      </c>
      <c r="B18099" s="6" t="s">
        <v>189</v>
      </c>
      <c r="C18099" s="6" t="s">
        <v>166</v>
      </c>
      <c r="D18099">
        <v>547.04113500000005</v>
      </c>
      <c r="E18099" s="6" t="s">
        <v>151</v>
      </c>
      <c r="F18099" s="6" t="s">
        <v>150</v>
      </c>
      <c r="G18099">
        <v>20260723</v>
      </c>
    </row>
    <row r="18100" spans="1:7" x14ac:dyDescent="0.2">
      <c r="A18100" s="6" t="s">
        <v>217</v>
      </c>
      <c r="B18100" s="6" t="s">
        <v>189</v>
      </c>
      <c r="C18100" s="6" t="s">
        <v>166</v>
      </c>
      <c r="D18100">
        <v>2492.2316089999999</v>
      </c>
      <c r="E18100" s="6" t="s">
        <v>153</v>
      </c>
      <c r="F18100" s="6" t="s">
        <v>152</v>
      </c>
      <c r="G18100">
        <v>20260723</v>
      </c>
    </row>
    <row r="18101" spans="1:7" x14ac:dyDescent="0.2">
      <c r="A18101" s="6" t="s">
        <v>217</v>
      </c>
      <c r="B18101" s="6" t="s">
        <v>189</v>
      </c>
      <c r="C18101" s="6" t="s">
        <v>166</v>
      </c>
      <c r="D18101">
        <v>4048.565094</v>
      </c>
      <c r="E18101" s="6" t="s">
        <v>155</v>
      </c>
      <c r="F18101" s="6" t="s">
        <v>154</v>
      </c>
      <c r="G18101">
        <v>20260723</v>
      </c>
    </row>
    <row r="18102" spans="1:7" x14ac:dyDescent="0.2">
      <c r="A18102" s="6" t="s">
        <v>217</v>
      </c>
      <c r="B18102" s="6" t="s">
        <v>189</v>
      </c>
      <c r="C18102" s="6" t="s">
        <v>166</v>
      </c>
      <c r="D18102">
        <v>0.51050300000000004</v>
      </c>
      <c r="E18102" s="6" t="s">
        <v>157</v>
      </c>
      <c r="F18102" s="6" t="s">
        <v>156</v>
      </c>
      <c r="G18102">
        <v>20260723</v>
      </c>
    </row>
    <row r="18103" spans="1:7" x14ac:dyDescent="0.2">
      <c r="A18103" s="6" t="s">
        <v>217</v>
      </c>
      <c r="B18103" s="6" t="s">
        <v>189</v>
      </c>
      <c r="C18103" s="6" t="s">
        <v>166</v>
      </c>
      <c r="D18103">
        <v>4048.054592</v>
      </c>
      <c r="E18103" s="6" t="s">
        <v>159</v>
      </c>
      <c r="F18103" s="6" t="s">
        <v>158</v>
      </c>
      <c r="G18103">
        <v>20260723</v>
      </c>
    </row>
    <row r="18104" spans="1:7" x14ac:dyDescent="0.2">
      <c r="A18104" s="6" t="s">
        <v>217</v>
      </c>
      <c r="B18104" s="6" t="s">
        <v>189</v>
      </c>
      <c r="C18104" s="6" t="s">
        <v>166</v>
      </c>
      <c r="D18104">
        <v>2966.4188690000001</v>
      </c>
      <c r="E18104" s="6" t="s">
        <v>161</v>
      </c>
      <c r="F18104" s="6" t="s">
        <v>160</v>
      </c>
      <c r="G18104">
        <v>20260723</v>
      </c>
    </row>
    <row r="18105" spans="1:7" x14ac:dyDescent="0.2">
      <c r="A18105" s="6" t="s">
        <v>217</v>
      </c>
      <c r="B18105" s="6" t="s">
        <v>189</v>
      </c>
      <c r="C18105" s="6" t="s">
        <v>166</v>
      </c>
      <c r="D18105">
        <v>462054.53133099998</v>
      </c>
      <c r="E18105" s="6" t="s">
        <v>163</v>
      </c>
      <c r="F18105" s="6" t="s">
        <v>162</v>
      </c>
      <c r="G18105">
        <v>20260723</v>
      </c>
    </row>
    <row r="18106" spans="1:7" x14ac:dyDescent="0.2">
      <c r="A18106" s="6" t="s">
        <v>217</v>
      </c>
      <c r="B18106" s="6" t="s">
        <v>189</v>
      </c>
      <c r="C18106" s="6" t="s">
        <v>166</v>
      </c>
      <c r="D18106">
        <v>59443.781167000001</v>
      </c>
      <c r="E18106" s="6" t="s">
        <v>165</v>
      </c>
      <c r="F18106" s="6" t="s">
        <v>164</v>
      </c>
      <c r="G18106">
        <v>20260723</v>
      </c>
    </row>
    <row r="18107" spans="1:7" x14ac:dyDescent="0.2">
      <c r="A18107" s="6" t="s">
        <v>217</v>
      </c>
      <c r="B18107" s="6" t="s">
        <v>190</v>
      </c>
      <c r="C18107" s="6" t="s">
        <v>166</v>
      </c>
      <c r="E18107" s="6" t="s">
        <v>12</v>
      </c>
      <c r="F18107" s="6" t="s">
        <v>11</v>
      </c>
      <c r="G18107">
        <v>20260723</v>
      </c>
    </row>
    <row r="18108" spans="1:7" x14ac:dyDescent="0.2">
      <c r="A18108" s="6" t="s">
        <v>217</v>
      </c>
      <c r="B18108" s="6" t="s">
        <v>190</v>
      </c>
      <c r="C18108" s="6" t="s">
        <v>166</v>
      </c>
      <c r="E18108" s="6" t="s">
        <v>16</v>
      </c>
      <c r="F18108" s="6" t="s">
        <v>15</v>
      </c>
      <c r="G18108">
        <v>20260723</v>
      </c>
    </row>
    <row r="18109" spans="1:7" x14ac:dyDescent="0.2">
      <c r="A18109" s="6" t="s">
        <v>217</v>
      </c>
      <c r="B18109" s="6" t="s">
        <v>190</v>
      </c>
      <c r="C18109" s="6" t="s">
        <v>166</v>
      </c>
      <c r="E18109" s="6" t="s">
        <v>18</v>
      </c>
      <c r="F18109" s="6" t="s">
        <v>17</v>
      </c>
      <c r="G18109">
        <v>20260723</v>
      </c>
    </row>
    <row r="18110" spans="1:7" x14ac:dyDescent="0.2">
      <c r="A18110" s="6" t="s">
        <v>217</v>
      </c>
      <c r="B18110" s="6" t="s">
        <v>190</v>
      </c>
      <c r="C18110" s="6" t="s">
        <v>166</v>
      </c>
      <c r="D18110">
        <v>7.7330000000000003E-3</v>
      </c>
      <c r="E18110" s="6" t="s">
        <v>20</v>
      </c>
      <c r="F18110" s="6" t="s">
        <v>19</v>
      </c>
      <c r="G18110">
        <v>20260723</v>
      </c>
    </row>
    <row r="18111" spans="1:7" x14ac:dyDescent="0.2">
      <c r="A18111" s="6" t="s">
        <v>217</v>
      </c>
      <c r="B18111" s="6" t="s">
        <v>190</v>
      </c>
      <c r="C18111" s="6" t="s">
        <v>166</v>
      </c>
      <c r="D18111">
        <v>2664.2901710000001</v>
      </c>
      <c r="E18111" s="6" t="s">
        <v>22</v>
      </c>
      <c r="F18111" s="6" t="s">
        <v>21</v>
      </c>
      <c r="G18111">
        <v>20260723</v>
      </c>
    </row>
    <row r="18112" spans="1:7" x14ac:dyDescent="0.2">
      <c r="A18112" s="6" t="s">
        <v>217</v>
      </c>
      <c r="B18112" s="6" t="s">
        <v>190</v>
      </c>
      <c r="C18112" s="6" t="s">
        <v>166</v>
      </c>
      <c r="D18112">
        <v>0</v>
      </c>
      <c r="E18112" s="6" t="s">
        <v>24</v>
      </c>
      <c r="F18112" s="6" t="s">
        <v>23</v>
      </c>
      <c r="G18112">
        <v>20260723</v>
      </c>
    </row>
    <row r="18113" spans="1:7" x14ac:dyDescent="0.2">
      <c r="A18113" s="6" t="s">
        <v>217</v>
      </c>
      <c r="B18113" s="6" t="s">
        <v>190</v>
      </c>
      <c r="C18113" s="6" t="s">
        <v>166</v>
      </c>
      <c r="D18113">
        <v>620.39034100000003</v>
      </c>
      <c r="E18113" s="6" t="s">
        <v>26</v>
      </c>
      <c r="F18113" s="6" t="s">
        <v>25</v>
      </c>
      <c r="G18113">
        <v>20260723</v>
      </c>
    </row>
    <row r="18114" spans="1:7" x14ac:dyDescent="0.2">
      <c r="A18114" s="6" t="s">
        <v>217</v>
      </c>
      <c r="B18114" s="6" t="s">
        <v>190</v>
      </c>
      <c r="C18114" s="6" t="s">
        <v>166</v>
      </c>
      <c r="D18114">
        <v>329411.42446299997</v>
      </c>
      <c r="E18114" s="6" t="s">
        <v>28</v>
      </c>
      <c r="F18114" s="6" t="s">
        <v>27</v>
      </c>
      <c r="G18114">
        <v>20260723</v>
      </c>
    </row>
    <row r="18115" spans="1:7" x14ac:dyDescent="0.2">
      <c r="A18115" s="6" t="s">
        <v>217</v>
      </c>
      <c r="B18115" s="6" t="s">
        <v>190</v>
      </c>
      <c r="C18115" s="6" t="s">
        <v>166</v>
      </c>
      <c r="D18115">
        <v>4035.1122049999999</v>
      </c>
      <c r="E18115" s="6" t="s">
        <v>30</v>
      </c>
      <c r="F18115" s="6" t="s">
        <v>29</v>
      </c>
      <c r="G18115">
        <v>20260723</v>
      </c>
    </row>
    <row r="18116" spans="1:7" x14ac:dyDescent="0.2">
      <c r="A18116" s="6" t="s">
        <v>217</v>
      </c>
      <c r="B18116" s="6" t="s">
        <v>190</v>
      </c>
      <c r="C18116" s="6" t="s">
        <v>166</v>
      </c>
      <c r="D18116">
        <v>22206.514105999999</v>
      </c>
      <c r="E18116" s="6" t="s">
        <v>32</v>
      </c>
      <c r="F18116" s="6" t="s">
        <v>31</v>
      </c>
      <c r="G18116">
        <v>20260723</v>
      </c>
    </row>
    <row r="18117" spans="1:7" x14ac:dyDescent="0.2">
      <c r="A18117" s="6" t="s">
        <v>217</v>
      </c>
      <c r="B18117" s="6" t="s">
        <v>190</v>
      </c>
      <c r="C18117" s="6" t="s">
        <v>166</v>
      </c>
      <c r="D18117">
        <v>12647.316962000001</v>
      </c>
      <c r="E18117" s="6" t="s">
        <v>34</v>
      </c>
      <c r="F18117" s="6" t="s">
        <v>33</v>
      </c>
      <c r="G18117">
        <v>20260723</v>
      </c>
    </row>
    <row r="18118" spans="1:7" x14ac:dyDescent="0.2">
      <c r="A18118" s="6" t="s">
        <v>217</v>
      </c>
      <c r="B18118" s="6" t="s">
        <v>190</v>
      </c>
      <c r="C18118" s="6" t="s">
        <v>166</v>
      </c>
      <c r="D18118">
        <v>11926.438120000001</v>
      </c>
      <c r="E18118" s="6" t="s">
        <v>36</v>
      </c>
      <c r="F18118" s="6" t="s">
        <v>35</v>
      </c>
      <c r="G18118">
        <v>20260723</v>
      </c>
    </row>
    <row r="18119" spans="1:7" x14ac:dyDescent="0.2">
      <c r="A18119" s="6" t="s">
        <v>217</v>
      </c>
      <c r="B18119" s="6" t="s">
        <v>190</v>
      </c>
      <c r="C18119" s="6" t="s">
        <v>166</v>
      </c>
      <c r="D18119">
        <v>720.87884199999996</v>
      </c>
      <c r="E18119" s="6" t="s">
        <v>38</v>
      </c>
      <c r="F18119" s="6" t="s">
        <v>37</v>
      </c>
      <c r="G18119">
        <v>20260723</v>
      </c>
    </row>
    <row r="18120" spans="1:7" x14ac:dyDescent="0.2">
      <c r="A18120" s="6" t="s">
        <v>217</v>
      </c>
      <c r="B18120" s="6" t="s">
        <v>190</v>
      </c>
      <c r="C18120" s="6" t="s">
        <v>166</v>
      </c>
      <c r="D18120">
        <v>201597.22152799999</v>
      </c>
      <c r="E18120" s="6" t="s">
        <v>40</v>
      </c>
      <c r="F18120" s="6" t="s">
        <v>39</v>
      </c>
      <c r="G18120">
        <v>20260723</v>
      </c>
    </row>
    <row r="18121" spans="1:7" x14ac:dyDescent="0.2">
      <c r="A18121" s="6" t="s">
        <v>217</v>
      </c>
      <c r="B18121" s="6" t="s">
        <v>190</v>
      </c>
      <c r="C18121" s="6" t="s">
        <v>166</v>
      </c>
      <c r="D18121">
        <v>128940.163055</v>
      </c>
      <c r="E18121" s="6" t="s">
        <v>42</v>
      </c>
      <c r="F18121" s="6" t="s">
        <v>41</v>
      </c>
      <c r="G18121">
        <v>20260723</v>
      </c>
    </row>
    <row r="18122" spans="1:7" x14ac:dyDescent="0.2">
      <c r="A18122" s="6" t="s">
        <v>217</v>
      </c>
      <c r="B18122" s="6" t="s">
        <v>190</v>
      </c>
      <c r="C18122" s="6" t="s">
        <v>166</v>
      </c>
      <c r="D18122">
        <v>65689.094555000003</v>
      </c>
      <c r="E18122" s="6" t="s">
        <v>44</v>
      </c>
      <c r="F18122" s="6" t="s">
        <v>43</v>
      </c>
      <c r="G18122">
        <v>20260723</v>
      </c>
    </row>
    <row r="18123" spans="1:7" x14ac:dyDescent="0.2">
      <c r="A18123" s="6" t="s">
        <v>217</v>
      </c>
      <c r="B18123" s="6" t="s">
        <v>190</v>
      </c>
      <c r="C18123" s="6" t="s">
        <v>166</v>
      </c>
      <c r="D18123">
        <v>695.11563200000001</v>
      </c>
      <c r="E18123" s="6" t="s">
        <v>46</v>
      </c>
      <c r="F18123" s="6" t="s">
        <v>45</v>
      </c>
      <c r="G18123">
        <v>20260723</v>
      </c>
    </row>
    <row r="18124" spans="1:7" x14ac:dyDescent="0.2">
      <c r="A18124" s="6" t="s">
        <v>217</v>
      </c>
      <c r="B18124" s="6" t="s">
        <v>190</v>
      </c>
      <c r="C18124" s="6" t="s">
        <v>166</v>
      </c>
      <c r="D18124">
        <v>6272.8482869999998</v>
      </c>
      <c r="E18124" s="6" t="s">
        <v>48</v>
      </c>
      <c r="F18124" s="6" t="s">
        <v>47</v>
      </c>
      <c r="G18124">
        <v>20260723</v>
      </c>
    </row>
    <row r="18125" spans="1:7" x14ac:dyDescent="0.2">
      <c r="A18125" s="6" t="s">
        <v>217</v>
      </c>
      <c r="B18125" s="6" t="s">
        <v>190</v>
      </c>
      <c r="C18125" s="6" t="s">
        <v>166</v>
      </c>
      <c r="D18125">
        <v>29506.880681999999</v>
      </c>
      <c r="E18125" s="6" t="s">
        <v>50</v>
      </c>
      <c r="F18125" s="6" t="s">
        <v>49</v>
      </c>
      <c r="G18125">
        <v>20260723</v>
      </c>
    </row>
    <row r="18126" spans="1:7" x14ac:dyDescent="0.2">
      <c r="A18126" s="6" t="s">
        <v>217</v>
      </c>
      <c r="B18126" s="6" t="s">
        <v>190</v>
      </c>
      <c r="C18126" s="6" t="s">
        <v>166</v>
      </c>
      <c r="D18126">
        <v>47716.402602000002</v>
      </c>
      <c r="E18126" s="6" t="s">
        <v>52</v>
      </c>
      <c r="F18126" s="6" t="s">
        <v>51</v>
      </c>
      <c r="G18126">
        <v>20260723</v>
      </c>
    </row>
    <row r="18127" spans="1:7" x14ac:dyDescent="0.2">
      <c r="A18127" s="6" t="s">
        <v>217</v>
      </c>
      <c r="B18127" s="6" t="s">
        <v>190</v>
      </c>
      <c r="C18127" s="6" t="s">
        <v>166</v>
      </c>
      <c r="D18127">
        <v>2503.5047169999998</v>
      </c>
      <c r="E18127" s="6" t="s">
        <v>54</v>
      </c>
      <c r="F18127" s="6" t="s">
        <v>53</v>
      </c>
      <c r="G18127">
        <v>20260723</v>
      </c>
    </row>
    <row r="18128" spans="1:7" x14ac:dyDescent="0.2">
      <c r="A18128" s="6" t="s">
        <v>217</v>
      </c>
      <c r="B18128" s="6" t="s">
        <v>190</v>
      </c>
      <c r="C18128" s="6" t="s">
        <v>166</v>
      </c>
      <c r="D18128">
        <v>9198.4716599999992</v>
      </c>
      <c r="E18128" s="6" t="s">
        <v>56</v>
      </c>
      <c r="F18128" s="6" t="s">
        <v>55</v>
      </c>
      <c r="G18128">
        <v>20260723</v>
      </c>
    </row>
    <row r="18129" spans="1:7" x14ac:dyDescent="0.2">
      <c r="A18129" s="6" t="s">
        <v>217</v>
      </c>
      <c r="B18129" s="6" t="s">
        <v>190</v>
      </c>
      <c r="C18129" s="6" t="s">
        <v>166</v>
      </c>
      <c r="D18129">
        <v>86167.119739999995</v>
      </c>
      <c r="E18129" s="6" t="s">
        <v>58</v>
      </c>
      <c r="F18129" s="6" t="s">
        <v>57</v>
      </c>
      <c r="G18129">
        <v>20260723</v>
      </c>
    </row>
    <row r="18130" spans="1:7" x14ac:dyDescent="0.2">
      <c r="A18130" s="6" t="s">
        <v>217</v>
      </c>
      <c r="B18130" s="6" t="s">
        <v>190</v>
      </c>
      <c r="C18130" s="6" t="s">
        <v>166</v>
      </c>
      <c r="D18130">
        <v>105807.456181</v>
      </c>
      <c r="E18130" s="6" t="s">
        <v>60</v>
      </c>
      <c r="F18130" s="6" t="s">
        <v>59</v>
      </c>
      <c r="G18130">
        <v>20260723</v>
      </c>
    </row>
    <row r="18131" spans="1:7" x14ac:dyDescent="0.2">
      <c r="A18131" s="6" t="s">
        <v>217</v>
      </c>
      <c r="B18131" s="6" t="s">
        <v>190</v>
      </c>
      <c r="C18131" s="6" t="s">
        <v>166</v>
      </c>
      <c r="D18131">
        <v>12.275178</v>
      </c>
      <c r="E18131" s="6" t="s">
        <v>62</v>
      </c>
      <c r="F18131" s="6" t="s">
        <v>61</v>
      </c>
      <c r="G18131">
        <v>20260723</v>
      </c>
    </row>
    <row r="18132" spans="1:7" x14ac:dyDescent="0.2">
      <c r="A18132" s="6" t="s">
        <v>217</v>
      </c>
      <c r="B18132" s="6" t="s">
        <v>190</v>
      </c>
      <c r="C18132" s="6" t="s">
        <v>166</v>
      </c>
      <c r="D18132">
        <v>56276.863060999996</v>
      </c>
      <c r="E18132" s="6" t="s">
        <v>64</v>
      </c>
      <c r="F18132" s="6" t="s">
        <v>63</v>
      </c>
      <c r="G18132">
        <v>20260723</v>
      </c>
    </row>
    <row r="18133" spans="1:7" x14ac:dyDescent="0.2">
      <c r="A18133" s="6" t="s">
        <v>217</v>
      </c>
      <c r="B18133" s="6" t="s">
        <v>190</v>
      </c>
      <c r="C18133" s="6" t="s">
        <v>166</v>
      </c>
      <c r="D18133">
        <v>49518.317942000001</v>
      </c>
      <c r="E18133" s="6" t="s">
        <v>66</v>
      </c>
      <c r="F18133" s="6" t="s">
        <v>65</v>
      </c>
      <c r="G18133">
        <v>20260723</v>
      </c>
    </row>
    <row r="18134" spans="1:7" x14ac:dyDescent="0.2">
      <c r="A18134" s="6" t="s">
        <v>217</v>
      </c>
      <c r="B18134" s="6" t="s">
        <v>190</v>
      </c>
      <c r="C18134" s="6" t="s">
        <v>166</v>
      </c>
      <c r="D18134">
        <v>1899.130175</v>
      </c>
      <c r="E18134" s="6" t="s">
        <v>68</v>
      </c>
      <c r="F18134" s="6" t="s">
        <v>67</v>
      </c>
      <c r="G18134">
        <v>20260723</v>
      </c>
    </row>
    <row r="18135" spans="1:7" x14ac:dyDescent="0.2">
      <c r="A18135" s="6" t="s">
        <v>217</v>
      </c>
      <c r="B18135" s="6" t="s">
        <v>190</v>
      </c>
      <c r="C18135" s="6" t="s">
        <v>166</v>
      </c>
      <c r="D18135">
        <v>1247.8227899999999</v>
      </c>
      <c r="E18135" s="6" t="s">
        <v>70</v>
      </c>
      <c r="F18135" s="6" t="s">
        <v>69</v>
      </c>
      <c r="G18135">
        <v>20260723</v>
      </c>
    </row>
    <row r="18136" spans="1:7" x14ac:dyDescent="0.2">
      <c r="A18136" s="6" t="s">
        <v>217</v>
      </c>
      <c r="B18136" s="6" t="s">
        <v>190</v>
      </c>
      <c r="C18136" s="6" t="s">
        <v>166</v>
      </c>
      <c r="D18136">
        <v>1234.2269160000001</v>
      </c>
      <c r="E18136" s="6" t="s">
        <v>72</v>
      </c>
      <c r="F18136" s="6" t="s">
        <v>71</v>
      </c>
      <c r="G18136">
        <v>20260723</v>
      </c>
    </row>
    <row r="18137" spans="1:7" x14ac:dyDescent="0.2">
      <c r="A18137" s="6" t="s">
        <v>217</v>
      </c>
      <c r="B18137" s="6" t="s">
        <v>190</v>
      </c>
      <c r="C18137" s="6" t="s">
        <v>166</v>
      </c>
      <c r="D18137">
        <v>13.595872</v>
      </c>
      <c r="E18137" s="6" t="s">
        <v>74</v>
      </c>
      <c r="F18137" s="6" t="s">
        <v>73</v>
      </c>
      <c r="G18137">
        <v>20260723</v>
      </c>
    </row>
    <row r="18138" spans="1:7" x14ac:dyDescent="0.2">
      <c r="A18138" s="6" t="s">
        <v>217</v>
      </c>
      <c r="B18138" s="6" t="s">
        <v>190</v>
      </c>
      <c r="C18138" s="6" t="s">
        <v>166</v>
      </c>
      <c r="D18138">
        <v>8.8528660000000006</v>
      </c>
      <c r="E18138" s="6" t="s">
        <v>76</v>
      </c>
      <c r="F18138" s="6" t="s">
        <v>75</v>
      </c>
      <c r="G18138">
        <v>20260723</v>
      </c>
    </row>
    <row r="18139" spans="1:7" x14ac:dyDescent="0.2">
      <c r="A18139" s="6" t="s">
        <v>217</v>
      </c>
      <c r="B18139" s="6" t="s">
        <v>190</v>
      </c>
      <c r="C18139" s="6" t="s">
        <v>166</v>
      </c>
      <c r="D18139">
        <v>1177.9162570000001</v>
      </c>
      <c r="E18139" s="6" t="s">
        <v>78</v>
      </c>
      <c r="F18139" s="6" t="s">
        <v>77</v>
      </c>
      <c r="G18139">
        <v>20260723</v>
      </c>
    </row>
    <row r="18140" spans="1:7" x14ac:dyDescent="0.2">
      <c r="A18140" s="6" t="s">
        <v>217</v>
      </c>
      <c r="B18140" s="6" t="s">
        <v>190</v>
      </c>
      <c r="C18140" s="6" t="s">
        <v>166</v>
      </c>
      <c r="D18140">
        <v>-1169.0633909999999</v>
      </c>
      <c r="E18140" s="6" t="s">
        <v>80</v>
      </c>
      <c r="F18140" s="6" t="s">
        <v>79</v>
      </c>
      <c r="G18140">
        <v>20260723</v>
      </c>
    </row>
    <row r="18141" spans="1:7" x14ac:dyDescent="0.2">
      <c r="A18141" s="6" t="s">
        <v>217</v>
      </c>
      <c r="B18141" s="6" t="s">
        <v>190</v>
      </c>
      <c r="C18141" s="6" t="s">
        <v>166</v>
      </c>
      <c r="D18141">
        <v>642.454521</v>
      </c>
      <c r="E18141" s="6" t="s">
        <v>82</v>
      </c>
      <c r="F18141" s="6" t="s">
        <v>81</v>
      </c>
      <c r="G18141">
        <v>20260723</v>
      </c>
    </row>
    <row r="18142" spans="1:7" x14ac:dyDescent="0.2">
      <c r="A18142" s="6" t="s">
        <v>217</v>
      </c>
      <c r="B18142" s="6" t="s">
        <v>190</v>
      </c>
      <c r="C18142" s="6" t="s">
        <v>166</v>
      </c>
      <c r="D18142">
        <v>1202.512917</v>
      </c>
      <c r="E18142" s="6" t="s">
        <v>84</v>
      </c>
      <c r="F18142" s="6" t="s">
        <v>83</v>
      </c>
      <c r="G18142">
        <v>20260723</v>
      </c>
    </row>
    <row r="18143" spans="1:7" x14ac:dyDescent="0.2">
      <c r="A18143" s="6" t="s">
        <v>217</v>
      </c>
      <c r="B18143" s="6" t="s">
        <v>190</v>
      </c>
      <c r="C18143" s="6" t="s">
        <v>166</v>
      </c>
      <c r="D18143">
        <v>8940.7619699999996</v>
      </c>
      <c r="E18143" s="6" t="s">
        <v>86</v>
      </c>
      <c r="F18143" s="6" t="s">
        <v>85</v>
      </c>
      <c r="G18143">
        <v>20260723</v>
      </c>
    </row>
    <row r="18144" spans="1:7" x14ac:dyDescent="0.2">
      <c r="A18144" s="6" t="s">
        <v>217</v>
      </c>
      <c r="B18144" s="6" t="s">
        <v>190</v>
      </c>
      <c r="C18144" s="6" t="s">
        <v>166</v>
      </c>
      <c r="D18144">
        <v>459.966995</v>
      </c>
      <c r="E18144" s="6" t="s">
        <v>88</v>
      </c>
      <c r="F18144" s="6" t="s">
        <v>87</v>
      </c>
      <c r="G18144">
        <v>20260723</v>
      </c>
    </row>
    <row r="18145" spans="1:7" x14ac:dyDescent="0.2">
      <c r="A18145" s="6" t="s">
        <v>217</v>
      </c>
      <c r="B18145" s="6" t="s">
        <v>190</v>
      </c>
      <c r="C18145" s="6" t="s">
        <v>166</v>
      </c>
      <c r="D18145">
        <v>9281.3615960000006</v>
      </c>
      <c r="E18145" s="6" t="s">
        <v>90</v>
      </c>
      <c r="F18145" s="6" t="s">
        <v>89</v>
      </c>
      <c r="G18145">
        <v>20260723</v>
      </c>
    </row>
    <row r="18146" spans="1:7" x14ac:dyDescent="0.2">
      <c r="A18146" s="6" t="s">
        <v>217</v>
      </c>
      <c r="B18146" s="6" t="s">
        <v>190</v>
      </c>
      <c r="C18146" s="6" t="s">
        <v>166</v>
      </c>
      <c r="D18146">
        <v>0</v>
      </c>
      <c r="E18146" s="6" t="s">
        <v>92</v>
      </c>
      <c r="F18146" s="6" t="s">
        <v>91</v>
      </c>
      <c r="G18146">
        <v>20260723</v>
      </c>
    </row>
    <row r="18147" spans="1:7" x14ac:dyDescent="0.2">
      <c r="A18147" s="6" t="s">
        <v>217</v>
      </c>
      <c r="B18147" s="6" t="s">
        <v>190</v>
      </c>
      <c r="C18147" s="6" t="s">
        <v>166</v>
      </c>
      <c r="D18147">
        <v>0</v>
      </c>
      <c r="E18147" s="6" t="s">
        <v>94</v>
      </c>
      <c r="F18147" s="6" t="s">
        <v>93</v>
      </c>
      <c r="G18147">
        <v>20260723</v>
      </c>
    </row>
    <row r="18148" spans="1:7" x14ac:dyDescent="0.2">
      <c r="A18148" s="6" t="s">
        <v>217</v>
      </c>
      <c r="B18148" s="6" t="s">
        <v>190</v>
      </c>
      <c r="C18148" s="6" t="s">
        <v>166</v>
      </c>
      <c r="D18148">
        <v>9304.0821520000009</v>
      </c>
      <c r="E18148" s="6" t="s">
        <v>96</v>
      </c>
      <c r="F18148" s="6" t="s">
        <v>95</v>
      </c>
      <c r="G18148">
        <v>20260723</v>
      </c>
    </row>
    <row r="18149" spans="1:7" x14ac:dyDescent="0.2">
      <c r="A18149" s="6" t="s">
        <v>217</v>
      </c>
      <c r="B18149" s="6" t="s">
        <v>190</v>
      </c>
      <c r="C18149" s="6" t="s">
        <v>166</v>
      </c>
      <c r="D18149">
        <v>575.88149499999997</v>
      </c>
      <c r="E18149" s="6" t="s">
        <v>98</v>
      </c>
      <c r="F18149" s="6" t="s">
        <v>97</v>
      </c>
      <c r="G18149">
        <v>20260723</v>
      </c>
    </row>
    <row r="18150" spans="1:7" x14ac:dyDescent="0.2">
      <c r="A18150" s="6" t="s">
        <v>217</v>
      </c>
      <c r="B18150" s="6" t="s">
        <v>190</v>
      </c>
      <c r="C18150" s="6" t="s">
        <v>166</v>
      </c>
      <c r="D18150">
        <v>556334.38592599996</v>
      </c>
      <c r="E18150" s="6" t="s">
        <v>100</v>
      </c>
      <c r="F18150" s="6" t="s">
        <v>99</v>
      </c>
      <c r="G18150">
        <v>20260723</v>
      </c>
    </row>
    <row r="18151" spans="1:7" x14ac:dyDescent="0.2">
      <c r="A18151" s="6" t="s">
        <v>217</v>
      </c>
      <c r="B18151" s="6" t="s">
        <v>190</v>
      </c>
      <c r="C18151" s="6" t="s">
        <v>166</v>
      </c>
      <c r="E18151" s="6" t="s">
        <v>102</v>
      </c>
      <c r="F18151" s="6" t="s">
        <v>101</v>
      </c>
      <c r="G18151">
        <v>20260723</v>
      </c>
    </row>
    <row r="18152" spans="1:7" x14ac:dyDescent="0.2">
      <c r="A18152" s="6" t="s">
        <v>217</v>
      </c>
      <c r="B18152" s="6" t="s">
        <v>190</v>
      </c>
      <c r="C18152" s="6" t="s">
        <v>166</v>
      </c>
      <c r="D18152">
        <v>27318.380993999999</v>
      </c>
      <c r="E18152" s="6" t="s">
        <v>167</v>
      </c>
      <c r="F18152" s="6" t="s">
        <v>103</v>
      </c>
      <c r="G18152">
        <v>20260723</v>
      </c>
    </row>
    <row r="18153" spans="1:7" x14ac:dyDescent="0.2">
      <c r="A18153" s="6" t="s">
        <v>217</v>
      </c>
      <c r="B18153" s="6" t="s">
        <v>190</v>
      </c>
      <c r="C18153" s="6" t="s">
        <v>166</v>
      </c>
      <c r="D18153">
        <v>11270.914233</v>
      </c>
      <c r="E18153" s="6" t="s">
        <v>168</v>
      </c>
      <c r="F18153" s="6" t="s">
        <v>104</v>
      </c>
      <c r="G18153">
        <v>20260723</v>
      </c>
    </row>
    <row r="18154" spans="1:7" x14ac:dyDescent="0.2">
      <c r="A18154" s="6" t="s">
        <v>217</v>
      </c>
      <c r="B18154" s="6" t="s">
        <v>190</v>
      </c>
      <c r="C18154" s="6" t="s">
        <v>166</v>
      </c>
      <c r="D18154">
        <v>0</v>
      </c>
      <c r="E18154" s="6" t="s">
        <v>106</v>
      </c>
      <c r="F18154" s="6" t="s">
        <v>105</v>
      </c>
      <c r="G18154">
        <v>20260723</v>
      </c>
    </row>
    <row r="18155" spans="1:7" x14ac:dyDescent="0.2">
      <c r="A18155" s="6" t="s">
        <v>217</v>
      </c>
      <c r="B18155" s="6" t="s">
        <v>190</v>
      </c>
      <c r="C18155" s="6" t="s">
        <v>166</v>
      </c>
      <c r="D18155">
        <v>10653.613405</v>
      </c>
      <c r="E18155" s="6" t="s">
        <v>108</v>
      </c>
      <c r="F18155" s="6" t="s">
        <v>107</v>
      </c>
      <c r="G18155">
        <v>20260723</v>
      </c>
    </row>
    <row r="18156" spans="1:7" x14ac:dyDescent="0.2">
      <c r="A18156" s="6" t="s">
        <v>217</v>
      </c>
      <c r="B18156" s="6" t="s">
        <v>190</v>
      </c>
      <c r="C18156" s="6" t="s">
        <v>166</v>
      </c>
      <c r="D18156">
        <v>617.30082800000002</v>
      </c>
      <c r="E18156" s="6" t="s">
        <v>110</v>
      </c>
      <c r="F18156" s="6" t="s">
        <v>109</v>
      </c>
      <c r="G18156">
        <v>20260723</v>
      </c>
    </row>
    <row r="18157" spans="1:7" x14ac:dyDescent="0.2">
      <c r="A18157" s="6" t="s">
        <v>217</v>
      </c>
      <c r="B18157" s="6" t="s">
        <v>190</v>
      </c>
      <c r="C18157" s="6" t="s">
        <v>166</v>
      </c>
      <c r="D18157">
        <v>16047.466762</v>
      </c>
      <c r="E18157" s="6" t="s">
        <v>112</v>
      </c>
      <c r="F18157" s="6" t="s">
        <v>111</v>
      </c>
      <c r="G18157">
        <v>20260723</v>
      </c>
    </row>
    <row r="18158" spans="1:7" x14ac:dyDescent="0.2">
      <c r="A18158" s="6" t="s">
        <v>217</v>
      </c>
      <c r="B18158" s="6" t="s">
        <v>190</v>
      </c>
      <c r="C18158" s="6" t="s">
        <v>166</v>
      </c>
      <c r="D18158">
        <v>0</v>
      </c>
      <c r="E18158" s="6" t="s">
        <v>106</v>
      </c>
      <c r="F18158" s="6" t="s">
        <v>113</v>
      </c>
      <c r="G18158">
        <v>20260723</v>
      </c>
    </row>
    <row r="18159" spans="1:7" x14ac:dyDescent="0.2">
      <c r="A18159" s="6" t="s">
        <v>217</v>
      </c>
      <c r="B18159" s="6" t="s">
        <v>190</v>
      </c>
      <c r="C18159" s="6" t="s">
        <v>166</v>
      </c>
      <c r="D18159">
        <v>15391.966033999999</v>
      </c>
      <c r="E18159" s="6" t="s">
        <v>108</v>
      </c>
      <c r="F18159" s="6" t="s">
        <v>114</v>
      </c>
      <c r="G18159">
        <v>20260723</v>
      </c>
    </row>
    <row r="18160" spans="1:7" x14ac:dyDescent="0.2">
      <c r="A18160" s="6" t="s">
        <v>217</v>
      </c>
      <c r="B18160" s="6" t="s">
        <v>190</v>
      </c>
      <c r="C18160" s="6" t="s">
        <v>166</v>
      </c>
      <c r="D18160">
        <v>655.50072799999998</v>
      </c>
      <c r="E18160" s="6" t="s">
        <v>110</v>
      </c>
      <c r="F18160" s="6" t="s">
        <v>115</v>
      </c>
      <c r="G18160">
        <v>20260723</v>
      </c>
    </row>
    <row r="18161" spans="1:7" x14ac:dyDescent="0.2">
      <c r="A18161" s="6" t="s">
        <v>217</v>
      </c>
      <c r="B18161" s="6" t="s">
        <v>190</v>
      </c>
      <c r="C18161" s="6" t="s">
        <v>166</v>
      </c>
      <c r="D18161">
        <v>307952.05402799998</v>
      </c>
      <c r="E18161" s="6" t="s">
        <v>117</v>
      </c>
      <c r="F18161" s="6" t="s">
        <v>116</v>
      </c>
      <c r="G18161">
        <v>20260723</v>
      </c>
    </row>
    <row r="18162" spans="1:7" x14ac:dyDescent="0.2">
      <c r="A18162" s="6" t="s">
        <v>217</v>
      </c>
      <c r="B18162" s="6" t="s">
        <v>190</v>
      </c>
      <c r="C18162" s="6" t="s">
        <v>166</v>
      </c>
      <c r="D18162">
        <v>14924.223708</v>
      </c>
      <c r="E18162" s="6" t="s">
        <v>119</v>
      </c>
      <c r="F18162" s="6" t="s">
        <v>118</v>
      </c>
      <c r="G18162">
        <v>20260723</v>
      </c>
    </row>
    <row r="18163" spans="1:7" x14ac:dyDescent="0.2">
      <c r="A18163" s="6" t="s">
        <v>217</v>
      </c>
      <c r="B18163" s="6" t="s">
        <v>190</v>
      </c>
      <c r="C18163" s="6" t="s">
        <v>166</v>
      </c>
      <c r="D18163">
        <v>0</v>
      </c>
      <c r="E18163" s="6" t="s">
        <v>106</v>
      </c>
      <c r="F18163" s="6" t="s">
        <v>120</v>
      </c>
      <c r="G18163">
        <v>20260723</v>
      </c>
    </row>
    <row r="18164" spans="1:7" x14ac:dyDescent="0.2">
      <c r="A18164" s="6" t="s">
        <v>217</v>
      </c>
      <c r="B18164" s="6" t="s">
        <v>190</v>
      </c>
      <c r="C18164" s="6" t="s">
        <v>166</v>
      </c>
      <c r="D18164">
        <v>13879.394491999999</v>
      </c>
      <c r="E18164" s="6" t="s">
        <v>108</v>
      </c>
      <c r="F18164" s="6" t="s">
        <v>121</v>
      </c>
      <c r="G18164">
        <v>20260723</v>
      </c>
    </row>
    <row r="18165" spans="1:7" x14ac:dyDescent="0.2">
      <c r="A18165" s="6" t="s">
        <v>217</v>
      </c>
      <c r="B18165" s="6" t="s">
        <v>190</v>
      </c>
      <c r="C18165" s="6" t="s">
        <v>166</v>
      </c>
      <c r="D18165">
        <v>1044.8292160000001</v>
      </c>
      <c r="E18165" s="6" t="s">
        <v>110</v>
      </c>
      <c r="F18165" s="6" t="s">
        <v>122</v>
      </c>
      <c r="G18165">
        <v>20260723</v>
      </c>
    </row>
    <row r="18166" spans="1:7" x14ac:dyDescent="0.2">
      <c r="A18166" s="6" t="s">
        <v>217</v>
      </c>
      <c r="B18166" s="6" t="s">
        <v>190</v>
      </c>
      <c r="C18166" s="6" t="s">
        <v>166</v>
      </c>
      <c r="D18166">
        <v>293027.83032000001</v>
      </c>
      <c r="E18166" s="6" t="s">
        <v>169</v>
      </c>
      <c r="F18166" s="6" t="s">
        <v>123</v>
      </c>
      <c r="G18166">
        <v>20260723</v>
      </c>
    </row>
    <row r="18167" spans="1:7" x14ac:dyDescent="0.2">
      <c r="A18167" s="6" t="s">
        <v>217</v>
      </c>
      <c r="B18167" s="6" t="s">
        <v>190</v>
      </c>
      <c r="C18167" s="6" t="s">
        <v>166</v>
      </c>
      <c r="D18167">
        <v>0</v>
      </c>
      <c r="E18167" s="6" t="s">
        <v>106</v>
      </c>
      <c r="F18167" s="6" t="s">
        <v>124</v>
      </c>
      <c r="G18167">
        <v>20260723</v>
      </c>
    </row>
    <row r="18168" spans="1:7" x14ac:dyDescent="0.2">
      <c r="A18168" s="6" t="s">
        <v>217</v>
      </c>
      <c r="B18168" s="6" t="s">
        <v>190</v>
      </c>
      <c r="C18168" s="6" t="s">
        <v>166</v>
      </c>
      <c r="D18168">
        <v>278020.26422399998</v>
      </c>
      <c r="E18168" s="6" t="s">
        <v>108</v>
      </c>
      <c r="F18168" s="6" t="s">
        <v>125</v>
      </c>
      <c r="G18168">
        <v>20260723</v>
      </c>
    </row>
    <row r="18169" spans="1:7" x14ac:dyDescent="0.2">
      <c r="A18169" s="6" t="s">
        <v>217</v>
      </c>
      <c r="B18169" s="6" t="s">
        <v>190</v>
      </c>
      <c r="C18169" s="6" t="s">
        <v>166</v>
      </c>
      <c r="D18169">
        <v>15007.566096</v>
      </c>
      <c r="E18169" s="6" t="s">
        <v>110</v>
      </c>
      <c r="F18169" s="6" t="s">
        <v>126</v>
      </c>
      <c r="G18169">
        <v>20260723</v>
      </c>
    </row>
    <row r="18170" spans="1:7" x14ac:dyDescent="0.2">
      <c r="A18170" s="6" t="s">
        <v>217</v>
      </c>
      <c r="B18170" s="6" t="s">
        <v>190</v>
      </c>
      <c r="C18170" s="6" t="s">
        <v>166</v>
      </c>
      <c r="D18170">
        <v>98744.266097</v>
      </c>
      <c r="E18170" s="6" t="s">
        <v>170</v>
      </c>
      <c r="F18170" s="6" t="s">
        <v>127</v>
      </c>
      <c r="G18170">
        <v>20260723</v>
      </c>
    </row>
    <row r="18171" spans="1:7" x14ac:dyDescent="0.2">
      <c r="A18171" s="6" t="s">
        <v>217</v>
      </c>
      <c r="B18171" s="6" t="s">
        <v>190</v>
      </c>
      <c r="C18171" s="6" t="s">
        <v>166</v>
      </c>
      <c r="D18171">
        <v>0</v>
      </c>
      <c r="E18171" s="6" t="s">
        <v>106</v>
      </c>
      <c r="F18171" s="6" t="s">
        <v>128</v>
      </c>
      <c r="G18171">
        <v>20260723</v>
      </c>
    </row>
    <row r="18172" spans="1:7" x14ac:dyDescent="0.2">
      <c r="A18172" s="6" t="s">
        <v>217</v>
      </c>
      <c r="B18172" s="6" t="s">
        <v>190</v>
      </c>
      <c r="C18172" s="6" t="s">
        <v>166</v>
      </c>
      <c r="D18172">
        <v>96329.937393999993</v>
      </c>
      <c r="E18172" s="6" t="s">
        <v>108</v>
      </c>
      <c r="F18172" s="6" t="s">
        <v>129</v>
      </c>
      <c r="G18172">
        <v>20260723</v>
      </c>
    </row>
    <row r="18173" spans="1:7" x14ac:dyDescent="0.2">
      <c r="A18173" s="6" t="s">
        <v>217</v>
      </c>
      <c r="B18173" s="6" t="s">
        <v>190</v>
      </c>
      <c r="C18173" s="6" t="s">
        <v>166</v>
      </c>
      <c r="D18173">
        <v>2414.3287030000001</v>
      </c>
      <c r="E18173" s="6" t="s">
        <v>110</v>
      </c>
      <c r="F18173" s="6" t="s">
        <v>130</v>
      </c>
      <c r="G18173">
        <v>20260723</v>
      </c>
    </row>
    <row r="18174" spans="1:7" x14ac:dyDescent="0.2">
      <c r="A18174" s="6" t="s">
        <v>217</v>
      </c>
      <c r="B18174" s="6" t="s">
        <v>190</v>
      </c>
      <c r="C18174" s="6" t="s">
        <v>166</v>
      </c>
      <c r="E18174" s="6" t="s">
        <v>132</v>
      </c>
      <c r="F18174" s="6" t="s">
        <v>131</v>
      </c>
      <c r="G18174">
        <v>20260723</v>
      </c>
    </row>
    <row r="18175" spans="1:7" x14ac:dyDescent="0.2">
      <c r="A18175" s="6" t="s">
        <v>217</v>
      </c>
      <c r="B18175" s="6" t="s">
        <v>190</v>
      </c>
      <c r="C18175" s="6" t="s">
        <v>166</v>
      </c>
      <c r="D18175">
        <v>0</v>
      </c>
      <c r="E18175" s="6" t="s">
        <v>134</v>
      </c>
      <c r="F18175" s="6" t="s">
        <v>133</v>
      </c>
      <c r="G18175">
        <v>20260723</v>
      </c>
    </row>
    <row r="18176" spans="1:7" x14ac:dyDescent="0.2">
      <c r="A18176" s="6" t="s">
        <v>217</v>
      </c>
      <c r="B18176" s="6" t="s">
        <v>190</v>
      </c>
      <c r="C18176" s="6" t="s">
        <v>166</v>
      </c>
      <c r="D18176">
        <v>204.94494399999999</v>
      </c>
      <c r="E18176" s="6" t="s">
        <v>136</v>
      </c>
      <c r="F18176" s="6" t="s">
        <v>135</v>
      </c>
      <c r="G18176">
        <v>20260723</v>
      </c>
    </row>
    <row r="18177" spans="1:7" x14ac:dyDescent="0.2">
      <c r="A18177" s="6" t="s">
        <v>217</v>
      </c>
      <c r="B18177" s="6" t="s">
        <v>190</v>
      </c>
      <c r="C18177" s="6" t="s">
        <v>166</v>
      </c>
      <c r="D18177">
        <v>72.590829999999997</v>
      </c>
      <c r="E18177" s="6" t="s">
        <v>138</v>
      </c>
      <c r="F18177" s="6" t="s">
        <v>137</v>
      </c>
      <c r="G18177">
        <v>20260723</v>
      </c>
    </row>
    <row r="18178" spans="1:7" x14ac:dyDescent="0.2">
      <c r="A18178" s="6" t="s">
        <v>217</v>
      </c>
      <c r="B18178" s="6" t="s">
        <v>190</v>
      </c>
      <c r="C18178" s="6" t="s">
        <v>166</v>
      </c>
      <c r="D18178">
        <v>1480.241501</v>
      </c>
      <c r="E18178" s="6" t="s">
        <v>140</v>
      </c>
      <c r="F18178" s="6" t="s">
        <v>139</v>
      </c>
      <c r="G18178">
        <v>20260723</v>
      </c>
    </row>
    <row r="18179" spans="1:7" x14ac:dyDescent="0.2">
      <c r="A18179" s="6" t="s">
        <v>217</v>
      </c>
      <c r="B18179" s="6" t="s">
        <v>190</v>
      </c>
      <c r="C18179" s="6" t="s">
        <v>166</v>
      </c>
      <c r="D18179">
        <v>1780.494246</v>
      </c>
      <c r="E18179" s="6" t="s">
        <v>142</v>
      </c>
      <c r="F18179" s="6" t="s">
        <v>141</v>
      </c>
      <c r="G18179">
        <v>20260723</v>
      </c>
    </row>
    <row r="18180" spans="1:7" x14ac:dyDescent="0.2">
      <c r="A18180" s="6" t="s">
        <v>217</v>
      </c>
      <c r="B18180" s="6" t="s">
        <v>190</v>
      </c>
      <c r="C18180" s="6" t="s">
        <v>166</v>
      </c>
      <c r="D18180">
        <v>13025.767943000001</v>
      </c>
      <c r="E18180" s="6" t="s">
        <v>52</v>
      </c>
      <c r="F18180" s="6" t="s">
        <v>143</v>
      </c>
      <c r="G18180">
        <v>20260723</v>
      </c>
    </row>
    <row r="18181" spans="1:7" x14ac:dyDescent="0.2">
      <c r="A18181" s="6" t="s">
        <v>217</v>
      </c>
      <c r="B18181" s="6" t="s">
        <v>190</v>
      </c>
      <c r="C18181" s="6" t="s">
        <v>166</v>
      </c>
      <c r="D18181">
        <v>20396.989347999999</v>
      </c>
      <c r="E18181" s="6" t="s">
        <v>145</v>
      </c>
      <c r="F18181" s="6" t="s">
        <v>144</v>
      </c>
      <c r="G18181">
        <v>20260723</v>
      </c>
    </row>
    <row r="18182" spans="1:7" x14ac:dyDescent="0.2">
      <c r="A18182" s="6" t="s">
        <v>217</v>
      </c>
      <c r="B18182" s="6" t="s">
        <v>190</v>
      </c>
      <c r="C18182" s="6" t="s">
        <v>166</v>
      </c>
      <c r="D18182">
        <v>5775.2926209999996</v>
      </c>
      <c r="E18182" s="6" t="s">
        <v>147</v>
      </c>
      <c r="F18182" s="6" t="s">
        <v>146</v>
      </c>
      <c r="G18182">
        <v>20260723</v>
      </c>
    </row>
    <row r="18183" spans="1:7" x14ac:dyDescent="0.2">
      <c r="A18183" s="6" t="s">
        <v>217</v>
      </c>
      <c r="B18183" s="6" t="s">
        <v>190</v>
      </c>
      <c r="C18183" s="6" t="s">
        <v>166</v>
      </c>
      <c r="D18183">
        <v>5651.4073390000003</v>
      </c>
      <c r="E18183" s="6" t="s">
        <v>149</v>
      </c>
      <c r="F18183" s="6" t="s">
        <v>148</v>
      </c>
      <c r="G18183">
        <v>20260723</v>
      </c>
    </row>
    <row r="18184" spans="1:7" x14ac:dyDescent="0.2">
      <c r="A18184" s="6" t="s">
        <v>217</v>
      </c>
      <c r="B18184" s="6" t="s">
        <v>190</v>
      </c>
      <c r="C18184" s="6" t="s">
        <v>166</v>
      </c>
      <c r="D18184">
        <v>493.94034199999999</v>
      </c>
      <c r="E18184" s="6" t="s">
        <v>151</v>
      </c>
      <c r="F18184" s="6" t="s">
        <v>150</v>
      </c>
      <c r="G18184">
        <v>20260723</v>
      </c>
    </row>
    <row r="18185" spans="1:7" x14ac:dyDescent="0.2">
      <c r="A18185" s="6" t="s">
        <v>217</v>
      </c>
      <c r="B18185" s="6" t="s">
        <v>190</v>
      </c>
      <c r="C18185" s="6" t="s">
        <v>166</v>
      </c>
      <c r="D18185">
        <v>2187.9094110000001</v>
      </c>
      <c r="E18185" s="6" t="s">
        <v>153</v>
      </c>
      <c r="F18185" s="6" t="s">
        <v>152</v>
      </c>
      <c r="G18185">
        <v>20260723</v>
      </c>
    </row>
    <row r="18186" spans="1:7" x14ac:dyDescent="0.2">
      <c r="A18186" s="6" t="s">
        <v>217</v>
      </c>
      <c r="B18186" s="6" t="s">
        <v>190</v>
      </c>
      <c r="C18186" s="6" t="s">
        <v>166</v>
      </c>
      <c r="D18186">
        <v>4159.7835080000004</v>
      </c>
      <c r="E18186" s="6" t="s">
        <v>155</v>
      </c>
      <c r="F18186" s="6" t="s">
        <v>154</v>
      </c>
      <c r="G18186">
        <v>20260723</v>
      </c>
    </row>
    <row r="18187" spans="1:7" x14ac:dyDescent="0.2">
      <c r="A18187" s="6" t="s">
        <v>217</v>
      </c>
      <c r="B18187" s="6" t="s">
        <v>190</v>
      </c>
      <c r="C18187" s="6" t="s">
        <v>166</v>
      </c>
      <c r="D18187">
        <v>0.51050300000000004</v>
      </c>
      <c r="E18187" s="6" t="s">
        <v>157</v>
      </c>
      <c r="F18187" s="6" t="s">
        <v>156</v>
      </c>
      <c r="G18187">
        <v>20260723</v>
      </c>
    </row>
    <row r="18188" spans="1:7" x14ac:dyDescent="0.2">
      <c r="A18188" s="6" t="s">
        <v>217</v>
      </c>
      <c r="B18188" s="6" t="s">
        <v>190</v>
      </c>
      <c r="C18188" s="6" t="s">
        <v>166</v>
      </c>
      <c r="D18188">
        <v>4159.2730060000004</v>
      </c>
      <c r="E18188" s="6" t="s">
        <v>159</v>
      </c>
      <c r="F18188" s="6" t="s">
        <v>158</v>
      </c>
      <c r="G18188">
        <v>20260723</v>
      </c>
    </row>
    <row r="18189" spans="1:7" x14ac:dyDescent="0.2">
      <c r="A18189" s="6" t="s">
        <v>217</v>
      </c>
      <c r="B18189" s="6" t="s">
        <v>190</v>
      </c>
      <c r="C18189" s="6" t="s">
        <v>166</v>
      </c>
      <c r="D18189">
        <v>4274.4049400000004</v>
      </c>
      <c r="E18189" s="6" t="s">
        <v>161</v>
      </c>
      <c r="F18189" s="6" t="s">
        <v>160</v>
      </c>
      <c r="G18189">
        <v>20260723</v>
      </c>
    </row>
    <row r="18190" spans="1:7" x14ac:dyDescent="0.2">
      <c r="A18190" s="6" t="s">
        <v>217</v>
      </c>
      <c r="B18190" s="6" t="s">
        <v>190</v>
      </c>
      <c r="C18190" s="6" t="s">
        <v>166</v>
      </c>
      <c r="D18190">
        <v>493518.468092</v>
      </c>
      <c r="E18190" s="6" t="s">
        <v>163</v>
      </c>
      <c r="F18190" s="6" t="s">
        <v>162</v>
      </c>
      <c r="G18190">
        <v>20260723</v>
      </c>
    </row>
    <row r="18191" spans="1:7" x14ac:dyDescent="0.2">
      <c r="A18191" s="6" t="s">
        <v>217</v>
      </c>
      <c r="B18191" s="6" t="s">
        <v>190</v>
      </c>
      <c r="C18191" s="6" t="s">
        <v>166</v>
      </c>
      <c r="D18191">
        <v>62815.917834</v>
      </c>
      <c r="E18191" s="6" t="s">
        <v>165</v>
      </c>
      <c r="F18191" s="6" t="s">
        <v>164</v>
      </c>
      <c r="G18191">
        <v>20260723</v>
      </c>
    </row>
    <row r="18192" spans="1:7" x14ac:dyDescent="0.2">
      <c r="A18192" s="6" t="s">
        <v>217</v>
      </c>
      <c r="B18192" s="6" t="s">
        <v>191</v>
      </c>
      <c r="C18192" s="6" t="s">
        <v>166</v>
      </c>
      <c r="E18192" s="6" t="s">
        <v>12</v>
      </c>
      <c r="F18192" s="6" t="s">
        <v>11</v>
      </c>
      <c r="G18192">
        <v>20260723</v>
      </c>
    </row>
    <row r="18193" spans="1:7" x14ac:dyDescent="0.2">
      <c r="A18193" s="6" t="s">
        <v>217</v>
      </c>
      <c r="B18193" s="6" t="s">
        <v>191</v>
      </c>
      <c r="C18193" s="6" t="s">
        <v>166</v>
      </c>
      <c r="E18193" s="6" t="s">
        <v>16</v>
      </c>
      <c r="F18193" s="6" t="s">
        <v>15</v>
      </c>
      <c r="G18193">
        <v>20260723</v>
      </c>
    </row>
    <row r="18194" spans="1:7" x14ac:dyDescent="0.2">
      <c r="A18194" s="6" t="s">
        <v>217</v>
      </c>
      <c r="B18194" s="6" t="s">
        <v>191</v>
      </c>
      <c r="C18194" s="6" t="s">
        <v>166</v>
      </c>
      <c r="E18194" s="6" t="s">
        <v>18</v>
      </c>
      <c r="F18194" s="6" t="s">
        <v>17</v>
      </c>
      <c r="G18194">
        <v>20260723</v>
      </c>
    </row>
    <row r="18195" spans="1:7" x14ac:dyDescent="0.2">
      <c r="A18195" s="6" t="s">
        <v>217</v>
      </c>
      <c r="B18195" s="6" t="s">
        <v>191</v>
      </c>
      <c r="C18195" s="6" t="s">
        <v>166</v>
      </c>
      <c r="D18195">
        <v>0.178729</v>
      </c>
      <c r="E18195" s="6" t="s">
        <v>20</v>
      </c>
      <c r="F18195" s="6" t="s">
        <v>19</v>
      </c>
      <c r="G18195">
        <v>20260723</v>
      </c>
    </row>
    <row r="18196" spans="1:7" x14ac:dyDescent="0.2">
      <c r="A18196" s="6" t="s">
        <v>217</v>
      </c>
      <c r="B18196" s="6" t="s">
        <v>191</v>
      </c>
      <c r="C18196" s="6" t="s">
        <v>166</v>
      </c>
      <c r="D18196">
        <v>3859.0311620000002</v>
      </c>
      <c r="E18196" s="6" t="s">
        <v>22</v>
      </c>
      <c r="F18196" s="6" t="s">
        <v>21</v>
      </c>
      <c r="G18196">
        <v>20260723</v>
      </c>
    </row>
    <row r="18197" spans="1:7" x14ac:dyDescent="0.2">
      <c r="A18197" s="6" t="s">
        <v>217</v>
      </c>
      <c r="B18197" s="6" t="s">
        <v>191</v>
      </c>
      <c r="C18197" s="6" t="s">
        <v>166</v>
      </c>
      <c r="D18197">
        <v>0</v>
      </c>
      <c r="E18197" s="6" t="s">
        <v>24</v>
      </c>
      <c r="F18197" s="6" t="s">
        <v>23</v>
      </c>
      <c r="G18197">
        <v>20260723</v>
      </c>
    </row>
    <row r="18198" spans="1:7" x14ac:dyDescent="0.2">
      <c r="A18198" s="6" t="s">
        <v>217</v>
      </c>
      <c r="B18198" s="6" t="s">
        <v>191</v>
      </c>
      <c r="C18198" s="6" t="s">
        <v>166</v>
      </c>
      <c r="D18198">
        <v>429.24316900000002</v>
      </c>
      <c r="E18198" s="6" t="s">
        <v>26</v>
      </c>
      <c r="F18198" s="6" t="s">
        <v>25</v>
      </c>
      <c r="G18198">
        <v>20260723</v>
      </c>
    </row>
    <row r="18199" spans="1:7" x14ac:dyDescent="0.2">
      <c r="A18199" s="6" t="s">
        <v>217</v>
      </c>
      <c r="B18199" s="6" t="s">
        <v>191</v>
      </c>
      <c r="C18199" s="6" t="s">
        <v>166</v>
      </c>
      <c r="D18199">
        <v>299968.911463</v>
      </c>
      <c r="E18199" s="6" t="s">
        <v>28</v>
      </c>
      <c r="F18199" s="6" t="s">
        <v>27</v>
      </c>
      <c r="G18199">
        <v>20260723</v>
      </c>
    </row>
    <row r="18200" spans="1:7" x14ac:dyDescent="0.2">
      <c r="A18200" s="6" t="s">
        <v>217</v>
      </c>
      <c r="B18200" s="6" t="s">
        <v>191</v>
      </c>
      <c r="C18200" s="6" t="s">
        <v>166</v>
      </c>
      <c r="D18200">
        <v>4421.7040889999998</v>
      </c>
      <c r="E18200" s="6" t="s">
        <v>30</v>
      </c>
      <c r="F18200" s="6" t="s">
        <v>29</v>
      </c>
      <c r="G18200">
        <v>20260723</v>
      </c>
    </row>
    <row r="18201" spans="1:7" x14ac:dyDescent="0.2">
      <c r="A18201" s="6" t="s">
        <v>217</v>
      </c>
      <c r="B18201" s="6" t="s">
        <v>191</v>
      </c>
      <c r="C18201" s="6" t="s">
        <v>166</v>
      </c>
      <c r="D18201">
        <v>30686.382390999999</v>
      </c>
      <c r="E18201" s="6" t="s">
        <v>32</v>
      </c>
      <c r="F18201" s="6" t="s">
        <v>31</v>
      </c>
      <c r="G18201">
        <v>20260723</v>
      </c>
    </row>
    <row r="18202" spans="1:7" x14ac:dyDescent="0.2">
      <c r="A18202" s="6" t="s">
        <v>217</v>
      </c>
      <c r="B18202" s="6" t="s">
        <v>191</v>
      </c>
      <c r="C18202" s="6" t="s">
        <v>166</v>
      </c>
      <c r="D18202">
        <v>14129.633347999999</v>
      </c>
      <c r="E18202" s="6" t="s">
        <v>34</v>
      </c>
      <c r="F18202" s="6" t="s">
        <v>33</v>
      </c>
      <c r="G18202">
        <v>20260723</v>
      </c>
    </row>
    <row r="18203" spans="1:7" x14ac:dyDescent="0.2">
      <c r="A18203" s="6" t="s">
        <v>217</v>
      </c>
      <c r="B18203" s="6" t="s">
        <v>191</v>
      </c>
      <c r="C18203" s="6" t="s">
        <v>166</v>
      </c>
      <c r="D18203">
        <v>13409.772376999999</v>
      </c>
      <c r="E18203" s="6" t="s">
        <v>36</v>
      </c>
      <c r="F18203" s="6" t="s">
        <v>35</v>
      </c>
      <c r="G18203">
        <v>20260723</v>
      </c>
    </row>
    <row r="18204" spans="1:7" x14ac:dyDescent="0.2">
      <c r="A18204" s="6" t="s">
        <v>217</v>
      </c>
      <c r="B18204" s="6" t="s">
        <v>191</v>
      </c>
      <c r="C18204" s="6" t="s">
        <v>166</v>
      </c>
      <c r="D18204">
        <v>719.86097199999995</v>
      </c>
      <c r="E18204" s="6" t="s">
        <v>38</v>
      </c>
      <c r="F18204" s="6" t="s">
        <v>37</v>
      </c>
      <c r="G18204">
        <v>20260723</v>
      </c>
    </row>
    <row r="18205" spans="1:7" x14ac:dyDescent="0.2">
      <c r="A18205" s="6" t="s">
        <v>217</v>
      </c>
      <c r="B18205" s="6" t="s">
        <v>191</v>
      </c>
      <c r="C18205" s="6" t="s">
        <v>166</v>
      </c>
      <c r="D18205">
        <v>182665.71796000001</v>
      </c>
      <c r="E18205" s="6" t="s">
        <v>40</v>
      </c>
      <c r="F18205" s="6" t="s">
        <v>39</v>
      </c>
      <c r="G18205">
        <v>20260723</v>
      </c>
    </row>
    <row r="18206" spans="1:7" x14ac:dyDescent="0.2">
      <c r="A18206" s="6" t="s">
        <v>217</v>
      </c>
      <c r="B18206" s="6" t="s">
        <v>191</v>
      </c>
      <c r="C18206" s="6" t="s">
        <v>166</v>
      </c>
      <c r="D18206">
        <v>109642.178225</v>
      </c>
      <c r="E18206" s="6" t="s">
        <v>42</v>
      </c>
      <c r="F18206" s="6" t="s">
        <v>41</v>
      </c>
      <c r="G18206">
        <v>20260723</v>
      </c>
    </row>
    <row r="18207" spans="1:7" x14ac:dyDescent="0.2">
      <c r="A18207" s="6" t="s">
        <v>217</v>
      </c>
      <c r="B18207" s="6" t="s">
        <v>191</v>
      </c>
      <c r="C18207" s="6" t="s">
        <v>166</v>
      </c>
      <c r="D18207">
        <v>66121.776354999995</v>
      </c>
      <c r="E18207" s="6" t="s">
        <v>44</v>
      </c>
      <c r="F18207" s="6" t="s">
        <v>43</v>
      </c>
      <c r="G18207">
        <v>20260723</v>
      </c>
    </row>
    <row r="18208" spans="1:7" x14ac:dyDescent="0.2">
      <c r="A18208" s="6" t="s">
        <v>217</v>
      </c>
      <c r="B18208" s="6" t="s">
        <v>191</v>
      </c>
      <c r="C18208" s="6" t="s">
        <v>166</v>
      </c>
      <c r="D18208">
        <v>702.42761900000005</v>
      </c>
      <c r="E18208" s="6" t="s">
        <v>46</v>
      </c>
      <c r="F18208" s="6" t="s">
        <v>45</v>
      </c>
      <c r="G18208">
        <v>20260723</v>
      </c>
    </row>
    <row r="18209" spans="1:7" x14ac:dyDescent="0.2">
      <c r="A18209" s="6" t="s">
        <v>217</v>
      </c>
      <c r="B18209" s="6" t="s">
        <v>191</v>
      </c>
      <c r="C18209" s="6" t="s">
        <v>166</v>
      </c>
      <c r="D18209">
        <v>6199.3357599999999</v>
      </c>
      <c r="E18209" s="6" t="s">
        <v>48</v>
      </c>
      <c r="F18209" s="6" t="s">
        <v>47</v>
      </c>
      <c r="G18209">
        <v>20260723</v>
      </c>
    </row>
    <row r="18210" spans="1:7" x14ac:dyDescent="0.2">
      <c r="A18210" s="6" t="s">
        <v>217</v>
      </c>
      <c r="B18210" s="6" t="s">
        <v>191</v>
      </c>
      <c r="C18210" s="6" t="s">
        <v>166</v>
      </c>
      <c r="D18210">
        <v>28732.647992999999</v>
      </c>
      <c r="E18210" s="6" t="s">
        <v>50</v>
      </c>
      <c r="F18210" s="6" t="s">
        <v>49</v>
      </c>
      <c r="G18210">
        <v>20260723</v>
      </c>
    </row>
    <row r="18211" spans="1:7" x14ac:dyDescent="0.2">
      <c r="A18211" s="6" t="s">
        <v>217</v>
      </c>
      <c r="B18211" s="6" t="s">
        <v>191</v>
      </c>
      <c r="C18211" s="6" t="s">
        <v>166</v>
      </c>
      <c r="D18211">
        <v>30345.234947000001</v>
      </c>
      <c r="E18211" s="6" t="s">
        <v>52</v>
      </c>
      <c r="F18211" s="6" t="s">
        <v>51</v>
      </c>
      <c r="G18211">
        <v>20260723</v>
      </c>
    </row>
    <row r="18212" spans="1:7" x14ac:dyDescent="0.2">
      <c r="A18212" s="6" t="s">
        <v>217</v>
      </c>
      <c r="B18212" s="6" t="s">
        <v>191</v>
      </c>
      <c r="C18212" s="6" t="s">
        <v>166</v>
      </c>
      <c r="D18212">
        <v>3521.136422</v>
      </c>
      <c r="E18212" s="6" t="s">
        <v>54</v>
      </c>
      <c r="F18212" s="6" t="s">
        <v>53</v>
      </c>
      <c r="G18212">
        <v>20260723</v>
      </c>
    </row>
    <row r="18213" spans="1:7" x14ac:dyDescent="0.2">
      <c r="A18213" s="6" t="s">
        <v>217</v>
      </c>
      <c r="B18213" s="6" t="s">
        <v>191</v>
      </c>
      <c r="C18213" s="6" t="s">
        <v>166</v>
      </c>
      <c r="D18213">
        <v>5466.4543130000002</v>
      </c>
      <c r="E18213" s="6" t="s">
        <v>56</v>
      </c>
      <c r="F18213" s="6" t="s">
        <v>55</v>
      </c>
      <c r="G18213">
        <v>20260723</v>
      </c>
    </row>
    <row r="18214" spans="1:7" x14ac:dyDescent="0.2">
      <c r="A18214" s="6" t="s">
        <v>217</v>
      </c>
      <c r="B18214" s="6" t="s">
        <v>191</v>
      </c>
      <c r="C18214" s="6" t="s">
        <v>166</v>
      </c>
      <c r="D18214">
        <v>92662.164850000001</v>
      </c>
      <c r="E18214" s="6" t="s">
        <v>58</v>
      </c>
      <c r="F18214" s="6" t="s">
        <v>57</v>
      </c>
      <c r="G18214">
        <v>20260723</v>
      </c>
    </row>
    <row r="18215" spans="1:7" x14ac:dyDescent="0.2">
      <c r="A18215" s="6" t="s">
        <v>217</v>
      </c>
      <c r="B18215" s="6" t="s">
        <v>191</v>
      </c>
      <c r="C18215" s="6" t="s">
        <v>166</v>
      </c>
      <c r="D18215">
        <v>104313.435914</v>
      </c>
      <c r="E18215" s="6" t="s">
        <v>60</v>
      </c>
      <c r="F18215" s="6" t="s">
        <v>59</v>
      </c>
      <c r="G18215">
        <v>20260723</v>
      </c>
    </row>
    <row r="18216" spans="1:7" x14ac:dyDescent="0.2">
      <c r="A18216" s="6" t="s">
        <v>217</v>
      </c>
      <c r="B18216" s="6" t="s">
        <v>191</v>
      </c>
      <c r="C18216" s="6" t="s">
        <v>166</v>
      </c>
      <c r="D18216">
        <v>10.52191</v>
      </c>
      <c r="E18216" s="6" t="s">
        <v>62</v>
      </c>
      <c r="F18216" s="6" t="s">
        <v>61</v>
      </c>
      <c r="G18216">
        <v>20260723</v>
      </c>
    </row>
    <row r="18217" spans="1:7" x14ac:dyDescent="0.2">
      <c r="A18217" s="6" t="s">
        <v>217</v>
      </c>
      <c r="B18217" s="6" t="s">
        <v>191</v>
      </c>
      <c r="C18217" s="6" t="s">
        <v>166</v>
      </c>
      <c r="D18217">
        <v>70059.303627999994</v>
      </c>
      <c r="E18217" s="6" t="s">
        <v>64</v>
      </c>
      <c r="F18217" s="6" t="s">
        <v>63</v>
      </c>
      <c r="G18217">
        <v>20260723</v>
      </c>
    </row>
    <row r="18218" spans="1:7" x14ac:dyDescent="0.2">
      <c r="A18218" s="6" t="s">
        <v>217</v>
      </c>
      <c r="B18218" s="6" t="s">
        <v>191</v>
      </c>
      <c r="C18218" s="6" t="s">
        <v>166</v>
      </c>
      <c r="D18218">
        <v>34243.610375999997</v>
      </c>
      <c r="E18218" s="6" t="s">
        <v>66</v>
      </c>
      <c r="F18218" s="6" t="s">
        <v>65</v>
      </c>
      <c r="G18218">
        <v>20260723</v>
      </c>
    </row>
    <row r="18219" spans="1:7" x14ac:dyDescent="0.2">
      <c r="A18219" s="6" t="s">
        <v>217</v>
      </c>
      <c r="B18219" s="6" t="s">
        <v>191</v>
      </c>
      <c r="C18219" s="6" t="s">
        <v>166</v>
      </c>
      <c r="D18219">
        <v>1650.229472</v>
      </c>
      <c r="E18219" s="6" t="s">
        <v>68</v>
      </c>
      <c r="F18219" s="6" t="s">
        <v>67</v>
      </c>
      <c r="G18219">
        <v>20260723</v>
      </c>
    </row>
    <row r="18220" spans="1:7" x14ac:dyDescent="0.2">
      <c r="A18220" s="6" t="s">
        <v>217</v>
      </c>
      <c r="B18220" s="6" t="s">
        <v>191</v>
      </c>
      <c r="C18220" s="6" t="s">
        <v>166</v>
      </c>
      <c r="D18220">
        <v>1618.7721590000001</v>
      </c>
      <c r="E18220" s="6" t="s">
        <v>70</v>
      </c>
      <c r="F18220" s="6" t="s">
        <v>69</v>
      </c>
      <c r="G18220">
        <v>20260723</v>
      </c>
    </row>
    <row r="18221" spans="1:7" x14ac:dyDescent="0.2">
      <c r="A18221" s="6" t="s">
        <v>217</v>
      </c>
      <c r="B18221" s="6" t="s">
        <v>191</v>
      </c>
      <c r="C18221" s="6" t="s">
        <v>166</v>
      </c>
      <c r="D18221">
        <v>1592.423235</v>
      </c>
      <c r="E18221" s="6" t="s">
        <v>72</v>
      </c>
      <c r="F18221" s="6" t="s">
        <v>71</v>
      </c>
      <c r="G18221">
        <v>20260723</v>
      </c>
    </row>
    <row r="18222" spans="1:7" x14ac:dyDescent="0.2">
      <c r="A18222" s="6" t="s">
        <v>217</v>
      </c>
      <c r="B18222" s="6" t="s">
        <v>191</v>
      </c>
      <c r="C18222" s="6" t="s">
        <v>166</v>
      </c>
      <c r="D18222">
        <v>26.348924</v>
      </c>
      <c r="E18222" s="6" t="s">
        <v>74</v>
      </c>
      <c r="F18222" s="6" t="s">
        <v>73</v>
      </c>
      <c r="G18222">
        <v>20260723</v>
      </c>
    </row>
    <row r="18223" spans="1:7" x14ac:dyDescent="0.2">
      <c r="A18223" s="6" t="s">
        <v>217</v>
      </c>
      <c r="B18223" s="6" t="s">
        <v>191</v>
      </c>
      <c r="C18223" s="6" t="s">
        <v>166</v>
      </c>
      <c r="D18223">
        <v>-729.83725700000002</v>
      </c>
      <c r="E18223" s="6" t="s">
        <v>76</v>
      </c>
      <c r="F18223" s="6" t="s">
        <v>75</v>
      </c>
      <c r="G18223">
        <v>20260723</v>
      </c>
    </row>
    <row r="18224" spans="1:7" x14ac:dyDescent="0.2">
      <c r="A18224" s="6" t="s">
        <v>217</v>
      </c>
      <c r="B18224" s="6" t="s">
        <v>191</v>
      </c>
      <c r="C18224" s="6" t="s">
        <v>166</v>
      </c>
      <c r="D18224">
        <v>1074.591932</v>
      </c>
      <c r="E18224" s="6" t="s">
        <v>78</v>
      </c>
      <c r="F18224" s="6" t="s">
        <v>77</v>
      </c>
      <c r="G18224">
        <v>20260723</v>
      </c>
    </row>
    <row r="18225" spans="1:7" x14ac:dyDescent="0.2">
      <c r="A18225" s="6" t="s">
        <v>217</v>
      </c>
      <c r="B18225" s="6" t="s">
        <v>191</v>
      </c>
      <c r="C18225" s="6" t="s">
        <v>166</v>
      </c>
      <c r="D18225">
        <v>-1804.429189</v>
      </c>
      <c r="E18225" s="6" t="s">
        <v>80</v>
      </c>
      <c r="F18225" s="6" t="s">
        <v>79</v>
      </c>
      <c r="G18225">
        <v>20260723</v>
      </c>
    </row>
    <row r="18226" spans="1:7" x14ac:dyDescent="0.2">
      <c r="A18226" s="6" t="s">
        <v>217</v>
      </c>
      <c r="B18226" s="6" t="s">
        <v>191</v>
      </c>
      <c r="C18226" s="6" t="s">
        <v>166</v>
      </c>
      <c r="D18226">
        <v>761.29457000000002</v>
      </c>
      <c r="E18226" s="6" t="s">
        <v>82</v>
      </c>
      <c r="F18226" s="6" t="s">
        <v>81</v>
      </c>
      <c r="G18226">
        <v>20260723</v>
      </c>
    </row>
    <row r="18227" spans="1:7" x14ac:dyDescent="0.2">
      <c r="A18227" s="6" t="s">
        <v>217</v>
      </c>
      <c r="B18227" s="6" t="s">
        <v>191</v>
      </c>
      <c r="C18227" s="6" t="s">
        <v>166</v>
      </c>
      <c r="D18227">
        <v>1321.369271</v>
      </c>
      <c r="E18227" s="6" t="s">
        <v>84</v>
      </c>
      <c r="F18227" s="6" t="s">
        <v>83</v>
      </c>
      <c r="G18227">
        <v>20260723</v>
      </c>
    </row>
    <row r="18228" spans="1:7" x14ac:dyDescent="0.2">
      <c r="A18228" s="6" t="s">
        <v>217</v>
      </c>
      <c r="B18228" s="6" t="s">
        <v>191</v>
      </c>
      <c r="C18228" s="6" t="s">
        <v>166</v>
      </c>
      <c r="D18228">
        <v>8241.3983329999992</v>
      </c>
      <c r="E18228" s="6" t="s">
        <v>86</v>
      </c>
      <c r="F18228" s="6" t="s">
        <v>85</v>
      </c>
      <c r="G18228">
        <v>20260723</v>
      </c>
    </row>
    <row r="18229" spans="1:7" x14ac:dyDescent="0.2">
      <c r="A18229" s="6" t="s">
        <v>217</v>
      </c>
      <c r="B18229" s="6" t="s">
        <v>191</v>
      </c>
      <c r="C18229" s="6" t="s">
        <v>166</v>
      </c>
      <c r="D18229">
        <v>318.52013699999998</v>
      </c>
      <c r="E18229" s="6" t="s">
        <v>88</v>
      </c>
      <c r="F18229" s="6" t="s">
        <v>87</v>
      </c>
      <c r="G18229">
        <v>20260723</v>
      </c>
    </row>
    <row r="18230" spans="1:7" x14ac:dyDescent="0.2">
      <c r="A18230" s="6" t="s">
        <v>217</v>
      </c>
      <c r="B18230" s="6" t="s">
        <v>191</v>
      </c>
      <c r="C18230" s="6" t="s">
        <v>166</v>
      </c>
      <c r="D18230">
        <v>8026.6119570000001</v>
      </c>
      <c r="E18230" s="6" t="s">
        <v>90</v>
      </c>
      <c r="F18230" s="6" t="s">
        <v>89</v>
      </c>
      <c r="G18230">
        <v>20260723</v>
      </c>
    </row>
    <row r="18231" spans="1:7" x14ac:dyDescent="0.2">
      <c r="A18231" s="6" t="s">
        <v>217</v>
      </c>
      <c r="B18231" s="6" t="s">
        <v>191</v>
      </c>
      <c r="C18231" s="6" t="s">
        <v>166</v>
      </c>
      <c r="D18231">
        <v>0</v>
      </c>
      <c r="E18231" s="6" t="s">
        <v>92</v>
      </c>
      <c r="F18231" s="6" t="s">
        <v>91</v>
      </c>
      <c r="G18231">
        <v>20260723</v>
      </c>
    </row>
    <row r="18232" spans="1:7" x14ac:dyDescent="0.2">
      <c r="A18232" s="6" t="s">
        <v>217</v>
      </c>
      <c r="B18232" s="6" t="s">
        <v>191</v>
      </c>
      <c r="C18232" s="6" t="s">
        <v>166</v>
      </c>
      <c r="D18232">
        <v>0</v>
      </c>
      <c r="E18232" s="6" t="s">
        <v>94</v>
      </c>
      <c r="F18232" s="6" t="s">
        <v>93</v>
      </c>
      <c r="G18232">
        <v>20260723</v>
      </c>
    </row>
    <row r="18233" spans="1:7" x14ac:dyDescent="0.2">
      <c r="A18233" s="6" t="s">
        <v>217</v>
      </c>
      <c r="B18233" s="6" t="s">
        <v>191</v>
      </c>
      <c r="C18233" s="6" t="s">
        <v>166</v>
      </c>
      <c r="D18233">
        <v>7472.2233249999999</v>
      </c>
      <c r="E18233" s="6" t="s">
        <v>96</v>
      </c>
      <c r="F18233" s="6" t="s">
        <v>95</v>
      </c>
      <c r="G18233">
        <v>20260723</v>
      </c>
    </row>
    <row r="18234" spans="1:7" x14ac:dyDescent="0.2">
      <c r="A18234" s="6" t="s">
        <v>217</v>
      </c>
      <c r="B18234" s="6" t="s">
        <v>191</v>
      </c>
      <c r="C18234" s="6" t="s">
        <v>166</v>
      </c>
      <c r="D18234">
        <v>855.82504500000005</v>
      </c>
      <c r="E18234" s="6" t="s">
        <v>98</v>
      </c>
      <c r="F18234" s="6" t="s">
        <v>97</v>
      </c>
      <c r="G18234">
        <v>20260723</v>
      </c>
    </row>
    <row r="18235" spans="1:7" x14ac:dyDescent="0.2">
      <c r="A18235" s="6" t="s">
        <v>217</v>
      </c>
      <c r="B18235" s="6" t="s">
        <v>191</v>
      </c>
      <c r="C18235" s="6" t="s">
        <v>166</v>
      </c>
      <c r="D18235">
        <v>529119.14282800001</v>
      </c>
      <c r="E18235" s="6" t="s">
        <v>100</v>
      </c>
      <c r="F18235" s="6" t="s">
        <v>99</v>
      </c>
      <c r="G18235">
        <v>20260723</v>
      </c>
    </row>
    <row r="18236" spans="1:7" x14ac:dyDescent="0.2">
      <c r="A18236" s="6" t="s">
        <v>217</v>
      </c>
      <c r="B18236" s="6" t="s">
        <v>191</v>
      </c>
      <c r="C18236" s="6" t="s">
        <v>166</v>
      </c>
      <c r="E18236" s="6" t="s">
        <v>102</v>
      </c>
      <c r="F18236" s="6" t="s">
        <v>101</v>
      </c>
      <c r="G18236">
        <v>20260723</v>
      </c>
    </row>
    <row r="18237" spans="1:7" x14ac:dyDescent="0.2">
      <c r="A18237" s="6" t="s">
        <v>217</v>
      </c>
      <c r="B18237" s="6" t="s">
        <v>191</v>
      </c>
      <c r="C18237" s="6" t="s">
        <v>166</v>
      </c>
      <c r="D18237">
        <v>28030.323598999999</v>
      </c>
      <c r="E18237" s="6" t="s">
        <v>167</v>
      </c>
      <c r="F18237" s="6" t="s">
        <v>103</v>
      </c>
      <c r="G18237">
        <v>20260723</v>
      </c>
    </row>
    <row r="18238" spans="1:7" x14ac:dyDescent="0.2">
      <c r="A18238" s="6" t="s">
        <v>217</v>
      </c>
      <c r="B18238" s="6" t="s">
        <v>191</v>
      </c>
      <c r="C18238" s="6" t="s">
        <v>166</v>
      </c>
      <c r="D18238">
        <v>12038.999037</v>
      </c>
      <c r="E18238" s="6" t="s">
        <v>168</v>
      </c>
      <c r="F18238" s="6" t="s">
        <v>104</v>
      </c>
      <c r="G18238">
        <v>20260723</v>
      </c>
    </row>
    <row r="18239" spans="1:7" x14ac:dyDescent="0.2">
      <c r="A18239" s="6" t="s">
        <v>217</v>
      </c>
      <c r="B18239" s="6" t="s">
        <v>191</v>
      </c>
      <c r="C18239" s="6" t="s">
        <v>166</v>
      </c>
      <c r="D18239">
        <v>0</v>
      </c>
      <c r="E18239" s="6" t="s">
        <v>106</v>
      </c>
      <c r="F18239" s="6" t="s">
        <v>105</v>
      </c>
      <c r="G18239">
        <v>20260723</v>
      </c>
    </row>
    <row r="18240" spans="1:7" x14ac:dyDescent="0.2">
      <c r="A18240" s="6" t="s">
        <v>217</v>
      </c>
      <c r="B18240" s="6" t="s">
        <v>191</v>
      </c>
      <c r="C18240" s="6" t="s">
        <v>166</v>
      </c>
      <c r="D18240">
        <v>11400.901985</v>
      </c>
      <c r="E18240" s="6" t="s">
        <v>108</v>
      </c>
      <c r="F18240" s="6" t="s">
        <v>107</v>
      </c>
      <c r="G18240">
        <v>20260723</v>
      </c>
    </row>
    <row r="18241" spans="1:7" x14ac:dyDescent="0.2">
      <c r="A18241" s="6" t="s">
        <v>217</v>
      </c>
      <c r="B18241" s="6" t="s">
        <v>191</v>
      </c>
      <c r="C18241" s="6" t="s">
        <v>166</v>
      </c>
      <c r="D18241">
        <v>638.09705199999996</v>
      </c>
      <c r="E18241" s="6" t="s">
        <v>110</v>
      </c>
      <c r="F18241" s="6" t="s">
        <v>109</v>
      </c>
      <c r="G18241">
        <v>20260723</v>
      </c>
    </row>
    <row r="18242" spans="1:7" x14ac:dyDescent="0.2">
      <c r="A18242" s="6" t="s">
        <v>217</v>
      </c>
      <c r="B18242" s="6" t="s">
        <v>191</v>
      </c>
      <c r="C18242" s="6" t="s">
        <v>166</v>
      </c>
      <c r="D18242">
        <v>15991.324563</v>
      </c>
      <c r="E18242" s="6" t="s">
        <v>112</v>
      </c>
      <c r="F18242" s="6" t="s">
        <v>111</v>
      </c>
      <c r="G18242">
        <v>20260723</v>
      </c>
    </row>
    <row r="18243" spans="1:7" x14ac:dyDescent="0.2">
      <c r="A18243" s="6" t="s">
        <v>217</v>
      </c>
      <c r="B18243" s="6" t="s">
        <v>191</v>
      </c>
      <c r="C18243" s="6" t="s">
        <v>166</v>
      </c>
      <c r="D18243">
        <v>0</v>
      </c>
      <c r="E18243" s="6" t="s">
        <v>106</v>
      </c>
      <c r="F18243" s="6" t="s">
        <v>113</v>
      </c>
      <c r="G18243">
        <v>20260723</v>
      </c>
    </row>
    <row r="18244" spans="1:7" x14ac:dyDescent="0.2">
      <c r="A18244" s="6" t="s">
        <v>217</v>
      </c>
      <c r="B18244" s="6" t="s">
        <v>191</v>
      </c>
      <c r="C18244" s="6" t="s">
        <v>166</v>
      </c>
      <c r="D18244">
        <v>15329.843298</v>
      </c>
      <c r="E18244" s="6" t="s">
        <v>108</v>
      </c>
      <c r="F18244" s="6" t="s">
        <v>114</v>
      </c>
      <c r="G18244">
        <v>20260723</v>
      </c>
    </row>
    <row r="18245" spans="1:7" x14ac:dyDescent="0.2">
      <c r="A18245" s="6" t="s">
        <v>217</v>
      </c>
      <c r="B18245" s="6" t="s">
        <v>191</v>
      </c>
      <c r="C18245" s="6" t="s">
        <v>166</v>
      </c>
      <c r="D18245">
        <v>661.48126600000001</v>
      </c>
      <c r="E18245" s="6" t="s">
        <v>110</v>
      </c>
      <c r="F18245" s="6" t="s">
        <v>115</v>
      </c>
      <c r="G18245">
        <v>20260723</v>
      </c>
    </row>
    <row r="18246" spans="1:7" x14ac:dyDescent="0.2">
      <c r="A18246" s="6" t="s">
        <v>217</v>
      </c>
      <c r="B18246" s="6" t="s">
        <v>191</v>
      </c>
      <c r="C18246" s="6" t="s">
        <v>166</v>
      </c>
      <c r="D18246">
        <v>288687.094102</v>
      </c>
      <c r="E18246" s="6" t="s">
        <v>117</v>
      </c>
      <c r="F18246" s="6" t="s">
        <v>116</v>
      </c>
      <c r="G18246">
        <v>20260723</v>
      </c>
    </row>
    <row r="18247" spans="1:7" x14ac:dyDescent="0.2">
      <c r="A18247" s="6" t="s">
        <v>217</v>
      </c>
      <c r="B18247" s="6" t="s">
        <v>191</v>
      </c>
      <c r="C18247" s="6" t="s">
        <v>166</v>
      </c>
      <c r="D18247">
        <v>14295.962412999999</v>
      </c>
      <c r="E18247" s="6" t="s">
        <v>119</v>
      </c>
      <c r="F18247" s="6" t="s">
        <v>118</v>
      </c>
      <c r="G18247">
        <v>20260723</v>
      </c>
    </row>
    <row r="18248" spans="1:7" x14ac:dyDescent="0.2">
      <c r="A18248" s="6" t="s">
        <v>217</v>
      </c>
      <c r="B18248" s="6" t="s">
        <v>191</v>
      </c>
      <c r="C18248" s="6" t="s">
        <v>166</v>
      </c>
      <c r="D18248">
        <v>0</v>
      </c>
      <c r="E18248" s="6" t="s">
        <v>106</v>
      </c>
      <c r="F18248" s="6" t="s">
        <v>120</v>
      </c>
      <c r="G18248">
        <v>20260723</v>
      </c>
    </row>
    <row r="18249" spans="1:7" x14ac:dyDescent="0.2">
      <c r="A18249" s="6" t="s">
        <v>217</v>
      </c>
      <c r="B18249" s="6" t="s">
        <v>191</v>
      </c>
      <c r="C18249" s="6" t="s">
        <v>166</v>
      </c>
      <c r="D18249">
        <v>13107.791927</v>
      </c>
      <c r="E18249" s="6" t="s">
        <v>108</v>
      </c>
      <c r="F18249" s="6" t="s">
        <v>121</v>
      </c>
      <c r="G18249">
        <v>20260723</v>
      </c>
    </row>
    <row r="18250" spans="1:7" x14ac:dyDescent="0.2">
      <c r="A18250" s="6" t="s">
        <v>217</v>
      </c>
      <c r="B18250" s="6" t="s">
        <v>191</v>
      </c>
      <c r="C18250" s="6" t="s">
        <v>166</v>
      </c>
      <c r="D18250">
        <v>1188.170486</v>
      </c>
      <c r="E18250" s="6" t="s">
        <v>110</v>
      </c>
      <c r="F18250" s="6" t="s">
        <v>122</v>
      </c>
      <c r="G18250">
        <v>20260723</v>
      </c>
    </row>
    <row r="18251" spans="1:7" x14ac:dyDescent="0.2">
      <c r="A18251" s="6" t="s">
        <v>217</v>
      </c>
      <c r="B18251" s="6" t="s">
        <v>191</v>
      </c>
      <c r="C18251" s="6" t="s">
        <v>166</v>
      </c>
      <c r="D18251">
        <v>274391.13168799999</v>
      </c>
      <c r="E18251" s="6" t="s">
        <v>169</v>
      </c>
      <c r="F18251" s="6" t="s">
        <v>123</v>
      </c>
      <c r="G18251">
        <v>20260723</v>
      </c>
    </row>
    <row r="18252" spans="1:7" x14ac:dyDescent="0.2">
      <c r="A18252" s="6" t="s">
        <v>217</v>
      </c>
      <c r="B18252" s="6" t="s">
        <v>191</v>
      </c>
      <c r="C18252" s="6" t="s">
        <v>166</v>
      </c>
      <c r="D18252">
        <v>0</v>
      </c>
      <c r="E18252" s="6" t="s">
        <v>106</v>
      </c>
      <c r="F18252" s="6" t="s">
        <v>124</v>
      </c>
      <c r="G18252">
        <v>20260723</v>
      </c>
    </row>
    <row r="18253" spans="1:7" x14ac:dyDescent="0.2">
      <c r="A18253" s="6" t="s">
        <v>217</v>
      </c>
      <c r="B18253" s="6" t="s">
        <v>191</v>
      </c>
      <c r="C18253" s="6" t="s">
        <v>166</v>
      </c>
      <c r="D18253">
        <v>261797.30238800001</v>
      </c>
      <c r="E18253" s="6" t="s">
        <v>108</v>
      </c>
      <c r="F18253" s="6" t="s">
        <v>125</v>
      </c>
      <c r="G18253">
        <v>20260723</v>
      </c>
    </row>
    <row r="18254" spans="1:7" x14ac:dyDescent="0.2">
      <c r="A18254" s="6" t="s">
        <v>217</v>
      </c>
      <c r="B18254" s="6" t="s">
        <v>191</v>
      </c>
      <c r="C18254" s="6" t="s">
        <v>166</v>
      </c>
      <c r="D18254">
        <v>12593.829299999999</v>
      </c>
      <c r="E18254" s="6" t="s">
        <v>110</v>
      </c>
      <c r="F18254" s="6" t="s">
        <v>126</v>
      </c>
      <c r="G18254">
        <v>20260723</v>
      </c>
    </row>
    <row r="18255" spans="1:7" x14ac:dyDescent="0.2">
      <c r="A18255" s="6" t="s">
        <v>217</v>
      </c>
      <c r="B18255" s="6" t="s">
        <v>191</v>
      </c>
      <c r="C18255" s="6" t="s">
        <v>166</v>
      </c>
      <c r="D18255">
        <v>103143.054943</v>
      </c>
      <c r="E18255" s="6" t="s">
        <v>170</v>
      </c>
      <c r="F18255" s="6" t="s">
        <v>127</v>
      </c>
      <c r="G18255">
        <v>20260723</v>
      </c>
    </row>
    <row r="18256" spans="1:7" x14ac:dyDescent="0.2">
      <c r="A18256" s="6" t="s">
        <v>217</v>
      </c>
      <c r="B18256" s="6" t="s">
        <v>191</v>
      </c>
      <c r="C18256" s="6" t="s">
        <v>166</v>
      </c>
      <c r="D18256">
        <v>0</v>
      </c>
      <c r="E18256" s="6" t="s">
        <v>106</v>
      </c>
      <c r="F18256" s="6" t="s">
        <v>128</v>
      </c>
      <c r="G18256">
        <v>20260723</v>
      </c>
    </row>
    <row r="18257" spans="1:7" x14ac:dyDescent="0.2">
      <c r="A18257" s="6" t="s">
        <v>217</v>
      </c>
      <c r="B18257" s="6" t="s">
        <v>191</v>
      </c>
      <c r="C18257" s="6" t="s">
        <v>166</v>
      </c>
      <c r="D18257">
        <v>101265.935191</v>
      </c>
      <c r="E18257" s="6" t="s">
        <v>108</v>
      </c>
      <c r="F18257" s="6" t="s">
        <v>129</v>
      </c>
      <c r="G18257">
        <v>20260723</v>
      </c>
    </row>
    <row r="18258" spans="1:7" x14ac:dyDescent="0.2">
      <c r="A18258" s="6" t="s">
        <v>217</v>
      </c>
      <c r="B18258" s="6" t="s">
        <v>191</v>
      </c>
      <c r="C18258" s="6" t="s">
        <v>166</v>
      </c>
      <c r="D18258">
        <v>1877.1197520000001</v>
      </c>
      <c r="E18258" s="6" t="s">
        <v>110</v>
      </c>
      <c r="F18258" s="6" t="s">
        <v>130</v>
      </c>
      <c r="G18258">
        <v>20260723</v>
      </c>
    </row>
    <row r="18259" spans="1:7" x14ac:dyDescent="0.2">
      <c r="A18259" s="6" t="s">
        <v>217</v>
      </c>
      <c r="B18259" s="6" t="s">
        <v>191</v>
      </c>
      <c r="C18259" s="6" t="s">
        <v>166</v>
      </c>
      <c r="E18259" s="6" t="s">
        <v>132</v>
      </c>
      <c r="F18259" s="6" t="s">
        <v>131</v>
      </c>
      <c r="G18259">
        <v>20260723</v>
      </c>
    </row>
    <row r="18260" spans="1:7" x14ac:dyDescent="0.2">
      <c r="A18260" s="6" t="s">
        <v>217</v>
      </c>
      <c r="B18260" s="6" t="s">
        <v>191</v>
      </c>
      <c r="C18260" s="6" t="s">
        <v>166</v>
      </c>
      <c r="D18260">
        <v>0</v>
      </c>
      <c r="E18260" s="6" t="s">
        <v>134</v>
      </c>
      <c r="F18260" s="6" t="s">
        <v>133</v>
      </c>
      <c r="G18260">
        <v>20260723</v>
      </c>
    </row>
    <row r="18261" spans="1:7" x14ac:dyDescent="0.2">
      <c r="A18261" s="6" t="s">
        <v>217</v>
      </c>
      <c r="B18261" s="6" t="s">
        <v>191</v>
      </c>
      <c r="C18261" s="6" t="s">
        <v>166</v>
      </c>
      <c r="D18261">
        <v>194.62074899999999</v>
      </c>
      <c r="E18261" s="6" t="s">
        <v>136</v>
      </c>
      <c r="F18261" s="6" t="s">
        <v>135</v>
      </c>
      <c r="G18261">
        <v>20260723</v>
      </c>
    </row>
    <row r="18262" spans="1:7" x14ac:dyDescent="0.2">
      <c r="A18262" s="6" t="s">
        <v>217</v>
      </c>
      <c r="B18262" s="6" t="s">
        <v>191</v>
      </c>
      <c r="C18262" s="6" t="s">
        <v>166</v>
      </c>
      <c r="D18262">
        <v>81.490471999999997</v>
      </c>
      <c r="E18262" s="6" t="s">
        <v>138</v>
      </c>
      <c r="F18262" s="6" t="s">
        <v>137</v>
      </c>
      <c r="G18262">
        <v>20260723</v>
      </c>
    </row>
    <row r="18263" spans="1:7" x14ac:dyDescent="0.2">
      <c r="A18263" s="6" t="s">
        <v>217</v>
      </c>
      <c r="B18263" s="6" t="s">
        <v>191</v>
      </c>
      <c r="C18263" s="6" t="s">
        <v>166</v>
      </c>
      <c r="D18263">
        <v>1312.6477050000001</v>
      </c>
      <c r="E18263" s="6" t="s">
        <v>140</v>
      </c>
      <c r="F18263" s="6" t="s">
        <v>139</v>
      </c>
      <c r="G18263">
        <v>20260723</v>
      </c>
    </row>
    <row r="18264" spans="1:7" x14ac:dyDescent="0.2">
      <c r="A18264" s="6" t="s">
        <v>217</v>
      </c>
      <c r="B18264" s="6" t="s">
        <v>191</v>
      </c>
      <c r="C18264" s="6" t="s">
        <v>166</v>
      </c>
      <c r="D18264">
        <v>2460.6366549999998</v>
      </c>
      <c r="E18264" s="6" t="s">
        <v>142</v>
      </c>
      <c r="F18264" s="6" t="s">
        <v>141</v>
      </c>
      <c r="G18264">
        <v>20260723</v>
      </c>
    </row>
    <row r="18265" spans="1:7" x14ac:dyDescent="0.2">
      <c r="A18265" s="6" t="s">
        <v>217</v>
      </c>
      <c r="B18265" s="6" t="s">
        <v>191</v>
      </c>
      <c r="C18265" s="6" t="s">
        <v>166</v>
      </c>
      <c r="D18265">
        <v>8509.2617640000008</v>
      </c>
      <c r="E18265" s="6" t="s">
        <v>52</v>
      </c>
      <c r="F18265" s="6" t="s">
        <v>143</v>
      </c>
      <c r="G18265">
        <v>20260723</v>
      </c>
    </row>
    <row r="18266" spans="1:7" x14ac:dyDescent="0.2">
      <c r="A18266" s="6" t="s">
        <v>217</v>
      </c>
      <c r="B18266" s="6" t="s">
        <v>191</v>
      </c>
      <c r="C18266" s="6" t="s">
        <v>166</v>
      </c>
      <c r="D18266">
        <v>11799.260659</v>
      </c>
      <c r="E18266" s="6" t="s">
        <v>145</v>
      </c>
      <c r="F18266" s="6" t="s">
        <v>144</v>
      </c>
      <c r="G18266">
        <v>20260723</v>
      </c>
    </row>
    <row r="18267" spans="1:7" x14ac:dyDescent="0.2">
      <c r="A18267" s="6" t="s">
        <v>217</v>
      </c>
      <c r="B18267" s="6" t="s">
        <v>191</v>
      </c>
      <c r="C18267" s="6" t="s">
        <v>166</v>
      </c>
      <c r="D18267">
        <v>3989.1479410000002</v>
      </c>
      <c r="E18267" s="6" t="s">
        <v>147</v>
      </c>
      <c r="F18267" s="6" t="s">
        <v>146</v>
      </c>
      <c r="G18267">
        <v>20260723</v>
      </c>
    </row>
    <row r="18268" spans="1:7" x14ac:dyDescent="0.2">
      <c r="A18268" s="6" t="s">
        <v>217</v>
      </c>
      <c r="B18268" s="6" t="s">
        <v>191</v>
      </c>
      <c r="C18268" s="6" t="s">
        <v>166</v>
      </c>
      <c r="D18268">
        <v>5709.3148149999997</v>
      </c>
      <c r="E18268" s="6" t="s">
        <v>149</v>
      </c>
      <c r="F18268" s="6" t="s">
        <v>148</v>
      </c>
      <c r="G18268">
        <v>20260723</v>
      </c>
    </row>
    <row r="18269" spans="1:7" x14ac:dyDescent="0.2">
      <c r="A18269" s="6" t="s">
        <v>217</v>
      </c>
      <c r="B18269" s="6" t="s">
        <v>191</v>
      </c>
      <c r="C18269" s="6" t="s">
        <v>166</v>
      </c>
      <c r="D18269">
        <v>591.86568299999999</v>
      </c>
      <c r="E18269" s="6" t="s">
        <v>151</v>
      </c>
      <c r="F18269" s="6" t="s">
        <v>150</v>
      </c>
      <c r="G18269">
        <v>20260723</v>
      </c>
    </row>
    <row r="18270" spans="1:7" x14ac:dyDescent="0.2">
      <c r="A18270" s="6" t="s">
        <v>217</v>
      </c>
      <c r="B18270" s="6" t="s">
        <v>191</v>
      </c>
      <c r="C18270" s="6" t="s">
        <v>166</v>
      </c>
      <c r="D18270">
        <v>2388.6460400000001</v>
      </c>
      <c r="E18270" s="6" t="s">
        <v>153</v>
      </c>
      <c r="F18270" s="6" t="s">
        <v>152</v>
      </c>
      <c r="G18270">
        <v>20260723</v>
      </c>
    </row>
    <row r="18271" spans="1:7" x14ac:dyDescent="0.2">
      <c r="A18271" s="6" t="s">
        <v>217</v>
      </c>
      <c r="B18271" s="6" t="s">
        <v>191</v>
      </c>
      <c r="C18271" s="6" t="s">
        <v>166</v>
      </c>
      <c r="D18271">
        <v>3660.2551619999999</v>
      </c>
      <c r="E18271" s="6" t="s">
        <v>155</v>
      </c>
      <c r="F18271" s="6" t="s">
        <v>154</v>
      </c>
      <c r="G18271">
        <v>20260723</v>
      </c>
    </row>
    <row r="18272" spans="1:7" x14ac:dyDescent="0.2">
      <c r="A18272" s="6" t="s">
        <v>217</v>
      </c>
      <c r="B18272" s="6" t="s">
        <v>191</v>
      </c>
      <c r="C18272" s="6" t="s">
        <v>166</v>
      </c>
      <c r="D18272">
        <v>0.51050300000000004</v>
      </c>
      <c r="E18272" s="6" t="s">
        <v>157</v>
      </c>
      <c r="F18272" s="6" t="s">
        <v>156</v>
      </c>
      <c r="G18272">
        <v>20260723</v>
      </c>
    </row>
    <row r="18273" spans="1:7" x14ac:dyDescent="0.2">
      <c r="A18273" s="6" t="s">
        <v>217</v>
      </c>
      <c r="B18273" s="6" t="s">
        <v>191</v>
      </c>
      <c r="C18273" s="6" t="s">
        <v>166</v>
      </c>
      <c r="D18273">
        <v>3659.744659</v>
      </c>
      <c r="E18273" s="6" t="s">
        <v>159</v>
      </c>
      <c r="F18273" s="6" t="s">
        <v>158</v>
      </c>
      <c r="G18273">
        <v>20260723</v>
      </c>
    </row>
    <row r="18274" spans="1:7" x14ac:dyDescent="0.2">
      <c r="A18274" s="6" t="s">
        <v>217</v>
      </c>
      <c r="B18274" s="6" t="s">
        <v>191</v>
      </c>
      <c r="C18274" s="6" t="s">
        <v>166</v>
      </c>
      <c r="D18274">
        <v>4204.8312830000004</v>
      </c>
      <c r="E18274" s="6" t="s">
        <v>161</v>
      </c>
      <c r="F18274" s="6" t="s">
        <v>160</v>
      </c>
      <c r="G18274">
        <v>20260723</v>
      </c>
    </row>
    <row r="18275" spans="1:7" x14ac:dyDescent="0.2">
      <c r="A18275" s="6" t="s">
        <v>217</v>
      </c>
      <c r="B18275" s="6" t="s">
        <v>191</v>
      </c>
      <c r="C18275" s="6" t="s">
        <v>166</v>
      </c>
      <c r="D18275">
        <v>464762.45157400001</v>
      </c>
      <c r="E18275" s="6" t="s">
        <v>163</v>
      </c>
      <c r="F18275" s="6" t="s">
        <v>162</v>
      </c>
      <c r="G18275">
        <v>20260723</v>
      </c>
    </row>
    <row r="18276" spans="1:7" x14ac:dyDescent="0.2">
      <c r="A18276" s="6" t="s">
        <v>217</v>
      </c>
      <c r="B18276" s="6" t="s">
        <v>191</v>
      </c>
      <c r="C18276" s="6" t="s">
        <v>166</v>
      </c>
      <c r="D18276">
        <v>64356.691251999997</v>
      </c>
      <c r="E18276" s="6" t="s">
        <v>165</v>
      </c>
      <c r="F18276" s="6" t="s">
        <v>164</v>
      </c>
      <c r="G18276">
        <v>20260723</v>
      </c>
    </row>
    <row r="18277" spans="1:7" x14ac:dyDescent="0.2">
      <c r="A18277" s="6" t="s">
        <v>217</v>
      </c>
      <c r="B18277" s="6" t="s">
        <v>192</v>
      </c>
      <c r="C18277" s="6" t="s">
        <v>166</v>
      </c>
      <c r="E18277" s="6" t="s">
        <v>12</v>
      </c>
      <c r="F18277" s="6" t="s">
        <v>11</v>
      </c>
      <c r="G18277">
        <v>20260723</v>
      </c>
    </row>
    <row r="18278" spans="1:7" x14ac:dyDescent="0.2">
      <c r="A18278" s="6" t="s">
        <v>217</v>
      </c>
      <c r="B18278" s="6" t="s">
        <v>192</v>
      </c>
      <c r="C18278" s="6" t="s">
        <v>166</v>
      </c>
      <c r="E18278" s="6" t="s">
        <v>16</v>
      </c>
      <c r="F18278" s="6" t="s">
        <v>15</v>
      </c>
      <c r="G18278">
        <v>20260723</v>
      </c>
    </row>
    <row r="18279" spans="1:7" x14ac:dyDescent="0.2">
      <c r="A18279" s="6" t="s">
        <v>217</v>
      </c>
      <c r="B18279" s="6" t="s">
        <v>192</v>
      </c>
      <c r="C18279" s="6" t="s">
        <v>166</v>
      </c>
      <c r="E18279" s="6" t="s">
        <v>18</v>
      </c>
      <c r="F18279" s="6" t="s">
        <v>17</v>
      </c>
      <c r="G18279">
        <v>20260723</v>
      </c>
    </row>
    <row r="18280" spans="1:7" x14ac:dyDescent="0.2">
      <c r="A18280" s="6" t="s">
        <v>217</v>
      </c>
      <c r="B18280" s="6" t="s">
        <v>192</v>
      </c>
      <c r="C18280" s="6" t="s">
        <v>166</v>
      </c>
      <c r="D18280">
        <v>1.9220000000000001E-3</v>
      </c>
      <c r="E18280" s="6" t="s">
        <v>20</v>
      </c>
      <c r="F18280" s="6" t="s">
        <v>19</v>
      </c>
      <c r="G18280">
        <v>20260723</v>
      </c>
    </row>
    <row r="18281" spans="1:7" x14ac:dyDescent="0.2">
      <c r="A18281" s="6" t="s">
        <v>217</v>
      </c>
      <c r="B18281" s="6" t="s">
        <v>192</v>
      </c>
      <c r="C18281" s="6" t="s">
        <v>166</v>
      </c>
      <c r="D18281">
        <v>4048.0555899999999</v>
      </c>
      <c r="E18281" s="6" t="s">
        <v>22</v>
      </c>
      <c r="F18281" s="6" t="s">
        <v>21</v>
      </c>
      <c r="G18281">
        <v>20260723</v>
      </c>
    </row>
    <row r="18282" spans="1:7" x14ac:dyDescent="0.2">
      <c r="A18282" s="6" t="s">
        <v>217</v>
      </c>
      <c r="B18282" s="6" t="s">
        <v>192</v>
      </c>
      <c r="C18282" s="6" t="s">
        <v>166</v>
      </c>
      <c r="D18282">
        <v>0</v>
      </c>
      <c r="E18282" s="6" t="s">
        <v>24</v>
      </c>
      <c r="F18282" s="6" t="s">
        <v>23</v>
      </c>
      <c r="G18282">
        <v>20260723</v>
      </c>
    </row>
    <row r="18283" spans="1:7" x14ac:dyDescent="0.2">
      <c r="A18283" s="6" t="s">
        <v>217</v>
      </c>
      <c r="B18283" s="6" t="s">
        <v>192</v>
      </c>
      <c r="C18283" s="6" t="s">
        <v>166</v>
      </c>
      <c r="D18283">
        <v>370.83790399999998</v>
      </c>
      <c r="E18283" s="6" t="s">
        <v>26</v>
      </c>
      <c r="F18283" s="6" t="s">
        <v>25</v>
      </c>
      <c r="G18283">
        <v>20260723</v>
      </c>
    </row>
    <row r="18284" spans="1:7" x14ac:dyDescent="0.2">
      <c r="A18284" s="6" t="s">
        <v>217</v>
      </c>
      <c r="B18284" s="6" t="s">
        <v>192</v>
      </c>
      <c r="C18284" s="6" t="s">
        <v>166</v>
      </c>
      <c r="D18284">
        <v>236872.889096</v>
      </c>
      <c r="E18284" s="6" t="s">
        <v>28</v>
      </c>
      <c r="F18284" s="6" t="s">
        <v>27</v>
      </c>
      <c r="G18284">
        <v>20260723</v>
      </c>
    </row>
    <row r="18285" spans="1:7" x14ac:dyDescent="0.2">
      <c r="A18285" s="6" t="s">
        <v>217</v>
      </c>
      <c r="B18285" s="6" t="s">
        <v>192</v>
      </c>
      <c r="C18285" s="6" t="s">
        <v>166</v>
      </c>
      <c r="D18285">
        <v>4236.3338059999996</v>
      </c>
      <c r="E18285" s="6" t="s">
        <v>30</v>
      </c>
      <c r="F18285" s="6" t="s">
        <v>29</v>
      </c>
      <c r="G18285">
        <v>20260723</v>
      </c>
    </row>
    <row r="18286" spans="1:7" x14ac:dyDescent="0.2">
      <c r="A18286" s="6" t="s">
        <v>217</v>
      </c>
      <c r="B18286" s="6" t="s">
        <v>192</v>
      </c>
      <c r="C18286" s="6" t="s">
        <v>166</v>
      </c>
      <c r="D18286">
        <v>32621.511691</v>
      </c>
      <c r="E18286" s="6" t="s">
        <v>32</v>
      </c>
      <c r="F18286" s="6" t="s">
        <v>31</v>
      </c>
      <c r="G18286">
        <v>20260723</v>
      </c>
    </row>
    <row r="18287" spans="1:7" x14ac:dyDescent="0.2">
      <c r="A18287" s="6" t="s">
        <v>217</v>
      </c>
      <c r="B18287" s="6" t="s">
        <v>192</v>
      </c>
      <c r="C18287" s="6" t="s">
        <v>166</v>
      </c>
      <c r="D18287">
        <v>10212.15135</v>
      </c>
      <c r="E18287" s="6" t="s">
        <v>34</v>
      </c>
      <c r="F18287" s="6" t="s">
        <v>33</v>
      </c>
      <c r="G18287">
        <v>20260723</v>
      </c>
    </row>
    <row r="18288" spans="1:7" x14ac:dyDescent="0.2">
      <c r="A18288" s="6" t="s">
        <v>217</v>
      </c>
      <c r="B18288" s="6" t="s">
        <v>192</v>
      </c>
      <c r="C18288" s="6" t="s">
        <v>166</v>
      </c>
      <c r="D18288">
        <v>9563.4436829999995</v>
      </c>
      <c r="E18288" s="6" t="s">
        <v>36</v>
      </c>
      <c r="F18288" s="6" t="s">
        <v>35</v>
      </c>
      <c r="G18288">
        <v>20260723</v>
      </c>
    </row>
    <row r="18289" spans="1:7" x14ac:dyDescent="0.2">
      <c r="A18289" s="6" t="s">
        <v>217</v>
      </c>
      <c r="B18289" s="6" t="s">
        <v>192</v>
      </c>
      <c r="C18289" s="6" t="s">
        <v>166</v>
      </c>
      <c r="D18289">
        <v>648.70766800000001</v>
      </c>
      <c r="E18289" s="6" t="s">
        <v>38</v>
      </c>
      <c r="F18289" s="6" t="s">
        <v>37</v>
      </c>
      <c r="G18289">
        <v>20260723</v>
      </c>
    </row>
    <row r="18290" spans="1:7" x14ac:dyDescent="0.2">
      <c r="A18290" s="6" t="s">
        <v>217</v>
      </c>
      <c r="B18290" s="6" t="s">
        <v>192</v>
      </c>
      <c r="C18290" s="6" t="s">
        <v>166</v>
      </c>
      <c r="D18290">
        <v>121602.327423</v>
      </c>
      <c r="E18290" s="6" t="s">
        <v>40</v>
      </c>
      <c r="F18290" s="6" t="s">
        <v>39</v>
      </c>
      <c r="G18290">
        <v>20260723</v>
      </c>
    </row>
    <row r="18291" spans="1:7" x14ac:dyDescent="0.2">
      <c r="A18291" s="6" t="s">
        <v>217</v>
      </c>
      <c r="B18291" s="6" t="s">
        <v>192</v>
      </c>
      <c r="C18291" s="6" t="s">
        <v>166</v>
      </c>
      <c r="D18291">
        <v>66389.651666999998</v>
      </c>
      <c r="E18291" s="6" t="s">
        <v>42</v>
      </c>
      <c r="F18291" s="6" t="s">
        <v>41</v>
      </c>
      <c r="G18291">
        <v>20260723</v>
      </c>
    </row>
    <row r="18292" spans="1:7" x14ac:dyDescent="0.2">
      <c r="A18292" s="6" t="s">
        <v>217</v>
      </c>
      <c r="B18292" s="6" t="s">
        <v>192</v>
      </c>
      <c r="C18292" s="6" t="s">
        <v>166</v>
      </c>
      <c r="D18292">
        <v>48998.800485</v>
      </c>
      <c r="E18292" s="6" t="s">
        <v>44</v>
      </c>
      <c r="F18292" s="6" t="s">
        <v>43</v>
      </c>
      <c r="G18292">
        <v>20260723</v>
      </c>
    </row>
    <row r="18293" spans="1:7" x14ac:dyDescent="0.2">
      <c r="A18293" s="6" t="s">
        <v>217</v>
      </c>
      <c r="B18293" s="6" t="s">
        <v>192</v>
      </c>
      <c r="C18293" s="6" t="s">
        <v>166</v>
      </c>
      <c r="D18293">
        <v>87.529933</v>
      </c>
      <c r="E18293" s="6" t="s">
        <v>46</v>
      </c>
      <c r="F18293" s="6" t="s">
        <v>45</v>
      </c>
      <c r="G18293">
        <v>20260723</v>
      </c>
    </row>
    <row r="18294" spans="1:7" x14ac:dyDescent="0.2">
      <c r="A18294" s="6" t="s">
        <v>217</v>
      </c>
      <c r="B18294" s="6" t="s">
        <v>192</v>
      </c>
      <c r="C18294" s="6" t="s">
        <v>166</v>
      </c>
      <c r="D18294">
        <v>6126.3453390000004</v>
      </c>
      <c r="E18294" s="6" t="s">
        <v>48</v>
      </c>
      <c r="F18294" s="6" t="s">
        <v>47</v>
      </c>
      <c r="G18294">
        <v>20260723</v>
      </c>
    </row>
    <row r="18295" spans="1:7" x14ac:dyDescent="0.2">
      <c r="A18295" s="6" t="s">
        <v>217</v>
      </c>
      <c r="B18295" s="6" t="s">
        <v>192</v>
      </c>
      <c r="C18295" s="6" t="s">
        <v>166</v>
      </c>
      <c r="D18295">
        <v>31166.537509999998</v>
      </c>
      <c r="E18295" s="6" t="s">
        <v>50</v>
      </c>
      <c r="F18295" s="6" t="s">
        <v>49</v>
      </c>
      <c r="G18295">
        <v>20260723</v>
      </c>
    </row>
    <row r="18296" spans="1:7" x14ac:dyDescent="0.2">
      <c r="A18296" s="6" t="s">
        <v>217</v>
      </c>
      <c r="B18296" s="6" t="s">
        <v>192</v>
      </c>
      <c r="C18296" s="6" t="s">
        <v>166</v>
      </c>
      <c r="D18296">
        <v>30274.049419999999</v>
      </c>
      <c r="E18296" s="6" t="s">
        <v>52</v>
      </c>
      <c r="F18296" s="6" t="s">
        <v>51</v>
      </c>
      <c r="G18296">
        <v>20260723</v>
      </c>
    </row>
    <row r="18297" spans="1:7" x14ac:dyDescent="0.2">
      <c r="A18297" s="6" t="s">
        <v>217</v>
      </c>
      <c r="B18297" s="6" t="s">
        <v>192</v>
      </c>
      <c r="C18297" s="6" t="s">
        <v>166</v>
      </c>
      <c r="D18297">
        <v>2030.3230679999999</v>
      </c>
      <c r="E18297" s="6" t="s">
        <v>54</v>
      </c>
      <c r="F18297" s="6" t="s">
        <v>53</v>
      </c>
      <c r="G18297">
        <v>20260723</v>
      </c>
    </row>
    <row r="18298" spans="1:7" x14ac:dyDescent="0.2">
      <c r="A18298" s="6" t="s">
        <v>217</v>
      </c>
      <c r="B18298" s="6" t="s">
        <v>192</v>
      </c>
      <c r="C18298" s="6" t="s">
        <v>166</v>
      </c>
      <c r="D18298">
        <v>4729.6548270000003</v>
      </c>
      <c r="E18298" s="6" t="s">
        <v>56</v>
      </c>
      <c r="F18298" s="6" t="s">
        <v>55</v>
      </c>
      <c r="G18298">
        <v>20260723</v>
      </c>
    </row>
    <row r="18299" spans="1:7" x14ac:dyDescent="0.2">
      <c r="A18299" s="6" t="s">
        <v>217</v>
      </c>
      <c r="B18299" s="6" t="s">
        <v>192</v>
      </c>
      <c r="C18299" s="6" t="s">
        <v>166</v>
      </c>
      <c r="D18299">
        <v>75344.236665000004</v>
      </c>
      <c r="E18299" s="6" t="s">
        <v>58</v>
      </c>
      <c r="F18299" s="6" t="s">
        <v>57</v>
      </c>
      <c r="G18299">
        <v>20260723</v>
      </c>
    </row>
    <row r="18300" spans="1:7" x14ac:dyDescent="0.2">
      <c r="A18300" s="6" t="s">
        <v>217</v>
      </c>
      <c r="B18300" s="6" t="s">
        <v>192</v>
      </c>
      <c r="C18300" s="6" t="s">
        <v>166</v>
      </c>
      <c r="D18300">
        <v>88938.582167</v>
      </c>
      <c r="E18300" s="6" t="s">
        <v>60</v>
      </c>
      <c r="F18300" s="6" t="s">
        <v>59</v>
      </c>
      <c r="G18300">
        <v>20260723</v>
      </c>
    </row>
    <row r="18301" spans="1:7" x14ac:dyDescent="0.2">
      <c r="A18301" s="6" t="s">
        <v>217</v>
      </c>
      <c r="B18301" s="6" t="s">
        <v>192</v>
      </c>
      <c r="C18301" s="6" t="s">
        <v>166</v>
      </c>
      <c r="D18301">
        <v>9.1044509999999992</v>
      </c>
      <c r="E18301" s="6" t="s">
        <v>62</v>
      </c>
      <c r="F18301" s="6" t="s">
        <v>61</v>
      </c>
      <c r="G18301">
        <v>20260723</v>
      </c>
    </row>
    <row r="18302" spans="1:7" x14ac:dyDescent="0.2">
      <c r="A18302" s="6" t="s">
        <v>217</v>
      </c>
      <c r="B18302" s="6" t="s">
        <v>192</v>
      </c>
      <c r="C18302" s="6" t="s">
        <v>166</v>
      </c>
      <c r="D18302">
        <v>58045.050532000001</v>
      </c>
      <c r="E18302" s="6" t="s">
        <v>64</v>
      </c>
      <c r="F18302" s="6" t="s">
        <v>63</v>
      </c>
      <c r="G18302">
        <v>20260723</v>
      </c>
    </row>
    <row r="18303" spans="1:7" x14ac:dyDescent="0.2">
      <c r="A18303" s="6" t="s">
        <v>217</v>
      </c>
      <c r="B18303" s="6" t="s">
        <v>192</v>
      </c>
      <c r="C18303" s="6" t="s">
        <v>166</v>
      </c>
      <c r="D18303">
        <v>30884.427185</v>
      </c>
      <c r="E18303" s="6" t="s">
        <v>66</v>
      </c>
      <c r="F18303" s="6" t="s">
        <v>65</v>
      </c>
      <c r="G18303">
        <v>20260723</v>
      </c>
    </row>
    <row r="18304" spans="1:7" x14ac:dyDescent="0.2">
      <c r="A18304" s="6" t="s">
        <v>217</v>
      </c>
      <c r="B18304" s="6" t="s">
        <v>192</v>
      </c>
      <c r="C18304" s="6" t="s">
        <v>166</v>
      </c>
      <c r="D18304">
        <v>2178.6488949999998</v>
      </c>
      <c r="E18304" s="6" t="s">
        <v>68</v>
      </c>
      <c r="F18304" s="6" t="s">
        <v>67</v>
      </c>
      <c r="G18304">
        <v>20260723</v>
      </c>
    </row>
    <row r="18305" spans="1:7" x14ac:dyDescent="0.2">
      <c r="A18305" s="6" t="s">
        <v>217</v>
      </c>
      <c r="B18305" s="6" t="s">
        <v>192</v>
      </c>
      <c r="C18305" s="6" t="s">
        <v>166</v>
      </c>
      <c r="D18305">
        <v>1783.5229200000001</v>
      </c>
      <c r="E18305" s="6" t="s">
        <v>70</v>
      </c>
      <c r="F18305" s="6" t="s">
        <v>69</v>
      </c>
      <c r="G18305">
        <v>20260723</v>
      </c>
    </row>
    <row r="18306" spans="1:7" x14ac:dyDescent="0.2">
      <c r="A18306" s="6" t="s">
        <v>217</v>
      </c>
      <c r="B18306" s="6" t="s">
        <v>192</v>
      </c>
      <c r="C18306" s="6" t="s">
        <v>166</v>
      </c>
      <c r="D18306">
        <v>1746.55033</v>
      </c>
      <c r="E18306" s="6" t="s">
        <v>72</v>
      </c>
      <c r="F18306" s="6" t="s">
        <v>71</v>
      </c>
      <c r="G18306">
        <v>20260723</v>
      </c>
    </row>
    <row r="18307" spans="1:7" x14ac:dyDescent="0.2">
      <c r="A18307" s="6" t="s">
        <v>217</v>
      </c>
      <c r="B18307" s="6" t="s">
        <v>192</v>
      </c>
      <c r="C18307" s="6" t="s">
        <v>166</v>
      </c>
      <c r="D18307">
        <v>36.972589999999997</v>
      </c>
      <c r="E18307" s="6" t="s">
        <v>74</v>
      </c>
      <c r="F18307" s="6" t="s">
        <v>73</v>
      </c>
      <c r="G18307">
        <v>20260723</v>
      </c>
    </row>
    <row r="18308" spans="1:7" x14ac:dyDescent="0.2">
      <c r="A18308" s="6" t="s">
        <v>217</v>
      </c>
      <c r="B18308" s="6" t="s">
        <v>192</v>
      </c>
      <c r="C18308" s="6" t="s">
        <v>166</v>
      </c>
      <c r="D18308">
        <v>-308.18980399999998</v>
      </c>
      <c r="E18308" s="6" t="s">
        <v>76</v>
      </c>
      <c r="F18308" s="6" t="s">
        <v>75</v>
      </c>
      <c r="G18308">
        <v>20260723</v>
      </c>
    </row>
    <row r="18309" spans="1:7" x14ac:dyDescent="0.2">
      <c r="A18309" s="6" t="s">
        <v>217</v>
      </c>
      <c r="B18309" s="6" t="s">
        <v>192</v>
      </c>
      <c r="C18309" s="6" t="s">
        <v>166</v>
      </c>
      <c r="D18309">
        <v>865.09389499999997</v>
      </c>
      <c r="E18309" s="6" t="s">
        <v>78</v>
      </c>
      <c r="F18309" s="6" t="s">
        <v>77</v>
      </c>
      <c r="G18309">
        <v>20260723</v>
      </c>
    </row>
    <row r="18310" spans="1:7" x14ac:dyDescent="0.2">
      <c r="A18310" s="6" t="s">
        <v>217</v>
      </c>
      <c r="B18310" s="6" t="s">
        <v>192</v>
      </c>
      <c r="C18310" s="6" t="s">
        <v>166</v>
      </c>
      <c r="D18310">
        <v>-1173.2836990000001</v>
      </c>
      <c r="E18310" s="6" t="s">
        <v>80</v>
      </c>
      <c r="F18310" s="6" t="s">
        <v>79</v>
      </c>
      <c r="G18310">
        <v>20260723</v>
      </c>
    </row>
    <row r="18311" spans="1:7" x14ac:dyDescent="0.2">
      <c r="A18311" s="6" t="s">
        <v>217</v>
      </c>
      <c r="B18311" s="6" t="s">
        <v>192</v>
      </c>
      <c r="C18311" s="6" t="s">
        <v>166</v>
      </c>
      <c r="D18311">
        <v>703.31577900000002</v>
      </c>
      <c r="E18311" s="6" t="s">
        <v>82</v>
      </c>
      <c r="F18311" s="6" t="s">
        <v>81</v>
      </c>
      <c r="G18311">
        <v>20260723</v>
      </c>
    </row>
    <row r="18312" spans="1:7" x14ac:dyDescent="0.2">
      <c r="A18312" s="6" t="s">
        <v>217</v>
      </c>
      <c r="B18312" s="6" t="s">
        <v>192</v>
      </c>
      <c r="C18312" s="6" t="s">
        <v>166</v>
      </c>
      <c r="D18312">
        <v>1166.3304900000001</v>
      </c>
      <c r="E18312" s="6" t="s">
        <v>84</v>
      </c>
      <c r="F18312" s="6" t="s">
        <v>83</v>
      </c>
      <c r="G18312">
        <v>20260723</v>
      </c>
    </row>
    <row r="18313" spans="1:7" x14ac:dyDescent="0.2">
      <c r="A18313" s="6" t="s">
        <v>217</v>
      </c>
      <c r="B18313" s="6" t="s">
        <v>192</v>
      </c>
      <c r="C18313" s="6" t="s">
        <v>166</v>
      </c>
      <c r="D18313">
        <v>8153.3377540000001</v>
      </c>
      <c r="E18313" s="6" t="s">
        <v>86</v>
      </c>
      <c r="F18313" s="6" t="s">
        <v>85</v>
      </c>
      <c r="G18313">
        <v>20260723</v>
      </c>
    </row>
    <row r="18314" spans="1:7" x14ac:dyDescent="0.2">
      <c r="A18314" s="6" t="s">
        <v>217</v>
      </c>
      <c r="B18314" s="6" t="s">
        <v>192</v>
      </c>
      <c r="C18314" s="6" t="s">
        <v>166</v>
      </c>
      <c r="D18314">
        <v>399.51794200000001</v>
      </c>
      <c r="E18314" s="6" t="s">
        <v>88</v>
      </c>
      <c r="F18314" s="6" t="s">
        <v>87</v>
      </c>
      <c r="G18314">
        <v>20260723</v>
      </c>
    </row>
    <row r="18315" spans="1:7" x14ac:dyDescent="0.2">
      <c r="A18315" s="6" t="s">
        <v>217</v>
      </c>
      <c r="B18315" s="6" t="s">
        <v>192</v>
      </c>
      <c r="C18315" s="6" t="s">
        <v>166</v>
      </c>
      <c r="D18315">
        <v>10326.184674</v>
      </c>
      <c r="E18315" s="6" t="s">
        <v>90</v>
      </c>
      <c r="F18315" s="6" t="s">
        <v>89</v>
      </c>
      <c r="G18315">
        <v>20260723</v>
      </c>
    </row>
    <row r="18316" spans="1:7" x14ac:dyDescent="0.2">
      <c r="A18316" s="6" t="s">
        <v>217</v>
      </c>
      <c r="B18316" s="6" t="s">
        <v>192</v>
      </c>
      <c r="C18316" s="6" t="s">
        <v>166</v>
      </c>
      <c r="D18316">
        <v>0</v>
      </c>
      <c r="E18316" s="6" t="s">
        <v>92</v>
      </c>
      <c r="F18316" s="6" t="s">
        <v>91</v>
      </c>
      <c r="G18316">
        <v>20260723</v>
      </c>
    </row>
    <row r="18317" spans="1:7" x14ac:dyDescent="0.2">
      <c r="A18317" s="6" t="s">
        <v>217</v>
      </c>
      <c r="B18317" s="6" t="s">
        <v>192</v>
      </c>
      <c r="C18317" s="6" t="s">
        <v>166</v>
      </c>
      <c r="D18317">
        <v>0</v>
      </c>
      <c r="E18317" s="6" t="s">
        <v>94</v>
      </c>
      <c r="F18317" s="6" t="s">
        <v>93</v>
      </c>
      <c r="G18317">
        <v>20260723</v>
      </c>
    </row>
    <row r="18318" spans="1:7" x14ac:dyDescent="0.2">
      <c r="A18318" s="6" t="s">
        <v>217</v>
      </c>
      <c r="B18318" s="6" t="s">
        <v>192</v>
      </c>
      <c r="C18318" s="6" t="s">
        <v>166</v>
      </c>
      <c r="D18318">
        <v>7612.1516490000004</v>
      </c>
      <c r="E18318" s="6" t="s">
        <v>96</v>
      </c>
      <c r="F18318" s="6" t="s">
        <v>95</v>
      </c>
      <c r="G18318">
        <v>20260723</v>
      </c>
    </row>
    <row r="18319" spans="1:7" x14ac:dyDescent="0.2">
      <c r="A18319" s="6" t="s">
        <v>217</v>
      </c>
      <c r="B18319" s="6" t="s">
        <v>192</v>
      </c>
      <c r="C18319" s="6" t="s">
        <v>166</v>
      </c>
      <c r="D18319">
        <v>9545.2287500000002</v>
      </c>
      <c r="E18319" s="6" t="s">
        <v>98</v>
      </c>
      <c r="F18319" s="6" t="s">
        <v>97</v>
      </c>
      <c r="G18319">
        <v>20260723</v>
      </c>
    </row>
    <row r="18320" spans="1:7" x14ac:dyDescent="0.2">
      <c r="A18320" s="6" t="s">
        <v>217</v>
      </c>
      <c r="B18320" s="6" t="s">
        <v>192</v>
      </c>
      <c r="C18320" s="6" t="s">
        <v>166</v>
      </c>
      <c r="D18320">
        <v>444956.00349899998</v>
      </c>
      <c r="E18320" s="6" t="s">
        <v>100</v>
      </c>
      <c r="F18320" s="6" t="s">
        <v>99</v>
      </c>
      <c r="G18320">
        <v>20260723</v>
      </c>
    </row>
    <row r="18321" spans="1:7" x14ac:dyDescent="0.2">
      <c r="A18321" s="6" t="s">
        <v>217</v>
      </c>
      <c r="B18321" s="6" t="s">
        <v>192</v>
      </c>
      <c r="C18321" s="6" t="s">
        <v>166</v>
      </c>
      <c r="E18321" s="6" t="s">
        <v>102</v>
      </c>
      <c r="F18321" s="6" t="s">
        <v>101</v>
      </c>
      <c r="G18321">
        <v>20260723</v>
      </c>
    </row>
    <row r="18322" spans="1:7" x14ac:dyDescent="0.2">
      <c r="A18322" s="6" t="s">
        <v>217</v>
      </c>
      <c r="B18322" s="6" t="s">
        <v>192</v>
      </c>
      <c r="C18322" s="6" t="s">
        <v>166</v>
      </c>
      <c r="D18322">
        <v>28713.003634000001</v>
      </c>
      <c r="E18322" s="6" t="s">
        <v>167</v>
      </c>
      <c r="F18322" s="6" t="s">
        <v>103</v>
      </c>
      <c r="G18322">
        <v>20260723</v>
      </c>
    </row>
    <row r="18323" spans="1:7" x14ac:dyDescent="0.2">
      <c r="A18323" s="6" t="s">
        <v>217</v>
      </c>
      <c r="B18323" s="6" t="s">
        <v>192</v>
      </c>
      <c r="C18323" s="6" t="s">
        <v>166</v>
      </c>
      <c r="D18323">
        <v>11835.699828000001</v>
      </c>
      <c r="E18323" s="6" t="s">
        <v>168</v>
      </c>
      <c r="F18323" s="6" t="s">
        <v>104</v>
      </c>
      <c r="G18323">
        <v>20260723</v>
      </c>
    </row>
    <row r="18324" spans="1:7" x14ac:dyDescent="0.2">
      <c r="A18324" s="6" t="s">
        <v>217</v>
      </c>
      <c r="B18324" s="6" t="s">
        <v>192</v>
      </c>
      <c r="C18324" s="6" t="s">
        <v>166</v>
      </c>
      <c r="D18324">
        <v>0</v>
      </c>
      <c r="E18324" s="6" t="s">
        <v>106</v>
      </c>
      <c r="F18324" s="6" t="s">
        <v>105</v>
      </c>
      <c r="G18324">
        <v>20260723</v>
      </c>
    </row>
    <row r="18325" spans="1:7" x14ac:dyDescent="0.2">
      <c r="A18325" s="6" t="s">
        <v>217</v>
      </c>
      <c r="B18325" s="6" t="s">
        <v>192</v>
      </c>
      <c r="C18325" s="6" t="s">
        <v>166</v>
      </c>
      <c r="D18325">
        <v>11232.446755999999</v>
      </c>
      <c r="E18325" s="6" t="s">
        <v>108</v>
      </c>
      <c r="F18325" s="6" t="s">
        <v>107</v>
      </c>
      <c r="G18325">
        <v>20260723</v>
      </c>
    </row>
    <row r="18326" spans="1:7" x14ac:dyDescent="0.2">
      <c r="A18326" s="6" t="s">
        <v>217</v>
      </c>
      <c r="B18326" s="6" t="s">
        <v>192</v>
      </c>
      <c r="C18326" s="6" t="s">
        <v>166</v>
      </c>
      <c r="D18326">
        <v>603.25307299999997</v>
      </c>
      <c r="E18326" s="6" t="s">
        <v>110</v>
      </c>
      <c r="F18326" s="6" t="s">
        <v>109</v>
      </c>
      <c r="G18326">
        <v>20260723</v>
      </c>
    </row>
    <row r="18327" spans="1:7" x14ac:dyDescent="0.2">
      <c r="A18327" s="6" t="s">
        <v>217</v>
      </c>
      <c r="B18327" s="6" t="s">
        <v>192</v>
      </c>
      <c r="C18327" s="6" t="s">
        <v>166</v>
      </c>
      <c r="D18327">
        <v>16877.303805</v>
      </c>
      <c r="E18327" s="6" t="s">
        <v>112</v>
      </c>
      <c r="F18327" s="6" t="s">
        <v>111</v>
      </c>
      <c r="G18327">
        <v>20260723</v>
      </c>
    </row>
    <row r="18328" spans="1:7" x14ac:dyDescent="0.2">
      <c r="A18328" s="6" t="s">
        <v>217</v>
      </c>
      <c r="B18328" s="6" t="s">
        <v>192</v>
      </c>
      <c r="C18328" s="6" t="s">
        <v>166</v>
      </c>
      <c r="D18328">
        <v>0</v>
      </c>
      <c r="E18328" s="6" t="s">
        <v>106</v>
      </c>
      <c r="F18328" s="6" t="s">
        <v>113</v>
      </c>
      <c r="G18328">
        <v>20260723</v>
      </c>
    </row>
    <row r="18329" spans="1:7" x14ac:dyDescent="0.2">
      <c r="A18329" s="6" t="s">
        <v>217</v>
      </c>
      <c r="B18329" s="6" t="s">
        <v>192</v>
      </c>
      <c r="C18329" s="6" t="s">
        <v>166</v>
      </c>
      <c r="D18329">
        <v>16223.318769</v>
      </c>
      <c r="E18329" s="6" t="s">
        <v>108</v>
      </c>
      <c r="F18329" s="6" t="s">
        <v>114</v>
      </c>
      <c r="G18329">
        <v>20260723</v>
      </c>
    </row>
    <row r="18330" spans="1:7" x14ac:dyDescent="0.2">
      <c r="A18330" s="6" t="s">
        <v>217</v>
      </c>
      <c r="B18330" s="6" t="s">
        <v>192</v>
      </c>
      <c r="C18330" s="6" t="s">
        <v>166</v>
      </c>
      <c r="D18330">
        <v>653.98503600000004</v>
      </c>
      <c r="E18330" s="6" t="s">
        <v>110</v>
      </c>
      <c r="F18330" s="6" t="s">
        <v>115</v>
      </c>
      <c r="G18330">
        <v>20260723</v>
      </c>
    </row>
    <row r="18331" spans="1:7" x14ac:dyDescent="0.2">
      <c r="A18331" s="6" t="s">
        <v>217</v>
      </c>
      <c r="B18331" s="6" t="s">
        <v>192</v>
      </c>
      <c r="C18331" s="6" t="s">
        <v>166</v>
      </c>
      <c r="D18331">
        <v>210635.38518300001</v>
      </c>
      <c r="E18331" s="6" t="s">
        <v>117</v>
      </c>
      <c r="F18331" s="6" t="s">
        <v>116</v>
      </c>
      <c r="G18331">
        <v>20260723</v>
      </c>
    </row>
    <row r="18332" spans="1:7" x14ac:dyDescent="0.2">
      <c r="A18332" s="6" t="s">
        <v>217</v>
      </c>
      <c r="B18332" s="6" t="s">
        <v>192</v>
      </c>
      <c r="C18332" s="6" t="s">
        <v>166</v>
      </c>
      <c r="D18332">
        <v>11064.885624</v>
      </c>
      <c r="E18332" s="6" t="s">
        <v>119</v>
      </c>
      <c r="F18332" s="6" t="s">
        <v>118</v>
      </c>
      <c r="G18332">
        <v>20260723</v>
      </c>
    </row>
    <row r="18333" spans="1:7" x14ac:dyDescent="0.2">
      <c r="A18333" s="6" t="s">
        <v>217</v>
      </c>
      <c r="B18333" s="6" t="s">
        <v>192</v>
      </c>
      <c r="C18333" s="6" t="s">
        <v>166</v>
      </c>
      <c r="D18333">
        <v>0</v>
      </c>
      <c r="E18333" s="6" t="s">
        <v>106</v>
      </c>
      <c r="F18333" s="6" t="s">
        <v>120</v>
      </c>
      <c r="G18333">
        <v>20260723</v>
      </c>
    </row>
    <row r="18334" spans="1:7" x14ac:dyDescent="0.2">
      <c r="A18334" s="6" t="s">
        <v>217</v>
      </c>
      <c r="B18334" s="6" t="s">
        <v>192</v>
      </c>
      <c r="C18334" s="6" t="s">
        <v>166</v>
      </c>
      <c r="D18334">
        <v>10026.830784</v>
      </c>
      <c r="E18334" s="6" t="s">
        <v>108</v>
      </c>
      <c r="F18334" s="6" t="s">
        <v>121</v>
      </c>
      <c r="G18334">
        <v>20260723</v>
      </c>
    </row>
    <row r="18335" spans="1:7" x14ac:dyDescent="0.2">
      <c r="A18335" s="6" t="s">
        <v>217</v>
      </c>
      <c r="B18335" s="6" t="s">
        <v>192</v>
      </c>
      <c r="C18335" s="6" t="s">
        <v>166</v>
      </c>
      <c r="D18335">
        <v>1038.05484</v>
      </c>
      <c r="E18335" s="6" t="s">
        <v>110</v>
      </c>
      <c r="F18335" s="6" t="s">
        <v>122</v>
      </c>
      <c r="G18335">
        <v>20260723</v>
      </c>
    </row>
    <row r="18336" spans="1:7" x14ac:dyDescent="0.2">
      <c r="A18336" s="6" t="s">
        <v>217</v>
      </c>
      <c r="B18336" s="6" t="s">
        <v>192</v>
      </c>
      <c r="C18336" s="6" t="s">
        <v>166</v>
      </c>
      <c r="D18336">
        <v>199570.49955899999</v>
      </c>
      <c r="E18336" s="6" t="s">
        <v>169</v>
      </c>
      <c r="F18336" s="6" t="s">
        <v>123</v>
      </c>
      <c r="G18336">
        <v>20260723</v>
      </c>
    </row>
    <row r="18337" spans="1:7" x14ac:dyDescent="0.2">
      <c r="A18337" s="6" t="s">
        <v>217</v>
      </c>
      <c r="B18337" s="6" t="s">
        <v>192</v>
      </c>
      <c r="C18337" s="6" t="s">
        <v>166</v>
      </c>
      <c r="D18337">
        <v>0</v>
      </c>
      <c r="E18337" s="6" t="s">
        <v>106</v>
      </c>
      <c r="F18337" s="6" t="s">
        <v>124</v>
      </c>
      <c r="G18337">
        <v>20260723</v>
      </c>
    </row>
    <row r="18338" spans="1:7" x14ac:dyDescent="0.2">
      <c r="A18338" s="6" t="s">
        <v>217</v>
      </c>
      <c r="B18338" s="6" t="s">
        <v>192</v>
      </c>
      <c r="C18338" s="6" t="s">
        <v>166</v>
      </c>
      <c r="D18338">
        <v>190710.75583499999</v>
      </c>
      <c r="E18338" s="6" t="s">
        <v>108</v>
      </c>
      <c r="F18338" s="6" t="s">
        <v>125</v>
      </c>
      <c r="G18338">
        <v>20260723</v>
      </c>
    </row>
    <row r="18339" spans="1:7" x14ac:dyDescent="0.2">
      <c r="A18339" s="6" t="s">
        <v>217</v>
      </c>
      <c r="B18339" s="6" t="s">
        <v>192</v>
      </c>
      <c r="C18339" s="6" t="s">
        <v>166</v>
      </c>
      <c r="D18339">
        <v>8859.7437239999999</v>
      </c>
      <c r="E18339" s="6" t="s">
        <v>110</v>
      </c>
      <c r="F18339" s="6" t="s">
        <v>126</v>
      </c>
      <c r="G18339">
        <v>20260723</v>
      </c>
    </row>
    <row r="18340" spans="1:7" x14ac:dyDescent="0.2">
      <c r="A18340" s="6" t="s">
        <v>217</v>
      </c>
      <c r="B18340" s="6" t="s">
        <v>192</v>
      </c>
      <c r="C18340" s="6" t="s">
        <v>166</v>
      </c>
      <c r="D18340">
        <v>82505.077399999995</v>
      </c>
      <c r="E18340" s="6" t="s">
        <v>170</v>
      </c>
      <c r="F18340" s="6" t="s">
        <v>127</v>
      </c>
      <c r="G18340">
        <v>20260723</v>
      </c>
    </row>
    <row r="18341" spans="1:7" x14ac:dyDescent="0.2">
      <c r="A18341" s="6" t="s">
        <v>217</v>
      </c>
      <c r="B18341" s="6" t="s">
        <v>192</v>
      </c>
      <c r="C18341" s="6" t="s">
        <v>166</v>
      </c>
      <c r="D18341">
        <v>0</v>
      </c>
      <c r="E18341" s="6" t="s">
        <v>106</v>
      </c>
      <c r="F18341" s="6" t="s">
        <v>128</v>
      </c>
      <c r="G18341">
        <v>20260723</v>
      </c>
    </row>
    <row r="18342" spans="1:7" x14ac:dyDescent="0.2">
      <c r="A18342" s="6" t="s">
        <v>217</v>
      </c>
      <c r="B18342" s="6" t="s">
        <v>192</v>
      </c>
      <c r="C18342" s="6" t="s">
        <v>166</v>
      </c>
      <c r="D18342">
        <v>81366.829232999997</v>
      </c>
      <c r="E18342" s="6" t="s">
        <v>108</v>
      </c>
      <c r="F18342" s="6" t="s">
        <v>129</v>
      </c>
      <c r="G18342">
        <v>20260723</v>
      </c>
    </row>
    <row r="18343" spans="1:7" x14ac:dyDescent="0.2">
      <c r="A18343" s="6" t="s">
        <v>217</v>
      </c>
      <c r="B18343" s="6" t="s">
        <v>192</v>
      </c>
      <c r="C18343" s="6" t="s">
        <v>166</v>
      </c>
      <c r="D18343">
        <v>1138.2481680000001</v>
      </c>
      <c r="E18343" s="6" t="s">
        <v>110</v>
      </c>
      <c r="F18343" s="6" t="s">
        <v>130</v>
      </c>
      <c r="G18343">
        <v>20260723</v>
      </c>
    </row>
    <row r="18344" spans="1:7" x14ac:dyDescent="0.2">
      <c r="A18344" s="6" t="s">
        <v>217</v>
      </c>
      <c r="B18344" s="6" t="s">
        <v>192</v>
      </c>
      <c r="C18344" s="6" t="s">
        <v>166</v>
      </c>
      <c r="E18344" s="6" t="s">
        <v>132</v>
      </c>
      <c r="F18344" s="6" t="s">
        <v>131</v>
      </c>
      <c r="G18344">
        <v>20260723</v>
      </c>
    </row>
    <row r="18345" spans="1:7" x14ac:dyDescent="0.2">
      <c r="A18345" s="6" t="s">
        <v>217</v>
      </c>
      <c r="B18345" s="6" t="s">
        <v>192</v>
      </c>
      <c r="C18345" s="6" t="s">
        <v>166</v>
      </c>
      <c r="D18345">
        <v>20.100000000000001</v>
      </c>
      <c r="E18345" s="6" t="s">
        <v>134</v>
      </c>
      <c r="F18345" s="6" t="s">
        <v>133</v>
      </c>
      <c r="G18345">
        <v>20260723</v>
      </c>
    </row>
    <row r="18346" spans="1:7" x14ac:dyDescent="0.2">
      <c r="A18346" s="6" t="s">
        <v>217</v>
      </c>
      <c r="B18346" s="6" t="s">
        <v>192</v>
      </c>
      <c r="C18346" s="6" t="s">
        <v>166</v>
      </c>
      <c r="D18346">
        <v>163.68021899999999</v>
      </c>
      <c r="E18346" s="6" t="s">
        <v>136</v>
      </c>
      <c r="F18346" s="6" t="s">
        <v>135</v>
      </c>
      <c r="G18346">
        <v>20260723</v>
      </c>
    </row>
    <row r="18347" spans="1:7" x14ac:dyDescent="0.2">
      <c r="A18347" s="6" t="s">
        <v>217</v>
      </c>
      <c r="B18347" s="6" t="s">
        <v>192</v>
      </c>
      <c r="C18347" s="6" t="s">
        <v>166</v>
      </c>
      <c r="D18347">
        <v>58.032837000000001</v>
      </c>
      <c r="E18347" s="6" t="s">
        <v>138</v>
      </c>
      <c r="F18347" s="6" t="s">
        <v>137</v>
      </c>
      <c r="G18347">
        <v>20260723</v>
      </c>
    </row>
    <row r="18348" spans="1:7" x14ac:dyDescent="0.2">
      <c r="A18348" s="6" t="s">
        <v>217</v>
      </c>
      <c r="B18348" s="6" t="s">
        <v>192</v>
      </c>
      <c r="C18348" s="6" t="s">
        <v>166</v>
      </c>
      <c r="D18348">
        <v>1126.9303259999999</v>
      </c>
      <c r="E18348" s="6" t="s">
        <v>140</v>
      </c>
      <c r="F18348" s="6" t="s">
        <v>139</v>
      </c>
      <c r="G18348">
        <v>20260723</v>
      </c>
    </row>
    <row r="18349" spans="1:7" x14ac:dyDescent="0.2">
      <c r="A18349" s="6" t="s">
        <v>217</v>
      </c>
      <c r="B18349" s="6" t="s">
        <v>192</v>
      </c>
      <c r="C18349" s="6" t="s">
        <v>166</v>
      </c>
      <c r="D18349">
        <v>2340.8496730000002</v>
      </c>
      <c r="E18349" s="6" t="s">
        <v>142</v>
      </c>
      <c r="F18349" s="6" t="s">
        <v>141</v>
      </c>
      <c r="G18349">
        <v>20260723</v>
      </c>
    </row>
    <row r="18350" spans="1:7" x14ac:dyDescent="0.2">
      <c r="A18350" s="6" t="s">
        <v>217</v>
      </c>
      <c r="B18350" s="6" t="s">
        <v>192</v>
      </c>
      <c r="C18350" s="6" t="s">
        <v>166</v>
      </c>
      <c r="D18350">
        <v>36490.903259999999</v>
      </c>
      <c r="E18350" s="6" t="s">
        <v>52</v>
      </c>
      <c r="F18350" s="6" t="s">
        <v>143</v>
      </c>
      <c r="G18350">
        <v>20260723</v>
      </c>
    </row>
    <row r="18351" spans="1:7" x14ac:dyDescent="0.2">
      <c r="A18351" s="6" t="s">
        <v>217</v>
      </c>
      <c r="B18351" s="6" t="s">
        <v>192</v>
      </c>
      <c r="C18351" s="6" t="s">
        <v>166</v>
      </c>
      <c r="D18351">
        <v>8496.7800549999993</v>
      </c>
      <c r="E18351" s="6" t="s">
        <v>145</v>
      </c>
      <c r="F18351" s="6" t="s">
        <v>144</v>
      </c>
      <c r="G18351">
        <v>20260723</v>
      </c>
    </row>
    <row r="18352" spans="1:7" x14ac:dyDescent="0.2">
      <c r="A18352" s="6" t="s">
        <v>217</v>
      </c>
      <c r="B18352" s="6" t="s">
        <v>192</v>
      </c>
      <c r="C18352" s="6" t="s">
        <v>166</v>
      </c>
      <c r="D18352">
        <v>815.37992399999996</v>
      </c>
      <c r="E18352" s="6" t="s">
        <v>147</v>
      </c>
      <c r="F18352" s="6" t="s">
        <v>146</v>
      </c>
      <c r="G18352">
        <v>20260723</v>
      </c>
    </row>
    <row r="18353" spans="1:7" x14ac:dyDescent="0.2">
      <c r="A18353" s="6" t="s">
        <v>217</v>
      </c>
      <c r="B18353" s="6" t="s">
        <v>192</v>
      </c>
      <c r="C18353" s="6" t="s">
        <v>166</v>
      </c>
      <c r="D18353">
        <v>5686.3341719999999</v>
      </c>
      <c r="E18353" s="6" t="s">
        <v>149</v>
      </c>
      <c r="F18353" s="6" t="s">
        <v>148</v>
      </c>
      <c r="G18353">
        <v>20260723</v>
      </c>
    </row>
    <row r="18354" spans="1:7" x14ac:dyDescent="0.2">
      <c r="A18354" s="6" t="s">
        <v>217</v>
      </c>
      <c r="B18354" s="6" t="s">
        <v>192</v>
      </c>
      <c r="C18354" s="6" t="s">
        <v>166</v>
      </c>
      <c r="D18354">
        <v>567.33808899999997</v>
      </c>
      <c r="E18354" s="6" t="s">
        <v>151</v>
      </c>
      <c r="F18354" s="6" t="s">
        <v>150</v>
      </c>
      <c r="G18354">
        <v>20260723</v>
      </c>
    </row>
    <row r="18355" spans="1:7" x14ac:dyDescent="0.2">
      <c r="A18355" s="6" t="s">
        <v>217</v>
      </c>
      <c r="B18355" s="6" t="s">
        <v>192</v>
      </c>
      <c r="C18355" s="6" t="s">
        <v>166</v>
      </c>
      <c r="D18355">
        <v>1600.1058009999999</v>
      </c>
      <c r="E18355" s="6" t="s">
        <v>153</v>
      </c>
      <c r="F18355" s="6" t="s">
        <v>152</v>
      </c>
      <c r="G18355">
        <v>20260723</v>
      </c>
    </row>
    <row r="18356" spans="1:7" x14ac:dyDescent="0.2">
      <c r="A18356" s="6" t="s">
        <v>217</v>
      </c>
      <c r="B18356" s="6" t="s">
        <v>192</v>
      </c>
      <c r="C18356" s="6" t="s">
        <v>166</v>
      </c>
      <c r="D18356">
        <v>3379.6099650000001</v>
      </c>
      <c r="E18356" s="6" t="s">
        <v>155</v>
      </c>
      <c r="F18356" s="6" t="s">
        <v>154</v>
      </c>
      <c r="G18356">
        <v>20260723</v>
      </c>
    </row>
    <row r="18357" spans="1:7" x14ac:dyDescent="0.2">
      <c r="A18357" s="6" t="s">
        <v>217</v>
      </c>
      <c r="B18357" s="6" t="s">
        <v>192</v>
      </c>
      <c r="C18357" s="6" t="s">
        <v>166</v>
      </c>
      <c r="D18357">
        <v>0.51050300000000004</v>
      </c>
      <c r="E18357" s="6" t="s">
        <v>157</v>
      </c>
      <c r="F18357" s="6" t="s">
        <v>156</v>
      </c>
      <c r="G18357">
        <v>20260723</v>
      </c>
    </row>
    <row r="18358" spans="1:7" x14ac:dyDescent="0.2">
      <c r="A18358" s="6" t="s">
        <v>217</v>
      </c>
      <c r="B18358" s="6" t="s">
        <v>192</v>
      </c>
      <c r="C18358" s="6" t="s">
        <v>166</v>
      </c>
      <c r="D18358">
        <v>3379.099463</v>
      </c>
      <c r="E18358" s="6" t="s">
        <v>159</v>
      </c>
      <c r="F18358" s="6" t="s">
        <v>158</v>
      </c>
      <c r="G18358">
        <v>20260723</v>
      </c>
    </row>
    <row r="18359" spans="1:7" x14ac:dyDescent="0.2">
      <c r="A18359" s="6" t="s">
        <v>217</v>
      </c>
      <c r="B18359" s="6" t="s">
        <v>192</v>
      </c>
      <c r="C18359" s="6" t="s">
        <v>166</v>
      </c>
      <c r="D18359">
        <v>3824.7309049999999</v>
      </c>
      <c r="E18359" s="6" t="s">
        <v>161</v>
      </c>
      <c r="F18359" s="6" t="s">
        <v>160</v>
      </c>
      <c r="G18359">
        <v>20260723</v>
      </c>
    </row>
    <row r="18360" spans="1:7" x14ac:dyDescent="0.2">
      <c r="A18360" s="6" t="s">
        <v>217</v>
      </c>
      <c r="B18360" s="6" t="s">
        <v>192</v>
      </c>
      <c r="C18360" s="6" t="s">
        <v>166</v>
      </c>
      <c r="D18360">
        <v>386424.24144399998</v>
      </c>
      <c r="E18360" s="6" t="s">
        <v>163</v>
      </c>
      <c r="F18360" s="6" t="s">
        <v>162</v>
      </c>
      <c r="G18360">
        <v>20260723</v>
      </c>
    </row>
    <row r="18361" spans="1:7" x14ac:dyDescent="0.2">
      <c r="A18361" s="6" t="s">
        <v>217</v>
      </c>
      <c r="B18361" s="6" t="s">
        <v>192</v>
      </c>
      <c r="C18361" s="6" t="s">
        <v>166</v>
      </c>
      <c r="D18361">
        <v>58531.762054999999</v>
      </c>
      <c r="E18361" s="6" t="s">
        <v>165</v>
      </c>
      <c r="F18361" s="6" t="s">
        <v>164</v>
      </c>
      <c r="G18361">
        <v>20260723</v>
      </c>
    </row>
    <row r="18362" spans="1:7" x14ac:dyDescent="0.2">
      <c r="A18362" s="6" t="s">
        <v>217</v>
      </c>
      <c r="B18362" s="6" t="s">
        <v>193</v>
      </c>
      <c r="C18362" s="6" t="s">
        <v>166</v>
      </c>
      <c r="E18362" s="6" t="s">
        <v>12</v>
      </c>
      <c r="F18362" s="6" t="s">
        <v>11</v>
      </c>
      <c r="G18362">
        <v>20260723</v>
      </c>
    </row>
    <row r="18363" spans="1:7" x14ac:dyDescent="0.2">
      <c r="A18363" s="6" t="s">
        <v>217</v>
      </c>
      <c r="B18363" s="6" t="s">
        <v>193</v>
      </c>
      <c r="C18363" s="6" t="s">
        <v>166</v>
      </c>
      <c r="E18363" s="6" t="s">
        <v>16</v>
      </c>
      <c r="F18363" s="6" t="s">
        <v>15</v>
      </c>
      <c r="G18363">
        <v>20260723</v>
      </c>
    </row>
    <row r="18364" spans="1:7" x14ac:dyDescent="0.2">
      <c r="A18364" s="6" t="s">
        <v>217</v>
      </c>
      <c r="B18364" s="6" t="s">
        <v>193</v>
      </c>
      <c r="C18364" s="6" t="s">
        <v>166</v>
      </c>
      <c r="E18364" s="6" t="s">
        <v>18</v>
      </c>
      <c r="F18364" s="6" t="s">
        <v>17</v>
      </c>
      <c r="G18364">
        <v>20260723</v>
      </c>
    </row>
    <row r="18365" spans="1:7" x14ac:dyDescent="0.2">
      <c r="A18365" s="6" t="s">
        <v>217</v>
      </c>
      <c r="B18365" s="6" t="s">
        <v>193</v>
      </c>
      <c r="C18365" s="6" t="s">
        <v>166</v>
      </c>
      <c r="D18365">
        <v>3.7937650000000001</v>
      </c>
      <c r="E18365" s="6" t="s">
        <v>20</v>
      </c>
      <c r="F18365" s="6" t="s">
        <v>19</v>
      </c>
      <c r="G18365">
        <v>20260723</v>
      </c>
    </row>
    <row r="18366" spans="1:7" x14ac:dyDescent="0.2">
      <c r="A18366" s="6" t="s">
        <v>217</v>
      </c>
      <c r="B18366" s="6" t="s">
        <v>193</v>
      </c>
      <c r="C18366" s="6" t="s">
        <v>166</v>
      </c>
      <c r="D18366">
        <v>4243.3569939999998</v>
      </c>
      <c r="E18366" s="6" t="s">
        <v>22</v>
      </c>
      <c r="F18366" s="6" t="s">
        <v>21</v>
      </c>
      <c r="G18366">
        <v>20260723</v>
      </c>
    </row>
    <row r="18367" spans="1:7" x14ac:dyDescent="0.2">
      <c r="A18367" s="6" t="s">
        <v>217</v>
      </c>
      <c r="B18367" s="6" t="s">
        <v>193</v>
      </c>
      <c r="C18367" s="6" t="s">
        <v>166</v>
      </c>
      <c r="D18367">
        <v>0</v>
      </c>
      <c r="E18367" s="6" t="s">
        <v>24</v>
      </c>
      <c r="F18367" s="6" t="s">
        <v>23</v>
      </c>
      <c r="G18367">
        <v>20260723</v>
      </c>
    </row>
    <row r="18368" spans="1:7" x14ac:dyDescent="0.2">
      <c r="A18368" s="6" t="s">
        <v>217</v>
      </c>
      <c r="B18368" s="6" t="s">
        <v>193</v>
      </c>
      <c r="C18368" s="6" t="s">
        <v>166</v>
      </c>
      <c r="D18368">
        <v>399.663523</v>
      </c>
      <c r="E18368" s="6" t="s">
        <v>26</v>
      </c>
      <c r="F18368" s="6" t="s">
        <v>25</v>
      </c>
      <c r="G18368">
        <v>20260723</v>
      </c>
    </row>
    <row r="18369" spans="1:7" x14ac:dyDescent="0.2">
      <c r="A18369" s="6" t="s">
        <v>217</v>
      </c>
      <c r="B18369" s="6" t="s">
        <v>193</v>
      </c>
      <c r="C18369" s="6" t="s">
        <v>166</v>
      </c>
      <c r="D18369">
        <v>237806.68530799999</v>
      </c>
      <c r="E18369" s="6" t="s">
        <v>28</v>
      </c>
      <c r="F18369" s="6" t="s">
        <v>27</v>
      </c>
      <c r="G18369">
        <v>20260723</v>
      </c>
    </row>
    <row r="18370" spans="1:7" x14ac:dyDescent="0.2">
      <c r="A18370" s="6" t="s">
        <v>217</v>
      </c>
      <c r="B18370" s="6" t="s">
        <v>193</v>
      </c>
      <c r="C18370" s="6" t="s">
        <v>166</v>
      </c>
      <c r="D18370">
        <v>3890.407819</v>
      </c>
      <c r="E18370" s="6" t="s">
        <v>30</v>
      </c>
      <c r="F18370" s="6" t="s">
        <v>29</v>
      </c>
      <c r="G18370">
        <v>20260723</v>
      </c>
    </row>
    <row r="18371" spans="1:7" x14ac:dyDescent="0.2">
      <c r="A18371" s="6" t="s">
        <v>217</v>
      </c>
      <c r="B18371" s="6" t="s">
        <v>193</v>
      </c>
      <c r="C18371" s="6" t="s">
        <v>166</v>
      </c>
      <c r="D18371">
        <v>34236.474979999999</v>
      </c>
      <c r="E18371" s="6" t="s">
        <v>32</v>
      </c>
      <c r="F18371" s="6" t="s">
        <v>31</v>
      </c>
      <c r="G18371">
        <v>20260723</v>
      </c>
    </row>
    <row r="18372" spans="1:7" x14ac:dyDescent="0.2">
      <c r="A18372" s="6" t="s">
        <v>217</v>
      </c>
      <c r="B18372" s="6" t="s">
        <v>193</v>
      </c>
      <c r="C18372" s="6" t="s">
        <v>166</v>
      </c>
      <c r="D18372">
        <v>10511.979600999999</v>
      </c>
      <c r="E18372" s="6" t="s">
        <v>34</v>
      </c>
      <c r="F18372" s="6" t="s">
        <v>33</v>
      </c>
      <c r="G18372">
        <v>20260723</v>
      </c>
    </row>
    <row r="18373" spans="1:7" x14ac:dyDescent="0.2">
      <c r="A18373" s="6" t="s">
        <v>217</v>
      </c>
      <c r="B18373" s="6" t="s">
        <v>193</v>
      </c>
      <c r="C18373" s="6" t="s">
        <v>166</v>
      </c>
      <c r="D18373">
        <v>10198.597624</v>
      </c>
      <c r="E18373" s="6" t="s">
        <v>36</v>
      </c>
      <c r="F18373" s="6" t="s">
        <v>35</v>
      </c>
      <c r="G18373">
        <v>20260723</v>
      </c>
    </row>
    <row r="18374" spans="1:7" x14ac:dyDescent="0.2">
      <c r="A18374" s="6" t="s">
        <v>217</v>
      </c>
      <c r="B18374" s="6" t="s">
        <v>193</v>
      </c>
      <c r="C18374" s="6" t="s">
        <v>166</v>
      </c>
      <c r="D18374">
        <v>313.38197600000001</v>
      </c>
      <c r="E18374" s="6" t="s">
        <v>38</v>
      </c>
      <c r="F18374" s="6" t="s">
        <v>37</v>
      </c>
      <c r="G18374">
        <v>20260723</v>
      </c>
    </row>
    <row r="18375" spans="1:7" x14ac:dyDescent="0.2">
      <c r="A18375" s="6" t="s">
        <v>217</v>
      </c>
      <c r="B18375" s="6" t="s">
        <v>193</v>
      </c>
      <c r="C18375" s="6" t="s">
        <v>166</v>
      </c>
      <c r="D18375">
        <v>120684.370303</v>
      </c>
      <c r="E18375" s="6" t="s">
        <v>40</v>
      </c>
      <c r="F18375" s="6" t="s">
        <v>39</v>
      </c>
      <c r="G18375">
        <v>20260723</v>
      </c>
    </row>
    <row r="18376" spans="1:7" x14ac:dyDescent="0.2">
      <c r="A18376" s="6" t="s">
        <v>217</v>
      </c>
      <c r="B18376" s="6" t="s">
        <v>193</v>
      </c>
      <c r="C18376" s="6" t="s">
        <v>166</v>
      </c>
      <c r="D18376">
        <v>64692.547077000003</v>
      </c>
      <c r="E18376" s="6" t="s">
        <v>42</v>
      </c>
      <c r="F18376" s="6" t="s">
        <v>41</v>
      </c>
      <c r="G18376">
        <v>20260723</v>
      </c>
    </row>
    <row r="18377" spans="1:7" x14ac:dyDescent="0.2">
      <c r="A18377" s="6" t="s">
        <v>217</v>
      </c>
      <c r="B18377" s="6" t="s">
        <v>193</v>
      </c>
      <c r="C18377" s="6" t="s">
        <v>166</v>
      </c>
      <c r="D18377">
        <v>48714.259190999997</v>
      </c>
      <c r="E18377" s="6" t="s">
        <v>44</v>
      </c>
      <c r="F18377" s="6" t="s">
        <v>43</v>
      </c>
      <c r="G18377">
        <v>20260723</v>
      </c>
    </row>
    <row r="18378" spans="1:7" x14ac:dyDescent="0.2">
      <c r="A18378" s="6" t="s">
        <v>217</v>
      </c>
      <c r="B18378" s="6" t="s">
        <v>193</v>
      </c>
      <c r="C18378" s="6" t="s">
        <v>166</v>
      </c>
      <c r="D18378">
        <v>188.788939</v>
      </c>
      <c r="E18378" s="6" t="s">
        <v>46</v>
      </c>
      <c r="F18378" s="6" t="s">
        <v>45</v>
      </c>
      <c r="G18378">
        <v>20260723</v>
      </c>
    </row>
    <row r="18379" spans="1:7" x14ac:dyDescent="0.2">
      <c r="A18379" s="6" t="s">
        <v>217</v>
      </c>
      <c r="B18379" s="6" t="s">
        <v>193</v>
      </c>
      <c r="C18379" s="6" t="s">
        <v>166</v>
      </c>
      <c r="D18379">
        <v>7088.775095</v>
      </c>
      <c r="E18379" s="6" t="s">
        <v>48</v>
      </c>
      <c r="F18379" s="6" t="s">
        <v>47</v>
      </c>
      <c r="G18379">
        <v>20260723</v>
      </c>
    </row>
    <row r="18380" spans="1:7" x14ac:dyDescent="0.2">
      <c r="A18380" s="6" t="s">
        <v>217</v>
      </c>
      <c r="B18380" s="6" t="s">
        <v>193</v>
      </c>
      <c r="C18380" s="6" t="s">
        <v>166</v>
      </c>
      <c r="D18380">
        <v>36150.588489000002</v>
      </c>
      <c r="E18380" s="6" t="s">
        <v>50</v>
      </c>
      <c r="F18380" s="6" t="s">
        <v>49</v>
      </c>
      <c r="G18380">
        <v>20260723</v>
      </c>
    </row>
    <row r="18381" spans="1:7" x14ac:dyDescent="0.2">
      <c r="A18381" s="6" t="s">
        <v>217</v>
      </c>
      <c r="B18381" s="6" t="s">
        <v>193</v>
      </c>
      <c r="C18381" s="6" t="s">
        <v>166</v>
      </c>
      <c r="D18381">
        <v>24505.929897000002</v>
      </c>
      <c r="E18381" s="6" t="s">
        <v>52</v>
      </c>
      <c r="F18381" s="6" t="s">
        <v>51</v>
      </c>
      <c r="G18381">
        <v>20260723</v>
      </c>
    </row>
    <row r="18382" spans="1:7" x14ac:dyDescent="0.2">
      <c r="A18382" s="6" t="s">
        <v>217</v>
      </c>
      <c r="B18382" s="6" t="s">
        <v>193</v>
      </c>
      <c r="C18382" s="6" t="s">
        <v>166</v>
      </c>
      <c r="D18382">
        <v>3339.6505980000002</v>
      </c>
      <c r="E18382" s="6" t="s">
        <v>54</v>
      </c>
      <c r="F18382" s="6" t="s">
        <v>53</v>
      </c>
      <c r="G18382">
        <v>20260723</v>
      </c>
    </row>
    <row r="18383" spans="1:7" x14ac:dyDescent="0.2">
      <c r="A18383" s="6" t="s">
        <v>217</v>
      </c>
      <c r="B18383" s="6" t="s">
        <v>193</v>
      </c>
      <c r="C18383" s="6" t="s">
        <v>166</v>
      </c>
      <c r="D18383">
        <v>4487.2836219999999</v>
      </c>
      <c r="E18383" s="6" t="s">
        <v>56</v>
      </c>
      <c r="F18383" s="6" t="s">
        <v>55</v>
      </c>
      <c r="G18383">
        <v>20260723</v>
      </c>
    </row>
    <row r="18384" spans="1:7" x14ac:dyDescent="0.2">
      <c r="A18384" s="6" t="s">
        <v>217</v>
      </c>
      <c r="B18384" s="6" t="s">
        <v>193</v>
      </c>
      <c r="C18384" s="6" t="s">
        <v>166</v>
      </c>
      <c r="D18384">
        <v>83867.435154000006</v>
      </c>
      <c r="E18384" s="6" t="s">
        <v>58</v>
      </c>
      <c r="F18384" s="6" t="s">
        <v>57</v>
      </c>
      <c r="G18384">
        <v>20260723</v>
      </c>
    </row>
    <row r="18385" spans="1:7" x14ac:dyDescent="0.2">
      <c r="A18385" s="6" t="s">
        <v>217</v>
      </c>
      <c r="B18385" s="6" t="s">
        <v>193</v>
      </c>
      <c r="C18385" s="6" t="s">
        <v>166</v>
      </c>
      <c r="D18385">
        <v>87717.864864999996</v>
      </c>
      <c r="E18385" s="6" t="s">
        <v>60</v>
      </c>
      <c r="F18385" s="6" t="s">
        <v>59</v>
      </c>
      <c r="G18385">
        <v>20260723</v>
      </c>
    </row>
    <row r="18386" spans="1:7" x14ac:dyDescent="0.2">
      <c r="A18386" s="6" t="s">
        <v>217</v>
      </c>
      <c r="B18386" s="6" t="s">
        <v>193</v>
      </c>
      <c r="C18386" s="6" t="s">
        <v>166</v>
      </c>
      <c r="D18386">
        <v>7.4800659999999999</v>
      </c>
      <c r="E18386" s="6" t="s">
        <v>62</v>
      </c>
      <c r="F18386" s="6" t="s">
        <v>61</v>
      </c>
      <c r="G18386">
        <v>20260723</v>
      </c>
    </row>
    <row r="18387" spans="1:7" x14ac:dyDescent="0.2">
      <c r="A18387" s="6" t="s">
        <v>217</v>
      </c>
      <c r="B18387" s="6" t="s">
        <v>193</v>
      </c>
      <c r="C18387" s="6" t="s">
        <v>166</v>
      </c>
      <c r="D18387">
        <v>57003.454430999998</v>
      </c>
      <c r="E18387" s="6" t="s">
        <v>64</v>
      </c>
      <c r="F18387" s="6" t="s">
        <v>63</v>
      </c>
      <c r="G18387">
        <v>20260723</v>
      </c>
    </row>
    <row r="18388" spans="1:7" x14ac:dyDescent="0.2">
      <c r="A18388" s="6" t="s">
        <v>217</v>
      </c>
      <c r="B18388" s="6" t="s">
        <v>193</v>
      </c>
      <c r="C18388" s="6" t="s">
        <v>166</v>
      </c>
      <c r="D18388">
        <v>30706.930369000002</v>
      </c>
      <c r="E18388" s="6" t="s">
        <v>66</v>
      </c>
      <c r="F18388" s="6" t="s">
        <v>65</v>
      </c>
      <c r="G18388">
        <v>20260723</v>
      </c>
    </row>
    <row r="18389" spans="1:7" x14ac:dyDescent="0.2">
      <c r="A18389" s="6" t="s">
        <v>217</v>
      </c>
      <c r="B18389" s="6" t="s">
        <v>193</v>
      </c>
      <c r="C18389" s="6" t="s">
        <v>166</v>
      </c>
      <c r="D18389">
        <v>2069.5002469999999</v>
      </c>
      <c r="E18389" s="6" t="s">
        <v>68</v>
      </c>
      <c r="F18389" s="6" t="s">
        <v>67</v>
      </c>
      <c r="G18389">
        <v>20260723</v>
      </c>
    </row>
    <row r="18390" spans="1:7" x14ac:dyDescent="0.2">
      <c r="A18390" s="6" t="s">
        <v>217</v>
      </c>
      <c r="B18390" s="6" t="s">
        <v>193</v>
      </c>
      <c r="C18390" s="6" t="s">
        <v>166</v>
      </c>
      <c r="D18390">
        <v>1592.4577529999999</v>
      </c>
      <c r="E18390" s="6" t="s">
        <v>70</v>
      </c>
      <c r="F18390" s="6" t="s">
        <v>69</v>
      </c>
      <c r="G18390">
        <v>20260723</v>
      </c>
    </row>
    <row r="18391" spans="1:7" x14ac:dyDescent="0.2">
      <c r="A18391" s="6" t="s">
        <v>217</v>
      </c>
      <c r="B18391" s="6" t="s">
        <v>193</v>
      </c>
      <c r="C18391" s="6" t="s">
        <v>166</v>
      </c>
      <c r="D18391">
        <v>1566.298994</v>
      </c>
      <c r="E18391" s="6" t="s">
        <v>72</v>
      </c>
      <c r="F18391" s="6" t="s">
        <v>71</v>
      </c>
      <c r="G18391">
        <v>20260723</v>
      </c>
    </row>
    <row r="18392" spans="1:7" x14ac:dyDescent="0.2">
      <c r="A18392" s="6" t="s">
        <v>217</v>
      </c>
      <c r="B18392" s="6" t="s">
        <v>193</v>
      </c>
      <c r="C18392" s="6" t="s">
        <v>166</v>
      </c>
      <c r="D18392">
        <v>26.158759</v>
      </c>
      <c r="E18392" s="6" t="s">
        <v>74</v>
      </c>
      <c r="F18392" s="6" t="s">
        <v>73</v>
      </c>
      <c r="G18392">
        <v>20260723</v>
      </c>
    </row>
    <row r="18393" spans="1:7" x14ac:dyDescent="0.2">
      <c r="A18393" s="6" t="s">
        <v>217</v>
      </c>
      <c r="B18393" s="6" t="s">
        <v>193</v>
      </c>
      <c r="C18393" s="6" t="s">
        <v>166</v>
      </c>
      <c r="D18393">
        <v>-455.337512</v>
      </c>
      <c r="E18393" s="6" t="s">
        <v>76</v>
      </c>
      <c r="F18393" s="6" t="s">
        <v>75</v>
      </c>
      <c r="G18393">
        <v>20260723</v>
      </c>
    </row>
    <row r="18394" spans="1:7" x14ac:dyDescent="0.2">
      <c r="A18394" s="6" t="s">
        <v>217</v>
      </c>
      <c r="B18394" s="6" t="s">
        <v>193</v>
      </c>
      <c r="C18394" s="6" t="s">
        <v>166</v>
      </c>
      <c r="D18394">
        <v>908.33541300000002</v>
      </c>
      <c r="E18394" s="6" t="s">
        <v>78</v>
      </c>
      <c r="F18394" s="6" t="s">
        <v>77</v>
      </c>
      <c r="G18394">
        <v>20260723</v>
      </c>
    </row>
    <row r="18395" spans="1:7" x14ac:dyDescent="0.2">
      <c r="A18395" s="6" t="s">
        <v>217</v>
      </c>
      <c r="B18395" s="6" t="s">
        <v>193</v>
      </c>
      <c r="C18395" s="6" t="s">
        <v>166</v>
      </c>
      <c r="D18395">
        <v>-1363.672924</v>
      </c>
      <c r="E18395" s="6" t="s">
        <v>80</v>
      </c>
      <c r="F18395" s="6" t="s">
        <v>79</v>
      </c>
      <c r="G18395">
        <v>20260723</v>
      </c>
    </row>
    <row r="18396" spans="1:7" x14ac:dyDescent="0.2">
      <c r="A18396" s="6" t="s">
        <v>217</v>
      </c>
      <c r="B18396" s="6" t="s">
        <v>193</v>
      </c>
      <c r="C18396" s="6" t="s">
        <v>166</v>
      </c>
      <c r="D18396">
        <v>932.38000699999998</v>
      </c>
      <c r="E18396" s="6" t="s">
        <v>82</v>
      </c>
      <c r="F18396" s="6" t="s">
        <v>81</v>
      </c>
      <c r="G18396">
        <v>20260723</v>
      </c>
    </row>
    <row r="18397" spans="1:7" x14ac:dyDescent="0.2">
      <c r="A18397" s="6" t="s">
        <v>217</v>
      </c>
      <c r="B18397" s="6" t="s">
        <v>193</v>
      </c>
      <c r="C18397" s="6" t="s">
        <v>166</v>
      </c>
      <c r="D18397">
        <v>1173.8040169999999</v>
      </c>
      <c r="E18397" s="6" t="s">
        <v>84</v>
      </c>
      <c r="F18397" s="6" t="s">
        <v>83</v>
      </c>
      <c r="G18397">
        <v>20260723</v>
      </c>
    </row>
    <row r="18398" spans="1:7" x14ac:dyDescent="0.2">
      <c r="A18398" s="6" t="s">
        <v>217</v>
      </c>
      <c r="B18398" s="6" t="s">
        <v>193</v>
      </c>
      <c r="C18398" s="6" t="s">
        <v>166</v>
      </c>
      <c r="D18398">
        <v>8027.9279409999999</v>
      </c>
      <c r="E18398" s="6" t="s">
        <v>86</v>
      </c>
      <c r="F18398" s="6" t="s">
        <v>85</v>
      </c>
      <c r="G18398">
        <v>20260723</v>
      </c>
    </row>
    <row r="18399" spans="1:7" x14ac:dyDescent="0.2">
      <c r="A18399" s="6" t="s">
        <v>217</v>
      </c>
      <c r="B18399" s="6" t="s">
        <v>193</v>
      </c>
      <c r="C18399" s="6" t="s">
        <v>166</v>
      </c>
      <c r="D18399">
        <v>281.542958</v>
      </c>
      <c r="E18399" s="6" t="s">
        <v>88</v>
      </c>
      <c r="F18399" s="6" t="s">
        <v>87</v>
      </c>
      <c r="G18399">
        <v>20260723</v>
      </c>
    </row>
    <row r="18400" spans="1:7" x14ac:dyDescent="0.2">
      <c r="A18400" s="6" t="s">
        <v>217</v>
      </c>
      <c r="B18400" s="6" t="s">
        <v>193</v>
      </c>
      <c r="C18400" s="6" t="s">
        <v>166</v>
      </c>
      <c r="D18400">
        <v>9852.4079600000005</v>
      </c>
      <c r="E18400" s="6" t="s">
        <v>90</v>
      </c>
      <c r="F18400" s="6" t="s">
        <v>89</v>
      </c>
      <c r="G18400">
        <v>20260723</v>
      </c>
    </row>
    <row r="18401" spans="1:7" x14ac:dyDescent="0.2">
      <c r="A18401" s="6" t="s">
        <v>217</v>
      </c>
      <c r="B18401" s="6" t="s">
        <v>193</v>
      </c>
      <c r="C18401" s="6" t="s">
        <v>166</v>
      </c>
      <c r="D18401">
        <v>0</v>
      </c>
      <c r="E18401" s="6" t="s">
        <v>92</v>
      </c>
      <c r="F18401" s="6" t="s">
        <v>91</v>
      </c>
      <c r="G18401">
        <v>20260723</v>
      </c>
    </row>
    <row r="18402" spans="1:7" x14ac:dyDescent="0.2">
      <c r="A18402" s="6" t="s">
        <v>217</v>
      </c>
      <c r="B18402" s="6" t="s">
        <v>193</v>
      </c>
      <c r="C18402" s="6" t="s">
        <v>166</v>
      </c>
      <c r="D18402">
        <v>0</v>
      </c>
      <c r="E18402" s="6" t="s">
        <v>94</v>
      </c>
      <c r="F18402" s="6" t="s">
        <v>93</v>
      </c>
      <c r="G18402">
        <v>20260723</v>
      </c>
    </row>
    <row r="18403" spans="1:7" x14ac:dyDescent="0.2">
      <c r="A18403" s="6" t="s">
        <v>217</v>
      </c>
      <c r="B18403" s="6" t="s">
        <v>193</v>
      </c>
      <c r="C18403" s="6" t="s">
        <v>166</v>
      </c>
      <c r="D18403">
        <v>8302.4904729999998</v>
      </c>
      <c r="E18403" s="6" t="s">
        <v>96</v>
      </c>
      <c r="F18403" s="6" t="s">
        <v>95</v>
      </c>
      <c r="G18403">
        <v>20260723</v>
      </c>
    </row>
    <row r="18404" spans="1:7" x14ac:dyDescent="0.2">
      <c r="A18404" s="6" t="s">
        <v>217</v>
      </c>
      <c r="B18404" s="6" t="s">
        <v>193</v>
      </c>
      <c r="C18404" s="6" t="s">
        <v>166</v>
      </c>
      <c r="D18404">
        <v>6013.0346659999996</v>
      </c>
      <c r="E18404" s="6" t="s">
        <v>98</v>
      </c>
      <c r="F18404" s="6" t="s">
        <v>97</v>
      </c>
      <c r="G18404">
        <v>20260723</v>
      </c>
    </row>
    <row r="18405" spans="1:7" x14ac:dyDescent="0.2">
      <c r="A18405" s="6" t="s">
        <v>217</v>
      </c>
      <c r="B18405" s="6" t="s">
        <v>193</v>
      </c>
      <c r="C18405" s="6" t="s">
        <v>166</v>
      </c>
      <c r="D18405">
        <v>449759.50786999997</v>
      </c>
      <c r="E18405" s="6" t="s">
        <v>100</v>
      </c>
      <c r="F18405" s="6" t="s">
        <v>99</v>
      </c>
      <c r="G18405">
        <v>20260723</v>
      </c>
    </row>
    <row r="18406" spans="1:7" x14ac:dyDescent="0.2">
      <c r="A18406" s="6" t="s">
        <v>217</v>
      </c>
      <c r="B18406" s="6" t="s">
        <v>193</v>
      </c>
      <c r="C18406" s="6" t="s">
        <v>166</v>
      </c>
      <c r="E18406" s="6" t="s">
        <v>102</v>
      </c>
      <c r="F18406" s="6" t="s">
        <v>101</v>
      </c>
      <c r="G18406">
        <v>20260723</v>
      </c>
    </row>
    <row r="18407" spans="1:7" x14ac:dyDescent="0.2">
      <c r="A18407" s="6" t="s">
        <v>217</v>
      </c>
      <c r="B18407" s="6" t="s">
        <v>193</v>
      </c>
      <c r="C18407" s="6" t="s">
        <v>166</v>
      </c>
      <c r="D18407">
        <v>27159.788704999999</v>
      </c>
      <c r="E18407" s="6" t="s">
        <v>167</v>
      </c>
      <c r="F18407" s="6" t="s">
        <v>103</v>
      </c>
      <c r="G18407">
        <v>20260723</v>
      </c>
    </row>
    <row r="18408" spans="1:7" x14ac:dyDescent="0.2">
      <c r="A18408" s="6" t="s">
        <v>217</v>
      </c>
      <c r="B18408" s="6" t="s">
        <v>193</v>
      </c>
      <c r="C18408" s="6" t="s">
        <v>166</v>
      </c>
      <c r="D18408">
        <v>12678.960884</v>
      </c>
      <c r="E18408" s="6" t="s">
        <v>168</v>
      </c>
      <c r="F18408" s="6" t="s">
        <v>104</v>
      </c>
      <c r="G18408">
        <v>20260723</v>
      </c>
    </row>
    <row r="18409" spans="1:7" x14ac:dyDescent="0.2">
      <c r="A18409" s="6" t="s">
        <v>217</v>
      </c>
      <c r="B18409" s="6" t="s">
        <v>193</v>
      </c>
      <c r="C18409" s="6" t="s">
        <v>166</v>
      </c>
      <c r="D18409">
        <v>0</v>
      </c>
      <c r="E18409" s="6" t="s">
        <v>106</v>
      </c>
      <c r="F18409" s="6" t="s">
        <v>105</v>
      </c>
      <c r="G18409">
        <v>20260723</v>
      </c>
    </row>
    <row r="18410" spans="1:7" x14ac:dyDescent="0.2">
      <c r="A18410" s="6" t="s">
        <v>217</v>
      </c>
      <c r="B18410" s="6" t="s">
        <v>193</v>
      </c>
      <c r="C18410" s="6" t="s">
        <v>166</v>
      </c>
      <c r="D18410">
        <v>12032.302438000001</v>
      </c>
      <c r="E18410" s="6" t="s">
        <v>108</v>
      </c>
      <c r="F18410" s="6" t="s">
        <v>107</v>
      </c>
      <c r="G18410">
        <v>20260723</v>
      </c>
    </row>
    <row r="18411" spans="1:7" x14ac:dyDescent="0.2">
      <c r="A18411" s="6" t="s">
        <v>217</v>
      </c>
      <c r="B18411" s="6" t="s">
        <v>193</v>
      </c>
      <c r="C18411" s="6" t="s">
        <v>166</v>
      </c>
      <c r="D18411">
        <v>646.65844800000002</v>
      </c>
      <c r="E18411" s="6" t="s">
        <v>110</v>
      </c>
      <c r="F18411" s="6" t="s">
        <v>109</v>
      </c>
      <c r="G18411">
        <v>20260723</v>
      </c>
    </row>
    <row r="18412" spans="1:7" x14ac:dyDescent="0.2">
      <c r="A18412" s="6" t="s">
        <v>217</v>
      </c>
      <c r="B18412" s="6" t="s">
        <v>193</v>
      </c>
      <c r="C18412" s="6" t="s">
        <v>166</v>
      </c>
      <c r="D18412">
        <v>14480.82782</v>
      </c>
      <c r="E18412" s="6" t="s">
        <v>112</v>
      </c>
      <c r="F18412" s="6" t="s">
        <v>111</v>
      </c>
      <c r="G18412">
        <v>20260723</v>
      </c>
    </row>
    <row r="18413" spans="1:7" x14ac:dyDescent="0.2">
      <c r="A18413" s="6" t="s">
        <v>217</v>
      </c>
      <c r="B18413" s="6" t="s">
        <v>193</v>
      </c>
      <c r="C18413" s="6" t="s">
        <v>166</v>
      </c>
      <c r="D18413">
        <v>0</v>
      </c>
      <c r="E18413" s="6" t="s">
        <v>106</v>
      </c>
      <c r="F18413" s="6" t="s">
        <v>113</v>
      </c>
      <c r="G18413">
        <v>20260723</v>
      </c>
    </row>
    <row r="18414" spans="1:7" x14ac:dyDescent="0.2">
      <c r="A18414" s="6" t="s">
        <v>217</v>
      </c>
      <c r="B18414" s="6" t="s">
        <v>193</v>
      </c>
      <c r="C18414" s="6" t="s">
        <v>166</v>
      </c>
      <c r="D18414">
        <v>13818.012907</v>
      </c>
      <c r="E18414" s="6" t="s">
        <v>108</v>
      </c>
      <c r="F18414" s="6" t="s">
        <v>114</v>
      </c>
      <c r="G18414">
        <v>20260723</v>
      </c>
    </row>
    <row r="18415" spans="1:7" x14ac:dyDescent="0.2">
      <c r="A18415" s="6" t="s">
        <v>217</v>
      </c>
      <c r="B18415" s="6" t="s">
        <v>193</v>
      </c>
      <c r="C18415" s="6" t="s">
        <v>166</v>
      </c>
      <c r="D18415">
        <v>662.81491300000005</v>
      </c>
      <c r="E18415" s="6" t="s">
        <v>110</v>
      </c>
      <c r="F18415" s="6" t="s">
        <v>115</v>
      </c>
      <c r="G18415">
        <v>20260723</v>
      </c>
    </row>
    <row r="18416" spans="1:7" x14ac:dyDescent="0.2">
      <c r="A18416" s="6" t="s">
        <v>217</v>
      </c>
      <c r="B18416" s="6" t="s">
        <v>193</v>
      </c>
      <c r="C18416" s="6" t="s">
        <v>166</v>
      </c>
      <c r="D18416">
        <v>217513.726925</v>
      </c>
      <c r="E18416" s="6" t="s">
        <v>117</v>
      </c>
      <c r="F18416" s="6" t="s">
        <v>116</v>
      </c>
      <c r="G18416">
        <v>20260723</v>
      </c>
    </row>
    <row r="18417" spans="1:7" x14ac:dyDescent="0.2">
      <c r="A18417" s="6" t="s">
        <v>217</v>
      </c>
      <c r="B18417" s="6" t="s">
        <v>193</v>
      </c>
      <c r="C18417" s="6" t="s">
        <v>166</v>
      </c>
      <c r="D18417">
        <v>12015.346308</v>
      </c>
      <c r="E18417" s="6" t="s">
        <v>119</v>
      </c>
      <c r="F18417" s="6" t="s">
        <v>118</v>
      </c>
      <c r="G18417">
        <v>20260723</v>
      </c>
    </row>
    <row r="18418" spans="1:7" x14ac:dyDescent="0.2">
      <c r="A18418" s="6" t="s">
        <v>217</v>
      </c>
      <c r="B18418" s="6" t="s">
        <v>193</v>
      </c>
      <c r="C18418" s="6" t="s">
        <v>166</v>
      </c>
      <c r="D18418">
        <v>0</v>
      </c>
      <c r="E18418" s="6" t="s">
        <v>106</v>
      </c>
      <c r="F18418" s="6" t="s">
        <v>120</v>
      </c>
      <c r="G18418">
        <v>20260723</v>
      </c>
    </row>
    <row r="18419" spans="1:7" x14ac:dyDescent="0.2">
      <c r="A18419" s="6" t="s">
        <v>217</v>
      </c>
      <c r="B18419" s="6" t="s">
        <v>193</v>
      </c>
      <c r="C18419" s="6" t="s">
        <v>166</v>
      </c>
      <c r="D18419">
        <v>10795.116808999999</v>
      </c>
      <c r="E18419" s="6" t="s">
        <v>108</v>
      </c>
      <c r="F18419" s="6" t="s">
        <v>121</v>
      </c>
      <c r="G18419">
        <v>20260723</v>
      </c>
    </row>
    <row r="18420" spans="1:7" x14ac:dyDescent="0.2">
      <c r="A18420" s="6" t="s">
        <v>217</v>
      </c>
      <c r="B18420" s="6" t="s">
        <v>193</v>
      </c>
      <c r="C18420" s="6" t="s">
        <v>166</v>
      </c>
      <c r="D18420">
        <v>1220.2294979999999</v>
      </c>
      <c r="E18420" s="6" t="s">
        <v>110</v>
      </c>
      <c r="F18420" s="6" t="s">
        <v>122</v>
      </c>
      <c r="G18420">
        <v>20260723</v>
      </c>
    </row>
    <row r="18421" spans="1:7" x14ac:dyDescent="0.2">
      <c r="A18421" s="6" t="s">
        <v>217</v>
      </c>
      <c r="B18421" s="6" t="s">
        <v>193</v>
      </c>
      <c r="C18421" s="6" t="s">
        <v>166</v>
      </c>
      <c r="D18421">
        <v>205498.38061600001</v>
      </c>
      <c r="E18421" s="6" t="s">
        <v>169</v>
      </c>
      <c r="F18421" s="6" t="s">
        <v>123</v>
      </c>
      <c r="G18421">
        <v>20260723</v>
      </c>
    </row>
    <row r="18422" spans="1:7" x14ac:dyDescent="0.2">
      <c r="A18422" s="6" t="s">
        <v>217</v>
      </c>
      <c r="B18422" s="6" t="s">
        <v>193</v>
      </c>
      <c r="C18422" s="6" t="s">
        <v>166</v>
      </c>
      <c r="D18422">
        <v>0</v>
      </c>
      <c r="E18422" s="6" t="s">
        <v>106</v>
      </c>
      <c r="F18422" s="6" t="s">
        <v>124</v>
      </c>
      <c r="G18422">
        <v>20260723</v>
      </c>
    </row>
    <row r="18423" spans="1:7" x14ac:dyDescent="0.2">
      <c r="A18423" s="6" t="s">
        <v>217</v>
      </c>
      <c r="B18423" s="6" t="s">
        <v>193</v>
      </c>
      <c r="C18423" s="6" t="s">
        <v>166</v>
      </c>
      <c r="D18423">
        <v>196692.14440600001</v>
      </c>
      <c r="E18423" s="6" t="s">
        <v>108</v>
      </c>
      <c r="F18423" s="6" t="s">
        <v>125</v>
      </c>
      <c r="G18423">
        <v>20260723</v>
      </c>
    </row>
    <row r="18424" spans="1:7" x14ac:dyDescent="0.2">
      <c r="A18424" s="6" t="s">
        <v>217</v>
      </c>
      <c r="B18424" s="6" t="s">
        <v>193</v>
      </c>
      <c r="C18424" s="6" t="s">
        <v>166</v>
      </c>
      <c r="D18424">
        <v>8806.2362099999991</v>
      </c>
      <c r="E18424" s="6" t="s">
        <v>110</v>
      </c>
      <c r="F18424" s="6" t="s">
        <v>126</v>
      </c>
      <c r="G18424">
        <v>20260723</v>
      </c>
    </row>
    <row r="18425" spans="1:7" x14ac:dyDescent="0.2">
      <c r="A18425" s="6" t="s">
        <v>217</v>
      </c>
      <c r="B18425" s="6" t="s">
        <v>193</v>
      </c>
      <c r="C18425" s="6" t="s">
        <v>166</v>
      </c>
      <c r="D18425">
        <v>91714.093355000005</v>
      </c>
      <c r="E18425" s="6" t="s">
        <v>170</v>
      </c>
      <c r="F18425" s="6" t="s">
        <v>127</v>
      </c>
      <c r="G18425">
        <v>20260723</v>
      </c>
    </row>
    <row r="18426" spans="1:7" x14ac:dyDescent="0.2">
      <c r="A18426" s="6" t="s">
        <v>217</v>
      </c>
      <c r="B18426" s="6" t="s">
        <v>193</v>
      </c>
      <c r="C18426" s="6" t="s">
        <v>166</v>
      </c>
      <c r="D18426">
        <v>0</v>
      </c>
      <c r="E18426" s="6" t="s">
        <v>106</v>
      </c>
      <c r="F18426" s="6" t="s">
        <v>128</v>
      </c>
      <c r="G18426">
        <v>20260723</v>
      </c>
    </row>
    <row r="18427" spans="1:7" x14ac:dyDescent="0.2">
      <c r="A18427" s="6" t="s">
        <v>217</v>
      </c>
      <c r="B18427" s="6" t="s">
        <v>193</v>
      </c>
      <c r="C18427" s="6" t="s">
        <v>166</v>
      </c>
      <c r="D18427">
        <v>90507.028579000005</v>
      </c>
      <c r="E18427" s="6" t="s">
        <v>108</v>
      </c>
      <c r="F18427" s="6" t="s">
        <v>129</v>
      </c>
      <c r="G18427">
        <v>20260723</v>
      </c>
    </row>
    <row r="18428" spans="1:7" x14ac:dyDescent="0.2">
      <c r="A18428" s="6" t="s">
        <v>217</v>
      </c>
      <c r="B18428" s="6" t="s">
        <v>193</v>
      </c>
      <c r="C18428" s="6" t="s">
        <v>166</v>
      </c>
      <c r="D18428">
        <v>1207.0647759999999</v>
      </c>
      <c r="E18428" s="6" t="s">
        <v>110</v>
      </c>
      <c r="F18428" s="6" t="s">
        <v>130</v>
      </c>
      <c r="G18428">
        <v>20260723</v>
      </c>
    </row>
    <row r="18429" spans="1:7" x14ac:dyDescent="0.2">
      <c r="A18429" s="6" t="s">
        <v>217</v>
      </c>
      <c r="B18429" s="6" t="s">
        <v>193</v>
      </c>
      <c r="C18429" s="6" t="s">
        <v>166</v>
      </c>
      <c r="E18429" s="6" t="s">
        <v>132</v>
      </c>
      <c r="F18429" s="6" t="s">
        <v>131</v>
      </c>
      <c r="G18429">
        <v>20260723</v>
      </c>
    </row>
    <row r="18430" spans="1:7" x14ac:dyDescent="0.2">
      <c r="A18430" s="6" t="s">
        <v>217</v>
      </c>
      <c r="B18430" s="6" t="s">
        <v>193</v>
      </c>
      <c r="C18430" s="6" t="s">
        <v>166</v>
      </c>
      <c r="D18430">
        <v>0</v>
      </c>
      <c r="E18430" s="6" t="s">
        <v>134</v>
      </c>
      <c r="F18430" s="6" t="s">
        <v>133</v>
      </c>
      <c r="G18430">
        <v>20260723</v>
      </c>
    </row>
    <row r="18431" spans="1:7" x14ac:dyDescent="0.2">
      <c r="A18431" s="6" t="s">
        <v>217</v>
      </c>
      <c r="B18431" s="6" t="s">
        <v>193</v>
      </c>
      <c r="C18431" s="6" t="s">
        <v>166</v>
      </c>
      <c r="D18431">
        <v>993.08473200000003</v>
      </c>
      <c r="E18431" s="6" t="s">
        <v>136</v>
      </c>
      <c r="F18431" s="6" t="s">
        <v>135</v>
      </c>
      <c r="G18431">
        <v>20260723</v>
      </c>
    </row>
    <row r="18432" spans="1:7" x14ac:dyDescent="0.2">
      <c r="A18432" s="6" t="s">
        <v>217</v>
      </c>
      <c r="B18432" s="6" t="s">
        <v>193</v>
      </c>
      <c r="C18432" s="6" t="s">
        <v>166</v>
      </c>
      <c r="D18432">
        <v>43.401605000000004</v>
      </c>
      <c r="E18432" s="6" t="s">
        <v>138</v>
      </c>
      <c r="F18432" s="6" t="s">
        <v>137</v>
      </c>
      <c r="G18432">
        <v>20260723</v>
      </c>
    </row>
    <row r="18433" spans="1:7" x14ac:dyDescent="0.2">
      <c r="A18433" s="6" t="s">
        <v>217</v>
      </c>
      <c r="B18433" s="6" t="s">
        <v>193</v>
      </c>
      <c r="C18433" s="6" t="s">
        <v>166</v>
      </c>
      <c r="D18433">
        <v>1136.9811970000001</v>
      </c>
      <c r="E18433" s="6" t="s">
        <v>140</v>
      </c>
      <c r="F18433" s="6" t="s">
        <v>139</v>
      </c>
      <c r="G18433">
        <v>20260723</v>
      </c>
    </row>
    <row r="18434" spans="1:7" x14ac:dyDescent="0.2">
      <c r="A18434" s="6" t="s">
        <v>217</v>
      </c>
      <c r="B18434" s="6" t="s">
        <v>193</v>
      </c>
      <c r="C18434" s="6" t="s">
        <v>166</v>
      </c>
      <c r="D18434">
        <v>2098.5634180000002</v>
      </c>
      <c r="E18434" s="6" t="s">
        <v>142</v>
      </c>
      <c r="F18434" s="6" t="s">
        <v>141</v>
      </c>
      <c r="G18434">
        <v>20260723</v>
      </c>
    </row>
    <row r="18435" spans="1:7" x14ac:dyDescent="0.2">
      <c r="A18435" s="6" t="s">
        <v>217</v>
      </c>
      <c r="B18435" s="6" t="s">
        <v>193</v>
      </c>
      <c r="C18435" s="6" t="s">
        <v>166</v>
      </c>
      <c r="D18435">
        <v>23861.550577000002</v>
      </c>
      <c r="E18435" s="6" t="s">
        <v>52</v>
      </c>
      <c r="F18435" s="6" t="s">
        <v>143</v>
      </c>
      <c r="G18435">
        <v>20260723</v>
      </c>
    </row>
    <row r="18436" spans="1:7" x14ac:dyDescent="0.2">
      <c r="A18436" s="6" t="s">
        <v>217</v>
      </c>
      <c r="B18436" s="6" t="s">
        <v>193</v>
      </c>
      <c r="C18436" s="6" t="s">
        <v>166</v>
      </c>
      <c r="D18436">
        <v>7269.3135089999996</v>
      </c>
      <c r="E18436" s="6" t="s">
        <v>145</v>
      </c>
      <c r="F18436" s="6" t="s">
        <v>144</v>
      </c>
      <c r="G18436">
        <v>20260723</v>
      </c>
    </row>
    <row r="18437" spans="1:7" x14ac:dyDescent="0.2">
      <c r="A18437" s="6" t="s">
        <v>217</v>
      </c>
      <c r="B18437" s="6" t="s">
        <v>193</v>
      </c>
      <c r="C18437" s="6" t="s">
        <v>166</v>
      </c>
      <c r="D18437">
        <v>1132.0207339999999</v>
      </c>
      <c r="E18437" s="6" t="s">
        <v>147</v>
      </c>
      <c r="F18437" s="6" t="s">
        <v>146</v>
      </c>
      <c r="G18437">
        <v>20260723</v>
      </c>
    </row>
    <row r="18438" spans="1:7" x14ac:dyDescent="0.2">
      <c r="A18438" s="6" t="s">
        <v>217</v>
      </c>
      <c r="B18438" s="6" t="s">
        <v>193</v>
      </c>
      <c r="C18438" s="6" t="s">
        <v>166</v>
      </c>
      <c r="D18438">
        <v>5709.0344450000002</v>
      </c>
      <c r="E18438" s="6" t="s">
        <v>149</v>
      </c>
      <c r="F18438" s="6" t="s">
        <v>148</v>
      </c>
      <c r="G18438">
        <v>20260723</v>
      </c>
    </row>
    <row r="18439" spans="1:7" x14ac:dyDescent="0.2">
      <c r="A18439" s="6" t="s">
        <v>217</v>
      </c>
      <c r="B18439" s="6" t="s">
        <v>193</v>
      </c>
      <c r="C18439" s="6" t="s">
        <v>166</v>
      </c>
      <c r="D18439">
        <v>406.10671500000001</v>
      </c>
      <c r="E18439" s="6" t="s">
        <v>151</v>
      </c>
      <c r="F18439" s="6" t="s">
        <v>150</v>
      </c>
      <c r="G18439">
        <v>20260723</v>
      </c>
    </row>
    <row r="18440" spans="1:7" x14ac:dyDescent="0.2">
      <c r="A18440" s="6" t="s">
        <v>217</v>
      </c>
      <c r="B18440" s="6" t="s">
        <v>193</v>
      </c>
      <c r="C18440" s="6" t="s">
        <v>166</v>
      </c>
      <c r="D18440">
        <v>4140.6472379999996</v>
      </c>
      <c r="E18440" s="6" t="s">
        <v>153</v>
      </c>
      <c r="F18440" s="6" t="s">
        <v>152</v>
      </c>
      <c r="G18440">
        <v>20260723</v>
      </c>
    </row>
    <row r="18441" spans="1:7" x14ac:dyDescent="0.2">
      <c r="A18441" s="6" t="s">
        <v>217</v>
      </c>
      <c r="B18441" s="6" t="s">
        <v>193</v>
      </c>
      <c r="C18441" s="6" t="s">
        <v>166</v>
      </c>
      <c r="D18441">
        <v>3448.4902780000002</v>
      </c>
      <c r="E18441" s="6" t="s">
        <v>155</v>
      </c>
      <c r="F18441" s="6" t="s">
        <v>154</v>
      </c>
      <c r="G18441">
        <v>20260723</v>
      </c>
    </row>
    <row r="18442" spans="1:7" x14ac:dyDescent="0.2">
      <c r="A18442" s="6" t="s">
        <v>217</v>
      </c>
      <c r="B18442" s="6" t="s">
        <v>193</v>
      </c>
      <c r="C18442" s="6" t="s">
        <v>166</v>
      </c>
      <c r="D18442">
        <v>0</v>
      </c>
      <c r="E18442" s="6" t="s">
        <v>157</v>
      </c>
      <c r="F18442" s="6" t="s">
        <v>156</v>
      </c>
      <c r="G18442">
        <v>20260723</v>
      </c>
    </row>
    <row r="18443" spans="1:7" x14ac:dyDescent="0.2">
      <c r="A18443" s="6" t="s">
        <v>217</v>
      </c>
      <c r="B18443" s="6" t="s">
        <v>193</v>
      </c>
      <c r="C18443" s="6" t="s">
        <v>166</v>
      </c>
      <c r="D18443">
        <v>3448.4902780000002</v>
      </c>
      <c r="E18443" s="6" t="s">
        <v>159</v>
      </c>
      <c r="F18443" s="6" t="s">
        <v>158</v>
      </c>
      <c r="G18443">
        <v>20260723</v>
      </c>
    </row>
    <row r="18444" spans="1:7" x14ac:dyDescent="0.2">
      <c r="A18444" s="6" t="s">
        <v>217</v>
      </c>
      <c r="B18444" s="6" t="s">
        <v>193</v>
      </c>
      <c r="C18444" s="6" t="s">
        <v>166</v>
      </c>
      <c r="D18444">
        <v>4068.2083130000001</v>
      </c>
      <c r="E18444" s="6" t="s">
        <v>161</v>
      </c>
      <c r="F18444" s="6" t="s">
        <v>160</v>
      </c>
      <c r="G18444">
        <v>20260723</v>
      </c>
    </row>
    <row r="18445" spans="1:7" x14ac:dyDescent="0.2">
      <c r="A18445" s="6" t="s">
        <v>217</v>
      </c>
      <c r="B18445" s="6" t="s">
        <v>193</v>
      </c>
      <c r="C18445" s="6" t="s">
        <v>166</v>
      </c>
      <c r="D18445">
        <v>390695.01174699998</v>
      </c>
      <c r="E18445" s="6" t="s">
        <v>163</v>
      </c>
      <c r="F18445" s="6" t="s">
        <v>162</v>
      </c>
      <c r="G18445">
        <v>20260723</v>
      </c>
    </row>
    <row r="18446" spans="1:7" x14ac:dyDescent="0.2">
      <c r="A18446" s="6" t="s">
        <v>217</v>
      </c>
      <c r="B18446" s="6" t="s">
        <v>193</v>
      </c>
      <c r="C18446" s="6" t="s">
        <v>166</v>
      </c>
      <c r="D18446">
        <v>59064.496122999997</v>
      </c>
      <c r="E18446" s="6" t="s">
        <v>165</v>
      </c>
      <c r="F18446" s="6" t="s">
        <v>164</v>
      </c>
      <c r="G18446">
        <v>20260723</v>
      </c>
    </row>
    <row r="18447" spans="1:7" x14ac:dyDescent="0.2">
      <c r="A18447" s="6" t="s">
        <v>217</v>
      </c>
      <c r="B18447" s="6" t="s">
        <v>194</v>
      </c>
      <c r="C18447" s="6" t="s">
        <v>166</v>
      </c>
      <c r="E18447" s="6" t="s">
        <v>12</v>
      </c>
      <c r="F18447" s="6" t="s">
        <v>11</v>
      </c>
      <c r="G18447">
        <v>20260723</v>
      </c>
    </row>
    <row r="18448" spans="1:7" x14ac:dyDescent="0.2">
      <c r="A18448" s="6" t="s">
        <v>217</v>
      </c>
      <c r="B18448" s="6" t="s">
        <v>194</v>
      </c>
      <c r="C18448" s="6" t="s">
        <v>166</v>
      </c>
      <c r="E18448" s="6" t="s">
        <v>16</v>
      </c>
      <c r="F18448" s="6" t="s">
        <v>15</v>
      </c>
      <c r="G18448">
        <v>20260723</v>
      </c>
    </row>
    <row r="18449" spans="1:7" x14ac:dyDescent="0.2">
      <c r="A18449" s="6" t="s">
        <v>217</v>
      </c>
      <c r="B18449" s="6" t="s">
        <v>194</v>
      </c>
      <c r="C18449" s="6" t="s">
        <v>166</v>
      </c>
      <c r="E18449" s="6" t="s">
        <v>18</v>
      </c>
      <c r="F18449" s="6" t="s">
        <v>17</v>
      </c>
      <c r="G18449">
        <v>20260723</v>
      </c>
    </row>
    <row r="18450" spans="1:7" x14ac:dyDescent="0.2">
      <c r="A18450" s="6" t="s">
        <v>217</v>
      </c>
      <c r="B18450" s="6" t="s">
        <v>194</v>
      </c>
      <c r="C18450" s="6" t="s">
        <v>166</v>
      </c>
      <c r="D18450">
        <v>1.742953</v>
      </c>
      <c r="E18450" s="6" t="s">
        <v>20</v>
      </c>
      <c r="F18450" s="6" t="s">
        <v>19</v>
      </c>
      <c r="G18450">
        <v>20260723</v>
      </c>
    </row>
    <row r="18451" spans="1:7" x14ac:dyDescent="0.2">
      <c r="A18451" s="6" t="s">
        <v>217</v>
      </c>
      <c r="B18451" s="6" t="s">
        <v>194</v>
      </c>
      <c r="C18451" s="6" t="s">
        <v>166</v>
      </c>
      <c r="D18451">
        <v>3836.6583759999999</v>
      </c>
      <c r="E18451" s="6" t="s">
        <v>22</v>
      </c>
      <c r="F18451" s="6" t="s">
        <v>21</v>
      </c>
      <c r="G18451">
        <v>20260723</v>
      </c>
    </row>
    <row r="18452" spans="1:7" x14ac:dyDescent="0.2">
      <c r="A18452" s="6" t="s">
        <v>217</v>
      </c>
      <c r="B18452" s="6" t="s">
        <v>194</v>
      </c>
      <c r="C18452" s="6" t="s">
        <v>166</v>
      </c>
      <c r="D18452">
        <v>0.38084000000000001</v>
      </c>
      <c r="E18452" s="6" t="s">
        <v>24</v>
      </c>
      <c r="F18452" s="6" t="s">
        <v>23</v>
      </c>
      <c r="G18452">
        <v>20260723</v>
      </c>
    </row>
    <row r="18453" spans="1:7" x14ac:dyDescent="0.2">
      <c r="A18453" s="6" t="s">
        <v>217</v>
      </c>
      <c r="B18453" s="6" t="s">
        <v>194</v>
      </c>
      <c r="C18453" s="6" t="s">
        <v>166</v>
      </c>
      <c r="D18453">
        <v>370.74502799999999</v>
      </c>
      <c r="E18453" s="6" t="s">
        <v>26</v>
      </c>
      <c r="F18453" s="6" t="s">
        <v>25</v>
      </c>
      <c r="G18453">
        <v>20260723</v>
      </c>
    </row>
    <row r="18454" spans="1:7" x14ac:dyDescent="0.2">
      <c r="A18454" s="6" t="s">
        <v>217</v>
      </c>
      <c r="B18454" s="6" t="s">
        <v>194</v>
      </c>
      <c r="C18454" s="6" t="s">
        <v>166</v>
      </c>
      <c r="D18454">
        <v>241712.74729500001</v>
      </c>
      <c r="E18454" s="6" t="s">
        <v>28</v>
      </c>
      <c r="F18454" s="6" t="s">
        <v>27</v>
      </c>
      <c r="G18454">
        <v>20260723</v>
      </c>
    </row>
    <row r="18455" spans="1:7" x14ac:dyDescent="0.2">
      <c r="A18455" s="6" t="s">
        <v>217</v>
      </c>
      <c r="B18455" s="6" t="s">
        <v>194</v>
      </c>
      <c r="C18455" s="6" t="s">
        <v>166</v>
      </c>
      <c r="D18455">
        <v>3654.9581400000002</v>
      </c>
      <c r="E18455" s="6" t="s">
        <v>30</v>
      </c>
      <c r="F18455" s="6" t="s">
        <v>29</v>
      </c>
      <c r="G18455">
        <v>20260723</v>
      </c>
    </row>
    <row r="18456" spans="1:7" x14ac:dyDescent="0.2">
      <c r="A18456" s="6" t="s">
        <v>217</v>
      </c>
      <c r="B18456" s="6" t="s">
        <v>194</v>
      </c>
      <c r="C18456" s="6" t="s">
        <v>166</v>
      </c>
      <c r="D18456">
        <v>33074.638866000001</v>
      </c>
      <c r="E18456" s="6" t="s">
        <v>32</v>
      </c>
      <c r="F18456" s="6" t="s">
        <v>31</v>
      </c>
      <c r="G18456">
        <v>20260723</v>
      </c>
    </row>
    <row r="18457" spans="1:7" x14ac:dyDescent="0.2">
      <c r="A18457" s="6" t="s">
        <v>217</v>
      </c>
      <c r="B18457" s="6" t="s">
        <v>194</v>
      </c>
      <c r="C18457" s="6" t="s">
        <v>166</v>
      </c>
      <c r="D18457">
        <v>11433.470364999999</v>
      </c>
      <c r="E18457" s="6" t="s">
        <v>34</v>
      </c>
      <c r="F18457" s="6" t="s">
        <v>33</v>
      </c>
      <c r="G18457">
        <v>20260723</v>
      </c>
    </row>
    <row r="18458" spans="1:7" x14ac:dyDescent="0.2">
      <c r="A18458" s="6" t="s">
        <v>217</v>
      </c>
      <c r="B18458" s="6" t="s">
        <v>194</v>
      </c>
      <c r="C18458" s="6" t="s">
        <v>166</v>
      </c>
      <c r="D18458">
        <v>11055.294918</v>
      </c>
      <c r="E18458" s="6" t="s">
        <v>36</v>
      </c>
      <c r="F18458" s="6" t="s">
        <v>35</v>
      </c>
      <c r="G18458">
        <v>20260723</v>
      </c>
    </row>
    <row r="18459" spans="1:7" x14ac:dyDescent="0.2">
      <c r="A18459" s="6" t="s">
        <v>217</v>
      </c>
      <c r="B18459" s="6" t="s">
        <v>194</v>
      </c>
      <c r="C18459" s="6" t="s">
        <v>166</v>
      </c>
      <c r="D18459">
        <v>378.17544700000002</v>
      </c>
      <c r="E18459" s="6" t="s">
        <v>38</v>
      </c>
      <c r="F18459" s="6" t="s">
        <v>37</v>
      </c>
      <c r="G18459">
        <v>20260723</v>
      </c>
    </row>
    <row r="18460" spans="1:7" x14ac:dyDescent="0.2">
      <c r="A18460" s="6" t="s">
        <v>217</v>
      </c>
      <c r="B18460" s="6" t="s">
        <v>194</v>
      </c>
      <c r="C18460" s="6" t="s">
        <v>166</v>
      </c>
      <c r="D18460">
        <v>126728.367214</v>
      </c>
      <c r="E18460" s="6" t="s">
        <v>40</v>
      </c>
      <c r="F18460" s="6" t="s">
        <v>39</v>
      </c>
      <c r="G18460">
        <v>20260723</v>
      </c>
    </row>
    <row r="18461" spans="1:7" x14ac:dyDescent="0.2">
      <c r="A18461" s="6" t="s">
        <v>217</v>
      </c>
      <c r="B18461" s="6" t="s">
        <v>194</v>
      </c>
      <c r="C18461" s="6" t="s">
        <v>166</v>
      </c>
      <c r="D18461">
        <v>64588.459202999999</v>
      </c>
      <c r="E18461" s="6" t="s">
        <v>42</v>
      </c>
      <c r="F18461" s="6" t="s">
        <v>41</v>
      </c>
      <c r="G18461">
        <v>20260723</v>
      </c>
    </row>
    <row r="18462" spans="1:7" x14ac:dyDescent="0.2">
      <c r="A18462" s="6" t="s">
        <v>217</v>
      </c>
      <c r="B18462" s="6" t="s">
        <v>194</v>
      </c>
      <c r="C18462" s="6" t="s">
        <v>166</v>
      </c>
      <c r="D18462">
        <v>54014.192518000003</v>
      </c>
      <c r="E18462" s="6" t="s">
        <v>44</v>
      </c>
      <c r="F18462" s="6" t="s">
        <v>43</v>
      </c>
      <c r="G18462">
        <v>20260723</v>
      </c>
    </row>
    <row r="18463" spans="1:7" x14ac:dyDescent="0.2">
      <c r="A18463" s="6" t="s">
        <v>217</v>
      </c>
      <c r="B18463" s="6" t="s">
        <v>194</v>
      </c>
      <c r="C18463" s="6" t="s">
        <v>166</v>
      </c>
      <c r="D18463">
        <v>188.70410899999999</v>
      </c>
      <c r="E18463" s="6" t="s">
        <v>46</v>
      </c>
      <c r="F18463" s="6" t="s">
        <v>45</v>
      </c>
      <c r="G18463">
        <v>20260723</v>
      </c>
    </row>
    <row r="18464" spans="1:7" x14ac:dyDescent="0.2">
      <c r="A18464" s="6" t="s">
        <v>217</v>
      </c>
      <c r="B18464" s="6" t="s">
        <v>194</v>
      </c>
      <c r="C18464" s="6" t="s">
        <v>166</v>
      </c>
      <c r="D18464">
        <v>7937.011383</v>
      </c>
      <c r="E18464" s="6" t="s">
        <v>48</v>
      </c>
      <c r="F18464" s="6" t="s">
        <v>47</v>
      </c>
      <c r="G18464">
        <v>20260723</v>
      </c>
    </row>
    <row r="18465" spans="1:7" x14ac:dyDescent="0.2">
      <c r="A18465" s="6" t="s">
        <v>217</v>
      </c>
      <c r="B18465" s="6" t="s">
        <v>194</v>
      </c>
      <c r="C18465" s="6" t="s">
        <v>166</v>
      </c>
      <c r="D18465">
        <v>39318.840650999999</v>
      </c>
      <c r="E18465" s="6" t="s">
        <v>50</v>
      </c>
      <c r="F18465" s="6" t="s">
        <v>49</v>
      </c>
      <c r="G18465">
        <v>20260723</v>
      </c>
    </row>
    <row r="18466" spans="1:7" x14ac:dyDescent="0.2">
      <c r="A18466" s="6" t="s">
        <v>217</v>
      </c>
      <c r="B18466" s="6" t="s">
        <v>194</v>
      </c>
      <c r="C18466" s="6" t="s">
        <v>166</v>
      </c>
      <c r="D18466">
        <v>21490.710292</v>
      </c>
      <c r="E18466" s="6" t="s">
        <v>52</v>
      </c>
      <c r="F18466" s="6" t="s">
        <v>51</v>
      </c>
      <c r="G18466">
        <v>20260723</v>
      </c>
    </row>
    <row r="18467" spans="1:7" x14ac:dyDescent="0.2">
      <c r="A18467" s="6" t="s">
        <v>217</v>
      </c>
      <c r="B18467" s="6" t="s">
        <v>194</v>
      </c>
      <c r="C18467" s="6" t="s">
        <v>166</v>
      </c>
      <c r="D18467">
        <v>1687.124108</v>
      </c>
      <c r="E18467" s="6" t="s">
        <v>54</v>
      </c>
      <c r="F18467" s="6" t="s">
        <v>53</v>
      </c>
      <c r="G18467">
        <v>20260723</v>
      </c>
    </row>
    <row r="18468" spans="1:7" x14ac:dyDescent="0.2">
      <c r="A18468" s="6" t="s">
        <v>217</v>
      </c>
      <c r="B18468" s="6" t="s">
        <v>194</v>
      </c>
      <c r="C18468" s="6" t="s">
        <v>166</v>
      </c>
      <c r="D18468">
        <v>4324.6376600000003</v>
      </c>
      <c r="E18468" s="6" t="s">
        <v>56</v>
      </c>
      <c r="F18468" s="6" t="s">
        <v>55</v>
      </c>
      <c r="G18468">
        <v>20260723</v>
      </c>
    </row>
    <row r="18469" spans="1:7" x14ac:dyDescent="0.2">
      <c r="A18469" s="6" t="s">
        <v>217</v>
      </c>
      <c r="B18469" s="6" t="s">
        <v>194</v>
      </c>
      <c r="C18469" s="6" t="s">
        <v>166</v>
      </c>
      <c r="D18469">
        <v>91897.360906000002</v>
      </c>
      <c r="E18469" s="6" t="s">
        <v>58</v>
      </c>
      <c r="F18469" s="6" t="s">
        <v>57</v>
      </c>
      <c r="G18469">
        <v>20260723</v>
      </c>
    </row>
    <row r="18470" spans="1:7" x14ac:dyDescent="0.2">
      <c r="A18470" s="6" t="s">
        <v>217</v>
      </c>
      <c r="B18470" s="6" t="s">
        <v>194</v>
      </c>
      <c r="C18470" s="6" t="s">
        <v>166</v>
      </c>
      <c r="D18470">
        <v>85902.885836999994</v>
      </c>
      <c r="E18470" s="6" t="s">
        <v>60</v>
      </c>
      <c r="F18470" s="6" t="s">
        <v>59</v>
      </c>
      <c r="G18470">
        <v>20260723</v>
      </c>
    </row>
    <row r="18471" spans="1:7" x14ac:dyDescent="0.2">
      <c r="A18471" s="6" t="s">
        <v>217</v>
      </c>
      <c r="B18471" s="6" t="s">
        <v>194</v>
      </c>
      <c r="C18471" s="6" t="s">
        <v>166</v>
      </c>
      <c r="D18471">
        <v>6.2045709999999996</v>
      </c>
      <c r="E18471" s="6" t="s">
        <v>62</v>
      </c>
      <c r="F18471" s="6" t="s">
        <v>61</v>
      </c>
      <c r="G18471">
        <v>20260723</v>
      </c>
    </row>
    <row r="18472" spans="1:7" x14ac:dyDescent="0.2">
      <c r="A18472" s="6" t="s">
        <v>217</v>
      </c>
      <c r="B18472" s="6" t="s">
        <v>194</v>
      </c>
      <c r="C18472" s="6" t="s">
        <v>166</v>
      </c>
      <c r="D18472">
        <v>57528.146931000003</v>
      </c>
      <c r="E18472" s="6" t="s">
        <v>64</v>
      </c>
      <c r="F18472" s="6" t="s">
        <v>63</v>
      </c>
      <c r="G18472">
        <v>20260723</v>
      </c>
    </row>
    <row r="18473" spans="1:7" x14ac:dyDescent="0.2">
      <c r="A18473" s="6" t="s">
        <v>217</v>
      </c>
      <c r="B18473" s="6" t="s">
        <v>194</v>
      </c>
      <c r="C18473" s="6" t="s">
        <v>166</v>
      </c>
      <c r="D18473">
        <v>28368.534336000001</v>
      </c>
      <c r="E18473" s="6" t="s">
        <v>66</v>
      </c>
      <c r="F18473" s="6" t="s">
        <v>65</v>
      </c>
      <c r="G18473">
        <v>20260723</v>
      </c>
    </row>
    <row r="18474" spans="1:7" x14ac:dyDescent="0.2">
      <c r="A18474" s="6" t="s">
        <v>217</v>
      </c>
      <c r="B18474" s="6" t="s">
        <v>194</v>
      </c>
      <c r="C18474" s="6" t="s">
        <v>166</v>
      </c>
      <c r="D18474">
        <v>2149.6942180000001</v>
      </c>
      <c r="E18474" s="6" t="s">
        <v>68</v>
      </c>
      <c r="F18474" s="6" t="s">
        <v>67</v>
      </c>
      <c r="G18474">
        <v>20260723</v>
      </c>
    </row>
    <row r="18475" spans="1:7" x14ac:dyDescent="0.2">
      <c r="A18475" s="6" t="s">
        <v>217</v>
      </c>
      <c r="B18475" s="6" t="s">
        <v>194</v>
      </c>
      <c r="C18475" s="6" t="s">
        <v>166</v>
      </c>
      <c r="D18475">
        <v>1576.054756</v>
      </c>
      <c r="E18475" s="6" t="s">
        <v>70</v>
      </c>
      <c r="F18475" s="6" t="s">
        <v>69</v>
      </c>
      <c r="G18475">
        <v>20260723</v>
      </c>
    </row>
    <row r="18476" spans="1:7" x14ac:dyDescent="0.2">
      <c r="A18476" s="6" t="s">
        <v>217</v>
      </c>
      <c r="B18476" s="6" t="s">
        <v>194</v>
      </c>
      <c r="C18476" s="6" t="s">
        <v>166</v>
      </c>
      <c r="D18476">
        <v>1553.267824</v>
      </c>
      <c r="E18476" s="6" t="s">
        <v>72</v>
      </c>
      <c r="F18476" s="6" t="s">
        <v>71</v>
      </c>
      <c r="G18476">
        <v>20260723</v>
      </c>
    </row>
    <row r="18477" spans="1:7" x14ac:dyDescent="0.2">
      <c r="A18477" s="6" t="s">
        <v>217</v>
      </c>
      <c r="B18477" s="6" t="s">
        <v>194</v>
      </c>
      <c r="C18477" s="6" t="s">
        <v>166</v>
      </c>
      <c r="D18477">
        <v>22.786932</v>
      </c>
      <c r="E18477" s="6" t="s">
        <v>74</v>
      </c>
      <c r="F18477" s="6" t="s">
        <v>73</v>
      </c>
      <c r="G18477">
        <v>20260723</v>
      </c>
    </row>
    <row r="18478" spans="1:7" x14ac:dyDescent="0.2">
      <c r="A18478" s="6" t="s">
        <v>217</v>
      </c>
      <c r="B18478" s="6" t="s">
        <v>194</v>
      </c>
      <c r="C18478" s="6" t="s">
        <v>166</v>
      </c>
      <c r="D18478">
        <v>-406.66389800000002</v>
      </c>
      <c r="E18478" s="6" t="s">
        <v>76</v>
      </c>
      <c r="F18478" s="6" t="s">
        <v>75</v>
      </c>
      <c r="G18478">
        <v>20260723</v>
      </c>
    </row>
    <row r="18479" spans="1:7" x14ac:dyDescent="0.2">
      <c r="A18479" s="6" t="s">
        <v>217</v>
      </c>
      <c r="B18479" s="6" t="s">
        <v>194</v>
      </c>
      <c r="C18479" s="6" t="s">
        <v>166</v>
      </c>
      <c r="D18479">
        <v>1174.707615</v>
      </c>
      <c r="E18479" s="6" t="s">
        <v>78</v>
      </c>
      <c r="F18479" s="6" t="s">
        <v>77</v>
      </c>
      <c r="G18479">
        <v>20260723</v>
      </c>
    </row>
    <row r="18480" spans="1:7" x14ac:dyDescent="0.2">
      <c r="A18480" s="6" t="s">
        <v>217</v>
      </c>
      <c r="B18480" s="6" t="s">
        <v>194</v>
      </c>
      <c r="C18480" s="6" t="s">
        <v>166</v>
      </c>
      <c r="D18480">
        <v>-1581.371513</v>
      </c>
      <c r="E18480" s="6" t="s">
        <v>80</v>
      </c>
      <c r="F18480" s="6" t="s">
        <v>79</v>
      </c>
      <c r="G18480">
        <v>20260723</v>
      </c>
    </row>
    <row r="18481" spans="1:7" x14ac:dyDescent="0.2">
      <c r="A18481" s="6" t="s">
        <v>217</v>
      </c>
      <c r="B18481" s="6" t="s">
        <v>194</v>
      </c>
      <c r="C18481" s="6" t="s">
        <v>166</v>
      </c>
      <c r="D18481">
        <v>980.30336</v>
      </c>
      <c r="E18481" s="6" t="s">
        <v>82</v>
      </c>
      <c r="F18481" s="6" t="s">
        <v>81</v>
      </c>
      <c r="G18481">
        <v>20260723</v>
      </c>
    </row>
    <row r="18482" spans="1:7" x14ac:dyDescent="0.2">
      <c r="A18482" s="6" t="s">
        <v>217</v>
      </c>
      <c r="B18482" s="6" t="s">
        <v>194</v>
      </c>
      <c r="C18482" s="6" t="s">
        <v>166</v>
      </c>
      <c r="D18482">
        <v>1158.3279889999999</v>
      </c>
      <c r="E18482" s="6" t="s">
        <v>84</v>
      </c>
      <c r="F18482" s="6" t="s">
        <v>83</v>
      </c>
      <c r="G18482">
        <v>20260723</v>
      </c>
    </row>
    <row r="18483" spans="1:7" x14ac:dyDescent="0.2">
      <c r="A18483" s="6" t="s">
        <v>217</v>
      </c>
      <c r="B18483" s="6" t="s">
        <v>194</v>
      </c>
      <c r="C18483" s="6" t="s">
        <v>166</v>
      </c>
      <c r="D18483">
        <v>8293.6612260000002</v>
      </c>
      <c r="E18483" s="6" t="s">
        <v>86</v>
      </c>
      <c r="F18483" s="6" t="s">
        <v>85</v>
      </c>
      <c r="G18483">
        <v>20260723</v>
      </c>
    </row>
    <row r="18484" spans="1:7" x14ac:dyDescent="0.2">
      <c r="A18484" s="6" t="s">
        <v>217</v>
      </c>
      <c r="B18484" s="6" t="s">
        <v>194</v>
      </c>
      <c r="C18484" s="6" t="s">
        <v>166</v>
      </c>
      <c r="D18484">
        <v>245.850753</v>
      </c>
      <c r="E18484" s="6" t="s">
        <v>88</v>
      </c>
      <c r="F18484" s="6" t="s">
        <v>87</v>
      </c>
      <c r="G18484">
        <v>20260723</v>
      </c>
    </row>
    <row r="18485" spans="1:7" x14ac:dyDescent="0.2">
      <c r="A18485" s="6" t="s">
        <v>217</v>
      </c>
      <c r="B18485" s="6" t="s">
        <v>194</v>
      </c>
      <c r="C18485" s="6" t="s">
        <v>166</v>
      </c>
      <c r="D18485">
        <v>9019.5924780000005</v>
      </c>
      <c r="E18485" s="6" t="s">
        <v>90</v>
      </c>
      <c r="F18485" s="6" t="s">
        <v>89</v>
      </c>
      <c r="G18485">
        <v>20260723</v>
      </c>
    </row>
    <row r="18486" spans="1:7" x14ac:dyDescent="0.2">
      <c r="A18486" s="6" t="s">
        <v>217</v>
      </c>
      <c r="B18486" s="6" t="s">
        <v>194</v>
      </c>
      <c r="C18486" s="6" t="s">
        <v>166</v>
      </c>
      <c r="D18486">
        <v>0</v>
      </c>
      <c r="E18486" s="6" t="s">
        <v>92</v>
      </c>
      <c r="F18486" s="6" t="s">
        <v>91</v>
      </c>
      <c r="G18486">
        <v>20260723</v>
      </c>
    </row>
    <row r="18487" spans="1:7" x14ac:dyDescent="0.2">
      <c r="A18487" s="6" t="s">
        <v>217</v>
      </c>
      <c r="B18487" s="6" t="s">
        <v>194</v>
      </c>
      <c r="C18487" s="6" t="s">
        <v>166</v>
      </c>
      <c r="D18487">
        <v>0</v>
      </c>
      <c r="E18487" s="6" t="s">
        <v>94</v>
      </c>
      <c r="F18487" s="6" t="s">
        <v>93</v>
      </c>
      <c r="G18487">
        <v>20260723</v>
      </c>
    </row>
    <row r="18488" spans="1:7" x14ac:dyDescent="0.2">
      <c r="A18488" s="6" t="s">
        <v>217</v>
      </c>
      <c r="B18488" s="6" t="s">
        <v>194</v>
      </c>
      <c r="C18488" s="6" t="s">
        <v>166</v>
      </c>
      <c r="D18488">
        <v>6779.3459160000002</v>
      </c>
      <c r="E18488" s="6" t="s">
        <v>96</v>
      </c>
      <c r="F18488" s="6" t="s">
        <v>95</v>
      </c>
      <c r="G18488">
        <v>20260723</v>
      </c>
    </row>
    <row r="18489" spans="1:7" x14ac:dyDescent="0.2">
      <c r="A18489" s="6" t="s">
        <v>217</v>
      </c>
      <c r="B18489" s="6" t="s">
        <v>194</v>
      </c>
      <c r="C18489" s="6" t="s">
        <v>166</v>
      </c>
      <c r="D18489">
        <v>5678.4041619999998</v>
      </c>
      <c r="E18489" s="6" t="s">
        <v>98</v>
      </c>
      <c r="F18489" s="6" t="s">
        <v>97</v>
      </c>
      <c r="G18489">
        <v>20260723</v>
      </c>
    </row>
    <row r="18490" spans="1:7" x14ac:dyDescent="0.2">
      <c r="A18490" s="6" t="s">
        <v>217</v>
      </c>
      <c r="B18490" s="6" t="s">
        <v>194</v>
      </c>
      <c r="C18490" s="6" t="s">
        <v>166</v>
      </c>
      <c r="D18490">
        <v>457047.39797400002</v>
      </c>
      <c r="E18490" s="6" t="s">
        <v>100</v>
      </c>
      <c r="F18490" s="6" t="s">
        <v>99</v>
      </c>
      <c r="G18490">
        <v>20260723</v>
      </c>
    </row>
    <row r="18491" spans="1:7" x14ac:dyDescent="0.2">
      <c r="A18491" s="6" t="s">
        <v>217</v>
      </c>
      <c r="B18491" s="6" t="s">
        <v>194</v>
      </c>
      <c r="C18491" s="6" t="s">
        <v>166</v>
      </c>
      <c r="E18491" s="6" t="s">
        <v>102</v>
      </c>
      <c r="F18491" s="6" t="s">
        <v>101</v>
      </c>
      <c r="G18491">
        <v>20260723</v>
      </c>
    </row>
    <row r="18492" spans="1:7" x14ac:dyDescent="0.2">
      <c r="A18492" s="6" t="s">
        <v>217</v>
      </c>
      <c r="B18492" s="6" t="s">
        <v>194</v>
      </c>
      <c r="C18492" s="6" t="s">
        <v>166</v>
      </c>
      <c r="D18492">
        <v>27970.344033000001</v>
      </c>
      <c r="E18492" s="6" t="s">
        <v>167</v>
      </c>
      <c r="F18492" s="6" t="s">
        <v>103</v>
      </c>
      <c r="G18492">
        <v>20260723</v>
      </c>
    </row>
    <row r="18493" spans="1:7" x14ac:dyDescent="0.2">
      <c r="A18493" s="6" t="s">
        <v>217</v>
      </c>
      <c r="B18493" s="6" t="s">
        <v>194</v>
      </c>
      <c r="C18493" s="6" t="s">
        <v>166</v>
      </c>
      <c r="D18493">
        <v>12660.712572</v>
      </c>
      <c r="E18493" s="6" t="s">
        <v>168</v>
      </c>
      <c r="F18493" s="6" t="s">
        <v>104</v>
      </c>
      <c r="G18493">
        <v>20260723</v>
      </c>
    </row>
    <row r="18494" spans="1:7" x14ac:dyDescent="0.2">
      <c r="A18494" s="6" t="s">
        <v>217</v>
      </c>
      <c r="B18494" s="6" t="s">
        <v>194</v>
      </c>
      <c r="C18494" s="6" t="s">
        <v>166</v>
      </c>
      <c r="D18494">
        <v>0</v>
      </c>
      <c r="E18494" s="6" t="s">
        <v>106</v>
      </c>
      <c r="F18494" s="6" t="s">
        <v>105</v>
      </c>
      <c r="G18494">
        <v>20260723</v>
      </c>
    </row>
    <row r="18495" spans="1:7" x14ac:dyDescent="0.2">
      <c r="A18495" s="6" t="s">
        <v>217</v>
      </c>
      <c r="B18495" s="6" t="s">
        <v>194</v>
      </c>
      <c r="C18495" s="6" t="s">
        <v>166</v>
      </c>
      <c r="D18495">
        <v>12012.21759</v>
      </c>
      <c r="E18495" s="6" t="s">
        <v>108</v>
      </c>
      <c r="F18495" s="6" t="s">
        <v>107</v>
      </c>
      <c r="G18495">
        <v>20260723</v>
      </c>
    </row>
    <row r="18496" spans="1:7" x14ac:dyDescent="0.2">
      <c r="A18496" s="6" t="s">
        <v>217</v>
      </c>
      <c r="B18496" s="6" t="s">
        <v>194</v>
      </c>
      <c r="C18496" s="6" t="s">
        <v>166</v>
      </c>
      <c r="D18496">
        <v>648.494955</v>
      </c>
      <c r="E18496" s="6" t="s">
        <v>110</v>
      </c>
      <c r="F18496" s="6" t="s">
        <v>109</v>
      </c>
      <c r="G18496">
        <v>20260723</v>
      </c>
    </row>
    <row r="18497" spans="1:7" x14ac:dyDescent="0.2">
      <c r="A18497" s="6" t="s">
        <v>217</v>
      </c>
      <c r="B18497" s="6" t="s">
        <v>194</v>
      </c>
      <c r="C18497" s="6" t="s">
        <v>166</v>
      </c>
      <c r="D18497">
        <v>15309.631461000001</v>
      </c>
      <c r="E18497" s="6" t="s">
        <v>112</v>
      </c>
      <c r="F18497" s="6" t="s">
        <v>111</v>
      </c>
      <c r="G18497">
        <v>20260723</v>
      </c>
    </row>
    <row r="18498" spans="1:7" x14ac:dyDescent="0.2">
      <c r="A18498" s="6" t="s">
        <v>217</v>
      </c>
      <c r="B18498" s="6" t="s">
        <v>194</v>
      </c>
      <c r="C18498" s="6" t="s">
        <v>166</v>
      </c>
      <c r="D18498">
        <v>0</v>
      </c>
      <c r="E18498" s="6" t="s">
        <v>106</v>
      </c>
      <c r="F18498" s="6" t="s">
        <v>113</v>
      </c>
      <c r="G18498">
        <v>20260723</v>
      </c>
    </row>
    <row r="18499" spans="1:7" x14ac:dyDescent="0.2">
      <c r="A18499" s="6" t="s">
        <v>217</v>
      </c>
      <c r="B18499" s="6" t="s">
        <v>194</v>
      </c>
      <c r="C18499" s="6" t="s">
        <v>166</v>
      </c>
      <c r="D18499">
        <v>14612.961278999999</v>
      </c>
      <c r="E18499" s="6" t="s">
        <v>108</v>
      </c>
      <c r="F18499" s="6" t="s">
        <v>114</v>
      </c>
      <c r="G18499">
        <v>20260723</v>
      </c>
    </row>
    <row r="18500" spans="1:7" x14ac:dyDescent="0.2">
      <c r="A18500" s="6" t="s">
        <v>217</v>
      </c>
      <c r="B18500" s="6" t="s">
        <v>194</v>
      </c>
      <c r="C18500" s="6" t="s">
        <v>166</v>
      </c>
      <c r="D18500">
        <v>696.67018199999995</v>
      </c>
      <c r="E18500" s="6" t="s">
        <v>110</v>
      </c>
      <c r="F18500" s="6" t="s">
        <v>115</v>
      </c>
      <c r="G18500">
        <v>20260723</v>
      </c>
    </row>
    <row r="18501" spans="1:7" x14ac:dyDescent="0.2">
      <c r="A18501" s="6" t="s">
        <v>217</v>
      </c>
      <c r="B18501" s="6" t="s">
        <v>194</v>
      </c>
      <c r="C18501" s="6" t="s">
        <v>166</v>
      </c>
      <c r="D18501">
        <v>221059.780707</v>
      </c>
      <c r="E18501" s="6" t="s">
        <v>117</v>
      </c>
      <c r="F18501" s="6" t="s">
        <v>116</v>
      </c>
      <c r="G18501">
        <v>20260723</v>
      </c>
    </row>
    <row r="18502" spans="1:7" x14ac:dyDescent="0.2">
      <c r="A18502" s="6" t="s">
        <v>217</v>
      </c>
      <c r="B18502" s="6" t="s">
        <v>194</v>
      </c>
      <c r="C18502" s="6" t="s">
        <v>166</v>
      </c>
      <c r="D18502">
        <v>13044.562142000001</v>
      </c>
      <c r="E18502" s="6" t="s">
        <v>119</v>
      </c>
      <c r="F18502" s="6" t="s">
        <v>118</v>
      </c>
      <c r="G18502">
        <v>20260723</v>
      </c>
    </row>
    <row r="18503" spans="1:7" x14ac:dyDescent="0.2">
      <c r="A18503" s="6" t="s">
        <v>217</v>
      </c>
      <c r="B18503" s="6" t="s">
        <v>194</v>
      </c>
      <c r="C18503" s="6" t="s">
        <v>166</v>
      </c>
      <c r="D18503">
        <v>0</v>
      </c>
      <c r="E18503" s="6" t="s">
        <v>106</v>
      </c>
      <c r="F18503" s="6" t="s">
        <v>120</v>
      </c>
      <c r="G18503">
        <v>20260723</v>
      </c>
    </row>
    <row r="18504" spans="1:7" x14ac:dyDescent="0.2">
      <c r="A18504" s="6" t="s">
        <v>217</v>
      </c>
      <c r="B18504" s="6" t="s">
        <v>194</v>
      </c>
      <c r="C18504" s="6" t="s">
        <v>166</v>
      </c>
      <c r="D18504">
        <v>11614.202541000001</v>
      </c>
      <c r="E18504" s="6" t="s">
        <v>108</v>
      </c>
      <c r="F18504" s="6" t="s">
        <v>121</v>
      </c>
      <c r="G18504">
        <v>20260723</v>
      </c>
    </row>
    <row r="18505" spans="1:7" x14ac:dyDescent="0.2">
      <c r="A18505" s="6" t="s">
        <v>217</v>
      </c>
      <c r="B18505" s="6" t="s">
        <v>194</v>
      </c>
      <c r="C18505" s="6" t="s">
        <v>166</v>
      </c>
      <c r="D18505">
        <v>1430.359602</v>
      </c>
      <c r="E18505" s="6" t="s">
        <v>110</v>
      </c>
      <c r="F18505" s="6" t="s">
        <v>122</v>
      </c>
      <c r="G18505">
        <v>20260723</v>
      </c>
    </row>
    <row r="18506" spans="1:7" x14ac:dyDescent="0.2">
      <c r="A18506" s="6" t="s">
        <v>217</v>
      </c>
      <c r="B18506" s="6" t="s">
        <v>194</v>
      </c>
      <c r="C18506" s="6" t="s">
        <v>166</v>
      </c>
      <c r="D18506">
        <v>208015.218566</v>
      </c>
      <c r="E18506" s="6" t="s">
        <v>169</v>
      </c>
      <c r="F18506" s="6" t="s">
        <v>123</v>
      </c>
      <c r="G18506">
        <v>20260723</v>
      </c>
    </row>
    <row r="18507" spans="1:7" x14ac:dyDescent="0.2">
      <c r="A18507" s="6" t="s">
        <v>217</v>
      </c>
      <c r="B18507" s="6" t="s">
        <v>194</v>
      </c>
      <c r="C18507" s="6" t="s">
        <v>166</v>
      </c>
      <c r="D18507">
        <v>0</v>
      </c>
      <c r="E18507" s="6" t="s">
        <v>106</v>
      </c>
      <c r="F18507" s="6" t="s">
        <v>124</v>
      </c>
      <c r="G18507">
        <v>20260723</v>
      </c>
    </row>
    <row r="18508" spans="1:7" x14ac:dyDescent="0.2">
      <c r="A18508" s="6" t="s">
        <v>217</v>
      </c>
      <c r="B18508" s="6" t="s">
        <v>194</v>
      </c>
      <c r="C18508" s="6" t="s">
        <v>166</v>
      </c>
      <c r="D18508">
        <v>199305.39292700001</v>
      </c>
      <c r="E18508" s="6" t="s">
        <v>108</v>
      </c>
      <c r="F18508" s="6" t="s">
        <v>125</v>
      </c>
      <c r="G18508">
        <v>20260723</v>
      </c>
    </row>
    <row r="18509" spans="1:7" x14ac:dyDescent="0.2">
      <c r="A18509" s="6" t="s">
        <v>217</v>
      </c>
      <c r="B18509" s="6" t="s">
        <v>194</v>
      </c>
      <c r="C18509" s="6" t="s">
        <v>166</v>
      </c>
      <c r="D18509">
        <v>8709.8256380000003</v>
      </c>
      <c r="E18509" s="6" t="s">
        <v>110</v>
      </c>
      <c r="F18509" s="6" t="s">
        <v>126</v>
      </c>
      <c r="G18509">
        <v>20260723</v>
      </c>
    </row>
    <row r="18510" spans="1:7" x14ac:dyDescent="0.2">
      <c r="A18510" s="6" t="s">
        <v>217</v>
      </c>
      <c r="B18510" s="6" t="s">
        <v>194</v>
      </c>
      <c r="C18510" s="6" t="s">
        <v>166</v>
      </c>
      <c r="D18510">
        <v>99702.908238999997</v>
      </c>
      <c r="E18510" s="6" t="s">
        <v>170</v>
      </c>
      <c r="F18510" s="6" t="s">
        <v>127</v>
      </c>
      <c r="G18510">
        <v>20260723</v>
      </c>
    </row>
    <row r="18511" spans="1:7" x14ac:dyDescent="0.2">
      <c r="A18511" s="6" t="s">
        <v>217</v>
      </c>
      <c r="B18511" s="6" t="s">
        <v>194</v>
      </c>
      <c r="C18511" s="6" t="s">
        <v>166</v>
      </c>
      <c r="D18511">
        <v>0</v>
      </c>
      <c r="E18511" s="6" t="s">
        <v>106</v>
      </c>
      <c r="F18511" s="6" t="s">
        <v>128</v>
      </c>
      <c r="G18511">
        <v>20260723</v>
      </c>
    </row>
    <row r="18512" spans="1:7" x14ac:dyDescent="0.2">
      <c r="A18512" s="6" t="s">
        <v>217</v>
      </c>
      <c r="B18512" s="6" t="s">
        <v>194</v>
      </c>
      <c r="C18512" s="6" t="s">
        <v>166</v>
      </c>
      <c r="D18512">
        <v>98558.895216000004</v>
      </c>
      <c r="E18512" s="6" t="s">
        <v>108</v>
      </c>
      <c r="F18512" s="6" t="s">
        <v>129</v>
      </c>
      <c r="G18512">
        <v>20260723</v>
      </c>
    </row>
    <row r="18513" spans="1:7" x14ac:dyDescent="0.2">
      <c r="A18513" s="6" t="s">
        <v>217</v>
      </c>
      <c r="B18513" s="6" t="s">
        <v>194</v>
      </c>
      <c r="C18513" s="6" t="s">
        <v>166</v>
      </c>
      <c r="D18513">
        <v>1144.013023</v>
      </c>
      <c r="E18513" s="6" t="s">
        <v>110</v>
      </c>
      <c r="F18513" s="6" t="s">
        <v>130</v>
      </c>
      <c r="G18513">
        <v>20260723</v>
      </c>
    </row>
    <row r="18514" spans="1:7" x14ac:dyDescent="0.2">
      <c r="A18514" s="6" t="s">
        <v>217</v>
      </c>
      <c r="B18514" s="6" t="s">
        <v>194</v>
      </c>
      <c r="C18514" s="6" t="s">
        <v>166</v>
      </c>
      <c r="E18514" s="6" t="s">
        <v>132</v>
      </c>
      <c r="F18514" s="6" t="s">
        <v>131</v>
      </c>
      <c r="G18514">
        <v>20260723</v>
      </c>
    </row>
    <row r="18515" spans="1:7" x14ac:dyDescent="0.2">
      <c r="A18515" s="6" t="s">
        <v>217</v>
      </c>
      <c r="B18515" s="6" t="s">
        <v>194</v>
      </c>
      <c r="C18515" s="6" t="s">
        <v>166</v>
      </c>
      <c r="D18515">
        <v>6</v>
      </c>
      <c r="E18515" s="6" t="s">
        <v>134</v>
      </c>
      <c r="F18515" s="6" t="s">
        <v>133</v>
      </c>
      <c r="G18515">
        <v>20260723</v>
      </c>
    </row>
    <row r="18516" spans="1:7" x14ac:dyDescent="0.2">
      <c r="A18516" s="6" t="s">
        <v>217</v>
      </c>
      <c r="B18516" s="6" t="s">
        <v>194</v>
      </c>
      <c r="C18516" s="6" t="s">
        <v>166</v>
      </c>
      <c r="D18516">
        <v>953.203934</v>
      </c>
      <c r="E18516" s="6" t="s">
        <v>136</v>
      </c>
      <c r="F18516" s="6" t="s">
        <v>135</v>
      </c>
      <c r="G18516">
        <v>20260723</v>
      </c>
    </row>
    <row r="18517" spans="1:7" x14ac:dyDescent="0.2">
      <c r="A18517" s="6" t="s">
        <v>217</v>
      </c>
      <c r="B18517" s="6" t="s">
        <v>194</v>
      </c>
      <c r="C18517" s="6" t="s">
        <v>166</v>
      </c>
      <c r="D18517">
        <v>38.777909000000001</v>
      </c>
      <c r="E18517" s="6" t="s">
        <v>138</v>
      </c>
      <c r="F18517" s="6" t="s">
        <v>137</v>
      </c>
      <c r="G18517">
        <v>20260723</v>
      </c>
    </row>
    <row r="18518" spans="1:7" x14ac:dyDescent="0.2">
      <c r="A18518" s="6" t="s">
        <v>217</v>
      </c>
      <c r="B18518" s="6" t="s">
        <v>194</v>
      </c>
      <c r="C18518" s="6" t="s">
        <v>166</v>
      </c>
      <c r="D18518">
        <v>1117.4717659999999</v>
      </c>
      <c r="E18518" s="6" t="s">
        <v>140</v>
      </c>
      <c r="F18518" s="6" t="s">
        <v>139</v>
      </c>
      <c r="G18518">
        <v>20260723</v>
      </c>
    </row>
    <row r="18519" spans="1:7" x14ac:dyDescent="0.2">
      <c r="A18519" s="6" t="s">
        <v>217</v>
      </c>
      <c r="B18519" s="6" t="s">
        <v>194</v>
      </c>
      <c r="C18519" s="6" t="s">
        <v>166</v>
      </c>
      <c r="D18519">
        <v>1985.7967839999999</v>
      </c>
      <c r="E18519" s="6" t="s">
        <v>142</v>
      </c>
      <c r="F18519" s="6" t="s">
        <v>141</v>
      </c>
      <c r="G18519">
        <v>20260723</v>
      </c>
    </row>
    <row r="18520" spans="1:7" x14ac:dyDescent="0.2">
      <c r="A18520" s="6" t="s">
        <v>217</v>
      </c>
      <c r="B18520" s="6" t="s">
        <v>194</v>
      </c>
      <c r="C18520" s="6" t="s">
        <v>166</v>
      </c>
      <c r="D18520">
        <v>18926.393498000001</v>
      </c>
      <c r="E18520" s="6" t="s">
        <v>52</v>
      </c>
      <c r="F18520" s="6" t="s">
        <v>143</v>
      </c>
      <c r="G18520">
        <v>20260723</v>
      </c>
    </row>
    <row r="18521" spans="1:7" x14ac:dyDescent="0.2">
      <c r="A18521" s="6" t="s">
        <v>217</v>
      </c>
      <c r="B18521" s="6" t="s">
        <v>194</v>
      </c>
      <c r="C18521" s="6" t="s">
        <v>166</v>
      </c>
      <c r="D18521">
        <v>8330.1817890000002</v>
      </c>
      <c r="E18521" s="6" t="s">
        <v>145</v>
      </c>
      <c r="F18521" s="6" t="s">
        <v>144</v>
      </c>
      <c r="G18521">
        <v>20260723</v>
      </c>
    </row>
    <row r="18522" spans="1:7" x14ac:dyDescent="0.2">
      <c r="A18522" s="6" t="s">
        <v>217</v>
      </c>
      <c r="B18522" s="6" t="s">
        <v>194</v>
      </c>
      <c r="C18522" s="6" t="s">
        <v>166</v>
      </c>
      <c r="D18522">
        <v>1048.5972589999999</v>
      </c>
      <c r="E18522" s="6" t="s">
        <v>147</v>
      </c>
      <c r="F18522" s="6" t="s">
        <v>146</v>
      </c>
      <c r="G18522">
        <v>20260723</v>
      </c>
    </row>
    <row r="18523" spans="1:7" x14ac:dyDescent="0.2">
      <c r="A18523" s="6" t="s">
        <v>217</v>
      </c>
      <c r="B18523" s="6" t="s">
        <v>194</v>
      </c>
      <c r="C18523" s="6" t="s">
        <v>166</v>
      </c>
      <c r="D18523">
        <v>5630.2730949999996</v>
      </c>
      <c r="E18523" s="6" t="s">
        <v>149</v>
      </c>
      <c r="F18523" s="6" t="s">
        <v>148</v>
      </c>
      <c r="G18523">
        <v>20260723</v>
      </c>
    </row>
    <row r="18524" spans="1:7" x14ac:dyDescent="0.2">
      <c r="A18524" s="6" t="s">
        <v>217</v>
      </c>
      <c r="B18524" s="6" t="s">
        <v>194</v>
      </c>
      <c r="C18524" s="6" t="s">
        <v>166</v>
      </c>
      <c r="D18524">
        <v>523.05953399999999</v>
      </c>
      <c r="E18524" s="6" t="s">
        <v>151</v>
      </c>
      <c r="F18524" s="6" t="s">
        <v>150</v>
      </c>
      <c r="G18524">
        <v>20260723</v>
      </c>
    </row>
    <row r="18525" spans="1:7" x14ac:dyDescent="0.2">
      <c r="A18525" s="6" t="s">
        <v>217</v>
      </c>
      <c r="B18525" s="6" t="s">
        <v>194</v>
      </c>
      <c r="C18525" s="6" t="s">
        <v>166</v>
      </c>
      <c r="D18525">
        <v>2071.0998180000001</v>
      </c>
      <c r="E18525" s="6" t="s">
        <v>153</v>
      </c>
      <c r="F18525" s="6" t="s">
        <v>152</v>
      </c>
      <c r="G18525">
        <v>20260723</v>
      </c>
    </row>
    <row r="18526" spans="1:7" x14ac:dyDescent="0.2">
      <c r="A18526" s="6" t="s">
        <v>217</v>
      </c>
      <c r="B18526" s="6" t="s">
        <v>194</v>
      </c>
      <c r="C18526" s="6" t="s">
        <v>166</v>
      </c>
      <c r="D18526">
        <v>3468.1026029999998</v>
      </c>
      <c r="E18526" s="6" t="s">
        <v>155</v>
      </c>
      <c r="F18526" s="6" t="s">
        <v>154</v>
      </c>
      <c r="G18526">
        <v>20260723</v>
      </c>
    </row>
    <row r="18527" spans="1:7" x14ac:dyDescent="0.2">
      <c r="A18527" s="6" t="s">
        <v>217</v>
      </c>
      <c r="B18527" s="6" t="s">
        <v>194</v>
      </c>
      <c r="C18527" s="6" t="s">
        <v>166</v>
      </c>
      <c r="D18527">
        <v>0</v>
      </c>
      <c r="E18527" s="6" t="s">
        <v>157</v>
      </c>
      <c r="F18527" s="6" t="s">
        <v>156</v>
      </c>
      <c r="G18527">
        <v>20260723</v>
      </c>
    </row>
    <row r="18528" spans="1:7" x14ac:dyDescent="0.2">
      <c r="A18528" s="6" t="s">
        <v>217</v>
      </c>
      <c r="B18528" s="6" t="s">
        <v>194</v>
      </c>
      <c r="C18528" s="6" t="s">
        <v>166</v>
      </c>
      <c r="D18528">
        <v>3468.1026029999998</v>
      </c>
      <c r="E18528" s="6" t="s">
        <v>159</v>
      </c>
      <c r="F18528" s="6" t="s">
        <v>158</v>
      </c>
      <c r="G18528">
        <v>20260723</v>
      </c>
    </row>
    <row r="18529" spans="1:7" x14ac:dyDescent="0.2">
      <c r="A18529" s="6" t="s">
        <v>217</v>
      </c>
      <c r="B18529" s="6" t="s">
        <v>194</v>
      </c>
      <c r="C18529" s="6" t="s">
        <v>166</v>
      </c>
      <c r="D18529">
        <v>3525.5487710000002</v>
      </c>
      <c r="E18529" s="6" t="s">
        <v>161</v>
      </c>
      <c r="F18529" s="6" t="s">
        <v>160</v>
      </c>
      <c r="G18529">
        <v>20260723</v>
      </c>
    </row>
    <row r="18530" spans="1:7" x14ac:dyDescent="0.2">
      <c r="A18530" s="6" t="s">
        <v>217</v>
      </c>
      <c r="B18530" s="6" t="s">
        <v>194</v>
      </c>
      <c r="C18530" s="6" t="s">
        <v>166</v>
      </c>
      <c r="D18530">
        <v>396357.539712</v>
      </c>
      <c r="E18530" s="6" t="s">
        <v>163</v>
      </c>
      <c r="F18530" s="6" t="s">
        <v>162</v>
      </c>
      <c r="G18530">
        <v>20260723</v>
      </c>
    </row>
    <row r="18531" spans="1:7" x14ac:dyDescent="0.2">
      <c r="A18531" s="6" t="s">
        <v>217</v>
      </c>
      <c r="B18531" s="6" t="s">
        <v>194</v>
      </c>
      <c r="C18531" s="6" t="s">
        <v>166</v>
      </c>
      <c r="D18531">
        <v>60689.858120999997</v>
      </c>
      <c r="E18531" s="6" t="s">
        <v>165</v>
      </c>
      <c r="F18531" s="6" t="s">
        <v>164</v>
      </c>
      <c r="G18531">
        <v>20260723</v>
      </c>
    </row>
    <row r="18532" spans="1:7" x14ac:dyDescent="0.2">
      <c r="A18532" s="6" t="s">
        <v>217</v>
      </c>
      <c r="B18532" s="6" t="s">
        <v>195</v>
      </c>
      <c r="C18532" s="6" t="s">
        <v>166</v>
      </c>
      <c r="E18532" s="6" t="s">
        <v>12</v>
      </c>
      <c r="F18532" s="6" t="s">
        <v>11</v>
      </c>
      <c r="G18532">
        <v>20260723</v>
      </c>
    </row>
    <row r="18533" spans="1:7" x14ac:dyDescent="0.2">
      <c r="A18533" s="6" t="s">
        <v>217</v>
      </c>
      <c r="B18533" s="6" t="s">
        <v>195</v>
      </c>
      <c r="C18533" s="6" t="s">
        <v>166</v>
      </c>
      <c r="E18533" s="6" t="s">
        <v>16</v>
      </c>
      <c r="F18533" s="6" t="s">
        <v>15</v>
      </c>
      <c r="G18533">
        <v>20260723</v>
      </c>
    </row>
    <row r="18534" spans="1:7" x14ac:dyDescent="0.2">
      <c r="A18534" s="6" t="s">
        <v>217</v>
      </c>
      <c r="B18534" s="6" t="s">
        <v>195</v>
      </c>
      <c r="C18534" s="6" t="s">
        <v>166</v>
      </c>
      <c r="E18534" s="6" t="s">
        <v>18</v>
      </c>
      <c r="F18534" s="6" t="s">
        <v>17</v>
      </c>
      <c r="G18534">
        <v>20260723</v>
      </c>
    </row>
    <row r="18535" spans="1:7" x14ac:dyDescent="0.2">
      <c r="A18535" s="6" t="s">
        <v>217</v>
      </c>
      <c r="B18535" s="6" t="s">
        <v>195</v>
      </c>
      <c r="C18535" s="6" t="s">
        <v>166</v>
      </c>
      <c r="D18535">
        <v>1.7308520000000001</v>
      </c>
      <c r="E18535" s="6" t="s">
        <v>20</v>
      </c>
      <c r="F18535" s="6" t="s">
        <v>19</v>
      </c>
      <c r="G18535">
        <v>20260723</v>
      </c>
    </row>
    <row r="18536" spans="1:7" x14ac:dyDescent="0.2">
      <c r="A18536" s="6" t="s">
        <v>217</v>
      </c>
      <c r="B18536" s="6" t="s">
        <v>195</v>
      </c>
      <c r="C18536" s="6" t="s">
        <v>166</v>
      </c>
      <c r="D18536">
        <v>3129.8517660000002</v>
      </c>
      <c r="E18536" s="6" t="s">
        <v>22</v>
      </c>
      <c r="F18536" s="6" t="s">
        <v>21</v>
      </c>
      <c r="G18536">
        <v>20260723</v>
      </c>
    </row>
    <row r="18537" spans="1:7" x14ac:dyDescent="0.2">
      <c r="A18537" s="6" t="s">
        <v>217</v>
      </c>
      <c r="B18537" s="6" t="s">
        <v>195</v>
      </c>
      <c r="C18537" s="6" t="s">
        <v>166</v>
      </c>
      <c r="D18537">
        <v>5.7514180000000001</v>
      </c>
      <c r="E18537" s="6" t="s">
        <v>24</v>
      </c>
      <c r="F18537" s="6" t="s">
        <v>23</v>
      </c>
      <c r="G18537">
        <v>20260723</v>
      </c>
    </row>
    <row r="18538" spans="1:7" x14ac:dyDescent="0.2">
      <c r="A18538" s="6" t="s">
        <v>217</v>
      </c>
      <c r="B18538" s="6" t="s">
        <v>195</v>
      </c>
      <c r="C18538" s="6" t="s">
        <v>166</v>
      </c>
      <c r="D18538">
        <v>334.09177299999999</v>
      </c>
      <c r="E18538" s="6" t="s">
        <v>26</v>
      </c>
      <c r="F18538" s="6" t="s">
        <v>25</v>
      </c>
      <c r="G18538">
        <v>20260723</v>
      </c>
    </row>
    <row r="18539" spans="1:7" x14ac:dyDescent="0.2">
      <c r="A18539" s="6" t="s">
        <v>217</v>
      </c>
      <c r="B18539" s="6" t="s">
        <v>195</v>
      </c>
      <c r="C18539" s="6" t="s">
        <v>166</v>
      </c>
      <c r="D18539">
        <v>245086.272986</v>
      </c>
      <c r="E18539" s="6" t="s">
        <v>28</v>
      </c>
      <c r="F18539" s="6" t="s">
        <v>27</v>
      </c>
      <c r="G18539">
        <v>20260723</v>
      </c>
    </row>
    <row r="18540" spans="1:7" x14ac:dyDescent="0.2">
      <c r="A18540" s="6" t="s">
        <v>217</v>
      </c>
      <c r="B18540" s="6" t="s">
        <v>195</v>
      </c>
      <c r="C18540" s="6" t="s">
        <v>166</v>
      </c>
      <c r="D18540">
        <v>3956.4466830000001</v>
      </c>
      <c r="E18540" s="6" t="s">
        <v>30</v>
      </c>
      <c r="F18540" s="6" t="s">
        <v>29</v>
      </c>
      <c r="G18540">
        <v>20260723</v>
      </c>
    </row>
    <row r="18541" spans="1:7" x14ac:dyDescent="0.2">
      <c r="A18541" s="6" t="s">
        <v>217</v>
      </c>
      <c r="B18541" s="6" t="s">
        <v>195</v>
      </c>
      <c r="C18541" s="6" t="s">
        <v>166</v>
      </c>
      <c r="D18541">
        <v>34326.250347000001</v>
      </c>
      <c r="E18541" s="6" t="s">
        <v>32</v>
      </c>
      <c r="F18541" s="6" t="s">
        <v>31</v>
      </c>
      <c r="G18541">
        <v>20260723</v>
      </c>
    </row>
    <row r="18542" spans="1:7" x14ac:dyDescent="0.2">
      <c r="A18542" s="6" t="s">
        <v>217</v>
      </c>
      <c r="B18542" s="6" t="s">
        <v>195</v>
      </c>
      <c r="C18542" s="6" t="s">
        <v>166</v>
      </c>
      <c r="D18542">
        <v>11542.866505</v>
      </c>
      <c r="E18542" s="6" t="s">
        <v>34</v>
      </c>
      <c r="F18542" s="6" t="s">
        <v>33</v>
      </c>
      <c r="G18542">
        <v>20260723</v>
      </c>
    </row>
    <row r="18543" spans="1:7" x14ac:dyDescent="0.2">
      <c r="A18543" s="6" t="s">
        <v>217</v>
      </c>
      <c r="B18543" s="6" t="s">
        <v>195</v>
      </c>
      <c r="C18543" s="6" t="s">
        <v>166</v>
      </c>
      <c r="D18543">
        <v>11188.347759</v>
      </c>
      <c r="E18543" s="6" t="s">
        <v>36</v>
      </c>
      <c r="F18543" s="6" t="s">
        <v>35</v>
      </c>
      <c r="G18543">
        <v>20260723</v>
      </c>
    </row>
    <row r="18544" spans="1:7" x14ac:dyDescent="0.2">
      <c r="A18544" s="6" t="s">
        <v>217</v>
      </c>
      <c r="B18544" s="6" t="s">
        <v>195</v>
      </c>
      <c r="C18544" s="6" t="s">
        <v>166</v>
      </c>
      <c r="D18544">
        <v>354.51874600000002</v>
      </c>
      <c r="E18544" s="6" t="s">
        <v>38</v>
      </c>
      <c r="F18544" s="6" t="s">
        <v>37</v>
      </c>
      <c r="G18544">
        <v>20260723</v>
      </c>
    </row>
    <row r="18545" spans="1:7" x14ac:dyDescent="0.2">
      <c r="A18545" s="6" t="s">
        <v>217</v>
      </c>
      <c r="B18545" s="6" t="s">
        <v>195</v>
      </c>
      <c r="C18545" s="6" t="s">
        <v>166</v>
      </c>
      <c r="D18545">
        <v>123464.446452</v>
      </c>
      <c r="E18545" s="6" t="s">
        <v>40</v>
      </c>
      <c r="F18545" s="6" t="s">
        <v>39</v>
      </c>
      <c r="G18545">
        <v>20260723</v>
      </c>
    </row>
    <row r="18546" spans="1:7" x14ac:dyDescent="0.2">
      <c r="A18546" s="6" t="s">
        <v>217</v>
      </c>
      <c r="B18546" s="6" t="s">
        <v>195</v>
      </c>
      <c r="C18546" s="6" t="s">
        <v>166</v>
      </c>
      <c r="D18546">
        <v>63874.357168000002</v>
      </c>
      <c r="E18546" s="6" t="s">
        <v>42</v>
      </c>
      <c r="F18546" s="6" t="s">
        <v>41</v>
      </c>
      <c r="G18546">
        <v>20260723</v>
      </c>
    </row>
    <row r="18547" spans="1:7" x14ac:dyDescent="0.2">
      <c r="A18547" s="6" t="s">
        <v>217</v>
      </c>
      <c r="B18547" s="6" t="s">
        <v>195</v>
      </c>
      <c r="C18547" s="6" t="s">
        <v>166</v>
      </c>
      <c r="D18547">
        <v>53001.313863000003</v>
      </c>
      <c r="E18547" s="6" t="s">
        <v>44</v>
      </c>
      <c r="F18547" s="6" t="s">
        <v>43</v>
      </c>
      <c r="G18547">
        <v>20260723</v>
      </c>
    </row>
    <row r="18548" spans="1:7" x14ac:dyDescent="0.2">
      <c r="A18548" s="6" t="s">
        <v>217</v>
      </c>
      <c r="B18548" s="6" t="s">
        <v>195</v>
      </c>
      <c r="C18548" s="6" t="s">
        <v>166</v>
      </c>
      <c r="D18548">
        <v>779.74525900000003</v>
      </c>
      <c r="E18548" s="6" t="s">
        <v>46</v>
      </c>
      <c r="F18548" s="6" t="s">
        <v>45</v>
      </c>
      <c r="G18548">
        <v>20260723</v>
      </c>
    </row>
    <row r="18549" spans="1:7" x14ac:dyDescent="0.2">
      <c r="A18549" s="6" t="s">
        <v>217</v>
      </c>
      <c r="B18549" s="6" t="s">
        <v>195</v>
      </c>
      <c r="C18549" s="6" t="s">
        <v>166</v>
      </c>
      <c r="D18549">
        <v>5809.0301630000004</v>
      </c>
      <c r="E18549" s="6" t="s">
        <v>48</v>
      </c>
      <c r="F18549" s="6" t="s">
        <v>47</v>
      </c>
      <c r="G18549">
        <v>20260723</v>
      </c>
    </row>
    <row r="18550" spans="1:7" x14ac:dyDescent="0.2">
      <c r="A18550" s="6" t="s">
        <v>217</v>
      </c>
      <c r="B18550" s="6" t="s">
        <v>195</v>
      </c>
      <c r="C18550" s="6" t="s">
        <v>166</v>
      </c>
      <c r="D18550">
        <v>40928.822332999996</v>
      </c>
      <c r="E18550" s="6" t="s">
        <v>50</v>
      </c>
      <c r="F18550" s="6" t="s">
        <v>49</v>
      </c>
      <c r="G18550">
        <v>20260723</v>
      </c>
    </row>
    <row r="18551" spans="1:7" x14ac:dyDescent="0.2">
      <c r="A18551" s="6" t="s">
        <v>217</v>
      </c>
      <c r="B18551" s="6" t="s">
        <v>195</v>
      </c>
      <c r="C18551" s="6" t="s">
        <v>166</v>
      </c>
      <c r="D18551">
        <v>24977.961255999999</v>
      </c>
      <c r="E18551" s="6" t="s">
        <v>52</v>
      </c>
      <c r="F18551" s="6" t="s">
        <v>51</v>
      </c>
      <c r="G18551">
        <v>20260723</v>
      </c>
    </row>
    <row r="18552" spans="1:7" x14ac:dyDescent="0.2">
      <c r="A18552" s="6" t="s">
        <v>217</v>
      </c>
      <c r="B18552" s="6" t="s">
        <v>195</v>
      </c>
      <c r="C18552" s="6" t="s">
        <v>166</v>
      </c>
      <c r="D18552">
        <v>1897.7497370000001</v>
      </c>
      <c r="E18552" s="6" t="s">
        <v>54</v>
      </c>
      <c r="F18552" s="6" t="s">
        <v>53</v>
      </c>
      <c r="G18552">
        <v>20260723</v>
      </c>
    </row>
    <row r="18553" spans="1:7" x14ac:dyDescent="0.2">
      <c r="A18553" s="6" t="s">
        <v>217</v>
      </c>
      <c r="B18553" s="6" t="s">
        <v>195</v>
      </c>
      <c r="C18553" s="6" t="s">
        <v>166</v>
      </c>
      <c r="D18553">
        <v>3991.7296719999999</v>
      </c>
      <c r="E18553" s="6" t="s">
        <v>56</v>
      </c>
      <c r="F18553" s="6" t="s">
        <v>55</v>
      </c>
      <c r="G18553">
        <v>20260723</v>
      </c>
    </row>
    <row r="18554" spans="1:7" x14ac:dyDescent="0.2">
      <c r="A18554" s="6" t="s">
        <v>217</v>
      </c>
      <c r="B18554" s="6" t="s">
        <v>195</v>
      </c>
      <c r="C18554" s="6" t="s">
        <v>166</v>
      </c>
      <c r="D18554">
        <v>92626.909364000006</v>
      </c>
      <c r="E18554" s="6" t="s">
        <v>58</v>
      </c>
      <c r="F18554" s="6" t="s">
        <v>57</v>
      </c>
      <c r="G18554">
        <v>20260723</v>
      </c>
    </row>
    <row r="18555" spans="1:7" x14ac:dyDescent="0.2">
      <c r="A18555" s="6" t="s">
        <v>217</v>
      </c>
      <c r="B18555" s="6" t="s">
        <v>195</v>
      </c>
      <c r="C18555" s="6" t="s">
        <v>166</v>
      </c>
      <c r="D18555">
        <v>81416.772756000006</v>
      </c>
      <c r="E18555" s="6" t="s">
        <v>60</v>
      </c>
      <c r="F18555" s="6" t="s">
        <v>59</v>
      </c>
      <c r="G18555">
        <v>20260723</v>
      </c>
    </row>
    <row r="18556" spans="1:7" x14ac:dyDescent="0.2">
      <c r="A18556" s="6" t="s">
        <v>217</v>
      </c>
      <c r="B18556" s="6" t="s">
        <v>195</v>
      </c>
      <c r="C18556" s="6" t="s">
        <v>166</v>
      </c>
      <c r="D18556">
        <v>5.3434039999999996</v>
      </c>
      <c r="E18556" s="6" t="s">
        <v>62</v>
      </c>
      <c r="F18556" s="6" t="s">
        <v>61</v>
      </c>
      <c r="G18556">
        <v>20260723</v>
      </c>
    </row>
    <row r="18557" spans="1:7" x14ac:dyDescent="0.2">
      <c r="A18557" s="6" t="s">
        <v>217</v>
      </c>
      <c r="B18557" s="6" t="s">
        <v>195</v>
      </c>
      <c r="C18557" s="6" t="s">
        <v>166</v>
      </c>
      <c r="D18557">
        <v>55807.097757000003</v>
      </c>
      <c r="E18557" s="6" t="s">
        <v>64</v>
      </c>
      <c r="F18557" s="6" t="s">
        <v>63</v>
      </c>
      <c r="G18557">
        <v>20260723</v>
      </c>
    </row>
    <row r="18558" spans="1:7" x14ac:dyDescent="0.2">
      <c r="A18558" s="6" t="s">
        <v>217</v>
      </c>
      <c r="B18558" s="6" t="s">
        <v>195</v>
      </c>
      <c r="C18558" s="6" t="s">
        <v>166</v>
      </c>
      <c r="D18558">
        <v>25604.331593999999</v>
      </c>
      <c r="E18558" s="6" t="s">
        <v>66</v>
      </c>
      <c r="F18558" s="6" t="s">
        <v>65</v>
      </c>
      <c r="G18558">
        <v>20260723</v>
      </c>
    </row>
    <row r="18559" spans="1:7" x14ac:dyDescent="0.2">
      <c r="A18559" s="6" t="s">
        <v>217</v>
      </c>
      <c r="B18559" s="6" t="s">
        <v>195</v>
      </c>
      <c r="C18559" s="6" t="s">
        <v>166</v>
      </c>
      <c r="D18559">
        <v>1981.6846430000001</v>
      </c>
      <c r="E18559" s="6" t="s">
        <v>68</v>
      </c>
      <c r="F18559" s="6" t="s">
        <v>67</v>
      </c>
      <c r="G18559">
        <v>20260723</v>
      </c>
    </row>
    <row r="18560" spans="1:7" x14ac:dyDescent="0.2">
      <c r="A18560" s="6" t="s">
        <v>217</v>
      </c>
      <c r="B18560" s="6" t="s">
        <v>195</v>
      </c>
      <c r="C18560" s="6" t="s">
        <v>166</v>
      </c>
      <c r="D18560">
        <v>1480.7367300000001</v>
      </c>
      <c r="E18560" s="6" t="s">
        <v>70</v>
      </c>
      <c r="F18560" s="6" t="s">
        <v>69</v>
      </c>
      <c r="G18560">
        <v>20260723</v>
      </c>
    </row>
    <row r="18561" spans="1:7" x14ac:dyDescent="0.2">
      <c r="A18561" s="6" t="s">
        <v>217</v>
      </c>
      <c r="B18561" s="6" t="s">
        <v>195</v>
      </c>
      <c r="C18561" s="6" t="s">
        <v>166</v>
      </c>
      <c r="D18561">
        <v>1465.940758</v>
      </c>
      <c r="E18561" s="6" t="s">
        <v>72</v>
      </c>
      <c r="F18561" s="6" t="s">
        <v>71</v>
      </c>
      <c r="G18561">
        <v>20260723</v>
      </c>
    </row>
    <row r="18562" spans="1:7" x14ac:dyDescent="0.2">
      <c r="A18562" s="6" t="s">
        <v>217</v>
      </c>
      <c r="B18562" s="6" t="s">
        <v>195</v>
      </c>
      <c r="C18562" s="6" t="s">
        <v>166</v>
      </c>
      <c r="D18562">
        <v>14.795972000000001</v>
      </c>
      <c r="E18562" s="6" t="s">
        <v>74</v>
      </c>
      <c r="F18562" s="6" t="s">
        <v>73</v>
      </c>
      <c r="G18562">
        <v>20260723</v>
      </c>
    </row>
    <row r="18563" spans="1:7" x14ac:dyDescent="0.2">
      <c r="A18563" s="6" t="s">
        <v>217</v>
      </c>
      <c r="B18563" s="6" t="s">
        <v>195</v>
      </c>
      <c r="C18563" s="6" t="s">
        <v>166</v>
      </c>
      <c r="D18563">
        <v>-593.01575100000002</v>
      </c>
      <c r="E18563" s="6" t="s">
        <v>76</v>
      </c>
      <c r="F18563" s="6" t="s">
        <v>75</v>
      </c>
      <c r="G18563">
        <v>20260723</v>
      </c>
    </row>
    <row r="18564" spans="1:7" x14ac:dyDescent="0.2">
      <c r="A18564" s="6" t="s">
        <v>217</v>
      </c>
      <c r="B18564" s="6" t="s">
        <v>195</v>
      </c>
      <c r="C18564" s="6" t="s">
        <v>166</v>
      </c>
      <c r="D18564">
        <v>1167.2761210000001</v>
      </c>
      <c r="E18564" s="6" t="s">
        <v>78</v>
      </c>
      <c r="F18564" s="6" t="s">
        <v>77</v>
      </c>
      <c r="G18564">
        <v>20260723</v>
      </c>
    </row>
    <row r="18565" spans="1:7" x14ac:dyDescent="0.2">
      <c r="A18565" s="6" t="s">
        <v>217</v>
      </c>
      <c r="B18565" s="6" t="s">
        <v>195</v>
      </c>
      <c r="C18565" s="6" t="s">
        <v>166</v>
      </c>
      <c r="D18565">
        <v>-1760.291872</v>
      </c>
      <c r="E18565" s="6" t="s">
        <v>80</v>
      </c>
      <c r="F18565" s="6" t="s">
        <v>79</v>
      </c>
      <c r="G18565">
        <v>20260723</v>
      </c>
    </row>
    <row r="18566" spans="1:7" x14ac:dyDescent="0.2">
      <c r="A18566" s="6" t="s">
        <v>217</v>
      </c>
      <c r="B18566" s="6" t="s">
        <v>195</v>
      </c>
      <c r="C18566" s="6" t="s">
        <v>166</v>
      </c>
      <c r="D18566">
        <v>1093.9636640000001</v>
      </c>
      <c r="E18566" s="6" t="s">
        <v>82</v>
      </c>
      <c r="F18566" s="6" t="s">
        <v>81</v>
      </c>
      <c r="G18566">
        <v>20260723</v>
      </c>
    </row>
    <row r="18567" spans="1:7" x14ac:dyDescent="0.2">
      <c r="A18567" s="6" t="s">
        <v>217</v>
      </c>
      <c r="B18567" s="6" t="s">
        <v>195</v>
      </c>
      <c r="C18567" s="6" t="s">
        <v>166</v>
      </c>
      <c r="D18567">
        <v>1312.9006440000001</v>
      </c>
      <c r="E18567" s="6" t="s">
        <v>84</v>
      </c>
      <c r="F18567" s="6" t="s">
        <v>83</v>
      </c>
      <c r="G18567">
        <v>20260723</v>
      </c>
    </row>
    <row r="18568" spans="1:7" x14ac:dyDescent="0.2">
      <c r="A18568" s="6" t="s">
        <v>217</v>
      </c>
      <c r="B18568" s="6" t="s">
        <v>195</v>
      </c>
      <c r="C18568" s="6" t="s">
        <v>166</v>
      </c>
      <c r="D18568">
        <v>8440.5641739999992</v>
      </c>
      <c r="E18568" s="6" t="s">
        <v>86</v>
      </c>
      <c r="F18568" s="6" t="s">
        <v>85</v>
      </c>
      <c r="G18568">
        <v>20260723</v>
      </c>
    </row>
    <row r="18569" spans="1:7" x14ac:dyDescent="0.2">
      <c r="A18569" s="6" t="s">
        <v>217</v>
      </c>
      <c r="B18569" s="6" t="s">
        <v>195</v>
      </c>
      <c r="C18569" s="6" t="s">
        <v>166</v>
      </c>
      <c r="D18569">
        <v>275.54705000000001</v>
      </c>
      <c r="E18569" s="6" t="s">
        <v>88</v>
      </c>
      <c r="F18569" s="6" t="s">
        <v>87</v>
      </c>
      <c r="G18569">
        <v>20260723</v>
      </c>
    </row>
    <row r="18570" spans="1:7" x14ac:dyDescent="0.2">
      <c r="A18570" s="6" t="s">
        <v>217</v>
      </c>
      <c r="B18570" s="6" t="s">
        <v>195</v>
      </c>
      <c r="C18570" s="6" t="s">
        <v>166</v>
      </c>
      <c r="D18570">
        <v>13121.770254999999</v>
      </c>
      <c r="E18570" s="6" t="s">
        <v>90</v>
      </c>
      <c r="F18570" s="6" t="s">
        <v>89</v>
      </c>
      <c r="G18570">
        <v>20260723</v>
      </c>
    </row>
    <row r="18571" spans="1:7" x14ac:dyDescent="0.2">
      <c r="A18571" s="6" t="s">
        <v>217</v>
      </c>
      <c r="B18571" s="6" t="s">
        <v>195</v>
      </c>
      <c r="C18571" s="6" t="s">
        <v>166</v>
      </c>
      <c r="D18571">
        <v>0</v>
      </c>
      <c r="E18571" s="6" t="s">
        <v>92</v>
      </c>
      <c r="F18571" s="6" t="s">
        <v>91</v>
      </c>
      <c r="G18571">
        <v>20260723</v>
      </c>
    </row>
    <row r="18572" spans="1:7" x14ac:dyDescent="0.2">
      <c r="A18572" s="6" t="s">
        <v>217</v>
      </c>
      <c r="B18572" s="6" t="s">
        <v>195</v>
      </c>
      <c r="C18572" s="6" t="s">
        <v>166</v>
      </c>
      <c r="D18572">
        <v>0</v>
      </c>
      <c r="E18572" s="6" t="s">
        <v>94</v>
      </c>
      <c r="F18572" s="6" t="s">
        <v>93</v>
      </c>
      <c r="G18572">
        <v>20260723</v>
      </c>
    </row>
    <row r="18573" spans="1:7" x14ac:dyDescent="0.2">
      <c r="A18573" s="6" t="s">
        <v>217</v>
      </c>
      <c r="B18573" s="6" t="s">
        <v>195</v>
      </c>
      <c r="C18573" s="6" t="s">
        <v>166</v>
      </c>
      <c r="D18573">
        <v>4472.5713990000004</v>
      </c>
      <c r="E18573" s="6" t="s">
        <v>96</v>
      </c>
      <c r="F18573" s="6" t="s">
        <v>95</v>
      </c>
      <c r="G18573">
        <v>20260723</v>
      </c>
    </row>
    <row r="18574" spans="1:7" x14ac:dyDescent="0.2">
      <c r="A18574" s="6" t="s">
        <v>217</v>
      </c>
      <c r="B18574" s="6" t="s">
        <v>195</v>
      </c>
      <c r="C18574" s="6" t="s">
        <v>166</v>
      </c>
      <c r="D18574">
        <v>8562.5531310000006</v>
      </c>
      <c r="E18574" s="6" t="s">
        <v>98</v>
      </c>
      <c r="F18574" s="6" t="s">
        <v>97</v>
      </c>
      <c r="G18574">
        <v>20260723</v>
      </c>
    </row>
    <row r="18575" spans="1:7" x14ac:dyDescent="0.2">
      <c r="A18575" s="6" t="s">
        <v>217</v>
      </c>
      <c r="B18575" s="6" t="s">
        <v>195</v>
      </c>
      <c r="C18575" s="6" t="s">
        <v>166</v>
      </c>
      <c r="D18575">
        <v>460768.97220999998</v>
      </c>
      <c r="E18575" s="6" t="s">
        <v>100</v>
      </c>
      <c r="F18575" s="6" t="s">
        <v>99</v>
      </c>
      <c r="G18575">
        <v>20260723</v>
      </c>
    </row>
    <row r="18576" spans="1:7" x14ac:dyDescent="0.2">
      <c r="A18576" s="6" t="s">
        <v>217</v>
      </c>
      <c r="B18576" s="6" t="s">
        <v>195</v>
      </c>
      <c r="C18576" s="6" t="s">
        <v>166</v>
      </c>
      <c r="E18576" s="6" t="s">
        <v>102</v>
      </c>
      <c r="F18576" s="6" t="s">
        <v>101</v>
      </c>
      <c r="G18576">
        <v>20260723</v>
      </c>
    </row>
    <row r="18577" spans="1:7" x14ac:dyDescent="0.2">
      <c r="A18577" s="6" t="s">
        <v>217</v>
      </c>
      <c r="B18577" s="6" t="s">
        <v>195</v>
      </c>
      <c r="C18577" s="6" t="s">
        <v>166</v>
      </c>
      <c r="D18577">
        <v>29334.566018000001</v>
      </c>
      <c r="E18577" s="6" t="s">
        <v>167</v>
      </c>
      <c r="F18577" s="6" t="s">
        <v>103</v>
      </c>
      <c r="G18577">
        <v>20260723</v>
      </c>
    </row>
    <row r="18578" spans="1:7" x14ac:dyDescent="0.2">
      <c r="A18578" s="6" t="s">
        <v>217</v>
      </c>
      <c r="B18578" s="6" t="s">
        <v>195</v>
      </c>
      <c r="C18578" s="6" t="s">
        <v>166</v>
      </c>
      <c r="D18578">
        <v>13023.193612999999</v>
      </c>
      <c r="E18578" s="6" t="s">
        <v>168</v>
      </c>
      <c r="F18578" s="6" t="s">
        <v>104</v>
      </c>
      <c r="G18578">
        <v>20260723</v>
      </c>
    </row>
    <row r="18579" spans="1:7" x14ac:dyDescent="0.2">
      <c r="A18579" s="6" t="s">
        <v>217</v>
      </c>
      <c r="B18579" s="6" t="s">
        <v>195</v>
      </c>
      <c r="C18579" s="6" t="s">
        <v>166</v>
      </c>
      <c r="D18579">
        <v>0</v>
      </c>
      <c r="E18579" s="6" t="s">
        <v>106</v>
      </c>
      <c r="F18579" s="6" t="s">
        <v>105</v>
      </c>
      <c r="G18579">
        <v>20260723</v>
      </c>
    </row>
    <row r="18580" spans="1:7" x14ac:dyDescent="0.2">
      <c r="A18580" s="6" t="s">
        <v>217</v>
      </c>
      <c r="B18580" s="6" t="s">
        <v>195</v>
      </c>
      <c r="C18580" s="6" t="s">
        <v>166</v>
      </c>
      <c r="D18580">
        <v>12353.278441</v>
      </c>
      <c r="E18580" s="6" t="s">
        <v>108</v>
      </c>
      <c r="F18580" s="6" t="s">
        <v>107</v>
      </c>
      <c r="G18580">
        <v>20260723</v>
      </c>
    </row>
    <row r="18581" spans="1:7" x14ac:dyDescent="0.2">
      <c r="A18581" s="6" t="s">
        <v>217</v>
      </c>
      <c r="B18581" s="6" t="s">
        <v>195</v>
      </c>
      <c r="C18581" s="6" t="s">
        <v>166</v>
      </c>
      <c r="D18581">
        <v>669.91517199999998</v>
      </c>
      <c r="E18581" s="6" t="s">
        <v>110</v>
      </c>
      <c r="F18581" s="6" t="s">
        <v>109</v>
      </c>
      <c r="G18581">
        <v>20260723</v>
      </c>
    </row>
    <row r="18582" spans="1:7" x14ac:dyDescent="0.2">
      <c r="A18582" s="6" t="s">
        <v>217</v>
      </c>
      <c r="B18582" s="6" t="s">
        <v>195</v>
      </c>
      <c r="C18582" s="6" t="s">
        <v>166</v>
      </c>
      <c r="D18582">
        <v>16311.372405</v>
      </c>
      <c r="E18582" s="6" t="s">
        <v>112</v>
      </c>
      <c r="F18582" s="6" t="s">
        <v>111</v>
      </c>
      <c r="G18582">
        <v>20260723</v>
      </c>
    </row>
    <row r="18583" spans="1:7" x14ac:dyDescent="0.2">
      <c r="A18583" s="6" t="s">
        <v>217</v>
      </c>
      <c r="B18583" s="6" t="s">
        <v>195</v>
      </c>
      <c r="C18583" s="6" t="s">
        <v>166</v>
      </c>
      <c r="D18583">
        <v>0</v>
      </c>
      <c r="E18583" s="6" t="s">
        <v>106</v>
      </c>
      <c r="F18583" s="6" t="s">
        <v>113</v>
      </c>
      <c r="G18583">
        <v>20260723</v>
      </c>
    </row>
    <row r="18584" spans="1:7" x14ac:dyDescent="0.2">
      <c r="A18584" s="6" t="s">
        <v>217</v>
      </c>
      <c r="B18584" s="6" t="s">
        <v>195</v>
      </c>
      <c r="C18584" s="6" t="s">
        <v>166</v>
      </c>
      <c r="D18584">
        <v>15585.768423</v>
      </c>
      <c r="E18584" s="6" t="s">
        <v>108</v>
      </c>
      <c r="F18584" s="6" t="s">
        <v>114</v>
      </c>
      <c r="G18584">
        <v>20260723</v>
      </c>
    </row>
    <row r="18585" spans="1:7" x14ac:dyDescent="0.2">
      <c r="A18585" s="6" t="s">
        <v>217</v>
      </c>
      <c r="B18585" s="6" t="s">
        <v>195</v>
      </c>
      <c r="C18585" s="6" t="s">
        <v>166</v>
      </c>
      <c r="D18585">
        <v>725.60398199999997</v>
      </c>
      <c r="E18585" s="6" t="s">
        <v>110</v>
      </c>
      <c r="F18585" s="6" t="s">
        <v>115</v>
      </c>
      <c r="G18585">
        <v>20260723</v>
      </c>
    </row>
    <row r="18586" spans="1:7" x14ac:dyDescent="0.2">
      <c r="A18586" s="6" t="s">
        <v>217</v>
      </c>
      <c r="B18586" s="6" t="s">
        <v>195</v>
      </c>
      <c r="C18586" s="6" t="s">
        <v>166</v>
      </c>
      <c r="D18586">
        <v>206204.35757299999</v>
      </c>
      <c r="E18586" s="6" t="s">
        <v>117</v>
      </c>
      <c r="F18586" s="6" t="s">
        <v>116</v>
      </c>
      <c r="G18586">
        <v>20260723</v>
      </c>
    </row>
    <row r="18587" spans="1:7" x14ac:dyDescent="0.2">
      <c r="A18587" s="6" t="s">
        <v>217</v>
      </c>
      <c r="B18587" s="6" t="s">
        <v>195</v>
      </c>
      <c r="C18587" s="6" t="s">
        <v>166</v>
      </c>
      <c r="D18587">
        <v>13135.645990000001</v>
      </c>
      <c r="E18587" s="6" t="s">
        <v>119</v>
      </c>
      <c r="F18587" s="6" t="s">
        <v>118</v>
      </c>
      <c r="G18587">
        <v>20260723</v>
      </c>
    </row>
    <row r="18588" spans="1:7" x14ac:dyDescent="0.2">
      <c r="A18588" s="6" t="s">
        <v>217</v>
      </c>
      <c r="B18588" s="6" t="s">
        <v>195</v>
      </c>
      <c r="C18588" s="6" t="s">
        <v>166</v>
      </c>
      <c r="D18588">
        <v>0</v>
      </c>
      <c r="E18588" s="6" t="s">
        <v>106</v>
      </c>
      <c r="F18588" s="6" t="s">
        <v>120</v>
      </c>
      <c r="G18588">
        <v>20260723</v>
      </c>
    </row>
    <row r="18589" spans="1:7" x14ac:dyDescent="0.2">
      <c r="A18589" s="6" t="s">
        <v>217</v>
      </c>
      <c r="B18589" s="6" t="s">
        <v>195</v>
      </c>
      <c r="C18589" s="6" t="s">
        <v>166</v>
      </c>
      <c r="D18589">
        <v>11844.448392</v>
      </c>
      <c r="E18589" s="6" t="s">
        <v>108</v>
      </c>
      <c r="F18589" s="6" t="s">
        <v>121</v>
      </c>
      <c r="G18589">
        <v>20260723</v>
      </c>
    </row>
    <row r="18590" spans="1:7" x14ac:dyDescent="0.2">
      <c r="A18590" s="6" t="s">
        <v>217</v>
      </c>
      <c r="B18590" s="6" t="s">
        <v>195</v>
      </c>
      <c r="C18590" s="6" t="s">
        <v>166</v>
      </c>
      <c r="D18590">
        <v>1291.1975970000001</v>
      </c>
      <c r="E18590" s="6" t="s">
        <v>110</v>
      </c>
      <c r="F18590" s="6" t="s">
        <v>122</v>
      </c>
      <c r="G18590">
        <v>20260723</v>
      </c>
    </row>
    <row r="18591" spans="1:7" x14ac:dyDescent="0.2">
      <c r="A18591" s="6" t="s">
        <v>217</v>
      </c>
      <c r="B18591" s="6" t="s">
        <v>195</v>
      </c>
      <c r="C18591" s="6" t="s">
        <v>166</v>
      </c>
      <c r="D18591">
        <v>193068.711583</v>
      </c>
      <c r="E18591" s="6" t="s">
        <v>169</v>
      </c>
      <c r="F18591" s="6" t="s">
        <v>123</v>
      </c>
      <c r="G18591">
        <v>20260723</v>
      </c>
    </row>
    <row r="18592" spans="1:7" x14ac:dyDescent="0.2">
      <c r="A18592" s="6" t="s">
        <v>217</v>
      </c>
      <c r="B18592" s="6" t="s">
        <v>195</v>
      </c>
      <c r="C18592" s="6" t="s">
        <v>166</v>
      </c>
      <c r="D18592">
        <v>0</v>
      </c>
      <c r="E18592" s="6" t="s">
        <v>106</v>
      </c>
      <c r="F18592" s="6" t="s">
        <v>124</v>
      </c>
      <c r="G18592">
        <v>20260723</v>
      </c>
    </row>
    <row r="18593" spans="1:7" x14ac:dyDescent="0.2">
      <c r="A18593" s="6" t="s">
        <v>217</v>
      </c>
      <c r="B18593" s="6" t="s">
        <v>195</v>
      </c>
      <c r="C18593" s="6" t="s">
        <v>166</v>
      </c>
      <c r="D18593">
        <v>186241.092298</v>
      </c>
      <c r="E18593" s="6" t="s">
        <v>108</v>
      </c>
      <c r="F18593" s="6" t="s">
        <v>125</v>
      </c>
      <c r="G18593">
        <v>20260723</v>
      </c>
    </row>
    <row r="18594" spans="1:7" x14ac:dyDescent="0.2">
      <c r="A18594" s="6" t="s">
        <v>217</v>
      </c>
      <c r="B18594" s="6" t="s">
        <v>195</v>
      </c>
      <c r="C18594" s="6" t="s">
        <v>166</v>
      </c>
      <c r="D18594">
        <v>6827.6192849999998</v>
      </c>
      <c r="E18594" s="6" t="s">
        <v>110</v>
      </c>
      <c r="F18594" s="6" t="s">
        <v>126</v>
      </c>
      <c r="G18594">
        <v>20260723</v>
      </c>
    </row>
    <row r="18595" spans="1:7" x14ac:dyDescent="0.2">
      <c r="A18595" s="6" t="s">
        <v>217</v>
      </c>
      <c r="B18595" s="6" t="s">
        <v>195</v>
      </c>
      <c r="C18595" s="6" t="s">
        <v>166</v>
      </c>
      <c r="D18595">
        <v>99272.171317999993</v>
      </c>
      <c r="E18595" s="6" t="s">
        <v>170</v>
      </c>
      <c r="F18595" s="6" t="s">
        <v>127</v>
      </c>
      <c r="G18595">
        <v>20260723</v>
      </c>
    </row>
    <row r="18596" spans="1:7" x14ac:dyDescent="0.2">
      <c r="A18596" s="6" t="s">
        <v>217</v>
      </c>
      <c r="B18596" s="6" t="s">
        <v>195</v>
      </c>
      <c r="C18596" s="6" t="s">
        <v>166</v>
      </c>
      <c r="D18596">
        <v>0</v>
      </c>
      <c r="E18596" s="6" t="s">
        <v>106</v>
      </c>
      <c r="F18596" s="6" t="s">
        <v>128</v>
      </c>
      <c r="G18596">
        <v>20260723</v>
      </c>
    </row>
    <row r="18597" spans="1:7" x14ac:dyDescent="0.2">
      <c r="A18597" s="6" t="s">
        <v>217</v>
      </c>
      <c r="B18597" s="6" t="s">
        <v>195</v>
      </c>
      <c r="C18597" s="6" t="s">
        <v>166</v>
      </c>
      <c r="D18597">
        <v>98274.723056999996</v>
      </c>
      <c r="E18597" s="6" t="s">
        <v>108</v>
      </c>
      <c r="F18597" s="6" t="s">
        <v>129</v>
      </c>
      <c r="G18597">
        <v>20260723</v>
      </c>
    </row>
    <row r="18598" spans="1:7" x14ac:dyDescent="0.2">
      <c r="A18598" s="6" t="s">
        <v>217</v>
      </c>
      <c r="B18598" s="6" t="s">
        <v>195</v>
      </c>
      <c r="C18598" s="6" t="s">
        <v>166</v>
      </c>
      <c r="D18598">
        <v>997.448261</v>
      </c>
      <c r="E18598" s="6" t="s">
        <v>110</v>
      </c>
      <c r="F18598" s="6" t="s">
        <v>130</v>
      </c>
      <c r="G18598">
        <v>20260723</v>
      </c>
    </row>
    <row r="18599" spans="1:7" x14ac:dyDescent="0.2">
      <c r="A18599" s="6" t="s">
        <v>217</v>
      </c>
      <c r="B18599" s="6" t="s">
        <v>195</v>
      </c>
      <c r="C18599" s="6" t="s">
        <v>166</v>
      </c>
      <c r="E18599" s="6" t="s">
        <v>132</v>
      </c>
      <c r="F18599" s="6" t="s">
        <v>131</v>
      </c>
      <c r="G18599">
        <v>20260723</v>
      </c>
    </row>
    <row r="18600" spans="1:7" x14ac:dyDescent="0.2">
      <c r="A18600" s="6" t="s">
        <v>217</v>
      </c>
      <c r="B18600" s="6" t="s">
        <v>195</v>
      </c>
      <c r="C18600" s="6" t="s">
        <v>166</v>
      </c>
      <c r="D18600">
        <v>14.591123</v>
      </c>
      <c r="E18600" s="6" t="s">
        <v>134</v>
      </c>
      <c r="F18600" s="6" t="s">
        <v>133</v>
      </c>
      <c r="G18600">
        <v>20260723</v>
      </c>
    </row>
    <row r="18601" spans="1:7" x14ac:dyDescent="0.2">
      <c r="A18601" s="6" t="s">
        <v>217</v>
      </c>
      <c r="B18601" s="6" t="s">
        <v>195</v>
      </c>
      <c r="C18601" s="6" t="s">
        <v>166</v>
      </c>
      <c r="D18601">
        <v>580.29196999999999</v>
      </c>
      <c r="E18601" s="6" t="s">
        <v>136</v>
      </c>
      <c r="F18601" s="6" t="s">
        <v>135</v>
      </c>
      <c r="G18601">
        <v>20260723</v>
      </c>
    </row>
    <row r="18602" spans="1:7" x14ac:dyDescent="0.2">
      <c r="A18602" s="6" t="s">
        <v>217</v>
      </c>
      <c r="B18602" s="6" t="s">
        <v>195</v>
      </c>
      <c r="C18602" s="6" t="s">
        <v>166</v>
      </c>
      <c r="D18602">
        <v>47.487720000000003</v>
      </c>
      <c r="E18602" s="6" t="s">
        <v>138</v>
      </c>
      <c r="F18602" s="6" t="s">
        <v>137</v>
      </c>
      <c r="G18602">
        <v>20260723</v>
      </c>
    </row>
    <row r="18603" spans="1:7" x14ac:dyDescent="0.2">
      <c r="A18603" s="6" t="s">
        <v>217</v>
      </c>
      <c r="B18603" s="6" t="s">
        <v>195</v>
      </c>
      <c r="C18603" s="6" t="s">
        <v>166</v>
      </c>
      <c r="D18603">
        <v>1274.697887</v>
      </c>
      <c r="E18603" s="6" t="s">
        <v>140</v>
      </c>
      <c r="F18603" s="6" t="s">
        <v>139</v>
      </c>
      <c r="G18603">
        <v>20260723</v>
      </c>
    </row>
    <row r="18604" spans="1:7" x14ac:dyDescent="0.2">
      <c r="A18604" s="6" t="s">
        <v>217</v>
      </c>
      <c r="B18604" s="6" t="s">
        <v>195</v>
      </c>
      <c r="C18604" s="6" t="s">
        <v>166</v>
      </c>
      <c r="D18604">
        <v>2577.8984</v>
      </c>
      <c r="E18604" s="6" t="s">
        <v>142</v>
      </c>
      <c r="F18604" s="6" t="s">
        <v>141</v>
      </c>
      <c r="G18604">
        <v>20260723</v>
      </c>
    </row>
    <row r="18605" spans="1:7" x14ac:dyDescent="0.2">
      <c r="A18605" s="6" t="s">
        <v>217</v>
      </c>
      <c r="B18605" s="6" t="s">
        <v>195</v>
      </c>
      <c r="C18605" s="6" t="s">
        <v>166</v>
      </c>
      <c r="D18605">
        <v>30930.379783</v>
      </c>
      <c r="E18605" s="6" t="s">
        <v>52</v>
      </c>
      <c r="F18605" s="6" t="s">
        <v>143</v>
      </c>
      <c r="G18605">
        <v>20260723</v>
      </c>
    </row>
    <row r="18606" spans="1:7" x14ac:dyDescent="0.2">
      <c r="A18606" s="6" t="s">
        <v>217</v>
      </c>
      <c r="B18606" s="6" t="s">
        <v>195</v>
      </c>
      <c r="C18606" s="6" t="s">
        <v>166</v>
      </c>
      <c r="D18606">
        <v>7281.7901410000004</v>
      </c>
      <c r="E18606" s="6" t="s">
        <v>145</v>
      </c>
      <c r="F18606" s="6" t="s">
        <v>144</v>
      </c>
      <c r="G18606">
        <v>20260723</v>
      </c>
    </row>
    <row r="18607" spans="1:7" x14ac:dyDescent="0.2">
      <c r="A18607" s="6" t="s">
        <v>217</v>
      </c>
      <c r="B18607" s="6" t="s">
        <v>195</v>
      </c>
      <c r="C18607" s="6" t="s">
        <v>166</v>
      </c>
      <c r="D18607">
        <v>1529.4350380000001</v>
      </c>
      <c r="E18607" s="6" t="s">
        <v>147</v>
      </c>
      <c r="F18607" s="6" t="s">
        <v>146</v>
      </c>
      <c r="G18607">
        <v>20260723</v>
      </c>
    </row>
    <row r="18608" spans="1:7" x14ac:dyDescent="0.2">
      <c r="A18608" s="6" t="s">
        <v>217</v>
      </c>
      <c r="B18608" s="6" t="s">
        <v>195</v>
      </c>
      <c r="C18608" s="6" t="s">
        <v>166</v>
      </c>
      <c r="D18608">
        <v>6371.1895999999997</v>
      </c>
      <c r="E18608" s="6" t="s">
        <v>149</v>
      </c>
      <c r="F18608" s="6" t="s">
        <v>148</v>
      </c>
      <c r="G18608">
        <v>20260723</v>
      </c>
    </row>
    <row r="18609" spans="1:7" x14ac:dyDescent="0.2">
      <c r="A18609" s="6" t="s">
        <v>217</v>
      </c>
      <c r="B18609" s="6" t="s">
        <v>195</v>
      </c>
      <c r="C18609" s="6" t="s">
        <v>166</v>
      </c>
      <c r="D18609">
        <v>529.24461399999996</v>
      </c>
      <c r="E18609" s="6" t="s">
        <v>151</v>
      </c>
      <c r="F18609" s="6" t="s">
        <v>150</v>
      </c>
      <c r="G18609">
        <v>20260723</v>
      </c>
    </row>
    <row r="18610" spans="1:7" x14ac:dyDescent="0.2">
      <c r="A18610" s="6" t="s">
        <v>217</v>
      </c>
      <c r="B18610" s="6" t="s">
        <v>195</v>
      </c>
      <c r="C18610" s="6" t="s">
        <v>166</v>
      </c>
      <c r="D18610">
        <v>2070.2677619999999</v>
      </c>
      <c r="E18610" s="6" t="s">
        <v>153</v>
      </c>
      <c r="F18610" s="6" t="s">
        <v>152</v>
      </c>
      <c r="G18610">
        <v>20260723</v>
      </c>
    </row>
    <row r="18611" spans="1:7" x14ac:dyDescent="0.2">
      <c r="A18611" s="6" t="s">
        <v>217</v>
      </c>
      <c r="B18611" s="6" t="s">
        <v>195</v>
      </c>
      <c r="C18611" s="6" t="s">
        <v>166</v>
      </c>
      <c r="D18611">
        <v>3371.0399619999998</v>
      </c>
      <c r="E18611" s="6" t="s">
        <v>155</v>
      </c>
      <c r="F18611" s="6" t="s">
        <v>154</v>
      </c>
      <c r="G18611">
        <v>20260723</v>
      </c>
    </row>
    <row r="18612" spans="1:7" x14ac:dyDescent="0.2">
      <c r="A18612" s="6" t="s">
        <v>217</v>
      </c>
      <c r="B18612" s="6" t="s">
        <v>195</v>
      </c>
      <c r="C18612" s="6" t="s">
        <v>166</v>
      </c>
      <c r="D18612">
        <v>0</v>
      </c>
      <c r="E18612" s="6" t="s">
        <v>157</v>
      </c>
      <c r="F18612" s="6" t="s">
        <v>156</v>
      </c>
      <c r="G18612">
        <v>20260723</v>
      </c>
    </row>
    <row r="18613" spans="1:7" x14ac:dyDescent="0.2">
      <c r="A18613" s="6" t="s">
        <v>217</v>
      </c>
      <c r="B18613" s="6" t="s">
        <v>195</v>
      </c>
      <c r="C18613" s="6" t="s">
        <v>166</v>
      </c>
      <c r="D18613">
        <v>3371.0399619999998</v>
      </c>
      <c r="E18613" s="6" t="s">
        <v>159</v>
      </c>
      <c r="F18613" s="6" t="s">
        <v>158</v>
      </c>
      <c r="G18613">
        <v>20260723</v>
      </c>
    </row>
    <row r="18614" spans="1:7" x14ac:dyDescent="0.2">
      <c r="A18614" s="6" t="s">
        <v>217</v>
      </c>
      <c r="B18614" s="6" t="s">
        <v>195</v>
      </c>
      <c r="C18614" s="6" t="s">
        <v>166</v>
      </c>
      <c r="D18614">
        <v>3121.3262340000001</v>
      </c>
      <c r="E18614" s="6" t="s">
        <v>161</v>
      </c>
      <c r="F18614" s="6" t="s">
        <v>160</v>
      </c>
      <c r="G18614">
        <v>20260723</v>
      </c>
    </row>
    <row r="18615" spans="1:7" x14ac:dyDescent="0.2">
      <c r="A18615" s="6" t="s">
        <v>217</v>
      </c>
      <c r="B18615" s="6" t="s">
        <v>195</v>
      </c>
      <c r="C18615" s="6" t="s">
        <v>166</v>
      </c>
      <c r="D18615">
        <v>394510.73514</v>
      </c>
      <c r="E18615" s="6" t="s">
        <v>163</v>
      </c>
      <c r="F18615" s="6" t="s">
        <v>162</v>
      </c>
      <c r="G18615">
        <v>20260723</v>
      </c>
    </row>
    <row r="18616" spans="1:7" x14ac:dyDescent="0.2">
      <c r="A18616" s="6" t="s">
        <v>217</v>
      </c>
      <c r="B18616" s="6" t="s">
        <v>195</v>
      </c>
      <c r="C18616" s="6" t="s">
        <v>166</v>
      </c>
      <c r="D18616">
        <v>66258.237070999996</v>
      </c>
      <c r="E18616" s="6" t="s">
        <v>165</v>
      </c>
      <c r="F18616" s="6" t="s">
        <v>164</v>
      </c>
      <c r="G18616">
        <v>20260723</v>
      </c>
    </row>
    <row r="18617" spans="1:7" x14ac:dyDescent="0.2">
      <c r="A18617" s="6" t="s">
        <v>218</v>
      </c>
      <c r="B18617" s="6" t="s">
        <v>180</v>
      </c>
      <c r="C18617" s="6" t="s">
        <v>166</v>
      </c>
      <c r="E18617" s="6" t="s">
        <v>12</v>
      </c>
      <c r="F18617" s="6" t="s">
        <v>11</v>
      </c>
      <c r="G18617">
        <v>20260723</v>
      </c>
    </row>
    <row r="18618" spans="1:7" x14ac:dyDescent="0.2">
      <c r="A18618" s="6" t="s">
        <v>218</v>
      </c>
      <c r="B18618" s="6" t="s">
        <v>180</v>
      </c>
      <c r="C18618" s="6" t="s">
        <v>166</v>
      </c>
      <c r="E18618" s="6" t="s">
        <v>16</v>
      </c>
      <c r="F18618" s="6" t="s">
        <v>15</v>
      </c>
      <c r="G18618">
        <v>20260723</v>
      </c>
    </row>
    <row r="18619" spans="1:7" x14ac:dyDescent="0.2">
      <c r="A18619" s="6" t="s">
        <v>218</v>
      </c>
      <c r="B18619" s="6" t="s">
        <v>180</v>
      </c>
      <c r="C18619" s="6" t="s">
        <v>166</v>
      </c>
      <c r="E18619" s="6" t="s">
        <v>18</v>
      </c>
      <c r="F18619" s="6" t="s">
        <v>17</v>
      </c>
      <c r="G18619">
        <v>20260723</v>
      </c>
    </row>
    <row r="18620" spans="1:7" x14ac:dyDescent="0.2">
      <c r="A18620" s="6" t="s">
        <v>218</v>
      </c>
      <c r="B18620" s="6" t="s">
        <v>180</v>
      </c>
      <c r="C18620" s="6" t="s">
        <v>166</v>
      </c>
      <c r="D18620">
        <v>5.5854220000000003</v>
      </c>
      <c r="E18620" s="6" t="s">
        <v>20</v>
      </c>
      <c r="F18620" s="6" t="s">
        <v>19</v>
      </c>
      <c r="G18620">
        <v>20260723</v>
      </c>
    </row>
    <row r="18621" spans="1:7" x14ac:dyDescent="0.2">
      <c r="A18621" s="6" t="s">
        <v>218</v>
      </c>
      <c r="B18621" s="6" t="s">
        <v>180</v>
      </c>
      <c r="C18621" s="6" t="s">
        <v>166</v>
      </c>
      <c r="D18621">
        <v>1553.0679150000001</v>
      </c>
      <c r="E18621" s="6" t="s">
        <v>22</v>
      </c>
      <c r="F18621" s="6" t="s">
        <v>21</v>
      </c>
      <c r="G18621">
        <v>20260723</v>
      </c>
    </row>
    <row r="18622" spans="1:7" x14ac:dyDescent="0.2">
      <c r="A18622" s="6" t="s">
        <v>218</v>
      </c>
      <c r="B18622" s="6" t="s">
        <v>180</v>
      </c>
      <c r="C18622" s="6" t="s">
        <v>166</v>
      </c>
      <c r="D18622">
        <v>57.567863000000003</v>
      </c>
      <c r="E18622" s="6" t="s">
        <v>24</v>
      </c>
      <c r="F18622" s="6" t="s">
        <v>23</v>
      </c>
      <c r="G18622">
        <v>20260723</v>
      </c>
    </row>
    <row r="18623" spans="1:7" x14ac:dyDescent="0.2">
      <c r="A18623" s="6" t="s">
        <v>218</v>
      </c>
      <c r="B18623" s="6" t="s">
        <v>180</v>
      </c>
      <c r="C18623" s="6" t="s">
        <v>166</v>
      </c>
      <c r="D18623">
        <v>80.87773</v>
      </c>
      <c r="E18623" s="6" t="s">
        <v>26</v>
      </c>
      <c r="F18623" s="6" t="s">
        <v>25</v>
      </c>
      <c r="G18623">
        <v>20260723</v>
      </c>
    </row>
    <row r="18624" spans="1:7" x14ac:dyDescent="0.2">
      <c r="A18624" s="6" t="s">
        <v>218</v>
      </c>
      <c r="B18624" s="6" t="s">
        <v>180</v>
      </c>
      <c r="C18624" s="6" t="s">
        <v>166</v>
      </c>
      <c r="D18624">
        <v>128670.79341100001</v>
      </c>
      <c r="E18624" s="6" t="s">
        <v>28</v>
      </c>
      <c r="F18624" s="6" t="s">
        <v>27</v>
      </c>
      <c r="G18624">
        <v>20260723</v>
      </c>
    </row>
    <row r="18625" spans="1:7" x14ac:dyDescent="0.2">
      <c r="A18625" s="6" t="s">
        <v>218</v>
      </c>
      <c r="B18625" s="6" t="s">
        <v>180</v>
      </c>
      <c r="C18625" s="6" t="s">
        <v>166</v>
      </c>
      <c r="D18625">
        <v>217.33380299999999</v>
      </c>
      <c r="E18625" s="6" t="s">
        <v>30</v>
      </c>
      <c r="F18625" s="6" t="s">
        <v>29</v>
      </c>
      <c r="G18625">
        <v>20260723</v>
      </c>
    </row>
    <row r="18626" spans="1:7" x14ac:dyDescent="0.2">
      <c r="A18626" s="6" t="s">
        <v>218</v>
      </c>
      <c r="B18626" s="6" t="s">
        <v>180</v>
      </c>
      <c r="C18626" s="6" t="s">
        <v>166</v>
      </c>
      <c r="D18626">
        <v>16361.132723000001</v>
      </c>
      <c r="E18626" s="6" t="s">
        <v>32</v>
      </c>
      <c r="F18626" s="6" t="s">
        <v>31</v>
      </c>
      <c r="G18626">
        <v>20260723</v>
      </c>
    </row>
    <row r="18627" spans="1:7" x14ac:dyDescent="0.2">
      <c r="A18627" s="6" t="s">
        <v>218</v>
      </c>
      <c r="B18627" s="6" t="s">
        <v>180</v>
      </c>
      <c r="C18627" s="6" t="s">
        <v>166</v>
      </c>
      <c r="D18627">
        <v>5327.9479149999997</v>
      </c>
      <c r="E18627" s="6" t="s">
        <v>34</v>
      </c>
      <c r="F18627" s="6" t="s">
        <v>33</v>
      </c>
      <c r="G18627">
        <v>20260723</v>
      </c>
    </row>
    <row r="18628" spans="1:7" x14ac:dyDescent="0.2">
      <c r="A18628" s="6" t="s">
        <v>218</v>
      </c>
      <c r="B18628" s="6" t="s">
        <v>180</v>
      </c>
      <c r="C18628" s="6" t="s">
        <v>166</v>
      </c>
      <c r="D18628">
        <v>4894.275044</v>
      </c>
      <c r="E18628" s="6" t="s">
        <v>36</v>
      </c>
      <c r="F18628" s="6" t="s">
        <v>35</v>
      </c>
      <c r="G18628">
        <v>20260723</v>
      </c>
    </row>
    <row r="18629" spans="1:7" x14ac:dyDescent="0.2">
      <c r="A18629" s="6" t="s">
        <v>218</v>
      </c>
      <c r="B18629" s="6" t="s">
        <v>180</v>
      </c>
      <c r="C18629" s="6" t="s">
        <v>166</v>
      </c>
      <c r="D18629">
        <v>433.67286999999999</v>
      </c>
      <c r="E18629" s="6" t="s">
        <v>38</v>
      </c>
      <c r="F18629" s="6" t="s">
        <v>37</v>
      </c>
      <c r="G18629">
        <v>20260723</v>
      </c>
    </row>
    <row r="18630" spans="1:7" x14ac:dyDescent="0.2">
      <c r="A18630" s="6" t="s">
        <v>218</v>
      </c>
      <c r="B18630" s="6" t="s">
        <v>180</v>
      </c>
      <c r="C18630" s="6" t="s">
        <v>166</v>
      </c>
      <c r="D18630">
        <v>70620.627437999996</v>
      </c>
      <c r="E18630" s="6" t="s">
        <v>40</v>
      </c>
      <c r="F18630" s="6" t="s">
        <v>39</v>
      </c>
      <c r="G18630">
        <v>20260723</v>
      </c>
    </row>
    <row r="18631" spans="1:7" x14ac:dyDescent="0.2">
      <c r="A18631" s="6" t="s">
        <v>218</v>
      </c>
      <c r="B18631" s="6" t="s">
        <v>180</v>
      </c>
      <c r="C18631" s="6" t="s">
        <v>166</v>
      </c>
      <c r="D18631">
        <v>20551.454548000002</v>
      </c>
      <c r="E18631" s="6" t="s">
        <v>42</v>
      </c>
      <c r="F18631" s="6" t="s">
        <v>41</v>
      </c>
      <c r="G18631">
        <v>20260723</v>
      </c>
    </row>
    <row r="18632" spans="1:7" x14ac:dyDescent="0.2">
      <c r="A18632" s="6" t="s">
        <v>218</v>
      </c>
      <c r="B18632" s="6" t="s">
        <v>180</v>
      </c>
      <c r="C18632" s="6" t="s">
        <v>166</v>
      </c>
      <c r="D18632">
        <v>49934.329846000001</v>
      </c>
      <c r="E18632" s="6" t="s">
        <v>44</v>
      </c>
      <c r="F18632" s="6" t="s">
        <v>43</v>
      </c>
      <c r="G18632">
        <v>20260723</v>
      </c>
    </row>
    <row r="18633" spans="1:7" x14ac:dyDescent="0.2">
      <c r="A18633" s="6" t="s">
        <v>218</v>
      </c>
      <c r="B18633" s="6" t="s">
        <v>180</v>
      </c>
      <c r="C18633" s="6" t="s">
        <v>166</v>
      </c>
      <c r="D18633">
        <v>65.339746000000005</v>
      </c>
      <c r="E18633" s="6" t="s">
        <v>46</v>
      </c>
      <c r="F18633" s="6" t="s">
        <v>45</v>
      </c>
      <c r="G18633">
        <v>20260723</v>
      </c>
    </row>
    <row r="18634" spans="1:7" x14ac:dyDescent="0.2">
      <c r="A18634" s="6" t="s">
        <v>218</v>
      </c>
      <c r="B18634" s="6" t="s">
        <v>180</v>
      </c>
      <c r="C18634" s="6" t="s">
        <v>166</v>
      </c>
      <c r="D18634">
        <v>69.503298000000001</v>
      </c>
      <c r="E18634" s="6" t="s">
        <v>48</v>
      </c>
      <c r="F18634" s="6" t="s">
        <v>47</v>
      </c>
      <c r="G18634">
        <v>20260723</v>
      </c>
    </row>
    <row r="18635" spans="1:7" x14ac:dyDescent="0.2">
      <c r="A18635" s="6" t="s">
        <v>218</v>
      </c>
      <c r="B18635" s="6" t="s">
        <v>180</v>
      </c>
      <c r="C18635" s="6" t="s">
        <v>166</v>
      </c>
      <c r="D18635">
        <v>34485.036955000003</v>
      </c>
      <c r="E18635" s="6" t="s">
        <v>50</v>
      </c>
      <c r="F18635" s="6" t="s">
        <v>49</v>
      </c>
      <c r="G18635">
        <v>20260723</v>
      </c>
    </row>
    <row r="18636" spans="1:7" x14ac:dyDescent="0.2">
      <c r="A18636" s="6" t="s">
        <v>218</v>
      </c>
      <c r="B18636" s="6" t="s">
        <v>180</v>
      </c>
      <c r="C18636" s="6" t="s">
        <v>166</v>
      </c>
      <c r="D18636">
        <v>614.65471000000002</v>
      </c>
      <c r="E18636" s="6" t="s">
        <v>52</v>
      </c>
      <c r="F18636" s="6" t="s">
        <v>51</v>
      </c>
      <c r="G18636">
        <v>20260723</v>
      </c>
    </row>
    <row r="18637" spans="1:7" x14ac:dyDescent="0.2">
      <c r="A18637" s="6" t="s">
        <v>218</v>
      </c>
      <c r="B18637" s="6" t="s">
        <v>180</v>
      </c>
      <c r="C18637" s="6" t="s">
        <v>166</v>
      </c>
      <c r="D18637">
        <v>330.252905</v>
      </c>
      <c r="E18637" s="6" t="s">
        <v>54</v>
      </c>
      <c r="F18637" s="6" t="s">
        <v>53</v>
      </c>
      <c r="G18637">
        <v>20260723</v>
      </c>
    </row>
    <row r="18638" spans="1:7" x14ac:dyDescent="0.2">
      <c r="A18638" s="6" t="s">
        <v>218</v>
      </c>
      <c r="B18638" s="6" t="s">
        <v>180</v>
      </c>
      <c r="C18638" s="6" t="s">
        <v>166</v>
      </c>
      <c r="D18638">
        <v>713.806962</v>
      </c>
      <c r="E18638" s="6" t="s">
        <v>56</v>
      </c>
      <c r="F18638" s="6" t="s">
        <v>55</v>
      </c>
      <c r="G18638">
        <v>20260723</v>
      </c>
    </row>
    <row r="18639" spans="1:7" x14ac:dyDescent="0.2">
      <c r="A18639" s="6" t="s">
        <v>218</v>
      </c>
      <c r="B18639" s="6" t="s">
        <v>180</v>
      </c>
      <c r="C18639" s="6" t="s">
        <v>166</v>
      </c>
      <c r="D18639">
        <v>25688.491243</v>
      </c>
      <c r="E18639" s="6" t="s">
        <v>58</v>
      </c>
      <c r="F18639" s="6" t="s">
        <v>57</v>
      </c>
      <c r="G18639">
        <v>20260723</v>
      </c>
    </row>
    <row r="18640" spans="1:7" x14ac:dyDescent="0.2">
      <c r="A18640" s="6" t="s">
        <v>218</v>
      </c>
      <c r="B18640" s="6" t="s">
        <v>180</v>
      </c>
      <c r="C18640" s="6" t="s">
        <v>166</v>
      </c>
      <c r="D18640">
        <v>11912.770098999999</v>
      </c>
      <c r="E18640" s="6" t="s">
        <v>60</v>
      </c>
      <c r="F18640" s="6" t="s">
        <v>59</v>
      </c>
      <c r="G18640">
        <v>20260723</v>
      </c>
    </row>
    <row r="18641" spans="1:7" x14ac:dyDescent="0.2">
      <c r="A18641" s="6" t="s">
        <v>218</v>
      </c>
      <c r="B18641" s="6" t="s">
        <v>180</v>
      </c>
      <c r="C18641" s="6" t="s">
        <v>166</v>
      </c>
      <c r="D18641">
        <v>0.16769600000000001</v>
      </c>
      <c r="E18641" s="6" t="s">
        <v>62</v>
      </c>
      <c r="F18641" s="6" t="s">
        <v>61</v>
      </c>
      <c r="G18641">
        <v>20260723</v>
      </c>
    </row>
    <row r="18642" spans="1:7" x14ac:dyDescent="0.2">
      <c r="A18642" s="6" t="s">
        <v>218</v>
      </c>
      <c r="B18642" s="6" t="s">
        <v>180</v>
      </c>
      <c r="C18642" s="6" t="s">
        <v>166</v>
      </c>
      <c r="D18642">
        <v>4442.843312</v>
      </c>
      <c r="E18642" s="6" t="s">
        <v>64</v>
      </c>
      <c r="F18642" s="6" t="s">
        <v>63</v>
      </c>
      <c r="G18642">
        <v>20260723</v>
      </c>
    </row>
    <row r="18643" spans="1:7" x14ac:dyDescent="0.2">
      <c r="A18643" s="6" t="s">
        <v>218</v>
      </c>
      <c r="B18643" s="6" t="s">
        <v>180</v>
      </c>
      <c r="C18643" s="6" t="s">
        <v>166</v>
      </c>
      <c r="D18643">
        <v>7469.7590909999999</v>
      </c>
      <c r="E18643" s="6" t="s">
        <v>66</v>
      </c>
      <c r="F18643" s="6" t="s">
        <v>65</v>
      </c>
      <c r="G18643">
        <v>20260723</v>
      </c>
    </row>
    <row r="18644" spans="1:7" x14ac:dyDescent="0.2">
      <c r="A18644" s="6" t="s">
        <v>218</v>
      </c>
      <c r="B18644" s="6" t="s">
        <v>180</v>
      </c>
      <c r="C18644" s="6" t="s">
        <v>166</v>
      </c>
      <c r="D18644">
        <v>701.30559600000004</v>
      </c>
      <c r="E18644" s="6" t="s">
        <v>68</v>
      </c>
      <c r="F18644" s="6" t="s">
        <v>67</v>
      </c>
      <c r="G18644">
        <v>20260723</v>
      </c>
    </row>
    <row r="18645" spans="1:7" x14ac:dyDescent="0.2">
      <c r="A18645" s="6" t="s">
        <v>218</v>
      </c>
      <c r="B18645" s="6" t="s">
        <v>180</v>
      </c>
      <c r="C18645" s="6" t="s">
        <v>166</v>
      </c>
      <c r="D18645">
        <v>617.27060100000006</v>
      </c>
      <c r="E18645" s="6" t="s">
        <v>70</v>
      </c>
      <c r="F18645" s="6" t="s">
        <v>69</v>
      </c>
      <c r="G18645">
        <v>20260723</v>
      </c>
    </row>
    <row r="18646" spans="1:7" x14ac:dyDescent="0.2">
      <c r="A18646" s="6" t="s">
        <v>218</v>
      </c>
      <c r="B18646" s="6" t="s">
        <v>180</v>
      </c>
      <c r="C18646" s="6" t="s">
        <v>166</v>
      </c>
      <c r="D18646">
        <v>483.99759899999998</v>
      </c>
      <c r="E18646" s="6" t="s">
        <v>72</v>
      </c>
      <c r="F18646" s="6" t="s">
        <v>71</v>
      </c>
      <c r="G18646">
        <v>20260723</v>
      </c>
    </row>
    <row r="18647" spans="1:7" x14ac:dyDescent="0.2">
      <c r="A18647" s="6" t="s">
        <v>218</v>
      </c>
      <c r="B18647" s="6" t="s">
        <v>180</v>
      </c>
      <c r="C18647" s="6" t="s">
        <v>166</v>
      </c>
      <c r="D18647">
        <v>133.27300199999999</v>
      </c>
      <c r="E18647" s="6" t="s">
        <v>74</v>
      </c>
      <c r="F18647" s="6" t="s">
        <v>73</v>
      </c>
      <c r="G18647">
        <v>20260723</v>
      </c>
    </row>
    <row r="18648" spans="1:7" x14ac:dyDescent="0.2">
      <c r="A18648" s="6" t="s">
        <v>218</v>
      </c>
      <c r="B18648" s="6" t="s">
        <v>180</v>
      </c>
      <c r="C18648" s="6" t="s">
        <v>166</v>
      </c>
      <c r="D18648">
        <v>84.034994999999995</v>
      </c>
      <c r="E18648" s="6" t="s">
        <v>76</v>
      </c>
      <c r="F18648" s="6" t="s">
        <v>75</v>
      </c>
      <c r="G18648">
        <v>20260723</v>
      </c>
    </row>
    <row r="18649" spans="1:7" x14ac:dyDescent="0.2">
      <c r="A18649" s="6" t="s">
        <v>218</v>
      </c>
      <c r="B18649" s="6" t="s">
        <v>180</v>
      </c>
      <c r="C18649" s="6" t="s">
        <v>166</v>
      </c>
      <c r="D18649">
        <v>76.313480999999996</v>
      </c>
      <c r="E18649" s="6" t="s">
        <v>78</v>
      </c>
      <c r="F18649" s="6" t="s">
        <v>77</v>
      </c>
      <c r="G18649">
        <v>20260723</v>
      </c>
    </row>
    <row r="18650" spans="1:7" x14ac:dyDescent="0.2">
      <c r="A18650" s="6" t="s">
        <v>218</v>
      </c>
      <c r="B18650" s="6" t="s">
        <v>180</v>
      </c>
      <c r="C18650" s="6" t="s">
        <v>166</v>
      </c>
      <c r="D18650">
        <v>7.721514</v>
      </c>
      <c r="E18650" s="6" t="s">
        <v>80</v>
      </c>
      <c r="F18650" s="6" t="s">
        <v>79</v>
      </c>
      <c r="G18650">
        <v>20260723</v>
      </c>
    </row>
    <row r="18651" spans="1:7" x14ac:dyDescent="0.2">
      <c r="A18651" s="6" t="s">
        <v>218</v>
      </c>
      <c r="B18651" s="6" t="s">
        <v>180</v>
      </c>
      <c r="C18651" s="6" t="s">
        <v>166</v>
      </c>
      <c r="D18651">
        <v>0</v>
      </c>
      <c r="E18651" s="6" t="s">
        <v>82</v>
      </c>
      <c r="F18651" s="6" t="s">
        <v>81</v>
      </c>
      <c r="G18651">
        <v>20260723</v>
      </c>
    </row>
    <row r="18652" spans="1:7" x14ac:dyDescent="0.2">
      <c r="A18652" s="6" t="s">
        <v>218</v>
      </c>
      <c r="B18652" s="6" t="s">
        <v>180</v>
      </c>
      <c r="C18652" s="6" t="s">
        <v>166</v>
      </c>
      <c r="D18652">
        <v>50.850616000000002</v>
      </c>
      <c r="E18652" s="6" t="s">
        <v>84</v>
      </c>
      <c r="F18652" s="6" t="s">
        <v>83</v>
      </c>
      <c r="G18652">
        <v>20260723</v>
      </c>
    </row>
    <row r="18653" spans="1:7" x14ac:dyDescent="0.2">
      <c r="A18653" s="6" t="s">
        <v>218</v>
      </c>
      <c r="B18653" s="6" t="s">
        <v>180</v>
      </c>
      <c r="C18653" s="6" t="s">
        <v>166</v>
      </c>
      <c r="D18653">
        <v>475.91133600000001</v>
      </c>
      <c r="E18653" s="6" t="s">
        <v>86</v>
      </c>
      <c r="F18653" s="6" t="s">
        <v>85</v>
      </c>
      <c r="G18653">
        <v>20260723</v>
      </c>
    </row>
    <row r="18654" spans="1:7" x14ac:dyDescent="0.2">
      <c r="A18654" s="6" t="s">
        <v>218</v>
      </c>
      <c r="B18654" s="6" t="s">
        <v>180</v>
      </c>
      <c r="C18654" s="6" t="s">
        <v>166</v>
      </c>
      <c r="D18654">
        <v>79.744926000000007</v>
      </c>
      <c r="E18654" s="6" t="s">
        <v>88</v>
      </c>
      <c r="F18654" s="6" t="s">
        <v>87</v>
      </c>
      <c r="G18654">
        <v>20260723</v>
      </c>
    </row>
    <row r="18655" spans="1:7" x14ac:dyDescent="0.2">
      <c r="A18655" s="6" t="s">
        <v>218</v>
      </c>
      <c r="B18655" s="6" t="s">
        <v>180</v>
      </c>
      <c r="C18655" s="6" t="s">
        <v>166</v>
      </c>
      <c r="D18655">
        <v>289.08590199999998</v>
      </c>
      <c r="E18655" s="6" t="s">
        <v>90</v>
      </c>
      <c r="F18655" s="6" t="s">
        <v>89</v>
      </c>
      <c r="G18655">
        <v>20260723</v>
      </c>
    </row>
    <row r="18656" spans="1:7" x14ac:dyDescent="0.2">
      <c r="A18656" s="6" t="s">
        <v>218</v>
      </c>
      <c r="B18656" s="6" t="s">
        <v>180</v>
      </c>
      <c r="C18656" s="6" t="s">
        <v>166</v>
      </c>
      <c r="D18656">
        <v>5.9030000000000003E-3</v>
      </c>
      <c r="E18656" s="6" t="s">
        <v>92</v>
      </c>
      <c r="F18656" s="6" t="s">
        <v>91</v>
      </c>
      <c r="G18656">
        <v>20260723</v>
      </c>
    </row>
    <row r="18657" spans="1:7" x14ac:dyDescent="0.2">
      <c r="A18657" s="6" t="s">
        <v>218</v>
      </c>
      <c r="B18657" s="6" t="s">
        <v>180</v>
      </c>
      <c r="C18657" s="6" t="s">
        <v>166</v>
      </c>
      <c r="D18657">
        <v>0</v>
      </c>
      <c r="E18657" s="6" t="s">
        <v>94</v>
      </c>
      <c r="F18657" s="6" t="s">
        <v>93</v>
      </c>
      <c r="G18657">
        <v>20260723</v>
      </c>
    </row>
    <row r="18658" spans="1:7" x14ac:dyDescent="0.2">
      <c r="A18658" s="6" t="s">
        <v>218</v>
      </c>
      <c r="B18658" s="6" t="s">
        <v>180</v>
      </c>
      <c r="C18658" s="6" t="s">
        <v>166</v>
      </c>
      <c r="D18658">
        <v>2712.7872849999999</v>
      </c>
      <c r="E18658" s="6" t="s">
        <v>96</v>
      </c>
      <c r="F18658" s="6" t="s">
        <v>95</v>
      </c>
      <c r="G18658">
        <v>20260723</v>
      </c>
    </row>
    <row r="18659" spans="1:7" x14ac:dyDescent="0.2">
      <c r="A18659" s="6" t="s">
        <v>218</v>
      </c>
      <c r="B18659" s="6" t="s">
        <v>180</v>
      </c>
      <c r="C18659" s="6" t="s">
        <v>166</v>
      </c>
      <c r="D18659">
        <v>544.35822800000005</v>
      </c>
      <c r="E18659" s="6" t="s">
        <v>98</v>
      </c>
      <c r="F18659" s="6" t="s">
        <v>97</v>
      </c>
      <c r="G18659">
        <v>20260723</v>
      </c>
    </row>
    <row r="18660" spans="1:7" x14ac:dyDescent="0.2">
      <c r="A18660" s="6" t="s">
        <v>218</v>
      </c>
      <c r="B18660" s="6" t="s">
        <v>180</v>
      </c>
      <c r="C18660" s="6" t="s">
        <v>166</v>
      </c>
      <c r="D18660">
        <v>172823.20347499999</v>
      </c>
      <c r="E18660" s="6" t="s">
        <v>100</v>
      </c>
      <c r="F18660" s="6" t="s">
        <v>99</v>
      </c>
      <c r="G18660">
        <v>20260723</v>
      </c>
    </row>
    <row r="18661" spans="1:7" x14ac:dyDescent="0.2">
      <c r="A18661" s="6" t="s">
        <v>218</v>
      </c>
      <c r="B18661" s="6" t="s">
        <v>180</v>
      </c>
      <c r="C18661" s="6" t="s">
        <v>166</v>
      </c>
      <c r="E18661" s="6" t="s">
        <v>102</v>
      </c>
      <c r="F18661" s="6" t="s">
        <v>101</v>
      </c>
      <c r="G18661">
        <v>20260723</v>
      </c>
    </row>
    <row r="18662" spans="1:7" x14ac:dyDescent="0.2">
      <c r="A18662" s="6" t="s">
        <v>218</v>
      </c>
      <c r="B18662" s="6" t="s">
        <v>180</v>
      </c>
      <c r="C18662" s="6" t="s">
        <v>166</v>
      </c>
      <c r="D18662">
        <v>6625.2959350000001</v>
      </c>
      <c r="E18662" s="6" t="s">
        <v>167</v>
      </c>
      <c r="F18662" s="6" t="s">
        <v>103</v>
      </c>
      <c r="G18662">
        <v>20260723</v>
      </c>
    </row>
    <row r="18663" spans="1:7" x14ac:dyDescent="0.2">
      <c r="A18663" s="6" t="s">
        <v>218</v>
      </c>
      <c r="B18663" s="6" t="s">
        <v>180</v>
      </c>
      <c r="C18663" s="6" t="s">
        <v>166</v>
      </c>
      <c r="D18663">
        <v>3838.817614</v>
      </c>
      <c r="E18663" s="6" t="s">
        <v>168</v>
      </c>
      <c r="F18663" s="6" t="s">
        <v>104</v>
      </c>
      <c r="G18663">
        <v>20260723</v>
      </c>
    </row>
    <row r="18664" spans="1:7" x14ac:dyDescent="0.2">
      <c r="A18664" s="6" t="s">
        <v>218</v>
      </c>
      <c r="B18664" s="6" t="s">
        <v>180</v>
      </c>
      <c r="C18664" s="6" t="s">
        <v>166</v>
      </c>
      <c r="D18664">
        <v>0</v>
      </c>
      <c r="E18664" s="6" t="s">
        <v>106</v>
      </c>
      <c r="F18664" s="6" t="s">
        <v>105</v>
      </c>
      <c r="G18664">
        <v>20260723</v>
      </c>
    </row>
    <row r="18665" spans="1:7" x14ac:dyDescent="0.2">
      <c r="A18665" s="6" t="s">
        <v>218</v>
      </c>
      <c r="B18665" s="6" t="s">
        <v>180</v>
      </c>
      <c r="C18665" s="6" t="s">
        <v>166</v>
      </c>
      <c r="D18665">
        <v>3591.9596529999999</v>
      </c>
      <c r="E18665" s="6" t="s">
        <v>108</v>
      </c>
      <c r="F18665" s="6" t="s">
        <v>107</v>
      </c>
      <c r="G18665">
        <v>20260723</v>
      </c>
    </row>
    <row r="18666" spans="1:7" x14ac:dyDescent="0.2">
      <c r="A18666" s="6" t="s">
        <v>218</v>
      </c>
      <c r="B18666" s="6" t="s">
        <v>180</v>
      </c>
      <c r="C18666" s="6" t="s">
        <v>166</v>
      </c>
      <c r="D18666">
        <v>246.85796199999999</v>
      </c>
      <c r="E18666" s="6" t="s">
        <v>110</v>
      </c>
      <c r="F18666" s="6" t="s">
        <v>109</v>
      </c>
      <c r="G18666">
        <v>20260723</v>
      </c>
    </row>
    <row r="18667" spans="1:7" x14ac:dyDescent="0.2">
      <c r="A18667" s="6" t="s">
        <v>218</v>
      </c>
      <c r="B18667" s="6" t="s">
        <v>180</v>
      </c>
      <c r="C18667" s="6" t="s">
        <v>166</v>
      </c>
      <c r="D18667">
        <v>2786.4783200000002</v>
      </c>
      <c r="E18667" s="6" t="s">
        <v>112</v>
      </c>
      <c r="F18667" s="6" t="s">
        <v>111</v>
      </c>
      <c r="G18667">
        <v>20260723</v>
      </c>
    </row>
    <row r="18668" spans="1:7" x14ac:dyDescent="0.2">
      <c r="A18668" s="6" t="s">
        <v>218</v>
      </c>
      <c r="B18668" s="6" t="s">
        <v>180</v>
      </c>
      <c r="C18668" s="6" t="s">
        <v>166</v>
      </c>
      <c r="D18668">
        <v>0</v>
      </c>
      <c r="E18668" s="6" t="s">
        <v>106</v>
      </c>
      <c r="F18668" s="6" t="s">
        <v>113</v>
      </c>
      <c r="G18668">
        <v>20260723</v>
      </c>
    </row>
    <row r="18669" spans="1:7" x14ac:dyDescent="0.2">
      <c r="A18669" s="6" t="s">
        <v>218</v>
      </c>
      <c r="B18669" s="6" t="s">
        <v>180</v>
      </c>
      <c r="C18669" s="6" t="s">
        <v>166</v>
      </c>
      <c r="D18669">
        <v>2621.2127799999998</v>
      </c>
      <c r="E18669" s="6" t="s">
        <v>108</v>
      </c>
      <c r="F18669" s="6" t="s">
        <v>114</v>
      </c>
      <c r="G18669">
        <v>20260723</v>
      </c>
    </row>
    <row r="18670" spans="1:7" x14ac:dyDescent="0.2">
      <c r="A18670" s="6" t="s">
        <v>218</v>
      </c>
      <c r="B18670" s="6" t="s">
        <v>180</v>
      </c>
      <c r="C18670" s="6" t="s">
        <v>166</v>
      </c>
      <c r="D18670">
        <v>165.26553999999999</v>
      </c>
      <c r="E18670" s="6" t="s">
        <v>110</v>
      </c>
      <c r="F18670" s="6" t="s">
        <v>115</v>
      </c>
      <c r="G18670">
        <v>20260723</v>
      </c>
    </row>
    <row r="18671" spans="1:7" x14ac:dyDescent="0.2">
      <c r="A18671" s="6" t="s">
        <v>218</v>
      </c>
      <c r="B18671" s="6" t="s">
        <v>180</v>
      </c>
      <c r="C18671" s="6" t="s">
        <v>166</v>
      </c>
      <c r="D18671">
        <v>109800.910456</v>
      </c>
      <c r="E18671" s="6" t="s">
        <v>117</v>
      </c>
      <c r="F18671" s="6" t="s">
        <v>116</v>
      </c>
      <c r="G18671">
        <v>20260723</v>
      </c>
    </row>
    <row r="18672" spans="1:7" x14ac:dyDescent="0.2">
      <c r="A18672" s="6" t="s">
        <v>218</v>
      </c>
      <c r="B18672" s="6" t="s">
        <v>180</v>
      </c>
      <c r="C18672" s="6" t="s">
        <v>166</v>
      </c>
      <c r="D18672">
        <v>1296.5043390000001</v>
      </c>
      <c r="E18672" s="6" t="s">
        <v>119</v>
      </c>
      <c r="F18672" s="6" t="s">
        <v>118</v>
      </c>
      <c r="G18672">
        <v>20260723</v>
      </c>
    </row>
    <row r="18673" spans="1:7" x14ac:dyDescent="0.2">
      <c r="A18673" s="6" t="s">
        <v>218</v>
      </c>
      <c r="B18673" s="6" t="s">
        <v>180</v>
      </c>
      <c r="C18673" s="6" t="s">
        <v>166</v>
      </c>
      <c r="D18673">
        <v>0</v>
      </c>
      <c r="E18673" s="6" t="s">
        <v>106</v>
      </c>
      <c r="F18673" s="6" t="s">
        <v>120</v>
      </c>
      <c r="G18673">
        <v>20260723</v>
      </c>
    </row>
    <row r="18674" spans="1:7" x14ac:dyDescent="0.2">
      <c r="A18674" s="6" t="s">
        <v>218</v>
      </c>
      <c r="B18674" s="6" t="s">
        <v>180</v>
      </c>
      <c r="C18674" s="6" t="s">
        <v>166</v>
      </c>
      <c r="D18674">
        <v>1033.307585</v>
      </c>
      <c r="E18674" s="6" t="s">
        <v>108</v>
      </c>
      <c r="F18674" s="6" t="s">
        <v>121</v>
      </c>
      <c r="G18674">
        <v>20260723</v>
      </c>
    </row>
    <row r="18675" spans="1:7" x14ac:dyDescent="0.2">
      <c r="A18675" s="6" t="s">
        <v>218</v>
      </c>
      <c r="B18675" s="6" t="s">
        <v>180</v>
      </c>
      <c r="C18675" s="6" t="s">
        <v>166</v>
      </c>
      <c r="D18675">
        <v>263.196754</v>
      </c>
      <c r="E18675" s="6" t="s">
        <v>110</v>
      </c>
      <c r="F18675" s="6" t="s">
        <v>122</v>
      </c>
      <c r="G18675">
        <v>20260723</v>
      </c>
    </row>
    <row r="18676" spans="1:7" x14ac:dyDescent="0.2">
      <c r="A18676" s="6" t="s">
        <v>218</v>
      </c>
      <c r="B18676" s="6" t="s">
        <v>180</v>
      </c>
      <c r="C18676" s="6" t="s">
        <v>166</v>
      </c>
      <c r="D18676">
        <v>108504.406118</v>
      </c>
      <c r="E18676" s="6" t="s">
        <v>169</v>
      </c>
      <c r="F18676" s="6" t="s">
        <v>123</v>
      </c>
      <c r="G18676">
        <v>20260723</v>
      </c>
    </row>
    <row r="18677" spans="1:7" x14ac:dyDescent="0.2">
      <c r="A18677" s="6" t="s">
        <v>218</v>
      </c>
      <c r="B18677" s="6" t="s">
        <v>180</v>
      </c>
      <c r="C18677" s="6" t="s">
        <v>166</v>
      </c>
      <c r="D18677">
        <v>0</v>
      </c>
      <c r="E18677" s="6" t="s">
        <v>106</v>
      </c>
      <c r="F18677" s="6" t="s">
        <v>124</v>
      </c>
      <c r="G18677">
        <v>20260723</v>
      </c>
    </row>
    <row r="18678" spans="1:7" x14ac:dyDescent="0.2">
      <c r="A18678" s="6" t="s">
        <v>218</v>
      </c>
      <c r="B18678" s="6" t="s">
        <v>180</v>
      </c>
      <c r="C18678" s="6" t="s">
        <v>166</v>
      </c>
      <c r="D18678">
        <v>105955.88527100001</v>
      </c>
      <c r="E18678" s="6" t="s">
        <v>108</v>
      </c>
      <c r="F18678" s="6" t="s">
        <v>125</v>
      </c>
      <c r="G18678">
        <v>20260723</v>
      </c>
    </row>
    <row r="18679" spans="1:7" x14ac:dyDescent="0.2">
      <c r="A18679" s="6" t="s">
        <v>218</v>
      </c>
      <c r="B18679" s="6" t="s">
        <v>180</v>
      </c>
      <c r="C18679" s="6" t="s">
        <v>166</v>
      </c>
      <c r="D18679">
        <v>2548.5208469999998</v>
      </c>
      <c r="E18679" s="6" t="s">
        <v>110</v>
      </c>
      <c r="F18679" s="6" t="s">
        <v>126</v>
      </c>
      <c r="G18679">
        <v>20260723</v>
      </c>
    </row>
    <row r="18680" spans="1:7" x14ac:dyDescent="0.2">
      <c r="A18680" s="6" t="s">
        <v>218</v>
      </c>
      <c r="B18680" s="6" t="s">
        <v>180</v>
      </c>
      <c r="C18680" s="6" t="s">
        <v>166</v>
      </c>
      <c r="D18680">
        <v>24646.058290000001</v>
      </c>
      <c r="E18680" s="6" t="s">
        <v>170</v>
      </c>
      <c r="F18680" s="6" t="s">
        <v>127</v>
      </c>
      <c r="G18680">
        <v>20260723</v>
      </c>
    </row>
    <row r="18681" spans="1:7" x14ac:dyDescent="0.2">
      <c r="A18681" s="6" t="s">
        <v>218</v>
      </c>
      <c r="B18681" s="6" t="s">
        <v>180</v>
      </c>
      <c r="C18681" s="6" t="s">
        <v>166</v>
      </c>
      <c r="D18681">
        <v>81.378778999999994</v>
      </c>
      <c r="E18681" s="6" t="s">
        <v>106</v>
      </c>
      <c r="F18681" s="6" t="s">
        <v>128</v>
      </c>
      <c r="G18681">
        <v>20260723</v>
      </c>
    </row>
    <row r="18682" spans="1:7" x14ac:dyDescent="0.2">
      <c r="A18682" s="6" t="s">
        <v>218</v>
      </c>
      <c r="B18682" s="6" t="s">
        <v>180</v>
      </c>
      <c r="C18682" s="6" t="s">
        <v>166</v>
      </c>
      <c r="D18682">
        <v>23893.597346999999</v>
      </c>
      <c r="E18682" s="6" t="s">
        <v>108</v>
      </c>
      <c r="F18682" s="6" t="s">
        <v>129</v>
      </c>
      <c r="G18682">
        <v>20260723</v>
      </c>
    </row>
    <row r="18683" spans="1:7" x14ac:dyDescent="0.2">
      <c r="A18683" s="6" t="s">
        <v>218</v>
      </c>
      <c r="B18683" s="6" t="s">
        <v>180</v>
      </c>
      <c r="C18683" s="6" t="s">
        <v>166</v>
      </c>
      <c r="D18683">
        <v>671.08216400000003</v>
      </c>
      <c r="E18683" s="6" t="s">
        <v>110</v>
      </c>
      <c r="F18683" s="6" t="s">
        <v>130</v>
      </c>
      <c r="G18683">
        <v>20260723</v>
      </c>
    </row>
    <row r="18684" spans="1:7" x14ac:dyDescent="0.2">
      <c r="A18684" s="6" t="s">
        <v>218</v>
      </c>
      <c r="B18684" s="6" t="s">
        <v>180</v>
      </c>
      <c r="C18684" s="6" t="s">
        <v>166</v>
      </c>
      <c r="E18684" s="6" t="s">
        <v>132</v>
      </c>
      <c r="F18684" s="6" t="s">
        <v>131</v>
      </c>
      <c r="G18684">
        <v>20260723</v>
      </c>
    </row>
    <row r="18685" spans="1:7" x14ac:dyDescent="0.2">
      <c r="A18685" s="6" t="s">
        <v>218</v>
      </c>
      <c r="B18685" s="6" t="s">
        <v>180</v>
      </c>
      <c r="C18685" s="6" t="s">
        <v>166</v>
      </c>
      <c r="D18685">
        <v>222.80577199999999</v>
      </c>
      <c r="E18685" s="6" t="s">
        <v>134</v>
      </c>
      <c r="F18685" s="6" t="s">
        <v>133</v>
      </c>
      <c r="G18685">
        <v>20260723</v>
      </c>
    </row>
    <row r="18686" spans="1:7" x14ac:dyDescent="0.2">
      <c r="A18686" s="6" t="s">
        <v>218</v>
      </c>
      <c r="B18686" s="6" t="s">
        <v>180</v>
      </c>
      <c r="C18686" s="6" t="s">
        <v>166</v>
      </c>
      <c r="D18686">
        <v>139.49016399999999</v>
      </c>
      <c r="E18686" s="6" t="s">
        <v>136</v>
      </c>
      <c r="F18686" s="6" t="s">
        <v>135</v>
      </c>
      <c r="G18686">
        <v>20260723</v>
      </c>
    </row>
    <row r="18687" spans="1:7" x14ac:dyDescent="0.2">
      <c r="A18687" s="6" t="s">
        <v>218</v>
      </c>
      <c r="B18687" s="6" t="s">
        <v>180</v>
      </c>
      <c r="C18687" s="6" t="s">
        <v>166</v>
      </c>
      <c r="D18687">
        <v>192.11341899999999</v>
      </c>
      <c r="E18687" s="6" t="s">
        <v>138</v>
      </c>
      <c r="F18687" s="6" t="s">
        <v>137</v>
      </c>
      <c r="G18687">
        <v>20260723</v>
      </c>
    </row>
    <row r="18688" spans="1:7" x14ac:dyDescent="0.2">
      <c r="A18688" s="6" t="s">
        <v>218</v>
      </c>
      <c r="B18688" s="6" t="s">
        <v>180</v>
      </c>
      <c r="C18688" s="6" t="s">
        <v>166</v>
      </c>
      <c r="D18688">
        <v>46.606428999999999</v>
      </c>
      <c r="E18688" s="6" t="s">
        <v>140</v>
      </c>
      <c r="F18688" s="6" t="s">
        <v>139</v>
      </c>
      <c r="G18688">
        <v>20260723</v>
      </c>
    </row>
    <row r="18689" spans="1:7" x14ac:dyDescent="0.2">
      <c r="A18689" s="6" t="s">
        <v>218</v>
      </c>
      <c r="B18689" s="6" t="s">
        <v>180</v>
      </c>
      <c r="C18689" s="6" t="s">
        <v>166</v>
      </c>
      <c r="D18689">
        <v>3319.1039259999998</v>
      </c>
      <c r="E18689" s="6" t="s">
        <v>142</v>
      </c>
      <c r="F18689" s="6" t="s">
        <v>141</v>
      </c>
      <c r="G18689">
        <v>20260723</v>
      </c>
    </row>
    <row r="18690" spans="1:7" x14ac:dyDescent="0.2">
      <c r="A18690" s="6" t="s">
        <v>218</v>
      </c>
      <c r="B18690" s="6" t="s">
        <v>180</v>
      </c>
      <c r="C18690" s="6" t="s">
        <v>166</v>
      </c>
      <c r="D18690">
        <v>876.48525500000005</v>
      </c>
      <c r="E18690" s="6" t="s">
        <v>52</v>
      </c>
      <c r="F18690" s="6" t="s">
        <v>143</v>
      </c>
      <c r="G18690">
        <v>20260723</v>
      </c>
    </row>
    <row r="18691" spans="1:7" x14ac:dyDescent="0.2">
      <c r="A18691" s="6" t="s">
        <v>218</v>
      </c>
      <c r="B18691" s="6" t="s">
        <v>180</v>
      </c>
      <c r="C18691" s="6" t="s">
        <v>166</v>
      </c>
      <c r="D18691">
        <v>8.8966860000000008</v>
      </c>
      <c r="E18691" s="6" t="s">
        <v>145</v>
      </c>
      <c r="F18691" s="6" t="s">
        <v>144</v>
      </c>
      <c r="G18691">
        <v>20260723</v>
      </c>
    </row>
    <row r="18692" spans="1:7" x14ac:dyDescent="0.2">
      <c r="A18692" s="6" t="s">
        <v>218</v>
      </c>
      <c r="B18692" s="6" t="s">
        <v>180</v>
      </c>
      <c r="C18692" s="6" t="s">
        <v>166</v>
      </c>
      <c r="D18692">
        <v>134.61047500000001</v>
      </c>
      <c r="E18692" s="6" t="s">
        <v>147</v>
      </c>
      <c r="F18692" s="6" t="s">
        <v>146</v>
      </c>
      <c r="G18692">
        <v>20260723</v>
      </c>
    </row>
    <row r="18693" spans="1:7" x14ac:dyDescent="0.2">
      <c r="A18693" s="6" t="s">
        <v>218</v>
      </c>
      <c r="B18693" s="6" t="s">
        <v>180</v>
      </c>
      <c r="C18693" s="6" t="s">
        <v>166</v>
      </c>
      <c r="D18693">
        <v>330.77106600000002</v>
      </c>
      <c r="E18693" s="6" t="s">
        <v>149</v>
      </c>
      <c r="F18693" s="6" t="s">
        <v>148</v>
      </c>
      <c r="G18693">
        <v>20260723</v>
      </c>
    </row>
    <row r="18694" spans="1:7" x14ac:dyDescent="0.2">
      <c r="A18694" s="6" t="s">
        <v>218</v>
      </c>
      <c r="B18694" s="6" t="s">
        <v>180</v>
      </c>
      <c r="C18694" s="6" t="s">
        <v>166</v>
      </c>
      <c r="D18694">
        <v>114.10386</v>
      </c>
      <c r="E18694" s="6" t="s">
        <v>151</v>
      </c>
      <c r="F18694" s="6" t="s">
        <v>150</v>
      </c>
      <c r="G18694">
        <v>20260723</v>
      </c>
    </row>
    <row r="18695" spans="1:7" x14ac:dyDescent="0.2">
      <c r="A18695" s="6" t="s">
        <v>218</v>
      </c>
      <c r="B18695" s="6" t="s">
        <v>180</v>
      </c>
      <c r="C18695" s="6" t="s">
        <v>166</v>
      </c>
      <c r="D18695">
        <v>1031.5515499999999</v>
      </c>
      <c r="E18695" s="6" t="s">
        <v>153</v>
      </c>
      <c r="F18695" s="6" t="s">
        <v>152</v>
      </c>
      <c r="G18695">
        <v>20260723</v>
      </c>
    </row>
    <row r="18696" spans="1:7" x14ac:dyDescent="0.2">
      <c r="A18696" s="6" t="s">
        <v>218</v>
      </c>
      <c r="B18696" s="6" t="s">
        <v>180</v>
      </c>
      <c r="C18696" s="6" t="s">
        <v>166</v>
      </c>
      <c r="D18696">
        <v>3301.7703200000001</v>
      </c>
      <c r="E18696" s="6" t="s">
        <v>155</v>
      </c>
      <c r="F18696" s="6" t="s">
        <v>154</v>
      </c>
      <c r="G18696">
        <v>20260723</v>
      </c>
    </row>
    <row r="18697" spans="1:7" x14ac:dyDescent="0.2">
      <c r="A18697" s="6" t="s">
        <v>218</v>
      </c>
      <c r="B18697" s="6" t="s">
        <v>180</v>
      </c>
      <c r="C18697" s="6" t="s">
        <v>166</v>
      </c>
      <c r="D18697">
        <v>0</v>
      </c>
      <c r="E18697" s="6" t="s">
        <v>157</v>
      </c>
      <c r="F18697" s="6" t="s">
        <v>156</v>
      </c>
      <c r="G18697">
        <v>20260723</v>
      </c>
    </row>
    <row r="18698" spans="1:7" x14ac:dyDescent="0.2">
      <c r="A18698" s="6" t="s">
        <v>218</v>
      </c>
      <c r="B18698" s="6" t="s">
        <v>180</v>
      </c>
      <c r="C18698" s="6" t="s">
        <v>166</v>
      </c>
      <c r="D18698">
        <v>3301.7703200000001</v>
      </c>
      <c r="E18698" s="6" t="s">
        <v>159</v>
      </c>
      <c r="F18698" s="6" t="s">
        <v>158</v>
      </c>
      <c r="G18698">
        <v>20260723</v>
      </c>
    </row>
    <row r="18699" spans="1:7" x14ac:dyDescent="0.2">
      <c r="A18699" s="6" t="s">
        <v>218</v>
      </c>
      <c r="B18699" s="6" t="s">
        <v>180</v>
      </c>
      <c r="C18699" s="6" t="s">
        <v>166</v>
      </c>
      <c r="D18699">
        <v>792.26145299999996</v>
      </c>
      <c r="E18699" s="6" t="s">
        <v>161</v>
      </c>
      <c r="F18699" s="6" t="s">
        <v>160</v>
      </c>
      <c r="G18699">
        <v>20260723</v>
      </c>
    </row>
    <row r="18700" spans="1:7" x14ac:dyDescent="0.2">
      <c r="A18700" s="6" t="s">
        <v>218</v>
      </c>
      <c r="B18700" s="6" t="s">
        <v>180</v>
      </c>
      <c r="C18700" s="6" t="s">
        <v>166</v>
      </c>
      <c r="D18700">
        <v>151582.835055</v>
      </c>
      <c r="E18700" s="6" t="s">
        <v>163</v>
      </c>
      <c r="F18700" s="6" t="s">
        <v>162</v>
      </c>
      <c r="G18700">
        <v>20260723</v>
      </c>
    </row>
    <row r="18701" spans="1:7" x14ac:dyDescent="0.2">
      <c r="A18701" s="6" t="s">
        <v>218</v>
      </c>
      <c r="B18701" s="6" t="s">
        <v>180</v>
      </c>
      <c r="C18701" s="6" t="s">
        <v>166</v>
      </c>
      <c r="D18701">
        <v>21240.368419999999</v>
      </c>
      <c r="E18701" s="6" t="s">
        <v>165</v>
      </c>
      <c r="F18701" s="6" t="s">
        <v>164</v>
      </c>
      <c r="G18701">
        <v>20260723</v>
      </c>
    </row>
    <row r="18702" spans="1:7" x14ac:dyDescent="0.2">
      <c r="A18702" s="6" t="s">
        <v>218</v>
      </c>
      <c r="B18702" s="6" t="s">
        <v>185</v>
      </c>
      <c r="C18702" s="6" t="s">
        <v>166</v>
      </c>
      <c r="E18702" s="6" t="s">
        <v>12</v>
      </c>
      <c r="F18702" s="6" t="s">
        <v>11</v>
      </c>
      <c r="G18702">
        <v>20260723</v>
      </c>
    </row>
    <row r="18703" spans="1:7" x14ac:dyDescent="0.2">
      <c r="A18703" s="6" t="s">
        <v>218</v>
      </c>
      <c r="B18703" s="6" t="s">
        <v>185</v>
      </c>
      <c r="C18703" s="6" t="s">
        <v>166</v>
      </c>
      <c r="E18703" s="6" t="s">
        <v>16</v>
      </c>
      <c r="F18703" s="6" t="s">
        <v>15</v>
      </c>
      <c r="G18703">
        <v>20260723</v>
      </c>
    </row>
    <row r="18704" spans="1:7" x14ac:dyDescent="0.2">
      <c r="A18704" s="6" t="s">
        <v>218</v>
      </c>
      <c r="B18704" s="6" t="s">
        <v>185</v>
      </c>
      <c r="C18704" s="6" t="s">
        <v>166</v>
      </c>
      <c r="E18704" s="6" t="s">
        <v>18</v>
      </c>
      <c r="F18704" s="6" t="s">
        <v>17</v>
      </c>
      <c r="G18704">
        <v>20260723</v>
      </c>
    </row>
    <row r="18705" spans="1:7" x14ac:dyDescent="0.2">
      <c r="A18705" s="6" t="s">
        <v>218</v>
      </c>
      <c r="B18705" s="6" t="s">
        <v>185</v>
      </c>
      <c r="C18705" s="6" t="s">
        <v>166</v>
      </c>
      <c r="D18705">
        <v>3.21896</v>
      </c>
      <c r="E18705" s="6" t="s">
        <v>20</v>
      </c>
      <c r="F18705" s="6" t="s">
        <v>19</v>
      </c>
      <c r="G18705">
        <v>20260723</v>
      </c>
    </row>
    <row r="18706" spans="1:7" x14ac:dyDescent="0.2">
      <c r="A18706" s="6" t="s">
        <v>218</v>
      </c>
      <c r="B18706" s="6" t="s">
        <v>185</v>
      </c>
      <c r="C18706" s="6" t="s">
        <v>166</v>
      </c>
      <c r="D18706">
        <v>1750.5318440000001</v>
      </c>
      <c r="E18706" s="6" t="s">
        <v>22</v>
      </c>
      <c r="F18706" s="6" t="s">
        <v>21</v>
      </c>
      <c r="G18706">
        <v>20260723</v>
      </c>
    </row>
    <row r="18707" spans="1:7" x14ac:dyDescent="0.2">
      <c r="A18707" s="6" t="s">
        <v>218</v>
      </c>
      <c r="B18707" s="6" t="s">
        <v>185</v>
      </c>
      <c r="C18707" s="6" t="s">
        <v>166</v>
      </c>
      <c r="D18707">
        <v>24.233360000000001</v>
      </c>
      <c r="E18707" s="6" t="s">
        <v>24</v>
      </c>
      <c r="F18707" s="6" t="s">
        <v>23</v>
      </c>
      <c r="G18707">
        <v>20260723</v>
      </c>
    </row>
    <row r="18708" spans="1:7" x14ac:dyDescent="0.2">
      <c r="A18708" s="6" t="s">
        <v>218</v>
      </c>
      <c r="B18708" s="6" t="s">
        <v>185</v>
      </c>
      <c r="C18708" s="6" t="s">
        <v>166</v>
      </c>
      <c r="D18708">
        <v>74.277541999999997</v>
      </c>
      <c r="E18708" s="6" t="s">
        <v>26</v>
      </c>
      <c r="F18708" s="6" t="s">
        <v>25</v>
      </c>
      <c r="G18708">
        <v>20260723</v>
      </c>
    </row>
    <row r="18709" spans="1:7" x14ac:dyDescent="0.2">
      <c r="A18709" s="6" t="s">
        <v>218</v>
      </c>
      <c r="B18709" s="6" t="s">
        <v>185</v>
      </c>
      <c r="C18709" s="6" t="s">
        <v>166</v>
      </c>
      <c r="D18709">
        <v>126479.395986</v>
      </c>
      <c r="E18709" s="6" t="s">
        <v>28</v>
      </c>
      <c r="F18709" s="6" t="s">
        <v>27</v>
      </c>
      <c r="G18709">
        <v>20260723</v>
      </c>
    </row>
    <row r="18710" spans="1:7" x14ac:dyDescent="0.2">
      <c r="A18710" s="6" t="s">
        <v>218</v>
      </c>
      <c r="B18710" s="6" t="s">
        <v>185</v>
      </c>
      <c r="C18710" s="6" t="s">
        <v>166</v>
      </c>
      <c r="D18710">
        <v>595.53592600000002</v>
      </c>
      <c r="E18710" s="6" t="s">
        <v>30</v>
      </c>
      <c r="F18710" s="6" t="s">
        <v>29</v>
      </c>
      <c r="G18710">
        <v>20260723</v>
      </c>
    </row>
    <row r="18711" spans="1:7" x14ac:dyDescent="0.2">
      <c r="A18711" s="6" t="s">
        <v>218</v>
      </c>
      <c r="B18711" s="6" t="s">
        <v>185</v>
      </c>
      <c r="C18711" s="6" t="s">
        <v>166</v>
      </c>
      <c r="D18711">
        <v>15939.905276</v>
      </c>
      <c r="E18711" s="6" t="s">
        <v>32</v>
      </c>
      <c r="F18711" s="6" t="s">
        <v>31</v>
      </c>
      <c r="G18711">
        <v>20260723</v>
      </c>
    </row>
    <row r="18712" spans="1:7" x14ac:dyDescent="0.2">
      <c r="A18712" s="6" t="s">
        <v>218</v>
      </c>
      <c r="B18712" s="6" t="s">
        <v>185</v>
      </c>
      <c r="C18712" s="6" t="s">
        <v>166</v>
      </c>
      <c r="D18712">
        <v>5710.6427169999997</v>
      </c>
      <c r="E18712" s="6" t="s">
        <v>34</v>
      </c>
      <c r="F18712" s="6" t="s">
        <v>33</v>
      </c>
      <c r="G18712">
        <v>20260723</v>
      </c>
    </row>
    <row r="18713" spans="1:7" x14ac:dyDescent="0.2">
      <c r="A18713" s="6" t="s">
        <v>218</v>
      </c>
      <c r="B18713" s="6" t="s">
        <v>185</v>
      </c>
      <c r="C18713" s="6" t="s">
        <v>166</v>
      </c>
      <c r="D18713">
        <v>5266.2792879999997</v>
      </c>
      <c r="E18713" s="6" t="s">
        <v>36</v>
      </c>
      <c r="F18713" s="6" t="s">
        <v>35</v>
      </c>
      <c r="G18713">
        <v>20260723</v>
      </c>
    </row>
    <row r="18714" spans="1:7" x14ac:dyDescent="0.2">
      <c r="A18714" s="6" t="s">
        <v>218</v>
      </c>
      <c r="B18714" s="6" t="s">
        <v>185</v>
      </c>
      <c r="C18714" s="6" t="s">
        <v>166</v>
      </c>
      <c r="D18714">
        <v>444.363429</v>
      </c>
      <c r="E18714" s="6" t="s">
        <v>38</v>
      </c>
      <c r="F18714" s="6" t="s">
        <v>37</v>
      </c>
      <c r="G18714">
        <v>20260723</v>
      </c>
    </row>
    <row r="18715" spans="1:7" x14ac:dyDescent="0.2">
      <c r="A18715" s="6" t="s">
        <v>218</v>
      </c>
      <c r="B18715" s="6" t="s">
        <v>185</v>
      </c>
      <c r="C18715" s="6" t="s">
        <v>166</v>
      </c>
      <c r="D18715">
        <v>68480.895241000006</v>
      </c>
      <c r="E18715" s="6" t="s">
        <v>40</v>
      </c>
      <c r="F18715" s="6" t="s">
        <v>39</v>
      </c>
      <c r="G18715">
        <v>20260723</v>
      </c>
    </row>
    <row r="18716" spans="1:7" x14ac:dyDescent="0.2">
      <c r="A18716" s="6" t="s">
        <v>218</v>
      </c>
      <c r="B18716" s="6" t="s">
        <v>185</v>
      </c>
      <c r="C18716" s="6" t="s">
        <v>166</v>
      </c>
      <c r="D18716">
        <v>17734.697898999999</v>
      </c>
      <c r="E18716" s="6" t="s">
        <v>42</v>
      </c>
      <c r="F18716" s="6" t="s">
        <v>41</v>
      </c>
      <c r="G18716">
        <v>20260723</v>
      </c>
    </row>
    <row r="18717" spans="1:7" x14ac:dyDescent="0.2">
      <c r="A18717" s="6" t="s">
        <v>218</v>
      </c>
      <c r="B18717" s="6" t="s">
        <v>185</v>
      </c>
      <c r="C18717" s="6" t="s">
        <v>166</v>
      </c>
      <c r="D18717">
        <v>50588.727380999997</v>
      </c>
      <c r="E18717" s="6" t="s">
        <v>44</v>
      </c>
      <c r="F18717" s="6" t="s">
        <v>43</v>
      </c>
      <c r="G18717">
        <v>20260723</v>
      </c>
    </row>
    <row r="18718" spans="1:7" x14ac:dyDescent="0.2">
      <c r="A18718" s="6" t="s">
        <v>218</v>
      </c>
      <c r="B18718" s="6" t="s">
        <v>185</v>
      </c>
      <c r="C18718" s="6" t="s">
        <v>166</v>
      </c>
      <c r="D18718">
        <v>101.859692</v>
      </c>
      <c r="E18718" s="6" t="s">
        <v>46</v>
      </c>
      <c r="F18718" s="6" t="s">
        <v>45</v>
      </c>
      <c r="G18718">
        <v>20260723</v>
      </c>
    </row>
    <row r="18719" spans="1:7" x14ac:dyDescent="0.2">
      <c r="A18719" s="6" t="s">
        <v>218</v>
      </c>
      <c r="B18719" s="6" t="s">
        <v>185</v>
      </c>
      <c r="C18719" s="6" t="s">
        <v>166</v>
      </c>
      <c r="D18719">
        <v>55.610269000000002</v>
      </c>
      <c r="E18719" s="6" t="s">
        <v>48</v>
      </c>
      <c r="F18719" s="6" t="s">
        <v>47</v>
      </c>
      <c r="G18719">
        <v>20260723</v>
      </c>
    </row>
    <row r="18720" spans="1:7" x14ac:dyDescent="0.2">
      <c r="A18720" s="6" t="s">
        <v>218</v>
      </c>
      <c r="B18720" s="6" t="s">
        <v>185</v>
      </c>
      <c r="C18720" s="6" t="s">
        <v>166</v>
      </c>
      <c r="D18720">
        <v>33429.503196999998</v>
      </c>
      <c r="E18720" s="6" t="s">
        <v>50</v>
      </c>
      <c r="F18720" s="6" t="s">
        <v>49</v>
      </c>
      <c r="G18720">
        <v>20260723</v>
      </c>
    </row>
    <row r="18721" spans="1:7" x14ac:dyDescent="0.2">
      <c r="A18721" s="6" t="s">
        <v>218</v>
      </c>
      <c r="B18721" s="6" t="s">
        <v>185</v>
      </c>
      <c r="C18721" s="6" t="s">
        <v>166</v>
      </c>
      <c r="D18721">
        <v>1256.863169</v>
      </c>
      <c r="E18721" s="6" t="s">
        <v>52</v>
      </c>
      <c r="F18721" s="6" t="s">
        <v>51</v>
      </c>
      <c r="G18721">
        <v>20260723</v>
      </c>
    </row>
    <row r="18722" spans="1:7" x14ac:dyDescent="0.2">
      <c r="A18722" s="6" t="s">
        <v>218</v>
      </c>
      <c r="B18722" s="6" t="s">
        <v>185</v>
      </c>
      <c r="C18722" s="6" t="s">
        <v>166</v>
      </c>
      <c r="D18722">
        <v>350.39244500000001</v>
      </c>
      <c r="E18722" s="6" t="s">
        <v>54</v>
      </c>
      <c r="F18722" s="6" t="s">
        <v>53</v>
      </c>
      <c r="G18722">
        <v>20260723</v>
      </c>
    </row>
    <row r="18723" spans="1:7" x14ac:dyDescent="0.2">
      <c r="A18723" s="6" t="s">
        <v>218</v>
      </c>
      <c r="B18723" s="6" t="s">
        <v>185</v>
      </c>
      <c r="C18723" s="6" t="s">
        <v>166</v>
      </c>
      <c r="D18723">
        <v>715.65801399999998</v>
      </c>
      <c r="E18723" s="6" t="s">
        <v>56</v>
      </c>
      <c r="F18723" s="6" t="s">
        <v>55</v>
      </c>
      <c r="G18723">
        <v>20260723</v>
      </c>
    </row>
    <row r="18724" spans="1:7" x14ac:dyDescent="0.2">
      <c r="A18724" s="6" t="s">
        <v>218</v>
      </c>
      <c r="B18724" s="6" t="s">
        <v>185</v>
      </c>
      <c r="C18724" s="6" t="s">
        <v>166</v>
      </c>
      <c r="D18724">
        <v>29738.368769000001</v>
      </c>
      <c r="E18724" s="6" t="s">
        <v>58</v>
      </c>
      <c r="F18724" s="6" t="s">
        <v>57</v>
      </c>
      <c r="G18724">
        <v>20260723</v>
      </c>
    </row>
    <row r="18725" spans="1:7" x14ac:dyDescent="0.2">
      <c r="A18725" s="6" t="s">
        <v>218</v>
      </c>
      <c r="B18725" s="6" t="s">
        <v>185</v>
      </c>
      <c r="C18725" s="6" t="s">
        <v>166</v>
      </c>
      <c r="D18725">
        <v>11826.625282000001</v>
      </c>
      <c r="E18725" s="6" t="s">
        <v>60</v>
      </c>
      <c r="F18725" s="6" t="s">
        <v>59</v>
      </c>
      <c r="G18725">
        <v>20260723</v>
      </c>
    </row>
    <row r="18726" spans="1:7" x14ac:dyDescent="0.2">
      <c r="A18726" s="6" t="s">
        <v>218</v>
      </c>
      <c r="B18726" s="6" t="s">
        <v>185</v>
      </c>
      <c r="C18726" s="6" t="s">
        <v>166</v>
      </c>
      <c r="D18726">
        <v>61.742106999999997</v>
      </c>
      <c r="E18726" s="6" t="s">
        <v>62</v>
      </c>
      <c r="F18726" s="6" t="s">
        <v>61</v>
      </c>
      <c r="G18726">
        <v>20260723</v>
      </c>
    </row>
    <row r="18727" spans="1:7" x14ac:dyDescent="0.2">
      <c r="A18727" s="6" t="s">
        <v>218</v>
      </c>
      <c r="B18727" s="6" t="s">
        <v>185</v>
      </c>
      <c r="C18727" s="6" t="s">
        <v>166</v>
      </c>
      <c r="D18727">
        <v>4294.2876120000001</v>
      </c>
      <c r="E18727" s="6" t="s">
        <v>64</v>
      </c>
      <c r="F18727" s="6" t="s">
        <v>63</v>
      </c>
      <c r="G18727">
        <v>20260723</v>
      </c>
    </row>
    <row r="18728" spans="1:7" x14ac:dyDescent="0.2">
      <c r="A18728" s="6" t="s">
        <v>218</v>
      </c>
      <c r="B18728" s="6" t="s">
        <v>185</v>
      </c>
      <c r="C18728" s="6" t="s">
        <v>166</v>
      </c>
      <c r="D18728">
        <v>7470.5955640000002</v>
      </c>
      <c r="E18728" s="6" t="s">
        <v>66</v>
      </c>
      <c r="F18728" s="6" t="s">
        <v>65</v>
      </c>
      <c r="G18728">
        <v>20260723</v>
      </c>
    </row>
    <row r="18729" spans="1:7" x14ac:dyDescent="0.2">
      <c r="A18729" s="6" t="s">
        <v>218</v>
      </c>
      <c r="B18729" s="6" t="s">
        <v>185</v>
      </c>
      <c r="C18729" s="6" t="s">
        <v>166</v>
      </c>
      <c r="D18729">
        <v>1709.9269549999999</v>
      </c>
      <c r="E18729" s="6" t="s">
        <v>68</v>
      </c>
      <c r="F18729" s="6" t="s">
        <v>67</v>
      </c>
      <c r="G18729">
        <v>20260723</v>
      </c>
    </row>
    <row r="18730" spans="1:7" x14ac:dyDescent="0.2">
      <c r="A18730" s="6" t="s">
        <v>218</v>
      </c>
      <c r="B18730" s="6" t="s">
        <v>185</v>
      </c>
      <c r="C18730" s="6" t="s">
        <v>166</v>
      </c>
      <c r="D18730">
        <v>1619.151578</v>
      </c>
      <c r="E18730" s="6" t="s">
        <v>70</v>
      </c>
      <c r="F18730" s="6" t="s">
        <v>69</v>
      </c>
      <c r="G18730">
        <v>20260723</v>
      </c>
    </row>
    <row r="18731" spans="1:7" x14ac:dyDescent="0.2">
      <c r="A18731" s="6" t="s">
        <v>218</v>
      </c>
      <c r="B18731" s="6" t="s">
        <v>185</v>
      </c>
      <c r="C18731" s="6" t="s">
        <v>166</v>
      </c>
      <c r="D18731">
        <v>1477.756697</v>
      </c>
      <c r="E18731" s="6" t="s">
        <v>72</v>
      </c>
      <c r="F18731" s="6" t="s">
        <v>71</v>
      </c>
      <c r="G18731">
        <v>20260723</v>
      </c>
    </row>
    <row r="18732" spans="1:7" x14ac:dyDescent="0.2">
      <c r="A18732" s="6" t="s">
        <v>218</v>
      </c>
      <c r="B18732" s="6" t="s">
        <v>185</v>
      </c>
      <c r="C18732" s="6" t="s">
        <v>166</v>
      </c>
      <c r="D18732">
        <v>141.394881</v>
      </c>
      <c r="E18732" s="6" t="s">
        <v>74</v>
      </c>
      <c r="F18732" s="6" t="s">
        <v>73</v>
      </c>
      <c r="G18732">
        <v>20260723</v>
      </c>
    </row>
    <row r="18733" spans="1:7" x14ac:dyDescent="0.2">
      <c r="A18733" s="6" t="s">
        <v>218</v>
      </c>
      <c r="B18733" s="6" t="s">
        <v>185</v>
      </c>
      <c r="C18733" s="6" t="s">
        <v>166</v>
      </c>
      <c r="D18733">
        <v>90.775378000000003</v>
      </c>
      <c r="E18733" s="6" t="s">
        <v>76</v>
      </c>
      <c r="F18733" s="6" t="s">
        <v>75</v>
      </c>
      <c r="G18733">
        <v>20260723</v>
      </c>
    </row>
    <row r="18734" spans="1:7" x14ac:dyDescent="0.2">
      <c r="A18734" s="6" t="s">
        <v>218</v>
      </c>
      <c r="B18734" s="6" t="s">
        <v>185</v>
      </c>
      <c r="C18734" s="6" t="s">
        <v>166</v>
      </c>
      <c r="D18734">
        <v>74.635757999999996</v>
      </c>
      <c r="E18734" s="6" t="s">
        <v>78</v>
      </c>
      <c r="F18734" s="6" t="s">
        <v>77</v>
      </c>
      <c r="G18734">
        <v>20260723</v>
      </c>
    </row>
    <row r="18735" spans="1:7" x14ac:dyDescent="0.2">
      <c r="A18735" s="6" t="s">
        <v>218</v>
      </c>
      <c r="B18735" s="6" t="s">
        <v>185</v>
      </c>
      <c r="C18735" s="6" t="s">
        <v>166</v>
      </c>
      <c r="D18735">
        <v>16.139619</v>
      </c>
      <c r="E18735" s="6" t="s">
        <v>80</v>
      </c>
      <c r="F18735" s="6" t="s">
        <v>79</v>
      </c>
      <c r="G18735">
        <v>20260723</v>
      </c>
    </row>
    <row r="18736" spans="1:7" x14ac:dyDescent="0.2">
      <c r="A18736" s="6" t="s">
        <v>218</v>
      </c>
      <c r="B18736" s="6" t="s">
        <v>185</v>
      </c>
      <c r="C18736" s="6" t="s">
        <v>166</v>
      </c>
      <c r="D18736">
        <v>0</v>
      </c>
      <c r="E18736" s="6" t="s">
        <v>82</v>
      </c>
      <c r="F18736" s="6" t="s">
        <v>81</v>
      </c>
      <c r="G18736">
        <v>20260723</v>
      </c>
    </row>
    <row r="18737" spans="1:7" x14ac:dyDescent="0.2">
      <c r="A18737" s="6" t="s">
        <v>218</v>
      </c>
      <c r="B18737" s="6" t="s">
        <v>185</v>
      </c>
      <c r="C18737" s="6" t="s">
        <v>166</v>
      </c>
      <c r="D18737">
        <v>52.402236000000002</v>
      </c>
      <c r="E18737" s="6" t="s">
        <v>84</v>
      </c>
      <c r="F18737" s="6" t="s">
        <v>83</v>
      </c>
      <c r="G18737">
        <v>20260723</v>
      </c>
    </row>
    <row r="18738" spans="1:7" x14ac:dyDescent="0.2">
      <c r="A18738" s="6" t="s">
        <v>218</v>
      </c>
      <c r="B18738" s="6" t="s">
        <v>185</v>
      </c>
      <c r="C18738" s="6" t="s">
        <v>166</v>
      </c>
      <c r="D18738">
        <v>662.71433999999999</v>
      </c>
      <c r="E18738" s="6" t="s">
        <v>86</v>
      </c>
      <c r="F18738" s="6" t="s">
        <v>85</v>
      </c>
      <c r="G18738">
        <v>20260723</v>
      </c>
    </row>
    <row r="18739" spans="1:7" x14ac:dyDescent="0.2">
      <c r="A18739" s="6" t="s">
        <v>218</v>
      </c>
      <c r="B18739" s="6" t="s">
        <v>185</v>
      </c>
      <c r="C18739" s="6" t="s">
        <v>166</v>
      </c>
      <c r="D18739">
        <v>66.404961999999998</v>
      </c>
      <c r="E18739" s="6" t="s">
        <v>88</v>
      </c>
      <c r="F18739" s="6" t="s">
        <v>87</v>
      </c>
      <c r="G18739">
        <v>20260723</v>
      </c>
    </row>
    <row r="18740" spans="1:7" x14ac:dyDescent="0.2">
      <c r="A18740" s="6" t="s">
        <v>218</v>
      </c>
      <c r="B18740" s="6" t="s">
        <v>185</v>
      </c>
      <c r="C18740" s="6" t="s">
        <v>166</v>
      </c>
      <c r="D18740">
        <v>839.90502000000004</v>
      </c>
      <c r="E18740" s="6" t="s">
        <v>90</v>
      </c>
      <c r="F18740" s="6" t="s">
        <v>89</v>
      </c>
      <c r="G18740">
        <v>20260723</v>
      </c>
    </row>
    <row r="18741" spans="1:7" x14ac:dyDescent="0.2">
      <c r="A18741" s="6" t="s">
        <v>218</v>
      </c>
      <c r="B18741" s="6" t="s">
        <v>185</v>
      </c>
      <c r="C18741" s="6" t="s">
        <v>166</v>
      </c>
      <c r="D18741">
        <v>1.6199999999999999E-2</v>
      </c>
      <c r="E18741" s="6" t="s">
        <v>92</v>
      </c>
      <c r="F18741" s="6" t="s">
        <v>91</v>
      </c>
      <c r="G18741">
        <v>20260723</v>
      </c>
    </row>
    <row r="18742" spans="1:7" x14ac:dyDescent="0.2">
      <c r="A18742" s="6" t="s">
        <v>218</v>
      </c>
      <c r="B18742" s="6" t="s">
        <v>185</v>
      </c>
      <c r="C18742" s="6" t="s">
        <v>166</v>
      </c>
      <c r="D18742">
        <v>0</v>
      </c>
      <c r="E18742" s="6" t="s">
        <v>94</v>
      </c>
      <c r="F18742" s="6" t="s">
        <v>93</v>
      </c>
      <c r="G18742">
        <v>20260723</v>
      </c>
    </row>
    <row r="18743" spans="1:7" x14ac:dyDescent="0.2">
      <c r="A18743" s="6" t="s">
        <v>218</v>
      </c>
      <c r="B18743" s="6" t="s">
        <v>185</v>
      </c>
      <c r="C18743" s="6" t="s">
        <v>166</v>
      </c>
      <c r="D18743">
        <v>2598.84465</v>
      </c>
      <c r="E18743" s="6" t="s">
        <v>96</v>
      </c>
      <c r="F18743" s="6" t="s">
        <v>95</v>
      </c>
      <c r="G18743">
        <v>20260723</v>
      </c>
    </row>
    <row r="18744" spans="1:7" x14ac:dyDescent="0.2">
      <c r="A18744" s="6" t="s">
        <v>218</v>
      </c>
      <c r="B18744" s="6" t="s">
        <v>185</v>
      </c>
      <c r="C18744" s="6" t="s">
        <v>166</v>
      </c>
      <c r="D18744">
        <v>674.39432799999997</v>
      </c>
      <c r="E18744" s="6" t="s">
        <v>98</v>
      </c>
      <c r="F18744" s="6" t="s">
        <v>97</v>
      </c>
      <c r="G18744">
        <v>20260723</v>
      </c>
    </row>
    <row r="18745" spans="1:7" x14ac:dyDescent="0.2">
      <c r="A18745" s="6" t="s">
        <v>218</v>
      </c>
      <c r="B18745" s="6" t="s">
        <v>185</v>
      </c>
      <c r="C18745" s="6" t="s">
        <v>166</v>
      </c>
      <c r="D18745">
        <v>176501.260435</v>
      </c>
      <c r="E18745" s="6" t="s">
        <v>100</v>
      </c>
      <c r="F18745" s="6" t="s">
        <v>99</v>
      </c>
      <c r="G18745">
        <v>20260723</v>
      </c>
    </row>
    <row r="18746" spans="1:7" x14ac:dyDescent="0.2">
      <c r="A18746" s="6" t="s">
        <v>218</v>
      </c>
      <c r="B18746" s="6" t="s">
        <v>185</v>
      </c>
      <c r="C18746" s="6" t="s">
        <v>166</v>
      </c>
      <c r="E18746" s="6" t="s">
        <v>102</v>
      </c>
      <c r="F18746" s="6" t="s">
        <v>101</v>
      </c>
      <c r="G18746">
        <v>20260723</v>
      </c>
    </row>
    <row r="18747" spans="1:7" x14ac:dyDescent="0.2">
      <c r="A18747" s="6" t="s">
        <v>218</v>
      </c>
      <c r="B18747" s="6" t="s">
        <v>185</v>
      </c>
      <c r="C18747" s="6" t="s">
        <v>166</v>
      </c>
      <c r="D18747">
        <v>8086.953829</v>
      </c>
      <c r="E18747" s="6" t="s">
        <v>167</v>
      </c>
      <c r="F18747" s="6" t="s">
        <v>103</v>
      </c>
      <c r="G18747">
        <v>20260723</v>
      </c>
    </row>
    <row r="18748" spans="1:7" x14ac:dyDescent="0.2">
      <c r="A18748" s="6" t="s">
        <v>218</v>
      </c>
      <c r="B18748" s="6" t="s">
        <v>185</v>
      </c>
      <c r="C18748" s="6" t="s">
        <v>166</v>
      </c>
      <c r="D18748">
        <v>5582.0429899999999</v>
      </c>
      <c r="E18748" s="6" t="s">
        <v>168</v>
      </c>
      <c r="F18748" s="6" t="s">
        <v>104</v>
      </c>
      <c r="G18748">
        <v>20260723</v>
      </c>
    </row>
    <row r="18749" spans="1:7" x14ac:dyDescent="0.2">
      <c r="A18749" s="6" t="s">
        <v>218</v>
      </c>
      <c r="B18749" s="6" t="s">
        <v>185</v>
      </c>
      <c r="C18749" s="6" t="s">
        <v>166</v>
      </c>
      <c r="D18749">
        <v>0</v>
      </c>
      <c r="E18749" s="6" t="s">
        <v>106</v>
      </c>
      <c r="F18749" s="6" t="s">
        <v>105</v>
      </c>
      <c r="G18749">
        <v>20260723</v>
      </c>
    </row>
    <row r="18750" spans="1:7" x14ac:dyDescent="0.2">
      <c r="A18750" s="6" t="s">
        <v>218</v>
      </c>
      <c r="B18750" s="6" t="s">
        <v>185</v>
      </c>
      <c r="C18750" s="6" t="s">
        <v>166</v>
      </c>
      <c r="D18750">
        <v>5315.9943359999997</v>
      </c>
      <c r="E18750" s="6" t="s">
        <v>108</v>
      </c>
      <c r="F18750" s="6" t="s">
        <v>107</v>
      </c>
      <c r="G18750">
        <v>20260723</v>
      </c>
    </row>
    <row r="18751" spans="1:7" x14ac:dyDescent="0.2">
      <c r="A18751" s="6" t="s">
        <v>218</v>
      </c>
      <c r="B18751" s="6" t="s">
        <v>185</v>
      </c>
      <c r="C18751" s="6" t="s">
        <v>166</v>
      </c>
      <c r="D18751">
        <v>266.048655</v>
      </c>
      <c r="E18751" s="6" t="s">
        <v>110</v>
      </c>
      <c r="F18751" s="6" t="s">
        <v>109</v>
      </c>
      <c r="G18751">
        <v>20260723</v>
      </c>
    </row>
    <row r="18752" spans="1:7" x14ac:dyDescent="0.2">
      <c r="A18752" s="6" t="s">
        <v>218</v>
      </c>
      <c r="B18752" s="6" t="s">
        <v>185</v>
      </c>
      <c r="C18752" s="6" t="s">
        <v>166</v>
      </c>
      <c r="D18752">
        <v>2504.9108390000001</v>
      </c>
      <c r="E18752" s="6" t="s">
        <v>112</v>
      </c>
      <c r="F18752" s="6" t="s">
        <v>111</v>
      </c>
      <c r="G18752">
        <v>20260723</v>
      </c>
    </row>
    <row r="18753" spans="1:7" x14ac:dyDescent="0.2">
      <c r="A18753" s="6" t="s">
        <v>218</v>
      </c>
      <c r="B18753" s="6" t="s">
        <v>185</v>
      </c>
      <c r="C18753" s="6" t="s">
        <v>166</v>
      </c>
      <c r="D18753">
        <v>0</v>
      </c>
      <c r="E18753" s="6" t="s">
        <v>106</v>
      </c>
      <c r="F18753" s="6" t="s">
        <v>113</v>
      </c>
      <c r="G18753">
        <v>20260723</v>
      </c>
    </row>
    <row r="18754" spans="1:7" x14ac:dyDescent="0.2">
      <c r="A18754" s="6" t="s">
        <v>218</v>
      </c>
      <c r="B18754" s="6" t="s">
        <v>185</v>
      </c>
      <c r="C18754" s="6" t="s">
        <v>166</v>
      </c>
      <c r="D18754">
        <v>2378.0893139999998</v>
      </c>
      <c r="E18754" s="6" t="s">
        <v>108</v>
      </c>
      <c r="F18754" s="6" t="s">
        <v>114</v>
      </c>
      <c r="G18754">
        <v>20260723</v>
      </c>
    </row>
    <row r="18755" spans="1:7" x14ac:dyDescent="0.2">
      <c r="A18755" s="6" t="s">
        <v>218</v>
      </c>
      <c r="B18755" s="6" t="s">
        <v>185</v>
      </c>
      <c r="C18755" s="6" t="s">
        <v>166</v>
      </c>
      <c r="D18755">
        <v>126.82152499999999</v>
      </c>
      <c r="E18755" s="6" t="s">
        <v>110</v>
      </c>
      <c r="F18755" s="6" t="s">
        <v>115</v>
      </c>
      <c r="G18755">
        <v>20260723</v>
      </c>
    </row>
    <row r="18756" spans="1:7" x14ac:dyDescent="0.2">
      <c r="A18756" s="6" t="s">
        <v>218</v>
      </c>
      <c r="B18756" s="6" t="s">
        <v>185</v>
      </c>
      <c r="C18756" s="6" t="s">
        <v>166</v>
      </c>
      <c r="D18756">
        <v>106856.71268500001</v>
      </c>
      <c r="E18756" s="6" t="s">
        <v>117</v>
      </c>
      <c r="F18756" s="6" t="s">
        <v>116</v>
      </c>
      <c r="G18756">
        <v>20260723</v>
      </c>
    </row>
    <row r="18757" spans="1:7" x14ac:dyDescent="0.2">
      <c r="A18757" s="6" t="s">
        <v>218</v>
      </c>
      <c r="B18757" s="6" t="s">
        <v>185</v>
      </c>
      <c r="C18757" s="6" t="s">
        <v>166</v>
      </c>
      <c r="D18757">
        <v>1412.1196030000001</v>
      </c>
      <c r="E18757" s="6" t="s">
        <v>119</v>
      </c>
      <c r="F18757" s="6" t="s">
        <v>118</v>
      </c>
      <c r="G18757">
        <v>20260723</v>
      </c>
    </row>
    <row r="18758" spans="1:7" x14ac:dyDescent="0.2">
      <c r="A18758" s="6" t="s">
        <v>218</v>
      </c>
      <c r="B18758" s="6" t="s">
        <v>185</v>
      </c>
      <c r="C18758" s="6" t="s">
        <v>166</v>
      </c>
      <c r="D18758">
        <v>0</v>
      </c>
      <c r="E18758" s="6" t="s">
        <v>106</v>
      </c>
      <c r="F18758" s="6" t="s">
        <v>120</v>
      </c>
      <c r="G18758">
        <v>20260723</v>
      </c>
    </row>
    <row r="18759" spans="1:7" x14ac:dyDescent="0.2">
      <c r="A18759" s="6" t="s">
        <v>218</v>
      </c>
      <c r="B18759" s="6" t="s">
        <v>185</v>
      </c>
      <c r="C18759" s="6" t="s">
        <v>166</v>
      </c>
      <c r="D18759">
        <v>1187.676111</v>
      </c>
      <c r="E18759" s="6" t="s">
        <v>108</v>
      </c>
      <c r="F18759" s="6" t="s">
        <v>121</v>
      </c>
      <c r="G18759">
        <v>20260723</v>
      </c>
    </row>
    <row r="18760" spans="1:7" x14ac:dyDescent="0.2">
      <c r="A18760" s="6" t="s">
        <v>218</v>
      </c>
      <c r="B18760" s="6" t="s">
        <v>185</v>
      </c>
      <c r="C18760" s="6" t="s">
        <v>166</v>
      </c>
      <c r="D18760">
        <v>224.44349299999999</v>
      </c>
      <c r="E18760" s="6" t="s">
        <v>110</v>
      </c>
      <c r="F18760" s="6" t="s">
        <v>122</v>
      </c>
      <c r="G18760">
        <v>20260723</v>
      </c>
    </row>
    <row r="18761" spans="1:7" x14ac:dyDescent="0.2">
      <c r="A18761" s="6" t="s">
        <v>218</v>
      </c>
      <c r="B18761" s="6" t="s">
        <v>185</v>
      </c>
      <c r="C18761" s="6" t="s">
        <v>166</v>
      </c>
      <c r="D18761">
        <v>105444.59308200001</v>
      </c>
      <c r="E18761" s="6" t="s">
        <v>169</v>
      </c>
      <c r="F18761" s="6" t="s">
        <v>123</v>
      </c>
      <c r="G18761">
        <v>20260723</v>
      </c>
    </row>
    <row r="18762" spans="1:7" x14ac:dyDescent="0.2">
      <c r="A18762" s="6" t="s">
        <v>218</v>
      </c>
      <c r="B18762" s="6" t="s">
        <v>185</v>
      </c>
      <c r="C18762" s="6" t="s">
        <v>166</v>
      </c>
      <c r="D18762">
        <v>0</v>
      </c>
      <c r="E18762" s="6" t="s">
        <v>106</v>
      </c>
      <c r="F18762" s="6" t="s">
        <v>124</v>
      </c>
      <c r="G18762">
        <v>20260723</v>
      </c>
    </row>
    <row r="18763" spans="1:7" x14ac:dyDescent="0.2">
      <c r="A18763" s="6" t="s">
        <v>218</v>
      </c>
      <c r="B18763" s="6" t="s">
        <v>185</v>
      </c>
      <c r="C18763" s="6" t="s">
        <v>166</v>
      </c>
      <c r="D18763">
        <v>103146.344316</v>
      </c>
      <c r="E18763" s="6" t="s">
        <v>108</v>
      </c>
      <c r="F18763" s="6" t="s">
        <v>125</v>
      </c>
      <c r="G18763">
        <v>20260723</v>
      </c>
    </row>
    <row r="18764" spans="1:7" x14ac:dyDescent="0.2">
      <c r="A18764" s="6" t="s">
        <v>218</v>
      </c>
      <c r="B18764" s="6" t="s">
        <v>185</v>
      </c>
      <c r="C18764" s="6" t="s">
        <v>166</v>
      </c>
      <c r="D18764">
        <v>2298.2487660000002</v>
      </c>
      <c r="E18764" s="6" t="s">
        <v>110</v>
      </c>
      <c r="F18764" s="6" t="s">
        <v>126</v>
      </c>
      <c r="G18764">
        <v>20260723</v>
      </c>
    </row>
    <row r="18765" spans="1:7" x14ac:dyDescent="0.2">
      <c r="A18765" s="6" t="s">
        <v>218</v>
      </c>
      <c r="B18765" s="6" t="s">
        <v>185</v>
      </c>
      <c r="C18765" s="6" t="s">
        <v>166</v>
      </c>
      <c r="D18765">
        <v>28434.106131</v>
      </c>
      <c r="E18765" s="6" t="s">
        <v>170</v>
      </c>
      <c r="F18765" s="6" t="s">
        <v>127</v>
      </c>
      <c r="G18765">
        <v>20260723</v>
      </c>
    </row>
    <row r="18766" spans="1:7" x14ac:dyDescent="0.2">
      <c r="A18766" s="6" t="s">
        <v>218</v>
      </c>
      <c r="B18766" s="6" t="s">
        <v>185</v>
      </c>
      <c r="C18766" s="6" t="s">
        <v>166</v>
      </c>
      <c r="D18766">
        <v>78.978274999999996</v>
      </c>
      <c r="E18766" s="6" t="s">
        <v>106</v>
      </c>
      <c r="F18766" s="6" t="s">
        <v>128</v>
      </c>
      <c r="G18766">
        <v>20260723</v>
      </c>
    </row>
    <row r="18767" spans="1:7" x14ac:dyDescent="0.2">
      <c r="A18767" s="6" t="s">
        <v>218</v>
      </c>
      <c r="B18767" s="6" t="s">
        <v>185</v>
      </c>
      <c r="C18767" s="6" t="s">
        <v>166</v>
      </c>
      <c r="D18767">
        <v>27623.268833999999</v>
      </c>
      <c r="E18767" s="6" t="s">
        <v>108</v>
      </c>
      <c r="F18767" s="6" t="s">
        <v>129</v>
      </c>
      <c r="G18767">
        <v>20260723</v>
      </c>
    </row>
    <row r="18768" spans="1:7" x14ac:dyDescent="0.2">
      <c r="A18768" s="6" t="s">
        <v>218</v>
      </c>
      <c r="B18768" s="6" t="s">
        <v>185</v>
      </c>
      <c r="C18768" s="6" t="s">
        <v>166</v>
      </c>
      <c r="D18768">
        <v>731.85902199999998</v>
      </c>
      <c r="E18768" s="6" t="s">
        <v>110</v>
      </c>
      <c r="F18768" s="6" t="s">
        <v>130</v>
      </c>
      <c r="G18768">
        <v>20260723</v>
      </c>
    </row>
    <row r="18769" spans="1:7" x14ac:dyDescent="0.2">
      <c r="A18769" s="6" t="s">
        <v>218</v>
      </c>
      <c r="B18769" s="6" t="s">
        <v>185</v>
      </c>
      <c r="C18769" s="6" t="s">
        <v>166</v>
      </c>
      <c r="E18769" s="6" t="s">
        <v>132</v>
      </c>
      <c r="F18769" s="6" t="s">
        <v>131</v>
      </c>
      <c r="G18769">
        <v>20260723</v>
      </c>
    </row>
    <row r="18770" spans="1:7" x14ac:dyDescent="0.2">
      <c r="A18770" s="6" t="s">
        <v>218</v>
      </c>
      <c r="B18770" s="6" t="s">
        <v>185</v>
      </c>
      <c r="C18770" s="6" t="s">
        <v>166</v>
      </c>
      <c r="D18770">
        <v>425.007272</v>
      </c>
      <c r="E18770" s="6" t="s">
        <v>134</v>
      </c>
      <c r="F18770" s="6" t="s">
        <v>133</v>
      </c>
      <c r="G18770">
        <v>20260723</v>
      </c>
    </row>
    <row r="18771" spans="1:7" x14ac:dyDescent="0.2">
      <c r="A18771" s="6" t="s">
        <v>218</v>
      </c>
      <c r="B18771" s="6" t="s">
        <v>185</v>
      </c>
      <c r="C18771" s="6" t="s">
        <v>166</v>
      </c>
      <c r="D18771">
        <v>131.11836600000001</v>
      </c>
      <c r="E18771" s="6" t="s">
        <v>136</v>
      </c>
      <c r="F18771" s="6" t="s">
        <v>135</v>
      </c>
      <c r="G18771">
        <v>20260723</v>
      </c>
    </row>
    <row r="18772" spans="1:7" x14ac:dyDescent="0.2">
      <c r="A18772" s="6" t="s">
        <v>218</v>
      </c>
      <c r="B18772" s="6" t="s">
        <v>185</v>
      </c>
      <c r="C18772" s="6" t="s">
        <v>166</v>
      </c>
      <c r="D18772">
        <v>197.610589</v>
      </c>
      <c r="E18772" s="6" t="s">
        <v>138</v>
      </c>
      <c r="F18772" s="6" t="s">
        <v>137</v>
      </c>
      <c r="G18772">
        <v>20260723</v>
      </c>
    </row>
    <row r="18773" spans="1:7" x14ac:dyDescent="0.2">
      <c r="A18773" s="6" t="s">
        <v>218</v>
      </c>
      <c r="B18773" s="6" t="s">
        <v>185</v>
      </c>
      <c r="C18773" s="6" t="s">
        <v>166</v>
      </c>
      <c r="D18773">
        <v>31.242804</v>
      </c>
      <c r="E18773" s="6" t="s">
        <v>140</v>
      </c>
      <c r="F18773" s="6" t="s">
        <v>139</v>
      </c>
      <c r="G18773">
        <v>20260723</v>
      </c>
    </row>
    <row r="18774" spans="1:7" x14ac:dyDescent="0.2">
      <c r="A18774" s="6" t="s">
        <v>218</v>
      </c>
      <c r="B18774" s="6" t="s">
        <v>185</v>
      </c>
      <c r="C18774" s="6" t="s">
        <v>166</v>
      </c>
      <c r="D18774">
        <v>3770.5162690000002</v>
      </c>
      <c r="E18774" s="6" t="s">
        <v>142</v>
      </c>
      <c r="F18774" s="6" t="s">
        <v>141</v>
      </c>
      <c r="G18774">
        <v>20260723</v>
      </c>
    </row>
    <row r="18775" spans="1:7" x14ac:dyDescent="0.2">
      <c r="A18775" s="6" t="s">
        <v>218</v>
      </c>
      <c r="B18775" s="6" t="s">
        <v>185</v>
      </c>
      <c r="C18775" s="6" t="s">
        <v>166</v>
      </c>
      <c r="D18775">
        <v>1529.5997609999999</v>
      </c>
      <c r="E18775" s="6" t="s">
        <v>52</v>
      </c>
      <c r="F18775" s="6" t="s">
        <v>143</v>
      </c>
      <c r="G18775">
        <v>20260723</v>
      </c>
    </row>
    <row r="18776" spans="1:7" x14ac:dyDescent="0.2">
      <c r="A18776" s="6" t="s">
        <v>218</v>
      </c>
      <c r="B18776" s="6" t="s">
        <v>185</v>
      </c>
      <c r="C18776" s="6" t="s">
        <v>166</v>
      </c>
      <c r="D18776">
        <v>4.8866069999999997</v>
      </c>
      <c r="E18776" s="6" t="s">
        <v>145</v>
      </c>
      <c r="F18776" s="6" t="s">
        <v>144</v>
      </c>
      <c r="G18776">
        <v>20260723</v>
      </c>
    </row>
    <row r="18777" spans="1:7" x14ac:dyDescent="0.2">
      <c r="A18777" s="6" t="s">
        <v>218</v>
      </c>
      <c r="B18777" s="6" t="s">
        <v>185</v>
      </c>
      <c r="C18777" s="6" t="s">
        <v>166</v>
      </c>
      <c r="D18777">
        <v>122.451707</v>
      </c>
      <c r="E18777" s="6" t="s">
        <v>147</v>
      </c>
      <c r="F18777" s="6" t="s">
        <v>146</v>
      </c>
      <c r="G18777">
        <v>20260723</v>
      </c>
    </row>
    <row r="18778" spans="1:7" x14ac:dyDescent="0.2">
      <c r="A18778" s="6" t="s">
        <v>218</v>
      </c>
      <c r="B18778" s="6" t="s">
        <v>185</v>
      </c>
      <c r="C18778" s="6" t="s">
        <v>166</v>
      </c>
      <c r="D18778">
        <v>474.01191</v>
      </c>
      <c r="E18778" s="6" t="s">
        <v>149</v>
      </c>
      <c r="F18778" s="6" t="s">
        <v>148</v>
      </c>
      <c r="G18778">
        <v>20260723</v>
      </c>
    </row>
    <row r="18779" spans="1:7" x14ac:dyDescent="0.2">
      <c r="A18779" s="6" t="s">
        <v>218</v>
      </c>
      <c r="B18779" s="6" t="s">
        <v>185</v>
      </c>
      <c r="C18779" s="6" t="s">
        <v>166</v>
      </c>
      <c r="D18779">
        <v>258.39798999999999</v>
      </c>
      <c r="E18779" s="6" t="s">
        <v>151</v>
      </c>
      <c r="F18779" s="6" t="s">
        <v>150</v>
      </c>
      <c r="G18779">
        <v>20260723</v>
      </c>
    </row>
    <row r="18780" spans="1:7" x14ac:dyDescent="0.2">
      <c r="A18780" s="6" t="s">
        <v>218</v>
      </c>
      <c r="B18780" s="6" t="s">
        <v>185</v>
      </c>
      <c r="C18780" s="6" t="s">
        <v>166</v>
      </c>
      <c r="D18780">
        <v>756.058899</v>
      </c>
      <c r="E18780" s="6" t="s">
        <v>153</v>
      </c>
      <c r="F18780" s="6" t="s">
        <v>152</v>
      </c>
      <c r="G18780">
        <v>20260723</v>
      </c>
    </row>
    <row r="18781" spans="1:7" x14ac:dyDescent="0.2">
      <c r="A18781" s="6" t="s">
        <v>218</v>
      </c>
      <c r="B18781" s="6" t="s">
        <v>185</v>
      </c>
      <c r="C18781" s="6" t="s">
        <v>166</v>
      </c>
      <c r="D18781">
        <v>3206.5041849999998</v>
      </c>
      <c r="E18781" s="6" t="s">
        <v>155</v>
      </c>
      <c r="F18781" s="6" t="s">
        <v>154</v>
      </c>
      <c r="G18781">
        <v>20260723</v>
      </c>
    </row>
    <row r="18782" spans="1:7" x14ac:dyDescent="0.2">
      <c r="A18782" s="6" t="s">
        <v>218</v>
      </c>
      <c r="B18782" s="6" t="s">
        <v>185</v>
      </c>
      <c r="C18782" s="6" t="s">
        <v>166</v>
      </c>
      <c r="D18782">
        <v>0</v>
      </c>
      <c r="E18782" s="6" t="s">
        <v>157</v>
      </c>
      <c r="F18782" s="6" t="s">
        <v>156</v>
      </c>
      <c r="G18782">
        <v>20260723</v>
      </c>
    </row>
    <row r="18783" spans="1:7" x14ac:dyDescent="0.2">
      <c r="A18783" s="6" t="s">
        <v>218</v>
      </c>
      <c r="B18783" s="6" t="s">
        <v>185</v>
      </c>
      <c r="C18783" s="6" t="s">
        <v>166</v>
      </c>
      <c r="D18783">
        <v>3206.5041849999998</v>
      </c>
      <c r="E18783" s="6" t="s">
        <v>159</v>
      </c>
      <c r="F18783" s="6" t="s">
        <v>158</v>
      </c>
      <c r="G18783">
        <v>20260723</v>
      </c>
    </row>
    <row r="18784" spans="1:7" x14ac:dyDescent="0.2">
      <c r="A18784" s="6" t="s">
        <v>218</v>
      </c>
      <c r="B18784" s="6" t="s">
        <v>185</v>
      </c>
      <c r="C18784" s="6" t="s">
        <v>166</v>
      </c>
      <c r="D18784">
        <v>822.94118200000003</v>
      </c>
      <c r="E18784" s="6" t="s">
        <v>161</v>
      </c>
      <c r="F18784" s="6" t="s">
        <v>160</v>
      </c>
      <c r="G18784">
        <v>20260723</v>
      </c>
    </row>
    <row r="18785" spans="1:7" x14ac:dyDescent="0.2">
      <c r="A18785" s="6" t="s">
        <v>218</v>
      </c>
      <c r="B18785" s="6" t="s">
        <v>185</v>
      </c>
      <c r="C18785" s="6" t="s">
        <v>166</v>
      </c>
      <c r="D18785">
        <v>155108.12018699999</v>
      </c>
      <c r="E18785" s="6" t="s">
        <v>163</v>
      </c>
      <c r="F18785" s="6" t="s">
        <v>162</v>
      </c>
      <c r="G18785">
        <v>20260723</v>
      </c>
    </row>
    <row r="18786" spans="1:7" x14ac:dyDescent="0.2">
      <c r="A18786" s="6" t="s">
        <v>218</v>
      </c>
      <c r="B18786" s="6" t="s">
        <v>185</v>
      </c>
      <c r="C18786" s="6" t="s">
        <v>166</v>
      </c>
      <c r="D18786">
        <v>21393.140248</v>
      </c>
      <c r="E18786" s="6" t="s">
        <v>165</v>
      </c>
      <c r="F18786" s="6" t="s">
        <v>164</v>
      </c>
      <c r="G18786">
        <v>20260723</v>
      </c>
    </row>
    <row r="18787" spans="1:7" x14ac:dyDescent="0.2">
      <c r="A18787" s="6" t="s">
        <v>218</v>
      </c>
      <c r="B18787" s="6" t="s">
        <v>188</v>
      </c>
      <c r="C18787" s="6" t="s">
        <v>166</v>
      </c>
      <c r="E18787" s="6" t="s">
        <v>12</v>
      </c>
      <c r="F18787" s="6" t="s">
        <v>11</v>
      </c>
      <c r="G18787">
        <v>20260723</v>
      </c>
    </row>
    <row r="18788" spans="1:7" x14ac:dyDescent="0.2">
      <c r="A18788" s="6" t="s">
        <v>218</v>
      </c>
      <c r="B18788" s="6" t="s">
        <v>188</v>
      </c>
      <c r="C18788" s="6" t="s">
        <v>166</v>
      </c>
      <c r="E18788" s="6" t="s">
        <v>16</v>
      </c>
      <c r="F18788" s="6" t="s">
        <v>15</v>
      </c>
      <c r="G18788">
        <v>20260723</v>
      </c>
    </row>
    <row r="18789" spans="1:7" x14ac:dyDescent="0.2">
      <c r="A18789" s="6" t="s">
        <v>218</v>
      </c>
      <c r="B18789" s="6" t="s">
        <v>188</v>
      </c>
      <c r="C18789" s="6" t="s">
        <v>166</v>
      </c>
      <c r="E18789" s="6" t="s">
        <v>18</v>
      </c>
      <c r="F18789" s="6" t="s">
        <v>17</v>
      </c>
      <c r="G18789">
        <v>20260723</v>
      </c>
    </row>
    <row r="18790" spans="1:7" x14ac:dyDescent="0.2">
      <c r="A18790" s="6" t="s">
        <v>218</v>
      </c>
      <c r="B18790" s="6" t="s">
        <v>188</v>
      </c>
      <c r="C18790" s="6" t="s">
        <v>166</v>
      </c>
      <c r="D18790">
        <v>0.26334600000000002</v>
      </c>
      <c r="E18790" s="6" t="s">
        <v>20</v>
      </c>
      <c r="F18790" s="6" t="s">
        <v>19</v>
      </c>
      <c r="G18790">
        <v>20260723</v>
      </c>
    </row>
    <row r="18791" spans="1:7" x14ac:dyDescent="0.2">
      <c r="A18791" s="6" t="s">
        <v>218</v>
      </c>
      <c r="B18791" s="6" t="s">
        <v>188</v>
      </c>
      <c r="C18791" s="6" t="s">
        <v>166</v>
      </c>
      <c r="D18791">
        <v>281.83630799999997</v>
      </c>
      <c r="E18791" s="6" t="s">
        <v>22</v>
      </c>
      <c r="F18791" s="6" t="s">
        <v>21</v>
      </c>
      <c r="G18791">
        <v>20260723</v>
      </c>
    </row>
    <row r="18792" spans="1:7" x14ac:dyDescent="0.2">
      <c r="A18792" s="6" t="s">
        <v>218</v>
      </c>
      <c r="B18792" s="6" t="s">
        <v>188</v>
      </c>
      <c r="C18792" s="6" t="s">
        <v>166</v>
      </c>
      <c r="D18792">
        <v>17.168983000000001</v>
      </c>
      <c r="E18792" s="6" t="s">
        <v>24</v>
      </c>
      <c r="F18792" s="6" t="s">
        <v>23</v>
      </c>
      <c r="G18792">
        <v>20260723</v>
      </c>
    </row>
    <row r="18793" spans="1:7" x14ac:dyDescent="0.2">
      <c r="A18793" s="6" t="s">
        <v>218</v>
      </c>
      <c r="B18793" s="6" t="s">
        <v>188</v>
      </c>
      <c r="C18793" s="6" t="s">
        <v>166</v>
      </c>
      <c r="D18793">
        <v>72.527223000000006</v>
      </c>
      <c r="E18793" s="6" t="s">
        <v>26</v>
      </c>
      <c r="F18793" s="6" t="s">
        <v>25</v>
      </c>
      <c r="G18793">
        <v>20260723</v>
      </c>
    </row>
    <row r="18794" spans="1:7" x14ac:dyDescent="0.2">
      <c r="A18794" s="6" t="s">
        <v>218</v>
      </c>
      <c r="B18794" s="6" t="s">
        <v>188</v>
      </c>
      <c r="C18794" s="6" t="s">
        <v>166</v>
      </c>
      <c r="D18794">
        <v>124553.58429100001</v>
      </c>
      <c r="E18794" s="6" t="s">
        <v>28</v>
      </c>
      <c r="F18794" s="6" t="s">
        <v>27</v>
      </c>
      <c r="G18794">
        <v>20260723</v>
      </c>
    </row>
    <row r="18795" spans="1:7" x14ac:dyDescent="0.2">
      <c r="A18795" s="6" t="s">
        <v>218</v>
      </c>
      <c r="B18795" s="6" t="s">
        <v>188</v>
      </c>
      <c r="C18795" s="6" t="s">
        <v>166</v>
      </c>
      <c r="D18795">
        <v>702.51386300000001</v>
      </c>
      <c r="E18795" s="6" t="s">
        <v>30</v>
      </c>
      <c r="F18795" s="6" t="s">
        <v>29</v>
      </c>
      <c r="G18795">
        <v>20260723</v>
      </c>
    </row>
    <row r="18796" spans="1:7" x14ac:dyDescent="0.2">
      <c r="A18796" s="6" t="s">
        <v>218</v>
      </c>
      <c r="B18796" s="6" t="s">
        <v>188</v>
      </c>
      <c r="C18796" s="6" t="s">
        <v>166</v>
      </c>
      <c r="D18796">
        <v>14546.0713</v>
      </c>
      <c r="E18796" s="6" t="s">
        <v>32</v>
      </c>
      <c r="F18796" s="6" t="s">
        <v>31</v>
      </c>
      <c r="G18796">
        <v>20260723</v>
      </c>
    </row>
    <row r="18797" spans="1:7" x14ac:dyDescent="0.2">
      <c r="A18797" s="6" t="s">
        <v>218</v>
      </c>
      <c r="B18797" s="6" t="s">
        <v>188</v>
      </c>
      <c r="C18797" s="6" t="s">
        <v>166</v>
      </c>
      <c r="D18797">
        <v>5586.0186370000001</v>
      </c>
      <c r="E18797" s="6" t="s">
        <v>34</v>
      </c>
      <c r="F18797" s="6" t="s">
        <v>33</v>
      </c>
      <c r="G18797">
        <v>20260723</v>
      </c>
    </row>
    <row r="18798" spans="1:7" x14ac:dyDescent="0.2">
      <c r="A18798" s="6" t="s">
        <v>218</v>
      </c>
      <c r="B18798" s="6" t="s">
        <v>188</v>
      </c>
      <c r="C18798" s="6" t="s">
        <v>166</v>
      </c>
      <c r="D18798">
        <v>5133.6281200000003</v>
      </c>
      <c r="E18798" s="6" t="s">
        <v>36</v>
      </c>
      <c r="F18798" s="6" t="s">
        <v>35</v>
      </c>
      <c r="G18798">
        <v>20260723</v>
      </c>
    </row>
    <row r="18799" spans="1:7" x14ac:dyDescent="0.2">
      <c r="A18799" s="6" t="s">
        <v>218</v>
      </c>
      <c r="B18799" s="6" t="s">
        <v>188</v>
      </c>
      <c r="C18799" s="6" t="s">
        <v>166</v>
      </c>
      <c r="D18799">
        <v>452.39051699999999</v>
      </c>
      <c r="E18799" s="6" t="s">
        <v>38</v>
      </c>
      <c r="F18799" s="6" t="s">
        <v>37</v>
      </c>
      <c r="G18799">
        <v>20260723</v>
      </c>
    </row>
    <row r="18800" spans="1:7" x14ac:dyDescent="0.2">
      <c r="A18800" s="6" t="s">
        <v>218</v>
      </c>
      <c r="B18800" s="6" t="s">
        <v>188</v>
      </c>
      <c r="C18800" s="6" t="s">
        <v>166</v>
      </c>
      <c r="D18800">
        <v>68780.516008999999</v>
      </c>
      <c r="E18800" s="6" t="s">
        <v>40</v>
      </c>
      <c r="F18800" s="6" t="s">
        <v>39</v>
      </c>
      <c r="G18800">
        <v>20260723</v>
      </c>
    </row>
    <row r="18801" spans="1:7" x14ac:dyDescent="0.2">
      <c r="A18801" s="6" t="s">
        <v>218</v>
      </c>
      <c r="B18801" s="6" t="s">
        <v>188</v>
      </c>
      <c r="C18801" s="6" t="s">
        <v>166</v>
      </c>
      <c r="D18801">
        <v>16755.369266999998</v>
      </c>
      <c r="E18801" s="6" t="s">
        <v>42</v>
      </c>
      <c r="F18801" s="6" t="s">
        <v>41</v>
      </c>
      <c r="G18801">
        <v>20260723</v>
      </c>
    </row>
    <row r="18802" spans="1:7" x14ac:dyDescent="0.2">
      <c r="A18802" s="6" t="s">
        <v>218</v>
      </c>
      <c r="B18802" s="6" t="s">
        <v>188</v>
      </c>
      <c r="C18802" s="6" t="s">
        <v>166</v>
      </c>
      <c r="D18802">
        <v>51878.457467</v>
      </c>
      <c r="E18802" s="6" t="s">
        <v>44</v>
      </c>
      <c r="F18802" s="6" t="s">
        <v>43</v>
      </c>
      <c r="G18802">
        <v>20260723</v>
      </c>
    </row>
    <row r="18803" spans="1:7" x14ac:dyDescent="0.2">
      <c r="A18803" s="6" t="s">
        <v>218</v>
      </c>
      <c r="B18803" s="6" t="s">
        <v>188</v>
      </c>
      <c r="C18803" s="6" t="s">
        <v>166</v>
      </c>
      <c r="D18803">
        <v>91.891343000000006</v>
      </c>
      <c r="E18803" s="6" t="s">
        <v>46</v>
      </c>
      <c r="F18803" s="6" t="s">
        <v>45</v>
      </c>
      <c r="G18803">
        <v>20260723</v>
      </c>
    </row>
    <row r="18804" spans="1:7" x14ac:dyDescent="0.2">
      <c r="A18804" s="6" t="s">
        <v>218</v>
      </c>
      <c r="B18804" s="6" t="s">
        <v>188</v>
      </c>
      <c r="C18804" s="6" t="s">
        <v>166</v>
      </c>
      <c r="D18804">
        <v>54.797932000000003</v>
      </c>
      <c r="E18804" s="6" t="s">
        <v>48</v>
      </c>
      <c r="F18804" s="6" t="s">
        <v>47</v>
      </c>
      <c r="G18804">
        <v>20260723</v>
      </c>
    </row>
    <row r="18805" spans="1:7" x14ac:dyDescent="0.2">
      <c r="A18805" s="6" t="s">
        <v>218</v>
      </c>
      <c r="B18805" s="6" t="s">
        <v>188</v>
      </c>
      <c r="C18805" s="6" t="s">
        <v>166</v>
      </c>
      <c r="D18805">
        <v>33104.097953999997</v>
      </c>
      <c r="E18805" s="6" t="s">
        <v>50</v>
      </c>
      <c r="F18805" s="6" t="s">
        <v>49</v>
      </c>
      <c r="G18805">
        <v>20260723</v>
      </c>
    </row>
    <row r="18806" spans="1:7" x14ac:dyDescent="0.2">
      <c r="A18806" s="6" t="s">
        <v>218</v>
      </c>
      <c r="B18806" s="6" t="s">
        <v>188</v>
      </c>
      <c r="C18806" s="6" t="s">
        <v>166</v>
      </c>
      <c r="D18806">
        <v>1242.1281059999999</v>
      </c>
      <c r="E18806" s="6" t="s">
        <v>52</v>
      </c>
      <c r="F18806" s="6" t="s">
        <v>51</v>
      </c>
      <c r="G18806">
        <v>20260723</v>
      </c>
    </row>
    <row r="18807" spans="1:7" x14ac:dyDescent="0.2">
      <c r="A18807" s="6" t="s">
        <v>218</v>
      </c>
      <c r="B18807" s="6" t="s">
        <v>188</v>
      </c>
      <c r="C18807" s="6" t="s">
        <v>166</v>
      </c>
      <c r="D18807">
        <v>412.046693</v>
      </c>
      <c r="E18807" s="6" t="s">
        <v>54</v>
      </c>
      <c r="F18807" s="6" t="s">
        <v>53</v>
      </c>
      <c r="G18807">
        <v>20260723</v>
      </c>
    </row>
    <row r="18808" spans="1:7" x14ac:dyDescent="0.2">
      <c r="A18808" s="6" t="s">
        <v>218</v>
      </c>
      <c r="B18808" s="6" t="s">
        <v>188</v>
      </c>
      <c r="C18808" s="6" t="s">
        <v>166</v>
      </c>
      <c r="D18808">
        <v>180.19172800000001</v>
      </c>
      <c r="E18808" s="6" t="s">
        <v>56</v>
      </c>
      <c r="F18808" s="6" t="s">
        <v>55</v>
      </c>
      <c r="G18808">
        <v>20260723</v>
      </c>
    </row>
    <row r="18809" spans="1:7" x14ac:dyDescent="0.2">
      <c r="A18809" s="6" t="s">
        <v>218</v>
      </c>
      <c r="B18809" s="6" t="s">
        <v>188</v>
      </c>
      <c r="C18809" s="6" t="s">
        <v>166</v>
      </c>
      <c r="D18809">
        <v>31280.029527999999</v>
      </c>
      <c r="E18809" s="6" t="s">
        <v>58</v>
      </c>
      <c r="F18809" s="6" t="s">
        <v>57</v>
      </c>
      <c r="G18809">
        <v>20260723</v>
      </c>
    </row>
    <row r="18810" spans="1:7" x14ac:dyDescent="0.2">
      <c r="A18810" s="6" t="s">
        <v>218</v>
      </c>
      <c r="B18810" s="6" t="s">
        <v>188</v>
      </c>
      <c r="C18810" s="6" t="s">
        <v>166</v>
      </c>
      <c r="D18810">
        <v>13616.921361000001</v>
      </c>
      <c r="E18810" s="6" t="s">
        <v>60</v>
      </c>
      <c r="F18810" s="6" t="s">
        <v>59</v>
      </c>
      <c r="G18810">
        <v>20260723</v>
      </c>
    </row>
    <row r="18811" spans="1:7" x14ac:dyDescent="0.2">
      <c r="A18811" s="6" t="s">
        <v>218</v>
      </c>
      <c r="B18811" s="6" t="s">
        <v>188</v>
      </c>
      <c r="C18811" s="6" t="s">
        <v>166</v>
      </c>
      <c r="D18811">
        <v>8.3226999999999995E-2</v>
      </c>
      <c r="E18811" s="6" t="s">
        <v>62</v>
      </c>
      <c r="F18811" s="6" t="s">
        <v>61</v>
      </c>
      <c r="G18811">
        <v>20260723</v>
      </c>
    </row>
    <row r="18812" spans="1:7" x14ac:dyDescent="0.2">
      <c r="A18812" s="6" t="s">
        <v>218</v>
      </c>
      <c r="B18812" s="6" t="s">
        <v>188</v>
      </c>
      <c r="C18812" s="6" t="s">
        <v>166</v>
      </c>
      <c r="D18812">
        <v>4256.71288</v>
      </c>
      <c r="E18812" s="6" t="s">
        <v>64</v>
      </c>
      <c r="F18812" s="6" t="s">
        <v>63</v>
      </c>
      <c r="G18812">
        <v>20260723</v>
      </c>
    </row>
    <row r="18813" spans="1:7" x14ac:dyDescent="0.2">
      <c r="A18813" s="6" t="s">
        <v>218</v>
      </c>
      <c r="B18813" s="6" t="s">
        <v>188</v>
      </c>
      <c r="C18813" s="6" t="s">
        <v>166</v>
      </c>
      <c r="D18813">
        <v>9360.1252540000005</v>
      </c>
      <c r="E18813" s="6" t="s">
        <v>66</v>
      </c>
      <c r="F18813" s="6" t="s">
        <v>65</v>
      </c>
      <c r="G18813">
        <v>20260723</v>
      </c>
    </row>
    <row r="18814" spans="1:7" x14ac:dyDescent="0.2">
      <c r="A18814" s="6" t="s">
        <v>218</v>
      </c>
      <c r="B18814" s="6" t="s">
        <v>188</v>
      </c>
      <c r="C18814" s="6" t="s">
        <v>166</v>
      </c>
      <c r="D18814">
        <v>1713.227662</v>
      </c>
      <c r="E18814" s="6" t="s">
        <v>68</v>
      </c>
      <c r="F18814" s="6" t="s">
        <v>67</v>
      </c>
      <c r="G18814">
        <v>20260723</v>
      </c>
    </row>
    <row r="18815" spans="1:7" x14ac:dyDescent="0.2">
      <c r="A18815" s="6" t="s">
        <v>218</v>
      </c>
      <c r="B18815" s="6" t="s">
        <v>188</v>
      </c>
      <c r="C18815" s="6" t="s">
        <v>166</v>
      </c>
      <c r="D18815">
        <v>1569.51757</v>
      </c>
      <c r="E18815" s="6" t="s">
        <v>70</v>
      </c>
      <c r="F18815" s="6" t="s">
        <v>69</v>
      </c>
      <c r="G18815">
        <v>20260723</v>
      </c>
    </row>
    <row r="18816" spans="1:7" x14ac:dyDescent="0.2">
      <c r="A18816" s="6" t="s">
        <v>218</v>
      </c>
      <c r="B18816" s="6" t="s">
        <v>188</v>
      </c>
      <c r="C18816" s="6" t="s">
        <v>166</v>
      </c>
      <c r="D18816">
        <v>1423.38202</v>
      </c>
      <c r="E18816" s="6" t="s">
        <v>72</v>
      </c>
      <c r="F18816" s="6" t="s">
        <v>71</v>
      </c>
      <c r="G18816">
        <v>20260723</v>
      </c>
    </row>
    <row r="18817" spans="1:7" x14ac:dyDescent="0.2">
      <c r="A18817" s="6" t="s">
        <v>218</v>
      </c>
      <c r="B18817" s="6" t="s">
        <v>188</v>
      </c>
      <c r="C18817" s="6" t="s">
        <v>166</v>
      </c>
      <c r="D18817">
        <v>146.13554999999999</v>
      </c>
      <c r="E18817" s="6" t="s">
        <v>74</v>
      </c>
      <c r="F18817" s="6" t="s">
        <v>73</v>
      </c>
      <c r="G18817">
        <v>20260723</v>
      </c>
    </row>
    <row r="18818" spans="1:7" x14ac:dyDescent="0.2">
      <c r="A18818" s="6" t="s">
        <v>218</v>
      </c>
      <c r="B18818" s="6" t="s">
        <v>188</v>
      </c>
      <c r="C18818" s="6" t="s">
        <v>166</v>
      </c>
      <c r="D18818">
        <v>143.710092</v>
      </c>
      <c r="E18818" s="6" t="s">
        <v>76</v>
      </c>
      <c r="F18818" s="6" t="s">
        <v>75</v>
      </c>
      <c r="G18818">
        <v>20260723</v>
      </c>
    </row>
    <row r="18819" spans="1:7" x14ac:dyDescent="0.2">
      <c r="A18819" s="6" t="s">
        <v>218</v>
      </c>
      <c r="B18819" s="6" t="s">
        <v>188</v>
      </c>
      <c r="C18819" s="6" t="s">
        <v>166</v>
      </c>
      <c r="D18819">
        <v>85.220198999999994</v>
      </c>
      <c r="E18819" s="6" t="s">
        <v>78</v>
      </c>
      <c r="F18819" s="6" t="s">
        <v>77</v>
      </c>
      <c r="G18819">
        <v>20260723</v>
      </c>
    </row>
    <row r="18820" spans="1:7" x14ac:dyDescent="0.2">
      <c r="A18820" s="6" t="s">
        <v>218</v>
      </c>
      <c r="B18820" s="6" t="s">
        <v>188</v>
      </c>
      <c r="C18820" s="6" t="s">
        <v>166</v>
      </c>
      <c r="D18820">
        <v>58.489893000000002</v>
      </c>
      <c r="E18820" s="6" t="s">
        <v>80</v>
      </c>
      <c r="F18820" s="6" t="s">
        <v>79</v>
      </c>
      <c r="G18820">
        <v>20260723</v>
      </c>
    </row>
    <row r="18821" spans="1:7" x14ac:dyDescent="0.2">
      <c r="A18821" s="6" t="s">
        <v>218</v>
      </c>
      <c r="B18821" s="6" t="s">
        <v>188</v>
      </c>
      <c r="C18821" s="6" t="s">
        <v>166</v>
      </c>
      <c r="D18821">
        <v>0</v>
      </c>
      <c r="E18821" s="6" t="s">
        <v>82</v>
      </c>
      <c r="F18821" s="6" t="s">
        <v>81</v>
      </c>
      <c r="G18821">
        <v>20260723</v>
      </c>
    </row>
    <row r="18822" spans="1:7" x14ac:dyDescent="0.2">
      <c r="A18822" s="6" t="s">
        <v>218</v>
      </c>
      <c r="B18822" s="6" t="s">
        <v>188</v>
      </c>
      <c r="C18822" s="6" t="s">
        <v>166</v>
      </c>
      <c r="D18822">
        <v>110.04549</v>
      </c>
      <c r="E18822" s="6" t="s">
        <v>84</v>
      </c>
      <c r="F18822" s="6" t="s">
        <v>83</v>
      </c>
      <c r="G18822">
        <v>20260723</v>
      </c>
    </row>
    <row r="18823" spans="1:7" x14ac:dyDescent="0.2">
      <c r="A18823" s="6" t="s">
        <v>218</v>
      </c>
      <c r="B18823" s="6" t="s">
        <v>188</v>
      </c>
      <c r="C18823" s="6" t="s">
        <v>166</v>
      </c>
      <c r="D18823">
        <v>756.31894699999998</v>
      </c>
      <c r="E18823" s="6" t="s">
        <v>86</v>
      </c>
      <c r="F18823" s="6" t="s">
        <v>85</v>
      </c>
      <c r="G18823">
        <v>20260723</v>
      </c>
    </row>
    <row r="18824" spans="1:7" x14ac:dyDescent="0.2">
      <c r="A18824" s="6" t="s">
        <v>218</v>
      </c>
      <c r="B18824" s="6" t="s">
        <v>188</v>
      </c>
      <c r="C18824" s="6" t="s">
        <v>166</v>
      </c>
      <c r="D18824">
        <v>72.745637000000002</v>
      </c>
      <c r="E18824" s="6" t="s">
        <v>88</v>
      </c>
      <c r="F18824" s="6" t="s">
        <v>87</v>
      </c>
      <c r="G18824">
        <v>20260723</v>
      </c>
    </row>
    <row r="18825" spans="1:7" x14ac:dyDescent="0.2">
      <c r="A18825" s="6" t="s">
        <v>218</v>
      </c>
      <c r="B18825" s="6" t="s">
        <v>188</v>
      </c>
      <c r="C18825" s="6" t="s">
        <v>166</v>
      </c>
      <c r="D18825">
        <v>1060.173773</v>
      </c>
      <c r="E18825" s="6" t="s">
        <v>90</v>
      </c>
      <c r="F18825" s="6" t="s">
        <v>89</v>
      </c>
      <c r="G18825">
        <v>20260723</v>
      </c>
    </row>
    <row r="18826" spans="1:7" x14ac:dyDescent="0.2">
      <c r="A18826" s="6" t="s">
        <v>218</v>
      </c>
      <c r="B18826" s="6" t="s">
        <v>188</v>
      </c>
      <c r="C18826" s="6" t="s">
        <v>166</v>
      </c>
      <c r="D18826">
        <v>21.180098000000001</v>
      </c>
      <c r="E18826" s="6" t="s">
        <v>92</v>
      </c>
      <c r="F18826" s="6" t="s">
        <v>91</v>
      </c>
      <c r="G18826">
        <v>20260723</v>
      </c>
    </row>
    <row r="18827" spans="1:7" x14ac:dyDescent="0.2">
      <c r="A18827" s="6" t="s">
        <v>218</v>
      </c>
      <c r="B18827" s="6" t="s">
        <v>188</v>
      </c>
      <c r="C18827" s="6" t="s">
        <v>166</v>
      </c>
      <c r="D18827">
        <v>0</v>
      </c>
      <c r="E18827" s="6" t="s">
        <v>94</v>
      </c>
      <c r="F18827" s="6" t="s">
        <v>93</v>
      </c>
      <c r="G18827">
        <v>20260723</v>
      </c>
    </row>
    <row r="18828" spans="1:7" x14ac:dyDescent="0.2">
      <c r="A18828" s="6" t="s">
        <v>218</v>
      </c>
      <c r="B18828" s="6" t="s">
        <v>188</v>
      </c>
      <c r="C18828" s="6" t="s">
        <v>166</v>
      </c>
      <c r="D18828">
        <v>2301.0073109999998</v>
      </c>
      <c r="E18828" s="6" t="s">
        <v>96</v>
      </c>
      <c r="F18828" s="6" t="s">
        <v>95</v>
      </c>
      <c r="G18828">
        <v>20260723</v>
      </c>
    </row>
    <row r="18829" spans="1:7" x14ac:dyDescent="0.2">
      <c r="A18829" s="6" t="s">
        <v>218</v>
      </c>
      <c r="B18829" s="6" t="s">
        <v>188</v>
      </c>
      <c r="C18829" s="6" t="s">
        <v>166</v>
      </c>
      <c r="D18829">
        <v>714.33608800000002</v>
      </c>
      <c r="E18829" s="6" t="s">
        <v>98</v>
      </c>
      <c r="F18829" s="6" t="s">
        <v>97</v>
      </c>
      <c r="G18829">
        <v>20260723</v>
      </c>
    </row>
    <row r="18830" spans="1:7" x14ac:dyDescent="0.2">
      <c r="A18830" s="6" t="s">
        <v>218</v>
      </c>
      <c r="B18830" s="6" t="s">
        <v>188</v>
      </c>
      <c r="C18830" s="6" t="s">
        <v>166</v>
      </c>
      <c r="D18830">
        <v>176571.36604699999</v>
      </c>
      <c r="E18830" s="6" t="s">
        <v>100</v>
      </c>
      <c r="F18830" s="6" t="s">
        <v>99</v>
      </c>
      <c r="G18830">
        <v>20260723</v>
      </c>
    </row>
    <row r="18831" spans="1:7" x14ac:dyDescent="0.2">
      <c r="A18831" s="6" t="s">
        <v>218</v>
      </c>
      <c r="B18831" s="6" t="s">
        <v>188</v>
      </c>
      <c r="C18831" s="6" t="s">
        <v>166</v>
      </c>
      <c r="E18831" s="6" t="s">
        <v>102</v>
      </c>
      <c r="F18831" s="6" t="s">
        <v>101</v>
      </c>
      <c r="G18831">
        <v>20260723</v>
      </c>
    </row>
    <row r="18832" spans="1:7" x14ac:dyDescent="0.2">
      <c r="A18832" s="6" t="s">
        <v>218</v>
      </c>
      <c r="B18832" s="6" t="s">
        <v>188</v>
      </c>
      <c r="C18832" s="6" t="s">
        <v>166</v>
      </c>
      <c r="D18832">
        <v>7400.4929679999996</v>
      </c>
      <c r="E18832" s="6" t="s">
        <v>167</v>
      </c>
      <c r="F18832" s="6" t="s">
        <v>103</v>
      </c>
      <c r="G18832">
        <v>20260723</v>
      </c>
    </row>
    <row r="18833" spans="1:7" x14ac:dyDescent="0.2">
      <c r="A18833" s="6" t="s">
        <v>218</v>
      </c>
      <c r="B18833" s="6" t="s">
        <v>188</v>
      </c>
      <c r="C18833" s="6" t="s">
        <v>166</v>
      </c>
      <c r="D18833">
        <v>5305.3729510000003</v>
      </c>
      <c r="E18833" s="6" t="s">
        <v>168</v>
      </c>
      <c r="F18833" s="6" t="s">
        <v>104</v>
      </c>
      <c r="G18833">
        <v>20260723</v>
      </c>
    </row>
    <row r="18834" spans="1:7" x14ac:dyDescent="0.2">
      <c r="A18834" s="6" t="s">
        <v>218</v>
      </c>
      <c r="B18834" s="6" t="s">
        <v>188</v>
      </c>
      <c r="C18834" s="6" t="s">
        <v>166</v>
      </c>
      <c r="D18834">
        <v>0</v>
      </c>
      <c r="E18834" s="6" t="s">
        <v>106</v>
      </c>
      <c r="F18834" s="6" t="s">
        <v>105</v>
      </c>
      <c r="G18834">
        <v>20260723</v>
      </c>
    </row>
    <row r="18835" spans="1:7" x14ac:dyDescent="0.2">
      <c r="A18835" s="6" t="s">
        <v>218</v>
      </c>
      <c r="B18835" s="6" t="s">
        <v>188</v>
      </c>
      <c r="C18835" s="6" t="s">
        <v>166</v>
      </c>
      <c r="D18835">
        <v>5007.8118610000001</v>
      </c>
      <c r="E18835" s="6" t="s">
        <v>108</v>
      </c>
      <c r="F18835" s="6" t="s">
        <v>107</v>
      </c>
      <c r="G18835">
        <v>20260723</v>
      </c>
    </row>
    <row r="18836" spans="1:7" x14ac:dyDescent="0.2">
      <c r="A18836" s="6" t="s">
        <v>218</v>
      </c>
      <c r="B18836" s="6" t="s">
        <v>188</v>
      </c>
      <c r="C18836" s="6" t="s">
        <v>166</v>
      </c>
      <c r="D18836">
        <v>297.56108899999998</v>
      </c>
      <c r="E18836" s="6" t="s">
        <v>110</v>
      </c>
      <c r="F18836" s="6" t="s">
        <v>109</v>
      </c>
      <c r="G18836">
        <v>20260723</v>
      </c>
    </row>
    <row r="18837" spans="1:7" x14ac:dyDescent="0.2">
      <c r="A18837" s="6" t="s">
        <v>218</v>
      </c>
      <c r="B18837" s="6" t="s">
        <v>188</v>
      </c>
      <c r="C18837" s="6" t="s">
        <v>166</v>
      </c>
      <c r="D18837">
        <v>2095.1200170000002</v>
      </c>
      <c r="E18837" s="6" t="s">
        <v>112</v>
      </c>
      <c r="F18837" s="6" t="s">
        <v>111</v>
      </c>
      <c r="G18837">
        <v>20260723</v>
      </c>
    </row>
    <row r="18838" spans="1:7" x14ac:dyDescent="0.2">
      <c r="A18838" s="6" t="s">
        <v>218</v>
      </c>
      <c r="B18838" s="6" t="s">
        <v>188</v>
      </c>
      <c r="C18838" s="6" t="s">
        <v>166</v>
      </c>
      <c r="D18838">
        <v>0</v>
      </c>
      <c r="E18838" s="6" t="s">
        <v>106</v>
      </c>
      <c r="F18838" s="6" t="s">
        <v>113</v>
      </c>
      <c r="G18838">
        <v>20260723</v>
      </c>
    </row>
    <row r="18839" spans="1:7" x14ac:dyDescent="0.2">
      <c r="A18839" s="6" t="s">
        <v>218</v>
      </c>
      <c r="B18839" s="6" t="s">
        <v>188</v>
      </c>
      <c r="C18839" s="6" t="s">
        <v>166</v>
      </c>
      <c r="D18839">
        <v>1982.9850120000001</v>
      </c>
      <c r="E18839" s="6" t="s">
        <v>108</v>
      </c>
      <c r="F18839" s="6" t="s">
        <v>114</v>
      </c>
      <c r="G18839">
        <v>20260723</v>
      </c>
    </row>
    <row r="18840" spans="1:7" x14ac:dyDescent="0.2">
      <c r="A18840" s="6" t="s">
        <v>218</v>
      </c>
      <c r="B18840" s="6" t="s">
        <v>188</v>
      </c>
      <c r="C18840" s="6" t="s">
        <v>166</v>
      </c>
      <c r="D18840">
        <v>112.13500500000001</v>
      </c>
      <c r="E18840" s="6" t="s">
        <v>110</v>
      </c>
      <c r="F18840" s="6" t="s">
        <v>115</v>
      </c>
      <c r="G18840">
        <v>20260723</v>
      </c>
    </row>
    <row r="18841" spans="1:7" x14ac:dyDescent="0.2">
      <c r="A18841" s="6" t="s">
        <v>218</v>
      </c>
      <c r="B18841" s="6" t="s">
        <v>188</v>
      </c>
      <c r="C18841" s="6" t="s">
        <v>166</v>
      </c>
      <c r="D18841">
        <v>107448.136478</v>
      </c>
      <c r="E18841" s="6" t="s">
        <v>117</v>
      </c>
      <c r="F18841" s="6" t="s">
        <v>116</v>
      </c>
      <c r="G18841">
        <v>20260723</v>
      </c>
    </row>
    <row r="18842" spans="1:7" x14ac:dyDescent="0.2">
      <c r="A18842" s="6" t="s">
        <v>218</v>
      </c>
      <c r="B18842" s="6" t="s">
        <v>188</v>
      </c>
      <c r="C18842" s="6" t="s">
        <v>166</v>
      </c>
      <c r="D18842">
        <v>1525.244719</v>
      </c>
      <c r="E18842" s="6" t="s">
        <v>119</v>
      </c>
      <c r="F18842" s="6" t="s">
        <v>118</v>
      </c>
      <c r="G18842">
        <v>20260723</v>
      </c>
    </row>
    <row r="18843" spans="1:7" x14ac:dyDescent="0.2">
      <c r="A18843" s="6" t="s">
        <v>218</v>
      </c>
      <c r="B18843" s="6" t="s">
        <v>188</v>
      </c>
      <c r="C18843" s="6" t="s">
        <v>166</v>
      </c>
      <c r="D18843">
        <v>0</v>
      </c>
      <c r="E18843" s="6" t="s">
        <v>106</v>
      </c>
      <c r="F18843" s="6" t="s">
        <v>120</v>
      </c>
      <c r="G18843">
        <v>20260723</v>
      </c>
    </row>
    <row r="18844" spans="1:7" x14ac:dyDescent="0.2">
      <c r="A18844" s="6" t="s">
        <v>218</v>
      </c>
      <c r="B18844" s="6" t="s">
        <v>188</v>
      </c>
      <c r="C18844" s="6" t="s">
        <v>166</v>
      </c>
      <c r="D18844">
        <v>1329.694473</v>
      </c>
      <c r="E18844" s="6" t="s">
        <v>108</v>
      </c>
      <c r="F18844" s="6" t="s">
        <v>121</v>
      </c>
      <c r="G18844">
        <v>20260723</v>
      </c>
    </row>
    <row r="18845" spans="1:7" x14ac:dyDescent="0.2">
      <c r="A18845" s="6" t="s">
        <v>218</v>
      </c>
      <c r="B18845" s="6" t="s">
        <v>188</v>
      </c>
      <c r="C18845" s="6" t="s">
        <v>166</v>
      </c>
      <c r="D18845">
        <v>195.55024599999999</v>
      </c>
      <c r="E18845" s="6" t="s">
        <v>110</v>
      </c>
      <c r="F18845" s="6" t="s">
        <v>122</v>
      </c>
      <c r="G18845">
        <v>20260723</v>
      </c>
    </row>
    <row r="18846" spans="1:7" x14ac:dyDescent="0.2">
      <c r="A18846" s="6" t="s">
        <v>218</v>
      </c>
      <c r="B18846" s="6" t="s">
        <v>188</v>
      </c>
      <c r="C18846" s="6" t="s">
        <v>166</v>
      </c>
      <c r="D18846">
        <v>105922.89175900001</v>
      </c>
      <c r="E18846" s="6" t="s">
        <v>169</v>
      </c>
      <c r="F18846" s="6" t="s">
        <v>123</v>
      </c>
      <c r="G18846">
        <v>20260723</v>
      </c>
    </row>
    <row r="18847" spans="1:7" x14ac:dyDescent="0.2">
      <c r="A18847" s="6" t="s">
        <v>218</v>
      </c>
      <c r="B18847" s="6" t="s">
        <v>188</v>
      </c>
      <c r="C18847" s="6" t="s">
        <v>166</v>
      </c>
      <c r="D18847">
        <v>0</v>
      </c>
      <c r="E18847" s="6" t="s">
        <v>106</v>
      </c>
      <c r="F18847" s="6" t="s">
        <v>124</v>
      </c>
      <c r="G18847">
        <v>20260723</v>
      </c>
    </row>
    <row r="18848" spans="1:7" x14ac:dyDescent="0.2">
      <c r="A18848" s="6" t="s">
        <v>218</v>
      </c>
      <c r="B18848" s="6" t="s">
        <v>188</v>
      </c>
      <c r="C18848" s="6" t="s">
        <v>166</v>
      </c>
      <c r="D18848">
        <v>103480.66677500001</v>
      </c>
      <c r="E18848" s="6" t="s">
        <v>108</v>
      </c>
      <c r="F18848" s="6" t="s">
        <v>125</v>
      </c>
      <c r="G18848">
        <v>20260723</v>
      </c>
    </row>
    <row r="18849" spans="1:7" x14ac:dyDescent="0.2">
      <c r="A18849" s="6" t="s">
        <v>218</v>
      </c>
      <c r="B18849" s="6" t="s">
        <v>188</v>
      </c>
      <c r="C18849" s="6" t="s">
        <v>166</v>
      </c>
      <c r="D18849">
        <v>2442.2249839999999</v>
      </c>
      <c r="E18849" s="6" t="s">
        <v>110</v>
      </c>
      <c r="F18849" s="6" t="s">
        <v>126</v>
      </c>
      <c r="G18849">
        <v>20260723</v>
      </c>
    </row>
    <row r="18850" spans="1:7" x14ac:dyDescent="0.2">
      <c r="A18850" s="6" t="s">
        <v>218</v>
      </c>
      <c r="B18850" s="6" t="s">
        <v>188</v>
      </c>
      <c r="C18850" s="6" t="s">
        <v>166</v>
      </c>
      <c r="D18850">
        <v>30357.948759999999</v>
      </c>
      <c r="E18850" s="6" t="s">
        <v>170</v>
      </c>
      <c r="F18850" s="6" t="s">
        <v>127</v>
      </c>
      <c r="G18850">
        <v>20260723</v>
      </c>
    </row>
    <row r="18851" spans="1:7" x14ac:dyDescent="0.2">
      <c r="A18851" s="6" t="s">
        <v>218</v>
      </c>
      <c r="B18851" s="6" t="s">
        <v>188</v>
      </c>
      <c r="C18851" s="6" t="s">
        <v>166</v>
      </c>
      <c r="D18851">
        <v>49.8461</v>
      </c>
      <c r="E18851" s="6" t="s">
        <v>106</v>
      </c>
      <c r="F18851" s="6" t="s">
        <v>128</v>
      </c>
      <c r="G18851">
        <v>20260723</v>
      </c>
    </row>
    <row r="18852" spans="1:7" x14ac:dyDescent="0.2">
      <c r="A18852" s="6" t="s">
        <v>218</v>
      </c>
      <c r="B18852" s="6" t="s">
        <v>188</v>
      </c>
      <c r="C18852" s="6" t="s">
        <v>166</v>
      </c>
      <c r="D18852">
        <v>29702.917744999999</v>
      </c>
      <c r="E18852" s="6" t="s">
        <v>108</v>
      </c>
      <c r="F18852" s="6" t="s">
        <v>129</v>
      </c>
      <c r="G18852">
        <v>20260723</v>
      </c>
    </row>
    <row r="18853" spans="1:7" x14ac:dyDescent="0.2">
      <c r="A18853" s="6" t="s">
        <v>218</v>
      </c>
      <c r="B18853" s="6" t="s">
        <v>188</v>
      </c>
      <c r="C18853" s="6" t="s">
        <v>166</v>
      </c>
      <c r="D18853">
        <v>605.18491500000005</v>
      </c>
      <c r="E18853" s="6" t="s">
        <v>110</v>
      </c>
      <c r="F18853" s="6" t="s">
        <v>130</v>
      </c>
      <c r="G18853">
        <v>20260723</v>
      </c>
    </row>
    <row r="18854" spans="1:7" x14ac:dyDescent="0.2">
      <c r="A18854" s="6" t="s">
        <v>218</v>
      </c>
      <c r="B18854" s="6" t="s">
        <v>188</v>
      </c>
      <c r="C18854" s="6" t="s">
        <v>166</v>
      </c>
      <c r="E18854" s="6" t="s">
        <v>132</v>
      </c>
      <c r="F18854" s="6" t="s">
        <v>131</v>
      </c>
      <c r="G18854">
        <v>20260723</v>
      </c>
    </row>
    <row r="18855" spans="1:7" x14ac:dyDescent="0.2">
      <c r="A18855" s="6" t="s">
        <v>218</v>
      </c>
      <c r="B18855" s="6" t="s">
        <v>188</v>
      </c>
      <c r="C18855" s="6" t="s">
        <v>166</v>
      </c>
      <c r="D18855">
        <v>444.34175699999997</v>
      </c>
      <c r="E18855" s="6" t="s">
        <v>134</v>
      </c>
      <c r="F18855" s="6" t="s">
        <v>133</v>
      </c>
      <c r="G18855">
        <v>20260723</v>
      </c>
    </row>
    <row r="18856" spans="1:7" x14ac:dyDescent="0.2">
      <c r="A18856" s="6" t="s">
        <v>218</v>
      </c>
      <c r="B18856" s="6" t="s">
        <v>188</v>
      </c>
      <c r="C18856" s="6" t="s">
        <v>166</v>
      </c>
      <c r="D18856">
        <v>274.55260700000002</v>
      </c>
      <c r="E18856" s="6" t="s">
        <v>136</v>
      </c>
      <c r="F18856" s="6" t="s">
        <v>135</v>
      </c>
      <c r="G18856">
        <v>20260723</v>
      </c>
    </row>
    <row r="18857" spans="1:7" x14ac:dyDescent="0.2">
      <c r="A18857" s="6" t="s">
        <v>218</v>
      </c>
      <c r="B18857" s="6" t="s">
        <v>188</v>
      </c>
      <c r="C18857" s="6" t="s">
        <v>166</v>
      </c>
      <c r="D18857">
        <v>189.49478999999999</v>
      </c>
      <c r="E18857" s="6" t="s">
        <v>138</v>
      </c>
      <c r="F18857" s="6" t="s">
        <v>137</v>
      </c>
      <c r="G18857">
        <v>20260723</v>
      </c>
    </row>
    <row r="18858" spans="1:7" x14ac:dyDescent="0.2">
      <c r="A18858" s="6" t="s">
        <v>218</v>
      </c>
      <c r="B18858" s="6" t="s">
        <v>188</v>
      </c>
      <c r="C18858" s="6" t="s">
        <v>166</v>
      </c>
      <c r="D18858">
        <v>49.040080000000003</v>
      </c>
      <c r="E18858" s="6" t="s">
        <v>140</v>
      </c>
      <c r="F18858" s="6" t="s">
        <v>139</v>
      </c>
      <c r="G18858">
        <v>20260723</v>
      </c>
    </row>
    <row r="18859" spans="1:7" x14ac:dyDescent="0.2">
      <c r="A18859" s="6" t="s">
        <v>218</v>
      </c>
      <c r="B18859" s="6" t="s">
        <v>188</v>
      </c>
      <c r="C18859" s="6" t="s">
        <v>166</v>
      </c>
      <c r="D18859">
        <v>1846.3770790000001</v>
      </c>
      <c r="E18859" s="6" t="s">
        <v>142</v>
      </c>
      <c r="F18859" s="6" t="s">
        <v>141</v>
      </c>
      <c r="G18859">
        <v>20260723</v>
      </c>
    </row>
    <row r="18860" spans="1:7" x14ac:dyDescent="0.2">
      <c r="A18860" s="6" t="s">
        <v>218</v>
      </c>
      <c r="B18860" s="6" t="s">
        <v>188</v>
      </c>
      <c r="C18860" s="6" t="s">
        <v>166</v>
      </c>
      <c r="D18860">
        <v>1832.194792</v>
      </c>
      <c r="E18860" s="6" t="s">
        <v>52</v>
      </c>
      <c r="F18860" s="6" t="s">
        <v>143</v>
      </c>
      <c r="G18860">
        <v>20260723</v>
      </c>
    </row>
    <row r="18861" spans="1:7" x14ac:dyDescent="0.2">
      <c r="A18861" s="6" t="s">
        <v>218</v>
      </c>
      <c r="B18861" s="6" t="s">
        <v>188</v>
      </c>
      <c r="C18861" s="6" t="s">
        <v>166</v>
      </c>
      <c r="D18861">
        <v>-0.19366700000000001</v>
      </c>
      <c r="E18861" s="6" t="s">
        <v>145</v>
      </c>
      <c r="F18861" s="6" t="s">
        <v>144</v>
      </c>
      <c r="G18861">
        <v>20260723</v>
      </c>
    </row>
    <row r="18862" spans="1:7" x14ac:dyDescent="0.2">
      <c r="A18862" s="6" t="s">
        <v>218</v>
      </c>
      <c r="B18862" s="6" t="s">
        <v>188</v>
      </c>
      <c r="C18862" s="6" t="s">
        <v>166</v>
      </c>
      <c r="D18862">
        <v>114.732308</v>
      </c>
      <c r="E18862" s="6" t="s">
        <v>147</v>
      </c>
      <c r="F18862" s="6" t="s">
        <v>146</v>
      </c>
      <c r="G18862">
        <v>20260723</v>
      </c>
    </row>
    <row r="18863" spans="1:7" x14ac:dyDescent="0.2">
      <c r="A18863" s="6" t="s">
        <v>218</v>
      </c>
      <c r="B18863" s="6" t="s">
        <v>188</v>
      </c>
      <c r="C18863" s="6" t="s">
        <v>166</v>
      </c>
      <c r="D18863">
        <v>503.99893400000002</v>
      </c>
      <c r="E18863" s="6" t="s">
        <v>149</v>
      </c>
      <c r="F18863" s="6" t="s">
        <v>148</v>
      </c>
      <c r="G18863">
        <v>20260723</v>
      </c>
    </row>
    <row r="18864" spans="1:7" x14ac:dyDescent="0.2">
      <c r="A18864" s="6" t="s">
        <v>218</v>
      </c>
      <c r="B18864" s="6" t="s">
        <v>188</v>
      </c>
      <c r="C18864" s="6" t="s">
        <v>166</v>
      </c>
      <c r="D18864">
        <v>211.16516200000001</v>
      </c>
      <c r="E18864" s="6" t="s">
        <v>151</v>
      </c>
      <c r="F18864" s="6" t="s">
        <v>150</v>
      </c>
      <c r="G18864">
        <v>20260723</v>
      </c>
    </row>
    <row r="18865" spans="1:7" x14ac:dyDescent="0.2">
      <c r="A18865" s="6" t="s">
        <v>218</v>
      </c>
      <c r="B18865" s="6" t="s">
        <v>188</v>
      </c>
      <c r="C18865" s="6" t="s">
        <v>166</v>
      </c>
      <c r="D18865">
        <v>983.26383599999997</v>
      </c>
      <c r="E18865" s="6" t="s">
        <v>153</v>
      </c>
      <c r="F18865" s="6" t="s">
        <v>152</v>
      </c>
      <c r="G18865">
        <v>20260723</v>
      </c>
    </row>
    <row r="18866" spans="1:7" x14ac:dyDescent="0.2">
      <c r="A18866" s="6" t="s">
        <v>218</v>
      </c>
      <c r="B18866" s="6" t="s">
        <v>188</v>
      </c>
      <c r="C18866" s="6" t="s">
        <v>166</v>
      </c>
      <c r="D18866">
        <v>3269.696195</v>
      </c>
      <c r="E18866" s="6" t="s">
        <v>155</v>
      </c>
      <c r="F18866" s="6" t="s">
        <v>154</v>
      </c>
      <c r="G18866">
        <v>20260723</v>
      </c>
    </row>
    <row r="18867" spans="1:7" x14ac:dyDescent="0.2">
      <c r="A18867" s="6" t="s">
        <v>218</v>
      </c>
      <c r="B18867" s="6" t="s">
        <v>188</v>
      </c>
      <c r="C18867" s="6" t="s">
        <v>166</v>
      </c>
      <c r="D18867">
        <v>0.70363799999999999</v>
      </c>
      <c r="E18867" s="6" t="s">
        <v>157</v>
      </c>
      <c r="F18867" s="6" t="s">
        <v>156</v>
      </c>
      <c r="G18867">
        <v>20260723</v>
      </c>
    </row>
    <row r="18868" spans="1:7" x14ac:dyDescent="0.2">
      <c r="A18868" s="6" t="s">
        <v>218</v>
      </c>
      <c r="B18868" s="6" t="s">
        <v>188</v>
      </c>
      <c r="C18868" s="6" t="s">
        <v>166</v>
      </c>
      <c r="D18868">
        <v>3268.992557</v>
      </c>
      <c r="E18868" s="6" t="s">
        <v>159</v>
      </c>
      <c r="F18868" s="6" t="s">
        <v>158</v>
      </c>
      <c r="G18868">
        <v>20260723</v>
      </c>
    </row>
    <row r="18869" spans="1:7" x14ac:dyDescent="0.2">
      <c r="A18869" s="6" t="s">
        <v>218</v>
      </c>
      <c r="B18869" s="6" t="s">
        <v>188</v>
      </c>
      <c r="C18869" s="6" t="s">
        <v>166</v>
      </c>
      <c r="D18869">
        <v>930.11924899999997</v>
      </c>
      <c r="E18869" s="6" t="s">
        <v>161</v>
      </c>
      <c r="F18869" s="6" t="s">
        <v>160</v>
      </c>
      <c r="G18869">
        <v>20260723</v>
      </c>
    </row>
    <row r="18870" spans="1:7" x14ac:dyDescent="0.2">
      <c r="A18870" s="6" t="s">
        <v>218</v>
      </c>
      <c r="B18870" s="6" t="s">
        <v>188</v>
      </c>
      <c r="C18870" s="6" t="s">
        <v>166</v>
      </c>
      <c r="D18870">
        <v>155855.36132699999</v>
      </c>
      <c r="E18870" s="6" t="s">
        <v>163</v>
      </c>
      <c r="F18870" s="6" t="s">
        <v>162</v>
      </c>
      <c r="G18870">
        <v>20260723</v>
      </c>
    </row>
    <row r="18871" spans="1:7" x14ac:dyDescent="0.2">
      <c r="A18871" s="6" t="s">
        <v>218</v>
      </c>
      <c r="B18871" s="6" t="s">
        <v>188</v>
      </c>
      <c r="C18871" s="6" t="s">
        <v>166</v>
      </c>
      <c r="D18871">
        <v>20716.004720000001</v>
      </c>
      <c r="E18871" s="6" t="s">
        <v>165</v>
      </c>
      <c r="F18871" s="6" t="s">
        <v>164</v>
      </c>
      <c r="G18871">
        <v>20260723</v>
      </c>
    </row>
    <row r="18872" spans="1:7" x14ac:dyDescent="0.2">
      <c r="A18872" s="6" t="s">
        <v>218</v>
      </c>
      <c r="B18872" s="6" t="s">
        <v>189</v>
      </c>
      <c r="C18872" s="6" t="s">
        <v>166</v>
      </c>
      <c r="E18872" s="6" t="s">
        <v>12</v>
      </c>
      <c r="F18872" s="6" t="s">
        <v>11</v>
      </c>
      <c r="G18872">
        <v>20260723</v>
      </c>
    </row>
    <row r="18873" spans="1:7" x14ac:dyDescent="0.2">
      <c r="A18873" s="6" t="s">
        <v>218</v>
      </c>
      <c r="B18873" s="6" t="s">
        <v>189</v>
      </c>
      <c r="C18873" s="6" t="s">
        <v>166</v>
      </c>
      <c r="E18873" s="6" t="s">
        <v>16</v>
      </c>
      <c r="F18873" s="6" t="s">
        <v>15</v>
      </c>
      <c r="G18873">
        <v>20260723</v>
      </c>
    </row>
    <row r="18874" spans="1:7" x14ac:dyDescent="0.2">
      <c r="A18874" s="6" t="s">
        <v>218</v>
      </c>
      <c r="B18874" s="6" t="s">
        <v>189</v>
      </c>
      <c r="C18874" s="6" t="s">
        <v>166</v>
      </c>
      <c r="E18874" s="6" t="s">
        <v>18</v>
      </c>
      <c r="F18874" s="6" t="s">
        <v>17</v>
      </c>
      <c r="G18874">
        <v>20260723</v>
      </c>
    </row>
    <row r="18875" spans="1:7" x14ac:dyDescent="0.2">
      <c r="A18875" s="6" t="s">
        <v>218</v>
      </c>
      <c r="B18875" s="6" t="s">
        <v>189</v>
      </c>
      <c r="C18875" s="6" t="s">
        <v>166</v>
      </c>
      <c r="D18875">
        <v>0</v>
      </c>
      <c r="E18875" s="6" t="s">
        <v>20</v>
      </c>
      <c r="F18875" s="6" t="s">
        <v>19</v>
      </c>
      <c r="G18875">
        <v>20260723</v>
      </c>
    </row>
    <row r="18876" spans="1:7" x14ac:dyDescent="0.2">
      <c r="A18876" s="6" t="s">
        <v>218</v>
      </c>
      <c r="B18876" s="6" t="s">
        <v>189</v>
      </c>
      <c r="C18876" s="6" t="s">
        <v>166</v>
      </c>
      <c r="D18876">
        <v>172.573125</v>
      </c>
      <c r="E18876" s="6" t="s">
        <v>22</v>
      </c>
      <c r="F18876" s="6" t="s">
        <v>21</v>
      </c>
      <c r="G18876">
        <v>20260723</v>
      </c>
    </row>
    <row r="18877" spans="1:7" x14ac:dyDescent="0.2">
      <c r="A18877" s="6" t="s">
        <v>218</v>
      </c>
      <c r="B18877" s="6" t="s">
        <v>189</v>
      </c>
      <c r="C18877" s="6" t="s">
        <v>166</v>
      </c>
      <c r="D18877">
        <v>27.940359999999998</v>
      </c>
      <c r="E18877" s="6" t="s">
        <v>24</v>
      </c>
      <c r="F18877" s="6" t="s">
        <v>23</v>
      </c>
      <c r="G18877">
        <v>20260723</v>
      </c>
    </row>
    <row r="18878" spans="1:7" x14ac:dyDescent="0.2">
      <c r="A18878" s="6" t="s">
        <v>218</v>
      </c>
      <c r="B18878" s="6" t="s">
        <v>189</v>
      </c>
      <c r="C18878" s="6" t="s">
        <v>166</v>
      </c>
      <c r="D18878">
        <v>177.65803299999999</v>
      </c>
      <c r="E18878" s="6" t="s">
        <v>26</v>
      </c>
      <c r="F18878" s="6" t="s">
        <v>25</v>
      </c>
      <c r="G18878">
        <v>20260723</v>
      </c>
    </row>
    <row r="18879" spans="1:7" x14ac:dyDescent="0.2">
      <c r="A18879" s="6" t="s">
        <v>218</v>
      </c>
      <c r="B18879" s="6" t="s">
        <v>189</v>
      </c>
      <c r="C18879" s="6" t="s">
        <v>166</v>
      </c>
      <c r="D18879">
        <v>133248.10488900001</v>
      </c>
      <c r="E18879" s="6" t="s">
        <v>28</v>
      </c>
      <c r="F18879" s="6" t="s">
        <v>27</v>
      </c>
      <c r="G18879">
        <v>20260723</v>
      </c>
    </row>
    <row r="18880" spans="1:7" x14ac:dyDescent="0.2">
      <c r="A18880" s="6" t="s">
        <v>218</v>
      </c>
      <c r="B18880" s="6" t="s">
        <v>189</v>
      </c>
      <c r="C18880" s="6" t="s">
        <v>166</v>
      </c>
      <c r="D18880">
        <v>741.89800200000002</v>
      </c>
      <c r="E18880" s="6" t="s">
        <v>30</v>
      </c>
      <c r="F18880" s="6" t="s">
        <v>29</v>
      </c>
      <c r="G18880">
        <v>20260723</v>
      </c>
    </row>
    <row r="18881" spans="1:7" x14ac:dyDescent="0.2">
      <c r="A18881" s="6" t="s">
        <v>218</v>
      </c>
      <c r="B18881" s="6" t="s">
        <v>189</v>
      </c>
      <c r="C18881" s="6" t="s">
        <v>166</v>
      </c>
      <c r="D18881">
        <v>16572.512905</v>
      </c>
      <c r="E18881" s="6" t="s">
        <v>32</v>
      </c>
      <c r="F18881" s="6" t="s">
        <v>31</v>
      </c>
      <c r="G18881">
        <v>20260723</v>
      </c>
    </row>
    <row r="18882" spans="1:7" x14ac:dyDescent="0.2">
      <c r="A18882" s="6" t="s">
        <v>218</v>
      </c>
      <c r="B18882" s="6" t="s">
        <v>189</v>
      </c>
      <c r="C18882" s="6" t="s">
        <v>166</v>
      </c>
      <c r="D18882">
        <v>7113.6038060000001</v>
      </c>
      <c r="E18882" s="6" t="s">
        <v>34</v>
      </c>
      <c r="F18882" s="6" t="s">
        <v>33</v>
      </c>
      <c r="G18882">
        <v>20260723</v>
      </c>
    </row>
    <row r="18883" spans="1:7" x14ac:dyDescent="0.2">
      <c r="A18883" s="6" t="s">
        <v>218</v>
      </c>
      <c r="B18883" s="6" t="s">
        <v>189</v>
      </c>
      <c r="C18883" s="6" t="s">
        <v>166</v>
      </c>
      <c r="D18883">
        <v>6475.8149640000001</v>
      </c>
      <c r="E18883" s="6" t="s">
        <v>36</v>
      </c>
      <c r="F18883" s="6" t="s">
        <v>35</v>
      </c>
      <c r="G18883">
        <v>20260723</v>
      </c>
    </row>
    <row r="18884" spans="1:7" x14ac:dyDescent="0.2">
      <c r="A18884" s="6" t="s">
        <v>218</v>
      </c>
      <c r="B18884" s="6" t="s">
        <v>189</v>
      </c>
      <c r="C18884" s="6" t="s">
        <v>166</v>
      </c>
      <c r="D18884">
        <v>637.78884100000005</v>
      </c>
      <c r="E18884" s="6" t="s">
        <v>38</v>
      </c>
      <c r="F18884" s="6" t="s">
        <v>37</v>
      </c>
      <c r="G18884">
        <v>20260723</v>
      </c>
    </row>
    <row r="18885" spans="1:7" x14ac:dyDescent="0.2">
      <c r="A18885" s="6" t="s">
        <v>218</v>
      </c>
      <c r="B18885" s="6" t="s">
        <v>189</v>
      </c>
      <c r="C18885" s="6" t="s">
        <v>166</v>
      </c>
      <c r="D18885">
        <v>70145.522234999997</v>
      </c>
      <c r="E18885" s="6" t="s">
        <v>40</v>
      </c>
      <c r="F18885" s="6" t="s">
        <v>39</v>
      </c>
      <c r="G18885">
        <v>20260723</v>
      </c>
    </row>
    <row r="18886" spans="1:7" x14ac:dyDescent="0.2">
      <c r="A18886" s="6" t="s">
        <v>218</v>
      </c>
      <c r="B18886" s="6" t="s">
        <v>189</v>
      </c>
      <c r="C18886" s="6" t="s">
        <v>166</v>
      </c>
      <c r="D18886">
        <v>15529.281074</v>
      </c>
      <c r="E18886" s="6" t="s">
        <v>42</v>
      </c>
      <c r="F18886" s="6" t="s">
        <v>41</v>
      </c>
      <c r="G18886">
        <v>20260723</v>
      </c>
    </row>
    <row r="18887" spans="1:7" x14ac:dyDescent="0.2">
      <c r="A18887" s="6" t="s">
        <v>218</v>
      </c>
      <c r="B18887" s="6" t="s">
        <v>189</v>
      </c>
      <c r="C18887" s="6" t="s">
        <v>166</v>
      </c>
      <c r="D18887">
        <v>54363.391832000001</v>
      </c>
      <c r="E18887" s="6" t="s">
        <v>44</v>
      </c>
      <c r="F18887" s="6" t="s">
        <v>43</v>
      </c>
      <c r="G18887">
        <v>20260723</v>
      </c>
    </row>
    <row r="18888" spans="1:7" x14ac:dyDescent="0.2">
      <c r="A18888" s="6" t="s">
        <v>218</v>
      </c>
      <c r="B18888" s="6" t="s">
        <v>189</v>
      </c>
      <c r="C18888" s="6" t="s">
        <v>166</v>
      </c>
      <c r="D18888">
        <v>155.27944299999999</v>
      </c>
      <c r="E18888" s="6" t="s">
        <v>46</v>
      </c>
      <c r="F18888" s="6" t="s">
        <v>45</v>
      </c>
      <c r="G18888">
        <v>20260723</v>
      </c>
    </row>
    <row r="18889" spans="1:7" x14ac:dyDescent="0.2">
      <c r="A18889" s="6" t="s">
        <v>218</v>
      </c>
      <c r="B18889" s="6" t="s">
        <v>189</v>
      </c>
      <c r="C18889" s="6" t="s">
        <v>166</v>
      </c>
      <c r="D18889">
        <v>97.569885999999997</v>
      </c>
      <c r="E18889" s="6" t="s">
        <v>48</v>
      </c>
      <c r="F18889" s="6" t="s">
        <v>47</v>
      </c>
      <c r="G18889">
        <v>20260723</v>
      </c>
    </row>
    <row r="18890" spans="1:7" x14ac:dyDescent="0.2">
      <c r="A18890" s="6" t="s">
        <v>218</v>
      </c>
      <c r="B18890" s="6" t="s">
        <v>189</v>
      </c>
      <c r="C18890" s="6" t="s">
        <v>166</v>
      </c>
      <c r="D18890">
        <v>36882.665799000002</v>
      </c>
      <c r="E18890" s="6" t="s">
        <v>50</v>
      </c>
      <c r="F18890" s="6" t="s">
        <v>49</v>
      </c>
      <c r="G18890">
        <v>20260723</v>
      </c>
    </row>
    <row r="18891" spans="1:7" x14ac:dyDescent="0.2">
      <c r="A18891" s="6" t="s">
        <v>218</v>
      </c>
      <c r="B18891" s="6" t="s">
        <v>189</v>
      </c>
      <c r="C18891" s="6" t="s">
        <v>166</v>
      </c>
      <c r="D18891">
        <v>1072.062774</v>
      </c>
      <c r="E18891" s="6" t="s">
        <v>52</v>
      </c>
      <c r="F18891" s="6" t="s">
        <v>51</v>
      </c>
      <c r="G18891">
        <v>20260723</v>
      </c>
    </row>
    <row r="18892" spans="1:7" x14ac:dyDescent="0.2">
      <c r="A18892" s="6" t="s">
        <v>218</v>
      </c>
      <c r="B18892" s="6" t="s">
        <v>189</v>
      </c>
      <c r="C18892" s="6" t="s">
        <v>166</v>
      </c>
      <c r="D18892">
        <v>717.54863599999999</v>
      </c>
      <c r="E18892" s="6" t="s">
        <v>54</v>
      </c>
      <c r="F18892" s="6" t="s">
        <v>53</v>
      </c>
      <c r="G18892">
        <v>20260723</v>
      </c>
    </row>
    <row r="18893" spans="1:7" x14ac:dyDescent="0.2">
      <c r="A18893" s="6" t="s">
        <v>218</v>
      </c>
      <c r="B18893" s="6" t="s">
        <v>189</v>
      </c>
      <c r="C18893" s="6" t="s">
        <v>166</v>
      </c>
      <c r="D18893">
        <v>2.2907320000000002</v>
      </c>
      <c r="E18893" s="6" t="s">
        <v>56</v>
      </c>
      <c r="F18893" s="6" t="s">
        <v>55</v>
      </c>
      <c r="G18893">
        <v>20260723</v>
      </c>
    </row>
    <row r="18894" spans="1:7" x14ac:dyDescent="0.2">
      <c r="A18894" s="6" t="s">
        <v>218</v>
      </c>
      <c r="B18894" s="6" t="s">
        <v>189</v>
      </c>
      <c r="C18894" s="6" t="s">
        <v>166</v>
      </c>
      <c r="D18894">
        <v>39964.013006000001</v>
      </c>
      <c r="E18894" s="6" t="s">
        <v>58</v>
      </c>
      <c r="F18894" s="6" t="s">
        <v>57</v>
      </c>
      <c r="G18894">
        <v>20260723</v>
      </c>
    </row>
    <row r="18895" spans="1:7" x14ac:dyDescent="0.2">
      <c r="A18895" s="6" t="s">
        <v>218</v>
      </c>
      <c r="B18895" s="6" t="s">
        <v>189</v>
      </c>
      <c r="C18895" s="6" t="s">
        <v>166</v>
      </c>
      <c r="D18895">
        <v>14302.895525</v>
      </c>
      <c r="E18895" s="6" t="s">
        <v>60</v>
      </c>
      <c r="F18895" s="6" t="s">
        <v>59</v>
      </c>
      <c r="G18895">
        <v>20260723</v>
      </c>
    </row>
    <row r="18896" spans="1:7" x14ac:dyDescent="0.2">
      <c r="A18896" s="6" t="s">
        <v>218</v>
      </c>
      <c r="B18896" s="6" t="s">
        <v>189</v>
      </c>
      <c r="C18896" s="6" t="s">
        <v>166</v>
      </c>
      <c r="D18896">
        <v>7.9009999999999997E-2</v>
      </c>
      <c r="E18896" s="6" t="s">
        <v>62</v>
      </c>
      <c r="F18896" s="6" t="s">
        <v>61</v>
      </c>
      <c r="G18896">
        <v>20260723</v>
      </c>
    </row>
    <row r="18897" spans="1:7" x14ac:dyDescent="0.2">
      <c r="A18897" s="6" t="s">
        <v>218</v>
      </c>
      <c r="B18897" s="6" t="s">
        <v>189</v>
      </c>
      <c r="C18897" s="6" t="s">
        <v>166</v>
      </c>
      <c r="D18897">
        <v>4021.3665380000002</v>
      </c>
      <c r="E18897" s="6" t="s">
        <v>64</v>
      </c>
      <c r="F18897" s="6" t="s">
        <v>63</v>
      </c>
      <c r="G18897">
        <v>20260723</v>
      </c>
    </row>
    <row r="18898" spans="1:7" x14ac:dyDescent="0.2">
      <c r="A18898" s="6" t="s">
        <v>218</v>
      </c>
      <c r="B18898" s="6" t="s">
        <v>189</v>
      </c>
      <c r="C18898" s="6" t="s">
        <v>166</v>
      </c>
      <c r="D18898">
        <v>10281.449978000001</v>
      </c>
      <c r="E18898" s="6" t="s">
        <v>66</v>
      </c>
      <c r="F18898" s="6" t="s">
        <v>65</v>
      </c>
      <c r="G18898">
        <v>20260723</v>
      </c>
    </row>
    <row r="18899" spans="1:7" x14ac:dyDescent="0.2">
      <c r="A18899" s="6" t="s">
        <v>218</v>
      </c>
      <c r="B18899" s="6" t="s">
        <v>189</v>
      </c>
      <c r="C18899" s="6" t="s">
        <v>166</v>
      </c>
      <c r="D18899">
        <v>1720.166915</v>
      </c>
      <c r="E18899" s="6" t="s">
        <v>68</v>
      </c>
      <c r="F18899" s="6" t="s">
        <v>67</v>
      </c>
      <c r="G18899">
        <v>20260723</v>
      </c>
    </row>
    <row r="18900" spans="1:7" x14ac:dyDescent="0.2">
      <c r="A18900" s="6" t="s">
        <v>218</v>
      </c>
      <c r="B18900" s="6" t="s">
        <v>189</v>
      </c>
      <c r="C18900" s="6" t="s">
        <v>166</v>
      </c>
      <c r="D18900">
        <v>1569.368931</v>
      </c>
      <c r="E18900" s="6" t="s">
        <v>70</v>
      </c>
      <c r="F18900" s="6" t="s">
        <v>69</v>
      </c>
      <c r="G18900">
        <v>20260723</v>
      </c>
    </row>
    <row r="18901" spans="1:7" x14ac:dyDescent="0.2">
      <c r="A18901" s="6" t="s">
        <v>218</v>
      </c>
      <c r="B18901" s="6" t="s">
        <v>189</v>
      </c>
      <c r="C18901" s="6" t="s">
        <v>166</v>
      </c>
      <c r="D18901">
        <v>1433.897181</v>
      </c>
      <c r="E18901" s="6" t="s">
        <v>72</v>
      </c>
      <c r="F18901" s="6" t="s">
        <v>71</v>
      </c>
      <c r="G18901">
        <v>20260723</v>
      </c>
    </row>
    <row r="18902" spans="1:7" x14ac:dyDescent="0.2">
      <c r="A18902" s="6" t="s">
        <v>218</v>
      </c>
      <c r="B18902" s="6" t="s">
        <v>189</v>
      </c>
      <c r="C18902" s="6" t="s">
        <v>166</v>
      </c>
      <c r="D18902">
        <v>135.47174999999999</v>
      </c>
      <c r="E18902" s="6" t="s">
        <v>74</v>
      </c>
      <c r="F18902" s="6" t="s">
        <v>73</v>
      </c>
      <c r="G18902">
        <v>20260723</v>
      </c>
    </row>
    <row r="18903" spans="1:7" x14ac:dyDescent="0.2">
      <c r="A18903" s="6" t="s">
        <v>218</v>
      </c>
      <c r="B18903" s="6" t="s">
        <v>189</v>
      </c>
      <c r="C18903" s="6" t="s">
        <v>166</v>
      </c>
      <c r="D18903">
        <v>150.79798400000001</v>
      </c>
      <c r="E18903" s="6" t="s">
        <v>76</v>
      </c>
      <c r="F18903" s="6" t="s">
        <v>75</v>
      </c>
      <c r="G18903">
        <v>20260723</v>
      </c>
    </row>
    <row r="18904" spans="1:7" x14ac:dyDescent="0.2">
      <c r="A18904" s="6" t="s">
        <v>218</v>
      </c>
      <c r="B18904" s="6" t="s">
        <v>189</v>
      </c>
      <c r="C18904" s="6" t="s">
        <v>166</v>
      </c>
      <c r="D18904">
        <v>88.463525000000004</v>
      </c>
      <c r="E18904" s="6" t="s">
        <v>78</v>
      </c>
      <c r="F18904" s="6" t="s">
        <v>77</v>
      </c>
      <c r="G18904">
        <v>20260723</v>
      </c>
    </row>
    <row r="18905" spans="1:7" x14ac:dyDescent="0.2">
      <c r="A18905" s="6" t="s">
        <v>218</v>
      </c>
      <c r="B18905" s="6" t="s">
        <v>189</v>
      </c>
      <c r="C18905" s="6" t="s">
        <v>166</v>
      </c>
      <c r="D18905">
        <v>62.334459000000003</v>
      </c>
      <c r="E18905" s="6" t="s">
        <v>80</v>
      </c>
      <c r="F18905" s="6" t="s">
        <v>79</v>
      </c>
      <c r="G18905">
        <v>20260723</v>
      </c>
    </row>
    <row r="18906" spans="1:7" x14ac:dyDescent="0.2">
      <c r="A18906" s="6" t="s">
        <v>218</v>
      </c>
      <c r="B18906" s="6" t="s">
        <v>189</v>
      </c>
      <c r="C18906" s="6" t="s">
        <v>166</v>
      </c>
      <c r="D18906">
        <v>0</v>
      </c>
      <c r="E18906" s="6" t="s">
        <v>82</v>
      </c>
      <c r="F18906" s="6" t="s">
        <v>81</v>
      </c>
      <c r="G18906">
        <v>20260723</v>
      </c>
    </row>
    <row r="18907" spans="1:7" x14ac:dyDescent="0.2">
      <c r="A18907" s="6" t="s">
        <v>218</v>
      </c>
      <c r="B18907" s="6" t="s">
        <v>189</v>
      </c>
      <c r="C18907" s="6" t="s">
        <v>166</v>
      </c>
      <c r="D18907">
        <v>2.5000000000000001E-3</v>
      </c>
      <c r="E18907" s="6" t="s">
        <v>84</v>
      </c>
      <c r="F18907" s="6" t="s">
        <v>83</v>
      </c>
      <c r="G18907">
        <v>20260723</v>
      </c>
    </row>
    <row r="18908" spans="1:7" x14ac:dyDescent="0.2">
      <c r="A18908" s="6" t="s">
        <v>218</v>
      </c>
      <c r="B18908" s="6" t="s">
        <v>189</v>
      </c>
      <c r="C18908" s="6" t="s">
        <v>166</v>
      </c>
      <c r="D18908">
        <v>776.13202200000001</v>
      </c>
      <c r="E18908" s="6" t="s">
        <v>86</v>
      </c>
      <c r="F18908" s="6" t="s">
        <v>85</v>
      </c>
      <c r="G18908">
        <v>20260723</v>
      </c>
    </row>
    <row r="18909" spans="1:7" x14ac:dyDescent="0.2">
      <c r="A18909" s="6" t="s">
        <v>218</v>
      </c>
      <c r="B18909" s="6" t="s">
        <v>189</v>
      </c>
      <c r="C18909" s="6" t="s">
        <v>166</v>
      </c>
      <c r="D18909">
        <v>59.597954999999999</v>
      </c>
      <c r="E18909" s="6" t="s">
        <v>88</v>
      </c>
      <c r="F18909" s="6" t="s">
        <v>87</v>
      </c>
      <c r="G18909">
        <v>20260723</v>
      </c>
    </row>
    <row r="18910" spans="1:7" x14ac:dyDescent="0.2">
      <c r="A18910" s="6" t="s">
        <v>218</v>
      </c>
      <c r="B18910" s="6" t="s">
        <v>189</v>
      </c>
      <c r="C18910" s="6" t="s">
        <v>166</v>
      </c>
      <c r="D18910">
        <v>669.57538099999999</v>
      </c>
      <c r="E18910" s="6" t="s">
        <v>90</v>
      </c>
      <c r="F18910" s="6" t="s">
        <v>89</v>
      </c>
      <c r="G18910">
        <v>20260723</v>
      </c>
    </row>
    <row r="18911" spans="1:7" x14ac:dyDescent="0.2">
      <c r="A18911" s="6" t="s">
        <v>218</v>
      </c>
      <c r="B18911" s="6" t="s">
        <v>189</v>
      </c>
      <c r="C18911" s="6" t="s">
        <v>166</v>
      </c>
      <c r="D18911">
        <v>23.366807999999999</v>
      </c>
      <c r="E18911" s="6" t="s">
        <v>92</v>
      </c>
      <c r="F18911" s="6" t="s">
        <v>91</v>
      </c>
      <c r="G18911">
        <v>20260723</v>
      </c>
    </row>
    <row r="18912" spans="1:7" x14ac:dyDescent="0.2">
      <c r="A18912" s="6" t="s">
        <v>218</v>
      </c>
      <c r="B18912" s="6" t="s">
        <v>189</v>
      </c>
      <c r="C18912" s="6" t="s">
        <v>166</v>
      </c>
      <c r="D18912">
        <v>0</v>
      </c>
      <c r="E18912" s="6" t="s">
        <v>94</v>
      </c>
      <c r="F18912" s="6" t="s">
        <v>93</v>
      </c>
      <c r="G18912">
        <v>20260723</v>
      </c>
    </row>
    <row r="18913" spans="1:7" x14ac:dyDescent="0.2">
      <c r="A18913" s="6" t="s">
        <v>218</v>
      </c>
      <c r="B18913" s="6" t="s">
        <v>189</v>
      </c>
      <c r="C18913" s="6" t="s">
        <v>166</v>
      </c>
      <c r="D18913">
        <v>3266.7862100000002</v>
      </c>
      <c r="E18913" s="6" t="s">
        <v>96</v>
      </c>
      <c r="F18913" s="6" t="s">
        <v>95</v>
      </c>
      <c r="G18913">
        <v>20260723</v>
      </c>
    </row>
    <row r="18914" spans="1:7" x14ac:dyDescent="0.2">
      <c r="A18914" s="6" t="s">
        <v>218</v>
      </c>
      <c r="B18914" s="6" t="s">
        <v>189</v>
      </c>
      <c r="C18914" s="6" t="s">
        <v>166</v>
      </c>
      <c r="D18914">
        <v>909.001891</v>
      </c>
      <c r="E18914" s="6" t="s">
        <v>98</v>
      </c>
      <c r="F18914" s="6" t="s">
        <v>97</v>
      </c>
      <c r="G18914">
        <v>20260723</v>
      </c>
    </row>
    <row r="18915" spans="1:7" x14ac:dyDescent="0.2">
      <c r="A18915" s="6" t="s">
        <v>218</v>
      </c>
      <c r="B18915" s="6" t="s">
        <v>189</v>
      </c>
      <c r="C18915" s="6" t="s">
        <v>166</v>
      </c>
      <c r="D18915">
        <v>195317.81462200001</v>
      </c>
      <c r="E18915" s="6" t="s">
        <v>100</v>
      </c>
      <c r="F18915" s="6" t="s">
        <v>99</v>
      </c>
      <c r="G18915">
        <v>20260723</v>
      </c>
    </row>
    <row r="18916" spans="1:7" x14ac:dyDescent="0.2">
      <c r="A18916" s="6" t="s">
        <v>218</v>
      </c>
      <c r="B18916" s="6" t="s">
        <v>189</v>
      </c>
      <c r="C18916" s="6" t="s">
        <v>166</v>
      </c>
      <c r="E18916" s="6" t="s">
        <v>102</v>
      </c>
      <c r="F18916" s="6" t="s">
        <v>101</v>
      </c>
      <c r="G18916">
        <v>20260723</v>
      </c>
    </row>
    <row r="18917" spans="1:7" x14ac:dyDescent="0.2">
      <c r="A18917" s="6" t="s">
        <v>218</v>
      </c>
      <c r="B18917" s="6" t="s">
        <v>189</v>
      </c>
      <c r="C18917" s="6" t="s">
        <v>166</v>
      </c>
      <c r="D18917">
        <v>7645.4423079999997</v>
      </c>
      <c r="E18917" s="6" t="s">
        <v>167</v>
      </c>
      <c r="F18917" s="6" t="s">
        <v>103</v>
      </c>
      <c r="G18917">
        <v>20260723</v>
      </c>
    </row>
    <row r="18918" spans="1:7" x14ac:dyDescent="0.2">
      <c r="A18918" s="6" t="s">
        <v>218</v>
      </c>
      <c r="B18918" s="6" t="s">
        <v>189</v>
      </c>
      <c r="C18918" s="6" t="s">
        <v>166</v>
      </c>
      <c r="D18918">
        <v>5524.6852829999998</v>
      </c>
      <c r="E18918" s="6" t="s">
        <v>168</v>
      </c>
      <c r="F18918" s="6" t="s">
        <v>104</v>
      </c>
      <c r="G18918">
        <v>20260723</v>
      </c>
    </row>
    <row r="18919" spans="1:7" x14ac:dyDescent="0.2">
      <c r="A18919" s="6" t="s">
        <v>218</v>
      </c>
      <c r="B18919" s="6" t="s">
        <v>189</v>
      </c>
      <c r="C18919" s="6" t="s">
        <v>166</v>
      </c>
      <c r="D18919">
        <v>0</v>
      </c>
      <c r="E18919" s="6" t="s">
        <v>106</v>
      </c>
      <c r="F18919" s="6" t="s">
        <v>105</v>
      </c>
      <c r="G18919">
        <v>20260723</v>
      </c>
    </row>
    <row r="18920" spans="1:7" x14ac:dyDescent="0.2">
      <c r="A18920" s="6" t="s">
        <v>218</v>
      </c>
      <c r="B18920" s="6" t="s">
        <v>189</v>
      </c>
      <c r="C18920" s="6" t="s">
        <v>166</v>
      </c>
      <c r="D18920">
        <v>5208.4114440000003</v>
      </c>
      <c r="E18920" s="6" t="s">
        <v>108</v>
      </c>
      <c r="F18920" s="6" t="s">
        <v>107</v>
      </c>
      <c r="G18920">
        <v>20260723</v>
      </c>
    </row>
    <row r="18921" spans="1:7" x14ac:dyDescent="0.2">
      <c r="A18921" s="6" t="s">
        <v>218</v>
      </c>
      <c r="B18921" s="6" t="s">
        <v>189</v>
      </c>
      <c r="C18921" s="6" t="s">
        <v>166</v>
      </c>
      <c r="D18921">
        <v>316.27383900000001</v>
      </c>
      <c r="E18921" s="6" t="s">
        <v>110</v>
      </c>
      <c r="F18921" s="6" t="s">
        <v>109</v>
      </c>
      <c r="G18921">
        <v>20260723</v>
      </c>
    </row>
    <row r="18922" spans="1:7" x14ac:dyDescent="0.2">
      <c r="A18922" s="6" t="s">
        <v>218</v>
      </c>
      <c r="B18922" s="6" t="s">
        <v>189</v>
      </c>
      <c r="C18922" s="6" t="s">
        <v>166</v>
      </c>
      <c r="D18922">
        <v>2120.757024</v>
      </c>
      <c r="E18922" s="6" t="s">
        <v>112</v>
      </c>
      <c r="F18922" s="6" t="s">
        <v>111</v>
      </c>
      <c r="G18922">
        <v>20260723</v>
      </c>
    </row>
    <row r="18923" spans="1:7" x14ac:dyDescent="0.2">
      <c r="A18923" s="6" t="s">
        <v>218</v>
      </c>
      <c r="B18923" s="6" t="s">
        <v>189</v>
      </c>
      <c r="C18923" s="6" t="s">
        <v>166</v>
      </c>
      <c r="D18923">
        <v>0</v>
      </c>
      <c r="E18923" s="6" t="s">
        <v>106</v>
      </c>
      <c r="F18923" s="6" t="s">
        <v>113</v>
      </c>
      <c r="G18923">
        <v>20260723</v>
      </c>
    </row>
    <row r="18924" spans="1:7" x14ac:dyDescent="0.2">
      <c r="A18924" s="6" t="s">
        <v>218</v>
      </c>
      <c r="B18924" s="6" t="s">
        <v>189</v>
      </c>
      <c r="C18924" s="6" t="s">
        <v>166</v>
      </c>
      <c r="D18924">
        <v>2007.0958519999999</v>
      </c>
      <c r="E18924" s="6" t="s">
        <v>108</v>
      </c>
      <c r="F18924" s="6" t="s">
        <v>114</v>
      </c>
      <c r="G18924">
        <v>20260723</v>
      </c>
    </row>
    <row r="18925" spans="1:7" x14ac:dyDescent="0.2">
      <c r="A18925" s="6" t="s">
        <v>218</v>
      </c>
      <c r="B18925" s="6" t="s">
        <v>189</v>
      </c>
      <c r="C18925" s="6" t="s">
        <v>166</v>
      </c>
      <c r="D18925">
        <v>113.66117199999999</v>
      </c>
      <c r="E18925" s="6" t="s">
        <v>110</v>
      </c>
      <c r="F18925" s="6" t="s">
        <v>115</v>
      </c>
      <c r="G18925">
        <v>20260723</v>
      </c>
    </row>
    <row r="18926" spans="1:7" x14ac:dyDescent="0.2">
      <c r="A18926" s="6" t="s">
        <v>218</v>
      </c>
      <c r="B18926" s="6" t="s">
        <v>189</v>
      </c>
      <c r="C18926" s="6" t="s">
        <v>166</v>
      </c>
      <c r="D18926">
        <v>116219.733678</v>
      </c>
      <c r="E18926" s="6" t="s">
        <v>117</v>
      </c>
      <c r="F18926" s="6" t="s">
        <v>116</v>
      </c>
      <c r="G18926">
        <v>20260723</v>
      </c>
    </row>
    <row r="18927" spans="1:7" x14ac:dyDescent="0.2">
      <c r="A18927" s="6" t="s">
        <v>218</v>
      </c>
      <c r="B18927" s="6" t="s">
        <v>189</v>
      </c>
      <c r="C18927" s="6" t="s">
        <v>166</v>
      </c>
      <c r="D18927">
        <v>1783.85814</v>
      </c>
      <c r="E18927" s="6" t="s">
        <v>119</v>
      </c>
      <c r="F18927" s="6" t="s">
        <v>118</v>
      </c>
      <c r="G18927">
        <v>20260723</v>
      </c>
    </row>
    <row r="18928" spans="1:7" x14ac:dyDescent="0.2">
      <c r="A18928" s="6" t="s">
        <v>218</v>
      </c>
      <c r="B18928" s="6" t="s">
        <v>189</v>
      </c>
      <c r="C18928" s="6" t="s">
        <v>166</v>
      </c>
      <c r="D18928">
        <v>0</v>
      </c>
      <c r="E18928" s="6" t="s">
        <v>106</v>
      </c>
      <c r="F18928" s="6" t="s">
        <v>120</v>
      </c>
      <c r="G18928">
        <v>20260723</v>
      </c>
    </row>
    <row r="18929" spans="1:7" x14ac:dyDescent="0.2">
      <c r="A18929" s="6" t="s">
        <v>218</v>
      </c>
      <c r="B18929" s="6" t="s">
        <v>189</v>
      </c>
      <c r="C18929" s="6" t="s">
        <v>166</v>
      </c>
      <c r="D18929">
        <v>1566.223258</v>
      </c>
      <c r="E18929" s="6" t="s">
        <v>108</v>
      </c>
      <c r="F18929" s="6" t="s">
        <v>121</v>
      </c>
      <c r="G18929">
        <v>20260723</v>
      </c>
    </row>
    <row r="18930" spans="1:7" x14ac:dyDescent="0.2">
      <c r="A18930" s="6" t="s">
        <v>218</v>
      </c>
      <c r="B18930" s="6" t="s">
        <v>189</v>
      </c>
      <c r="C18930" s="6" t="s">
        <v>166</v>
      </c>
      <c r="D18930">
        <v>217.634882</v>
      </c>
      <c r="E18930" s="6" t="s">
        <v>110</v>
      </c>
      <c r="F18930" s="6" t="s">
        <v>122</v>
      </c>
      <c r="G18930">
        <v>20260723</v>
      </c>
    </row>
    <row r="18931" spans="1:7" x14ac:dyDescent="0.2">
      <c r="A18931" s="6" t="s">
        <v>218</v>
      </c>
      <c r="B18931" s="6" t="s">
        <v>189</v>
      </c>
      <c r="C18931" s="6" t="s">
        <v>166</v>
      </c>
      <c r="D18931">
        <v>114435.87553799999</v>
      </c>
      <c r="E18931" s="6" t="s">
        <v>169</v>
      </c>
      <c r="F18931" s="6" t="s">
        <v>123</v>
      </c>
      <c r="G18931">
        <v>20260723</v>
      </c>
    </row>
    <row r="18932" spans="1:7" x14ac:dyDescent="0.2">
      <c r="A18932" s="6" t="s">
        <v>218</v>
      </c>
      <c r="B18932" s="6" t="s">
        <v>189</v>
      </c>
      <c r="C18932" s="6" t="s">
        <v>166</v>
      </c>
      <c r="D18932">
        <v>0</v>
      </c>
      <c r="E18932" s="6" t="s">
        <v>106</v>
      </c>
      <c r="F18932" s="6" t="s">
        <v>124</v>
      </c>
      <c r="G18932">
        <v>20260723</v>
      </c>
    </row>
    <row r="18933" spans="1:7" x14ac:dyDescent="0.2">
      <c r="A18933" s="6" t="s">
        <v>218</v>
      </c>
      <c r="B18933" s="6" t="s">
        <v>189</v>
      </c>
      <c r="C18933" s="6" t="s">
        <v>166</v>
      </c>
      <c r="D18933">
        <v>112018.417359</v>
      </c>
      <c r="E18933" s="6" t="s">
        <v>108</v>
      </c>
      <c r="F18933" s="6" t="s">
        <v>125</v>
      </c>
      <c r="G18933">
        <v>20260723</v>
      </c>
    </row>
    <row r="18934" spans="1:7" x14ac:dyDescent="0.2">
      <c r="A18934" s="6" t="s">
        <v>218</v>
      </c>
      <c r="B18934" s="6" t="s">
        <v>189</v>
      </c>
      <c r="C18934" s="6" t="s">
        <v>166</v>
      </c>
      <c r="D18934">
        <v>2417.4581779999999</v>
      </c>
      <c r="E18934" s="6" t="s">
        <v>110</v>
      </c>
      <c r="F18934" s="6" t="s">
        <v>126</v>
      </c>
      <c r="G18934">
        <v>20260723</v>
      </c>
    </row>
    <row r="18935" spans="1:7" x14ac:dyDescent="0.2">
      <c r="A18935" s="6" t="s">
        <v>218</v>
      </c>
      <c r="B18935" s="6" t="s">
        <v>189</v>
      </c>
      <c r="C18935" s="6" t="s">
        <v>166</v>
      </c>
      <c r="D18935">
        <v>38949.654753000003</v>
      </c>
      <c r="E18935" s="6" t="s">
        <v>170</v>
      </c>
      <c r="F18935" s="6" t="s">
        <v>127</v>
      </c>
      <c r="G18935">
        <v>20260723</v>
      </c>
    </row>
    <row r="18936" spans="1:7" x14ac:dyDescent="0.2">
      <c r="A18936" s="6" t="s">
        <v>218</v>
      </c>
      <c r="B18936" s="6" t="s">
        <v>189</v>
      </c>
      <c r="C18936" s="6" t="s">
        <v>166</v>
      </c>
      <c r="D18936">
        <v>0</v>
      </c>
      <c r="E18936" s="6" t="s">
        <v>106</v>
      </c>
      <c r="F18936" s="6" t="s">
        <v>128</v>
      </c>
      <c r="G18936">
        <v>20260723</v>
      </c>
    </row>
    <row r="18937" spans="1:7" x14ac:dyDescent="0.2">
      <c r="A18937" s="6" t="s">
        <v>218</v>
      </c>
      <c r="B18937" s="6" t="s">
        <v>189</v>
      </c>
      <c r="C18937" s="6" t="s">
        <v>166</v>
      </c>
      <c r="D18937">
        <v>38301.736369999999</v>
      </c>
      <c r="E18937" s="6" t="s">
        <v>108</v>
      </c>
      <c r="F18937" s="6" t="s">
        <v>129</v>
      </c>
      <c r="G18937">
        <v>20260723</v>
      </c>
    </row>
    <row r="18938" spans="1:7" x14ac:dyDescent="0.2">
      <c r="A18938" s="6" t="s">
        <v>218</v>
      </c>
      <c r="B18938" s="6" t="s">
        <v>189</v>
      </c>
      <c r="C18938" s="6" t="s">
        <v>166</v>
      </c>
      <c r="D18938">
        <v>647.91838299999995</v>
      </c>
      <c r="E18938" s="6" t="s">
        <v>110</v>
      </c>
      <c r="F18938" s="6" t="s">
        <v>130</v>
      </c>
      <c r="G18938">
        <v>20260723</v>
      </c>
    </row>
    <row r="18939" spans="1:7" x14ac:dyDescent="0.2">
      <c r="A18939" s="6" t="s">
        <v>218</v>
      </c>
      <c r="B18939" s="6" t="s">
        <v>189</v>
      </c>
      <c r="C18939" s="6" t="s">
        <v>166</v>
      </c>
      <c r="E18939" s="6" t="s">
        <v>132</v>
      </c>
      <c r="F18939" s="6" t="s">
        <v>131</v>
      </c>
      <c r="G18939">
        <v>20260723</v>
      </c>
    </row>
    <row r="18940" spans="1:7" x14ac:dyDescent="0.2">
      <c r="A18940" s="6" t="s">
        <v>218</v>
      </c>
      <c r="B18940" s="6" t="s">
        <v>189</v>
      </c>
      <c r="C18940" s="6" t="s">
        <v>166</v>
      </c>
      <c r="D18940">
        <v>586.92613300000005</v>
      </c>
      <c r="E18940" s="6" t="s">
        <v>134</v>
      </c>
      <c r="F18940" s="6" t="s">
        <v>133</v>
      </c>
      <c r="G18940">
        <v>20260723</v>
      </c>
    </row>
    <row r="18941" spans="1:7" x14ac:dyDescent="0.2">
      <c r="A18941" s="6" t="s">
        <v>218</v>
      </c>
      <c r="B18941" s="6" t="s">
        <v>189</v>
      </c>
      <c r="C18941" s="6" t="s">
        <v>166</v>
      </c>
      <c r="D18941">
        <v>258.91753199999999</v>
      </c>
      <c r="E18941" s="6" t="s">
        <v>136</v>
      </c>
      <c r="F18941" s="6" t="s">
        <v>135</v>
      </c>
      <c r="G18941">
        <v>20260723</v>
      </c>
    </row>
    <row r="18942" spans="1:7" x14ac:dyDescent="0.2">
      <c r="A18942" s="6" t="s">
        <v>218</v>
      </c>
      <c r="B18942" s="6" t="s">
        <v>189</v>
      </c>
      <c r="C18942" s="6" t="s">
        <v>166</v>
      </c>
      <c r="D18942">
        <v>189.55171100000001</v>
      </c>
      <c r="E18942" s="6" t="s">
        <v>138</v>
      </c>
      <c r="F18942" s="6" t="s">
        <v>137</v>
      </c>
      <c r="G18942">
        <v>20260723</v>
      </c>
    </row>
    <row r="18943" spans="1:7" x14ac:dyDescent="0.2">
      <c r="A18943" s="6" t="s">
        <v>218</v>
      </c>
      <c r="B18943" s="6" t="s">
        <v>189</v>
      </c>
      <c r="C18943" s="6" t="s">
        <v>166</v>
      </c>
      <c r="D18943">
        <v>42.302781000000003</v>
      </c>
      <c r="E18943" s="6" t="s">
        <v>140</v>
      </c>
      <c r="F18943" s="6" t="s">
        <v>139</v>
      </c>
      <c r="G18943">
        <v>20260723</v>
      </c>
    </row>
    <row r="18944" spans="1:7" x14ac:dyDescent="0.2">
      <c r="A18944" s="6" t="s">
        <v>218</v>
      </c>
      <c r="B18944" s="6" t="s">
        <v>189</v>
      </c>
      <c r="C18944" s="6" t="s">
        <v>166</v>
      </c>
      <c r="D18944">
        <v>1742.7817749999999</v>
      </c>
      <c r="E18944" s="6" t="s">
        <v>142</v>
      </c>
      <c r="F18944" s="6" t="s">
        <v>141</v>
      </c>
      <c r="G18944">
        <v>20260723</v>
      </c>
    </row>
    <row r="18945" spans="1:7" x14ac:dyDescent="0.2">
      <c r="A18945" s="6" t="s">
        <v>218</v>
      </c>
      <c r="B18945" s="6" t="s">
        <v>189</v>
      </c>
      <c r="C18945" s="6" t="s">
        <v>166</v>
      </c>
      <c r="D18945">
        <v>204.82495299999999</v>
      </c>
      <c r="E18945" s="6" t="s">
        <v>52</v>
      </c>
      <c r="F18945" s="6" t="s">
        <v>143</v>
      </c>
      <c r="G18945">
        <v>20260723</v>
      </c>
    </row>
    <row r="18946" spans="1:7" x14ac:dyDescent="0.2">
      <c r="A18946" s="6" t="s">
        <v>218</v>
      </c>
      <c r="B18946" s="6" t="s">
        <v>189</v>
      </c>
      <c r="C18946" s="6" t="s">
        <v>166</v>
      </c>
      <c r="D18946">
        <v>7.3581999999999995E-2</v>
      </c>
      <c r="E18946" s="6" t="s">
        <v>145</v>
      </c>
      <c r="F18946" s="6" t="s">
        <v>144</v>
      </c>
      <c r="G18946">
        <v>20260723</v>
      </c>
    </row>
    <row r="18947" spans="1:7" x14ac:dyDescent="0.2">
      <c r="A18947" s="6" t="s">
        <v>218</v>
      </c>
      <c r="B18947" s="6" t="s">
        <v>189</v>
      </c>
      <c r="C18947" s="6" t="s">
        <v>166</v>
      </c>
      <c r="D18947">
        <v>424.08830699999999</v>
      </c>
      <c r="E18947" s="6" t="s">
        <v>147</v>
      </c>
      <c r="F18947" s="6" t="s">
        <v>146</v>
      </c>
      <c r="G18947">
        <v>20260723</v>
      </c>
    </row>
    <row r="18948" spans="1:7" x14ac:dyDescent="0.2">
      <c r="A18948" s="6" t="s">
        <v>218</v>
      </c>
      <c r="B18948" s="6" t="s">
        <v>189</v>
      </c>
      <c r="C18948" s="6" t="s">
        <v>166</v>
      </c>
      <c r="D18948">
        <v>454.14127000000002</v>
      </c>
      <c r="E18948" s="6" t="s">
        <v>149</v>
      </c>
      <c r="F18948" s="6" t="s">
        <v>148</v>
      </c>
      <c r="G18948">
        <v>20260723</v>
      </c>
    </row>
    <row r="18949" spans="1:7" x14ac:dyDescent="0.2">
      <c r="A18949" s="6" t="s">
        <v>218</v>
      </c>
      <c r="B18949" s="6" t="s">
        <v>189</v>
      </c>
      <c r="C18949" s="6" t="s">
        <v>166</v>
      </c>
      <c r="D18949">
        <v>309.42360300000001</v>
      </c>
      <c r="E18949" s="6" t="s">
        <v>151</v>
      </c>
      <c r="F18949" s="6" t="s">
        <v>150</v>
      </c>
      <c r="G18949">
        <v>20260723</v>
      </c>
    </row>
    <row r="18950" spans="1:7" x14ac:dyDescent="0.2">
      <c r="A18950" s="6" t="s">
        <v>218</v>
      </c>
      <c r="B18950" s="6" t="s">
        <v>189</v>
      </c>
      <c r="C18950" s="6" t="s">
        <v>166</v>
      </c>
      <c r="D18950">
        <v>1051.776732</v>
      </c>
      <c r="E18950" s="6" t="s">
        <v>153</v>
      </c>
      <c r="F18950" s="6" t="s">
        <v>152</v>
      </c>
      <c r="G18950">
        <v>20260723</v>
      </c>
    </row>
    <row r="18951" spans="1:7" x14ac:dyDescent="0.2">
      <c r="A18951" s="6" t="s">
        <v>218</v>
      </c>
      <c r="B18951" s="6" t="s">
        <v>189</v>
      </c>
      <c r="C18951" s="6" t="s">
        <v>166</v>
      </c>
      <c r="D18951">
        <v>3388.7611120000001</v>
      </c>
      <c r="E18951" s="6" t="s">
        <v>155</v>
      </c>
      <c r="F18951" s="6" t="s">
        <v>154</v>
      </c>
      <c r="G18951">
        <v>20260723</v>
      </c>
    </row>
    <row r="18952" spans="1:7" x14ac:dyDescent="0.2">
      <c r="A18952" s="6" t="s">
        <v>218</v>
      </c>
      <c r="B18952" s="6" t="s">
        <v>189</v>
      </c>
      <c r="C18952" s="6" t="s">
        <v>166</v>
      </c>
      <c r="D18952">
        <v>88.791026000000002</v>
      </c>
      <c r="E18952" s="6" t="s">
        <v>157</v>
      </c>
      <c r="F18952" s="6" t="s">
        <v>156</v>
      </c>
      <c r="G18952">
        <v>20260723</v>
      </c>
    </row>
    <row r="18953" spans="1:7" x14ac:dyDescent="0.2">
      <c r="A18953" s="6" t="s">
        <v>218</v>
      </c>
      <c r="B18953" s="6" t="s">
        <v>189</v>
      </c>
      <c r="C18953" s="6" t="s">
        <v>166</v>
      </c>
      <c r="D18953">
        <v>3299.9700859999998</v>
      </c>
      <c r="E18953" s="6" t="s">
        <v>159</v>
      </c>
      <c r="F18953" s="6" t="s">
        <v>158</v>
      </c>
      <c r="G18953">
        <v>20260723</v>
      </c>
    </row>
    <row r="18954" spans="1:7" x14ac:dyDescent="0.2">
      <c r="A18954" s="6" t="s">
        <v>218</v>
      </c>
      <c r="B18954" s="6" t="s">
        <v>189</v>
      </c>
      <c r="C18954" s="6" t="s">
        <v>166</v>
      </c>
      <c r="D18954">
        <v>1905.128193</v>
      </c>
      <c r="E18954" s="6" t="s">
        <v>161</v>
      </c>
      <c r="F18954" s="6" t="s">
        <v>160</v>
      </c>
      <c r="G18954">
        <v>20260723</v>
      </c>
    </row>
    <row r="18955" spans="1:7" x14ac:dyDescent="0.2">
      <c r="A18955" s="6" t="s">
        <v>218</v>
      </c>
      <c r="B18955" s="6" t="s">
        <v>189</v>
      </c>
      <c r="C18955" s="6" t="s">
        <v>166</v>
      </c>
      <c r="D18955">
        <v>173373.528422</v>
      </c>
      <c r="E18955" s="6" t="s">
        <v>163</v>
      </c>
      <c r="F18955" s="6" t="s">
        <v>162</v>
      </c>
      <c r="G18955">
        <v>20260723</v>
      </c>
    </row>
    <row r="18956" spans="1:7" x14ac:dyDescent="0.2">
      <c r="A18956" s="6" t="s">
        <v>218</v>
      </c>
      <c r="B18956" s="6" t="s">
        <v>189</v>
      </c>
      <c r="C18956" s="6" t="s">
        <v>166</v>
      </c>
      <c r="D18956">
        <v>21944.286199999999</v>
      </c>
      <c r="E18956" s="6" t="s">
        <v>165</v>
      </c>
      <c r="F18956" s="6" t="s">
        <v>164</v>
      </c>
      <c r="G18956">
        <v>20260723</v>
      </c>
    </row>
    <row r="18957" spans="1:7" x14ac:dyDescent="0.2">
      <c r="A18957" s="6" t="s">
        <v>218</v>
      </c>
      <c r="B18957" s="6" t="s">
        <v>190</v>
      </c>
      <c r="C18957" s="6" t="s">
        <v>166</v>
      </c>
      <c r="E18957" s="6" t="s">
        <v>12</v>
      </c>
      <c r="F18957" s="6" t="s">
        <v>11</v>
      </c>
      <c r="G18957">
        <v>20260723</v>
      </c>
    </row>
    <row r="18958" spans="1:7" x14ac:dyDescent="0.2">
      <c r="A18958" s="6" t="s">
        <v>218</v>
      </c>
      <c r="B18958" s="6" t="s">
        <v>190</v>
      </c>
      <c r="C18958" s="6" t="s">
        <v>166</v>
      </c>
      <c r="E18958" s="6" t="s">
        <v>16</v>
      </c>
      <c r="F18958" s="6" t="s">
        <v>15</v>
      </c>
      <c r="G18958">
        <v>20260723</v>
      </c>
    </row>
    <row r="18959" spans="1:7" x14ac:dyDescent="0.2">
      <c r="A18959" s="6" t="s">
        <v>218</v>
      </c>
      <c r="B18959" s="6" t="s">
        <v>190</v>
      </c>
      <c r="C18959" s="6" t="s">
        <v>166</v>
      </c>
      <c r="E18959" s="6" t="s">
        <v>18</v>
      </c>
      <c r="F18959" s="6" t="s">
        <v>17</v>
      </c>
      <c r="G18959">
        <v>20260723</v>
      </c>
    </row>
    <row r="18960" spans="1:7" x14ac:dyDescent="0.2">
      <c r="A18960" s="6" t="s">
        <v>218</v>
      </c>
      <c r="B18960" s="6" t="s">
        <v>190</v>
      </c>
      <c r="C18960" s="6" t="s">
        <v>166</v>
      </c>
      <c r="D18960">
        <v>0.66298599999999996</v>
      </c>
      <c r="E18960" s="6" t="s">
        <v>20</v>
      </c>
      <c r="F18960" s="6" t="s">
        <v>19</v>
      </c>
      <c r="G18960">
        <v>20260723</v>
      </c>
    </row>
    <row r="18961" spans="1:7" x14ac:dyDescent="0.2">
      <c r="A18961" s="6" t="s">
        <v>218</v>
      </c>
      <c r="B18961" s="6" t="s">
        <v>190</v>
      </c>
      <c r="C18961" s="6" t="s">
        <v>166</v>
      </c>
      <c r="D18961">
        <v>142.47548399999999</v>
      </c>
      <c r="E18961" s="6" t="s">
        <v>22</v>
      </c>
      <c r="F18961" s="6" t="s">
        <v>21</v>
      </c>
      <c r="G18961">
        <v>20260723</v>
      </c>
    </row>
    <row r="18962" spans="1:7" x14ac:dyDescent="0.2">
      <c r="A18962" s="6" t="s">
        <v>218</v>
      </c>
      <c r="B18962" s="6" t="s">
        <v>190</v>
      </c>
      <c r="C18962" s="6" t="s">
        <v>166</v>
      </c>
      <c r="D18962">
        <v>34.955910000000003</v>
      </c>
      <c r="E18962" s="6" t="s">
        <v>24</v>
      </c>
      <c r="F18962" s="6" t="s">
        <v>23</v>
      </c>
      <c r="G18962">
        <v>20260723</v>
      </c>
    </row>
    <row r="18963" spans="1:7" x14ac:dyDescent="0.2">
      <c r="A18963" s="6" t="s">
        <v>218</v>
      </c>
      <c r="B18963" s="6" t="s">
        <v>190</v>
      </c>
      <c r="C18963" s="6" t="s">
        <v>166</v>
      </c>
      <c r="D18963">
        <v>143.43431799999999</v>
      </c>
      <c r="E18963" s="6" t="s">
        <v>26</v>
      </c>
      <c r="F18963" s="6" t="s">
        <v>25</v>
      </c>
      <c r="G18963">
        <v>20260723</v>
      </c>
    </row>
    <row r="18964" spans="1:7" x14ac:dyDescent="0.2">
      <c r="A18964" s="6" t="s">
        <v>218</v>
      </c>
      <c r="B18964" s="6" t="s">
        <v>190</v>
      </c>
      <c r="C18964" s="6" t="s">
        <v>166</v>
      </c>
      <c r="D18964">
        <v>130712.599577</v>
      </c>
      <c r="E18964" s="6" t="s">
        <v>28</v>
      </c>
      <c r="F18964" s="6" t="s">
        <v>27</v>
      </c>
      <c r="G18964">
        <v>20260723</v>
      </c>
    </row>
    <row r="18965" spans="1:7" x14ac:dyDescent="0.2">
      <c r="A18965" s="6" t="s">
        <v>218</v>
      </c>
      <c r="B18965" s="6" t="s">
        <v>190</v>
      </c>
      <c r="C18965" s="6" t="s">
        <v>166</v>
      </c>
      <c r="D18965">
        <v>674.21338800000001</v>
      </c>
      <c r="E18965" s="6" t="s">
        <v>30</v>
      </c>
      <c r="F18965" s="6" t="s">
        <v>29</v>
      </c>
      <c r="G18965">
        <v>20260723</v>
      </c>
    </row>
    <row r="18966" spans="1:7" x14ac:dyDescent="0.2">
      <c r="A18966" s="6" t="s">
        <v>218</v>
      </c>
      <c r="B18966" s="6" t="s">
        <v>190</v>
      </c>
      <c r="C18966" s="6" t="s">
        <v>166</v>
      </c>
      <c r="D18966">
        <v>16587.527654000001</v>
      </c>
      <c r="E18966" s="6" t="s">
        <v>32</v>
      </c>
      <c r="F18966" s="6" t="s">
        <v>31</v>
      </c>
      <c r="G18966">
        <v>20260723</v>
      </c>
    </row>
    <row r="18967" spans="1:7" x14ac:dyDescent="0.2">
      <c r="A18967" s="6" t="s">
        <v>218</v>
      </c>
      <c r="B18967" s="6" t="s">
        <v>190</v>
      </c>
      <c r="C18967" s="6" t="s">
        <v>166</v>
      </c>
      <c r="D18967">
        <v>6218.9940630000001</v>
      </c>
      <c r="E18967" s="6" t="s">
        <v>34</v>
      </c>
      <c r="F18967" s="6" t="s">
        <v>33</v>
      </c>
      <c r="G18967">
        <v>20260723</v>
      </c>
    </row>
    <row r="18968" spans="1:7" x14ac:dyDescent="0.2">
      <c r="A18968" s="6" t="s">
        <v>218</v>
      </c>
      <c r="B18968" s="6" t="s">
        <v>190</v>
      </c>
      <c r="C18968" s="6" t="s">
        <v>166</v>
      </c>
      <c r="D18968">
        <v>5345.348121</v>
      </c>
      <c r="E18968" s="6" t="s">
        <v>36</v>
      </c>
      <c r="F18968" s="6" t="s">
        <v>35</v>
      </c>
      <c r="G18968">
        <v>20260723</v>
      </c>
    </row>
    <row r="18969" spans="1:7" x14ac:dyDescent="0.2">
      <c r="A18969" s="6" t="s">
        <v>218</v>
      </c>
      <c r="B18969" s="6" t="s">
        <v>190</v>
      </c>
      <c r="C18969" s="6" t="s">
        <v>166</v>
      </c>
      <c r="D18969">
        <v>873.64594299999999</v>
      </c>
      <c r="E18969" s="6" t="s">
        <v>38</v>
      </c>
      <c r="F18969" s="6" t="s">
        <v>37</v>
      </c>
      <c r="G18969">
        <v>20260723</v>
      </c>
    </row>
    <row r="18970" spans="1:7" x14ac:dyDescent="0.2">
      <c r="A18970" s="6" t="s">
        <v>218</v>
      </c>
      <c r="B18970" s="6" t="s">
        <v>190</v>
      </c>
      <c r="C18970" s="6" t="s">
        <v>166</v>
      </c>
      <c r="D18970">
        <v>70720.291234000004</v>
      </c>
      <c r="E18970" s="6" t="s">
        <v>40</v>
      </c>
      <c r="F18970" s="6" t="s">
        <v>39</v>
      </c>
      <c r="G18970">
        <v>20260723</v>
      </c>
    </row>
    <row r="18971" spans="1:7" x14ac:dyDescent="0.2">
      <c r="A18971" s="6" t="s">
        <v>218</v>
      </c>
      <c r="B18971" s="6" t="s">
        <v>190</v>
      </c>
      <c r="C18971" s="6" t="s">
        <v>166</v>
      </c>
      <c r="D18971">
        <v>15240.32417</v>
      </c>
      <c r="E18971" s="6" t="s">
        <v>42</v>
      </c>
      <c r="F18971" s="6" t="s">
        <v>41</v>
      </c>
      <c r="G18971">
        <v>20260723</v>
      </c>
    </row>
    <row r="18972" spans="1:7" x14ac:dyDescent="0.2">
      <c r="A18972" s="6" t="s">
        <v>218</v>
      </c>
      <c r="B18972" s="6" t="s">
        <v>190</v>
      </c>
      <c r="C18972" s="6" t="s">
        <v>166</v>
      </c>
      <c r="D18972">
        <v>54484.534919999998</v>
      </c>
      <c r="E18972" s="6" t="s">
        <v>44</v>
      </c>
      <c r="F18972" s="6" t="s">
        <v>43</v>
      </c>
      <c r="G18972">
        <v>20260723</v>
      </c>
    </row>
    <row r="18973" spans="1:7" x14ac:dyDescent="0.2">
      <c r="A18973" s="6" t="s">
        <v>218</v>
      </c>
      <c r="B18973" s="6" t="s">
        <v>190</v>
      </c>
      <c r="C18973" s="6" t="s">
        <v>166</v>
      </c>
      <c r="D18973">
        <v>877.27681900000005</v>
      </c>
      <c r="E18973" s="6" t="s">
        <v>46</v>
      </c>
      <c r="F18973" s="6" t="s">
        <v>45</v>
      </c>
      <c r="G18973">
        <v>20260723</v>
      </c>
    </row>
    <row r="18974" spans="1:7" x14ac:dyDescent="0.2">
      <c r="A18974" s="6" t="s">
        <v>218</v>
      </c>
      <c r="B18974" s="6" t="s">
        <v>190</v>
      </c>
      <c r="C18974" s="6" t="s">
        <v>166</v>
      </c>
      <c r="D18974">
        <v>118.155325</v>
      </c>
      <c r="E18974" s="6" t="s">
        <v>48</v>
      </c>
      <c r="F18974" s="6" t="s">
        <v>47</v>
      </c>
      <c r="G18974">
        <v>20260723</v>
      </c>
    </row>
    <row r="18975" spans="1:7" x14ac:dyDescent="0.2">
      <c r="A18975" s="6" t="s">
        <v>218</v>
      </c>
      <c r="B18975" s="6" t="s">
        <v>190</v>
      </c>
      <c r="C18975" s="6" t="s">
        <v>166</v>
      </c>
      <c r="D18975">
        <v>34244.208395000001</v>
      </c>
      <c r="E18975" s="6" t="s">
        <v>50</v>
      </c>
      <c r="F18975" s="6" t="s">
        <v>49</v>
      </c>
      <c r="G18975">
        <v>20260723</v>
      </c>
    </row>
    <row r="18976" spans="1:7" x14ac:dyDescent="0.2">
      <c r="A18976" s="6" t="s">
        <v>218</v>
      </c>
      <c r="B18976" s="6" t="s">
        <v>190</v>
      </c>
      <c r="C18976" s="6" t="s">
        <v>166</v>
      </c>
      <c r="D18976">
        <v>1821.372957</v>
      </c>
      <c r="E18976" s="6" t="s">
        <v>52</v>
      </c>
      <c r="F18976" s="6" t="s">
        <v>51</v>
      </c>
      <c r="G18976">
        <v>20260723</v>
      </c>
    </row>
    <row r="18977" spans="1:7" x14ac:dyDescent="0.2">
      <c r="A18977" s="6" t="s">
        <v>218</v>
      </c>
      <c r="B18977" s="6" t="s">
        <v>190</v>
      </c>
      <c r="C18977" s="6" t="s">
        <v>166</v>
      </c>
      <c r="D18977">
        <v>442.87957999999998</v>
      </c>
      <c r="E18977" s="6" t="s">
        <v>54</v>
      </c>
      <c r="F18977" s="6" t="s">
        <v>53</v>
      </c>
      <c r="G18977">
        <v>20260723</v>
      </c>
    </row>
    <row r="18978" spans="1:7" x14ac:dyDescent="0.2">
      <c r="A18978" s="6" t="s">
        <v>218</v>
      </c>
      <c r="B18978" s="6" t="s">
        <v>190</v>
      </c>
      <c r="C18978" s="6" t="s">
        <v>166</v>
      </c>
      <c r="D18978">
        <v>3.1123050000000001</v>
      </c>
      <c r="E18978" s="6" t="s">
        <v>56</v>
      </c>
      <c r="F18978" s="6" t="s">
        <v>55</v>
      </c>
      <c r="G18978">
        <v>20260723</v>
      </c>
    </row>
    <row r="18979" spans="1:7" x14ac:dyDescent="0.2">
      <c r="A18979" s="6" t="s">
        <v>218</v>
      </c>
      <c r="B18979" s="6" t="s">
        <v>190</v>
      </c>
      <c r="C18979" s="6" t="s">
        <v>166</v>
      </c>
      <c r="D18979">
        <v>44554.936719999998</v>
      </c>
      <c r="E18979" s="6" t="s">
        <v>58</v>
      </c>
      <c r="F18979" s="6" t="s">
        <v>57</v>
      </c>
      <c r="G18979">
        <v>20260723</v>
      </c>
    </row>
    <row r="18980" spans="1:7" x14ac:dyDescent="0.2">
      <c r="A18980" s="6" t="s">
        <v>218</v>
      </c>
      <c r="B18980" s="6" t="s">
        <v>190</v>
      </c>
      <c r="C18980" s="6" t="s">
        <v>166</v>
      </c>
      <c r="D18980">
        <v>14372.035212000001</v>
      </c>
      <c r="E18980" s="6" t="s">
        <v>60</v>
      </c>
      <c r="F18980" s="6" t="s">
        <v>59</v>
      </c>
      <c r="G18980">
        <v>20260723</v>
      </c>
    </row>
    <row r="18981" spans="1:7" x14ac:dyDescent="0.2">
      <c r="A18981" s="6" t="s">
        <v>218</v>
      </c>
      <c r="B18981" s="6" t="s">
        <v>190</v>
      </c>
      <c r="C18981" s="6" t="s">
        <v>166</v>
      </c>
      <c r="D18981">
        <v>5.8620999999999999E-2</v>
      </c>
      <c r="E18981" s="6" t="s">
        <v>62</v>
      </c>
      <c r="F18981" s="6" t="s">
        <v>61</v>
      </c>
      <c r="G18981">
        <v>20260723</v>
      </c>
    </row>
    <row r="18982" spans="1:7" x14ac:dyDescent="0.2">
      <c r="A18982" s="6" t="s">
        <v>218</v>
      </c>
      <c r="B18982" s="6" t="s">
        <v>190</v>
      </c>
      <c r="C18982" s="6" t="s">
        <v>166</v>
      </c>
      <c r="D18982">
        <v>3472.4153379999998</v>
      </c>
      <c r="E18982" s="6" t="s">
        <v>64</v>
      </c>
      <c r="F18982" s="6" t="s">
        <v>63</v>
      </c>
      <c r="G18982">
        <v>20260723</v>
      </c>
    </row>
    <row r="18983" spans="1:7" x14ac:dyDescent="0.2">
      <c r="A18983" s="6" t="s">
        <v>218</v>
      </c>
      <c r="B18983" s="6" t="s">
        <v>190</v>
      </c>
      <c r="C18983" s="6" t="s">
        <v>166</v>
      </c>
      <c r="D18983">
        <v>10899.561254</v>
      </c>
      <c r="E18983" s="6" t="s">
        <v>66</v>
      </c>
      <c r="F18983" s="6" t="s">
        <v>65</v>
      </c>
      <c r="G18983">
        <v>20260723</v>
      </c>
    </row>
    <row r="18984" spans="1:7" x14ac:dyDescent="0.2">
      <c r="A18984" s="6" t="s">
        <v>218</v>
      </c>
      <c r="B18984" s="6" t="s">
        <v>190</v>
      </c>
      <c r="C18984" s="6" t="s">
        <v>166</v>
      </c>
      <c r="D18984">
        <v>1852.926105</v>
      </c>
      <c r="E18984" s="6" t="s">
        <v>68</v>
      </c>
      <c r="F18984" s="6" t="s">
        <v>67</v>
      </c>
      <c r="G18984">
        <v>20260723</v>
      </c>
    </row>
    <row r="18985" spans="1:7" x14ac:dyDescent="0.2">
      <c r="A18985" s="6" t="s">
        <v>218</v>
      </c>
      <c r="B18985" s="6" t="s">
        <v>190</v>
      </c>
      <c r="C18985" s="6" t="s">
        <v>166</v>
      </c>
      <c r="D18985">
        <v>1690.3149350000001</v>
      </c>
      <c r="E18985" s="6" t="s">
        <v>70</v>
      </c>
      <c r="F18985" s="6" t="s">
        <v>69</v>
      </c>
      <c r="G18985">
        <v>20260723</v>
      </c>
    </row>
    <row r="18986" spans="1:7" x14ac:dyDescent="0.2">
      <c r="A18986" s="6" t="s">
        <v>218</v>
      </c>
      <c r="B18986" s="6" t="s">
        <v>190</v>
      </c>
      <c r="C18986" s="6" t="s">
        <v>166</v>
      </c>
      <c r="D18986">
        <v>1571.396058</v>
      </c>
      <c r="E18986" s="6" t="s">
        <v>72</v>
      </c>
      <c r="F18986" s="6" t="s">
        <v>71</v>
      </c>
      <c r="G18986">
        <v>20260723</v>
      </c>
    </row>
    <row r="18987" spans="1:7" x14ac:dyDescent="0.2">
      <c r="A18987" s="6" t="s">
        <v>218</v>
      </c>
      <c r="B18987" s="6" t="s">
        <v>190</v>
      </c>
      <c r="C18987" s="6" t="s">
        <v>166</v>
      </c>
      <c r="D18987">
        <v>118.91887699999999</v>
      </c>
      <c r="E18987" s="6" t="s">
        <v>74</v>
      </c>
      <c r="F18987" s="6" t="s">
        <v>73</v>
      </c>
      <c r="G18987">
        <v>20260723</v>
      </c>
    </row>
    <row r="18988" spans="1:7" x14ac:dyDescent="0.2">
      <c r="A18988" s="6" t="s">
        <v>218</v>
      </c>
      <c r="B18988" s="6" t="s">
        <v>190</v>
      </c>
      <c r="C18988" s="6" t="s">
        <v>166</v>
      </c>
      <c r="D18988">
        <v>162.457832</v>
      </c>
      <c r="E18988" s="6" t="s">
        <v>76</v>
      </c>
      <c r="F18988" s="6" t="s">
        <v>75</v>
      </c>
      <c r="G18988">
        <v>20260723</v>
      </c>
    </row>
    <row r="18989" spans="1:7" x14ac:dyDescent="0.2">
      <c r="A18989" s="6" t="s">
        <v>218</v>
      </c>
      <c r="B18989" s="6" t="s">
        <v>190</v>
      </c>
      <c r="C18989" s="6" t="s">
        <v>166</v>
      </c>
      <c r="D18989">
        <v>96.847126000000003</v>
      </c>
      <c r="E18989" s="6" t="s">
        <v>78</v>
      </c>
      <c r="F18989" s="6" t="s">
        <v>77</v>
      </c>
      <c r="G18989">
        <v>20260723</v>
      </c>
    </row>
    <row r="18990" spans="1:7" x14ac:dyDescent="0.2">
      <c r="A18990" s="6" t="s">
        <v>218</v>
      </c>
      <c r="B18990" s="6" t="s">
        <v>190</v>
      </c>
      <c r="C18990" s="6" t="s">
        <v>166</v>
      </c>
      <c r="D18990">
        <v>65.610705999999993</v>
      </c>
      <c r="E18990" s="6" t="s">
        <v>80</v>
      </c>
      <c r="F18990" s="6" t="s">
        <v>79</v>
      </c>
      <c r="G18990">
        <v>20260723</v>
      </c>
    </row>
    <row r="18991" spans="1:7" x14ac:dyDescent="0.2">
      <c r="A18991" s="6" t="s">
        <v>218</v>
      </c>
      <c r="B18991" s="6" t="s">
        <v>190</v>
      </c>
      <c r="C18991" s="6" t="s">
        <v>166</v>
      </c>
      <c r="D18991">
        <v>0.153339</v>
      </c>
      <c r="E18991" s="6" t="s">
        <v>82</v>
      </c>
      <c r="F18991" s="6" t="s">
        <v>81</v>
      </c>
      <c r="G18991">
        <v>20260723</v>
      </c>
    </row>
    <row r="18992" spans="1:7" x14ac:dyDescent="0.2">
      <c r="A18992" s="6" t="s">
        <v>218</v>
      </c>
      <c r="B18992" s="6" t="s">
        <v>190</v>
      </c>
      <c r="C18992" s="6" t="s">
        <v>166</v>
      </c>
      <c r="D18992">
        <v>2.5010000000000002E-3</v>
      </c>
      <c r="E18992" s="6" t="s">
        <v>84</v>
      </c>
      <c r="F18992" s="6" t="s">
        <v>83</v>
      </c>
      <c r="G18992">
        <v>20260723</v>
      </c>
    </row>
    <row r="18993" spans="1:7" x14ac:dyDescent="0.2">
      <c r="A18993" s="6" t="s">
        <v>218</v>
      </c>
      <c r="B18993" s="6" t="s">
        <v>190</v>
      </c>
      <c r="C18993" s="6" t="s">
        <v>166</v>
      </c>
      <c r="D18993">
        <v>936.25052100000005</v>
      </c>
      <c r="E18993" s="6" t="s">
        <v>86</v>
      </c>
      <c r="F18993" s="6" t="s">
        <v>85</v>
      </c>
      <c r="G18993">
        <v>20260723</v>
      </c>
    </row>
    <row r="18994" spans="1:7" x14ac:dyDescent="0.2">
      <c r="A18994" s="6" t="s">
        <v>218</v>
      </c>
      <c r="B18994" s="6" t="s">
        <v>190</v>
      </c>
      <c r="C18994" s="6" t="s">
        <v>166</v>
      </c>
      <c r="D18994">
        <v>90.216600999999997</v>
      </c>
      <c r="E18994" s="6" t="s">
        <v>88</v>
      </c>
      <c r="F18994" s="6" t="s">
        <v>87</v>
      </c>
      <c r="G18994">
        <v>20260723</v>
      </c>
    </row>
    <row r="18995" spans="1:7" x14ac:dyDescent="0.2">
      <c r="A18995" s="6" t="s">
        <v>218</v>
      </c>
      <c r="B18995" s="6" t="s">
        <v>190</v>
      </c>
      <c r="C18995" s="6" t="s">
        <v>166</v>
      </c>
      <c r="D18995">
        <v>984.32435299999997</v>
      </c>
      <c r="E18995" s="6" t="s">
        <v>90</v>
      </c>
      <c r="F18995" s="6" t="s">
        <v>89</v>
      </c>
      <c r="G18995">
        <v>20260723</v>
      </c>
    </row>
    <row r="18996" spans="1:7" x14ac:dyDescent="0.2">
      <c r="A18996" s="6" t="s">
        <v>218</v>
      </c>
      <c r="B18996" s="6" t="s">
        <v>190</v>
      </c>
      <c r="C18996" s="6" t="s">
        <v>166</v>
      </c>
      <c r="D18996">
        <v>24.304787000000001</v>
      </c>
      <c r="E18996" s="6" t="s">
        <v>92</v>
      </c>
      <c r="F18996" s="6" t="s">
        <v>91</v>
      </c>
      <c r="G18996">
        <v>20260723</v>
      </c>
    </row>
    <row r="18997" spans="1:7" x14ac:dyDescent="0.2">
      <c r="A18997" s="6" t="s">
        <v>218</v>
      </c>
      <c r="B18997" s="6" t="s">
        <v>190</v>
      </c>
      <c r="C18997" s="6" t="s">
        <v>166</v>
      </c>
      <c r="D18997">
        <v>0</v>
      </c>
      <c r="E18997" s="6" t="s">
        <v>94</v>
      </c>
      <c r="F18997" s="6" t="s">
        <v>93</v>
      </c>
      <c r="G18997">
        <v>20260723</v>
      </c>
    </row>
    <row r="18998" spans="1:7" x14ac:dyDescent="0.2">
      <c r="A18998" s="6" t="s">
        <v>218</v>
      </c>
      <c r="B18998" s="6" t="s">
        <v>190</v>
      </c>
      <c r="C18998" s="6" t="s">
        <v>166</v>
      </c>
      <c r="D18998">
        <v>4172.3074889999998</v>
      </c>
      <c r="E18998" s="6" t="s">
        <v>96</v>
      </c>
      <c r="F18998" s="6" t="s">
        <v>95</v>
      </c>
      <c r="G18998">
        <v>20260723</v>
      </c>
    </row>
    <row r="18999" spans="1:7" x14ac:dyDescent="0.2">
      <c r="A18999" s="6" t="s">
        <v>218</v>
      </c>
      <c r="B18999" s="6" t="s">
        <v>190</v>
      </c>
      <c r="C18999" s="6" t="s">
        <v>166</v>
      </c>
      <c r="D18999">
        <v>1220.013295</v>
      </c>
      <c r="E18999" s="6" t="s">
        <v>98</v>
      </c>
      <c r="F18999" s="6" t="s">
        <v>97</v>
      </c>
      <c r="G18999">
        <v>20260723</v>
      </c>
    </row>
    <row r="19000" spans="1:7" x14ac:dyDescent="0.2">
      <c r="A19000" s="6" t="s">
        <v>218</v>
      </c>
      <c r="B19000" s="6" t="s">
        <v>190</v>
      </c>
      <c r="C19000" s="6" t="s">
        <v>166</v>
      </c>
      <c r="D19000">
        <v>199241.44586099999</v>
      </c>
      <c r="E19000" s="6" t="s">
        <v>100</v>
      </c>
      <c r="F19000" s="6" t="s">
        <v>99</v>
      </c>
      <c r="G19000">
        <v>20260723</v>
      </c>
    </row>
    <row r="19001" spans="1:7" x14ac:dyDescent="0.2">
      <c r="A19001" s="6" t="s">
        <v>218</v>
      </c>
      <c r="B19001" s="6" t="s">
        <v>190</v>
      </c>
      <c r="C19001" s="6" t="s">
        <v>166</v>
      </c>
      <c r="E19001" s="6" t="s">
        <v>102</v>
      </c>
      <c r="F19001" s="6" t="s">
        <v>101</v>
      </c>
      <c r="G19001">
        <v>20260723</v>
      </c>
    </row>
    <row r="19002" spans="1:7" x14ac:dyDescent="0.2">
      <c r="A19002" s="6" t="s">
        <v>218</v>
      </c>
      <c r="B19002" s="6" t="s">
        <v>190</v>
      </c>
      <c r="C19002" s="6" t="s">
        <v>166</v>
      </c>
      <c r="D19002">
        <v>8053.0658780000003</v>
      </c>
      <c r="E19002" s="6" t="s">
        <v>167</v>
      </c>
      <c r="F19002" s="6" t="s">
        <v>103</v>
      </c>
      <c r="G19002">
        <v>20260723</v>
      </c>
    </row>
    <row r="19003" spans="1:7" x14ac:dyDescent="0.2">
      <c r="A19003" s="6" t="s">
        <v>218</v>
      </c>
      <c r="B19003" s="6" t="s">
        <v>190</v>
      </c>
      <c r="C19003" s="6" t="s">
        <v>166</v>
      </c>
      <c r="D19003">
        <v>6033.0900009999996</v>
      </c>
      <c r="E19003" s="6" t="s">
        <v>168</v>
      </c>
      <c r="F19003" s="6" t="s">
        <v>104</v>
      </c>
      <c r="G19003">
        <v>20260723</v>
      </c>
    </row>
    <row r="19004" spans="1:7" x14ac:dyDescent="0.2">
      <c r="A19004" s="6" t="s">
        <v>218</v>
      </c>
      <c r="B19004" s="6" t="s">
        <v>190</v>
      </c>
      <c r="C19004" s="6" t="s">
        <v>166</v>
      </c>
      <c r="D19004">
        <v>0</v>
      </c>
      <c r="E19004" s="6" t="s">
        <v>106</v>
      </c>
      <c r="F19004" s="6" t="s">
        <v>105</v>
      </c>
      <c r="G19004">
        <v>20260723</v>
      </c>
    </row>
    <row r="19005" spans="1:7" x14ac:dyDescent="0.2">
      <c r="A19005" s="6" t="s">
        <v>218</v>
      </c>
      <c r="B19005" s="6" t="s">
        <v>190</v>
      </c>
      <c r="C19005" s="6" t="s">
        <v>166</v>
      </c>
      <c r="D19005">
        <v>5698.7656049999996</v>
      </c>
      <c r="E19005" s="6" t="s">
        <v>108</v>
      </c>
      <c r="F19005" s="6" t="s">
        <v>107</v>
      </c>
      <c r="G19005">
        <v>20260723</v>
      </c>
    </row>
    <row r="19006" spans="1:7" x14ac:dyDescent="0.2">
      <c r="A19006" s="6" t="s">
        <v>218</v>
      </c>
      <c r="B19006" s="6" t="s">
        <v>190</v>
      </c>
      <c r="C19006" s="6" t="s">
        <v>166</v>
      </c>
      <c r="D19006">
        <v>334.32439599999998</v>
      </c>
      <c r="E19006" s="6" t="s">
        <v>110</v>
      </c>
      <c r="F19006" s="6" t="s">
        <v>109</v>
      </c>
      <c r="G19006">
        <v>20260723</v>
      </c>
    </row>
    <row r="19007" spans="1:7" x14ac:dyDescent="0.2">
      <c r="A19007" s="6" t="s">
        <v>218</v>
      </c>
      <c r="B19007" s="6" t="s">
        <v>190</v>
      </c>
      <c r="C19007" s="6" t="s">
        <v>166</v>
      </c>
      <c r="D19007">
        <v>2019.9758770000001</v>
      </c>
      <c r="E19007" s="6" t="s">
        <v>112</v>
      </c>
      <c r="F19007" s="6" t="s">
        <v>111</v>
      </c>
      <c r="G19007">
        <v>20260723</v>
      </c>
    </row>
    <row r="19008" spans="1:7" x14ac:dyDescent="0.2">
      <c r="A19008" s="6" t="s">
        <v>218</v>
      </c>
      <c r="B19008" s="6" t="s">
        <v>190</v>
      </c>
      <c r="C19008" s="6" t="s">
        <v>166</v>
      </c>
      <c r="D19008">
        <v>0</v>
      </c>
      <c r="E19008" s="6" t="s">
        <v>106</v>
      </c>
      <c r="F19008" s="6" t="s">
        <v>113</v>
      </c>
      <c r="G19008">
        <v>20260723</v>
      </c>
    </row>
    <row r="19009" spans="1:7" x14ac:dyDescent="0.2">
      <c r="A19009" s="6" t="s">
        <v>218</v>
      </c>
      <c r="B19009" s="6" t="s">
        <v>190</v>
      </c>
      <c r="C19009" s="6" t="s">
        <v>166</v>
      </c>
      <c r="D19009">
        <v>1912.530458</v>
      </c>
      <c r="E19009" s="6" t="s">
        <v>108</v>
      </c>
      <c r="F19009" s="6" t="s">
        <v>114</v>
      </c>
      <c r="G19009">
        <v>20260723</v>
      </c>
    </row>
    <row r="19010" spans="1:7" x14ac:dyDescent="0.2">
      <c r="A19010" s="6" t="s">
        <v>218</v>
      </c>
      <c r="B19010" s="6" t="s">
        <v>190</v>
      </c>
      <c r="C19010" s="6" t="s">
        <v>166</v>
      </c>
      <c r="D19010">
        <v>107.44542</v>
      </c>
      <c r="E19010" s="6" t="s">
        <v>110</v>
      </c>
      <c r="F19010" s="6" t="s">
        <v>115</v>
      </c>
      <c r="G19010">
        <v>20260723</v>
      </c>
    </row>
    <row r="19011" spans="1:7" x14ac:dyDescent="0.2">
      <c r="A19011" s="6" t="s">
        <v>218</v>
      </c>
      <c r="B19011" s="6" t="s">
        <v>190</v>
      </c>
      <c r="C19011" s="6" t="s">
        <v>166</v>
      </c>
      <c r="D19011">
        <v>114394.604366</v>
      </c>
      <c r="E19011" s="6" t="s">
        <v>117</v>
      </c>
      <c r="F19011" s="6" t="s">
        <v>116</v>
      </c>
      <c r="G19011">
        <v>20260723</v>
      </c>
    </row>
    <row r="19012" spans="1:7" x14ac:dyDescent="0.2">
      <c r="A19012" s="6" t="s">
        <v>218</v>
      </c>
      <c r="B19012" s="6" t="s">
        <v>190</v>
      </c>
      <c r="C19012" s="6" t="s">
        <v>166</v>
      </c>
      <c r="D19012">
        <v>2063.9749959999999</v>
      </c>
      <c r="E19012" s="6" t="s">
        <v>119</v>
      </c>
      <c r="F19012" s="6" t="s">
        <v>118</v>
      </c>
      <c r="G19012">
        <v>20260723</v>
      </c>
    </row>
    <row r="19013" spans="1:7" x14ac:dyDescent="0.2">
      <c r="A19013" s="6" t="s">
        <v>218</v>
      </c>
      <c r="B19013" s="6" t="s">
        <v>190</v>
      </c>
      <c r="C19013" s="6" t="s">
        <v>166</v>
      </c>
      <c r="D19013">
        <v>0</v>
      </c>
      <c r="E19013" s="6" t="s">
        <v>106</v>
      </c>
      <c r="F19013" s="6" t="s">
        <v>120</v>
      </c>
      <c r="G19013">
        <v>20260723</v>
      </c>
    </row>
    <row r="19014" spans="1:7" x14ac:dyDescent="0.2">
      <c r="A19014" s="6" t="s">
        <v>218</v>
      </c>
      <c r="B19014" s="6" t="s">
        <v>190</v>
      </c>
      <c r="C19014" s="6" t="s">
        <v>166</v>
      </c>
      <c r="D19014">
        <v>1979.6462369999999</v>
      </c>
      <c r="E19014" s="6" t="s">
        <v>108</v>
      </c>
      <c r="F19014" s="6" t="s">
        <v>121</v>
      </c>
      <c r="G19014">
        <v>20260723</v>
      </c>
    </row>
    <row r="19015" spans="1:7" x14ac:dyDescent="0.2">
      <c r="A19015" s="6" t="s">
        <v>218</v>
      </c>
      <c r="B19015" s="6" t="s">
        <v>190</v>
      </c>
      <c r="C19015" s="6" t="s">
        <v>166</v>
      </c>
      <c r="D19015">
        <v>84.328760000000003</v>
      </c>
      <c r="E19015" s="6" t="s">
        <v>110</v>
      </c>
      <c r="F19015" s="6" t="s">
        <v>122</v>
      </c>
      <c r="G19015">
        <v>20260723</v>
      </c>
    </row>
    <row r="19016" spans="1:7" x14ac:dyDescent="0.2">
      <c r="A19016" s="6" t="s">
        <v>218</v>
      </c>
      <c r="B19016" s="6" t="s">
        <v>190</v>
      </c>
      <c r="C19016" s="6" t="s">
        <v>166</v>
      </c>
      <c r="D19016">
        <v>112330.629369</v>
      </c>
      <c r="E19016" s="6" t="s">
        <v>169</v>
      </c>
      <c r="F19016" s="6" t="s">
        <v>123</v>
      </c>
      <c r="G19016">
        <v>20260723</v>
      </c>
    </row>
    <row r="19017" spans="1:7" x14ac:dyDescent="0.2">
      <c r="A19017" s="6" t="s">
        <v>218</v>
      </c>
      <c r="B19017" s="6" t="s">
        <v>190</v>
      </c>
      <c r="C19017" s="6" t="s">
        <v>166</v>
      </c>
      <c r="D19017">
        <v>0</v>
      </c>
      <c r="E19017" s="6" t="s">
        <v>106</v>
      </c>
      <c r="F19017" s="6" t="s">
        <v>124</v>
      </c>
      <c r="G19017">
        <v>20260723</v>
      </c>
    </row>
    <row r="19018" spans="1:7" x14ac:dyDescent="0.2">
      <c r="A19018" s="6" t="s">
        <v>218</v>
      </c>
      <c r="B19018" s="6" t="s">
        <v>190</v>
      </c>
      <c r="C19018" s="6" t="s">
        <v>166</v>
      </c>
      <c r="D19018">
        <v>110064.50426</v>
      </c>
      <c r="E19018" s="6" t="s">
        <v>108</v>
      </c>
      <c r="F19018" s="6" t="s">
        <v>125</v>
      </c>
      <c r="G19018">
        <v>20260723</v>
      </c>
    </row>
    <row r="19019" spans="1:7" x14ac:dyDescent="0.2">
      <c r="A19019" s="6" t="s">
        <v>218</v>
      </c>
      <c r="B19019" s="6" t="s">
        <v>190</v>
      </c>
      <c r="C19019" s="6" t="s">
        <v>166</v>
      </c>
      <c r="D19019">
        <v>2266.1251090000001</v>
      </c>
      <c r="E19019" s="6" t="s">
        <v>110</v>
      </c>
      <c r="F19019" s="6" t="s">
        <v>126</v>
      </c>
      <c r="G19019">
        <v>20260723</v>
      </c>
    </row>
    <row r="19020" spans="1:7" x14ac:dyDescent="0.2">
      <c r="A19020" s="6" t="s">
        <v>218</v>
      </c>
      <c r="B19020" s="6" t="s">
        <v>190</v>
      </c>
      <c r="C19020" s="6" t="s">
        <v>166</v>
      </c>
      <c r="D19020">
        <v>43487.930099999998</v>
      </c>
      <c r="E19020" s="6" t="s">
        <v>170</v>
      </c>
      <c r="F19020" s="6" t="s">
        <v>127</v>
      </c>
      <c r="G19020">
        <v>20260723</v>
      </c>
    </row>
    <row r="19021" spans="1:7" x14ac:dyDescent="0.2">
      <c r="A19021" s="6" t="s">
        <v>218</v>
      </c>
      <c r="B19021" s="6" t="s">
        <v>190</v>
      </c>
      <c r="C19021" s="6" t="s">
        <v>166</v>
      </c>
      <c r="D19021">
        <v>0</v>
      </c>
      <c r="E19021" s="6" t="s">
        <v>106</v>
      </c>
      <c r="F19021" s="6" t="s">
        <v>128</v>
      </c>
      <c r="G19021">
        <v>20260723</v>
      </c>
    </row>
    <row r="19022" spans="1:7" x14ac:dyDescent="0.2">
      <c r="A19022" s="6" t="s">
        <v>218</v>
      </c>
      <c r="B19022" s="6" t="s">
        <v>190</v>
      </c>
      <c r="C19022" s="6" t="s">
        <v>166</v>
      </c>
      <c r="D19022">
        <v>42960.381644000001</v>
      </c>
      <c r="E19022" s="6" t="s">
        <v>108</v>
      </c>
      <c r="F19022" s="6" t="s">
        <v>129</v>
      </c>
      <c r="G19022">
        <v>20260723</v>
      </c>
    </row>
    <row r="19023" spans="1:7" x14ac:dyDescent="0.2">
      <c r="A19023" s="6" t="s">
        <v>218</v>
      </c>
      <c r="B19023" s="6" t="s">
        <v>190</v>
      </c>
      <c r="C19023" s="6" t="s">
        <v>166</v>
      </c>
      <c r="D19023">
        <v>527.54845599999999</v>
      </c>
      <c r="E19023" s="6" t="s">
        <v>110</v>
      </c>
      <c r="F19023" s="6" t="s">
        <v>130</v>
      </c>
      <c r="G19023">
        <v>20260723</v>
      </c>
    </row>
    <row r="19024" spans="1:7" x14ac:dyDescent="0.2">
      <c r="A19024" s="6" t="s">
        <v>218</v>
      </c>
      <c r="B19024" s="6" t="s">
        <v>190</v>
      </c>
      <c r="C19024" s="6" t="s">
        <v>166</v>
      </c>
      <c r="E19024" s="6" t="s">
        <v>132</v>
      </c>
      <c r="F19024" s="6" t="s">
        <v>131</v>
      </c>
      <c r="G19024">
        <v>20260723</v>
      </c>
    </row>
    <row r="19025" spans="1:7" x14ac:dyDescent="0.2">
      <c r="A19025" s="6" t="s">
        <v>218</v>
      </c>
      <c r="B19025" s="6" t="s">
        <v>190</v>
      </c>
      <c r="C19025" s="6" t="s">
        <v>166</v>
      </c>
      <c r="D19025">
        <v>660.70180200000004</v>
      </c>
      <c r="E19025" s="6" t="s">
        <v>134</v>
      </c>
      <c r="F19025" s="6" t="s">
        <v>133</v>
      </c>
      <c r="G19025">
        <v>20260723</v>
      </c>
    </row>
    <row r="19026" spans="1:7" x14ac:dyDescent="0.2">
      <c r="A19026" s="6" t="s">
        <v>218</v>
      </c>
      <c r="B19026" s="6" t="s">
        <v>190</v>
      </c>
      <c r="C19026" s="6" t="s">
        <v>166</v>
      </c>
      <c r="D19026">
        <v>277.76912600000003</v>
      </c>
      <c r="E19026" s="6" t="s">
        <v>136</v>
      </c>
      <c r="F19026" s="6" t="s">
        <v>135</v>
      </c>
      <c r="G19026">
        <v>20260723</v>
      </c>
    </row>
    <row r="19027" spans="1:7" x14ac:dyDescent="0.2">
      <c r="A19027" s="6" t="s">
        <v>218</v>
      </c>
      <c r="B19027" s="6" t="s">
        <v>190</v>
      </c>
      <c r="C19027" s="6" t="s">
        <v>166</v>
      </c>
      <c r="D19027">
        <v>199.15995000000001</v>
      </c>
      <c r="E19027" s="6" t="s">
        <v>138</v>
      </c>
      <c r="F19027" s="6" t="s">
        <v>137</v>
      </c>
      <c r="G19027">
        <v>20260723</v>
      </c>
    </row>
    <row r="19028" spans="1:7" x14ac:dyDescent="0.2">
      <c r="A19028" s="6" t="s">
        <v>218</v>
      </c>
      <c r="B19028" s="6" t="s">
        <v>190</v>
      </c>
      <c r="C19028" s="6" t="s">
        <v>166</v>
      </c>
      <c r="D19028">
        <v>40.926929000000001</v>
      </c>
      <c r="E19028" s="6" t="s">
        <v>140</v>
      </c>
      <c r="F19028" s="6" t="s">
        <v>139</v>
      </c>
      <c r="G19028">
        <v>20260723</v>
      </c>
    </row>
    <row r="19029" spans="1:7" x14ac:dyDescent="0.2">
      <c r="A19029" s="6" t="s">
        <v>218</v>
      </c>
      <c r="B19029" s="6" t="s">
        <v>190</v>
      </c>
      <c r="C19029" s="6" t="s">
        <v>166</v>
      </c>
      <c r="D19029">
        <v>1501.317742</v>
      </c>
      <c r="E19029" s="6" t="s">
        <v>142</v>
      </c>
      <c r="F19029" s="6" t="s">
        <v>141</v>
      </c>
      <c r="G19029">
        <v>20260723</v>
      </c>
    </row>
    <row r="19030" spans="1:7" x14ac:dyDescent="0.2">
      <c r="A19030" s="6" t="s">
        <v>218</v>
      </c>
      <c r="B19030" s="6" t="s">
        <v>190</v>
      </c>
      <c r="C19030" s="6" t="s">
        <v>166</v>
      </c>
      <c r="D19030">
        <v>172.675603</v>
      </c>
      <c r="E19030" s="6" t="s">
        <v>52</v>
      </c>
      <c r="F19030" s="6" t="s">
        <v>143</v>
      </c>
      <c r="G19030">
        <v>20260723</v>
      </c>
    </row>
    <row r="19031" spans="1:7" x14ac:dyDescent="0.2">
      <c r="A19031" s="6" t="s">
        <v>218</v>
      </c>
      <c r="B19031" s="6" t="s">
        <v>190</v>
      </c>
      <c r="C19031" s="6" t="s">
        <v>166</v>
      </c>
      <c r="D19031">
        <v>11.794340999999999</v>
      </c>
      <c r="E19031" s="6" t="s">
        <v>145</v>
      </c>
      <c r="F19031" s="6" t="s">
        <v>144</v>
      </c>
      <c r="G19031">
        <v>20260723</v>
      </c>
    </row>
    <row r="19032" spans="1:7" x14ac:dyDescent="0.2">
      <c r="A19032" s="6" t="s">
        <v>218</v>
      </c>
      <c r="B19032" s="6" t="s">
        <v>190</v>
      </c>
      <c r="C19032" s="6" t="s">
        <v>166</v>
      </c>
      <c r="D19032">
        <v>595.47049900000002</v>
      </c>
      <c r="E19032" s="6" t="s">
        <v>147</v>
      </c>
      <c r="F19032" s="6" t="s">
        <v>146</v>
      </c>
      <c r="G19032">
        <v>20260723</v>
      </c>
    </row>
    <row r="19033" spans="1:7" x14ac:dyDescent="0.2">
      <c r="A19033" s="6" t="s">
        <v>218</v>
      </c>
      <c r="B19033" s="6" t="s">
        <v>190</v>
      </c>
      <c r="C19033" s="6" t="s">
        <v>166</v>
      </c>
      <c r="D19033">
        <v>396.84337199999999</v>
      </c>
      <c r="E19033" s="6" t="s">
        <v>149</v>
      </c>
      <c r="F19033" s="6" t="s">
        <v>148</v>
      </c>
      <c r="G19033">
        <v>20260723</v>
      </c>
    </row>
    <row r="19034" spans="1:7" x14ac:dyDescent="0.2">
      <c r="A19034" s="6" t="s">
        <v>218</v>
      </c>
      <c r="B19034" s="6" t="s">
        <v>190</v>
      </c>
      <c r="C19034" s="6" t="s">
        <v>166</v>
      </c>
      <c r="D19034">
        <v>300.78562299999999</v>
      </c>
      <c r="E19034" s="6" t="s">
        <v>151</v>
      </c>
      <c r="F19034" s="6" t="s">
        <v>150</v>
      </c>
      <c r="G19034">
        <v>20260723</v>
      </c>
    </row>
    <row r="19035" spans="1:7" x14ac:dyDescent="0.2">
      <c r="A19035" s="6" t="s">
        <v>218</v>
      </c>
      <c r="B19035" s="6" t="s">
        <v>190</v>
      </c>
      <c r="C19035" s="6" t="s">
        <v>166</v>
      </c>
      <c r="D19035">
        <v>2008.3868460000001</v>
      </c>
      <c r="E19035" s="6" t="s">
        <v>153</v>
      </c>
      <c r="F19035" s="6" t="s">
        <v>152</v>
      </c>
      <c r="G19035">
        <v>20260723</v>
      </c>
    </row>
    <row r="19036" spans="1:7" x14ac:dyDescent="0.2">
      <c r="A19036" s="6" t="s">
        <v>218</v>
      </c>
      <c r="B19036" s="6" t="s">
        <v>190</v>
      </c>
      <c r="C19036" s="6" t="s">
        <v>166</v>
      </c>
      <c r="D19036">
        <v>2997.719349</v>
      </c>
      <c r="E19036" s="6" t="s">
        <v>155</v>
      </c>
      <c r="F19036" s="6" t="s">
        <v>154</v>
      </c>
      <c r="G19036">
        <v>20260723</v>
      </c>
    </row>
    <row r="19037" spans="1:7" x14ac:dyDescent="0.2">
      <c r="A19037" s="6" t="s">
        <v>218</v>
      </c>
      <c r="B19037" s="6" t="s">
        <v>190</v>
      </c>
      <c r="C19037" s="6" t="s">
        <v>166</v>
      </c>
      <c r="D19037">
        <v>0</v>
      </c>
      <c r="E19037" s="6" t="s">
        <v>157</v>
      </c>
      <c r="F19037" s="6" t="s">
        <v>156</v>
      </c>
      <c r="G19037">
        <v>20260723</v>
      </c>
    </row>
    <row r="19038" spans="1:7" x14ac:dyDescent="0.2">
      <c r="A19038" s="6" t="s">
        <v>218</v>
      </c>
      <c r="B19038" s="6" t="s">
        <v>190</v>
      </c>
      <c r="C19038" s="6" t="s">
        <v>166</v>
      </c>
      <c r="D19038">
        <v>2997.719349</v>
      </c>
      <c r="E19038" s="6" t="s">
        <v>159</v>
      </c>
      <c r="F19038" s="6" t="s">
        <v>158</v>
      </c>
      <c r="G19038">
        <v>20260723</v>
      </c>
    </row>
    <row r="19039" spans="1:7" x14ac:dyDescent="0.2">
      <c r="A19039" s="6" t="s">
        <v>218</v>
      </c>
      <c r="B19039" s="6" t="s">
        <v>190</v>
      </c>
      <c r="C19039" s="6" t="s">
        <v>166</v>
      </c>
      <c r="D19039">
        <v>1892.935743</v>
      </c>
      <c r="E19039" s="6" t="s">
        <v>161</v>
      </c>
      <c r="F19039" s="6" t="s">
        <v>160</v>
      </c>
      <c r="G19039">
        <v>20260723</v>
      </c>
    </row>
    <row r="19040" spans="1:7" x14ac:dyDescent="0.2">
      <c r="A19040" s="6" t="s">
        <v>218</v>
      </c>
      <c r="B19040" s="6" t="s">
        <v>190</v>
      </c>
      <c r="C19040" s="6" t="s">
        <v>166</v>
      </c>
      <c r="D19040">
        <v>176992.08726999999</v>
      </c>
      <c r="E19040" s="6" t="s">
        <v>163</v>
      </c>
      <c r="F19040" s="6" t="s">
        <v>162</v>
      </c>
      <c r="G19040">
        <v>20260723</v>
      </c>
    </row>
    <row r="19041" spans="1:7" x14ac:dyDescent="0.2">
      <c r="A19041" s="6" t="s">
        <v>218</v>
      </c>
      <c r="B19041" s="6" t="s">
        <v>190</v>
      </c>
      <c r="C19041" s="6" t="s">
        <v>166</v>
      </c>
      <c r="D19041">
        <v>22249.358592</v>
      </c>
      <c r="E19041" s="6" t="s">
        <v>165</v>
      </c>
      <c r="F19041" s="6" t="s">
        <v>164</v>
      </c>
      <c r="G19041">
        <v>20260723</v>
      </c>
    </row>
    <row r="19042" spans="1:7" x14ac:dyDescent="0.2">
      <c r="A19042" s="6" t="s">
        <v>218</v>
      </c>
      <c r="B19042" s="6" t="s">
        <v>191</v>
      </c>
      <c r="C19042" s="6" t="s">
        <v>166</v>
      </c>
      <c r="E19042" s="6" t="s">
        <v>12</v>
      </c>
      <c r="F19042" s="6" t="s">
        <v>11</v>
      </c>
      <c r="G19042">
        <v>20260723</v>
      </c>
    </row>
    <row r="19043" spans="1:7" x14ac:dyDescent="0.2">
      <c r="A19043" s="6" t="s">
        <v>218</v>
      </c>
      <c r="B19043" s="6" t="s">
        <v>191</v>
      </c>
      <c r="C19043" s="6" t="s">
        <v>166</v>
      </c>
      <c r="E19043" s="6" t="s">
        <v>16</v>
      </c>
      <c r="F19043" s="6" t="s">
        <v>15</v>
      </c>
      <c r="G19043">
        <v>20260723</v>
      </c>
    </row>
    <row r="19044" spans="1:7" x14ac:dyDescent="0.2">
      <c r="A19044" s="6" t="s">
        <v>218</v>
      </c>
      <c r="B19044" s="6" t="s">
        <v>191</v>
      </c>
      <c r="C19044" s="6" t="s">
        <v>166</v>
      </c>
      <c r="E19044" s="6" t="s">
        <v>18</v>
      </c>
      <c r="F19044" s="6" t="s">
        <v>17</v>
      </c>
      <c r="G19044">
        <v>20260723</v>
      </c>
    </row>
    <row r="19045" spans="1:7" x14ac:dyDescent="0.2">
      <c r="A19045" s="6" t="s">
        <v>218</v>
      </c>
      <c r="B19045" s="6" t="s">
        <v>191</v>
      </c>
      <c r="C19045" s="6" t="s">
        <v>166</v>
      </c>
      <c r="D19045">
        <v>0.62486699999999995</v>
      </c>
      <c r="E19045" s="6" t="s">
        <v>20</v>
      </c>
      <c r="F19045" s="6" t="s">
        <v>19</v>
      </c>
      <c r="G19045">
        <v>20260723</v>
      </c>
    </row>
    <row r="19046" spans="1:7" x14ac:dyDescent="0.2">
      <c r="A19046" s="6" t="s">
        <v>218</v>
      </c>
      <c r="B19046" s="6" t="s">
        <v>191</v>
      </c>
      <c r="C19046" s="6" t="s">
        <v>166</v>
      </c>
      <c r="D19046">
        <v>73.508401000000006</v>
      </c>
      <c r="E19046" s="6" t="s">
        <v>22</v>
      </c>
      <c r="F19046" s="6" t="s">
        <v>21</v>
      </c>
      <c r="G19046">
        <v>20260723</v>
      </c>
    </row>
    <row r="19047" spans="1:7" x14ac:dyDescent="0.2">
      <c r="A19047" s="6" t="s">
        <v>218</v>
      </c>
      <c r="B19047" s="6" t="s">
        <v>191</v>
      </c>
      <c r="C19047" s="6" t="s">
        <v>166</v>
      </c>
      <c r="D19047">
        <v>29.600259000000001</v>
      </c>
      <c r="E19047" s="6" t="s">
        <v>24</v>
      </c>
      <c r="F19047" s="6" t="s">
        <v>23</v>
      </c>
      <c r="G19047">
        <v>20260723</v>
      </c>
    </row>
    <row r="19048" spans="1:7" x14ac:dyDescent="0.2">
      <c r="A19048" s="6" t="s">
        <v>218</v>
      </c>
      <c r="B19048" s="6" t="s">
        <v>191</v>
      </c>
      <c r="C19048" s="6" t="s">
        <v>166</v>
      </c>
      <c r="D19048">
        <v>197.36423099999999</v>
      </c>
      <c r="E19048" s="6" t="s">
        <v>26</v>
      </c>
      <c r="F19048" s="6" t="s">
        <v>25</v>
      </c>
      <c r="G19048">
        <v>20260723</v>
      </c>
    </row>
    <row r="19049" spans="1:7" x14ac:dyDescent="0.2">
      <c r="A19049" s="6" t="s">
        <v>218</v>
      </c>
      <c r="B19049" s="6" t="s">
        <v>191</v>
      </c>
      <c r="C19049" s="6" t="s">
        <v>166</v>
      </c>
      <c r="D19049">
        <v>145188.477763</v>
      </c>
      <c r="E19049" s="6" t="s">
        <v>28</v>
      </c>
      <c r="F19049" s="6" t="s">
        <v>27</v>
      </c>
      <c r="G19049">
        <v>20260723</v>
      </c>
    </row>
    <row r="19050" spans="1:7" x14ac:dyDescent="0.2">
      <c r="A19050" s="6" t="s">
        <v>218</v>
      </c>
      <c r="B19050" s="6" t="s">
        <v>191</v>
      </c>
      <c r="C19050" s="6" t="s">
        <v>166</v>
      </c>
      <c r="D19050">
        <v>148.690867</v>
      </c>
      <c r="E19050" s="6" t="s">
        <v>30</v>
      </c>
      <c r="F19050" s="6" t="s">
        <v>29</v>
      </c>
      <c r="G19050">
        <v>20260723</v>
      </c>
    </row>
    <row r="19051" spans="1:7" x14ac:dyDescent="0.2">
      <c r="A19051" s="6" t="s">
        <v>218</v>
      </c>
      <c r="B19051" s="6" t="s">
        <v>191</v>
      </c>
      <c r="C19051" s="6" t="s">
        <v>166</v>
      </c>
      <c r="D19051">
        <v>19487.383318</v>
      </c>
      <c r="E19051" s="6" t="s">
        <v>32</v>
      </c>
      <c r="F19051" s="6" t="s">
        <v>31</v>
      </c>
      <c r="G19051">
        <v>20260723</v>
      </c>
    </row>
    <row r="19052" spans="1:7" x14ac:dyDescent="0.2">
      <c r="A19052" s="6" t="s">
        <v>218</v>
      </c>
      <c r="B19052" s="6" t="s">
        <v>191</v>
      </c>
      <c r="C19052" s="6" t="s">
        <v>166</v>
      </c>
      <c r="D19052">
        <v>9538.7460539999993</v>
      </c>
      <c r="E19052" s="6" t="s">
        <v>34</v>
      </c>
      <c r="F19052" s="6" t="s">
        <v>33</v>
      </c>
      <c r="G19052">
        <v>20260723</v>
      </c>
    </row>
    <row r="19053" spans="1:7" x14ac:dyDescent="0.2">
      <c r="A19053" s="6" t="s">
        <v>218</v>
      </c>
      <c r="B19053" s="6" t="s">
        <v>191</v>
      </c>
      <c r="C19053" s="6" t="s">
        <v>166</v>
      </c>
      <c r="D19053">
        <v>8382.2467720000004</v>
      </c>
      <c r="E19053" s="6" t="s">
        <v>36</v>
      </c>
      <c r="F19053" s="6" t="s">
        <v>35</v>
      </c>
      <c r="G19053">
        <v>20260723</v>
      </c>
    </row>
    <row r="19054" spans="1:7" x14ac:dyDescent="0.2">
      <c r="A19054" s="6" t="s">
        <v>218</v>
      </c>
      <c r="B19054" s="6" t="s">
        <v>191</v>
      </c>
      <c r="C19054" s="6" t="s">
        <v>166</v>
      </c>
      <c r="D19054">
        <v>1156.499282</v>
      </c>
      <c r="E19054" s="6" t="s">
        <v>38</v>
      </c>
      <c r="F19054" s="6" t="s">
        <v>37</v>
      </c>
      <c r="G19054">
        <v>20260723</v>
      </c>
    </row>
    <row r="19055" spans="1:7" x14ac:dyDescent="0.2">
      <c r="A19055" s="6" t="s">
        <v>218</v>
      </c>
      <c r="B19055" s="6" t="s">
        <v>191</v>
      </c>
      <c r="C19055" s="6" t="s">
        <v>166</v>
      </c>
      <c r="D19055">
        <v>74568.238884999999</v>
      </c>
      <c r="E19055" s="6" t="s">
        <v>40</v>
      </c>
      <c r="F19055" s="6" t="s">
        <v>39</v>
      </c>
      <c r="G19055">
        <v>20260723</v>
      </c>
    </row>
    <row r="19056" spans="1:7" x14ac:dyDescent="0.2">
      <c r="A19056" s="6" t="s">
        <v>218</v>
      </c>
      <c r="B19056" s="6" t="s">
        <v>191</v>
      </c>
      <c r="C19056" s="6" t="s">
        <v>166</v>
      </c>
      <c r="D19056">
        <v>14444.854798</v>
      </c>
      <c r="E19056" s="6" t="s">
        <v>42</v>
      </c>
      <c r="F19056" s="6" t="s">
        <v>41</v>
      </c>
      <c r="G19056">
        <v>20260723</v>
      </c>
    </row>
    <row r="19057" spans="1:7" x14ac:dyDescent="0.2">
      <c r="A19057" s="6" t="s">
        <v>218</v>
      </c>
      <c r="B19057" s="6" t="s">
        <v>191</v>
      </c>
      <c r="C19057" s="6" t="s">
        <v>166</v>
      </c>
      <c r="D19057">
        <v>58209.634755999999</v>
      </c>
      <c r="E19057" s="6" t="s">
        <v>44</v>
      </c>
      <c r="F19057" s="6" t="s">
        <v>43</v>
      </c>
      <c r="G19057">
        <v>20260723</v>
      </c>
    </row>
    <row r="19058" spans="1:7" x14ac:dyDescent="0.2">
      <c r="A19058" s="6" t="s">
        <v>218</v>
      </c>
      <c r="B19058" s="6" t="s">
        <v>191</v>
      </c>
      <c r="C19058" s="6" t="s">
        <v>166</v>
      </c>
      <c r="D19058">
        <v>1822.140095</v>
      </c>
      <c r="E19058" s="6" t="s">
        <v>46</v>
      </c>
      <c r="F19058" s="6" t="s">
        <v>45</v>
      </c>
      <c r="G19058">
        <v>20260723</v>
      </c>
    </row>
    <row r="19059" spans="1:7" x14ac:dyDescent="0.2">
      <c r="A19059" s="6" t="s">
        <v>218</v>
      </c>
      <c r="B19059" s="6" t="s">
        <v>191</v>
      </c>
      <c r="C19059" s="6" t="s">
        <v>166</v>
      </c>
      <c r="D19059">
        <v>91.609235999999996</v>
      </c>
      <c r="E19059" s="6" t="s">
        <v>48</v>
      </c>
      <c r="F19059" s="6" t="s">
        <v>47</v>
      </c>
      <c r="G19059">
        <v>20260723</v>
      </c>
    </row>
    <row r="19060" spans="1:7" x14ac:dyDescent="0.2">
      <c r="A19060" s="6" t="s">
        <v>218</v>
      </c>
      <c r="B19060" s="6" t="s">
        <v>191</v>
      </c>
      <c r="C19060" s="6" t="s">
        <v>166</v>
      </c>
      <c r="D19060">
        <v>40104.147591000001</v>
      </c>
      <c r="E19060" s="6" t="s">
        <v>50</v>
      </c>
      <c r="F19060" s="6" t="s">
        <v>49</v>
      </c>
      <c r="G19060">
        <v>20260723</v>
      </c>
    </row>
    <row r="19061" spans="1:7" x14ac:dyDescent="0.2">
      <c r="A19061" s="6" t="s">
        <v>218</v>
      </c>
      <c r="B19061" s="6" t="s">
        <v>191</v>
      </c>
      <c r="C19061" s="6" t="s">
        <v>166</v>
      </c>
      <c r="D19061">
        <v>738.82819500000005</v>
      </c>
      <c r="E19061" s="6" t="s">
        <v>52</v>
      </c>
      <c r="F19061" s="6" t="s">
        <v>51</v>
      </c>
      <c r="G19061">
        <v>20260723</v>
      </c>
    </row>
    <row r="19062" spans="1:7" x14ac:dyDescent="0.2">
      <c r="A19062" s="6" t="s">
        <v>218</v>
      </c>
      <c r="B19062" s="6" t="s">
        <v>191</v>
      </c>
      <c r="C19062" s="6" t="s">
        <v>166</v>
      </c>
      <c r="D19062">
        <v>578.37976200000003</v>
      </c>
      <c r="E19062" s="6" t="s">
        <v>54</v>
      </c>
      <c r="F19062" s="6" t="s">
        <v>53</v>
      </c>
      <c r="G19062">
        <v>20260723</v>
      </c>
    </row>
    <row r="19063" spans="1:7" x14ac:dyDescent="0.2">
      <c r="A19063" s="6" t="s">
        <v>218</v>
      </c>
      <c r="B19063" s="6" t="s">
        <v>191</v>
      </c>
      <c r="C19063" s="6" t="s">
        <v>166</v>
      </c>
      <c r="D19063">
        <v>24.063091</v>
      </c>
      <c r="E19063" s="6" t="s">
        <v>56</v>
      </c>
      <c r="F19063" s="6" t="s">
        <v>55</v>
      </c>
      <c r="G19063">
        <v>20260723</v>
      </c>
    </row>
    <row r="19064" spans="1:7" x14ac:dyDescent="0.2">
      <c r="A19064" s="6" t="s">
        <v>218</v>
      </c>
      <c r="B19064" s="6" t="s">
        <v>191</v>
      </c>
      <c r="C19064" s="6" t="s">
        <v>166</v>
      </c>
      <c r="D19064">
        <v>57002.569979</v>
      </c>
      <c r="E19064" s="6" t="s">
        <v>58</v>
      </c>
      <c r="F19064" s="6" t="s">
        <v>57</v>
      </c>
      <c r="G19064">
        <v>20260723</v>
      </c>
    </row>
    <row r="19065" spans="1:7" x14ac:dyDescent="0.2">
      <c r="A19065" s="6" t="s">
        <v>218</v>
      </c>
      <c r="B19065" s="6" t="s">
        <v>191</v>
      </c>
      <c r="C19065" s="6" t="s">
        <v>166</v>
      </c>
      <c r="D19065">
        <v>14763.361956000001</v>
      </c>
      <c r="E19065" s="6" t="s">
        <v>60</v>
      </c>
      <c r="F19065" s="6" t="s">
        <v>59</v>
      </c>
      <c r="G19065">
        <v>20260723</v>
      </c>
    </row>
    <row r="19066" spans="1:7" x14ac:dyDescent="0.2">
      <c r="A19066" s="6" t="s">
        <v>218</v>
      </c>
      <c r="B19066" s="6" t="s">
        <v>191</v>
      </c>
      <c r="C19066" s="6" t="s">
        <v>166</v>
      </c>
      <c r="D19066">
        <v>4.7476999999999998E-2</v>
      </c>
      <c r="E19066" s="6" t="s">
        <v>62</v>
      </c>
      <c r="F19066" s="6" t="s">
        <v>61</v>
      </c>
      <c r="G19066">
        <v>20260723</v>
      </c>
    </row>
    <row r="19067" spans="1:7" x14ac:dyDescent="0.2">
      <c r="A19067" s="6" t="s">
        <v>218</v>
      </c>
      <c r="B19067" s="6" t="s">
        <v>191</v>
      </c>
      <c r="C19067" s="6" t="s">
        <v>166</v>
      </c>
      <c r="D19067">
        <v>3436.4881599999999</v>
      </c>
      <c r="E19067" s="6" t="s">
        <v>64</v>
      </c>
      <c r="F19067" s="6" t="s">
        <v>63</v>
      </c>
      <c r="G19067">
        <v>20260723</v>
      </c>
    </row>
    <row r="19068" spans="1:7" x14ac:dyDescent="0.2">
      <c r="A19068" s="6" t="s">
        <v>218</v>
      </c>
      <c r="B19068" s="6" t="s">
        <v>191</v>
      </c>
      <c r="C19068" s="6" t="s">
        <v>166</v>
      </c>
      <c r="D19068">
        <v>11326.826319</v>
      </c>
      <c r="E19068" s="6" t="s">
        <v>66</v>
      </c>
      <c r="F19068" s="6" t="s">
        <v>65</v>
      </c>
      <c r="G19068">
        <v>20260723</v>
      </c>
    </row>
    <row r="19069" spans="1:7" x14ac:dyDescent="0.2">
      <c r="A19069" s="6" t="s">
        <v>218</v>
      </c>
      <c r="B19069" s="6" t="s">
        <v>191</v>
      </c>
      <c r="C19069" s="6" t="s">
        <v>166</v>
      </c>
      <c r="D19069">
        <v>1335.2540039999999</v>
      </c>
      <c r="E19069" s="6" t="s">
        <v>68</v>
      </c>
      <c r="F19069" s="6" t="s">
        <v>67</v>
      </c>
      <c r="G19069">
        <v>20260723</v>
      </c>
    </row>
    <row r="19070" spans="1:7" x14ac:dyDescent="0.2">
      <c r="A19070" s="6" t="s">
        <v>218</v>
      </c>
      <c r="B19070" s="6" t="s">
        <v>191</v>
      </c>
      <c r="C19070" s="6" t="s">
        <v>166</v>
      </c>
      <c r="D19070">
        <v>1106.042428</v>
      </c>
      <c r="E19070" s="6" t="s">
        <v>70</v>
      </c>
      <c r="F19070" s="6" t="s">
        <v>69</v>
      </c>
      <c r="G19070">
        <v>20260723</v>
      </c>
    </row>
    <row r="19071" spans="1:7" x14ac:dyDescent="0.2">
      <c r="A19071" s="6" t="s">
        <v>218</v>
      </c>
      <c r="B19071" s="6" t="s">
        <v>191</v>
      </c>
      <c r="C19071" s="6" t="s">
        <v>166</v>
      </c>
      <c r="D19071">
        <v>880.90880700000002</v>
      </c>
      <c r="E19071" s="6" t="s">
        <v>72</v>
      </c>
      <c r="F19071" s="6" t="s">
        <v>71</v>
      </c>
      <c r="G19071">
        <v>20260723</v>
      </c>
    </row>
    <row r="19072" spans="1:7" x14ac:dyDescent="0.2">
      <c r="A19072" s="6" t="s">
        <v>218</v>
      </c>
      <c r="B19072" s="6" t="s">
        <v>191</v>
      </c>
      <c r="C19072" s="6" t="s">
        <v>166</v>
      </c>
      <c r="D19072">
        <v>225.13362100000001</v>
      </c>
      <c r="E19072" s="6" t="s">
        <v>74</v>
      </c>
      <c r="F19072" s="6" t="s">
        <v>73</v>
      </c>
      <c r="G19072">
        <v>20260723</v>
      </c>
    </row>
    <row r="19073" spans="1:7" x14ac:dyDescent="0.2">
      <c r="A19073" s="6" t="s">
        <v>218</v>
      </c>
      <c r="B19073" s="6" t="s">
        <v>191</v>
      </c>
      <c r="C19073" s="6" t="s">
        <v>166</v>
      </c>
      <c r="D19073">
        <v>229.076596</v>
      </c>
      <c r="E19073" s="6" t="s">
        <v>76</v>
      </c>
      <c r="F19073" s="6" t="s">
        <v>75</v>
      </c>
      <c r="G19073">
        <v>20260723</v>
      </c>
    </row>
    <row r="19074" spans="1:7" x14ac:dyDescent="0.2">
      <c r="A19074" s="6" t="s">
        <v>218</v>
      </c>
      <c r="B19074" s="6" t="s">
        <v>191</v>
      </c>
      <c r="C19074" s="6" t="s">
        <v>166</v>
      </c>
      <c r="D19074">
        <v>151.74950699999999</v>
      </c>
      <c r="E19074" s="6" t="s">
        <v>78</v>
      </c>
      <c r="F19074" s="6" t="s">
        <v>77</v>
      </c>
      <c r="G19074">
        <v>20260723</v>
      </c>
    </row>
    <row r="19075" spans="1:7" x14ac:dyDescent="0.2">
      <c r="A19075" s="6" t="s">
        <v>218</v>
      </c>
      <c r="B19075" s="6" t="s">
        <v>191</v>
      </c>
      <c r="C19075" s="6" t="s">
        <v>166</v>
      </c>
      <c r="D19075">
        <v>77.327089999999998</v>
      </c>
      <c r="E19075" s="6" t="s">
        <v>80</v>
      </c>
      <c r="F19075" s="6" t="s">
        <v>79</v>
      </c>
      <c r="G19075">
        <v>20260723</v>
      </c>
    </row>
    <row r="19076" spans="1:7" x14ac:dyDescent="0.2">
      <c r="A19076" s="6" t="s">
        <v>218</v>
      </c>
      <c r="B19076" s="6" t="s">
        <v>191</v>
      </c>
      <c r="C19076" s="6" t="s">
        <v>166</v>
      </c>
      <c r="D19076">
        <v>0.13497899999999999</v>
      </c>
      <c r="E19076" s="6" t="s">
        <v>82</v>
      </c>
      <c r="F19076" s="6" t="s">
        <v>81</v>
      </c>
      <c r="G19076">
        <v>20260723</v>
      </c>
    </row>
    <row r="19077" spans="1:7" x14ac:dyDescent="0.2">
      <c r="A19077" s="6" t="s">
        <v>218</v>
      </c>
      <c r="B19077" s="6" t="s">
        <v>191</v>
      </c>
      <c r="C19077" s="6" t="s">
        <v>166</v>
      </c>
      <c r="D19077">
        <v>0</v>
      </c>
      <c r="E19077" s="6" t="s">
        <v>84</v>
      </c>
      <c r="F19077" s="6" t="s">
        <v>83</v>
      </c>
      <c r="G19077">
        <v>20260723</v>
      </c>
    </row>
    <row r="19078" spans="1:7" x14ac:dyDescent="0.2">
      <c r="A19078" s="6" t="s">
        <v>218</v>
      </c>
      <c r="B19078" s="6" t="s">
        <v>191</v>
      </c>
      <c r="C19078" s="6" t="s">
        <v>166</v>
      </c>
      <c r="D19078">
        <v>833.74170500000002</v>
      </c>
      <c r="E19078" s="6" t="s">
        <v>86</v>
      </c>
      <c r="F19078" s="6" t="s">
        <v>85</v>
      </c>
      <c r="G19078">
        <v>20260723</v>
      </c>
    </row>
    <row r="19079" spans="1:7" x14ac:dyDescent="0.2">
      <c r="A19079" s="6" t="s">
        <v>218</v>
      </c>
      <c r="B19079" s="6" t="s">
        <v>191</v>
      </c>
      <c r="C19079" s="6" t="s">
        <v>166</v>
      </c>
      <c r="D19079">
        <v>95.984617</v>
      </c>
      <c r="E19079" s="6" t="s">
        <v>88</v>
      </c>
      <c r="F19079" s="6" t="s">
        <v>87</v>
      </c>
      <c r="G19079">
        <v>20260723</v>
      </c>
    </row>
    <row r="19080" spans="1:7" x14ac:dyDescent="0.2">
      <c r="A19080" s="6" t="s">
        <v>218</v>
      </c>
      <c r="B19080" s="6" t="s">
        <v>191</v>
      </c>
      <c r="C19080" s="6" t="s">
        <v>166</v>
      </c>
      <c r="D19080">
        <v>931.13860999999997</v>
      </c>
      <c r="E19080" s="6" t="s">
        <v>90</v>
      </c>
      <c r="F19080" s="6" t="s">
        <v>89</v>
      </c>
      <c r="G19080">
        <v>20260723</v>
      </c>
    </row>
    <row r="19081" spans="1:7" x14ac:dyDescent="0.2">
      <c r="A19081" s="6" t="s">
        <v>218</v>
      </c>
      <c r="B19081" s="6" t="s">
        <v>191</v>
      </c>
      <c r="C19081" s="6" t="s">
        <v>166</v>
      </c>
      <c r="D19081">
        <v>1.3973599999999999</v>
      </c>
      <c r="E19081" s="6" t="s">
        <v>92</v>
      </c>
      <c r="F19081" s="6" t="s">
        <v>91</v>
      </c>
      <c r="G19081">
        <v>20260723</v>
      </c>
    </row>
    <row r="19082" spans="1:7" x14ac:dyDescent="0.2">
      <c r="A19082" s="6" t="s">
        <v>218</v>
      </c>
      <c r="B19082" s="6" t="s">
        <v>191</v>
      </c>
      <c r="C19082" s="6" t="s">
        <v>166</v>
      </c>
      <c r="D19082">
        <v>0</v>
      </c>
      <c r="E19082" s="6" t="s">
        <v>94</v>
      </c>
      <c r="F19082" s="6" t="s">
        <v>93</v>
      </c>
      <c r="G19082">
        <v>20260723</v>
      </c>
    </row>
    <row r="19083" spans="1:7" x14ac:dyDescent="0.2">
      <c r="A19083" s="6" t="s">
        <v>218</v>
      </c>
      <c r="B19083" s="6" t="s">
        <v>191</v>
      </c>
      <c r="C19083" s="6" t="s">
        <v>166</v>
      </c>
      <c r="D19083">
        <v>2875.9394969999998</v>
      </c>
      <c r="E19083" s="6" t="s">
        <v>96</v>
      </c>
      <c r="F19083" s="6" t="s">
        <v>95</v>
      </c>
      <c r="G19083">
        <v>20260723</v>
      </c>
    </row>
    <row r="19084" spans="1:7" x14ac:dyDescent="0.2">
      <c r="A19084" s="6" t="s">
        <v>218</v>
      </c>
      <c r="B19084" s="6" t="s">
        <v>191</v>
      </c>
      <c r="C19084" s="6" t="s">
        <v>166</v>
      </c>
      <c r="D19084">
        <v>1454.9075680000001</v>
      </c>
      <c r="E19084" s="6" t="s">
        <v>98</v>
      </c>
      <c r="F19084" s="6" t="s">
        <v>97</v>
      </c>
      <c r="G19084">
        <v>20260723</v>
      </c>
    </row>
    <row r="19085" spans="1:7" x14ac:dyDescent="0.2">
      <c r="A19085" s="6" t="s">
        <v>218</v>
      </c>
      <c r="B19085" s="6" t="s">
        <v>191</v>
      </c>
      <c r="C19085" s="6" t="s">
        <v>166</v>
      </c>
      <c r="D19085">
        <v>224783.870815</v>
      </c>
      <c r="E19085" s="6" t="s">
        <v>100</v>
      </c>
      <c r="F19085" s="6" t="s">
        <v>99</v>
      </c>
      <c r="G19085">
        <v>20260723</v>
      </c>
    </row>
    <row r="19086" spans="1:7" x14ac:dyDescent="0.2">
      <c r="A19086" s="6" t="s">
        <v>218</v>
      </c>
      <c r="B19086" s="6" t="s">
        <v>191</v>
      </c>
      <c r="C19086" s="6" t="s">
        <v>166</v>
      </c>
      <c r="E19086" s="6" t="s">
        <v>102</v>
      </c>
      <c r="F19086" s="6" t="s">
        <v>101</v>
      </c>
      <c r="G19086">
        <v>20260723</v>
      </c>
    </row>
    <row r="19087" spans="1:7" x14ac:dyDescent="0.2">
      <c r="A19087" s="6" t="s">
        <v>218</v>
      </c>
      <c r="B19087" s="6" t="s">
        <v>191</v>
      </c>
      <c r="C19087" s="6" t="s">
        <v>166</v>
      </c>
      <c r="D19087">
        <v>7256.8052630000002</v>
      </c>
      <c r="E19087" s="6" t="s">
        <v>167</v>
      </c>
      <c r="F19087" s="6" t="s">
        <v>103</v>
      </c>
      <c r="G19087">
        <v>20260723</v>
      </c>
    </row>
    <row r="19088" spans="1:7" x14ac:dyDescent="0.2">
      <c r="A19088" s="6" t="s">
        <v>218</v>
      </c>
      <c r="B19088" s="6" t="s">
        <v>191</v>
      </c>
      <c r="C19088" s="6" t="s">
        <v>166</v>
      </c>
      <c r="D19088">
        <v>5135.2530219999999</v>
      </c>
      <c r="E19088" s="6" t="s">
        <v>168</v>
      </c>
      <c r="F19088" s="6" t="s">
        <v>104</v>
      </c>
      <c r="G19088">
        <v>20260723</v>
      </c>
    </row>
    <row r="19089" spans="1:7" x14ac:dyDescent="0.2">
      <c r="A19089" s="6" t="s">
        <v>218</v>
      </c>
      <c r="B19089" s="6" t="s">
        <v>191</v>
      </c>
      <c r="C19089" s="6" t="s">
        <v>166</v>
      </c>
      <c r="D19089">
        <v>0</v>
      </c>
      <c r="E19089" s="6" t="s">
        <v>106</v>
      </c>
      <c r="F19089" s="6" t="s">
        <v>105</v>
      </c>
      <c r="G19089">
        <v>20260723</v>
      </c>
    </row>
    <row r="19090" spans="1:7" x14ac:dyDescent="0.2">
      <c r="A19090" s="6" t="s">
        <v>218</v>
      </c>
      <c r="B19090" s="6" t="s">
        <v>191</v>
      </c>
      <c r="C19090" s="6" t="s">
        <v>166</v>
      </c>
      <c r="D19090">
        <v>4798.7216669999998</v>
      </c>
      <c r="E19090" s="6" t="s">
        <v>108</v>
      </c>
      <c r="F19090" s="6" t="s">
        <v>107</v>
      </c>
      <c r="G19090">
        <v>20260723</v>
      </c>
    </row>
    <row r="19091" spans="1:7" x14ac:dyDescent="0.2">
      <c r="A19091" s="6" t="s">
        <v>218</v>
      </c>
      <c r="B19091" s="6" t="s">
        <v>191</v>
      </c>
      <c r="C19091" s="6" t="s">
        <v>166</v>
      </c>
      <c r="D19091">
        <v>336.53135500000002</v>
      </c>
      <c r="E19091" s="6" t="s">
        <v>110</v>
      </c>
      <c r="F19091" s="6" t="s">
        <v>109</v>
      </c>
      <c r="G19091">
        <v>20260723</v>
      </c>
    </row>
    <row r="19092" spans="1:7" x14ac:dyDescent="0.2">
      <c r="A19092" s="6" t="s">
        <v>218</v>
      </c>
      <c r="B19092" s="6" t="s">
        <v>191</v>
      </c>
      <c r="C19092" s="6" t="s">
        <v>166</v>
      </c>
      <c r="D19092">
        <v>2121.5522420000002</v>
      </c>
      <c r="E19092" s="6" t="s">
        <v>112</v>
      </c>
      <c r="F19092" s="6" t="s">
        <v>111</v>
      </c>
      <c r="G19092">
        <v>20260723</v>
      </c>
    </row>
    <row r="19093" spans="1:7" x14ac:dyDescent="0.2">
      <c r="A19093" s="6" t="s">
        <v>218</v>
      </c>
      <c r="B19093" s="6" t="s">
        <v>191</v>
      </c>
      <c r="C19093" s="6" t="s">
        <v>166</v>
      </c>
      <c r="D19093">
        <v>0</v>
      </c>
      <c r="E19093" s="6" t="s">
        <v>106</v>
      </c>
      <c r="F19093" s="6" t="s">
        <v>113</v>
      </c>
      <c r="G19093">
        <v>20260723</v>
      </c>
    </row>
    <row r="19094" spans="1:7" x14ac:dyDescent="0.2">
      <c r="A19094" s="6" t="s">
        <v>218</v>
      </c>
      <c r="B19094" s="6" t="s">
        <v>191</v>
      </c>
      <c r="C19094" s="6" t="s">
        <v>166</v>
      </c>
      <c r="D19094">
        <v>2016.83575</v>
      </c>
      <c r="E19094" s="6" t="s">
        <v>108</v>
      </c>
      <c r="F19094" s="6" t="s">
        <v>114</v>
      </c>
      <c r="G19094">
        <v>20260723</v>
      </c>
    </row>
    <row r="19095" spans="1:7" x14ac:dyDescent="0.2">
      <c r="A19095" s="6" t="s">
        <v>218</v>
      </c>
      <c r="B19095" s="6" t="s">
        <v>191</v>
      </c>
      <c r="C19095" s="6" t="s">
        <v>166</v>
      </c>
      <c r="D19095">
        <v>104.716492</v>
      </c>
      <c r="E19095" s="6" t="s">
        <v>110</v>
      </c>
      <c r="F19095" s="6" t="s">
        <v>115</v>
      </c>
      <c r="G19095">
        <v>20260723</v>
      </c>
    </row>
    <row r="19096" spans="1:7" x14ac:dyDescent="0.2">
      <c r="A19096" s="6" t="s">
        <v>218</v>
      </c>
      <c r="B19096" s="6" t="s">
        <v>191</v>
      </c>
      <c r="C19096" s="6" t="s">
        <v>166</v>
      </c>
      <c r="D19096">
        <v>128031.84011400001</v>
      </c>
      <c r="E19096" s="6" t="s">
        <v>117</v>
      </c>
      <c r="F19096" s="6" t="s">
        <v>116</v>
      </c>
      <c r="G19096">
        <v>20260723</v>
      </c>
    </row>
    <row r="19097" spans="1:7" x14ac:dyDescent="0.2">
      <c r="A19097" s="6" t="s">
        <v>218</v>
      </c>
      <c r="B19097" s="6" t="s">
        <v>191</v>
      </c>
      <c r="C19097" s="6" t="s">
        <v>166</v>
      </c>
      <c r="D19097">
        <v>2302.5692690000001</v>
      </c>
      <c r="E19097" s="6" t="s">
        <v>119</v>
      </c>
      <c r="F19097" s="6" t="s">
        <v>118</v>
      </c>
      <c r="G19097">
        <v>20260723</v>
      </c>
    </row>
    <row r="19098" spans="1:7" x14ac:dyDescent="0.2">
      <c r="A19098" s="6" t="s">
        <v>218</v>
      </c>
      <c r="B19098" s="6" t="s">
        <v>191</v>
      </c>
      <c r="C19098" s="6" t="s">
        <v>166</v>
      </c>
      <c r="D19098">
        <v>0</v>
      </c>
      <c r="E19098" s="6" t="s">
        <v>106</v>
      </c>
      <c r="F19098" s="6" t="s">
        <v>120</v>
      </c>
      <c r="G19098">
        <v>20260723</v>
      </c>
    </row>
    <row r="19099" spans="1:7" x14ac:dyDescent="0.2">
      <c r="A19099" s="6" t="s">
        <v>218</v>
      </c>
      <c r="B19099" s="6" t="s">
        <v>191</v>
      </c>
      <c r="C19099" s="6" t="s">
        <v>166</v>
      </c>
      <c r="D19099">
        <v>2212.9309210000001</v>
      </c>
      <c r="E19099" s="6" t="s">
        <v>108</v>
      </c>
      <c r="F19099" s="6" t="s">
        <v>121</v>
      </c>
      <c r="G19099">
        <v>20260723</v>
      </c>
    </row>
    <row r="19100" spans="1:7" x14ac:dyDescent="0.2">
      <c r="A19100" s="6" t="s">
        <v>218</v>
      </c>
      <c r="B19100" s="6" t="s">
        <v>191</v>
      </c>
      <c r="C19100" s="6" t="s">
        <v>166</v>
      </c>
      <c r="D19100">
        <v>89.638346999999996</v>
      </c>
      <c r="E19100" s="6" t="s">
        <v>110</v>
      </c>
      <c r="F19100" s="6" t="s">
        <v>122</v>
      </c>
      <c r="G19100">
        <v>20260723</v>
      </c>
    </row>
    <row r="19101" spans="1:7" x14ac:dyDescent="0.2">
      <c r="A19101" s="6" t="s">
        <v>218</v>
      </c>
      <c r="B19101" s="6" t="s">
        <v>191</v>
      </c>
      <c r="C19101" s="6" t="s">
        <v>166</v>
      </c>
      <c r="D19101">
        <v>125729.270846</v>
      </c>
      <c r="E19101" s="6" t="s">
        <v>169</v>
      </c>
      <c r="F19101" s="6" t="s">
        <v>123</v>
      </c>
      <c r="G19101">
        <v>20260723</v>
      </c>
    </row>
    <row r="19102" spans="1:7" x14ac:dyDescent="0.2">
      <c r="A19102" s="6" t="s">
        <v>218</v>
      </c>
      <c r="B19102" s="6" t="s">
        <v>191</v>
      </c>
      <c r="C19102" s="6" t="s">
        <v>166</v>
      </c>
      <c r="D19102">
        <v>0</v>
      </c>
      <c r="E19102" s="6" t="s">
        <v>106</v>
      </c>
      <c r="F19102" s="6" t="s">
        <v>124</v>
      </c>
      <c r="G19102">
        <v>20260723</v>
      </c>
    </row>
    <row r="19103" spans="1:7" x14ac:dyDescent="0.2">
      <c r="A19103" s="6" t="s">
        <v>218</v>
      </c>
      <c r="B19103" s="6" t="s">
        <v>191</v>
      </c>
      <c r="C19103" s="6" t="s">
        <v>166</v>
      </c>
      <c r="D19103">
        <v>123515.31827800001</v>
      </c>
      <c r="E19103" s="6" t="s">
        <v>108</v>
      </c>
      <c r="F19103" s="6" t="s">
        <v>125</v>
      </c>
      <c r="G19103">
        <v>20260723</v>
      </c>
    </row>
    <row r="19104" spans="1:7" x14ac:dyDescent="0.2">
      <c r="A19104" s="6" t="s">
        <v>218</v>
      </c>
      <c r="B19104" s="6" t="s">
        <v>191</v>
      </c>
      <c r="C19104" s="6" t="s">
        <v>166</v>
      </c>
      <c r="D19104">
        <v>2213.9525669999998</v>
      </c>
      <c r="E19104" s="6" t="s">
        <v>110</v>
      </c>
      <c r="F19104" s="6" t="s">
        <v>126</v>
      </c>
      <c r="G19104">
        <v>20260723</v>
      </c>
    </row>
    <row r="19105" spans="1:7" x14ac:dyDescent="0.2">
      <c r="A19105" s="6" t="s">
        <v>218</v>
      </c>
      <c r="B19105" s="6" t="s">
        <v>191</v>
      </c>
      <c r="C19105" s="6" t="s">
        <v>166</v>
      </c>
      <c r="D19105">
        <v>55670.547408999999</v>
      </c>
      <c r="E19105" s="6" t="s">
        <v>170</v>
      </c>
      <c r="F19105" s="6" t="s">
        <v>127</v>
      </c>
      <c r="G19105">
        <v>20260723</v>
      </c>
    </row>
    <row r="19106" spans="1:7" x14ac:dyDescent="0.2">
      <c r="A19106" s="6" t="s">
        <v>218</v>
      </c>
      <c r="B19106" s="6" t="s">
        <v>191</v>
      </c>
      <c r="C19106" s="6" t="s">
        <v>166</v>
      </c>
      <c r="D19106">
        <v>0</v>
      </c>
      <c r="E19106" s="6" t="s">
        <v>106</v>
      </c>
      <c r="F19106" s="6" t="s">
        <v>128</v>
      </c>
      <c r="G19106">
        <v>20260723</v>
      </c>
    </row>
    <row r="19107" spans="1:7" x14ac:dyDescent="0.2">
      <c r="A19107" s="6" t="s">
        <v>218</v>
      </c>
      <c r="B19107" s="6" t="s">
        <v>191</v>
      </c>
      <c r="C19107" s="6" t="s">
        <v>166</v>
      </c>
      <c r="D19107">
        <v>55035.240752999998</v>
      </c>
      <c r="E19107" s="6" t="s">
        <v>108</v>
      </c>
      <c r="F19107" s="6" t="s">
        <v>129</v>
      </c>
      <c r="G19107">
        <v>20260723</v>
      </c>
    </row>
    <row r="19108" spans="1:7" x14ac:dyDescent="0.2">
      <c r="A19108" s="6" t="s">
        <v>218</v>
      </c>
      <c r="B19108" s="6" t="s">
        <v>191</v>
      </c>
      <c r="C19108" s="6" t="s">
        <v>166</v>
      </c>
      <c r="D19108">
        <v>635.30665699999997</v>
      </c>
      <c r="E19108" s="6" t="s">
        <v>110</v>
      </c>
      <c r="F19108" s="6" t="s">
        <v>130</v>
      </c>
      <c r="G19108">
        <v>20260723</v>
      </c>
    </row>
    <row r="19109" spans="1:7" x14ac:dyDescent="0.2">
      <c r="A19109" s="6" t="s">
        <v>218</v>
      </c>
      <c r="B19109" s="6" t="s">
        <v>191</v>
      </c>
      <c r="C19109" s="6" t="s">
        <v>166</v>
      </c>
      <c r="E19109" s="6" t="s">
        <v>132</v>
      </c>
      <c r="F19109" s="6" t="s">
        <v>131</v>
      </c>
      <c r="G19109">
        <v>20260723</v>
      </c>
    </row>
    <row r="19110" spans="1:7" x14ac:dyDescent="0.2">
      <c r="A19110" s="6" t="s">
        <v>218</v>
      </c>
      <c r="B19110" s="6" t="s">
        <v>191</v>
      </c>
      <c r="C19110" s="6" t="s">
        <v>166</v>
      </c>
      <c r="D19110">
        <v>1109.3012639999999</v>
      </c>
      <c r="E19110" s="6" t="s">
        <v>134</v>
      </c>
      <c r="F19110" s="6" t="s">
        <v>133</v>
      </c>
      <c r="G19110">
        <v>20260723</v>
      </c>
    </row>
    <row r="19111" spans="1:7" x14ac:dyDescent="0.2">
      <c r="A19111" s="6" t="s">
        <v>218</v>
      </c>
      <c r="B19111" s="6" t="s">
        <v>191</v>
      </c>
      <c r="C19111" s="6" t="s">
        <v>166</v>
      </c>
      <c r="D19111">
        <v>233.88347200000001</v>
      </c>
      <c r="E19111" s="6" t="s">
        <v>136</v>
      </c>
      <c r="F19111" s="6" t="s">
        <v>135</v>
      </c>
      <c r="G19111">
        <v>20260723</v>
      </c>
    </row>
    <row r="19112" spans="1:7" x14ac:dyDescent="0.2">
      <c r="A19112" s="6" t="s">
        <v>218</v>
      </c>
      <c r="B19112" s="6" t="s">
        <v>191</v>
      </c>
      <c r="C19112" s="6" t="s">
        <v>166</v>
      </c>
      <c r="D19112">
        <v>196.629299</v>
      </c>
      <c r="E19112" s="6" t="s">
        <v>138</v>
      </c>
      <c r="F19112" s="6" t="s">
        <v>137</v>
      </c>
      <c r="G19112">
        <v>20260723</v>
      </c>
    </row>
    <row r="19113" spans="1:7" x14ac:dyDescent="0.2">
      <c r="A19113" s="6" t="s">
        <v>218</v>
      </c>
      <c r="B19113" s="6" t="s">
        <v>191</v>
      </c>
      <c r="C19113" s="6" t="s">
        <v>166</v>
      </c>
      <c r="D19113">
        <v>36.860230000000001</v>
      </c>
      <c r="E19113" s="6" t="s">
        <v>140</v>
      </c>
      <c r="F19113" s="6" t="s">
        <v>139</v>
      </c>
      <c r="G19113">
        <v>20260723</v>
      </c>
    </row>
    <row r="19114" spans="1:7" x14ac:dyDescent="0.2">
      <c r="A19114" s="6" t="s">
        <v>218</v>
      </c>
      <c r="B19114" s="6" t="s">
        <v>191</v>
      </c>
      <c r="C19114" s="6" t="s">
        <v>166</v>
      </c>
      <c r="D19114">
        <v>1163.1874419999999</v>
      </c>
      <c r="E19114" s="6" t="s">
        <v>142</v>
      </c>
      <c r="F19114" s="6" t="s">
        <v>141</v>
      </c>
      <c r="G19114">
        <v>20260723</v>
      </c>
    </row>
    <row r="19115" spans="1:7" x14ac:dyDescent="0.2">
      <c r="A19115" s="6" t="s">
        <v>218</v>
      </c>
      <c r="B19115" s="6" t="s">
        <v>191</v>
      </c>
      <c r="C19115" s="6" t="s">
        <v>166</v>
      </c>
      <c r="D19115">
        <v>492.84509600000001</v>
      </c>
      <c r="E19115" s="6" t="s">
        <v>52</v>
      </c>
      <c r="F19115" s="6" t="s">
        <v>143</v>
      </c>
      <c r="G19115">
        <v>20260723</v>
      </c>
    </row>
    <row r="19116" spans="1:7" x14ac:dyDescent="0.2">
      <c r="A19116" s="6" t="s">
        <v>218</v>
      </c>
      <c r="B19116" s="6" t="s">
        <v>191</v>
      </c>
      <c r="C19116" s="6" t="s">
        <v>166</v>
      </c>
      <c r="D19116">
        <v>0.75341899999999995</v>
      </c>
      <c r="E19116" s="6" t="s">
        <v>145</v>
      </c>
      <c r="F19116" s="6" t="s">
        <v>144</v>
      </c>
      <c r="G19116">
        <v>20260723</v>
      </c>
    </row>
    <row r="19117" spans="1:7" x14ac:dyDescent="0.2">
      <c r="A19117" s="6" t="s">
        <v>218</v>
      </c>
      <c r="B19117" s="6" t="s">
        <v>191</v>
      </c>
      <c r="C19117" s="6" t="s">
        <v>166</v>
      </c>
      <c r="D19117">
        <v>191.36416600000001</v>
      </c>
      <c r="E19117" s="6" t="s">
        <v>147</v>
      </c>
      <c r="F19117" s="6" t="s">
        <v>146</v>
      </c>
      <c r="G19117">
        <v>20260723</v>
      </c>
    </row>
    <row r="19118" spans="1:7" x14ac:dyDescent="0.2">
      <c r="A19118" s="6" t="s">
        <v>218</v>
      </c>
      <c r="B19118" s="6" t="s">
        <v>191</v>
      </c>
      <c r="C19118" s="6" t="s">
        <v>166</v>
      </c>
      <c r="D19118">
        <v>422.71317299999998</v>
      </c>
      <c r="E19118" s="6" t="s">
        <v>149</v>
      </c>
      <c r="F19118" s="6" t="s">
        <v>148</v>
      </c>
      <c r="G19118">
        <v>20260723</v>
      </c>
    </row>
    <row r="19119" spans="1:7" x14ac:dyDescent="0.2">
      <c r="A19119" s="6" t="s">
        <v>218</v>
      </c>
      <c r="B19119" s="6" t="s">
        <v>191</v>
      </c>
      <c r="C19119" s="6" t="s">
        <v>166</v>
      </c>
      <c r="D19119">
        <v>383.50495100000001</v>
      </c>
      <c r="E19119" s="6" t="s">
        <v>151</v>
      </c>
      <c r="F19119" s="6" t="s">
        <v>150</v>
      </c>
      <c r="G19119">
        <v>20260723</v>
      </c>
    </row>
    <row r="19120" spans="1:7" x14ac:dyDescent="0.2">
      <c r="A19120" s="6" t="s">
        <v>218</v>
      </c>
      <c r="B19120" s="6" t="s">
        <v>191</v>
      </c>
      <c r="C19120" s="6" t="s">
        <v>166</v>
      </c>
      <c r="D19120">
        <v>1184.274932</v>
      </c>
      <c r="E19120" s="6" t="s">
        <v>153</v>
      </c>
      <c r="F19120" s="6" t="s">
        <v>152</v>
      </c>
      <c r="G19120">
        <v>20260723</v>
      </c>
    </row>
    <row r="19121" spans="1:7" x14ac:dyDescent="0.2">
      <c r="A19121" s="6" t="s">
        <v>218</v>
      </c>
      <c r="B19121" s="6" t="s">
        <v>191</v>
      </c>
      <c r="C19121" s="6" t="s">
        <v>166</v>
      </c>
      <c r="D19121">
        <v>3337.7755120000002</v>
      </c>
      <c r="E19121" s="6" t="s">
        <v>155</v>
      </c>
      <c r="F19121" s="6" t="s">
        <v>154</v>
      </c>
      <c r="G19121">
        <v>20260723</v>
      </c>
    </row>
    <row r="19122" spans="1:7" x14ac:dyDescent="0.2">
      <c r="A19122" s="6" t="s">
        <v>218</v>
      </c>
      <c r="B19122" s="6" t="s">
        <v>191</v>
      </c>
      <c r="C19122" s="6" t="s">
        <v>166</v>
      </c>
      <c r="D19122">
        <v>0</v>
      </c>
      <c r="E19122" s="6" t="s">
        <v>157</v>
      </c>
      <c r="F19122" s="6" t="s">
        <v>156</v>
      </c>
      <c r="G19122">
        <v>20260723</v>
      </c>
    </row>
    <row r="19123" spans="1:7" x14ac:dyDescent="0.2">
      <c r="A19123" s="6" t="s">
        <v>218</v>
      </c>
      <c r="B19123" s="6" t="s">
        <v>191</v>
      </c>
      <c r="C19123" s="6" t="s">
        <v>166</v>
      </c>
      <c r="D19123">
        <v>3337.7755120000002</v>
      </c>
      <c r="E19123" s="6" t="s">
        <v>159</v>
      </c>
      <c r="F19123" s="6" t="s">
        <v>158</v>
      </c>
      <c r="G19123">
        <v>20260723</v>
      </c>
    </row>
    <row r="19124" spans="1:7" x14ac:dyDescent="0.2">
      <c r="A19124" s="6" t="s">
        <v>218</v>
      </c>
      <c r="B19124" s="6" t="s">
        <v>191</v>
      </c>
      <c r="C19124" s="6" t="s">
        <v>166</v>
      </c>
      <c r="D19124">
        <v>2106.6028809999998</v>
      </c>
      <c r="E19124" s="6" t="s">
        <v>161</v>
      </c>
      <c r="F19124" s="6" t="s">
        <v>160</v>
      </c>
      <c r="G19124">
        <v>20260723</v>
      </c>
    </row>
    <row r="19125" spans="1:7" x14ac:dyDescent="0.2">
      <c r="A19125" s="6" t="s">
        <v>218</v>
      </c>
      <c r="B19125" s="6" t="s">
        <v>191</v>
      </c>
      <c r="C19125" s="6" t="s">
        <v>166</v>
      </c>
      <c r="D19125">
        <v>201818.88862499999</v>
      </c>
      <c r="E19125" s="6" t="s">
        <v>163</v>
      </c>
      <c r="F19125" s="6" t="s">
        <v>162</v>
      </c>
      <c r="G19125">
        <v>20260723</v>
      </c>
    </row>
    <row r="19126" spans="1:7" x14ac:dyDescent="0.2">
      <c r="A19126" s="6" t="s">
        <v>218</v>
      </c>
      <c r="B19126" s="6" t="s">
        <v>191</v>
      </c>
      <c r="C19126" s="6" t="s">
        <v>166</v>
      </c>
      <c r="D19126">
        <v>22964.982189999999</v>
      </c>
      <c r="E19126" s="6" t="s">
        <v>165</v>
      </c>
      <c r="F19126" s="6" t="s">
        <v>164</v>
      </c>
      <c r="G19126">
        <v>20260723</v>
      </c>
    </row>
    <row r="19127" spans="1:7" x14ac:dyDescent="0.2">
      <c r="A19127" s="6" t="s">
        <v>218</v>
      </c>
      <c r="B19127" s="6" t="s">
        <v>192</v>
      </c>
      <c r="C19127" s="6" t="s">
        <v>166</v>
      </c>
      <c r="E19127" s="6" t="s">
        <v>12</v>
      </c>
      <c r="F19127" s="6" t="s">
        <v>11</v>
      </c>
      <c r="G19127">
        <v>20260723</v>
      </c>
    </row>
    <row r="19128" spans="1:7" x14ac:dyDescent="0.2">
      <c r="A19128" s="6" t="s">
        <v>218</v>
      </c>
      <c r="B19128" s="6" t="s">
        <v>192</v>
      </c>
      <c r="C19128" s="6" t="s">
        <v>166</v>
      </c>
      <c r="E19128" s="6" t="s">
        <v>16</v>
      </c>
      <c r="F19128" s="6" t="s">
        <v>15</v>
      </c>
      <c r="G19128">
        <v>20260723</v>
      </c>
    </row>
    <row r="19129" spans="1:7" x14ac:dyDescent="0.2">
      <c r="A19129" s="6" t="s">
        <v>218</v>
      </c>
      <c r="B19129" s="6" t="s">
        <v>192</v>
      </c>
      <c r="C19129" s="6" t="s">
        <v>166</v>
      </c>
      <c r="E19129" s="6" t="s">
        <v>18</v>
      </c>
      <c r="F19129" s="6" t="s">
        <v>17</v>
      </c>
      <c r="G19129">
        <v>20260723</v>
      </c>
    </row>
    <row r="19130" spans="1:7" x14ac:dyDescent="0.2">
      <c r="A19130" s="6" t="s">
        <v>218</v>
      </c>
      <c r="B19130" s="6" t="s">
        <v>192</v>
      </c>
      <c r="C19130" s="6" t="s">
        <v>166</v>
      </c>
      <c r="D19130">
        <v>0</v>
      </c>
      <c r="E19130" s="6" t="s">
        <v>20</v>
      </c>
      <c r="F19130" s="6" t="s">
        <v>19</v>
      </c>
      <c r="G19130">
        <v>20260723</v>
      </c>
    </row>
    <row r="19131" spans="1:7" x14ac:dyDescent="0.2">
      <c r="A19131" s="6" t="s">
        <v>218</v>
      </c>
      <c r="B19131" s="6" t="s">
        <v>192</v>
      </c>
      <c r="C19131" s="6" t="s">
        <v>166</v>
      </c>
      <c r="D19131">
        <v>233.43424999999999</v>
      </c>
      <c r="E19131" s="6" t="s">
        <v>22</v>
      </c>
      <c r="F19131" s="6" t="s">
        <v>21</v>
      </c>
      <c r="G19131">
        <v>20260723</v>
      </c>
    </row>
    <row r="19132" spans="1:7" x14ac:dyDescent="0.2">
      <c r="A19132" s="6" t="s">
        <v>218</v>
      </c>
      <c r="B19132" s="6" t="s">
        <v>192</v>
      </c>
      <c r="C19132" s="6" t="s">
        <v>166</v>
      </c>
      <c r="D19132">
        <v>21.136386999999999</v>
      </c>
      <c r="E19132" s="6" t="s">
        <v>24</v>
      </c>
      <c r="F19132" s="6" t="s">
        <v>23</v>
      </c>
      <c r="G19132">
        <v>20260723</v>
      </c>
    </row>
    <row r="19133" spans="1:7" x14ac:dyDescent="0.2">
      <c r="A19133" s="6" t="s">
        <v>218</v>
      </c>
      <c r="B19133" s="6" t="s">
        <v>192</v>
      </c>
      <c r="C19133" s="6" t="s">
        <v>166</v>
      </c>
      <c r="D19133">
        <v>205.67368400000001</v>
      </c>
      <c r="E19133" s="6" t="s">
        <v>26</v>
      </c>
      <c r="F19133" s="6" t="s">
        <v>25</v>
      </c>
      <c r="G19133">
        <v>20260723</v>
      </c>
    </row>
    <row r="19134" spans="1:7" x14ac:dyDescent="0.2">
      <c r="A19134" s="6" t="s">
        <v>218</v>
      </c>
      <c r="B19134" s="6" t="s">
        <v>192</v>
      </c>
      <c r="C19134" s="6" t="s">
        <v>166</v>
      </c>
      <c r="D19134">
        <v>133199.13605100001</v>
      </c>
      <c r="E19134" s="6" t="s">
        <v>28</v>
      </c>
      <c r="F19134" s="6" t="s">
        <v>27</v>
      </c>
      <c r="G19134">
        <v>20260723</v>
      </c>
    </row>
    <row r="19135" spans="1:7" x14ac:dyDescent="0.2">
      <c r="A19135" s="6" t="s">
        <v>218</v>
      </c>
      <c r="B19135" s="6" t="s">
        <v>192</v>
      </c>
      <c r="C19135" s="6" t="s">
        <v>166</v>
      </c>
      <c r="D19135">
        <v>178.33851300000001</v>
      </c>
      <c r="E19135" s="6" t="s">
        <v>30</v>
      </c>
      <c r="F19135" s="6" t="s">
        <v>29</v>
      </c>
      <c r="G19135">
        <v>20260723</v>
      </c>
    </row>
    <row r="19136" spans="1:7" x14ac:dyDescent="0.2">
      <c r="A19136" s="6" t="s">
        <v>218</v>
      </c>
      <c r="B19136" s="6" t="s">
        <v>192</v>
      </c>
      <c r="C19136" s="6" t="s">
        <v>166</v>
      </c>
      <c r="D19136">
        <v>18513.965936000001</v>
      </c>
      <c r="E19136" s="6" t="s">
        <v>32</v>
      </c>
      <c r="F19136" s="6" t="s">
        <v>31</v>
      </c>
      <c r="G19136">
        <v>20260723</v>
      </c>
    </row>
    <row r="19137" spans="1:7" x14ac:dyDescent="0.2">
      <c r="A19137" s="6" t="s">
        <v>218</v>
      </c>
      <c r="B19137" s="6" t="s">
        <v>192</v>
      </c>
      <c r="C19137" s="6" t="s">
        <v>166</v>
      </c>
      <c r="D19137">
        <v>8430.1647369999991</v>
      </c>
      <c r="E19137" s="6" t="s">
        <v>34</v>
      </c>
      <c r="F19137" s="6" t="s">
        <v>33</v>
      </c>
      <c r="G19137">
        <v>20260723</v>
      </c>
    </row>
    <row r="19138" spans="1:7" x14ac:dyDescent="0.2">
      <c r="A19138" s="6" t="s">
        <v>218</v>
      </c>
      <c r="B19138" s="6" t="s">
        <v>192</v>
      </c>
      <c r="C19138" s="6" t="s">
        <v>166</v>
      </c>
      <c r="D19138">
        <v>7292.6530439999997</v>
      </c>
      <c r="E19138" s="6" t="s">
        <v>36</v>
      </c>
      <c r="F19138" s="6" t="s">
        <v>35</v>
      </c>
      <c r="G19138">
        <v>20260723</v>
      </c>
    </row>
    <row r="19139" spans="1:7" x14ac:dyDescent="0.2">
      <c r="A19139" s="6" t="s">
        <v>218</v>
      </c>
      <c r="B19139" s="6" t="s">
        <v>192</v>
      </c>
      <c r="C19139" s="6" t="s">
        <v>166</v>
      </c>
      <c r="D19139">
        <v>1137.511692</v>
      </c>
      <c r="E19139" s="6" t="s">
        <v>38</v>
      </c>
      <c r="F19139" s="6" t="s">
        <v>37</v>
      </c>
      <c r="G19139">
        <v>20260723</v>
      </c>
    </row>
    <row r="19140" spans="1:7" x14ac:dyDescent="0.2">
      <c r="A19140" s="6" t="s">
        <v>218</v>
      </c>
      <c r="B19140" s="6" t="s">
        <v>192</v>
      </c>
      <c r="C19140" s="6" t="s">
        <v>166</v>
      </c>
      <c r="D19140">
        <v>71872.996102999998</v>
      </c>
      <c r="E19140" s="6" t="s">
        <v>40</v>
      </c>
      <c r="F19140" s="6" t="s">
        <v>39</v>
      </c>
      <c r="G19140">
        <v>20260723</v>
      </c>
    </row>
    <row r="19141" spans="1:7" x14ac:dyDescent="0.2">
      <c r="A19141" s="6" t="s">
        <v>218</v>
      </c>
      <c r="B19141" s="6" t="s">
        <v>192</v>
      </c>
      <c r="C19141" s="6" t="s">
        <v>166</v>
      </c>
      <c r="D19141">
        <v>15151.62306</v>
      </c>
      <c r="E19141" s="6" t="s">
        <v>42</v>
      </c>
      <c r="F19141" s="6" t="s">
        <v>41</v>
      </c>
      <c r="G19141">
        <v>20260723</v>
      </c>
    </row>
    <row r="19142" spans="1:7" x14ac:dyDescent="0.2">
      <c r="A19142" s="6" t="s">
        <v>218</v>
      </c>
      <c r="B19142" s="6" t="s">
        <v>192</v>
      </c>
      <c r="C19142" s="6" t="s">
        <v>166</v>
      </c>
      <c r="D19142">
        <v>55317.681961000002</v>
      </c>
      <c r="E19142" s="6" t="s">
        <v>44</v>
      </c>
      <c r="F19142" s="6" t="s">
        <v>43</v>
      </c>
      <c r="G19142">
        <v>20260723</v>
      </c>
    </row>
    <row r="19143" spans="1:7" x14ac:dyDescent="0.2">
      <c r="A19143" s="6" t="s">
        <v>218</v>
      </c>
      <c r="B19143" s="6" t="s">
        <v>192</v>
      </c>
      <c r="C19143" s="6" t="s">
        <v>166</v>
      </c>
      <c r="D19143">
        <v>1336.5865409999999</v>
      </c>
      <c r="E19143" s="6" t="s">
        <v>46</v>
      </c>
      <c r="F19143" s="6" t="s">
        <v>45</v>
      </c>
      <c r="G19143">
        <v>20260723</v>
      </c>
    </row>
    <row r="19144" spans="1:7" x14ac:dyDescent="0.2">
      <c r="A19144" s="6" t="s">
        <v>218</v>
      </c>
      <c r="B19144" s="6" t="s">
        <v>192</v>
      </c>
      <c r="C19144" s="6" t="s">
        <v>166</v>
      </c>
      <c r="D19144">
        <v>67.104540999999998</v>
      </c>
      <c r="E19144" s="6" t="s">
        <v>48</v>
      </c>
      <c r="F19144" s="6" t="s">
        <v>47</v>
      </c>
      <c r="G19144">
        <v>20260723</v>
      </c>
    </row>
    <row r="19145" spans="1:7" x14ac:dyDescent="0.2">
      <c r="A19145" s="6" t="s">
        <v>218</v>
      </c>
      <c r="B19145" s="6" t="s">
        <v>192</v>
      </c>
      <c r="C19145" s="6" t="s">
        <v>166</v>
      </c>
      <c r="D19145">
        <v>32898.299830000004</v>
      </c>
      <c r="E19145" s="6" t="s">
        <v>50</v>
      </c>
      <c r="F19145" s="6" t="s">
        <v>49</v>
      </c>
      <c r="G19145">
        <v>20260723</v>
      </c>
    </row>
    <row r="19146" spans="1:7" x14ac:dyDescent="0.2">
      <c r="A19146" s="6" t="s">
        <v>218</v>
      </c>
      <c r="B19146" s="6" t="s">
        <v>192</v>
      </c>
      <c r="C19146" s="6" t="s">
        <v>166</v>
      </c>
      <c r="D19146">
        <v>893.50793199999998</v>
      </c>
      <c r="E19146" s="6" t="s">
        <v>52</v>
      </c>
      <c r="F19146" s="6" t="s">
        <v>51</v>
      </c>
      <c r="G19146">
        <v>20260723</v>
      </c>
    </row>
    <row r="19147" spans="1:7" x14ac:dyDescent="0.2">
      <c r="A19147" s="6" t="s">
        <v>218</v>
      </c>
      <c r="B19147" s="6" t="s">
        <v>192</v>
      </c>
      <c r="C19147" s="6" t="s">
        <v>166</v>
      </c>
      <c r="D19147">
        <v>410.34276499999999</v>
      </c>
      <c r="E19147" s="6" t="s">
        <v>54</v>
      </c>
      <c r="F19147" s="6" t="s">
        <v>53</v>
      </c>
      <c r="G19147">
        <v>20260723</v>
      </c>
    </row>
    <row r="19148" spans="1:7" x14ac:dyDescent="0.2">
      <c r="A19148" s="6" t="s">
        <v>218</v>
      </c>
      <c r="B19148" s="6" t="s">
        <v>192</v>
      </c>
      <c r="C19148" s="6" t="s">
        <v>166</v>
      </c>
      <c r="D19148">
        <v>1.520235</v>
      </c>
      <c r="E19148" s="6" t="s">
        <v>56</v>
      </c>
      <c r="F19148" s="6" t="s">
        <v>55</v>
      </c>
      <c r="G19148">
        <v>20260723</v>
      </c>
    </row>
    <row r="19149" spans="1:7" x14ac:dyDescent="0.2">
      <c r="A19149" s="6" t="s">
        <v>218</v>
      </c>
      <c r="B19149" s="6" t="s">
        <v>192</v>
      </c>
      <c r="C19149" s="6" t="s">
        <v>166</v>
      </c>
      <c r="D19149">
        <v>52643.314613000002</v>
      </c>
      <c r="E19149" s="6" t="s">
        <v>58</v>
      </c>
      <c r="F19149" s="6" t="s">
        <v>57</v>
      </c>
      <c r="G19149">
        <v>20260723</v>
      </c>
    </row>
    <row r="19150" spans="1:7" x14ac:dyDescent="0.2">
      <c r="A19150" s="6" t="s">
        <v>218</v>
      </c>
      <c r="B19150" s="6" t="s">
        <v>192</v>
      </c>
      <c r="C19150" s="6" t="s">
        <v>166</v>
      </c>
      <c r="D19150">
        <v>12770.181132</v>
      </c>
      <c r="E19150" s="6" t="s">
        <v>60</v>
      </c>
      <c r="F19150" s="6" t="s">
        <v>59</v>
      </c>
      <c r="G19150">
        <v>20260723</v>
      </c>
    </row>
    <row r="19151" spans="1:7" x14ac:dyDescent="0.2">
      <c r="A19151" s="6" t="s">
        <v>218</v>
      </c>
      <c r="B19151" s="6" t="s">
        <v>192</v>
      </c>
      <c r="C19151" s="6" t="s">
        <v>166</v>
      </c>
      <c r="D19151">
        <v>2.1250000000000002E-2</v>
      </c>
      <c r="E19151" s="6" t="s">
        <v>62</v>
      </c>
      <c r="F19151" s="6" t="s">
        <v>61</v>
      </c>
      <c r="G19151">
        <v>20260723</v>
      </c>
    </row>
    <row r="19152" spans="1:7" x14ac:dyDescent="0.2">
      <c r="A19152" s="6" t="s">
        <v>218</v>
      </c>
      <c r="B19152" s="6" t="s">
        <v>192</v>
      </c>
      <c r="C19152" s="6" t="s">
        <v>166</v>
      </c>
      <c r="D19152">
        <v>3132.793666</v>
      </c>
      <c r="E19152" s="6" t="s">
        <v>64</v>
      </c>
      <c r="F19152" s="6" t="s">
        <v>63</v>
      </c>
      <c r="G19152">
        <v>20260723</v>
      </c>
    </row>
    <row r="19153" spans="1:7" x14ac:dyDescent="0.2">
      <c r="A19153" s="6" t="s">
        <v>218</v>
      </c>
      <c r="B19153" s="6" t="s">
        <v>192</v>
      </c>
      <c r="C19153" s="6" t="s">
        <v>166</v>
      </c>
      <c r="D19153">
        <v>9637.3662160000003</v>
      </c>
      <c r="E19153" s="6" t="s">
        <v>66</v>
      </c>
      <c r="F19153" s="6" t="s">
        <v>65</v>
      </c>
      <c r="G19153">
        <v>20260723</v>
      </c>
    </row>
    <row r="19154" spans="1:7" x14ac:dyDescent="0.2">
      <c r="A19154" s="6" t="s">
        <v>218</v>
      </c>
      <c r="B19154" s="6" t="s">
        <v>192</v>
      </c>
      <c r="C19154" s="6" t="s">
        <v>166</v>
      </c>
      <c r="D19154">
        <v>1967.8220610000001</v>
      </c>
      <c r="E19154" s="6" t="s">
        <v>68</v>
      </c>
      <c r="F19154" s="6" t="s">
        <v>67</v>
      </c>
      <c r="G19154">
        <v>20260723</v>
      </c>
    </row>
    <row r="19155" spans="1:7" x14ac:dyDescent="0.2">
      <c r="A19155" s="6" t="s">
        <v>218</v>
      </c>
      <c r="B19155" s="6" t="s">
        <v>192</v>
      </c>
      <c r="C19155" s="6" t="s">
        <v>166</v>
      </c>
      <c r="D19155">
        <v>1771.962677</v>
      </c>
      <c r="E19155" s="6" t="s">
        <v>70</v>
      </c>
      <c r="F19155" s="6" t="s">
        <v>69</v>
      </c>
      <c r="G19155">
        <v>20260723</v>
      </c>
    </row>
    <row r="19156" spans="1:7" x14ac:dyDescent="0.2">
      <c r="A19156" s="6" t="s">
        <v>218</v>
      </c>
      <c r="B19156" s="6" t="s">
        <v>192</v>
      </c>
      <c r="C19156" s="6" t="s">
        <v>166</v>
      </c>
      <c r="D19156">
        <v>1564.74765</v>
      </c>
      <c r="E19156" s="6" t="s">
        <v>72</v>
      </c>
      <c r="F19156" s="6" t="s">
        <v>71</v>
      </c>
      <c r="G19156">
        <v>20260723</v>
      </c>
    </row>
    <row r="19157" spans="1:7" x14ac:dyDescent="0.2">
      <c r="A19157" s="6" t="s">
        <v>218</v>
      </c>
      <c r="B19157" s="6" t="s">
        <v>192</v>
      </c>
      <c r="C19157" s="6" t="s">
        <v>166</v>
      </c>
      <c r="D19157">
        <v>207.21502799999999</v>
      </c>
      <c r="E19157" s="6" t="s">
        <v>74</v>
      </c>
      <c r="F19157" s="6" t="s">
        <v>73</v>
      </c>
      <c r="G19157">
        <v>20260723</v>
      </c>
    </row>
    <row r="19158" spans="1:7" x14ac:dyDescent="0.2">
      <c r="A19158" s="6" t="s">
        <v>218</v>
      </c>
      <c r="B19158" s="6" t="s">
        <v>192</v>
      </c>
      <c r="C19158" s="6" t="s">
        <v>166</v>
      </c>
      <c r="D19158">
        <v>195.65964600000001</v>
      </c>
      <c r="E19158" s="6" t="s">
        <v>76</v>
      </c>
      <c r="F19158" s="6" t="s">
        <v>75</v>
      </c>
      <c r="G19158">
        <v>20260723</v>
      </c>
    </row>
    <row r="19159" spans="1:7" x14ac:dyDescent="0.2">
      <c r="A19159" s="6" t="s">
        <v>218</v>
      </c>
      <c r="B19159" s="6" t="s">
        <v>192</v>
      </c>
      <c r="C19159" s="6" t="s">
        <v>166</v>
      </c>
      <c r="D19159">
        <v>105.04201999999999</v>
      </c>
      <c r="E19159" s="6" t="s">
        <v>78</v>
      </c>
      <c r="F19159" s="6" t="s">
        <v>77</v>
      </c>
      <c r="G19159">
        <v>20260723</v>
      </c>
    </row>
    <row r="19160" spans="1:7" x14ac:dyDescent="0.2">
      <c r="A19160" s="6" t="s">
        <v>218</v>
      </c>
      <c r="B19160" s="6" t="s">
        <v>192</v>
      </c>
      <c r="C19160" s="6" t="s">
        <v>166</v>
      </c>
      <c r="D19160">
        <v>90.617625000000004</v>
      </c>
      <c r="E19160" s="6" t="s">
        <v>80</v>
      </c>
      <c r="F19160" s="6" t="s">
        <v>79</v>
      </c>
      <c r="G19160">
        <v>20260723</v>
      </c>
    </row>
    <row r="19161" spans="1:7" x14ac:dyDescent="0.2">
      <c r="A19161" s="6" t="s">
        <v>218</v>
      </c>
      <c r="B19161" s="6" t="s">
        <v>192</v>
      </c>
      <c r="C19161" s="6" t="s">
        <v>166</v>
      </c>
      <c r="D19161">
        <v>0.199737</v>
      </c>
      <c r="E19161" s="6" t="s">
        <v>82</v>
      </c>
      <c r="F19161" s="6" t="s">
        <v>81</v>
      </c>
      <c r="G19161">
        <v>20260723</v>
      </c>
    </row>
    <row r="19162" spans="1:7" x14ac:dyDescent="0.2">
      <c r="A19162" s="6" t="s">
        <v>218</v>
      </c>
      <c r="B19162" s="6" t="s">
        <v>192</v>
      </c>
      <c r="C19162" s="6" t="s">
        <v>166</v>
      </c>
      <c r="D19162">
        <v>0.59214599999999995</v>
      </c>
      <c r="E19162" s="6" t="s">
        <v>84</v>
      </c>
      <c r="F19162" s="6" t="s">
        <v>83</v>
      </c>
      <c r="G19162">
        <v>20260723</v>
      </c>
    </row>
    <row r="19163" spans="1:7" x14ac:dyDescent="0.2">
      <c r="A19163" s="6" t="s">
        <v>218</v>
      </c>
      <c r="B19163" s="6" t="s">
        <v>192</v>
      </c>
      <c r="C19163" s="6" t="s">
        <v>166</v>
      </c>
      <c r="D19163">
        <v>1058.6269569999999</v>
      </c>
      <c r="E19163" s="6" t="s">
        <v>86</v>
      </c>
      <c r="F19163" s="6" t="s">
        <v>85</v>
      </c>
      <c r="G19163">
        <v>20260723</v>
      </c>
    </row>
    <row r="19164" spans="1:7" x14ac:dyDescent="0.2">
      <c r="A19164" s="6" t="s">
        <v>218</v>
      </c>
      <c r="B19164" s="6" t="s">
        <v>192</v>
      </c>
      <c r="C19164" s="6" t="s">
        <v>166</v>
      </c>
      <c r="D19164">
        <v>95.288702999999998</v>
      </c>
      <c r="E19164" s="6" t="s">
        <v>88</v>
      </c>
      <c r="F19164" s="6" t="s">
        <v>87</v>
      </c>
      <c r="G19164">
        <v>20260723</v>
      </c>
    </row>
    <row r="19165" spans="1:7" x14ac:dyDescent="0.2">
      <c r="A19165" s="6" t="s">
        <v>218</v>
      </c>
      <c r="B19165" s="6" t="s">
        <v>192</v>
      </c>
      <c r="C19165" s="6" t="s">
        <v>166</v>
      </c>
      <c r="D19165">
        <v>1060.0896809999999</v>
      </c>
      <c r="E19165" s="6" t="s">
        <v>90</v>
      </c>
      <c r="F19165" s="6" t="s">
        <v>89</v>
      </c>
      <c r="G19165">
        <v>20260723</v>
      </c>
    </row>
    <row r="19166" spans="1:7" x14ac:dyDescent="0.2">
      <c r="A19166" s="6" t="s">
        <v>218</v>
      </c>
      <c r="B19166" s="6" t="s">
        <v>192</v>
      </c>
      <c r="C19166" s="6" t="s">
        <v>166</v>
      </c>
      <c r="D19166">
        <v>1.462405</v>
      </c>
      <c r="E19166" s="6" t="s">
        <v>92</v>
      </c>
      <c r="F19166" s="6" t="s">
        <v>91</v>
      </c>
      <c r="G19166">
        <v>20260723</v>
      </c>
    </row>
    <row r="19167" spans="1:7" x14ac:dyDescent="0.2">
      <c r="A19167" s="6" t="s">
        <v>218</v>
      </c>
      <c r="B19167" s="6" t="s">
        <v>192</v>
      </c>
      <c r="C19167" s="6" t="s">
        <v>166</v>
      </c>
      <c r="D19167">
        <v>0</v>
      </c>
      <c r="E19167" s="6" t="s">
        <v>94</v>
      </c>
      <c r="F19167" s="6" t="s">
        <v>93</v>
      </c>
      <c r="G19167">
        <v>20260723</v>
      </c>
    </row>
    <row r="19168" spans="1:7" x14ac:dyDescent="0.2">
      <c r="A19168" s="6" t="s">
        <v>218</v>
      </c>
      <c r="B19168" s="6" t="s">
        <v>192</v>
      </c>
      <c r="C19168" s="6" t="s">
        <v>166</v>
      </c>
      <c r="D19168">
        <v>3798.5783980000001</v>
      </c>
      <c r="E19168" s="6" t="s">
        <v>96</v>
      </c>
      <c r="F19168" s="6" t="s">
        <v>95</v>
      </c>
      <c r="G19168">
        <v>20260723</v>
      </c>
    </row>
    <row r="19169" spans="1:7" x14ac:dyDescent="0.2">
      <c r="A19169" s="6" t="s">
        <v>218</v>
      </c>
      <c r="B19169" s="6" t="s">
        <v>192</v>
      </c>
      <c r="C19169" s="6" t="s">
        <v>166</v>
      </c>
      <c r="D19169">
        <v>1402.5521000000001</v>
      </c>
      <c r="E19169" s="6" t="s">
        <v>98</v>
      </c>
      <c r="F19169" s="6" t="s">
        <v>97</v>
      </c>
      <c r="G19169">
        <v>20260723</v>
      </c>
    </row>
    <row r="19170" spans="1:7" x14ac:dyDescent="0.2">
      <c r="A19170" s="6" t="s">
        <v>218</v>
      </c>
      <c r="B19170" s="6" t="s">
        <v>192</v>
      </c>
      <c r="C19170" s="6" t="s">
        <v>166</v>
      </c>
      <c r="D19170">
        <v>208457.88856699999</v>
      </c>
      <c r="E19170" s="6" t="s">
        <v>100</v>
      </c>
      <c r="F19170" s="6" t="s">
        <v>99</v>
      </c>
      <c r="G19170">
        <v>20260723</v>
      </c>
    </row>
    <row r="19171" spans="1:7" x14ac:dyDescent="0.2">
      <c r="A19171" s="6" t="s">
        <v>218</v>
      </c>
      <c r="B19171" s="6" t="s">
        <v>192</v>
      </c>
      <c r="C19171" s="6" t="s">
        <v>166</v>
      </c>
      <c r="E19171" s="6" t="s">
        <v>102</v>
      </c>
      <c r="F19171" s="6" t="s">
        <v>101</v>
      </c>
      <c r="G19171">
        <v>20260723</v>
      </c>
    </row>
    <row r="19172" spans="1:7" x14ac:dyDescent="0.2">
      <c r="A19172" s="6" t="s">
        <v>218</v>
      </c>
      <c r="B19172" s="6" t="s">
        <v>192</v>
      </c>
      <c r="C19172" s="6" t="s">
        <v>166</v>
      </c>
      <c r="D19172">
        <v>8485.23596</v>
      </c>
      <c r="E19172" s="6" t="s">
        <v>167</v>
      </c>
      <c r="F19172" s="6" t="s">
        <v>103</v>
      </c>
      <c r="G19172">
        <v>20260723</v>
      </c>
    </row>
    <row r="19173" spans="1:7" x14ac:dyDescent="0.2">
      <c r="A19173" s="6" t="s">
        <v>218</v>
      </c>
      <c r="B19173" s="6" t="s">
        <v>192</v>
      </c>
      <c r="C19173" s="6" t="s">
        <v>166</v>
      </c>
      <c r="D19173">
        <v>6455.8329880000001</v>
      </c>
      <c r="E19173" s="6" t="s">
        <v>168</v>
      </c>
      <c r="F19173" s="6" t="s">
        <v>104</v>
      </c>
      <c r="G19173">
        <v>20260723</v>
      </c>
    </row>
    <row r="19174" spans="1:7" x14ac:dyDescent="0.2">
      <c r="A19174" s="6" t="s">
        <v>218</v>
      </c>
      <c r="B19174" s="6" t="s">
        <v>192</v>
      </c>
      <c r="C19174" s="6" t="s">
        <v>166</v>
      </c>
      <c r="D19174">
        <v>0</v>
      </c>
      <c r="E19174" s="6" t="s">
        <v>106</v>
      </c>
      <c r="F19174" s="6" t="s">
        <v>105</v>
      </c>
      <c r="G19174">
        <v>20260723</v>
      </c>
    </row>
    <row r="19175" spans="1:7" x14ac:dyDescent="0.2">
      <c r="A19175" s="6" t="s">
        <v>218</v>
      </c>
      <c r="B19175" s="6" t="s">
        <v>192</v>
      </c>
      <c r="C19175" s="6" t="s">
        <v>166</v>
      </c>
      <c r="D19175">
        <v>6083.6161320000001</v>
      </c>
      <c r="E19175" s="6" t="s">
        <v>108</v>
      </c>
      <c r="F19175" s="6" t="s">
        <v>107</v>
      </c>
      <c r="G19175">
        <v>20260723</v>
      </c>
    </row>
    <row r="19176" spans="1:7" x14ac:dyDescent="0.2">
      <c r="A19176" s="6" t="s">
        <v>218</v>
      </c>
      <c r="B19176" s="6" t="s">
        <v>192</v>
      </c>
      <c r="C19176" s="6" t="s">
        <v>166</v>
      </c>
      <c r="D19176">
        <v>372.21685600000001</v>
      </c>
      <c r="E19176" s="6" t="s">
        <v>110</v>
      </c>
      <c r="F19176" s="6" t="s">
        <v>109</v>
      </c>
      <c r="G19176">
        <v>20260723</v>
      </c>
    </row>
    <row r="19177" spans="1:7" x14ac:dyDescent="0.2">
      <c r="A19177" s="6" t="s">
        <v>218</v>
      </c>
      <c r="B19177" s="6" t="s">
        <v>192</v>
      </c>
      <c r="C19177" s="6" t="s">
        <v>166</v>
      </c>
      <c r="D19177">
        <v>2029.4029720000001</v>
      </c>
      <c r="E19177" s="6" t="s">
        <v>112</v>
      </c>
      <c r="F19177" s="6" t="s">
        <v>111</v>
      </c>
      <c r="G19177">
        <v>20260723</v>
      </c>
    </row>
    <row r="19178" spans="1:7" x14ac:dyDescent="0.2">
      <c r="A19178" s="6" t="s">
        <v>218</v>
      </c>
      <c r="B19178" s="6" t="s">
        <v>192</v>
      </c>
      <c r="C19178" s="6" t="s">
        <v>166</v>
      </c>
      <c r="D19178">
        <v>0</v>
      </c>
      <c r="E19178" s="6" t="s">
        <v>106</v>
      </c>
      <c r="F19178" s="6" t="s">
        <v>113</v>
      </c>
      <c r="G19178">
        <v>20260723</v>
      </c>
    </row>
    <row r="19179" spans="1:7" x14ac:dyDescent="0.2">
      <c r="A19179" s="6" t="s">
        <v>218</v>
      </c>
      <c r="B19179" s="6" t="s">
        <v>192</v>
      </c>
      <c r="C19179" s="6" t="s">
        <v>166</v>
      </c>
      <c r="D19179">
        <v>1927.0935870000001</v>
      </c>
      <c r="E19179" s="6" t="s">
        <v>108</v>
      </c>
      <c r="F19179" s="6" t="s">
        <v>114</v>
      </c>
      <c r="G19179">
        <v>20260723</v>
      </c>
    </row>
    <row r="19180" spans="1:7" x14ac:dyDescent="0.2">
      <c r="A19180" s="6" t="s">
        <v>218</v>
      </c>
      <c r="B19180" s="6" t="s">
        <v>192</v>
      </c>
      <c r="C19180" s="6" t="s">
        <v>166</v>
      </c>
      <c r="D19180">
        <v>102.30938500000001</v>
      </c>
      <c r="E19180" s="6" t="s">
        <v>110</v>
      </c>
      <c r="F19180" s="6" t="s">
        <v>115</v>
      </c>
      <c r="G19180">
        <v>20260723</v>
      </c>
    </row>
    <row r="19181" spans="1:7" x14ac:dyDescent="0.2">
      <c r="A19181" s="6" t="s">
        <v>218</v>
      </c>
      <c r="B19181" s="6" t="s">
        <v>192</v>
      </c>
      <c r="C19181" s="6" t="s">
        <v>166</v>
      </c>
      <c r="D19181">
        <v>116807.91962</v>
      </c>
      <c r="E19181" s="6" t="s">
        <v>117</v>
      </c>
      <c r="F19181" s="6" t="s">
        <v>116</v>
      </c>
      <c r="G19181">
        <v>20260723</v>
      </c>
    </row>
    <row r="19182" spans="1:7" x14ac:dyDescent="0.2">
      <c r="A19182" s="6" t="s">
        <v>218</v>
      </c>
      <c r="B19182" s="6" t="s">
        <v>192</v>
      </c>
      <c r="C19182" s="6" t="s">
        <v>166</v>
      </c>
      <c r="D19182">
        <v>2179.950558</v>
      </c>
      <c r="E19182" s="6" t="s">
        <v>119</v>
      </c>
      <c r="F19182" s="6" t="s">
        <v>118</v>
      </c>
      <c r="G19182">
        <v>20260723</v>
      </c>
    </row>
    <row r="19183" spans="1:7" x14ac:dyDescent="0.2">
      <c r="A19183" s="6" t="s">
        <v>218</v>
      </c>
      <c r="B19183" s="6" t="s">
        <v>192</v>
      </c>
      <c r="C19183" s="6" t="s">
        <v>166</v>
      </c>
      <c r="D19183">
        <v>0</v>
      </c>
      <c r="E19183" s="6" t="s">
        <v>106</v>
      </c>
      <c r="F19183" s="6" t="s">
        <v>120</v>
      </c>
      <c r="G19183">
        <v>20260723</v>
      </c>
    </row>
    <row r="19184" spans="1:7" x14ac:dyDescent="0.2">
      <c r="A19184" s="6" t="s">
        <v>218</v>
      </c>
      <c r="B19184" s="6" t="s">
        <v>192</v>
      </c>
      <c r="C19184" s="6" t="s">
        <v>166</v>
      </c>
      <c r="D19184">
        <v>2088.502876</v>
      </c>
      <c r="E19184" s="6" t="s">
        <v>108</v>
      </c>
      <c r="F19184" s="6" t="s">
        <v>121</v>
      </c>
      <c r="G19184">
        <v>20260723</v>
      </c>
    </row>
    <row r="19185" spans="1:7" x14ac:dyDescent="0.2">
      <c r="A19185" s="6" t="s">
        <v>218</v>
      </c>
      <c r="B19185" s="6" t="s">
        <v>192</v>
      </c>
      <c r="C19185" s="6" t="s">
        <v>166</v>
      </c>
      <c r="D19185">
        <v>91.447682</v>
      </c>
      <c r="E19185" s="6" t="s">
        <v>110</v>
      </c>
      <c r="F19185" s="6" t="s">
        <v>122</v>
      </c>
      <c r="G19185">
        <v>20260723</v>
      </c>
    </row>
    <row r="19186" spans="1:7" x14ac:dyDescent="0.2">
      <c r="A19186" s="6" t="s">
        <v>218</v>
      </c>
      <c r="B19186" s="6" t="s">
        <v>192</v>
      </c>
      <c r="C19186" s="6" t="s">
        <v>166</v>
      </c>
      <c r="D19186">
        <v>114627.969062</v>
      </c>
      <c r="E19186" s="6" t="s">
        <v>169</v>
      </c>
      <c r="F19186" s="6" t="s">
        <v>123</v>
      </c>
      <c r="G19186">
        <v>20260723</v>
      </c>
    </row>
    <row r="19187" spans="1:7" x14ac:dyDescent="0.2">
      <c r="A19187" s="6" t="s">
        <v>218</v>
      </c>
      <c r="B19187" s="6" t="s">
        <v>192</v>
      </c>
      <c r="C19187" s="6" t="s">
        <v>166</v>
      </c>
      <c r="D19187">
        <v>0</v>
      </c>
      <c r="E19187" s="6" t="s">
        <v>106</v>
      </c>
      <c r="F19187" s="6" t="s">
        <v>124</v>
      </c>
      <c r="G19187">
        <v>20260723</v>
      </c>
    </row>
    <row r="19188" spans="1:7" x14ac:dyDescent="0.2">
      <c r="A19188" s="6" t="s">
        <v>218</v>
      </c>
      <c r="B19188" s="6" t="s">
        <v>192</v>
      </c>
      <c r="C19188" s="6" t="s">
        <v>166</v>
      </c>
      <c r="D19188">
        <v>112593.60913899999</v>
      </c>
      <c r="E19188" s="6" t="s">
        <v>108</v>
      </c>
      <c r="F19188" s="6" t="s">
        <v>125</v>
      </c>
      <c r="G19188">
        <v>20260723</v>
      </c>
    </row>
    <row r="19189" spans="1:7" x14ac:dyDescent="0.2">
      <c r="A19189" s="6" t="s">
        <v>218</v>
      </c>
      <c r="B19189" s="6" t="s">
        <v>192</v>
      </c>
      <c r="C19189" s="6" t="s">
        <v>166</v>
      </c>
      <c r="D19189">
        <v>2034.359923</v>
      </c>
      <c r="E19189" s="6" t="s">
        <v>110</v>
      </c>
      <c r="F19189" s="6" t="s">
        <v>126</v>
      </c>
      <c r="G19189">
        <v>20260723</v>
      </c>
    </row>
    <row r="19190" spans="1:7" x14ac:dyDescent="0.2">
      <c r="A19190" s="6" t="s">
        <v>218</v>
      </c>
      <c r="B19190" s="6" t="s">
        <v>192</v>
      </c>
      <c r="C19190" s="6" t="s">
        <v>166</v>
      </c>
      <c r="D19190">
        <v>51700.354982999997</v>
      </c>
      <c r="E19190" s="6" t="s">
        <v>170</v>
      </c>
      <c r="F19190" s="6" t="s">
        <v>127</v>
      </c>
      <c r="G19190">
        <v>20260723</v>
      </c>
    </row>
    <row r="19191" spans="1:7" x14ac:dyDescent="0.2">
      <c r="A19191" s="6" t="s">
        <v>218</v>
      </c>
      <c r="B19191" s="6" t="s">
        <v>192</v>
      </c>
      <c r="C19191" s="6" t="s">
        <v>166</v>
      </c>
      <c r="D19191">
        <v>0</v>
      </c>
      <c r="E19191" s="6" t="s">
        <v>106</v>
      </c>
      <c r="F19191" s="6" t="s">
        <v>128</v>
      </c>
      <c r="G19191">
        <v>20260723</v>
      </c>
    </row>
    <row r="19192" spans="1:7" x14ac:dyDescent="0.2">
      <c r="A19192" s="6" t="s">
        <v>218</v>
      </c>
      <c r="B19192" s="6" t="s">
        <v>192</v>
      </c>
      <c r="C19192" s="6" t="s">
        <v>166</v>
      </c>
      <c r="D19192">
        <v>51169.534469999999</v>
      </c>
      <c r="E19192" s="6" t="s">
        <v>108</v>
      </c>
      <c r="F19192" s="6" t="s">
        <v>129</v>
      </c>
      <c r="G19192">
        <v>20260723</v>
      </c>
    </row>
    <row r="19193" spans="1:7" x14ac:dyDescent="0.2">
      <c r="A19193" s="6" t="s">
        <v>218</v>
      </c>
      <c r="B19193" s="6" t="s">
        <v>192</v>
      </c>
      <c r="C19193" s="6" t="s">
        <v>166</v>
      </c>
      <c r="D19193">
        <v>530.82051300000001</v>
      </c>
      <c r="E19193" s="6" t="s">
        <v>110</v>
      </c>
      <c r="F19193" s="6" t="s">
        <v>130</v>
      </c>
      <c r="G19193">
        <v>20260723</v>
      </c>
    </row>
    <row r="19194" spans="1:7" x14ac:dyDescent="0.2">
      <c r="A19194" s="6" t="s">
        <v>218</v>
      </c>
      <c r="B19194" s="6" t="s">
        <v>192</v>
      </c>
      <c r="C19194" s="6" t="s">
        <v>166</v>
      </c>
      <c r="E19194" s="6" t="s">
        <v>132</v>
      </c>
      <c r="F19194" s="6" t="s">
        <v>131</v>
      </c>
      <c r="G19194">
        <v>20260723</v>
      </c>
    </row>
    <row r="19195" spans="1:7" x14ac:dyDescent="0.2">
      <c r="A19195" s="6" t="s">
        <v>218</v>
      </c>
      <c r="B19195" s="6" t="s">
        <v>192</v>
      </c>
      <c r="C19195" s="6" t="s">
        <v>166</v>
      </c>
      <c r="D19195">
        <v>1057.1134119999999</v>
      </c>
      <c r="E19195" s="6" t="s">
        <v>134</v>
      </c>
      <c r="F19195" s="6" t="s">
        <v>133</v>
      </c>
      <c r="G19195">
        <v>20260723</v>
      </c>
    </row>
    <row r="19196" spans="1:7" x14ac:dyDescent="0.2">
      <c r="A19196" s="6" t="s">
        <v>218</v>
      </c>
      <c r="B19196" s="6" t="s">
        <v>192</v>
      </c>
      <c r="C19196" s="6" t="s">
        <v>166</v>
      </c>
      <c r="D19196">
        <v>253.72158400000001</v>
      </c>
      <c r="E19196" s="6" t="s">
        <v>136</v>
      </c>
      <c r="F19196" s="6" t="s">
        <v>135</v>
      </c>
      <c r="G19196">
        <v>20260723</v>
      </c>
    </row>
    <row r="19197" spans="1:7" x14ac:dyDescent="0.2">
      <c r="A19197" s="6" t="s">
        <v>218</v>
      </c>
      <c r="B19197" s="6" t="s">
        <v>192</v>
      </c>
      <c r="C19197" s="6" t="s">
        <v>166</v>
      </c>
      <c r="D19197">
        <v>182.23560800000001</v>
      </c>
      <c r="E19197" s="6" t="s">
        <v>138</v>
      </c>
      <c r="F19197" s="6" t="s">
        <v>137</v>
      </c>
      <c r="G19197">
        <v>20260723</v>
      </c>
    </row>
    <row r="19198" spans="1:7" x14ac:dyDescent="0.2">
      <c r="A19198" s="6" t="s">
        <v>218</v>
      </c>
      <c r="B19198" s="6" t="s">
        <v>192</v>
      </c>
      <c r="C19198" s="6" t="s">
        <v>166</v>
      </c>
      <c r="D19198">
        <v>35.554876999999998</v>
      </c>
      <c r="E19198" s="6" t="s">
        <v>140</v>
      </c>
      <c r="F19198" s="6" t="s">
        <v>139</v>
      </c>
      <c r="G19198">
        <v>20260723</v>
      </c>
    </row>
    <row r="19199" spans="1:7" x14ac:dyDescent="0.2">
      <c r="A19199" s="6" t="s">
        <v>218</v>
      </c>
      <c r="B19199" s="6" t="s">
        <v>192</v>
      </c>
      <c r="C19199" s="6" t="s">
        <v>166</v>
      </c>
      <c r="D19199">
        <v>887.66271600000005</v>
      </c>
      <c r="E19199" s="6" t="s">
        <v>142</v>
      </c>
      <c r="F19199" s="6" t="s">
        <v>141</v>
      </c>
      <c r="G19199">
        <v>20260723</v>
      </c>
    </row>
    <row r="19200" spans="1:7" x14ac:dyDescent="0.2">
      <c r="A19200" s="6" t="s">
        <v>218</v>
      </c>
      <c r="B19200" s="6" t="s">
        <v>192</v>
      </c>
      <c r="C19200" s="6" t="s">
        <v>166</v>
      </c>
      <c r="D19200">
        <v>867.81829000000005</v>
      </c>
      <c r="E19200" s="6" t="s">
        <v>52</v>
      </c>
      <c r="F19200" s="6" t="s">
        <v>143</v>
      </c>
      <c r="G19200">
        <v>20260723</v>
      </c>
    </row>
    <row r="19201" spans="1:7" x14ac:dyDescent="0.2">
      <c r="A19201" s="6" t="s">
        <v>218</v>
      </c>
      <c r="B19201" s="6" t="s">
        <v>192</v>
      </c>
      <c r="C19201" s="6" t="s">
        <v>166</v>
      </c>
      <c r="D19201">
        <v>0.70547300000000002</v>
      </c>
      <c r="E19201" s="6" t="s">
        <v>145</v>
      </c>
      <c r="F19201" s="6" t="s">
        <v>144</v>
      </c>
      <c r="G19201">
        <v>20260723</v>
      </c>
    </row>
    <row r="19202" spans="1:7" x14ac:dyDescent="0.2">
      <c r="A19202" s="6" t="s">
        <v>218</v>
      </c>
      <c r="B19202" s="6" t="s">
        <v>192</v>
      </c>
      <c r="C19202" s="6" t="s">
        <v>166</v>
      </c>
      <c r="D19202">
        <v>772.07512799999995</v>
      </c>
      <c r="E19202" s="6" t="s">
        <v>147</v>
      </c>
      <c r="F19202" s="6" t="s">
        <v>146</v>
      </c>
      <c r="G19202">
        <v>20260723</v>
      </c>
    </row>
    <row r="19203" spans="1:7" x14ac:dyDescent="0.2">
      <c r="A19203" s="6" t="s">
        <v>218</v>
      </c>
      <c r="B19203" s="6" t="s">
        <v>192</v>
      </c>
      <c r="C19203" s="6" t="s">
        <v>166</v>
      </c>
      <c r="D19203">
        <v>500.01872600000002</v>
      </c>
      <c r="E19203" s="6" t="s">
        <v>149</v>
      </c>
      <c r="F19203" s="6" t="s">
        <v>148</v>
      </c>
      <c r="G19203">
        <v>20260723</v>
      </c>
    </row>
    <row r="19204" spans="1:7" x14ac:dyDescent="0.2">
      <c r="A19204" s="6" t="s">
        <v>218</v>
      </c>
      <c r="B19204" s="6" t="s">
        <v>192</v>
      </c>
      <c r="C19204" s="6" t="s">
        <v>166</v>
      </c>
      <c r="D19204">
        <v>422.06300499999998</v>
      </c>
      <c r="E19204" s="6" t="s">
        <v>151</v>
      </c>
      <c r="F19204" s="6" t="s">
        <v>150</v>
      </c>
      <c r="G19204">
        <v>20260723</v>
      </c>
    </row>
    <row r="19205" spans="1:7" x14ac:dyDescent="0.2">
      <c r="A19205" s="6" t="s">
        <v>218</v>
      </c>
      <c r="B19205" s="6" t="s">
        <v>192</v>
      </c>
      <c r="C19205" s="6" t="s">
        <v>166</v>
      </c>
      <c r="D19205">
        <v>1005.361008</v>
      </c>
      <c r="E19205" s="6" t="s">
        <v>153</v>
      </c>
      <c r="F19205" s="6" t="s">
        <v>152</v>
      </c>
      <c r="G19205">
        <v>20260723</v>
      </c>
    </row>
    <row r="19206" spans="1:7" x14ac:dyDescent="0.2">
      <c r="A19206" s="6" t="s">
        <v>218</v>
      </c>
      <c r="B19206" s="6" t="s">
        <v>192</v>
      </c>
      <c r="C19206" s="6" t="s">
        <v>166</v>
      </c>
      <c r="D19206">
        <v>2993.3364270000002</v>
      </c>
      <c r="E19206" s="6" t="s">
        <v>155</v>
      </c>
      <c r="F19206" s="6" t="s">
        <v>154</v>
      </c>
      <c r="G19206">
        <v>20260723</v>
      </c>
    </row>
    <row r="19207" spans="1:7" x14ac:dyDescent="0.2">
      <c r="A19207" s="6" t="s">
        <v>218</v>
      </c>
      <c r="B19207" s="6" t="s">
        <v>192</v>
      </c>
      <c r="C19207" s="6" t="s">
        <v>166</v>
      </c>
      <c r="D19207">
        <v>0</v>
      </c>
      <c r="E19207" s="6" t="s">
        <v>157</v>
      </c>
      <c r="F19207" s="6" t="s">
        <v>156</v>
      </c>
      <c r="G19207">
        <v>20260723</v>
      </c>
    </row>
    <row r="19208" spans="1:7" x14ac:dyDescent="0.2">
      <c r="A19208" s="6" t="s">
        <v>218</v>
      </c>
      <c r="B19208" s="6" t="s">
        <v>192</v>
      </c>
      <c r="C19208" s="6" t="s">
        <v>166</v>
      </c>
      <c r="D19208">
        <v>2993.3364270000002</v>
      </c>
      <c r="E19208" s="6" t="s">
        <v>159</v>
      </c>
      <c r="F19208" s="6" t="s">
        <v>158</v>
      </c>
      <c r="G19208">
        <v>20260723</v>
      </c>
    </row>
    <row r="19209" spans="1:7" x14ac:dyDescent="0.2">
      <c r="A19209" s="6" t="s">
        <v>218</v>
      </c>
      <c r="B19209" s="6" t="s">
        <v>192</v>
      </c>
      <c r="C19209" s="6" t="s">
        <v>166</v>
      </c>
      <c r="D19209">
        <v>1267.1339129999999</v>
      </c>
      <c r="E19209" s="6" t="s">
        <v>161</v>
      </c>
      <c r="F19209" s="6" t="s">
        <v>160</v>
      </c>
      <c r="G19209">
        <v>20260723</v>
      </c>
    </row>
    <row r="19210" spans="1:7" x14ac:dyDescent="0.2">
      <c r="A19210" s="6" t="s">
        <v>218</v>
      </c>
      <c r="B19210" s="6" t="s">
        <v>192</v>
      </c>
      <c r="C19210" s="6" t="s">
        <v>166</v>
      </c>
      <c r="D19210">
        <v>187238.31073</v>
      </c>
      <c r="E19210" s="6" t="s">
        <v>163</v>
      </c>
      <c r="F19210" s="6" t="s">
        <v>162</v>
      </c>
      <c r="G19210">
        <v>20260723</v>
      </c>
    </row>
    <row r="19211" spans="1:7" x14ac:dyDescent="0.2">
      <c r="A19211" s="6" t="s">
        <v>218</v>
      </c>
      <c r="B19211" s="6" t="s">
        <v>192</v>
      </c>
      <c r="C19211" s="6" t="s">
        <v>166</v>
      </c>
      <c r="D19211">
        <v>21219.577837000001</v>
      </c>
      <c r="E19211" s="6" t="s">
        <v>165</v>
      </c>
      <c r="F19211" s="6" t="s">
        <v>164</v>
      </c>
      <c r="G19211">
        <v>20260723</v>
      </c>
    </row>
    <row r="19212" spans="1:7" x14ac:dyDescent="0.2">
      <c r="A19212" s="6" t="s">
        <v>218</v>
      </c>
      <c r="B19212" s="6" t="s">
        <v>193</v>
      </c>
      <c r="C19212" s="6" t="s">
        <v>166</v>
      </c>
      <c r="E19212" s="6" t="s">
        <v>12</v>
      </c>
      <c r="F19212" s="6" t="s">
        <v>11</v>
      </c>
      <c r="G19212">
        <v>20260723</v>
      </c>
    </row>
    <row r="19213" spans="1:7" x14ac:dyDescent="0.2">
      <c r="A19213" s="6" t="s">
        <v>218</v>
      </c>
      <c r="B19213" s="6" t="s">
        <v>193</v>
      </c>
      <c r="C19213" s="6" t="s">
        <v>166</v>
      </c>
      <c r="E19213" s="6" t="s">
        <v>16</v>
      </c>
      <c r="F19213" s="6" t="s">
        <v>15</v>
      </c>
      <c r="G19213">
        <v>20260723</v>
      </c>
    </row>
    <row r="19214" spans="1:7" x14ac:dyDescent="0.2">
      <c r="A19214" s="6" t="s">
        <v>218</v>
      </c>
      <c r="B19214" s="6" t="s">
        <v>193</v>
      </c>
      <c r="C19214" s="6" t="s">
        <v>166</v>
      </c>
      <c r="E19214" s="6" t="s">
        <v>18</v>
      </c>
      <c r="F19214" s="6" t="s">
        <v>17</v>
      </c>
      <c r="G19214">
        <v>20260723</v>
      </c>
    </row>
    <row r="19215" spans="1:7" x14ac:dyDescent="0.2">
      <c r="A19215" s="6" t="s">
        <v>218</v>
      </c>
      <c r="B19215" s="6" t="s">
        <v>193</v>
      </c>
      <c r="C19215" s="6" t="s">
        <v>166</v>
      </c>
      <c r="D19215">
        <v>0</v>
      </c>
      <c r="E19215" s="6" t="s">
        <v>20</v>
      </c>
      <c r="F19215" s="6" t="s">
        <v>19</v>
      </c>
      <c r="G19215">
        <v>20260723</v>
      </c>
    </row>
    <row r="19216" spans="1:7" x14ac:dyDescent="0.2">
      <c r="A19216" s="6" t="s">
        <v>218</v>
      </c>
      <c r="B19216" s="6" t="s">
        <v>193</v>
      </c>
      <c r="C19216" s="6" t="s">
        <v>166</v>
      </c>
      <c r="D19216">
        <v>143.09677099999999</v>
      </c>
      <c r="E19216" s="6" t="s">
        <v>22</v>
      </c>
      <c r="F19216" s="6" t="s">
        <v>21</v>
      </c>
      <c r="G19216">
        <v>20260723</v>
      </c>
    </row>
    <row r="19217" spans="1:7" x14ac:dyDescent="0.2">
      <c r="A19217" s="6" t="s">
        <v>218</v>
      </c>
      <c r="B19217" s="6" t="s">
        <v>193</v>
      </c>
      <c r="C19217" s="6" t="s">
        <v>166</v>
      </c>
      <c r="D19217">
        <v>19.635522000000002</v>
      </c>
      <c r="E19217" s="6" t="s">
        <v>24</v>
      </c>
      <c r="F19217" s="6" t="s">
        <v>23</v>
      </c>
      <c r="G19217">
        <v>20260723</v>
      </c>
    </row>
    <row r="19218" spans="1:7" x14ac:dyDescent="0.2">
      <c r="A19218" s="6" t="s">
        <v>218</v>
      </c>
      <c r="B19218" s="6" t="s">
        <v>193</v>
      </c>
      <c r="C19218" s="6" t="s">
        <v>166</v>
      </c>
      <c r="D19218">
        <v>207.017369</v>
      </c>
      <c r="E19218" s="6" t="s">
        <v>26</v>
      </c>
      <c r="F19218" s="6" t="s">
        <v>25</v>
      </c>
      <c r="G19218">
        <v>20260723</v>
      </c>
    </row>
    <row r="19219" spans="1:7" x14ac:dyDescent="0.2">
      <c r="A19219" s="6" t="s">
        <v>218</v>
      </c>
      <c r="B19219" s="6" t="s">
        <v>193</v>
      </c>
      <c r="C19219" s="6" t="s">
        <v>166</v>
      </c>
      <c r="D19219">
        <v>134216.03247100001</v>
      </c>
      <c r="E19219" s="6" t="s">
        <v>28</v>
      </c>
      <c r="F19219" s="6" t="s">
        <v>27</v>
      </c>
      <c r="G19219">
        <v>20260723</v>
      </c>
    </row>
    <row r="19220" spans="1:7" x14ac:dyDescent="0.2">
      <c r="A19220" s="6" t="s">
        <v>218</v>
      </c>
      <c r="B19220" s="6" t="s">
        <v>193</v>
      </c>
      <c r="C19220" s="6" t="s">
        <v>166</v>
      </c>
      <c r="D19220">
        <v>159.97040000000001</v>
      </c>
      <c r="E19220" s="6" t="s">
        <v>30</v>
      </c>
      <c r="F19220" s="6" t="s">
        <v>29</v>
      </c>
      <c r="G19220">
        <v>20260723</v>
      </c>
    </row>
    <row r="19221" spans="1:7" x14ac:dyDescent="0.2">
      <c r="A19221" s="6" t="s">
        <v>218</v>
      </c>
      <c r="B19221" s="6" t="s">
        <v>193</v>
      </c>
      <c r="C19221" s="6" t="s">
        <v>166</v>
      </c>
      <c r="D19221">
        <v>15845.911013999999</v>
      </c>
      <c r="E19221" s="6" t="s">
        <v>32</v>
      </c>
      <c r="F19221" s="6" t="s">
        <v>31</v>
      </c>
      <c r="G19221">
        <v>20260723</v>
      </c>
    </row>
    <row r="19222" spans="1:7" x14ac:dyDescent="0.2">
      <c r="A19222" s="6" t="s">
        <v>218</v>
      </c>
      <c r="B19222" s="6" t="s">
        <v>193</v>
      </c>
      <c r="C19222" s="6" t="s">
        <v>166</v>
      </c>
      <c r="D19222">
        <v>10313.248372</v>
      </c>
      <c r="E19222" s="6" t="s">
        <v>34</v>
      </c>
      <c r="F19222" s="6" t="s">
        <v>33</v>
      </c>
      <c r="G19222">
        <v>20260723</v>
      </c>
    </row>
    <row r="19223" spans="1:7" x14ac:dyDescent="0.2">
      <c r="A19223" s="6" t="s">
        <v>218</v>
      </c>
      <c r="B19223" s="6" t="s">
        <v>193</v>
      </c>
      <c r="C19223" s="6" t="s">
        <v>166</v>
      </c>
      <c r="D19223">
        <v>9041.9918440000001</v>
      </c>
      <c r="E19223" s="6" t="s">
        <v>36</v>
      </c>
      <c r="F19223" s="6" t="s">
        <v>35</v>
      </c>
      <c r="G19223">
        <v>20260723</v>
      </c>
    </row>
    <row r="19224" spans="1:7" x14ac:dyDescent="0.2">
      <c r="A19224" s="6" t="s">
        <v>218</v>
      </c>
      <c r="B19224" s="6" t="s">
        <v>193</v>
      </c>
      <c r="C19224" s="6" t="s">
        <v>166</v>
      </c>
      <c r="D19224">
        <v>1271.256529</v>
      </c>
      <c r="E19224" s="6" t="s">
        <v>38</v>
      </c>
      <c r="F19224" s="6" t="s">
        <v>37</v>
      </c>
      <c r="G19224">
        <v>20260723</v>
      </c>
    </row>
    <row r="19225" spans="1:7" x14ac:dyDescent="0.2">
      <c r="A19225" s="6" t="s">
        <v>218</v>
      </c>
      <c r="B19225" s="6" t="s">
        <v>193</v>
      </c>
      <c r="C19225" s="6" t="s">
        <v>166</v>
      </c>
      <c r="D19225">
        <v>72829.347393000004</v>
      </c>
      <c r="E19225" s="6" t="s">
        <v>40</v>
      </c>
      <c r="F19225" s="6" t="s">
        <v>39</v>
      </c>
      <c r="G19225">
        <v>20260723</v>
      </c>
    </row>
    <row r="19226" spans="1:7" x14ac:dyDescent="0.2">
      <c r="A19226" s="6" t="s">
        <v>218</v>
      </c>
      <c r="B19226" s="6" t="s">
        <v>193</v>
      </c>
      <c r="C19226" s="6" t="s">
        <v>166</v>
      </c>
      <c r="D19226">
        <v>16843.227224999999</v>
      </c>
      <c r="E19226" s="6" t="s">
        <v>42</v>
      </c>
      <c r="F19226" s="6" t="s">
        <v>41</v>
      </c>
      <c r="G19226">
        <v>20260723</v>
      </c>
    </row>
    <row r="19227" spans="1:7" x14ac:dyDescent="0.2">
      <c r="A19227" s="6" t="s">
        <v>218</v>
      </c>
      <c r="B19227" s="6" t="s">
        <v>193</v>
      </c>
      <c r="C19227" s="6" t="s">
        <v>166</v>
      </c>
      <c r="D19227">
        <v>54767.965932999999</v>
      </c>
      <c r="E19227" s="6" t="s">
        <v>44</v>
      </c>
      <c r="F19227" s="6" t="s">
        <v>43</v>
      </c>
      <c r="G19227">
        <v>20260723</v>
      </c>
    </row>
    <row r="19228" spans="1:7" x14ac:dyDescent="0.2">
      <c r="A19228" s="6" t="s">
        <v>218</v>
      </c>
      <c r="B19228" s="6" t="s">
        <v>193</v>
      </c>
      <c r="C19228" s="6" t="s">
        <v>166</v>
      </c>
      <c r="D19228">
        <v>1092.1424750000001</v>
      </c>
      <c r="E19228" s="6" t="s">
        <v>46</v>
      </c>
      <c r="F19228" s="6" t="s">
        <v>45</v>
      </c>
      <c r="G19228">
        <v>20260723</v>
      </c>
    </row>
    <row r="19229" spans="1:7" x14ac:dyDescent="0.2">
      <c r="A19229" s="6" t="s">
        <v>218</v>
      </c>
      <c r="B19229" s="6" t="s">
        <v>193</v>
      </c>
      <c r="C19229" s="6" t="s">
        <v>166</v>
      </c>
      <c r="D19229">
        <v>126.01176100000001</v>
      </c>
      <c r="E19229" s="6" t="s">
        <v>48</v>
      </c>
      <c r="F19229" s="6" t="s">
        <v>47</v>
      </c>
      <c r="G19229">
        <v>20260723</v>
      </c>
    </row>
    <row r="19230" spans="1:7" x14ac:dyDescent="0.2">
      <c r="A19230" s="6" t="s">
        <v>218</v>
      </c>
      <c r="B19230" s="6" t="s">
        <v>193</v>
      </c>
      <c r="C19230" s="6" t="s">
        <v>166</v>
      </c>
      <c r="D19230">
        <v>33157.213445000001</v>
      </c>
      <c r="E19230" s="6" t="s">
        <v>50</v>
      </c>
      <c r="F19230" s="6" t="s">
        <v>49</v>
      </c>
      <c r="G19230">
        <v>20260723</v>
      </c>
    </row>
    <row r="19231" spans="1:7" x14ac:dyDescent="0.2">
      <c r="A19231" s="6" t="s">
        <v>218</v>
      </c>
      <c r="B19231" s="6" t="s">
        <v>193</v>
      </c>
      <c r="C19231" s="6" t="s">
        <v>166</v>
      </c>
      <c r="D19231">
        <v>1478.1091409999999</v>
      </c>
      <c r="E19231" s="6" t="s">
        <v>52</v>
      </c>
      <c r="F19231" s="6" t="s">
        <v>51</v>
      </c>
      <c r="G19231">
        <v>20260723</v>
      </c>
    </row>
    <row r="19232" spans="1:7" x14ac:dyDescent="0.2">
      <c r="A19232" s="6" t="s">
        <v>218</v>
      </c>
      <c r="B19232" s="6" t="s">
        <v>193</v>
      </c>
      <c r="C19232" s="6" t="s">
        <v>166</v>
      </c>
      <c r="D19232">
        <v>421.024607</v>
      </c>
      <c r="E19232" s="6" t="s">
        <v>54</v>
      </c>
      <c r="F19232" s="6" t="s">
        <v>53</v>
      </c>
      <c r="G19232">
        <v>20260723</v>
      </c>
    </row>
    <row r="19233" spans="1:7" x14ac:dyDescent="0.2">
      <c r="A19233" s="6" t="s">
        <v>218</v>
      </c>
      <c r="B19233" s="6" t="s">
        <v>193</v>
      </c>
      <c r="C19233" s="6" t="s">
        <v>166</v>
      </c>
      <c r="D19233">
        <v>11.208098</v>
      </c>
      <c r="E19233" s="6" t="s">
        <v>56</v>
      </c>
      <c r="F19233" s="6" t="s">
        <v>55</v>
      </c>
      <c r="G19233">
        <v>20260723</v>
      </c>
    </row>
    <row r="19234" spans="1:7" x14ac:dyDescent="0.2">
      <c r="A19234" s="6" t="s">
        <v>218</v>
      </c>
      <c r="B19234" s="6" t="s">
        <v>193</v>
      </c>
      <c r="C19234" s="6" t="s">
        <v>166</v>
      </c>
      <c r="D19234">
        <v>59999.762745</v>
      </c>
      <c r="E19234" s="6" t="s">
        <v>58</v>
      </c>
      <c r="F19234" s="6" t="s">
        <v>57</v>
      </c>
      <c r="G19234">
        <v>20260723</v>
      </c>
    </row>
    <row r="19235" spans="1:7" x14ac:dyDescent="0.2">
      <c r="A19235" s="6" t="s">
        <v>218</v>
      </c>
      <c r="B19235" s="6" t="s">
        <v>193</v>
      </c>
      <c r="C19235" s="6" t="s">
        <v>166</v>
      </c>
      <c r="D19235">
        <v>11922.567854999999</v>
      </c>
      <c r="E19235" s="6" t="s">
        <v>60</v>
      </c>
      <c r="F19235" s="6" t="s">
        <v>59</v>
      </c>
      <c r="G19235">
        <v>20260723</v>
      </c>
    </row>
    <row r="19236" spans="1:7" x14ac:dyDescent="0.2">
      <c r="A19236" s="6" t="s">
        <v>218</v>
      </c>
      <c r="B19236" s="6" t="s">
        <v>193</v>
      </c>
      <c r="C19236" s="6" t="s">
        <v>166</v>
      </c>
      <c r="D19236">
        <v>1.8147E-2</v>
      </c>
      <c r="E19236" s="6" t="s">
        <v>62</v>
      </c>
      <c r="F19236" s="6" t="s">
        <v>61</v>
      </c>
      <c r="G19236">
        <v>20260723</v>
      </c>
    </row>
    <row r="19237" spans="1:7" x14ac:dyDescent="0.2">
      <c r="A19237" s="6" t="s">
        <v>218</v>
      </c>
      <c r="B19237" s="6" t="s">
        <v>193</v>
      </c>
      <c r="C19237" s="6" t="s">
        <v>166</v>
      </c>
      <c r="D19237">
        <v>2613.90452</v>
      </c>
      <c r="E19237" s="6" t="s">
        <v>64</v>
      </c>
      <c r="F19237" s="6" t="s">
        <v>63</v>
      </c>
      <c r="G19237">
        <v>20260723</v>
      </c>
    </row>
    <row r="19238" spans="1:7" x14ac:dyDescent="0.2">
      <c r="A19238" s="6" t="s">
        <v>218</v>
      </c>
      <c r="B19238" s="6" t="s">
        <v>193</v>
      </c>
      <c r="C19238" s="6" t="s">
        <v>166</v>
      </c>
      <c r="D19238">
        <v>9308.6451890000008</v>
      </c>
      <c r="E19238" s="6" t="s">
        <v>66</v>
      </c>
      <c r="F19238" s="6" t="s">
        <v>65</v>
      </c>
      <c r="G19238">
        <v>20260723</v>
      </c>
    </row>
    <row r="19239" spans="1:7" x14ac:dyDescent="0.2">
      <c r="A19239" s="6" t="s">
        <v>218</v>
      </c>
      <c r="B19239" s="6" t="s">
        <v>193</v>
      </c>
      <c r="C19239" s="6" t="s">
        <v>166</v>
      </c>
      <c r="D19239">
        <v>2093.0960060000002</v>
      </c>
      <c r="E19239" s="6" t="s">
        <v>68</v>
      </c>
      <c r="F19239" s="6" t="s">
        <v>67</v>
      </c>
      <c r="G19239">
        <v>20260723</v>
      </c>
    </row>
    <row r="19240" spans="1:7" x14ac:dyDescent="0.2">
      <c r="A19240" s="6" t="s">
        <v>218</v>
      </c>
      <c r="B19240" s="6" t="s">
        <v>193</v>
      </c>
      <c r="C19240" s="6" t="s">
        <v>166</v>
      </c>
      <c r="D19240">
        <v>1887.1122539999999</v>
      </c>
      <c r="E19240" s="6" t="s">
        <v>70</v>
      </c>
      <c r="F19240" s="6" t="s">
        <v>69</v>
      </c>
      <c r="G19240">
        <v>20260723</v>
      </c>
    </row>
    <row r="19241" spans="1:7" x14ac:dyDescent="0.2">
      <c r="A19241" s="6" t="s">
        <v>218</v>
      </c>
      <c r="B19241" s="6" t="s">
        <v>193</v>
      </c>
      <c r="C19241" s="6" t="s">
        <v>166</v>
      </c>
      <c r="D19241">
        <v>1760.1776649999999</v>
      </c>
      <c r="E19241" s="6" t="s">
        <v>72</v>
      </c>
      <c r="F19241" s="6" t="s">
        <v>71</v>
      </c>
      <c r="G19241">
        <v>20260723</v>
      </c>
    </row>
    <row r="19242" spans="1:7" x14ac:dyDescent="0.2">
      <c r="A19242" s="6" t="s">
        <v>218</v>
      </c>
      <c r="B19242" s="6" t="s">
        <v>193</v>
      </c>
      <c r="C19242" s="6" t="s">
        <v>166</v>
      </c>
      <c r="D19242">
        <v>126.93459</v>
      </c>
      <c r="E19242" s="6" t="s">
        <v>74</v>
      </c>
      <c r="F19242" s="6" t="s">
        <v>73</v>
      </c>
      <c r="G19242">
        <v>20260723</v>
      </c>
    </row>
    <row r="19243" spans="1:7" x14ac:dyDescent="0.2">
      <c r="A19243" s="6" t="s">
        <v>218</v>
      </c>
      <c r="B19243" s="6" t="s">
        <v>193</v>
      </c>
      <c r="C19243" s="6" t="s">
        <v>166</v>
      </c>
      <c r="D19243">
        <v>205.84129799999999</v>
      </c>
      <c r="E19243" s="6" t="s">
        <v>76</v>
      </c>
      <c r="F19243" s="6" t="s">
        <v>75</v>
      </c>
      <c r="G19243">
        <v>20260723</v>
      </c>
    </row>
    <row r="19244" spans="1:7" x14ac:dyDescent="0.2">
      <c r="A19244" s="6" t="s">
        <v>218</v>
      </c>
      <c r="B19244" s="6" t="s">
        <v>193</v>
      </c>
      <c r="C19244" s="6" t="s">
        <v>166</v>
      </c>
      <c r="D19244">
        <v>127.752246</v>
      </c>
      <c r="E19244" s="6" t="s">
        <v>78</v>
      </c>
      <c r="F19244" s="6" t="s">
        <v>77</v>
      </c>
      <c r="G19244">
        <v>20260723</v>
      </c>
    </row>
    <row r="19245" spans="1:7" x14ac:dyDescent="0.2">
      <c r="A19245" s="6" t="s">
        <v>218</v>
      </c>
      <c r="B19245" s="6" t="s">
        <v>193</v>
      </c>
      <c r="C19245" s="6" t="s">
        <v>166</v>
      </c>
      <c r="D19245">
        <v>78.089051999999995</v>
      </c>
      <c r="E19245" s="6" t="s">
        <v>80</v>
      </c>
      <c r="F19245" s="6" t="s">
        <v>79</v>
      </c>
      <c r="G19245">
        <v>20260723</v>
      </c>
    </row>
    <row r="19246" spans="1:7" x14ac:dyDescent="0.2">
      <c r="A19246" s="6" t="s">
        <v>218</v>
      </c>
      <c r="B19246" s="6" t="s">
        <v>193</v>
      </c>
      <c r="C19246" s="6" t="s">
        <v>166</v>
      </c>
      <c r="D19246">
        <v>0.142454</v>
      </c>
      <c r="E19246" s="6" t="s">
        <v>82</v>
      </c>
      <c r="F19246" s="6" t="s">
        <v>81</v>
      </c>
      <c r="G19246">
        <v>20260723</v>
      </c>
    </row>
    <row r="19247" spans="1:7" x14ac:dyDescent="0.2">
      <c r="A19247" s="6" t="s">
        <v>218</v>
      </c>
      <c r="B19247" s="6" t="s">
        <v>193</v>
      </c>
      <c r="C19247" s="6" t="s">
        <v>166</v>
      </c>
      <c r="D19247">
        <v>0.108058</v>
      </c>
      <c r="E19247" s="6" t="s">
        <v>84</v>
      </c>
      <c r="F19247" s="6" t="s">
        <v>83</v>
      </c>
      <c r="G19247">
        <v>20260723</v>
      </c>
    </row>
    <row r="19248" spans="1:7" x14ac:dyDescent="0.2">
      <c r="A19248" s="6" t="s">
        <v>218</v>
      </c>
      <c r="B19248" s="6" t="s">
        <v>193</v>
      </c>
      <c r="C19248" s="6" t="s">
        <v>166</v>
      </c>
      <c r="D19248">
        <v>949.57829900000002</v>
      </c>
      <c r="E19248" s="6" t="s">
        <v>86</v>
      </c>
      <c r="F19248" s="6" t="s">
        <v>85</v>
      </c>
      <c r="G19248">
        <v>20260723</v>
      </c>
    </row>
    <row r="19249" spans="1:7" x14ac:dyDescent="0.2">
      <c r="A19249" s="6" t="s">
        <v>218</v>
      </c>
      <c r="B19249" s="6" t="s">
        <v>193</v>
      </c>
      <c r="C19249" s="6" t="s">
        <v>166</v>
      </c>
      <c r="D19249">
        <v>101.077488</v>
      </c>
      <c r="E19249" s="6" t="s">
        <v>88</v>
      </c>
      <c r="F19249" s="6" t="s">
        <v>87</v>
      </c>
      <c r="G19249">
        <v>20260723</v>
      </c>
    </row>
    <row r="19250" spans="1:7" x14ac:dyDescent="0.2">
      <c r="A19250" s="6" t="s">
        <v>218</v>
      </c>
      <c r="B19250" s="6" t="s">
        <v>193</v>
      </c>
      <c r="C19250" s="6" t="s">
        <v>166</v>
      </c>
      <c r="D19250">
        <v>4454.7279710000003</v>
      </c>
      <c r="E19250" s="6" t="s">
        <v>90</v>
      </c>
      <c r="F19250" s="6" t="s">
        <v>89</v>
      </c>
      <c r="G19250">
        <v>20260723</v>
      </c>
    </row>
    <row r="19251" spans="1:7" x14ac:dyDescent="0.2">
      <c r="A19251" s="6" t="s">
        <v>218</v>
      </c>
      <c r="B19251" s="6" t="s">
        <v>193</v>
      </c>
      <c r="C19251" s="6" t="s">
        <v>166</v>
      </c>
      <c r="D19251">
        <v>0.95705899999999999</v>
      </c>
      <c r="E19251" s="6" t="s">
        <v>92</v>
      </c>
      <c r="F19251" s="6" t="s">
        <v>91</v>
      </c>
      <c r="G19251">
        <v>20260723</v>
      </c>
    </row>
    <row r="19252" spans="1:7" x14ac:dyDescent="0.2">
      <c r="A19252" s="6" t="s">
        <v>218</v>
      </c>
      <c r="B19252" s="6" t="s">
        <v>193</v>
      </c>
      <c r="C19252" s="6" t="s">
        <v>166</v>
      </c>
      <c r="D19252">
        <v>0</v>
      </c>
      <c r="E19252" s="6" t="s">
        <v>94</v>
      </c>
      <c r="F19252" s="6" t="s">
        <v>93</v>
      </c>
      <c r="G19252">
        <v>20260723</v>
      </c>
    </row>
    <row r="19253" spans="1:7" x14ac:dyDescent="0.2">
      <c r="A19253" s="6" t="s">
        <v>218</v>
      </c>
      <c r="B19253" s="6" t="s">
        <v>193</v>
      </c>
      <c r="C19253" s="6" t="s">
        <v>166</v>
      </c>
      <c r="D19253">
        <v>3999.900009</v>
      </c>
      <c r="E19253" s="6" t="s">
        <v>96</v>
      </c>
      <c r="F19253" s="6" t="s">
        <v>95</v>
      </c>
      <c r="G19253">
        <v>20260723</v>
      </c>
    </row>
    <row r="19254" spans="1:7" x14ac:dyDescent="0.2">
      <c r="A19254" s="6" t="s">
        <v>218</v>
      </c>
      <c r="B19254" s="6" t="s">
        <v>193</v>
      </c>
      <c r="C19254" s="6" t="s">
        <v>166</v>
      </c>
      <c r="D19254">
        <v>1776.948171</v>
      </c>
      <c r="E19254" s="6" t="s">
        <v>98</v>
      </c>
      <c r="F19254" s="6" t="s">
        <v>97</v>
      </c>
      <c r="G19254">
        <v>20260723</v>
      </c>
    </row>
    <row r="19255" spans="1:7" x14ac:dyDescent="0.2">
      <c r="A19255" s="6" t="s">
        <v>218</v>
      </c>
      <c r="B19255" s="6" t="s">
        <v>193</v>
      </c>
      <c r="C19255" s="6" t="s">
        <v>166</v>
      </c>
      <c r="D19255">
        <v>219884.50579299999</v>
      </c>
      <c r="E19255" s="6" t="s">
        <v>100</v>
      </c>
      <c r="F19255" s="6" t="s">
        <v>99</v>
      </c>
      <c r="G19255">
        <v>20260723</v>
      </c>
    </row>
    <row r="19256" spans="1:7" x14ac:dyDescent="0.2">
      <c r="A19256" s="6" t="s">
        <v>218</v>
      </c>
      <c r="B19256" s="6" t="s">
        <v>193</v>
      </c>
      <c r="C19256" s="6" t="s">
        <v>166</v>
      </c>
      <c r="E19256" s="6" t="s">
        <v>102</v>
      </c>
      <c r="F19256" s="6" t="s">
        <v>101</v>
      </c>
      <c r="G19256">
        <v>20260723</v>
      </c>
    </row>
    <row r="19257" spans="1:7" x14ac:dyDescent="0.2">
      <c r="A19257" s="6" t="s">
        <v>218</v>
      </c>
      <c r="B19257" s="6" t="s">
        <v>193</v>
      </c>
      <c r="C19257" s="6" t="s">
        <v>166</v>
      </c>
      <c r="D19257">
        <v>9263.6129139999994</v>
      </c>
      <c r="E19257" s="6" t="s">
        <v>167</v>
      </c>
      <c r="F19257" s="6" t="s">
        <v>103</v>
      </c>
      <c r="G19257">
        <v>20260723</v>
      </c>
    </row>
    <row r="19258" spans="1:7" x14ac:dyDescent="0.2">
      <c r="A19258" s="6" t="s">
        <v>218</v>
      </c>
      <c r="B19258" s="6" t="s">
        <v>193</v>
      </c>
      <c r="C19258" s="6" t="s">
        <v>166</v>
      </c>
      <c r="D19258">
        <v>7290.4762069999997</v>
      </c>
      <c r="E19258" s="6" t="s">
        <v>168</v>
      </c>
      <c r="F19258" s="6" t="s">
        <v>104</v>
      </c>
      <c r="G19258">
        <v>20260723</v>
      </c>
    </row>
    <row r="19259" spans="1:7" x14ac:dyDescent="0.2">
      <c r="A19259" s="6" t="s">
        <v>218</v>
      </c>
      <c r="B19259" s="6" t="s">
        <v>193</v>
      </c>
      <c r="C19259" s="6" t="s">
        <v>166</v>
      </c>
      <c r="D19259">
        <v>0</v>
      </c>
      <c r="E19259" s="6" t="s">
        <v>106</v>
      </c>
      <c r="F19259" s="6" t="s">
        <v>105</v>
      </c>
      <c r="G19259">
        <v>20260723</v>
      </c>
    </row>
    <row r="19260" spans="1:7" x14ac:dyDescent="0.2">
      <c r="A19260" s="6" t="s">
        <v>218</v>
      </c>
      <c r="B19260" s="6" t="s">
        <v>193</v>
      </c>
      <c r="C19260" s="6" t="s">
        <v>166</v>
      </c>
      <c r="D19260">
        <v>6804.267664</v>
      </c>
      <c r="E19260" s="6" t="s">
        <v>108</v>
      </c>
      <c r="F19260" s="6" t="s">
        <v>107</v>
      </c>
      <c r="G19260">
        <v>20260723</v>
      </c>
    </row>
    <row r="19261" spans="1:7" x14ac:dyDescent="0.2">
      <c r="A19261" s="6" t="s">
        <v>218</v>
      </c>
      <c r="B19261" s="6" t="s">
        <v>193</v>
      </c>
      <c r="C19261" s="6" t="s">
        <v>166</v>
      </c>
      <c r="D19261">
        <v>486.20854300000002</v>
      </c>
      <c r="E19261" s="6" t="s">
        <v>110</v>
      </c>
      <c r="F19261" s="6" t="s">
        <v>109</v>
      </c>
      <c r="G19261">
        <v>20260723</v>
      </c>
    </row>
    <row r="19262" spans="1:7" x14ac:dyDescent="0.2">
      <c r="A19262" s="6" t="s">
        <v>218</v>
      </c>
      <c r="B19262" s="6" t="s">
        <v>193</v>
      </c>
      <c r="C19262" s="6" t="s">
        <v>166</v>
      </c>
      <c r="D19262">
        <v>1973.1367069999999</v>
      </c>
      <c r="E19262" s="6" t="s">
        <v>112</v>
      </c>
      <c r="F19262" s="6" t="s">
        <v>111</v>
      </c>
      <c r="G19262">
        <v>20260723</v>
      </c>
    </row>
    <row r="19263" spans="1:7" x14ac:dyDescent="0.2">
      <c r="A19263" s="6" t="s">
        <v>218</v>
      </c>
      <c r="B19263" s="6" t="s">
        <v>193</v>
      </c>
      <c r="C19263" s="6" t="s">
        <v>166</v>
      </c>
      <c r="D19263">
        <v>0</v>
      </c>
      <c r="E19263" s="6" t="s">
        <v>106</v>
      </c>
      <c r="F19263" s="6" t="s">
        <v>113</v>
      </c>
      <c r="G19263">
        <v>20260723</v>
      </c>
    </row>
    <row r="19264" spans="1:7" x14ac:dyDescent="0.2">
      <c r="A19264" s="6" t="s">
        <v>218</v>
      </c>
      <c r="B19264" s="6" t="s">
        <v>193</v>
      </c>
      <c r="C19264" s="6" t="s">
        <v>166</v>
      </c>
      <c r="D19264">
        <v>1878.494346</v>
      </c>
      <c r="E19264" s="6" t="s">
        <v>108</v>
      </c>
      <c r="F19264" s="6" t="s">
        <v>114</v>
      </c>
      <c r="G19264">
        <v>20260723</v>
      </c>
    </row>
    <row r="19265" spans="1:7" x14ac:dyDescent="0.2">
      <c r="A19265" s="6" t="s">
        <v>218</v>
      </c>
      <c r="B19265" s="6" t="s">
        <v>193</v>
      </c>
      <c r="C19265" s="6" t="s">
        <v>166</v>
      </c>
      <c r="D19265">
        <v>94.642359999999996</v>
      </c>
      <c r="E19265" s="6" t="s">
        <v>110</v>
      </c>
      <c r="F19265" s="6" t="s">
        <v>115</v>
      </c>
      <c r="G19265">
        <v>20260723</v>
      </c>
    </row>
    <row r="19266" spans="1:7" x14ac:dyDescent="0.2">
      <c r="A19266" s="6" t="s">
        <v>218</v>
      </c>
      <c r="B19266" s="6" t="s">
        <v>193</v>
      </c>
      <c r="C19266" s="6" t="s">
        <v>166</v>
      </c>
      <c r="D19266">
        <v>116091.57524799999</v>
      </c>
      <c r="E19266" s="6" t="s">
        <v>117</v>
      </c>
      <c r="F19266" s="6" t="s">
        <v>116</v>
      </c>
      <c r="G19266">
        <v>20260723</v>
      </c>
    </row>
    <row r="19267" spans="1:7" x14ac:dyDescent="0.2">
      <c r="A19267" s="6" t="s">
        <v>218</v>
      </c>
      <c r="B19267" s="6" t="s">
        <v>193</v>
      </c>
      <c r="C19267" s="6" t="s">
        <v>166</v>
      </c>
      <c r="D19267">
        <v>2263.8199340000001</v>
      </c>
      <c r="E19267" s="6" t="s">
        <v>119</v>
      </c>
      <c r="F19267" s="6" t="s">
        <v>118</v>
      </c>
      <c r="G19267">
        <v>20260723</v>
      </c>
    </row>
    <row r="19268" spans="1:7" x14ac:dyDescent="0.2">
      <c r="A19268" s="6" t="s">
        <v>218</v>
      </c>
      <c r="B19268" s="6" t="s">
        <v>193</v>
      </c>
      <c r="C19268" s="6" t="s">
        <v>166</v>
      </c>
      <c r="D19268">
        <v>0</v>
      </c>
      <c r="E19268" s="6" t="s">
        <v>106</v>
      </c>
      <c r="F19268" s="6" t="s">
        <v>120</v>
      </c>
      <c r="G19268">
        <v>20260723</v>
      </c>
    </row>
    <row r="19269" spans="1:7" x14ac:dyDescent="0.2">
      <c r="A19269" s="6" t="s">
        <v>218</v>
      </c>
      <c r="B19269" s="6" t="s">
        <v>193</v>
      </c>
      <c r="C19269" s="6" t="s">
        <v>166</v>
      </c>
      <c r="D19269">
        <v>2175.2016319999998</v>
      </c>
      <c r="E19269" s="6" t="s">
        <v>108</v>
      </c>
      <c r="F19269" s="6" t="s">
        <v>121</v>
      </c>
      <c r="G19269">
        <v>20260723</v>
      </c>
    </row>
    <row r="19270" spans="1:7" x14ac:dyDescent="0.2">
      <c r="A19270" s="6" t="s">
        <v>218</v>
      </c>
      <c r="B19270" s="6" t="s">
        <v>193</v>
      </c>
      <c r="C19270" s="6" t="s">
        <v>166</v>
      </c>
      <c r="D19270">
        <v>88.618302</v>
      </c>
      <c r="E19270" s="6" t="s">
        <v>110</v>
      </c>
      <c r="F19270" s="6" t="s">
        <v>122</v>
      </c>
      <c r="G19270">
        <v>20260723</v>
      </c>
    </row>
    <row r="19271" spans="1:7" x14ac:dyDescent="0.2">
      <c r="A19271" s="6" t="s">
        <v>218</v>
      </c>
      <c r="B19271" s="6" t="s">
        <v>193</v>
      </c>
      <c r="C19271" s="6" t="s">
        <v>166</v>
      </c>
      <c r="D19271">
        <v>113827.75531399999</v>
      </c>
      <c r="E19271" s="6" t="s">
        <v>169</v>
      </c>
      <c r="F19271" s="6" t="s">
        <v>123</v>
      </c>
      <c r="G19271">
        <v>20260723</v>
      </c>
    </row>
    <row r="19272" spans="1:7" x14ac:dyDescent="0.2">
      <c r="A19272" s="6" t="s">
        <v>218</v>
      </c>
      <c r="B19272" s="6" t="s">
        <v>193</v>
      </c>
      <c r="C19272" s="6" t="s">
        <v>166</v>
      </c>
      <c r="D19272">
        <v>0</v>
      </c>
      <c r="E19272" s="6" t="s">
        <v>106</v>
      </c>
      <c r="F19272" s="6" t="s">
        <v>124</v>
      </c>
      <c r="G19272">
        <v>20260723</v>
      </c>
    </row>
    <row r="19273" spans="1:7" x14ac:dyDescent="0.2">
      <c r="A19273" s="6" t="s">
        <v>218</v>
      </c>
      <c r="B19273" s="6" t="s">
        <v>193</v>
      </c>
      <c r="C19273" s="6" t="s">
        <v>166</v>
      </c>
      <c r="D19273">
        <v>111964.79792300001</v>
      </c>
      <c r="E19273" s="6" t="s">
        <v>108</v>
      </c>
      <c r="F19273" s="6" t="s">
        <v>125</v>
      </c>
      <c r="G19273">
        <v>20260723</v>
      </c>
    </row>
    <row r="19274" spans="1:7" x14ac:dyDescent="0.2">
      <c r="A19274" s="6" t="s">
        <v>218</v>
      </c>
      <c r="B19274" s="6" t="s">
        <v>193</v>
      </c>
      <c r="C19274" s="6" t="s">
        <v>166</v>
      </c>
      <c r="D19274">
        <v>1862.9573909999999</v>
      </c>
      <c r="E19274" s="6" t="s">
        <v>110</v>
      </c>
      <c r="F19274" s="6" t="s">
        <v>126</v>
      </c>
      <c r="G19274">
        <v>20260723</v>
      </c>
    </row>
    <row r="19275" spans="1:7" x14ac:dyDescent="0.2">
      <c r="A19275" s="6" t="s">
        <v>218</v>
      </c>
      <c r="B19275" s="6" t="s">
        <v>193</v>
      </c>
      <c r="C19275" s="6" t="s">
        <v>166</v>
      </c>
      <c r="D19275">
        <v>58648.448229000001</v>
      </c>
      <c r="E19275" s="6" t="s">
        <v>170</v>
      </c>
      <c r="F19275" s="6" t="s">
        <v>127</v>
      </c>
      <c r="G19275">
        <v>20260723</v>
      </c>
    </row>
    <row r="19276" spans="1:7" x14ac:dyDescent="0.2">
      <c r="A19276" s="6" t="s">
        <v>218</v>
      </c>
      <c r="B19276" s="6" t="s">
        <v>193</v>
      </c>
      <c r="C19276" s="6" t="s">
        <v>166</v>
      </c>
      <c r="D19276">
        <v>0</v>
      </c>
      <c r="E19276" s="6" t="s">
        <v>106</v>
      </c>
      <c r="F19276" s="6" t="s">
        <v>128</v>
      </c>
      <c r="G19276">
        <v>20260723</v>
      </c>
    </row>
    <row r="19277" spans="1:7" x14ac:dyDescent="0.2">
      <c r="A19277" s="6" t="s">
        <v>218</v>
      </c>
      <c r="B19277" s="6" t="s">
        <v>193</v>
      </c>
      <c r="C19277" s="6" t="s">
        <v>166</v>
      </c>
      <c r="D19277">
        <v>57952.218664</v>
      </c>
      <c r="E19277" s="6" t="s">
        <v>108</v>
      </c>
      <c r="F19277" s="6" t="s">
        <v>129</v>
      </c>
      <c r="G19277">
        <v>20260723</v>
      </c>
    </row>
    <row r="19278" spans="1:7" x14ac:dyDescent="0.2">
      <c r="A19278" s="6" t="s">
        <v>218</v>
      </c>
      <c r="B19278" s="6" t="s">
        <v>193</v>
      </c>
      <c r="C19278" s="6" t="s">
        <v>166</v>
      </c>
      <c r="D19278">
        <v>696.22956499999998</v>
      </c>
      <c r="E19278" s="6" t="s">
        <v>110</v>
      </c>
      <c r="F19278" s="6" t="s">
        <v>130</v>
      </c>
      <c r="G19278">
        <v>20260723</v>
      </c>
    </row>
    <row r="19279" spans="1:7" x14ac:dyDescent="0.2">
      <c r="A19279" s="6" t="s">
        <v>218</v>
      </c>
      <c r="B19279" s="6" t="s">
        <v>193</v>
      </c>
      <c r="C19279" s="6" t="s">
        <v>166</v>
      </c>
      <c r="E19279" s="6" t="s">
        <v>132</v>
      </c>
      <c r="F19279" s="6" t="s">
        <v>131</v>
      </c>
      <c r="G19279">
        <v>20260723</v>
      </c>
    </row>
    <row r="19280" spans="1:7" x14ac:dyDescent="0.2">
      <c r="A19280" s="6" t="s">
        <v>218</v>
      </c>
      <c r="B19280" s="6" t="s">
        <v>193</v>
      </c>
      <c r="C19280" s="6" t="s">
        <v>166</v>
      </c>
      <c r="D19280">
        <v>1318.4456640000001</v>
      </c>
      <c r="E19280" s="6" t="s">
        <v>134</v>
      </c>
      <c r="F19280" s="6" t="s">
        <v>133</v>
      </c>
      <c r="G19280">
        <v>20260723</v>
      </c>
    </row>
    <row r="19281" spans="1:7" x14ac:dyDescent="0.2">
      <c r="A19281" s="6" t="s">
        <v>218</v>
      </c>
      <c r="B19281" s="6" t="s">
        <v>193</v>
      </c>
      <c r="C19281" s="6" t="s">
        <v>166</v>
      </c>
      <c r="D19281">
        <v>161.29424299999999</v>
      </c>
      <c r="E19281" s="6" t="s">
        <v>136</v>
      </c>
      <c r="F19281" s="6" t="s">
        <v>135</v>
      </c>
      <c r="G19281">
        <v>20260723</v>
      </c>
    </row>
    <row r="19282" spans="1:7" x14ac:dyDescent="0.2">
      <c r="A19282" s="6" t="s">
        <v>218</v>
      </c>
      <c r="B19282" s="6" t="s">
        <v>193</v>
      </c>
      <c r="C19282" s="6" t="s">
        <v>166</v>
      </c>
      <c r="D19282">
        <v>183.85561000000001</v>
      </c>
      <c r="E19282" s="6" t="s">
        <v>138</v>
      </c>
      <c r="F19282" s="6" t="s">
        <v>137</v>
      </c>
      <c r="G19282">
        <v>20260723</v>
      </c>
    </row>
    <row r="19283" spans="1:7" x14ac:dyDescent="0.2">
      <c r="A19283" s="6" t="s">
        <v>218</v>
      </c>
      <c r="B19283" s="6" t="s">
        <v>193</v>
      </c>
      <c r="C19283" s="6" t="s">
        <v>166</v>
      </c>
      <c r="D19283">
        <v>23.735384</v>
      </c>
      <c r="E19283" s="6" t="s">
        <v>140</v>
      </c>
      <c r="F19283" s="6" t="s">
        <v>139</v>
      </c>
      <c r="G19283">
        <v>20260723</v>
      </c>
    </row>
    <row r="19284" spans="1:7" x14ac:dyDescent="0.2">
      <c r="A19284" s="6" t="s">
        <v>218</v>
      </c>
      <c r="B19284" s="6" t="s">
        <v>193</v>
      </c>
      <c r="C19284" s="6" t="s">
        <v>166</v>
      </c>
      <c r="D19284">
        <v>1066.7364669999999</v>
      </c>
      <c r="E19284" s="6" t="s">
        <v>142</v>
      </c>
      <c r="F19284" s="6" t="s">
        <v>141</v>
      </c>
      <c r="G19284">
        <v>20260723</v>
      </c>
    </row>
    <row r="19285" spans="1:7" x14ac:dyDescent="0.2">
      <c r="A19285" s="6" t="s">
        <v>218</v>
      </c>
      <c r="B19285" s="6" t="s">
        <v>193</v>
      </c>
      <c r="C19285" s="6" t="s">
        <v>166</v>
      </c>
      <c r="D19285">
        <v>737.35416999999995</v>
      </c>
      <c r="E19285" s="6" t="s">
        <v>52</v>
      </c>
      <c r="F19285" s="6" t="s">
        <v>143</v>
      </c>
      <c r="G19285">
        <v>20260723</v>
      </c>
    </row>
    <row r="19286" spans="1:7" x14ac:dyDescent="0.2">
      <c r="A19286" s="6" t="s">
        <v>218</v>
      </c>
      <c r="B19286" s="6" t="s">
        <v>193</v>
      </c>
      <c r="C19286" s="6" t="s">
        <v>166</v>
      </c>
      <c r="D19286">
        <v>1.4011750000000001</v>
      </c>
      <c r="E19286" s="6" t="s">
        <v>145</v>
      </c>
      <c r="F19286" s="6" t="s">
        <v>144</v>
      </c>
      <c r="G19286">
        <v>20260723</v>
      </c>
    </row>
    <row r="19287" spans="1:7" x14ac:dyDescent="0.2">
      <c r="A19287" s="6" t="s">
        <v>218</v>
      </c>
      <c r="B19287" s="6" t="s">
        <v>193</v>
      </c>
      <c r="C19287" s="6" t="s">
        <v>166</v>
      </c>
      <c r="D19287">
        <v>747.75577399999997</v>
      </c>
      <c r="E19287" s="6" t="s">
        <v>147</v>
      </c>
      <c r="F19287" s="6" t="s">
        <v>146</v>
      </c>
      <c r="G19287">
        <v>20260723</v>
      </c>
    </row>
    <row r="19288" spans="1:7" x14ac:dyDescent="0.2">
      <c r="A19288" s="6" t="s">
        <v>218</v>
      </c>
      <c r="B19288" s="6" t="s">
        <v>193</v>
      </c>
      <c r="C19288" s="6" t="s">
        <v>166</v>
      </c>
      <c r="D19288">
        <v>500.73879199999999</v>
      </c>
      <c r="E19288" s="6" t="s">
        <v>149</v>
      </c>
      <c r="F19288" s="6" t="s">
        <v>148</v>
      </c>
      <c r="G19288">
        <v>20260723</v>
      </c>
    </row>
    <row r="19289" spans="1:7" x14ac:dyDescent="0.2">
      <c r="A19289" s="6" t="s">
        <v>218</v>
      </c>
      <c r="B19289" s="6" t="s">
        <v>193</v>
      </c>
      <c r="C19289" s="6" t="s">
        <v>166</v>
      </c>
      <c r="D19289">
        <v>349.89229999999998</v>
      </c>
      <c r="E19289" s="6" t="s">
        <v>151</v>
      </c>
      <c r="F19289" s="6" t="s">
        <v>150</v>
      </c>
      <c r="G19289">
        <v>20260723</v>
      </c>
    </row>
    <row r="19290" spans="1:7" x14ac:dyDescent="0.2">
      <c r="A19290" s="6" t="s">
        <v>218</v>
      </c>
      <c r="B19290" s="6" t="s">
        <v>193</v>
      </c>
      <c r="C19290" s="6" t="s">
        <v>166</v>
      </c>
      <c r="D19290">
        <v>4715.9217079999999</v>
      </c>
      <c r="E19290" s="6" t="s">
        <v>153</v>
      </c>
      <c r="F19290" s="6" t="s">
        <v>152</v>
      </c>
      <c r="G19290">
        <v>20260723</v>
      </c>
    </row>
    <row r="19291" spans="1:7" x14ac:dyDescent="0.2">
      <c r="A19291" s="6" t="s">
        <v>218</v>
      </c>
      <c r="B19291" s="6" t="s">
        <v>193</v>
      </c>
      <c r="C19291" s="6" t="s">
        <v>166</v>
      </c>
      <c r="D19291">
        <v>3069.0023860000001</v>
      </c>
      <c r="E19291" s="6" t="s">
        <v>155</v>
      </c>
      <c r="F19291" s="6" t="s">
        <v>154</v>
      </c>
      <c r="G19291">
        <v>20260723</v>
      </c>
    </row>
    <row r="19292" spans="1:7" x14ac:dyDescent="0.2">
      <c r="A19292" s="6" t="s">
        <v>218</v>
      </c>
      <c r="B19292" s="6" t="s">
        <v>193</v>
      </c>
      <c r="C19292" s="6" t="s">
        <v>166</v>
      </c>
      <c r="D19292">
        <v>76.908558999999997</v>
      </c>
      <c r="E19292" s="6" t="s">
        <v>157</v>
      </c>
      <c r="F19292" s="6" t="s">
        <v>156</v>
      </c>
      <c r="G19292">
        <v>20260723</v>
      </c>
    </row>
    <row r="19293" spans="1:7" x14ac:dyDescent="0.2">
      <c r="A19293" s="6" t="s">
        <v>218</v>
      </c>
      <c r="B19293" s="6" t="s">
        <v>193</v>
      </c>
      <c r="C19293" s="6" t="s">
        <v>166</v>
      </c>
      <c r="D19293">
        <v>2992.0938259999998</v>
      </c>
      <c r="E19293" s="6" t="s">
        <v>159</v>
      </c>
      <c r="F19293" s="6" t="s">
        <v>158</v>
      </c>
      <c r="G19293">
        <v>20260723</v>
      </c>
    </row>
    <row r="19294" spans="1:7" x14ac:dyDescent="0.2">
      <c r="A19294" s="6" t="s">
        <v>218</v>
      </c>
      <c r="B19294" s="6" t="s">
        <v>193</v>
      </c>
      <c r="C19294" s="6" t="s">
        <v>166</v>
      </c>
      <c r="D19294">
        <v>1311.704471</v>
      </c>
      <c r="E19294" s="6" t="s">
        <v>161</v>
      </c>
      <c r="F19294" s="6" t="s">
        <v>160</v>
      </c>
      <c r="G19294">
        <v>20260723</v>
      </c>
    </row>
    <row r="19295" spans="1:7" x14ac:dyDescent="0.2">
      <c r="A19295" s="6" t="s">
        <v>218</v>
      </c>
      <c r="B19295" s="6" t="s">
        <v>193</v>
      </c>
      <c r="C19295" s="6" t="s">
        <v>166</v>
      </c>
      <c r="D19295">
        <v>198191.474533</v>
      </c>
      <c r="E19295" s="6" t="s">
        <v>163</v>
      </c>
      <c r="F19295" s="6" t="s">
        <v>162</v>
      </c>
      <c r="G19295">
        <v>20260723</v>
      </c>
    </row>
    <row r="19296" spans="1:7" x14ac:dyDescent="0.2">
      <c r="A19296" s="6" t="s">
        <v>218</v>
      </c>
      <c r="B19296" s="6" t="s">
        <v>193</v>
      </c>
      <c r="C19296" s="6" t="s">
        <v>166</v>
      </c>
      <c r="D19296">
        <v>21693.03126</v>
      </c>
      <c r="E19296" s="6" t="s">
        <v>165</v>
      </c>
      <c r="F19296" s="6" t="s">
        <v>164</v>
      </c>
      <c r="G19296">
        <v>20260723</v>
      </c>
    </row>
    <row r="19297" spans="1:7" x14ac:dyDescent="0.2">
      <c r="A19297" s="6" t="s">
        <v>218</v>
      </c>
      <c r="B19297" s="6" t="s">
        <v>194</v>
      </c>
      <c r="C19297" s="6" t="s">
        <v>166</v>
      </c>
      <c r="E19297" s="6" t="s">
        <v>12</v>
      </c>
      <c r="F19297" s="6" t="s">
        <v>11</v>
      </c>
      <c r="G19297">
        <v>20260723</v>
      </c>
    </row>
    <row r="19298" spans="1:7" x14ac:dyDescent="0.2">
      <c r="A19298" s="6" t="s">
        <v>218</v>
      </c>
      <c r="B19298" s="6" t="s">
        <v>194</v>
      </c>
      <c r="C19298" s="6" t="s">
        <v>166</v>
      </c>
      <c r="E19298" s="6" t="s">
        <v>16</v>
      </c>
      <c r="F19298" s="6" t="s">
        <v>15</v>
      </c>
      <c r="G19298">
        <v>20260723</v>
      </c>
    </row>
    <row r="19299" spans="1:7" x14ac:dyDescent="0.2">
      <c r="A19299" s="6" t="s">
        <v>218</v>
      </c>
      <c r="B19299" s="6" t="s">
        <v>194</v>
      </c>
      <c r="C19299" s="6" t="s">
        <v>166</v>
      </c>
      <c r="E19299" s="6" t="s">
        <v>18</v>
      </c>
      <c r="F19299" s="6" t="s">
        <v>17</v>
      </c>
      <c r="G19299">
        <v>20260723</v>
      </c>
    </row>
    <row r="19300" spans="1:7" x14ac:dyDescent="0.2">
      <c r="A19300" s="6" t="s">
        <v>218</v>
      </c>
      <c r="B19300" s="6" t="s">
        <v>194</v>
      </c>
      <c r="C19300" s="6" t="s">
        <v>166</v>
      </c>
      <c r="D19300">
        <v>0</v>
      </c>
      <c r="E19300" s="6" t="s">
        <v>20</v>
      </c>
      <c r="F19300" s="6" t="s">
        <v>19</v>
      </c>
      <c r="G19300">
        <v>20260723</v>
      </c>
    </row>
    <row r="19301" spans="1:7" x14ac:dyDescent="0.2">
      <c r="A19301" s="6" t="s">
        <v>218</v>
      </c>
      <c r="B19301" s="6" t="s">
        <v>194</v>
      </c>
      <c r="C19301" s="6" t="s">
        <v>166</v>
      </c>
      <c r="D19301">
        <v>189.80535599999999</v>
      </c>
      <c r="E19301" s="6" t="s">
        <v>22</v>
      </c>
      <c r="F19301" s="6" t="s">
        <v>21</v>
      </c>
      <c r="G19301">
        <v>20260723</v>
      </c>
    </row>
    <row r="19302" spans="1:7" x14ac:dyDescent="0.2">
      <c r="A19302" s="6" t="s">
        <v>218</v>
      </c>
      <c r="B19302" s="6" t="s">
        <v>194</v>
      </c>
      <c r="C19302" s="6" t="s">
        <v>166</v>
      </c>
      <c r="D19302">
        <v>28.426380000000002</v>
      </c>
      <c r="E19302" s="6" t="s">
        <v>24</v>
      </c>
      <c r="F19302" s="6" t="s">
        <v>23</v>
      </c>
      <c r="G19302">
        <v>20260723</v>
      </c>
    </row>
    <row r="19303" spans="1:7" x14ac:dyDescent="0.2">
      <c r="A19303" s="6" t="s">
        <v>218</v>
      </c>
      <c r="B19303" s="6" t="s">
        <v>194</v>
      </c>
      <c r="C19303" s="6" t="s">
        <v>166</v>
      </c>
      <c r="D19303">
        <v>242.127241</v>
      </c>
      <c r="E19303" s="6" t="s">
        <v>26</v>
      </c>
      <c r="F19303" s="6" t="s">
        <v>25</v>
      </c>
      <c r="G19303">
        <v>20260723</v>
      </c>
    </row>
    <row r="19304" spans="1:7" x14ac:dyDescent="0.2">
      <c r="A19304" s="6" t="s">
        <v>218</v>
      </c>
      <c r="B19304" s="6" t="s">
        <v>194</v>
      </c>
      <c r="C19304" s="6" t="s">
        <v>166</v>
      </c>
      <c r="D19304">
        <v>136893.542044</v>
      </c>
      <c r="E19304" s="6" t="s">
        <v>28</v>
      </c>
      <c r="F19304" s="6" t="s">
        <v>27</v>
      </c>
      <c r="G19304">
        <v>20260723</v>
      </c>
    </row>
    <row r="19305" spans="1:7" x14ac:dyDescent="0.2">
      <c r="A19305" s="6" t="s">
        <v>218</v>
      </c>
      <c r="B19305" s="6" t="s">
        <v>194</v>
      </c>
      <c r="C19305" s="6" t="s">
        <v>166</v>
      </c>
      <c r="D19305">
        <v>220.90996000000001</v>
      </c>
      <c r="E19305" s="6" t="s">
        <v>30</v>
      </c>
      <c r="F19305" s="6" t="s">
        <v>29</v>
      </c>
      <c r="G19305">
        <v>20260723</v>
      </c>
    </row>
    <row r="19306" spans="1:7" x14ac:dyDescent="0.2">
      <c r="A19306" s="6" t="s">
        <v>218</v>
      </c>
      <c r="B19306" s="6" t="s">
        <v>194</v>
      </c>
      <c r="C19306" s="6" t="s">
        <v>166</v>
      </c>
      <c r="D19306">
        <v>15964.664798</v>
      </c>
      <c r="E19306" s="6" t="s">
        <v>32</v>
      </c>
      <c r="F19306" s="6" t="s">
        <v>31</v>
      </c>
      <c r="G19306">
        <v>20260723</v>
      </c>
    </row>
    <row r="19307" spans="1:7" x14ac:dyDescent="0.2">
      <c r="A19307" s="6" t="s">
        <v>218</v>
      </c>
      <c r="B19307" s="6" t="s">
        <v>194</v>
      </c>
      <c r="C19307" s="6" t="s">
        <v>166</v>
      </c>
      <c r="D19307">
        <v>12312.454922999999</v>
      </c>
      <c r="E19307" s="6" t="s">
        <v>34</v>
      </c>
      <c r="F19307" s="6" t="s">
        <v>33</v>
      </c>
      <c r="G19307">
        <v>20260723</v>
      </c>
    </row>
    <row r="19308" spans="1:7" x14ac:dyDescent="0.2">
      <c r="A19308" s="6" t="s">
        <v>218</v>
      </c>
      <c r="B19308" s="6" t="s">
        <v>194</v>
      </c>
      <c r="C19308" s="6" t="s">
        <v>166</v>
      </c>
      <c r="D19308">
        <v>11291.319197999999</v>
      </c>
      <c r="E19308" s="6" t="s">
        <v>36</v>
      </c>
      <c r="F19308" s="6" t="s">
        <v>35</v>
      </c>
      <c r="G19308">
        <v>20260723</v>
      </c>
    </row>
    <row r="19309" spans="1:7" x14ac:dyDescent="0.2">
      <c r="A19309" s="6" t="s">
        <v>218</v>
      </c>
      <c r="B19309" s="6" t="s">
        <v>194</v>
      </c>
      <c r="C19309" s="6" t="s">
        <v>166</v>
      </c>
      <c r="D19309">
        <v>1021.135724</v>
      </c>
      <c r="E19309" s="6" t="s">
        <v>38</v>
      </c>
      <c r="F19309" s="6" t="s">
        <v>37</v>
      </c>
      <c r="G19309">
        <v>20260723</v>
      </c>
    </row>
    <row r="19310" spans="1:7" x14ac:dyDescent="0.2">
      <c r="A19310" s="6" t="s">
        <v>218</v>
      </c>
      <c r="B19310" s="6" t="s">
        <v>194</v>
      </c>
      <c r="C19310" s="6" t="s">
        <v>166</v>
      </c>
      <c r="D19310">
        <v>72440.781258000003</v>
      </c>
      <c r="E19310" s="6" t="s">
        <v>40</v>
      </c>
      <c r="F19310" s="6" t="s">
        <v>39</v>
      </c>
      <c r="G19310">
        <v>20260723</v>
      </c>
    </row>
    <row r="19311" spans="1:7" x14ac:dyDescent="0.2">
      <c r="A19311" s="6" t="s">
        <v>218</v>
      </c>
      <c r="B19311" s="6" t="s">
        <v>194</v>
      </c>
      <c r="C19311" s="6" t="s">
        <v>166</v>
      </c>
      <c r="D19311">
        <v>16974.725473999999</v>
      </c>
      <c r="E19311" s="6" t="s">
        <v>42</v>
      </c>
      <c r="F19311" s="6" t="s">
        <v>41</v>
      </c>
      <c r="G19311">
        <v>20260723</v>
      </c>
    </row>
    <row r="19312" spans="1:7" x14ac:dyDescent="0.2">
      <c r="A19312" s="6" t="s">
        <v>218</v>
      </c>
      <c r="B19312" s="6" t="s">
        <v>194</v>
      </c>
      <c r="C19312" s="6" t="s">
        <v>166</v>
      </c>
      <c r="D19312">
        <v>51384.471928999999</v>
      </c>
      <c r="E19312" s="6" t="s">
        <v>44</v>
      </c>
      <c r="F19312" s="6" t="s">
        <v>43</v>
      </c>
      <c r="G19312">
        <v>20260723</v>
      </c>
    </row>
    <row r="19313" spans="1:7" x14ac:dyDescent="0.2">
      <c r="A19313" s="6" t="s">
        <v>218</v>
      </c>
      <c r="B19313" s="6" t="s">
        <v>194</v>
      </c>
      <c r="C19313" s="6" t="s">
        <v>166</v>
      </c>
      <c r="D19313">
        <v>3973.0892709999998</v>
      </c>
      <c r="E19313" s="6" t="s">
        <v>46</v>
      </c>
      <c r="F19313" s="6" t="s">
        <v>45</v>
      </c>
      <c r="G19313">
        <v>20260723</v>
      </c>
    </row>
    <row r="19314" spans="1:7" x14ac:dyDescent="0.2">
      <c r="A19314" s="6" t="s">
        <v>218</v>
      </c>
      <c r="B19314" s="6" t="s">
        <v>194</v>
      </c>
      <c r="C19314" s="6" t="s">
        <v>166</v>
      </c>
      <c r="D19314">
        <v>108.49458199999999</v>
      </c>
      <c r="E19314" s="6" t="s">
        <v>48</v>
      </c>
      <c r="F19314" s="6" t="s">
        <v>47</v>
      </c>
      <c r="G19314">
        <v>20260723</v>
      </c>
    </row>
    <row r="19315" spans="1:7" x14ac:dyDescent="0.2">
      <c r="A19315" s="6" t="s">
        <v>218</v>
      </c>
      <c r="B19315" s="6" t="s">
        <v>194</v>
      </c>
      <c r="C19315" s="6" t="s">
        <v>166</v>
      </c>
      <c r="D19315">
        <v>35308.572089000001</v>
      </c>
      <c r="E19315" s="6" t="s">
        <v>50</v>
      </c>
      <c r="F19315" s="6" t="s">
        <v>49</v>
      </c>
      <c r="G19315">
        <v>20260723</v>
      </c>
    </row>
    <row r="19316" spans="1:7" x14ac:dyDescent="0.2">
      <c r="A19316" s="6" t="s">
        <v>218</v>
      </c>
      <c r="B19316" s="6" t="s">
        <v>194</v>
      </c>
      <c r="C19316" s="6" t="s">
        <v>166</v>
      </c>
      <c r="D19316">
        <v>362.45626700000003</v>
      </c>
      <c r="E19316" s="6" t="s">
        <v>52</v>
      </c>
      <c r="F19316" s="6" t="s">
        <v>51</v>
      </c>
      <c r="G19316">
        <v>20260723</v>
      </c>
    </row>
    <row r="19317" spans="1:7" x14ac:dyDescent="0.2">
      <c r="A19317" s="6" t="s">
        <v>218</v>
      </c>
      <c r="B19317" s="6" t="s">
        <v>194</v>
      </c>
      <c r="C19317" s="6" t="s">
        <v>166</v>
      </c>
      <c r="D19317">
        <v>268.069164</v>
      </c>
      <c r="E19317" s="6" t="s">
        <v>54</v>
      </c>
      <c r="F19317" s="6" t="s">
        <v>53</v>
      </c>
      <c r="G19317">
        <v>20260723</v>
      </c>
    </row>
    <row r="19318" spans="1:7" x14ac:dyDescent="0.2">
      <c r="A19318" s="6" t="s">
        <v>218</v>
      </c>
      <c r="B19318" s="6" t="s">
        <v>194</v>
      </c>
      <c r="C19318" s="6" t="s">
        <v>166</v>
      </c>
      <c r="D19318">
        <v>15.633585</v>
      </c>
      <c r="E19318" s="6" t="s">
        <v>56</v>
      </c>
      <c r="F19318" s="6" t="s">
        <v>55</v>
      </c>
      <c r="G19318">
        <v>20260723</v>
      </c>
    </row>
    <row r="19319" spans="1:7" x14ac:dyDescent="0.2">
      <c r="A19319" s="6" t="s">
        <v>218</v>
      </c>
      <c r="B19319" s="6" t="s">
        <v>194</v>
      </c>
      <c r="C19319" s="6" t="s">
        <v>166</v>
      </c>
      <c r="D19319">
        <v>70371.933571000001</v>
      </c>
      <c r="E19319" s="6" t="s">
        <v>58</v>
      </c>
      <c r="F19319" s="6" t="s">
        <v>57</v>
      </c>
      <c r="G19319">
        <v>20260723</v>
      </c>
    </row>
    <row r="19320" spans="1:7" x14ac:dyDescent="0.2">
      <c r="A19320" s="6" t="s">
        <v>218</v>
      </c>
      <c r="B19320" s="6" t="s">
        <v>194</v>
      </c>
      <c r="C19320" s="6" t="s">
        <v>166</v>
      </c>
      <c r="D19320">
        <v>11798.741297</v>
      </c>
      <c r="E19320" s="6" t="s">
        <v>60</v>
      </c>
      <c r="F19320" s="6" t="s">
        <v>59</v>
      </c>
      <c r="G19320">
        <v>20260723</v>
      </c>
    </row>
    <row r="19321" spans="1:7" x14ac:dyDescent="0.2">
      <c r="A19321" s="6" t="s">
        <v>218</v>
      </c>
      <c r="B19321" s="6" t="s">
        <v>194</v>
      </c>
      <c r="C19321" s="6" t="s">
        <v>166</v>
      </c>
      <c r="D19321">
        <v>1.6223999999999999E-2</v>
      </c>
      <c r="E19321" s="6" t="s">
        <v>62</v>
      </c>
      <c r="F19321" s="6" t="s">
        <v>61</v>
      </c>
      <c r="G19321">
        <v>20260723</v>
      </c>
    </row>
    <row r="19322" spans="1:7" x14ac:dyDescent="0.2">
      <c r="A19322" s="6" t="s">
        <v>218</v>
      </c>
      <c r="B19322" s="6" t="s">
        <v>194</v>
      </c>
      <c r="C19322" s="6" t="s">
        <v>166</v>
      </c>
      <c r="D19322">
        <v>904.47375699999998</v>
      </c>
      <c r="E19322" s="6" t="s">
        <v>64</v>
      </c>
      <c r="F19322" s="6" t="s">
        <v>63</v>
      </c>
      <c r="G19322">
        <v>20260723</v>
      </c>
    </row>
    <row r="19323" spans="1:7" x14ac:dyDescent="0.2">
      <c r="A19323" s="6" t="s">
        <v>218</v>
      </c>
      <c r="B19323" s="6" t="s">
        <v>194</v>
      </c>
      <c r="C19323" s="6" t="s">
        <v>166</v>
      </c>
      <c r="D19323">
        <v>10894.251316</v>
      </c>
      <c r="E19323" s="6" t="s">
        <v>66</v>
      </c>
      <c r="F19323" s="6" t="s">
        <v>65</v>
      </c>
      <c r="G19323">
        <v>20260723</v>
      </c>
    </row>
    <row r="19324" spans="1:7" x14ac:dyDescent="0.2">
      <c r="A19324" s="6" t="s">
        <v>218</v>
      </c>
      <c r="B19324" s="6" t="s">
        <v>194</v>
      </c>
      <c r="C19324" s="6" t="s">
        <v>166</v>
      </c>
      <c r="D19324">
        <v>1932.0969050000001</v>
      </c>
      <c r="E19324" s="6" t="s">
        <v>68</v>
      </c>
      <c r="F19324" s="6" t="s">
        <v>67</v>
      </c>
      <c r="G19324">
        <v>20260723</v>
      </c>
    </row>
    <row r="19325" spans="1:7" x14ac:dyDescent="0.2">
      <c r="A19325" s="6" t="s">
        <v>218</v>
      </c>
      <c r="B19325" s="6" t="s">
        <v>194</v>
      </c>
      <c r="C19325" s="6" t="s">
        <v>166</v>
      </c>
      <c r="D19325">
        <v>1735.179578</v>
      </c>
      <c r="E19325" s="6" t="s">
        <v>70</v>
      </c>
      <c r="F19325" s="6" t="s">
        <v>69</v>
      </c>
      <c r="G19325">
        <v>20260723</v>
      </c>
    </row>
    <row r="19326" spans="1:7" x14ac:dyDescent="0.2">
      <c r="A19326" s="6" t="s">
        <v>218</v>
      </c>
      <c r="B19326" s="6" t="s">
        <v>194</v>
      </c>
      <c r="C19326" s="6" t="s">
        <v>166</v>
      </c>
      <c r="D19326">
        <v>1629.7309969999999</v>
      </c>
      <c r="E19326" s="6" t="s">
        <v>72</v>
      </c>
      <c r="F19326" s="6" t="s">
        <v>71</v>
      </c>
      <c r="G19326">
        <v>20260723</v>
      </c>
    </row>
    <row r="19327" spans="1:7" x14ac:dyDescent="0.2">
      <c r="A19327" s="6" t="s">
        <v>218</v>
      </c>
      <c r="B19327" s="6" t="s">
        <v>194</v>
      </c>
      <c r="C19327" s="6" t="s">
        <v>166</v>
      </c>
      <c r="D19327">
        <v>105.448581</v>
      </c>
      <c r="E19327" s="6" t="s">
        <v>74</v>
      </c>
      <c r="F19327" s="6" t="s">
        <v>73</v>
      </c>
      <c r="G19327">
        <v>20260723</v>
      </c>
    </row>
    <row r="19328" spans="1:7" x14ac:dyDescent="0.2">
      <c r="A19328" s="6" t="s">
        <v>218</v>
      </c>
      <c r="B19328" s="6" t="s">
        <v>194</v>
      </c>
      <c r="C19328" s="6" t="s">
        <v>166</v>
      </c>
      <c r="D19328">
        <v>196.76029</v>
      </c>
      <c r="E19328" s="6" t="s">
        <v>76</v>
      </c>
      <c r="F19328" s="6" t="s">
        <v>75</v>
      </c>
      <c r="G19328">
        <v>20260723</v>
      </c>
    </row>
    <row r="19329" spans="1:7" x14ac:dyDescent="0.2">
      <c r="A19329" s="6" t="s">
        <v>218</v>
      </c>
      <c r="B19329" s="6" t="s">
        <v>194</v>
      </c>
      <c r="C19329" s="6" t="s">
        <v>166</v>
      </c>
      <c r="D19329">
        <v>108.99968200000001</v>
      </c>
      <c r="E19329" s="6" t="s">
        <v>78</v>
      </c>
      <c r="F19329" s="6" t="s">
        <v>77</v>
      </c>
      <c r="G19329">
        <v>20260723</v>
      </c>
    </row>
    <row r="19330" spans="1:7" x14ac:dyDescent="0.2">
      <c r="A19330" s="6" t="s">
        <v>218</v>
      </c>
      <c r="B19330" s="6" t="s">
        <v>194</v>
      </c>
      <c r="C19330" s="6" t="s">
        <v>166</v>
      </c>
      <c r="D19330">
        <v>87.760608000000005</v>
      </c>
      <c r="E19330" s="6" t="s">
        <v>80</v>
      </c>
      <c r="F19330" s="6" t="s">
        <v>79</v>
      </c>
      <c r="G19330">
        <v>20260723</v>
      </c>
    </row>
    <row r="19331" spans="1:7" x14ac:dyDescent="0.2">
      <c r="A19331" s="6" t="s">
        <v>218</v>
      </c>
      <c r="B19331" s="6" t="s">
        <v>194</v>
      </c>
      <c r="C19331" s="6" t="s">
        <v>166</v>
      </c>
      <c r="D19331">
        <v>0.15703700000000001</v>
      </c>
      <c r="E19331" s="6" t="s">
        <v>82</v>
      </c>
      <c r="F19331" s="6" t="s">
        <v>81</v>
      </c>
      <c r="G19331">
        <v>20260723</v>
      </c>
    </row>
    <row r="19332" spans="1:7" x14ac:dyDescent="0.2">
      <c r="A19332" s="6" t="s">
        <v>218</v>
      </c>
      <c r="B19332" s="6" t="s">
        <v>194</v>
      </c>
      <c r="C19332" s="6" t="s">
        <v>166</v>
      </c>
      <c r="D19332">
        <v>0.75348300000000001</v>
      </c>
      <c r="E19332" s="6" t="s">
        <v>84</v>
      </c>
      <c r="F19332" s="6" t="s">
        <v>83</v>
      </c>
      <c r="G19332">
        <v>20260723</v>
      </c>
    </row>
    <row r="19333" spans="1:7" x14ac:dyDescent="0.2">
      <c r="A19333" s="6" t="s">
        <v>218</v>
      </c>
      <c r="B19333" s="6" t="s">
        <v>194</v>
      </c>
      <c r="C19333" s="6" t="s">
        <v>166</v>
      </c>
      <c r="D19333">
        <v>1343.769579</v>
      </c>
      <c r="E19333" s="6" t="s">
        <v>86</v>
      </c>
      <c r="F19333" s="6" t="s">
        <v>85</v>
      </c>
      <c r="G19333">
        <v>20260723</v>
      </c>
    </row>
    <row r="19334" spans="1:7" x14ac:dyDescent="0.2">
      <c r="A19334" s="6" t="s">
        <v>218</v>
      </c>
      <c r="B19334" s="6" t="s">
        <v>194</v>
      </c>
      <c r="C19334" s="6" t="s">
        <v>166</v>
      </c>
      <c r="D19334">
        <v>147.17493899999999</v>
      </c>
      <c r="E19334" s="6" t="s">
        <v>88</v>
      </c>
      <c r="F19334" s="6" t="s">
        <v>87</v>
      </c>
      <c r="G19334">
        <v>20260723</v>
      </c>
    </row>
    <row r="19335" spans="1:7" x14ac:dyDescent="0.2">
      <c r="A19335" s="6" t="s">
        <v>218</v>
      </c>
      <c r="B19335" s="6" t="s">
        <v>194</v>
      </c>
      <c r="C19335" s="6" t="s">
        <v>166</v>
      </c>
      <c r="D19335">
        <v>4592.7130289999996</v>
      </c>
      <c r="E19335" s="6" t="s">
        <v>90</v>
      </c>
      <c r="F19335" s="6" t="s">
        <v>89</v>
      </c>
      <c r="G19335">
        <v>20260723</v>
      </c>
    </row>
    <row r="19336" spans="1:7" x14ac:dyDescent="0.2">
      <c r="A19336" s="6" t="s">
        <v>218</v>
      </c>
      <c r="B19336" s="6" t="s">
        <v>194</v>
      </c>
      <c r="C19336" s="6" t="s">
        <v>166</v>
      </c>
      <c r="D19336">
        <v>1.6863520000000001</v>
      </c>
      <c r="E19336" s="6" t="s">
        <v>92</v>
      </c>
      <c r="F19336" s="6" t="s">
        <v>91</v>
      </c>
      <c r="G19336">
        <v>20260723</v>
      </c>
    </row>
    <row r="19337" spans="1:7" x14ac:dyDescent="0.2">
      <c r="A19337" s="6" t="s">
        <v>218</v>
      </c>
      <c r="B19337" s="6" t="s">
        <v>194</v>
      </c>
      <c r="C19337" s="6" t="s">
        <v>166</v>
      </c>
      <c r="D19337">
        <v>0</v>
      </c>
      <c r="E19337" s="6" t="s">
        <v>94</v>
      </c>
      <c r="F19337" s="6" t="s">
        <v>93</v>
      </c>
      <c r="G19337">
        <v>20260723</v>
      </c>
    </row>
    <row r="19338" spans="1:7" x14ac:dyDescent="0.2">
      <c r="A19338" s="6" t="s">
        <v>218</v>
      </c>
      <c r="B19338" s="6" t="s">
        <v>194</v>
      </c>
      <c r="C19338" s="6" t="s">
        <v>166</v>
      </c>
      <c r="D19338">
        <v>3087.5346420000001</v>
      </c>
      <c r="E19338" s="6" t="s">
        <v>96</v>
      </c>
      <c r="F19338" s="6" t="s">
        <v>95</v>
      </c>
      <c r="G19338">
        <v>20260723</v>
      </c>
    </row>
    <row r="19339" spans="1:7" x14ac:dyDescent="0.2">
      <c r="A19339" s="6" t="s">
        <v>218</v>
      </c>
      <c r="B19339" s="6" t="s">
        <v>194</v>
      </c>
      <c r="C19339" s="6" t="s">
        <v>166</v>
      </c>
      <c r="D19339">
        <v>1776.937058</v>
      </c>
      <c r="E19339" s="6" t="s">
        <v>98</v>
      </c>
      <c r="F19339" s="6" t="s">
        <v>97</v>
      </c>
      <c r="G19339">
        <v>20260723</v>
      </c>
    </row>
    <row r="19340" spans="1:7" x14ac:dyDescent="0.2">
      <c r="A19340" s="6" t="s">
        <v>218</v>
      </c>
      <c r="B19340" s="6" t="s">
        <v>194</v>
      </c>
      <c r="C19340" s="6" t="s">
        <v>166</v>
      </c>
      <c r="D19340">
        <v>232407.24187599999</v>
      </c>
      <c r="E19340" s="6" t="s">
        <v>100</v>
      </c>
      <c r="F19340" s="6" t="s">
        <v>99</v>
      </c>
      <c r="G19340">
        <v>20260723</v>
      </c>
    </row>
    <row r="19341" spans="1:7" x14ac:dyDescent="0.2">
      <c r="A19341" s="6" t="s">
        <v>218</v>
      </c>
      <c r="B19341" s="6" t="s">
        <v>194</v>
      </c>
      <c r="C19341" s="6" t="s">
        <v>166</v>
      </c>
      <c r="E19341" s="6" t="s">
        <v>102</v>
      </c>
      <c r="F19341" s="6" t="s">
        <v>101</v>
      </c>
      <c r="G19341">
        <v>20260723</v>
      </c>
    </row>
    <row r="19342" spans="1:7" x14ac:dyDescent="0.2">
      <c r="A19342" s="6" t="s">
        <v>218</v>
      </c>
      <c r="B19342" s="6" t="s">
        <v>194</v>
      </c>
      <c r="C19342" s="6" t="s">
        <v>166</v>
      </c>
      <c r="D19342">
        <v>9454.541894</v>
      </c>
      <c r="E19342" s="6" t="s">
        <v>167</v>
      </c>
      <c r="F19342" s="6" t="s">
        <v>103</v>
      </c>
      <c r="G19342">
        <v>20260723</v>
      </c>
    </row>
    <row r="19343" spans="1:7" x14ac:dyDescent="0.2">
      <c r="A19343" s="6" t="s">
        <v>218</v>
      </c>
      <c r="B19343" s="6" t="s">
        <v>194</v>
      </c>
      <c r="C19343" s="6" t="s">
        <v>166</v>
      </c>
      <c r="D19343">
        <v>7479.4254639999999</v>
      </c>
      <c r="E19343" s="6" t="s">
        <v>168</v>
      </c>
      <c r="F19343" s="6" t="s">
        <v>104</v>
      </c>
      <c r="G19343">
        <v>20260723</v>
      </c>
    </row>
    <row r="19344" spans="1:7" x14ac:dyDescent="0.2">
      <c r="A19344" s="6" t="s">
        <v>218</v>
      </c>
      <c r="B19344" s="6" t="s">
        <v>194</v>
      </c>
      <c r="C19344" s="6" t="s">
        <v>166</v>
      </c>
      <c r="D19344">
        <v>0</v>
      </c>
      <c r="E19344" s="6" t="s">
        <v>106</v>
      </c>
      <c r="F19344" s="6" t="s">
        <v>105</v>
      </c>
      <c r="G19344">
        <v>20260723</v>
      </c>
    </row>
    <row r="19345" spans="1:7" x14ac:dyDescent="0.2">
      <c r="A19345" s="6" t="s">
        <v>218</v>
      </c>
      <c r="B19345" s="6" t="s">
        <v>194</v>
      </c>
      <c r="C19345" s="6" t="s">
        <v>166</v>
      </c>
      <c r="D19345">
        <v>6988.35905</v>
      </c>
      <c r="E19345" s="6" t="s">
        <v>108</v>
      </c>
      <c r="F19345" s="6" t="s">
        <v>107</v>
      </c>
      <c r="G19345">
        <v>20260723</v>
      </c>
    </row>
    <row r="19346" spans="1:7" x14ac:dyDescent="0.2">
      <c r="A19346" s="6" t="s">
        <v>218</v>
      </c>
      <c r="B19346" s="6" t="s">
        <v>194</v>
      </c>
      <c r="C19346" s="6" t="s">
        <v>166</v>
      </c>
      <c r="D19346">
        <v>491.06641400000001</v>
      </c>
      <c r="E19346" s="6" t="s">
        <v>110</v>
      </c>
      <c r="F19346" s="6" t="s">
        <v>109</v>
      </c>
      <c r="G19346">
        <v>20260723</v>
      </c>
    </row>
    <row r="19347" spans="1:7" x14ac:dyDescent="0.2">
      <c r="A19347" s="6" t="s">
        <v>218</v>
      </c>
      <c r="B19347" s="6" t="s">
        <v>194</v>
      </c>
      <c r="C19347" s="6" t="s">
        <v>166</v>
      </c>
      <c r="D19347">
        <v>1975.11643</v>
      </c>
      <c r="E19347" s="6" t="s">
        <v>112</v>
      </c>
      <c r="F19347" s="6" t="s">
        <v>111</v>
      </c>
      <c r="G19347">
        <v>20260723</v>
      </c>
    </row>
    <row r="19348" spans="1:7" x14ac:dyDescent="0.2">
      <c r="A19348" s="6" t="s">
        <v>218</v>
      </c>
      <c r="B19348" s="6" t="s">
        <v>194</v>
      </c>
      <c r="C19348" s="6" t="s">
        <v>166</v>
      </c>
      <c r="D19348">
        <v>0</v>
      </c>
      <c r="E19348" s="6" t="s">
        <v>106</v>
      </c>
      <c r="F19348" s="6" t="s">
        <v>113</v>
      </c>
      <c r="G19348">
        <v>20260723</v>
      </c>
    </row>
    <row r="19349" spans="1:7" x14ac:dyDescent="0.2">
      <c r="A19349" s="6" t="s">
        <v>218</v>
      </c>
      <c r="B19349" s="6" t="s">
        <v>194</v>
      </c>
      <c r="C19349" s="6" t="s">
        <v>166</v>
      </c>
      <c r="D19349">
        <v>1885.7179329999999</v>
      </c>
      <c r="E19349" s="6" t="s">
        <v>108</v>
      </c>
      <c r="F19349" s="6" t="s">
        <v>114</v>
      </c>
      <c r="G19349">
        <v>20260723</v>
      </c>
    </row>
    <row r="19350" spans="1:7" x14ac:dyDescent="0.2">
      <c r="A19350" s="6" t="s">
        <v>218</v>
      </c>
      <c r="B19350" s="6" t="s">
        <v>194</v>
      </c>
      <c r="C19350" s="6" t="s">
        <v>166</v>
      </c>
      <c r="D19350">
        <v>89.398495999999994</v>
      </c>
      <c r="E19350" s="6" t="s">
        <v>110</v>
      </c>
      <c r="F19350" s="6" t="s">
        <v>115</v>
      </c>
      <c r="G19350">
        <v>20260723</v>
      </c>
    </row>
    <row r="19351" spans="1:7" x14ac:dyDescent="0.2">
      <c r="A19351" s="6" t="s">
        <v>218</v>
      </c>
      <c r="B19351" s="6" t="s">
        <v>194</v>
      </c>
      <c r="C19351" s="6" t="s">
        <v>166</v>
      </c>
      <c r="D19351">
        <v>116960.742478</v>
      </c>
      <c r="E19351" s="6" t="s">
        <v>117</v>
      </c>
      <c r="F19351" s="6" t="s">
        <v>116</v>
      </c>
      <c r="G19351">
        <v>20260723</v>
      </c>
    </row>
    <row r="19352" spans="1:7" x14ac:dyDescent="0.2">
      <c r="A19352" s="6" t="s">
        <v>218</v>
      </c>
      <c r="B19352" s="6" t="s">
        <v>194</v>
      </c>
      <c r="C19352" s="6" t="s">
        <v>166</v>
      </c>
      <c r="D19352">
        <v>2334.8659280000002</v>
      </c>
      <c r="E19352" s="6" t="s">
        <v>119</v>
      </c>
      <c r="F19352" s="6" t="s">
        <v>118</v>
      </c>
      <c r="G19352">
        <v>20260723</v>
      </c>
    </row>
    <row r="19353" spans="1:7" x14ac:dyDescent="0.2">
      <c r="A19353" s="6" t="s">
        <v>218</v>
      </c>
      <c r="B19353" s="6" t="s">
        <v>194</v>
      </c>
      <c r="C19353" s="6" t="s">
        <v>166</v>
      </c>
      <c r="D19353">
        <v>0</v>
      </c>
      <c r="E19353" s="6" t="s">
        <v>106</v>
      </c>
      <c r="F19353" s="6" t="s">
        <v>120</v>
      </c>
      <c r="G19353">
        <v>20260723</v>
      </c>
    </row>
    <row r="19354" spans="1:7" x14ac:dyDescent="0.2">
      <c r="A19354" s="6" t="s">
        <v>218</v>
      </c>
      <c r="B19354" s="6" t="s">
        <v>194</v>
      </c>
      <c r="C19354" s="6" t="s">
        <v>166</v>
      </c>
      <c r="D19354">
        <v>2249.2255169999999</v>
      </c>
      <c r="E19354" s="6" t="s">
        <v>108</v>
      </c>
      <c r="F19354" s="6" t="s">
        <v>121</v>
      </c>
      <c r="G19354">
        <v>20260723</v>
      </c>
    </row>
    <row r="19355" spans="1:7" x14ac:dyDescent="0.2">
      <c r="A19355" s="6" t="s">
        <v>218</v>
      </c>
      <c r="B19355" s="6" t="s">
        <v>194</v>
      </c>
      <c r="C19355" s="6" t="s">
        <v>166</v>
      </c>
      <c r="D19355">
        <v>85.640411</v>
      </c>
      <c r="E19355" s="6" t="s">
        <v>110</v>
      </c>
      <c r="F19355" s="6" t="s">
        <v>122</v>
      </c>
      <c r="G19355">
        <v>20260723</v>
      </c>
    </row>
    <row r="19356" spans="1:7" x14ac:dyDescent="0.2">
      <c r="A19356" s="6" t="s">
        <v>218</v>
      </c>
      <c r="B19356" s="6" t="s">
        <v>194</v>
      </c>
      <c r="C19356" s="6" t="s">
        <v>166</v>
      </c>
      <c r="D19356">
        <v>114625.87654899999</v>
      </c>
      <c r="E19356" s="6" t="s">
        <v>169</v>
      </c>
      <c r="F19356" s="6" t="s">
        <v>123</v>
      </c>
      <c r="G19356">
        <v>20260723</v>
      </c>
    </row>
    <row r="19357" spans="1:7" x14ac:dyDescent="0.2">
      <c r="A19357" s="6" t="s">
        <v>218</v>
      </c>
      <c r="B19357" s="6" t="s">
        <v>194</v>
      </c>
      <c r="C19357" s="6" t="s">
        <v>166</v>
      </c>
      <c r="D19357">
        <v>0</v>
      </c>
      <c r="E19357" s="6" t="s">
        <v>106</v>
      </c>
      <c r="F19357" s="6" t="s">
        <v>124</v>
      </c>
      <c r="G19357">
        <v>20260723</v>
      </c>
    </row>
    <row r="19358" spans="1:7" x14ac:dyDescent="0.2">
      <c r="A19358" s="6" t="s">
        <v>218</v>
      </c>
      <c r="B19358" s="6" t="s">
        <v>194</v>
      </c>
      <c r="C19358" s="6" t="s">
        <v>166</v>
      </c>
      <c r="D19358">
        <v>112874.09229299999</v>
      </c>
      <c r="E19358" s="6" t="s">
        <v>108</v>
      </c>
      <c r="F19358" s="6" t="s">
        <v>125</v>
      </c>
      <c r="G19358">
        <v>20260723</v>
      </c>
    </row>
    <row r="19359" spans="1:7" x14ac:dyDescent="0.2">
      <c r="A19359" s="6" t="s">
        <v>218</v>
      </c>
      <c r="B19359" s="6" t="s">
        <v>194</v>
      </c>
      <c r="C19359" s="6" t="s">
        <v>166</v>
      </c>
      <c r="D19359">
        <v>1751.7842559999999</v>
      </c>
      <c r="E19359" s="6" t="s">
        <v>110</v>
      </c>
      <c r="F19359" s="6" t="s">
        <v>126</v>
      </c>
      <c r="G19359">
        <v>20260723</v>
      </c>
    </row>
    <row r="19360" spans="1:7" x14ac:dyDescent="0.2">
      <c r="A19360" s="6" t="s">
        <v>218</v>
      </c>
      <c r="B19360" s="6" t="s">
        <v>194</v>
      </c>
      <c r="C19360" s="6" t="s">
        <v>166</v>
      </c>
      <c r="D19360">
        <v>68759.127594999998</v>
      </c>
      <c r="E19360" s="6" t="s">
        <v>170</v>
      </c>
      <c r="F19360" s="6" t="s">
        <v>127</v>
      </c>
      <c r="G19360">
        <v>20260723</v>
      </c>
    </row>
    <row r="19361" spans="1:7" x14ac:dyDescent="0.2">
      <c r="A19361" s="6" t="s">
        <v>218</v>
      </c>
      <c r="B19361" s="6" t="s">
        <v>194</v>
      </c>
      <c r="C19361" s="6" t="s">
        <v>166</v>
      </c>
      <c r="D19361">
        <v>0</v>
      </c>
      <c r="E19361" s="6" t="s">
        <v>106</v>
      </c>
      <c r="F19361" s="6" t="s">
        <v>128</v>
      </c>
      <c r="G19361">
        <v>20260723</v>
      </c>
    </row>
    <row r="19362" spans="1:7" x14ac:dyDescent="0.2">
      <c r="A19362" s="6" t="s">
        <v>218</v>
      </c>
      <c r="B19362" s="6" t="s">
        <v>194</v>
      </c>
      <c r="C19362" s="6" t="s">
        <v>166</v>
      </c>
      <c r="D19362">
        <v>68025.750895999998</v>
      </c>
      <c r="E19362" s="6" t="s">
        <v>108</v>
      </c>
      <c r="F19362" s="6" t="s">
        <v>129</v>
      </c>
      <c r="G19362">
        <v>20260723</v>
      </c>
    </row>
    <row r="19363" spans="1:7" x14ac:dyDescent="0.2">
      <c r="A19363" s="6" t="s">
        <v>218</v>
      </c>
      <c r="B19363" s="6" t="s">
        <v>194</v>
      </c>
      <c r="C19363" s="6" t="s">
        <v>166</v>
      </c>
      <c r="D19363">
        <v>733.37669900000003</v>
      </c>
      <c r="E19363" s="6" t="s">
        <v>110</v>
      </c>
      <c r="F19363" s="6" t="s">
        <v>130</v>
      </c>
      <c r="G19363">
        <v>20260723</v>
      </c>
    </row>
    <row r="19364" spans="1:7" x14ac:dyDescent="0.2">
      <c r="A19364" s="6" t="s">
        <v>218</v>
      </c>
      <c r="B19364" s="6" t="s">
        <v>194</v>
      </c>
      <c r="C19364" s="6" t="s">
        <v>166</v>
      </c>
      <c r="E19364" s="6" t="s">
        <v>132</v>
      </c>
      <c r="F19364" s="6" t="s">
        <v>131</v>
      </c>
      <c r="G19364">
        <v>20260723</v>
      </c>
    </row>
    <row r="19365" spans="1:7" x14ac:dyDescent="0.2">
      <c r="A19365" s="6" t="s">
        <v>218</v>
      </c>
      <c r="B19365" s="6" t="s">
        <v>194</v>
      </c>
      <c r="C19365" s="6" t="s">
        <v>166</v>
      </c>
      <c r="D19365">
        <v>1283.780972</v>
      </c>
      <c r="E19365" s="6" t="s">
        <v>134</v>
      </c>
      <c r="F19365" s="6" t="s">
        <v>133</v>
      </c>
      <c r="G19365">
        <v>20260723</v>
      </c>
    </row>
    <row r="19366" spans="1:7" x14ac:dyDescent="0.2">
      <c r="A19366" s="6" t="s">
        <v>218</v>
      </c>
      <c r="B19366" s="6" t="s">
        <v>194</v>
      </c>
      <c r="C19366" s="6" t="s">
        <v>166</v>
      </c>
      <c r="D19366">
        <v>213.10621</v>
      </c>
      <c r="E19366" s="6" t="s">
        <v>136</v>
      </c>
      <c r="F19366" s="6" t="s">
        <v>135</v>
      </c>
      <c r="G19366">
        <v>20260723</v>
      </c>
    </row>
    <row r="19367" spans="1:7" x14ac:dyDescent="0.2">
      <c r="A19367" s="6" t="s">
        <v>218</v>
      </c>
      <c r="B19367" s="6" t="s">
        <v>194</v>
      </c>
      <c r="C19367" s="6" t="s">
        <v>166</v>
      </c>
      <c r="D19367">
        <v>158.368796</v>
      </c>
      <c r="E19367" s="6" t="s">
        <v>138</v>
      </c>
      <c r="F19367" s="6" t="s">
        <v>137</v>
      </c>
      <c r="G19367">
        <v>20260723</v>
      </c>
    </row>
    <row r="19368" spans="1:7" x14ac:dyDescent="0.2">
      <c r="A19368" s="6" t="s">
        <v>218</v>
      </c>
      <c r="B19368" s="6" t="s">
        <v>194</v>
      </c>
      <c r="C19368" s="6" t="s">
        <v>166</v>
      </c>
      <c r="D19368">
        <v>15.268200999999999</v>
      </c>
      <c r="E19368" s="6" t="s">
        <v>140</v>
      </c>
      <c r="F19368" s="6" t="s">
        <v>139</v>
      </c>
      <c r="G19368">
        <v>20260723</v>
      </c>
    </row>
    <row r="19369" spans="1:7" x14ac:dyDescent="0.2">
      <c r="A19369" s="6" t="s">
        <v>218</v>
      </c>
      <c r="B19369" s="6" t="s">
        <v>194</v>
      </c>
      <c r="C19369" s="6" t="s">
        <v>166</v>
      </c>
      <c r="D19369">
        <v>1380.282561</v>
      </c>
      <c r="E19369" s="6" t="s">
        <v>142</v>
      </c>
      <c r="F19369" s="6" t="s">
        <v>141</v>
      </c>
      <c r="G19369">
        <v>20260723</v>
      </c>
    </row>
    <row r="19370" spans="1:7" x14ac:dyDescent="0.2">
      <c r="A19370" s="6" t="s">
        <v>218</v>
      </c>
      <c r="B19370" s="6" t="s">
        <v>194</v>
      </c>
      <c r="C19370" s="6" t="s">
        <v>166</v>
      </c>
      <c r="D19370">
        <v>1337.1045240000001</v>
      </c>
      <c r="E19370" s="6" t="s">
        <v>52</v>
      </c>
      <c r="F19370" s="6" t="s">
        <v>143</v>
      </c>
      <c r="G19370">
        <v>20260723</v>
      </c>
    </row>
    <row r="19371" spans="1:7" x14ac:dyDescent="0.2">
      <c r="A19371" s="6" t="s">
        <v>218</v>
      </c>
      <c r="B19371" s="6" t="s">
        <v>194</v>
      </c>
      <c r="C19371" s="6" t="s">
        <v>166</v>
      </c>
      <c r="D19371">
        <v>11.402691000000001</v>
      </c>
      <c r="E19371" s="6" t="s">
        <v>145</v>
      </c>
      <c r="F19371" s="6" t="s">
        <v>144</v>
      </c>
      <c r="G19371">
        <v>20260723</v>
      </c>
    </row>
    <row r="19372" spans="1:7" x14ac:dyDescent="0.2">
      <c r="A19372" s="6" t="s">
        <v>218</v>
      </c>
      <c r="B19372" s="6" t="s">
        <v>194</v>
      </c>
      <c r="C19372" s="6" t="s">
        <v>166</v>
      </c>
      <c r="D19372">
        <v>66.392644000000004</v>
      </c>
      <c r="E19372" s="6" t="s">
        <v>147</v>
      </c>
      <c r="F19372" s="6" t="s">
        <v>146</v>
      </c>
      <c r="G19372">
        <v>20260723</v>
      </c>
    </row>
    <row r="19373" spans="1:7" x14ac:dyDescent="0.2">
      <c r="A19373" s="6" t="s">
        <v>218</v>
      </c>
      <c r="B19373" s="6" t="s">
        <v>194</v>
      </c>
      <c r="C19373" s="6" t="s">
        <v>166</v>
      </c>
      <c r="D19373">
        <v>389.38493399999999</v>
      </c>
      <c r="E19373" s="6" t="s">
        <v>149</v>
      </c>
      <c r="F19373" s="6" t="s">
        <v>148</v>
      </c>
      <c r="G19373">
        <v>20260723</v>
      </c>
    </row>
    <row r="19374" spans="1:7" x14ac:dyDescent="0.2">
      <c r="A19374" s="6" t="s">
        <v>218</v>
      </c>
      <c r="B19374" s="6" t="s">
        <v>194</v>
      </c>
      <c r="C19374" s="6" t="s">
        <v>166</v>
      </c>
      <c r="D19374">
        <v>340.96445399999999</v>
      </c>
      <c r="E19374" s="6" t="s">
        <v>151</v>
      </c>
      <c r="F19374" s="6" t="s">
        <v>150</v>
      </c>
      <c r="G19374">
        <v>20260723</v>
      </c>
    </row>
    <row r="19375" spans="1:7" x14ac:dyDescent="0.2">
      <c r="A19375" s="6" t="s">
        <v>218</v>
      </c>
      <c r="B19375" s="6" t="s">
        <v>194</v>
      </c>
      <c r="C19375" s="6" t="s">
        <v>166</v>
      </c>
      <c r="D19375">
        <v>4100.233569</v>
      </c>
      <c r="E19375" s="6" t="s">
        <v>153</v>
      </c>
      <c r="F19375" s="6" t="s">
        <v>152</v>
      </c>
      <c r="G19375">
        <v>20260723</v>
      </c>
    </row>
    <row r="19376" spans="1:7" x14ac:dyDescent="0.2">
      <c r="A19376" s="6" t="s">
        <v>218</v>
      </c>
      <c r="B19376" s="6" t="s">
        <v>194</v>
      </c>
      <c r="C19376" s="6" t="s">
        <v>166</v>
      </c>
      <c r="D19376">
        <v>2968.999147</v>
      </c>
      <c r="E19376" s="6" t="s">
        <v>155</v>
      </c>
      <c r="F19376" s="6" t="s">
        <v>154</v>
      </c>
      <c r="G19376">
        <v>20260723</v>
      </c>
    </row>
    <row r="19377" spans="1:7" x14ac:dyDescent="0.2">
      <c r="A19377" s="6" t="s">
        <v>218</v>
      </c>
      <c r="B19377" s="6" t="s">
        <v>194</v>
      </c>
      <c r="C19377" s="6" t="s">
        <v>166</v>
      </c>
      <c r="D19377">
        <v>75.345515000000006</v>
      </c>
      <c r="E19377" s="6" t="s">
        <v>157</v>
      </c>
      <c r="F19377" s="6" t="s">
        <v>156</v>
      </c>
      <c r="G19377">
        <v>20260723</v>
      </c>
    </row>
    <row r="19378" spans="1:7" x14ac:dyDescent="0.2">
      <c r="A19378" s="6" t="s">
        <v>218</v>
      </c>
      <c r="B19378" s="6" t="s">
        <v>194</v>
      </c>
      <c r="C19378" s="6" t="s">
        <v>166</v>
      </c>
      <c r="D19378">
        <v>2893.653632</v>
      </c>
      <c r="E19378" s="6" t="s">
        <v>159</v>
      </c>
      <c r="F19378" s="6" t="s">
        <v>158</v>
      </c>
      <c r="G19378">
        <v>20260723</v>
      </c>
    </row>
    <row r="19379" spans="1:7" x14ac:dyDescent="0.2">
      <c r="A19379" s="6" t="s">
        <v>218</v>
      </c>
      <c r="B19379" s="6" t="s">
        <v>194</v>
      </c>
      <c r="C19379" s="6" t="s">
        <v>166</v>
      </c>
      <c r="D19379">
        <v>1562.1250319999999</v>
      </c>
      <c r="E19379" s="6" t="s">
        <v>161</v>
      </c>
      <c r="F19379" s="6" t="s">
        <v>160</v>
      </c>
      <c r="G19379">
        <v>20260723</v>
      </c>
    </row>
    <row r="19380" spans="1:7" x14ac:dyDescent="0.2">
      <c r="A19380" s="6" t="s">
        <v>218</v>
      </c>
      <c r="B19380" s="6" t="s">
        <v>194</v>
      </c>
      <c r="C19380" s="6" t="s">
        <v>166</v>
      </c>
      <c r="D19380">
        <v>209001.82569699999</v>
      </c>
      <c r="E19380" s="6" t="s">
        <v>163</v>
      </c>
      <c r="F19380" s="6" t="s">
        <v>162</v>
      </c>
      <c r="G19380">
        <v>20260723</v>
      </c>
    </row>
    <row r="19381" spans="1:7" x14ac:dyDescent="0.2">
      <c r="A19381" s="6" t="s">
        <v>218</v>
      </c>
      <c r="B19381" s="6" t="s">
        <v>194</v>
      </c>
      <c r="C19381" s="6" t="s">
        <v>166</v>
      </c>
      <c r="D19381">
        <v>23405.416179</v>
      </c>
      <c r="E19381" s="6" t="s">
        <v>165</v>
      </c>
      <c r="F19381" s="6" t="s">
        <v>164</v>
      </c>
      <c r="G19381">
        <v>20260723</v>
      </c>
    </row>
    <row r="19382" spans="1:7" x14ac:dyDescent="0.2">
      <c r="A19382" s="6" t="s">
        <v>218</v>
      </c>
      <c r="B19382" s="6" t="s">
        <v>195</v>
      </c>
      <c r="C19382" s="6" t="s">
        <v>166</v>
      </c>
      <c r="E19382" s="6" t="s">
        <v>12</v>
      </c>
      <c r="F19382" s="6" t="s">
        <v>11</v>
      </c>
      <c r="G19382">
        <v>20260723</v>
      </c>
    </row>
    <row r="19383" spans="1:7" x14ac:dyDescent="0.2">
      <c r="A19383" s="6" t="s">
        <v>218</v>
      </c>
      <c r="B19383" s="6" t="s">
        <v>195</v>
      </c>
      <c r="C19383" s="6" t="s">
        <v>166</v>
      </c>
      <c r="E19383" s="6" t="s">
        <v>16</v>
      </c>
      <c r="F19383" s="6" t="s">
        <v>15</v>
      </c>
      <c r="G19383">
        <v>20260723</v>
      </c>
    </row>
    <row r="19384" spans="1:7" x14ac:dyDescent="0.2">
      <c r="A19384" s="6" t="s">
        <v>218</v>
      </c>
      <c r="B19384" s="6" t="s">
        <v>195</v>
      </c>
      <c r="C19384" s="6" t="s">
        <v>166</v>
      </c>
      <c r="E19384" s="6" t="s">
        <v>18</v>
      </c>
      <c r="F19384" s="6" t="s">
        <v>17</v>
      </c>
      <c r="G19384">
        <v>20260723</v>
      </c>
    </row>
    <row r="19385" spans="1:7" x14ac:dyDescent="0.2">
      <c r="A19385" s="6" t="s">
        <v>218</v>
      </c>
      <c r="B19385" s="6" t="s">
        <v>195</v>
      </c>
      <c r="C19385" s="6" t="s">
        <v>166</v>
      </c>
      <c r="D19385">
        <v>2.9173000000000001E-2</v>
      </c>
      <c r="E19385" s="6" t="s">
        <v>20</v>
      </c>
      <c r="F19385" s="6" t="s">
        <v>19</v>
      </c>
      <c r="G19385">
        <v>20260723</v>
      </c>
    </row>
    <row r="19386" spans="1:7" x14ac:dyDescent="0.2">
      <c r="A19386" s="6" t="s">
        <v>218</v>
      </c>
      <c r="B19386" s="6" t="s">
        <v>195</v>
      </c>
      <c r="C19386" s="6" t="s">
        <v>166</v>
      </c>
      <c r="D19386">
        <v>165.97921500000001</v>
      </c>
      <c r="E19386" s="6" t="s">
        <v>22</v>
      </c>
      <c r="F19386" s="6" t="s">
        <v>21</v>
      </c>
      <c r="G19386">
        <v>20260723</v>
      </c>
    </row>
    <row r="19387" spans="1:7" x14ac:dyDescent="0.2">
      <c r="A19387" s="6" t="s">
        <v>218</v>
      </c>
      <c r="B19387" s="6" t="s">
        <v>195</v>
      </c>
      <c r="C19387" s="6" t="s">
        <v>166</v>
      </c>
      <c r="D19387">
        <v>40.230032999999999</v>
      </c>
      <c r="E19387" s="6" t="s">
        <v>24</v>
      </c>
      <c r="F19387" s="6" t="s">
        <v>23</v>
      </c>
      <c r="G19387">
        <v>20260723</v>
      </c>
    </row>
    <row r="19388" spans="1:7" x14ac:dyDescent="0.2">
      <c r="A19388" s="6" t="s">
        <v>218</v>
      </c>
      <c r="B19388" s="6" t="s">
        <v>195</v>
      </c>
      <c r="C19388" s="6" t="s">
        <v>166</v>
      </c>
      <c r="D19388">
        <v>214.588549</v>
      </c>
      <c r="E19388" s="6" t="s">
        <v>26</v>
      </c>
      <c r="F19388" s="6" t="s">
        <v>25</v>
      </c>
      <c r="G19388">
        <v>20260723</v>
      </c>
    </row>
    <row r="19389" spans="1:7" x14ac:dyDescent="0.2">
      <c r="A19389" s="6" t="s">
        <v>218</v>
      </c>
      <c r="B19389" s="6" t="s">
        <v>195</v>
      </c>
      <c r="C19389" s="6" t="s">
        <v>166</v>
      </c>
      <c r="D19389">
        <v>145428.24566499999</v>
      </c>
      <c r="E19389" s="6" t="s">
        <v>28</v>
      </c>
      <c r="F19389" s="6" t="s">
        <v>27</v>
      </c>
      <c r="G19389">
        <v>20260723</v>
      </c>
    </row>
    <row r="19390" spans="1:7" x14ac:dyDescent="0.2">
      <c r="A19390" s="6" t="s">
        <v>218</v>
      </c>
      <c r="B19390" s="6" t="s">
        <v>195</v>
      </c>
      <c r="C19390" s="6" t="s">
        <v>166</v>
      </c>
      <c r="D19390">
        <v>341.49696899999998</v>
      </c>
      <c r="E19390" s="6" t="s">
        <v>30</v>
      </c>
      <c r="F19390" s="6" t="s">
        <v>29</v>
      </c>
      <c r="G19390">
        <v>20260723</v>
      </c>
    </row>
    <row r="19391" spans="1:7" x14ac:dyDescent="0.2">
      <c r="A19391" s="6" t="s">
        <v>218</v>
      </c>
      <c r="B19391" s="6" t="s">
        <v>195</v>
      </c>
      <c r="C19391" s="6" t="s">
        <v>166</v>
      </c>
      <c r="D19391">
        <v>17349.034810000001</v>
      </c>
      <c r="E19391" s="6" t="s">
        <v>32</v>
      </c>
      <c r="F19391" s="6" t="s">
        <v>31</v>
      </c>
      <c r="G19391">
        <v>20260723</v>
      </c>
    </row>
    <row r="19392" spans="1:7" x14ac:dyDescent="0.2">
      <c r="A19392" s="6" t="s">
        <v>218</v>
      </c>
      <c r="B19392" s="6" t="s">
        <v>195</v>
      </c>
      <c r="C19392" s="6" t="s">
        <v>166</v>
      </c>
      <c r="D19392">
        <v>13653.07</v>
      </c>
      <c r="E19392" s="6" t="s">
        <v>34</v>
      </c>
      <c r="F19392" s="6" t="s">
        <v>33</v>
      </c>
      <c r="G19392">
        <v>20260723</v>
      </c>
    </row>
    <row r="19393" spans="1:7" x14ac:dyDescent="0.2">
      <c r="A19393" s="6" t="s">
        <v>218</v>
      </c>
      <c r="B19393" s="6" t="s">
        <v>195</v>
      </c>
      <c r="C19393" s="6" t="s">
        <v>166</v>
      </c>
      <c r="D19393">
        <v>12630.654078</v>
      </c>
      <c r="E19393" s="6" t="s">
        <v>36</v>
      </c>
      <c r="F19393" s="6" t="s">
        <v>35</v>
      </c>
      <c r="G19393">
        <v>20260723</v>
      </c>
    </row>
    <row r="19394" spans="1:7" x14ac:dyDescent="0.2">
      <c r="A19394" s="6" t="s">
        <v>218</v>
      </c>
      <c r="B19394" s="6" t="s">
        <v>195</v>
      </c>
      <c r="C19394" s="6" t="s">
        <v>166</v>
      </c>
      <c r="D19394">
        <v>1022.415922</v>
      </c>
      <c r="E19394" s="6" t="s">
        <v>38</v>
      </c>
      <c r="F19394" s="6" t="s">
        <v>37</v>
      </c>
      <c r="G19394">
        <v>20260723</v>
      </c>
    </row>
    <row r="19395" spans="1:7" x14ac:dyDescent="0.2">
      <c r="A19395" s="6" t="s">
        <v>218</v>
      </c>
      <c r="B19395" s="6" t="s">
        <v>195</v>
      </c>
      <c r="C19395" s="6" t="s">
        <v>166</v>
      </c>
      <c r="D19395">
        <v>73715.059189000007</v>
      </c>
      <c r="E19395" s="6" t="s">
        <v>40</v>
      </c>
      <c r="F19395" s="6" t="s">
        <v>39</v>
      </c>
      <c r="G19395">
        <v>20260723</v>
      </c>
    </row>
    <row r="19396" spans="1:7" x14ac:dyDescent="0.2">
      <c r="A19396" s="6" t="s">
        <v>218</v>
      </c>
      <c r="B19396" s="6" t="s">
        <v>195</v>
      </c>
      <c r="C19396" s="6" t="s">
        <v>166</v>
      </c>
      <c r="D19396">
        <v>19011.562880000001</v>
      </c>
      <c r="E19396" s="6" t="s">
        <v>42</v>
      </c>
      <c r="F19396" s="6" t="s">
        <v>41</v>
      </c>
      <c r="G19396">
        <v>20260723</v>
      </c>
    </row>
    <row r="19397" spans="1:7" x14ac:dyDescent="0.2">
      <c r="A19397" s="6" t="s">
        <v>218</v>
      </c>
      <c r="B19397" s="6" t="s">
        <v>195</v>
      </c>
      <c r="C19397" s="6" t="s">
        <v>166</v>
      </c>
      <c r="D19397">
        <v>50110.505099000002</v>
      </c>
      <c r="E19397" s="6" t="s">
        <v>44</v>
      </c>
      <c r="F19397" s="6" t="s">
        <v>43</v>
      </c>
      <c r="G19397">
        <v>20260723</v>
      </c>
    </row>
    <row r="19398" spans="1:7" x14ac:dyDescent="0.2">
      <c r="A19398" s="6" t="s">
        <v>218</v>
      </c>
      <c r="B19398" s="6" t="s">
        <v>195</v>
      </c>
      <c r="C19398" s="6" t="s">
        <v>166</v>
      </c>
      <c r="D19398">
        <v>4484.9801950000001</v>
      </c>
      <c r="E19398" s="6" t="s">
        <v>46</v>
      </c>
      <c r="F19398" s="6" t="s">
        <v>45</v>
      </c>
      <c r="G19398">
        <v>20260723</v>
      </c>
    </row>
    <row r="19399" spans="1:7" x14ac:dyDescent="0.2">
      <c r="A19399" s="6" t="s">
        <v>218</v>
      </c>
      <c r="B19399" s="6" t="s">
        <v>195</v>
      </c>
      <c r="C19399" s="6" t="s">
        <v>166</v>
      </c>
      <c r="D19399">
        <v>108.011015</v>
      </c>
      <c r="E19399" s="6" t="s">
        <v>48</v>
      </c>
      <c r="F19399" s="6" t="s">
        <v>47</v>
      </c>
      <c r="G19399">
        <v>20260723</v>
      </c>
    </row>
    <row r="19400" spans="1:7" x14ac:dyDescent="0.2">
      <c r="A19400" s="6" t="s">
        <v>218</v>
      </c>
      <c r="B19400" s="6" t="s">
        <v>195</v>
      </c>
      <c r="C19400" s="6" t="s">
        <v>166</v>
      </c>
      <c r="D19400">
        <v>39744.738069999999</v>
      </c>
      <c r="E19400" s="6" t="s">
        <v>50</v>
      </c>
      <c r="F19400" s="6" t="s">
        <v>49</v>
      </c>
      <c r="G19400">
        <v>20260723</v>
      </c>
    </row>
    <row r="19401" spans="1:7" x14ac:dyDescent="0.2">
      <c r="A19401" s="6" t="s">
        <v>218</v>
      </c>
      <c r="B19401" s="6" t="s">
        <v>195</v>
      </c>
      <c r="C19401" s="6" t="s">
        <v>166</v>
      </c>
      <c r="D19401">
        <v>337.51102700000001</v>
      </c>
      <c r="E19401" s="6" t="s">
        <v>52</v>
      </c>
      <c r="F19401" s="6" t="s">
        <v>51</v>
      </c>
      <c r="G19401">
        <v>20260723</v>
      </c>
    </row>
    <row r="19402" spans="1:7" x14ac:dyDescent="0.2">
      <c r="A19402" s="6" t="s">
        <v>218</v>
      </c>
      <c r="B19402" s="6" t="s">
        <v>195</v>
      </c>
      <c r="C19402" s="6" t="s">
        <v>166</v>
      </c>
      <c r="D19402">
        <v>283.26486699999998</v>
      </c>
      <c r="E19402" s="6" t="s">
        <v>54</v>
      </c>
      <c r="F19402" s="6" t="s">
        <v>53</v>
      </c>
      <c r="G19402">
        <v>20260723</v>
      </c>
    </row>
    <row r="19403" spans="1:7" x14ac:dyDescent="0.2">
      <c r="A19403" s="6" t="s">
        <v>218</v>
      </c>
      <c r="B19403" s="6" t="s">
        <v>195</v>
      </c>
      <c r="C19403" s="6" t="s">
        <v>166</v>
      </c>
      <c r="D19403">
        <v>4.0707300000000002</v>
      </c>
      <c r="E19403" s="6" t="s">
        <v>56</v>
      </c>
      <c r="F19403" s="6" t="s">
        <v>55</v>
      </c>
      <c r="G19403">
        <v>20260723</v>
      </c>
    </row>
    <row r="19404" spans="1:7" x14ac:dyDescent="0.2">
      <c r="A19404" s="6" t="s">
        <v>218</v>
      </c>
      <c r="B19404" s="6" t="s">
        <v>195</v>
      </c>
      <c r="C19404" s="6" t="s">
        <v>166</v>
      </c>
      <c r="D19404">
        <v>82820.398356999998</v>
      </c>
      <c r="E19404" s="6" t="s">
        <v>58</v>
      </c>
      <c r="F19404" s="6" t="s">
        <v>57</v>
      </c>
      <c r="G19404">
        <v>20260723</v>
      </c>
    </row>
    <row r="19405" spans="1:7" x14ac:dyDescent="0.2">
      <c r="A19405" s="6" t="s">
        <v>218</v>
      </c>
      <c r="B19405" s="6" t="s">
        <v>195</v>
      </c>
      <c r="C19405" s="6" t="s">
        <v>166</v>
      </c>
      <c r="D19405">
        <v>11840.145311</v>
      </c>
      <c r="E19405" s="6" t="s">
        <v>60</v>
      </c>
      <c r="F19405" s="6" t="s">
        <v>59</v>
      </c>
      <c r="G19405">
        <v>20260723</v>
      </c>
    </row>
    <row r="19406" spans="1:7" x14ac:dyDescent="0.2">
      <c r="A19406" s="6" t="s">
        <v>218</v>
      </c>
      <c r="B19406" s="6" t="s">
        <v>195</v>
      </c>
      <c r="C19406" s="6" t="s">
        <v>166</v>
      </c>
      <c r="D19406">
        <v>1.6990000000000002E-2</v>
      </c>
      <c r="E19406" s="6" t="s">
        <v>62</v>
      </c>
      <c r="F19406" s="6" t="s">
        <v>61</v>
      </c>
      <c r="G19406">
        <v>20260723</v>
      </c>
    </row>
    <row r="19407" spans="1:7" x14ac:dyDescent="0.2">
      <c r="A19407" s="6" t="s">
        <v>218</v>
      </c>
      <c r="B19407" s="6" t="s">
        <v>195</v>
      </c>
      <c r="C19407" s="6" t="s">
        <v>166</v>
      </c>
      <c r="D19407">
        <v>1060.721479</v>
      </c>
      <c r="E19407" s="6" t="s">
        <v>64</v>
      </c>
      <c r="F19407" s="6" t="s">
        <v>63</v>
      </c>
      <c r="G19407">
        <v>20260723</v>
      </c>
    </row>
    <row r="19408" spans="1:7" x14ac:dyDescent="0.2">
      <c r="A19408" s="6" t="s">
        <v>218</v>
      </c>
      <c r="B19408" s="6" t="s">
        <v>195</v>
      </c>
      <c r="C19408" s="6" t="s">
        <v>166</v>
      </c>
      <c r="D19408">
        <v>10779.406843000001</v>
      </c>
      <c r="E19408" s="6" t="s">
        <v>66</v>
      </c>
      <c r="F19408" s="6" t="s">
        <v>65</v>
      </c>
      <c r="G19408">
        <v>20260723</v>
      </c>
    </row>
    <row r="19409" spans="1:7" x14ac:dyDescent="0.2">
      <c r="A19409" s="6" t="s">
        <v>218</v>
      </c>
      <c r="B19409" s="6" t="s">
        <v>195</v>
      </c>
      <c r="C19409" s="6" t="s">
        <v>166</v>
      </c>
      <c r="D19409">
        <v>2178.5294560000002</v>
      </c>
      <c r="E19409" s="6" t="s">
        <v>68</v>
      </c>
      <c r="F19409" s="6" t="s">
        <v>67</v>
      </c>
      <c r="G19409">
        <v>20260723</v>
      </c>
    </row>
    <row r="19410" spans="1:7" x14ac:dyDescent="0.2">
      <c r="A19410" s="6" t="s">
        <v>218</v>
      </c>
      <c r="B19410" s="6" t="s">
        <v>195</v>
      </c>
      <c r="C19410" s="6" t="s">
        <v>166</v>
      </c>
      <c r="D19410">
        <v>2140.0342150000001</v>
      </c>
      <c r="E19410" s="6" t="s">
        <v>70</v>
      </c>
      <c r="F19410" s="6" t="s">
        <v>69</v>
      </c>
      <c r="G19410">
        <v>20260723</v>
      </c>
    </row>
    <row r="19411" spans="1:7" x14ac:dyDescent="0.2">
      <c r="A19411" s="6" t="s">
        <v>218</v>
      </c>
      <c r="B19411" s="6" t="s">
        <v>195</v>
      </c>
      <c r="C19411" s="6" t="s">
        <v>166</v>
      </c>
      <c r="D19411">
        <v>2040.072989</v>
      </c>
      <c r="E19411" s="6" t="s">
        <v>72</v>
      </c>
      <c r="F19411" s="6" t="s">
        <v>71</v>
      </c>
      <c r="G19411">
        <v>20260723</v>
      </c>
    </row>
    <row r="19412" spans="1:7" x14ac:dyDescent="0.2">
      <c r="A19412" s="6" t="s">
        <v>218</v>
      </c>
      <c r="B19412" s="6" t="s">
        <v>195</v>
      </c>
      <c r="C19412" s="6" t="s">
        <v>166</v>
      </c>
      <c r="D19412">
        <v>99.961225999999996</v>
      </c>
      <c r="E19412" s="6" t="s">
        <v>74</v>
      </c>
      <c r="F19412" s="6" t="s">
        <v>73</v>
      </c>
      <c r="G19412">
        <v>20260723</v>
      </c>
    </row>
    <row r="19413" spans="1:7" x14ac:dyDescent="0.2">
      <c r="A19413" s="6" t="s">
        <v>218</v>
      </c>
      <c r="B19413" s="6" t="s">
        <v>195</v>
      </c>
      <c r="C19413" s="6" t="s">
        <v>166</v>
      </c>
      <c r="D19413">
        <v>38.495241</v>
      </c>
      <c r="E19413" s="6" t="s">
        <v>76</v>
      </c>
      <c r="F19413" s="6" t="s">
        <v>75</v>
      </c>
      <c r="G19413">
        <v>20260723</v>
      </c>
    </row>
    <row r="19414" spans="1:7" x14ac:dyDescent="0.2">
      <c r="A19414" s="6" t="s">
        <v>218</v>
      </c>
      <c r="B19414" s="6" t="s">
        <v>195</v>
      </c>
      <c r="C19414" s="6" t="s">
        <v>166</v>
      </c>
      <c r="D19414">
        <v>38.476011</v>
      </c>
      <c r="E19414" s="6" t="s">
        <v>78</v>
      </c>
      <c r="F19414" s="6" t="s">
        <v>77</v>
      </c>
      <c r="G19414">
        <v>20260723</v>
      </c>
    </row>
    <row r="19415" spans="1:7" x14ac:dyDescent="0.2">
      <c r="A19415" s="6" t="s">
        <v>218</v>
      </c>
      <c r="B19415" s="6" t="s">
        <v>195</v>
      </c>
      <c r="C19415" s="6" t="s">
        <v>166</v>
      </c>
      <c r="D19415">
        <v>1.9230000000000001E-2</v>
      </c>
      <c r="E19415" s="6" t="s">
        <v>80</v>
      </c>
      <c r="F19415" s="6" t="s">
        <v>79</v>
      </c>
      <c r="G19415">
        <v>20260723</v>
      </c>
    </row>
    <row r="19416" spans="1:7" x14ac:dyDescent="0.2">
      <c r="A19416" s="6" t="s">
        <v>218</v>
      </c>
      <c r="B19416" s="6" t="s">
        <v>195</v>
      </c>
      <c r="C19416" s="6" t="s">
        <v>166</v>
      </c>
      <c r="D19416">
        <v>0</v>
      </c>
      <c r="E19416" s="6" t="s">
        <v>82</v>
      </c>
      <c r="F19416" s="6" t="s">
        <v>81</v>
      </c>
      <c r="G19416">
        <v>20260723</v>
      </c>
    </row>
    <row r="19417" spans="1:7" x14ac:dyDescent="0.2">
      <c r="A19417" s="6" t="s">
        <v>218</v>
      </c>
      <c r="B19417" s="6" t="s">
        <v>195</v>
      </c>
      <c r="C19417" s="6" t="s">
        <v>166</v>
      </c>
      <c r="D19417">
        <v>0.92710700000000001</v>
      </c>
      <c r="E19417" s="6" t="s">
        <v>84</v>
      </c>
      <c r="F19417" s="6" t="s">
        <v>83</v>
      </c>
      <c r="G19417">
        <v>20260723</v>
      </c>
    </row>
    <row r="19418" spans="1:7" x14ac:dyDescent="0.2">
      <c r="A19418" s="6" t="s">
        <v>218</v>
      </c>
      <c r="B19418" s="6" t="s">
        <v>195</v>
      </c>
      <c r="C19418" s="6" t="s">
        <v>166</v>
      </c>
      <c r="D19418">
        <v>1044.432924</v>
      </c>
      <c r="E19418" s="6" t="s">
        <v>86</v>
      </c>
      <c r="F19418" s="6" t="s">
        <v>85</v>
      </c>
      <c r="G19418">
        <v>20260723</v>
      </c>
    </row>
    <row r="19419" spans="1:7" x14ac:dyDescent="0.2">
      <c r="A19419" s="6" t="s">
        <v>218</v>
      </c>
      <c r="B19419" s="6" t="s">
        <v>195</v>
      </c>
      <c r="C19419" s="6" t="s">
        <v>166</v>
      </c>
      <c r="D19419">
        <v>166.125553</v>
      </c>
      <c r="E19419" s="6" t="s">
        <v>88</v>
      </c>
      <c r="F19419" s="6" t="s">
        <v>87</v>
      </c>
      <c r="G19419">
        <v>20260723</v>
      </c>
    </row>
    <row r="19420" spans="1:7" x14ac:dyDescent="0.2">
      <c r="A19420" s="6" t="s">
        <v>218</v>
      </c>
      <c r="B19420" s="6" t="s">
        <v>195</v>
      </c>
      <c r="C19420" s="6" t="s">
        <v>166</v>
      </c>
      <c r="D19420">
        <v>1111.520092</v>
      </c>
      <c r="E19420" s="6" t="s">
        <v>90</v>
      </c>
      <c r="F19420" s="6" t="s">
        <v>89</v>
      </c>
      <c r="G19420">
        <v>20260723</v>
      </c>
    </row>
    <row r="19421" spans="1:7" x14ac:dyDescent="0.2">
      <c r="A19421" s="6" t="s">
        <v>218</v>
      </c>
      <c r="B19421" s="6" t="s">
        <v>195</v>
      </c>
      <c r="C19421" s="6" t="s">
        <v>166</v>
      </c>
      <c r="D19421">
        <v>2.8864290000000001</v>
      </c>
      <c r="E19421" s="6" t="s">
        <v>92</v>
      </c>
      <c r="F19421" s="6" t="s">
        <v>91</v>
      </c>
      <c r="G19421">
        <v>20260723</v>
      </c>
    </row>
    <row r="19422" spans="1:7" x14ac:dyDescent="0.2">
      <c r="A19422" s="6" t="s">
        <v>218</v>
      </c>
      <c r="B19422" s="6" t="s">
        <v>195</v>
      </c>
      <c r="C19422" s="6" t="s">
        <v>166</v>
      </c>
      <c r="D19422">
        <v>0</v>
      </c>
      <c r="E19422" s="6" t="s">
        <v>94</v>
      </c>
      <c r="F19422" s="6" t="s">
        <v>93</v>
      </c>
      <c r="G19422">
        <v>20260723</v>
      </c>
    </row>
    <row r="19423" spans="1:7" x14ac:dyDescent="0.2">
      <c r="A19423" s="6" t="s">
        <v>218</v>
      </c>
      <c r="B19423" s="6" t="s">
        <v>195</v>
      </c>
      <c r="C19423" s="6" t="s">
        <v>166</v>
      </c>
      <c r="D19423">
        <v>3640.254152</v>
      </c>
      <c r="E19423" s="6" t="s">
        <v>96</v>
      </c>
      <c r="F19423" s="6" t="s">
        <v>95</v>
      </c>
      <c r="G19423">
        <v>20260723</v>
      </c>
    </row>
    <row r="19424" spans="1:7" x14ac:dyDescent="0.2">
      <c r="A19424" s="6" t="s">
        <v>218</v>
      </c>
      <c r="B19424" s="6" t="s">
        <v>195</v>
      </c>
      <c r="C19424" s="6" t="s">
        <v>166</v>
      </c>
      <c r="D19424">
        <v>2562.0544089999999</v>
      </c>
      <c r="E19424" s="6" t="s">
        <v>98</v>
      </c>
      <c r="F19424" s="6" t="s">
        <v>97</v>
      </c>
      <c r="G19424">
        <v>20260723</v>
      </c>
    </row>
    <row r="19425" spans="1:7" x14ac:dyDescent="0.2">
      <c r="A19425" s="6" t="s">
        <v>218</v>
      </c>
      <c r="B19425" s="6" t="s">
        <v>195</v>
      </c>
      <c r="C19425" s="6" t="s">
        <v>166</v>
      </c>
      <c r="D19425">
        <v>251216.346425</v>
      </c>
      <c r="E19425" s="6" t="s">
        <v>100</v>
      </c>
      <c r="F19425" s="6" t="s">
        <v>99</v>
      </c>
      <c r="G19425">
        <v>20260723</v>
      </c>
    </row>
    <row r="19426" spans="1:7" x14ac:dyDescent="0.2">
      <c r="A19426" s="6" t="s">
        <v>218</v>
      </c>
      <c r="B19426" s="6" t="s">
        <v>195</v>
      </c>
      <c r="C19426" s="6" t="s">
        <v>166</v>
      </c>
      <c r="E19426" s="6" t="s">
        <v>102</v>
      </c>
      <c r="F19426" s="6" t="s">
        <v>101</v>
      </c>
      <c r="G19426">
        <v>20260723</v>
      </c>
    </row>
    <row r="19427" spans="1:7" x14ac:dyDescent="0.2">
      <c r="A19427" s="6" t="s">
        <v>218</v>
      </c>
      <c r="B19427" s="6" t="s">
        <v>195</v>
      </c>
      <c r="C19427" s="6" t="s">
        <v>166</v>
      </c>
      <c r="D19427">
        <v>10122.771013</v>
      </c>
      <c r="E19427" s="6" t="s">
        <v>167</v>
      </c>
      <c r="F19427" s="6" t="s">
        <v>103</v>
      </c>
      <c r="G19427">
        <v>20260723</v>
      </c>
    </row>
    <row r="19428" spans="1:7" x14ac:dyDescent="0.2">
      <c r="A19428" s="6" t="s">
        <v>218</v>
      </c>
      <c r="B19428" s="6" t="s">
        <v>195</v>
      </c>
      <c r="C19428" s="6" t="s">
        <v>166</v>
      </c>
      <c r="D19428">
        <v>8075.768583</v>
      </c>
      <c r="E19428" s="6" t="s">
        <v>168</v>
      </c>
      <c r="F19428" s="6" t="s">
        <v>104</v>
      </c>
      <c r="G19428">
        <v>20260723</v>
      </c>
    </row>
    <row r="19429" spans="1:7" x14ac:dyDescent="0.2">
      <c r="A19429" s="6" t="s">
        <v>218</v>
      </c>
      <c r="B19429" s="6" t="s">
        <v>195</v>
      </c>
      <c r="C19429" s="6" t="s">
        <v>166</v>
      </c>
      <c r="D19429">
        <v>0</v>
      </c>
      <c r="E19429" s="6" t="s">
        <v>106</v>
      </c>
      <c r="F19429" s="6" t="s">
        <v>105</v>
      </c>
      <c r="G19429">
        <v>20260723</v>
      </c>
    </row>
    <row r="19430" spans="1:7" x14ac:dyDescent="0.2">
      <c r="A19430" s="6" t="s">
        <v>218</v>
      </c>
      <c r="B19430" s="6" t="s">
        <v>195</v>
      </c>
      <c r="C19430" s="6" t="s">
        <v>166</v>
      </c>
      <c r="D19430">
        <v>7623.2049180000004</v>
      </c>
      <c r="E19430" s="6" t="s">
        <v>108</v>
      </c>
      <c r="F19430" s="6" t="s">
        <v>107</v>
      </c>
      <c r="G19430">
        <v>20260723</v>
      </c>
    </row>
    <row r="19431" spans="1:7" x14ac:dyDescent="0.2">
      <c r="A19431" s="6" t="s">
        <v>218</v>
      </c>
      <c r="B19431" s="6" t="s">
        <v>195</v>
      </c>
      <c r="C19431" s="6" t="s">
        <v>166</v>
      </c>
      <c r="D19431">
        <v>452.56366300000002</v>
      </c>
      <c r="E19431" s="6" t="s">
        <v>110</v>
      </c>
      <c r="F19431" s="6" t="s">
        <v>109</v>
      </c>
      <c r="G19431">
        <v>20260723</v>
      </c>
    </row>
    <row r="19432" spans="1:7" x14ac:dyDescent="0.2">
      <c r="A19432" s="6" t="s">
        <v>218</v>
      </c>
      <c r="B19432" s="6" t="s">
        <v>195</v>
      </c>
      <c r="C19432" s="6" t="s">
        <v>166</v>
      </c>
      <c r="D19432">
        <v>2047.00243</v>
      </c>
      <c r="E19432" s="6" t="s">
        <v>112</v>
      </c>
      <c r="F19432" s="6" t="s">
        <v>111</v>
      </c>
      <c r="G19432">
        <v>20260723</v>
      </c>
    </row>
    <row r="19433" spans="1:7" x14ac:dyDescent="0.2">
      <c r="A19433" s="6" t="s">
        <v>218</v>
      </c>
      <c r="B19433" s="6" t="s">
        <v>195</v>
      </c>
      <c r="C19433" s="6" t="s">
        <v>166</v>
      </c>
      <c r="D19433">
        <v>0</v>
      </c>
      <c r="E19433" s="6" t="s">
        <v>106</v>
      </c>
      <c r="F19433" s="6" t="s">
        <v>113</v>
      </c>
      <c r="G19433">
        <v>20260723</v>
      </c>
    </row>
    <row r="19434" spans="1:7" x14ac:dyDescent="0.2">
      <c r="A19434" s="6" t="s">
        <v>218</v>
      </c>
      <c r="B19434" s="6" t="s">
        <v>195</v>
      </c>
      <c r="C19434" s="6" t="s">
        <v>166</v>
      </c>
      <c r="D19434">
        <v>1950.652795</v>
      </c>
      <c r="E19434" s="6" t="s">
        <v>108</v>
      </c>
      <c r="F19434" s="6" t="s">
        <v>114</v>
      </c>
      <c r="G19434">
        <v>20260723</v>
      </c>
    </row>
    <row r="19435" spans="1:7" x14ac:dyDescent="0.2">
      <c r="A19435" s="6" t="s">
        <v>218</v>
      </c>
      <c r="B19435" s="6" t="s">
        <v>195</v>
      </c>
      <c r="C19435" s="6" t="s">
        <v>166</v>
      </c>
      <c r="D19435">
        <v>96.349635000000006</v>
      </c>
      <c r="E19435" s="6" t="s">
        <v>110</v>
      </c>
      <c r="F19435" s="6" t="s">
        <v>115</v>
      </c>
      <c r="G19435">
        <v>20260723</v>
      </c>
    </row>
    <row r="19436" spans="1:7" x14ac:dyDescent="0.2">
      <c r="A19436" s="6" t="s">
        <v>218</v>
      </c>
      <c r="B19436" s="6" t="s">
        <v>195</v>
      </c>
      <c r="C19436" s="6" t="s">
        <v>166</v>
      </c>
      <c r="D19436">
        <v>124664.838625</v>
      </c>
      <c r="E19436" s="6" t="s">
        <v>117</v>
      </c>
      <c r="F19436" s="6" t="s">
        <v>116</v>
      </c>
      <c r="G19436">
        <v>20260723</v>
      </c>
    </row>
    <row r="19437" spans="1:7" x14ac:dyDescent="0.2">
      <c r="A19437" s="6" t="s">
        <v>218</v>
      </c>
      <c r="B19437" s="6" t="s">
        <v>195</v>
      </c>
      <c r="C19437" s="6" t="s">
        <v>166</v>
      </c>
      <c r="D19437">
        <v>2327.3320560000002</v>
      </c>
      <c r="E19437" s="6" t="s">
        <v>119</v>
      </c>
      <c r="F19437" s="6" t="s">
        <v>118</v>
      </c>
      <c r="G19437">
        <v>20260723</v>
      </c>
    </row>
    <row r="19438" spans="1:7" x14ac:dyDescent="0.2">
      <c r="A19438" s="6" t="s">
        <v>218</v>
      </c>
      <c r="B19438" s="6" t="s">
        <v>195</v>
      </c>
      <c r="C19438" s="6" t="s">
        <v>166</v>
      </c>
      <c r="D19438">
        <v>0</v>
      </c>
      <c r="E19438" s="6" t="s">
        <v>106</v>
      </c>
      <c r="F19438" s="6" t="s">
        <v>120</v>
      </c>
      <c r="G19438">
        <v>20260723</v>
      </c>
    </row>
    <row r="19439" spans="1:7" x14ac:dyDescent="0.2">
      <c r="A19439" s="6" t="s">
        <v>218</v>
      </c>
      <c r="B19439" s="6" t="s">
        <v>195</v>
      </c>
      <c r="C19439" s="6" t="s">
        <v>166</v>
      </c>
      <c r="D19439">
        <v>2237.1967020000002</v>
      </c>
      <c r="E19439" s="6" t="s">
        <v>108</v>
      </c>
      <c r="F19439" s="6" t="s">
        <v>121</v>
      </c>
      <c r="G19439">
        <v>20260723</v>
      </c>
    </row>
    <row r="19440" spans="1:7" x14ac:dyDescent="0.2">
      <c r="A19440" s="6" t="s">
        <v>218</v>
      </c>
      <c r="B19440" s="6" t="s">
        <v>195</v>
      </c>
      <c r="C19440" s="6" t="s">
        <v>166</v>
      </c>
      <c r="D19440">
        <v>90.135354000000007</v>
      </c>
      <c r="E19440" s="6" t="s">
        <v>110</v>
      </c>
      <c r="F19440" s="6" t="s">
        <v>122</v>
      </c>
      <c r="G19440">
        <v>20260723</v>
      </c>
    </row>
    <row r="19441" spans="1:7" x14ac:dyDescent="0.2">
      <c r="A19441" s="6" t="s">
        <v>218</v>
      </c>
      <c r="B19441" s="6" t="s">
        <v>195</v>
      </c>
      <c r="C19441" s="6" t="s">
        <v>166</v>
      </c>
      <c r="D19441">
        <v>122337.506569</v>
      </c>
      <c r="E19441" s="6" t="s">
        <v>169</v>
      </c>
      <c r="F19441" s="6" t="s">
        <v>123</v>
      </c>
      <c r="G19441">
        <v>20260723</v>
      </c>
    </row>
    <row r="19442" spans="1:7" x14ac:dyDescent="0.2">
      <c r="A19442" s="6" t="s">
        <v>218</v>
      </c>
      <c r="B19442" s="6" t="s">
        <v>195</v>
      </c>
      <c r="C19442" s="6" t="s">
        <v>166</v>
      </c>
      <c r="D19442">
        <v>0</v>
      </c>
      <c r="E19442" s="6" t="s">
        <v>106</v>
      </c>
      <c r="F19442" s="6" t="s">
        <v>124</v>
      </c>
      <c r="G19442">
        <v>20260723</v>
      </c>
    </row>
    <row r="19443" spans="1:7" x14ac:dyDescent="0.2">
      <c r="A19443" s="6" t="s">
        <v>218</v>
      </c>
      <c r="B19443" s="6" t="s">
        <v>195</v>
      </c>
      <c r="C19443" s="6" t="s">
        <v>166</v>
      </c>
      <c r="D19443">
        <v>120420.698234</v>
      </c>
      <c r="E19443" s="6" t="s">
        <v>108</v>
      </c>
      <c r="F19443" s="6" t="s">
        <v>125</v>
      </c>
      <c r="G19443">
        <v>20260723</v>
      </c>
    </row>
    <row r="19444" spans="1:7" x14ac:dyDescent="0.2">
      <c r="A19444" s="6" t="s">
        <v>218</v>
      </c>
      <c r="B19444" s="6" t="s">
        <v>195</v>
      </c>
      <c r="C19444" s="6" t="s">
        <v>166</v>
      </c>
      <c r="D19444">
        <v>1916.8083340000001</v>
      </c>
      <c r="E19444" s="6" t="s">
        <v>110</v>
      </c>
      <c r="F19444" s="6" t="s">
        <v>126</v>
      </c>
      <c r="G19444">
        <v>20260723</v>
      </c>
    </row>
    <row r="19445" spans="1:7" x14ac:dyDescent="0.2">
      <c r="A19445" s="6" t="s">
        <v>218</v>
      </c>
      <c r="B19445" s="6" t="s">
        <v>195</v>
      </c>
      <c r="C19445" s="6" t="s">
        <v>166</v>
      </c>
      <c r="D19445">
        <v>80930.116127000001</v>
      </c>
      <c r="E19445" s="6" t="s">
        <v>170</v>
      </c>
      <c r="F19445" s="6" t="s">
        <v>127</v>
      </c>
      <c r="G19445">
        <v>20260723</v>
      </c>
    </row>
    <row r="19446" spans="1:7" x14ac:dyDescent="0.2">
      <c r="A19446" s="6" t="s">
        <v>218</v>
      </c>
      <c r="B19446" s="6" t="s">
        <v>195</v>
      </c>
      <c r="C19446" s="6" t="s">
        <v>166</v>
      </c>
      <c r="D19446">
        <v>0</v>
      </c>
      <c r="E19446" s="6" t="s">
        <v>106</v>
      </c>
      <c r="F19446" s="6" t="s">
        <v>128</v>
      </c>
      <c r="G19446">
        <v>20260723</v>
      </c>
    </row>
    <row r="19447" spans="1:7" x14ac:dyDescent="0.2">
      <c r="A19447" s="6" t="s">
        <v>218</v>
      </c>
      <c r="B19447" s="6" t="s">
        <v>195</v>
      </c>
      <c r="C19447" s="6" t="s">
        <v>166</v>
      </c>
      <c r="D19447">
        <v>80111.239442000006</v>
      </c>
      <c r="E19447" s="6" t="s">
        <v>108</v>
      </c>
      <c r="F19447" s="6" t="s">
        <v>129</v>
      </c>
      <c r="G19447">
        <v>20260723</v>
      </c>
    </row>
    <row r="19448" spans="1:7" x14ac:dyDescent="0.2">
      <c r="A19448" s="6" t="s">
        <v>218</v>
      </c>
      <c r="B19448" s="6" t="s">
        <v>195</v>
      </c>
      <c r="C19448" s="6" t="s">
        <v>166</v>
      </c>
      <c r="D19448">
        <v>818.876439</v>
      </c>
      <c r="E19448" s="6" t="s">
        <v>110</v>
      </c>
      <c r="F19448" s="6" t="s">
        <v>130</v>
      </c>
      <c r="G19448">
        <v>20260723</v>
      </c>
    </row>
    <row r="19449" spans="1:7" x14ac:dyDescent="0.2">
      <c r="A19449" s="6" t="s">
        <v>218</v>
      </c>
      <c r="B19449" s="6" t="s">
        <v>195</v>
      </c>
      <c r="C19449" s="6" t="s">
        <v>166</v>
      </c>
      <c r="E19449" s="6" t="s">
        <v>132</v>
      </c>
      <c r="F19449" s="6" t="s">
        <v>131</v>
      </c>
      <c r="G19449">
        <v>20260723</v>
      </c>
    </row>
    <row r="19450" spans="1:7" x14ac:dyDescent="0.2">
      <c r="A19450" s="6" t="s">
        <v>218</v>
      </c>
      <c r="B19450" s="6" t="s">
        <v>195</v>
      </c>
      <c r="C19450" s="6" t="s">
        <v>166</v>
      </c>
      <c r="D19450">
        <v>1470.759227</v>
      </c>
      <c r="E19450" s="6" t="s">
        <v>134</v>
      </c>
      <c r="F19450" s="6" t="s">
        <v>133</v>
      </c>
      <c r="G19450">
        <v>20260723</v>
      </c>
    </row>
    <row r="19451" spans="1:7" x14ac:dyDescent="0.2">
      <c r="A19451" s="6" t="s">
        <v>218</v>
      </c>
      <c r="B19451" s="6" t="s">
        <v>195</v>
      </c>
      <c r="C19451" s="6" t="s">
        <v>166</v>
      </c>
      <c r="D19451">
        <v>285.36788300000001</v>
      </c>
      <c r="E19451" s="6" t="s">
        <v>136</v>
      </c>
      <c r="F19451" s="6" t="s">
        <v>135</v>
      </c>
      <c r="G19451">
        <v>20260723</v>
      </c>
    </row>
    <row r="19452" spans="1:7" x14ac:dyDescent="0.2">
      <c r="A19452" s="6" t="s">
        <v>218</v>
      </c>
      <c r="B19452" s="6" t="s">
        <v>195</v>
      </c>
      <c r="C19452" s="6" t="s">
        <v>166</v>
      </c>
      <c r="D19452">
        <v>164.78058300000001</v>
      </c>
      <c r="E19452" s="6" t="s">
        <v>138</v>
      </c>
      <c r="F19452" s="6" t="s">
        <v>137</v>
      </c>
      <c r="G19452">
        <v>20260723</v>
      </c>
    </row>
    <row r="19453" spans="1:7" x14ac:dyDescent="0.2">
      <c r="A19453" s="6" t="s">
        <v>218</v>
      </c>
      <c r="B19453" s="6" t="s">
        <v>195</v>
      </c>
      <c r="C19453" s="6" t="s">
        <v>166</v>
      </c>
      <c r="D19453">
        <v>10.904144000000001</v>
      </c>
      <c r="E19453" s="6" t="s">
        <v>140</v>
      </c>
      <c r="F19453" s="6" t="s">
        <v>139</v>
      </c>
      <c r="G19453">
        <v>20260723</v>
      </c>
    </row>
    <row r="19454" spans="1:7" x14ac:dyDescent="0.2">
      <c r="A19454" s="6" t="s">
        <v>218</v>
      </c>
      <c r="B19454" s="6" t="s">
        <v>195</v>
      </c>
      <c r="C19454" s="6" t="s">
        <v>166</v>
      </c>
      <c r="D19454">
        <v>1413.492045</v>
      </c>
      <c r="E19454" s="6" t="s">
        <v>142</v>
      </c>
      <c r="F19454" s="6" t="s">
        <v>141</v>
      </c>
      <c r="G19454">
        <v>20260723</v>
      </c>
    </row>
    <row r="19455" spans="1:7" x14ac:dyDescent="0.2">
      <c r="A19455" s="6" t="s">
        <v>218</v>
      </c>
      <c r="B19455" s="6" t="s">
        <v>195</v>
      </c>
      <c r="C19455" s="6" t="s">
        <v>166</v>
      </c>
      <c r="D19455">
        <v>695.35262699999998</v>
      </c>
      <c r="E19455" s="6" t="s">
        <v>52</v>
      </c>
      <c r="F19455" s="6" t="s">
        <v>143</v>
      </c>
      <c r="G19455">
        <v>20260723</v>
      </c>
    </row>
    <row r="19456" spans="1:7" x14ac:dyDescent="0.2">
      <c r="A19456" s="6" t="s">
        <v>218</v>
      </c>
      <c r="B19456" s="6" t="s">
        <v>195</v>
      </c>
      <c r="C19456" s="6" t="s">
        <v>166</v>
      </c>
      <c r="D19456">
        <v>3.0047320000000002</v>
      </c>
      <c r="E19456" s="6" t="s">
        <v>145</v>
      </c>
      <c r="F19456" s="6" t="s">
        <v>144</v>
      </c>
      <c r="G19456">
        <v>20260723</v>
      </c>
    </row>
    <row r="19457" spans="1:7" x14ac:dyDescent="0.2">
      <c r="A19457" s="6" t="s">
        <v>218</v>
      </c>
      <c r="B19457" s="6" t="s">
        <v>195</v>
      </c>
      <c r="C19457" s="6" t="s">
        <v>166</v>
      </c>
      <c r="D19457">
        <v>41.562820000000002</v>
      </c>
      <c r="E19457" s="6" t="s">
        <v>147</v>
      </c>
      <c r="F19457" s="6" t="s">
        <v>146</v>
      </c>
      <c r="G19457">
        <v>20260723</v>
      </c>
    </row>
    <row r="19458" spans="1:7" x14ac:dyDescent="0.2">
      <c r="A19458" s="6" t="s">
        <v>218</v>
      </c>
      <c r="B19458" s="6" t="s">
        <v>195</v>
      </c>
      <c r="C19458" s="6" t="s">
        <v>166</v>
      </c>
      <c r="D19458">
        <v>667.24193200000002</v>
      </c>
      <c r="E19458" s="6" t="s">
        <v>149</v>
      </c>
      <c r="F19458" s="6" t="s">
        <v>148</v>
      </c>
      <c r="G19458">
        <v>20260723</v>
      </c>
    </row>
    <row r="19459" spans="1:7" x14ac:dyDescent="0.2">
      <c r="A19459" s="6" t="s">
        <v>218</v>
      </c>
      <c r="B19459" s="6" t="s">
        <v>195</v>
      </c>
      <c r="C19459" s="6" t="s">
        <v>166</v>
      </c>
      <c r="D19459">
        <v>443.67402700000002</v>
      </c>
      <c r="E19459" s="6" t="s">
        <v>151</v>
      </c>
      <c r="F19459" s="6" t="s">
        <v>150</v>
      </c>
      <c r="G19459">
        <v>20260723</v>
      </c>
    </row>
    <row r="19460" spans="1:7" x14ac:dyDescent="0.2">
      <c r="A19460" s="6" t="s">
        <v>218</v>
      </c>
      <c r="B19460" s="6" t="s">
        <v>195</v>
      </c>
      <c r="C19460" s="6" t="s">
        <v>166</v>
      </c>
      <c r="D19460">
        <v>1281.930507</v>
      </c>
      <c r="E19460" s="6" t="s">
        <v>153</v>
      </c>
      <c r="F19460" s="6" t="s">
        <v>152</v>
      </c>
      <c r="G19460">
        <v>20260723</v>
      </c>
    </row>
    <row r="19461" spans="1:7" x14ac:dyDescent="0.2">
      <c r="A19461" s="6" t="s">
        <v>218</v>
      </c>
      <c r="B19461" s="6" t="s">
        <v>195</v>
      </c>
      <c r="C19461" s="6" t="s">
        <v>166</v>
      </c>
      <c r="D19461">
        <v>2557.0908100000001</v>
      </c>
      <c r="E19461" s="6" t="s">
        <v>155</v>
      </c>
      <c r="F19461" s="6" t="s">
        <v>154</v>
      </c>
      <c r="G19461">
        <v>20260723</v>
      </c>
    </row>
    <row r="19462" spans="1:7" x14ac:dyDescent="0.2">
      <c r="A19462" s="6" t="s">
        <v>218</v>
      </c>
      <c r="B19462" s="6" t="s">
        <v>195</v>
      </c>
      <c r="C19462" s="6" t="s">
        <v>166</v>
      </c>
      <c r="D19462">
        <v>0</v>
      </c>
      <c r="E19462" s="6" t="s">
        <v>157</v>
      </c>
      <c r="F19462" s="6" t="s">
        <v>156</v>
      </c>
      <c r="G19462">
        <v>20260723</v>
      </c>
    </row>
    <row r="19463" spans="1:7" x14ac:dyDescent="0.2">
      <c r="A19463" s="6" t="s">
        <v>218</v>
      </c>
      <c r="B19463" s="6" t="s">
        <v>195</v>
      </c>
      <c r="C19463" s="6" t="s">
        <v>166</v>
      </c>
      <c r="D19463">
        <v>2557.0908100000001</v>
      </c>
      <c r="E19463" s="6" t="s">
        <v>159</v>
      </c>
      <c r="F19463" s="6" t="s">
        <v>158</v>
      </c>
      <c r="G19463">
        <v>20260723</v>
      </c>
    </row>
    <row r="19464" spans="1:7" x14ac:dyDescent="0.2">
      <c r="A19464" s="6" t="s">
        <v>218</v>
      </c>
      <c r="B19464" s="6" t="s">
        <v>195</v>
      </c>
      <c r="C19464" s="6" t="s">
        <v>166</v>
      </c>
      <c r="D19464">
        <v>1738.2835259999999</v>
      </c>
      <c r="E19464" s="6" t="s">
        <v>161</v>
      </c>
      <c r="F19464" s="6" t="s">
        <v>160</v>
      </c>
      <c r="G19464">
        <v>20260723</v>
      </c>
    </row>
    <row r="19465" spans="1:7" x14ac:dyDescent="0.2">
      <c r="A19465" s="6" t="s">
        <v>218</v>
      </c>
      <c r="B19465" s="6" t="s">
        <v>195</v>
      </c>
      <c r="C19465" s="6" t="s">
        <v>166</v>
      </c>
      <c r="D19465">
        <v>226491.17062700001</v>
      </c>
      <c r="E19465" s="6" t="s">
        <v>163</v>
      </c>
      <c r="F19465" s="6" t="s">
        <v>162</v>
      </c>
      <c r="G19465">
        <v>20260723</v>
      </c>
    </row>
    <row r="19466" spans="1:7" x14ac:dyDescent="0.2">
      <c r="A19466" s="6" t="s">
        <v>218</v>
      </c>
      <c r="B19466" s="6" t="s">
        <v>195</v>
      </c>
      <c r="C19466" s="6" t="s">
        <v>166</v>
      </c>
      <c r="D19466">
        <v>24725.175797</v>
      </c>
      <c r="E19466" s="6" t="s">
        <v>165</v>
      </c>
      <c r="F19466" s="6" t="s">
        <v>164</v>
      </c>
      <c r="G19466">
        <v>20260723</v>
      </c>
    </row>
    <row r="19467" spans="1:7" x14ac:dyDescent="0.2">
      <c r="A19467" s="6" t="s">
        <v>219</v>
      </c>
      <c r="B19467" s="6" t="s">
        <v>180</v>
      </c>
      <c r="C19467" s="6" t="s">
        <v>166</v>
      </c>
      <c r="E19467" s="6" t="s">
        <v>12</v>
      </c>
      <c r="F19467" s="6" t="s">
        <v>11</v>
      </c>
      <c r="G19467">
        <v>20260723</v>
      </c>
    </row>
    <row r="19468" spans="1:7" x14ac:dyDescent="0.2">
      <c r="A19468" s="6" t="s">
        <v>219</v>
      </c>
      <c r="B19468" s="6" t="s">
        <v>180</v>
      </c>
      <c r="C19468" s="6" t="s">
        <v>166</v>
      </c>
      <c r="E19468" s="6" t="s">
        <v>16</v>
      </c>
      <c r="F19468" s="6" t="s">
        <v>15</v>
      </c>
      <c r="G19468">
        <v>20260723</v>
      </c>
    </row>
    <row r="19469" spans="1:7" x14ac:dyDescent="0.2">
      <c r="A19469" s="6" t="s">
        <v>219</v>
      </c>
      <c r="B19469" s="6" t="s">
        <v>180</v>
      </c>
      <c r="C19469" s="6" t="s">
        <v>166</v>
      </c>
      <c r="E19469" s="6" t="s">
        <v>18</v>
      </c>
      <c r="F19469" s="6" t="s">
        <v>17</v>
      </c>
      <c r="G19469">
        <v>20260723</v>
      </c>
    </row>
    <row r="19470" spans="1:7" x14ac:dyDescent="0.2">
      <c r="A19470" s="6" t="s">
        <v>219</v>
      </c>
      <c r="B19470" s="6" t="s">
        <v>180</v>
      </c>
      <c r="C19470" s="6" t="s">
        <v>166</v>
      </c>
      <c r="D19470">
        <v>0</v>
      </c>
      <c r="E19470" s="6" t="s">
        <v>20</v>
      </c>
      <c r="F19470" s="6" t="s">
        <v>19</v>
      </c>
      <c r="G19470">
        <v>20260723</v>
      </c>
    </row>
    <row r="19471" spans="1:7" x14ac:dyDescent="0.2">
      <c r="A19471" s="6" t="s">
        <v>219</v>
      </c>
      <c r="B19471" s="6" t="s">
        <v>180</v>
      </c>
      <c r="C19471" s="6" t="s">
        <v>166</v>
      </c>
      <c r="D19471">
        <v>188.710995</v>
      </c>
      <c r="E19471" s="6" t="s">
        <v>22</v>
      </c>
      <c r="F19471" s="6" t="s">
        <v>21</v>
      </c>
      <c r="G19471">
        <v>20260723</v>
      </c>
    </row>
    <row r="19472" spans="1:7" x14ac:dyDescent="0.2">
      <c r="A19472" s="6" t="s">
        <v>219</v>
      </c>
      <c r="B19472" s="6" t="s">
        <v>180</v>
      </c>
      <c r="C19472" s="6" t="s">
        <v>166</v>
      </c>
      <c r="D19472">
        <v>0</v>
      </c>
      <c r="E19472" s="6" t="s">
        <v>24</v>
      </c>
      <c r="F19472" s="6" t="s">
        <v>23</v>
      </c>
      <c r="G19472">
        <v>20260723</v>
      </c>
    </row>
    <row r="19473" spans="1:7" x14ac:dyDescent="0.2">
      <c r="A19473" s="6" t="s">
        <v>219</v>
      </c>
      <c r="B19473" s="6" t="s">
        <v>180</v>
      </c>
      <c r="C19473" s="6" t="s">
        <v>166</v>
      </c>
      <c r="D19473">
        <v>360.53375999999997</v>
      </c>
      <c r="E19473" s="6" t="s">
        <v>26</v>
      </c>
      <c r="F19473" s="6" t="s">
        <v>25</v>
      </c>
      <c r="G19473">
        <v>20260723</v>
      </c>
    </row>
    <row r="19474" spans="1:7" x14ac:dyDescent="0.2">
      <c r="A19474" s="6" t="s">
        <v>219</v>
      </c>
      <c r="B19474" s="6" t="s">
        <v>180</v>
      </c>
      <c r="C19474" s="6" t="s">
        <v>166</v>
      </c>
      <c r="D19474">
        <v>25752.599430999999</v>
      </c>
      <c r="E19474" s="6" t="s">
        <v>28</v>
      </c>
      <c r="F19474" s="6" t="s">
        <v>27</v>
      </c>
      <c r="G19474">
        <v>20260723</v>
      </c>
    </row>
    <row r="19475" spans="1:7" x14ac:dyDescent="0.2">
      <c r="A19475" s="6" t="s">
        <v>219</v>
      </c>
      <c r="B19475" s="6" t="s">
        <v>180</v>
      </c>
      <c r="C19475" s="6" t="s">
        <v>166</v>
      </c>
      <c r="D19475">
        <v>83.402440999999996</v>
      </c>
      <c r="E19475" s="6" t="s">
        <v>30</v>
      </c>
      <c r="F19475" s="6" t="s">
        <v>29</v>
      </c>
      <c r="G19475">
        <v>20260723</v>
      </c>
    </row>
    <row r="19476" spans="1:7" x14ac:dyDescent="0.2">
      <c r="A19476" s="6" t="s">
        <v>219</v>
      </c>
      <c r="B19476" s="6" t="s">
        <v>180</v>
      </c>
      <c r="C19476" s="6" t="s">
        <v>166</v>
      </c>
      <c r="D19476">
        <v>4693.2240940000002</v>
      </c>
      <c r="E19476" s="6" t="s">
        <v>32</v>
      </c>
      <c r="F19476" s="6" t="s">
        <v>31</v>
      </c>
      <c r="G19476">
        <v>20260723</v>
      </c>
    </row>
    <row r="19477" spans="1:7" x14ac:dyDescent="0.2">
      <c r="A19477" s="6" t="s">
        <v>219</v>
      </c>
      <c r="B19477" s="6" t="s">
        <v>180</v>
      </c>
      <c r="C19477" s="6" t="s">
        <v>166</v>
      </c>
      <c r="D19477">
        <v>73.156188999999998</v>
      </c>
      <c r="E19477" s="6" t="s">
        <v>34</v>
      </c>
      <c r="F19477" s="6" t="s">
        <v>33</v>
      </c>
      <c r="G19477">
        <v>20260723</v>
      </c>
    </row>
    <row r="19478" spans="1:7" x14ac:dyDescent="0.2">
      <c r="A19478" s="6" t="s">
        <v>219</v>
      </c>
      <c r="B19478" s="6" t="s">
        <v>180</v>
      </c>
      <c r="C19478" s="6" t="s">
        <v>166</v>
      </c>
      <c r="D19478">
        <v>53.378903999999999</v>
      </c>
      <c r="E19478" s="6" t="s">
        <v>36</v>
      </c>
      <c r="F19478" s="6" t="s">
        <v>35</v>
      </c>
      <c r="G19478">
        <v>20260723</v>
      </c>
    </row>
    <row r="19479" spans="1:7" x14ac:dyDescent="0.2">
      <c r="A19479" s="6" t="s">
        <v>219</v>
      </c>
      <c r="B19479" s="6" t="s">
        <v>180</v>
      </c>
      <c r="C19479" s="6" t="s">
        <v>166</v>
      </c>
      <c r="D19479">
        <v>19.777284999999999</v>
      </c>
      <c r="E19479" s="6" t="s">
        <v>38</v>
      </c>
      <c r="F19479" s="6" t="s">
        <v>37</v>
      </c>
      <c r="G19479">
        <v>20260723</v>
      </c>
    </row>
    <row r="19480" spans="1:7" x14ac:dyDescent="0.2">
      <c r="A19480" s="6" t="s">
        <v>219</v>
      </c>
      <c r="B19480" s="6" t="s">
        <v>180</v>
      </c>
      <c r="C19480" s="6" t="s">
        <v>166</v>
      </c>
      <c r="D19480">
        <v>15862.501206999999</v>
      </c>
      <c r="E19480" s="6" t="s">
        <v>40</v>
      </c>
      <c r="F19480" s="6" t="s">
        <v>39</v>
      </c>
      <c r="G19480">
        <v>20260723</v>
      </c>
    </row>
    <row r="19481" spans="1:7" x14ac:dyDescent="0.2">
      <c r="A19481" s="6" t="s">
        <v>219</v>
      </c>
      <c r="B19481" s="6" t="s">
        <v>180</v>
      </c>
      <c r="C19481" s="6" t="s">
        <v>166</v>
      </c>
      <c r="D19481">
        <v>14982.162828</v>
      </c>
      <c r="E19481" s="6" t="s">
        <v>42</v>
      </c>
      <c r="F19481" s="6" t="s">
        <v>41</v>
      </c>
      <c r="G19481">
        <v>20260723</v>
      </c>
    </row>
    <row r="19482" spans="1:7" x14ac:dyDescent="0.2">
      <c r="A19482" s="6" t="s">
        <v>219</v>
      </c>
      <c r="B19482" s="6" t="s">
        <v>180</v>
      </c>
      <c r="C19482" s="6" t="s">
        <v>166</v>
      </c>
      <c r="D19482">
        <v>855.71198100000004</v>
      </c>
      <c r="E19482" s="6" t="s">
        <v>44</v>
      </c>
      <c r="F19482" s="6" t="s">
        <v>43</v>
      </c>
      <c r="G19482">
        <v>20260723</v>
      </c>
    </row>
    <row r="19483" spans="1:7" x14ac:dyDescent="0.2">
      <c r="A19483" s="6" t="s">
        <v>219</v>
      </c>
      <c r="B19483" s="6" t="s">
        <v>180</v>
      </c>
      <c r="C19483" s="6" t="s">
        <v>166</v>
      </c>
      <c r="D19483">
        <v>22.146515000000001</v>
      </c>
      <c r="E19483" s="6" t="s">
        <v>46</v>
      </c>
      <c r="F19483" s="6" t="s">
        <v>45</v>
      </c>
      <c r="G19483">
        <v>20260723</v>
      </c>
    </row>
    <row r="19484" spans="1:7" x14ac:dyDescent="0.2">
      <c r="A19484" s="6" t="s">
        <v>219</v>
      </c>
      <c r="B19484" s="6" t="s">
        <v>180</v>
      </c>
      <c r="C19484" s="6" t="s">
        <v>166</v>
      </c>
      <c r="D19484">
        <v>2.4798840000000002</v>
      </c>
      <c r="E19484" s="6" t="s">
        <v>48</v>
      </c>
      <c r="F19484" s="6" t="s">
        <v>47</v>
      </c>
      <c r="G19484">
        <v>20260723</v>
      </c>
    </row>
    <row r="19485" spans="1:7" x14ac:dyDescent="0.2">
      <c r="A19485" s="6" t="s">
        <v>219</v>
      </c>
      <c r="B19485" s="6" t="s">
        <v>180</v>
      </c>
      <c r="C19485" s="6" t="s">
        <v>166</v>
      </c>
      <c r="D19485">
        <v>3967.3925330000002</v>
      </c>
      <c r="E19485" s="6" t="s">
        <v>50</v>
      </c>
      <c r="F19485" s="6" t="s">
        <v>49</v>
      </c>
      <c r="G19485">
        <v>20260723</v>
      </c>
    </row>
    <row r="19486" spans="1:7" x14ac:dyDescent="0.2">
      <c r="A19486" s="6" t="s">
        <v>219</v>
      </c>
      <c r="B19486" s="6" t="s">
        <v>180</v>
      </c>
      <c r="C19486" s="6" t="s">
        <v>166</v>
      </c>
      <c r="D19486">
        <v>93.037738000000004</v>
      </c>
      <c r="E19486" s="6" t="s">
        <v>52</v>
      </c>
      <c r="F19486" s="6" t="s">
        <v>51</v>
      </c>
      <c r="G19486">
        <v>20260723</v>
      </c>
    </row>
    <row r="19487" spans="1:7" x14ac:dyDescent="0.2">
      <c r="A19487" s="6" t="s">
        <v>219</v>
      </c>
      <c r="B19487" s="6" t="s">
        <v>180</v>
      </c>
      <c r="C19487" s="6" t="s">
        <v>166</v>
      </c>
      <c r="D19487">
        <v>978.13259600000004</v>
      </c>
      <c r="E19487" s="6" t="s">
        <v>54</v>
      </c>
      <c r="F19487" s="6" t="s">
        <v>53</v>
      </c>
      <c r="G19487">
        <v>20260723</v>
      </c>
    </row>
    <row r="19488" spans="1:7" x14ac:dyDescent="0.2">
      <c r="A19488" s="6" t="s">
        <v>219</v>
      </c>
      <c r="B19488" s="6" t="s">
        <v>180</v>
      </c>
      <c r="C19488" s="6" t="s">
        <v>166</v>
      </c>
      <c r="D19488">
        <v>1.7526349999999999</v>
      </c>
      <c r="E19488" s="6" t="s">
        <v>56</v>
      </c>
      <c r="F19488" s="6" t="s">
        <v>55</v>
      </c>
      <c r="G19488">
        <v>20260723</v>
      </c>
    </row>
    <row r="19489" spans="1:7" x14ac:dyDescent="0.2">
      <c r="A19489" s="6" t="s">
        <v>219</v>
      </c>
      <c r="B19489" s="6" t="s">
        <v>180</v>
      </c>
      <c r="C19489" s="6" t="s">
        <v>166</v>
      </c>
      <c r="D19489">
        <v>12212.013886000001</v>
      </c>
      <c r="E19489" s="6" t="s">
        <v>58</v>
      </c>
      <c r="F19489" s="6" t="s">
        <v>57</v>
      </c>
      <c r="G19489">
        <v>20260723</v>
      </c>
    </row>
    <row r="19490" spans="1:7" x14ac:dyDescent="0.2">
      <c r="A19490" s="6" t="s">
        <v>219</v>
      </c>
      <c r="B19490" s="6" t="s">
        <v>180</v>
      </c>
      <c r="C19490" s="6" t="s">
        <v>166</v>
      </c>
      <c r="D19490">
        <v>645.35133399999995</v>
      </c>
      <c r="E19490" s="6" t="s">
        <v>60</v>
      </c>
      <c r="F19490" s="6" t="s">
        <v>59</v>
      </c>
      <c r="G19490">
        <v>20260723</v>
      </c>
    </row>
    <row r="19491" spans="1:7" x14ac:dyDescent="0.2">
      <c r="A19491" s="6" t="s">
        <v>219</v>
      </c>
      <c r="B19491" s="6" t="s">
        <v>180</v>
      </c>
      <c r="C19491" s="6" t="s">
        <v>166</v>
      </c>
      <c r="D19491">
        <v>16.735595</v>
      </c>
      <c r="E19491" s="6" t="s">
        <v>62</v>
      </c>
      <c r="F19491" s="6" t="s">
        <v>61</v>
      </c>
      <c r="G19491">
        <v>20260723</v>
      </c>
    </row>
    <row r="19492" spans="1:7" x14ac:dyDescent="0.2">
      <c r="A19492" s="6" t="s">
        <v>219</v>
      </c>
      <c r="B19492" s="6" t="s">
        <v>180</v>
      </c>
      <c r="C19492" s="6" t="s">
        <v>166</v>
      </c>
      <c r="D19492">
        <v>0.21637999999999999</v>
      </c>
      <c r="E19492" s="6" t="s">
        <v>64</v>
      </c>
      <c r="F19492" s="6" t="s">
        <v>63</v>
      </c>
      <c r="G19492">
        <v>20260723</v>
      </c>
    </row>
    <row r="19493" spans="1:7" x14ac:dyDescent="0.2">
      <c r="A19493" s="6" t="s">
        <v>219</v>
      </c>
      <c r="B19493" s="6" t="s">
        <v>180</v>
      </c>
      <c r="C19493" s="6" t="s">
        <v>166</v>
      </c>
      <c r="D19493">
        <v>628.399359</v>
      </c>
      <c r="E19493" s="6" t="s">
        <v>66</v>
      </c>
      <c r="F19493" s="6" t="s">
        <v>65</v>
      </c>
      <c r="G19493">
        <v>20260723</v>
      </c>
    </row>
    <row r="19494" spans="1:7" x14ac:dyDescent="0.2">
      <c r="A19494" s="6" t="s">
        <v>219</v>
      </c>
      <c r="B19494" s="6" t="s">
        <v>180</v>
      </c>
      <c r="C19494" s="6" t="s">
        <v>166</v>
      </c>
      <c r="D19494">
        <v>1249.101046</v>
      </c>
      <c r="E19494" s="6" t="s">
        <v>68</v>
      </c>
      <c r="F19494" s="6" t="s">
        <v>67</v>
      </c>
      <c r="G19494">
        <v>20260723</v>
      </c>
    </row>
    <row r="19495" spans="1:7" x14ac:dyDescent="0.2">
      <c r="A19495" s="6" t="s">
        <v>219</v>
      </c>
      <c r="B19495" s="6" t="s">
        <v>180</v>
      </c>
      <c r="C19495" s="6" t="s">
        <v>166</v>
      </c>
      <c r="D19495">
        <v>1036.236081</v>
      </c>
      <c r="E19495" s="6" t="s">
        <v>70</v>
      </c>
      <c r="F19495" s="6" t="s">
        <v>69</v>
      </c>
      <c r="G19495">
        <v>20260723</v>
      </c>
    </row>
    <row r="19496" spans="1:7" x14ac:dyDescent="0.2">
      <c r="A19496" s="6" t="s">
        <v>219</v>
      </c>
      <c r="B19496" s="6" t="s">
        <v>180</v>
      </c>
      <c r="C19496" s="6" t="s">
        <v>166</v>
      </c>
      <c r="D19496">
        <v>1028.0038870000001</v>
      </c>
      <c r="E19496" s="6" t="s">
        <v>72</v>
      </c>
      <c r="F19496" s="6" t="s">
        <v>71</v>
      </c>
      <c r="G19496">
        <v>20260723</v>
      </c>
    </row>
    <row r="19497" spans="1:7" x14ac:dyDescent="0.2">
      <c r="A19497" s="6" t="s">
        <v>219</v>
      </c>
      <c r="B19497" s="6" t="s">
        <v>180</v>
      </c>
      <c r="C19497" s="6" t="s">
        <v>166</v>
      </c>
      <c r="D19497">
        <v>8.2321939999999998</v>
      </c>
      <c r="E19497" s="6" t="s">
        <v>74</v>
      </c>
      <c r="F19497" s="6" t="s">
        <v>73</v>
      </c>
      <c r="G19497">
        <v>20260723</v>
      </c>
    </row>
    <row r="19498" spans="1:7" x14ac:dyDescent="0.2">
      <c r="A19498" s="6" t="s">
        <v>219</v>
      </c>
      <c r="B19498" s="6" t="s">
        <v>180</v>
      </c>
      <c r="C19498" s="6" t="s">
        <v>166</v>
      </c>
      <c r="D19498">
        <v>209.28611799999999</v>
      </c>
      <c r="E19498" s="6" t="s">
        <v>76</v>
      </c>
      <c r="F19498" s="6" t="s">
        <v>75</v>
      </c>
      <c r="G19498">
        <v>20260723</v>
      </c>
    </row>
    <row r="19499" spans="1:7" x14ac:dyDescent="0.2">
      <c r="A19499" s="6" t="s">
        <v>219</v>
      </c>
      <c r="B19499" s="6" t="s">
        <v>180</v>
      </c>
      <c r="C19499" s="6" t="s">
        <v>166</v>
      </c>
      <c r="D19499">
        <v>3.016505</v>
      </c>
      <c r="E19499" s="6" t="s">
        <v>78</v>
      </c>
      <c r="F19499" s="6" t="s">
        <v>77</v>
      </c>
      <c r="G19499">
        <v>20260723</v>
      </c>
    </row>
    <row r="19500" spans="1:7" x14ac:dyDescent="0.2">
      <c r="A19500" s="6" t="s">
        <v>219</v>
      </c>
      <c r="B19500" s="6" t="s">
        <v>180</v>
      </c>
      <c r="C19500" s="6" t="s">
        <v>166</v>
      </c>
      <c r="D19500">
        <v>206.26961299999999</v>
      </c>
      <c r="E19500" s="6" t="s">
        <v>80</v>
      </c>
      <c r="F19500" s="6" t="s">
        <v>79</v>
      </c>
      <c r="G19500">
        <v>20260723</v>
      </c>
    </row>
    <row r="19501" spans="1:7" x14ac:dyDescent="0.2">
      <c r="A19501" s="6" t="s">
        <v>219</v>
      </c>
      <c r="B19501" s="6" t="s">
        <v>180</v>
      </c>
      <c r="C19501" s="6" t="s">
        <v>166</v>
      </c>
      <c r="D19501">
        <v>3.5788470000000001</v>
      </c>
      <c r="E19501" s="6" t="s">
        <v>82</v>
      </c>
      <c r="F19501" s="6" t="s">
        <v>81</v>
      </c>
      <c r="G19501">
        <v>20260723</v>
      </c>
    </row>
    <row r="19502" spans="1:7" x14ac:dyDescent="0.2">
      <c r="A19502" s="6" t="s">
        <v>219</v>
      </c>
      <c r="B19502" s="6" t="s">
        <v>180</v>
      </c>
      <c r="C19502" s="6" t="s">
        <v>166</v>
      </c>
      <c r="D19502">
        <v>1.467333</v>
      </c>
      <c r="E19502" s="6" t="s">
        <v>84</v>
      </c>
      <c r="F19502" s="6" t="s">
        <v>83</v>
      </c>
      <c r="G19502">
        <v>20260723</v>
      </c>
    </row>
    <row r="19503" spans="1:7" x14ac:dyDescent="0.2">
      <c r="A19503" s="6" t="s">
        <v>219</v>
      </c>
      <c r="B19503" s="6" t="s">
        <v>180</v>
      </c>
      <c r="C19503" s="6" t="s">
        <v>166</v>
      </c>
      <c r="D19503">
        <v>441.15849300000002</v>
      </c>
      <c r="E19503" s="6" t="s">
        <v>86</v>
      </c>
      <c r="F19503" s="6" t="s">
        <v>85</v>
      </c>
      <c r="G19503">
        <v>20260723</v>
      </c>
    </row>
    <row r="19504" spans="1:7" x14ac:dyDescent="0.2">
      <c r="A19504" s="6" t="s">
        <v>219</v>
      </c>
      <c r="B19504" s="6" t="s">
        <v>180</v>
      </c>
      <c r="C19504" s="6" t="s">
        <v>166</v>
      </c>
      <c r="D19504">
        <v>168.05362400000001</v>
      </c>
      <c r="E19504" s="6" t="s">
        <v>88</v>
      </c>
      <c r="F19504" s="6" t="s">
        <v>87</v>
      </c>
      <c r="G19504">
        <v>20260723</v>
      </c>
    </row>
    <row r="19505" spans="1:7" x14ac:dyDescent="0.2">
      <c r="A19505" s="6" t="s">
        <v>219</v>
      </c>
      <c r="B19505" s="6" t="s">
        <v>180</v>
      </c>
      <c r="C19505" s="6" t="s">
        <v>166</v>
      </c>
      <c r="D19505">
        <v>241.31024500000001</v>
      </c>
      <c r="E19505" s="6" t="s">
        <v>90</v>
      </c>
      <c r="F19505" s="6" t="s">
        <v>89</v>
      </c>
      <c r="G19505">
        <v>20260723</v>
      </c>
    </row>
    <row r="19506" spans="1:7" x14ac:dyDescent="0.2">
      <c r="A19506" s="6" t="s">
        <v>219</v>
      </c>
      <c r="B19506" s="6" t="s">
        <v>180</v>
      </c>
      <c r="C19506" s="6" t="s">
        <v>166</v>
      </c>
      <c r="D19506">
        <v>0</v>
      </c>
      <c r="E19506" s="6" t="s">
        <v>92</v>
      </c>
      <c r="F19506" s="6" t="s">
        <v>91</v>
      </c>
      <c r="G19506">
        <v>20260723</v>
      </c>
    </row>
    <row r="19507" spans="1:7" x14ac:dyDescent="0.2">
      <c r="A19507" s="6" t="s">
        <v>219</v>
      </c>
      <c r="B19507" s="6" t="s">
        <v>180</v>
      </c>
      <c r="C19507" s="6" t="s">
        <v>166</v>
      </c>
      <c r="D19507">
        <v>0</v>
      </c>
      <c r="E19507" s="6" t="s">
        <v>94</v>
      </c>
      <c r="F19507" s="6" t="s">
        <v>93</v>
      </c>
      <c r="G19507">
        <v>20260723</v>
      </c>
    </row>
    <row r="19508" spans="1:7" x14ac:dyDescent="0.2">
      <c r="A19508" s="6" t="s">
        <v>219</v>
      </c>
      <c r="B19508" s="6" t="s">
        <v>180</v>
      </c>
      <c r="C19508" s="6" t="s">
        <v>166</v>
      </c>
      <c r="D19508">
        <v>363.10177900000002</v>
      </c>
      <c r="E19508" s="6" t="s">
        <v>96</v>
      </c>
      <c r="F19508" s="6" t="s">
        <v>95</v>
      </c>
      <c r="G19508">
        <v>20260723</v>
      </c>
    </row>
    <row r="19509" spans="1:7" x14ac:dyDescent="0.2">
      <c r="A19509" s="6" t="s">
        <v>219</v>
      </c>
      <c r="B19509" s="6" t="s">
        <v>180</v>
      </c>
      <c r="C19509" s="6" t="s">
        <v>166</v>
      </c>
      <c r="D19509">
        <v>104.94045</v>
      </c>
      <c r="E19509" s="6" t="s">
        <v>98</v>
      </c>
      <c r="F19509" s="6" t="s">
        <v>97</v>
      </c>
      <c r="G19509">
        <v>20260723</v>
      </c>
    </row>
    <row r="19510" spans="1:7" x14ac:dyDescent="0.2">
      <c r="A19510" s="6" t="s">
        <v>219</v>
      </c>
      <c r="B19510" s="6" t="s">
        <v>180</v>
      </c>
      <c r="C19510" s="6" t="s">
        <v>166</v>
      </c>
      <c r="D19510">
        <v>41728.342378000001</v>
      </c>
      <c r="E19510" s="6" t="s">
        <v>100</v>
      </c>
      <c r="F19510" s="6" t="s">
        <v>99</v>
      </c>
      <c r="G19510">
        <v>20260723</v>
      </c>
    </row>
    <row r="19511" spans="1:7" x14ac:dyDescent="0.2">
      <c r="A19511" s="6" t="s">
        <v>219</v>
      </c>
      <c r="B19511" s="6" t="s">
        <v>180</v>
      </c>
      <c r="C19511" s="6" t="s">
        <v>166</v>
      </c>
      <c r="E19511" s="6" t="s">
        <v>102</v>
      </c>
      <c r="F19511" s="6" t="s">
        <v>101</v>
      </c>
      <c r="G19511">
        <v>20260723</v>
      </c>
    </row>
    <row r="19512" spans="1:7" x14ac:dyDescent="0.2">
      <c r="A19512" s="6" t="s">
        <v>219</v>
      </c>
      <c r="B19512" s="6" t="s">
        <v>180</v>
      </c>
      <c r="C19512" s="6" t="s">
        <v>166</v>
      </c>
      <c r="D19512">
        <v>6716.8398139999999</v>
      </c>
      <c r="E19512" s="6" t="s">
        <v>167</v>
      </c>
      <c r="F19512" s="6" t="s">
        <v>103</v>
      </c>
      <c r="G19512">
        <v>20260723</v>
      </c>
    </row>
    <row r="19513" spans="1:7" x14ac:dyDescent="0.2">
      <c r="A19513" s="6" t="s">
        <v>219</v>
      </c>
      <c r="B19513" s="6" t="s">
        <v>180</v>
      </c>
      <c r="C19513" s="6" t="s">
        <v>166</v>
      </c>
      <c r="D19513">
        <v>6539.7068740000004</v>
      </c>
      <c r="E19513" s="6" t="s">
        <v>168</v>
      </c>
      <c r="F19513" s="6" t="s">
        <v>104</v>
      </c>
      <c r="G19513">
        <v>20260723</v>
      </c>
    </row>
    <row r="19514" spans="1:7" x14ac:dyDescent="0.2">
      <c r="A19514" s="6" t="s">
        <v>219</v>
      </c>
      <c r="B19514" s="6" t="s">
        <v>180</v>
      </c>
      <c r="C19514" s="6" t="s">
        <v>166</v>
      </c>
      <c r="D19514">
        <v>0</v>
      </c>
      <c r="E19514" s="6" t="s">
        <v>106</v>
      </c>
      <c r="F19514" s="6" t="s">
        <v>105</v>
      </c>
      <c r="G19514">
        <v>20260723</v>
      </c>
    </row>
    <row r="19515" spans="1:7" x14ac:dyDescent="0.2">
      <c r="A19515" s="6" t="s">
        <v>219</v>
      </c>
      <c r="B19515" s="6" t="s">
        <v>180</v>
      </c>
      <c r="C19515" s="6" t="s">
        <v>166</v>
      </c>
      <c r="D19515">
        <v>6178.3215</v>
      </c>
      <c r="E19515" s="6" t="s">
        <v>108</v>
      </c>
      <c r="F19515" s="6" t="s">
        <v>107</v>
      </c>
      <c r="G19515">
        <v>20260723</v>
      </c>
    </row>
    <row r="19516" spans="1:7" x14ac:dyDescent="0.2">
      <c r="A19516" s="6" t="s">
        <v>219</v>
      </c>
      <c r="B19516" s="6" t="s">
        <v>180</v>
      </c>
      <c r="C19516" s="6" t="s">
        <v>166</v>
      </c>
      <c r="D19516">
        <v>361.38537400000001</v>
      </c>
      <c r="E19516" s="6" t="s">
        <v>110</v>
      </c>
      <c r="F19516" s="6" t="s">
        <v>109</v>
      </c>
      <c r="G19516">
        <v>20260723</v>
      </c>
    </row>
    <row r="19517" spans="1:7" x14ac:dyDescent="0.2">
      <c r="A19517" s="6" t="s">
        <v>219</v>
      </c>
      <c r="B19517" s="6" t="s">
        <v>180</v>
      </c>
      <c r="C19517" s="6" t="s">
        <v>166</v>
      </c>
      <c r="D19517">
        <v>177.13293999999999</v>
      </c>
      <c r="E19517" s="6" t="s">
        <v>112</v>
      </c>
      <c r="F19517" s="6" t="s">
        <v>111</v>
      </c>
      <c r="G19517">
        <v>20260723</v>
      </c>
    </row>
    <row r="19518" spans="1:7" x14ac:dyDescent="0.2">
      <c r="A19518" s="6" t="s">
        <v>219</v>
      </c>
      <c r="B19518" s="6" t="s">
        <v>180</v>
      </c>
      <c r="C19518" s="6" t="s">
        <v>166</v>
      </c>
      <c r="D19518">
        <v>0</v>
      </c>
      <c r="E19518" s="6" t="s">
        <v>106</v>
      </c>
      <c r="F19518" s="6" t="s">
        <v>113</v>
      </c>
      <c r="G19518">
        <v>20260723</v>
      </c>
    </row>
    <row r="19519" spans="1:7" x14ac:dyDescent="0.2">
      <c r="A19519" s="6" t="s">
        <v>219</v>
      </c>
      <c r="B19519" s="6" t="s">
        <v>180</v>
      </c>
      <c r="C19519" s="6" t="s">
        <v>166</v>
      </c>
      <c r="D19519">
        <v>159.23575299999999</v>
      </c>
      <c r="E19519" s="6" t="s">
        <v>108</v>
      </c>
      <c r="F19519" s="6" t="s">
        <v>114</v>
      </c>
      <c r="G19519">
        <v>20260723</v>
      </c>
    </row>
    <row r="19520" spans="1:7" x14ac:dyDescent="0.2">
      <c r="A19520" s="6" t="s">
        <v>219</v>
      </c>
      <c r="B19520" s="6" t="s">
        <v>180</v>
      </c>
      <c r="C19520" s="6" t="s">
        <v>166</v>
      </c>
      <c r="D19520">
        <v>17.897186999999999</v>
      </c>
      <c r="E19520" s="6" t="s">
        <v>110</v>
      </c>
      <c r="F19520" s="6" t="s">
        <v>115</v>
      </c>
      <c r="G19520">
        <v>20260723</v>
      </c>
    </row>
    <row r="19521" spans="1:7" x14ac:dyDescent="0.2">
      <c r="A19521" s="6" t="s">
        <v>219</v>
      </c>
      <c r="B19521" s="6" t="s">
        <v>180</v>
      </c>
      <c r="C19521" s="6" t="s">
        <v>166</v>
      </c>
      <c r="D19521">
        <v>5466.4416579999997</v>
      </c>
      <c r="E19521" s="6" t="s">
        <v>117</v>
      </c>
      <c r="F19521" s="6" t="s">
        <v>116</v>
      </c>
      <c r="G19521">
        <v>20260723</v>
      </c>
    </row>
    <row r="19522" spans="1:7" x14ac:dyDescent="0.2">
      <c r="A19522" s="6" t="s">
        <v>219</v>
      </c>
      <c r="B19522" s="6" t="s">
        <v>180</v>
      </c>
      <c r="C19522" s="6" t="s">
        <v>166</v>
      </c>
      <c r="D19522">
        <v>-241.13274699999999</v>
      </c>
      <c r="E19522" s="6" t="s">
        <v>119</v>
      </c>
      <c r="F19522" s="6" t="s">
        <v>118</v>
      </c>
      <c r="G19522">
        <v>20260723</v>
      </c>
    </row>
    <row r="19523" spans="1:7" x14ac:dyDescent="0.2">
      <c r="A19523" s="6" t="s">
        <v>219</v>
      </c>
      <c r="B19523" s="6" t="s">
        <v>180</v>
      </c>
      <c r="C19523" s="6" t="s">
        <v>166</v>
      </c>
      <c r="D19523">
        <v>0</v>
      </c>
      <c r="E19523" s="6" t="s">
        <v>106</v>
      </c>
      <c r="F19523" s="6" t="s">
        <v>120</v>
      </c>
      <c r="G19523">
        <v>20260723</v>
      </c>
    </row>
    <row r="19524" spans="1:7" x14ac:dyDescent="0.2">
      <c r="A19524" s="6" t="s">
        <v>219</v>
      </c>
      <c r="B19524" s="6" t="s">
        <v>180</v>
      </c>
      <c r="C19524" s="6" t="s">
        <v>166</v>
      </c>
      <c r="D19524">
        <v>-296.25430299999999</v>
      </c>
      <c r="E19524" s="6" t="s">
        <v>108</v>
      </c>
      <c r="F19524" s="6" t="s">
        <v>121</v>
      </c>
      <c r="G19524">
        <v>20260723</v>
      </c>
    </row>
    <row r="19525" spans="1:7" x14ac:dyDescent="0.2">
      <c r="A19525" s="6" t="s">
        <v>219</v>
      </c>
      <c r="B19525" s="6" t="s">
        <v>180</v>
      </c>
      <c r="C19525" s="6" t="s">
        <v>166</v>
      </c>
      <c r="D19525">
        <v>55.121555999999998</v>
      </c>
      <c r="E19525" s="6" t="s">
        <v>110</v>
      </c>
      <c r="F19525" s="6" t="s">
        <v>122</v>
      </c>
      <c r="G19525">
        <v>20260723</v>
      </c>
    </row>
    <row r="19526" spans="1:7" x14ac:dyDescent="0.2">
      <c r="A19526" s="6" t="s">
        <v>219</v>
      </c>
      <c r="B19526" s="6" t="s">
        <v>180</v>
      </c>
      <c r="C19526" s="6" t="s">
        <v>166</v>
      </c>
      <c r="D19526">
        <v>5707.5744059999997</v>
      </c>
      <c r="E19526" s="6" t="s">
        <v>169</v>
      </c>
      <c r="F19526" s="6" t="s">
        <v>123</v>
      </c>
      <c r="G19526">
        <v>20260723</v>
      </c>
    </row>
    <row r="19527" spans="1:7" x14ac:dyDescent="0.2">
      <c r="A19527" s="6" t="s">
        <v>219</v>
      </c>
      <c r="B19527" s="6" t="s">
        <v>180</v>
      </c>
      <c r="C19527" s="6" t="s">
        <v>166</v>
      </c>
      <c r="D19527">
        <v>0</v>
      </c>
      <c r="E19527" s="6" t="s">
        <v>106</v>
      </c>
      <c r="F19527" s="6" t="s">
        <v>124</v>
      </c>
      <c r="G19527">
        <v>20260723</v>
      </c>
    </row>
    <row r="19528" spans="1:7" x14ac:dyDescent="0.2">
      <c r="A19528" s="6" t="s">
        <v>219</v>
      </c>
      <c r="B19528" s="6" t="s">
        <v>180</v>
      </c>
      <c r="C19528" s="6" t="s">
        <v>166</v>
      </c>
      <c r="D19528">
        <v>5170.0408029999999</v>
      </c>
      <c r="E19528" s="6" t="s">
        <v>108</v>
      </c>
      <c r="F19528" s="6" t="s">
        <v>125</v>
      </c>
      <c r="G19528">
        <v>20260723</v>
      </c>
    </row>
    <row r="19529" spans="1:7" x14ac:dyDescent="0.2">
      <c r="A19529" s="6" t="s">
        <v>219</v>
      </c>
      <c r="B19529" s="6" t="s">
        <v>180</v>
      </c>
      <c r="C19529" s="6" t="s">
        <v>166</v>
      </c>
      <c r="D19529">
        <v>537.53360299999997</v>
      </c>
      <c r="E19529" s="6" t="s">
        <v>110</v>
      </c>
      <c r="F19529" s="6" t="s">
        <v>126</v>
      </c>
      <c r="G19529">
        <v>20260723</v>
      </c>
    </row>
    <row r="19530" spans="1:7" x14ac:dyDescent="0.2">
      <c r="A19530" s="6" t="s">
        <v>219</v>
      </c>
      <c r="B19530" s="6" t="s">
        <v>180</v>
      </c>
      <c r="C19530" s="6" t="s">
        <v>166</v>
      </c>
      <c r="D19530">
        <v>10984.784216</v>
      </c>
      <c r="E19530" s="6" t="s">
        <v>170</v>
      </c>
      <c r="F19530" s="6" t="s">
        <v>127</v>
      </c>
      <c r="G19530">
        <v>20260723</v>
      </c>
    </row>
    <row r="19531" spans="1:7" x14ac:dyDescent="0.2">
      <c r="A19531" s="6" t="s">
        <v>219</v>
      </c>
      <c r="B19531" s="6" t="s">
        <v>180</v>
      </c>
      <c r="C19531" s="6" t="s">
        <v>166</v>
      </c>
      <c r="D19531">
        <v>1.809685</v>
      </c>
      <c r="E19531" s="6" t="s">
        <v>106</v>
      </c>
      <c r="F19531" s="6" t="s">
        <v>128</v>
      </c>
      <c r="G19531">
        <v>20260723</v>
      </c>
    </row>
    <row r="19532" spans="1:7" x14ac:dyDescent="0.2">
      <c r="A19532" s="6" t="s">
        <v>219</v>
      </c>
      <c r="B19532" s="6" t="s">
        <v>180</v>
      </c>
      <c r="C19532" s="6" t="s">
        <v>166</v>
      </c>
      <c r="D19532">
        <v>10740.373584999999</v>
      </c>
      <c r="E19532" s="6" t="s">
        <v>108</v>
      </c>
      <c r="F19532" s="6" t="s">
        <v>129</v>
      </c>
      <c r="G19532">
        <v>20260723</v>
      </c>
    </row>
    <row r="19533" spans="1:7" x14ac:dyDescent="0.2">
      <c r="A19533" s="6" t="s">
        <v>219</v>
      </c>
      <c r="B19533" s="6" t="s">
        <v>180</v>
      </c>
      <c r="C19533" s="6" t="s">
        <v>166</v>
      </c>
      <c r="D19533">
        <v>242.60094599999999</v>
      </c>
      <c r="E19533" s="6" t="s">
        <v>110</v>
      </c>
      <c r="F19533" s="6" t="s">
        <v>130</v>
      </c>
      <c r="G19533">
        <v>20260723</v>
      </c>
    </row>
    <row r="19534" spans="1:7" x14ac:dyDescent="0.2">
      <c r="A19534" s="6" t="s">
        <v>219</v>
      </c>
      <c r="B19534" s="6" t="s">
        <v>180</v>
      </c>
      <c r="C19534" s="6" t="s">
        <v>166</v>
      </c>
      <c r="E19534" s="6" t="s">
        <v>132</v>
      </c>
      <c r="F19534" s="6" t="s">
        <v>131</v>
      </c>
      <c r="G19534">
        <v>20260723</v>
      </c>
    </row>
    <row r="19535" spans="1:7" x14ac:dyDescent="0.2">
      <c r="A19535" s="6" t="s">
        <v>219</v>
      </c>
      <c r="B19535" s="6" t="s">
        <v>180</v>
      </c>
      <c r="C19535" s="6" t="s">
        <v>166</v>
      </c>
      <c r="D19535">
        <v>5.6627080000000003</v>
      </c>
      <c r="E19535" s="6" t="s">
        <v>134</v>
      </c>
      <c r="F19535" s="6" t="s">
        <v>133</v>
      </c>
      <c r="G19535">
        <v>20260723</v>
      </c>
    </row>
    <row r="19536" spans="1:7" x14ac:dyDescent="0.2">
      <c r="A19536" s="6" t="s">
        <v>219</v>
      </c>
      <c r="B19536" s="6" t="s">
        <v>180</v>
      </c>
      <c r="C19536" s="6" t="s">
        <v>166</v>
      </c>
      <c r="D19536">
        <v>156.56239199999999</v>
      </c>
      <c r="E19536" s="6" t="s">
        <v>136</v>
      </c>
      <c r="F19536" s="6" t="s">
        <v>135</v>
      </c>
      <c r="G19536">
        <v>20260723</v>
      </c>
    </row>
    <row r="19537" spans="1:7" x14ac:dyDescent="0.2">
      <c r="A19537" s="6" t="s">
        <v>219</v>
      </c>
      <c r="B19537" s="6" t="s">
        <v>180</v>
      </c>
      <c r="C19537" s="6" t="s">
        <v>166</v>
      </c>
      <c r="D19537">
        <v>7.5711620000000002</v>
      </c>
      <c r="E19537" s="6" t="s">
        <v>138</v>
      </c>
      <c r="F19537" s="6" t="s">
        <v>137</v>
      </c>
      <c r="G19537">
        <v>20260723</v>
      </c>
    </row>
    <row r="19538" spans="1:7" x14ac:dyDescent="0.2">
      <c r="A19538" s="6" t="s">
        <v>219</v>
      </c>
      <c r="B19538" s="6" t="s">
        <v>180</v>
      </c>
      <c r="C19538" s="6" t="s">
        <v>166</v>
      </c>
      <c r="D19538">
        <v>346.76550800000001</v>
      </c>
      <c r="E19538" s="6" t="s">
        <v>140</v>
      </c>
      <c r="F19538" s="6" t="s">
        <v>139</v>
      </c>
      <c r="G19538">
        <v>20260723</v>
      </c>
    </row>
    <row r="19539" spans="1:7" x14ac:dyDescent="0.2">
      <c r="A19539" s="6" t="s">
        <v>219</v>
      </c>
      <c r="B19539" s="6" t="s">
        <v>180</v>
      </c>
      <c r="C19539" s="6" t="s">
        <v>166</v>
      </c>
      <c r="D19539">
        <v>1538.298194</v>
      </c>
      <c r="E19539" s="6" t="s">
        <v>142</v>
      </c>
      <c r="F19539" s="6" t="s">
        <v>141</v>
      </c>
      <c r="G19539">
        <v>20260723</v>
      </c>
    </row>
    <row r="19540" spans="1:7" x14ac:dyDescent="0.2">
      <c r="A19540" s="6" t="s">
        <v>219</v>
      </c>
      <c r="B19540" s="6" t="s">
        <v>180</v>
      </c>
      <c r="C19540" s="6" t="s">
        <v>166</v>
      </c>
      <c r="D19540">
        <v>106.211885</v>
      </c>
      <c r="E19540" s="6" t="s">
        <v>52</v>
      </c>
      <c r="F19540" s="6" t="s">
        <v>143</v>
      </c>
      <c r="G19540">
        <v>20260723</v>
      </c>
    </row>
    <row r="19541" spans="1:7" x14ac:dyDescent="0.2">
      <c r="A19541" s="6" t="s">
        <v>219</v>
      </c>
      <c r="B19541" s="6" t="s">
        <v>180</v>
      </c>
      <c r="C19541" s="6" t="s">
        <v>166</v>
      </c>
      <c r="D19541">
        <v>5.8016360000000002</v>
      </c>
      <c r="E19541" s="6" t="s">
        <v>145</v>
      </c>
      <c r="F19541" s="6" t="s">
        <v>144</v>
      </c>
      <c r="G19541">
        <v>20260723</v>
      </c>
    </row>
    <row r="19542" spans="1:7" x14ac:dyDescent="0.2">
      <c r="A19542" s="6" t="s">
        <v>219</v>
      </c>
      <c r="B19542" s="6" t="s">
        <v>180</v>
      </c>
      <c r="C19542" s="6" t="s">
        <v>166</v>
      </c>
      <c r="D19542">
        <v>876.37393799999995</v>
      </c>
      <c r="E19542" s="6" t="s">
        <v>147</v>
      </c>
      <c r="F19542" s="6" t="s">
        <v>146</v>
      </c>
      <c r="G19542">
        <v>20260723</v>
      </c>
    </row>
    <row r="19543" spans="1:7" x14ac:dyDescent="0.2">
      <c r="A19543" s="6" t="s">
        <v>219</v>
      </c>
      <c r="B19543" s="6" t="s">
        <v>180</v>
      </c>
      <c r="C19543" s="6" t="s">
        <v>166</v>
      </c>
      <c r="D19543">
        <v>415.01306699999998</v>
      </c>
      <c r="E19543" s="6" t="s">
        <v>149</v>
      </c>
      <c r="F19543" s="6" t="s">
        <v>148</v>
      </c>
      <c r="G19543">
        <v>20260723</v>
      </c>
    </row>
    <row r="19544" spans="1:7" x14ac:dyDescent="0.2">
      <c r="A19544" s="6" t="s">
        <v>219</v>
      </c>
      <c r="B19544" s="6" t="s">
        <v>180</v>
      </c>
      <c r="C19544" s="6" t="s">
        <v>166</v>
      </c>
      <c r="D19544">
        <v>235.27224200000001</v>
      </c>
      <c r="E19544" s="6" t="s">
        <v>151</v>
      </c>
      <c r="F19544" s="6" t="s">
        <v>150</v>
      </c>
      <c r="G19544">
        <v>20260723</v>
      </c>
    </row>
    <row r="19545" spans="1:7" x14ac:dyDescent="0.2">
      <c r="A19545" s="6" t="s">
        <v>219</v>
      </c>
      <c r="B19545" s="6" t="s">
        <v>180</v>
      </c>
      <c r="C19545" s="6" t="s">
        <v>166</v>
      </c>
      <c r="D19545">
        <v>343.33822199999997</v>
      </c>
      <c r="E19545" s="6" t="s">
        <v>153</v>
      </c>
      <c r="F19545" s="6" t="s">
        <v>152</v>
      </c>
      <c r="G19545">
        <v>20260723</v>
      </c>
    </row>
    <row r="19546" spans="1:7" x14ac:dyDescent="0.2">
      <c r="A19546" s="6" t="s">
        <v>219</v>
      </c>
      <c r="B19546" s="6" t="s">
        <v>180</v>
      </c>
      <c r="C19546" s="6" t="s">
        <v>166</v>
      </c>
      <c r="D19546">
        <v>141.89335500000001</v>
      </c>
      <c r="E19546" s="6" t="s">
        <v>155</v>
      </c>
      <c r="F19546" s="6" t="s">
        <v>154</v>
      </c>
      <c r="G19546">
        <v>20260723</v>
      </c>
    </row>
    <row r="19547" spans="1:7" x14ac:dyDescent="0.2">
      <c r="A19547" s="6" t="s">
        <v>219</v>
      </c>
      <c r="B19547" s="6" t="s">
        <v>180</v>
      </c>
      <c r="C19547" s="6" t="s">
        <v>166</v>
      </c>
      <c r="D19547">
        <v>0.40729599999999999</v>
      </c>
      <c r="E19547" s="6" t="s">
        <v>157</v>
      </c>
      <c r="F19547" s="6" t="s">
        <v>156</v>
      </c>
      <c r="G19547">
        <v>20260723</v>
      </c>
    </row>
    <row r="19548" spans="1:7" x14ac:dyDescent="0.2">
      <c r="A19548" s="6" t="s">
        <v>219</v>
      </c>
      <c r="B19548" s="6" t="s">
        <v>180</v>
      </c>
      <c r="C19548" s="6" t="s">
        <v>166</v>
      </c>
      <c r="D19548">
        <v>141.48605900000001</v>
      </c>
      <c r="E19548" s="6" t="s">
        <v>159</v>
      </c>
      <c r="F19548" s="6" t="s">
        <v>158</v>
      </c>
      <c r="G19548">
        <v>20260723</v>
      </c>
    </row>
    <row r="19549" spans="1:7" x14ac:dyDescent="0.2">
      <c r="A19549" s="6" t="s">
        <v>219</v>
      </c>
      <c r="B19549" s="6" t="s">
        <v>180</v>
      </c>
      <c r="C19549" s="6" t="s">
        <v>166</v>
      </c>
      <c r="D19549">
        <v>100.377342</v>
      </c>
      <c r="E19549" s="6" t="s">
        <v>161</v>
      </c>
      <c r="F19549" s="6" t="s">
        <v>160</v>
      </c>
      <c r="G19549">
        <v>20260723</v>
      </c>
    </row>
    <row r="19550" spans="1:7" x14ac:dyDescent="0.2">
      <c r="A19550" s="6" t="s">
        <v>219</v>
      </c>
      <c r="B19550" s="6" t="s">
        <v>180</v>
      </c>
      <c r="C19550" s="6" t="s">
        <v>166</v>
      </c>
      <c r="D19550">
        <v>27447.207341000001</v>
      </c>
      <c r="E19550" s="6" t="s">
        <v>163</v>
      </c>
      <c r="F19550" s="6" t="s">
        <v>162</v>
      </c>
      <c r="G19550">
        <v>20260723</v>
      </c>
    </row>
    <row r="19551" spans="1:7" x14ac:dyDescent="0.2">
      <c r="A19551" s="6" t="s">
        <v>219</v>
      </c>
      <c r="B19551" s="6" t="s">
        <v>180</v>
      </c>
      <c r="C19551" s="6" t="s">
        <v>166</v>
      </c>
      <c r="D19551">
        <v>14281.135037</v>
      </c>
      <c r="E19551" s="6" t="s">
        <v>165</v>
      </c>
      <c r="F19551" s="6" t="s">
        <v>164</v>
      </c>
      <c r="G19551">
        <v>20260723</v>
      </c>
    </row>
    <row r="19552" spans="1:7" x14ac:dyDescent="0.2">
      <c r="A19552" s="6" t="s">
        <v>219</v>
      </c>
      <c r="B19552" s="6" t="s">
        <v>185</v>
      </c>
      <c r="C19552" s="6" t="s">
        <v>166</v>
      </c>
      <c r="E19552" s="6" t="s">
        <v>12</v>
      </c>
      <c r="F19552" s="6" t="s">
        <v>11</v>
      </c>
      <c r="G19552">
        <v>20260723</v>
      </c>
    </row>
    <row r="19553" spans="1:7" x14ac:dyDescent="0.2">
      <c r="A19553" s="6" t="s">
        <v>219</v>
      </c>
      <c r="B19553" s="6" t="s">
        <v>185</v>
      </c>
      <c r="C19553" s="6" t="s">
        <v>166</v>
      </c>
      <c r="E19553" s="6" t="s">
        <v>16</v>
      </c>
      <c r="F19553" s="6" t="s">
        <v>15</v>
      </c>
      <c r="G19553">
        <v>20260723</v>
      </c>
    </row>
    <row r="19554" spans="1:7" x14ac:dyDescent="0.2">
      <c r="A19554" s="6" t="s">
        <v>219</v>
      </c>
      <c r="B19554" s="6" t="s">
        <v>185</v>
      </c>
      <c r="C19554" s="6" t="s">
        <v>166</v>
      </c>
      <c r="E19554" s="6" t="s">
        <v>18</v>
      </c>
      <c r="F19554" s="6" t="s">
        <v>17</v>
      </c>
      <c r="G19554">
        <v>20260723</v>
      </c>
    </row>
    <row r="19555" spans="1:7" x14ac:dyDescent="0.2">
      <c r="A19555" s="6" t="s">
        <v>219</v>
      </c>
      <c r="B19555" s="6" t="s">
        <v>185</v>
      </c>
      <c r="C19555" s="6" t="s">
        <v>166</v>
      </c>
      <c r="D19555">
        <v>0</v>
      </c>
      <c r="E19555" s="6" t="s">
        <v>20</v>
      </c>
      <c r="F19555" s="6" t="s">
        <v>19</v>
      </c>
      <c r="G19555">
        <v>20260723</v>
      </c>
    </row>
    <row r="19556" spans="1:7" x14ac:dyDescent="0.2">
      <c r="A19556" s="6" t="s">
        <v>219</v>
      </c>
      <c r="B19556" s="6" t="s">
        <v>185</v>
      </c>
      <c r="C19556" s="6" t="s">
        <v>166</v>
      </c>
      <c r="D19556">
        <v>187.35698199999999</v>
      </c>
      <c r="E19556" s="6" t="s">
        <v>22</v>
      </c>
      <c r="F19556" s="6" t="s">
        <v>21</v>
      </c>
      <c r="G19556">
        <v>20260723</v>
      </c>
    </row>
    <row r="19557" spans="1:7" x14ac:dyDescent="0.2">
      <c r="A19557" s="6" t="s">
        <v>219</v>
      </c>
      <c r="B19557" s="6" t="s">
        <v>185</v>
      </c>
      <c r="C19557" s="6" t="s">
        <v>166</v>
      </c>
      <c r="D19557">
        <v>0</v>
      </c>
      <c r="E19557" s="6" t="s">
        <v>24</v>
      </c>
      <c r="F19557" s="6" t="s">
        <v>23</v>
      </c>
      <c r="G19557">
        <v>20260723</v>
      </c>
    </row>
    <row r="19558" spans="1:7" x14ac:dyDescent="0.2">
      <c r="A19558" s="6" t="s">
        <v>219</v>
      </c>
      <c r="B19558" s="6" t="s">
        <v>185</v>
      </c>
      <c r="C19558" s="6" t="s">
        <v>166</v>
      </c>
      <c r="D19558">
        <v>382.62473699999998</v>
      </c>
      <c r="E19558" s="6" t="s">
        <v>26</v>
      </c>
      <c r="F19558" s="6" t="s">
        <v>25</v>
      </c>
      <c r="G19558">
        <v>20260723</v>
      </c>
    </row>
    <row r="19559" spans="1:7" x14ac:dyDescent="0.2">
      <c r="A19559" s="6" t="s">
        <v>219</v>
      </c>
      <c r="B19559" s="6" t="s">
        <v>185</v>
      </c>
      <c r="C19559" s="6" t="s">
        <v>166</v>
      </c>
      <c r="D19559">
        <v>29819.007312000002</v>
      </c>
      <c r="E19559" s="6" t="s">
        <v>28</v>
      </c>
      <c r="F19559" s="6" t="s">
        <v>27</v>
      </c>
      <c r="G19559">
        <v>20260723</v>
      </c>
    </row>
    <row r="19560" spans="1:7" x14ac:dyDescent="0.2">
      <c r="A19560" s="6" t="s">
        <v>219</v>
      </c>
      <c r="B19560" s="6" t="s">
        <v>185</v>
      </c>
      <c r="C19560" s="6" t="s">
        <v>166</v>
      </c>
      <c r="D19560">
        <v>91.462615999999997</v>
      </c>
      <c r="E19560" s="6" t="s">
        <v>30</v>
      </c>
      <c r="F19560" s="6" t="s">
        <v>29</v>
      </c>
      <c r="G19560">
        <v>20260723</v>
      </c>
    </row>
    <row r="19561" spans="1:7" x14ac:dyDescent="0.2">
      <c r="A19561" s="6" t="s">
        <v>219</v>
      </c>
      <c r="B19561" s="6" t="s">
        <v>185</v>
      </c>
      <c r="C19561" s="6" t="s">
        <v>166</v>
      </c>
      <c r="D19561">
        <v>6925.8696019999998</v>
      </c>
      <c r="E19561" s="6" t="s">
        <v>32</v>
      </c>
      <c r="F19561" s="6" t="s">
        <v>31</v>
      </c>
      <c r="G19561">
        <v>20260723</v>
      </c>
    </row>
    <row r="19562" spans="1:7" x14ac:dyDescent="0.2">
      <c r="A19562" s="6" t="s">
        <v>219</v>
      </c>
      <c r="B19562" s="6" t="s">
        <v>185</v>
      </c>
      <c r="C19562" s="6" t="s">
        <v>166</v>
      </c>
      <c r="D19562">
        <v>81.788388999999995</v>
      </c>
      <c r="E19562" s="6" t="s">
        <v>34</v>
      </c>
      <c r="F19562" s="6" t="s">
        <v>33</v>
      </c>
      <c r="G19562">
        <v>20260723</v>
      </c>
    </row>
    <row r="19563" spans="1:7" x14ac:dyDescent="0.2">
      <c r="A19563" s="6" t="s">
        <v>219</v>
      </c>
      <c r="B19563" s="6" t="s">
        <v>185</v>
      </c>
      <c r="C19563" s="6" t="s">
        <v>166</v>
      </c>
      <c r="D19563">
        <v>61.534264999999998</v>
      </c>
      <c r="E19563" s="6" t="s">
        <v>36</v>
      </c>
      <c r="F19563" s="6" t="s">
        <v>35</v>
      </c>
      <c r="G19563">
        <v>20260723</v>
      </c>
    </row>
    <row r="19564" spans="1:7" x14ac:dyDescent="0.2">
      <c r="A19564" s="6" t="s">
        <v>219</v>
      </c>
      <c r="B19564" s="6" t="s">
        <v>185</v>
      </c>
      <c r="C19564" s="6" t="s">
        <v>166</v>
      </c>
      <c r="D19564">
        <v>20.254124000000001</v>
      </c>
      <c r="E19564" s="6" t="s">
        <v>38</v>
      </c>
      <c r="F19564" s="6" t="s">
        <v>37</v>
      </c>
      <c r="G19564">
        <v>20260723</v>
      </c>
    </row>
    <row r="19565" spans="1:7" x14ac:dyDescent="0.2">
      <c r="A19565" s="6" t="s">
        <v>219</v>
      </c>
      <c r="B19565" s="6" t="s">
        <v>185</v>
      </c>
      <c r="C19565" s="6" t="s">
        <v>166</v>
      </c>
      <c r="D19565">
        <v>17522.607596000002</v>
      </c>
      <c r="E19565" s="6" t="s">
        <v>40</v>
      </c>
      <c r="F19565" s="6" t="s">
        <v>39</v>
      </c>
      <c r="G19565">
        <v>20260723</v>
      </c>
    </row>
    <row r="19566" spans="1:7" x14ac:dyDescent="0.2">
      <c r="A19566" s="6" t="s">
        <v>219</v>
      </c>
      <c r="B19566" s="6" t="s">
        <v>185</v>
      </c>
      <c r="C19566" s="6" t="s">
        <v>166</v>
      </c>
      <c r="D19566">
        <v>16438.486729</v>
      </c>
      <c r="E19566" s="6" t="s">
        <v>42</v>
      </c>
      <c r="F19566" s="6" t="s">
        <v>41</v>
      </c>
      <c r="G19566">
        <v>20260723</v>
      </c>
    </row>
    <row r="19567" spans="1:7" x14ac:dyDescent="0.2">
      <c r="A19567" s="6" t="s">
        <v>219</v>
      </c>
      <c r="B19567" s="6" t="s">
        <v>185</v>
      </c>
      <c r="C19567" s="6" t="s">
        <v>166</v>
      </c>
      <c r="D19567">
        <v>1066.588882</v>
      </c>
      <c r="E19567" s="6" t="s">
        <v>44</v>
      </c>
      <c r="F19567" s="6" t="s">
        <v>43</v>
      </c>
      <c r="G19567">
        <v>20260723</v>
      </c>
    </row>
    <row r="19568" spans="1:7" x14ac:dyDescent="0.2">
      <c r="A19568" s="6" t="s">
        <v>219</v>
      </c>
      <c r="B19568" s="6" t="s">
        <v>185</v>
      </c>
      <c r="C19568" s="6" t="s">
        <v>166</v>
      </c>
      <c r="D19568">
        <v>16.461556000000002</v>
      </c>
      <c r="E19568" s="6" t="s">
        <v>46</v>
      </c>
      <c r="F19568" s="6" t="s">
        <v>45</v>
      </c>
      <c r="G19568">
        <v>20260723</v>
      </c>
    </row>
    <row r="19569" spans="1:7" x14ac:dyDescent="0.2">
      <c r="A19569" s="6" t="s">
        <v>219</v>
      </c>
      <c r="B19569" s="6" t="s">
        <v>185</v>
      </c>
      <c r="C19569" s="6" t="s">
        <v>166</v>
      </c>
      <c r="D19569">
        <v>1.0704290000000001</v>
      </c>
      <c r="E19569" s="6" t="s">
        <v>48</v>
      </c>
      <c r="F19569" s="6" t="s">
        <v>47</v>
      </c>
      <c r="G19569">
        <v>20260723</v>
      </c>
    </row>
    <row r="19570" spans="1:7" x14ac:dyDescent="0.2">
      <c r="A19570" s="6" t="s">
        <v>219</v>
      </c>
      <c r="B19570" s="6" t="s">
        <v>185</v>
      </c>
      <c r="C19570" s="6" t="s">
        <v>166</v>
      </c>
      <c r="D19570">
        <v>4009.1699450000001</v>
      </c>
      <c r="E19570" s="6" t="s">
        <v>50</v>
      </c>
      <c r="F19570" s="6" t="s">
        <v>49</v>
      </c>
      <c r="G19570">
        <v>20260723</v>
      </c>
    </row>
    <row r="19571" spans="1:7" x14ac:dyDescent="0.2">
      <c r="A19571" s="6" t="s">
        <v>219</v>
      </c>
      <c r="B19571" s="6" t="s">
        <v>185</v>
      </c>
      <c r="C19571" s="6" t="s">
        <v>166</v>
      </c>
      <c r="D19571">
        <v>70.429450000000003</v>
      </c>
      <c r="E19571" s="6" t="s">
        <v>52</v>
      </c>
      <c r="F19571" s="6" t="s">
        <v>51</v>
      </c>
      <c r="G19571">
        <v>20260723</v>
      </c>
    </row>
    <row r="19572" spans="1:7" x14ac:dyDescent="0.2">
      <c r="A19572" s="6" t="s">
        <v>219</v>
      </c>
      <c r="B19572" s="6" t="s">
        <v>185</v>
      </c>
      <c r="C19572" s="6" t="s">
        <v>166</v>
      </c>
      <c r="D19572">
        <v>1117.6797160000001</v>
      </c>
      <c r="E19572" s="6" t="s">
        <v>54</v>
      </c>
      <c r="F19572" s="6" t="s">
        <v>53</v>
      </c>
      <c r="G19572">
        <v>20260723</v>
      </c>
    </row>
    <row r="19573" spans="1:7" x14ac:dyDescent="0.2">
      <c r="A19573" s="6" t="s">
        <v>219</v>
      </c>
      <c r="B19573" s="6" t="s">
        <v>185</v>
      </c>
      <c r="C19573" s="6" t="s">
        <v>166</v>
      </c>
      <c r="D19573">
        <v>0</v>
      </c>
      <c r="E19573" s="6" t="s">
        <v>56</v>
      </c>
      <c r="F19573" s="6" t="s">
        <v>55</v>
      </c>
      <c r="G19573">
        <v>20260723</v>
      </c>
    </row>
    <row r="19574" spans="1:7" x14ac:dyDescent="0.2">
      <c r="A19574" s="6" t="s">
        <v>219</v>
      </c>
      <c r="B19574" s="6" t="s">
        <v>185</v>
      </c>
      <c r="C19574" s="6" t="s">
        <v>166</v>
      </c>
      <c r="D19574">
        <v>13350.869651999999</v>
      </c>
      <c r="E19574" s="6" t="s">
        <v>58</v>
      </c>
      <c r="F19574" s="6" t="s">
        <v>57</v>
      </c>
      <c r="G19574">
        <v>20260723</v>
      </c>
    </row>
    <row r="19575" spans="1:7" x14ac:dyDescent="0.2">
      <c r="A19575" s="6" t="s">
        <v>219</v>
      </c>
      <c r="B19575" s="6" t="s">
        <v>185</v>
      </c>
      <c r="C19575" s="6" t="s">
        <v>166</v>
      </c>
      <c r="D19575">
        <v>711.56494699999996</v>
      </c>
      <c r="E19575" s="6" t="s">
        <v>60</v>
      </c>
      <c r="F19575" s="6" t="s">
        <v>59</v>
      </c>
      <c r="G19575">
        <v>20260723</v>
      </c>
    </row>
    <row r="19576" spans="1:7" x14ac:dyDescent="0.2">
      <c r="A19576" s="6" t="s">
        <v>219</v>
      </c>
      <c r="B19576" s="6" t="s">
        <v>185</v>
      </c>
      <c r="C19576" s="6" t="s">
        <v>166</v>
      </c>
      <c r="D19576">
        <v>17.035017</v>
      </c>
      <c r="E19576" s="6" t="s">
        <v>62</v>
      </c>
      <c r="F19576" s="6" t="s">
        <v>61</v>
      </c>
      <c r="G19576">
        <v>20260723</v>
      </c>
    </row>
    <row r="19577" spans="1:7" x14ac:dyDescent="0.2">
      <c r="A19577" s="6" t="s">
        <v>219</v>
      </c>
      <c r="B19577" s="6" t="s">
        <v>185</v>
      </c>
      <c r="C19577" s="6" t="s">
        <v>166</v>
      </c>
      <c r="D19577">
        <v>0.14016700000000001</v>
      </c>
      <c r="E19577" s="6" t="s">
        <v>64</v>
      </c>
      <c r="F19577" s="6" t="s">
        <v>63</v>
      </c>
      <c r="G19577">
        <v>20260723</v>
      </c>
    </row>
    <row r="19578" spans="1:7" x14ac:dyDescent="0.2">
      <c r="A19578" s="6" t="s">
        <v>219</v>
      </c>
      <c r="B19578" s="6" t="s">
        <v>185</v>
      </c>
      <c r="C19578" s="6" t="s">
        <v>166</v>
      </c>
      <c r="D19578">
        <v>694.38976300000002</v>
      </c>
      <c r="E19578" s="6" t="s">
        <v>66</v>
      </c>
      <c r="F19578" s="6" t="s">
        <v>65</v>
      </c>
      <c r="G19578">
        <v>20260723</v>
      </c>
    </row>
    <row r="19579" spans="1:7" x14ac:dyDescent="0.2">
      <c r="A19579" s="6" t="s">
        <v>219</v>
      </c>
      <c r="B19579" s="6" t="s">
        <v>185</v>
      </c>
      <c r="C19579" s="6" t="s">
        <v>166</v>
      </c>
      <c r="D19579">
        <v>1447.4821890000001</v>
      </c>
      <c r="E19579" s="6" t="s">
        <v>68</v>
      </c>
      <c r="F19579" s="6" t="s">
        <v>67</v>
      </c>
      <c r="G19579">
        <v>20260723</v>
      </c>
    </row>
    <row r="19580" spans="1:7" x14ac:dyDescent="0.2">
      <c r="A19580" s="6" t="s">
        <v>219</v>
      </c>
      <c r="B19580" s="6" t="s">
        <v>185</v>
      </c>
      <c r="C19580" s="6" t="s">
        <v>166</v>
      </c>
      <c r="D19580">
        <v>1195.469576</v>
      </c>
      <c r="E19580" s="6" t="s">
        <v>70</v>
      </c>
      <c r="F19580" s="6" t="s">
        <v>69</v>
      </c>
      <c r="G19580">
        <v>20260723</v>
      </c>
    </row>
    <row r="19581" spans="1:7" x14ac:dyDescent="0.2">
      <c r="A19581" s="6" t="s">
        <v>219</v>
      </c>
      <c r="B19581" s="6" t="s">
        <v>185</v>
      </c>
      <c r="C19581" s="6" t="s">
        <v>166</v>
      </c>
      <c r="D19581">
        <v>1181.7627170000001</v>
      </c>
      <c r="E19581" s="6" t="s">
        <v>72</v>
      </c>
      <c r="F19581" s="6" t="s">
        <v>71</v>
      </c>
      <c r="G19581">
        <v>20260723</v>
      </c>
    </row>
    <row r="19582" spans="1:7" x14ac:dyDescent="0.2">
      <c r="A19582" s="6" t="s">
        <v>219</v>
      </c>
      <c r="B19582" s="6" t="s">
        <v>185</v>
      </c>
      <c r="C19582" s="6" t="s">
        <v>166</v>
      </c>
      <c r="D19582">
        <v>13.706859</v>
      </c>
      <c r="E19582" s="6" t="s">
        <v>74</v>
      </c>
      <c r="F19582" s="6" t="s">
        <v>73</v>
      </c>
      <c r="G19582">
        <v>20260723</v>
      </c>
    </row>
    <row r="19583" spans="1:7" x14ac:dyDescent="0.2">
      <c r="A19583" s="6" t="s">
        <v>219</v>
      </c>
      <c r="B19583" s="6" t="s">
        <v>185</v>
      </c>
      <c r="C19583" s="6" t="s">
        <v>166</v>
      </c>
      <c r="D19583">
        <v>249.274642</v>
      </c>
      <c r="E19583" s="6" t="s">
        <v>76</v>
      </c>
      <c r="F19583" s="6" t="s">
        <v>75</v>
      </c>
      <c r="G19583">
        <v>20260723</v>
      </c>
    </row>
    <row r="19584" spans="1:7" x14ac:dyDescent="0.2">
      <c r="A19584" s="6" t="s">
        <v>219</v>
      </c>
      <c r="B19584" s="6" t="s">
        <v>185</v>
      </c>
      <c r="C19584" s="6" t="s">
        <v>166</v>
      </c>
      <c r="D19584">
        <v>1.4051990000000001</v>
      </c>
      <c r="E19584" s="6" t="s">
        <v>78</v>
      </c>
      <c r="F19584" s="6" t="s">
        <v>77</v>
      </c>
      <c r="G19584">
        <v>20260723</v>
      </c>
    </row>
    <row r="19585" spans="1:7" x14ac:dyDescent="0.2">
      <c r="A19585" s="6" t="s">
        <v>219</v>
      </c>
      <c r="B19585" s="6" t="s">
        <v>185</v>
      </c>
      <c r="C19585" s="6" t="s">
        <v>166</v>
      </c>
      <c r="D19585">
        <v>247.86944299999999</v>
      </c>
      <c r="E19585" s="6" t="s">
        <v>80</v>
      </c>
      <c r="F19585" s="6" t="s">
        <v>79</v>
      </c>
      <c r="G19585">
        <v>20260723</v>
      </c>
    </row>
    <row r="19586" spans="1:7" x14ac:dyDescent="0.2">
      <c r="A19586" s="6" t="s">
        <v>219</v>
      </c>
      <c r="B19586" s="6" t="s">
        <v>185</v>
      </c>
      <c r="C19586" s="6" t="s">
        <v>166</v>
      </c>
      <c r="D19586">
        <v>2.7379709999999999</v>
      </c>
      <c r="E19586" s="6" t="s">
        <v>82</v>
      </c>
      <c r="F19586" s="6" t="s">
        <v>81</v>
      </c>
      <c r="G19586">
        <v>20260723</v>
      </c>
    </row>
    <row r="19587" spans="1:7" x14ac:dyDescent="0.2">
      <c r="A19587" s="6" t="s">
        <v>219</v>
      </c>
      <c r="B19587" s="6" t="s">
        <v>185</v>
      </c>
      <c r="C19587" s="6" t="s">
        <v>166</v>
      </c>
      <c r="D19587">
        <v>1.5599639999999999</v>
      </c>
      <c r="E19587" s="6" t="s">
        <v>84</v>
      </c>
      <c r="F19587" s="6" t="s">
        <v>83</v>
      </c>
      <c r="G19587">
        <v>20260723</v>
      </c>
    </row>
    <row r="19588" spans="1:7" x14ac:dyDescent="0.2">
      <c r="A19588" s="6" t="s">
        <v>219</v>
      </c>
      <c r="B19588" s="6" t="s">
        <v>185</v>
      </c>
      <c r="C19588" s="6" t="s">
        <v>166</v>
      </c>
      <c r="D19588">
        <v>506.23740299999997</v>
      </c>
      <c r="E19588" s="6" t="s">
        <v>86</v>
      </c>
      <c r="F19588" s="6" t="s">
        <v>85</v>
      </c>
      <c r="G19588">
        <v>20260723</v>
      </c>
    </row>
    <row r="19589" spans="1:7" x14ac:dyDescent="0.2">
      <c r="A19589" s="6" t="s">
        <v>219</v>
      </c>
      <c r="B19589" s="6" t="s">
        <v>185</v>
      </c>
      <c r="C19589" s="6" t="s">
        <v>166</v>
      </c>
      <c r="D19589">
        <v>176.96014099999999</v>
      </c>
      <c r="E19589" s="6" t="s">
        <v>88</v>
      </c>
      <c r="F19589" s="6" t="s">
        <v>87</v>
      </c>
      <c r="G19589">
        <v>20260723</v>
      </c>
    </row>
    <row r="19590" spans="1:7" x14ac:dyDescent="0.2">
      <c r="A19590" s="6" t="s">
        <v>219</v>
      </c>
      <c r="B19590" s="6" t="s">
        <v>185</v>
      </c>
      <c r="C19590" s="6" t="s">
        <v>166</v>
      </c>
      <c r="D19590">
        <v>343.27326900000003</v>
      </c>
      <c r="E19590" s="6" t="s">
        <v>90</v>
      </c>
      <c r="F19590" s="6" t="s">
        <v>89</v>
      </c>
      <c r="G19590">
        <v>20260723</v>
      </c>
    </row>
    <row r="19591" spans="1:7" x14ac:dyDescent="0.2">
      <c r="A19591" s="6" t="s">
        <v>219</v>
      </c>
      <c r="B19591" s="6" t="s">
        <v>185</v>
      </c>
      <c r="C19591" s="6" t="s">
        <v>166</v>
      </c>
      <c r="D19591">
        <v>0</v>
      </c>
      <c r="E19591" s="6" t="s">
        <v>92</v>
      </c>
      <c r="F19591" s="6" t="s">
        <v>91</v>
      </c>
      <c r="G19591">
        <v>20260723</v>
      </c>
    </row>
    <row r="19592" spans="1:7" x14ac:dyDescent="0.2">
      <c r="A19592" s="6" t="s">
        <v>219</v>
      </c>
      <c r="B19592" s="6" t="s">
        <v>185</v>
      </c>
      <c r="C19592" s="6" t="s">
        <v>166</v>
      </c>
      <c r="D19592">
        <v>0</v>
      </c>
      <c r="E19592" s="6" t="s">
        <v>94</v>
      </c>
      <c r="F19592" s="6" t="s">
        <v>93</v>
      </c>
      <c r="G19592">
        <v>20260723</v>
      </c>
    </row>
    <row r="19593" spans="1:7" x14ac:dyDescent="0.2">
      <c r="A19593" s="6" t="s">
        <v>219</v>
      </c>
      <c r="B19593" s="6" t="s">
        <v>185</v>
      </c>
      <c r="C19593" s="6" t="s">
        <v>166</v>
      </c>
      <c r="D19593">
        <v>406.465868</v>
      </c>
      <c r="E19593" s="6" t="s">
        <v>96</v>
      </c>
      <c r="F19593" s="6" t="s">
        <v>95</v>
      </c>
      <c r="G19593">
        <v>20260723</v>
      </c>
    </row>
    <row r="19594" spans="1:7" x14ac:dyDescent="0.2">
      <c r="A19594" s="6" t="s">
        <v>219</v>
      </c>
      <c r="B19594" s="6" t="s">
        <v>185</v>
      </c>
      <c r="C19594" s="6" t="s">
        <v>166</v>
      </c>
      <c r="D19594">
        <v>102.89363</v>
      </c>
      <c r="E19594" s="6" t="s">
        <v>98</v>
      </c>
      <c r="F19594" s="6" t="s">
        <v>97</v>
      </c>
      <c r="G19594">
        <v>20260723</v>
      </c>
    </row>
    <row r="19595" spans="1:7" x14ac:dyDescent="0.2">
      <c r="A19595" s="6" t="s">
        <v>219</v>
      </c>
      <c r="B19595" s="6" t="s">
        <v>185</v>
      </c>
      <c r="C19595" s="6" t="s">
        <v>166</v>
      </c>
      <c r="D19595">
        <v>47436.296094999998</v>
      </c>
      <c r="E19595" s="6" t="s">
        <v>100</v>
      </c>
      <c r="F19595" s="6" t="s">
        <v>99</v>
      </c>
      <c r="G19595">
        <v>20260723</v>
      </c>
    </row>
    <row r="19596" spans="1:7" x14ac:dyDescent="0.2">
      <c r="A19596" s="6" t="s">
        <v>219</v>
      </c>
      <c r="B19596" s="6" t="s">
        <v>185</v>
      </c>
      <c r="C19596" s="6" t="s">
        <v>166</v>
      </c>
      <c r="E19596" s="6" t="s">
        <v>102</v>
      </c>
      <c r="F19596" s="6" t="s">
        <v>101</v>
      </c>
      <c r="G19596">
        <v>20260723</v>
      </c>
    </row>
    <row r="19597" spans="1:7" x14ac:dyDescent="0.2">
      <c r="A19597" s="6" t="s">
        <v>219</v>
      </c>
      <c r="B19597" s="6" t="s">
        <v>185</v>
      </c>
      <c r="C19597" s="6" t="s">
        <v>166</v>
      </c>
      <c r="D19597">
        <v>7962.4300919999996</v>
      </c>
      <c r="E19597" s="6" t="s">
        <v>167</v>
      </c>
      <c r="F19597" s="6" t="s">
        <v>103</v>
      </c>
      <c r="G19597">
        <v>20260723</v>
      </c>
    </row>
    <row r="19598" spans="1:7" x14ac:dyDescent="0.2">
      <c r="A19598" s="6" t="s">
        <v>219</v>
      </c>
      <c r="B19598" s="6" t="s">
        <v>185</v>
      </c>
      <c r="C19598" s="6" t="s">
        <v>166</v>
      </c>
      <c r="D19598">
        <v>7767.1596069999996</v>
      </c>
      <c r="E19598" s="6" t="s">
        <v>168</v>
      </c>
      <c r="F19598" s="6" t="s">
        <v>104</v>
      </c>
      <c r="G19598">
        <v>20260723</v>
      </c>
    </row>
    <row r="19599" spans="1:7" x14ac:dyDescent="0.2">
      <c r="A19599" s="6" t="s">
        <v>219</v>
      </c>
      <c r="B19599" s="6" t="s">
        <v>185</v>
      </c>
      <c r="C19599" s="6" t="s">
        <v>166</v>
      </c>
      <c r="D19599">
        <v>0</v>
      </c>
      <c r="E19599" s="6" t="s">
        <v>106</v>
      </c>
      <c r="F19599" s="6" t="s">
        <v>105</v>
      </c>
      <c r="G19599">
        <v>20260723</v>
      </c>
    </row>
    <row r="19600" spans="1:7" x14ac:dyDescent="0.2">
      <c r="A19600" s="6" t="s">
        <v>219</v>
      </c>
      <c r="B19600" s="6" t="s">
        <v>185</v>
      </c>
      <c r="C19600" s="6" t="s">
        <v>166</v>
      </c>
      <c r="D19600">
        <v>7329.662284</v>
      </c>
      <c r="E19600" s="6" t="s">
        <v>108</v>
      </c>
      <c r="F19600" s="6" t="s">
        <v>107</v>
      </c>
      <c r="G19600">
        <v>20260723</v>
      </c>
    </row>
    <row r="19601" spans="1:7" x14ac:dyDescent="0.2">
      <c r="A19601" s="6" t="s">
        <v>219</v>
      </c>
      <c r="B19601" s="6" t="s">
        <v>185</v>
      </c>
      <c r="C19601" s="6" t="s">
        <v>166</v>
      </c>
      <c r="D19601">
        <v>437.49732299999999</v>
      </c>
      <c r="E19601" s="6" t="s">
        <v>110</v>
      </c>
      <c r="F19601" s="6" t="s">
        <v>109</v>
      </c>
      <c r="G19601">
        <v>20260723</v>
      </c>
    </row>
    <row r="19602" spans="1:7" x14ac:dyDescent="0.2">
      <c r="A19602" s="6" t="s">
        <v>219</v>
      </c>
      <c r="B19602" s="6" t="s">
        <v>185</v>
      </c>
      <c r="C19602" s="6" t="s">
        <v>166</v>
      </c>
      <c r="D19602">
        <v>195.27048500000001</v>
      </c>
      <c r="E19602" s="6" t="s">
        <v>112</v>
      </c>
      <c r="F19602" s="6" t="s">
        <v>111</v>
      </c>
      <c r="G19602">
        <v>20260723</v>
      </c>
    </row>
    <row r="19603" spans="1:7" x14ac:dyDescent="0.2">
      <c r="A19603" s="6" t="s">
        <v>219</v>
      </c>
      <c r="B19603" s="6" t="s">
        <v>185</v>
      </c>
      <c r="C19603" s="6" t="s">
        <v>166</v>
      </c>
      <c r="D19603">
        <v>0</v>
      </c>
      <c r="E19603" s="6" t="s">
        <v>106</v>
      </c>
      <c r="F19603" s="6" t="s">
        <v>113</v>
      </c>
      <c r="G19603">
        <v>20260723</v>
      </c>
    </row>
    <row r="19604" spans="1:7" x14ac:dyDescent="0.2">
      <c r="A19604" s="6" t="s">
        <v>219</v>
      </c>
      <c r="B19604" s="6" t="s">
        <v>185</v>
      </c>
      <c r="C19604" s="6" t="s">
        <v>166</v>
      </c>
      <c r="D19604">
        <v>174.42504099999999</v>
      </c>
      <c r="E19604" s="6" t="s">
        <v>108</v>
      </c>
      <c r="F19604" s="6" t="s">
        <v>114</v>
      </c>
      <c r="G19604">
        <v>20260723</v>
      </c>
    </row>
    <row r="19605" spans="1:7" x14ac:dyDescent="0.2">
      <c r="A19605" s="6" t="s">
        <v>219</v>
      </c>
      <c r="B19605" s="6" t="s">
        <v>185</v>
      </c>
      <c r="C19605" s="6" t="s">
        <v>166</v>
      </c>
      <c r="D19605">
        <v>20.845443</v>
      </c>
      <c r="E19605" s="6" t="s">
        <v>110</v>
      </c>
      <c r="F19605" s="6" t="s">
        <v>115</v>
      </c>
      <c r="G19605">
        <v>20260723</v>
      </c>
    </row>
    <row r="19606" spans="1:7" x14ac:dyDescent="0.2">
      <c r="A19606" s="6" t="s">
        <v>219</v>
      </c>
      <c r="B19606" s="6" t="s">
        <v>185</v>
      </c>
      <c r="C19606" s="6" t="s">
        <v>166</v>
      </c>
      <c r="D19606">
        <v>6023.4280259999996</v>
      </c>
      <c r="E19606" s="6" t="s">
        <v>117</v>
      </c>
      <c r="F19606" s="6" t="s">
        <v>116</v>
      </c>
      <c r="G19606">
        <v>20260723</v>
      </c>
    </row>
    <row r="19607" spans="1:7" x14ac:dyDescent="0.2">
      <c r="A19607" s="6" t="s">
        <v>219</v>
      </c>
      <c r="B19607" s="6" t="s">
        <v>185</v>
      </c>
      <c r="C19607" s="6" t="s">
        <v>166</v>
      </c>
      <c r="D19607">
        <v>-276.76382599999999</v>
      </c>
      <c r="E19607" s="6" t="s">
        <v>119</v>
      </c>
      <c r="F19607" s="6" t="s">
        <v>118</v>
      </c>
      <c r="G19607">
        <v>20260723</v>
      </c>
    </row>
    <row r="19608" spans="1:7" x14ac:dyDescent="0.2">
      <c r="A19608" s="6" t="s">
        <v>219</v>
      </c>
      <c r="B19608" s="6" t="s">
        <v>185</v>
      </c>
      <c r="C19608" s="6" t="s">
        <v>166</v>
      </c>
      <c r="D19608">
        <v>0</v>
      </c>
      <c r="E19608" s="6" t="s">
        <v>106</v>
      </c>
      <c r="F19608" s="6" t="s">
        <v>120</v>
      </c>
      <c r="G19608">
        <v>20260723</v>
      </c>
    </row>
    <row r="19609" spans="1:7" x14ac:dyDescent="0.2">
      <c r="A19609" s="6" t="s">
        <v>219</v>
      </c>
      <c r="B19609" s="6" t="s">
        <v>185</v>
      </c>
      <c r="C19609" s="6" t="s">
        <v>166</v>
      </c>
      <c r="D19609">
        <v>-338.86723699999999</v>
      </c>
      <c r="E19609" s="6" t="s">
        <v>108</v>
      </c>
      <c r="F19609" s="6" t="s">
        <v>121</v>
      </c>
      <c r="G19609">
        <v>20260723</v>
      </c>
    </row>
    <row r="19610" spans="1:7" x14ac:dyDescent="0.2">
      <c r="A19610" s="6" t="s">
        <v>219</v>
      </c>
      <c r="B19610" s="6" t="s">
        <v>185</v>
      </c>
      <c r="C19610" s="6" t="s">
        <v>166</v>
      </c>
      <c r="D19610">
        <v>62.103409999999997</v>
      </c>
      <c r="E19610" s="6" t="s">
        <v>110</v>
      </c>
      <c r="F19610" s="6" t="s">
        <v>122</v>
      </c>
      <c r="G19610">
        <v>20260723</v>
      </c>
    </row>
    <row r="19611" spans="1:7" x14ac:dyDescent="0.2">
      <c r="A19611" s="6" t="s">
        <v>219</v>
      </c>
      <c r="B19611" s="6" t="s">
        <v>185</v>
      </c>
      <c r="C19611" s="6" t="s">
        <v>166</v>
      </c>
      <c r="D19611">
        <v>6300.1918519999999</v>
      </c>
      <c r="E19611" s="6" t="s">
        <v>169</v>
      </c>
      <c r="F19611" s="6" t="s">
        <v>123</v>
      </c>
      <c r="G19611">
        <v>20260723</v>
      </c>
    </row>
    <row r="19612" spans="1:7" x14ac:dyDescent="0.2">
      <c r="A19612" s="6" t="s">
        <v>219</v>
      </c>
      <c r="B19612" s="6" t="s">
        <v>185</v>
      </c>
      <c r="C19612" s="6" t="s">
        <v>166</v>
      </c>
      <c r="D19612">
        <v>0</v>
      </c>
      <c r="E19612" s="6" t="s">
        <v>106</v>
      </c>
      <c r="F19612" s="6" t="s">
        <v>124</v>
      </c>
      <c r="G19612">
        <v>20260723</v>
      </c>
    </row>
    <row r="19613" spans="1:7" x14ac:dyDescent="0.2">
      <c r="A19613" s="6" t="s">
        <v>219</v>
      </c>
      <c r="B19613" s="6" t="s">
        <v>185</v>
      </c>
      <c r="C19613" s="6" t="s">
        <v>166</v>
      </c>
      <c r="D19613">
        <v>5718.5808720000005</v>
      </c>
      <c r="E19613" s="6" t="s">
        <v>108</v>
      </c>
      <c r="F19613" s="6" t="s">
        <v>125</v>
      </c>
      <c r="G19613">
        <v>20260723</v>
      </c>
    </row>
    <row r="19614" spans="1:7" x14ac:dyDescent="0.2">
      <c r="A19614" s="6" t="s">
        <v>219</v>
      </c>
      <c r="B19614" s="6" t="s">
        <v>185</v>
      </c>
      <c r="C19614" s="6" t="s">
        <v>166</v>
      </c>
      <c r="D19614">
        <v>581.61098000000004</v>
      </c>
      <c r="E19614" s="6" t="s">
        <v>110</v>
      </c>
      <c r="F19614" s="6" t="s">
        <v>126</v>
      </c>
      <c r="G19614">
        <v>20260723</v>
      </c>
    </row>
    <row r="19615" spans="1:7" x14ac:dyDescent="0.2">
      <c r="A19615" s="6" t="s">
        <v>219</v>
      </c>
      <c r="B19615" s="6" t="s">
        <v>185</v>
      </c>
      <c r="C19615" s="6" t="s">
        <v>166</v>
      </c>
      <c r="D19615">
        <v>12157.821495</v>
      </c>
      <c r="E19615" s="6" t="s">
        <v>170</v>
      </c>
      <c r="F19615" s="6" t="s">
        <v>127</v>
      </c>
      <c r="G19615">
        <v>20260723</v>
      </c>
    </row>
    <row r="19616" spans="1:7" x14ac:dyDescent="0.2">
      <c r="A19616" s="6" t="s">
        <v>219</v>
      </c>
      <c r="B19616" s="6" t="s">
        <v>185</v>
      </c>
      <c r="C19616" s="6" t="s">
        <v>166</v>
      </c>
      <c r="D19616">
        <v>7.5026999999999996E-2</v>
      </c>
      <c r="E19616" s="6" t="s">
        <v>106</v>
      </c>
      <c r="F19616" s="6" t="s">
        <v>128</v>
      </c>
      <c r="G19616">
        <v>20260723</v>
      </c>
    </row>
    <row r="19617" spans="1:7" x14ac:dyDescent="0.2">
      <c r="A19617" s="6" t="s">
        <v>219</v>
      </c>
      <c r="B19617" s="6" t="s">
        <v>185</v>
      </c>
      <c r="C19617" s="6" t="s">
        <v>166</v>
      </c>
      <c r="D19617">
        <v>11910.857134</v>
      </c>
      <c r="E19617" s="6" t="s">
        <v>108</v>
      </c>
      <c r="F19617" s="6" t="s">
        <v>129</v>
      </c>
      <c r="G19617">
        <v>20260723</v>
      </c>
    </row>
    <row r="19618" spans="1:7" x14ac:dyDescent="0.2">
      <c r="A19618" s="6" t="s">
        <v>219</v>
      </c>
      <c r="B19618" s="6" t="s">
        <v>185</v>
      </c>
      <c r="C19618" s="6" t="s">
        <v>166</v>
      </c>
      <c r="D19618">
        <v>246.88933299999999</v>
      </c>
      <c r="E19618" s="6" t="s">
        <v>110</v>
      </c>
      <c r="F19618" s="6" t="s">
        <v>130</v>
      </c>
      <c r="G19618">
        <v>20260723</v>
      </c>
    </row>
    <row r="19619" spans="1:7" x14ac:dyDescent="0.2">
      <c r="A19619" s="6" t="s">
        <v>219</v>
      </c>
      <c r="B19619" s="6" t="s">
        <v>185</v>
      </c>
      <c r="C19619" s="6" t="s">
        <v>166</v>
      </c>
      <c r="E19619" s="6" t="s">
        <v>132</v>
      </c>
      <c r="F19619" s="6" t="s">
        <v>131</v>
      </c>
      <c r="G19619">
        <v>20260723</v>
      </c>
    </row>
    <row r="19620" spans="1:7" x14ac:dyDescent="0.2">
      <c r="A19620" s="6" t="s">
        <v>219</v>
      </c>
      <c r="B19620" s="6" t="s">
        <v>185</v>
      </c>
      <c r="C19620" s="6" t="s">
        <v>166</v>
      </c>
      <c r="D19620">
        <v>17.561658999999999</v>
      </c>
      <c r="E19620" s="6" t="s">
        <v>134</v>
      </c>
      <c r="F19620" s="6" t="s">
        <v>133</v>
      </c>
      <c r="G19620">
        <v>20260723</v>
      </c>
    </row>
    <row r="19621" spans="1:7" x14ac:dyDescent="0.2">
      <c r="A19621" s="6" t="s">
        <v>219</v>
      </c>
      <c r="B19621" s="6" t="s">
        <v>185</v>
      </c>
      <c r="C19621" s="6" t="s">
        <v>166</v>
      </c>
      <c r="D19621">
        <v>204.66486599999999</v>
      </c>
      <c r="E19621" s="6" t="s">
        <v>136</v>
      </c>
      <c r="F19621" s="6" t="s">
        <v>135</v>
      </c>
      <c r="G19621">
        <v>20260723</v>
      </c>
    </row>
    <row r="19622" spans="1:7" x14ac:dyDescent="0.2">
      <c r="A19622" s="6" t="s">
        <v>219</v>
      </c>
      <c r="B19622" s="6" t="s">
        <v>185</v>
      </c>
      <c r="C19622" s="6" t="s">
        <v>166</v>
      </c>
      <c r="D19622">
        <v>7.7327029999999999</v>
      </c>
      <c r="E19622" s="6" t="s">
        <v>138</v>
      </c>
      <c r="F19622" s="6" t="s">
        <v>137</v>
      </c>
      <c r="G19622">
        <v>20260723</v>
      </c>
    </row>
    <row r="19623" spans="1:7" x14ac:dyDescent="0.2">
      <c r="A19623" s="6" t="s">
        <v>219</v>
      </c>
      <c r="B19623" s="6" t="s">
        <v>185</v>
      </c>
      <c r="C19623" s="6" t="s">
        <v>166</v>
      </c>
      <c r="D19623">
        <v>346.94660599999997</v>
      </c>
      <c r="E19623" s="6" t="s">
        <v>140</v>
      </c>
      <c r="F19623" s="6" t="s">
        <v>139</v>
      </c>
      <c r="G19623">
        <v>20260723</v>
      </c>
    </row>
    <row r="19624" spans="1:7" x14ac:dyDescent="0.2">
      <c r="A19624" s="6" t="s">
        <v>219</v>
      </c>
      <c r="B19624" s="6" t="s">
        <v>185</v>
      </c>
      <c r="C19624" s="6" t="s">
        <v>166</v>
      </c>
      <c r="D19624">
        <v>1711.00784</v>
      </c>
      <c r="E19624" s="6" t="s">
        <v>142</v>
      </c>
      <c r="F19624" s="6" t="s">
        <v>141</v>
      </c>
      <c r="G19624">
        <v>20260723</v>
      </c>
    </row>
    <row r="19625" spans="1:7" x14ac:dyDescent="0.2">
      <c r="A19625" s="6" t="s">
        <v>219</v>
      </c>
      <c r="B19625" s="6" t="s">
        <v>185</v>
      </c>
      <c r="C19625" s="6" t="s">
        <v>166</v>
      </c>
      <c r="D19625">
        <v>43.567219999999999</v>
      </c>
      <c r="E19625" s="6" t="s">
        <v>52</v>
      </c>
      <c r="F19625" s="6" t="s">
        <v>143</v>
      </c>
      <c r="G19625">
        <v>20260723</v>
      </c>
    </row>
    <row r="19626" spans="1:7" x14ac:dyDescent="0.2">
      <c r="A19626" s="6" t="s">
        <v>219</v>
      </c>
      <c r="B19626" s="6" t="s">
        <v>185</v>
      </c>
      <c r="C19626" s="6" t="s">
        <v>166</v>
      </c>
      <c r="D19626">
        <v>1.991312</v>
      </c>
      <c r="E19626" s="6" t="s">
        <v>145</v>
      </c>
      <c r="F19626" s="6" t="s">
        <v>144</v>
      </c>
      <c r="G19626">
        <v>20260723</v>
      </c>
    </row>
    <row r="19627" spans="1:7" x14ac:dyDescent="0.2">
      <c r="A19627" s="6" t="s">
        <v>219</v>
      </c>
      <c r="B19627" s="6" t="s">
        <v>185</v>
      </c>
      <c r="C19627" s="6" t="s">
        <v>166</v>
      </c>
      <c r="D19627">
        <v>867.32031199999994</v>
      </c>
      <c r="E19627" s="6" t="s">
        <v>147</v>
      </c>
      <c r="F19627" s="6" t="s">
        <v>146</v>
      </c>
      <c r="G19627">
        <v>20260723</v>
      </c>
    </row>
    <row r="19628" spans="1:7" x14ac:dyDescent="0.2">
      <c r="A19628" s="6" t="s">
        <v>219</v>
      </c>
      <c r="B19628" s="6" t="s">
        <v>185</v>
      </c>
      <c r="C19628" s="6" t="s">
        <v>166</v>
      </c>
      <c r="D19628">
        <v>508.32601</v>
      </c>
      <c r="E19628" s="6" t="s">
        <v>149</v>
      </c>
      <c r="F19628" s="6" t="s">
        <v>148</v>
      </c>
      <c r="G19628">
        <v>20260723</v>
      </c>
    </row>
    <row r="19629" spans="1:7" x14ac:dyDescent="0.2">
      <c r="A19629" s="6" t="s">
        <v>219</v>
      </c>
      <c r="B19629" s="6" t="s">
        <v>185</v>
      </c>
      <c r="C19629" s="6" t="s">
        <v>166</v>
      </c>
      <c r="D19629">
        <v>186.157004</v>
      </c>
      <c r="E19629" s="6" t="s">
        <v>151</v>
      </c>
      <c r="F19629" s="6" t="s">
        <v>150</v>
      </c>
      <c r="G19629">
        <v>20260723</v>
      </c>
    </row>
    <row r="19630" spans="1:7" x14ac:dyDescent="0.2">
      <c r="A19630" s="6" t="s">
        <v>219</v>
      </c>
      <c r="B19630" s="6" t="s">
        <v>185</v>
      </c>
      <c r="C19630" s="6" t="s">
        <v>166</v>
      </c>
      <c r="D19630">
        <v>556.27995399999998</v>
      </c>
      <c r="E19630" s="6" t="s">
        <v>153</v>
      </c>
      <c r="F19630" s="6" t="s">
        <v>152</v>
      </c>
      <c r="G19630">
        <v>20260723</v>
      </c>
    </row>
    <row r="19631" spans="1:7" x14ac:dyDescent="0.2">
      <c r="A19631" s="6" t="s">
        <v>219</v>
      </c>
      <c r="B19631" s="6" t="s">
        <v>185</v>
      </c>
      <c r="C19631" s="6" t="s">
        <v>166</v>
      </c>
      <c r="D19631">
        <v>727.37739199999999</v>
      </c>
      <c r="E19631" s="6" t="s">
        <v>155</v>
      </c>
      <c r="F19631" s="6" t="s">
        <v>154</v>
      </c>
      <c r="G19631">
        <v>20260723</v>
      </c>
    </row>
    <row r="19632" spans="1:7" x14ac:dyDescent="0.2">
      <c r="A19632" s="6" t="s">
        <v>219</v>
      </c>
      <c r="B19632" s="6" t="s">
        <v>185</v>
      </c>
      <c r="C19632" s="6" t="s">
        <v>166</v>
      </c>
      <c r="D19632">
        <v>0.12795500000000001</v>
      </c>
      <c r="E19632" s="6" t="s">
        <v>157</v>
      </c>
      <c r="F19632" s="6" t="s">
        <v>156</v>
      </c>
      <c r="G19632">
        <v>20260723</v>
      </c>
    </row>
    <row r="19633" spans="1:7" x14ac:dyDescent="0.2">
      <c r="A19633" s="6" t="s">
        <v>219</v>
      </c>
      <c r="B19633" s="6" t="s">
        <v>185</v>
      </c>
      <c r="C19633" s="6" t="s">
        <v>166</v>
      </c>
      <c r="D19633">
        <v>727.24943699999994</v>
      </c>
      <c r="E19633" s="6" t="s">
        <v>159</v>
      </c>
      <c r="F19633" s="6" t="s">
        <v>158</v>
      </c>
      <c r="G19633">
        <v>20260723</v>
      </c>
    </row>
    <row r="19634" spans="1:7" x14ac:dyDescent="0.2">
      <c r="A19634" s="6" t="s">
        <v>219</v>
      </c>
      <c r="B19634" s="6" t="s">
        <v>185</v>
      </c>
      <c r="C19634" s="6" t="s">
        <v>166</v>
      </c>
      <c r="D19634">
        <v>127.344202</v>
      </c>
      <c r="E19634" s="6" t="s">
        <v>161</v>
      </c>
      <c r="F19634" s="6" t="s">
        <v>160</v>
      </c>
      <c r="G19634">
        <v>20260723</v>
      </c>
    </row>
    <row r="19635" spans="1:7" x14ac:dyDescent="0.2">
      <c r="A19635" s="6" t="s">
        <v>219</v>
      </c>
      <c r="B19635" s="6" t="s">
        <v>185</v>
      </c>
      <c r="C19635" s="6" t="s">
        <v>166</v>
      </c>
      <c r="D19635">
        <v>31449.956692</v>
      </c>
      <c r="E19635" s="6" t="s">
        <v>163</v>
      </c>
      <c r="F19635" s="6" t="s">
        <v>162</v>
      </c>
      <c r="G19635">
        <v>20260723</v>
      </c>
    </row>
    <row r="19636" spans="1:7" x14ac:dyDescent="0.2">
      <c r="A19636" s="6" t="s">
        <v>219</v>
      </c>
      <c r="B19636" s="6" t="s">
        <v>185</v>
      </c>
      <c r="C19636" s="6" t="s">
        <v>166</v>
      </c>
      <c r="D19636">
        <v>15986.339403</v>
      </c>
      <c r="E19636" s="6" t="s">
        <v>165</v>
      </c>
      <c r="F19636" s="6" t="s">
        <v>164</v>
      </c>
      <c r="G19636">
        <v>20260723</v>
      </c>
    </row>
    <row r="19637" spans="1:7" x14ac:dyDescent="0.2">
      <c r="A19637" s="6" t="s">
        <v>219</v>
      </c>
      <c r="B19637" s="6" t="s">
        <v>188</v>
      </c>
      <c r="C19637" s="6" t="s">
        <v>166</v>
      </c>
      <c r="E19637" s="6" t="s">
        <v>12</v>
      </c>
      <c r="F19637" s="6" t="s">
        <v>11</v>
      </c>
      <c r="G19637">
        <v>20260723</v>
      </c>
    </row>
    <row r="19638" spans="1:7" x14ac:dyDescent="0.2">
      <c r="A19638" s="6" t="s">
        <v>219</v>
      </c>
      <c r="B19638" s="6" t="s">
        <v>188</v>
      </c>
      <c r="C19638" s="6" t="s">
        <v>166</v>
      </c>
      <c r="E19638" s="6" t="s">
        <v>16</v>
      </c>
      <c r="F19638" s="6" t="s">
        <v>15</v>
      </c>
      <c r="G19638">
        <v>20260723</v>
      </c>
    </row>
    <row r="19639" spans="1:7" x14ac:dyDescent="0.2">
      <c r="A19639" s="6" t="s">
        <v>219</v>
      </c>
      <c r="B19639" s="6" t="s">
        <v>188</v>
      </c>
      <c r="C19639" s="6" t="s">
        <v>166</v>
      </c>
      <c r="E19639" s="6" t="s">
        <v>18</v>
      </c>
      <c r="F19639" s="6" t="s">
        <v>17</v>
      </c>
      <c r="G19639">
        <v>20260723</v>
      </c>
    </row>
    <row r="19640" spans="1:7" x14ac:dyDescent="0.2">
      <c r="A19640" s="6" t="s">
        <v>219</v>
      </c>
      <c r="B19640" s="6" t="s">
        <v>188</v>
      </c>
      <c r="C19640" s="6" t="s">
        <v>166</v>
      </c>
      <c r="D19640">
        <v>0</v>
      </c>
      <c r="E19640" s="6" t="s">
        <v>20</v>
      </c>
      <c r="F19640" s="6" t="s">
        <v>19</v>
      </c>
      <c r="G19640">
        <v>20260723</v>
      </c>
    </row>
    <row r="19641" spans="1:7" x14ac:dyDescent="0.2">
      <c r="A19641" s="6" t="s">
        <v>219</v>
      </c>
      <c r="B19641" s="6" t="s">
        <v>188</v>
      </c>
      <c r="C19641" s="6" t="s">
        <v>166</v>
      </c>
      <c r="D19641">
        <v>146.85194899999999</v>
      </c>
      <c r="E19641" s="6" t="s">
        <v>22</v>
      </c>
      <c r="F19641" s="6" t="s">
        <v>21</v>
      </c>
      <c r="G19641">
        <v>20260723</v>
      </c>
    </row>
    <row r="19642" spans="1:7" x14ac:dyDescent="0.2">
      <c r="A19642" s="6" t="s">
        <v>219</v>
      </c>
      <c r="B19642" s="6" t="s">
        <v>188</v>
      </c>
      <c r="C19642" s="6" t="s">
        <v>166</v>
      </c>
      <c r="D19642">
        <v>0</v>
      </c>
      <c r="E19642" s="6" t="s">
        <v>24</v>
      </c>
      <c r="F19642" s="6" t="s">
        <v>23</v>
      </c>
      <c r="G19642">
        <v>20260723</v>
      </c>
    </row>
    <row r="19643" spans="1:7" x14ac:dyDescent="0.2">
      <c r="A19643" s="6" t="s">
        <v>219</v>
      </c>
      <c r="B19643" s="6" t="s">
        <v>188</v>
      </c>
      <c r="C19643" s="6" t="s">
        <v>166</v>
      </c>
      <c r="D19643">
        <v>356.03402399999999</v>
      </c>
      <c r="E19643" s="6" t="s">
        <v>26</v>
      </c>
      <c r="F19643" s="6" t="s">
        <v>25</v>
      </c>
      <c r="G19643">
        <v>20260723</v>
      </c>
    </row>
    <row r="19644" spans="1:7" x14ac:dyDescent="0.2">
      <c r="A19644" s="6" t="s">
        <v>219</v>
      </c>
      <c r="B19644" s="6" t="s">
        <v>188</v>
      </c>
      <c r="C19644" s="6" t="s">
        <v>166</v>
      </c>
      <c r="D19644">
        <v>29432.606460999999</v>
      </c>
      <c r="E19644" s="6" t="s">
        <v>28</v>
      </c>
      <c r="F19644" s="6" t="s">
        <v>27</v>
      </c>
      <c r="G19644">
        <v>20260723</v>
      </c>
    </row>
    <row r="19645" spans="1:7" x14ac:dyDescent="0.2">
      <c r="A19645" s="6" t="s">
        <v>219</v>
      </c>
      <c r="B19645" s="6" t="s">
        <v>188</v>
      </c>
      <c r="C19645" s="6" t="s">
        <v>166</v>
      </c>
      <c r="D19645">
        <v>78.617277000000001</v>
      </c>
      <c r="E19645" s="6" t="s">
        <v>30</v>
      </c>
      <c r="F19645" s="6" t="s">
        <v>29</v>
      </c>
      <c r="G19645">
        <v>20260723</v>
      </c>
    </row>
    <row r="19646" spans="1:7" x14ac:dyDescent="0.2">
      <c r="A19646" s="6" t="s">
        <v>219</v>
      </c>
      <c r="B19646" s="6" t="s">
        <v>188</v>
      </c>
      <c r="C19646" s="6" t="s">
        <v>166</v>
      </c>
      <c r="D19646">
        <v>6207.5049259999996</v>
      </c>
      <c r="E19646" s="6" t="s">
        <v>32</v>
      </c>
      <c r="F19646" s="6" t="s">
        <v>31</v>
      </c>
      <c r="G19646">
        <v>20260723</v>
      </c>
    </row>
    <row r="19647" spans="1:7" x14ac:dyDescent="0.2">
      <c r="A19647" s="6" t="s">
        <v>219</v>
      </c>
      <c r="B19647" s="6" t="s">
        <v>188</v>
      </c>
      <c r="C19647" s="6" t="s">
        <v>166</v>
      </c>
      <c r="D19647">
        <v>68.011281999999994</v>
      </c>
      <c r="E19647" s="6" t="s">
        <v>34</v>
      </c>
      <c r="F19647" s="6" t="s">
        <v>33</v>
      </c>
      <c r="G19647">
        <v>20260723</v>
      </c>
    </row>
    <row r="19648" spans="1:7" x14ac:dyDescent="0.2">
      <c r="A19648" s="6" t="s">
        <v>219</v>
      </c>
      <c r="B19648" s="6" t="s">
        <v>188</v>
      </c>
      <c r="C19648" s="6" t="s">
        <v>166</v>
      </c>
      <c r="D19648">
        <v>50.517248000000002</v>
      </c>
      <c r="E19648" s="6" t="s">
        <v>36</v>
      </c>
      <c r="F19648" s="6" t="s">
        <v>35</v>
      </c>
      <c r="G19648">
        <v>20260723</v>
      </c>
    </row>
    <row r="19649" spans="1:7" x14ac:dyDescent="0.2">
      <c r="A19649" s="6" t="s">
        <v>219</v>
      </c>
      <c r="B19649" s="6" t="s">
        <v>188</v>
      </c>
      <c r="C19649" s="6" t="s">
        <v>166</v>
      </c>
      <c r="D19649">
        <v>17.494033999999999</v>
      </c>
      <c r="E19649" s="6" t="s">
        <v>38</v>
      </c>
      <c r="F19649" s="6" t="s">
        <v>37</v>
      </c>
      <c r="G19649">
        <v>20260723</v>
      </c>
    </row>
    <row r="19650" spans="1:7" x14ac:dyDescent="0.2">
      <c r="A19650" s="6" t="s">
        <v>219</v>
      </c>
      <c r="B19650" s="6" t="s">
        <v>188</v>
      </c>
      <c r="C19650" s="6" t="s">
        <v>166</v>
      </c>
      <c r="D19650">
        <v>18147.857635</v>
      </c>
      <c r="E19650" s="6" t="s">
        <v>40</v>
      </c>
      <c r="F19650" s="6" t="s">
        <v>39</v>
      </c>
      <c r="G19650">
        <v>20260723</v>
      </c>
    </row>
    <row r="19651" spans="1:7" x14ac:dyDescent="0.2">
      <c r="A19651" s="6" t="s">
        <v>219</v>
      </c>
      <c r="B19651" s="6" t="s">
        <v>188</v>
      </c>
      <c r="C19651" s="6" t="s">
        <v>166</v>
      </c>
      <c r="D19651">
        <v>16934.860245</v>
      </c>
      <c r="E19651" s="6" t="s">
        <v>42</v>
      </c>
      <c r="F19651" s="6" t="s">
        <v>41</v>
      </c>
      <c r="G19651">
        <v>20260723</v>
      </c>
    </row>
    <row r="19652" spans="1:7" x14ac:dyDescent="0.2">
      <c r="A19652" s="6" t="s">
        <v>219</v>
      </c>
      <c r="B19652" s="6" t="s">
        <v>188</v>
      </c>
      <c r="C19652" s="6" t="s">
        <v>166</v>
      </c>
      <c r="D19652">
        <v>1202.302919</v>
      </c>
      <c r="E19652" s="6" t="s">
        <v>44</v>
      </c>
      <c r="F19652" s="6" t="s">
        <v>43</v>
      </c>
      <c r="G19652">
        <v>20260723</v>
      </c>
    </row>
    <row r="19653" spans="1:7" x14ac:dyDescent="0.2">
      <c r="A19653" s="6" t="s">
        <v>219</v>
      </c>
      <c r="B19653" s="6" t="s">
        <v>188</v>
      </c>
      <c r="C19653" s="6" t="s">
        <v>166</v>
      </c>
      <c r="D19653">
        <v>10.694471</v>
      </c>
      <c r="E19653" s="6" t="s">
        <v>46</v>
      </c>
      <c r="F19653" s="6" t="s">
        <v>45</v>
      </c>
      <c r="G19653">
        <v>20260723</v>
      </c>
    </row>
    <row r="19654" spans="1:7" x14ac:dyDescent="0.2">
      <c r="A19654" s="6" t="s">
        <v>219</v>
      </c>
      <c r="B19654" s="6" t="s">
        <v>188</v>
      </c>
      <c r="C19654" s="6" t="s">
        <v>166</v>
      </c>
      <c r="D19654">
        <v>0</v>
      </c>
      <c r="E19654" s="6" t="s">
        <v>48</v>
      </c>
      <c r="F19654" s="6" t="s">
        <v>47</v>
      </c>
      <c r="G19654">
        <v>20260723</v>
      </c>
    </row>
    <row r="19655" spans="1:7" x14ac:dyDescent="0.2">
      <c r="A19655" s="6" t="s">
        <v>219</v>
      </c>
      <c r="B19655" s="6" t="s">
        <v>188</v>
      </c>
      <c r="C19655" s="6" t="s">
        <v>166</v>
      </c>
      <c r="D19655">
        <v>3891.6372849999998</v>
      </c>
      <c r="E19655" s="6" t="s">
        <v>50</v>
      </c>
      <c r="F19655" s="6" t="s">
        <v>49</v>
      </c>
      <c r="G19655">
        <v>20260723</v>
      </c>
    </row>
    <row r="19656" spans="1:7" x14ac:dyDescent="0.2">
      <c r="A19656" s="6" t="s">
        <v>219</v>
      </c>
      <c r="B19656" s="6" t="s">
        <v>188</v>
      </c>
      <c r="C19656" s="6" t="s">
        <v>166</v>
      </c>
      <c r="D19656">
        <v>26.633528999999999</v>
      </c>
      <c r="E19656" s="6" t="s">
        <v>52</v>
      </c>
      <c r="F19656" s="6" t="s">
        <v>51</v>
      </c>
      <c r="G19656">
        <v>20260723</v>
      </c>
    </row>
    <row r="19657" spans="1:7" x14ac:dyDescent="0.2">
      <c r="A19657" s="6" t="s">
        <v>219</v>
      </c>
      <c r="B19657" s="6" t="s">
        <v>188</v>
      </c>
      <c r="C19657" s="6" t="s">
        <v>166</v>
      </c>
      <c r="D19657">
        <v>1011.716795</v>
      </c>
      <c r="E19657" s="6" t="s">
        <v>54</v>
      </c>
      <c r="F19657" s="6" t="s">
        <v>53</v>
      </c>
      <c r="G19657">
        <v>20260723</v>
      </c>
    </row>
    <row r="19658" spans="1:7" x14ac:dyDescent="0.2">
      <c r="A19658" s="6" t="s">
        <v>219</v>
      </c>
      <c r="B19658" s="6" t="s">
        <v>188</v>
      </c>
      <c r="C19658" s="6" t="s">
        <v>166</v>
      </c>
      <c r="D19658">
        <v>0.62773100000000004</v>
      </c>
      <c r="E19658" s="6" t="s">
        <v>56</v>
      </c>
      <c r="F19658" s="6" t="s">
        <v>55</v>
      </c>
      <c r="G19658">
        <v>20260723</v>
      </c>
    </row>
    <row r="19659" spans="1:7" x14ac:dyDescent="0.2">
      <c r="A19659" s="6" t="s">
        <v>219</v>
      </c>
      <c r="B19659" s="6" t="s">
        <v>188</v>
      </c>
      <c r="C19659" s="6" t="s">
        <v>166</v>
      </c>
      <c r="D19659">
        <v>10952.082649</v>
      </c>
      <c r="E19659" s="6" t="s">
        <v>58</v>
      </c>
      <c r="F19659" s="6" t="s">
        <v>57</v>
      </c>
      <c r="G19659">
        <v>20260723</v>
      </c>
    </row>
    <row r="19660" spans="1:7" x14ac:dyDescent="0.2">
      <c r="A19660" s="6" t="s">
        <v>219</v>
      </c>
      <c r="B19660" s="6" t="s">
        <v>188</v>
      </c>
      <c r="C19660" s="6" t="s">
        <v>166</v>
      </c>
      <c r="D19660">
        <v>833.46458099999995</v>
      </c>
      <c r="E19660" s="6" t="s">
        <v>60</v>
      </c>
      <c r="F19660" s="6" t="s">
        <v>59</v>
      </c>
      <c r="G19660">
        <v>20260723</v>
      </c>
    </row>
    <row r="19661" spans="1:7" x14ac:dyDescent="0.2">
      <c r="A19661" s="6" t="s">
        <v>219</v>
      </c>
      <c r="B19661" s="6" t="s">
        <v>188</v>
      </c>
      <c r="C19661" s="6" t="s">
        <v>166</v>
      </c>
      <c r="D19661">
        <v>16.350553999999999</v>
      </c>
      <c r="E19661" s="6" t="s">
        <v>62</v>
      </c>
      <c r="F19661" s="6" t="s">
        <v>61</v>
      </c>
      <c r="G19661">
        <v>20260723</v>
      </c>
    </row>
    <row r="19662" spans="1:7" x14ac:dyDescent="0.2">
      <c r="A19662" s="6" t="s">
        <v>219</v>
      </c>
      <c r="B19662" s="6" t="s">
        <v>188</v>
      </c>
      <c r="C19662" s="6" t="s">
        <v>166</v>
      </c>
      <c r="D19662">
        <v>0.10256800000000001</v>
      </c>
      <c r="E19662" s="6" t="s">
        <v>64</v>
      </c>
      <c r="F19662" s="6" t="s">
        <v>63</v>
      </c>
      <c r="G19662">
        <v>20260723</v>
      </c>
    </row>
    <row r="19663" spans="1:7" x14ac:dyDescent="0.2">
      <c r="A19663" s="6" t="s">
        <v>219</v>
      </c>
      <c r="B19663" s="6" t="s">
        <v>188</v>
      </c>
      <c r="C19663" s="6" t="s">
        <v>166</v>
      </c>
      <c r="D19663">
        <v>817.01145799999995</v>
      </c>
      <c r="E19663" s="6" t="s">
        <v>66</v>
      </c>
      <c r="F19663" s="6" t="s">
        <v>65</v>
      </c>
      <c r="G19663">
        <v>20260723</v>
      </c>
    </row>
    <row r="19664" spans="1:7" x14ac:dyDescent="0.2">
      <c r="A19664" s="6" t="s">
        <v>219</v>
      </c>
      <c r="B19664" s="6" t="s">
        <v>188</v>
      </c>
      <c r="C19664" s="6" t="s">
        <v>166</v>
      </c>
      <c r="D19664">
        <v>1488.203186</v>
      </c>
      <c r="E19664" s="6" t="s">
        <v>68</v>
      </c>
      <c r="F19664" s="6" t="s">
        <v>67</v>
      </c>
      <c r="G19664">
        <v>20260723</v>
      </c>
    </row>
    <row r="19665" spans="1:7" x14ac:dyDescent="0.2">
      <c r="A19665" s="6" t="s">
        <v>219</v>
      </c>
      <c r="B19665" s="6" t="s">
        <v>188</v>
      </c>
      <c r="C19665" s="6" t="s">
        <v>166</v>
      </c>
      <c r="D19665">
        <v>1206.77189</v>
      </c>
      <c r="E19665" s="6" t="s">
        <v>70</v>
      </c>
      <c r="F19665" s="6" t="s">
        <v>69</v>
      </c>
      <c r="G19665">
        <v>20260723</v>
      </c>
    </row>
    <row r="19666" spans="1:7" x14ac:dyDescent="0.2">
      <c r="A19666" s="6" t="s">
        <v>219</v>
      </c>
      <c r="B19666" s="6" t="s">
        <v>188</v>
      </c>
      <c r="C19666" s="6" t="s">
        <v>166</v>
      </c>
      <c r="D19666">
        <v>1192.4440790000001</v>
      </c>
      <c r="E19666" s="6" t="s">
        <v>72</v>
      </c>
      <c r="F19666" s="6" t="s">
        <v>71</v>
      </c>
      <c r="G19666">
        <v>20260723</v>
      </c>
    </row>
    <row r="19667" spans="1:7" x14ac:dyDescent="0.2">
      <c r="A19667" s="6" t="s">
        <v>219</v>
      </c>
      <c r="B19667" s="6" t="s">
        <v>188</v>
      </c>
      <c r="C19667" s="6" t="s">
        <v>166</v>
      </c>
      <c r="D19667">
        <v>14.327809999999999</v>
      </c>
      <c r="E19667" s="6" t="s">
        <v>74</v>
      </c>
      <c r="F19667" s="6" t="s">
        <v>73</v>
      </c>
      <c r="G19667">
        <v>20260723</v>
      </c>
    </row>
    <row r="19668" spans="1:7" x14ac:dyDescent="0.2">
      <c r="A19668" s="6" t="s">
        <v>219</v>
      </c>
      <c r="B19668" s="6" t="s">
        <v>188</v>
      </c>
      <c r="C19668" s="6" t="s">
        <v>166</v>
      </c>
      <c r="D19668">
        <v>279.33444400000002</v>
      </c>
      <c r="E19668" s="6" t="s">
        <v>76</v>
      </c>
      <c r="F19668" s="6" t="s">
        <v>75</v>
      </c>
      <c r="G19668">
        <v>20260723</v>
      </c>
    </row>
    <row r="19669" spans="1:7" x14ac:dyDescent="0.2">
      <c r="A19669" s="6" t="s">
        <v>219</v>
      </c>
      <c r="B19669" s="6" t="s">
        <v>188</v>
      </c>
      <c r="C19669" s="6" t="s">
        <v>166</v>
      </c>
      <c r="D19669">
        <v>0.49736000000000002</v>
      </c>
      <c r="E19669" s="6" t="s">
        <v>78</v>
      </c>
      <c r="F19669" s="6" t="s">
        <v>77</v>
      </c>
      <c r="G19669">
        <v>20260723</v>
      </c>
    </row>
    <row r="19670" spans="1:7" x14ac:dyDescent="0.2">
      <c r="A19670" s="6" t="s">
        <v>219</v>
      </c>
      <c r="B19670" s="6" t="s">
        <v>188</v>
      </c>
      <c r="C19670" s="6" t="s">
        <v>166</v>
      </c>
      <c r="D19670">
        <v>278.837084</v>
      </c>
      <c r="E19670" s="6" t="s">
        <v>80</v>
      </c>
      <c r="F19670" s="6" t="s">
        <v>79</v>
      </c>
      <c r="G19670">
        <v>20260723</v>
      </c>
    </row>
    <row r="19671" spans="1:7" x14ac:dyDescent="0.2">
      <c r="A19671" s="6" t="s">
        <v>219</v>
      </c>
      <c r="B19671" s="6" t="s">
        <v>188</v>
      </c>
      <c r="C19671" s="6" t="s">
        <v>166</v>
      </c>
      <c r="D19671">
        <v>2.0968529999999999</v>
      </c>
      <c r="E19671" s="6" t="s">
        <v>82</v>
      </c>
      <c r="F19671" s="6" t="s">
        <v>81</v>
      </c>
      <c r="G19671">
        <v>20260723</v>
      </c>
    </row>
    <row r="19672" spans="1:7" x14ac:dyDescent="0.2">
      <c r="A19672" s="6" t="s">
        <v>219</v>
      </c>
      <c r="B19672" s="6" t="s">
        <v>188</v>
      </c>
      <c r="C19672" s="6" t="s">
        <v>166</v>
      </c>
      <c r="D19672">
        <v>2.7543380000000002</v>
      </c>
      <c r="E19672" s="6" t="s">
        <v>84</v>
      </c>
      <c r="F19672" s="6" t="s">
        <v>83</v>
      </c>
      <c r="G19672">
        <v>20260723</v>
      </c>
    </row>
    <row r="19673" spans="1:7" x14ac:dyDescent="0.2">
      <c r="A19673" s="6" t="s">
        <v>219</v>
      </c>
      <c r="B19673" s="6" t="s">
        <v>188</v>
      </c>
      <c r="C19673" s="6" t="s">
        <v>166</v>
      </c>
      <c r="D19673">
        <v>428.36039799999998</v>
      </c>
      <c r="E19673" s="6" t="s">
        <v>86</v>
      </c>
      <c r="F19673" s="6" t="s">
        <v>85</v>
      </c>
      <c r="G19673">
        <v>20260723</v>
      </c>
    </row>
    <row r="19674" spans="1:7" x14ac:dyDescent="0.2">
      <c r="A19674" s="6" t="s">
        <v>219</v>
      </c>
      <c r="B19674" s="6" t="s">
        <v>188</v>
      </c>
      <c r="C19674" s="6" t="s">
        <v>166</v>
      </c>
      <c r="D19674">
        <v>64.765901999999997</v>
      </c>
      <c r="E19674" s="6" t="s">
        <v>88</v>
      </c>
      <c r="F19674" s="6" t="s">
        <v>87</v>
      </c>
      <c r="G19674">
        <v>20260723</v>
      </c>
    </row>
    <row r="19675" spans="1:7" x14ac:dyDescent="0.2">
      <c r="A19675" s="6" t="s">
        <v>219</v>
      </c>
      <c r="B19675" s="6" t="s">
        <v>188</v>
      </c>
      <c r="C19675" s="6" t="s">
        <v>166</v>
      </c>
      <c r="D19675">
        <v>216.261404</v>
      </c>
      <c r="E19675" s="6" t="s">
        <v>90</v>
      </c>
      <c r="F19675" s="6" t="s">
        <v>89</v>
      </c>
      <c r="G19675">
        <v>20260723</v>
      </c>
    </row>
    <row r="19676" spans="1:7" x14ac:dyDescent="0.2">
      <c r="A19676" s="6" t="s">
        <v>219</v>
      </c>
      <c r="B19676" s="6" t="s">
        <v>188</v>
      </c>
      <c r="C19676" s="6" t="s">
        <v>166</v>
      </c>
      <c r="D19676">
        <v>0</v>
      </c>
      <c r="E19676" s="6" t="s">
        <v>92</v>
      </c>
      <c r="F19676" s="6" t="s">
        <v>91</v>
      </c>
      <c r="G19676">
        <v>20260723</v>
      </c>
    </row>
    <row r="19677" spans="1:7" x14ac:dyDescent="0.2">
      <c r="A19677" s="6" t="s">
        <v>219</v>
      </c>
      <c r="B19677" s="6" t="s">
        <v>188</v>
      </c>
      <c r="C19677" s="6" t="s">
        <v>166</v>
      </c>
      <c r="D19677">
        <v>0</v>
      </c>
      <c r="E19677" s="6" t="s">
        <v>94</v>
      </c>
      <c r="F19677" s="6" t="s">
        <v>93</v>
      </c>
      <c r="G19677">
        <v>20260723</v>
      </c>
    </row>
    <row r="19678" spans="1:7" x14ac:dyDescent="0.2">
      <c r="A19678" s="6" t="s">
        <v>219</v>
      </c>
      <c r="B19678" s="6" t="s">
        <v>188</v>
      </c>
      <c r="C19678" s="6" t="s">
        <v>166</v>
      </c>
      <c r="D19678">
        <v>417.79398400000002</v>
      </c>
      <c r="E19678" s="6" t="s">
        <v>96</v>
      </c>
      <c r="F19678" s="6" t="s">
        <v>95</v>
      </c>
      <c r="G19678">
        <v>20260723</v>
      </c>
    </row>
    <row r="19679" spans="1:7" x14ac:dyDescent="0.2">
      <c r="A19679" s="6" t="s">
        <v>219</v>
      </c>
      <c r="B19679" s="6" t="s">
        <v>188</v>
      </c>
      <c r="C19679" s="6" t="s">
        <v>166</v>
      </c>
      <c r="D19679">
        <v>189.63421700000001</v>
      </c>
      <c r="E19679" s="6" t="s">
        <v>98</v>
      </c>
      <c r="F19679" s="6" t="s">
        <v>97</v>
      </c>
      <c r="G19679">
        <v>20260723</v>
      </c>
    </row>
    <row r="19680" spans="1:7" x14ac:dyDescent="0.2">
      <c r="A19680" s="6" t="s">
        <v>219</v>
      </c>
      <c r="B19680" s="6" t="s">
        <v>188</v>
      </c>
      <c r="C19680" s="6" t="s">
        <v>166</v>
      </c>
      <c r="D19680">
        <v>44528.813092999997</v>
      </c>
      <c r="E19680" s="6" t="s">
        <v>100</v>
      </c>
      <c r="F19680" s="6" t="s">
        <v>99</v>
      </c>
      <c r="G19680">
        <v>20260723</v>
      </c>
    </row>
    <row r="19681" spans="1:7" x14ac:dyDescent="0.2">
      <c r="A19681" s="6" t="s">
        <v>219</v>
      </c>
      <c r="B19681" s="6" t="s">
        <v>188</v>
      </c>
      <c r="C19681" s="6" t="s">
        <v>166</v>
      </c>
      <c r="E19681" s="6" t="s">
        <v>102</v>
      </c>
      <c r="F19681" s="6" t="s">
        <v>101</v>
      </c>
      <c r="G19681">
        <v>20260723</v>
      </c>
    </row>
    <row r="19682" spans="1:7" x14ac:dyDescent="0.2">
      <c r="A19682" s="6" t="s">
        <v>219</v>
      </c>
      <c r="B19682" s="6" t="s">
        <v>188</v>
      </c>
      <c r="C19682" s="6" t="s">
        <v>166</v>
      </c>
      <c r="D19682">
        <v>8491.8736000000008</v>
      </c>
      <c r="E19682" s="6" t="s">
        <v>167</v>
      </c>
      <c r="F19682" s="6" t="s">
        <v>103</v>
      </c>
      <c r="G19682">
        <v>20260723</v>
      </c>
    </row>
    <row r="19683" spans="1:7" x14ac:dyDescent="0.2">
      <c r="A19683" s="6" t="s">
        <v>219</v>
      </c>
      <c r="B19683" s="6" t="s">
        <v>188</v>
      </c>
      <c r="C19683" s="6" t="s">
        <v>166</v>
      </c>
      <c r="D19683">
        <v>8276.3253420000001</v>
      </c>
      <c r="E19683" s="6" t="s">
        <v>168</v>
      </c>
      <c r="F19683" s="6" t="s">
        <v>104</v>
      </c>
      <c r="G19683">
        <v>20260723</v>
      </c>
    </row>
    <row r="19684" spans="1:7" x14ac:dyDescent="0.2">
      <c r="A19684" s="6" t="s">
        <v>219</v>
      </c>
      <c r="B19684" s="6" t="s">
        <v>188</v>
      </c>
      <c r="C19684" s="6" t="s">
        <v>166</v>
      </c>
      <c r="D19684">
        <v>0</v>
      </c>
      <c r="E19684" s="6" t="s">
        <v>106</v>
      </c>
      <c r="F19684" s="6" t="s">
        <v>105</v>
      </c>
      <c r="G19684">
        <v>20260723</v>
      </c>
    </row>
    <row r="19685" spans="1:7" x14ac:dyDescent="0.2">
      <c r="A19685" s="6" t="s">
        <v>219</v>
      </c>
      <c r="B19685" s="6" t="s">
        <v>188</v>
      </c>
      <c r="C19685" s="6" t="s">
        <v>166</v>
      </c>
      <c r="D19685">
        <v>7801.6939670000002</v>
      </c>
      <c r="E19685" s="6" t="s">
        <v>108</v>
      </c>
      <c r="F19685" s="6" t="s">
        <v>107</v>
      </c>
      <c r="G19685">
        <v>20260723</v>
      </c>
    </row>
    <row r="19686" spans="1:7" x14ac:dyDescent="0.2">
      <c r="A19686" s="6" t="s">
        <v>219</v>
      </c>
      <c r="B19686" s="6" t="s">
        <v>188</v>
      </c>
      <c r="C19686" s="6" t="s">
        <v>166</v>
      </c>
      <c r="D19686">
        <v>474.63137599999999</v>
      </c>
      <c r="E19686" s="6" t="s">
        <v>110</v>
      </c>
      <c r="F19686" s="6" t="s">
        <v>109</v>
      </c>
      <c r="G19686">
        <v>20260723</v>
      </c>
    </row>
    <row r="19687" spans="1:7" x14ac:dyDescent="0.2">
      <c r="A19687" s="6" t="s">
        <v>219</v>
      </c>
      <c r="B19687" s="6" t="s">
        <v>188</v>
      </c>
      <c r="C19687" s="6" t="s">
        <v>166</v>
      </c>
      <c r="D19687">
        <v>215.54825700000001</v>
      </c>
      <c r="E19687" s="6" t="s">
        <v>112</v>
      </c>
      <c r="F19687" s="6" t="s">
        <v>111</v>
      </c>
      <c r="G19687">
        <v>20260723</v>
      </c>
    </row>
    <row r="19688" spans="1:7" x14ac:dyDescent="0.2">
      <c r="A19688" s="6" t="s">
        <v>219</v>
      </c>
      <c r="B19688" s="6" t="s">
        <v>188</v>
      </c>
      <c r="C19688" s="6" t="s">
        <v>166</v>
      </c>
      <c r="D19688">
        <v>0</v>
      </c>
      <c r="E19688" s="6" t="s">
        <v>106</v>
      </c>
      <c r="F19688" s="6" t="s">
        <v>113</v>
      </c>
      <c r="G19688">
        <v>20260723</v>
      </c>
    </row>
    <row r="19689" spans="1:7" x14ac:dyDescent="0.2">
      <c r="A19689" s="6" t="s">
        <v>219</v>
      </c>
      <c r="B19689" s="6" t="s">
        <v>188</v>
      </c>
      <c r="C19689" s="6" t="s">
        <v>166</v>
      </c>
      <c r="D19689">
        <v>196.42801299999999</v>
      </c>
      <c r="E19689" s="6" t="s">
        <v>108</v>
      </c>
      <c r="F19689" s="6" t="s">
        <v>114</v>
      </c>
      <c r="G19689">
        <v>20260723</v>
      </c>
    </row>
    <row r="19690" spans="1:7" x14ac:dyDescent="0.2">
      <c r="A19690" s="6" t="s">
        <v>219</v>
      </c>
      <c r="B19690" s="6" t="s">
        <v>188</v>
      </c>
      <c r="C19690" s="6" t="s">
        <v>166</v>
      </c>
      <c r="D19690">
        <v>19.120244</v>
      </c>
      <c r="E19690" s="6" t="s">
        <v>110</v>
      </c>
      <c r="F19690" s="6" t="s">
        <v>115</v>
      </c>
      <c r="G19690">
        <v>20260723</v>
      </c>
    </row>
    <row r="19691" spans="1:7" x14ac:dyDescent="0.2">
      <c r="A19691" s="6" t="s">
        <v>219</v>
      </c>
      <c r="B19691" s="6" t="s">
        <v>188</v>
      </c>
      <c r="C19691" s="6" t="s">
        <v>166</v>
      </c>
      <c r="D19691">
        <v>6043.46263</v>
      </c>
      <c r="E19691" s="6" t="s">
        <v>117</v>
      </c>
      <c r="F19691" s="6" t="s">
        <v>116</v>
      </c>
      <c r="G19691">
        <v>20260723</v>
      </c>
    </row>
    <row r="19692" spans="1:7" x14ac:dyDescent="0.2">
      <c r="A19692" s="6" t="s">
        <v>219</v>
      </c>
      <c r="B19692" s="6" t="s">
        <v>188</v>
      </c>
      <c r="C19692" s="6" t="s">
        <v>166</v>
      </c>
      <c r="D19692">
        <v>-290.557997</v>
      </c>
      <c r="E19692" s="6" t="s">
        <v>119</v>
      </c>
      <c r="F19692" s="6" t="s">
        <v>118</v>
      </c>
      <c r="G19692">
        <v>20260723</v>
      </c>
    </row>
    <row r="19693" spans="1:7" x14ac:dyDescent="0.2">
      <c r="A19693" s="6" t="s">
        <v>219</v>
      </c>
      <c r="B19693" s="6" t="s">
        <v>188</v>
      </c>
      <c r="C19693" s="6" t="s">
        <v>166</v>
      </c>
      <c r="D19693">
        <v>0</v>
      </c>
      <c r="E19693" s="6" t="s">
        <v>106</v>
      </c>
      <c r="F19693" s="6" t="s">
        <v>120</v>
      </c>
      <c r="G19693">
        <v>20260723</v>
      </c>
    </row>
    <row r="19694" spans="1:7" x14ac:dyDescent="0.2">
      <c r="A19694" s="6" t="s">
        <v>219</v>
      </c>
      <c r="B19694" s="6" t="s">
        <v>188</v>
      </c>
      <c r="C19694" s="6" t="s">
        <v>166</v>
      </c>
      <c r="D19694">
        <v>-361.02298400000001</v>
      </c>
      <c r="E19694" s="6" t="s">
        <v>108</v>
      </c>
      <c r="F19694" s="6" t="s">
        <v>121</v>
      </c>
      <c r="G19694">
        <v>20260723</v>
      </c>
    </row>
    <row r="19695" spans="1:7" x14ac:dyDescent="0.2">
      <c r="A19695" s="6" t="s">
        <v>219</v>
      </c>
      <c r="B19695" s="6" t="s">
        <v>188</v>
      </c>
      <c r="C19695" s="6" t="s">
        <v>166</v>
      </c>
      <c r="D19695">
        <v>70.464986999999994</v>
      </c>
      <c r="E19695" s="6" t="s">
        <v>110</v>
      </c>
      <c r="F19695" s="6" t="s">
        <v>122</v>
      </c>
      <c r="G19695">
        <v>20260723</v>
      </c>
    </row>
    <row r="19696" spans="1:7" x14ac:dyDescent="0.2">
      <c r="A19696" s="6" t="s">
        <v>219</v>
      </c>
      <c r="B19696" s="6" t="s">
        <v>188</v>
      </c>
      <c r="C19696" s="6" t="s">
        <v>166</v>
      </c>
      <c r="D19696">
        <v>6334.0206269999999</v>
      </c>
      <c r="E19696" s="6" t="s">
        <v>169</v>
      </c>
      <c r="F19696" s="6" t="s">
        <v>123</v>
      </c>
      <c r="G19696">
        <v>20260723</v>
      </c>
    </row>
    <row r="19697" spans="1:7" x14ac:dyDescent="0.2">
      <c r="A19697" s="6" t="s">
        <v>219</v>
      </c>
      <c r="B19697" s="6" t="s">
        <v>188</v>
      </c>
      <c r="C19697" s="6" t="s">
        <v>166</v>
      </c>
      <c r="D19697">
        <v>0</v>
      </c>
      <c r="E19697" s="6" t="s">
        <v>106</v>
      </c>
      <c r="F19697" s="6" t="s">
        <v>124</v>
      </c>
      <c r="G19697">
        <v>20260723</v>
      </c>
    </row>
    <row r="19698" spans="1:7" x14ac:dyDescent="0.2">
      <c r="A19698" s="6" t="s">
        <v>219</v>
      </c>
      <c r="B19698" s="6" t="s">
        <v>188</v>
      </c>
      <c r="C19698" s="6" t="s">
        <v>166</v>
      </c>
      <c r="D19698">
        <v>5773.2412990000003</v>
      </c>
      <c r="E19698" s="6" t="s">
        <v>108</v>
      </c>
      <c r="F19698" s="6" t="s">
        <v>125</v>
      </c>
      <c r="G19698">
        <v>20260723</v>
      </c>
    </row>
    <row r="19699" spans="1:7" x14ac:dyDescent="0.2">
      <c r="A19699" s="6" t="s">
        <v>219</v>
      </c>
      <c r="B19699" s="6" t="s">
        <v>188</v>
      </c>
      <c r="C19699" s="6" t="s">
        <v>166</v>
      </c>
      <c r="D19699">
        <v>560.77932699999997</v>
      </c>
      <c r="E19699" s="6" t="s">
        <v>110</v>
      </c>
      <c r="F19699" s="6" t="s">
        <v>126</v>
      </c>
      <c r="G19699">
        <v>20260723</v>
      </c>
    </row>
    <row r="19700" spans="1:7" x14ac:dyDescent="0.2">
      <c r="A19700" s="6" t="s">
        <v>219</v>
      </c>
      <c r="B19700" s="6" t="s">
        <v>188</v>
      </c>
      <c r="C19700" s="6" t="s">
        <v>166</v>
      </c>
      <c r="D19700">
        <v>10016.425174</v>
      </c>
      <c r="E19700" s="6" t="s">
        <v>170</v>
      </c>
      <c r="F19700" s="6" t="s">
        <v>127</v>
      </c>
      <c r="G19700">
        <v>20260723</v>
      </c>
    </row>
    <row r="19701" spans="1:7" x14ac:dyDescent="0.2">
      <c r="A19701" s="6" t="s">
        <v>219</v>
      </c>
      <c r="B19701" s="6" t="s">
        <v>188</v>
      </c>
      <c r="C19701" s="6" t="s">
        <v>166</v>
      </c>
      <c r="D19701">
        <v>0</v>
      </c>
      <c r="E19701" s="6" t="s">
        <v>106</v>
      </c>
      <c r="F19701" s="6" t="s">
        <v>128</v>
      </c>
      <c r="G19701">
        <v>20260723</v>
      </c>
    </row>
    <row r="19702" spans="1:7" x14ac:dyDescent="0.2">
      <c r="A19702" s="6" t="s">
        <v>219</v>
      </c>
      <c r="B19702" s="6" t="s">
        <v>188</v>
      </c>
      <c r="C19702" s="6" t="s">
        <v>166</v>
      </c>
      <c r="D19702">
        <v>9765.8210039999994</v>
      </c>
      <c r="E19702" s="6" t="s">
        <v>108</v>
      </c>
      <c r="F19702" s="6" t="s">
        <v>129</v>
      </c>
      <c r="G19702">
        <v>20260723</v>
      </c>
    </row>
    <row r="19703" spans="1:7" x14ac:dyDescent="0.2">
      <c r="A19703" s="6" t="s">
        <v>219</v>
      </c>
      <c r="B19703" s="6" t="s">
        <v>188</v>
      </c>
      <c r="C19703" s="6" t="s">
        <v>166</v>
      </c>
      <c r="D19703">
        <v>250.60417100000001</v>
      </c>
      <c r="E19703" s="6" t="s">
        <v>110</v>
      </c>
      <c r="F19703" s="6" t="s">
        <v>130</v>
      </c>
      <c r="G19703">
        <v>20260723</v>
      </c>
    </row>
    <row r="19704" spans="1:7" x14ac:dyDescent="0.2">
      <c r="A19704" s="6" t="s">
        <v>219</v>
      </c>
      <c r="B19704" s="6" t="s">
        <v>188</v>
      </c>
      <c r="C19704" s="6" t="s">
        <v>166</v>
      </c>
      <c r="E19704" s="6" t="s">
        <v>132</v>
      </c>
      <c r="F19704" s="6" t="s">
        <v>131</v>
      </c>
      <c r="G19704">
        <v>20260723</v>
      </c>
    </row>
    <row r="19705" spans="1:7" x14ac:dyDescent="0.2">
      <c r="A19705" s="6" t="s">
        <v>219</v>
      </c>
      <c r="B19705" s="6" t="s">
        <v>188</v>
      </c>
      <c r="C19705" s="6" t="s">
        <v>166</v>
      </c>
      <c r="D19705">
        <v>3.3959649999999999</v>
      </c>
      <c r="E19705" s="6" t="s">
        <v>134</v>
      </c>
      <c r="F19705" s="6" t="s">
        <v>133</v>
      </c>
      <c r="G19705">
        <v>20260723</v>
      </c>
    </row>
    <row r="19706" spans="1:7" x14ac:dyDescent="0.2">
      <c r="A19706" s="6" t="s">
        <v>219</v>
      </c>
      <c r="B19706" s="6" t="s">
        <v>188</v>
      </c>
      <c r="C19706" s="6" t="s">
        <v>166</v>
      </c>
      <c r="D19706">
        <v>201.77987200000001</v>
      </c>
      <c r="E19706" s="6" t="s">
        <v>136</v>
      </c>
      <c r="F19706" s="6" t="s">
        <v>135</v>
      </c>
      <c r="G19706">
        <v>20260723</v>
      </c>
    </row>
    <row r="19707" spans="1:7" x14ac:dyDescent="0.2">
      <c r="A19707" s="6" t="s">
        <v>219</v>
      </c>
      <c r="B19707" s="6" t="s">
        <v>188</v>
      </c>
      <c r="C19707" s="6" t="s">
        <v>166</v>
      </c>
      <c r="D19707">
        <v>7.2536680000000002</v>
      </c>
      <c r="E19707" s="6" t="s">
        <v>138</v>
      </c>
      <c r="F19707" s="6" t="s">
        <v>137</v>
      </c>
      <c r="G19707">
        <v>20260723</v>
      </c>
    </row>
    <row r="19708" spans="1:7" x14ac:dyDescent="0.2">
      <c r="A19708" s="6" t="s">
        <v>219</v>
      </c>
      <c r="B19708" s="6" t="s">
        <v>188</v>
      </c>
      <c r="C19708" s="6" t="s">
        <v>166</v>
      </c>
      <c r="D19708">
        <v>169.212435</v>
      </c>
      <c r="E19708" s="6" t="s">
        <v>140</v>
      </c>
      <c r="F19708" s="6" t="s">
        <v>139</v>
      </c>
      <c r="G19708">
        <v>20260723</v>
      </c>
    </row>
    <row r="19709" spans="1:7" x14ac:dyDescent="0.2">
      <c r="A19709" s="6" t="s">
        <v>219</v>
      </c>
      <c r="B19709" s="6" t="s">
        <v>188</v>
      </c>
      <c r="C19709" s="6" t="s">
        <v>166</v>
      </c>
      <c r="D19709">
        <v>1562.1185840000001</v>
      </c>
      <c r="E19709" s="6" t="s">
        <v>142</v>
      </c>
      <c r="F19709" s="6" t="s">
        <v>141</v>
      </c>
      <c r="G19709">
        <v>20260723</v>
      </c>
    </row>
    <row r="19710" spans="1:7" x14ac:dyDescent="0.2">
      <c r="A19710" s="6" t="s">
        <v>219</v>
      </c>
      <c r="B19710" s="6" t="s">
        <v>188</v>
      </c>
      <c r="C19710" s="6" t="s">
        <v>166</v>
      </c>
      <c r="D19710">
        <v>33.332011999999999</v>
      </c>
      <c r="E19710" s="6" t="s">
        <v>52</v>
      </c>
      <c r="F19710" s="6" t="s">
        <v>143</v>
      </c>
      <c r="G19710">
        <v>20260723</v>
      </c>
    </row>
    <row r="19711" spans="1:7" x14ac:dyDescent="0.2">
      <c r="A19711" s="6" t="s">
        <v>219</v>
      </c>
      <c r="B19711" s="6" t="s">
        <v>188</v>
      </c>
      <c r="C19711" s="6" t="s">
        <v>166</v>
      </c>
      <c r="D19711">
        <v>30.286771000000002</v>
      </c>
      <c r="E19711" s="6" t="s">
        <v>145</v>
      </c>
      <c r="F19711" s="6" t="s">
        <v>144</v>
      </c>
      <c r="G19711">
        <v>20260723</v>
      </c>
    </row>
    <row r="19712" spans="1:7" x14ac:dyDescent="0.2">
      <c r="A19712" s="6" t="s">
        <v>219</v>
      </c>
      <c r="B19712" s="6" t="s">
        <v>188</v>
      </c>
      <c r="C19712" s="6" t="s">
        <v>166</v>
      </c>
      <c r="D19712">
        <v>860.09720400000003</v>
      </c>
      <c r="E19712" s="6" t="s">
        <v>147</v>
      </c>
      <c r="F19712" s="6" t="s">
        <v>146</v>
      </c>
      <c r="G19712">
        <v>20260723</v>
      </c>
    </row>
    <row r="19713" spans="1:7" x14ac:dyDescent="0.2">
      <c r="A19713" s="6" t="s">
        <v>219</v>
      </c>
      <c r="B19713" s="6" t="s">
        <v>188</v>
      </c>
      <c r="C19713" s="6" t="s">
        <v>166</v>
      </c>
      <c r="D19713">
        <v>276.55805299999997</v>
      </c>
      <c r="E19713" s="6" t="s">
        <v>149</v>
      </c>
      <c r="F19713" s="6" t="s">
        <v>148</v>
      </c>
      <c r="G19713">
        <v>20260723</v>
      </c>
    </row>
    <row r="19714" spans="1:7" x14ac:dyDescent="0.2">
      <c r="A19714" s="6" t="s">
        <v>219</v>
      </c>
      <c r="B19714" s="6" t="s">
        <v>188</v>
      </c>
      <c r="C19714" s="6" t="s">
        <v>166</v>
      </c>
      <c r="D19714">
        <v>95.091606999999996</v>
      </c>
      <c r="E19714" s="6" t="s">
        <v>151</v>
      </c>
      <c r="F19714" s="6" t="s">
        <v>150</v>
      </c>
      <c r="G19714">
        <v>20260723</v>
      </c>
    </row>
    <row r="19715" spans="1:7" x14ac:dyDescent="0.2">
      <c r="A19715" s="6" t="s">
        <v>219</v>
      </c>
      <c r="B19715" s="6" t="s">
        <v>188</v>
      </c>
      <c r="C19715" s="6" t="s">
        <v>166</v>
      </c>
      <c r="D19715">
        <v>313.47088500000001</v>
      </c>
      <c r="E19715" s="6" t="s">
        <v>153</v>
      </c>
      <c r="F19715" s="6" t="s">
        <v>152</v>
      </c>
      <c r="G19715">
        <v>20260723</v>
      </c>
    </row>
    <row r="19716" spans="1:7" x14ac:dyDescent="0.2">
      <c r="A19716" s="6" t="s">
        <v>219</v>
      </c>
      <c r="B19716" s="6" t="s">
        <v>188</v>
      </c>
      <c r="C19716" s="6" t="s">
        <v>166</v>
      </c>
      <c r="D19716">
        <v>762.97180000000003</v>
      </c>
      <c r="E19716" s="6" t="s">
        <v>155</v>
      </c>
      <c r="F19716" s="6" t="s">
        <v>154</v>
      </c>
      <c r="G19716">
        <v>20260723</v>
      </c>
    </row>
    <row r="19717" spans="1:7" x14ac:dyDescent="0.2">
      <c r="A19717" s="6" t="s">
        <v>219</v>
      </c>
      <c r="B19717" s="6" t="s">
        <v>188</v>
      </c>
      <c r="C19717" s="6" t="s">
        <v>166</v>
      </c>
      <c r="D19717">
        <v>0.37673600000000002</v>
      </c>
      <c r="E19717" s="6" t="s">
        <v>157</v>
      </c>
      <c r="F19717" s="6" t="s">
        <v>156</v>
      </c>
      <c r="G19717">
        <v>20260723</v>
      </c>
    </row>
    <row r="19718" spans="1:7" x14ac:dyDescent="0.2">
      <c r="A19718" s="6" t="s">
        <v>219</v>
      </c>
      <c r="B19718" s="6" t="s">
        <v>188</v>
      </c>
      <c r="C19718" s="6" t="s">
        <v>166</v>
      </c>
      <c r="D19718">
        <v>762.59506399999998</v>
      </c>
      <c r="E19718" s="6" t="s">
        <v>159</v>
      </c>
      <c r="F19718" s="6" t="s">
        <v>158</v>
      </c>
      <c r="G19718">
        <v>20260723</v>
      </c>
    </row>
    <row r="19719" spans="1:7" x14ac:dyDescent="0.2">
      <c r="A19719" s="6" t="s">
        <v>219</v>
      </c>
      <c r="B19719" s="6" t="s">
        <v>188</v>
      </c>
      <c r="C19719" s="6" t="s">
        <v>166</v>
      </c>
      <c r="D19719">
        <v>335.32603699999999</v>
      </c>
      <c r="E19719" s="6" t="s">
        <v>161</v>
      </c>
      <c r="F19719" s="6" t="s">
        <v>160</v>
      </c>
      <c r="G19719">
        <v>20260723</v>
      </c>
    </row>
    <row r="19720" spans="1:7" x14ac:dyDescent="0.2">
      <c r="A19720" s="6" t="s">
        <v>219</v>
      </c>
      <c r="B19720" s="6" t="s">
        <v>188</v>
      </c>
      <c r="C19720" s="6" t="s">
        <v>166</v>
      </c>
      <c r="D19720">
        <v>29202.656296000001</v>
      </c>
      <c r="E19720" s="6" t="s">
        <v>163</v>
      </c>
      <c r="F19720" s="6" t="s">
        <v>162</v>
      </c>
      <c r="G19720">
        <v>20260723</v>
      </c>
    </row>
    <row r="19721" spans="1:7" x14ac:dyDescent="0.2">
      <c r="A19721" s="6" t="s">
        <v>219</v>
      </c>
      <c r="B19721" s="6" t="s">
        <v>188</v>
      </c>
      <c r="C19721" s="6" t="s">
        <v>166</v>
      </c>
      <c r="D19721">
        <v>15326.156797</v>
      </c>
      <c r="E19721" s="6" t="s">
        <v>165</v>
      </c>
      <c r="F19721" s="6" t="s">
        <v>164</v>
      </c>
      <c r="G19721">
        <v>20260723</v>
      </c>
    </row>
    <row r="19722" spans="1:7" x14ac:dyDescent="0.2">
      <c r="A19722" s="6" t="s">
        <v>219</v>
      </c>
      <c r="B19722" s="6" t="s">
        <v>189</v>
      </c>
      <c r="C19722" s="6" t="s">
        <v>166</v>
      </c>
      <c r="E19722" s="6" t="s">
        <v>12</v>
      </c>
      <c r="F19722" s="6" t="s">
        <v>11</v>
      </c>
      <c r="G19722">
        <v>20260723</v>
      </c>
    </row>
    <row r="19723" spans="1:7" x14ac:dyDescent="0.2">
      <c r="A19723" s="6" t="s">
        <v>219</v>
      </c>
      <c r="B19723" s="6" t="s">
        <v>189</v>
      </c>
      <c r="C19723" s="6" t="s">
        <v>166</v>
      </c>
      <c r="E19723" s="6" t="s">
        <v>16</v>
      </c>
      <c r="F19723" s="6" t="s">
        <v>15</v>
      </c>
      <c r="G19723">
        <v>20260723</v>
      </c>
    </row>
    <row r="19724" spans="1:7" x14ac:dyDescent="0.2">
      <c r="A19724" s="6" t="s">
        <v>219</v>
      </c>
      <c r="B19724" s="6" t="s">
        <v>189</v>
      </c>
      <c r="C19724" s="6" t="s">
        <v>166</v>
      </c>
      <c r="E19724" s="6" t="s">
        <v>18</v>
      </c>
      <c r="F19724" s="6" t="s">
        <v>17</v>
      </c>
      <c r="G19724">
        <v>20260723</v>
      </c>
    </row>
    <row r="19725" spans="1:7" x14ac:dyDescent="0.2">
      <c r="A19725" s="6" t="s">
        <v>219</v>
      </c>
      <c r="B19725" s="6" t="s">
        <v>189</v>
      </c>
      <c r="C19725" s="6" t="s">
        <v>166</v>
      </c>
      <c r="D19725">
        <v>0</v>
      </c>
      <c r="E19725" s="6" t="s">
        <v>20</v>
      </c>
      <c r="F19725" s="6" t="s">
        <v>19</v>
      </c>
      <c r="G19725">
        <v>20260723</v>
      </c>
    </row>
    <row r="19726" spans="1:7" x14ac:dyDescent="0.2">
      <c r="A19726" s="6" t="s">
        <v>219</v>
      </c>
      <c r="B19726" s="6" t="s">
        <v>189</v>
      </c>
      <c r="C19726" s="6" t="s">
        <v>166</v>
      </c>
      <c r="D19726">
        <v>149.60683599999999</v>
      </c>
      <c r="E19726" s="6" t="s">
        <v>22</v>
      </c>
      <c r="F19726" s="6" t="s">
        <v>21</v>
      </c>
      <c r="G19726">
        <v>20260723</v>
      </c>
    </row>
    <row r="19727" spans="1:7" x14ac:dyDescent="0.2">
      <c r="A19727" s="6" t="s">
        <v>219</v>
      </c>
      <c r="B19727" s="6" t="s">
        <v>189</v>
      </c>
      <c r="C19727" s="6" t="s">
        <v>166</v>
      </c>
      <c r="D19727">
        <v>0</v>
      </c>
      <c r="E19727" s="6" t="s">
        <v>24</v>
      </c>
      <c r="F19727" s="6" t="s">
        <v>23</v>
      </c>
      <c r="G19727">
        <v>20260723</v>
      </c>
    </row>
    <row r="19728" spans="1:7" x14ac:dyDescent="0.2">
      <c r="A19728" s="6" t="s">
        <v>219</v>
      </c>
      <c r="B19728" s="6" t="s">
        <v>189</v>
      </c>
      <c r="C19728" s="6" t="s">
        <v>166</v>
      </c>
      <c r="D19728">
        <v>584.60339899999997</v>
      </c>
      <c r="E19728" s="6" t="s">
        <v>26</v>
      </c>
      <c r="F19728" s="6" t="s">
        <v>25</v>
      </c>
      <c r="G19728">
        <v>20260723</v>
      </c>
    </row>
    <row r="19729" spans="1:7" x14ac:dyDescent="0.2">
      <c r="A19729" s="6" t="s">
        <v>219</v>
      </c>
      <c r="B19729" s="6" t="s">
        <v>189</v>
      </c>
      <c r="C19729" s="6" t="s">
        <v>166</v>
      </c>
      <c r="D19729">
        <v>30284.349295</v>
      </c>
      <c r="E19729" s="6" t="s">
        <v>28</v>
      </c>
      <c r="F19729" s="6" t="s">
        <v>27</v>
      </c>
      <c r="G19729">
        <v>20260723</v>
      </c>
    </row>
    <row r="19730" spans="1:7" x14ac:dyDescent="0.2">
      <c r="A19730" s="6" t="s">
        <v>219</v>
      </c>
      <c r="B19730" s="6" t="s">
        <v>189</v>
      </c>
      <c r="C19730" s="6" t="s">
        <v>166</v>
      </c>
      <c r="D19730">
        <v>81.980627999999996</v>
      </c>
      <c r="E19730" s="6" t="s">
        <v>30</v>
      </c>
      <c r="F19730" s="6" t="s">
        <v>29</v>
      </c>
      <c r="G19730">
        <v>20260723</v>
      </c>
    </row>
    <row r="19731" spans="1:7" x14ac:dyDescent="0.2">
      <c r="A19731" s="6" t="s">
        <v>219</v>
      </c>
      <c r="B19731" s="6" t="s">
        <v>189</v>
      </c>
      <c r="C19731" s="6" t="s">
        <v>166</v>
      </c>
      <c r="D19731">
        <v>8727.8835290000006</v>
      </c>
      <c r="E19731" s="6" t="s">
        <v>32</v>
      </c>
      <c r="F19731" s="6" t="s">
        <v>31</v>
      </c>
      <c r="G19731">
        <v>20260723</v>
      </c>
    </row>
    <row r="19732" spans="1:7" x14ac:dyDescent="0.2">
      <c r="A19732" s="6" t="s">
        <v>219</v>
      </c>
      <c r="B19732" s="6" t="s">
        <v>189</v>
      </c>
      <c r="C19732" s="6" t="s">
        <v>166</v>
      </c>
      <c r="D19732">
        <v>83.218286000000006</v>
      </c>
      <c r="E19732" s="6" t="s">
        <v>34</v>
      </c>
      <c r="F19732" s="6" t="s">
        <v>33</v>
      </c>
      <c r="G19732">
        <v>20260723</v>
      </c>
    </row>
    <row r="19733" spans="1:7" x14ac:dyDescent="0.2">
      <c r="A19733" s="6" t="s">
        <v>219</v>
      </c>
      <c r="B19733" s="6" t="s">
        <v>189</v>
      </c>
      <c r="C19733" s="6" t="s">
        <v>166</v>
      </c>
      <c r="D19733">
        <v>62.321331999999998</v>
      </c>
      <c r="E19733" s="6" t="s">
        <v>36</v>
      </c>
      <c r="F19733" s="6" t="s">
        <v>35</v>
      </c>
      <c r="G19733">
        <v>20260723</v>
      </c>
    </row>
    <row r="19734" spans="1:7" x14ac:dyDescent="0.2">
      <c r="A19734" s="6" t="s">
        <v>219</v>
      </c>
      <c r="B19734" s="6" t="s">
        <v>189</v>
      </c>
      <c r="C19734" s="6" t="s">
        <v>166</v>
      </c>
      <c r="D19734">
        <v>20.896954000000001</v>
      </c>
      <c r="E19734" s="6" t="s">
        <v>38</v>
      </c>
      <c r="F19734" s="6" t="s">
        <v>37</v>
      </c>
      <c r="G19734">
        <v>20260723</v>
      </c>
    </row>
    <row r="19735" spans="1:7" x14ac:dyDescent="0.2">
      <c r="A19735" s="6" t="s">
        <v>219</v>
      </c>
      <c r="B19735" s="6" t="s">
        <v>189</v>
      </c>
      <c r="C19735" s="6" t="s">
        <v>166</v>
      </c>
      <c r="D19735">
        <v>19596.220669999999</v>
      </c>
      <c r="E19735" s="6" t="s">
        <v>40</v>
      </c>
      <c r="F19735" s="6" t="s">
        <v>39</v>
      </c>
      <c r="G19735">
        <v>20260723</v>
      </c>
    </row>
    <row r="19736" spans="1:7" x14ac:dyDescent="0.2">
      <c r="A19736" s="6" t="s">
        <v>219</v>
      </c>
      <c r="B19736" s="6" t="s">
        <v>189</v>
      </c>
      <c r="C19736" s="6" t="s">
        <v>166</v>
      </c>
      <c r="D19736">
        <v>17413.703297</v>
      </c>
      <c r="E19736" s="6" t="s">
        <v>42</v>
      </c>
      <c r="F19736" s="6" t="s">
        <v>41</v>
      </c>
      <c r="G19736">
        <v>20260723</v>
      </c>
    </row>
    <row r="19737" spans="1:7" x14ac:dyDescent="0.2">
      <c r="A19737" s="6" t="s">
        <v>219</v>
      </c>
      <c r="B19737" s="6" t="s">
        <v>189</v>
      </c>
      <c r="C19737" s="6" t="s">
        <v>166</v>
      </c>
      <c r="D19737">
        <v>2178.7986420000002</v>
      </c>
      <c r="E19737" s="6" t="s">
        <v>44</v>
      </c>
      <c r="F19737" s="6" t="s">
        <v>43</v>
      </c>
      <c r="G19737">
        <v>20260723</v>
      </c>
    </row>
    <row r="19738" spans="1:7" x14ac:dyDescent="0.2">
      <c r="A19738" s="6" t="s">
        <v>219</v>
      </c>
      <c r="B19738" s="6" t="s">
        <v>189</v>
      </c>
      <c r="C19738" s="6" t="s">
        <v>166</v>
      </c>
      <c r="D19738">
        <v>3.718731</v>
      </c>
      <c r="E19738" s="6" t="s">
        <v>46</v>
      </c>
      <c r="F19738" s="6" t="s">
        <v>45</v>
      </c>
      <c r="G19738">
        <v>20260723</v>
      </c>
    </row>
    <row r="19739" spans="1:7" x14ac:dyDescent="0.2">
      <c r="A19739" s="6" t="s">
        <v>219</v>
      </c>
      <c r="B19739" s="6" t="s">
        <v>189</v>
      </c>
      <c r="C19739" s="6" t="s">
        <v>166</v>
      </c>
      <c r="D19739">
        <v>0</v>
      </c>
      <c r="E19739" s="6" t="s">
        <v>48</v>
      </c>
      <c r="F19739" s="6" t="s">
        <v>47</v>
      </c>
      <c r="G19739">
        <v>20260723</v>
      </c>
    </row>
    <row r="19740" spans="1:7" x14ac:dyDescent="0.2">
      <c r="A19740" s="6" t="s">
        <v>219</v>
      </c>
      <c r="B19740" s="6" t="s">
        <v>189</v>
      </c>
      <c r="C19740" s="6" t="s">
        <v>166</v>
      </c>
      <c r="D19740">
        <v>925.310158</v>
      </c>
      <c r="E19740" s="6" t="s">
        <v>50</v>
      </c>
      <c r="F19740" s="6" t="s">
        <v>49</v>
      </c>
      <c r="G19740">
        <v>20260723</v>
      </c>
    </row>
    <row r="19741" spans="1:7" x14ac:dyDescent="0.2">
      <c r="A19741" s="6" t="s">
        <v>219</v>
      </c>
      <c r="B19741" s="6" t="s">
        <v>189</v>
      </c>
      <c r="C19741" s="6" t="s">
        <v>166</v>
      </c>
      <c r="D19741">
        <v>18.738944</v>
      </c>
      <c r="E19741" s="6" t="s">
        <v>52</v>
      </c>
      <c r="F19741" s="6" t="s">
        <v>51</v>
      </c>
      <c r="G19741">
        <v>20260723</v>
      </c>
    </row>
    <row r="19742" spans="1:7" x14ac:dyDescent="0.2">
      <c r="A19742" s="6" t="s">
        <v>219</v>
      </c>
      <c r="B19742" s="6" t="s">
        <v>189</v>
      </c>
      <c r="C19742" s="6" t="s">
        <v>166</v>
      </c>
      <c r="D19742">
        <v>850.54400799999996</v>
      </c>
      <c r="E19742" s="6" t="s">
        <v>54</v>
      </c>
      <c r="F19742" s="6" t="s">
        <v>53</v>
      </c>
      <c r="G19742">
        <v>20260723</v>
      </c>
    </row>
    <row r="19743" spans="1:7" x14ac:dyDescent="0.2">
      <c r="A19743" s="6" t="s">
        <v>219</v>
      </c>
      <c r="B19743" s="6" t="s">
        <v>189</v>
      </c>
      <c r="C19743" s="6" t="s">
        <v>166</v>
      </c>
      <c r="D19743">
        <v>0.453073</v>
      </c>
      <c r="E19743" s="6" t="s">
        <v>56</v>
      </c>
      <c r="F19743" s="6" t="s">
        <v>55</v>
      </c>
      <c r="G19743">
        <v>20260723</v>
      </c>
    </row>
    <row r="19744" spans="1:7" x14ac:dyDescent="0.2">
      <c r="A19744" s="6" t="s">
        <v>219</v>
      </c>
      <c r="B19744" s="6" t="s">
        <v>189</v>
      </c>
      <c r="C19744" s="6" t="s">
        <v>166</v>
      </c>
      <c r="D19744">
        <v>10691.474375</v>
      </c>
      <c r="E19744" s="6" t="s">
        <v>58</v>
      </c>
      <c r="F19744" s="6" t="s">
        <v>57</v>
      </c>
      <c r="G19744">
        <v>20260723</v>
      </c>
    </row>
    <row r="19745" spans="1:7" x14ac:dyDescent="0.2">
      <c r="A19745" s="6" t="s">
        <v>219</v>
      </c>
      <c r="B19745" s="6" t="s">
        <v>189</v>
      </c>
      <c r="C19745" s="6" t="s">
        <v>166</v>
      </c>
      <c r="D19745">
        <v>771.531203</v>
      </c>
      <c r="E19745" s="6" t="s">
        <v>60</v>
      </c>
      <c r="F19745" s="6" t="s">
        <v>59</v>
      </c>
      <c r="G19745">
        <v>20260723</v>
      </c>
    </row>
    <row r="19746" spans="1:7" x14ac:dyDescent="0.2">
      <c r="A19746" s="6" t="s">
        <v>219</v>
      </c>
      <c r="B19746" s="6" t="s">
        <v>189</v>
      </c>
      <c r="C19746" s="6" t="s">
        <v>166</v>
      </c>
      <c r="D19746">
        <v>16.714086999999999</v>
      </c>
      <c r="E19746" s="6" t="s">
        <v>62</v>
      </c>
      <c r="F19746" s="6" t="s">
        <v>61</v>
      </c>
      <c r="G19746">
        <v>20260723</v>
      </c>
    </row>
    <row r="19747" spans="1:7" x14ac:dyDescent="0.2">
      <c r="A19747" s="6" t="s">
        <v>219</v>
      </c>
      <c r="B19747" s="6" t="s">
        <v>189</v>
      </c>
      <c r="C19747" s="6" t="s">
        <v>166</v>
      </c>
      <c r="D19747">
        <v>7.4206999999999995E-2</v>
      </c>
      <c r="E19747" s="6" t="s">
        <v>64</v>
      </c>
      <c r="F19747" s="6" t="s">
        <v>63</v>
      </c>
      <c r="G19747">
        <v>20260723</v>
      </c>
    </row>
    <row r="19748" spans="1:7" x14ac:dyDescent="0.2">
      <c r="A19748" s="6" t="s">
        <v>219</v>
      </c>
      <c r="B19748" s="6" t="s">
        <v>189</v>
      </c>
      <c r="C19748" s="6" t="s">
        <v>166</v>
      </c>
      <c r="D19748">
        <v>754.74290900000005</v>
      </c>
      <c r="E19748" s="6" t="s">
        <v>66</v>
      </c>
      <c r="F19748" s="6" t="s">
        <v>65</v>
      </c>
      <c r="G19748">
        <v>20260723</v>
      </c>
    </row>
    <row r="19749" spans="1:7" x14ac:dyDescent="0.2">
      <c r="A19749" s="6" t="s">
        <v>219</v>
      </c>
      <c r="B19749" s="6" t="s">
        <v>189</v>
      </c>
      <c r="C19749" s="6" t="s">
        <v>166</v>
      </c>
      <c r="D19749">
        <v>1660.3405299999999</v>
      </c>
      <c r="E19749" s="6" t="s">
        <v>68</v>
      </c>
      <c r="F19749" s="6" t="s">
        <v>67</v>
      </c>
      <c r="G19749">
        <v>20260723</v>
      </c>
    </row>
    <row r="19750" spans="1:7" x14ac:dyDescent="0.2">
      <c r="A19750" s="6" t="s">
        <v>219</v>
      </c>
      <c r="B19750" s="6" t="s">
        <v>189</v>
      </c>
      <c r="C19750" s="6" t="s">
        <v>166</v>
      </c>
      <c r="D19750">
        <v>1332.042786</v>
      </c>
      <c r="E19750" s="6" t="s">
        <v>70</v>
      </c>
      <c r="F19750" s="6" t="s">
        <v>69</v>
      </c>
      <c r="G19750">
        <v>20260723</v>
      </c>
    </row>
    <row r="19751" spans="1:7" x14ac:dyDescent="0.2">
      <c r="A19751" s="6" t="s">
        <v>219</v>
      </c>
      <c r="B19751" s="6" t="s">
        <v>189</v>
      </c>
      <c r="C19751" s="6" t="s">
        <v>166</v>
      </c>
      <c r="D19751">
        <v>1318.7106699999999</v>
      </c>
      <c r="E19751" s="6" t="s">
        <v>72</v>
      </c>
      <c r="F19751" s="6" t="s">
        <v>71</v>
      </c>
      <c r="G19751">
        <v>20260723</v>
      </c>
    </row>
    <row r="19752" spans="1:7" x14ac:dyDescent="0.2">
      <c r="A19752" s="6" t="s">
        <v>219</v>
      </c>
      <c r="B19752" s="6" t="s">
        <v>189</v>
      </c>
      <c r="C19752" s="6" t="s">
        <v>166</v>
      </c>
      <c r="D19752">
        <v>13.332115999999999</v>
      </c>
      <c r="E19752" s="6" t="s">
        <v>74</v>
      </c>
      <c r="F19752" s="6" t="s">
        <v>73</v>
      </c>
      <c r="G19752">
        <v>20260723</v>
      </c>
    </row>
    <row r="19753" spans="1:7" x14ac:dyDescent="0.2">
      <c r="A19753" s="6" t="s">
        <v>219</v>
      </c>
      <c r="B19753" s="6" t="s">
        <v>189</v>
      </c>
      <c r="C19753" s="6" t="s">
        <v>166</v>
      </c>
      <c r="D19753">
        <v>331.26337000000001</v>
      </c>
      <c r="E19753" s="6" t="s">
        <v>76</v>
      </c>
      <c r="F19753" s="6" t="s">
        <v>75</v>
      </c>
      <c r="G19753">
        <v>20260723</v>
      </c>
    </row>
    <row r="19754" spans="1:7" x14ac:dyDescent="0.2">
      <c r="A19754" s="6" t="s">
        <v>219</v>
      </c>
      <c r="B19754" s="6" t="s">
        <v>189</v>
      </c>
      <c r="C19754" s="6" t="s">
        <v>166</v>
      </c>
      <c r="D19754">
        <v>0.491757</v>
      </c>
      <c r="E19754" s="6" t="s">
        <v>78</v>
      </c>
      <c r="F19754" s="6" t="s">
        <v>77</v>
      </c>
      <c r="G19754">
        <v>20260723</v>
      </c>
    </row>
    <row r="19755" spans="1:7" x14ac:dyDescent="0.2">
      <c r="A19755" s="6" t="s">
        <v>219</v>
      </c>
      <c r="B19755" s="6" t="s">
        <v>189</v>
      </c>
      <c r="C19755" s="6" t="s">
        <v>166</v>
      </c>
      <c r="D19755">
        <v>330.771613</v>
      </c>
      <c r="E19755" s="6" t="s">
        <v>80</v>
      </c>
      <c r="F19755" s="6" t="s">
        <v>79</v>
      </c>
      <c r="G19755">
        <v>20260723</v>
      </c>
    </row>
    <row r="19756" spans="1:7" x14ac:dyDescent="0.2">
      <c r="A19756" s="6" t="s">
        <v>219</v>
      </c>
      <c r="B19756" s="6" t="s">
        <v>189</v>
      </c>
      <c r="C19756" s="6" t="s">
        <v>166</v>
      </c>
      <c r="D19756">
        <v>-2.9656259999999999</v>
      </c>
      <c r="E19756" s="6" t="s">
        <v>82</v>
      </c>
      <c r="F19756" s="6" t="s">
        <v>81</v>
      </c>
      <c r="G19756">
        <v>20260723</v>
      </c>
    </row>
    <row r="19757" spans="1:7" x14ac:dyDescent="0.2">
      <c r="A19757" s="6" t="s">
        <v>219</v>
      </c>
      <c r="B19757" s="6" t="s">
        <v>189</v>
      </c>
      <c r="C19757" s="6" t="s">
        <v>166</v>
      </c>
      <c r="D19757">
        <v>3.4966439999999999</v>
      </c>
      <c r="E19757" s="6" t="s">
        <v>84</v>
      </c>
      <c r="F19757" s="6" t="s">
        <v>83</v>
      </c>
      <c r="G19757">
        <v>20260723</v>
      </c>
    </row>
    <row r="19758" spans="1:7" x14ac:dyDescent="0.2">
      <c r="A19758" s="6" t="s">
        <v>219</v>
      </c>
      <c r="B19758" s="6" t="s">
        <v>189</v>
      </c>
      <c r="C19758" s="6" t="s">
        <v>166</v>
      </c>
      <c r="D19758">
        <v>469.85544800000002</v>
      </c>
      <c r="E19758" s="6" t="s">
        <v>86</v>
      </c>
      <c r="F19758" s="6" t="s">
        <v>85</v>
      </c>
      <c r="G19758">
        <v>20260723</v>
      </c>
    </row>
    <row r="19759" spans="1:7" x14ac:dyDescent="0.2">
      <c r="A19759" s="6" t="s">
        <v>219</v>
      </c>
      <c r="B19759" s="6" t="s">
        <v>189</v>
      </c>
      <c r="C19759" s="6" t="s">
        <v>166</v>
      </c>
      <c r="D19759">
        <v>109.539698</v>
      </c>
      <c r="E19759" s="6" t="s">
        <v>88</v>
      </c>
      <c r="F19759" s="6" t="s">
        <v>87</v>
      </c>
      <c r="G19759">
        <v>20260723</v>
      </c>
    </row>
    <row r="19760" spans="1:7" x14ac:dyDescent="0.2">
      <c r="A19760" s="6" t="s">
        <v>219</v>
      </c>
      <c r="B19760" s="6" t="s">
        <v>189</v>
      </c>
      <c r="C19760" s="6" t="s">
        <v>166</v>
      </c>
      <c r="D19760">
        <v>172.68015800000001</v>
      </c>
      <c r="E19760" s="6" t="s">
        <v>90</v>
      </c>
      <c r="F19760" s="6" t="s">
        <v>89</v>
      </c>
      <c r="G19760">
        <v>20260723</v>
      </c>
    </row>
    <row r="19761" spans="1:7" x14ac:dyDescent="0.2">
      <c r="A19761" s="6" t="s">
        <v>219</v>
      </c>
      <c r="B19761" s="6" t="s">
        <v>189</v>
      </c>
      <c r="C19761" s="6" t="s">
        <v>166</v>
      </c>
      <c r="D19761">
        <v>0</v>
      </c>
      <c r="E19761" s="6" t="s">
        <v>92</v>
      </c>
      <c r="F19761" s="6" t="s">
        <v>91</v>
      </c>
      <c r="G19761">
        <v>20260723</v>
      </c>
    </row>
    <row r="19762" spans="1:7" x14ac:dyDescent="0.2">
      <c r="A19762" s="6" t="s">
        <v>219</v>
      </c>
      <c r="B19762" s="6" t="s">
        <v>189</v>
      </c>
      <c r="C19762" s="6" t="s">
        <v>166</v>
      </c>
      <c r="D19762">
        <v>0</v>
      </c>
      <c r="E19762" s="6" t="s">
        <v>94</v>
      </c>
      <c r="F19762" s="6" t="s">
        <v>93</v>
      </c>
      <c r="G19762">
        <v>20260723</v>
      </c>
    </row>
    <row r="19763" spans="1:7" x14ac:dyDescent="0.2">
      <c r="A19763" s="6" t="s">
        <v>219</v>
      </c>
      <c r="B19763" s="6" t="s">
        <v>189</v>
      </c>
      <c r="C19763" s="6" t="s">
        <v>166</v>
      </c>
      <c r="D19763">
        <v>153.77365800000001</v>
      </c>
      <c r="E19763" s="6" t="s">
        <v>96</v>
      </c>
      <c r="F19763" s="6" t="s">
        <v>95</v>
      </c>
      <c r="G19763">
        <v>20260723</v>
      </c>
    </row>
    <row r="19764" spans="1:7" x14ac:dyDescent="0.2">
      <c r="A19764" s="6" t="s">
        <v>219</v>
      </c>
      <c r="B19764" s="6" t="s">
        <v>189</v>
      </c>
      <c r="C19764" s="6" t="s">
        <v>166</v>
      </c>
      <c r="D19764">
        <v>206.01109299999999</v>
      </c>
      <c r="E19764" s="6" t="s">
        <v>98</v>
      </c>
      <c r="F19764" s="6" t="s">
        <v>97</v>
      </c>
      <c r="G19764">
        <v>20260723</v>
      </c>
    </row>
    <row r="19765" spans="1:7" x14ac:dyDescent="0.2">
      <c r="A19765" s="6" t="s">
        <v>219</v>
      </c>
      <c r="B19765" s="6" t="s">
        <v>189</v>
      </c>
      <c r="C19765" s="6" t="s">
        <v>166</v>
      </c>
      <c r="D19765">
        <v>45257.262336</v>
      </c>
      <c r="E19765" s="6" t="s">
        <v>100</v>
      </c>
      <c r="F19765" s="6" t="s">
        <v>99</v>
      </c>
      <c r="G19765">
        <v>20260723</v>
      </c>
    </row>
    <row r="19766" spans="1:7" x14ac:dyDescent="0.2">
      <c r="A19766" s="6" t="s">
        <v>219</v>
      </c>
      <c r="B19766" s="6" t="s">
        <v>189</v>
      </c>
      <c r="C19766" s="6" t="s">
        <v>166</v>
      </c>
      <c r="E19766" s="6" t="s">
        <v>102</v>
      </c>
      <c r="F19766" s="6" t="s">
        <v>101</v>
      </c>
      <c r="G19766">
        <v>20260723</v>
      </c>
    </row>
    <row r="19767" spans="1:7" x14ac:dyDescent="0.2">
      <c r="A19767" s="6" t="s">
        <v>219</v>
      </c>
      <c r="B19767" s="6" t="s">
        <v>189</v>
      </c>
      <c r="C19767" s="6" t="s">
        <v>166</v>
      </c>
      <c r="D19767">
        <v>9414.6359240000002</v>
      </c>
      <c r="E19767" s="6" t="s">
        <v>167</v>
      </c>
      <c r="F19767" s="6" t="s">
        <v>103</v>
      </c>
      <c r="G19767">
        <v>20260723</v>
      </c>
    </row>
    <row r="19768" spans="1:7" x14ac:dyDescent="0.2">
      <c r="A19768" s="6" t="s">
        <v>219</v>
      </c>
      <c r="B19768" s="6" t="s">
        <v>189</v>
      </c>
      <c r="C19768" s="6" t="s">
        <v>166</v>
      </c>
      <c r="D19768">
        <v>9166.0104840000004</v>
      </c>
      <c r="E19768" s="6" t="s">
        <v>168</v>
      </c>
      <c r="F19768" s="6" t="s">
        <v>104</v>
      </c>
      <c r="G19768">
        <v>20260723</v>
      </c>
    </row>
    <row r="19769" spans="1:7" x14ac:dyDescent="0.2">
      <c r="A19769" s="6" t="s">
        <v>219</v>
      </c>
      <c r="B19769" s="6" t="s">
        <v>189</v>
      </c>
      <c r="C19769" s="6" t="s">
        <v>166</v>
      </c>
      <c r="D19769">
        <v>0</v>
      </c>
      <c r="E19769" s="6" t="s">
        <v>106</v>
      </c>
      <c r="F19769" s="6" t="s">
        <v>105</v>
      </c>
      <c r="G19769">
        <v>20260723</v>
      </c>
    </row>
    <row r="19770" spans="1:7" x14ac:dyDescent="0.2">
      <c r="A19770" s="6" t="s">
        <v>219</v>
      </c>
      <c r="B19770" s="6" t="s">
        <v>189</v>
      </c>
      <c r="C19770" s="6" t="s">
        <v>166</v>
      </c>
      <c r="D19770">
        <v>8644.8770060000006</v>
      </c>
      <c r="E19770" s="6" t="s">
        <v>108</v>
      </c>
      <c r="F19770" s="6" t="s">
        <v>107</v>
      </c>
      <c r="G19770">
        <v>20260723</v>
      </c>
    </row>
    <row r="19771" spans="1:7" x14ac:dyDescent="0.2">
      <c r="A19771" s="6" t="s">
        <v>219</v>
      </c>
      <c r="B19771" s="6" t="s">
        <v>189</v>
      </c>
      <c r="C19771" s="6" t="s">
        <v>166</v>
      </c>
      <c r="D19771">
        <v>521.13347799999997</v>
      </c>
      <c r="E19771" s="6" t="s">
        <v>110</v>
      </c>
      <c r="F19771" s="6" t="s">
        <v>109</v>
      </c>
      <c r="G19771">
        <v>20260723</v>
      </c>
    </row>
    <row r="19772" spans="1:7" x14ac:dyDescent="0.2">
      <c r="A19772" s="6" t="s">
        <v>219</v>
      </c>
      <c r="B19772" s="6" t="s">
        <v>189</v>
      </c>
      <c r="C19772" s="6" t="s">
        <v>166</v>
      </c>
      <c r="D19772">
        <v>248.62544</v>
      </c>
      <c r="E19772" s="6" t="s">
        <v>112</v>
      </c>
      <c r="F19772" s="6" t="s">
        <v>111</v>
      </c>
      <c r="G19772">
        <v>20260723</v>
      </c>
    </row>
    <row r="19773" spans="1:7" x14ac:dyDescent="0.2">
      <c r="A19773" s="6" t="s">
        <v>219</v>
      </c>
      <c r="B19773" s="6" t="s">
        <v>189</v>
      </c>
      <c r="C19773" s="6" t="s">
        <v>166</v>
      </c>
      <c r="D19773">
        <v>0</v>
      </c>
      <c r="E19773" s="6" t="s">
        <v>106</v>
      </c>
      <c r="F19773" s="6" t="s">
        <v>113</v>
      </c>
      <c r="G19773">
        <v>20260723</v>
      </c>
    </row>
    <row r="19774" spans="1:7" x14ac:dyDescent="0.2">
      <c r="A19774" s="6" t="s">
        <v>219</v>
      </c>
      <c r="B19774" s="6" t="s">
        <v>189</v>
      </c>
      <c r="C19774" s="6" t="s">
        <v>166</v>
      </c>
      <c r="D19774">
        <v>226.141435</v>
      </c>
      <c r="E19774" s="6" t="s">
        <v>108</v>
      </c>
      <c r="F19774" s="6" t="s">
        <v>114</v>
      </c>
      <c r="G19774">
        <v>20260723</v>
      </c>
    </row>
    <row r="19775" spans="1:7" x14ac:dyDescent="0.2">
      <c r="A19775" s="6" t="s">
        <v>219</v>
      </c>
      <c r="B19775" s="6" t="s">
        <v>189</v>
      </c>
      <c r="C19775" s="6" t="s">
        <v>166</v>
      </c>
      <c r="D19775">
        <v>22.484005</v>
      </c>
      <c r="E19775" s="6" t="s">
        <v>110</v>
      </c>
      <c r="F19775" s="6" t="s">
        <v>115</v>
      </c>
      <c r="G19775">
        <v>20260723</v>
      </c>
    </row>
    <row r="19776" spans="1:7" x14ac:dyDescent="0.2">
      <c r="A19776" s="6" t="s">
        <v>219</v>
      </c>
      <c r="B19776" s="6" t="s">
        <v>189</v>
      </c>
      <c r="C19776" s="6" t="s">
        <v>166</v>
      </c>
      <c r="D19776">
        <v>6504.7509040000004</v>
      </c>
      <c r="E19776" s="6" t="s">
        <v>117</v>
      </c>
      <c r="F19776" s="6" t="s">
        <v>116</v>
      </c>
      <c r="G19776">
        <v>20260723</v>
      </c>
    </row>
    <row r="19777" spans="1:7" x14ac:dyDescent="0.2">
      <c r="A19777" s="6" t="s">
        <v>219</v>
      </c>
      <c r="B19777" s="6" t="s">
        <v>189</v>
      </c>
      <c r="C19777" s="6" t="s">
        <v>166</v>
      </c>
      <c r="D19777">
        <v>-317.47722900000002</v>
      </c>
      <c r="E19777" s="6" t="s">
        <v>119</v>
      </c>
      <c r="F19777" s="6" t="s">
        <v>118</v>
      </c>
      <c r="G19777">
        <v>20260723</v>
      </c>
    </row>
    <row r="19778" spans="1:7" x14ac:dyDescent="0.2">
      <c r="A19778" s="6" t="s">
        <v>219</v>
      </c>
      <c r="B19778" s="6" t="s">
        <v>189</v>
      </c>
      <c r="C19778" s="6" t="s">
        <v>166</v>
      </c>
      <c r="D19778">
        <v>0</v>
      </c>
      <c r="E19778" s="6" t="s">
        <v>106</v>
      </c>
      <c r="F19778" s="6" t="s">
        <v>120</v>
      </c>
      <c r="G19778">
        <v>20260723</v>
      </c>
    </row>
    <row r="19779" spans="1:7" x14ac:dyDescent="0.2">
      <c r="A19779" s="6" t="s">
        <v>219</v>
      </c>
      <c r="B19779" s="6" t="s">
        <v>189</v>
      </c>
      <c r="C19779" s="6" t="s">
        <v>166</v>
      </c>
      <c r="D19779">
        <v>-398.63115099999999</v>
      </c>
      <c r="E19779" s="6" t="s">
        <v>108</v>
      </c>
      <c r="F19779" s="6" t="s">
        <v>121</v>
      </c>
      <c r="G19779">
        <v>20260723</v>
      </c>
    </row>
    <row r="19780" spans="1:7" x14ac:dyDescent="0.2">
      <c r="A19780" s="6" t="s">
        <v>219</v>
      </c>
      <c r="B19780" s="6" t="s">
        <v>189</v>
      </c>
      <c r="C19780" s="6" t="s">
        <v>166</v>
      </c>
      <c r="D19780">
        <v>81.153920999999997</v>
      </c>
      <c r="E19780" s="6" t="s">
        <v>110</v>
      </c>
      <c r="F19780" s="6" t="s">
        <v>122</v>
      </c>
      <c r="G19780">
        <v>20260723</v>
      </c>
    </row>
    <row r="19781" spans="1:7" x14ac:dyDescent="0.2">
      <c r="A19781" s="6" t="s">
        <v>219</v>
      </c>
      <c r="B19781" s="6" t="s">
        <v>189</v>
      </c>
      <c r="C19781" s="6" t="s">
        <v>166</v>
      </c>
      <c r="D19781">
        <v>6822.2281329999996</v>
      </c>
      <c r="E19781" s="6" t="s">
        <v>169</v>
      </c>
      <c r="F19781" s="6" t="s">
        <v>123</v>
      </c>
      <c r="G19781">
        <v>20260723</v>
      </c>
    </row>
    <row r="19782" spans="1:7" x14ac:dyDescent="0.2">
      <c r="A19782" s="6" t="s">
        <v>219</v>
      </c>
      <c r="B19782" s="6" t="s">
        <v>189</v>
      </c>
      <c r="C19782" s="6" t="s">
        <v>166</v>
      </c>
      <c r="D19782">
        <v>0</v>
      </c>
      <c r="E19782" s="6" t="s">
        <v>106</v>
      </c>
      <c r="F19782" s="6" t="s">
        <v>124</v>
      </c>
      <c r="G19782">
        <v>20260723</v>
      </c>
    </row>
    <row r="19783" spans="1:7" x14ac:dyDescent="0.2">
      <c r="A19783" s="6" t="s">
        <v>219</v>
      </c>
      <c r="B19783" s="6" t="s">
        <v>189</v>
      </c>
      <c r="C19783" s="6" t="s">
        <v>166</v>
      </c>
      <c r="D19783">
        <v>6209.3738229999999</v>
      </c>
      <c r="E19783" s="6" t="s">
        <v>108</v>
      </c>
      <c r="F19783" s="6" t="s">
        <v>125</v>
      </c>
      <c r="G19783">
        <v>20260723</v>
      </c>
    </row>
    <row r="19784" spans="1:7" x14ac:dyDescent="0.2">
      <c r="A19784" s="6" t="s">
        <v>219</v>
      </c>
      <c r="B19784" s="6" t="s">
        <v>189</v>
      </c>
      <c r="C19784" s="6" t="s">
        <v>166</v>
      </c>
      <c r="D19784">
        <v>612.85431100000005</v>
      </c>
      <c r="E19784" s="6" t="s">
        <v>110</v>
      </c>
      <c r="F19784" s="6" t="s">
        <v>126</v>
      </c>
      <c r="G19784">
        <v>20260723</v>
      </c>
    </row>
    <row r="19785" spans="1:7" x14ac:dyDescent="0.2">
      <c r="A19785" s="6" t="s">
        <v>219</v>
      </c>
      <c r="B19785" s="6" t="s">
        <v>189</v>
      </c>
      <c r="C19785" s="6" t="s">
        <v>166</v>
      </c>
      <c r="D19785">
        <v>9773.4119350000001</v>
      </c>
      <c r="E19785" s="6" t="s">
        <v>170</v>
      </c>
      <c r="F19785" s="6" t="s">
        <v>127</v>
      </c>
      <c r="G19785">
        <v>20260723</v>
      </c>
    </row>
    <row r="19786" spans="1:7" x14ac:dyDescent="0.2">
      <c r="A19786" s="6" t="s">
        <v>219</v>
      </c>
      <c r="B19786" s="6" t="s">
        <v>189</v>
      </c>
      <c r="C19786" s="6" t="s">
        <v>166</v>
      </c>
      <c r="D19786">
        <v>0</v>
      </c>
      <c r="E19786" s="6" t="s">
        <v>106</v>
      </c>
      <c r="F19786" s="6" t="s">
        <v>128</v>
      </c>
      <c r="G19786">
        <v>20260723</v>
      </c>
    </row>
    <row r="19787" spans="1:7" x14ac:dyDescent="0.2">
      <c r="A19787" s="6" t="s">
        <v>219</v>
      </c>
      <c r="B19787" s="6" t="s">
        <v>189</v>
      </c>
      <c r="C19787" s="6" t="s">
        <v>166</v>
      </c>
      <c r="D19787">
        <v>9513.09447</v>
      </c>
      <c r="E19787" s="6" t="s">
        <v>108</v>
      </c>
      <c r="F19787" s="6" t="s">
        <v>129</v>
      </c>
      <c r="G19787">
        <v>20260723</v>
      </c>
    </row>
    <row r="19788" spans="1:7" x14ac:dyDescent="0.2">
      <c r="A19788" s="6" t="s">
        <v>219</v>
      </c>
      <c r="B19788" s="6" t="s">
        <v>189</v>
      </c>
      <c r="C19788" s="6" t="s">
        <v>166</v>
      </c>
      <c r="D19788">
        <v>260.31746500000003</v>
      </c>
      <c r="E19788" s="6" t="s">
        <v>110</v>
      </c>
      <c r="F19788" s="6" t="s">
        <v>130</v>
      </c>
      <c r="G19788">
        <v>20260723</v>
      </c>
    </row>
    <row r="19789" spans="1:7" x14ac:dyDescent="0.2">
      <c r="A19789" s="6" t="s">
        <v>219</v>
      </c>
      <c r="B19789" s="6" t="s">
        <v>189</v>
      </c>
      <c r="C19789" s="6" t="s">
        <v>166</v>
      </c>
      <c r="E19789" s="6" t="s">
        <v>132</v>
      </c>
      <c r="F19789" s="6" t="s">
        <v>131</v>
      </c>
      <c r="G19789">
        <v>20260723</v>
      </c>
    </row>
    <row r="19790" spans="1:7" x14ac:dyDescent="0.2">
      <c r="A19790" s="6" t="s">
        <v>219</v>
      </c>
      <c r="B19790" s="6" t="s">
        <v>189</v>
      </c>
      <c r="C19790" s="6" t="s">
        <v>166</v>
      </c>
      <c r="D19790">
        <v>5.9802470000000003</v>
      </c>
      <c r="E19790" s="6" t="s">
        <v>134</v>
      </c>
      <c r="F19790" s="6" t="s">
        <v>133</v>
      </c>
      <c r="G19790">
        <v>20260723</v>
      </c>
    </row>
    <row r="19791" spans="1:7" x14ac:dyDescent="0.2">
      <c r="A19791" s="6" t="s">
        <v>219</v>
      </c>
      <c r="B19791" s="6" t="s">
        <v>189</v>
      </c>
      <c r="C19791" s="6" t="s">
        <v>166</v>
      </c>
      <c r="D19791">
        <v>213.092861</v>
      </c>
      <c r="E19791" s="6" t="s">
        <v>136</v>
      </c>
      <c r="F19791" s="6" t="s">
        <v>135</v>
      </c>
      <c r="G19791">
        <v>20260723</v>
      </c>
    </row>
    <row r="19792" spans="1:7" x14ac:dyDescent="0.2">
      <c r="A19792" s="6" t="s">
        <v>219</v>
      </c>
      <c r="B19792" s="6" t="s">
        <v>189</v>
      </c>
      <c r="C19792" s="6" t="s">
        <v>166</v>
      </c>
      <c r="D19792">
        <v>8.7723019999999998</v>
      </c>
      <c r="E19792" s="6" t="s">
        <v>138</v>
      </c>
      <c r="F19792" s="6" t="s">
        <v>137</v>
      </c>
      <c r="G19792">
        <v>20260723</v>
      </c>
    </row>
    <row r="19793" spans="1:7" x14ac:dyDescent="0.2">
      <c r="A19793" s="6" t="s">
        <v>219</v>
      </c>
      <c r="B19793" s="6" t="s">
        <v>189</v>
      </c>
      <c r="C19793" s="6" t="s">
        <v>166</v>
      </c>
      <c r="D19793">
        <v>161.40613400000001</v>
      </c>
      <c r="E19793" s="6" t="s">
        <v>140</v>
      </c>
      <c r="F19793" s="6" t="s">
        <v>139</v>
      </c>
      <c r="G19793">
        <v>20260723</v>
      </c>
    </row>
    <row r="19794" spans="1:7" x14ac:dyDescent="0.2">
      <c r="A19794" s="6" t="s">
        <v>219</v>
      </c>
      <c r="B19794" s="6" t="s">
        <v>189</v>
      </c>
      <c r="C19794" s="6" t="s">
        <v>166</v>
      </c>
      <c r="D19794">
        <v>1649.3719599999999</v>
      </c>
      <c r="E19794" s="6" t="s">
        <v>142</v>
      </c>
      <c r="F19794" s="6" t="s">
        <v>141</v>
      </c>
      <c r="G19794">
        <v>20260723</v>
      </c>
    </row>
    <row r="19795" spans="1:7" x14ac:dyDescent="0.2">
      <c r="A19795" s="6" t="s">
        <v>219</v>
      </c>
      <c r="B19795" s="6" t="s">
        <v>189</v>
      </c>
      <c r="C19795" s="6" t="s">
        <v>166</v>
      </c>
      <c r="D19795">
        <v>10.933859</v>
      </c>
      <c r="E19795" s="6" t="s">
        <v>52</v>
      </c>
      <c r="F19795" s="6" t="s">
        <v>143</v>
      </c>
      <c r="G19795">
        <v>20260723</v>
      </c>
    </row>
    <row r="19796" spans="1:7" x14ac:dyDescent="0.2">
      <c r="A19796" s="6" t="s">
        <v>219</v>
      </c>
      <c r="B19796" s="6" t="s">
        <v>189</v>
      </c>
      <c r="C19796" s="6" t="s">
        <v>166</v>
      </c>
      <c r="D19796">
        <v>5.9261699999999999</v>
      </c>
      <c r="E19796" s="6" t="s">
        <v>145</v>
      </c>
      <c r="F19796" s="6" t="s">
        <v>144</v>
      </c>
      <c r="G19796">
        <v>20260723</v>
      </c>
    </row>
    <row r="19797" spans="1:7" x14ac:dyDescent="0.2">
      <c r="A19797" s="6" t="s">
        <v>219</v>
      </c>
      <c r="B19797" s="6" t="s">
        <v>189</v>
      </c>
      <c r="C19797" s="6" t="s">
        <v>166</v>
      </c>
      <c r="D19797">
        <v>229.177232</v>
      </c>
      <c r="E19797" s="6" t="s">
        <v>147</v>
      </c>
      <c r="F19797" s="6" t="s">
        <v>146</v>
      </c>
      <c r="G19797">
        <v>20260723</v>
      </c>
    </row>
    <row r="19798" spans="1:7" x14ac:dyDescent="0.2">
      <c r="A19798" s="6" t="s">
        <v>219</v>
      </c>
      <c r="B19798" s="6" t="s">
        <v>189</v>
      </c>
      <c r="C19798" s="6" t="s">
        <v>166</v>
      </c>
      <c r="D19798">
        <v>326.54492900000002</v>
      </c>
      <c r="E19798" s="6" t="s">
        <v>149</v>
      </c>
      <c r="F19798" s="6" t="s">
        <v>148</v>
      </c>
      <c r="G19798">
        <v>20260723</v>
      </c>
    </row>
    <row r="19799" spans="1:7" x14ac:dyDescent="0.2">
      <c r="A19799" s="6" t="s">
        <v>219</v>
      </c>
      <c r="B19799" s="6" t="s">
        <v>189</v>
      </c>
      <c r="C19799" s="6" t="s">
        <v>166</v>
      </c>
      <c r="D19799">
        <v>103.135972</v>
      </c>
      <c r="E19799" s="6" t="s">
        <v>151</v>
      </c>
      <c r="F19799" s="6" t="s">
        <v>150</v>
      </c>
      <c r="G19799">
        <v>20260723</v>
      </c>
    </row>
    <row r="19800" spans="1:7" x14ac:dyDescent="0.2">
      <c r="A19800" s="6" t="s">
        <v>219</v>
      </c>
      <c r="B19800" s="6" t="s">
        <v>189</v>
      </c>
      <c r="C19800" s="6" t="s">
        <v>166</v>
      </c>
      <c r="D19800">
        <v>338.195155</v>
      </c>
      <c r="E19800" s="6" t="s">
        <v>153</v>
      </c>
      <c r="F19800" s="6" t="s">
        <v>152</v>
      </c>
      <c r="G19800">
        <v>20260723</v>
      </c>
    </row>
    <row r="19801" spans="1:7" x14ac:dyDescent="0.2">
      <c r="A19801" s="6" t="s">
        <v>219</v>
      </c>
      <c r="B19801" s="6" t="s">
        <v>189</v>
      </c>
      <c r="C19801" s="6" t="s">
        <v>166</v>
      </c>
      <c r="D19801">
        <v>795.18589999999995</v>
      </c>
      <c r="E19801" s="6" t="s">
        <v>155</v>
      </c>
      <c r="F19801" s="6" t="s">
        <v>154</v>
      </c>
      <c r="G19801">
        <v>20260723</v>
      </c>
    </row>
    <row r="19802" spans="1:7" x14ac:dyDescent="0.2">
      <c r="A19802" s="6" t="s">
        <v>219</v>
      </c>
      <c r="B19802" s="6" t="s">
        <v>189</v>
      </c>
      <c r="C19802" s="6" t="s">
        <v>166</v>
      </c>
      <c r="D19802">
        <v>0.37785299999999999</v>
      </c>
      <c r="E19802" s="6" t="s">
        <v>157</v>
      </c>
      <c r="F19802" s="6" t="s">
        <v>156</v>
      </c>
      <c r="G19802">
        <v>20260723</v>
      </c>
    </row>
    <row r="19803" spans="1:7" x14ac:dyDescent="0.2">
      <c r="A19803" s="6" t="s">
        <v>219</v>
      </c>
      <c r="B19803" s="6" t="s">
        <v>189</v>
      </c>
      <c r="C19803" s="6" t="s">
        <v>166</v>
      </c>
      <c r="D19803">
        <v>794.80804699999999</v>
      </c>
      <c r="E19803" s="6" t="s">
        <v>159</v>
      </c>
      <c r="F19803" s="6" t="s">
        <v>158</v>
      </c>
      <c r="G19803">
        <v>20260723</v>
      </c>
    </row>
    <row r="19804" spans="1:7" x14ac:dyDescent="0.2">
      <c r="A19804" s="6" t="s">
        <v>219</v>
      </c>
      <c r="B19804" s="6" t="s">
        <v>189</v>
      </c>
      <c r="C19804" s="6" t="s">
        <v>166</v>
      </c>
      <c r="D19804">
        <v>442.118201</v>
      </c>
      <c r="E19804" s="6" t="s">
        <v>161</v>
      </c>
      <c r="F19804" s="6" t="s">
        <v>160</v>
      </c>
      <c r="G19804">
        <v>20260723</v>
      </c>
    </row>
    <row r="19805" spans="1:7" x14ac:dyDescent="0.2">
      <c r="A19805" s="6" t="s">
        <v>219</v>
      </c>
      <c r="B19805" s="6" t="s">
        <v>189</v>
      </c>
      <c r="C19805" s="6" t="s">
        <v>166</v>
      </c>
      <c r="D19805">
        <v>29982.639685999999</v>
      </c>
      <c r="E19805" s="6" t="s">
        <v>163</v>
      </c>
      <c r="F19805" s="6" t="s">
        <v>162</v>
      </c>
      <c r="G19805">
        <v>20260723</v>
      </c>
    </row>
    <row r="19806" spans="1:7" x14ac:dyDescent="0.2">
      <c r="A19806" s="6" t="s">
        <v>219</v>
      </c>
      <c r="B19806" s="6" t="s">
        <v>189</v>
      </c>
      <c r="C19806" s="6" t="s">
        <v>166</v>
      </c>
      <c r="D19806">
        <v>15274.622651</v>
      </c>
      <c r="E19806" s="6" t="s">
        <v>165</v>
      </c>
      <c r="F19806" s="6" t="s">
        <v>164</v>
      </c>
      <c r="G19806">
        <v>20260723</v>
      </c>
    </row>
    <row r="19807" spans="1:7" x14ac:dyDescent="0.2">
      <c r="A19807" s="6" t="s">
        <v>219</v>
      </c>
      <c r="B19807" s="6" t="s">
        <v>190</v>
      </c>
      <c r="C19807" s="6" t="s">
        <v>166</v>
      </c>
      <c r="E19807" s="6" t="s">
        <v>12</v>
      </c>
      <c r="F19807" s="6" t="s">
        <v>11</v>
      </c>
      <c r="G19807">
        <v>20260723</v>
      </c>
    </row>
    <row r="19808" spans="1:7" x14ac:dyDescent="0.2">
      <c r="A19808" s="6" t="s">
        <v>219</v>
      </c>
      <c r="B19808" s="6" t="s">
        <v>190</v>
      </c>
      <c r="C19808" s="6" t="s">
        <v>166</v>
      </c>
      <c r="E19808" s="6" t="s">
        <v>16</v>
      </c>
      <c r="F19808" s="6" t="s">
        <v>15</v>
      </c>
      <c r="G19808">
        <v>20260723</v>
      </c>
    </row>
    <row r="19809" spans="1:7" x14ac:dyDescent="0.2">
      <c r="A19809" s="6" t="s">
        <v>219</v>
      </c>
      <c r="B19809" s="6" t="s">
        <v>190</v>
      </c>
      <c r="C19809" s="6" t="s">
        <v>166</v>
      </c>
      <c r="E19809" s="6" t="s">
        <v>18</v>
      </c>
      <c r="F19809" s="6" t="s">
        <v>17</v>
      </c>
      <c r="G19809">
        <v>20260723</v>
      </c>
    </row>
    <row r="19810" spans="1:7" x14ac:dyDescent="0.2">
      <c r="A19810" s="6" t="s">
        <v>219</v>
      </c>
      <c r="B19810" s="6" t="s">
        <v>190</v>
      </c>
      <c r="C19810" s="6" t="s">
        <v>166</v>
      </c>
      <c r="D19810">
        <v>0</v>
      </c>
      <c r="E19810" s="6" t="s">
        <v>20</v>
      </c>
      <c r="F19810" s="6" t="s">
        <v>19</v>
      </c>
      <c r="G19810">
        <v>20260723</v>
      </c>
    </row>
    <row r="19811" spans="1:7" x14ac:dyDescent="0.2">
      <c r="A19811" s="6" t="s">
        <v>219</v>
      </c>
      <c r="B19811" s="6" t="s">
        <v>190</v>
      </c>
      <c r="C19811" s="6" t="s">
        <v>166</v>
      </c>
      <c r="D19811">
        <v>144.09441699999999</v>
      </c>
      <c r="E19811" s="6" t="s">
        <v>22</v>
      </c>
      <c r="F19811" s="6" t="s">
        <v>21</v>
      </c>
      <c r="G19811">
        <v>20260723</v>
      </c>
    </row>
    <row r="19812" spans="1:7" x14ac:dyDescent="0.2">
      <c r="A19812" s="6" t="s">
        <v>219</v>
      </c>
      <c r="B19812" s="6" t="s">
        <v>190</v>
      </c>
      <c r="C19812" s="6" t="s">
        <v>166</v>
      </c>
      <c r="D19812">
        <v>0</v>
      </c>
      <c r="E19812" s="6" t="s">
        <v>24</v>
      </c>
      <c r="F19812" s="6" t="s">
        <v>23</v>
      </c>
      <c r="G19812">
        <v>20260723</v>
      </c>
    </row>
    <row r="19813" spans="1:7" x14ac:dyDescent="0.2">
      <c r="A19813" s="6" t="s">
        <v>219</v>
      </c>
      <c r="B19813" s="6" t="s">
        <v>190</v>
      </c>
      <c r="C19813" s="6" t="s">
        <v>166</v>
      </c>
      <c r="D19813">
        <v>536.04890899999998</v>
      </c>
      <c r="E19813" s="6" t="s">
        <v>26</v>
      </c>
      <c r="F19813" s="6" t="s">
        <v>25</v>
      </c>
      <c r="G19813">
        <v>20260723</v>
      </c>
    </row>
    <row r="19814" spans="1:7" x14ac:dyDescent="0.2">
      <c r="A19814" s="6" t="s">
        <v>219</v>
      </c>
      <c r="B19814" s="6" t="s">
        <v>190</v>
      </c>
      <c r="C19814" s="6" t="s">
        <v>166</v>
      </c>
      <c r="D19814">
        <v>30263.828506999998</v>
      </c>
      <c r="E19814" s="6" t="s">
        <v>28</v>
      </c>
      <c r="F19814" s="6" t="s">
        <v>27</v>
      </c>
      <c r="G19814">
        <v>20260723</v>
      </c>
    </row>
    <row r="19815" spans="1:7" x14ac:dyDescent="0.2">
      <c r="A19815" s="6" t="s">
        <v>219</v>
      </c>
      <c r="B19815" s="6" t="s">
        <v>190</v>
      </c>
      <c r="C19815" s="6" t="s">
        <v>166</v>
      </c>
      <c r="D19815">
        <v>79.469988999999998</v>
      </c>
      <c r="E19815" s="6" t="s">
        <v>30</v>
      </c>
      <c r="F19815" s="6" t="s">
        <v>29</v>
      </c>
      <c r="G19815">
        <v>20260723</v>
      </c>
    </row>
    <row r="19816" spans="1:7" x14ac:dyDescent="0.2">
      <c r="A19816" s="6" t="s">
        <v>219</v>
      </c>
      <c r="B19816" s="6" t="s">
        <v>190</v>
      </c>
      <c r="C19816" s="6" t="s">
        <v>166</v>
      </c>
      <c r="D19816">
        <v>7606.5646459999998</v>
      </c>
      <c r="E19816" s="6" t="s">
        <v>32</v>
      </c>
      <c r="F19816" s="6" t="s">
        <v>31</v>
      </c>
      <c r="G19816">
        <v>20260723</v>
      </c>
    </row>
    <row r="19817" spans="1:7" x14ac:dyDescent="0.2">
      <c r="A19817" s="6" t="s">
        <v>219</v>
      </c>
      <c r="B19817" s="6" t="s">
        <v>190</v>
      </c>
      <c r="C19817" s="6" t="s">
        <v>166</v>
      </c>
      <c r="D19817">
        <v>63.884050999999999</v>
      </c>
      <c r="E19817" s="6" t="s">
        <v>34</v>
      </c>
      <c r="F19817" s="6" t="s">
        <v>33</v>
      </c>
      <c r="G19817">
        <v>20260723</v>
      </c>
    </row>
    <row r="19818" spans="1:7" x14ac:dyDescent="0.2">
      <c r="A19818" s="6" t="s">
        <v>219</v>
      </c>
      <c r="B19818" s="6" t="s">
        <v>190</v>
      </c>
      <c r="C19818" s="6" t="s">
        <v>166</v>
      </c>
      <c r="D19818">
        <v>45.064411</v>
      </c>
      <c r="E19818" s="6" t="s">
        <v>36</v>
      </c>
      <c r="F19818" s="6" t="s">
        <v>35</v>
      </c>
      <c r="G19818">
        <v>20260723</v>
      </c>
    </row>
    <row r="19819" spans="1:7" x14ac:dyDescent="0.2">
      <c r="A19819" s="6" t="s">
        <v>219</v>
      </c>
      <c r="B19819" s="6" t="s">
        <v>190</v>
      </c>
      <c r="C19819" s="6" t="s">
        <v>166</v>
      </c>
      <c r="D19819">
        <v>18.81964</v>
      </c>
      <c r="E19819" s="6" t="s">
        <v>38</v>
      </c>
      <c r="F19819" s="6" t="s">
        <v>37</v>
      </c>
      <c r="G19819">
        <v>20260723</v>
      </c>
    </row>
    <row r="19820" spans="1:7" x14ac:dyDescent="0.2">
      <c r="A19820" s="6" t="s">
        <v>219</v>
      </c>
      <c r="B19820" s="6" t="s">
        <v>190</v>
      </c>
      <c r="C19820" s="6" t="s">
        <v>166</v>
      </c>
      <c r="D19820">
        <v>21070.751523999999</v>
      </c>
      <c r="E19820" s="6" t="s">
        <v>40</v>
      </c>
      <c r="F19820" s="6" t="s">
        <v>39</v>
      </c>
      <c r="G19820">
        <v>20260723</v>
      </c>
    </row>
    <row r="19821" spans="1:7" x14ac:dyDescent="0.2">
      <c r="A19821" s="6" t="s">
        <v>219</v>
      </c>
      <c r="B19821" s="6" t="s">
        <v>190</v>
      </c>
      <c r="C19821" s="6" t="s">
        <v>166</v>
      </c>
      <c r="D19821">
        <v>18796.217494</v>
      </c>
      <c r="E19821" s="6" t="s">
        <v>42</v>
      </c>
      <c r="F19821" s="6" t="s">
        <v>41</v>
      </c>
      <c r="G19821">
        <v>20260723</v>
      </c>
    </row>
    <row r="19822" spans="1:7" x14ac:dyDescent="0.2">
      <c r="A19822" s="6" t="s">
        <v>219</v>
      </c>
      <c r="B19822" s="6" t="s">
        <v>190</v>
      </c>
      <c r="C19822" s="6" t="s">
        <v>166</v>
      </c>
      <c r="D19822">
        <v>2272.353548</v>
      </c>
      <c r="E19822" s="6" t="s">
        <v>44</v>
      </c>
      <c r="F19822" s="6" t="s">
        <v>43</v>
      </c>
      <c r="G19822">
        <v>20260723</v>
      </c>
    </row>
    <row r="19823" spans="1:7" x14ac:dyDescent="0.2">
      <c r="A19823" s="6" t="s">
        <v>219</v>
      </c>
      <c r="B19823" s="6" t="s">
        <v>190</v>
      </c>
      <c r="C19823" s="6" t="s">
        <v>166</v>
      </c>
      <c r="D19823">
        <v>2.180482</v>
      </c>
      <c r="E19823" s="6" t="s">
        <v>46</v>
      </c>
      <c r="F19823" s="6" t="s">
        <v>45</v>
      </c>
      <c r="G19823">
        <v>20260723</v>
      </c>
    </row>
    <row r="19824" spans="1:7" x14ac:dyDescent="0.2">
      <c r="A19824" s="6" t="s">
        <v>219</v>
      </c>
      <c r="B19824" s="6" t="s">
        <v>190</v>
      </c>
      <c r="C19824" s="6" t="s">
        <v>166</v>
      </c>
      <c r="D19824">
        <v>0</v>
      </c>
      <c r="E19824" s="6" t="s">
        <v>48</v>
      </c>
      <c r="F19824" s="6" t="s">
        <v>47</v>
      </c>
      <c r="G19824">
        <v>20260723</v>
      </c>
    </row>
    <row r="19825" spans="1:7" x14ac:dyDescent="0.2">
      <c r="A19825" s="6" t="s">
        <v>219</v>
      </c>
      <c r="B19825" s="6" t="s">
        <v>190</v>
      </c>
      <c r="C19825" s="6" t="s">
        <v>166</v>
      </c>
      <c r="D19825">
        <v>938.48729500000002</v>
      </c>
      <c r="E19825" s="6" t="s">
        <v>50</v>
      </c>
      <c r="F19825" s="6" t="s">
        <v>49</v>
      </c>
      <c r="G19825">
        <v>20260723</v>
      </c>
    </row>
    <row r="19826" spans="1:7" x14ac:dyDescent="0.2">
      <c r="A19826" s="6" t="s">
        <v>219</v>
      </c>
      <c r="B19826" s="6" t="s">
        <v>190</v>
      </c>
      <c r="C19826" s="6" t="s">
        <v>166</v>
      </c>
      <c r="D19826">
        <v>8.0753319999999995</v>
      </c>
      <c r="E19826" s="6" t="s">
        <v>52</v>
      </c>
      <c r="F19826" s="6" t="s">
        <v>51</v>
      </c>
      <c r="G19826">
        <v>20260723</v>
      </c>
    </row>
    <row r="19827" spans="1:7" x14ac:dyDescent="0.2">
      <c r="A19827" s="6" t="s">
        <v>219</v>
      </c>
      <c r="B19827" s="6" t="s">
        <v>190</v>
      </c>
      <c r="C19827" s="6" t="s">
        <v>166</v>
      </c>
      <c r="D19827">
        <v>495.893845</v>
      </c>
      <c r="E19827" s="6" t="s">
        <v>54</v>
      </c>
      <c r="F19827" s="6" t="s">
        <v>53</v>
      </c>
      <c r="G19827">
        <v>20260723</v>
      </c>
    </row>
    <row r="19828" spans="1:7" x14ac:dyDescent="0.2">
      <c r="A19828" s="6" t="s">
        <v>219</v>
      </c>
      <c r="B19828" s="6" t="s">
        <v>190</v>
      </c>
      <c r="C19828" s="6" t="s">
        <v>166</v>
      </c>
      <c r="D19828">
        <v>0.70182500000000003</v>
      </c>
      <c r="E19828" s="6" t="s">
        <v>56</v>
      </c>
      <c r="F19828" s="6" t="s">
        <v>55</v>
      </c>
      <c r="G19828">
        <v>20260723</v>
      </c>
    </row>
    <row r="19829" spans="1:7" x14ac:dyDescent="0.2">
      <c r="A19829" s="6" t="s">
        <v>219</v>
      </c>
      <c r="B19829" s="6" t="s">
        <v>190</v>
      </c>
      <c r="C19829" s="6" t="s">
        <v>166</v>
      </c>
      <c r="D19829">
        <v>9877.959938</v>
      </c>
      <c r="E19829" s="6" t="s">
        <v>58</v>
      </c>
      <c r="F19829" s="6" t="s">
        <v>57</v>
      </c>
      <c r="G19829">
        <v>20260723</v>
      </c>
    </row>
    <row r="19830" spans="1:7" x14ac:dyDescent="0.2">
      <c r="A19830" s="6" t="s">
        <v>219</v>
      </c>
      <c r="B19830" s="6" t="s">
        <v>190</v>
      </c>
      <c r="C19830" s="6" t="s">
        <v>166</v>
      </c>
      <c r="D19830">
        <v>765.75586999999996</v>
      </c>
      <c r="E19830" s="6" t="s">
        <v>60</v>
      </c>
      <c r="F19830" s="6" t="s">
        <v>59</v>
      </c>
      <c r="G19830">
        <v>20260723</v>
      </c>
    </row>
    <row r="19831" spans="1:7" x14ac:dyDescent="0.2">
      <c r="A19831" s="6" t="s">
        <v>219</v>
      </c>
      <c r="B19831" s="6" t="s">
        <v>190</v>
      </c>
      <c r="C19831" s="6" t="s">
        <v>166</v>
      </c>
      <c r="D19831">
        <v>16.168882</v>
      </c>
      <c r="E19831" s="6" t="s">
        <v>62</v>
      </c>
      <c r="F19831" s="6" t="s">
        <v>61</v>
      </c>
      <c r="G19831">
        <v>20260723</v>
      </c>
    </row>
    <row r="19832" spans="1:7" x14ac:dyDescent="0.2">
      <c r="A19832" s="6" t="s">
        <v>219</v>
      </c>
      <c r="B19832" s="6" t="s">
        <v>190</v>
      </c>
      <c r="C19832" s="6" t="s">
        <v>166</v>
      </c>
      <c r="D19832">
        <v>2.1493739999999999</v>
      </c>
      <c r="E19832" s="6" t="s">
        <v>64</v>
      </c>
      <c r="F19832" s="6" t="s">
        <v>63</v>
      </c>
      <c r="G19832">
        <v>20260723</v>
      </c>
    </row>
    <row r="19833" spans="1:7" x14ac:dyDescent="0.2">
      <c r="A19833" s="6" t="s">
        <v>219</v>
      </c>
      <c r="B19833" s="6" t="s">
        <v>190</v>
      </c>
      <c r="C19833" s="6" t="s">
        <v>166</v>
      </c>
      <c r="D19833">
        <v>747.43761400000005</v>
      </c>
      <c r="E19833" s="6" t="s">
        <v>66</v>
      </c>
      <c r="F19833" s="6" t="s">
        <v>65</v>
      </c>
      <c r="G19833">
        <v>20260723</v>
      </c>
    </row>
    <row r="19834" spans="1:7" x14ac:dyDescent="0.2">
      <c r="A19834" s="6" t="s">
        <v>219</v>
      </c>
      <c r="B19834" s="6" t="s">
        <v>190</v>
      </c>
      <c r="C19834" s="6" t="s">
        <v>166</v>
      </c>
      <c r="D19834">
        <v>1723.7189249999999</v>
      </c>
      <c r="E19834" s="6" t="s">
        <v>68</v>
      </c>
      <c r="F19834" s="6" t="s">
        <v>67</v>
      </c>
      <c r="G19834">
        <v>20260723</v>
      </c>
    </row>
    <row r="19835" spans="1:7" x14ac:dyDescent="0.2">
      <c r="A19835" s="6" t="s">
        <v>219</v>
      </c>
      <c r="B19835" s="6" t="s">
        <v>190</v>
      </c>
      <c r="C19835" s="6" t="s">
        <v>166</v>
      </c>
      <c r="D19835">
        <v>1391.053467</v>
      </c>
      <c r="E19835" s="6" t="s">
        <v>70</v>
      </c>
      <c r="F19835" s="6" t="s">
        <v>69</v>
      </c>
      <c r="G19835">
        <v>20260723</v>
      </c>
    </row>
    <row r="19836" spans="1:7" x14ac:dyDescent="0.2">
      <c r="A19836" s="6" t="s">
        <v>219</v>
      </c>
      <c r="B19836" s="6" t="s">
        <v>190</v>
      </c>
      <c r="C19836" s="6" t="s">
        <v>166</v>
      </c>
      <c r="D19836">
        <v>1376.0290339999999</v>
      </c>
      <c r="E19836" s="6" t="s">
        <v>72</v>
      </c>
      <c r="F19836" s="6" t="s">
        <v>71</v>
      </c>
      <c r="G19836">
        <v>20260723</v>
      </c>
    </row>
    <row r="19837" spans="1:7" x14ac:dyDescent="0.2">
      <c r="A19837" s="6" t="s">
        <v>219</v>
      </c>
      <c r="B19837" s="6" t="s">
        <v>190</v>
      </c>
      <c r="C19837" s="6" t="s">
        <v>166</v>
      </c>
      <c r="D19837">
        <v>15.024433</v>
      </c>
      <c r="E19837" s="6" t="s">
        <v>74</v>
      </c>
      <c r="F19837" s="6" t="s">
        <v>73</v>
      </c>
      <c r="G19837">
        <v>20260723</v>
      </c>
    </row>
    <row r="19838" spans="1:7" x14ac:dyDescent="0.2">
      <c r="A19838" s="6" t="s">
        <v>219</v>
      </c>
      <c r="B19838" s="6" t="s">
        <v>190</v>
      </c>
      <c r="C19838" s="6" t="s">
        <v>166</v>
      </c>
      <c r="D19838">
        <v>335.74173500000001</v>
      </c>
      <c r="E19838" s="6" t="s">
        <v>76</v>
      </c>
      <c r="F19838" s="6" t="s">
        <v>75</v>
      </c>
      <c r="G19838">
        <v>20260723</v>
      </c>
    </row>
    <row r="19839" spans="1:7" x14ac:dyDescent="0.2">
      <c r="A19839" s="6" t="s">
        <v>219</v>
      </c>
      <c r="B19839" s="6" t="s">
        <v>190</v>
      </c>
      <c r="C19839" s="6" t="s">
        <v>166</v>
      </c>
      <c r="D19839">
        <v>-0.33940999999999999</v>
      </c>
      <c r="E19839" s="6" t="s">
        <v>78</v>
      </c>
      <c r="F19839" s="6" t="s">
        <v>77</v>
      </c>
      <c r="G19839">
        <v>20260723</v>
      </c>
    </row>
    <row r="19840" spans="1:7" x14ac:dyDescent="0.2">
      <c r="A19840" s="6" t="s">
        <v>219</v>
      </c>
      <c r="B19840" s="6" t="s">
        <v>190</v>
      </c>
      <c r="C19840" s="6" t="s">
        <v>166</v>
      </c>
      <c r="D19840">
        <v>336.08114499999999</v>
      </c>
      <c r="E19840" s="6" t="s">
        <v>80</v>
      </c>
      <c r="F19840" s="6" t="s">
        <v>79</v>
      </c>
      <c r="G19840">
        <v>20260723</v>
      </c>
    </row>
    <row r="19841" spans="1:7" x14ac:dyDescent="0.2">
      <c r="A19841" s="6" t="s">
        <v>219</v>
      </c>
      <c r="B19841" s="6" t="s">
        <v>190</v>
      </c>
      <c r="C19841" s="6" t="s">
        <v>166</v>
      </c>
      <c r="D19841">
        <v>-3.0762770000000002</v>
      </c>
      <c r="E19841" s="6" t="s">
        <v>82</v>
      </c>
      <c r="F19841" s="6" t="s">
        <v>81</v>
      </c>
      <c r="G19841">
        <v>20260723</v>
      </c>
    </row>
    <row r="19842" spans="1:7" x14ac:dyDescent="0.2">
      <c r="A19842" s="6" t="s">
        <v>219</v>
      </c>
      <c r="B19842" s="6" t="s">
        <v>190</v>
      </c>
      <c r="C19842" s="6" t="s">
        <v>166</v>
      </c>
      <c r="D19842">
        <v>4.1310070000000003</v>
      </c>
      <c r="E19842" s="6" t="s">
        <v>84</v>
      </c>
      <c r="F19842" s="6" t="s">
        <v>83</v>
      </c>
      <c r="G19842">
        <v>20260723</v>
      </c>
    </row>
    <row r="19843" spans="1:7" x14ac:dyDescent="0.2">
      <c r="A19843" s="6" t="s">
        <v>219</v>
      </c>
      <c r="B19843" s="6" t="s">
        <v>190</v>
      </c>
      <c r="C19843" s="6" t="s">
        <v>166</v>
      </c>
      <c r="D19843">
        <v>323.306668</v>
      </c>
      <c r="E19843" s="6" t="s">
        <v>86</v>
      </c>
      <c r="F19843" s="6" t="s">
        <v>85</v>
      </c>
      <c r="G19843">
        <v>20260723</v>
      </c>
    </row>
    <row r="19844" spans="1:7" x14ac:dyDescent="0.2">
      <c r="A19844" s="6" t="s">
        <v>219</v>
      </c>
      <c r="B19844" s="6" t="s">
        <v>190</v>
      </c>
      <c r="C19844" s="6" t="s">
        <v>166</v>
      </c>
      <c r="D19844">
        <v>169.027795</v>
      </c>
      <c r="E19844" s="6" t="s">
        <v>88</v>
      </c>
      <c r="F19844" s="6" t="s">
        <v>87</v>
      </c>
      <c r="G19844">
        <v>20260723</v>
      </c>
    </row>
    <row r="19845" spans="1:7" x14ac:dyDescent="0.2">
      <c r="A19845" s="6" t="s">
        <v>219</v>
      </c>
      <c r="B19845" s="6" t="s">
        <v>190</v>
      </c>
      <c r="C19845" s="6" t="s">
        <v>166</v>
      </c>
      <c r="D19845">
        <v>336.95404100000002</v>
      </c>
      <c r="E19845" s="6" t="s">
        <v>90</v>
      </c>
      <c r="F19845" s="6" t="s">
        <v>89</v>
      </c>
      <c r="G19845">
        <v>20260723</v>
      </c>
    </row>
    <row r="19846" spans="1:7" x14ac:dyDescent="0.2">
      <c r="A19846" s="6" t="s">
        <v>219</v>
      </c>
      <c r="B19846" s="6" t="s">
        <v>190</v>
      </c>
      <c r="C19846" s="6" t="s">
        <v>166</v>
      </c>
      <c r="D19846">
        <v>0</v>
      </c>
      <c r="E19846" s="6" t="s">
        <v>92</v>
      </c>
      <c r="F19846" s="6" t="s">
        <v>91</v>
      </c>
      <c r="G19846">
        <v>20260723</v>
      </c>
    </row>
    <row r="19847" spans="1:7" x14ac:dyDescent="0.2">
      <c r="A19847" s="6" t="s">
        <v>219</v>
      </c>
      <c r="B19847" s="6" t="s">
        <v>190</v>
      </c>
      <c r="C19847" s="6" t="s">
        <v>166</v>
      </c>
      <c r="D19847">
        <v>0</v>
      </c>
      <c r="E19847" s="6" t="s">
        <v>94</v>
      </c>
      <c r="F19847" s="6" t="s">
        <v>93</v>
      </c>
      <c r="G19847">
        <v>20260723</v>
      </c>
    </row>
    <row r="19848" spans="1:7" x14ac:dyDescent="0.2">
      <c r="A19848" s="6" t="s">
        <v>219</v>
      </c>
      <c r="B19848" s="6" t="s">
        <v>190</v>
      </c>
      <c r="C19848" s="6" t="s">
        <v>166</v>
      </c>
      <c r="D19848">
        <v>243.27078900000001</v>
      </c>
      <c r="E19848" s="6" t="s">
        <v>96</v>
      </c>
      <c r="F19848" s="6" t="s">
        <v>95</v>
      </c>
      <c r="G19848">
        <v>20260723</v>
      </c>
    </row>
    <row r="19849" spans="1:7" x14ac:dyDescent="0.2">
      <c r="A19849" s="6" t="s">
        <v>219</v>
      </c>
      <c r="B19849" s="6" t="s">
        <v>190</v>
      </c>
      <c r="C19849" s="6" t="s">
        <v>166</v>
      </c>
      <c r="D19849">
        <v>195.66161199999999</v>
      </c>
      <c r="E19849" s="6" t="s">
        <v>98</v>
      </c>
      <c r="F19849" s="6" t="s">
        <v>97</v>
      </c>
      <c r="G19849">
        <v>20260723</v>
      </c>
    </row>
    <row r="19850" spans="1:7" x14ac:dyDescent="0.2">
      <c r="A19850" s="6" t="s">
        <v>219</v>
      </c>
      <c r="B19850" s="6" t="s">
        <v>190</v>
      </c>
      <c r="C19850" s="6" t="s">
        <v>166</v>
      </c>
      <c r="D19850">
        <v>44583.758479999997</v>
      </c>
      <c r="E19850" s="6" t="s">
        <v>100</v>
      </c>
      <c r="F19850" s="6" t="s">
        <v>99</v>
      </c>
      <c r="G19850">
        <v>20260723</v>
      </c>
    </row>
    <row r="19851" spans="1:7" x14ac:dyDescent="0.2">
      <c r="A19851" s="6" t="s">
        <v>219</v>
      </c>
      <c r="B19851" s="6" t="s">
        <v>190</v>
      </c>
      <c r="C19851" s="6" t="s">
        <v>166</v>
      </c>
      <c r="E19851" s="6" t="s">
        <v>102</v>
      </c>
      <c r="F19851" s="6" t="s">
        <v>101</v>
      </c>
      <c r="G19851">
        <v>20260723</v>
      </c>
    </row>
    <row r="19852" spans="1:7" x14ac:dyDescent="0.2">
      <c r="A19852" s="6" t="s">
        <v>219</v>
      </c>
      <c r="B19852" s="6" t="s">
        <v>190</v>
      </c>
      <c r="C19852" s="6" t="s">
        <v>166</v>
      </c>
      <c r="D19852">
        <v>9617.9257140000009</v>
      </c>
      <c r="E19852" s="6" t="s">
        <v>167</v>
      </c>
      <c r="F19852" s="6" t="s">
        <v>103</v>
      </c>
      <c r="G19852">
        <v>20260723</v>
      </c>
    </row>
    <row r="19853" spans="1:7" x14ac:dyDescent="0.2">
      <c r="A19853" s="6" t="s">
        <v>219</v>
      </c>
      <c r="B19853" s="6" t="s">
        <v>190</v>
      </c>
      <c r="C19853" s="6" t="s">
        <v>166</v>
      </c>
      <c r="D19853">
        <v>9377.3380859999997</v>
      </c>
      <c r="E19853" s="6" t="s">
        <v>168</v>
      </c>
      <c r="F19853" s="6" t="s">
        <v>104</v>
      </c>
      <c r="G19853">
        <v>20260723</v>
      </c>
    </row>
    <row r="19854" spans="1:7" x14ac:dyDescent="0.2">
      <c r="A19854" s="6" t="s">
        <v>219</v>
      </c>
      <c r="B19854" s="6" t="s">
        <v>190</v>
      </c>
      <c r="C19854" s="6" t="s">
        <v>166</v>
      </c>
      <c r="D19854">
        <v>0</v>
      </c>
      <c r="E19854" s="6" t="s">
        <v>106</v>
      </c>
      <c r="F19854" s="6" t="s">
        <v>105</v>
      </c>
      <c r="G19854">
        <v>20260723</v>
      </c>
    </row>
    <row r="19855" spans="1:7" x14ac:dyDescent="0.2">
      <c r="A19855" s="6" t="s">
        <v>219</v>
      </c>
      <c r="B19855" s="6" t="s">
        <v>190</v>
      </c>
      <c r="C19855" s="6" t="s">
        <v>166</v>
      </c>
      <c r="D19855">
        <v>8827.8330879999994</v>
      </c>
      <c r="E19855" s="6" t="s">
        <v>108</v>
      </c>
      <c r="F19855" s="6" t="s">
        <v>107</v>
      </c>
      <c r="G19855">
        <v>20260723</v>
      </c>
    </row>
    <row r="19856" spans="1:7" x14ac:dyDescent="0.2">
      <c r="A19856" s="6" t="s">
        <v>219</v>
      </c>
      <c r="B19856" s="6" t="s">
        <v>190</v>
      </c>
      <c r="C19856" s="6" t="s">
        <v>166</v>
      </c>
      <c r="D19856">
        <v>549.504998</v>
      </c>
      <c r="E19856" s="6" t="s">
        <v>110</v>
      </c>
      <c r="F19856" s="6" t="s">
        <v>109</v>
      </c>
      <c r="G19856">
        <v>20260723</v>
      </c>
    </row>
    <row r="19857" spans="1:7" x14ac:dyDescent="0.2">
      <c r="A19857" s="6" t="s">
        <v>219</v>
      </c>
      <c r="B19857" s="6" t="s">
        <v>190</v>
      </c>
      <c r="C19857" s="6" t="s">
        <v>166</v>
      </c>
      <c r="D19857">
        <v>240.587627</v>
      </c>
      <c r="E19857" s="6" t="s">
        <v>112</v>
      </c>
      <c r="F19857" s="6" t="s">
        <v>111</v>
      </c>
      <c r="G19857">
        <v>20260723</v>
      </c>
    </row>
    <row r="19858" spans="1:7" x14ac:dyDescent="0.2">
      <c r="A19858" s="6" t="s">
        <v>219</v>
      </c>
      <c r="B19858" s="6" t="s">
        <v>190</v>
      </c>
      <c r="C19858" s="6" t="s">
        <v>166</v>
      </c>
      <c r="D19858">
        <v>0</v>
      </c>
      <c r="E19858" s="6" t="s">
        <v>106</v>
      </c>
      <c r="F19858" s="6" t="s">
        <v>113</v>
      </c>
      <c r="G19858">
        <v>20260723</v>
      </c>
    </row>
    <row r="19859" spans="1:7" x14ac:dyDescent="0.2">
      <c r="A19859" s="6" t="s">
        <v>219</v>
      </c>
      <c r="B19859" s="6" t="s">
        <v>190</v>
      </c>
      <c r="C19859" s="6" t="s">
        <v>166</v>
      </c>
      <c r="D19859">
        <v>219.22396599999999</v>
      </c>
      <c r="E19859" s="6" t="s">
        <v>108</v>
      </c>
      <c r="F19859" s="6" t="s">
        <v>114</v>
      </c>
      <c r="G19859">
        <v>20260723</v>
      </c>
    </row>
    <row r="19860" spans="1:7" x14ac:dyDescent="0.2">
      <c r="A19860" s="6" t="s">
        <v>219</v>
      </c>
      <c r="B19860" s="6" t="s">
        <v>190</v>
      </c>
      <c r="C19860" s="6" t="s">
        <v>166</v>
      </c>
      <c r="D19860">
        <v>21.363661</v>
      </c>
      <c r="E19860" s="6" t="s">
        <v>110</v>
      </c>
      <c r="F19860" s="6" t="s">
        <v>115</v>
      </c>
      <c r="G19860">
        <v>20260723</v>
      </c>
    </row>
    <row r="19861" spans="1:7" x14ac:dyDescent="0.2">
      <c r="A19861" s="6" t="s">
        <v>219</v>
      </c>
      <c r="B19861" s="6" t="s">
        <v>190</v>
      </c>
      <c r="C19861" s="6" t="s">
        <v>166</v>
      </c>
      <c r="D19861">
        <v>6762.3185389999999</v>
      </c>
      <c r="E19861" s="6" t="s">
        <v>117</v>
      </c>
      <c r="F19861" s="6" t="s">
        <v>116</v>
      </c>
      <c r="G19861">
        <v>20260723</v>
      </c>
    </row>
    <row r="19862" spans="1:7" x14ac:dyDescent="0.2">
      <c r="A19862" s="6" t="s">
        <v>219</v>
      </c>
      <c r="B19862" s="6" t="s">
        <v>190</v>
      </c>
      <c r="C19862" s="6" t="s">
        <v>166</v>
      </c>
      <c r="D19862">
        <v>-346.25840699999998</v>
      </c>
      <c r="E19862" s="6" t="s">
        <v>119</v>
      </c>
      <c r="F19862" s="6" t="s">
        <v>118</v>
      </c>
      <c r="G19862">
        <v>20260723</v>
      </c>
    </row>
    <row r="19863" spans="1:7" x14ac:dyDescent="0.2">
      <c r="A19863" s="6" t="s">
        <v>219</v>
      </c>
      <c r="B19863" s="6" t="s">
        <v>190</v>
      </c>
      <c r="C19863" s="6" t="s">
        <v>166</v>
      </c>
      <c r="D19863">
        <v>0</v>
      </c>
      <c r="E19863" s="6" t="s">
        <v>106</v>
      </c>
      <c r="F19863" s="6" t="s">
        <v>120</v>
      </c>
      <c r="G19863">
        <v>20260723</v>
      </c>
    </row>
    <row r="19864" spans="1:7" x14ac:dyDescent="0.2">
      <c r="A19864" s="6" t="s">
        <v>219</v>
      </c>
      <c r="B19864" s="6" t="s">
        <v>190</v>
      </c>
      <c r="C19864" s="6" t="s">
        <v>166</v>
      </c>
      <c r="D19864">
        <v>-436.045209</v>
      </c>
      <c r="E19864" s="6" t="s">
        <v>108</v>
      </c>
      <c r="F19864" s="6" t="s">
        <v>121</v>
      </c>
      <c r="G19864">
        <v>20260723</v>
      </c>
    </row>
    <row r="19865" spans="1:7" x14ac:dyDescent="0.2">
      <c r="A19865" s="6" t="s">
        <v>219</v>
      </c>
      <c r="B19865" s="6" t="s">
        <v>190</v>
      </c>
      <c r="C19865" s="6" t="s">
        <v>166</v>
      </c>
      <c r="D19865">
        <v>89.786801999999994</v>
      </c>
      <c r="E19865" s="6" t="s">
        <v>110</v>
      </c>
      <c r="F19865" s="6" t="s">
        <v>122</v>
      </c>
      <c r="G19865">
        <v>20260723</v>
      </c>
    </row>
    <row r="19866" spans="1:7" x14ac:dyDescent="0.2">
      <c r="A19866" s="6" t="s">
        <v>219</v>
      </c>
      <c r="B19866" s="6" t="s">
        <v>190</v>
      </c>
      <c r="C19866" s="6" t="s">
        <v>166</v>
      </c>
      <c r="D19866">
        <v>7108.5769460000001</v>
      </c>
      <c r="E19866" s="6" t="s">
        <v>169</v>
      </c>
      <c r="F19866" s="6" t="s">
        <v>123</v>
      </c>
      <c r="G19866">
        <v>20260723</v>
      </c>
    </row>
    <row r="19867" spans="1:7" x14ac:dyDescent="0.2">
      <c r="A19867" s="6" t="s">
        <v>219</v>
      </c>
      <c r="B19867" s="6" t="s">
        <v>190</v>
      </c>
      <c r="C19867" s="6" t="s">
        <v>166</v>
      </c>
      <c r="D19867">
        <v>0</v>
      </c>
      <c r="E19867" s="6" t="s">
        <v>106</v>
      </c>
      <c r="F19867" s="6" t="s">
        <v>124</v>
      </c>
      <c r="G19867">
        <v>20260723</v>
      </c>
    </row>
    <row r="19868" spans="1:7" x14ac:dyDescent="0.2">
      <c r="A19868" s="6" t="s">
        <v>219</v>
      </c>
      <c r="B19868" s="6" t="s">
        <v>190</v>
      </c>
      <c r="C19868" s="6" t="s">
        <v>166</v>
      </c>
      <c r="D19868">
        <v>6469.6715560000002</v>
      </c>
      <c r="E19868" s="6" t="s">
        <v>108</v>
      </c>
      <c r="F19868" s="6" t="s">
        <v>125</v>
      </c>
      <c r="G19868">
        <v>20260723</v>
      </c>
    </row>
    <row r="19869" spans="1:7" x14ac:dyDescent="0.2">
      <c r="A19869" s="6" t="s">
        <v>219</v>
      </c>
      <c r="B19869" s="6" t="s">
        <v>190</v>
      </c>
      <c r="C19869" s="6" t="s">
        <v>166</v>
      </c>
      <c r="D19869">
        <v>638.90539000000001</v>
      </c>
      <c r="E19869" s="6" t="s">
        <v>110</v>
      </c>
      <c r="F19869" s="6" t="s">
        <v>126</v>
      </c>
      <c r="G19869">
        <v>20260723</v>
      </c>
    </row>
    <row r="19870" spans="1:7" x14ac:dyDescent="0.2">
      <c r="A19870" s="6" t="s">
        <v>219</v>
      </c>
      <c r="B19870" s="6" t="s">
        <v>190</v>
      </c>
      <c r="C19870" s="6" t="s">
        <v>166</v>
      </c>
      <c r="D19870">
        <v>9092.3597819999995</v>
      </c>
      <c r="E19870" s="6" t="s">
        <v>170</v>
      </c>
      <c r="F19870" s="6" t="s">
        <v>127</v>
      </c>
      <c r="G19870">
        <v>20260723</v>
      </c>
    </row>
    <row r="19871" spans="1:7" x14ac:dyDescent="0.2">
      <c r="A19871" s="6" t="s">
        <v>219</v>
      </c>
      <c r="B19871" s="6" t="s">
        <v>190</v>
      </c>
      <c r="C19871" s="6" t="s">
        <v>166</v>
      </c>
      <c r="D19871">
        <v>0</v>
      </c>
      <c r="E19871" s="6" t="s">
        <v>106</v>
      </c>
      <c r="F19871" s="6" t="s">
        <v>128</v>
      </c>
      <c r="G19871">
        <v>20260723</v>
      </c>
    </row>
    <row r="19872" spans="1:7" x14ac:dyDescent="0.2">
      <c r="A19872" s="6" t="s">
        <v>219</v>
      </c>
      <c r="B19872" s="6" t="s">
        <v>190</v>
      </c>
      <c r="C19872" s="6" t="s">
        <v>166</v>
      </c>
      <c r="D19872">
        <v>8843.4382270000006</v>
      </c>
      <c r="E19872" s="6" t="s">
        <v>108</v>
      </c>
      <c r="F19872" s="6" t="s">
        <v>129</v>
      </c>
      <c r="G19872">
        <v>20260723</v>
      </c>
    </row>
    <row r="19873" spans="1:7" x14ac:dyDescent="0.2">
      <c r="A19873" s="6" t="s">
        <v>219</v>
      </c>
      <c r="B19873" s="6" t="s">
        <v>190</v>
      </c>
      <c r="C19873" s="6" t="s">
        <v>166</v>
      </c>
      <c r="D19873">
        <v>248.92155600000001</v>
      </c>
      <c r="E19873" s="6" t="s">
        <v>110</v>
      </c>
      <c r="F19873" s="6" t="s">
        <v>130</v>
      </c>
      <c r="G19873">
        <v>20260723</v>
      </c>
    </row>
    <row r="19874" spans="1:7" x14ac:dyDescent="0.2">
      <c r="A19874" s="6" t="s">
        <v>219</v>
      </c>
      <c r="B19874" s="6" t="s">
        <v>190</v>
      </c>
      <c r="C19874" s="6" t="s">
        <v>166</v>
      </c>
      <c r="E19874" s="6" t="s">
        <v>132</v>
      </c>
      <c r="F19874" s="6" t="s">
        <v>131</v>
      </c>
      <c r="G19874">
        <v>20260723</v>
      </c>
    </row>
    <row r="19875" spans="1:7" x14ac:dyDescent="0.2">
      <c r="A19875" s="6" t="s">
        <v>219</v>
      </c>
      <c r="B19875" s="6" t="s">
        <v>190</v>
      </c>
      <c r="C19875" s="6" t="s">
        <v>166</v>
      </c>
      <c r="D19875">
        <v>5.4697760000000004</v>
      </c>
      <c r="E19875" s="6" t="s">
        <v>134</v>
      </c>
      <c r="F19875" s="6" t="s">
        <v>133</v>
      </c>
      <c r="G19875">
        <v>20260723</v>
      </c>
    </row>
    <row r="19876" spans="1:7" x14ac:dyDescent="0.2">
      <c r="A19876" s="6" t="s">
        <v>219</v>
      </c>
      <c r="B19876" s="6" t="s">
        <v>190</v>
      </c>
      <c r="C19876" s="6" t="s">
        <v>166</v>
      </c>
      <c r="D19876">
        <v>222.661609</v>
      </c>
      <c r="E19876" s="6" t="s">
        <v>136</v>
      </c>
      <c r="F19876" s="6" t="s">
        <v>135</v>
      </c>
      <c r="G19876">
        <v>20260723</v>
      </c>
    </row>
    <row r="19877" spans="1:7" x14ac:dyDescent="0.2">
      <c r="A19877" s="6" t="s">
        <v>219</v>
      </c>
      <c r="B19877" s="6" t="s">
        <v>190</v>
      </c>
      <c r="C19877" s="6" t="s">
        <v>166</v>
      </c>
      <c r="D19877">
        <v>10.089152</v>
      </c>
      <c r="E19877" s="6" t="s">
        <v>138</v>
      </c>
      <c r="F19877" s="6" t="s">
        <v>137</v>
      </c>
      <c r="G19877">
        <v>20260723</v>
      </c>
    </row>
    <row r="19878" spans="1:7" x14ac:dyDescent="0.2">
      <c r="A19878" s="6" t="s">
        <v>219</v>
      </c>
      <c r="B19878" s="6" t="s">
        <v>190</v>
      </c>
      <c r="C19878" s="6" t="s">
        <v>166</v>
      </c>
      <c r="D19878">
        <v>191.42548500000001</v>
      </c>
      <c r="E19878" s="6" t="s">
        <v>140</v>
      </c>
      <c r="F19878" s="6" t="s">
        <v>139</v>
      </c>
      <c r="G19878">
        <v>20260723</v>
      </c>
    </row>
    <row r="19879" spans="1:7" x14ac:dyDescent="0.2">
      <c r="A19879" s="6" t="s">
        <v>219</v>
      </c>
      <c r="B19879" s="6" t="s">
        <v>190</v>
      </c>
      <c r="C19879" s="6" t="s">
        <v>166</v>
      </c>
      <c r="D19879">
        <v>1566.107469</v>
      </c>
      <c r="E19879" s="6" t="s">
        <v>142</v>
      </c>
      <c r="F19879" s="6" t="s">
        <v>141</v>
      </c>
      <c r="G19879">
        <v>20260723</v>
      </c>
    </row>
    <row r="19880" spans="1:7" x14ac:dyDescent="0.2">
      <c r="A19880" s="6" t="s">
        <v>219</v>
      </c>
      <c r="B19880" s="6" t="s">
        <v>190</v>
      </c>
      <c r="C19880" s="6" t="s">
        <v>166</v>
      </c>
      <c r="D19880">
        <v>36.118707999999998</v>
      </c>
      <c r="E19880" s="6" t="s">
        <v>52</v>
      </c>
      <c r="F19880" s="6" t="s">
        <v>143</v>
      </c>
      <c r="G19880">
        <v>20260723</v>
      </c>
    </row>
    <row r="19881" spans="1:7" x14ac:dyDescent="0.2">
      <c r="A19881" s="6" t="s">
        <v>219</v>
      </c>
      <c r="B19881" s="6" t="s">
        <v>190</v>
      </c>
      <c r="C19881" s="6" t="s">
        <v>166</v>
      </c>
      <c r="D19881">
        <v>131.833989</v>
      </c>
      <c r="E19881" s="6" t="s">
        <v>145</v>
      </c>
      <c r="F19881" s="6" t="s">
        <v>144</v>
      </c>
      <c r="G19881">
        <v>20260723</v>
      </c>
    </row>
    <row r="19882" spans="1:7" x14ac:dyDescent="0.2">
      <c r="A19882" s="6" t="s">
        <v>219</v>
      </c>
      <c r="B19882" s="6" t="s">
        <v>190</v>
      </c>
      <c r="C19882" s="6" t="s">
        <v>166</v>
      </c>
      <c r="D19882">
        <v>207.39143999999999</v>
      </c>
      <c r="E19882" s="6" t="s">
        <v>147</v>
      </c>
      <c r="F19882" s="6" t="s">
        <v>146</v>
      </c>
      <c r="G19882">
        <v>20260723</v>
      </c>
    </row>
    <row r="19883" spans="1:7" x14ac:dyDescent="0.2">
      <c r="A19883" s="6" t="s">
        <v>219</v>
      </c>
      <c r="B19883" s="6" t="s">
        <v>190</v>
      </c>
      <c r="C19883" s="6" t="s">
        <v>166</v>
      </c>
      <c r="D19883">
        <v>293.30375400000003</v>
      </c>
      <c r="E19883" s="6" t="s">
        <v>149</v>
      </c>
      <c r="F19883" s="6" t="s">
        <v>148</v>
      </c>
      <c r="G19883">
        <v>20260723</v>
      </c>
    </row>
    <row r="19884" spans="1:7" x14ac:dyDescent="0.2">
      <c r="A19884" s="6" t="s">
        <v>219</v>
      </c>
      <c r="B19884" s="6" t="s">
        <v>190</v>
      </c>
      <c r="C19884" s="6" t="s">
        <v>166</v>
      </c>
      <c r="D19884">
        <v>92.385005000000007</v>
      </c>
      <c r="E19884" s="6" t="s">
        <v>151</v>
      </c>
      <c r="F19884" s="6" t="s">
        <v>150</v>
      </c>
      <c r="G19884">
        <v>20260723</v>
      </c>
    </row>
    <row r="19885" spans="1:7" x14ac:dyDescent="0.2">
      <c r="A19885" s="6" t="s">
        <v>219</v>
      </c>
      <c r="B19885" s="6" t="s">
        <v>190</v>
      </c>
      <c r="C19885" s="6" t="s">
        <v>166</v>
      </c>
      <c r="D19885">
        <v>346.089336</v>
      </c>
      <c r="E19885" s="6" t="s">
        <v>153</v>
      </c>
      <c r="F19885" s="6" t="s">
        <v>152</v>
      </c>
      <c r="G19885">
        <v>20260723</v>
      </c>
    </row>
    <row r="19886" spans="1:7" x14ac:dyDescent="0.2">
      <c r="A19886" s="6" t="s">
        <v>219</v>
      </c>
      <c r="B19886" s="6" t="s">
        <v>190</v>
      </c>
      <c r="C19886" s="6" t="s">
        <v>166</v>
      </c>
      <c r="D19886">
        <v>738.71276399999999</v>
      </c>
      <c r="E19886" s="6" t="s">
        <v>155</v>
      </c>
      <c r="F19886" s="6" t="s">
        <v>154</v>
      </c>
      <c r="G19886">
        <v>20260723</v>
      </c>
    </row>
    <row r="19887" spans="1:7" x14ac:dyDescent="0.2">
      <c r="A19887" s="6" t="s">
        <v>219</v>
      </c>
      <c r="B19887" s="6" t="s">
        <v>190</v>
      </c>
      <c r="C19887" s="6" t="s">
        <v>166</v>
      </c>
      <c r="D19887">
        <v>0.26598699999999997</v>
      </c>
      <c r="E19887" s="6" t="s">
        <v>157</v>
      </c>
      <c r="F19887" s="6" t="s">
        <v>156</v>
      </c>
      <c r="G19887">
        <v>20260723</v>
      </c>
    </row>
    <row r="19888" spans="1:7" x14ac:dyDescent="0.2">
      <c r="A19888" s="6" t="s">
        <v>219</v>
      </c>
      <c r="B19888" s="6" t="s">
        <v>190</v>
      </c>
      <c r="C19888" s="6" t="s">
        <v>166</v>
      </c>
      <c r="D19888">
        <v>738.446777</v>
      </c>
      <c r="E19888" s="6" t="s">
        <v>159</v>
      </c>
      <c r="F19888" s="6" t="s">
        <v>158</v>
      </c>
      <c r="G19888">
        <v>20260723</v>
      </c>
    </row>
    <row r="19889" spans="1:7" x14ac:dyDescent="0.2">
      <c r="A19889" s="6" t="s">
        <v>219</v>
      </c>
      <c r="B19889" s="6" t="s">
        <v>190</v>
      </c>
      <c r="C19889" s="6" t="s">
        <v>166</v>
      </c>
      <c r="D19889">
        <v>436.65783299999998</v>
      </c>
      <c r="E19889" s="6" t="s">
        <v>161</v>
      </c>
      <c r="F19889" s="6" t="s">
        <v>160</v>
      </c>
      <c r="G19889">
        <v>20260723</v>
      </c>
    </row>
    <row r="19890" spans="1:7" x14ac:dyDescent="0.2">
      <c r="A19890" s="6" t="s">
        <v>219</v>
      </c>
      <c r="B19890" s="6" t="s">
        <v>190</v>
      </c>
      <c r="C19890" s="6" t="s">
        <v>166</v>
      </c>
      <c r="D19890">
        <v>29750.850355999999</v>
      </c>
      <c r="E19890" s="6" t="s">
        <v>163</v>
      </c>
      <c r="F19890" s="6" t="s">
        <v>162</v>
      </c>
      <c r="G19890">
        <v>20260723</v>
      </c>
    </row>
    <row r="19891" spans="1:7" x14ac:dyDescent="0.2">
      <c r="A19891" s="6" t="s">
        <v>219</v>
      </c>
      <c r="B19891" s="6" t="s">
        <v>190</v>
      </c>
      <c r="C19891" s="6" t="s">
        <v>166</v>
      </c>
      <c r="D19891">
        <v>14832.908124</v>
      </c>
      <c r="E19891" s="6" t="s">
        <v>165</v>
      </c>
      <c r="F19891" s="6" t="s">
        <v>164</v>
      </c>
      <c r="G19891">
        <v>20260723</v>
      </c>
    </row>
    <row r="19892" spans="1:7" x14ac:dyDescent="0.2">
      <c r="A19892" s="6" t="s">
        <v>219</v>
      </c>
      <c r="B19892" s="6" t="s">
        <v>191</v>
      </c>
      <c r="C19892" s="6" t="s">
        <v>166</v>
      </c>
      <c r="E19892" s="6" t="s">
        <v>12</v>
      </c>
      <c r="F19892" s="6" t="s">
        <v>11</v>
      </c>
      <c r="G19892">
        <v>20260723</v>
      </c>
    </row>
    <row r="19893" spans="1:7" x14ac:dyDescent="0.2">
      <c r="A19893" s="6" t="s">
        <v>219</v>
      </c>
      <c r="B19893" s="6" t="s">
        <v>191</v>
      </c>
      <c r="C19893" s="6" t="s">
        <v>166</v>
      </c>
      <c r="E19893" s="6" t="s">
        <v>16</v>
      </c>
      <c r="F19893" s="6" t="s">
        <v>15</v>
      </c>
      <c r="G19893">
        <v>20260723</v>
      </c>
    </row>
    <row r="19894" spans="1:7" x14ac:dyDescent="0.2">
      <c r="A19894" s="6" t="s">
        <v>219</v>
      </c>
      <c r="B19894" s="6" t="s">
        <v>191</v>
      </c>
      <c r="C19894" s="6" t="s">
        <v>166</v>
      </c>
      <c r="E19894" s="6" t="s">
        <v>18</v>
      </c>
      <c r="F19894" s="6" t="s">
        <v>17</v>
      </c>
      <c r="G19894">
        <v>20260723</v>
      </c>
    </row>
    <row r="19895" spans="1:7" x14ac:dyDescent="0.2">
      <c r="A19895" s="6" t="s">
        <v>219</v>
      </c>
      <c r="B19895" s="6" t="s">
        <v>191</v>
      </c>
      <c r="C19895" s="6" t="s">
        <v>166</v>
      </c>
      <c r="D19895">
        <v>0</v>
      </c>
      <c r="E19895" s="6" t="s">
        <v>20</v>
      </c>
      <c r="F19895" s="6" t="s">
        <v>19</v>
      </c>
      <c r="G19895">
        <v>20260723</v>
      </c>
    </row>
    <row r="19896" spans="1:7" x14ac:dyDescent="0.2">
      <c r="A19896" s="6" t="s">
        <v>219</v>
      </c>
      <c r="B19896" s="6" t="s">
        <v>191</v>
      </c>
      <c r="C19896" s="6" t="s">
        <v>166</v>
      </c>
      <c r="D19896">
        <v>154.862438</v>
      </c>
      <c r="E19896" s="6" t="s">
        <v>22</v>
      </c>
      <c r="F19896" s="6" t="s">
        <v>21</v>
      </c>
      <c r="G19896">
        <v>20260723</v>
      </c>
    </row>
    <row r="19897" spans="1:7" x14ac:dyDescent="0.2">
      <c r="A19897" s="6" t="s">
        <v>219</v>
      </c>
      <c r="B19897" s="6" t="s">
        <v>191</v>
      </c>
      <c r="C19897" s="6" t="s">
        <v>166</v>
      </c>
      <c r="D19897">
        <v>0</v>
      </c>
      <c r="E19897" s="6" t="s">
        <v>24</v>
      </c>
      <c r="F19897" s="6" t="s">
        <v>23</v>
      </c>
      <c r="G19897">
        <v>20260723</v>
      </c>
    </row>
    <row r="19898" spans="1:7" x14ac:dyDescent="0.2">
      <c r="A19898" s="6" t="s">
        <v>219</v>
      </c>
      <c r="B19898" s="6" t="s">
        <v>191</v>
      </c>
      <c r="C19898" s="6" t="s">
        <v>166</v>
      </c>
      <c r="D19898">
        <v>587.21818800000005</v>
      </c>
      <c r="E19898" s="6" t="s">
        <v>26</v>
      </c>
      <c r="F19898" s="6" t="s">
        <v>25</v>
      </c>
      <c r="G19898">
        <v>20260723</v>
      </c>
    </row>
    <row r="19899" spans="1:7" x14ac:dyDescent="0.2">
      <c r="A19899" s="6" t="s">
        <v>219</v>
      </c>
      <c r="B19899" s="6" t="s">
        <v>191</v>
      </c>
      <c r="C19899" s="6" t="s">
        <v>166</v>
      </c>
      <c r="D19899">
        <v>28917.136599000001</v>
      </c>
      <c r="E19899" s="6" t="s">
        <v>28</v>
      </c>
      <c r="F19899" s="6" t="s">
        <v>27</v>
      </c>
      <c r="G19899">
        <v>20260723</v>
      </c>
    </row>
    <row r="19900" spans="1:7" x14ac:dyDescent="0.2">
      <c r="A19900" s="6" t="s">
        <v>219</v>
      </c>
      <c r="B19900" s="6" t="s">
        <v>191</v>
      </c>
      <c r="C19900" s="6" t="s">
        <v>166</v>
      </c>
      <c r="D19900">
        <v>80.645805999999993</v>
      </c>
      <c r="E19900" s="6" t="s">
        <v>30</v>
      </c>
      <c r="F19900" s="6" t="s">
        <v>29</v>
      </c>
      <c r="G19900">
        <v>20260723</v>
      </c>
    </row>
    <row r="19901" spans="1:7" x14ac:dyDescent="0.2">
      <c r="A19901" s="6" t="s">
        <v>219</v>
      </c>
      <c r="B19901" s="6" t="s">
        <v>191</v>
      </c>
      <c r="C19901" s="6" t="s">
        <v>166</v>
      </c>
      <c r="D19901">
        <v>8175.3032739999999</v>
      </c>
      <c r="E19901" s="6" t="s">
        <v>32</v>
      </c>
      <c r="F19901" s="6" t="s">
        <v>31</v>
      </c>
      <c r="G19901">
        <v>20260723</v>
      </c>
    </row>
    <row r="19902" spans="1:7" x14ac:dyDescent="0.2">
      <c r="A19902" s="6" t="s">
        <v>219</v>
      </c>
      <c r="B19902" s="6" t="s">
        <v>191</v>
      </c>
      <c r="C19902" s="6" t="s">
        <v>166</v>
      </c>
      <c r="D19902">
        <v>67.969556999999995</v>
      </c>
      <c r="E19902" s="6" t="s">
        <v>34</v>
      </c>
      <c r="F19902" s="6" t="s">
        <v>33</v>
      </c>
      <c r="G19902">
        <v>20260723</v>
      </c>
    </row>
    <row r="19903" spans="1:7" x14ac:dyDescent="0.2">
      <c r="A19903" s="6" t="s">
        <v>219</v>
      </c>
      <c r="B19903" s="6" t="s">
        <v>191</v>
      </c>
      <c r="C19903" s="6" t="s">
        <v>166</v>
      </c>
      <c r="D19903">
        <v>49.531421000000002</v>
      </c>
      <c r="E19903" s="6" t="s">
        <v>36</v>
      </c>
      <c r="F19903" s="6" t="s">
        <v>35</v>
      </c>
      <c r="G19903">
        <v>20260723</v>
      </c>
    </row>
    <row r="19904" spans="1:7" x14ac:dyDescent="0.2">
      <c r="A19904" s="6" t="s">
        <v>219</v>
      </c>
      <c r="B19904" s="6" t="s">
        <v>191</v>
      </c>
      <c r="C19904" s="6" t="s">
        <v>166</v>
      </c>
      <c r="D19904">
        <v>18.438136</v>
      </c>
      <c r="E19904" s="6" t="s">
        <v>38</v>
      </c>
      <c r="F19904" s="6" t="s">
        <v>37</v>
      </c>
      <c r="G19904">
        <v>20260723</v>
      </c>
    </row>
    <row r="19905" spans="1:7" x14ac:dyDescent="0.2">
      <c r="A19905" s="6" t="s">
        <v>219</v>
      </c>
      <c r="B19905" s="6" t="s">
        <v>191</v>
      </c>
      <c r="C19905" s="6" t="s">
        <v>166</v>
      </c>
      <c r="D19905">
        <v>19113.01484</v>
      </c>
      <c r="E19905" s="6" t="s">
        <v>40</v>
      </c>
      <c r="F19905" s="6" t="s">
        <v>39</v>
      </c>
      <c r="G19905">
        <v>20260723</v>
      </c>
    </row>
    <row r="19906" spans="1:7" x14ac:dyDescent="0.2">
      <c r="A19906" s="6" t="s">
        <v>219</v>
      </c>
      <c r="B19906" s="6" t="s">
        <v>191</v>
      </c>
      <c r="C19906" s="6" t="s">
        <v>166</v>
      </c>
      <c r="D19906">
        <v>16805.396551999998</v>
      </c>
      <c r="E19906" s="6" t="s">
        <v>42</v>
      </c>
      <c r="F19906" s="6" t="s">
        <v>41</v>
      </c>
      <c r="G19906">
        <v>20260723</v>
      </c>
    </row>
    <row r="19907" spans="1:7" x14ac:dyDescent="0.2">
      <c r="A19907" s="6" t="s">
        <v>219</v>
      </c>
      <c r="B19907" s="6" t="s">
        <v>191</v>
      </c>
      <c r="C19907" s="6" t="s">
        <v>166</v>
      </c>
      <c r="D19907">
        <v>2257.747128</v>
      </c>
      <c r="E19907" s="6" t="s">
        <v>44</v>
      </c>
      <c r="F19907" s="6" t="s">
        <v>43</v>
      </c>
      <c r="G19907">
        <v>20260723</v>
      </c>
    </row>
    <row r="19908" spans="1:7" x14ac:dyDescent="0.2">
      <c r="A19908" s="6" t="s">
        <v>219</v>
      </c>
      <c r="B19908" s="6" t="s">
        <v>191</v>
      </c>
      <c r="C19908" s="6" t="s">
        <v>166</v>
      </c>
      <c r="D19908">
        <v>49.871161000000001</v>
      </c>
      <c r="E19908" s="6" t="s">
        <v>46</v>
      </c>
      <c r="F19908" s="6" t="s">
        <v>45</v>
      </c>
      <c r="G19908">
        <v>20260723</v>
      </c>
    </row>
    <row r="19909" spans="1:7" x14ac:dyDescent="0.2">
      <c r="A19909" s="6" t="s">
        <v>219</v>
      </c>
      <c r="B19909" s="6" t="s">
        <v>191</v>
      </c>
      <c r="C19909" s="6" t="s">
        <v>166</v>
      </c>
      <c r="D19909">
        <v>0</v>
      </c>
      <c r="E19909" s="6" t="s">
        <v>48</v>
      </c>
      <c r="F19909" s="6" t="s">
        <v>47</v>
      </c>
      <c r="G19909">
        <v>20260723</v>
      </c>
    </row>
    <row r="19910" spans="1:7" x14ac:dyDescent="0.2">
      <c r="A19910" s="6" t="s">
        <v>219</v>
      </c>
      <c r="B19910" s="6" t="s">
        <v>191</v>
      </c>
      <c r="C19910" s="6" t="s">
        <v>166</v>
      </c>
      <c r="D19910">
        <v>1124.789622</v>
      </c>
      <c r="E19910" s="6" t="s">
        <v>50</v>
      </c>
      <c r="F19910" s="6" t="s">
        <v>49</v>
      </c>
      <c r="G19910">
        <v>20260723</v>
      </c>
    </row>
    <row r="19911" spans="1:7" x14ac:dyDescent="0.2">
      <c r="A19911" s="6" t="s">
        <v>219</v>
      </c>
      <c r="B19911" s="6" t="s">
        <v>191</v>
      </c>
      <c r="C19911" s="6" t="s">
        <v>166</v>
      </c>
      <c r="D19911">
        <v>11.120336</v>
      </c>
      <c r="E19911" s="6" t="s">
        <v>52</v>
      </c>
      <c r="F19911" s="6" t="s">
        <v>51</v>
      </c>
      <c r="G19911">
        <v>20260723</v>
      </c>
    </row>
    <row r="19912" spans="1:7" x14ac:dyDescent="0.2">
      <c r="A19912" s="6" t="s">
        <v>219</v>
      </c>
      <c r="B19912" s="6" t="s">
        <v>191</v>
      </c>
      <c r="C19912" s="6" t="s">
        <v>166</v>
      </c>
      <c r="D19912">
        <v>343.70621299999999</v>
      </c>
      <c r="E19912" s="6" t="s">
        <v>54</v>
      </c>
      <c r="F19912" s="6" t="s">
        <v>53</v>
      </c>
      <c r="G19912">
        <v>20260723</v>
      </c>
    </row>
    <row r="19913" spans="1:7" x14ac:dyDescent="0.2">
      <c r="A19913" s="6" t="s">
        <v>219</v>
      </c>
      <c r="B19913" s="6" t="s">
        <v>191</v>
      </c>
      <c r="C19913" s="6" t="s">
        <v>166</v>
      </c>
      <c r="D19913">
        <v>0.586951</v>
      </c>
      <c r="E19913" s="6" t="s">
        <v>56</v>
      </c>
      <c r="F19913" s="6" t="s">
        <v>55</v>
      </c>
      <c r="G19913">
        <v>20260723</v>
      </c>
    </row>
    <row r="19914" spans="1:7" x14ac:dyDescent="0.2">
      <c r="A19914" s="6" t="s">
        <v>219</v>
      </c>
      <c r="B19914" s="6" t="s">
        <v>191</v>
      </c>
      <c r="C19914" s="6" t="s">
        <v>166</v>
      </c>
      <c r="D19914">
        <v>9495.2673709999999</v>
      </c>
      <c r="E19914" s="6" t="s">
        <v>58</v>
      </c>
      <c r="F19914" s="6" t="s">
        <v>57</v>
      </c>
      <c r="G19914">
        <v>20260723</v>
      </c>
    </row>
    <row r="19915" spans="1:7" x14ac:dyDescent="0.2">
      <c r="A19915" s="6" t="s">
        <v>219</v>
      </c>
      <c r="B19915" s="6" t="s">
        <v>191</v>
      </c>
      <c r="C19915" s="6" t="s">
        <v>166</v>
      </c>
      <c r="D19915">
        <v>704.99204299999997</v>
      </c>
      <c r="E19915" s="6" t="s">
        <v>60</v>
      </c>
      <c r="F19915" s="6" t="s">
        <v>59</v>
      </c>
      <c r="G19915">
        <v>20260723</v>
      </c>
    </row>
    <row r="19916" spans="1:7" x14ac:dyDescent="0.2">
      <c r="A19916" s="6" t="s">
        <v>219</v>
      </c>
      <c r="B19916" s="6" t="s">
        <v>191</v>
      </c>
      <c r="C19916" s="6" t="s">
        <v>166</v>
      </c>
      <c r="D19916">
        <v>16.242739</v>
      </c>
      <c r="E19916" s="6" t="s">
        <v>62</v>
      </c>
      <c r="F19916" s="6" t="s">
        <v>61</v>
      </c>
      <c r="G19916">
        <v>20260723</v>
      </c>
    </row>
    <row r="19917" spans="1:7" x14ac:dyDescent="0.2">
      <c r="A19917" s="6" t="s">
        <v>219</v>
      </c>
      <c r="B19917" s="6" t="s">
        <v>191</v>
      </c>
      <c r="C19917" s="6" t="s">
        <v>166</v>
      </c>
      <c r="D19917">
        <v>2.6648999999999999E-2</v>
      </c>
      <c r="E19917" s="6" t="s">
        <v>64</v>
      </c>
      <c r="F19917" s="6" t="s">
        <v>63</v>
      </c>
      <c r="G19917">
        <v>20260723</v>
      </c>
    </row>
    <row r="19918" spans="1:7" x14ac:dyDescent="0.2">
      <c r="A19918" s="6" t="s">
        <v>219</v>
      </c>
      <c r="B19918" s="6" t="s">
        <v>191</v>
      </c>
      <c r="C19918" s="6" t="s">
        <v>166</v>
      </c>
      <c r="D19918">
        <v>688.72265500000003</v>
      </c>
      <c r="E19918" s="6" t="s">
        <v>66</v>
      </c>
      <c r="F19918" s="6" t="s">
        <v>65</v>
      </c>
      <c r="G19918">
        <v>20260723</v>
      </c>
    </row>
    <row r="19919" spans="1:7" x14ac:dyDescent="0.2">
      <c r="A19919" s="6" t="s">
        <v>219</v>
      </c>
      <c r="B19919" s="6" t="s">
        <v>191</v>
      </c>
      <c r="C19919" s="6" t="s">
        <v>166</v>
      </c>
      <c r="D19919">
        <v>1754.763138</v>
      </c>
      <c r="E19919" s="6" t="s">
        <v>68</v>
      </c>
      <c r="F19919" s="6" t="s">
        <v>67</v>
      </c>
      <c r="G19919">
        <v>20260723</v>
      </c>
    </row>
    <row r="19920" spans="1:7" x14ac:dyDescent="0.2">
      <c r="A19920" s="6" t="s">
        <v>219</v>
      </c>
      <c r="B19920" s="6" t="s">
        <v>191</v>
      </c>
      <c r="C19920" s="6" t="s">
        <v>166</v>
      </c>
      <c r="D19920">
        <v>1467.4149749999999</v>
      </c>
      <c r="E19920" s="6" t="s">
        <v>70</v>
      </c>
      <c r="F19920" s="6" t="s">
        <v>69</v>
      </c>
      <c r="G19920">
        <v>20260723</v>
      </c>
    </row>
    <row r="19921" spans="1:7" x14ac:dyDescent="0.2">
      <c r="A19921" s="6" t="s">
        <v>219</v>
      </c>
      <c r="B19921" s="6" t="s">
        <v>191</v>
      </c>
      <c r="C19921" s="6" t="s">
        <v>166</v>
      </c>
      <c r="D19921">
        <v>1452.3908240000001</v>
      </c>
      <c r="E19921" s="6" t="s">
        <v>72</v>
      </c>
      <c r="F19921" s="6" t="s">
        <v>71</v>
      </c>
      <c r="G19921">
        <v>20260723</v>
      </c>
    </row>
    <row r="19922" spans="1:7" x14ac:dyDescent="0.2">
      <c r="A19922" s="6" t="s">
        <v>219</v>
      </c>
      <c r="B19922" s="6" t="s">
        <v>191</v>
      </c>
      <c r="C19922" s="6" t="s">
        <v>166</v>
      </c>
      <c r="D19922">
        <v>15.024151</v>
      </c>
      <c r="E19922" s="6" t="s">
        <v>74</v>
      </c>
      <c r="F19922" s="6" t="s">
        <v>73</v>
      </c>
      <c r="G19922">
        <v>20260723</v>
      </c>
    </row>
    <row r="19923" spans="1:7" x14ac:dyDescent="0.2">
      <c r="A19923" s="6" t="s">
        <v>219</v>
      </c>
      <c r="B19923" s="6" t="s">
        <v>191</v>
      </c>
      <c r="C19923" s="6" t="s">
        <v>166</v>
      </c>
      <c r="D19923">
        <v>291.92146700000001</v>
      </c>
      <c r="E19923" s="6" t="s">
        <v>76</v>
      </c>
      <c r="F19923" s="6" t="s">
        <v>75</v>
      </c>
      <c r="G19923">
        <v>20260723</v>
      </c>
    </row>
    <row r="19924" spans="1:7" x14ac:dyDescent="0.2">
      <c r="A19924" s="6" t="s">
        <v>219</v>
      </c>
      <c r="B19924" s="6" t="s">
        <v>191</v>
      </c>
      <c r="C19924" s="6" t="s">
        <v>166</v>
      </c>
      <c r="D19924">
        <v>-5.6896269999999998</v>
      </c>
      <c r="E19924" s="6" t="s">
        <v>78</v>
      </c>
      <c r="F19924" s="6" t="s">
        <v>77</v>
      </c>
      <c r="G19924">
        <v>20260723</v>
      </c>
    </row>
    <row r="19925" spans="1:7" x14ac:dyDescent="0.2">
      <c r="A19925" s="6" t="s">
        <v>219</v>
      </c>
      <c r="B19925" s="6" t="s">
        <v>191</v>
      </c>
      <c r="C19925" s="6" t="s">
        <v>166</v>
      </c>
      <c r="D19925">
        <v>297.61109499999998</v>
      </c>
      <c r="E19925" s="6" t="s">
        <v>80</v>
      </c>
      <c r="F19925" s="6" t="s">
        <v>79</v>
      </c>
      <c r="G19925">
        <v>20260723</v>
      </c>
    </row>
    <row r="19926" spans="1:7" x14ac:dyDescent="0.2">
      <c r="A19926" s="6" t="s">
        <v>219</v>
      </c>
      <c r="B19926" s="6" t="s">
        <v>191</v>
      </c>
      <c r="C19926" s="6" t="s">
        <v>166</v>
      </c>
      <c r="D19926">
        <v>-4.5733050000000004</v>
      </c>
      <c r="E19926" s="6" t="s">
        <v>82</v>
      </c>
      <c r="F19926" s="6" t="s">
        <v>81</v>
      </c>
      <c r="G19926">
        <v>20260723</v>
      </c>
    </row>
    <row r="19927" spans="1:7" x14ac:dyDescent="0.2">
      <c r="A19927" s="6" t="s">
        <v>219</v>
      </c>
      <c r="B19927" s="6" t="s">
        <v>191</v>
      </c>
      <c r="C19927" s="6" t="s">
        <v>166</v>
      </c>
      <c r="D19927">
        <v>5.7499190000000002</v>
      </c>
      <c r="E19927" s="6" t="s">
        <v>84</v>
      </c>
      <c r="F19927" s="6" t="s">
        <v>83</v>
      </c>
      <c r="G19927">
        <v>20260723</v>
      </c>
    </row>
    <row r="19928" spans="1:7" x14ac:dyDescent="0.2">
      <c r="A19928" s="6" t="s">
        <v>219</v>
      </c>
      <c r="B19928" s="6" t="s">
        <v>191</v>
      </c>
      <c r="C19928" s="6" t="s">
        <v>166</v>
      </c>
      <c r="D19928">
        <v>341.23258600000003</v>
      </c>
      <c r="E19928" s="6" t="s">
        <v>86</v>
      </c>
      <c r="F19928" s="6" t="s">
        <v>85</v>
      </c>
      <c r="G19928">
        <v>20260723</v>
      </c>
    </row>
    <row r="19929" spans="1:7" x14ac:dyDescent="0.2">
      <c r="A19929" s="6" t="s">
        <v>219</v>
      </c>
      <c r="B19929" s="6" t="s">
        <v>191</v>
      </c>
      <c r="C19929" s="6" t="s">
        <v>166</v>
      </c>
      <c r="D19929">
        <v>129.23818399999999</v>
      </c>
      <c r="E19929" s="6" t="s">
        <v>88</v>
      </c>
      <c r="F19929" s="6" t="s">
        <v>87</v>
      </c>
      <c r="G19929">
        <v>20260723</v>
      </c>
    </row>
    <row r="19930" spans="1:7" x14ac:dyDescent="0.2">
      <c r="A19930" s="6" t="s">
        <v>219</v>
      </c>
      <c r="B19930" s="6" t="s">
        <v>191</v>
      </c>
      <c r="C19930" s="6" t="s">
        <v>166</v>
      </c>
      <c r="D19930">
        <v>253.1653</v>
      </c>
      <c r="E19930" s="6" t="s">
        <v>90</v>
      </c>
      <c r="F19930" s="6" t="s">
        <v>89</v>
      </c>
      <c r="G19930">
        <v>20260723</v>
      </c>
    </row>
    <row r="19931" spans="1:7" x14ac:dyDescent="0.2">
      <c r="A19931" s="6" t="s">
        <v>219</v>
      </c>
      <c r="B19931" s="6" t="s">
        <v>191</v>
      </c>
      <c r="C19931" s="6" t="s">
        <v>166</v>
      </c>
      <c r="D19931">
        <v>0</v>
      </c>
      <c r="E19931" s="6" t="s">
        <v>92</v>
      </c>
      <c r="F19931" s="6" t="s">
        <v>91</v>
      </c>
      <c r="G19931">
        <v>20260723</v>
      </c>
    </row>
    <row r="19932" spans="1:7" x14ac:dyDescent="0.2">
      <c r="A19932" s="6" t="s">
        <v>219</v>
      </c>
      <c r="B19932" s="6" t="s">
        <v>191</v>
      </c>
      <c r="C19932" s="6" t="s">
        <v>166</v>
      </c>
      <c r="D19932">
        <v>0</v>
      </c>
      <c r="E19932" s="6" t="s">
        <v>94</v>
      </c>
      <c r="F19932" s="6" t="s">
        <v>93</v>
      </c>
      <c r="G19932">
        <v>20260723</v>
      </c>
    </row>
    <row r="19933" spans="1:7" x14ac:dyDescent="0.2">
      <c r="A19933" s="6" t="s">
        <v>219</v>
      </c>
      <c r="B19933" s="6" t="s">
        <v>191</v>
      </c>
      <c r="C19933" s="6" t="s">
        <v>166</v>
      </c>
      <c r="D19933">
        <v>287.33317599999998</v>
      </c>
      <c r="E19933" s="6" t="s">
        <v>96</v>
      </c>
      <c r="F19933" s="6" t="s">
        <v>95</v>
      </c>
      <c r="G19933">
        <v>20260723</v>
      </c>
    </row>
    <row r="19934" spans="1:7" x14ac:dyDescent="0.2">
      <c r="A19934" s="6" t="s">
        <v>219</v>
      </c>
      <c r="B19934" s="6" t="s">
        <v>191</v>
      </c>
      <c r="C19934" s="6" t="s">
        <v>166</v>
      </c>
      <c r="D19934">
        <v>175.44147599999999</v>
      </c>
      <c r="E19934" s="6" t="s">
        <v>98</v>
      </c>
      <c r="F19934" s="6" t="s">
        <v>97</v>
      </c>
      <c r="G19934">
        <v>20260723</v>
      </c>
    </row>
    <row r="19935" spans="1:7" x14ac:dyDescent="0.2">
      <c r="A19935" s="6" t="s">
        <v>219</v>
      </c>
      <c r="B19935" s="6" t="s">
        <v>191</v>
      </c>
      <c r="C19935" s="6" t="s">
        <v>166</v>
      </c>
      <c r="D19935">
        <v>42806.400418999998</v>
      </c>
      <c r="E19935" s="6" t="s">
        <v>100</v>
      </c>
      <c r="F19935" s="6" t="s">
        <v>99</v>
      </c>
      <c r="G19935">
        <v>20260723</v>
      </c>
    </row>
    <row r="19936" spans="1:7" x14ac:dyDescent="0.2">
      <c r="A19936" s="6" t="s">
        <v>219</v>
      </c>
      <c r="B19936" s="6" t="s">
        <v>191</v>
      </c>
      <c r="C19936" s="6" t="s">
        <v>166</v>
      </c>
      <c r="E19936" s="6" t="s">
        <v>102</v>
      </c>
      <c r="F19936" s="6" t="s">
        <v>101</v>
      </c>
      <c r="G19936">
        <v>20260723</v>
      </c>
    </row>
    <row r="19937" spans="1:7" x14ac:dyDescent="0.2">
      <c r="A19937" s="6" t="s">
        <v>219</v>
      </c>
      <c r="B19937" s="6" t="s">
        <v>191</v>
      </c>
      <c r="C19937" s="6" t="s">
        <v>166</v>
      </c>
      <c r="D19937">
        <v>9498.8891139999996</v>
      </c>
      <c r="E19937" s="6" t="s">
        <v>167</v>
      </c>
      <c r="F19937" s="6" t="s">
        <v>103</v>
      </c>
      <c r="G19937">
        <v>20260723</v>
      </c>
    </row>
    <row r="19938" spans="1:7" x14ac:dyDescent="0.2">
      <c r="A19938" s="6" t="s">
        <v>219</v>
      </c>
      <c r="B19938" s="6" t="s">
        <v>191</v>
      </c>
      <c r="C19938" s="6" t="s">
        <v>166</v>
      </c>
      <c r="D19938">
        <v>9253.3332219999993</v>
      </c>
      <c r="E19938" s="6" t="s">
        <v>168</v>
      </c>
      <c r="F19938" s="6" t="s">
        <v>104</v>
      </c>
      <c r="G19938">
        <v>20260723</v>
      </c>
    </row>
    <row r="19939" spans="1:7" x14ac:dyDescent="0.2">
      <c r="A19939" s="6" t="s">
        <v>219</v>
      </c>
      <c r="B19939" s="6" t="s">
        <v>191</v>
      </c>
      <c r="C19939" s="6" t="s">
        <v>166</v>
      </c>
      <c r="D19939">
        <v>0</v>
      </c>
      <c r="E19939" s="6" t="s">
        <v>106</v>
      </c>
      <c r="F19939" s="6" t="s">
        <v>105</v>
      </c>
      <c r="G19939">
        <v>20260723</v>
      </c>
    </row>
    <row r="19940" spans="1:7" x14ac:dyDescent="0.2">
      <c r="A19940" s="6" t="s">
        <v>219</v>
      </c>
      <c r="B19940" s="6" t="s">
        <v>191</v>
      </c>
      <c r="C19940" s="6" t="s">
        <v>166</v>
      </c>
      <c r="D19940">
        <v>8779.4620739999991</v>
      </c>
      <c r="E19940" s="6" t="s">
        <v>108</v>
      </c>
      <c r="F19940" s="6" t="s">
        <v>107</v>
      </c>
      <c r="G19940">
        <v>20260723</v>
      </c>
    </row>
    <row r="19941" spans="1:7" x14ac:dyDescent="0.2">
      <c r="A19941" s="6" t="s">
        <v>219</v>
      </c>
      <c r="B19941" s="6" t="s">
        <v>191</v>
      </c>
      <c r="C19941" s="6" t="s">
        <v>166</v>
      </c>
      <c r="D19941">
        <v>473.871149</v>
      </c>
      <c r="E19941" s="6" t="s">
        <v>110</v>
      </c>
      <c r="F19941" s="6" t="s">
        <v>109</v>
      </c>
      <c r="G19941">
        <v>20260723</v>
      </c>
    </row>
    <row r="19942" spans="1:7" x14ac:dyDescent="0.2">
      <c r="A19942" s="6" t="s">
        <v>219</v>
      </c>
      <c r="B19942" s="6" t="s">
        <v>191</v>
      </c>
      <c r="C19942" s="6" t="s">
        <v>166</v>
      </c>
      <c r="D19942">
        <v>245.555892</v>
      </c>
      <c r="E19942" s="6" t="s">
        <v>112</v>
      </c>
      <c r="F19942" s="6" t="s">
        <v>111</v>
      </c>
      <c r="G19942">
        <v>20260723</v>
      </c>
    </row>
    <row r="19943" spans="1:7" x14ac:dyDescent="0.2">
      <c r="A19943" s="6" t="s">
        <v>219</v>
      </c>
      <c r="B19943" s="6" t="s">
        <v>191</v>
      </c>
      <c r="C19943" s="6" t="s">
        <v>166</v>
      </c>
      <c r="D19943">
        <v>0</v>
      </c>
      <c r="E19943" s="6" t="s">
        <v>106</v>
      </c>
      <c r="F19943" s="6" t="s">
        <v>113</v>
      </c>
      <c r="G19943">
        <v>20260723</v>
      </c>
    </row>
    <row r="19944" spans="1:7" x14ac:dyDescent="0.2">
      <c r="A19944" s="6" t="s">
        <v>219</v>
      </c>
      <c r="B19944" s="6" t="s">
        <v>191</v>
      </c>
      <c r="C19944" s="6" t="s">
        <v>166</v>
      </c>
      <c r="D19944">
        <v>229.85087799999999</v>
      </c>
      <c r="E19944" s="6" t="s">
        <v>108</v>
      </c>
      <c r="F19944" s="6" t="s">
        <v>114</v>
      </c>
      <c r="G19944">
        <v>20260723</v>
      </c>
    </row>
    <row r="19945" spans="1:7" x14ac:dyDescent="0.2">
      <c r="A19945" s="6" t="s">
        <v>219</v>
      </c>
      <c r="B19945" s="6" t="s">
        <v>191</v>
      </c>
      <c r="C19945" s="6" t="s">
        <v>166</v>
      </c>
      <c r="D19945">
        <v>15.705014</v>
      </c>
      <c r="E19945" s="6" t="s">
        <v>110</v>
      </c>
      <c r="F19945" s="6" t="s">
        <v>115</v>
      </c>
      <c r="G19945">
        <v>20260723</v>
      </c>
    </row>
    <row r="19946" spans="1:7" x14ac:dyDescent="0.2">
      <c r="A19946" s="6" t="s">
        <v>219</v>
      </c>
      <c r="B19946" s="6" t="s">
        <v>191</v>
      </c>
      <c r="C19946" s="6" t="s">
        <v>166</v>
      </c>
      <c r="D19946">
        <v>5512.8909970000004</v>
      </c>
      <c r="E19946" s="6" t="s">
        <v>117</v>
      </c>
      <c r="F19946" s="6" t="s">
        <v>116</v>
      </c>
      <c r="G19946">
        <v>20260723</v>
      </c>
    </row>
    <row r="19947" spans="1:7" x14ac:dyDescent="0.2">
      <c r="A19947" s="6" t="s">
        <v>219</v>
      </c>
      <c r="B19947" s="6" t="s">
        <v>191</v>
      </c>
      <c r="C19947" s="6" t="s">
        <v>166</v>
      </c>
      <c r="D19947">
        <v>-325.21967599999999</v>
      </c>
      <c r="E19947" s="6" t="s">
        <v>119</v>
      </c>
      <c r="F19947" s="6" t="s">
        <v>118</v>
      </c>
      <c r="G19947">
        <v>20260723</v>
      </c>
    </row>
    <row r="19948" spans="1:7" x14ac:dyDescent="0.2">
      <c r="A19948" s="6" t="s">
        <v>219</v>
      </c>
      <c r="B19948" s="6" t="s">
        <v>191</v>
      </c>
      <c r="C19948" s="6" t="s">
        <v>166</v>
      </c>
      <c r="D19948">
        <v>0</v>
      </c>
      <c r="E19948" s="6" t="s">
        <v>106</v>
      </c>
      <c r="F19948" s="6" t="s">
        <v>120</v>
      </c>
      <c r="G19948">
        <v>20260723</v>
      </c>
    </row>
    <row r="19949" spans="1:7" x14ac:dyDescent="0.2">
      <c r="A19949" s="6" t="s">
        <v>219</v>
      </c>
      <c r="B19949" s="6" t="s">
        <v>191</v>
      </c>
      <c r="C19949" s="6" t="s">
        <v>166</v>
      </c>
      <c r="D19949">
        <v>-400.94963000000001</v>
      </c>
      <c r="E19949" s="6" t="s">
        <v>108</v>
      </c>
      <c r="F19949" s="6" t="s">
        <v>121</v>
      </c>
      <c r="G19949">
        <v>20260723</v>
      </c>
    </row>
    <row r="19950" spans="1:7" x14ac:dyDescent="0.2">
      <c r="A19950" s="6" t="s">
        <v>219</v>
      </c>
      <c r="B19950" s="6" t="s">
        <v>191</v>
      </c>
      <c r="C19950" s="6" t="s">
        <v>166</v>
      </c>
      <c r="D19950">
        <v>75.729955000000004</v>
      </c>
      <c r="E19950" s="6" t="s">
        <v>110</v>
      </c>
      <c r="F19950" s="6" t="s">
        <v>122</v>
      </c>
      <c r="G19950">
        <v>20260723</v>
      </c>
    </row>
    <row r="19951" spans="1:7" x14ac:dyDescent="0.2">
      <c r="A19951" s="6" t="s">
        <v>219</v>
      </c>
      <c r="B19951" s="6" t="s">
        <v>191</v>
      </c>
      <c r="C19951" s="6" t="s">
        <v>166</v>
      </c>
      <c r="D19951">
        <v>5838.1106730000001</v>
      </c>
      <c r="E19951" s="6" t="s">
        <v>169</v>
      </c>
      <c r="F19951" s="6" t="s">
        <v>123</v>
      </c>
      <c r="G19951">
        <v>20260723</v>
      </c>
    </row>
    <row r="19952" spans="1:7" x14ac:dyDescent="0.2">
      <c r="A19952" s="6" t="s">
        <v>219</v>
      </c>
      <c r="B19952" s="6" t="s">
        <v>191</v>
      </c>
      <c r="C19952" s="6" t="s">
        <v>166</v>
      </c>
      <c r="D19952">
        <v>0</v>
      </c>
      <c r="E19952" s="6" t="s">
        <v>106</v>
      </c>
      <c r="F19952" s="6" t="s">
        <v>124</v>
      </c>
      <c r="G19952">
        <v>20260723</v>
      </c>
    </row>
    <row r="19953" spans="1:7" x14ac:dyDescent="0.2">
      <c r="A19953" s="6" t="s">
        <v>219</v>
      </c>
      <c r="B19953" s="6" t="s">
        <v>191</v>
      </c>
      <c r="C19953" s="6" t="s">
        <v>166</v>
      </c>
      <c r="D19953">
        <v>5334.1847630000002</v>
      </c>
      <c r="E19953" s="6" t="s">
        <v>108</v>
      </c>
      <c r="F19953" s="6" t="s">
        <v>125</v>
      </c>
      <c r="G19953">
        <v>20260723</v>
      </c>
    </row>
    <row r="19954" spans="1:7" x14ac:dyDescent="0.2">
      <c r="A19954" s="6" t="s">
        <v>219</v>
      </c>
      <c r="B19954" s="6" t="s">
        <v>191</v>
      </c>
      <c r="C19954" s="6" t="s">
        <v>166</v>
      </c>
      <c r="D19954">
        <v>503.92590999999999</v>
      </c>
      <c r="E19954" s="6" t="s">
        <v>110</v>
      </c>
      <c r="F19954" s="6" t="s">
        <v>126</v>
      </c>
      <c r="G19954">
        <v>20260723</v>
      </c>
    </row>
    <row r="19955" spans="1:7" x14ac:dyDescent="0.2">
      <c r="A19955" s="6" t="s">
        <v>219</v>
      </c>
      <c r="B19955" s="6" t="s">
        <v>191</v>
      </c>
      <c r="C19955" s="6" t="s">
        <v>166</v>
      </c>
      <c r="D19955">
        <v>8743.6438730000009</v>
      </c>
      <c r="E19955" s="6" t="s">
        <v>170</v>
      </c>
      <c r="F19955" s="6" t="s">
        <v>127</v>
      </c>
      <c r="G19955">
        <v>20260723</v>
      </c>
    </row>
    <row r="19956" spans="1:7" x14ac:dyDescent="0.2">
      <c r="A19956" s="6" t="s">
        <v>219</v>
      </c>
      <c r="B19956" s="6" t="s">
        <v>191</v>
      </c>
      <c r="C19956" s="6" t="s">
        <v>166</v>
      </c>
      <c r="D19956">
        <v>0</v>
      </c>
      <c r="E19956" s="6" t="s">
        <v>106</v>
      </c>
      <c r="F19956" s="6" t="s">
        <v>128</v>
      </c>
      <c r="G19956">
        <v>20260723</v>
      </c>
    </row>
    <row r="19957" spans="1:7" x14ac:dyDescent="0.2">
      <c r="A19957" s="6" t="s">
        <v>219</v>
      </c>
      <c r="B19957" s="6" t="s">
        <v>191</v>
      </c>
      <c r="C19957" s="6" t="s">
        <v>166</v>
      </c>
      <c r="D19957">
        <v>8519.0570929999994</v>
      </c>
      <c r="E19957" s="6" t="s">
        <v>108</v>
      </c>
      <c r="F19957" s="6" t="s">
        <v>129</v>
      </c>
      <c r="G19957">
        <v>20260723</v>
      </c>
    </row>
    <row r="19958" spans="1:7" x14ac:dyDescent="0.2">
      <c r="A19958" s="6" t="s">
        <v>219</v>
      </c>
      <c r="B19958" s="6" t="s">
        <v>191</v>
      </c>
      <c r="C19958" s="6" t="s">
        <v>166</v>
      </c>
      <c r="D19958">
        <v>224.58677900000001</v>
      </c>
      <c r="E19958" s="6" t="s">
        <v>110</v>
      </c>
      <c r="F19958" s="6" t="s">
        <v>130</v>
      </c>
      <c r="G19958">
        <v>20260723</v>
      </c>
    </row>
    <row r="19959" spans="1:7" x14ac:dyDescent="0.2">
      <c r="A19959" s="6" t="s">
        <v>219</v>
      </c>
      <c r="B19959" s="6" t="s">
        <v>191</v>
      </c>
      <c r="C19959" s="6" t="s">
        <v>166</v>
      </c>
      <c r="E19959" s="6" t="s">
        <v>132</v>
      </c>
      <c r="F19959" s="6" t="s">
        <v>131</v>
      </c>
      <c r="G19959">
        <v>20260723</v>
      </c>
    </row>
    <row r="19960" spans="1:7" x14ac:dyDescent="0.2">
      <c r="A19960" s="6" t="s">
        <v>219</v>
      </c>
      <c r="B19960" s="6" t="s">
        <v>191</v>
      </c>
      <c r="C19960" s="6" t="s">
        <v>166</v>
      </c>
      <c r="D19960">
        <v>5.1439279999999998</v>
      </c>
      <c r="E19960" s="6" t="s">
        <v>134</v>
      </c>
      <c r="F19960" s="6" t="s">
        <v>133</v>
      </c>
      <c r="G19960">
        <v>20260723</v>
      </c>
    </row>
    <row r="19961" spans="1:7" x14ac:dyDescent="0.2">
      <c r="A19961" s="6" t="s">
        <v>219</v>
      </c>
      <c r="B19961" s="6" t="s">
        <v>191</v>
      </c>
      <c r="C19961" s="6" t="s">
        <v>166</v>
      </c>
      <c r="D19961">
        <v>204.05372700000001</v>
      </c>
      <c r="E19961" s="6" t="s">
        <v>136</v>
      </c>
      <c r="F19961" s="6" t="s">
        <v>135</v>
      </c>
      <c r="G19961">
        <v>20260723</v>
      </c>
    </row>
    <row r="19962" spans="1:7" x14ac:dyDescent="0.2">
      <c r="A19962" s="6" t="s">
        <v>219</v>
      </c>
      <c r="B19962" s="6" t="s">
        <v>191</v>
      </c>
      <c r="C19962" s="6" t="s">
        <v>166</v>
      </c>
      <c r="D19962">
        <v>9.9866589999999995</v>
      </c>
      <c r="E19962" s="6" t="s">
        <v>138</v>
      </c>
      <c r="F19962" s="6" t="s">
        <v>137</v>
      </c>
      <c r="G19962">
        <v>20260723</v>
      </c>
    </row>
    <row r="19963" spans="1:7" x14ac:dyDescent="0.2">
      <c r="A19963" s="6" t="s">
        <v>219</v>
      </c>
      <c r="B19963" s="6" t="s">
        <v>191</v>
      </c>
      <c r="C19963" s="6" t="s">
        <v>166</v>
      </c>
      <c r="D19963">
        <v>190.47320300000001</v>
      </c>
      <c r="E19963" s="6" t="s">
        <v>140</v>
      </c>
      <c r="F19963" s="6" t="s">
        <v>139</v>
      </c>
      <c r="G19963">
        <v>20260723</v>
      </c>
    </row>
    <row r="19964" spans="1:7" x14ac:dyDescent="0.2">
      <c r="A19964" s="6" t="s">
        <v>219</v>
      </c>
      <c r="B19964" s="6" t="s">
        <v>191</v>
      </c>
      <c r="C19964" s="6" t="s">
        <v>166</v>
      </c>
      <c r="D19964">
        <v>1477.3090950000001</v>
      </c>
      <c r="E19964" s="6" t="s">
        <v>142</v>
      </c>
      <c r="F19964" s="6" t="s">
        <v>141</v>
      </c>
      <c r="G19964">
        <v>20260723</v>
      </c>
    </row>
    <row r="19965" spans="1:7" x14ac:dyDescent="0.2">
      <c r="A19965" s="6" t="s">
        <v>219</v>
      </c>
      <c r="B19965" s="6" t="s">
        <v>191</v>
      </c>
      <c r="C19965" s="6" t="s">
        <v>166</v>
      </c>
      <c r="D19965">
        <v>125.59555899999999</v>
      </c>
      <c r="E19965" s="6" t="s">
        <v>52</v>
      </c>
      <c r="F19965" s="6" t="s">
        <v>143</v>
      </c>
      <c r="G19965">
        <v>20260723</v>
      </c>
    </row>
    <row r="19966" spans="1:7" x14ac:dyDescent="0.2">
      <c r="A19966" s="6" t="s">
        <v>219</v>
      </c>
      <c r="B19966" s="6" t="s">
        <v>191</v>
      </c>
      <c r="C19966" s="6" t="s">
        <v>166</v>
      </c>
      <c r="D19966">
        <v>60.709733999999997</v>
      </c>
      <c r="E19966" s="6" t="s">
        <v>145</v>
      </c>
      <c r="F19966" s="6" t="s">
        <v>144</v>
      </c>
      <c r="G19966">
        <v>20260723</v>
      </c>
    </row>
    <row r="19967" spans="1:7" x14ac:dyDescent="0.2">
      <c r="A19967" s="6" t="s">
        <v>219</v>
      </c>
      <c r="B19967" s="6" t="s">
        <v>191</v>
      </c>
      <c r="C19967" s="6" t="s">
        <v>166</v>
      </c>
      <c r="D19967">
        <v>255.87981400000001</v>
      </c>
      <c r="E19967" s="6" t="s">
        <v>147</v>
      </c>
      <c r="F19967" s="6" t="s">
        <v>146</v>
      </c>
      <c r="G19967">
        <v>20260723</v>
      </c>
    </row>
    <row r="19968" spans="1:7" x14ac:dyDescent="0.2">
      <c r="A19968" s="6" t="s">
        <v>219</v>
      </c>
      <c r="B19968" s="6" t="s">
        <v>191</v>
      </c>
      <c r="C19968" s="6" t="s">
        <v>166</v>
      </c>
      <c r="D19968">
        <v>298.57316200000002</v>
      </c>
      <c r="E19968" s="6" t="s">
        <v>149</v>
      </c>
      <c r="F19968" s="6" t="s">
        <v>148</v>
      </c>
      <c r="G19968">
        <v>20260723</v>
      </c>
    </row>
    <row r="19969" spans="1:7" x14ac:dyDescent="0.2">
      <c r="A19969" s="6" t="s">
        <v>219</v>
      </c>
      <c r="B19969" s="6" t="s">
        <v>191</v>
      </c>
      <c r="C19969" s="6" t="s">
        <v>166</v>
      </c>
      <c r="D19969">
        <v>196.97125700000001</v>
      </c>
      <c r="E19969" s="6" t="s">
        <v>151</v>
      </c>
      <c r="F19969" s="6" t="s">
        <v>150</v>
      </c>
      <c r="G19969">
        <v>20260723</v>
      </c>
    </row>
    <row r="19970" spans="1:7" x14ac:dyDescent="0.2">
      <c r="A19970" s="6" t="s">
        <v>219</v>
      </c>
      <c r="B19970" s="6" t="s">
        <v>191</v>
      </c>
      <c r="C19970" s="6" t="s">
        <v>166</v>
      </c>
      <c r="D19970">
        <v>341.241243</v>
      </c>
      <c r="E19970" s="6" t="s">
        <v>153</v>
      </c>
      <c r="F19970" s="6" t="s">
        <v>152</v>
      </c>
      <c r="G19970">
        <v>20260723</v>
      </c>
    </row>
    <row r="19971" spans="1:7" x14ac:dyDescent="0.2">
      <c r="A19971" s="6" t="s">
        <v>219</v>
      </c>
      <c r="B19971" s="6" t="s">
        <v>191</v>
      </c>
      <c r="C19971" s="6" t="s">
        <v>166</v>
      </c>
      <c r="D19971">
        <v>722.29266099999995</v>
      </c>
      <c r="E19971" s="6" t="s">
        <v>155</v>
      </c>
      <c r="F19971" s="6" t="s">
        <v>154</v>
      </c>
      <c r="G19971">
        <v>20260723</v>
      </c>
    </row>
    <row r="19972" spans="1:7" x14ac:dyDescent="0.2">
      <c r="A19972" s="6" t="s">
        <v>219</v>
      </c>
      <c r="B19972" s="6" t="s">
        <v>191</v>
      </c>
      <c r="C19972" s="6" t="s">
        <v>166</v>
      </c>
      <c r="D19972">
        <v>0.273812</v>
      </c>
      <c r="E19972" s="6" t="s">
        <v>157</v>
      </c>
      <c r="F19972" s="6" t="s">
        <v>156</v>
      </c>
      <c r="G19972">
        <v>20260723</v>
      </c>
    </row>
    <row r="19973" spans="1:7" x14ac:dyDescent="0.2">
      <c r="A19973" s="6" t="s">
        <v>219</v>
      </c>
      <c r="B19973" s="6" t="s">
        <v>191</v>
      </c>
      <c r="C19973" s="6" t="s">
        <v>166</v>
      </c>
      <c r="D19973">
        <v>722.01885000000004</v>
      </c>
      <c r="E19973" s="6" t="s">
        <v>159</v>
      </c>
      <c r="F19973" s="6" t="s">
        <v>158</v>
      </c>
      <c r="G19973">
        <v>20260723</v>
      </c>
    </row>
    <row r="19974" spans="1:7" x14ac:dyDescent="0.2">
      <c r="A19974" s="6" t="s">
        <v>219</v>
      </c>
      <c r="B19974" s="6" t="s">
        <v>191</v>
      </c>
      <c r="C19974" s="6" t="s">
        <v>166</v>
      </c>
      <c r="D19974">
        <v>446.299936</v>
      </c>
      <c r="E19974" s="6" t="s">
        <v>161</v>
      </c>
      <c r="F19974" s="6" t="s">
        <v>160</v>
      </c>
      <c r="G19974">
        <v>20260723</v>
      </c>
    </row>
    <row r="19975" spans="1:7" x14ac:dyDescent="0.2">
      <c r="A19975" s="6" t="s">
        <v>219</v>
      </c>
      <c r="B19975" s="6" t="s">
        <v>191</v>
      </c>
      <c r="C19975" s="6" t="s">
        <v>166</v>
      </c>
      <c r="D19975">
        <v>28089.953963</v>
      </c>
      <c r="E19975" s="6" t="s">
        <v>163</v>
      </c>
      <c r="F19975" s="6" t="s">
        <v>162</v>
      </c>
      <c r="G19975">
        <v>20260723</v>
      </c>
    </row>
    <row r="19976" spans="1:7" x14ac:dyDescent="0.2">
      <c r="A19976" s="6" t="s">
        <v>219</v>
      </c>
      <c r="B19976" s="6" t="s">
        <v>191</v>
      </c>
      <c r="C19976" s="6" t="s">
        <v>166</v>
      </c>
      <c r="D19976">
        <v>14716.446456</v>
      </c>
      <c r="E19976" s="6" t="s">
        <v>165</v>
      </c>
      <c r="F19976" s="6" t="s">
        <v>164</v>
      </c>
      <c r="G19976">
        <v>20260723</v>
      </c>
    </row>
    <row r="19977" spans="1:7" x14ac:dyDescent="0.2">
      <c r="A19977" s="6" t="s">
        <v>219</v>
      </c>
      <c r="B19977" s="6" t="s">
        <v>192</v>
      </c>
      <c r="C19977" s="6" t="s">
        <v>166</v>
      </c>
      <c r="E19977" s="6" t="s">
        <v>12</v>
      </c>
      <c r="F19977" s="6" t="s">
        <v>11</v>
      </c>
      <c r="G19977">
        <v>20260723</v>
      </c>
    </row>
    <row r="19978" spans="1:7" x14ac:dyDescent="0.2">
      <c r="A19978" s="6" t="s">
        <v>219</v>
      </c>
      <c r="B19978" s="6" t="s">
        <v>192</v>
      </c>
      <c r="C19978" s="6" t="s">
        <v>166</v>
      </c>
      <c r="E19978" s="6" t="s">
        <v>16</v>
      </c>
      <c r="F19978" s="6" t="s">
        <v>15</v>
      </c>
      <c r="G19978">
        <v>20260723</v>
      </c>
    </row>
    <row r="19979" spans="1:7" x14ac:dyDescent="0.2">
      <c r="A19979" s="6" t="s">
        <v>219</v>
      </c>
      <c r="B19979" s="6" t="s">
        <v>192</v>
      </c>
      <c r="C19979" s="6" t="s">
        <v>166</v>
      </c>
      <c r="E19979" s="6" t="s">
        <v>18</v>
      </c>
      <c r="F19979" s="6" t="s">
        <v>17</v>
      </c>
      <c r="G19979">
        <v>20260723</v>
      </c>
    </row>
    <row r="19980" spans="1:7" x14ac:dyDescent="0.2">
      <c r="A19980" s="6" t="s">
        <v>219</v>
      </c>
      <c r="B19980" s="6" t="s">
        <v>192</v>
      </c>
      <c r="C19980" s="6" t="s">
        <v>166</v>
      </c>
      <c r="D19980">
        <v>0</v>
      </c>
      <c r="E19980" s="6" t="s">
        <v>20</v>
      </c>
      <c r="F19980" s="6" t="s">
        <v>19</v>
      </c>
      <c r="G19980">
        <v>20260723</v>
      </c>
    </row>
    <row r="19981" spans="1:7" x14ac:dyDescent="0.2">
      <c r="A19981" s="6" t="s">
        <v>219</v>
      </c>
      <c r="B19981" s="6" t="s">
        <v>192</v>
      </c>
      <c r="C19981" s="6" t="s">
        <v>166</v>
      </c>
      <c r="D19981">
        <v>175.707933</v>
      </c>
      <c r="E19981" s="6" t="s">
        <v>22</v>
      </c>
      <c r="F19981" s="6" t="s">
        <v>21</v>
      </c>
      <c r="G19981">
        <v>20260723</v>
      </c>
    </row>
    <row r="19982" spans="1:7" x14ac:dyDescent="0.2">
      <c r="A19982" s="6" t="s">
        <v>219</v>
      </c>
      <c r="B19982" s="6" t="s">
        <v>192</v>
      </c>
      <c r="C19982" s="6" t="s">
        <v>166</v>
      </c>
      <c r="D19982">
        <v>0</v>
      </c>
      <c r="E19982" s="6" t="s">
        <v>24</v>
      </c>
      <c r="F19982" s="6" t="s">
        <v>23</v>
      </c>
      <c r="G19982">
        <v>20260723</v>
      </c>
    </row>
    <row r="19983" spans="1:7" x14ac:dyDescent="0.2">
      <c r="A19983" s="6" t="s">
        <v>219</v>
      </c>
      <c r="B19983" s="6" t="s">
        <v>192</v>
      </c>
      <c r="C19983" s="6" t="s">
        <v>166</v>
      </c>
      <c r="D19983">
        <v>638.78062599999998</v>
      </c>
      <c r="E19983" s="6" t="s">
        <v>26</v>
      </c>
      <c r="F19983" s="6" t="s">
        <v>25</v>
      </c>
      <c r="G19983">
        <v>20260723</v>
      </c>
    </row>
    <row r="19984" spans="1:7" x14ac:dyDescent="0.2">
      <c r="A19984" s="6" t="s">
        <v>219</v>
      </c>
      <c r="B19984" s="6" t="s">
        <v>192</v>
      </c>
      <c r="C19984" s="6" t="s">
        <v>166</v>
      </c>
      <c r="D19984">
        <v>26633.068681000001</v>
      </c>
      <c r="E19984" s="6" t="s">
        <v>28</v>
      </c>
      <c r="F19984" s="6" t="s">
        <v>27</v>
      </c>
      <c r="G19984">
        <v>20260723</v>
      </c>
    </row>
    <row r="19985" spans="1:7" x14ac:dyDescent="0.2">
      <c r="A19985" s="6" t="s">
        <v>219</v>
      </c>
      <c r="B19985" s="6" t="s">
        <v>192</v>
      </c>
      <c r="C19985" s="6" t="s">
        <v>166</v>
      </c>
      <c r="D19985">
        <v>79.768366999999998</v>
      </c>
      <c r="E19985" s="6" t="s">
        <v>30</v>
      </c>
      <c r="F19985" s="6" t="s">
        <v>29</v>
      </c>
      <c r="G19985">
        <v>20260723</v>
      </c>
    </row>
    <row r="19986" spans="1:7" x14ac:dyDescent="0.2">
      <c r="A19986" s="6" t="s">
        <v>219</v>
      </c>
      <c r="B19986" s="6" t="s">
        <v>192</v>
      </c>
      <c r="C19986" s="6" t="s">
        <v>166</v>
      </c>
      <c r="D19986">
        <v>7716.6893060000002</v>
      </c>
      <c r="E19986" s="6" t="s">
        <v>32</v>
      </c>
      <c r="F19986" s="6" t="s">
        <v>31</v>
      </c>
      <c r="G19986">
        <v>20260723</v>
      </c>
    </row>
    <row r="19987" spans="1:7" x14ac:dyDescent="0.2">
      <c r="A19987" s="6" t="s">
        <v>219</v>
      </c>
      <c r="B19987" s="6" t="s">
        <v>192</v>
      </c>
      <c r="C19987" s="6" t="s">
        <v>166</v>
      </c>
      <c r="D19987">
        <v>227.41261700000001</v>
      </c>
      <c r="E19987" s="6" t="s">
        <v>34</v>
      </c>
      <c r="F19987" s="6" t="s">
        <v>33</v>
      </c>
      <c r="G19987">
        <v>20260723</v>
      </c>
    </row>
    <row r="19988" spans="1:7" x14ac:dyDescent="0.2">
      <c r="A19988" s="6" t="s">
        <v>219</v>
      </c>
      <c r="B19988" s="6" t="s">
        <v>192</v>
      </c>
      <c r="C19988" s="6" t="s">
        <v>166</v>
      </c>
      <c r="D19988">
        <v>207.699231</v>
      </c>
      <c r="E19988" s="6" t="s">
        <v>36</v>
      </c>
      <c r="F19988" s="6" t="s">
        <v>35</v>
      </c>
      <c r="G19988">
        <v>20260723</v>
      </c>
    </row>
    <row r="19989" spans="1:7" x14ac:dyDescent="0.2">
      <c r="A19989" s="6" t="s">
        <v>219</v>
      </c>
      <c r="B19989" s="6" t="s">
        <v>192</v>
      </c>
      <c r="C19989" s="6" t="s">
        <v>166</v>
      </c>
      <c r="D19989">
        <v>19.713387000000001</v>
      </c>
      <c r="E19989" s="6" t="s">
        <v>38</v>
      </c>
      <c r="F19989" s="6" t="s">
        <v>37</v>
      </c>
      <c r="G19989">
        <v>20260723</v>
      </c>
    </row>
    <row r="19990" spans="1:7" x14ac:dyDescent="0.2">
      <c r="A19990" s="6" t="s">
        <v>219</v>
      </c>
      <c r="B19990" s="6" t="s">
        <v>192</v>
      </c>
      <c r="C19990" s="6" t="s">
        <v>166</v>
      </c>
      <c r="D19990">
        <v>17276.628898999999</v>
      </c>
      <c r="E19990" s="6" t="s">
        <v>40</v>
      </c>
      <c r="F19990" s="6" t="s">
        <v>39</v>
      </c>
      <c r="G19990">
        <v>20260723</v>
      </c>
    </row>
    <row r="19991" spans="1:7" x14ac:dyDescent="0.2">
      <c r="A19991" s="6" t="s">
        <v>219</v>
      </c>
      <c r="B19991" s="6" t="s">
        <v>192</v>
      </c>
      <c r="C19991" s="6" t="s">
        <v>166</v>
      </c>
      <c r="D19991">
        <v>15184.098239999999</v>
      </c>
      <c r="E19991" s="6" t="s">
        <v>42</v>
      </c>
      <c r="F19991" s="6" t="s">
        <v>41</v>
      </c>
      <c r="G19991">
        <v>20260723</v>
      </c>
    </row>
    <row r="19992" spans="1:7" x14ac:dyDescent="0.2">
      <c r="A19992" s="6" t="s">
        <v>219</v>
      </c>
      <c r="B19992" s="6" t="s">
        <v>192</v>
      </c>
      <c r="C19992" s="6" t="s">
        <v>166</v>
      </c>
      <c r="D19992">
        <v>1998.881997</v>
      </c>
      <c r="E19992" s="6" t="s">
        <v>44</v>
      </c>
      <c r="F19992" s="6" t="s">
        <v>43</v>
      </c>
      <c r="G19992">
        <v>20260723</v>
      </c>
    </row>
    <row r="19993" spans="1:7" x14ac:dyDescent="0.2">
      <c r="A19993" s="6" t="s">
        <v>219</v>
      </c>
      <c r="B19993" s="6" t="s">
        <v>192</v>
      </c>
      <c r="C19993" s="6" t="s">
        <v>166</v>
      </c>
      <c r="D19993">
        <v>93.648661000000004</v>
      </c>
      <c r="E19993" s="6" t="s">
        <v>46</v>
      </c>
      <c r="F19993" s="6" t="s">
        <v>45</v>
      </c>
      <c r="G19993">
        <v>20260723</v>
      </c>
    </row>
    <row r="19994" spans="1:7" x14ac:dyDescent="0.2">
      <c r="A19994" s="6" t="s">
        <v>219</v>
      </c>
      <c r="B19994" s="6" t="s">
        <v>192</v>
      </c>
      <c r="C19994" s="6" t="s">
        <v>166</v>
      </c>
      <c r="D19994">
        <v>0</v>
      </c>
      <c r="E19994" s="6" t="s">
        <v>48</v>
      </c>
      <c r="F19994" s="6" t="s">
        <v>47</v>
      </c>
      <c r="G19994">
        <v>20260723</v>
      </c>
    </row>
    <row r="19995" spans="1:7" x14ac:dyDescent="0.2">
      <c r="A19995" s="6" t="s">
        <v>219</v>
      </c>
      <c r="B19995" s="6" t="s">
        <v>192</v>
      </c>
      <c r="C19995" s="6" t="s">
        <v>166</v>
      </c>
      <c r="D19995">
        <v>681.34577200000001</v>
      </c>
      <c r="E19995" s="6" t="s">
        <v>50</v>
      </c>
      <c r="F19995" s="6" t="s">
        <v>49</v>
      </c>
      <c r="G19995">
        <v>20260723</v>
      </c>
    </row>
    <row r="19996" spans="1:7" x14ac:dyDescent="0.2">
      <c r="A19996" s="6" t="s">
        <v>219</v>
      </c>
      <c r="B19996" s="6" t="s">
        <v>192</v>
      </c>
      <c r="C19996" s="6" t="s">
        <v>166</v>
      </c>
      <c r="D19996">
        <v>36.518551000000002</v>
      </c>
      <c r="E19996" s="6" t="s">
        <v>52</v>
      </c>
      <c r="F19996" s="6" t="s">
        <v>51</v>
      </c>
      <c r="G19996">
        <v>20260723</v>
      </c>
    </row>
    <row r="19997" spans="1:7" x14ac:dyDescent="0.2">
      <c r="A19997" s="6" t="s">
        <v>219</v>
      </c>
      <c r="B19997" s="6" t="s">
        <v>192</v>
      </c>
      <c r="C19997" s="6" t="s">
        <v>166</v>
      </c>
      <c r="D19997">
        <v>614.16174799999999</v>
      </c>
      <c r="E19997" s="6" t="s">
        <v>54</v>
      </c>
      <c r="F19997" s="6" t="s">
        <v>53</v>
      </c>
      <c r="G19997">
        <v>20260723</v>
      </c>
    </row>
    <row r="19998" spans="1:7" x14ac:dyDescent="0.2">
      <c r="A19998" s="6" t="s">
        <v>219</v>
      </c>
      <c r="B19998" s="6" t="s">
        <v>192</v>
      </c>
      <c r="C19998" s="6" t="s">
        <v>166</v>
      </c>
      <c r="D19998">
        <v>0.54342199999999996</v>
      </c>
      <c r="E19998" s="6" t="s">
        <v>56</v>
      </c>
      <c r="F19998" s="6" t="s">
        <v>55</v>
      </c>
      <c r="G19998">
        <v>20260723</v>
      </c>
    </row>
    <row r="19999" spans="1:7" x14ac:dyDescent="0.2">
      <c r="A19999" s="6" t="s">
        <v>219</v>
      </c>
      <c r="B19999" s="6" t="s">
        <v>192</v>
      </c>
      <c r="C19999" s="6" t="s">
        <v>166</v>
      </c>
      <c r="D19999">
        <v>7355.1388530000004</v>
      </c>
      <c r="E19999" s="6" t="s">
        <v>58</v>
      </c>
      <c r="F19999" s="6" t="s">
        <v>57</v>
      </c>
      <c r="G19999">
        <v>20260723</v>
      </c>
    </row>
    <row r="20000" spans="1:7" x14ac:dyDescent="0.2">
      <c r="A20000" s="6" t="s">
        <v>219</v>
      </c>
      <c r="B20000" s="6" t="s">
        <v>192</v>
      </c>
      <c r="C20000" s="6" t="s">
        <v>166</v>
      </c>
      <c r="D20000">
        <v>1242.6298609999999</v>
      </c>
      <c r="E20000" s="6" t="s">
        <v>60</v>
      </c>
      <c r="F20000" s="6" t="s">
        <v>59</v>
      </c>
      <c r="G20000">
        <v>20260723</v>
      </c>
    </row>
    <row r="20001" spans="1:7" x14ac:dyDescent="0.2">
      <c r="A20001" s="6" t="s">
        <v>219</v>
      </c>
      <c r="B20001" s="6" t="s">
        <v>192</v>
      </c>
      <c r="C20001" s="6" t="s">
        <v>166</v>
      </c>
      <c r="D20001">
        <v>17.259482999999999</v>
      </c>
      <c r="E20001" s="6" t="s">
        <v>62</v>
      </c>
      <c r="F20001" s="6" t="s">
        <v>61</v>
      </c>
      <c r="G20001">
        <v>20260723</v>
      </c>
    </row>
    <row r="20002" spans="1:7" x14ac:dyDescent="0.2">
      <c r="A20002" s="6" t="s">
        <v>219</v>
      </c>
      <c r="B20002" s="6" t="s">
        <v>192</v>
      </c>
      <c r="C20002" s="6" t="s">
        <v>166</v>
      </c>
      <c r="D20002">
        <v>1.7462999999999999E-2</v>
      </c>
      <c r="E20002" s="6" t="s">
        <v>64</v>
      </c>
      <c r="F20002" s="6" t="s">
        <v>63</v>
      </c>
      <c r="G20002">
        <v>20260723</v>
      </c>
    </row>
    <row r="20003" spans="1:7" x14ac:dyDescent="0.2">
      <c r="A20003" s="6" t="s">
        <v>219</v>
      </c>
      <c r="B20003" s="6" t="s">
        <v>192</v>
      </c>
      <c r="C20003" s="6" t="s">
        <v>166</v>
      </c>
      <c r="D20003">
        <v>1225.3529160000001</v>
      </c>
      <c r="E20003" s="6" t="s">
        <v>66</v>
      </c>
      <c r="F20003" s="6" t="s">
        <v>65</v>
      </c>
      <c r="G20003">
        <v>20260723</v>
      </c>
    </row>
    <row r="20004" spans="1:7" x14ac:dyDescent="0.2">
      <c r="A20004" s="6" t="s">
        <v>219</v>
      </c>
      <c r="B20004" s="6" t="s">
        <v>192</v>
      </c>
      <c r="C20004" s="6" t="s">
        <v>166</v>
      </c>
      <c r="D20004">
        <v>1802.8765450000001</v>
      </c>
      <c r="E20004" s="6" t="s">
        <v>68</v>
      </c>
      <c r="F20004" s="6" t="s">
        <v>67</v>
      </c>
      <c r="G20004">
        <v>20260723</v>
      </c>
    </row>
    <row r="20005" spans="1:7" x14ac:dyDescent="0.2">
      <c r="A20005" s="6" t="s">
        <v>219</v>
      </c>
      <c r="B20005" s="6" t="s">
        <v>192</v>
      </c>
      <c r="C20005" s="6" t="s">
        <v>166</v>
      </c>
      <c r="D20005">
        <v>1570.004171</v>
      </c>
      <c r="E20005" s="6" t="s">
        <v>70</v>
      </c>
      <c r="F20005" s="6" t="s">
        <v>69</v>
      </c>
      <c r="G20005">
        <v>20260723</v>
      </c>
    </row>
    <row r="20006" spans="1:7" x14ac:dyDescent="0.2">
      <c r="A20006" s="6" t="s">
        <v>219</v>
      </c>
      <c r="B20006" s="6" t="s">
        <v>192</v>
      </c>
      <c r="C20006" s="6" t="s">
        <v>166</v>
      </c>
      <c r="D20006">
        <v>1559.8378210000001</v>
      </c>
      <c r="E20006" s="6" t="s">
        <v>72</v>
      </c>
      <c r="F20006" s="6" t="s">
        <v>71</v>
      </c>
      <c r="G20006">
        <v>20260723</v>
      </c>
    </row>
    <row r="20007" spans="1:7" x14ac:dyDescent="0.2">
      <c r="A20007" s="6" t="s">
        <v>219</v>
      </c>
      <c r="B20007" s="6" t="s">
        <v>192</v>
      </c>
      <c r="C20007" s="6" t="s">
        <v>166</v>
      </c>
      <c r="D20007">
        <v>10.16635</v>
      </c>
      <c r="E20007" s="6" t="s">
        <v>74</v>
      </c>
      <c r="F20007" s="6" t="s">
        <v>73</v>
      </c>
      <c r="G20007">
        <v>20260723</v>
      </c>
    </row>
    <row r="20008" spans="1:7" x14ac:dyDescent="0.2">
      <c r="A20008" s="6" t="s">
        <v>219</v>
      </c>
      <c r="B20008" s="6" t="s">
        <v>192</v>
      </c>
      <c r="C20008" s="6" t="s">
        <v>166</v>
      </c>
      <c r="D20008">
        <v>236.659752</v>
      </c>
      <c r="E20008" s="6" t="s">
        <v>76</v>
      </c>
      <c r="F20008" s="6" t="s">
        <v>75</v>
      </c>
      <c r="G20008">
        <v>20260723</v>
      </c>
    </row>
    <row r="20009" spans="1:7" x14ac:dyDescent="0.2">
      <c r="A20009" s="6" t="s">
        <v>219</v>
      </c>
      <c r="B20009" s="6" t="s">
        <v>192</v>
      </c>
      <c r="C20009" s="6" t="s">
        <v>166</v>
      </c>
      <c r="D20009">
        <v>-2.764545</v>
      </c>
      <c r="E20009" s="6" t="s">
        <v>78</v>
      </c>
      <c r="F20009" s="6" t="s">
        <v>77</v>
      </c>
      <c r="G20009">
        <v>20260723</v>
      </c>
    </row>
    <row r="20010" spans="1:7" x14ac:dyDescent="0.2">
      <c r="A20010" s="6" t="s">
        <v>219</v>
      </c>
      <c r="B20010" s="6" t="s">
        <v>192</v>
      </c>
      <c r="C20010" s="6" t="s">
        <v>166</v>
      </c>
      <c r="D20010">
        <v>239.424297</v>
      </c>
      <c r="E20010" s="6" t="s">
        <v>80</v>
      </c>
      <c r="F20010" s="6" t="s">
        <v>79</v>
      </c>
      <c r="G20010">
        <v>20260723</v>
      </c>
    </row>
    <row r="20011" spans="1:7" x14ac:dyDescent="0.2">
      <c r="A20011" s="6" t="s">
        <v>219</v>
      </c>
      <c r="B20011" s="6" t="s">
        <v>192</v>
      </c>
      <c r="C20011" s="6" t="s">
        <v>166</v>
      </c>
      <c r="D20011">
        <v>-3.7873779999999999</v>
      </c>
      <c r="E20011" s="6" t="s">
        <v>82</v>
      </c>
      <c r="F20011" s="6" t="s">
        <v>81</v>
      </c>
      <c r="G20011">
        <v>20260723</v>
      </c>
    </row>
    <row r="20012" spans="1:7" x14ac:dyDescent="0.2">
      <c r="A20012" s="6" t="s">
        <v>219</v>
      </c>
      <c r="B20012" s="6" t="s">
        <v>192</v>
      </c>
      <c r="C20012" s="6" t="s">
        <v>166</v>
      </c>
      <c r="D20012">
        <v>7.2013290000000003</v>
      </c>
      <c r="E20012" s="6" t="s">
        <v>84</v>
      </c>
      <c r="F20012" s="6" t="s">
        <v>83</v>
      </c>
      <c r="G20012">
        <v>20260723</v>
      </c>
    </row>
    <row r="20013" spans="1:7" x14ac:dyDescent="0.2">
      <c r="A20013" s="6" t="s">
        <v>219</v>
      </c>
      <c r="B20013" s="6" t="s">
        <v>192</v>
      </c>
      <c r="C20013" s="6" t="s">
        <v>166</v>
      </c>
      <c r="D20013">
        <v>379.22750100000002</v>
      </c>
      <c r="E20013" s="6" t="s">
        <v>86</v>
      </c>
      <c r="F20013" s="6" t="s">
        <v>85</v>
      </c>
      <c r="G20013">
        <v>20260723</v>
      </c>
    </row>
    <row r="20014" spans="1:7" x14ac:dyDescent="0.2">
      <c r="A20014" s="6" t="s">
        <v>219</v>
      </c>
      <c r="B20014" s="6" t="s">
        <v>192</v>
      </c>
      <c r="C20014" s="6" t="s">
        <v>166</v>
      </c>
      <c r="D20014">
        <v>124.783299</v>
      </c>
      <c r="E20014" s="6" t="s">
        <v>88</v>
      </c>
      <c r="F20014" s="6" t="s">
        <v>87</v>
      </c>
      <c r="G20014">
        <v>20260723</v>
      </c>
    </row>
    <row r="20015" spans="1:7" x14ac:dyDescent="0.2">
      <c r="A20015" s="6" t="s">
        <v>219</v>
      </c>
      <c r="B20015" s="6" t="s">
        <v>192</v>
      </c>
      <c r="C20015" s="6" t="s">
        <v>166</v>
      </c>
      <c r="D20015">
        <v>282.295343</v>
      </c>
      <c r="E20015" s="6" t="s">
        <v>90</v>
      </c>
      <c r="F20015" s="6" t="s">
        <v>89</v>
      </c>
      <c r="G20015">
        <v>20260723</v>
      </c>
    </row>
    <row r="20016" spans="1:7" x14ac:dyDescent="0.2">
      <c r="A20016" s="6" t="s">
        <v>219</v>
      </c>
      <c r="B20016" s="6" t="s">
        <v>192</v>
      </c>
      <c r="C20016" s="6" t="s">
        <v>166</v>
      </c>
      <c r="D20016">
        <v>0</v>
      </c>
      <c r="E20016" s="6" t="s">
        <v>92</v>
      </c>
      <c r="F20016" s="6" t="s">
        <v>91</v>
      </c>
      <c r="G20016">
        <v>20260723</v>
      </c>
    </row>
    <row r="20017" spans="1:7" x14ac:dyDescent="0.2">
      <c r="A20017" s="6" t="s">
        <v>219</v>
      </c>
      <c r="B20017" s="6" t="s">
        <v>192</v>
      </c>
      <c r="C20017" s="6" t="s">
        <v>166</v>
      </c>
      <c r="D20017">
        <v>0</v>
      </c>
      <c r="E20017" s="6" t="s">
        <v>94</v>
      </c>
      <c r="F20017" s="6" t="s">
        <v>93</v>
      </c>
      <c r="G20017">
        <v>20260723</v>
      </c>
    </row>
    <row r="20018" spans="1:7" x14ac:dyDescent="0.2">
      <c r="A20018" s="6" t="s">
        <v>219</v>
      </c>
      <c r="B20018" s="6" t="s">
        <v>192</v>
      </c>
      <c r="C20018" s="6" t="s">
        <v>166</v>
      </c>
      <c r="D20018">
        <v>334.18690600000002</v>
      </c>
      <c r="E20018" s="6" t="s">
        <v>96</v>
      </c>
      <c r="F20018" s="6" t="s">
        <v>95</v>
      </c>
      <c r="G20018">
        <v>20260723</v>
      </c>
    </row>
    <row r="20019" spans="1:7" x14ac:dyDescent="0.2">
      <c r="A20019" s="6" t="s">
        <v>219</v>
      </c>
      <c r="B20019" s="6" t="s">
        <v>192</v>
      </c>
      <c r="C20019" s="6" t="s">
        <v>166</v>
      </c>
      <c r="D20019">
        <v>176.326875</v>
      </c>
      <c r="E20019" s="6" t="s">
        <v>98</v>
      </c>
      <c r="F20019" s="6" t="s">
        <v>97</v>
      </c>
      <c r="G20019">
        <v>20260723</v>
      </c>
    </row>
    <row r="20020" spans="1:7" x14ac:dyDescent="0.2">
      <c r="A20020" s="6" t="s">
        <v>219</v>
      </c>
      <c r="B20020" s="6" t="s">
        <v>192</v>
      </c>
      <c r="C20020" s="6" t="s">
        <v>166</v>
      </c>
      <c r="D20020">
        <v>39152.223750999998</v>
      </c>
      <c r="E20020" s="6" t="s">
        <v>100</v>
      </c>
      <c r="F20020" s="6" t="s">
        <v>99</v>
      </c>
      <c r="G20020">
        <v>20260723</v>
      </c>
    </row>
    <row r="20021" spans="1:7" x14ac:dyDescent="0.2">
      <c r="A20021" s="6" t="s">
        <v>219</v>
      </c>
      <c r="B20021" s="6" t="s">
        <v>192</v>
      </c>
      <c r="C20021" s="6" t="s">
        <v>166</v>
      </c>
      <c r="E20021" s="6" t="s">
        <v>102</v>
      </c>
      <c r="F20021" s="6" t="s">
        <v>101</v>
      </c>
      <c r="G20021">
        <v>20260723</v>
      </c>
    </row>
    <row r="20022" spans="1:7" x14ac:dyDescent="0.2">
      <c r="A20022" s="6" t="s">
        <v>219</v>
      </c>
      <c r="B20022" s="6" t="s">
        <v>192</v>
      </c>
      <c r="C20022" s="6" t="s">
        <v>166</v>
      </c>
      <c r="D20022">
        <v>9557.5432199999996</v>
      </c>
      <c r="E20022" s="6" t="s">
        <v>167</v>
      </c>
      <c r="F20022" s="6" t="s">
        <v>103</v>
      </c>
      <c r="G20022">
        <v>20260723</v>
      </c>
    </row>
    <row r="20023" spans="1:7" x14ac:dyDescent="0.2">
      <c r="A20023" s="6" t="s">
        <v>219</v>
      </c>
      <c r="B20023" s="6" t="s">
        <v>192</v>
      </c>
      <c r="C20023" s="6" t="s">
        <v>166</v>
      </c>
      <c r="D20023">
        <v>9301.683685</v>
      </c>
      <c r="E20023" s="6" t="s">
        <v>168</v>
      </c>
      <c r="F20023" s="6" t="s">
        <v>104</v>
      </c>
      <c r="G20023">
        <v>20260723</v>
      </c>
    </row>
    <row r="20024" spans="1:7" x14ac:dyDescent="0.2">
      <c r="A20024" s="6" t="s">
        <v>219</v>
      </c>
      <c r="B20024" s="6" t="s">
        <v>192</v>
      </c>
      <c r="C20024" s="6" t="s">
        <v>166</v>
      </c>
      <c r="D20024">
        <v>0</v>
      </c>
      <c r="E20024" s="6" t="s">
        <v>106</v>
      </c>
      <c r="F20024" s="6" t="s">
        <v>105</v>
      </c>
      <c r="G20024">
        <v>20260723</v>
      </c>
    </row>
    <row r="20025" spans="1:7" x14ac:dyDescent="0.2">
      <c r="A20025" s="6" t="s">
        <v>219</v>
      </c>
      <c r="B20025" s="6" t="s">
        <v>192</v>
      </c>
      <c r="C20025" s="6" t="s">
        <v>166</v>
      </c>
      <c r="D20025">
        <v>8868.7371609999991</v>
      </c>
      <c r="E20025" s="6" t="s">
        <v>108</v>
      </c>
      <c r="F20025" s="6" t="s">
        <v>107</v>
      </c>
      <c r="G20025">
        <v>20260723</v>
      </c>
    </row>
    <row r="20026" spans="1:7" x14ac:dyDescent="0.2">
      <c r="A20026" s="6" t="s">
        <v>219</v>
      </c>
      <c r="B20026" s="6" t="s">
        <v>192</v>
      </c>
      <c r="C20026" s="6" t="s">
        <v>166</v>
      </c>
      <c r="D20026">
        <v>432.94652400000001</v>
      </c>
      <c r="E20026" s="6" t="s">
        <v>110</v>
      </c>
      <c r="F20026" s="6" t="s">
        <v>109</v>
      </c>
      <c r="G20026">
        <v>20260723</v>
      </c>
    </row>
    <row r="20027" spans="1:7" x14ac:dyDescent="0.2">
      <c r="A20027" s="6" t="s">
        <v>219</v>
      </c>
      <c r="B20027" s="6" t="s">
        <v>192</v>
      </c>
      <c r="C20027" s="6" t="s">
        <v>166</v>
      </c>
      <c r="D20027">
        <v>255.85953499999999</v>
      </c>
      <c r="E20027" s="6" t="s">
        <v>112</v>
      </c>
      <c r="F20027" s="6" t="s">
        <v>111</v>
      </c>
      <c r="G20027">
        <v>20260723</v>
      </c>
    </row>
    <row r="20028" spans="1:7" x14ac:dyDescent="0.2">
      <c r="A20028" s="6" t="s">
        <v>219</v>
      </c>
      <c r="B20028" s="6" t="s">
        <v>192</v>
      </c>
      <c r="C20028" s="6" t="s">
        <v>166</v>
      </c>
      <c r="D20028">
        <v>0</v>
      </c>
      <c r="E20028" s="6" t="s">
        <v>106</v>
      </c>
      <c r="F20028" s="6" t="s">
        <v>113</v>
      </c>
      <c r="G20028">
        <v>20260723</v>
      </c>
    </row>
    <row r="20029" spans="1:7" x14ac:dyDescent="0.2">
      <c r="A20029" s="6" t="s">
        <v>219</v>
      </c>
      <c r="B20029" s="6" t="s">
        <v>192</v>
      </c>
      <c r="C20029" s="6" t="s">
        <v>166</v>
      </c>
      <c r="D20029">
        <v>241.481334</v>
      </c>
      <c r="E20029" s="6" t="s">
        <v>108</v>
      </c>
      <c r="F20029" s="6" t="s">
        <v>114</v>
      </c>
      <c r="G20029">
        <v>20260723</v>
      </c>
    </row>
    <row r="20030" spans="1:7" x14ac:dyDescent="0.2">
      <c r="A20030" s="6" t="s">
        <v>219</v>
      </c>
      <c r="B20030" s="6" t="s">
        <v>192</v>
      </c>
      <c r="C20030" s="6" t="s">
        <v>166</v>
      </c>
      <c r="D20030">
        <v>14.378201000000001</v>
      </c>
      <c r="E20030" s="6" t="s">
        <v>110</v>
      </c>
      <c r="F20030" s="6" t="s">
        <v>115</v>
      </c>
      <c r="G20030">
        <v>20260723</v>
      </c>
    </row>
    <row r="20031" spans="1:7" x14ac:dyDescent="0.2">
      <c r="A20031" s="6" t="s">
        <v>219</v>
      </c>
      <c r="B20031" s="6" t="s">
        <v>192</v>
      </c>
      <c r="C20031" s="6" t="s">
        <v>166</v>
      </c>
      <c r="D20031">
        <v>4363.361774</v>
      </c>
      <c r="E20031" s="6" t="s">
        <v>117</v>
      </c>
      <c r="F20031" s="6" t="s">
        <v>116</v>
      </c>
      <c r="G20031">
        <v>20260723</v>
      </c>
    </row>
    <row r="20032" spans="1:7" x14ac:dyDescent="0.2">
      <c r="A20032" s="6" t="s">
        <v>219</v>
      </c>
      <c r="B20032" s="6" t="s">
        <v>192</v>
      </c>
      <c r="C20032" s="6" t="s">
        <v>166</v>
      </c>
      <c r="D20032">
        <v>-267.15230500000001</v>
      </c>
      <c r="E20032" s="6" t="s">
        <v>119</v>
      </c>
      <c r="F20032" s="6" t="s">
        <v>118</v>
      </c>
      <c r="G20032">
        <v>20260723</v>
      </c>
    </row>
    <row r="20033" spans="1:7" x14ac:dyDescent="0.2">
      <c r="A20033" s="6" t="s">
        <v>219</v>
      </c>
      <c r="B20033" s="6" t="s">
        <v>192</v>
      </c>
      <c r="C20033" s="6" t="s">
        <v>166</v>
      </c>
      <c r="D20033">
        <v>0</v>
      </c>
      <c r="E20033" s="6" t="s">
        <v>106</v>
      </c>
      <c r="F20033" s="6" t="s">
        <v>120</v>
      </c>
      <c r="G20033">
        <v>20260723</v>
      </c>
    </row>
    <row r="20034" spans="1:7" x14ac:dyDescent="0.2">
      <c r="A20034" s="6" t="s">
        <v>219</v>
      </c>
      <c r="B20034" s="6" t="s">
        <v>192</v>
      </c>
      <c r="C20034" s="6" t="s">
        <v>166</v>
      </c>
      <c r="D20034">
        <v>-320.31540999999999</v>
      </c>
      <c r="E20034" s="6" t="s">
        <v>108</v>
      </c>
      <c r="F20034" s="6" t="s">
        <v>121</v>
      </c>
      <c r="G20034">
        <v>20260723</v>
      </c>
    </row>
    <row r="20035" spans="1:7" x14ac:dyDescent="0.2">
      <c r="A20035" s="6" t="s">
        <v>219</v>
      </c>
      <c r="B20035" s="6" t="s">
        <v>192</v>
      </c>
      <c r="C20035" s="6" t="s">
        <v>166</v>
      </c>
      <c r="D20035">
        <v>53.163105000000002</v>
      </c>
      <c r="E20035" s="6" t="s">
        <v>110</v>
      </c>
      <c r="F20035" s="6" t="s">
        <v>122</v>
      </c>
      <c r="G20035">
        <v>20260723</v>
      </c>
    </row>
    <row r="20036" spans="1:7" x14ac:dyDescent="0.2">
      <c r="A20036" s="6" t="s">
        <v>219</v>
      </c>
      <c r="B20036" s="6" t="s">
        <v>192</v>
      </c>
      <c r="C20036" s="6" t="s">
        <v>166</v>
      </c>
      <c r="D20036">
        <v>4630.5140789999996</v>
      </c>
      <c r="E20036" s="6" t="s">
        <v>169</v>
      </c>
      <c r="F20036" s="6" t="s">
        <v>123</v>
      </c>
      <c r="G20036">
        <v>20260723</v>
      </c>
    </row>
    <row r="20037" spans="1:7" x14ac:dyDescent="0.2">
      <c r="A20037" s="6" t="s">
        <v>219</v>
      </c>
      <c r="B20037" s="6" t="s">
        <v>192</v>
      </c>
      <c r="C20037" s="6" t="s">
        <v>166</v>
      </c>
      <c r="D20037">
        <v>0</v>
      </c>
      <c r="E20037" s="6" t="s">
        <v>106</v>
      </c>
      <c r="F20037" s="6" t="s">
        <v>124</v>
      </c>
      <c r="G20037">
        <v>20260723</v>
      </c>
    </row>
    <row r="20038" spans="1:7" x14ac:dyDescent="0.2">
      <c r="A20038" s="6" t="s">
        <v>219</v>
      </c>
      <c r="B20038" s="6" t="s">
        <v>192</v>
      </c>
      <c r="C20038" s="6" t="s">
        <v>166</v>
      </c>
      <c r="D20038">
        <v>4228.6638439999997</v>
      </c>
      <c r="E20038" s="6" t="s">
        <v>108</v>
      </c>
      <c r="F20038" s="6" t="s">
        <v>125</v>
      </c>
      <c r="G20038">
        <v>20260723</v>
      </c>
    </row>
    <row r="20039" spans="1:7" x14ac:dyDescent="0.2">
      <c r="A20039" s="6" t="s">
        <v>219</v>
      </c>
      <c r="B20039" s="6" t="s">
        <v>192</v>
      </c>
      <c r="C20039" s="6" t="s">
        <v>166</v>
      </c>
      <c r="D20039">
        <v>401.850236</v>
      </c>
      <c r="E20039" s="6" t="s">
        <v>110</v>
      </c>
      <c r="F20039" s="6" t="s">
        <v>126</v>
      </c>
      <c r="G20039">
        <v>20260723</v>
      </c>
    </row>
    <row r="20040" spans="1:7" x14ac:dyDescent="0.2">
      <c r="A20040" s="6" t="s">
        <v>219</v>
      </c>
      <c r="B20040" s="6" t="s">
        <v>192</v>
      </c>
      <c r="C20040" s="6" t="s">
        <v>166</v>
      </c>
      <c r="D20040">
        <v>6790.0994369999999</v>
      </c>
      <c r="E20040" s="6" t="s">
        <v>170</v>
      </c>
      <c r="F20040" s="6" t="s">
        <v>127</v>
      </c>
      <c r="G20040">
        <v>20260723</v>
      </c>
    </row>
    <row r="20041" spans="1:7" x14ac:dyDescent="0.2">
      <c r="A20041" s="6" t="s">
        <v>219</v>
      </c>
      <c r="B20041" s="6" t="s">
        <v>192</v>
      </c>
      <c r="C20041" s="6" t="s">
        <v>166</v>
      </c>
      <c r="D20041">
        <v>0</v>
      </c>
      <c r="E20041" s="6" t="s">
        <v>106</v>
      </c>
      <c r="F20041" s="6" t="s">
        <v>128</v>
      </c>
      <c r="G20041">
        <v>20260723</v>
      </c>
    </row>
    <row r="20042" spans="1:7" x14ac:dyDescent="0.2">
      <c r="A20042" s="6" t="s">
        <v>219</v>
      </c>
      <c r="B20042" s="6" t="s">
        <v>192</v>
      </c>
      <c r="C20042" s="6" t="s">
        <v>166</v>
      </c>
      <c r="D20042">
        <v>6627.5205729999998</v>
      </c>
      <c r="E20042" s="6" t="s">
        <v>108</v>
      </c>
      <c r="F20042" s="6" t="s">
        <v>129</v>
      </c>
      <c r="G20042">
        <v>20260723</v>
      </c>
    </row>
    <row r="20043" spans="1:7" x14ac:dyDescent="0.2">
      <c r="A20043" s="6" t="s">
        <v>219</v>
      </c>
      <c r="B20043" s="6" t="s">
        <v>192</v>
      </c>
      <c r="C20043" s="6" t="s">
        <v>166</v>
      </c>
      <c r="D20043">
        <v>162.57886400000001</v>
      </c>
      <c r="E20043" s="6" t="s">
        <v>110</v>
      </c>
      <c r="F20043" s="6" t="s">
        <v>130</v>
      </c>
      <c r="G20043">
        <v>20260723</v>
      </c>
    </row>
    <row r="20044" spans="1:7" x14ac:dyDescent="0.2">
      <c r="A20044" s="6" t="s">
        <v>219</v>
      </c>
      <c r="B20044" s="6" t="s">
        <v>192</v>
      </c>
      <c r="C20044" s="6" t="s">
        <v>166</v>
      </c>
      <c r="E20044" s="6" t="s">
        <v>132</v>
      </c>
      <c r="F20044" s="6" t="s">
        <v>131</v>
      </c>
      <c r="G20044">
        <v>20260723</v>
      </c>
    </row>
    <row r="20045" spans="1:7" x14ac:dyDescent="0.2">
      <c r="A20045" s="6" t="s">
        <v>219</v>
      </c>
      <c r="B20045" s="6" t="s">
        <v>192</v>
      </c>
      <c r="C20045" s="6" t="s">
        <v>166</v>
      </c>
      <c r="D20045">
        <v>2.3220670000000001</v>
      </c>
      <c r="E20045" s="6" t="s">
        <v>134</v>
      </c>
      <c r="F20045" s="6" t="s">
        <v>133</v>
      </c>
      <c r="G20045">
        <v>20260723</v>
      </c>
    </row>
    <row r="20046" spans="1:7" x14ac:dyDescent="0.2">
      <c r="A20046" s="6" t="s">
        <v>219</v>
      </c>
      <c r="B20046" s="6" t="s">
        <v>192</v>
      </c>
      <c r="C20046" s="6" t="s">
        <v>166</v>
      </c>
      <c r="D20046">
        <v>228.43688</v>
      </c>
      <c r="E20046" s="6" t="s">
        <v>136</v>
      </c>
      <c r="F20046" s="6" t="s">
        <v>135</v>
      </c>
      <c r="G20046">
        <v>20260723</v>
      </c>
    </row>
    <row r="20047" spans="1:7" x14ac:dyDescent="0.2">
      <c r="A20047" s="6" t="s">
        <v>219</v>
      </c>
      <c r="B20047" s="6" t="s">
        <v>192</v>
      </c>
      <c r="C20047" s="6" t="s">
        <v>166</v>
      </c>
      <c r="D20047">
        <v>12.593555</v>
      </c>
      <c r="E20047" s="6" t="s">
        <v>138</v>
      </c>
      <c r="F20047" s="6" t="s">
        <v>137</v>
      </c>
      <c r="G20047">
        <v>20260723</v>
      </c>
    </row>
    <row r="20048" spans="1:7" x14ac:dyDescent="0.2">
      <c r="A20048" s="6" t="s">
        <v>219</v>
      </c>
      <c r="B20048" s="6" t="s">
        <v>192</v>
      </c>
      <c r="C20048" s="6" t="s">
        <v>166</v>
      </c>
      <c r="D20048">
        <v>195.683502</v>
      </c>
      <c r="E20048" s="6" t="s">
        <v>140</v>
      </c>
      <c r="F20048" s="6" t="s">
        <v>139</v>
      </c>
      <c r="G20048">
        <v>20260723</v>
      </c>
    </row>
    <row r="20049" spans="1:7" x14ac:dyDescent="0.2">
      <c r="A20049" s="6" t="s">
        <v>219</v>
      </c>
      <c r="B20049" s="6" t="s">
        <v>192</v>
      </c>
      <c r="C20049" s="6" t="s">
        <v>166</v>
      </c>
      <c r="D20049">
        <v>1331.760618</v>
      </c>
      <c r="E20049" s="6" t="s">
        <v>142</v>
      </c>
      <c r="F20049" s="6" t="s">
        <v>141</v>
      </c>
      <c r="G20049">
        <v>20260723</v>
      </c>
    </row>
    <row r="20050" spans="1:7" x14ac:dyDescent="0.2">
      <c r="A20050" s="6" t="s">
        <v>219</v>
      </c>
      <c r="B20050" s="6" t="s">
        <v>192</v>
      </c>
      <c r="C20050" s="6" t="s">
        <v>166</v>
      </c>
      <c r="D20050">
        <v>109.033327</v>
      </c>
      <c r="E20050" s="6" t="s">
        <v>52</v>
      </c>
      <c r="F20050" s="6" t="s">
        <v>143</v>
      </c>
      <c r="G20050">
        <v>20260723</v>
      </c>
    </row>
    <row r="20051" spans="1:7" x14ac:dyDescent="0.2">
      <c r="A20051" s="6" t="s">
        <v>219</v>
      </c>
      <c r="B20051" s="6" t="s">
        <v>192</v>
      </c>
      <c r="C20051" s="6" t="s">
        <v>166</v>
      </c>
      <c r="D20051">
        <v>14.993302999999999</v>
      </c>
      <c r="E20051" s="6" t="s">
        <v>145</v>
      </c>
      <c r="F20051" s="6" t="s">
        <v>144</v>
      </c>
      <c r="G20051">
        <v>20260723</v>
      </c>
    </row>
    <row r="20052" spans="1:7" x14ac:dyDescent="0.2">
      <c r="A20052" s="6" t="s">
        <v>219</v>
      </c>
      <c r="B20052" s="6" t="s">
        <v>192</v>
      </c>
      <c r="C20052" s="6" t="s">
        <v>166</v>
      </c>
      <c r="D20052">
        <v>322.23324400000001</v>
      </c>
      <c r="E20052" s="6" t="s">
        <v>147</v>
      </c>
      <c r="F20052" s="6" t="s">
        <v>146</v>
      </c>
      <c r="G20052">
        <v>20260723</v>
      </c>
    </row>
    <row r="20053" spans="1:7" x14ac:dyDescent="0.2">
      <c r="A20053" s="6" t="s">
        <v>219</v>
      </c>
      <c r="B20053" s="6" t="s">
        <v>192</v>
      </c>
      <c r="C20053" s="6" t="s">
        <v>166</v>
      </c>
      <c r="D20053">
        <v>316.853857</v>
      </c>
      <c r="E20053" s="6" t="s">
        <v>149</v>
      </c>
      <c r="F20053" s="6" t="s">
        <v>148</v>
      </c>
      <c r="G20053">
        <v>20260723</v>
      </c>
    </row>
    <row r="20054" spans="1:7" x14ac:dyDescent="0.2">
      <c r="A20054" s="6" t="s">
        <v>219</v>
      </c>
      <c r="B20054" s="6" t="s">
        <v>192</v>
      </c>
      <c r="C20054" s="6" t="s">
        <v>166</v>
      </c>
      <c r="D20054">
        <v>114.18517199999999</v>
      </c>
      <c r="E20054" s="6" t="s">
        <v>151</v>
      </c>
      <c r="F20054" s="6" t="s">
        <v>150</v>
      </c>
      <c r="G20054">
        <v>20260723</v>
      </c>
    </row>
    <row r="20055" spans="1:7" x14ac:dyDescent="0.2">
      <c r="A20055" s="6" t="s">
        <v>219</v>
      </c>
      <c r="B20055" s="6" t="s">
        <v>192</v>
      </c>
      <c r="C20055" s="6" t="s">
        <v>166</v>
      </c>
      <c r="D20055">
        <v>425.89583699999997</v>
      </c>
      <c r="E20055" s="6" t="s">
        <v>153</v>
      </c>
      <c r="F20055" s="6" t="s">
        <v>152</v>
      </c>
      <c r="G20055">
        <v>20260723</v>
      </c>
    </row>
    <row r="20056" spans="1:7" x14ac:dyDescent="0.2">
      <c r="A20056" s="6" t="s">
        <v>219</v>
      </c>
      <c r="B20056" s="6" t="s">
        <v>192</v>
      </c>
      <c r="C20056" s="6" t="s">
        <v>166</v>
      </c>
      <c r="D20056">
        <v>768.65694399999995</v>
      </c>
      <c r="E20056" s="6" t="s">
        <v>155</v>
      </c>
      <c r="F20056" s="6" t="s">
        <v>154</v>
      </c>
      <c r="G20056">
        <v>20260723</v>
      </c>
    </row>
    <row r="20057" spans="1:7" x14ac:dyDescent="0.2">
      <c r="A20057" s="6" t="s">
        <v>219</v>
      </c>
      <c r="B20057" s="6" t="s">
        <v>192</v>
      </c>
      <c r="C20057" s="6" t="s">
        <v>166</v>
      </c>
      <c r="D20057">
        <v>0.65048600000000001</v>
      </c>
      <c r="E20057" s="6" t="s">
        <v>157</v>
      </c>
      <c r="F20057" s="6" t="s">
        <v>156</v>
      </c>
      <c r="G20057">
        <v>20260723</v>
      </c>
    </row>
    <row r="20058" spans="1:7" x14ac:dyDescent="0.2">
      <c r="A20058" s="6" t="s">
        <v>219</v>
      </c>
      <c r="B20058" s="6" t="s">
        <v>192</v>
      </c>
      <c r="C20058" s="6" t="s">
        <v>166</v>
      </c>
      <c r="D20058">
        <v>768.00645799999995</v>
      </c>
      <c r="E20058" s="6" t="s">
        <v>159</v>
      </c>
      <c r="F20058" s="6" t="s">
        <v>158</v>
      </c>
      <c r="G20058">
        <v>20260723</v>
      </c>
    </row>
    <row r="20059" spans="1:7" x14ac:dyDescent="0.2">
      <c r="A20059" s="6" t="s">
        <v>219</v>
      </c>
      <c r="B20059" s="6" t="s">
        <v>192</v>
      </c>
      <c r="C20059" s="6" t="s">
        <v>166</v>
      </c>
      <c r="D20059">
        <v>384.67279500000001</v>
      </c>
      <c r="E20059" s="6" t="s">
        <v>161</v>
      </c>
      <c r="F20059" s="6" t="s">
        <v>160</v>
      </c>
      <c r="G20059">
        <v>20260723</v>
      </c>
    </row>
    <row r="20060" spans="1:7" x14ac:dyDescent="0.2">
      <c r="A20060" s="6" t="s">
        <v>219</v>
      </c>
      <c r="B20060" s="6" t="s">
        <v>192</v>
      </c>
      <c r="C20060" s="6" t="s">
        <v>166</v>
      </c>
      <c r="D20060">
        <v>24938.325530999999</v>
      </c>
      <c r="E20060" s="6" t="s">
        <v>163</v>
      </c>
      <c r="F20060" s="6" t="s">
        <v>162</v>
      </c>
      <c r="G20060">
        <v>20260723</v>
      </c>
    </row>
    <row r="20061" spans="1:7" x14ac:dyDescent="0.2">
      <c r="A20061" s="6" t="s">
        <v>219</v>
      </c>
      <c r="B20061" s="6" t="s">
        <v>192</v>
      </c>
      <c r="C20061" s="6" t="s">
        <v>166</v>
      </c>
      <c r="D20061">
        <v>14213.898219000001</v>
      </c>
      <c r="E20061" s="6" t="s">
        <v>165</v>
      </c>
      <c r="F20061" s="6" t="s">
        <v>164</v>
      </c>
      <c r="G20061">
        <v>20260723</v>
      </c>
    </row>
    <row r="20062" spans="1:7" x14ac:dyDescent="0.2">
      <c r="A20062" s="6" t="s">
        <v>219</v>
      </c>
      <c r="B20062" s="6" t="s">
        <v>193</v>
      </c>
      <c r="C20062" s="6" t="s">
        <v>166</v>
      </c>
      <c r="E20062" s="6" t="s">
        <v>12</v>
      </c>
      <c r="F20062" s="6" t="s">
        <v>11</v>
      </c>
      <c r="G20062">
        <v>20260723</v>
      </c>
    </row>
    <row r="20063" spans="1:7" x14ac:dyDescent="0.2">
      <c r="A20063" s="6" t="s">
        <v>219</v>
      </c>
      <c r="B20063" s="6" t="s">
        <v>193</v>
      </c>
      <c r="C20063" s="6" t="s">
        <v>166</v>
      </c>
      <c r="E20063" s="6" t="s">
        <v>16</v>
      </c>
      <c r="F20063" s="6" t="s">
        <v>15</v>
      </c>
      <c r="G20063">
        <v>20260723</v>
      </c>
    </row>
    <row r="20064" spans="1:7" x14ac:dyDescent="0.2">
      <c r="A20064" s="6" t="s">
        <v>219</v>
      </c>
      <c r="B20064" s="6" t="s">
        <v>193</v>
      </c>
      <c r="C20064" s="6" t="s">
        <v>166</v>
      </c>
      <c r="E20064" s="6" t="s">
        <v>18</v>
      </c>
      <c r="F20064" s="6" t="s">
        <v>17</v>
      </c>
      <c r="G20064">
        <v>20260723</v>
      </c>
    </row>
    <row r="20065" spans="1:7" x14ac:dyDescent="0.2">
      <c r="A20065" s="6" t="s">
        <v>219</v>
      </c>
      <c r="B20065" s="6" t="s">
        <v>193</v>
      </c>
      <c r="C20065" s="6" t="s">
        <v>166</v>
      </c>
      <c r="D20065">
        <v>0</v>
      </c>
      <c r="E20065" s="6" t="s">
        <v>20</v>
      </c>
      <c r="F20065" s="6" t="s">
        <v>19</v>
      </c>
      <c r="G20065">
        <v>20260723</v>
      </c>
    </row>
    <row r="20066" spans="1:7" x14ac:dyDescent="0.2">
      <c r="A20066" s="6" t="s">
        <v>219</v>
      </c>
      <c r="B20066" s="6" t="s">
        <v>193</v>
      </c>
      <c r="C20066" s="6" t="s">
        <v>166</v>
      </c>
      <c r="D20066">
        <v>202.448004</v>
      </c>
      <c r="E20066" s="6" t="s">
        <v>22</v>
      </c>
      <c r="F20066" s="6" t="s">
        <v>21</v>
      </c>
      <c r="G20066">
        <v>20260723</v>
      </c>
    </row>
    <row r="20067" spans="1:7" x14ac:dyDescent="0.2">
      <c r="A20067" s="6" t="s">
        <v>219</v>
      </c>
      <c r="B20067" s="6" t="s">
        <v>193</v>
      </c>
      <c r="C20067" s="6" t="s">
        <v>166</v>
      </c>
      <c r="D20067">
        <v>0</v>
      </c>
      <c r="E20067" s="6" t="s">
        <v>24</v>
      </c>
      <c r="F20067" s="6" t="s">
        <v>23</v>
      </c>
      <c r="G20067">
        <v>20260723</v>
      </c>
    </row>
    <row r="20068" spans="1:7" x14ac:dyDescent="0.2">
      <c r="A20068" s="6" t="s">
        <v>219</v>
      </c>
      <c r="B20068" s="6" t="s">
        <v>193</v>
      </c>
      <c r="C20068" s="6" t="s">
        <v>166</v>
      </c>
      <c r="D20068">
        <v>668.05770399999994</v>
      </c>
      <c r="E20068" s="6" t="s">
        <v>26</v>
      </c>
      <c r="F20068" s="6" t="s">
        <v>25</v>
      </c>
      <c r="G20068">
        <v>20260723</v>
      </c>
    </row>
    <row r="20069" spans="1:7" x14ac:dyDescent="0.2">
      <c r="A20069" s="6" t="s">
        <v>219</v>
      </c>
      <c r="B20069" s="6" t="s">
        <v>193</v>
      </c>
      <c r="C20069" s="6" t="s">
        <v>166</v>
      </c>
      <c r="D20069">
        <v>34213.030331000002</v>
      </c>
      <c r="E20069" s="6" t="s">
        <v>28</v>
      </c>
      <c r="F20069" s="6" t="s">
        <v>27</v>
      </c>
      <c r="G20069">
        <v>20260723</v>
      </c>
    </row>
    <row r="20070" spans="1:7" x14ac:dyDescent="0.2">
      <c r="A20070" s="6" t="s">
        <v>219</v>
      </c>
      <c r="B20070" s="6" t="s">
        <v>193</v>
      </c>
      <c r="C20070" s="6" t="s">
        <v>166</v>
      </c>
      <c r="D20070">
        <v>128.125879</v>
      </c>
      <c r="E20070" s="6" t="s">
        <v>30</v>
      </c>
      <c r="F20070" s="6" t="s">
        <v>29</v>
      </c>
      <c r="G20070">
        <v>20260723</v>
      </c>
    </row>
    <row r="20071" spans="1:7" x14ac:dyDescent="0.2">
      <c r="A20071" s="6" t="s">
        <v>219</v>
      </c>
      <c r="B20071" s="6" t="s">
        <v>193</v>
      </c>
      <c r="C20071" s="6" t="s">
        <v>166</v>
      </c>
      <c r="D20071">
        <v>10206.676915</v>
      </c>
      <c r="E20071" s="6" t="s">
        <v>32</v>
      </c>
      <c r="F20071" s="6" t="s">
        <v>31</v>
      </c>
      <c r="G20071">
        <v>20260723</v>
      </c>
    </row>
    <row r="20072" spans="1:7" x14ac:dyDescent="0.2">
      <c r="A20072" s="6" t="s">
        <v>219</v>
      </c>
      <c r="B20072" s="6" t="s">
        <v>193</v>
      </c>
      <c r="C20072" s="6" t="s">
        <v>166</v>
      </c>
      <c r="D20072">
        <v>72.279750000000007</v>
      </c>
      <c r="E20072" s="6" t="s">
        <v>34</v>
      </c>
      <c r="F20072" s="6" t="s">
        <v>33</v>
      </c>
      <c r="G20072">
        <v>20260723</v>
      </c>
    </row>
    <row r="20073" spans="1:7" x14ac:dyDescent="0.2">
      <c r="A20073" s="6" t="s">
        <v>219</v>
      </c>
      <c r="B20073" s="6" t="s">
        <v>193</v>
      </c>
      <c r="C20073" s="6" t="s">
        <v>166</v>
      </c>
      <c r="D20073">
        <v>55.120663</v>
      </c>
      <c r="E20073" s="6" t="s">
        <v>36</v>
      </c>
      <c r="F20073" s="6" t="s">
        <v>35</v>
      </c>
      <c r="G20073">
        <v>20260723</v>
      </c>
    </row>
    <row r="20074" spans="1:7" x14ac:dyDescent="0.2">
      <c r="A20074" s="6" t="s">
        <v>219</v>
      </c>
      <c r="B20074" s="6" t="s">
        <v>193</v>
      </c>
      <c r="C20074" s="6" t="s">
        <v>166</v>
      </c>
      <c r="D20074">
        <v>17.159088000000001</v>
      </c>
      <c r="E20074" s="6" t="s">
        <v>38</v>
      </c>
      <c r="F20074" s="6" t="s">
        <v>37</v>
      </c>
      <c r="G20074">
        <v>20260723</v>
      </c>
    </row>
    <row r="20075" spans="1:7" x14ac:dyDescent="0.2">
      <c r="A20075" s="6" t="s">
        <v>219</v>
      </c>
      <c r="B20075" s="6" t="s">
        <v>193</v>
      </c>
      <c r="C20075" s="6" t="s">
        <v>166</v>
      </c>
      <c r="D20075">
        <v>22491.593187999999</v>
      </c>
      <c r="E20075" s="6" t="s">
        <v>40</v>
      </c>
      <c r="F20075" s="6" t="s">
        <v>39</v>
      </c>
      <c r="G20075">
        <v>20260723</v>
      </c>
    </row>
    <row r="20076" spans="1:7" x14ac:dyDescent="0.2">
      <c r="A20076" s="6" t="s">
        <v>219</v>
      </c>
      <c r="B20076" s="6" t="s">
        <v>193</v>
      </c>
      <c r="C20076" s="6" t="s">
        <v>166</v>
      </c>
      <c r="D20076">
        <v>19837.043261999999</v>
      </c>
      <c r="E20076" s="6" t="s">
        <v>42</v>
      </c>
      <c r="F20076" s="6" t="s">
        <v>41</v>
      </c>
      <c r="G20076">
        <v>20260723</v>
      </c>
    </row>
    <row r="20077" spans="1:7" x14ac:dyDescent="0.2">
      <c r="A20077" s="6" t="s">
        <v>219</v>
      </c>
      <c r="B20077" s="6" t="s">
        <v>193</v>
      </c>
      <c r="C20077" s="6" t="s">
        <v>166</v>
      </c>
      <c r="D20077">
        <v>2469.3620099999998</v>
      </c>
      <c r="E20077" s="6" t="s">
        <v>44</v>
      </c>
      <c r="F20077" s="6" t="s">
        <v>43</v>
      </c>
      <c r="G20077">
        <v>20260723</v>
      </c>
    </row>
    <row r="20078" spans="1:7" x14ac:dyDescent="0.2">
      <c r="A20078" s="6" t="s">
        <v>219</v>
      </c>
      <c r="B20078" s="6" t="s">
        <v>193</v>
      </c>
      <c r="C20078" s="6" t="s">
        <v>166</v>
      </c>
      <c r="D20078">
        <v>185.187917</v>
      </c>
      <c r="E20078" s="6" t="s">
        <v>46</v>
      </c>
      <c r="F20078" s="6" t="s">
        <v>45</v>
      </c>
      <c r="G20078">
        <v>20260723</v>
      </c>
    </row>
    <row r="20079" spans="1:7" x14ac:dyDescent="0.2">
      <c r="A20079" s="6" t="s">
        <v>219</v>
      </c>
      <c r="B20079" s="6" t="s">
        <v>193</v>
      </c>
      <c r="C20079" s="6" t="s">
        <v>166</v>
      </c>
      <c r="D20079">
        <v>0</v>
      </c>
      <c r="E20079" s="6" t="s">
        <v>48</v>
      </c>
      <c r="F20079" s="6" t="s">
        <v>47</v>
      </c>
      <c r="G20079">
        <v>20260723</v>
      </c>
    </row>
    <row r="20080" spans="1:7" x14ac:dyDescent="0.2">
      <c r="A20080" s="6" t="s">
        <v>219</v>
      </c>
      <c r="B20080" s="6" t="s">
        <v>193</v>
      </c>
      <c r="C20080" s="6" t="s">
        <v>166</v>
      </c>
      <c r="D20080">
        <v>631.51059199999997</v>
      </c>
      <c r="E20080" s="6" t="s">
        <v>50</v>
      </c>
      <c r="F20080" s="6" t="s">
        <v>49</v>
      </c>
      <c r="G20080">
        <v>20260723</v>
      </c>
    </row>
    <row r="20081" spans="1:7" x14ac:dyDescent="0.2">
      <c r="A20081" s="6" t="s">
        <v>219</v>
      </c>
      <c r="B20081" s="6" t="s">
        <v>193</v>
      </c>
      <c r="C20081" s="6" t="s">
        <v>166</v>
      </c>
      <c r="D20081">
        <v>71.464049000000003</v>
      </c>
      <c r="E20081" s="6" t="s">
        <v>52</v>
      </c>
      <c r="F20081" s="6" t="s">
        <v>51</v>
      </c>
      <c r="G20081">
        <v>20260723</v>
      </c>
    </row>
    <row r="20082" spans="1:7" x14ac:dyDescent="0.2">
      <c r="A20082" s="6" t="s">
        <v>219</v>
      </c>
      <c r="B20082" s="6" t="s">
        <v>193</v>
      </c>
      <c r="C20082" s="6" t="s">
        <v>166</v>
      </c>
      <c r="D20082">
        <v>610.16184999999996</v>
      </c>
      <c r="E20082" s="6" t="s">
        <v>54</v>
      </c>
      <c r="F20082" s="6" t="s">
        <v>53</v>
      </c>
      <c r="G20082">
        <v>20260723</v>
      </c>
    </row>
    <row r="20083" spans="1:7" x14ac:dyDescent="0.2">
      <c r="A20083" s="6" t="s">
        <v>219</v>
      </c>
      <c r="B20083" s="6" t="s">
        <v>193</v>
      </c>
      <c r="C20083" s="6" t="s">
        <v>166</v>
      </c>
      <c r="D20083">
        <v>1.218108</v>
      </c>
      <c r="E20083" s="6" t="s">
        <v>56</v>
      </c>
      <c r="F20083" s="6" t="s">
        <v>55</v>
      </c>
      <c r="G20083">
        <v>20260723</v>
      </c>
    </row>
    <row r="20084" spans="1:7" x14ac:dyDescent="0.2">
      <c r="A20084" s="6" t="s">
        <v>219</v>
      </c>
      <c r="B20084" s="6" t="s">
        <v>193</v>
      </c>
      <c r="C20084" s="6" t="s">
        <v>166</v>
      </c>
      <c r="D20084">
        <v>8599.0979520000001</v>
      </c>
      <c r="E20084" s="6" t="s">
        <v>58</v>
      </c>
      <c r="F20084" s="6" t="s">
        <v>57</v>
      </c>
      <c r="G20084">
        <v>20260723</v>
      </c>
    </row>
    <row r="20085" spans="1:7" x14ac:dyDescent="0.2">
      <c r="A20085" s="6" t="s">
        <v>219</v>
      </c>
      <c r="B20085" s="6" t="s">
        <v>193</v>
      </c>
      <c r="C20085" s="6" t="s">
        <v>166</v>
      </c>
      <c r="D20085">
        <v>1392.4629010000001</v>
      </c>
      <c r="E20085" s="6" t="s">
        <v>60</v>
      </c>
      <c r="F20085" s="6" t="s">
        <v>59</v>
      </c>
      <c r="G20085">
        <v>20260723</v>
      </c>
    </row>
    <row r="20086" spans="1:7" x14ac:dyDescent="0.2">
      <c r="A20086" s="6" t="s">
        <v>219</v>
      </c>
      <c r="B20086" s="6" t="s">
        <v>193</v>
      </c>
      <c r="C20086" s="6" t="s">
        <v>166</v>
      </c>
      <c r="D20086">
        <v>0</v>
      </c>
      <c r="E20086" s="6" t="s">
        <v>62</v>
      </c>
      <c r="F20086" s="6" t="s">
        <v>61</v>
      </c>
      <c r="G20086">
        <v>20260723</v>
      </c>
    </row>
    <row r="20087" spans="1:7" x14ac:dyDescent="0.2">
      <c r="A20087" s="6" t="s">
        <v>219</v>
      </c>
      <c r="B20087" s="6" t="s">
        <v>193</v>
      </c>
      <c r="C20087" s="6" t="s">
        <v>166</v>
      </c>
      <c r="D20087">
        <v>19.131080000000001</v>
      </c>
      <c r="E20087" s="6" t="s">
        <v>64</v>
      </c>
      <c r="F20087" s="6" t="s">
        <v>63</v>
      </c>
      <c r="G20087">
        <v>20260723</v>
      </c>
    </row>
    <row r="20088" spans="1:7" x14ac:dyDescent="0.2">
      <c r="A20088" s="6" t="s">
        <v>219</v>
      </c>
      <c r="B20088" s="6" t="s">
        <v>193</v>
      </c>
      <c r="C20088" s="6" t="s">
        <v>166</v>
      </c>
      <c r="D20088">
        <v>1373.3318220000001</v>
      </c>
      <c r="E20088" s="6" t="s">
        <v>66</v>
      </c>
      <c r="F20088" s="6" t="s">
        <v>65</v>
      </c>
      <c r="G20088">
        <v>20260723</v>
      </c>
    </row>
    <row r="20089" spans="1:7" x14ac:dyDescent="0.2">
      <c r="A20089" s="6" t="s">
        <v>219</v>
      </c>
      <c r="B20089" s="6" t="s">
        <v>193</v>
      </c>
      <c r="C20089" s="6" t="s">
        <v>166</v>
      </c>
      <c r="D20089">
        <v>2688.319606</v>
      </c>
      <c r="E20089" s="6" t="s">
        <v>68</v>
      </c>
      <c r="F20089" s="6" t="s">
        <v>67</v>
      </c>
      <c r="G20089">
        <v>20260723</v>
      </c>
    </row>
    <row r="20090" spans="1:7" x14ac:dyDescent="0.2">
      <c r="A20090" s="6" t="s">
        <v>219</v>
      </c>
      <c r="B20090" s="6" t="s">
        <v>193</v>
      </c>
      <c r="C20090" s="6" t="s">
        <v>166</v>
      </c>
      <c r="D20090">
        <v>2369.365378</v>
      </c>
      <c r="E20090" s="6" t="s">
        <v>70</v>
      </c>
      <c r="F20090" s="6" t="s">
        <v>69</v>
      </c>
      <c r="G20090">
        <v>20260723</v>
      </c>
    </row>
    <row r="20091" spans="1:7" x14ac:dyDescent="0.2">
      <c r="A20091" s="6" t="s">
        <v>219</v>
      </c>
      <c r="B20091" s="6" t="s">
        <v>193</v>
      </c>
      <c r="C20091" s="6" t="s">
        <v>166</v>
      </c>
      <c r="D20091">
        <v>2341.0711959999999</v>
      </c>
      <c r="E20091" s="6" t="s">
        <v>72</v>
      </c>
      <c r="F20091" s="6" t="s">
        <v>71</v>
      </c>
      <c r="G20091">
        <v>20260723</v>
      </c>
    </row>
    <row r="20092" spans="1:7" x14ac:dyDescent="0.2">
      <c r="A20092" s="6" t="s">
        <v>219</v>
      </c>
      <c r="B20092" s="6" t="s">
        <v>193</v>
      </c>
      <c r="C20092" s="6" t="s">
        <v>166</v>
      </c>
      <c r="D20092">
        <v>28.294181999999999</v>
      </c>
      <c r="E20092" s="6" t="s">
        <v>74</v>
      </c>
      <c r="F20092" s="6" t="s">
        <v>73</v>
      </c>
      <c r="G20092">
        <v>20260723</v>
      </c>
    </row>
    <row r="20093" spans="1:7" x14ac:dyDescent="0.2">
      <c r="A20093" s="6" t="s">
        <v>219</v>
      </c>
      <c r="B20093" s="6" t="s">
        <v>193</v>
      </c>
      <c r="C20093" s="6" t="s">
        <v>166</v>
      </c>
      <c r="D20093">
        <v>323.67279400000001</v>
      </c>
      <c r="E20093" s="6" t="s">
        <v>76</v>
      </c>
      <c r="F20093" s="6" t="s">
        <v>75</v>
      </c>
      <c r="G20093">
        <v>20260723</v>
      </c>
    </row>
    <row r="20094" spans="1:7" x14ac:dyDescent="0.2">
      <c r="A20094" s="6" t="s">
        <v>219</v>
      </c>
      <c r="B20094" s="6" t="s">
        <v>193</v>
      </c>
      <c r="C20094" s="6" t="s">
        <v>166</v>
      </c>
      <c r="D20094">
        <v>1.462448</v>
      </c>
      <c r="E20094" s="6" t="s">
        <v>78</v>
      </c>
      <c r="F20094" s="6" t="s">
        <v>77</v>
      </c>
      <c r="G20094">
        <v>20260723</v>
      </c>
    </row>
    <row r="20095" spans="1:7" x14ac:dyDescent="0.2">
      <c r="A20095" s="6" t="s">
        <v>219</v>
      </c>
      <c r="B20095" s="6" t="s">
        <v>193</v>
      </c>
      <c r="C20095" s="6" t="s">
        <v>166</v>
      </c>
      <c r="D20095">
        <v>322.21034600000002</v>
      </c>
      <c r="E20095" s="6" t="s">
        <v>80</v>
      </c>
      <c r="F20095" s="6" t="s">
        <v>79</v>
      </c>
      <c r="G20095">
        <v>20260723</v>
      </c>
    </row>
    <row r="20096" spans="1:7" x14ac:dyDescent="0.2">
      <c r="A20096" s="6" t="s">
        <v>219</v>
      </c>
      <c r="B20096" s="6" t="s">
        <v>193</v>
      </c>
      <c r="C20096" s="6" t="s">
        <v>166</v>
      </c>
      <c r="D20096">
        <v>-4.718566</v>
      </c>
      <c r="E20096" s="6" t="s">
        <v>82</v>
      </c>
      <c r="F20096" s="6" t="s">
        <v>81</v>
      </c>
      <c r="G20096">
        <v>20260723</v>
      </c>
    </row>
    <row r="20097" spans="1:7" x14ac:dyDescent="0.2">
      <c r="A20097" s="6" t="s">
        <v>219</v>
      </c>
      <c r="B20097" s="6" t="s">
        <v>193</v>
      </c>
      <c r="C20097" s="6" t="s">
        <v>166</v>
      </c>
      <c r="D20097">
        <v>8.6875789999999995</v>
      </c>
      <c r="E20097" s="6" t="s">
        <v>84</v>
      </c>
      <c r="F20097" s="6" t="s">
        <v>83</v>
      </c>
      <c r="G20097">
        <v>20260723</v>
      </c>
    </row>
    <row r="20098" spans="1:7" x14ac:dyDescent="0.2">
      <c r="A20098" s="6" t="s">
        <v>219</v>
      </c>
      <c r="B20098" s="6" t="s">
        <v>193</v>
      </c>
      <c r="C20098" s="6" t="s">
        <v>166</v>
      </c>
      <c r="D20098">
        <v>494.91556400000002</v>
      </c>
      <c r="E20098" s="6" t="s">
        <v>86</v>
      </c>
      <c r="F20098" s="6" t="s">
        <v>85</v>
      </c>
      <c r="G20098">
        <v>20260723</v>
      </c>
    </row>
    <row r="20099" spans="1:7" x14ac:dyDescent="0.2">
      <c r="A20099" s="6" t="s">
        <v>219</v>
      </c>
      <c r="B20099" s="6" t="s">
        <v>193</v>
      </c>
      <c r="C20099" s="6" t="s">
        <v>166</v>
      </c>
      <c r="D20099">
        <v>298.82886300000001</v>
      </c>
      <c r="E20099" s="6" t="s">
        <v>88</v>
      </c>
      <c r="F20099" s="6" t="s">
        <v>87</v>
      </c>
      <c r="G20099">
        <v>20260723</v>
      </c>
    </row>
    <row r="20100" spans="1:7" x14ac:dyDescent="0.2">
      <c r="A20100" s="6" t="s">
        <v>219</v>
      </c>
      <c r="B20100" s="6" t="s">
        <v>193</v>
      </c>
      <c r="C20100" s="6" t="s">
        <v>166</v>
      </c>
      <c r="D20100">
        <v>194.42514299999999</v>
      </c>
      <c r="E20100" s="6" t="s">
        <v>90</v>
      </c>
      <c r="F20100" s="6" t="s">
        <v>89</v>
      </c>
      <c r="G20100">
        <v>20260723</v>
      </c>
    </row>
    <row r="20101" spans="1:7" x14ac:dyDescent="0.2">
      <c r="A20101" s="6" t="s">
        <v>219</v>
      </c>
      <c r="B20101" s="6" t="s">
        <v>193</v>
      </c>
      <c r="C20101" s="6" t="s">
        <v>166</v>
      </c>
      <c r="D20101">
        <v>0</v>
      </c>
      <c r="E20101" s="6" t="s">
        <v>92</v>
      </c>
      <c r="F20101" s="6" t="s">
        <v>91</v>
      </c>
      <c r="G20101">
        <v>20260723</v>
      </c>
    </row>
    <row r="20102" spans="1:7" x14ac:dyDescent="0.2">
      <c r="A20102" s="6" t="s">
        <v>219</v>
      </c>
      <c r="B20102" s="6" t="s">
        <v>193</v>
      </c>
      <c r="C20102" s="6" t="s">
        <v>166</v>
      </c>
      <c r="D20102">
        <v>0</v>
      </c>
      <c r="E20102" s="6" t="s">
        <v>94</v>
      </c>
      <c r="F20102" s="6" t="s">
        <v>93</v>
      </c>
      <c r="G20102">
        <v>20260723</v>
      </c>
    </row>
    <row r="20103" spans="1:7" x14ac:dyDescent="0.2">
      <c r="A20103" s="6" t="s">
        <v>219</v>
      </c>
      <c r="B20103" s="6" t="s">
        <v>193</v>
      </c>
      <c r="C20103" s="6" t="s">
        <v>166</v>
      </c>
      <c r="D20103">
        <v>242.490792</v>
      </c>
      <c r="E20103" s="6" t="s">
        <v>96</v>
      </c>
      <c r="F20103" s="6" t="s">
        <v>95</v>
      </c>
      <c r="G20103">
        <v>20260723</v>
      </c>
    </row>
    <row r="20104" spans="1:7" x14ac:dyDescent="0.2">
      <c r="A20104" s="6" t="s">
        <v>219</v>
      </c>
      <c r="B20104" s="6" t="s">
        <v>193</v>
      </c>
      <c r="C20104" s="6" t="s">
        <v>166</v>
      </c>
      <c r="D20104">
        <v>70.419083000000001</v>
      </c>
      <c r="E20104" s="6" t="s">
        <v>98</v>
      </c>
      <c r="F20104" s="6" t="s">
        <v>97</v>
      </c>
      <c r="G20104">
        <v>20260723</v>
      </c>
    </row>
    <row r="20105" spans="1:7" x14ac:dyDescent="0.2">
      <c r="A20105" s="6" t="s">
        <v>219</v>
      </c>
      <c r="B20105" s="6" t="s">
        <v>193</v>
      </c>
      <c r="C20105" s="6" t="s">
        <v>166</v>
      </c>
      <c r="D20105">
        <v>49073.183521999999</v>
      </c>
      <c r="E20105" s="6" t="s">
        <v>100</v>
      </c>
      <c r="F20105" s="6" t="s">
        <v>99</v>
      </c>
      <c r="G20105">
        <v>20260723</v>
      </c>
    </row>
    <row r="20106" spans="1:7" x14ac:dyDescent="0.2">
      <c r="A20106" s="6" t="s">
        <v>219</v>
      </c>
      <c r="B20106" s="6" t="s">
        <v>193</v>
      </c>
      <c r="C20106" s="6" t="s">
        <v>166</v>
      </c>
      <c r="E20106" s="6" t="s">
        <v>102</v>
      </c>
      <c r="F20106" s="6" t="s">
        <v>101</v>
      </c>
      <c r="G20106">
        <v>20260723</v>
      </c>
    </row>
    <row r="20107" spans="1:7" x14ac:dyDescent="0.2">
      <c r="A20107" s="6" t="s">
        <v>219</v>
      </c>
      <c r="B20107" s="6" t="s">
        <v>193</v>
      </c>
      <c r="C20107" s="6" t="s">
        <v>166</v>
      </c>
      <c r="D20107">
        <v>11845.755026000001</v>
      </c>
      <c r="E20107" s="6" t="s">
        <v>167</v>
      </c>
      <c r="F20107" s="6" t="s">
        <v>103</v>
      </c>
      <c r="G20107">
        <v>20260723</v>
      </c>
    </row>
    <row r="20108" spans="1:7" x14ac:dyDescent="0.2">
      <c r="A20108" s="6" t="s">
        <v>219</v>
      </c>
      <c r="B20108" s="6" t="s">
        <v>193</v>
      </c>
      <c r="C20108" s="6" t="s">
        <v>166</v>
      </c>
      <c r="D20108">
        <v>11530.778183</v>
      </c>
      <c r="E20108" s="6" t="s">
        <v>168</v>
      </c>
      <c r="F20108" s="6" t="s">
        <v>104</v>
      </c>
      <c r="G20108">
        <v>20260723</v>
      </c>
    </row>
    <row r="20109" spans="1:7" x14ac:dyDescent="0.2">
      <c r="A20109" s="6" t="s">
        <v>219</v>
      </c>
      <c r="B20109" s="6" t="s">
        <v>193</v>
      </c>
      <c r="C20109" s="6" t="s">
        <v>166</v>
      </c>
      <c r="D20109">
        <v>0</v>
      </c>
      <c r="E20109" s="6" t="s">
        <v>106</v>
      </c>
      <c r="F20109" s="6" t="s">
        <v>105</v>
      </c>
      <c r="G20109">
        <v>20260723</v>
      </c>
    </row>
    <row r="20110" spans="1:7" x14ac:dyDescent="0.2">
      <c r="A20110" s="6" t="s">
        <v>219</v>
      </c>
      <c r="B20110" s="6" t="s">
        <v>193</v>
      </c>
      <c r="C20110" s="6" t="s">
        <v>166</v>
      </c>
      <c r="D20110">
        <v>10981.921624000001</v>
      </c>
      <c r="E20110" s="6" t="s">
        <v>108</v>
      </c>
      <c r="F20110" s="6" t="s">
        <v>107</v>
      </c>
      <c r="G20110">
        <v>20260723</v>
      </c>
    </row>
    <row r="20111" spans="1:7" x14ac:dyDescent="0.2">
      <c r="A20111" s="6" t="s">
        <v>219</v>
      </c>
      <c r="B20111" s="6" t="s">
        <v>193</v>
      </c>
      <c r="C20111" s="6" t="s">
        <v>166</v>
      </c>
      <c r="D20111">
        <v>548.85655799999995</v>
      </c>
      <c r="E20111" s="6" t="s">
        <v>110</v>
      </c>
      <c r="F20111" s="6" t="s">
        <v>109</v>
      </c>
      <c r="G20111">
        <v>20260723</v>
      </c>
    </row>
    <row r="20112" spans="1:7" x14ac:dyDescent="0.2">
      <c r="A20112" s="6" t="s">
        <v>219</v>
      </c>
      <c r="B20112" s="6" t="s">
        <v>193</v>
      </c>
      <c r="C20112" s="6" t="s">
        <v>166</v>
      </c>
      <c r="D20112">
        <v>314.97684400000003</v>
      </c>
      <c r="E20112" s="6" t="s">
        <v>112</v>
      </c>
      <c r="F20112" s="6" t="s">
        <v>111</v>
      </c>
      <c r="G20112">
        <v>20260723</v>
      </c>
    </row>
    <row r="20113" spans="1:7" x14ac:dyDescent="0.2">
      <c r="A20113" s="6" t="s">
        <v>219</v>
      </c>
      <c r="B20113" s="6" t="s">
        <v>193</v>
      </c>
      <c r="C20113" s="6" t="s">
        <v>166</v>
      </c>
      <c r="D20113">
        <v>0</v>
      </c>
      <c r="E20113" s="6" t="s">
        <v>106</v>
      </c>
      <c r="F20113" s="6" t="s">
        <v>113</v>
      </c>
      <c r="G20113">
        <v>20260723</v>
      </c>
    </row>
    <row r="20114" spans="1:7" x14ac:dyDescent="0.2">
      <c r="A20114" s="6" t="s">
        <v>219</v>
      </c>
      <c r="B20114" s="6" t="s">
        <v>193</v>
      </c>
      <c r="C20114" s="6" t="s">
        <v>166</v>
      </c>
      <c r="D20114">
        <v>298.76598799999999</v>
      </c>
      <c r="E20114" s="6" t="s">
        <v>108</v>
      </c>
      <c r="F20114" s="6" t="s">
        <v>114</v>
      </c>
      <c r="G20114">
        <v>20260723</v>
      </c>
    </row>
    <row r="20115" spans="1:7" x14ac:dyDescent="0.2">
      <c r="A20115" s="6" t="s">
        <v>219</v>
      </c>
      <c r="B20115" s="6" t="s">
        <v>193</v>
      </c>
      <c r="C20115" s="6" t="s">
        <v>166</v>
      </c>
      <c r="D20115">
        <v>16.210854999999999</v>
      </c>
      <c r="E20115" s="6" t="s">
        <v>110</v>
      </c>
      <c r="F20115" s="6" t="s">
        <v>115</v>
      </c>
      <c r="G20115">
        <v>20260723</v>
      </c>
    </row>
    <row r="20116" spans="1:7" x14ac:dyDescent="0.2">
      <c r="A20116" s="6" t="s">
        <v>219</v>
      </c>
      <c r="B20116" s="6" t="s">
        <v>193</v>
      </c>
      <c r="C20116" s="6" t="s">
        <v>166</v>
      </c>
      <c r="D20116">
        <v>5408.5800019999997</v>
      </c>
      <c r="E20116" s="6" t="s">
        <v>117</v>
      </c>
      <c r="F20116" s="6" t="s">
        <v>116</v>
      </c>
      <c r="G20116">
        <v>20260723</v>
      </c>
    </row>
    <row r="20117" spans="1:7" x14ac:dyDescent="0.2">
      <c r="A20117" s="6" t="s">
        <v>219</v>
      </c>
      <c r="B20117" s="6" t="s">
        <v>193</v>
      </c>
      <c r="C20117" s="6" t="s">
        <v>166</v>
      </c>
      <c r="D20117">
        <v>-303.20230600000002</v>
      </c>
      <c r="E20117" s="6" t="s">
        <v>119</v>
      </c>
      <c r="F20117" s="6" t="s">
        <v>118</v>
      </c>
      <c r="G20117">
        <v>20260723</v>
      </c>
    </row>
    <row r="20118" spans="1:7" x14ac:dyDescent="0.2">
      <c r="A20118" s="6" t="s">
        <v>219</v>
      </c>
      <c r="B20118" s="6" t="s">
        <v>193</v>
      </c>
      <c r="C20118" s="6" t="s">
        <v>166</v>
      </c>
      <c r="D20118">
        <v>0</v>
      </c>
      <c r="E20118" s="6" t="s">
        <v>106</v>
      </c>
      <c r="F20118" s="6" t="s">
        <v>120</v>
      </c>
      <c r="G20118">
        <v>20260723</v>
      </c>
    </row>
    <row r="20119" spans="1:7" x14ac:dyDescent="0.2">
      <c r="A20119" s="6" t="s">
        <v>219</v>
      </c>
      <c r="B20119" s="6" t="s">
        <v>193</v>
      </c>
      <c r="C20119" s="6" t="s">
        <v>166</v>
      </c>
      <c r="D20119">
        <v>-364.354173</v>
      </c>
      <c r="E20119" s="6" t="s">
        <v>108</v>
      </c>
      <c r="F20119" s="6" t="s">
        <v>121</v>
      </c>
      <c r="G20119">
        <v>20260723</v>
      </c>
    </row>
    <row r="20120" spans="1:7" x14ac:dyDescent="0.2">
      <c r="A20120" s="6" t="s">
        <v>219</v>
      </c>
      <c r="B20120" s="6" t="s">
        <v>193</v>
      </c>
      <c r="C20120" s="6" t="s">
        <v>166</v>
      </c>
      <c r="D20120">
        <v>61.151867000000003</v>
      </c>
      <c r="E20120" s="6" t="s">
        <v>110</v>
      </c>
      <c r="F20120" s="6" t="s">
        <v>122</v>
      </c>
      <c r="G20120">
        <v>20260723</v>
      </c>
    </row>
    <row r="20121" spans="1:7" x14ac:dyDescent="0.2">
      <c r="A20121" s="6" t="s">
        <v>219</v>
      </c>
      <c r="B20121" s="6" t="s">
        <v>193</v>
      </c>
      <c r="C20121" s="6" t="s">
        <v>166</v>
      </c>
      <c r="D20121">
        <v>5711.7823079999998</v>
      </c>
      <c r="E20121" s="6" t="s">
        <v>169</v>
      </c>
      <c r="F20121" s="6" t="s">
        <v>123</v>
      </c>
      <c r="G20121">
        <v>20260723</v>
      </c>
    </row>
    <row r="20122" spans="1:7" x14ac:dyDescent="0.2">
      <c r="A20122" s="6" t="s">
        <v>219</v>
      </c>
      <c r="B20122" s="6" t="s">
        <v>193</v>
      </c>
      <c r="C20122" s="6" t="s">
        <v>166</v>
      </c>
      <c r="D20122">
        <v>0</v>
      </c>
      <c r="E20122" s="6" t="s">
        <v>106</v>
      </c>
      <c r="F20122" s="6" t="s">
        <v>124</v>
      </c>
      <c r="G20122">
        <v>20260723</v>
      </c>
    </row>
    <row r="20123" spans="1:7" x14ac:dyDescent="0.2">
      <c r="A20123" s="6" t="s">
        <v>219</v>
      </c>
      <c r="B20123" s="6" t="s">
        <v>193</v>
      </c>
      <c r="C20123" s="6" t="s">
        <v>166</v>
      </c>
      <c r="D20123">
        <v>5208.2112580000003</v>
      </c>
      <c r="E20123" s="6" t="s">
        <v>108</v>
      </c>
      <c r="F20123" s="6" t="s">
        <v>125</v>
      </c>
      <c r="G20123">
        <v>20260723</v>
      </c>
    </row>
    <row r="20124" spans="1:7" x14ac:dyDescent="0.2">
      <c r="A20124" s="6" t="s">
        <v>219</v>
      </c>
      <c r="B20124" s="6" t="s">
        <v>193</v>
      </c>
      <c r="C20124" s="6" t="s">
        <v>166</v>
      </c>
      <c r="D20124">
        <v>503.57105000000001</v>
      </c>
      <c r="E20124" s="6" t="s">
        <v>110</v>
      </c>
      <c r="F20124" s="6" t="s">
        <v>126</v>
      </c>
      <c r="G20124">
        <v>20260723</v>
      </c>
    </row>
    <row r="20125" spans="1:7" x14ac:dyDescent="0.2">
      <c r="A20125" s="6" t="s">
        <v>219</v>
      </c>
      <c r="B20125" s="6" t="s">
        <v>193</v>
      </c>
      <c r="C20125" s="6" t="s">
        <v>166</v>
      </c>
      <c r="D20125">
        <v>7946.6453899999997</v>
      </c>
      <c r="E20125" s="6" t="s">
        <v>170</v>
      </c>
      <c r="F20125" s="6" t="s">
        <v>127</v>
      </c>
      <c r="G20125">
        <v>20260723</v>
      </c>
    </row>
    <row r="20126" spans="1:7" x14ac:dyDescent="0.2">
      <c r="A20126" s="6" t="s">
        <v>219</v>
      </c>
      <c r="B20126" s="6" t="s">
        <v>193</v>
      </c>
      <c r="C20126" s="6" t="s">
        <v>166</v>
      </c>
      <c r="D20126">
        <v>0</v>
      </c>
      <c r="E20126" s="6" t="s">
        <v>106</v>
      </c>
      <c r="F20126" s="6" t="s">
        <v>128</v>
      </c>
      <c r="G20126">
        <v>20260723</v>
      </c>
    </row>
    <row r="20127" spans="1:7" x14ac:dyDescent="0.2">
      <c r="A20127" s="6" t="s">
        <v>219</v>
      </c>
      <c r="B20127" s="6" t="s">
        <v>193</v>
      </c>
      <c r="C20127" s="6" t="s">
        <v>166</v>
      </c>
      <c r="D20127">
        <v>7766.1625599999998</v>
      </c>
      <c r="E20127" s="6" t="s">
        <v>108</v>
      </c>
      <c r="F20127" s="6" t="s">
        <v>129</v>
      </c>
      <c r="G20127">
        <v>20260723</v>
      </c>
    </row>
    <row r="20128" spans="1:7" x14ac:dyDescent="0.2">
      <c r="A20128" s="6" t="s">
        <v>219</v>
      </c>
      <c r="B20128" s="6" t="s">
        <v>193</v>
      </c>
      <c r="C20128" s="6" t="s">
        <v>166</v>
      </c>
      <c r="D20128">
        <v>180.48283000000001</v>
      </c>
      <c r="E20128" s="6" t="s">
        <v>110</v>
      </c>
      <c r="F20128" s="6" t="s">
        <v>130</v>
      </c>
      <c r="G20128">
        <v>20260723</v>
      </c>
    </row>
    <row r="20129" spans="1:7" x14ac:dyDescent="0.2">
      <c r="A20129" s="6" t="s">
        <v>219</v>
      </c>
      <c r="B20129" s="6" t="s">
        <v>193</v>
      </c>
      <c r="C20129" s="6" t="s">
        <v>166</v>
      </c>
      <c r="E20129" s="6" t="s">
        <v>132</v>
      </c>
      <c r="F20129" s="6" t="s">
        <v>131</v>
      </c>
      <c r="G20129">
        <v>20260723</v>
      </c>
    </row>
    <row r="20130" spans="1:7" x14ac:dyDescent="0.2">
      <c r="A20130" s="6" t="s">
        <v>219</v>
      </c>
      <c r="B20130" s="6" t="s">
        <v>193</v>
      </c>
      <c r="C20130" s="6" t="s">
        <v>166</v>
      </c>
      <c r="D20130">
        <v>2.4133249999999999</v>
      </c>
      <c r="E20130" s="6" t="s">
        <v>134</v>
      </c>
      <c r="F20130" s="6" t="s">
        <v>133</v>
      </c>
      <c r="G20130">
        <v>20260723</v>
      </c>
    </row>
    <row r="20131" spans="1:7" x14ac:dyDescent="0.2">
      <c r="A20131" s="6" t="s">
        <v>219</v>
      </c>
      <c r="B20131" s="6" t="s">
        <v>193</v>
      </c>
      <c r="C20131" s="6" t="s">
        <v>166</v>
      </c>
      <c r="D20131">
        <v>277.12504000000001</v>
      </c>
      <c r="E20131" s="6" t="s">
        <v>136</v>
      </c>
      <c r="F20131" s="6" t="s">
        <v>135</v>
      </c>
      <c r="G20131">
        <v>20260723</v>
      </c>
    </row>
    <row r="20132" spans="1:7" x14ac:dyDescent="0.2">
      <c r="A20132" s="6" t="s">
        <v>219</v>
      </c>
      <c r="B20132" s="6" t="s">
        <v>193</v>
      </c>
      <c r="C20132" s="6" t="s">
        <v>166</v>
      </c>
      <c r="D20132">
        <v>12.597538</v>
      </c>
      <c r="E20132" s="6" t="s">
        <v>138</v>
      </c>
      <c r="F20132" s="6" t="s">
        <v>137</v>
      </c>
      <c r="G20132">
        <v>20260723</v>
      </c>
    </row>
    <row r="20133" spans="1:7" x14ac:dyDescent="0.2">
      <c r="A20133" s="6" t="s">
        <v>219</v>
      </c>
      <c r="B20133" s="6" t="s">
        <v>193</v>
      </c>
      <c r="C20133" s="6" t="s">
        <v>166</v>
      </c>
      <c r="D20133">
        <v>151.57656900000001</v>
      </c>
      <c r="E20133" s="6" t="s">
        <v>140</v>
      </c>
      <c r="F20133" s="6" t="s">
        <v>139</v>
      </c>
      <c r="G20133">
        <v>20260723</v>
      </c>
    </row>
    <row r="20134" spans="1:7" x14ac:dyDescent="0.2">
      <c r="A20134" s="6" t="s">
        <v>219</v>
      </c>
      <c r="B20134" s="6" t="s">
        <v>193</v>
      </c>
      <c r="C20134" s="6" t="s">
        <v>166</v>
      </c>
      <c r="D20134">
        <v>1880.5029440000001</v>
      </c>
      <c r="E20134" s="6" t="s">
        <v>142</v>
      </c>
      <c r="F20134" s="6" t="s">
        <v>141</v>
      </c>
      <c r="G20134">
        <v>20260723</v>
      </c>
    </row>
    <row r="20135" spans="1:7" x14ac:dyDescent="0.2">
      <c r="A20135" s="6" t="s">
        <v>219</v>
      </c>
      <c r="B20135" s="6" t="s">
        <v>193</v>
      </c>
      <c r="C20135" s="6" t="s">
        <v>166</v>
      </c>
      <c r="D20135">
        <v>35.520091999999998</v>
      </c>
      <c r="E20135" s="6" t="s">
        <v>52</v>
      </c>
      <c r="F20135" s="6" t="s">
        <v>143</v>
      </c>
      <c r="G20135">
        <v>20260723</v>
      </c>
    </row>
    <row r="20136" spans="1:7" x14ac:dyDescent="0.2">
      <c r="A20136" s="6" t="s">
        <v>219</v>
      </c>
      <c r="B20136" s="6" t="s">
        <v>193</v>
      </c>
      <c r="C20136" s="6" t="s">
        <v>166</v>
      </c>
      <c r="D20136">
        <v>44.276269999999997</v>
      </c>
      <c r="E20136" s="6" t="s">
        <v>145</v>
      </c>
      <c r="F20136" s="6" t="s">
        <v>144</v>
      </c>
      <c r="G20136">
        <v>20260723</v>
      </c>
    </row>
    <row r="20137" spans="1:7" x14ac:dyDescent="0.2">
      <c r="A20137" s="6" t="s">
        <v>219</v>
      </c>
      <c r="B20137" s="6" t="s">
        <v>193</v>
      </c>
      <c r="C20137" s="6" t="s">
        <v>166</v>
      </c>
      <c r="D20137">
        <v>358.93610799999999</v>
      </c>
      <c r="E20137" s="6" t="s">
        <v>147</v>
      </c>
      <c r="F20137" s="6" t="s">
        <v>146</v>
      </c>
      <c r="G20137">
        <v>20260723</v>
      </c>
    </row>
    <row r="20138" spans="1:7" x14ac:dyDescent="0.2">
      <c r="A20138" s="6" t="s">
        <v>219</v>
      </c>
      <c r="B20138" s="6" t="s">
        <v>193</v>
      </c>
      <c r="C20138" s="6" t="s">
        <v>166</v>
      </c>
      <c r="D20138">
        <v>503.70843500000001</v>
      </c>
      <c r="E20138" s="6" t="s">
        <v>149</v>
      </c>
      <c r="F20138" s="6" t="s">
        <v>148</v>
      </c>
      <c r="G20138">
        <v>20260723</v>
      </c>
    </row>
    <row r="20139" spans="1:7" x14ac:dyDescent="0.2">
      <c r="A20139" s="6" t="s">
        <v>219</v>
      </c>
      <c r="B20139" s="6" t="s">
        <v>193</v>
      </c>
      <c r="C20139" s="6" t="s">
        <v>166</v>
      </c>
      <c r="D20139">
        <v>509.09815800000001</v>
      </c>
      <c r="E20139" s="6" t="s">
        <v>151</v>
      </c>
      <c r="F20139" s="6" t="s">
        <v>150</v>
      </c>
      <c r="G20139">
        <v>20260723</v>
      </c>
    </row>
    <row r="20140" spans="1:7" x14ac:dyDescent="0.2">
      <c r="A20140" s="6" t="s">
        <v>219</v>
      </c>
      <c r="B20140" s="6" t="s">
        <v>193</v>
      </c>
      <c r="C20140" s="6" t="s">
        <v>166</v>
      </c>
      <c r="D20140">
        <v>440.00210600000003</v>
      </c>
      <c r="E20140" s="6" t="s">
        <v>153</v>
      </c>
      <c r="F20140" s="6" t="s">
        <v>152</v>
      </c>
      <c r="G20140">
        <v>20260723</v>
      </c>
    </row>
    <row r="20141" spans="1:7" x14ac:dyDescent="0.2">
      <c r="A20141" s="6" t="s">
        <v>219</v>
      </c>
      <c r="B20141" s="6" t="s">
        <v>193</v>
      </c>
      <c r="C20141" s="6" t="s">
        <v>166</v>
      </c>
      <c r="D20141">
        <v>792.68707700000004</v>
      </c>
      <c r="E20141" s="6" t="s">
        <v>155</v>
      </c>
      <c r="F20141" s="6" t="s">
        <v>154</v>
      </c>
      <c r="G20141">
        <v>20260723</v>
      </c>
    </row>
    <row r="20142" spans="1:7" x14ac:dyDescent="0.2">
      <c r="A20142" s="6" t="s">
        <v>219</v>
      </c>
      <c r="B20142" s="6" t="s">
        <v>193</v>
      </c>
      <c r="C20142" s="6" t="s">
        <v>166</v>
      </c>
      <c r="D20142">
        <v>0.59023199999999998</v>
      </c>
      <c r="E20142" s="6" t="s">
        <v>157</v>
      </c>
      <c r="F20142" s="6" t="s">
        <v>156</v>
      </c>
      <c r="G20142">
        <v>20260723</v>
      </c>
    </row>
    <row r="20143" spans="1:7" x14ac:dyDescent="0.2">
      <c r="A20143" s="6" t="s">
        <v>219</v>
      </c>
      <c r="B20143" s="6" t="s">
        <v>193</v>
      </c>
      <c r="C20143" s="6" t="s">
        <v>166</v>
      </c>
      <c r="D20143">
        <v>792.09684500000003</v>
      </c>
      <c r="E20143" s="6" t="s">
        <v>159</v>
      </c>
      <c r="F20143" s="6" t="s">
        <v>158</v>
      </c>
      <c r="G20143">
        <v>20260723</v>
      </c>
    </row>
    <row r="20144" spans="1:7" x14ac:dyDescent="0.2">
      <c r="A20144" s="6" t="s">
        <v>219</v>
      </c>
      <c r="B20144" s="6" t="s">
        <v>193</v>
      </c>
      <c r="C20144" s="6" t="s">
        <v>166</v>
      </c>
      <c r="D20144">
        <v>376.69486599999999</v>
      </c>
      <c r="E20144" s="6" t="s">
        <v>161</v>
      </c>
      <c r="F20144" s="6" t="s">
        <v>160</v>
      </c>
      <c r="G20144">
        <v>20260723</v>
      </c>
    </row>
    <row r="20145" spans="1:7" x14ac:dyDescent="0.2">
      <c r="A20145" s="6" t="s">
        <v>219</v>
      </c>
      <c r="B20145" s="6" t="s">
        <v>193</v>
      </c>
      <c r="C20145" s="6" t="s">
        <v>166</v>
      </c>
      <c r="D20145">
        <v>30586.118946999999</v>
      </c>
      <c r="E20145" s="6" t="s">
        <v>163</v>
      </c>
      <c r="F20145" s="6" t="s">
        <v>162</v>
      </c>
      <c r="G20145">
        <v>20260723</v>
      </c>
    </row>
    <row r="20146" spans="1:7" x14ac:dyDescent="0.2">
      <c r="A20146" s="6" t="s">
        <v>219</v>
      </c>
      <c r="B20146" s="6" t="s">
        <v>193</v>
      </c>
      <c r="C20146" s="6" t="s">
        <v>166</v>
      </c>
      <c r="D20146">
        <v>18487.064575</v>
      </c>
      <c r="E20146" s="6" t="s">
        <v>165</v>
      </c>
      <c r="F20146" s="6" t="s">
        <v>164</v>
      </c>
      <c r="G20146">
        <v>20260723</v>
      </c>
    </row>
    <row r="20147" spans="1:7" x14ac:dyDescent="0.2">
      <c r="A20147" s="6" t="s">
        <v>219</v>
      </c>
      <c r="B20147" s="6" t="s">
        <v>194</v>
      </c>
      <c r="C20147" s="6" t="s">
        <v>166</v>
      </c>
      <c r="E20147" s="6" t="s">
        <v>12</v>
      </c>
      <c r="F20147" s="6" t="s">
        <v>11</v>
      </c>
      <c r="G20147">
        <v>20260723</v>
      </c>
    </row>
    <row r="20148" spans="1:7" x14ac:dyDescent="0.2">
      <c r="A20148" s="6" t="s">
        <v>219</v>
      </c>
      <c r="B20148" s="6" t="s">
        <v>194</v>
      </c>
      <c r="C20148" s="6" t="s">
        <v>166</v>
      </c>
      <c r="E20148" s="6" t="s">
        <v>16</v>
      </c>
      <c r="F20148" s="6" t="s">
        <v>15</v>
      </c>
      <c r="G20148">
        <v>20260723</v>
      </c>
    </row>
    <row r="20149" spans="1:7" x14ac:dyDescent="0.2">
      <c r="A20149" s="6" t="s">
        <v>219</v>
      </c>
      <c r="B20149" s="6" t="s">
        <v>194</v>
      </c>
      <c r="C20149" s="6" t="s">
        <v>166</v>
      </c>
      <c r="E20149" s="6" t="s">
        <v>18</v>
      </c>
      <c r="F20149" s="6" t="s">
        <v>17</v>
      </c>
      <c r="G20149">
        <v>20260723</v>
      </c>
    </row>
    <row r="20150" spans="1:7" x14ac:dyDescent="0.2">
      <c r="A20150" s="6" t="s">
        <v>219</v>
      </c>
      <c r="B20150" s="6" t="s">
        <v>194</v>
      </c>
      <c r="C20150" s="6" t="s">
        <v>166</v>
      </c>
      <c r="D20150">
        <v>0</v>
      </c>
      <c r="E20150" s="6" t="s">
        <v>20</v>
      </c>
      <c r="F20150" s="6" t="s">
        <v>19</v>
      </c>
      <c r="G20150">
        <v>20260723</v>
      </c>
    </row>
    <row r="20151" spans="1:7" x14ac:dyDescent="0.2">
      <c r="A20151" s="6" t="s">
        <v>219</v>
      </c>
      <c r="B20151" s="6" t="s">
        <v>194</v>
      </c>
      <c r="C20151" s="6" t="s">
        <v>166</v>
      </c>
      <c r="D20151">
        <v>205.73617100000001</v>
      </c>
      <c r="E20151" s="6" t="s">
        <v>22</v>
      </c>
      <c r="F20151" s="6" t="s">
        <v>21</v>
      </c>
      <c r="G20151">
        <v>20260723</v>
      </c>
    </row>
    <row r="20152" spans="1:7" x14ac:dyDescent="0.2">
      <c r="A20152" s="6" t="s">
        <v>219</v>
      </c>
      <c r="B20152" s="6" t="s">
        <v>194</v>
      </c>
      <c r="C20152" s="6" t="s">
        <v>166</v>
      </c>
      <c r="D20152">
        <v>0</v>
      </c>
      <c r="E20152" s="6" t="s">
        <v>24</v>
      </c>
      <c r="F20152" s="6" t="s">
        <v>23</v>
      </c>
      <c r="G20152">
        <v>20260723</v>
      </c>
    </row>
    <row r="20153" spans="1:7" x14ac:dyDescent="0.2">
      <c r="A20153" s="6" t="s">
        <v>219</v>
      </c>
      <c r="B20153" s="6" t="s">
        <v>194</v>
      </c>
      <c r="C20153" s="6" t="s">
        <v>166</v>
      </c>
      <c r="D20153">
        <v>691.19858399999998</v>
      </c>
      <c r="E20153" s="6" t="s">
        <v>26</v>
      </c>
      <c r="F20153" s="6" t="s">
        <v>25</v>
      </c>
      <c r="G20153">
        <v>20260723</v>
      </c>
    </row>
    <row r="20154" spans="1:7" x14ac:dyDescent="0.2">
      <c r="A20154" s="6" t="s">
        <v>219</v>
      </c>
      <c r="B20154" s="6" t="s">
        <v>194</v>
      </c>
      <c r="C20154" s="6" t="s">
        <v>166</v>
      </c>
      <c r="D20154">
        <v>35577.331296999997</v>
      </c>
      <c r="E20154" s="6" t="s">
        <v>28</v>
      </c>
      <c r="F20154" s="6" t="s">
        <v>27</v>
      </c>
      <c r="G20154">
        <v>20260723</v>
      </c>
    </row>
    <row r="20155" spans="1:7" x14ac:dyDescent="0.2">
      <c r="A20155" s="6" t="s">
        <v>219</v>
      </c>
      <c r="B20155" s="6" t="s">
        <v>194</v>
      </c>
      <c r="C20155" s="6" t="s">
        <v>166</v>
      </c>
      <c r="D20155">
        <v>124.420395</v>
      </c>
      <c r="E20155" s="6" t="s">
        <v>30</v>
      </c>
      <c r="F20155" s="6" t="s">
        <v>29</v>
      </c>
      <c r="G20155">
        <v>20260723</v>
      </c>
    </row>
    <row r="20156" spans="1:7" x14ac:dyDescent="0.2">
      <c r="A20156" s="6" t="s">
        <v>219</v>
      </c>
      <c r="B20156" s="6" t="s">
        <v>194</v>
      </c>
      <c r="C20156" s="6" t="s">
        <v>166</v>
      </c>
      <c r="D20156">
        <v>10486.509226</v>
      </c>
      <c r="E20156" s="6" t="s">
        <v>32</v>
      </c>
      <c r="F20156" s="6" t="s">
        <v>31</v>
      </c>
      <c r="G20156">
        <v>20260723</v>
      </c>
    </row>
    <row r="20157" spans="1:7" x14ac:dyDescent="0.2">
      <c r="A20157" s="6" t="s">
        <v>219</v>
      </c>
      <c r="B20157" s="6" t="s">
        <v>194</v>
      </c>
      <c r="C20157" s="6" t="s">
        <v>166</v>
      </c>
      <c r="D20157">
        <v>91.071268000000003</v>
      </c>
      <c r="E20157" s="6" t="s">
        <v>34</v>
      </c>
      <c r="F20157" s="6" t="s">
        <v>33</v>
      </c>
      <c r="G20157">
        <v>20260723</v>
      </c>
    </row>
    <row r="20158" spans="1:7" x14ac:dyDescent="0.2">
      <c r="A20158" s="6" t="s">
        <v>219</v>
      </c>
      <c r="B20158" s="6" t="s">
        <v>194</v>
      </c>
      <c r="C20158" s="6" t="s">
        <v>166</v>
      </c>
      <c r="D20158">
        <v>27.658905000000001</v>
      </c>
      <c r="E20158" s="6" t="s">
        <v>36</v>
      </c>
      <c r="F20158" s="6" t="s">
        <v>35</v>
      </c>
      <c r="G20158">
        <v>20260723</v>
      </c>
    </row>
    <row r="20159" spans="1:7" x14ac:dyDescent="0.2">
      <c r="A20159" s="6" t="s">
        <v>219</v>
      </c>
      <c r="B20159" s="6" t="s">
        <v>194</v>
      </c>
      <c r="C20159" s="6" t="s">
        <v>166</v>
      </c>
      <c r="D20159">
        <v>63.412362000000002</v>
      </c>
      <c r="E20159" s="6" t="s">
        <v>38</v>
      </c>
      <c r="F20159" s="6" t="s">
        <v>37</v>
      </c>
      <c r="G20159">
        <v>20260723</v>
      </c>
    </row>
    <row r="20160" spans="1:7" x14ac:dyDescent="0.2">
      <c r="A20160" s="6" t="s">
        <v>219</v>
      </c>
      <c r="B20160" s="6" t="s">
        <v>194</v>
      </c>
      <c r="C20160" s="6" t="s">
        <v>166</v>
      </c>
      <c r="D20160">
        <v>23587.603536999999</v>
      </c>
      <c r="E20160" s="6" t="s">
        <v>40</v>
      </c>
      <c r="F20160" s="6" t="s">
        <v>39</v>
      </c>
      <c r="G20160">
        <v>20260723</v>
      </c>
    </row>
    <row r="20161" spans="1:7" x14ac:dyDescent="0.2">
      <c r="A20161" s="6" t="s">
        <v>219</v>
      </c>
      <c r="B20161" s="6" t="s">
        <v>194</v>
      </c>
      <c r="C20161" s="6" t="s">
        <v>166</v>
      </c>
      <c r="D20161">
        <v>20514.59173</v>
      </c>
      <c r="E20161" s="6" t="s">
        <v>42</v>
      </c>
      <c r="F20161" s="6" t="s">
        <v>41</v>
      </c>
      <c r="G20161">
        <v>20260723</v>
      </c>
    </row>
    <row r="20162" spans="1:7" x14ac:dyDescent="0.2">
      <c r="A20162" s="6" t="s">
        <v>219</v>
      </c>
      <c r="B20162" s="6" t="s">
        <v>194</v>
      </c>
      <c r="C20162" s="6" t="s">
        <v>166</v>
      </c>
      <c r="D20162">
        <v>2824.8225120000002</v>
      </c>
      <c r="E20162" s="6" t="s">
        <v>44</v>
      </c>
      <c r="F20162" s="6" t="s">
        <v>43</v>
      </c>
      <c r="G20162">
        <v>20260723</v>
      </c>
    </row>
    <row r="20163" spans="1:7" x14ac:dyDescent="0.2">
      <c r="A20163" s="6" t="s">
        <v>219</v>
      </c>
      <c r="B20163" s="6" t="s">
        <v>194</v>
      </c>
      <c r="C20163" s="6" t="s">
        <v>166</v>
      </c>
      <c r="D20163">
        <v>248.18929600000001</v>
      </c>
      <c r="E20163" s="6" t="s">
        <v>46</v>
      </c>
      <c r="F20163" s="6" t="s">
        <v>45</v>
      </c>
      <c r="G20163">
        <v>20260723</v>
      </c>
    </row>
    <row r="20164" spans="1:7" x14ac:dyDescent="0.2">
      <c r="A20164" s="6" t="s">
        <v>219</v>
      </c>
      <c r="B20164" s="6" t="s">
        <v>194</v>
      </c>
      <c r="C20164" s="6" t="s">
        <v>166</v>
      </c>
      <c r="D20164">
        <v>0</v>
      </c>
      <c r="E20164" s="6" t="s">
        <v>48</v>
      </c>
      <c r="F20164" s="6" t="s">
        <v>47</v>
      </c>
      <c r="G20164">
        <v>20260723</v>
      </c>
    </row>
    <row r="20165" spans="1:7" x14ac:dyDescent="0.2">
      <c r="A20165" s="6" t="s">
        <v>219</v>
      </c>
      <c r="B20165" s="6" t="s">
        <v>194</v>
      </c>
      <c r="C20165" s="6" t="s">
        <v>166</v>
      </c>
      <c r="D20165">
        <v>643.78947700000003</v>
      </c>
      <c r="E20165" s="6" t="s">
        <v>50</v>
      </c>
      <c r="F20165" s="6" t="s">
        <v>49</v>
      </c>
      <c r="G20165">
        <v>20260723</v>
      </c>
    </row>
    <row r="20166" spans="1:7" x14ac:dyDescent="0.2">
      <c r="A20166" s="6" t="s">
        <v>219</v>
      </c>
      <c r="B20166" s="6" t="s">
        <v>194</v>
      </c>
      <c r="C20166" s="6" t="s">
        <v>166</v>
      </c>
      <c r="D20166">
        <v>35.373551999999997</v>
      </c>
      <c r="E20166" s="6" t="s">
        <v>52</v>
      </c>
      <c r="F20166" s="6" t="s">
        <v>51</v>
      </c>
      <c r="G20166">
        <v>20260723</v>
      </c>
    </row>
    <row r="20167" spans="1:7" x14ac:dyDescent="0.2">
      <c r="A20167" s="6" t="s">
        <v>219</v>
      </c>
      <c r="B20167" s="6" t="s">
        <v>194</v>
      </c>
      <c r="C20167" s="6" t="s">
        <v>166</v>
      </c>
      <c r="D20167">
        <v>606.53846299999998</v>
      </c>
      <c r="E20167" s="6" t="s">
        <v>54</v>
      </c>
      <c r="F20167" s="6" t="s">
        <v>53</v>
      </c>
      <c r="G20167">
        <v>20260723</v>
      </c>
    </row>
    <row r="20168" spans="1:7" x14ac:dyDescent="0.2">
      <c r="A20168" s="6" t="s">
        <v>219</v>
      </c>
      <c r="B20168" s="6" t="s">
        <v>194</v>
      </c>
      <c r="C20168" s="6" t="s">
        <v>166</v>
      </c>
      <c r="D20168">
        <v>2.025379</v>
      </c>
      <c r="E20168" s="6" t="s">
        <v>56</v>
      </c>
      <c r="F20168" s="6" t="s">
        <v>55</v>
      </c>
      <c r="G20168">
        <v>20260723</v>
      </c>
    </row>
    <row r="20169" spans="1:7" x14ac:dyDescent="0.2">
      <c r="A20169" s="6" t="s">
        <v>219</v>
      </c>
      <c r="B20169" s="6" t="s">
        <v>194</v>
      </c>
      <c r="C20169" s="6" t="s">
        <v>166</v>
      </c>
      <c r="D20169">
        <v>9107.6013610000009</v>
      </c>
      <c r="E20169" s="6" t="s">
        <v>58</v>
      </c>
      <c r="F20169" s="6" t="s">
        <v>57</v>
      </c>
      <c r="G20169">
        <v>20260723</v>
      </c>
    </row>
    <row r="20170" spans="1:7" x14ac:dyDescent="0.2">
      <c r="A20170" s="6" t="s">
        <v>219</v>
      </c>
      <c r="B20170" s="6" t="s">
        <v>194</v>
      </c>
      <c r="C20170" s="6" t="s">
        <v>166</v>
      </c>
      <c r="D20170">
        <v>1097.8692169999999</v>
      </c>
      <c r="E20170" s="6" t="s">
        <v>60</v>
      </c>
      <c r="F20170" s="6" t="s">
        <v>59</v>
      </c>
      <c r="G20170">
        <v>20260723</v>
      </c>
    </row>
    <row r="20171" spans="1:7" x14ac:dyDescent="0.2">
      <c r="A20171" s="6" t="s">
        <v>219</v>
      </c>
      <c r="B20171" s="6" t="s">
        <v>194</v>
      </c>
      <c r="C20171" s="6" t="s">
        <v>166</v>
      </c>
      <c r="D20171">
        <v>0</v>
      </c>
      <c r="E20171" s="6" t="s">
        <v>62</v>
      </c>
      <c r="F20171" s="6" t="s">
        <v>61</v>
      </c>
      <c r="G20171">
        <v>20260723</v>
      </c>
    </row>
    <row r="20172" spans="1:7" x14ac:dyDescent="0.2">
      <c r="A20172" s="6" t="s">
        <v>219</v>
      </c>
      <c r="B20172" s="6" t="s">
        <v>194</v>
      </c>
      <c r="C20172" s="6" t="s">
        <v>166</v>
      </c>
      <c r="D20172">
        <v>20.391279999999998</v>
      </c>
      <c r="E20172" s="6" t="s">
        <v>64</v>
      </c>
      <c r="F20172" s="6" t="s">
        <v>63</v>
      </c>
      <c r="G20172">
        <v>20260723</v>
      </c>
    </row>
    <row r="20173" spans="1:7" x14ac:dyDescent="0.2">
      <c r="A20173" s="6" t="s">
        <v>219</v>
      </c>
      <c r="B20173" s="6" t="s">
        <v>194</v>
      </c>
      <c r="C20173" s="6" t="s">
        <v>166</v>
      </c>
      <c r="D20173">
        <v>1077.477936</v>
      </c>
      <c r="E20173" s="6" t="s">
        <v>66</v>
      </c>
      <c r="F20173" s="6" t="s">
        <v>65</v>
      </c>
      <c r="G20173">
        <v>20260723</v>
      </c>
    </row>
    <row r="20174" spans="1:7" x14ac:dyDescent="0.2">
      <c r="A20174" s="6" t="s">
        <v>219</v>
      </c>
      <c r="B20174" s="6" t="s">
        <v>194</v>
      </c>
      <c r="C20174" s="6" t="s">
        <v>166</v>
      </c>
      <c r="D20174">
        <v>3132.46009</v>
      </c>
      <c r="E20174" s="6" t="s">
        <v>68</v>
      </c>
      <c r="F20174" s="6" t="s">
        <v>67</v>
      </c>
      <c r="G20174">
        <v>20260723</v>
      </c>
    </row>
    <row r="20175" spans="1:7" x14ac:dyDescent="0.2">
      <c r="A20175" s="6" t="s">
        <v>219</v>
      </c>
      <c r="B20175" s="6" t="s">
        <v>194</v>
      </c>
      <c r="C20175" s="6" t="s">
        <v>166</v>
      </c>
      <c r="D20175">
        <v>2792.8228330000002</v>
      </c>
      <c r="E20175" s="6" t="s">
        <v>70</v>
      </c>
      <c r="F20175" s="6" t="s">
        <v>69</v>
      </c>
      <c r="G20175">
        <v>20260723</v>
      </c>
    </row>
    <row r="20176" spans="1:7" x14ac:dyDescent="0.2">
      <c r="A20176" s="6" t="s">
        <v>219</v>
      </c>
      <c r="B20176" s="6" t="s">
        <v>194</v>
      </c>
      <c r="C20176" s="6" t="s">
        <v>166</v>
      </c>
      <c r="D20176">
        <v>2761.6417759999999</v>
      </c>
      <c r="E20176" s="6" t="s">
        <v>72</v>
      </c>
      <c r="F20176" s="6" t="s">
        <v>71</v>
      </c>
      <c r="G20176">
        <v>20260723</v>
      </c>
    </row>
    <row r="20177" spans="1:7" x14ac:dyDescent="0.2">
      <c r="A20177" s="6" t="s">
        <v>219</v>
      </c>
      <c r="B20177" s="6" t="s">
        <v>194</v>
      </c>
      <c r="C20177" s="6" t="s">
        <v>166</v>
      </c>
      <c r="D20177">
        <v>31.181056999999999</v>
      </c>
      <c r="E20177" s="6" t="s">
        <v>74</v>
      </c>
      <c r="F20177" s="6" t="s">
        <v>73</v>
      </c>
      <c r="G20177">
        <v>20260723</v>
      </c>
    </row>
    <row r="20178" spans="1:7" x14ac:dyDescent="0.2">
      <c r="A20178" s="6" t="s">
        <v>219</v>
      </c>
      <c r="B20178" s="6" t="s">
        <v>194</v>
      </c>
      <c r="C20178" s="6" t="s">
        <v>166</v>
      </c>
      <c r="D20178">
        <v>346.80403200000001</v>
      </c>
      <c r="E20178" s="6" t="s">
        <v>76</v>
      </c>
      <c r="F20178" s="6" t="s">
        <v>75</v>
      </c>
      <c r="G20178">
        <v>20260723</v>
      </c>
    </row>
    <row r="20179" spans="1:7" x14ac:dyDescent="0.2">
      <c r="A20179" s="6" t="s">
        <v>219</v>
      </c>
      <c r="B20179" s="6" t="s">
        <v>194</v>
      </c>
      <c r="C20179" s="6" t="s">
        <v>166</v>
      </c>
      <c r="D20179">
        <v>-4.4527780000000003</v>
      </c>
      <c r="E20179" s="6" t="s">
        <v>78</v>
      </c>
      <c r="F20179" s="6" t="s">
        <v>77</v>
      </c>
      <c r="G20179">
        <v>20260723</v>
      </c>
    </row>
    <row r="20180" spans="1:7" x14ac:dyDescent="0.2">
      <c r="A20180" s="6" t="s">
        <v>219</v>
      </c>
      <c r="B20180" s="6" t="s">
        <v>194</v>
      </c>
      <c r="C20180" s="6" t="s">
        <v>166</v>
      </c>
      <c r="D20180">
        <v>351.25680899999998</v>
      </c>
      <c r="E20180" s="6" t="s">
        <v>80</v>
      </c>
      <c r="F20180" s="6" t="s">
        <v>79</v>
      </c>
      <c r="G20180">
        <v>20260723</v>
      </c>
    </row>
    <row r="20181" spans="1:7" x14ac:dyDescent="0.2">
      <c r="A20181" s="6" t="s">
        <v>219</v>
      </c>
      <c r="B20181" s="6" t="s">
        <v>194</v>
      </c>
      <c r="C20181" s="6" t="s">
        <v>166</v>
      </c>
      <c r="D20181">
        <v>-7.1667750000000003</v>
      </c>
      <c r="E20181" s="6" t="s">
        <v>82</v>
      </c>
      <c r="F20181" s="6" t="s">
        <v>81</v>
      </c>
      <c r="G20181">
        <v>20260723</v>
      </c>
    </row>
    <row r="20182" spans="1:7" x14ac:dyDescent="0.2">
      <c r="A20182" s="6" t="s">
        <v>219</v>
      </c>
      <c r="B20182" s="6" t="s">
        <v>194</v>
      </c>
      <c r="C20182" s="6" t="s">
        <v>166</v>
      </c>
      <c r="D20182">
        <v>8.2849339999999998</v>
      </c>
      <c r="E20182" s="6" t="s">
        <v>84</v>
      </c>
      <c r="F20182" s="6" t="s">
        <v>83</v>
      </c>
      <c r="G20182">
        <v>20260723</v>
      </c>
    </row>
    <row r="20183" spans="1:7" x14ac:dyDescent="0.2">
      <c r="A20183" s="6" t="s">
        <v>219</v>
      </c>
      <c r="B20183" s="6" t="s">
        <v>194</v>
      </c>
      <c r="C20183" s="6" t="s">
        <v>166</v>
      </c>
      <c r="D20183">
        <v>536.70861500000001</v>
      </c>
      <c r="E20183" s="6" t="s">
        <v>86</v>
      </c>
      <c r="F20183" s="6" t="s">
        <v>85</v>
      </c>
      <c r="G20183">
        <v>20260723</v>
      </c>
    </row>
    <row r="20184" spans="1:7" x14ac:dyDescent="0.2">
      <c r="A20184" s="6" t="s">
        <v>219</v>
      </c>
      <c r="B20184" s="6" t="s">
        <v>194</v>
      </c>
      <c r="C20184" s="6" t="s">
        <v>166</v>
      </c>
      <c r="D20184">
        <v>395.58369099999999</v>
      </c>
      <c r="E20184" s="6" t="s">
        <v>88</v>
      </c>
      <c r="F20184" s="6" t="s">
        <v>87</v>
      </c>
      <c r="G20184">
        <v>20260723</v>
      </c>
    </row>
    <row r="20185" spans="1:7" x14ac:dyDescent="0.2">
      <c r="A20185" s="6" t="s">
        <v>219</v>
      </c>
      <c r="B20185" s="6" t="s">
        <v>194</v>
      </c>
      <c r="C20185" s="6" t="s">
        <v>166</v>
      </c>
      <c r="D20185">
        <v>205.29062099999999</v>
      </c>
      <c r="E20185" s="6" t="s">
        <v>90</v>
      </c>
      <c r="F20185" s="6" t="s">
        <v>89</v>
      </c>
      <c r="G20185">
        <v>20260723</v>
      </c>
    </row>
    <row r="20186" spans="1:7" x14ac:dyDescent="0.2">
      <c r="A20186" s="6" t="s">
        <v>219</v>
      </c>
      <c r="B20186" s="6" t="s">
        <v>194</v>
      </c>
      <c r="C20186" s="6" t="s">
        <v>166</v>
      </c>
      <c r="D20186">
        <v>0</v>
      </c>
      <c r="E20186" s="6" t="s">
        <v>92</v>
      </c>
      <c r="F20186" s="6" t="s">
        <v>91</v>
      </c>
      <c r="G20186">
        <v>20260723</v>
      </c>
    </row>
    <row r="20187" spans="1:7" x14ac:dyDescent="0.2">
      <c r="A20187" s="6" t="s">
        <v>219</v>
      </c>
      <c r="B20187" s="6" t="s">
        <v>194</v>
      </c>
      <c r="C20187" s="6" t="s">
        <v>166</v>
      </c>
      <c r="D20187">
        <v>0</v>
      </c>
      <c r="E20187" s="6" t="s">
        <v>94</v>
      </c>
      <c r="F20187" s="6" t="s">
        <v>93</v>
      </c>
      <c r="G20187">
        <v>20260723</v>
      </c>
    </row>
    <row r="20188" spans="1:7" x14ac:dyDescent="0.2">
      <c r="A20188" s="6" t="s">
        <v>219</v>
      </c>
      <c r="B20188" s="6" t="s">
        <v>194</v>
      </c>
      <c r="C20188" s="6" t="s">
        <v>166</v>
      </c>
      <c r="D20188">
        <v>243.98361</v>
      </c>
      <c r="E20188" s="6" t="s">
        <v>96</v>
      </c>
      <c r="F20188" s="6" t="s">
        <v>95</v>
      </c>
      <c r="G20188">
        <v>20260723</v>
      </c>
    </row>
    <row r="20189" spans="1:7" x14ac:dyDescent="0.2">
      <c r="A20189" s="6" t="s">
        <v>219</v>
      </c>
      <c r="B20189" s="6" t="s">
        <v>194</v>
      </c>
      <c r="C20189" s="6" t="s">
        <v>166</v>
      </c>
      <c r="D20189">
        <v>96.294548000000006</v>
      </c>
      <c r="E20189" s="6" t="s">
        <v>98</v>
      </c>
      <c r="F20189" s="6" t="s">
        <v>97</v>
      </c>
      <c r="G20189">
        <v>20260723</v>
      </c>
    </row>
    <row r="20190" spans="1:7" x14ac:dyDescent="0.2">
      <c r="A20190" s="6" t="s">
        <v>219</v>
      </c>
      <c r="B20190" s="6" t="s">
        <v>194</v>
      </c>
      <c r="C20190" s="6" t="s">
        <v>166</v>
      </c>
      <c r="D20190">
        <v>51298.342739</v>
      </c>
      <c r="E20190" s="6" t="s">
        <v>100</v>
      </c>
      <c r="F20190" s="6" t="s">
        <v>99</v>
      </c>
      <c r="G20190">
        <v>20260723</v>
      </c>
    </row>
    <row r="20191" spans="1:7" x14ac:dyDescent="0.2">
      <c r="A20191" s="6" t="s">
        <v>219</v>
      </c>
      <c r="B20191" s="6" t="s">
        <v>194</v>
      </c>
      <c r="C20191" s="6" t="s">
        <v>166</v>
      </c>
      <c r="E20191" s="6" t="s">
        <v>102</v>
      </c>
      <c r="F20191" s="6" t="s">
        <v>101</v>
      </c>
      <c r="G20191">
        <v>20260723</v>
      </c>
    </row>
    <row r="20192" spans="1:7" x14ac:dyDescent="0.2">
      <c r="A20192" s="6" t="s">
        <v>219</v>
      </c>
      <c r="B20192" s="6" t="s">
        <v>194</v>
      </c>
      <c r="C20192" s="6" t="s">
        <v>166</v>
      </c>
      <c r="D20192">
        <v>13191.721876</v>
      </c>
      <c r="E20192" s="6" t="s">
        <v>167</v>
      </c>
      <c r="F20192" s="6" t="s">
        <v>103</v>
      </c>
      <c r="G20192">
        <v>20260723</v>
      </c>
    </row>
    <row r="20193" spans="1:7" x14ac:dyDescent="0.2">
      <c r="A20193" s="6" t="s">
        <v>219</v>
      </c>
      <c r="B20193" s="6" t="s">
        <v>194</v>
      </c>
      <c r="C20193" s="6" t="s">
        <v>166</v>
      </c>
      <c r="D20193">
        <v>12831.027899000001</v>
      </c>
      <c r="E20193" s="6" t="s">
        <v>168</v>
      </c>
      <c r="F20193" s="6" t="s">
        <v>104</v>
      </c>
      <c r="G20193">
        <v>20260723</v>
      </c>
    </row>
    <row r="20194" spans="1:7" x14ac:dyDescent="0.2">
      <c r="A20194" s="6" t="s">
        <v>219</v>
      </c>
      <c r="B20194" s="6" t="s">
        <v>194</v>
      </c>
      <c r="C20194" s="6" t="s">
        <v>166</v>
      </c>
      <c r="D20194">
        <v>0</v>
      </c>
      <c r="E20194" s="6" t="s">
        <v>106</v>
      </c>
      <c r="F20194" s="6" t="s">
        <v>105</v>
      </c>
      <c r="G20194">
        <v>20260723</v>
      </c>
    </row>
    <row r="20195" spans="1:7" x14ac:dyDescent="0.2">
      <c r="A20195" s="6" t="s">
        <v>219</v>
      </c>
      <c r="B20195" s="6" t="s">
        <v>194</v>
      </c>
      <c r="C20195" s="6" t="s">
        <v>166</v>
      </c>
      <c r="D20195">
        <v>12245.435547999999</v>
      </c>
      <c r="E20195" s="6" t="s">
        <v>108</v>
      </c>
      <c r="F20195" s="6" t="s">
        <v>107</v>
      </c>
      <c r="G20195">
        <v>20260723</v>
      </c>
    </row>
    <row r="20196" spans="1:7" x14ac:dyDescent="0.2">
      <c r="A20196" s="6" t="s">
        <v>219</v>
      </c>
      <c r="B20196" s="6" t="s">
        <v>194</v>
      </c>
      <c r="C20196" s="6" t="s">
        <v>166</v>
      </c>
      <c r="D20196">
        <v>585.59235100000001</v>
      </c>
      <c r="E20196" s="6" t="s">
        <v>110</v>
      </c>
      <c r="F20196" s="6" t="s">
        <v>109</v>
      </c>
      <c r="G20196">
        <v>20260723</v>
      </c>
    </row>
    <row r="20197" spans="1:7" x14ac:dyDescent="0.2">
      <c r="A20197" s="6" t="s">
        <v>219</v>
      </c>
      <c r="B20197" s="6" t="s">
        <v>194</v>
      </c>
      <c r="C20197" s="6" t="s">
        <v>166</v>
      </c>
      <c r="D20197">
        <v>360.69397700000002</v>
      </c>
      <c r="E20197" s="6" t="s">
        <v>112</v>
      </c>
      <c r="F20197" s="6" t="s">
        <v>111</v>
      </c>
      <c r="G20197">
        <v>20260723</v>
      </c>
    </row>
    <row r="20198" spans="1:7" x14ac:dyDescent="0.2">
      <c r="A20198" s="6" t="s">
        <v>219</v>
      </c>
      <c r="B20198" s="6" t="s">
        <v>194</v>
      </c>
      <c r="C20198" s="6" t="s">
        <v>166</v>
      </c>
      <c r="D20198">
        <v>0</v>
      </c>
      <c r="E20198" s="6" t="s">
        <v>106</v>
      </c>
      <c r="F20198" s="6" t="s">
        <v>113</v>
      </c>
      <c r="G20198">
        <v>20260723</v>
      </c>
    </row>
    <row r="20199" spans="1:7" x14ac:dyDescent="0.2">
      <c r="A20199" s="6" t="s">
        <v>219</v>
      </c>
      <c r="B20199" s="6" t="s">
        <v>194</v>
      </c>
      <c r="C20199" s="6" t="s">
        <v>166</v>
      </c>
      <c r="D20199">
        <v>342.24396400000001</v>
      </c>
      <c r="E20199" s="6" t="s">
        <v>108</v>
      </c>
      <c r="F20199" s="6" t="s">
        <v>114</v>
      </c>
      <c r="G20199">
        <v>20260723</v>
      </c>
    </row>
    <row r="20200" spans="1:7" x14ac:dyDescent="0.2">
      <c r="A20200" s="6" t="s">
        <v>219</v>
      </c>
      <c r="B20200" s="6" t="s">
        <v>194</v>
      </c>
      <c r="C20200" s="6" t="s">
        <v>166</v>
      </c>
      <c r="D20200">
        <v>18.450012999999998</v>
      </c>
      <c r="E20200" s="6" t="s">
        <v>110</v>
      </c>
      <c r="F20200" s="6" t="s">
        <v>115</v>
      </c>
      <c r="G20200">
        <v>20260723</v>
      </c>
    </row>
    <row r="20201" spans="1:7" x14ac:dyDescent="0.2">
      <c r="A20201" s="6" t="s">
        <v>219</v>
      </c>
      <c r="B20201" s="6" t="s">
        <v>194</v>
      </c>
      <c r="C20201" s="6" t="s">
        <v>166</v>
      </c>
      <c r="D20201">
        <v>4807.8818840000004</v>
      </c>
      <c r="E20201" s="6" t="s">
        <v>117</v>
      </c>
      <c r="F20201" s="6" t="s">
        <v>116</v>
      </c>
      <c r="G20201">
        <v>20260723</v>
      </c>
    </row>
    <row r="20202" spans="1:7" x14ac:dyDescent="0.2">
      <c r="A20202" s="6" t="s">
        <v>219</v>
      </c>
      <c r="B20202" s="6" t="s">
        <v>194</v>
      </c>
      <c r="C20202" s="6" t="s">
        <v>166</v>
      </c>
      <c r="D20202">
        <v>-381.933424</v>
      </c>
      <c r="E20202" s="6" t="s">
        <v>119</v>
      </c>
      <c r="F20202" s="6" t="s">
        <v>118</v>
      </c>
      <c r="G20202">
        <v>20260723</v>
      </c>
    </row>
    <row r="20203" spans="1:7" x14ac:dyDescent="0.2">
      <c r="A20203" s="6" t="s">
        <v>219</v>
      </c>
      <c r="B20203" s="6" t="s">
        <v>194</v>
      </c>
      <c r="C20203" s="6" t="s">
        <v>166</v>
      </c>
      <c r="D20203">
        <v>0</v>
      </c>
      <c r="E20203" s="6" t="s">
        <v>106</v>
      </c>
      <c r="F20203" s="6" t="s">
        <v>120</v>
      </c>
      <c r="G20203">
        <v>20260723</v>
      </c>
    </row>
    <row r="20204" spans="1:7" x14ac:dyDescent="0.2">
      <c r="A20204" s="6" t="s">
        <v>219</v>
      </c>
      <c r="B20204" s="6" t="s">
        <v>194</v>
      </c>
      <c r="C20204" s="6" t="s">
        <v>166</v>
      </c>
      <c r="D20204">
        <v>-444.37186700000001</v>
      </c>
      <c r="E20204" s="6" t="s">
        <v>108</v>
      </c>
      <c r="F20204" s="6" t="s">
        <v>121</v>
      </c>
      <c r="G20204">
        <v>20260723</v>
      </c>
    </row>
    <row r="20205" spans="1:7" x14ac:dyDescent="0.2">
      <c r="A20205" s="6" t="s">
        <v>219</v>
      </c>
      <c r="B20205" s="6" t="s">
        <v>194</v>
      </c>
      <c r="C20205" s="6" t="s">
        <v>166</v>
      </c>
      <c r="D20205">
        <v>62.438442999999999</v>
      </c>
      <c r="E20205" s="6" t="s">
        <v>110</v>
      </c>
      <c r="F20205" s="6" t="s">
        <v>122</v>
      </c>
      <c r="G20205">
        <v>20260723</v>
      </c>
    </row>
    <row r="20206" spans="1:7" x14ac:dyDescent="0.2">
      <c r="A20206" s="6" t="s">
        <v>219</v>
      </c>
      <c r="B20206" s="6" t="s">
        <v>194</v>
      </c>
      <c r="C20206" s="6" t="s">
        <v>166</v>
      </c>
      <c r="D20206">
        <v>5189.8153080000002</v>
      </c>
      <c r="E20206" s="6" t="s">
        <v>169</v>
      </c>
      <c r="F20206" s="6" t="s">
        <v>123</v>
      </c>
      <c r="G20206">
        <v>20260723</v>
      </c>
    </row>
    <row r="20207" spans="1:7" x14ac:dyDescent="0.2">
      <c r="A20207" s="6" t="s">
        <v>219</v>
      </c>
      <c r="B20207" s="6" t="s">
        <v>194</v>
      </c>
      <c r="C20207" s="6" t="s">
        <v>166</v>
      </c>
      <c r="D20207">
        <v>0</v>
      </c>
      <c r="E20207" s="6" t="s">
        <v>106</v>
      </c>
      <c r="F20207" s="6" t="s">
        <v>124</v>
      </c>
      <c r="G20207">
        <v>20260723</v>
      </c>
    </row>
    <row r="20208" spans="1:7" x14ac:dyDescent="0.2">
      <c r="A20208" s="6" t="s">
        <v>219</v>
      </c>
      <c r="B20208" s="6" t="s">
        <v>194</v>
      </c>
      <c r="C20208" s="6" t="s">
        <v>166</v>
      </c>
      <c r="D20208">
        <v>4721.2833440000004</v>
      </c>
      <c r="E20208" s="6" t="s">
        <v>108</v>
      </c>
      <c r="F20208" s="6" t="s">
        <v>125</v>
      </c>
      <c r="G20208">
        <v>20260723</v>
      </c>
    </row>
    <row r="20209" spans="1:7" x14ac:dyDescent="0.2">
      <c r="A20209" s="6" t="s">
        <v>219</v>
      </c>
      <c r="B20209" s="6" t="s">
        <v>194</v>
      </c>
      <c r="C20209" s="6" t="s">
        <v>166</v>
      </c>
      <c r="D20209">
        <v>468.53196300000002</v>
      </c>
      <c r="E20209" s="6" t="s">
        <v>110</v>
      </c>
      <c r="F20209" s="6" t="s">
        <v>126</v>
      </c>
      <c r="G20209">
        <v>20260723</v>
      </c>
    </row>
    <row r="20210" spans="1:7" x14ac:dyDescent="0.2">
      <c r="A20210" s="6" t="s">
        <v>219</v>
      </c>
      <c r="B20210" s="6" t="s">
        <v>194</v>
      </c>
      <c r="C20210" s="6" t="s">
        <v>166</v>
      </c>
      <c r="D20210">
        <v>8388.5699810000006</v>
      </c>
      <c r="E20210" s="6" t="s">
        <v>170</v>
      </c>
      <c r="F20210" s="6" t="s">
        <v>127</v>
      </c>
      <c r="G20210">
        <v>20260723</v>
      </c>
    </row>
    <row r="20211" spans="1:7" x14ac:dyDescent="0.2">
      <c r="A20211" s="6" t="s">
        <v>219</v>
      </c>
      <c r="B20211" s="6" t="s">
        <v>194</v>
      </c>
      <c r="C20211" s="6" t="s">
        <v>166</v>
      </c>
      <c r="D20211">
        <v>0</v>
      </c>
      <c r="E20211" s="6" t="s">
        <v>106</v>
      </c>
      <c r="F20211" s="6" t="s">
        <v>128</v>
      </c>
      <c r="G20211">
        <v>20260723</v>
      </c>
    </row>
    <row r="20212" spans="1:7" x14ac:dyDescent="0.2">
      <c r="A20212" s="6" t="s">
        <v>219</v>
      </c>
      <c r="B20212" s="6" t="s">
        <v>194</v>
      </c>
      <c r="C20212" s="6" t="s">
        <v>166</v>
      </c>
      <c r="D20212">
        <v>8198.9435350000003</v>
      </c>
      <c r="E20212" s="6" t="s">
        <v>108</v>
      </c>
      <c r="F20212" s="6" t="s">
        <v>129</v>
      </c>
      <c r="G20212">
        <v>20260723</v>
      </c>
    </row>
    <row r="20213" spans="1:7" x14ac:dyDescent="0.2">
      <c r="A20213" s="6" t="s">
        <v>219</v>
      </c>
      <c r="B20213" s="6" t="s">
        <v>194</v>
      </c>
      <c r="C20213" s="6" t="s">
        <v>166</v>
      </c>
      <c r="D20213">
        <v>189.62644599999999</v>
      </c>
      <c r="E20213" s="6" t="s">
        <v>110</v>
      </c>
      <c r="F20213" s="6" t="s">
        <v>130</v>
      </c>
      <c r="G20213">
        <v>20260723</v>
      </c>
    </row>
    <row r="20214" spans="1:7" x14ac:dyDescent="0.2">
      <c r="A20214" s="6" t="s">
        <v>219</v>
      </c>
      <c r="B20214" s="6" t="s">
        <v>194</v>
      </c>
      <c r="C20214" s="6" t="s">
        <v>166</v>
      </c>
      <c r="E20214" s="6" t="s">
        <v>132</v>
      </c>
      <c r="F20214" s="6" t="s">
        <v>131</v>
      </c>
      <c r="G20214">
        <v>20260723</v>
      </c>
    </row>
    <row r="20215" spans="1:7" x14ac:dyDescent="0.2">
      <c r="A20215" s="6" t="s">
        <v>219</v>
      </c>
      <c r="B20215" s="6" t="s">
        <v>194</v>
      </c>
      <c r="C20215" s="6" t="s">
        <v>166</v>
      </c>
      <c r="D20215">
        <v>2.4551759999999998</v>
      </c>
      <c r="E20215" s="6" t="s">
        <v>134</v>
      </c>
      <c r="F20215" s="6" t="s">
        <v>133</v>
      </c>
      <c r="G20215">
        <v>20260723</v>
      </c>
    </row>
    <row r="20216" spans="1:7" x14ac:dyDescent="0.2">
      <c r="A20216" s="6" t="s">
        <v>219</v>
      </c>
      <c r="B20216" s="6" t="s">
        <v>194</v>
      </c>
      <c r="C20216" s="6" t="s">
        <v>166</v>
      </c>
      <c r="D20216">
        <v>294.31728900000002</v>
      </c>
      <c r="E20216" s="6" t="s">
        <v>136</v>
      </c>
      <c r="F20216" s="6" t="s">
        <v>135</v>
      </c>
      <c r="G20216">
        <v>20260723</v>
      </c>
    </row>
    <row r="20217" spans="1:7" x14ac:dyDescent="0.2">
      <c r="A20217" s="6" t="s">
        <v>219</v>
      </c>
      <c r="B20217" s="6" t="s">
        <v>194</v>
      </c>
      <c r="C20217" s="6" t="s">
        <v>166</v>
      </c>
      <c r="D20217">
        <v>15.317589999999999</v>
      </c>
      <c r="E20217" s="6" t="s">
        <v>138</v>
      </c>
      <c r="F20217" s="6" t="s">
        <v>137</v>
      </c>
      <c r="G20217">
        <v>20260723</v>
      </c>
    </row>
    <row r="20218" spans="1:7" x14ac:dyDescent="0.2">
      <c r="A20218" s="6" t="s">
        <v>219</v>
      </c>
      <c r="B20218" s="6" t="s">
        <v>194</v>
      </c>
      <c r="C20218" s="6" t="s">
        <v>166</v>
      </c>
      <c r="D20218">
        <v>131.317238</v>
      </c>
      <c r="E20218" s="6" t="s">
        <v>140</v>
      </c>
      <c r="F20218" s="6" t="s">
        <v>139</v>
      </c>
      <c r="G20218">
        <v>20260723</v>
      </c>
    </row>
    <row r="20219" spans="1:7" x14ac:dyDescent="0.2">
      <c r="A20219" s="6" t="s">
        <v>219</v>
      </c>
      <c r="B20219" s="6" t="s">
        <v>194</v>
      </c>
      <c r="C20219" s="6" t="s">
        <v>166</v>
      </c>
      <c r="D20219">
        <v>2049.3162619999998</v>
      </c>
      <c r="E20219" s="6" t="s">
        <v>142</v>
      </c>
      <c r="F20219" s="6" t="s">
        <v>141</v>
      </c>
      <c r="G20219">
        <v>20260723</v>
      </c>
    </row>
    <row r="20220" spans="1:7" x14ac:dyDescent="0.2">
      <c r="A20220" s="6" t="s">
        <v>219</v>
      </c>
      <c r="B20220" s="6" t="s">
        <v>194</v>
      </c>
      <c r="C20220" s="6" t="s">
        <v>166</v>
      </c>
      <c r="D20220">
        <v>45.02619</v>
      </c>
      <c r="E20220" s="6" t="s">
        <v>52</v>
      </c>
      <c r="F20220" s="6" t="s">
        <v>143</v>
      </c>
      <c r="G20220">
        <v>20260723</v>
      </c>
    </row>
    <row r="20221" spans="1:7" x14ac:dyDescent="0.2">
      <c r="A20221" s="6" t="s">
        <v>219</v>
      </c>
      <c r="B20221" s="6" t="s">
        <v>194</v>
      </c>
      <c r="C20221" s="6" t="s">
        <v>166</v>
      </c>
      <c r="D20221">
        <v>12.272886</v>
      </c>
      <c r="E20221" s="6" t="s">
        <v>145</v>
      </c>
      <c r="F20221" s="6" t="s">
        <v>144</v>
      </c>
      <c r="G20221">
        <v>20260723</v>
      </c>
    </row>
    <row r="20222" spans="1:7" x14ac:dyDescent="0.2">
      <c r="A20222" s="6" t="s">
        <v>219</v>
      </c>
      <c r="B20222" s="6" t="s">
        <v>194</v>
      </c>
      <c r="C20222" s="6" t="s">
        <v>166</v>
      </c>
      <c r="D20222">
        <v>337.33751999999998</v>
      </c>
      <c r="E20222" s="6" t="s">
        <v>147</v>
      </c>
      <c r="F20222" s="6" t="s">
        <v>146</v>
      </c>
      <c r="G20222">
        <v>20260723</v>
      </c>
    </row>
    <row r="20223" spans="1:7" x14ac:dyDescent="0.2">
      <c r="A20223" s="6" t="s">
        <v>219</v>
      </c>
      <c r="B20223" s="6" t="s">
        <v>194</v>
      </c>
      <c r="C20223" s="6" t="s">
        <v>166</v>
      </c>
      <c r="D20223">
        <v>607.96901800000001</v>
      </c>
      <c r="E20223" s="6" t="s">
        <v>149</v>
      </c>
      <c r="F20223" s="6" t="s">
        <v>148</v>
      </c>
      <c r="G20223">
        <v>20260723</v>
      </c>
    </row>
    <row r="20224" spans="1:7" x14ac:dyDescent="0.2">
      <c r="A20224" s="6" t="s">
        <v>219</v>
      </c>
      <c r="B20224" s="6" t="s">
        <v>194</v>
      </c>
      <c r="C20224" s="6" t="s">
        <v>166</v>
      </c>
      <c r="D20224">
        <v>559.74850200000003</v>
      </c>
      <c r="E20224" s="6" t="s">
        <v>151</v>
      </c>
      <c r="F20224" s="6" t="s">
        <v>150</v>
      </c>
      <c r="G20224">
        <v>20260723</v>
      </c>
    </row>
    <row r="20225" spans="1:7" x14ac:dyDescent="0.2">
      <c r="A20225" s="6" t="s">
        <v>219</v>
      </c>
      <c r="B20225" s="6" t="s">
        <v>194</v>
      </c>
      <c r="C20225" s="6" t="s">
        <v>166</v>
      </c>
      <c r="D20225">
        <v>438.25899800000002</v>
      </c>
      <c r="E20225" s="6" t="s">
        <v>153</v>
      </c>
      <c r="F20225" s="6" t="s">
        <v>152</v>
      </c>
      <c r="G20225">
        <v>20260723</v>
      </c>
    </row>
    <row r="20226" spans="1:7" x14ac:dyDescent="0.2">
      <c r="A20226" s="6" t="s">
        <v>219</v>
      </c>
      <c r="B20226" s="6" t="s">
        <v>194</v>
      </c>
      <c r="C20226" s="6" t="s">
        <v>166</v>
      </c>
      <c r="D20226">
        <v>791.05109400000003</v>
      </c>
      <c r="E20226" s="6" t="s">
        <v>155</v>
      </c>
      <c r="F20226" s="6" t="s">
        <v>154</v>
      </c>
      <c r="G20226">
        <v>20260723</v>
      </c>
    </row>
    <row r="20227" spans="1:7" x14ac:dyDescent="0.2">
      <c r="A20227" s="6" t="s">
        <v>219</v>
      </c>
      <c r="B20227" s="6" t="s">
        <v>194</v>
      </c>
      <c r="C20227" s="6" t="s">
        <v>166</v>
      </c>
      <c r="D20227">
        <v>0.61210299999999995</v>
      </c>
      <c r="E20227" s="6" t="s">
        <v>157</v>
      </c>
      <c r="F20227" s="6" t="s">
        <v>156</v>
      </c>
      <c r="G20227">
        <v>20260723</v>
      </c>
    </row>
    <row r="20228" spans="1:7" x14ac:dyDescent="0.2">
      <c r="A20228" s="6" t="s">
        <v>219</v>
      </c>
      <c r="B20228" s="6" t="s">
        <v>194</v>
      </c>
      <c r="C20228" s="6" t="s">
        <v>166</v>
      </c>
      <c r="D20228">
        <v>790.43899099999999</v>
      </c>
      <c r="E20228" s="6" t="s">
        <v>159</v>
      </c>
      <c r="F20228" s="6" t="s">
        <v>158</v>
      </c>
      <c r="G20228">
        <v>20260723</v>
      </c>
    </row>
    <row r="20229" spans="1:7" x14ac:dyDescent="0.2">
      <c r="A20229" s="6" t="s">
        <v>219</v>
      </c>
      <c r="B20229" s="6" t="s">
        <v>194</v>
      </c>
      <c r="C20229" s="6" t="s">
        <v>166</v>
      </c>
      <c r="D20229">
        <v>348.61780900000002</v>
      </c>
      <c r="E20229" s="6" t="s">
        <v>161</v>
      </c>
      <c r="F20229" s="6" t="s">
        <v>160</v>
      </c>
      <c r="G20229">
        <v>20260723</v>
      </c>
    </row>
    <row r="20230" spans="1:7" x14ac:dyDescent="0.2">
      <c r="A20230" s="6" t="s">
        <v>219</v>
      </c>
      <c r="B20230" s="6" t="s">
        <v>194</v>
      </c>
      <c r="C20230" s="6" t="s">
        <v>166</v>
      </c>
      <c r="D20230">
        <v>32021.179314000001</v>
      </c>
      <c r="E20230" s="6" t="s">
        <v>163</v>
      </c>
      <c r="F20230" s="6" t="s">
        <v>162</v>
      </c>
      <c r="G20230">
        <v>20260723</v>
      </c>
    </row>
    <row r="20231" spans="1:7" x14ac:dyDescent="0.2">
      <c r="A20231" s="6" t="s">
        <v>219</v>
      </c>
      <c r="B20231" s="6" t="s">
        <v>194</v>
      </c>
      <c r="C20231" s="6" t="s">
        <v>166</v>
      </c>
      <c r="D20231">
        <v>19277.163424999999</v>
      </c>
      <c r="E20231" s="6" t="s">
        <v>165</v>
      </c>
      <c r="F20231" s="6" t="s">
        <v>164</v>
      </c>
      <c r="G20231">
        <v>20260723</v>
      </c>
    </row>
    <row r="20232" spans="1:7" x14ac:dyDescent="0.2">
      <c r="A20232" s="6" t="s">
        <v>219</v>
      </c>
      <c r="B20232" s="6" t="s">
        <v>195</v>
      </c>
      <c r="C20232" s="6" t="s">
        <v>166</v>
      </c>
      <c r="E20232" s="6" t="s">
        <v>12</v>
      </c>
      <c r="F20232" s="6" t="s">
        <v>11</v>
      </c>
      <c r="G20232">
        <v>20260723</v>
      </c>
    </row>
    <row r="20233" spans="1:7" x14ac:dyDescent="0.2">
      <c r="A20233" s="6" t="s">
        <v>219</v>
      </c>
      <c r="B20233" s="6" t="s">
        <v>195</v>
      </c>
      <c r="C20233" s="6" t="s">
        <v>166</v>
      </c>
      <c r="E20233" s="6" t="s">
        <v>16</v>
      </c>
      <c r="F20233" s="6" t="s">
        <v>15</v>
      </c>
      <c r="G20233">
        <v>20260723</v>
      </c>
    </row>
    <row r="20234" spans="1:7" x14ac:dyDescent="0.2">
      <c r="A20234" s="6" t="s">
        <v>219</v>
      </c>
      <c r="B20234" s="6" t="s">
        <v>195</v>
      </c>
      <c r="C20234" s="6" t="s">
        <v>166</v>
      </c>
      <c r="E20234" s="6" t="s">
        <v>18</v>
      </c>
      <c r="F20234" s="6" t="s">
        <v>17</v>
      </c>
      <c r="G20234">
        <v>20260723</v>
      </c>
    </row>
    <row r="20235" spans="1:7" x14ac:dyDescent="0.2">
      <c r="A20235" s="6" t="s">
        <v>219</v>
      </c>
      <c r="B20235" s="6" t="s">
        <v>195</v>
      </c>
      <c r="C20235" s="6" t="s">
        <v>166</v>
      </c>
      <c r="D20235">
        <v>0</v>
      </c>
      <c r="E20235" s="6" t="s">
        <v>20</v>
      </c>
      <c r="F20235" s="6" t="s">
        <v>19</v>
      </c>
      <c r="G20235">
        <v>20260723</v>
      </c>
    </row>
    <row r="20236" spans="1:7" x14ac:dyDescent="0.2">
      <c r="A20236" s="6" t="s">
        <v>219</v>
      </c>
      <c r="B20236" s="6" t="s">
        <v>195</v>
      </c>
      <c r="C20236" s="6" t="s">
        <v>166</v>
      </c>
      <c r="D20236">
        <v>195.450908</v>
      </c>
      <c r="E20236" s="6" t="s">
        <v>22</v>
      </c>
      <c r="F20236" s="6" t="s">
        <v>21</v>
      </c>
      <c r="G20236">
        <v>20260723</v>
      </c>
    </row>
    <row r="20237" spans="1:7" x14ac:dyDescent="0.2">
      <c r="A20237" s="6" t="s">
        <v>219</v>
      </c>
      <c r="B20237" s="6" t="s">
        <v>195</v>
      </c>
      <c r="C20237" s="6" t="s">
        <v>166</v>
      </c>
      <c r="D20237">
        <v>0</v>
      </c>
      <c r="E20237" s="6" t="s">
        <v>24</v>
      </c>
      <c r="F20237" s="6" t="s">
        <v>23</v>
      </c>
      <c r="G20237">
        <v>20260723</v>
      </c>
    </row>
    <row r="20238" spans="1:7" x14ac:dyDescent="0.2">
      <c r="A20238" s="6" t="s">
        <v>219</v>
      </c>
      <c r="B20238" s="6" t="s">
        <v>195</v>
      </c>
      <c r="C20238" s="6" t="s">
        <v>166</v>
      </c>
      <c r="D20238">
        <v>663.11644000000001</v>
      </c>
      <c r="E20238" s="6" t="s">
        <v>26</v>
      </c>
      <c r="F20238" s="6" t="s">
        <v>25</v>
      </c>
      <c r="G20238">
        <v>20260723</v>
      </c>
    </row>
    <row r="20239" spans="1:7" x14ac:dyDescent="0.2">
      <c r="A20239" s="6" t="s">
        <v>219</v>
      </c>
      <c r="B20239" s="6" t="s">
        <v>195</v>
      </c>
      <c r="C20239" s="6" t="s">
        <v>166</v>
      </c>
      <c r="D20239">
        <v>40866.712025000001</v>
      </c>
      <c r="E20239" s="6" t="s">
        <v>28</v>
      </c>
      <c r="F20239" s="6" t="s">
        <v>27</v>
      </c>
      <c r="G20239">
        <v>20260723</v>
      </c>
    </row>
    <row r="20240" spans="1:7" x14ac:dyDescent="0.2">
      <c r="A20240" s="6" t="s">
        <v>219</v>
      </c>
      <c r="B20240" s="6" t="s">
        <v>195</v>
      </c>
      <c r="C20240" s="6" t="s">
        <v>166</v>
      </c>
      <c r="D20240">
        <v>142.09714700000001</v>
      </c>
      <c r="E20240" s="6" t="s">
        <v>30</v>
      </c>
      <c r="F20240" s="6" t="s">
        <v>29</v>
      </c>
      <c r="G20240">
        <v>20260723</v>
      </c>
    </row>
    <row r="20241" spans="1:7" x14ac:dyDescent="0.2">
      <c r="A20241" s="6" t="s">
        <v>219</v>
      </c>
      <c r="B20241" s="6" t="s">
        <v>195</v>
      </c>
      <c r="C20241" s="6" t="s">
        <v>166</v>
      </c>
      <c r="D20241">
        <v>12567.596383</v>
      </c>
      <c r="E20241" s="6" t="s">
        <v>32</v>
      </c>
      <c r="F20241" s="6" t="s">
        <v>31</v>
      </c>
      <c r="G20241">
        <v>20260723</v>
      </c>
    </row>
    <row r="20242" spans="1:7" x14ac:dyDescent="0.2">
      <c r="A20242" s="6" t="s">
        <v>219</v>
      </c>
      <c r="B20242" s="6" t="s">
        <v>195</v>
      </c>
      <c r="C20242" s="6" t="s">
        <v>166</v>
      </c>
      <c r="D20242">
        <v>98.933581000000004</v>
      </c>
      <c r="E20242" s="6" t="s">
        <v>34</v>
      </c>
      <c r="F20242" s="6" t="s">
        <v>33</v>
      </c>
      <c r="G20242">
        <v>20260723</v>
      </c>
    </row>
    <row r="20243" spans="1:7" x14ac:dyDescent="0.2">
      <c r="A20243" s="6" t="s">
        <v>219</v>
      </c>
      <c r="B20243" s="6" t="s">
        <v>195</v>
      </c>
      <c r="C20243" s="6" t="s">
        <v>166</v>
      </c>
      <c r="D20243">
        <v>36.180329999999998</v>
      </c>
      <c r="E20243" s="6" t="s">
        <v>36</v>
      </c>
      <c r="F20243" s="6" t="s">
        <v>35</v>
      </c>
      <c r="G20243">
        <v>20260723</v>
      </c>
    </row>
    <row r="20244" spans="1:7" x14ac:dyDescent="0.2">
      <c r="A20244" s="6" t="s">
        <v>219</v>
      </c>
      <c r="B20244" s="6" t="s">
        <v>195</v>
      </c>
      <c r="C20244" s="6" t="s">
        <v>166</v>
      </c>
      <c r="D20244">
        <v>62.753250999999999</v>
      </c>
      <c r="E20244" s="6" t="s">
        <v>38</v>
      </c>
      <c r="F20244" s="6" t="s">
        <v>37</v>
      </c>
      <c r="G20244">
        <v>20260723</v>
      </c>
    </row>
    <row r="20245" spans="1:7" x14ac:dyDescent="0.2">
      <c r="A20245" s="6" t="s">
        <v>219</v>
      </c>
      <c r="B20245" s="6" t="s">
        <v>195</v>
      </c>
      <c r="C20245" s="6" t="s">
        <v>166</v>
      </c>
      <c r="D20245">
        <v>26565.950563999999</v>
      </c>
      <c r="E20245" s="6" t="s">
        <v>40</v>
      </c>
      <c r="F20245" s="6" t="s">
        <v>39</v>
      </c>
      <c r="G20245">
        <v>20260723</v>
      </c>
    </row>
    <row r="20246" spans="1:7" x14ac:dyDescent="0.2">
      <c r="A20246" s="6" t="s">
        <v>219</v>
      </c>
      <c r="B20246" s="6" t="s">
        <v>195</v>
      </c>
      <c r="C20246" s="6" t="s">
        <v>166</v>
      </c>
      <c r="D20246">
        <v>23841.393527</v>
      </c>
      <c r="E20246" s="6" t="s">
        <v>42</v>
      </c>
      <c r="F20246" s="6" t="s">
        <v>41</v>
      </c>
      <c r="G20246">
        <v>20260723</v>
      </c>
    </row>
    <row r="20247" spans="1:7" x14ac:dyDescent="0.2">
      <c r="A20247" s="6" t="s">
        <v>219</v>
      </c>
      <c r="B20247" s="6" t="s">
        <v>195</v>
      </c>
      <c r="C20247" s="6" t="s">
        <v>166</v>
      </c>
      <c r="D20247">
        <v>2420.5749099999998</v>
      </c>
      <c r="E20247" s="6" t="s">
        <v>44</v>
      </c>
      <c r="F20247" s="6" t="s">
        <v>43</v>
      </c>
      <c r="G20247">
        <v>20260723</v>
      </c>
    </row>
    <row r="20248" spans="1:7" x14ac:dyDescent="0.2">
      <c r="A20248" s="6" t="s">
        <v>219</v>
      </c>
      <c r="B20248" s="6" t="s">
        <v>195</v>
      </c>
      <c r="C20248" s="6" t="s">
        <v>166</v>
      </c>
      <c r="D20248">
        <v>303.98212599999999</v>
      </c>
      <c r="E20248" s="6" t="s">
        <v>46</v>
      </c>
      <c r="F20248" s="6" t="s">
        <v>45</v>
      </c>
      <c r="G20248">
        <v>20260723</v>
      </c>
    </row>
    <row r="20249" spans="1:7" x14ac:dyDescent="0.2">
      <c r="A20249" s="6" t="s">
        <v>219</v>
      </c>
      <c r="B20249" s="6" t="s">
        <v>195</v>
      </c>
      <c r="C20249" s="6" t="s">
        <v>166</v>
      </c>
      <c r="D20249">
        <v>0</v>
      </c>
      <c r="E20249" s="6" t="s">
        <v>48</v>
      </c>
      <c r="F20249" s="6" t="s">
        <v>47</v>
      </c>
      <c r="G20249">
        <v>20260723</v>
      </c>
    </row>
    <row r="20250" spans="1:7" x14ac:dyDescent="0.2">
      <c r="A20250" s="6" t="s">
        <v>219</v>
      </c>
      <c r="B20250" s="6" t="s">
        <v>195</v>
      </c>
      <c r="C20250" s="6" t="s">
        <v>166</v>
      </c>
      <c r="D20250">
        <v>779.16472999999996</v>
      </c>
      <c r="E20250" s="6" t="s">
        <v>50</v>
      </c>
      <c r="F20250" s="6" t="s">
        <v>49</v>
      </c>
      <c r="G20250">
        <v>20260723</v>
      </c>
    </row>
    <row r="20251" spans="1:7" x14ac:dyDescent="0.2">
      <c r="A20251" s="6" t="s">
        <v>219</v>
      </c>
      <c r="B20251" s="6" t="s">
        <v>195</v>
      </c>
      <c r="C20251" s="6" t="s">
        <v>166</v>
      </c>
      <c r="D20251">
        <v>99.909701999999996</v>
      </c>
      <c r="E20251" s="6" t="s">
        <v>52</v>
      </c>
      <c r="F20251" s="6" t="s">
        <v>51</v>
      </c>
      <c r="G20251">
        <v>20260723</v>
      </c>
    </row>
    <row r="20252" spans="1:7" x14ac:dyDescent="0.2">
      <c r="A20252" s="6" t="s">
        <v>219</v>
      </c>
      <c r="B20252" s="6" t="s">
        <v>195</v>
      </c>
      <c r="C20252" s="6" t="s">
        <v>166</v>
      </c>
      <c r="D20252">
        <v>611.054574</v>
      </c>
      <c r="E20252" s="6" t="s">
        <v>54</v>
      </c>
      <c r="F20252" s="6" t="s">
        <v>53</v>
      </c>
      <c r="G20252">
        <v>20260723</v>
      </c>
    </row>
    <row r="20253" spans="1:7" x14ac:dyDescent="0.2">
      <c r="A20253" s="6" t="s">
        <v>219</v>
      </c>
      <c r="B20253" s="6" t="s">
        <v>195</v>
      </c>
      <c r="C20253" s="6" t="s">
        <v>166</v>
      </c>
      <c r="D20253">
        <v>2.005344</v>
      </c>
      <c r="E20253" s="6" t="s">
        <v>56</v>
      </c>
      <c r="F20253" s="6" t="s">
        <v>55</v>
      </c>
      <c r="G20253">
        <v>20260723</v>
      </c>
    </row>
    <row r="20254" spans="1:7" x14ac:dyDescent="0.2">
      <c r="A20254" s="6" t="s">
        <v>219</v>
      </c>
      <c r="B20254" s="6" t="s">
        <v>195</v>
      </c>
      <c r="C20254" s="6" t="s">
        <v>166</v>
      </c>
      <c r="D20254">
        <v>9959.0067830000007</v>
      </c>
      <c r="E20254" s="6" t="s">
        <v>58</v>
      </c>
      <c r="F20254" s="6" t="s">
        <v>57</v>
      </c>
      <c r="G20254">
        <v>20260723</v>
      </c>
    </row>
    <row r="20255" spans="1:7" x14ac:dyDescent="0.2">
      <c r="A20255" s="6" t="s">
        <v>219</v>
      </c>
      <c r="B20255" s="6" t="s">
        <v>195</v>
      </c>
      <c r="C20255" s="6" t="s">
        <v>166</v>
      </c>
      <c r="D20255">
        <v>856.68936199999996</v>
      </c>
      <c r="E20255" s="6" t="s">
        <v>60</v>
      </c>
      <c r="F20255" s="6" t="s">
        <v>59</v>
      </c>
      <c r="G20255">
        <v>20260723</v>
      </c>
    </row>
    <row r="20256" spans="1:7" x14ac:dyDescent="0.2">
      <c r="A20256" s="6" t="s">
        <v>219</v>
      </c>
      <c r="B20256" s="6" t="s">
        <v>195</v>
      </c>
      <c r="C20256" s="6" t="s">
        <v>166</v>
      </c>
      <c r="D20256">
        <v>0</v>
      </c>
      <c r="E20256" s="6" t="s">
        <v>62</v>
      </c>
      <c r="F20256" s="6" t="s">
        <v>61</v>
      </c>
      <c r="G20256">
        <v>20260723</v>
      </c>
    </row>
    <row r="20257" spans="1:7" x14ac:dyDescent="0.2">
      <c r="A20257" s="6" t="s">
        <v>219</v>
      </c>
      <c r="B20257" s="6" t="s">
        <v>195</v>
      </c>
      <c r="C20257" s="6" t="s">
        <v>166</v>
      </c>
      <c r="D20257">
        <v>21.918721000000001</v>
      </c>
      <c r="E20257" s="6" t="s">
        <v>64</v>
      </c>
      <c r="F20257" s="6" t="s">
        <v>63</v>
      </c>
      <c r="G20257">
        <v>20260723</v>
      </c>
    </row>
    <row r="20258" spans="1:7" x14ac:dyDescent="0.2">
      <c r="A20258" s="6" t="s">
        <v>219</v>
      </c>
      <c r="B20258" s="6" t="s">
        <v>195</v>
      </c>
      <c r="C20258" s="6" t="s">
        <v>166</v>
      </c>
      <c r="D20258">
        <v>834.77064099999996</v>
      </c>
      <c r="E20258" s="6" t="s">
        <v>66</v>
      </c>
      <c r="F20258" s="6" t="s">
        <v>65</v>
      </c>
      <c r="G20258">
        <v>20260723</v>
      </c>
    </row>
    <row r="20259" spans="1:7" x14ac:dyDescent="0.2">
      <c r="A20259" s="6" t="s">
        <v>219</v>
      </c>
      <c r="B20259" s="6" t="s">
        <v>195</v>
      </c>
      <c r="C20259" s="6" t="s">
        <v>166</v>
      </c>
      <c r="D20259">
        <v>3093.0271389999998</v>
      </c>
      <c r="E20259" s="6" t="s">
        <v>68</v>
      </c>
      <c r="F20259" s="6" t="s">
        <v>67</v>
      </c>
      <c r="G20259">
        <v>20260723</v>
      </c>
    </row>
    <row r="20260" spans="1:7" x14ac:dyDescent="0.2">
      <c r="A20260" s="6" t="s">
        <v>219</v>
      </c>
      <c r="B20260" s="6" t="s">
        <v>195</v>
      </c>
      <c r="C20260" s="6" t="s">
        <v>166</v>
      </c>
      <c r="D20260">
        <v>2700.071938</v>
      </c>
      <c r="E20260" s="6" t="s">
        <v>70</v>
      </c>
      <c r="F20260" s="6" t="s">
        <v>69</v>
      </c>
      <c r="G20260">
        <v>20260723</v>
      </c>
    </row>
    <row r="20261" spans="1:7" x14ac:dyDescent="0.2">
      <c r="A20261" s="6" t="s">
        <v>219</v>
      </c>
      <c r="B20261" s="6" t="s">
        <v>195</v>
      </c>
      <c r="C20261" s="6" t="s">
        <v>166</v>
      </c>
      <c r="D20261">
        <v>2659.2143040000001</v>
      </c>
      <c r="E20261" s="6" t="s">
        <v>72</v>
      </c>
      <c r="F20261" s="6" t="s">
        <v>71</v>
      </c>
      <c r="G20261">
        <v>20260723</v>
      </c>
    </row>
    <row r="20262" spans="1:7" x14ac:dyDescent="0.2">
      <c r="A20262" s="6" t="s">
        <v>219</v>
      </c>
      <c r="B20262" s="6" t="s">
        <v>195</v>
      </c>
      <c r="C20262" s="6" t="s">
        <v>166</v>
      </c>
      <c r="D20262">
        <v>40.857633999999997</v>
      </c>
      <c r="E20262" s="6" t="s">
        <v>74</v>
      </c>
      <c r="F20262" s="6" t="s">
        <v>73</v>
      </c>
      <c r="G20262">
        <v>20260723</v>
      </c>
    </row>
    <row r="20263" spans="1:7" x14ac:dyDescent="0.2">
      <c r="A20263" s="6" t="s">
        <v>219</v>
      </c>
      <c r="B20263" s="6" t="s">
        <v>195</v>
      </c>
      <c r="C20263" s="6" t="s">
        <v>166</v>
      </c>
      <c r="D20263">
        <v>401.20262500000001</v>
      </c>
      <c r="E20263" s="6" t="s">
        <v>76</v>
      </c>
      <c r="F20263" s="6" t="s">
        <v>75</v>
      </c>
      <c r="G20263">
        <v>20260723</v>
      </c>
    </row>
    <row r="20264" spans="1:7" x14ac:dyDescent="0.2">
      <c r="A20264" s="6" t="s">
        <v>219</v>
      </c>
      <c r="B20264" s="6" t="s">
        <v>195</v>
      </c>
      <c r="C20264" s="6" t="s">
        <v>166</v>
      </c>
      <c r="D20264">
        <v>-4.2576020000000003</v>
      </c>
      <c r="E20264" s="6" t="s">
        <v>78</v>
      </c>
      <c r="F20264" s="6" t="s">
        <v>77</v>
      </c>
      <c r="G20264">
        <v>20260723</v>
      </c>
    </row>
    <row r="20265" spans="1:7" x14ac:dyDescent="0.2">
      <c r="A20265" s="6" t="s">
        <v>219</v>
      </c>
      <c r="B20265" s="6" t="s">
        <v>195</v>
      </c>
      <c r="C20265" s="6" t="s">
        <v>166</v>
      </c>
      <c r="D20265">
        <v>405.46022699999997</v>
      </c>
      <c r="E20265" s="6" t="s">
        <v>80</v>
      </c>
      <c r="F20265" s="6" t="s">
        <v>79</v>
      </c>
      <c r="G20265">
        <v>20260723</v>
      </c>
    </row>
    <row r="20266" spans="1:7" x14ac:dyDescent="0.2">
      <c r="A20266" s="6" t="s">
        <v>219</v>
      </c>
      <c r="B20266" s="6" t="s">
        <v>195</v>
      </c>
      <c r="C20266" s="6" t="s">
        <v>166</v>
      </c>
      <c r="D20266">
        <v>-8.2474240000000005</v>
      </c>
      <c r="E20266" s="6" t="s">
        <v>82</v>
      </c>
      <c r="F20266" s="6" t="s">
        <v>81</v>
      </c>
      <c r="G20266">
        <v>20260723</v>
      </c>
    </row>
    <row r="20267" spans="1:7" x14ac:dyDescent="0.2">
      <c r="A20267" s="6" t="s">
        <v>219</v>
      </c>
      <c r="B20267" s="6" t="s">
        <v>195</v>
      </c>
      <c r="C20267" s="6" t="s">
        <v>166</v>
      </c>
      <c r="D20267">
        <v>10.000412000000001</v>
      </c>
      <c r="E20267" s="6" t="s">
        <v>84</v>
      </c>
      <c r="F20267" s="6" t="s">
        <v>83</v>
      </c>
      <c r="G20267">
        <v>20260723</v>
      </c>
    </row>
    <row r="20268" spans="1:7" x14ac:dyDescent="0.2">
      <c r="A20268" s="6" t="s">
        <v>219</v>
      </c>
      <c r="B20268" s="6" t="s">
        <v>195</v>
      </c>
      <c r="C20268" s="6" t="s">
        <v>166</v>
      </c>
      <c r="D20268">
        <v>617.28610100000003</v>
      </c>
      <c r="E20268" s="6" t="s">
        <v>86</v>
      </c>
      <c r="F20268" s="6" t="s">
        <v>85</v>
      </c>
      <c r="G20268">
        <v>20260723</v>
      </c>
    </row>
    <row r="20269" spans="1:7" x14ac:dyDescent="0.2">
      <c r="A20269" s="6" t="s">
        <v>219</v>
      </c>
      <c r="B20269" s="6" t="s">
        <v>195</v>
      </c>
      <c r="C20269" s="6" t="s">
        <v>166</v>
      </c>
      <c r="D20269">
        <v>425.05133000000001</v>
      </c>
      <c r="E20269" s="6" t="s">
        <v>88</v>
      </c>
      <c r="F20269" s="6" t="s">
        <v>87</v>
      </c>
      <c r="G20269">
        <v>20260723</v>
      </c>
    </row>
    <row r="20270" spans="1:7" x14ac:dyDescent="0.2">
      <c r="A20270" s="6" t="s">
        <v>219</v>
      </c>
      <c r="B20270" s="6" t="s">
        <v>195</v>
      </c>
      <c r="C20270" s="6" t="s">
        <v>166</v>
      </c>
      <c r="D20270">
        <v>160.635336</v>
      </c>
      <c r="E20270" s="6" t="s">
        <v>90</v>
      </c>
      <c r="F20270" s="6" t="s">
        <v>89</v>
      </c>
      <c r="G20270">
        <v>20260723</v>
      </c>
    </row>
    <row r="20271" spans="1:7" x14ac:dyDescent="0.2">
      <c r="A20271" s="6" t="s">
        <v>219</v>
      </c>
      <c r="B20271" s="6" t="s">
        <v>195</v>
      </c>
      <c r="C20271" s="6" t="s">
        <v>166</v>
      </c>
      <c r="D20271">
        <v>0</v>
      </c>
      <c r="E20271" s="6" t="s">
        <v>92</v>
      </c>
      <c r="F20271" s="6" t="s">
        <v>91</v>
      </c>
      <c r="G20271">
        <v>20260723</v>
      </c>
    </row>
    <row r="20272" spans="1:7" x14ac:dyDescent="0.2">
      <c r="A20272" s="6" t="s">
        <v>219</v>
      </c>
      <c r="B20272" s="6" t="s">
        <v>195</v>
      </c>
      <c r="C20272" s="6" t="s">
        <v>166</v>
      </c>
      <c r="D20272">
        <v>0</v>
      </c>
      <c r="E20272" s="6" t="s">
        <v>94</v>
      </c>
      <c r="F20272" s="6" t="s">
        <v>93</v>
      </c>
      <c r="G20272">
        <v>20260723</v>
      </c>
    </row>
    <row r="20273" spans="1:7" x14ac:dyDescent="0.2">
      <c r="A20273" s="6" t="s">
        <v>219</v>
      </c>
      <c r="B20273" s="6" t="s">
        <v>195</v>
      </c>
      <c r="C20273" s="6" t="s">
        <v>166</v>
      </c>
      <c r="D20273">
        <v>349.17048799999998</v>
      </c>
      <c r="E20273" s="6" t="s">
        <v>96</v>
      </c>
      <c r="F20273" s="6" t="s">
        <v>95</v>
      </c>
      <c r="G20273">
        <v>20260723</v>
      </c>
    </row>
    <row r="20274" spans="1:7" x14ac:dyDescent="0.2">
      <c r="A20274" s="6" t="s">
        <v>219</v>
      </c>
      <c r="B20274" s="6" t="s">
        <v>195</v>
      </c>
      <c r="C20274" s="6" t="s">
        <v>166</v>
      </c>
      <c r="D20274">
        <v>87.594650000000001</v>
      </c>
      <c r="E20274" s="6" t="s">
        <v>98</v>
      </c>
      <c r="F20274" s="6" t="s">
        <v>97</v>
      </c>
      <c r="G20274">
        <v>20260723</v>
      </c>
    </row>
    <row r="20275" spans="1:7" x14ac:dyDescent="0.2">
      <c r="A20275" s="6" t="s">
        <v>219</v>
      </c>
      <c r="B20275" s="6" t="s">
        <v>195</v>
      </c>
      <c r="C20275" s="6" t="s">
        <v>166</v>
      </c>
      <c r="D20275">
        <v>57283.740974</v>
      </c>
      <c r="E20275" s="6" t="s">
        <v>100</v>
      </c>
      <c r="F20275" s="6" t="s">
        <v>99</v>
      </c>
      <c r="G20275">
        <v>20260723</v>
      </c>
    </row>
    <row r="20276" spans="1:7" x14ac:dyDescent="0.2">
      <c r="A20276" s="6" t="s">
        <v>219</v>
      </c>
      <c r="B20276" s="6" t="s">
        <v>195</v>
      </c>
      <c r="C20276" s="6" t="s">
        <v>166</v>
      </c>
      <c r="E20276" s="6" t="s">
        <v>102</v>
      </c>
      <c r="F20276" s="6" t="s">
        <v>101</v>
      </c>
      <c r="G20276">
        <v>20260723</v>
      </c>
    </row>
    <row r="20277" spans="1:7" x14ac:dyDescent="0.2">
      <c r="A20277" s="6" t="s">
        <v>219</v>
      </c>
      <c r="B20277" s="6" t="s">
        <v>195</v>
      </c>
      <c r="C20277" s="6" t="s">
        <v>166</v>
      </c>
      <c r="D20277">
        <v>14224.165354999999</v>
      </c>
      <c r="E20277" s="6" t="s">
        <v>167</v>
      </c>
      <c r="F20277" s="6" t="s">
        <v>103</v>
      </c>
      <c r="G20277">
        <v>20260723</v>
      </c>
    </row>
    <row r="20278" spans="1:7" x14ac:dyDescent="0.2">
      <c r="A20278" s="6" t="s">
        <v>219</v>
      </c>
      <c r="B20278" s="6" t="s">
        <v>195</v>
      </c>
      <c r="C20278" s="6" t="s">
        <v>166</v>
      </c>
      <c r="D20278">
        <v>13861.910033</v>
      </c>
      <c r="E20278" s="6" t="s">
        <v>168</v>
      </c>
      <c r="F20278" s="6" t="s">
        <v>104</v>
      </c>
      <c r="G20278">
        <v>20260723</v>
      </c>
    </row>
    <row r="20279" spans="1:7" x14ac:dyDescent="0.2">
      <c r="A20279" s="6" t="s">
        <v>219</v>
      </c>
      <c r="B20279" s="6" t="s">
        <v>195</v>
      </c>
      <c r="C20279" s="6" t="s">
        <v>166</v>
      </c>
      <c r="D20279">
        <v>0</v>
      </c>
      <c r="E20279" s="6" t="s">
        <v>106</v>
      </c>
      <c r="F20279" s="6" t="s">
        <v>105</v>
      </c>
      <c r="G20279">
        <v>20260723</v>
      </c>
    </row>
    <row r="20280" spans="1:7" x14ac:dyDescent="0.2">
      <c r="A20280" s="6" t="s">
        <v>219</v>
      </c>
      <c r="B20280" s="6" t="s">
        <v>195</v>
      </c>
      <c r="C20280" s="6" t="s">
        <v>166</v>
      </c>
      <c r="D20280">
        <v>13173.063727999999</v>
      </c>
      <c r="E20280" s="6" t="s">
        <v>108</v>
      </c>
      <c r="F20280" s="6" t="s">
        <v>107</v>
      </c>
      <c r="G20280">
        <v>20260723</v>
      </c>
    </row>
    <row r="20281" spans="1:7" x14ac:dyDescent="0.2">
      <c r="A20281" s="6" t="s">
        <v>219</v>
      </c>
      <c r="B20281" s="6" t="s">
        <v>195</v>
      </c>
      <c r="C20281" s="6" t="s">
        <v>166</v>
      </c>
      <c r="D20281">
        <v>688.84630500000003</v>
      </c>
      <c r="E20281" s="6" t="s">
        <v>110</v>
      </c>
      <c r="F20281" s="6" t="s">
        <v>109</v>
      </c>
      <c r="G20281">
        <v>20260723</v>
      </c>
    </row>
    <row r="20282" spans="1:7" x14ac:dyDescent="0.2">
      <c r="A20282" s="6" t="s">
        <v>219</v>
      </c>
      <c r="B20282" s="6" t="s">
        <v>195</v>
      </c>
      <c r="C20282" s="6" t="s">
        <v>166</v>
      </c>
      <c r="D20282">
        <v>362.25532199999998</v>
      </c>
      <c r="E20282" s="6" t="s">
        <v>112</v>
      </c>
      <c r="F20282" s="6" t="s">
        <v>111</v>
      </c>
      <c r="G20282">
        <v>20260723</v>
      </c>
    </row>
    <row r="20283" spans="1:7" x14ac:dyDescent="0.2">
      <c r="A20283" s="6" t="s">
        <v>219</v>
      </c>
      <c r="B20283" s="6" t="s">
        <v>195</v>
      </c>
      <c r="C20283" s="6" t="s">
        <v>166</v>
      </c>
      <c r="D20283">
        <v>0</v>
      </c>
      <c r="E20283" s="6" t="s">
        <v>106</v>
      </c>
      <c r="F20283" s="6" t="s">
        <v>113</v>
      </c>
      <c r="G20283">
        <v>20260723</v>
      </c>
    </row>
    <row r="20284" spans="1:7" x14ac:dyDescent="0.2">
      <c r="A20284" s="6" t="s">
        <v>219</v>
      </c>
      <c r="B20284" s="6" t="s">
        <v>195</v>
      </c>
      <c r="C20284" s="6" t="s">
        <v>166</v>
      </c>
      <c r="D20284">
        <v>342.44506999999999</v>
      </c>
      <c r="E20284" s="6" t="s">
        <v>108</v>
      </c>
      <c r="F20284" s="6" t="s">
        <v>114</v>
      </c>
      <c r="G20284">
        <v>20260723</v>
      </c>
    </row>
    <row r="20285" spans="1:7" x14ac:dyDescent="0.2">
      <c r="A20285" s="6" t="s">
        <v>219</v>
      </c>
      <c r="B20285" s="6" t="s">
        <v>195</v>
      </c>
      <c r="C20285" s="6" t="s">
        <v>166</v>
      </c>
      <c r="D20285">
        <v>19.810251999999998</v>
      </c>
      <c r="E20285" s="6" t="s">
        <v>110</v>
      </c>
      <c r="F20285" s="6" t="s">
        <v>115</v>
      </c>
      <c r="G20285">
        <v>20260723</v>
      </c>
    </row>
    <row r="20286" spans="1:7" x14ac:dyDescent="0.2">
      <c r="A20286" s="6" t="s">
        <v>219</v>
      </c>
      <c r="B20286" s="6" t="s">
        <v>195</v>
      </c>
      <c r="C20286" s="6" t="s">
        <v>166</v>
      </c>
      <c r="D20286">
        <v>4982.0131849999998</v>
      </c>
      <c r="E20286" s="6" t="s">
        <v>117</v>
      </c>
      <c r="F20286" s="6" t="s">
        <v>116</v>
      </c>
      <c r="G20286">
        <v>20260723</v>
      </c>
    </row>
    <row r="20287" spans="1:7" x14ac:dyDescent="0.2">
      <c r="A20287" s="6" t="s">
        <v>219</v>
      </c>
      <c r="B20287" s="6" t="s">
        <v>195</v>
      </c>
      <c r="C20287" s="6" t="s">
        <v>166</v>
      </c>
      <c r="D20287">
        <v>-469.32186100000001</v>
      </c>
      <c r="E20287" s="6" t="s">
        <v>119</v>
      </c>
      <c r="F20287" s="6" t="s">
        <v>118</v>
      </c>
      <c r="G20287">
        <v>20260723</v>
      </c>
    </row>
    <row r="20288" spans="1:7" x14ac:dyDescent="0.2">
      <c r="A20288" s="6" t="s">
        <v>219</v>
      </c>
      <c r="B20288" s="6" t="s">
        <v>195</v>
      </c>
      <c r="C20288" s="6" t="s">
        <v>166</v>
      </c>
      <c r="D20288">
        <v>0</v>
      </c>
      <c r="E20288" s="6" t="s">
        <v>106</v>
      </c>
      <c r="F20288" s="6" t="s">
        <v>120</v>
      </c>
      <c r="G20288">
        <v>20260723</v>
      </c>
    </row>
    <row r="20289" spans="1:7" x14ac:dyDescent="0.2">
      <c r="A20289" s="6" t="s">
        <v>219</v>
      </c>
      <c r="B20289" s="6" t="s">
        <v>195</v>
      </c>
      <c r="C20289" s="6" t="s">
        <v>166</v>
      </c>
      <c r="D20289">
        <v>-534.81197199999997</v>
      </c>
      <c r="E20289" s="6" t="s">
        <v>108</v>
      </c>
      <c r="F20289" s="6" t="s">
        <v>121</v>
      </c>
      <c r="G20289">
        <v>20260723</v>
      </c>
    </row>
    <row r="20290" spans="1:7" x14ac:dyDescent="0.2">
      <c r="A20290" s="6" t="s">
        <v>219</v>
      </c>
      <c r="B20290" s="6" t="s">
        <v>195</v>
      </c>
      <c r="C20290" s="6" t="s">
        <v>166</v>
      </c>
      <c r="D20290">
        <v>65.490110999999999</v>
      </c>
      <c r="E20290" s="6" t="s">
        <v>110</v>
      </c>
      <c r="F20290" s="6" t="s">
        <v>122</v>
      </c>
      <c r="G20290">
        <v>20260723</v>
      </c>
    </row>
    <row r="20291" spans="1:7" x14ac:dyDescent="0.2">
      <c r="A20291" s="6" t="s">
        <v>219</v>
      </c>
      <c r="B20291" s="6" t="s">
        <v>195</v>
      </c>
      <c r="C20291" s="6" t="s">
        <v>166</v>
      </c>
      <c r="D20291">
        <v>5451.3350460000001</v>
      </c>
      <c r="E20291" s="6" t="s">
        <v>169</v>
      </c>
      <c r="F20291" s="6" t="s">
        <v>123</v>
      </c>
      <c r="G20291">
        <v>20260723</v>
      </c>
    </row>
    <row r="20292" spans="1:7" x14ac:dyDescent="0.2">
      <c r="A20292" s="6" t="s">
        <v>219</v>
      </c>
      <c r="B20292" s="6" t="s">
        <v>195</v>
      </c>
      <c r="C20292" s="6" t="s">
        <v>166</v>
      </c>
      <c r="D20292">
        <v>0</v>
      </c>
      <c r="E20292" s="6" t="s">
        <v>106</v>
      </c>
      <c r="F20292" s="6" t="s">
        <v>124</v>
      </c>
      <c r="G20292">
        <v>20260723</v>
      </c>
    </row>
    <row r="20293" spans="1:7" x14ac:dyDescent="0.2">
      <c r="A20293" s="6" t="s">
        <v>219</v>
      </c>
      <c r="B20293" s="6" t="s">
        <v>195</v>
      </c>
      <c r="C20293" s="6" t="s">
        <v>166</v>
      </c>
      <c r="D20293">
        <v>4917.7593779999997</v>
      </c>
      <c r="E20293" s="6" t="s">
        <v>108</v>
      </c>
      <c r="F20293" s="6" t="s">
        <v>125</v>
      </c>
      <c r="G20293">
        <v>20260723</v>
      </c>
    </row>
    <row r="20294" spans="1:7" x14ac:dyDescent="0.2">
      <c r="A20294" s="6" t="s">
        <v>219</v>
      </c>
      <c r="B20294" s="6" t="s">
        <v>195</v>
      </c>
      <c r="C20294" s="6" t="s">
        <v>166</v>
      </c>
      <c r="D20294">
        <v>533.57566799999995</v>
      </c>
      <c r="E20294" s="6" t="s">
        <v>110</v>
      </c>
      <c r="F20294" s="6" t="s">
        <v>126</v>
      </c>
      <c r="G20294">
        <v>20260723</v>
      </c>
    </row>
    <row r="20295" spans="1:7" x14ac:dyDescent="0.2">
      <c r="A20295" s="6" t="s">
        <v>219</v>
      </c>
      <c r="B20295" s="6" t="s">
        <v>195</v>
      </c>
      <c r="C20295" s="6" t="s">
        <v>166</v>
      </c>
      <c r="D20295">
        <v>9164.4892749999999</v>
      </c>
      <c r="E20295" s="6" t="s">
        <v>170</v>
      </c>
      <c r="F20295" s="6" t="s">
        <v>127</v>
      </c>
      <c r="G20295">
        <v>20260723</v>
      </c>
    </row>
    <row r="20296" spans="1:7" x14ac:dyDescent="0.2">
      <c r="A20296" s="6" t="s">
        <v>219</v>
      </c>
      <c r="B20296" s="6" t="s">
        <v>195</v>
      </c>
      <c r="C20296" s="6" t="s">
        <v>166</v>
      </c>
      <c r="D20296">
        <v>0</v>
      </c>
      <c r="E20296" s="6" t="s">
        <v>106</v>
      </c>
      <c r="F20296" s="6" t="s">
        <v>128</v>
      </c>
      <c r="G20296">
        <v>20260723</v>
      </c>
    </row>
    <row r="20297" spans="1:7" x14ac:dyDescent="0.2">
      <c r="A20297" s="6" t="s">
        <v>219</v>
      </c>
      <c r="B20297" s="6" t="s">
        <v>195</v>
      </c>
      <c r="C20297" s="6" t="s">
        <v>166</v>
      </c>
      <c r="D20297">
        <v>8961.7213940000001</v>
      </c>
      <c r="E20297" s="6" t="s">
        <v>108</v>
      </c>
      <c r="F20297" s="6" t="s">
        <v>129</v>
      </c>
      <c r="G20297">
        <v>20260723</v>
      </c>
    </row>
    <row r="20298" spans="1:7" x14ac:dyDescent="0.2">
      <c r="A20298" s="6" t="s">
        <v>219</v>
      </c>
      <c r="B20298" s="6" t="s">
        <v>195</v>
      </c>
      <c r="C20298" s="6" t="s">
        <v>166</v>
      </c>
      <c r="D20298">
        <v>202.76788099999999</v>
      </c>
      <c r="E20298" s="6" t="s">
        <v>110</v>
      </c>
      <c r="F20298" s="6" t="s">
        <v>130</v>
      </c>
      <c r="G20298">
        <v>20260723</v>
      </c>
    </row>
    <row r="20299" spans="1:7" x14ac:dyDescent="0.2">
      <c r="A20299" s="6" t="s">
        <v>219</v>
      </c>
      <c r="B20299" s="6" t="s">
        <v>195</v>
      </c>
      <c r="C20299" s="6" t="s">
        <v>166</v>
      </c>
      <c r="E20299" s="6" t="s">
        <v>132</v>
      </c>
      <c r="F20299" s="6" t="s">
        <v>131</v>
      </c>
      <c r="G20299">
        <v>20260723</v>
      </c>
    </row>
    <row r="20300" spans="1:7" x14ac:dyDescent="0.2">
      <c r="A20300" s="6" t="s">
        <v>219</v>
      </c>
      <c r="B20300" s="6" t="s">
        <v>195</v>
      </c>
      <c r="C20300" s="6" t="s">
        <v>166</v>
      </c>
      <c r="D20300">
        <v>2.492645</v>
      </c>
      <c r="E20300" s="6" t="s">
        <v>134</v>
      </c>
      <c r="F20300" s="6" t="s">
        <v>133</v>
      </c>
      <c r="G20300">
        <v>20260723</v>
      </c>
    </row>
    <row r="20301" spans="1:7" x14ac:dyDescent="0.2">
      <c r="A20301" s="6" t="s">
        <v>219</v>
      </c>
      <c r="B20301" s="6" t="s">
        <v>195</v>
      </c>
      <c r="C20301" s="6" t="s">
        <v>166</v>
      </c>
      <c r="D20301">
        <v>314.57485500000001</v>
      </c>
      <c r="E20301" s="6" t="s">
        <v>136</v>
      </c>
      <c r="F20301" s="6" t="s">
        <v>135</v>
      </c>
      <c r="G20301">
        <v>20260723</v>
      </c>
    </row>
    <row r="20302" spans="1:7" x14ac:dyDescent="0.2">
      <c r="A20302" s="6" t="s">
        <v>219</v>
      </c>
      <c r="B20302" s="6" t="s">
        <v>195</v>
      </c>
      <c r="C20302" s="6" t="s">
        <v>166</v>
      </c>
      <c r="D20302">
        <v>19.019439999999999</v>
      </c>
      <c r="E20302" s="6" t="s">
        <v>138</v>
      </c>
      <c r="F20302" s="6" t="s">
        <v>137</v>
      </c>
      <c r="G20302">
        <v>20260723</v>
      </c>
    </row>
    <row r="20303" spans="1:7" x14ac:dyDescent="0.2">
      <c r="A20303" s="6" t="s">
        <v>219</v>
      </c>
      <c r="B20303" s="6" t="s">
        <v>195</v>
      </c>
      <c r="C20303" s="6" t="s">
        <v>166</v>
      </c>
      <c r="D20303">
        <v>125.83860300000001</v>
      </c>
      <c r="E20303" s="6" t="s">
        <v>140</v>
      </c>
      <c r="F20303" s="6" t="s">
        <v>139</v>
      </c>
      <c r="G20303">
        <v>20260723</v>
      </c>
    </row>
    <row r="20304" spans="1:7" x14ac:dyDescent="0.2">
      <c r="A20304" s="6" t="s">
        <v>219</v>
      </c>
      <c r="B20304" s="6" t="s">
        <v>195</v>
      </c>
      <c r="C20304" s="6" t="s">
        <v>166</v>
      </c>
      <c r="D20304">
        <v>2490.4119660000001</v>
      </c>
      <c r="E20304" s="6" t="s">
        <v>142</v>
      </c>
      <c r="F20304" s="6" t="s">
        <v>141</v>
      </c>
      <c r="G20304">
        <v>20260723</v>
      </c>
    </row>
    <row r="20305" spans="1:7" x14ac:dyDescent="0.2">
      <c r="A20305" s="6" t="s">
        <v>219</v>
      </c>
      <c r="B20305" s="6" t="s">
        <v>195</v>
      </c>
      <c r="C20305" s="6" t="s">
        <v>166</v>
      </c>
      <c r="D20305">
        <v>2.0890499999999999</v>
      </c>
      <c r="E20305" s="6" t="s">
        <v>52</v>
      </c>
      <c r="F20305" s="6" t="s">
        <v>143</v>
      </c>
      <c r="G20305">
        <v>20260723</v>
      </c>
    </row>
    <row r="20306" spans="1:7" x14ac:dyDescent="0.2">
      <c r="A20306" s="6" t="s">
        <v>219</v>
      </c>
      <c r="B20306" s="6" t="s">
        <v>195</v>
      </c>
      <c r="C20306" s="6" t="s">
        <v>166</v>
      </c>
      <c r="D20306">
        <v>70.082623999999996</v>
      </c>
      <c r="E20306" s="6" t="s">
        <v>145</v>
      </c>
      <c r="F20306" s="6" t="s">
        <v>144</v>
      </c>
      <c r="G20306">
        <v>20260723</v>
      </c>
    </row>
    <row r="20307" spans="1:7" x14ac:dyDescent="0.2">
      <c r="A20307" s="6" t="s">
        <v>219</v>
      </c>
      <c r="B20307" s="6" t="s">
        <v>195</v>
      </c>
      <c r="C20307" s="6" t="s">
        <v>166</v>
      </c>
      <c r="D20307">
        <v>292.628694</v>
      </c>
      <c r="E20307" s="6" t="s">
        <v>147</v>
      </c>
      <c r="F20307" s="6" t="s">
        <v>146</v>
      </c>
      <c r="G20307">
        <v>20260723</v>
      </c>
    </row>
    <row r="20308" spans="1:7" x14ac:dyDescent="0.2">
      <c r="A20308" s="6" t="s">
        <v>219</v>
      </c>
      <c r="B20308" s="6" t="s">
        <v>195</v>
      </c>
      <c r="C20308" s="6" t="s">
        <v>166</v>
      </c>
      <c r="D20308">
        <v>664.54965100000004</v>
      </c>
      <c r="E20308" s="6" t="s">
        <v>149</v>
      </c>
      <c r="F20308" s="6" t="s">
        <v>148</v>
      </c>
      <c r="G20308">
        <v>20260723</v>
      </c>
    </row>
    <row r="20309" spans="1:7" x14ac:dyDescent="0.2">
      <c r="A20309" s="6" t="s">
        <v>219</v>
      </c>
      <c r="B20309" s="6" t="s">
        <v>195</v>
      </c>
      <c r="C20309" s="6" t="s">
        <v>166</v>
      </c>
      <c r="D20309">
        <v>503.63078200000001</v>
      </c>
      <c r="E20309" s="6" t="s">
        <v>151</v>
      </c>
      <c r="F20309" s="6" t="s">
        <v>150</v>
      </c>
      <c r="G20309">
        <v>20260723</v>
      </c>
    </row>
    <row r="20310" spans="1:7" x14ac:dyDescent="0.2">
      <c r="A20310" s="6" t="s">
        <v>219</v>
      </c>
      <c r="B20310" s="6" t="s">
        <v>195</v>
      </c>
      <c r="C20310" s="6" t="s">
        <v>166</v>
      </c>
      <c r="D20310">
        <v>472.741759</v>
      </c>
      <c r="E20310" s="6" t="s">
        <v>153</v>
      </c>
      <c r="F20310" s="6" t="s">
        <v>152</v>
      </c>
      <c r="G20310">
        <v>20260723</v>
      </c>
    </row>
    <row r="20311" spans="1:7" x14ac:dyDescent="0.2">
      <c r="A20311" s="6" t="s">
        <v>219</v>
      </c>
      <c r="B20311" s="6" t="s">
        <v>195</v>
      </c>
      <c r="C20311" s="6" t="s">
        <v>166</v>
      </c>
      <c r="D20311">
        <v>781.01625100000001</v>
      </c>
      <c r="E20311" s="6" t="s">
        <v>155</v>
      </c>
      <c r="F20311" s="6" t="s">
        <v>154</v>
      </c>
      <c r="G20311">
        <v>20260723</v>
      </c>
    </row>
    <row r="20312" spans="1:7" x14ac:dyDescent="0.2">
      <c r="A20312" s="6" t="s">
        <v>219</v>
      </c>
      <c r="B20312" s="6" t="s">
        <v>195</v>
      </c>
      <c r="C20312" s="6" t="s">
        <v>166</v>
      </c>
      <c r="D20312">
        <v>0</v>
      </c>
      <c r="E20312" s="6" t="s">
        <v>157</v>
      </c>
      <c r="F20312" s="6" t="s">
        <v>156</v>
      </c>
      <c r="G20312">
        <v>20260723</v>
      </c>
    </row>
    <row r="20313" spans="1:7" x14ac:dyDescent="0.2">
      <c r="A20313" s="6" t="s">
        <v>219</v>
      </c>
      <c r="B20313" s="6" t="s">
        <v>195</v>
      </c>
      <c r="C20313" s="6" t="s">
        <v>166</v>
      </c>
      <c r="D20313">
        <v>781.01625100000001</v>
      </c>
      <c r="E20313" s="6" t="s">
        <v>159</v>
      </c>
      <c r="F20313" s="6" t="s">
        <v>158</v>
      </c>
      <c r="G20313">
        <v>20260723</v>
      </c>
    </row>
    <row r="20314" spans="1:7" x14ac:dyDescent="0.2">
      <c r="A20314" s="6" t="s">
        <v>219</v>
      </c>
      <c r="B20314" s="6" t="s">
        <v>195</v>
      </c>
      <c r="C20314" s="6" t="s">
        <v>166</v>
      </c>
      <c r="D20314">
        <v>327.88266599999997</v>
      </c>
      <c r="E20314" s="6" t="s">
        <v>161</v>
      </c>
      <c r="F20314" s="6" t="s">
        <v>160</v>
      </c>
      <c r="G20314">
        <v>20260723</v>
      </c>
    </row>
    <row r="20315" spans="1:7" x14ac:dyDescent="0.2">
      <c r="A20315" s="6" t="s">
        <v>219</v>
      </c>
      <c r="B20315" s="6" t="s">
        <v>195</v>
      </c>
      <c r="C20315" s="6" t="s">
        <v>166</v>
      </c>
      <c r="D20315">
        <v>34437.626801999999</v>
      </c>
      <c r="E20315" s="6" t="s">
        <v>163</v>
      </c>
      <c r="F20315" s="6" t="s">
        <v>162</v>
      </c>
      <c r="G20315">
        <v>20260723</v>
      </c>
    </row>
    <row r="20316" spans="1:7" x14ac:dyDescent="0.2">
      <c r="A20316" s="6" t="s">
        <v>219</v>
      </c>
      <c r="B20316" s="6" t="s">
        <v>195</v>
      </c>
      <c r="C20316" s="6" t="s">
        <v>166</v>
      </c>
      <c r="D20316">
        <v>22846.114172000001</v>
      </c>
      <c r="E20316" s="6" t="s">
        <v>165</v>
      </c>
      <c r="F20316" s="6" t="s">
        <v>164</v>
      </c>
      <c r="G20316">
        <v>20260723</v>
      </c>
    </row>
    <row r="20317" spans="1:7" x14ac:dyDescent="0.2">
      <c r="A20317" s="6" t="s">
        <v>220</v>
      </c>
      <c r="B20317" s="6" t="s">
        <v>180</v>
      </c>
      <c r="C20317" s="6" t="s">
        <v>166</v>
      </c>
      <c r="E20317" s="6" t="s">
        <v>12</v>
      </c>
      <c r="F20317" s="6" t="s">
        <v>11</v>
      </c>
      <c r="G20317">
        <v>20260723</v>
      </c>
    </row>
    <row r="20318" spans="1:7" x14ac:dyDescent="0.2">
      <c r="A20318" s="6" t="s">
        <v>220</v>
      </c>
      <c r="B20318" s="6" t="s">
        <v>180</v>
      </c>
      <c r="C20318" s="6" t="s">
        <v>166</v>
      </c>
      <c r="E20318" s="6" t="s">
        <v>16</v>
      </c>
      <c r="F20318" s="6" t="s">
        <v>15</v>
      </c>
      <c r="G20318">
        <v>20260723</v>
      </c>
    </row>
    <row r="20319" spans="1:7" x14ac:dyDescent="0.2">
      <c r="A20319" s="6" t="s">
        <v>220</v>
      </c>
      <c r="B20319" s="6" t="s">
        <v>180</v>
      </c>
      <c r="C20319" s="6" t="s">
        <v>166</v>
      </c>
      <c r="E20319" s="6" t="s">
        <v>18</v>
      </c>
      <c r="F20319" s="6" t="s">
        <v>17</v>
      </c>
      <c r="G20319">
        <v>20260723</v>
      </c>
    </row>
    <row r="20320" spans="1:7" x14ac:dyDescent="0.2">
      <c r="A20320" s="6" t="s">
        <v>220</v>
      </c>
      <c r="B20320" s="6" t="s">
        <v>180</v>
      </c>
      <c r="C20320" s="6" t="s">
        <v>166</v>
      </c>
      <c r="D20320">
        <v>2.8499999999999999E-4</v>
      </c>
      <c r="E20320" s="6" t="s">
        <v>20</v>
      </c>
      <c r="F20320" s="6" t="s">
        <v>19</v>
      </c>
      <c r="G20320">
        <v>20260723</v>
      </c>
    </row>
    <row r="20321" spans="1:7" x14ac:dyDescent="0.2">
      <c r="A20321" s="6" t="s">
        <v>220</v>
      </c>
      <c r="B20321" s="6" t="s">
        <v>180</v>
      </c>
      <c r="C20321" s="6" t="s">
        <v>166</v>
      </c>
      <c r="D20321">
        <v>756.89619800000003</v>
      </c>
      <c r="E20321" s="6" t="s">
        <v>22</v>
      </c>
      <c r="F20321" s="6" t="s">
        <v>21</v>
      </c>
      <c r="G20321">
        <v>20260723</v>
      </c>
    </row>
    <row r="20322" spans="1:7" x14ac:dyDescent="0.2">
      <c r="A20322" s="6" t="s">
        <v>220</v>
      </c>
      <c r="B20322" s="6" t="s">
        <v>180</v>
      </c>
      <c r="C20322" s="6" t="s">
        <v>166</v>
      </c>
      <c r="D20322">
        <v>17.665932000000002</v>
      </c>
      <c r="E20322" s="6" t="s">
        <v>24</v>
      </c>
      <c r="F20322" s="6" t="s">
        <v>23</v>
      </c>
      <c r="G20322">
        <v>20260723</v>
      </c>
    </row>
    <row r="20323" spans="1:7" x14ac:dyDescent="0.2">
      <c r="A20323" s="6" t="s">
        <v>220</v>
      </c>
      <c r="B20323" s="6" t="s">
        <v>180</v>
      </c>
      <c r="C20323" s="6" t="s">
        <v>166</v>
      </c>
      <c r="D20323">
        <v>322.32698299999998</v>
      </c>
      <c r="E20323" s="6" t="s">
        <v>26</v>
      </c>
      <c r="F20323" s="6" t="s">
        <v>25</v>
      </c>
      <c r="G20323">
        <v>20260723</v>
      </c>
    </row>
    <row r="20324" spans="1:7" x14ac:dyDescent="0.2">
      <c r="A20324" s="6" t="s">
        <v>220</v>
      </c>
      <c r="B20324" s="6" t="s">
        <v>180</v>
      </c>
      <c r="C20324" s="6" t="s">
        <v>166</v>
      </c>
      <c r="D20324">
        <v>35294.855900000002</v>
      </c>
      <c r="E20324" s="6" t="s">
        <v>28</v>
      </c>
      <c r="F20324" s="6" t="s">
        <v>27</v>
      </c>
      <c r="G20324">
        <v>20260723</v>
      </c>
    </row>
    <row r="20325" spans="1:7" x14ac:dyDescent="0.2">
      <c r="A20325" s="6" t="s">
        <v>220</v>
      </c>
      <c r="B20325" s="6" t="s">
        <v>180</v>
      </c>
      <c r="C20325" s="6" t="s">
        <v>166</v>
      </c>
      <c r="D20325">
        <v>606.74021900000002</v>
      </c>
      <c r="E20325" s="6" t="s">
        <v>30</v>
      </c>
      <c r="F20325" s="6" t="s">
        <v>29</v>
      </c>
      <c r="G20325">
        <v>20260723</v>
      </c>
    </row>
    <row r="20326" spans="1:7" x14ac:dyDescent="0.2">
      <c r="A20326" s="6" t="s">
        <v>220</v>
      </c>
      <c r="B20326" s="6" t="s">
        <v>180</v>
      </c>
      <c r="C20326" s="6" t="s">
        <v>166</v>
      </c>
      <c r="D20326">
        <v>1781.284326</v>
      </c>
      <c r="E20326" s="6" t="s">
        <v>32</v>
      </c>
      <c r="F20326" s="6" t="s">
        <v>31</v>
      </c>
      <c r="G20326">
        <v>20260723</v>
      </c>
    </row>
    <row r="20327" spans="1:7" x14ac:dyDescent="0.2">
      <c r="A20327" s="6" t="s">
        <v>220</v>
      </c>
      <c r="B20327" s="6" t="s">
        <v>180</v>
      </c>
      <c r="C20327" s="6" t="s">
        <v>166</v>
      </c>
      <c r="D20327">
        <v>1509.417749</v>
      </c>
      <c r="E20327" s="6" t="s">
        <v>34</v>
      </c>
      <c r="F20327" s="6" t="s">
        <v>33</v>
      </c>
      <c r="G20327">
        <v>20260723</v>
      </c>
    </row>
    <row r="20328" spans="1:7" x14ac:dyDescent="0.2">
      <c r="A20328" s="6" t="s">
        <v>220</v>
      </c>
      <c r="B20328" s="6" t="s">
        <v>180</v>
      </c>
      <c r="C20328" s="6" t="s">
        <v>166</v>
      </c>
      <c r="D20328">
        <v>1483.67309</v>
      </c>
      <c r="E20328" s="6" t="s">
        <v>36</v>
      </c>
      <c r="F20328" s="6" t="s">
        <v>35</v>
      </c>
      <c r="G20328">
        <v>20260723</v>
      </c>
    </row>
    <row r="20329" spans="1:7" x14ac:dyDescent="0.2">
      <c r="A20329" s="6" t="s">
        <v>220</v>
      </c>
      <c r="B20329" s="6" t="s">
        <v>180</v>
      </c>
      <c r="C20329" s="6" t="s">
        <v>166</v>
      </c>
      <c r="D20329">
        <v>25.744658999999999</v>
      </c>
      <c r="E20329" s="6" t="s">
        <v>38</v>
      </c>
      <c r="F20329" s="6" t="s">
        <v>37</v>
      </c>
      <c r="G20329">
        <v>20260723</v>
      </c>
    </row>
    <row r="20330" spans="1:7" x14ac:dyDescent="0.2">
      <c r="A20330" s="6" t="s">
        <v>220</v>
      </c>
      <c r="B20330" s="6" t="s">
        <v>180</v>
      </c>
      <c r="C20330" s="6" t="s">
        <v>166</v>
      </c>
      <c r="D20330">
        <v>28089.212019999999</v>
      </c>
      <c r="E20330" s="6" t="s">
        <v>40</v>
      </c>
      <c r="F20330" s="6" t="s">
        <v>39</v>
      </c>
      <c r="G20330">
        <v>20260723</v>
      </c>
    </row>
    <row r="20331" spans="1:7" x14ac:dyDescent="0.2">
      <c r="A20331" s="6" t="s">
        <v>220</v>
      </c>
      <c r="B20331" s="6" t="s">
        <v>180</v>
      </c>
      <c r="C20331" s="6" t="s">
        <v>166</v>
      </c>
      <c r="D20331">
        <v>17091.235338999999</v>
      </c>
      <c r="E20331" s="6" t="s">
        <v>42</v>
      </c>
      <c r="F20331" s="6" t="s">
        <v>41</v>
      </c>
      <c r="G20331">
        <v>20260723</v>
      </c>
    </row>
    <row r="20332" spans="1:7" x14ac:dyDescent="0.2">
      <c r="A20332" s="6" t="s">
        <v>220</v>
      </c>
      <c r="B20332" s="6" t="s">
        <v>180</v>
      </c>
      <c r="C20332" s="6" t="s">
        <v>166</v>
      </c>
      <c r="D20332">
        <v>10584.700314</v>
      </c>
      <c r="E20332" s="6" t="s">
        <v>44</v>
      </c>
      <c r="F20332" s="6" t="s">
        <v>43</v>
      </c>
      <c r="G20332">
        <v>20260723</v>
      </c>
    </row>
    <row r="20333" spans="1:7" x14ac:dyDescent="0.2">
      <c r="A20333" s="6" t="s">
        <v>220</v>
      </c>
      <c r="B20333" s="6" t="s">
        <v>180</v>
      </c>
      <c r="C20333" s="6" t="s">
        <v>166</v>
      </c>
      <c r="D20333">
        <v>354.57974899999999</v>
      </c>
      <c r="E20333" s="6" t="s">
        <v>46</v>
      </c>
      <c r="F20333" s="6" t="s">
        <v>45</v>
      </c>
      <c r="G20333">
        <v>20260723</v>
      </c>
    </row>
    <row r="20334" spans="1:7" x14ac:dyDescent="0.2">
      <c r="A20334" s="6" t="s">
        <v>220</v>
      </c>
      <c r="B20334" s="6" t="s">
        <v>180</v>
      </c>
      <c r="C20334" s="6" t="s">
        <v>166</v>
      </c>
      <c r="D20334">
        <v>58.696618000000001</v>
      </c>
      <c r="E20334" s="6" t="s">
        <v>48</v>
      </c>
      <c r="F20334" s="6" t="s">
        <v>47</v>
      </c>
      <c r="G20334">
        <v>20260723</v>
      </c>
    </row>
    <row r="20335" spans="1:7" x14ac:dyDescent="0.2">
      <c r="A20335" s="6" t="s">
        <v>220</v>
      </c>
      <c r="B20335" s="6" t="s">
        <v>180</v>
      </c>
      <c r="C20335" s="6" t="s">
        <v>166</v>
      </c>
      <c r="D20335">
        <v>2055.0033570000001</v>
      </c>
      <c r="E20335" s="6" t="s">
        <v>50</v>
      </c>
      <c r="F20335" s="6" t="s">
        <v>49</v>
      </c>
      <c r="G20335">
        <v>20260723</v>
      </c>
    </row>
    <row r="20336" spans="1:7" x14ac:dyDescent="0.2">
      <c r="A20336" s="6" t="s">
        <v>220</v>
      </c>
      <c r="B20336" s="6" t="s">
        <v>180</v>
      </c>
      <c r="C20336" s="6" t="s">
        <v>166</v>
      </c>
      <c r="D20336">
        <v>56.844555</v>
      </c>
      <c r="E20336" s="6" t="s">
        <v>52</v>
      </c>
      <c r="F20336" s="6" t="s">
        <v>51</v>
      </c>
      <c r="G20336">
        <v>20260723</v>
      </c>
    </row>
    <row r="20337" spans="1:7" x14ac:dyDescent="0.2">
      <c r="A20337" s="6" t="s">
        <v>220</v>
      </c>
      <c r="B20337" s="6" t="s">
        <v>180</v>
      </c>
      <c r="C20337" s="6" t="s">
        <v>166</v>
      </c>
      <c r="D20337">
        <v>1196.353674</v>
      </c>
      <c r="E20337" s="6" t="s">
        <v>54</v>
      </c>
      <c r="F20337" s="6" t="s">
        <v>53</v>
      </c>
      <c r="G20337">
        <v>20260723</v>
      </c>
    </row>
    <row r="20338" spans="1:7" x14ac:dyDescent="0.2">
      <c r="A20338" s="6" t="s">
        <v>220</v>
      </c>
      <c r="B20338" s="6" t="s">
        <v>180</v>
      </c>
      <c r="C20338" s="6" t="s">
        <v>166</v>
      </c>
      <c r="D20338">
        <v>0</v>
      </c>
      <c r="E20338" s="6" t="s">
        <v>56</v>
      </c>
      <c r="F20338" s="6" t="s">
        <v>55</v>
      </c>
      <c r="G20338">
        <v>20260723</v>
      </c>
    </row>
    <row r="20339" spans="1:7" x14ac:dyDescent="0.2">
      <c r="A20339" s="6" t="s">
        <v>220</v>
      </c>
      <c r="B20339" s="6" t="s">
        <v>180</v>
      </c>
      <c r="C20339" s="6" t="s">
        <v>166</v>
      </c>
      <c r="D20339">
        <v>11565.117403</v>
      </c>
      <c r="E20339" s="6" t="s">
        <v>58</v>
      </c>
      <c r="F20339" s="6" t="s">
        <v>57</v>
      </c>
      <c r="G20339">
        <v>20260723</v>
      </c>
    </row>
    <row r="20340" spans="1:7" x14ac:dyDescent="0.2">
      <c r="A20340" s="6" t="s">
        <v>220</v>
      </c>
      <c r="B20340" s="6" t="s">
        <v>180</v>
      </c>
      <c r="C20340" s="6" t="s">
        <v>166</v>
      </c>
      <c r="D20340">
        <v>110.850909</v>
      </c>
      <c r="E20340" s="6" t="s">
        <v>60</v>
      </c>
      <c r="F20340" s="6" t="s">
        <v>59</v>
      </c>
      <c r="G20340">
        <v>20260723</v>
      </c>
    </row>
    <row r="20341" spans="1:7" x14ac:dyDescent="0.2">
      <c r="A20341" s="6" t="s">
        <v>220</v>
      </c>
      <c r="B20341" s="6" t="s">
        <v>180</v>
      </c>
      <c r="C20341" s="6" t="s">
        <v>166</v>
      </c>
      <c r="D20341">
        <v>2.6599439999999999</v>
      </c>
      <c r="E20341" s="6" t="s">
        <v>62</v>
      </c>
      <c r="F20341" s="6" t="s">
        <v>61</v>
      </c>
      <c r="G20341">
        <v>20260723</v>
      </c>
    </row>
    <row r="20342" spans="1:7" x14ac:dyDescent="0.2">
      <c r="A20342" s="6" t="s">
        <v>220</v>
      </c>
      <c r="B20342" s="6" t="s">
        <v>180</v>
      </c>
      <c r="C20342" s="6" t="s">
        <v>166</v>
      </c>
      <c r="D20342">
        <v>12.31437</v>
      </c>
      <c r="E20342" s="6" t="s">
        <v>64</v>
      </c>
      <c r="F20342" s="6" t="s">
        <v>63</v>
      </c>
      <c r="G20342">
        <v>20260723</v>
      </c>
    </row>
    <row r="20343" spans="1:7" x14ac:dyDescent="0.2">
      <c r="A20343" s="6" t="s">
        <v>220</v>
      </c>
      <c r="B20343" s="6" t="s">
        <v>180</v>
      </c>
      <c r="C20343" s="6" t="s">
        <v>166</v>
      </c>
      <c r="D20343">
        <v>95.876594999999995</v>
      </c>
      <c r="E20343" s="6" t="s">
        <v>66</v>
      </c>
      <c r="F20343" s="6" t="s">
        <v>65</v>
      </c>
      <c r="G20343">
        <v>20260723</v>
      </c>
    </row>
    <row r="20344" spans="1:7" x14ac:dyDescent="0.2">
      <c r="A20344" s="6" t="s">
        <v>220</v>
      </c>
      <c r="B20344" s="6" t="s">
        <v>180</v>
      </c>
      <c r="C20344" s="6" t="s">
        <v>166</v>
      </c>
      <c r="D20344">
        <v>707.13169900000003</v>
      </c>
      <c r="E20344" s="6" t="s">
        <v>68</v>
      </c>
      <c r="F20344" s="6" t="s">
        <v>67</v>
      </c>
      <c r="G20344">
        <v>20260723</v>
      </c>
    </row>
    <row r="20345" spans="1:7" x14ac:dyDescent="0.2">
      <c r="A20345" s="6" t="s">
        <v>220</v>
      </c>
      <c r="B20345" s="6" t="s">
        <v>180</v>
      </c>
      <c r="C20345" s="6" t="s">
        <v>166</v>
      </c>
      <c r="D20345">
        <v>417.34661899999998</v>
      </c>
      <c r="E20345" s="6" t="s">
        <v>70</v>
      </c>
      <c r="F20345" s="6" t="s">
        <v>69</v>
      </c>
      <c r="G20345">
        <v>20260723</v>
      </c>
    </row>
    <row r="20346" spans="1:7" x14ac:dyDescent="0.2">
      <c r="A20346" s="6" t="s">
        <v>220</v>
      </c>
      <c r="B20346" s="6" t="s">
        <v>180</v>
      </c>
      <c r="C20346" s="6" t="s">
        <v>166</v>
      </c>
      <c r="D20346">
        <v>317.58182399999998</v>
      </c>
      <c r="E20346" s="6" t="s">
        <v>72</v>
      </c>
      <c r="F20346" s="6" t="s">
        <v>71</v>
      </c>
      <c r="G20346">
        <v>20260723</v>
      </c>
    </row>
    <row r="20347" spans="1:7" x14ac:dyDescent="0.2">
      <c r="A20347" s="6" t="s">
        <v>220</v>
      </c>
      <c r="B20347" s="6" t="s">
        <v>180</v>
      </c>
      <c r="C20347" s="6" t="s">
        <v>166</v>
      </c>
      <c r="D20347">
        <v>99.764793999999995</v>
      </c>
      <c r="E20347" s="6" t="s">
        <v>74</v>
      </c>
      <c r="F20347" s="6" t="s">
        <v>73</v>
      </c>
      <c r="G20347">
        <v>20260723</v>
      </c>
    </row>
    <row r="20348" spans="1:7" x14ac:dyDescent="0.2">
      <c r="A20348" s="6" t="s">
        <v>220</v>
      </c>
      <c r="B20348" s="6" t="s">
        <v>180</v>
      </c>
      <c r="C20348" s="6" t="s">
        <v>166</v>
      </c>
      <c r="D20348">
        <v>258.92585400000002</v>
      </c>
      <c r="E20348" s="6" t="s">
        <v>76</v>
      </c>
      <c r="F20348" s="6" t="s">
        <v>75</v>
      </c>
      <c r="G20348">
        <v>20260723</v>
      </c>
    </row>
    <row r="20349" spans="1:7" x14ac:dyDescent="0.2">
      <c r="A20349" s="6" t="s">
        <v>220</v>
      </c>
      <c r="B20349" s="6" t="s">
        <v>180</v>
      </c>
      <c r="C20349" s="6" t="s">
        <v>166</v>
      </c>
      <c r="D20349">
        <v>19.166350000000001</v>
      </c>
      <c r="E20349" s="6" t="s">
        <v>78</v>
      </c>
      <c r="F20349" s="6" t="s">
        <v>77</v>
      </c>
      <c r="G20349">
        <v>20260723</v>
      </c>
    </row>
    <row r="20350" spans="1:7" x14ac:dyDescent="0.2">
      <c r="A20350" s="6" t="s">
        <v>220</v>
      </c>
      <c r="B20350" s="6" t="s">
        <v>180</v>
      </c>
      <c r="C20350" s="6" t="s">
        <v>166</v>
      </c>
      <c r="D20350">
        <v>239.75950399999999</v>
      </c>
      <c r="E20350" s="6" t="s">
        <v>80</v>
      </c>
      <c r="F20350" s="6" t="s">
        <v>79</v>
      </c>
      <c r="G20350">
        <v>20260723</v>
      </c>
    </row>
    <row r="20351" spans="1:7" x14ac:dyDescent="0.2">
      <c r="A20351" s="6" t="s">
        <v>220</v>
      </c>
      <c r="B20351" s="6" t="s">
        <v>180</v>
      </c>
      <c r="C20351" s="6" t="s">
        <v>166</v>
      </c>
      <c r="D20351">
        <v>30.859226</v>
      </c>
      <c r="E20351" s="6" t="s">
        <v>82</v>
      </c>
      <c r="F20351" s="6" t="s">
        <v>81</v>
      </c>
      <c r="G20351">
        <v>20260723</v>
      </c>
    </row>
    <row r="20352" spans="1:7" x14ac:dyDescent="0.2">
      <c r="A20352" s="6" t="s">
        <v>220</v>
      </c>
      <c r="B20352" s="6" t="s">
        <v>180</v>
      </c>
      <c r="C20352" s="6" t="s">
        <v>166</v>
      </c>
      <c r="D20352">
        <v>80.746661000000003</v>
      </c>
      <c r="E20352" s="6" t="s">
        <v>84</v>
      </c>
      <c r="F20352" s="6" t="s">
        <v>83</v>
      </c>
      <c r="G20352">
        <v>20260723</v>
      </c>
    </row>
    <row r="20353" spans="1:7" x14ac:dyDescent="0.2">
      <c r="A20353" s="6" t="s">
        <v>220</v>
      </c>
      <c r="B20353" s="6" t="s">
        <v>180</v>
      </c>
      <c r="C20353" s="6" t="s">
        <v>166</v>
      </c>
      <c r="D20353">
        <v>414.21585700000003</v>
      </c>
      <c r="E20353" s="6" t="s">
        <v>86</v>
      </c>
      <c r="F20353" s="6" t="s">
        <v>85</v>
      </c>
      <c r="G20353">
        <v>20260723</v>
      </c>
    </row>
    <row r="20354" spans="1:7" x14ac:dyDescent="0.2">
      <c r="A20354" s="6" t="s">
        <v>220</v>
      </c>
      <c r="B20354" s="6" t="s">
        <v>180</v>
      </c>
      <c r="C20354" s="6" t="s">
        <v>166</v>
      </c>
      <c r="D20354">
        <v>93.808948999999998</v>
      </c>
      <c r="E20354" s="6" t="s">
        <v>88</v>
      </c>
      <c r="F20354" s="6" t="s">
        <v>87</v>
      </c>
      <c r="G20354">
        <v>20260723</v>
      </c>
    </row>
    <row r="20355" spans="1:7" x14ac:dyDescent="0.2">
      <c r="A20355" s="6" t="s">
        <v>220</v>
      </c>
      <c r="B20355" s="6" t="s">
        <v>180</v>
      </c>
      <c r="C20355" s="6" t="s">
        <v>166</v>
      </c>
      <c r="D20355">
        <v>478.01087799999999</v>
      </c>
      <c r="E20355" s="6" t="s">
        <v>90</v>
      </c>
      <c r="F20355" s="6" t="s">
        <v>89</v>
      </c>
      <c r="G20355">
        <v>20260723</v>
      </c>
    </row>
    <row r="20356" spans="1:7" x14ac:dyDescent="0.2">
      <c r="A20356" s="6" t="s">
        <v>220</v>
      </c>
      <c r="B20356" s="6" t="s">
        <v>180</v>
      </c>
      <c r="C20356" s="6" t="s">
        <v>166</v>
      </c>
      <c r="D20356">
        <v>0.14896000000000001</v>
      </c>
      <c r="E20356" s="6" t="s">
        <v>92</v>
      </c>
      <c r="F20356" s="6" t="s">
        <v>91</v>
      </c>
      <c r="G20356">
        <v>20260723</v>
      </c>
    </row>
    <row r="20357" spans="1:7" x14ac:dyDescent="0.2">
      <c r="A20357" s="6" t="s">
        <v>220</v>
      </c>
      <c r="B20357" s="6" t="s">
        <v>180</v>
      </c>
      <c r="C20357" s="6" t="s">
        <v>166</v>
      </c>
      <c r="D20357">
        <v>0</v>
      </c>
      <c r="E20357" s="6" t="s">
        <v>94</v>
      </c>
      <c r="F20357" s="6" t="s">
        <v>93</v>
      </c>
      <c r="G20357">
        <v>20260723</v>
      </c>
    </row>
    <row r="20358" spans="1:7" x14ac:dyDescent="0.2">
      <c r="A20358" s="6" t="s">
        <v>220</v>
      </c>
      <c r="B20358" s="6" t="s">
        <v>180</v>
      </c>
      <c r="C20358" s="6" t="s">
        <v>166</v>
      </c>
      <c r="D20358">
        <v>1102.23298</v>
      </c>
      <c r="E20358" s="6" t="s">
        <v>96</v>
      </c>
      <c r="F20358" s="6" t="s">
        <v>95</v>
      </c>
      <c r="G20358">
        <v>20260723</v>
      </c>
    </row>
    <row r="20359" spans="1:7" x14ac:dyDescent="0.2">
      <c r="A20359" s="6" t="s">
        <v>220</v>
      </c>
      <c r="B20359" s="6" t="s">
        <v>180</v>
      </c>
      <c r="C20359" s="6" t="s">
        <v>166</v>
      </c>
      <c r="D20359">
        <v>82.096627999999995</v>
      </c>
      <c r="E20359" s="6" t="s">
        <v>98</v>
      </c>
      <c r="F20359" s="6" t="s">
        <v>97</v>
      </c>
      <c r="G20359">
        <v>20260723</v>
      </c>
    </row>
    <row r="20360" spans="1:7" x14ac:dyDescent="0.2">
      <c r="A20360" s="6" t="s">
        <v>220</v>
      </c>
      <c r="B20360" s="6" t="s">
        <v>180</v>
      </c>
      <c r="C20360" s="6" t="s">
        <v>166</v>
      </c>
      <c r="D20360">
        <v>51026.106221000002</v>
      </c>
      <c r="E20360" s="6" t="s">
        <v>100</v>
      </c>
      <c r="F20360" s="6" t="s">
        <v>99</v>
      </c>
      <c r="G20360">
        <v>20260723</v>
      </c>
    </row>
    <row r="20361" spans="1:7" x14ac:dyDescent="0.2">
      <c r="A20361" s="6" t="s">
        <v>220</v>
      </c>
      <c r="B20361" s="6" t="s">
        <v>180</v>
      </c>
      <c r="C20361" s="6" t="s">
        <v>166</v>
      </c>
      <c r="E20361" s="6" t="s">
        <v>102</v>
      </c>
      <c r="F20361" s="6" t="s">
        <v>101</v>
      </c>
      <c r="G20361">
        <v>20260723</v>
      </c>
    </row>
    <row r="20362" spans="1:7" x14ac:dyDescent="0.2">
      <c r="A20362" s="6" t="s">
        <v>220</v>
      </c>
      <c r="B20362" s="6" t="s">
        <v>180</v>
      </c>
      <c r="C20362" s="6" t="s">
        <v>166</v>
      </c>
      <c r="D20362">
        <v>2912.8959920000002</v>
      </c>
      <c r="E20362" s="6" t="s">
        <v>167</v>
      </c>
      <c r="F20362" s="6" t="s">
        <v>103</v>
      </c>
      <c r="G20362">
        <v>20260723</v>
      </c>
    </row>
    <row r="20363" spans="1:7" x14ac:dyDescent="0.2">
      <c r="A20363" s="6" t="s">
        <v>220</v>
      </c>
      <c r="B20363" s="6" t="s">
        <v>180</v>
      </c>
      <c r="C20363" s="6" t="s">
        <v>166</v>
      </c>
      <c r="D20363">
        <v>2313.496404</v>
      </c>
      <c r="E20363" s="6" t="s">
        <v>168</v>
      </c>
      <c r="F20363" s="6" t="s">
        <v>104</v>
      </c>
      <c r="G20363">
        <v>20260723</v>
      </c>
    </row>
    <row r="20364" spans="1:7" x14ac:dyDescent="0.2">
      <c r="A20364" s="6" t="s">
        <v>220</v>
      </c>
      <c r="B20364" s="6" t="s">
        <v>180</v>
      </c>
      <c r="C20364" s="6" t="s">
        <v>166</v>
      </c>
      <c r="D20364">
        <v>0</v>
      </c>
      <c r="E20364" s="6" t="s">
        <v>106</v>
      </c>
      <c r="F20364" s="6" t="s">
        <v>105</v>
      </c>
      <c r="G20364">
        <v>20260723</v>
      </c>
    </row>
    <row r="20365" spans="1:7" x14ac:dyDescent="0.2">
      <c r="A20365" s="6" t="s">
        <v>220</v>
      </c>
      <c r="B20365" s="6" t="s">
        <v>180</v>
      </c>
      <c r="C20365" s="6" t="s">
        <v>166</v>
      </c>
      <c r="D20365">
        <v>2224.4047289999999</v>
      </c>
      <c r="E20365" s="6" t="s">
        <v>108</v>
      </c>
      <c r="F20365" s="6" t="s">
        <v>107</v>
      </c>
      <c r="G20365">
        <v>20260723</v>
      </c>
    </row>
    <row r="20366" spans="1:7" x14ac:dyDescent="0.2">
      <c r="A20366" s="6" t="s">
        <v>220</v>
      </c>
      <c r="B20366" s="6" t="s">
        <v>180</v>
      </c>
      <c r="C20366" s="6" t="s">
        <v>166</v>
      </c>
      <c r="D20366">
        <v>89.091674999999995</v>
      </c>
      <c r="E20366" s="6" t="s">
        <v>110</v>
      </c>
      <c r="F20366" s="6" t="s">
        <v>109</v>
      </c>
      <c r="G20366">
        <v>20260723</v>
      </c>
    </row>
    <row r="20367" spans="1:7" x14ac:dyDescent="0.2">
      <c r="A20367" s="6" t="s">
        <v>220</v>
      </c>
      <c r="B20367" s="6" t="s">
        <v>180</v>
      </c>
      <c r="C20367" s="6" t="s">
        <v>166</v>
      </c>
      <c r="D20367">
        <v>599.39958999999999</v>
      </c>
      <c r="E20367" s="6" t="s">
        <v>112</v>
      </c>
      <c r="F20367" s="6" t="s">
        <v>111</v>
      </c>
      <c r="G20367">
        <v>20260723</v>
      </c>
    </row>
    <row r="20368" spans="1:7" x14ac:dyDescent="0.2">
      <c r="A20368" s="6" t="s">
        <v>220</v>
      </c>
      <c r="B20368" s="6" t="s">
        <v>180</v>
      </c>
      <c r="C20368" s="6" t="s">
        <v>166</v>
      </c>
      <c r="D20368">
        <v>0</v>
      </c>
      <c r="E20368" s="6" t="s">
        <v>106</v>
      </c>
      <c r="F20368" s="6" t="s">
        <v>113</v>
      </c>
      <c r="G20368">
        <v>20260723</v>
      </c>
    </row>
    <row r="20369" spans="1:7" x14ac:dyDescent="0.2">
      <c r="A20369" s="6" t="s">
        <v>220</v>
      </c>
      <c r="B20369" s="6" t="s">
        <v>180</v>
      </c>
      <c r="C20369" s="6" t="s">
        <v>166</v>
      </c>
      <c r="D20369">
        <v>562.27908500000001</v>
      </c>
      <c r="E20369" s="6" t="s">
        <v>108</v>
      </c>
      <c r="F20369" s="6" t="s">
        <v>114</v>
      </c>
      <c r="G20369">
        <v>20260723</v>
      </c>
    </row>
    <row r="20370" spans="1:7" x14ac:dyDescent="0.2">
      <c r="A20370" s="6" t="s">
        <v>220</v>
      </c>
      <c r="B20370" s="6" t="s">
        <v>180</v>
      </c>
      <c r="C20370" s="6" t="s">
        <v>166</v>
      </c>
      <c r="D20370">
        <v>37.120505000000001</v>
      </c>
      <c r="E20370" s="6" t="s">
        <v>110</v>
      </c>
      <c r="F20370" s="6" t="s">
        <v>115</v>
      </c>
      <c r="G20370">
        <v>20260723</v>
      </c>
    </row>
    <row r="20371" spans="1:7" x14ac:dyDescent="0.2">
      <c r="A20371" s="6" t="s">
        <v>220</v>
      </c>
      <c r="B20371" s="6" t="s">
        <v>180</v>
      </c>
      <c r="C20371" s="6" t="s">
        <v>166</v>
      </c>
      <c r="D20371">
        <v>28482.200626000002</v>
      </c>
      <c r="E20371" s="6" t="s">
        <v>117</v>
      </c>
      <c r="F20371" s="6" t="s">
        <v>116</v>
      </c>
      <c r="G20371">
        <v>20260723</v>
      </c>
    </row>
    <row r="20372" spans="1:7" x14ac:dyDescent="0.2">
      <c r="A20372" s="6" t="s">
        <v>220</v>
      </c>
      <c r="B20372" s="6" t="s">
        <v>180</v>
      </c>
      <c r="C20372" s="6" t="s">
        <v>166</v>
      </c>
      <c r="D20372">
        <v>2010.9550609999999</v>
      </c>
      <c r="E20372" s="6" t="s">
        <v>119</v>
      </c>
      <c r="F20372" s="6" t="s">
        <v>118</v>
      </c>
      <c r="G20372">
        <v>20260723</v>
      </c>
    </row>
    <row r="20373" spans="1:7" x14ac:dyDescent="0.2">
      <c r="A20373" s="6" t="s">
        <v>220</v>
      </c>
      <c r="B20373" s="6" t="s">
        <v>180</v>
      </c>
      <c r="C20373" s="6" t="s">
        <v>166</v>
      </c>
      <c r="D20373">
        <v>0</v>
      </c>
      <c r="E20373" s="6" t="s">
        <v>106</v>
      </c>
      <c r="F20373" s="6" t="s">
        <v>120</v>
      </c>
      <c r="G20373">
        <v>20260723</v>
      </c>
    </row>
    <row r="20374" spans="1:7" x14ac:dyDescent="0.2">
      <c r="A20374" s="6" t="s">
        <v>220</v>
      </c>
      <c r="B20374" s="6" t="s">
        <v>180</v>
      </c>
      <c r="C20374" s="6" t="s">
        <v>166</v>
      </c>
      <c r="D20374">
        <v>1899.4361100000001</v>
      </c>
      <c r="E20374" s="6" t="s">
        <v>108</v>
      </c>
      <c r="F20374" s="6" t="s">
        <v>121</v>
      </c>
      <c r="G20374">
        <v>20260723</v>
      </c>
    </row>
    <row r="20375" spans="1:7" x14ac:dyDescent="0.2">
      <c r="A20375" s="6" t="s">
        <v>220</v>
      </c>
      <c r="B20375" s="6" t="s">
        <v>180</v>
      </c>
      <c r="C20375" s="6" t="s">
        <v>166</v>
      </c>
      <c r="D20375">
        <v>111.51894299999999</v>
      </c>
      <c r="E20375" s="6" t="s">
        <v>110</v>
      </c>
      <c r="F20375" s="6" t="s">
        <v>122</v>
      </c>
      <c r="G20375">
        <v>20260723</v>
      </c>
    </row>
    <row r="20376" spans="1:7" x14ac:dyDescent="0.2">
      <c r="A20376" s="6" t="s">
        <v>220</v>
      </c>
      <c r="B20376" s="6" t="s">
        <v>180</v>
      </c>
      <c r="C20376" s="6" t="s">
        <v>166</v>
      </c>
      <c r="D20376">
        <v>26471.245573</v>
      </c>
      <c r="E20376" s="6" t="s">
        <v>169</v>
      </c>
      <c r="F20376" s="6" t="s">
        <v>123</v>
      </c>
      <c r="G20376">
        <v>20260723</v>
      </c>
    </row>
    <row r="20377" spans="1:7" x14ac:dyDescent="0.2">
      <c r="A20377" s="6" t="s">
        <v>220</v>
      </c>
      <c r="B20377" s="6" t="s">
        <v>180</v>
      </c>
      <c r="C20377" s="6" t="s">
        <v>166</v>
      </c>
      <c r="D20377">
        <v>0</v>
      </c>
      <c r="E20377" s="6" t="s">
        <v>106</v>
      </c>
      <c r="F20377" s="6" t="s">
        <v>124</v>
      </c>
      <c r="G20377">
        <v>20260723</v>
      </c>
    </row>
    <row r="20378" spans="1:7" x14ac:dyDescent="0.2">
      <c r="A20378" s="6" t="s">
        <v>220</v>
      </c>
      <c r="B20378" s="6" t="s">
        <v>180</v>
      </c>
      <c r="C20378" s="6" t="s">
        <v>166</v>
      </c>
      <c r="D20378">
        <v>26120.561173999999</v>
      </c>
      <c r="E20378" s="6" t="s">
        <v>108</v>
      </c>
      <c r="F20378" s="6" t="s">
        <v>125</v>
      </c>
      <c r="G20378">
        <v>20260723</v>
      </c>
    </row>
    <row r="20379" spans="1:7" x14ac:dyDescent="0.2">
      <c r="A20379" s="6" t="s">
        <v>220</v>
      </c>
      <c r="B20379" s="6" t="s">
        <v>180</v>
      </c>
      <c r="C20379" s="6" t="s">
        <v>166</v>
      </c>
      <c r="D20379">
        <v>350.68439899999998</v>
      </c>
      <c r="E20379" s="6" t="s">
        <v>110</v>
      </c>
      <c r="F20379" s="6" t="s">
        <v>126</v>
      </c>
      <c r="G20379">
        <v>20260723</v>
      </c>
    </row>
    <row r="20380" spans="1:7" x14ac:dyDescent="0.2">
      <c r="A20380" s="6" t="s">
        <v>220</v>
      </c>
      <c r="B20380" s="6" t="s">
        <v>180</v>
      </c>
      <c r="C20380" s="6" t="s">
        <v>166</v>
      </c>
      <c r="D20380">
        <v>11529.535678</v>
      </c>
      <c r="E20380" s="6" t="s">
        <v>170</v>
      </c>
      <c r="F20380" s="6" t="s">
        <v>127</v>
      </c>
      <c r="G20380">
        <v>20260723</v>
      </c>
    </row>
    <row r="20381" spans="1:7" x14ac:dyDescent="0.2">
      <c r="A20381" s="6" t="s">
        <v>220</v>
      </c>
      <c r="B20381" s="6" t="s">
        <v>180</v>
      </c>
      <c r="C20381" s="6" t="s">
        <v>166</v>
      </c>
      <c r="D20381">
        <v>7341.9444990000002</v>
      </c>
      <c r="E20381" s="6" t="s">
        <v>106</v>
      </c>
      <c r="F20381" s="6" t="s">
        <v>128</v>
      </c>
      <c r="G20381">
        <v>20260723</v>
      </c>
    </row>
    <row r="20382" spans="1:7" x14ac:dyDescent="0.2">
      <c r="A20382" s="6" t="s">
        <v>220</v>
      </c>
      <c r="B20382" s="6" t="s">
        <v>180</v>
      </c>
      <c r="C20382" s="6" t="s">
        <v>166</v>
      </c>
      <c r="D20382">
        <v>4175.3673959999996</v>
      </c>
      <c r="E20382" s="6" t="s">
        <v>108</v>
      </c>
      <c r="F20382" s="6" t="s">
        <v>129</v>
      </c>
      <c r="G20382">
        <v>20260723</v>
      </c>
    </row>
    <row r="20383" spans="1:7" x14ac:dyDescent="0.2">
      <c r="A20383" s="6" t="s">
        <v>220</v>
      </c>
      <c r="B20383" s="6" t="s">
        <v>180</v>
      </c>
      <c r="C20383" s="6" t="s">
        <v>166</v>
      </c>
      <c r="D20383">
        <v>12.223782999999999</v>
      </c>
      <c r="E20383" s="6" t="s">
        <v>110</v>
      </c>
      <c r="F20383" s="6" t="s">
        <v>130</v>
      </c>
      <c r="G20383">
        <v>20260723</v>
      </c>
    </row>
    <row r="20384" spans="1:7" x14ac:dyDescent="0.2">
      <c r="A20384" s="6" t="s">
        <v>220</v>
      </c>
      <c r="B20384" s="6" t="s">
        <v>180</v>
      </c>
      <c r="C20384" s="6" t="s">
        <v>166</v>
      </c>
      <c r="E20384" s="6" t="s">
        <v>132</v>
      </c>
      <c r="F20384" s="6" t="s">
        <v>131</v>
      </c>
      <c r="G20384">
        <v>20260723</v>
      </c>
    </row>
    <row r="20385" spans="1:7" x14ac:dyDescent="0.2">
      <c r="A20385" s="6" t="s">
        <v>220</v>
      </c>
      <c r="B20385" s="6" t="s">
        <v>180</v>
      </c>
      <c r="C20385" s="6" t="s">
        <v>166</v>
      </c>
      <c r="D20385">
        <v>0</v>
      </c>
      <c r="E20385" s="6" t="s">
        <v>134</v>
      </c>
      <c r="F20385" s="6" t="s">
        <v>133</v>
      </c>
      <c r="G20385">
        <v>20260723</v>
      </c>
    </row>
    <row r="20386" spans="1:7" x14ac:dyDescent="0.2">
      <c r="A20386" s="6" t="s">
        <v>220</v>
      </c>
      <c r="B20386" s="6" t="s">
        <v>180</v>
      </c>
      <c r="C20386" s="6" t="s">
        <v>166</v>
      </c>
      <c r="D20386">
        <v>134.325593</v>
      </c>
      <c r="E20386" s="6" t="s">
        <v>136</v>
      </c>
      <c r="F20386" s="6" t="s">
        <v>135</v>
      </c>
      <c r="G20386">
        <v>20260723</v>
      </c>
    </row>
    <row r="20387" spans="1:7" x14ac:dyDescent="0.2">
      <c r="A20387" s="6" t="s">
        <v>220</v>
      </c>
      <c r="B20387" s="6" t="s">
        <v>180</v>
      </c>
      <c r="C20387" s="6" t="s">
        <v>166</v>
      </c>
      <c r="D20387">
        <v>21.416437999999999</v>
      </c>
      <c r="E20387" s="6" t="s">
        <v>138</v>
      </c>
      <c r="F20387" s="6" t="s">
        <v>137</v>
      </c>
      <c r="G20387">
        <v>20260723</v>
      </c>
    </row>
    <row r="20388" spans="1:7" x14ac:dyDescent="0.2">
      <c r="A20388" s="6" t="s">
        <v>220</v>
      </c>
      <c r="B20388" s="6" t="s">
        <v>180</v>
      </c>
      <c r="C20388" s="6" t="s">
        <v>166</v>
      </c>
      <c r="D20388">
        <v>286.549397</v>
      </c>
      <c r="E20388" s="6" t="s">
        <v>140</v>
      </c>
      <c r="F20388" s="6" t="s">
        <v>139</v>
      </c>
      <c r="G20388">
        <v>20260723</v>
      </c>
    </row>
    <row r="20389" spans="1:7" x14ac:dyDescent="0.2">
      <c r="A20389" s="6" t="s">
        <v>220</v>
      </c>
      <c r="B20389" s="6" t="s">
        <v>180</v>
      </c>
      <c r="C20389" s="6" t="s">
        <v>166</v>
      </c>
      <c r="D20389">
        <v>675.09136799999999</v>
      </c>
      <c r="E20389" s="6" t="s">
        <v>142</v>
      </c>
      <c r="F20389" s="6" t="s">
        <v>141</v>
      </c>
      <c r="G20389">
        <v>20260723</v>
      </c>
    </row>
    <row r="20390" spans="1:7" x14ac:dyDescent="0.2">
      <c r="A20390" s="6" t="s">
        <v>220</v>
      </c>
      <c r="B20390" s="6" t="s">
        <v>180</v>
      </c>
      <c r="C20390" s="6" t="s">
        <v>166</v>
      </c>
      <c r="D20390">
        <v>46.551853999999999</v>
      </c>
      <c r="E20390" s="6" t="s">
        <v>52</v>
      </c>
      <c r="F20390" s="6" t="s">
        <v>143</v>
      </c>
      <c r="G20390">
        <v>20260723</v>
      </c>
    </row>
    <row r="20391" spans="1:7" x14ac:dyDescent="0.2">
      <c r="A20391" s="6" t="s">
        <v>220</v>
      </c>
      <c r="B20391" s="6" t="s">
        <v>180</v>
      </c>
      <c r="C20391" s="6" t="s">
        <v>166</v>
      </c>
      <c r="D20391">
        <v>7.15768</v>
      </c>
      <c r="E20391" s="6" t="s">
        <v>145</v>
      </c>
      <c r="F20391" s="6" t="s">
        <v>144</v>
      </c>
      <c r="G20391">
        <v>20260723</v>
      </c>
    </row>
    <row r="20392" spans="1:7" x14ac:dyDescent="0.2">
      <c r="A20392" s="6" t="s">
        <v>220</v>
      </c>
      <c r="B20392" s="6" t="s">
        <v>180</v>
      </c>
      <c r="C20392" s="6" t="s">
        <v>166</v>
      </c>
      <c r="D20392">
        <v>38.039352000000001</v>
      </c>
      <c r="E20392" s="6" t="s">
        <v>147</v>
      </c>
      <c r="F20392" s="6" t="s">
        <v>146</v>
      </c>
      <c r="G20392">
        <v>20260723</v>
      </c>
    </row>
    <row r="20393" spans="1:7" x14ac:dyDescent="0.2">
      <c r="A20393" s="6" t="s">
        <v>220</v>
      </c>
      <c r="B20393" s="6" t="s">
        <v>180</v>
      </c>
      <c r="C20393" s="6" t="s">
        <v>166</v>
      </c>
      <c r="D20393">
        <v>288.22436299999998</v>
      </c>
      <c r="E20393" s="6" t="s">
        <v>149</v>
      </c>
      <c r="F20393" s="6" t="s">
        <v>148</v>
      </c>
      <c r="G20393">
        <v>20260723</v>
      </c>
    </row>
    <row r="20394" spans="1:7" x14ac:dyDescent="0.2">
      <c r="A20394" s="6" t="s">
        <v>220</v>
      </c>
      <c r="B20394" s="6" t="s">
        <v>180</v>
      </c>
      <c r="C20394" s="6" t="s">
        <v>166</v>
      </c>
      <c r="D20394">
        <v>131.681308</v>
      </c>
      <c r="E20394" s="6" t="s">
        <v>151</v>
      </c>
      <c r="F20394" s="6" t="s">
        <v>150</v>
      </c>
      <c r="G20394">
        <v>20260723</v>
      </c>
    </row>
    <row r="20395" spans="1:7" x14ac:dyDescent="0.2">
      <c r="A20395" s="6" t="s">
        <v>220</v>
      </c>
      <c r="B20395" s="6" t="s">
        <v>180</v>
      </c>
      <c r="C20395" s="6" t="s">
        <v>166</v>
      </c>
      <c r="D20395">
        <v>329.67671999999999</v>
      </c>
      <c r="E20395" s="6" t="s">
        <v>153</v>
      </c>
      <c r="F20395" s="6" t="s">
        <v>152</v>
      </c>
      <c r="G20395">
        <v>20260723</v>
      </c>
    </row>
    <row r="20396" spans="1:7" x14ac:dyDescent="0.2">
      <c r="A20396" s="6" t="s">
        <v>220</v>
      </c>
      <c r="B20396" s="6" t="s">
        <v>180</v>
      </c>
      <c r="C20396" s="6" t="s">
        <v>166</v>
      </c>
      <c r="D20396">
        <v>407.82646799999998</v>
      </c>
      <c r="E20396" s="6" t="s">
        <v>155</v>
      </c>
      <c r="F20396" s="6" t="s">
        <v>154</v>
      </c>
      <c r="G20396">
        <v>20260723</v>
      </c>
    </row>
    <row r="20397" spans="1:7" x14ac:dyDescent="0.2">
      <c r="A20397" s="6" t="s">
        <v>220</v>
      </c>
      <c r="B20397" s="6" t="s">
        <v>180</v>
      </c>
      <c r="C20397" s="6" t="s">
        <v>166</v>
      </c>
      <c r="D20397">
        <v>0</v>
      </c>
      <c r="E20397" s="6" t="s">
        <v>157</v>
      </c>
      <c r="F20397" s="6" t="s">
        <v>156</v>
      </c>
      <c r="G20397">
        <v>20260723</v>
      </c>
    </row>
    <row r="20398" spans="1:7" x14ac:dyDescent="0.2">
      <c r="A20398" s="6" t="s">
        <v>220</v>
      </c>
      <c r="B20398" s="6" t="s">
        <v>180</v>
      </c>
      <c r="C20398" s="6" t="s">
        <v>166</v>
      </c>
      <c r="D20398">
        <v>407.82646799999998</v>
      </c>
      <c r="E20398" s="6" t="s">
        <v>159</v>
      </c>
      <c r="F20398" s="6" t="s">
        <v>158</v>
      </c>
      <c r="G20398">
        <v>20260723</v>
      </c>
    </row>
    <row r="20399" spans="1:7" x14ac:dyDescent="0.2">
      <c r="A20399" s="6" t="s">
        <v>220</v>
      </c>
      <c r="B20399" s="6" t="s">
        <v>180</v>
      </c>
      <c r="C20399" s="6" t="s">
        <v>166</v>
      </c>
      <c r="D20399">
        <v>348.639951</v>
      </c>
      <c r="E20399" s="6" t="s">
        <v>161</v>
      </c>
      <c r="F20399" s="6" t="s">
        <v>160</v>
      </c>
      <c r="G20399">
        <v>20260723</v>
      </c>
    </row>
    <row r="20400" spans="1:7" x14ac:dyDescent="0.2">
      <c r="A20400" s="6" t="s">
        <v>220</v>
      </c>
      <c r="B20400" s="6" t="s">
        <v>180</v>
      </c>
      <c r="C20400" s="6" t="s">
        <v>166</v>
      </c>
      <c r="D20400">
        <v>45639.812790000004</v>
      </c>
      <c r="E20400" s="6" t="s">
        <v>163</v>
      </c>
      <c r="F20400" s="6" t="s">
        <v>162</v>
      </c>
      <c r="G20400">
        <v>20260723</v>
      </c>
    </row>
    <row r="20401" spans="1:7" x14ac:dyDescent="0.2">
      <c r="A20401" s="6" t="s">
        <v>220</v>
      </c>
      <c r="B20401" s="6" t="s">
        <v>180</v>
      </c>
      <c r="C20401" s="6" t="s">
        <v>166</v>
      </c>
      <c r="D20401">
        <v>5386.2934329999998</v>
      </c>
      <c r="E20401" s="6" t="s">
        <v>165</v>
      </c>
      <c r="F20401" s="6" t="s">
        <v>164</v>
      </c>
      <c r="G20401">
        <v>20260723</v>
      </c>
    </row>
    <row r="20402" spans="1:7" x14ac:dyDescent="0.2">
      <c r="A20402" s="6" t="s">
        <v>220</v>
      </c>
      <c r="B20402" s="6" t="s">
        <v>185</v>
      </c>
      <c r="C20402" s="6" t="s">
        <v>166</v>
      </c>
      <c r="E20402" s="6" t="s">
        <v>12</v>
      </c>
      <c r="F20402" s="6" t="s">
        <v>11</v>
      </c>
      <c r="G20402">
        <v>20260723</v>
      </c>
    </row>
    <row r="20403" spans="1:7" x14ac:dyDescent="0.2">
      <c r="A20403" s="6" t="s">
        <v>220</v>
      </c>
      <c r="B20403" s="6" t="s">
        <v>185</v>
      </c>
      <c r="C20403" s="6" t="s">
        <v>166</v>
      </c>
      <c r="E20403" s="6" t="s">
        <v>16</v>
      </c>
      <c r="F20403" s="6" t="s">
        <v>15</v>
      </c>
      <c r="G20403">
        <v>20260723</v>
      </c>
    </row>
    <row r="20404" spans="1:7" x14ac:dyDescent="0.2">
      <c r="A20404" s="6" t="s">
        <v>220</v>
      </c>
      <c r="B20404" s="6" t="s">
        <v>185</v>
      </c>
      <c r="C20404" s="6" t="s">
        <v>166</v>
      </c>
      <c r="E20404" s="6" t="s">
        <v>18</v>
      </c>
      <c r="F20404" s="6" t="s">
        <v>17</v>
      </c>
      <c r="G20404">
        <v>20260723</v>
      </c>
    </row>
    <row r="20405" spans="1:7" x14ac:dyDescent="0.2">
      <c r="A20405" s="6" t="s">
        <v>220</v>
      </c>
      <c r="B20405" s="6" t="s">
        <v>185</v>
      </c>
      <c r="C20405" s="6" t="s">
        <v>166</v>
      </c>
      <c r="D20405">
        <v>0</v>
      </c>
      <c r="E20405" s="6" t="s">
        <v>20</v>
      </c>
      <c r="F20405" s="6" t="s">
        <v>19</v>
      </c>
      <c r="G20405">
        <v>20260723</v>
      </c>
    </row>
    <row r="20406" spans="1:7" x14ac:dyDescent="0.2">
      <c r="A20406" s="6" t="s">
        <v>220</v>
      </c>
      <c r="B20406" s="6" t="s">
        <v>185</v>
      </c>
      <c r="C20406" s="6" t="s">
        <v>166</v>
      </c>
      <c r="D20406">
        <v>595.21696599999996</v>
      </c>
      <c r="E20406" s="6" t="s">
        <v>22</v>
      </c>
      <c r="F20406" s="6" t="s">
        <v>21</v>
      </c>
      <c r="G20406">
        <v>20260723</v>
      </c>
    </row>
    <row r="20407" spans="1:7" x14ac:dyDescent="0.2">
      <c r="A20407" s="6" t="s">
        <v>220</v>
      </c>
      <c r="B20407" s="6" t="s">
        <v>185</v>
      </c>
      <c r="C20407" s="6" t="s">
        <v>166</v>
      </c>
      <c r="D20407">
        <v>20.815027000000001</v>
      </c>
      <c r="E20407" s="6" t="s">
        <v>24</v>
      </c>
      <c r="F20407" s="6" t="s">
        <v>23</v>
      </c>
      <c r="G20407">
        <v>20260723</v>
      </c>
    </row>
    <row r="20408" spans="1:7" x14ac:dyDescent="0.2">
      <c r="A20408" s="6" t="s">
        <v>220</v>
      </c>
      <c r="B20408" s="6" t="s">
        <v>185</v>
      </c>
      <c r="C20408" s="6" t="s">
        <v>166</v>
      </c>
      <c r="D20408">
        <v>275.669802</v>
      </c>
      <c r="E20408" s="6" t="s">
        <v>26</v>
      </c>
      <c r="F20408" s="6" t="s">
        <v>25</v>
      </c>
      <c r="G20408">
        <v>20260723</v>
      </c>
    </row>
    <row r="20409" spans="1:7" x14ac:dyDescent="0.2">
      <c r="A20409" s="6" t="s">
        <v>220</v>
      </c>
      <c r="B20409" s="6" t="s">
        <v>185</v>
      </c>
      <c r="C20409" s="6" t="s">
        <v>166</v>
      </c>
      <c r="D20409">
        <v>37332.18103</v>
      </c>
      <c r="E20409" s="6" t="s">
        <v>28</v>
      </c>
      <c r="F20409" s="6" t="s">
        <v>27</v>
      </c>
      <c r="G20409">
        <v>20260723</v>
      </c>
    </row>
    <row r="20410" spans="1:7" x14ac:dyDescent="0.2">
      <c r="A20410" s="6" t="s">
        <v>220</v>
      </c>
      <c r="B20410" s="6" t="s">
        <v>185</v>
      </c>
      <c r="C20410" s="6" t="s">
        <v>166</v>
      </c>
      <c r="D20410">
        <v>564.695063</v>
      </c>
      <c r="E20410" s="6" t="s">
        <v>30</v>
      </c>
      <c r="F20410" s="6" t="s">
        <v>29</v>
      </c>
      <c r="G20410">
        <v>20260723</v>
      </c>
    </row>
    <row r="20411" spans="1:7" x14ac:dyDescent="0.2">
      <c r="A20411" s="6" t="s">
        <v>220</v>
      </c>
      <c r="B20411" s="6" t="s">
        <v>185</v>
      </c>
      <c r="C20411" s="6" t="s">
        <v>166</v>
      </c>
      <c r="D20411">
        <v>2270.0323210000001</v>
      </c>
      <c r="E20411" s="6" t="s">
        <v>32</v>
      </c>
      <c r="F20411" s="6" t="s">
        <v>31</v>
      </c>
      <c r="G20411">
        <v>20260723</v>
      </c>
    </row>
    <row r="20412" spans="1:7" x14ac:dyDescent="0.2">
      <c r="A20412" s="6" t="s">
        <v>220</v>
      </c>
      <c r="B20412" s="6" t="s">
        <v>185</v>
      </c>
      <c r="C20412" s="6" t="s">
        <v>166</v>
      </c>
      <c r="D20412">
        <v>1538.417115</v>
      </c>
      <c r="E20412" s="6" t="s">
        <v>34</v>
      </c>
      <c r="F20412" s="6" t="s">
        <v>33</v>
      </c>
      <c r="G20412">
        <v>20260723</v>
      </c>
    </row>
    <row r="20413" spans="1:7" x14ac:dyDescent="0.2">
      <c r="A20413" s="6" t="s">
        <v>220</v>
      </c>
      <c r="B20413" s="6" t="s">
        <v>185</v>
      </c>
      <c r="C20413" s="6" t="s">
        <v>166</v>
      </c>
      <c r="D20413">
        <v>1519.4539380000001</v>
      </c>
      <c r="E20413" s="6" t="s">
        <v>36</v>
      </c>
      <c r="F20413" s="6" t="s">
        <v>35</v>
      </c>
      <c r="G20413">
        <v>20260723</v>
      </c>
    </row>
    <row r="20414" spans="1:7" x14ac:dyDescent="0.2">
      <c r="A20414" s="6" t="s">
        <v>220</v>
      </c>
      <c r="B20414" s="6" t="s">
        <v>185</v>
      </c>
      <c r="C20414" s="6" t="s">
        <v>166</v>
      </c>
      <c r="D20414">
        <v>18.963177000000002</v>
      </c>
      <c r="E20414" s="6" t="s">
        <v>38</v>
      </c>
      <c r="F20414" s="6" t="s">
        <v>37</v>
      </c>
      <c r="G20414">
        <v>20260723</v>
      </c>
    </row>
    <row r="20415" spans="1:7" x14ac:dyDescent="0.2">
      <c r="A20415" s="6" t="s">
        <v>220</v>
      </c>
      <c r="B20415" s="6" t="s">
        <v>185</v>
      </c>
      <c r="C20415" s="6" t="s">
        <v>166</v>
      </c>
      <c r="D20415">
        <v>29656.723513000001</v>
      </c>
      <c r="E20415" s="6" t="s">
        <v>40</v>
      </c>
      <c r="F20415" s="6" t="s">
        <v>39</v>
      </c>
      <c r="G20415">
        <v>20260723</v>
      </c>
    </row>
    <row r="20416" spans="1:7" x14ac:dyDescent="0.2">
      <c r="A20416" s="6" t="s">
        <v>220</v>
      </c>
      <c r="B20416" s="6" t="s">
        <v>185</v>
      </c>
      <c r="C20416" s="6" t="s">
        <v>166</v>
      </c>
      <c r="D20416">
        <v>18262.229743</v>
      </c>
      <c r="E20416" s="6" t="s">
        <v>42</v>
      </c>
      <c r="F20416" s="6" t="s">
        <v>41</v>
      </c>
      <c r="G20416">
        <v>20260723</v>
      </c>
    </row>
    <row r="20417" spans="1:7" x14ac:dyDescent="0.2">
      <c r="A20417" s="6" t="s">
        <v>220</v>
      </c>
      <c r="B20417" s="6" t="s">
        <v>185</v>
      </c>
      <c r="C20417" s="6" t="s">
        <v>166</v>
      </c>
      <c r="D20417">
        <v>11136.486424000001</v>
      </c>
      <c r="E20417" s="6" t="s">
        <v>44</v>
      </c>
      <c r="F20417" s="6" t="s">
        <v>43</v>
      </c>
      <c r="G20417">
        <v>20260723</v>
      </c>
    </row>
    <row r="20418" spans="1:7" x14ac:dyDescent="0.2">
      <c r="A20418" s="6" t="s">
        <v>220</v>
      </c>
      <c r="B20418" s="6" t="s">
        <v>185</v>
      </c>
      <c r="C20418" s="6" t="s">
        <v>166</v>
      </c>
      <c r="D20418">
        <v>212.29722000000001</v>
      </c>
      <c r="E20418" s="6" t="s">
        <v>46</v>
      </c>
      <c r="F20418" s="6" t="s">
        <v>45</v>
      </c>
      <c r="G20418">
        <v>20260723</v>
      </c>
    </row>
    <row r="20419" spans="1:7" x14ac:dyDescent="0.2">
      <c r="A20419" s="6" t="s">
        <v>220</v>
      </c>
      <c r="B20419" s="6" t="s">
        <v>185</v>
      </c>
      <c r="C20419" s="6" t="s">
        <v>166</v>
      </c>
      <c r="D20419">
        <v>45.710124999999998</v>
      </c>
      <c r="E20419" s="6" t="s">
        <v>48</v>
      </c>
      <c r="F20419" s="6" t="s">
        <v>47</v>
      </c>
      <c r="G20419">
        <v>20260723</v>
      </c>
    </row>
    <row r="20420" spans="1:7" x14ac:dyDescent="0.2">
      <c r="A20420" s="6" t="s">
        <v>220</v>
      </c>
      <c r="B20420" s="6" t="s">
        <v>185</v>
      </c>
      <c r="C20420" s="6" t="s">
        <v>166</v>
      </c>
      <c r="D20420">
        <v>1890.970495</v>
      </c>
      <c r="E20420" s="6" t="s">
        <v>50</v>
      </c>
      <c r="F20420" s="6" t="s">
        <v>49</v>
      </c>
      <c r="G20420">
        <v>20260723</v>
      </c>
    </row>
    <row r="20421" spans="1:7" x14ac:dyDescent="0.2">
      <c r="A20421" s="6" t="s">
        <v>220</v>
      </c>
      <c r="B20421" s="6" t="s">
        <v>185</v>
      </c>
      <c r="C20421" s="6" t="s">
        <v>166</v>
      </c>
      <c r="D20421">
        <v>109.75341299999999</v>
      </c>
      <c r="E20421" s="6" t="s">
        <v>52</v>
      </c>
      <c r="F20421" s="6" t="s">
        <v>51</v>
      </c>
      <c r="G20421">
        <v>20260723</v>
      </c>
    </row>
    <row r="20422" spans="1:7" x14ac:dyDescent="0.2">
      <c r="A20422" s="6" t="s">
        <v>220</v>
      </c>
      <c r="B20422" s="6" t="s">
        <v>185</v>
      </c>
      <c r="C20422" s="6" t="s">
        <v>166</v>
      </c>
      <c r="D20422">
        <v>1301.5891099999999</v>
      </c>
      <c r="E20422" s="6" t="s">
        <v>54</v>
      </c>
      <c r="F20422" s="6" t="s">
        <v>53</v>
      </c>
      <c r="G20422">
        <v>20260723</v>
      </c>
    </row>
    <row r="20423" spans="1:7" x14ac:dyDescent="0.2">
      <c r="A20423" s="6" t="s">
        <v>220</v>
      </c>
      <c r="B20423" s="6" t="s">
        <v>185</v>
      </c>
      <c r="C20423" s="6" t="s">
        <v>166</v>
      </c>
      <c r="D20423">
        <v>0</v>
      </c>
      <c r="E20423" s="6" t="s">
        <v>56</v>
      </c>
      <c r="F20423" s="6" t="s">
        <v>55</v>
      </c>
      <c r="G20423">
        <v>20260723</v>
      </c>
    </row>
    <row r="20424" spans="1:7" x14ac:dyDescent="0.2">
      <c r="A20424" s="6" t="s">
        <v>220</v>
      </c>
      <c r="B20424" s="6" t="s">
        <v>185</v>
      </c>
      <c r="C20424" s="6" t="s">
        <v>166</v>
      </c>
      <c r="D20424">
        <v>12274.471727</v>
      </c>
      <c r="E20424" s="6" t="s">
        <v>58</v>
      </c>
      <c r="F20424" s="6" t="s">
        <v>57</v>
      </c>
      <c r="G20424">
        <v>20260723</v>
      </c>
    </row>
    <row r="20425" spans="1:7" x14ac:dyDescent="0.2">
      <c r="A20425" s="6" t="s">
        <v>220</v>
      </c>
      <c r="B20425" s="6" t="s">
        <v>185</v>
      </c>
      <c r="C20425" s="6" t="s">
        <v>166</v>
      </c>
      <c r="D20425">
        <v>103.53283399999999</v>
      </c>
      <c r="E20425" s="6" t="s">
        <v>60</v>
      </c>
      <c r="F20425" s="6" t="s">
        <v>59</v>
      </c>
      <c r="G20425">
        <v>20260723</v>
      </c>
    </row>
    <row r="20426" spans="1:7" x14ac:dyDescent="0.2">
      <c r="A20426" s="6" t="s">
        <v>220</v>
      </c>
      <c r="B20426" s="6" t="s">
        <v>185</v>
      </c>
      <c r="C20426" s="6" t="s">
        <v>166</v>
      </c>
      <c r="D20426">
        <v>2.5601950000000002</v>
      </c>
      <c r="E20426" s="6" t="s">
        <v>62</v>
      </c>
      <c r="F20426" s="6" t="s">
        <v>61</v>
      </c>
      <c r="G20426">
        <v>20260723</v>
      </c>
    </row>
    <row r="20427" spans="1:7" x14ac:dyDescent="0.2">
      <c r="A20427" s="6" t="s">
        <v>220</v>
      </c>
      <c r="B20427" s="6" t="s">
        <v>185</v>
      </c>
      <c r="C20427" s="6" t="s">
        <v>166</v>
      </c>
      <c r="D20427">
        <v>5.7878449999999999</v>
      </c>
      <c r="E20427" s="6" t="s">
        <v>64</v>
      </c>
      <c r="F20427" s="6" t="s">
        <v>63</v>
      </c>
      <c r="G20427">
        <v>20260723</v>
      </c>
    </row>
    <row r="20428" spans="1:7" x14ac:dyDescent="0.2">
      <c r="A20428" s="6" t="s">
        <v>220</v>
      </c>
      <c r="B20428" s="6" t="s">
        <v>185</v>
      </c>
      <c r="C20428" s="6" t="s">
        <v>166</v>
      </c>
      <c r="D20428">
        <v>95.184792999999999</v>
      </c>
      <c r="E20428" s="6" t="s">
        <v>66</v>
      </c>
      <c r="F20428" s="6" t="s">
        <v>65</v>
      </c>
      <c r="G20428">
        <v>20260723</v>
      </c>
    </row>
    <row r="20429" spans="1:7" x14ac:dyDescent="0.2">
      <c r="A20429" s="6" t="s">
        <v>220</v>
      </c>
      <c r="B20429" s="6" t="s">
        <v>185</v>
      </c>
      <c r="C20429" s="6" t="s">
        <v>166</v>
      </c>
      <c r="D20429">
        <v>606.71340799999996</v>
      </c>
      <c r="E20429" s="6" t="s">
        <v>68</v>
      </c>
      <c r="F20429" s="6" t="s">
        <v>67</v>
      </c>
      <c r="G20429">
        <v>20260723</v>
      </c>
    </row>
    <row r="20430" spans="1:7" x14ac:dyDescent="0.2">
      <c r="A20430" s="6" t="s">
        <v>220</v>
      </c>
      <c r="B20430" s="6" t="s">
        <v>185</v>
      </c>
      <c r="C20430" s="6" t="s">
        <v>166</v>
      </c>
      <c r="D20430">
        <v>623.23172699999998</v>
      </c>
      <c r="E20430" s="6" t="s">
        <v>70</v>
      </c>
      <c r="F20430" s="6" t="s">
        <v>69</v>
      </c>
      <c r="G20430">
        <v>20260723</v>
      </c>
    </row>
    <row r="20431" spans="1:7" x14ac:dyDescent="0.2">
      <c r="A20431" s="6" t="s">
        <v>220</v>
      </c>
      <c r="B20431" s="6" t="s">
        <v>185</v>
      </c>
      <c r="C20431" s="6" t="s">
        <v>166</v>
      </c>
      <c r="D20431">
        <v>507.24162200000001</v>
      </c>
      <c r="E20431" s="6" t="s">
        <v>72</v>
      </c>
      <c r="F20431" s="6" t="s">
        <v>71</v>
      </c>
      <c r="G20431">
        <v>20260723</v>
      </c>
    </row>
    <row r="20432" spans="1:7" x14ac:dyDescent="0.2">
      <c r="A20432" s="6" t="s">
        <v>220</v>
      </c>
      <c r="B20432" s="6" t="s">
        <v>185</v>
      </c>
      <c r="C20432" s="6" t="s">
        <v>166</v>
      </c>
      <c r="D20432">
        <v>115.990106</v>
      </c>
      <c r="E20432" s="6" t="s">
        <v>74</v>
      </c>
      <c r="F20432" s="6" t="s">
        <v>73</v>
      </c>
      <c r="G20432">
        <v>20260723</v>
      </c>
    </row>
    <row r="20433" spans="1:7" x14ac:dyDescent="0.2">
      <c r="A20433" s="6" t="s">
        <v>220</v>
      </c>
      <c r="B20433" s="6" t="s">
        <v>185</v>
      </c>
      <c r="C20433" s="6" t="s">
        <v>166</v>
      </c>
      <c r="D20433">
        <v>-44.603532999999999</v>
      </c>
      <c r="E20433" s="6" t="s">
        <v>76</v>
      </c>
      <c r="F20433" s="6" t="s">
        <v>75</v>
      </c>
      <c r="G20433">
        <v>20260723</v>
      </c>
    </row>
    <row r="20434" spans="1:7" x14ac:dyDescent="0.2">
      <c r="A20434" s="6" t="s">
        <v>220</v>
      </c>
      <c r="B20434" s="6" t="s">
        <v>185</v>
      </c>
      <c r="C20434" s="6" t="s">
        <v>166</v>
      </c>
      <c r="D20434">
        <v>19.634285999999999</v>
      </c>
      <c r="E20434" s="6" t="s">
        <v>78</v>
      </c>
      <c r="F20434" s="6" t="s">
        <v>77</v>
      </c>
      <c r="G20434">
        <v>20260723</v>
      </c>
    </row>
    <row r="20435" spans="1:7" x14ac:dyDescent="0.2">
      <c r="A20435" s="6" t="s">
        <v>220</v>
      </c>
      <c r="B20435" s="6" t="s">
        <v>185</v>
      </c>
      <c r="C20435" s="6" t="s">
        <v>166</v>
      </c>
      <c r="D20435">
        <v>-64.237819000000002</v>
      </c>
      <c r="E20435" s="6" t="s">
        <v>80</v>
      </c>
      <c r="F20435" s="6" t="s">
        <v>79</v>
      </c>
      <c r="G20435">
        <v>20260723</v>
      </c>
    </row>
    <row r="20436" spans="1:7" x14ac:dyDescent="0.2">
      <c r="A20436" s="6" t="s">
        <v>220</v>
      </c>
      <c r="B20436" s="6" t="s">
        <v>185</v>
      </c>
      <c r="C20436" s="6" t="s">
        <v>166</v>
      </c>
      <c r="D20436">
        <v>28.085214000000001</v>
      </c>
      <c r="E20436" s="6" t="s">
        <v>82</v>
      </c>
      <c r="F20436" s="6" t="s">
        <v>81</v>
      </c>
      <c r="G20436">
        <v>20260723</v>
      </c>
    </row>
    <row r="20437" spans="1:7" x14ac:dyDescent="0.2">
      <c r="A20437" s="6" t="s">
        <v>220</v>
      </c>
      <c r="B20437" s="6" t="s">
        <v>185</v>
      </c>
      <c r="C20437" s="6" t="s">
        <v>166</v>
      </c>
      <c r="D20437">
        <v>81.616437000000005</v>
      </c>
      <c r="E20437" s="6" t="s">
        <v>84</v>
      </c>
      <c r="F20437" s="6" t="s">
        <v>83</v>
      </c>
      <c r="G20437">
        <v>20260723</v>
      </c>
    </row>
    <row r="20438" spans="1:7" x14ac:dyDescent="0.2">
      <c r="A20438" s="6" t="s">
        <v>220</v>
      </c>
      <c r="B20438" s="6" t="s">
        <v>185</v>
      </c>
      <c r="C20438" s="6" t="s">
        <v>166</v>
      </c>
      <c r="D20438">
        <v>417.26432999999997</v>
      </c>
      <c r="E20438" s="6" t="s">
        <v>86</v>
      </c>
      <c r="F20438" s="6" t="s">
        <v>85</v>
      </c>
      <c r="G20438">
        <v>20260723</v>
      </c>
    </row>
    <row r="20439" spans="1:7" x14ac:dyDescent="0.2">
      <c r="A20439" s="6" t="s">
        <v>220</v>
      </c>
      <c r="B20439" s="6" t="s">
        <v>185</v>
      </c>
      <c r="C20439" s="6" t="s">
        <v>166</v>
      </c>
      <c r="D20439">
        <v>194.41597400000001</v>
      </c>
      <c r="E20439" s="6" t="s">
        <v>88</v>
      </c>
      <c r="F20439" s="6" t="s">
        <v>87</v>
      </c>
      <c r="G20439">
        <v>20260723</v>
      </c>
    </row>
    <row r="20440" spans="1:7" x14ac:dyDescent="0.2">
      <c r="A20440" s="6" t="s">
        <v>220</v>
      </c>
      <c r="B20440" s="6" t="s">
        <v>185</v>
      </c>
      <c r="C20440" s="6" t="s">
        <v>166</v>
      </c>
      <c r="D20440">
        <v>228.711862</v>
      </c>
      <c r="E20440" s="6" t="s">
        <v>90</v>
      </c>
      <c r="F20440" s="6" t="s">
        <v>89</v>
      </c>
      <c r="G20440">
        <v>20260723</v>
      </c>
    </row>
    <row r="20441" spans="1:7" x14ac:dyDescent="0.2">
      <c r="A20441" s="6" t="s">
        <v>220</v>
      </c>
      <c r="B20441" s="6" t="s">
        <v>185</v>
      </c>
      <c r="C20441" s="6" t="s">
        <v>166</v>
      </c>
      <c r="D20441">
        <v>0.14896000000000001</v>
      </c>
      <c r="E20441" s="6" t="s">
        <v>92</v>
      </c>
      <c r="F20441" s="6" t="s">
        <v>91</v>
      </c>
      <c r="G20441">
        <v>20260723</v>
      </c>
    </row>
    <row r="20442" spans="1:7" x14ac:dyDescent="0.2">
      <c r="A20442" s="6" t="s">
        <v>220</v>
      </c>
      <c r="B20442" s="6" t="s">
        <v>185</v>
      </c>
      <c r="C20442" s="6" t="s">
        <v>166</v>
      </c>
      <c r="D20442">
        <v>0</v>
      </c>
      <c r="E20442" s="6" t="s">
        <v>94</v>
      </c>
      <c r="F20442" s="6" t="s">
        <v>93</v>
      </c>
      <c r="G20442">
        <v>20260723</v>
      </c>
    </row>
    <row r="20443" spans="1:7" x14ac:dyDescent="0.2">
      <c r="A20443" s="6" t="s">
        <v>220</v>
      </c>
      <c r="B20443" s="6" t="s">
        <v>185</v>
      </c>
      <c r="C20443" s="6" t="s">
        <v>166</v>
      </c>
      <c r="D20443">
        <v>812.79366600000003</v>
      </c>
      <c r="E20443" s="6" t="s">
        <v>96</v>
      </c>
      <c r="F20443" s="6" t="s">
        <v>95</v>
      </c>
      <c r="G20443">
        <v>20260723</v>
      </c>
    </row>
    <row r="20444" spans="1:7" x14ac:dyDescent="0.2">
      <c r="A20444" s="6" t="s">
        <v>220</v>
      </c>
      <c r="B20444" s="6" t="s">
        <v>185</v>
      </c>
      <c r="C20444" s="6" t="s">
        <v>166</v>
      </c>
      <c r="D20444">
        <v>95.572890000000001</v>
      </c>
      <c r="E20444" s="6" t="s">
        <v>98</v>
      </c>
      <c r="F20444" s="6" t="s">
        <v>97</v>
      </c>
      <c r="G20444">
        <v>20260723</v>
      </c>
    </row>
    <row r="20445" spans="1:7" x14ac:dyDescent="0.2">
      <c r="A20445" s="6" t="s">
        <v>220</v>
      </c>
      <c r="B20445" s="6" t="s">
        <v>185</v>
      </c>
      <c r="C20445" s="6" t="s">
        <v>166</v>
      </c>
      <c r="D20445">
        <v>53039.124913</v>
      </c>
      <c r="E20445" s="6" t="s">
        <v>100</v>
      </c>
      <c r="F20445" s="6" t="s">
        <v>99</v>
      </c>
      <c r="G20445">
        <v>20260723</v>
      </c>
    </row>
    <row r="20446" spans="1:7" x14ac:dyDescent="0.2">
      <c r="A20446" s="6" t="s">
        <v>220</v>
      </c>
      <c r="B20446" s="6" t="s">
        <v>185</v>
      </c>
      <c r="C20446" s="6" t="s">
        <v>166</v>
      </c>
      <c r="E20446" s="6" t="s">
        <v>102</v>
      </c>
      <c r="F20446" s="6" t="s">
        <v>101</v>
      </c>
      <c r="G20446">
        <v>20260723</v>
      </c>
    </row>
    <row r="20447" spans="1:7" x14ac:dyDescent="0.2">
      <c r="A20447" s="6" t="s">
        <v>220</v>
      </c>
      <c r="B20447" s="6" t="s">
        <v>185</v>
      </c>
      <c r="C20447" s="6" t="s">
        <v>166</v>
      </c>
      <c r="D20447">
        <v>3193.2158119999999</v>
      </c>
      <c r="E20447" s="6" t="s">
        <v>167</v>
      </c>
      <c r="F20447" s="6" t="s">
        <v>103</v>
      </c>
      <c r="G20447">
        <v>20260723</v>
      </c>
    </row>
    <row r="20448" spans="1:7" x14ac:dyDescent="0.2">
      <c r="A20448" s="6" t="s">
        <v>220</v>
      </c>
      <c r="B20448" s="6" t="s">
        <v>185</v>
      </c>
      <c r="C20448" s="6" t="s">
        <v>166</v>
      </c>
      <c r="D20448">
        <v>2550.6211579999999</v>
      </c>
      <c r="E20448" s="6" t="s">
        <v>168</v>
      </c>
      <c r="F20448" s="6" t="s">
        <v>104</v>
      </c>
      <c r="G20448">
        <v>20260723</v>
      </c>
    </row>
    <row r="20449" spans="1:7" x14ac:dyDescent="0.2">
      <c r="A20449" s="6" t="s">
        <v>220</v>
      </c>
      <c r="B20449" s="6" t="s">
        <v>185</v>
      </c>
      <c r="C20449" s="6" t="s">
        <v>166</v>
      </c>
      <c r="D20449">
        <v>0</v>
      </c>
      <c r="E20449" s="6" t="s">
        <v>106</v>
      </c>
      <c r="F20449" s="6" t="s">
        <v>105</v>
      </c>
      <c r="G20449">
        <v>20260723</v>
      </c>
    </row>
    <row r="20450" spans="1:7" x14ac:dyDescent="0.2">
      <c r="A20450" s="6" t="s">
        <v>220</v>
      </c>
      <c r="B20450" s="6" t="s">
        <v>185</v>
      </c>
      <c r="C20450" s="6" t="s">
        <v>166</v>
      </c>
      <c r="D20450">
        <v>2455.1109740000002</v>
      </c>
      <c r="E20450" s="6" t="s">
        <v>108</v>
      </c>
      <c r="F20450" s="6" t="s">
        <v>107</v>
      </c>
      <c r="G20450">
        <v>20260723</v>
      </c>
    </row>
    <row r="20451" spans="1:7" x14ac:dyDescent="0.2">
      <c r="A20451" s="6" t="s">
        <v>220</v>
      </c>
      <c r="B20451" s="6" t="s">
        <v>185</v>
      </c>
      <c r="C20451" s="6" t="s">
        <v>166</v>
      </c>
      <c r="D20451">
        <v>95.510183999999995</v>
      </c>
      <c r="E20451" s="6" t="s">
        <v>110</v>
      </c>
      <c r="F20451" s="6" t="s">
        <v>109</v>
      </c>
      <c r="G20451">
        <v>20260723</v>
      </c>
    </row>
    <row r="20452" spans="1:7" x14ac:dyDescent="0.2">
      <c r="A20452" s="6" t="s">
        <v>220</v>
      </c>
      <c r="B20452" s="6" t="s">
        <v>185</v>
      </c>
      <c r="C20452" s="6" t="s">
        <v>166</v>
      </c>
      <c r="D20452">
        <v>642.59465</v>
      </c>
      <c r="E20452" s="6" t="s">
        <v>112</v>
      </c>
      <c r="F20452" s="6" t="s">
        <v>111</v>
      </c>
      <c r="G20452">
        <v>20260723</v>
      </c>
    </row>
    <row r="20453" spans="1:7" x14ac:dyDescent="0.2">
      <c r="A20453" s="6" t="s">
        <v>220</v>
      </c>
      <c r="B20453" s="6" t="s">
        <v>185</v>
      </c>
      <c r="C20453" s="6" t="s">
        <v>166</v>
      </c>
      <c r="D20453">
        <v>0</v>
      </c>
      <c r="E20453" s="6" t="s">
        <v>106</v>
      </c>
      <c r="F20453" s="6" t="s">
        <v>113</v>
      </c>
      <c r="G20453">
        <v>20260723</v>
      </c>
    </row>
    <row r="20454" spans="1:7" x14ac:dyDescent="0.2">
      <c r="A20454" s="6" t="s">
        <v>220</v>
      </c>
      <c r="B20454" s="6" t="s">
        <v>185</v>
      </c>
      <c r="C20454" s="6" t="s">
        <v>166</v>
      </c>
      <c r="D20454">
        <v>600.28181900000004</v>
      </c>
      <c r="E20454" s="6" t="s">
        <v>108</v>
      </c>
      <c r="F20454" s="6" t="s">
        <v>114</v>
      </c>
      <c r="G20454">
        <v>20260723</v>
      </c>
    </row>
    <row r="20455" spans="1:7" x14ac:dyDescent="0.2">
      <c r="A20455" s="6" t="s">
        <v>220</v>
      </c>
      <c r="B20455" s="6" t="s">
        <v>185</v>
      </c>
      <c r="C20455" s="6" t="s">
        <v>166</v>
      </c>
      <c r="D20455">
        <v>42.312829999999998</v>
      </c>
      <c r="E20455" s="6" t="s">
        <v>110</v>
      </c>
      <c r="F20455" s="6" t="s">
        <v>115</v>
      </c>
      <c r="G20455">
        <v>20260723</v>
      </c>
    </row>
    <row r="20456" spans="1:7" x14ac:dyDescent="0.2">
      <c r="A20456" s="6" t="s">
        <v>220</v>
      </c>
      <c r="B20456" s="6" t="s">
        <v>185</v>
      </c>
      <c r="C20456" s="6" t="s">
        <v>166</v>
      </c>
      <c r="D20456">
        <v>28191.971192000001</v>
      </c>
      <c r="E20456" s="6" t="s">
        <v>117</v>
      </c>
      <c r="F20456" s="6" t="s">
        <v>116</v>
      </c>
      <c r="G20456">
        <v>20260723</v>
      </c>
    </row>
    <row r="20457" spans="1:7" x14ac:dyDescent="0.2">
      <c r="A20457" s="6" t="s">
        <v>220</v>
      </c>
      <c r="B20457" s="6" t="s">
        <v>185</v>
      </c>
      <c r="C20457" s="6" t="s">
        <v>166</v>
      </c>
      <c r="D20457">
        <v>2118.8999520000002</v>
      </c>
      <c r="E20457" s="6" t="s">
        <v>119</v>
      </c>
      <c r="F20457" s="6" t="s">
        <v>118</v>
      </c>
      <c r="G20457">
        <v>20260723</v>
      </c>
    </row>
    <row r="20458" spans="1:7" x14ac:dyDescent="0.2">
      <c r="A20458" s="6" t="s">
        <v>220</v>
      </c>
      <c r="B20458" s="6" t="s">
        <v>185</v>
      </c>
      <c r="C20458" s="6" t="s">
        <v>166</v>
      </c>
      <c r="D20458">
        <v>0</v>
      </c>
      <c r="E20458" s="6" t="s">
        <v>106</v>
      </c>
      <c r="F20458" s="6" t="s">
        <v>120</v>
      </c>
      <c r="G20458">
        <v>20260723</v>
      </c>
    </row>
    <row r="20459" spans="1:7" x14ac:dyDescent="0.2">
      <c r="A20459" s="6" t="s">
        <v>220</v>
      </c>
      <c r="B20459" s="6" t="s">
        <v>185</v>
      </c>
      <c r="C20459" s="6" t="s">
        <v>166</v>
      </c>
      <c r="D20459">
        <v>2005.555836</v>
      </c>
      <c r="E20459" s="6" t="s">
        <v>108</v>
      </c>
      <c r="F20459" s="6" t="s">
        <v>121</v>
      </c>
      <c r="G20459">
        <v>20260723</v>
      </c>
    </row>
    <row r="20460" spans="1:7" x14ac:dyDescent="0.2">
      <c r="A20460" s="6" t="s">
        <v>220</v>
      </c>
      <c r="B20460" s="6" t="s">
        <v>185</v>
      </c>
      <c r="C20460" s="6" t="s">
        <v>166</v>
      </c>
      <c r="D20460">
        <v>113.344115</v>
      </c>
      <c r="E20460" s="6" t="s">
        <v>110</v>
      </c>
      <c r="F20460" s="6" t="s">
        <v>122</v>
      </c>
      <c r="G20460">
        <v>20260723</v>
      </c>
    </row>
    <row r="20461" spans="1:7" x14ac:dyDescent="0.2">
      <c r="A20461" s="6" t="s">
        <v>220</v>
      </c>
      <c r="B20461" s="6" t="s">
        <v>185</v>
      </c>
      <c r="C20461" s="6" t="s">
        <v>166</v>
      </c>
      <c r="D20461">
        <v>26073.071240000001</v>
      </c>
      <c r="E20461" s="6" t="s">
        <v>169</v>
      </c>
      <c r="F20461" s="6" t="s">
        <v>123</v>
      </c>
      <c r="G20461">
        <v>20260723</v>
      </c>
    </row>
    <row r="20462" spans="1:7" x14ac:dyDescent="0.2">
      <c r="A20462" s="6" t="s">
        <v>220</v>
      </c>
      <c r="B20462" s="6" t="s">
        <v>185</v>
      </c>
      <c r="C20462" s="6" t="s">
        <v>166</v>
      </c>
      <c r="D20462">
        <v>0</v>
      </c>
      <c r="E20462" s="6" t="s">
        <v>106</v>
      </c>
      <c r="F20462" s="6" t="s">
        <v>124</v>
      </c>
      <c r="G20462">
        <v>20260723</v>
      </c>
    </row>
    <row r="20463" spans="1:7" x14ac:dyDescent="0.2">
      <c r="A20463" s="6" t="s">
        <v>220</v>
      </c>
      <c r="B20463" s="6" t="s">
        <v>185</v>
      </c>
      <c r="C20463" s="6" t="s">
        <v>166</v>
      </c>
      <c r="D20463">
        <v>25759.073908999999</v>
      </c>
      <c r="E20463" s="6" t="s">
        <v>108</v>
      </c>
      <c r="F20463" s="6" t="s">
        <v>125</v>
      </c>
      <c r="G20463">
        <v>20260723</v>
      </c>
    </row>
    <row r="20464" spans="1:7" x14ac:dyDescent="0.2">
      <c r="A20464" s="6" t="s">
        <v>220</v>
      </c>
      <c r="B20464" s="6" t="s">
        <v>185</v>
      </c>
      <c r="C20464" s="6" t="s">
        <v>166</v>
      </c>
      <c r="D20464">
        <v>313.99732999999998</v>
      </c>
      <c r="E20464" s="6" t="s">
        <v>110</v>
      </c>
      <c r="F20464" s="6" t="s">
        <v>126</v>
      </c>
      <c r="G20464">
        <v>20260723</v>
      </c>
    </row>
    <row r="20465" spans="1:7" x14ac:dyDescent="0.2">
      <c r="A20465" s="6" t="s">
        <v>220</v>
      </c>
      <c r="B20465" s="6" t="s">
        <v>185</v>
      </c>
      <c r="C20465" s="6" t="s">
        <v>166</v>
      </c>
      <c r="D20465">
        <v>12155.594498</v>
      </c>
      <c r="E20465" s="6" t="s">
        <v>170</v>
      </c>
      <c r="F20465" s="6" t="s">
        <v>127</v>
      </c>
      <c r="G20465">
        <v>20260723</v>
      </c>
    </row>
    <row r="20466" spans="1:7" x14ac:dyDescent="0.2">
      <c r="A20466" s="6" t="s">
        <v>220</v>
      </c>
      <c r="B20466" s="6" t="s">
        <v>185</v>
      </c>
      <c r="C20466" s="6" t="s">
        <v>166</v>
      </c>
      <c r="D20466">
        <v>8086.7339869999996</v>
      </c>
      <c r="E20466" s="6" t="s">
        <v>106</v>
      </c>
      <c r="F20466" s="6" t="s">
        <v>128</v>
      </c>
      <c r="G20466">
        <v>20260723</v>
      </c>
    </row>
    <row r="20467" spans="1:7" x14ac:dyDescent="0.2">
      <c r="A20467" s="6" t="s">
        <v>220</v>
      </c>
      <c r="B20467" s="6" t="s">
        <v>185</v>
      </c>
      <c r="C20467" s="6" t="s">
        <v>166</v>
      </c>
      <c r="D20467">
        <v>4051.6531540000001</v>
      </c>
      <c r="E20467" s="6" t="s">
        <v>108</v>
      </c>
      <c r="F20467" s="6" t="s">
        <v>129</v>
      </c>
      <c r="G20467">
        <v>20260723</v>
      </c>
    </row>
    <row r="20468" spans="1:7" x14ac:dyDescent="0.2">
      <c r="A20468" s="6" t="s">
        <v>220</v>
      </c>
      <c r="B20468" s="6" t="s">
        <v>185</v>
      </c>
      <c r="C20468" s="6" t="s">
        <v>166</v>
      </c>
      <c r="D20468">
        <v>17.207356999999998</v>
      </c>
      <c r="E20468" s="6" t="s">
        <v>110</v>
      </c>
      <c r="F20468" s="6" t="s">
        <v>130</v>
      </c>
      <c r="G20468">
        <v>20260723</v>
      </c>
    </row>
    <row r="20469" spans="1:7" x14ac:dyDescent="0.2">
      <c r="A20469" s="6" t="s">
        <v>220</v>
      </c>
      <c r="B20469" s="6" t="s">
        <v>185</v>
      </c>
      <c r="C20469" s="6" t="s">
        <v>166</v>
      </c>
      <c r="E20469" s="6" t="s">
        <v>132</v>
      </c>
      <c r="F20469" s="6" t="s">
        <v>131</v>
      </c>
      <c r="G20469">
        <v>20260723</v>
      </c>
    </row>
    <row r="20470" spans="1:7" x14ac:dyDescent="0.2">
      <c r="A20470" s="6" t="s">
        <v>220</v>
      </c>
      <c r="B20470" s="6" t="s">
        <v>185</v>
      </c>
      <c r="C20470" s="6" t="s">
        <v>166</v>
      </c>
      <c r="D20470">
        <v>0</v>
      </c>
      <c r="E20470" s="6" t="s">
        <v>134</v>
      </c>
      <c r="F20470" s="6" t="s">
        <v>133</v>
      </c>
      <c r="G20470">
        <v>20260723</v>
      </c>
    </row>
    <row r="20471" spans="1:7" x14ac:dyDescent="0.2">
      <c r="A20471" s="6" t="s">
        <v>220</v>
      </c>
      <c r="B20471" s="6" t="s">
        <v>185</v>
      </c>
      <c r="C20471" s="6" t="s">
        <v>166</v>
      </c>
      <c r="D20471">
        <v>153.782747</v>
      </c>
      <c r="E20471" s="6" t="s">
        <v>136</v>
      </c>
      <c r="F20471" s="6" t="s">
        <v>135</v>
      </c>
      <c r="G20471">
        <v>20260723</v>
      </c>
    </row>
    <row r="20472" spans="1:7" x14ac:dyDescent="0.2">
      <c r="A20472" s="6" t="s">
        <v>220</v>
      </c>
      <c r="B20472" s="6" t="s">
        <v>185</v>
      </c>
      <c r="C20472" s="6" t="s">
        <v>166</v>
      </c>
      <c r="D20472">
        <v>15.535311</v>
      </c>
      <c r="E20472" s="6" t="s">
        <v>138</v>
      </c>
      <c r="F20472" s="6" t="s">
        <v>137</v>
      </c>
      <c r="G20472">
        <v>20260723</v>
      </c>
    </row>
    <row r="20473" spans="1:7" x14ac:dyDescent="0.2">
      <c r="A20473" s="6" t="s">
        <v>220</v>
      </c>
      <c r="B20473" s="6" t="s">
        <v>185</v>
      </c>
      <c r="C20473" s="6" t="s">
        <v>166</v>
      </c>
      <c r="D20473">
        <v>294.53517900000003</v>
      </c>
      <c r="E20473" s="6" t="s">
        <v>140</v>
      </c>
      <c r="F20473" s="6" t="s">
        <v>139</v>
      </c>
      <c r="G20473">
        <v>20260723</v>
      </c>
    </row>
    <row r="20474" spans="1:7" x14ac:dyDescent="0.2">
      <c r="A20474" s="6" t="s">
        <v>220</v>
      </c>
      <c r="B20474" s="6" t="s">
        <v>185</v>
      </c>
      <c r="C20474" s="6" t="s">
        <v>166</v>
      </c>
      <c r="D20474">
        <v>924.87919299999999</v>
      </c>
      <c r="E20474" s="6" t="s">
        <v>142</v>
      </c>
      <c r="F20474" s="6" t="s">
        <v>141</v>
      </c>
      <c r="G20474">
        <v>20260723</v>
      </c>
    </row>
    <row r="20475" spans="1:7" x14ac:dyDescent="0.2">
      <c r="A20475" s="6" t="s">
        <v>220</v>
      </c>
      <c r="B20475" s="6" t="s">
        <v>185</v>
      </c>
      <c r="C20475" s="6" t="s">
        <v>166</v>
      </c>
      <c r="D20475">
        <v>21.006934999999999</v>
      </c>
      <c r="E20475" s="6" t="s">
        <v>52</v>
      </c>
      <c r="F20475" s="6" t="s">
        <v>143</v>
      </c>
      <c r="G20475">
        <v>20260723</v>
      </c>
    </row>
    <row r="20476" spans="1:7" x14ac:dyDescent="0.2">
      <c r="A20476" s="6" t="s">
        <v>220</v>
      </c>
      <c r="B20476" s="6" t="s">
        <v>185</v>
      </c>
      <c r="C20476" s="6" t="s">
        <v>166</v>
      </c>
      <c r="D20476">
        <v>9.7328299999999999</v>
      </c>
      <c r="E20476" s="6" t="s">
        <v>145</v>
      </c>
      <c r="F20476" s="6" t="s">
        <v>144</v>
      </c>
      <c r="G20476">
        <v>20260723</v>
      </c>
    </row>
    <row r="20477" spans="1:7" x14ac:dyDescent="0.2">
      <c r="A20477" s="6" t="s">
        <v>220</v>
      </c>
      <c r="B20477" s="6" t="s">
        <v>185</v>
      </c>
      <c r="C20477" s="6" t="s">
        <v>166</v>
      </c>
      <c r="D20477">
        <v>66.476551999999998</v>
      </c>
      <c r="E20477" s="6" t="s">
        <v>147</v>
      </c>
      <c r="F20477" s="6" t="s">
        <v>146</v>
      </c>
      <c r="G20477">
        <v>20260723</v>
      </c>
    </row>
    <row r="20478" spans="1:7" x14ac:dyDescent="0.2">
      <c r="A20478" s="6" t="s">
        <v>220</v>
      </c>
      <c r="B20478" s="6" t="s">
        <v>185</v>
      </c>
      <c r="C20478" s="6" t="s">
        <v>166</v>
      </c>
      <c r="D20478">
        <v>314.51766800000001</v>
      </c>
      <c r="E20478" s="6" t="s">
        <v>149</v>
      </c>
      <c r="F20478" s="6" t="s">
        <v>148</v>
      </c>
      <c r="G20478">
        <v>20260723</v>
      </c>
    </row>
    <row r="20479" spans="1:7" x14ac:dyDescent="0.2">
      <c r="A20479" s="6" t="s">
        <v>220</v>
      </c>
      <c r="B20479" s="6" t="s">
        <v>185</v>
      </c>
      <c r="C20479" s="6" t="s">
        <v>166</v>
      </c>
      <c r="D20479">
        <v>193.08546000000001</v>
      </c>
      <c r="E20479" s="6" t="s">
        <v>151</v>
      </c>
      <c r="F20479" s="6" t="s">
        <v>150</v>
      </c>
      <c r="G20479">
        <v>20260723</v>
      </c>
    </row>
    <row r="20480" spans="1:7" x14ac:dyDescent="0.2">
      <c r="A20480" s="6" t="s">
        <v>220</v>
      </c>
      <c r="B20480" s="6" t="s">
        <v>185</v>
      </c>
      <c r="C20480" s="6" t="s">
        <v>166</v>
      </c>
      <c r="D20480">
        <v>304.28984100000002</v>
      </c>
      <c r="E20480" s="6" t="s">
        <v>153</v>
      </c>
      <c r="F20480" s="6" t="s">
        <v>152</v>
      </c>
      <c r="G20480">
        <v>20260723</v>
      </c>
    </row>
    <row r="20481" spans="1:7" x14ac:dyDescent="0.2">
      <c r="A20481" s="6" t="s">
        <v>220</v>
      </c>
      <c r="B20481" s="6" t="s">
        <v>185</v>
      </c>
      <c r="C20481" s="6" t="s">
        <v>166</v>
      </c>
      <c r="D20481">
        <v>399.26739500000002</v>
      </c>
      <c r="E20481" s="6" t="s">
        <v>155</v>
      </c>
      <c r="F20481" s="6" t="s">
        <v>154</v>
      </c>
      <c r="G20481">
        <v>20260723</v>
      </c>
    </row>
    <row r="20482" spans="1:7" x14ac:dyDescent="0.2">
      <c r="A20482" s="6" t="s">
        <v>220</v>
      </c>
      <c r="B20482" s="6" t="s">
        <v>185</v>
      </c>
      <c r="C20482" s="6" t="s">
        <v>166</v>
      </c>
      <c r="D20482">
        <v>10</v>
      </c>
      <c r="E20482" s="6" t="s">
        <v>157</v>
      </c>
      <c r="F20482" s="6" t="s">
        <v>156</v>
      </c>
      <c r="G20482">
        <v>20260723</v>
      </c>
    </row>
    <row r="20483" spans="1:7" x14ac:dyDescent="0.2">
      <c r="A20483" s="6" t="s">
        <v>220</v>
      </c>
      <c r="B20483" s="6" t="s">
        <v>185</v>
      </c>
      <c r="C20483" s="6" t="s">
        <v>166</v>
      </c>
      <c r="D20483">
        <v>389.26739500000002</v>
      </c>
      <c r="E20483" s="6" t="s">
        <v>159</v>
      </c>
      <c r="F20483" s="6" t="s">
        <v>158</v>
      </c>
      <c r="G20483">
        <v>20260723</v>
      </c>
    </row>
    <row r="20484" spans="1:7" x14ac:dyDescent="0.2">
      <c r="A20484" s="6" t="s">
        <v>220</v>
      </c>
      <c r="B20484" s="6" t="s">
        <v>185</v>
      </c>
      <c r="C20484" s="6" t="s">
        <v>166</v>
      </c>
      <c r="D20484">
        <v>330.52453700000001</v>
      </c>
      <c r="E20484" s="6" t="s">
        <v>161</v>
      </c>
      <c r="F20484" s="6" t="s">
        <v>160</v>
      </c>
      <c r="G20484">
        <v>20260723</v>
      </c>
    </row>
    <row r="20485" spans="1:7" x14ac:dyDescent="0.2">
      <c r="A20485" s="6" t="s">
        <v>220</v>
      </c>
      <c r="B20485" s="6" t="s">
        <v>185</v>
      </c>
      <c r="C20485" s="6" t="s">
        <v>166</v>
      </c>
      <c r="D20485">
        <v>46568.415145999999</v>
      </c>
      <c r="E20485" s="6" t="s">
        <v>163</v>
      </c>
      <c r="F20485" s="6" t="s">
        <v>162</v>
      </c>
      <c r="G20485">
        <v>20260723</v>
      </c>
    </row>
    <row r="20486" spans="1:7" x14ac:dyDescent="0.2">
      <c r="A20486" s="6" t="s">
        <v>220</v>
      </c>
      <c r="B20486" s="6" t="s">
        <v>185</v>
      </c>
      <c r="C20486" s="6" t="s">
        <v>166</v>
      </c>
      <c r="D20486">
        <v>6470.7097700000004</v>
      </c>
      <c r="E20486" s="6" t="s">
        <v>165</v>
      </c>
      <c r="F20486" s="6" t="s">
        <v>164</v>
      </c>
      <c r="G20486">
        <v>20260723</v>
      </c>
    </row>
    <row r="20487" spans="1:7" x14ac:dyDescent="0.2">
      <c r="A20487" s="6" t="s">
        <v>220</v>
      </c>
      <c r="B20487" s="6" t="s">
        <v>188</v>
      </c>
      <c r="C20487" s="6" t="s">
        <v>166</v>
      </c>
      <c r="E20487" s="6" t="s">
        <v>12</v>
      </c>
      <c r="F20487" s="6" t="s">
        <v>11</v>
      </c>
      <c r="G20487">
        <v>20260723</v>
      </c>
    </row>
    <row r="20488" spans="1:7" x14ac:dyDescent="0.2">
      <c r="A20488" s="6" t="s">
        <v>220</v>
      </c>
      <c r="B20488" s="6" t="s">
        <v>188</v>
      </c>
      <c r="C20488" s="6" t="s">
        <v>166</v>
      </c>
      <c r="E20488" s="6" t="s">
        <v>16</v>
      </c>
      <c r="F20488" s="6" t="s">
        <v>15</v>
      </c>
      <c r="G20488">
        <v>20260723</v>
      </c>
    </row>
    <row r="20489" spans="1:7" x14ac:dyDescent="0.2">
      <c r="A20489" s="6" t="s">
        <v>220</v>
      </c>
      <c r="B20489" s="6" t="s">
        <v>188</v>
      </c>
      <c r="C20489" s="6" t="s">
        <v>166</v>
      </c>
      <c r="E20489" s="6" t="s">
        <v>18</v>
      </c>
      <c r="F20489" s="6" t="s">
        <v>17</v>
      </c>
      <c r="G20489">
        <v>20260723</v>
      </c>
    </row>
    <row r="20490" spans="1:7" x14ac:dyDescent="0.2">
      <c r="A20490" s="6" t="s">
        <v>220</v>
      </c>
      <c r="B20490" s="6" t="s">
        <v>188</v>
      </c>
      <c r="C20490" s="6" t="s">
        <v>166</v>
      </c>
      <c r="D20490">
        <v>4.9399999999999997E-4</v>
      </c>
      <c r="E20490" s="6" t="s">
        <v>20</v>
      </c>
      <c r="F20490" s="6" t="s">
        <v>19</v>
      </c>
      <c r="G20490">
        <v>20260723</v>
      </c>
    </row>
    <row r="20491" spans="1:7" x14ac:dyDescent="0.2">
      <c r="A20491" s="6" t="s">
        <v>220</v>
      </c>
      <c r="B20491" s="6" t="s">
        <v>188</v>
      </c>
      <c r="C20491" s="6" t="s">
        <v>166</v>
      </c>
      <c r="D20491">
        <v>604.94301599999994</v>
      </c>
      <c r="E20491" s="6" t="s">
        <v>22</v>
      </c>
      <c r="F20491" s="6" t="s">
        <v>21</v>
      </c>
      <c r="G20491">
        <v>20260723</v>
      </c>
    </row>
    <row r="20492" spans="1:7" x14ac:dyDescent="0.2">
      <c r="A20492" s="6" t="s">
        <v>220</v>
      </c>
      <c r="B20492" s="6" t="s">
        <v>188</v>
      </c>
      <c r="C20492" s="6" t="s">
        <v>166</v>
      </c>
      <c r="D20492">
        <v>14.822252000000001</v>
      </c>
      <c r="E20492" s="6" t="s">
        <v>24</v>
      </c>
      <c r="F20492" s="6" t="s">
        <v>23</v>
      </c>
      <c r="G20492">
        <v>20260723</v>
      </c>
    </row>
    <row r="20493" spans="1:7" x14ac:dyDescent="0.2">
      <c r="A20493" s="6" t="s">
        <v>220</v>
      </c>
      <c r="B20493" s="6" t="s">
        <v>188</v>
      </c>
      <c r="C20493" s="6" t="s">
        <v>166</v>
      </c>
      <c r="D20493">
        <v>242.86613199999999</v>
      </c>
      <c r="E20493" s="6" t="s">
        <v>26</v>
      </c>
      <c r="F20493" s="6" t="s">
        <v>25</v>
      </c>
      <c r="G20493">
        <v>20260723</v>
      </c>
    </row>
    <row r="20494" spans="1:7" x14ac:dyDescent="0.2">
      <c r="A20494" s="6" t="s">
        <v>220</v>
      </c>
      <c r="B20494" s="6" t="s">
        <v>188</v>
      </c>
      <c r="C20494" s="6" t="s">
        <v>166</v>
      </c>
      <c r="D20494">
        <v>36350.478046999997</v>
      </c>
      <c r="E20494" s="6" t="s">
        <v>28</v>
      </c>
      <c r="F20494" s="6" t="s">
        <v>27</v>
      </c>
      <c r="G20494">
        <v>20260723</v>
      </c>
    </row>
    <row r="20495" spans="1:7" x14ac:dyDescent="0.2">
      <c r="A20495" s="6" t="s">
        <v>220</v>
      </c>
      <c r="B20495" s="6" t="s">
        <v>188</v>
      </c>
      <c r="C20495" s="6" t="s">
        <v>166</v>
      </c>
      <c r="D20495">
        <v>363.63236000000001</v>
      </c>
      <c r="E20495" s="6" t="s">
        <v>30</v>
      </c>
      <c r="F20495" s="6" t="s">
        <v>29</v>
      </c>
      <c r="G20495">
        <v>20260723</v>
      </c>
    </row>
    <row r="20496" spans="1:7" x14ac:dyDescent="0.2">
      <c r="A20496" s="6" t="s">
        <v>220</v>
      </c>
      <c r="B20496" s="6" t="s">
        <v>188</v>
      </c>
      <c r="C20496" s="6" t="s">
        <v>166</v>
      </c>
      <c r="D20496">
        <v>2417.8740269999998</v>
      </c>
      <c r="E20496" s="6" t="s">
        <v>32</v>
      </c>
      <c r="F20496" s="6" t="s">
        <v>31</v>
      </c>
      <c r="G20496">
        <v>20260723</v>
      </c>
    </row>
    <row r="20497" spans="1:7" x14ac:dyDescent="0.2">
      <c r="A20497" s="6" t="s">
        <v>220</v>
      </c>
      <c r="B20497" s="6" t="s">
        <v>188</v>
      </c>
      <c r="C20497" s="6" t="s">
        <v>166</v>
      </c>
      <c r="D20497">
        <v>1218.750477</v>
      </c>
      <c r="E20497" s="6" t="s">
        <v>34</v>
      </c>
      <c r="F20497" s="6" t="s">
        <v>33</v>
      </c>
      <c r="G20497">
        <v>20260723</v>
      </c>
    </row>
    <row r="20498" spans="1:7" x14ac:dyDescent="0.2">
      <c r="A20498" s="6" t="s">
        <v>220</v>
      </c>
      <c r="B20498" s="6" t="s">
        <v>188</v>
      </c>
      <c r="C20498" s="6" t="s">
        <v>166</v>
      </c>
      <c r="D20498">
        <v>1202.567581</v>
      </c>
      <c r="E20498" s="6" t="s">
        <v>36</v>
      </c>
      <c r="F20498" s="6" t="s">
        <v>35</v>
      </c>
      <c r="G20498">
        <v>20260723</v>
      </c>
    </row>
    <row r="20499" spans="1:7" x14ac:dyDescent="0.2">
      <c r="A20499" s="6" t="s">
        <v>220</v>
      </c>
      <c r="B20499" s="6" t="s">
        <v>188</v>
      </c>
      <c r="C20499" s="6" t="s">
        <v>166</v>
      </c>
      <c r="D20499">
        <v>16.182894999999998</v>
      </c>
      <c r="E20499" s="6" t="s">
        <v>38</v>
      </c>
      <c r="F20499" s="6" t="s">
        <v>37</v>
      </c>
      <c r="G20499">
        <v>20260723</v>
      </c>
    </row>
    <row r="20500" spans="1:7" x14ac:dyDescent="0.2">
      <c r="A20500" s="6" t="s">
        <v>220</v>
      </c>
      <c r="B20500" s="6" t="s">
        <v>188</v>
      </c>
      <c r="C20500" s="6" t="s">
        <v>166</v>
      </c>
      <c r="D20500">
        <v>28440.409993000001</v>
      </c>
      <c r="E20500" s="6" t="s">
        <v>40</v>
      </c>
      <c r="F20500" s="6" t="s">
        <v>39</v>
      </c>
      <c r="G20500">
        <v>20260723</v>
      </c>
    </row>
    <row r="20501" spans="1:7" x14ac:dyDescent="0.2">
      <c r="A20501" s="6" t="s">
        <v>220</v>
      </c>
      <c r="B20501" s="6" t="s">
        <v>188</v>
      </c>
      <c r="C20501" s="6" t="s">
        <v>166</v>
      </c>
      <c r="D20501">
        <v>17070.580555</v>
      </c>
      <c r="E20501" s="6" t="s">
        <v>42</v>
      </c>
      <c r="F20501" s="6" t="s">
        <v>41</v>
      </c>
      <c r="G20501">
        <v>20260723</v>
      </c>
    </row>
    <row r="20502" spans="1:7" x14ac:dyDescent="0.2">
      <c r="A20502" s="6" t="s">
        <v>220</v>
      </c>
      <c r="B20502" s="6" t="s">
        <v>188</v>
      </c>
      <c r="C20502" s="6" t="s">
        <v>166</v>
      </c>
      <c r="D20502">
        <v>11143.506973</v>
      </c>
      <c r="E20502" s="6" t="s">
        <v>44</v>
      </c>
      <c r="F20502" s="6" t="s">
        <v>43</v>
      </c>
      <c r="G20502">
        <v>20260723</v>
      </c>
    </row>
    <row r="20503" spans="1:7" x14ac:dyDescent="0.2">
      <c r="A20503" s="6" t="s">
        <v>220</v>
      </c>
      <c r="B20503" s="6" t="s">
        <v>188</v>
      </c>
      <c r="C20503" s="6" t="s">
        <v>166</v>
      </c>
      <c r="D20503">
        <v>191.105504</v>
      </c>
      <c r="E20503" s="6" t="s">
        <v>46</v>
      </c>
      <c r="F20503" s="6" t="s">
        <v>45</v>
      </c>
      <c r="G20503">
        <v>20260723</v>
      </c>
    </row>
    <row r="20504" spans="1:7" x14ac:dyDescent="0.2">
      <c r="A20504" s="6" t="s">
        <v>220</v>
      </c>
      <c r="B20504" s="6" t="s">
        <v>188</v>
      </c>
      <c r="C20504" s="6" t="s">
        <v>166</v>
      </c>
      <c r="D20504">
        <v>35.216962000000002</v>
      </c>
      <c r="E20504" s="6" t="s">
        <v>48</v>
      </c>
      <c r="F20504" s="6" t="s">
        <v>47</v>
      </c>
      <c r="G20504">
        <v>20260723</v>
      </c>
    </row>
    <row r="20505" spans="1:7" x14ac:dyDescent="0.2">
      <c r="A20505" s="6" t="s">
        <v>220</v>
      </c>
      <c r="B20505" s="6" t="s">
        <v>188</v>
      </c>
      <c r="C20505" s="6" t="s">
        <v>166</v>
      </c>
      <c r="D20505">
        <v>1529.164501</v>
      </c>
      <c r="E20505" s="6" t="s">
        <v>50</v>
      </c>
      <c r="F20505" s="6" t="s">
        <v>49</v>
      </c>
      <c r="G20505">
        <v>20260723</v>
      </c>
    </row>
    <row r="20506" spans="1:7" x14ac:dyDescent="0.2">
      <c r="A20506" s="6" t="s">
        <v>220</v>
      </c>
      <c r="B20506" s="6" t="s">
        <v>188</v>
      </c>
      <c r="C20506" s="6" t="s">
        <v>166</v>
      </c>
      <c r="D20506">
        <v>82.842785000000006</v>
      </c>
      <c r="E20506" s="6" t="s">
        <v>52</v>
      </c>
      <c r="F20506" s="6" t="s">
        <v>51</v>
      </c>
      <c r="G20506">
        <v>20260723</v>
      </c>
    </row>
    <row r="20507" spans="1:7" x14ac:dyDescent="0.2">
      <c r="A20507" s="6" t="s">
        <v>220</v>
      </c>
      <c r="B20507" s="6" t="s">
        <v>188</v>
      </c>
      <c r="C20507" s="6" t="s">
        <v>166</v>
      </c>
      <c r="D20507">
        <v>2297.8039050000002</v>
      </c>
      <c r="E20507" s="6" t="s">
        <v>54</v>
      </c>
      <c r="F20507" s="6" t="s">
        <v>53</v>
      </c>
      <c r="G20507">
        <v>20260723</v>
      </c>
    </row>
    <row r="20508" spans="1:7" x14ac:dyDescent="0.2">
      <c r="A20508" s="6" t="s">
        <v>220</v>
      </c>
      <c r="B20508" s="6" t="s">
        <v>188</v>
      </c>
      <c r="C20508" s="6" t="s">
        <v>166</v>
      </c>
      <c r="D20508">
        <v>0</v>
      </c>
      <c r="E20508" s="6" t="s">
        <v>56</v>
      </c>
      <c r="F20508" s="6" t="s">
        <v>55</v>
      </c>
      <c r="G20508">
        <v>20260723</v>
      </c>
    </row>
    <row r="20509" spans="1:7" x14ac:dyDescent="0.2">
      <c r="A20509" s="6" t="s">
        <v>220</v>
      </c>
      <c r="B20509" s="6" t="s">
        <v>188</v>
      </c>
      <c r="C20509" s="6" t="s">
        <v>166</v>
      </c>
      <c r="D20509">
        <v>11921.184954</v>
      </c>
      <c r="E20509" s="6" t="s">
        <v>58</v>
      </c>
      <c r="F20509" s="6" t="s">
        <v>57</v>
      </c>
      <c r="G20509">
        <v>20260723</v>
      </c>
    </row>
    <row r="20510" spans="1:7" x14ac:dyDescent="0.2">
      <c r="A20510" s="6" t="s">
        <v>220</v>
      </c>
      <c r="B20510" s="6" t="s">
        <v>188</v>
      </c>
      <c r="C20510" s="6" t="s">
        <v>166</v>
      </c>
      <c r="D20510">
        <v>141.013982</v>
      </c>
      <c r="E20510" s="6" t="s">
        <v>60</v>
      </c>
      <c r="F20510" s="6" t="s">
        <v>59</v>
      </c>
      <c r="G20510">
        <v>20260723</v>
      </c>
    </row>
    <row r="20511" spans="1:7" x14ac:dyDescent="0.2">
      <c r="A20511" s="6" t="s">
        <v>220</v>
      </c>
      <c r="B20511" s="6" t="s">
        <v>188</v>
      </c>
      <c r="C20511" s="6" t="s">
        <v>166</v>
      </c>
      <c r="D20511">
        <v>1.988243</v>
      </c>
      <c r="E20511" s="6" t="s">
        <v>62</v>
      </c>
      <c r="F20511" s="6" t="s">
        <v>61</v>
      </c>
      <c r="G20511">
        <v>20260723</v>
      </c>
    </row>
    <row r="20512" spans="1:7" x14ac:dyDescent="0.2">
      <c r="A20512" s="6" t="s">
        <v>220</v>
      </c>
      <c r="B20512" s="6" t="s">
        <v>188</v>
      </c>
      <c r="C20512" s="6" t="s">
        <v>166</v>
      </c>
      <c r="D20512">
        <v>2.0338919999999998</v>
      </c>
      <c r="E20512" s="6" t="s">
        <v>64</v>
      </c>
      <c r="F20512" s="6" t="s">
        <v>63</v>
      </c>
      <c r="G20512">
        <v>20260723</v>
      </c>
    </row>
    <row r="20513" spans="1:7" x14ac:dyDescent="0.2">
      <c r="A20513" s="6" t="s">
        <v>220</v>
      </c>
      <c r="B20513" s="6" t="s">
        <v>188</v>
      </c>
      <c r="C20513" s="6" t="s">
        <v>166</v>
      </c>
      <c r="D20513">
        <v>136.99184600000001</v>
      </c>
      <c r="E20513" s="6" t="s">
        <v>66</v>
      </c>
      <c r="F20513" s="6" t="s">
        <v>65</v>
      </c>
      <c r="G20513">
        <v>20260723</v>
      </c>
    </row>
    <row r="20514" spans="1:7" x14ac:dyDescent="0.2">
      <c r="A20514" s="6" t="s">
        <v>220</v>
      </c>
      <c r="B20514" s="6" t="s">
        <v>188</v>
      </c>
      <c r="C20514" s="6" t="s">
        <v>166</v>
      </c>
      <c r="D20514">
        <v>559.52612499999998</v>
      </c>
      <c r="E20514" s="6" t="s">
        <v>68</v>
      </c>
      <c r="F20514" s="6" t="s">
        <v>67</v>
      </c>
      <c r="G20514">
        <v>20260723</v>
      </c>
    </row>
    <row r="20515" spans="1:7" x14ac:dyDescent="0.2">
      <c r="A20515" s="6" t="s">
        <v>220</v>
      </c>
      <c r="B20515" s="6" t="s">
        <v>188</v>
      </c>
      <c r="C20515" s="6" t="s">
        <v>166</v>
      </c>
      <c r="D20515">
        <v>529.88332400000002</v>
      </c>
      <c r="E20515" s="6" t="s">
        <v>70</v>
      </c>
      <c r="F20515" s="6" t="s">
        <v>69</v>
      </c>
      <c r="G20515">
        <v>20260723</v>
      </c>
    </row>
    <row r="20516" spans="1:7" x14ac:dyDescent="0.2">
      <c r="A20516" s="6" t="s">
        <v>220</v>
      </c>
      <c r="B20516" s="6" t="s">
        <v>188</v>
      </c>
      <c r="C20516" s="6" t="s">
        <v>166</v>
      </c>
      <c r="D20516">
        <v>394.64216099999999</v>
      </c>
      <c r="E20516" s="6" t="s">
        <v>72</v>
      </c>
      <c r="F20516" s="6" t="s">
        <v>71</v>
      </c>
      <c r="G20516">
        <v>20260723</v>
      </c>
    </row>
    <row r="20517" spans="1:7" x14ac:dyDescent="0.2">
      <c r="A20517" s="6" t="s">
        <v>220</v>
      </c>
      <c r="B20517" s="6" t="s">
        <v>188</v>
      </c>
      <c r="C20517" s="6" t="s">
        <v>166</v>
      </c>
      <c r="D20517">
        <v>135.241162</v>
      </c>
      <c r="E20517" s="6" t="s">
        <v>74</v>
      </c>
      <c r="F20517" s="6" t="s">
        <v>73</v>
      </c>
      <c r="G20517">
        <v>20260723</v>
      </c>
    </row>
    <row r="20518" spans="1:7" x14ac:dyDescent="0.2">
      <c r="A20518" s="6" t="s">
        <v>220</v>
      </c>
      <c r="B20518" s="6" t="s">
        <v>188</v>
      </c>
      <c r="C20518" s="6" t="s">
        <v>166</v>
      </c>
      <c r="D20518">
        <v>5.877656</v>
      </c>
      <c r="E20518" s="6" t="s">
        <v>76</v>
      </c>
      <c r="F20518" s="6" t="s">
        <v>75</v>
      </c>
      <c r="G20518">
        <v>20260723</v>
      </c>
    </row>
    <row r="20519" spans="1:7" x14ac:dyDescent="0.2">
      <c r="A20519" s="6" t="s">
        <v>220</v>
      </c>
      <c r="B20519" s="6" t="s">
        <v>188</v>
      </c>
      <c r="C20519" s="6" t="s">
        <v>166</v>
      </c>
      <c r="D20519">
        <v>23.650987000000001</v>
      </c>
      <c r="E20519" s="6" t="s">
        <v>78</v>
      </c>
      <c r="F20519" s="6" t="s">
        <v>77</v>
      </c>
      <c r="G20519">
        <v>20260723</v>
      </c>
    </row>
    <row r="20520" spans="1:7" x14ac:dyDescent="0.2">
      <c r="A20520" s="6" t="s">
        <v>220</v>
      </c>
      <c r="B20520" s="6" t="s">
        <v>188</v>
      </c>
      <c r="C20520" s="6" t="s">
        <v>166</v>
      </c>
      <c r="D20520">
        <v>-17.773330999999999</v>
      </c>
      <c r="E20520" s="6" t="s">
        <v>80</v>
      </c>
      <c r="F20520" s="6" t="s">
        <v>79</v>
      </c>
      <c r="G20520">
        <v>20260723</v>
      </c>
    </row>
    <row r="20521" spans="1:7" x14ac:dyDescent="0.2">
      <c r="A20521" s="6" t="s">
        <v>220</v>
      </c>
      <c r="B20521" s="6" t="s">
        <v>188</v>
      </c>
      <c r="C20521" s="6" t="s">
        <v>166</v>
      </c>
      <c r="D20521">
        <v>23.765142999999998</v>
      </c>
      <c r="E20521" s="6" t="s">
        <v>82</v>
      </c>
      <c r="F20521" s="6" t="s">
        <v>81</v>
      </c>
      <c r="G20521">
        <v>20260723</v>
      </c>
    </row>
    <row r="20522" spans="1:7" x14ac:dyDescent="0.2">
      <c r="A20522" s="6" t="s">
        <v>220</v>
      </c>
      <c r="B20522" s="6" t="s">
        <v>188</v>
      </c>
      <c r="C20522" s="6" t="s">
        <v>166</v>
      </c>
      <c r="D20522">
        <v>85.301293999999999</v>
      </c>
      <c r="E20522" s="6" t="s">
        <v>84</v>
      </c>
      <c r="F20522" s="6" t="s">
        <v>83</v>
      </c>
      <c r="G20522">
        <v>20260723</v>
      </c>
    </row>
    <row r="20523" spans="1:7" x14ac:dyDescent="0.2">
      <c r="A20523" s="6" t="s">
        <v>220</v>
      </c>
      <c r="B20523" s="6" t="s">
        <v>188</v>
      </c>
      <c r="C20523" s="6" t="s">
        <v>166</v>
      </c>
      <c r="D20523">
        <v>346.508894</v>
      </c>
      <c r="E20523" s="6" t="s">
        <v>86</v>
      </c>
      <c r="F20523" s="6" t="s">
        <v>85</v>
      </c>
      <c r="G20523">
        <v>20260723</v>
      </c>
    </row>
    <row r="20524" spans="1:7" x14ac:dyDescent="0.2">
      <c r="A20524" s="6" t="s">
        <v>220</v>
      </c>
      <c r="B20524" s="6" t="s">
        <v>188</v>
      </c>
      <c r="C20524" s="6" t="s">
        <v>166</v>
      </c>
      <c r="D20524">
        <v>149.89229</v>
      </c>
      <c r="E20524" s="6" t="s">
        <v>88</v>
      </c>
      <c r="F20524" s="6" t="s">
        <v>87</v>
      </c>
      <c r="G20524">
        <v>20260723</v>
      </c>
    </row>
    <row r="20525" spans="1:7" x14ac:dyDescent="0.2">
      <c r="A20525" s="6" t="s">
        <v>220</v>
      </c>
      <c r="B20525" s="6" t="s">
        <v>188</v>
      </c>
      <c r="C20525" s="6" t="s">
        <v>166</v>
      </c>
      <c r="D20525">
        <v>491.19014800000002</v>
      </c>
      <c r="E20525" s="6" t="s">
        <v>90</v>
      </c>
      <c r="F20525" s="6" t="s">
        <v>89</v>
      </c>
      <c r="G20525">
        <v>20260723</v>
      </c>
    </row>
    <row r="20526" spans="1:7" x14ac:dyDescent="0.2">
      <c r="A20526" s="6" t="s">
        <v>220</v>
      </c>
      <c r="B20526" s="6" t="s">
        <v>188</v>
      </c>
      <c r="C20526" s="6" t="s">
        <v>166</v>
      </c>
      <c r="D20526">
        <v>0.14896000000000001</v>
      </c>
      <c r="E20526" s="6" t="s">
        <v>92</v>
      </c>
      <c r="F20526" s="6" t="s">
        <v>91</v>
      </c>
      <c r="G20526">
        <v>20260723</v>
      </c>
    </row>
    <row r="20527" spans="1:7" x14ac:dyDescent="0.2">
      <c r="A20527" s="6" t="s">
        <v>220</v>
      </c>
      <c r="B20527" s="6" t="s">
        <v>188</v>
      </c>
      <c r="C20527" s="6" t="s">
        <v>166</v>
      </c>
      <c r="D20527">
        <v>0</v>
      </c>
      <c r="E20527" s="6" t="s">
        <v>94</v>
      </c>
      <c r="F20527" s="6" t="s">
        <v>93</v>
      </c>
      <c r="G20527">
        <v>20260723</v>
      </c>
    </row>
    <row r="20528" spans="1:7" x14ac:dyDescent="0.2">
      <c r="A20528" s="6" t="s">
        <v>220</v>
      </c>
      <c r="B20528" s="6" t="s">
        <v>188</v>
      </c>
      <c r="C20528" s="6" t="s">
        <v>166</v>
      </c>
      <c r="D20528">
        <v>1458.66173</v>
      </c>
      <c r="E20528" s="6" t="s">
        <v>96</v>
      </c>
      <c r="F20528" s="6" t="s">
        <v>95</v>
      </c>
      <c r="G20528">
        <v>20260723</v>
      </c>
    </row>
    <row r="20529" spans="1:7" x14ac:dyDescent="0.2">
      <c r="A20529" s="6" t="s">
        <v>220</v>
      </c>
      <c r="B20529" s="6" t="s">
        <v>188</v>
      </c>
      <c r="C20529" s="6" t="s">
        <v>166</v>
      </c>
      <c r="D20529">
        <v>60.152166000000001</v>
      </c>
      <c r="E20529" s="6" t="s">
        <v>98</v>
      </c>
      <c r="F20529" s="6" t="s">
        <v>97</v>
      </c>
      <c r="G20529">
        <v>20260723</v>
      </c>
    </row>
    <row r="20530" spans="1:7" x14ac:dyDescent="0.2">
      <c r="A20530" s="6" t="s">
        <v>220</v>
      </c>
      <c r="B20530" s="6" t="s">
        <v>188</v>
      </c>
      <c r="C20530" s="6" t="s">
        <v>166</v>
      </c>
      <c r="D20530">
        <v>52426.690482999998</v>
      </c>
      <c r="E20530" s="6" t="s">
        <v>100</v>
      </c>
      <c r="F20530" s="6" t="s">
        <v>99</v>
      </c>
      <c r="G20530">
        <v>20260723</v>
      </c>
    </row>
    <row r="20531" spans="1:7" x14ac:dyDescent="0.2">
      <c r="A20531" s="6" t="s">
        <v>220</v>
      </c>
      <c r="B20531" s="6" t="s">
        <v>188</v>
      </c>
      <c r="C20531" s="6" t="s">
        <v>166</v>
      </c>
      <c r="E20531" s="6" t="s">
        <v>102</v>
      </c>
      <c r="F20531" s="6" t="s">
        <v>101</v>
      </c>
      <c r="G20531">
        <v>20260723</v>
      </c>
    </row>
    <row r="20532" spans="1:7" x14ac:dyDescent="0.2">
      <c r="A20532" s="6" t="s">
        <v>220</v>
      </c>
      <c r="B20532" s="6" t="s">
        <v>188</v>
      </c>
      <c r="C20532" s="6" t="s">
        <v>166</v>
      </c>
      <c r="D20532">
        <v>2975.90319</v>
      </c>
      <c r="E20532" s="6" t="s">
        <v>167</v>
      </c>
      <c r="F20532" s="6" t="s">
        <v>103</v>
      </c>
      <c r="G20532">
        <v>20260723</v>
      </c>
    </row>
    <row r="20533" spans="1:7" x14ac:dyDescent="0.2">
      <c r="A20533" s="6" t="s">
        <v>220</v>
      </c>
      <c r="B20533" s="6" t="s">
        <v>188</v>
      </c>
      <c r="C20533" s="6" t="s">
        <v>166</v>
      </c>
      <c r="D20533">
        <v>2354.1314240000002</v>
      </c>
      <c r="E20533" s="6" t="s">
        <v>168</v>
      </c>
      <c r="F20533" s="6" t="s">
        <v>104</v>
      </c>
      <c r="G20533">
        <v>20260723</v>
      </c>
    </row>
    <row r="20534" spans="1:7" x14ac:dyDescent="0.2">
      <c r="A20534" s="6" t="s">
        <v>220</v>
      </c>
      <c r="B20534" s="6" t="s">
        <v>188</v>
      </c>
      <c r="C20534" s="6" t="s">
        <v>166</v>
      </c>
      <c r="D20534">
        <v>0</v>
      </c>
      <c r="E20534" s="6" t="s">
        <v>106</v>
      </c>
      <c r="F20534" s="6" t="s">
        <v>105</v>
      </c>
      <c r="G20534">
        <v>20260723</v>
      </c>
    </row>
    <row r="20535" spans="1:7" x14ac:dyDescent="0.2">
      <c r="A20535" s="6" t="s">
        <v>220</v>
      </c>
      <c r="B20535" s="6" t="s">
        <v>188</v>
      </c>
      <c r="C20535" s="6" t="s">
        <v>166</v>
      </c>
      <c r="D20535">
        <v>2258.2742800000001</v>
      </c>
      <c r="E20535" s="6" t="s">
        <v>108</v>
      </c>
      <c r="F20535" s="6" t="s">
        <v>107</v>
      </c>
      <c r="G20535">
        <v>20260723</v>
      </c>
    </row>
    <row r="20536" spans="1:7" x14ac:dyDescent="0.2">
      <c r="A20536" s="6" t="s">
        <v>220</v>
      </c>
      <c r="B20536" s="6" t="s">
        <v>188</v>
      </c>
      <c r="C20536" s="6" t="s">
        <v>166</v>
      </c>
      <c r="D20536">
        <v>95.857144000000005</v>
      </c>
      <c r="E20536" s="6" t="s">
        <v>110</v>
      </c>
      <c r="F20536" s="6" t="s">
        <v>109</v>
      </c>
      <c r="G20536">
        <v>20260723</v>
      </c>
    </row>
    <row r="20537" spans="1:7" x14ac:dyDescent="0.2">
      <c r="A20537" s="6" t="s">
        <v>220</v>
      </c>
      <c r="B20537" s="6" t="s">
        <v>188</v>
      </c>
      <c r="C20537" s="6" t="s">
        <v>166</v>
      </c>
      <c r="D20537">
        <v>621.77176499999996</v>
      </c>
      <c r="E20537" s="6" t="s">
        <v>112</v>
      </c>
      <c r="F20537" s="6" t="s">
        <v>111</v>
      </c>
      <c r="G20537">
        <v>20260723</v>
      </c>
    </row>
    <row r="20538" spans="1:7" x14ac:dyDescent="0.2">
      <c r="A20538" s="6" t="s">
        <v>220</v>
      </c>
      <c r="B20538" s="6" t="s">
        <v>188</v>
      </c>
      <c r="C20538" s="6" t="s">
        <v>166</v>
      </c>
      <c r="D20538">
        <v>0</v>
      </c>
      <c r="E20538" s="6" t="s">
        <v>106</v>
      </c>
      <c r="F20538" s="6" t="s">
        <v>113</v>
      </c>
      <c r="G20538">
        <v>20260723</v>
      </c>
    </row>
    <row r="20539" spans="1:7" x14ac:dyDescent="0.2">
      <c r="A20539" s="6" t="s">
        <v>220</v>
      </c>
      <c r="B20539" s="6" t="s">
        <v>188</v>
      </c>
      <c r="C20539" s="6" t="s">
        <v>166</v>
      </c>
      <c r="D20539">
        <v>572.59022900000002</v>
      </c>
      <c r="E20539" s="6" t="s">
        <v>108</v>
      </c>
      <c r="F20539" s="6" t="s">
        <v>114</v>
      </c>
      <c r="G20539">
        <v>20260723</v>
      </c>
    </row>
    <row r="20540" spans="1:7" x14ac:dyDescent="0.2">
      <c r="A20540" s="6" t="s">
        <v>220</v>
      </c>
      <c r="B20540" s="6" t="s">
        <v>188</v>
      </c>
      <c r="C20540" s="6" t="s">
        <v>166</v>
      </c>
      <c r="D20540">
        <v>49.181536999999999</v>
      </c>
      <c r="E20540" s="6" t="s">
        <v>110</v>
      </c>
      <c r="F20540" s="6" t="s">
        <v>115</v>
      </c>
      <c r="G20540">
        <v>20260723</v>
      </c>
    </row>
    <row r="20541" spans="1:7" x14ac:dyDescent="0.2">
      <c r="A20541" s="6" t="s">
        <v>220</v>
      </c>
      <c r="B20541" s="6" t="s">
        <v>188</v>
      </c>
      <c r="C20541" s="6" t="s">
        <v>166</v>
      </c>
      <c r="D20541">
        <v>28803.882390999999</v>
      </c>
      <c r="E20541" s="6" t="s">
        <v>117</v>
      </c>
      <c r="F20541" s="6" t="s">
        <v>116</v>
      </c>
      <c r="G20541">
        <v>20260723</v>
      </c>
    </row>
    <row r="20542" spans="1:7" x14ac:dyDescent="0.2">
      <c r="A20542" s="6" t="s">
        <v>220</v>
      </c>
      <c r="B20542" s="6" t="s">
        <v>188</v>
      </c>
      <c r="C20542" s="6" t="s">
        <v>166</v>
      </c>
      <c r="D20542">
        <v>2156.4001579999999</v>
      </c>
      <c r="E20542" s="6" t="s">
        <v>119</v>
      </c>
      <c r="F20542" s="6" t="s">
        <v>118</v>
      </c>
      <c r="G20542">
        <v>20260723</v>
      </c>
    </row>
    <row r="20543" spans="1:7" x14ac:dyDescent="0.2">
      <c r="A20543" s="6" t="s">
        <v>220</v>
      </c>
      <c r="B20543" s="6" t="s">
        <v>188</v>
      </c>
      <c r="C20543" s="6" t="s">
        <v>166</v>
      </c>
      <c r="D20543">
        <v>0</v>
      </c>
      <c r="E20543" s="6" t="s">
        <v>106</v>
      </c>
      <c r="F20543" s="6" t="s">
        <v>120</v>
      </c>
      <c r="G20543">
        <v>20260723</v>
      </c>
    </row>
    <row r="20544" spans="1:7" x14ac:dyDescent="0.2">
      <c r="A20544" s="6" t="s">
        <v>220</v>
      </c>
      <c r="B20544" s="6" t="s">
        <v>188</v>
      </c>
      <c r="C20544" s="6" t="s">
        <v>166</v>
      </c>
      <c r="D20544">
        <v>2037.539098</v>
      </c>
      <c r="E20544" s="6" t="s">
        <v>108</v>
      </c>
      <c r="F20544" s="6" t="s">
        <v>121</v>
      </c>
      <c r="G20544">
        <v>20260723</v>
      </c>
    </row>
    <row r="20545" spans="1:7" x14ac:dyDescent="0.2">
      <c r="A20545" s="6" t="s">
        <v>220</v>
      </c>
      <c r="B20545" s="6" t="s">
        <v>188</v>
      </c>
      <c r="C20545" s="6" t="s">
        <v>166</v>
      </c>
      <c r="D20545">
        <v>118.86106100000001</v>
      </c>
      <c r="E20545" s="6" t="s">
        <v>110</v>
      </c>
      <c r="F20545" s="6" t="s">
        <v>122</v>
      </c>
      <c r="G20545">
        <v>20260723</v>
      </c>
    </row>
    <row r="20546" spans="1:7" x14ac:dyDescent="0.2">
      <c r="A20546" s="6" t="s">
        <v>220</v>
      </c>
      <c r="B20546" s="6" t="s">
        <v>188</v>
      </c>
      <c r="C20546" s="6" t="s">
        <v>166</v>
      </c>
      <c r="D20546">
        <v>26647.482232999999</v>
      </c>
      <c r="E20546" s="6" t="s">
        <v>169</v>
      </c>
      <c r="F20546" s="6" t="s">
        <v>123</v>
      </c>
      <c r="G20546">
        <v>20260723</v>
      </c>
    </row>
    <row r="20547" spans="1:7" x14ac:dyDescent="0.2">
      <c r="A20547" s="6" t="s">
        <v>220</v>
      </c>
      <c r="B20547" s="6" t="s">
        <v>188</v>
      </c>
      <c r="C20547" s="6" t="s">
        <v>166</v>
      </c>
      <c r="D20547">
        <v>0</v>
      </c>
      <c r="E20547" s="6" t="s">
        <v>106</v>
      </c>
      <c r="F20547" s="6" t="s">
        <v>124</v>
      </c>
      <c r="G20547">
        <v>20260723</v>
      </c>
    </row>
    <row r="20548" spans="1:7" x14ac:dyDescent="0.2">
      <c r="A20548" s="6" t="s">
        <v>220</v>
      </c>
      <c r="B20548" s="6" t="s">
        <v>188</v>
      </c>
      <c r="C20548" s="6" t="s">
        <v>166</v>
      </c>
      <c r="D20548">
        <v>26298.919213000001</v>
      </c>
      <c r="E20548" s="6" t="s">
        <v>108</v>
      </c>
      <c r="F20548" s="6" t="s">
        <v>125</v>
      </c>
      <c r="G20548">
        <v>20260723</v>
      </c>
    </row>
    <row r="20549" spans="1:7" x14ac:dyDescent="0.2">
      <c r="A20549" s="6" t="s">
        <v>220</v>
      </c>
      <c r="B20549" s="6" t="s">
        <v>188</v>
      </c>
      <c r="C20549" s="6" t="s">
        <v>166</v>
      </c>
      <c r="D20549">
        <v>348.563019</v>
      </c>
      <c r="E20549" s="6" t="s">
        <v>110</v>
      </c>
      <c r="F20549" s="6" t="s">
        <v>126</v>
      </c>
      <c r="G20549">
        <v>20260723</v>
      </c>
    </row>
    <row r="20550" spans="1:7" x14ac:dyDescent="0.2">
      <c r="A20550" s="6" t="s">
        <v>220</v>
      </c>
      <c r="B20550" s="6" t="s">
        <v>188</v>
      </c>
      <c r="C20550" s="6" t="s">
        <v>166</v>
      </c>
      <c r="D20550">
        <v>11846.348053</v>
      </c>
      <c r="E20550" s="6" t="s">
        <v>170</v>
      </c>
      <c r="F20550" s="6" t="s">
        <v>127</v>
      </c>
      <c r="G20550">
        <v>20260723</v>
      </c>
    </row>
    <row r="20551" spans="1:7" x14ac:dyDescent="0.2">
      <c r="A20551" s="6" t="s">
        <v>220</v>
      </c>
      <c r="B20551" s="6" t="s">
        <v>188</v>
      </c>
      <c r="C20551" s="6" t="s">
        <v>166</v>
      </c>
      <c r="D20551">
        <v>10342.233365</v>
      </c>
      <c r="E20551" s="6" t="s">
        <v>106</v>
      </c>
      <c r="F20551" s="6" t="s">
        <v>128</v>
      </c>
      <c r="G20551">
        <v>20260723</v>
      </c>
    </row>
    <row r="20552" spans="1:7" x14ac:dyDescent="0.2">
      <c r="A20552" s="6" t="s">
        <v>220</v>
      </c>
      <c r="B20552" s="6" t="s">
        <v>188</v>
      </c>
      <c r="C20552" s="6" t="s">
        <v>166</v>
      </c>
      <c r="D20552">
        <v>1494.613151</v>
      </c>
      <c r="E20552" s="6" t="s">
        <v>108</v>
      </c>
      <c r="F20552" s="6" t="s">
        <v>129</v>
      </c>
      <c r="G20552">
        <v>20260723</v>
      </c>
    </row>
    <row r="20553" spans="1:7" x14ac:dyDescent="0.2">
      <c r="A20553" s="6" t="s">
        <v>220</v>
      </c>
      <c r="B20553" s="6" t="s">
        <v>188</v>
      </c>
      <c r="C20553" s="6" t="s">
        <v>166</v>
      </c>
      <c r="D20553">
        <v>9.5015370000000008</v>
      </c>
      <c r="E20553" s="6" t="s">
        <v>110</v>
      </c>
      <c r="F20553" s="6" t="s">
        <v>130</v>
      </c>
      <c r="G20553">
        <v>20260723</v>
      </c>
    </row>
    <row r="20554" spans="1:7" x14ac:dyDescent="0.2">
      <c r="A20554" s="6" t="s">
        <v>220</v>
      </c>
      <c r="B20554" s="6" t="s">
        <v>188</v>
      </c>
      <c r="C20554" s="6" t="s">
        <v>166</v>
      </c>
      <c r="E20554" s="6" t="s">
        <v>132</v>
      </c>
      <c r="F20554" s="6" t="s">
        <v>131</v>
      </c>
      <c r="G20554">
        <v>20260723</v>
      </c>
    </row>
    <row r="20555" spans="1:7" x14ac:dyDescent="0.2">
      <c r="A20555" s="6" t="s">
        <v>220</v>
      </c>
      <c r="B20555" s="6" t="s">
        <v>188</v>
      </c>
      <c r="C20555" s="6" t="s">
        <v>166</v>
      </c>
      <c r="D20555">
        <v>0.17833599999999999</v>
      </c>
      <c r="E20555" s="6" t="s">
        <v>134</v>
      </c>
      <c r="F20555" s="6" t="s">
        <v>133</v>
      </c>
      <c r="G20555">
        <v>20260723</v>
      </c>
    </row>
    <row r="20556" spans="1:7" x14ac:dyDescent="0.2">
      <c r="A20556" s="6" t="s">
        <v>220</v>
      </c>
      <c r="B20556" s="6" t="s">
        <v>188</v>
      </c>
      <c r="C20556" s="6" t="s">
        <v>166</v>
      </c>
      <c r="D20556">
        <v>79.566618000000005</v>
      </c>
      <c r="E20556" s="6" t="s">
        <v>136</v>
      </c>
      <c r="F20556" s="6" t="s">
        <v>135</v>
      </c>
      <c r="G20556">
        <v>20260723</v>
      </c>
    </row>
    <row r="20557" spans="1:7" x14ac:dyDescent="0.2">
      <c r="A20557" s="6" t="s">
        <v>220</v>
      </c>
      <c r="B20557" s="6" t="s">
        <v>188</v>
      </c>
      <c r="C20557" s="6" t="s">
        <v>166</v>
      </c>
      <c r="D20557">
        <v>14.771001999999999</v>
      </c>
      <c r="E20557" s="6" t="s">
        <v>138</v>
      </c>
      <c r="F20557" s="6" t="s">
        <v>137</v>
      </c>
      <c r="G20557">
        <v>20260723</v>
      </c>
    </row>
    <row r="20558" spans="1:7" x14ac:dyDescent="0.2">
      <c r="A20558" s="6" t="s">
        <v>220</v>
      </c>
      <c r="B20558" s="6" t="s">
        <v>188</v>
      </c>
      <c r="C20558" s="6" t="s">
        <v>166</v>
      </c>
      <c r="D20558">
        <v>304.80217299999998</v>
      </c>
      <c r="E20558" s="6" t="s">
        <v>140</v>
      </c>
      <c r="F20558" s="6" t="s">
        <v>139</v>
      </c>
      <c r="G20558">
        <v>20260723</v>
      </c>
    </row>
    <row r="20559" spans="1:7" x14ac:dyDescent="0.2">
      <c r="A20559" s="6" t="s">
        <v>220</v>
      </c>
      <c r="B20559" s="6" t="s">
        <v>188</v>
      </c>
      <c r="C20559" s="6" t="s">
        <v>166</v>
      </c>
      <c r="D20559">
        <v>770.87194399999998</v>
      </c>
      <c r="E20559" s="6" t="s">
        <v>142</v>
      </c>
      <c r="F20559" s="6" t="s">
        <v>141</v>
      </c>
      <c r="G20559">
        <v>20260723</v>
      </c>
    </row>
    <row r="20560" spans="1:7" x14ac:dyDescent="0.2">
      <c r="A20560" s="6" t="s">
        <v>220</v>
      </c>
      <c r="B20560" s="6" t="s">
        <v>188</v>
      </c>
      <c r="C20560" s="6" t="s">
        <v>166</v>
      </c>
      <c r="D20560">
        <v>52.502837999999997</v>
      </c>
      <c r="E20560" s="6" t="s">
        <v>52</v>
      </c>
      <c r="F20560" s="6" t="s">
        <v>143</v>
      </c>
      <c r="G20560">
        <v>20260723</v>
      </c>
    </row>
    <row r="20561" spans="1:7" x14ac:dyDescent="0.2">
      <c r="A20561" s="6" t="s">
        <v>220</v>
      </c>
      <c r="B20561" s="6" t="s">
        <v>188</v>
      </c>
      <c r="C20561" s="6" t="s">
        <v>166</v>
      </c>
      <c r="D20561">
        <v>8.028321</v>
      </c>
      <c r="E20561" s="6" t="s">
        <v>145</v>
      </c>
      <c r="F20561" s="6" t="s">
        <v>144</v>
      </c>
      <c r="G20561">
        <v>20260723</v>
      </c>
    </row>
    <row r="20562" spans="1:7" x14ac:dyDescent="0.2">
      <c r="A20562" s="6" t="s">
        <v>220</v>
      </c>
      <c r="B20562" s="6" t="s">
        <v>188</v>
      </c>
      <c r="C20562" s="6" t="s">
        <v>166</v>
      </c>
      <c r="D20562">
        <v>90.603947000000005</v>
      </c>
      <c r="E20562" s="6" t="s">
        <v>147</v>
      </c>
      <c r="F20562" s="6" t="s">
        <v>146</v>
      </c>
      <c r="G20562">
        <v>20260723</v>
      </c>
    </row>
    <row r="20563" spans="1:7" x14ac:dyDescent="0.2">
      <c r="A20563" s="6" t="s">
        <v>220</v>
      </c>
      <c r="B20563" s="6" t="s">
        <v>188</v>
      </c>
      <c r="C20563" s="6" t="s">
        <v>166</v>
      </c>
      <c r="D20563">
        <v>302.6583</v>
      </c>
      <c r="E20563" s="6" t="s">
        <v>149</v>
      </c>
      <c r="F20563" s="6" t="s">
        <v>148</v>
      </c>
      <c r="G20563">
        <v>20260723</v>
      </c>
    </row>
    <row r="20564" spans="1:7" x14ac:dyDescent="0.2">
      <c r="A20564" s="6" t="s">
        <v>220</v>
      </c>
      <c r="B20564" s="6" t="s">
        <v>188</v>
      </c>
      <c r="C20564" s="6" t="s">
        <v>166</v>
      </c>
      <c r="D20564">
        <v>157.72904700000001</v>
      </c>
      <c r="E20564" s="6" t="s">
        <v>151</v>
      </c>
      <c r="F20564" s="6" t="s">
        <v>150</v>
      </c>
      <c r="G20564">
        <v>20260723</v>
      </c>
    </row>
    <row r="20565" spans="1:7" x14ac:dyDescent="0.2">
      <c r="A20565" s="6" t="s">
        <v>220</v>
      </c>
      <c r="B20565" s="6" t="s">
        <v>188</v>
      </c>
      <c r="C20565" s="6" t="s">
        <v>166</v>
      </c>
      <c r="D20565">
        <v>354.04537800000003</v>
      </c>
      <c r="E20565" s="6" t="s">
        <v>153</v>
      </c>
      <c r="F20565" s="6" t="s">
        <v>152</v>
      </c>
      <c r="G20565">
        <v>20260723</v>
      </c>
    </row>
    <row r="20566" spans="1:7" x14ac:dyDescent="0.2">
      <c r="A20566" s="6" t="s">
        <v>220</v>
      </c>
      <c r="B20566" s="6" t="s">
        <v>188</v>
      </c>
      <c r="C20566" s="6" t="s">
        <v>166</v>
      </c>
      <c r="D20566">
        <v>338.97765800000002</v>
      </c>
      <c r="E20566" s="6" t="s">
        <v>155</v>
      </c>
      <c r="F20566" s="6" t="s">
        <v>154</v>
      </c>
      <c r="G20566">
        <v>20260723</v>
      </c>
    </row>
    <row r="20567" spans="1:7" x14ac:dyDescent="0.2">
      <c r="A20567" s="6" t="s">
        <v>220</v>
      </c>
      <c r="B20567" s="6" t="s">
        <v>188</v>
      </c>
      <c r="C20567" s="6" t="s">
        <v>166</v>
      </c>
      <c r="D20567">
        <v>0</v>
      </c>
      <c r="E20567" s="6" t="s">
        <v>157</v>
      </c>
      <c r="F20567" s="6" t="s">
        <v>156</v>
      </c>
      <c r="G20567">
        <v>20260723</v>
      </c>
    </row>
    <row r="20568" spans="1:7" x14ac:dyDescent="0.2">
      <c r="A20568" s="6" t="s">
        <v>220</v>
      </c>
      <c r="B20568" s="6" t="s">
        <v>188</v>
      </c>
      <c r="C20568" s="6" t="s">
        <v>166</v>
      </c>
      <c r="D20568">
        <v>338.97765800000002</v>
      </c>
      <c r="E20568" s="6" t="s">
        <v>159</v>
      </c>
      <c r="F20568" s="6" t="s">
        <v>158</v>
      </c>
      <c r="G20568">
        <v>20260723</v>
      </c>
    </row>
    <row r="20569" spans="1:7" x14ac:dyDescent="0.2">
      <c r="A20569" s="6" t="s">
        <v>220</v>
      </c>
      <c r="B20569" s="6" t="s">
        <v>188</v>
      </c>
      <c r="C20569" s="6" t="s">
        <v>166</v>
      </c>
      <c r="D20569">
        <v>318.03654899999998</v>
      </c>
      <c r="E20569" s="6" t="s">
        <v>161</v>
      </c>
      <c r="F20569" s="6" t="s">
        <v>160</v>
      </c>
      <c r="G20569">
        <v>20260723</v>
      </c>
    </row>
    <row r="20570" spans="1:7" x14ac:dyDescent="0.2">
      <c r="A20570" s="6" t="s">
        <v>220</v>
      </c>
      <c r="B20570" s="6" t="s">
        <v>188</v>
      </c>
      <c r="C20570" s="6" t="s">
        <v>166</v>
      </c>
      <c r="D20570">
        <v>46418.905745999997</v>
      </c>
      <c r="E20570" s="6" t="s">
        <v>163</v>
      </c>
      <c r="F20570" s="6" t="s">
        <v>162</v>
      </c>
      <c r="G20570">
        <v>20260723</v>
      </c>
    </row>
    <row r="20571" spans="1:7" x14ac:dyDescent="0.2">
      <c r="A20571" s="6" t="s">
        <v>220</v>
      </c>
      <c r="B20571" s="6" t="s">
        <v>188</v>
      </c>
      <c r="C20571" s="6" t="s">
        <v>166</v>
      </c>
      <c r="D20571">
        <v>6007.784737</v>
      </c>
      <c r="E20571" s="6" t="s">
        <v>165</v>
      </c>
      <c r="F20571" s="6" t="s">
        <v>164</v>
      </c>
      <c r="G20571">
        <v>20260723</v>
      </c>
    </row>
    <row r="20572" spans="1:7" x14ac:dyDescent="0.2">
      <c r="A20572" s="6" t="s">
        <v>220</v>
      </c>
      <c r="B20572" s="6" t="s">
        <v>189</v>
      </c>
      <c r="C20572" s="6" t="s">
        <v>166</v>
      </c>
      <c r="E20572" s="6" t="s">
        <v>12</v>
      </c>
      <c r="F20572" s="6" t="s">
        <v>11</v>
      </c>
      <c r="G20572">
        <v>20260723</v>
      </c>
    </row>
    <row r="20573" spans="1:7" x14ac:dyDescent="0.2">
      <c r="A20573" s="6" t="s">
        <v>220</v>
      </c>
      <c r="B20573" s="6" t="s">
        <v>189</v>
      </c>
      <c r="C20573" s="6" t="s">
        <v>166</v>
      </c>
      <c r="E20573" s="6" t="s">
        <v>16</v>
      </c>
      <c r="F20573" s="6" t="s">
        <v>15</v>
      </c>
      <c r="G20573">
        <v>20260723</v>
      </c>
    </row>
    <row r="20574" spans="1:7" x14ac:dyDescent="0.2">
      <c r="A20574" s="6" t="s">
        <v>220</v>
      </c>
      <c r="B20574" s="6" t="s">
        <v>189</v>
      </c>
      <c r="C20574" s="6" t="s">
        <v>166</v>
      </c>
      <c r="E20574" s="6" t="s">
        <v>18</v>
      </c>
      <c r="F20574" s="6" t="s">
        <v>17</v>
      </c>
      <c r="G20574">
        <v>20260723</v>
      </c>
    </row>
    <row r="20575" spans="1:7" x14ac:dyDescent="0.2">
      <c r="A20575" s="6" t="s">
        <v>220</v>
      </c>
      <c r="B20575" s="6" t="s">
        <v>189</v>
      </c>
      <c r="C20575" s="6" t="s">
        <v>166</v>
      </c>
      <c r="D20575">
        <v>0</v>
      </c>
      <c r="E20575" s="6" t="s">
        <v>20</v>
      </c>
      <c r="F20575" s="6" t="s">
        <v>19</v>
      </c>
      <c r="G20575">
        <v>20260723</v>
      </c>
    </row>
    <row r="20576" spans="1:7" x14ac:dyDescent="0.2">
      <c r="A20576" s="6" t="s">
        <v>220</v>
      </c>
      <c r="B20576" s="6" t="s">
        <v>189</v>
      </c>
      <c r="C20576" s="6" t="s">
        <v>166</v>
      </c>
      <c r="D20576">
        <v>589.20162800000003</v>
      </c>
      <c r="E20576" s="6" t="s">
        <v>22</v>
      </c>
      <c r="F20576" s="6" t="s">
        <v>21</v>
      </c>
      <c r="G20576">
        <v>20260723</v>
      </c>
    </row>
    <row r="20577" spans="1:7" x14ac:dyDescent="0.2">
      <c r="A20577" s="6" t="s">
        <v>220</v>
      </c>
      <c r="B20577" s="6" t="s">
        <v>189</v>
      </c>
      <c r="C20577" s="6" t="s">
        <v>166</v>
      </c>
      <c r="D20577">
        <v>16.689568000000001</v>
      </c>
      <c r="E20577" s="6" t="s">
        <v>24</v>
      </c>
      <c r="F20577" s="6" t="s">
        <v>23</v>
      </c>
      <c r="G20577">
        <v>20260723</v>
      </c>
    </row>
    <row r="20578" spans="1:7" x14ac:dyDescent="0.2">
      <c r="A20578" s="6" t="s">
        <v>220</v>
      </c>
      <c r="B20578" s="6" t="s">
        <v>189</v>
      </c>
      <c r="C20578" s="6" t="s">
        <v>166</v>
      </c>
      <c r="D20578">
        <v>249.54133200000001</v>
      </c>
      <c r="E20578" s="6" t="s">
        <v>26</v>
      </c>
      <c r="F20578" s="6" t="s">
        <v>25</v>
      </c>
      <c r="G20578">
        <v>20260723</v>
      </c>
    </row>
    <row r="20579" spans="1:7" x14ac:dyDescent="0.2">
      <c r="A20579" s="6" t="s">
        <v>220</v>
      </c>
      <c r="B20579" s="6" t="s">
        <v>189</v>
      </c>
      <c r="C20579" s="6" t="s">
        <v>166</v>
      </c>
      <c r="D20579">
        <v>39070.302492000003</v>
      </c>
      <c r="E20579" s="6" t="s">
        <v>28</v>
      </c>
      <c r="F20579" s="6" t="s">
        <v>27</v>
      </c>
      <c r="G20579">
        <v>20260723</v>
      </c>
    </row>
    <row r="20580" spans="1:7" x14ac:dyDescent="0.2">
      <c r="A20580" s="6" t="s">
        <v>220</v>
      </c>
      <c r="B20580" s="6" t="s">
        <v>189</v>
      </c>
      <c r="C20580" s="6" t="s">
        <v>166</v>
      </c>
      <c r="D20580">
        <v>407.93663400000003</v>
      </c>
      <c r="E20580" s="6" t="s">
        <v>30</v>
      </c>
      <c r="F20580" s="6" t="s">
        <v>29</v>
      </c>
      <c r="G20580">
        <v>20260723</v>
      </c>
    </row>
    <row r="20581" spans="1:7" x14ac:dyDescent="0.2">
      <c r="A20581" s="6" t="s">
        <v>220</v>
      </c>
      <c r="B20581" s="6" t="s">
        <v>189</v>
      </c>
      <c r="C20581" s="6" t="s">
        <v>166</v>
      </c>
      <c r="D20581">
        <v>2938.5129539999998</v>
      </c>
      <c r="E20581" s="6" t="s">
        <v>32</v>
      </c>
      <c r="F20581" s="6" t="s">
        <v>31</v>
      </c>
      <c r="G20581">
        <v>20260723</v>
      </c>
    </row>
    <row r="20582" spans="1:7" x14ac:dyDescent="0.2">
      <c r="A20582" s="6" t="s">
        <v>220</v>
      </c>
      <c r="B20582" s="6" t="s">
        <v>189</v>
      </c>
      <c r="C20582" s="6" t="s">
        <v>166</v>
      </c>
      <c r="D20582">
        <v>953.99006399999996</v>
      </c>
      <c r="E20582" s="6" t="s">
        <v>34</v>
      </c>
      <c r="F20582" s="6" t="s">
        <v>33</v>
      </c>
      <c r="G20582">
        <v>20260723</v>
      </c>
    </row>
    <row r="20583" spans="1:7" x14ac:dyDescent="0.2">
      <c r="A20583" s="6" t="s">
        <v>220</v>
      </c>
      <c r="B20583" s="6" t="s">
        <v>189</v>
      </c>
      <c r="C20583" s="6" t="s">
        <v>166</v>
      </c>
      <c r="D20583">
        <v>938.94232199999999</v>
      </c>
      <c r="E20583" s="6" t="s">
        <v>36</v>
      </c>
      <c r="F20583" s="6" t="s">
        <v>35</v>
      </c>
      <c r="G20583">
        <v>20260723</v>
      </c>
    </row>
    <row r="20584" spans="1:7" x14ac:dyDescent="0.2">
      <c r="A20584" s="6" t="s">
        <v>220</v>
      </c>
      <c r="B20584" s="6" t="s">
        <v>189</v>
      </c>
      <c r="C20584" s="6" t="s">
        <v>166</v>
      </c>
      <c r="D20584">
        <v>15.047743000000001</v>
      </c>
      <c r="E20584" s="6" t="s">
        <v>38</v>
      </c>
      <c r="F20584" s="6" t="s">
        <v>37</v>
      </c>
      <c r="G20584">
        <v>20260723</v>
      </c>
    </row>
    <row r="20585" spans="1:7" x14ac:dyDescent="0.2">
      <c r="A20585" s="6" t="s">
        <v>220</v>
      </c>
      <c r="B20585" s="6" t="s">
        <v>189</v>
      </c>
      <c r="C20585" s="6" t="s">
        <v>166</v>
      </c>
      <c r="D20585">
        <v>31126.649922000001</v>
      </c>
      <c r="E20585" s="6" t="s">
        <v>40</v>
      </c>
      <c r="F20585" s="6" t="s">
        <v>39</v>
      </c>
      <c r="G20585">
        <v>20260723</v>
      </c>
    </row>
    <row r="20586" spans="1:7" x14ac:dyDescent="0.2">
      <c r="A20586" s="6" t="s">
        <v>220</v>
      </c>
      <c r="B20586" s="6" t="s">
        <v>189</v>
      </c>
      <c r="C20586" s="6" t="s">
        <v>166</v>
      </c>
      <c r="D20586">
        <v>18878.238667000001</v>
      </c>
      <c r="E20586" s="6" t="s">
        <v>42</v>
      </c>
      <c r="F20586" s="6" t="s">
        <v>41</v>
      </c>
      <c r="G20586">
        <v>20260723</v>
      </c>
    </row>
    <row r="20587" spans="1:7" x14ac:dyDescent="0.2">
      <c r="A20587" s="6" t="s">
        <v>220</v>
      </c>
      <c r="B20587" s="6" t="s">
        <v>189</v>
      </c>
      <c r="C20587" s="6" t="s">
        <v>166</v>
      </c>
      <c r="D20587">
        <v>12008.110181</v>
      </c>
      <c r="E20587" s="6" t="s">
        <v>44</v>
      </c>
      <c r="F20587" s="6" t="s">
        <v>43</v>
      </c>
      <c r="G20587">
        <v>20260723</v>
      </c>
    </row>
    <row r="20588" spans="1:7" x14ac:dyDescent="0.2">
      <c r="A20588" s="6" t="s">
        <v>220</v>
      </c>
      <c r="B20588" s="6" t="s">
        <v>189</v>
      </c>
      <c r="C20588" s="6" t="s">
        <v>166</v>
      </c>
      <c r="D20588">
        <v>210.35094699999999</v>
      </c>
      <c r="E20588" s="6" t="s">
        <v>46</v>
      </c>
      <c r="F20588" s="6" t="s">
        <v>45</v>
      </c>
      <c r="G20588">
        <v>20260723</v>
      </c>
    </row>
    <row r="20589" spans="1:7" x14ac:dyDescent="0.2">
      <c r="A20589" s="6" t="s">
        <v>220</v>
      </c>
      <c r="B20589" s="6" t="s">
        <v>189</v>
      </c>
      <c r="C20589" s="6" t="s">
        <v>166</v>
      </c>
      <c r="D20589">
        <v>29.950126999999998</v>
      </c>
      <c r="E20589" s="6" t="s">
        <v>48</v>
      </c>
      <c r="F20589" s="6" t="s">
        <v>47</v>
      </c>
      <c r="G20589">
        <v>20260723</v>
      </c>
    </row>
    <row r="20590" spans="1:7" x14ac:dyDescent="0.2">
      <c r="A20590" s="6" t="s">
        <v>220</v>
      </c>
      <c r="B20590" s="6" t="s">
        <v>189</v>
      </c>
      <c r="C20590" s="6" t="s">
        <v>166</v>
      </c>
      <c r="D20590">
        <v>2002.404554</v>
      </c>
      <c r="E20590" s="6" t="s">
        <v>50</v>
      </c>
      <c r="F20590" s="6" t="s">
        <v>49</v>
      </c>
      <c r="G20590">
        <v>20260723</v>
      </c>
    </row>
    <row r="20591" spans="1:7" x14ac:dyDescent="0.2">
      <c r="A20591" s="6" t="s">
        <v>220</v>
      </c>
      <c r="B20591" s="6" t="s">
        <v>189</v>
      </c>
      <c r="C20591" s="6" t="s">
        <v>166</v>
      </c>
      <c r="D20591">
        <v>45.807222000000003</v>
      </c>
      <c r="E20591" s="6" t="s">
        <v>52</v>
      </c>
      <c r="F20591" s="6" t="s">
        <v>51</v>
      </c>
      <c r="G20591">
        <v>20260723</v>
      </c>
    </row>
    <row r="20592" spans="1:7" x14ac:dyDescent="0.2">
      <c r="A20592" s="6" t="s">
        <v>220</v>
      </c>
      <c r="B20592" s="6" t="s">
        <v>189</v>
      </c>
      <c r="C20592" s="6" t="s">
        <v>166</v>
      </c>
      <c r="D20592">
        <v>1595.0011440000001</v>
      </c>
      <c r="E20592" s="6" t="s">
        <v>54</v>
      </c>
      <c r="F20592" s="6" t="s">
        <v>53</v>
      </c>
      <c r="G20592">
        <v>20260723</v>
      </c>
    </row>
    <row r="20593" spans="1:7" x14ac:dyDescent="0.2">
      <c r="A20593" s="6" t="s">
        <v>220</v>
      </c>
      <c r="B20593" s="6" t="s">
        <v>189</v>
      </c>
      <c r="C20593" s="6" t="s">
        <v>166</v>
      </c>
      <c r="D20593">
        <v>0</v>
      </c>
      <c r="E20593" s="6" t="s">
        <v>56</v>
      </c>
      <c r="F20593" s="6" t="s">
        <v>55</v>
      </c>
      <c r="G20593">
        <v>20260723</v>
      </c>
    </row>
    <row r="20594" spans="1:7" x14ac:dyDescent="0.2">
      <c r="A20594" s="6" t="s">
        <v>220</v>
      </c>
      <c r="B20594" s="6" t="s">
        <v>189</v>
      </c>
      <c r="C20594" s="6" t="s">
        <v>166</v>
      </c>
      <c r="D20594">
        <v>12775.70276</v>
      </c>
      <c r="E20594" s="6" t="s">
        <v>58</v>
      </c>
      <c r="F20594" s="6" t="s">
        <v>57</v>
      </c>
      <c r="G20594">
        <v>20260723</v>
      </c>
    </row>
    <row r="20595" spans="1:7" x14ac:dyDescent="0.2">
      <c r="A20595" s="6" t="s">
        <v>220</v>
      </c>
      <c r="B20595" s="6" t="s">
        <v>189</v>
      </c>
      <c r="C20595" s="6" t="s">
        <v>166</v>
      </c>
      <c r="D20595">
        <v>200.41171399999999</v>
      </c>
      <c r="E20595" s="6" t="s">
        <v>60</v>
      </c>
      <c r="F20595" s="6" t="s">
        <v>59</v>
      </c>
      <c r="G20595">
        <v>20260723</v>
      </c>
    </row>
    <row r="20596" spans="1:7" x14ac:dyDescent="0.2">
      <c r="A20596" s="6" t="s">
        <v>220</v>
      </c>
      <c r="B20596" s="6" t="s">
        <v>189</v>
      </c>
      <c r="C20596" s="6" t="s">
        <v>166</v>
      </c>
      <c r="D20596">
        <v>1.8674820000000001</v>
      </c>
      <c r="E20596" s="6" t="s">
        <v>62</v>
      </c>
      <c r="F20596" s="6" t="s">
        <v>61</v>
      </c>
      <c r="G20596">
        <v>20260723</v>
      </c>
    </row>
    <row r="20597" spans="1:7" x14ac:dyDescent="0.2">
      <c r="A20597" s="6" t="s">
        <v>220</v>
      </c>
      <c r="B20597" s="6" t="s">
        <v>189</v>
      </c>
      <c r="C20597" s="6" t="s">
        <v>166</v>
      </c>
      <c r="D20597">
        <v>1.358846</v>
      </c>
      <c r="E20597" s="6" t="s">
        <v>64</v>
      </c>
      <c r="F20597" s="6" t="s">
        <v>63</v>
      </c>
      <c r="G20597">
        <v>20260723</v>
      </c>
    </row>
    <row r="20598" spans="1:7" x14ac:dyDescent="0.2">
      <c r="A20598" s="6" t="s">
        <v>220</v>
      </c>
      <c r="B20598" s="6" t="s">
        <v>189</v>
      </c>
      <c r="C20598" s="6" t="s">
        <v>166</v>
      </c>
      <c r="D20598">
        <v>197.18538599999999</v>
      </c>
      <c r="E20598" s="6" t="s">
        <v>66</v>
      </c>
      <c r="F20598" s="6" t="s">
        <v>65</v>
      </c>
      <c r="G20598">
        <v>20260723</v>
      </c>
    </row>
    <row r="20599" spans="1:7" x14ac:dyDescent="0.2">
      <c r="A20599" s="6" t="s">
        <v>220</v>
      </c>
      <c r="B20599" s="6" t="s">
        <v>189</v>
      </c>
      <c r="C20599" s="6" t="s">
        <v>166</v>
      </c>
      <c r="D20599">
        <v>516.95914400000004</v>
      </c>
      <c r="E20599" s="6" t="s">
        <v>68</v>
      </c>
      <c r="F20599" s="6" t="s">
        <v>67</v>
      </c>
      <c r="G20599">
        <v>20260723</v>
      </c>
    </row>
    <row r="20600" spans="1:7" x14ac:dyDescent="0.2">
      <c r="A20600" s="6" t="s">
        <v>220</v>
      </c>
      <c r="B20600" s="6" t="s">
        <v>189</v>
      </c>
      <c r="C20600" s="6" t="s">
        <v>166</v>
      </c>
      <c r="D20600">
        <v>462.31021500000003</v>
      </c>
      <c r="E20600" s="6" t="s">
        <v>70</v>
      </c>
      <c r="F20600" s="6" t="s">
        <v>69</v>
      </c>
      <c r="G20600">
        <v>20260723</v>
      </c>
    </row>
    <row r="20601" spans="1:7" x14ac:dyDescent="0.2">
      <c r="A20601" s="6" t="s">
        <v>220</v>
      </c>
      <c r="B20601" s="6" t="s">
        <v>189</v>
      </c>
      <c r="C20601" s="6" t="s">
        <v>166</v>
      </c>
      <c r="D20601">
        <v>299.05048599999998</v>
      </c>
      <c r="E20601" s="6" t="s">
        <v>72</v>
      </c>
      <c r="F20601" s="6" t="s">
        <v>71</v>
      </c>
      <c r="G20601">
        <v>20260723</v>
      </c>
    </row>
    <row r="20602" spans="1:7" x14ac:dyDescent="0.2">
      <c r="A20602" s="6" t="s">
        <v>220</v>
      </c>
      <c r="B20602" s="6" t="s">
        <v>189</v>
      </c>
      <c r="C20602" s="6" t="s">
        <v>166</v>
      </c>
      <c r="D20602">
        <v>163.25972999999999</v>
      </c>
      <c r="E20602" s="6" t="s">
        <v>74</v>
      </c>
      <c r="F20602" s="6" t="s">
        <v>73</v>
      </c>
      <c r="G20602">
        <v>20260723</v>
      </c>
    </row>
    <row r="20603" spans="1:7" x14ac:dyDescent="0.2">
      <c r="A20603" s="6" t="s">
        <v>220</v>
      </c>
      <c r="B20603" s="6" t="s">
        <v>189</v>
      </c>
      <c r="C20603" s="6" t="s">
        <v>166</v>
      </c>
      <c r="D20603">
        <v>32.893483000000003</v>
      </c>
      <c r="E20603" s="6" t="s">
        <v>76</v>
      </c>
      <c r="F20603" s="6" t="s">
        <v>75</v>
      </c>
      <c r="G20603">
        <v>20260723</v>
      </c>
    </row>
    <row r="20604" spans="1:7" x14ac:dyDescent="0.2">
      <c r="A20604" s="6" t="s">
        <v>220</v>
      </c>
      <c r="B20604" s="6" t="s">
        <v>189</v>
      </c>
      <c r="C20604" s="6" t="s">
        <v>166</v>
      </c>
      <c r="D20604">
        <v>36.891857000000002</v>
      </c>
      <c r="E20604" s="6" t="s">
        <v>78</v>
      </c>
      <c r="F20604" s="6" t="s">
        <v>77</v>
      </c>
      <c r="G20604">
        <v>20260723</v>
      </c>
    </row>
    <row r="20605" spans="1:7" x14ac:dyDescent="0.2">
      <c r="A20605" s="6" t="s">
        <v>220</v>
      </c>
      <c r="B20605" s="6" t="s">
        <v>189</v>
      </c>
      <c r="C20605" s="6" t="s">
        <v>166</v>
      </c>
      <c r="D20605">
        <v>-3.9983740000000001</v>
      </c>
      <c r="E20605" s="6" t="s">
        <v>80</v>
      </c>
      <c r="F20605" s="6" t="s">
        <v>79</v>
      </c>
      <c r="G20605">
        <v>20260723</v>
      </c>
    </row>
    <row r="20606" spans="1:7" x14ac:dyDescent="0.2">
      <c r="A20606" s="6" t="s">
        <v>220</v>
      </c>
      <c r="B20606" s="6" t="s">
        <v>189</v>
      </c>
      <c r="C20606" s="6" t="s">
        <v>166</v>
      </c>
      <c r="D20606">
        <v>21.755445999999999</v>
      </c>
      <c r="E20606" s="6" t="s">
        <v>82</v>
      </c>
      <c r="F20606" s="6" t="s">
        <v>81</v>
      </c>
      <c r="G20606">
        <v>20260723</v>
      </c>
    </row>
    <row r="20607" spans="1:7" x14ac:dyDescent="0.2">
      <c r="A20607" s="6" t="s">
        <v>220</v>
      </c>
      <c r="B20607" s="6" t="s">
        <v>189</v>
      </c>
      <c r="C20607" s="6" t="s">
        <v>166</v>
      </c>
      <c r="D20607">
        <v>84.712173000000007</v>
      </c>
      <c r="E20607" s="6" t="s">
        <v>84</v>
      </c>
      <c r="F20607" s="6" t="s">
        <v>83</v>
      </c>
      <c r="G20607">
        <v>20260723</v>
      </c>
    </row>
    <row r="20608" spans="1:7" x14ac:dyDescent="0.2">
      <c r="A20608" s="6" t="s">
        <v>220</v>
      </c>
      <c r="B20608" s="6" t="s">
        <v>189</v>
      </c>
      <c r="C20608" s="6" t="s">
        <v>166</v>
      </c>
      <c r="D20608">
        <v>346.85406699999999</v>
      </c>
      <c r="E20608" s="6" t="s">
        <v>86</v>
      </c>
      <c r="F20608" s="6" t="s">
        <v>85</v>
      </c>
      <c r="G20608">
        <v>20260723</v>
      </c>
    </row>
    <row r="20609" spans="1:7" x14ac:dyDescent="0.2">
      <c r="A20609" s="6" t="s">
        <v>220</v>
      </c>
      <c r="B20609" s="6" t="s">
        <v>189</v>
      </c>
      <c r="C20609" s="6" t="s">
        <v>166</v>
      </c>
      <c r="D20609">
        <v>112.04847599999999</v>
      </c>
      <c r="E20609" s="6" t="s">
        <v>88</v>
      </c>
      <c r="F20609" s="6" t="s">
        <v>87</v>
      </c>
      <c r="G20609">
        <v>20260723</v>
      </c>
    </row>
    <row r="20610" spans="1:7" x14ac:dyDescent="0.2">
      <c r="A20610" s="6" t="s">
        <v>220</v>
      </c>
      <c r="B20610" s="6" t="s">
        <v>189</v>
      </c>
      <c r="C20610" s="6" t="s">
        <v>166</v>
      </c>
      <c r="D20610">
        <v>454.93221599999998</v>
      </c>
      <c r="E20610" s="6" t="s">
        <v>90</v>
      </c>
      <c r="F20610" s="6" t="s">
        <v>89</v>
      </c>
      <c r="G20610">
        <v>20260723</v>
      </c>
    </row>
    <row r="20611" spans="1:7" x14ac:dyDescent="0.2">
      <c r="A20611" s="6" t="s">
        <v>220</v>
      </c>
      <c r="B20611" s="6" t="s">
        <v>189</v>
      </c>
      <c r="C20611" s="6" t="s">
        <v>166</v>
      </c>
      <c r="D20611">
        <v>0.14896000000000001</v>
      </c>
      <c r="E20611" s="6" t="s">
        <v>92</v>
      </c>
      <c r="F20611" s="6" t="s">
        <v>91</v>
      </c>
      <c r="G20611">
        <v>20260723</v>
      </c>
    </row>
    <row r="20612" spans="1:7" x14ac:dyDescent="0.2">
      <c r="A20612" s="6" t="s">
        <v>220</v>
      </c>
      <c r="B20612" s="6" t="s">
        <v>189</v>
      </c>
      <c r="C20612" s="6" t="s">
        <v>166</v>
      </c>
      <c r="D20612">
        <v>0</v>
      </c>
      <c r="E20612" s="6" t="s">
        <v>94</v>
      </c>
      <c r="F20612" s="6" t="s">
        <v>93</v>
      </c>
      <c r="G20612">
        <v>20260723</v>
      </c>
    </row>
    <row r="20613" spans="1:7" x14ac:dyDescent="0.2">
      <c r="A20613" s="6" t="s">
        <v>220</v>
      </c>
      <c r="B20613" s="6" t="s">
        <v>189</v>
      </c>
      <c r="C20613" s="6" t="s">
        <v>166</v>
      </c>
      <c r="D20613">
        <v>1007.092343</v>
      </c>
      <c r="E20613" s="6" t="s">
        <v>96</v>
      </c>
      <c r="F20613" s="6" t="s">
        <v>95</v>
      </c>
      <c r="G20613">
        <v>20260723</v>
      </c>
    </row>
    <row r="20614" spans="1:7" x14ac:dyDescent="0.2">
      <c r="A20614" s="6" t="s">
        <v>220</v>
      </c>
      <c r="B20614" s="6" t="s">
        <v>189</v>
      </c>
      <c r="C20614" s="6" t="s">
        <v>166</v>
      </c>
      <c r="D20614">
        <v>59.981878999999999</v>
      </c>
      <c r="E20614" s="6" t="s">
        <v>98</v>
      </c>
      <c r="F20614" s="6" t="s">
        <v>97</v>
      </c>
      <c r="G20614">
        <v>20260723</v>
      </c>
    </row>
    <row r="20615" spans="1:7" x14ac:dyDescent="0.2">
      <c r="A20615" s="6" t="s">
        <v>220</v>
      </c>
      <c r="B20615" s="6" t="s">
        <v>189</v>
      </c>
      <c r="C20615" s="6" t="s">
        <v>166</v>
      </c>
      <c r="D20615">
        <v>55484.578756000003</v>
      </c>
      <c r="E20615" s="6" t="s">
        <v>100</v>
      </c>
      <c r="F20615" s="6" t="s">
        <v>99</v>
      </c>
      <c r="G20615">
        <v>20260723</v>
      </c>
    </row>
    <row r="20616" spans="1:7" x14ac:dyDescent="0.2">
      <c r="A20616" s="6" t="s">
        <v>220</v>
      </c>
      <c r="B20616" s="6" t="s">
        <v>189</v>
      </c>
      <c r="C20616" s="6" t="s">
        <v>166</v>
      </c>
      <c r="E20616" s="6" t="s">
        <v>102</v>
      </c>
      <c r="F20616" s="6" t="s">
        <v>101</v>
      </c>
      <c r="G20616">
        <v>20260723</v>
      </c>
    </row>
    <row r="20617" spans="1:7" x14ac:dyDescent="0.2">
      <c r="A20617" s="6" t="s">
        <v>220</v>
      </c>
      <c r="B20617" s="6" t="s">
        <v>189</v>
      </c>
      <c r="C20617" s="6" t="s">
        <v>166</v>
      </c>
      <c r="D20617">
        <v>2918.1346520000002</v>
      </c>
      <c r="E20617" s="6" t="s">
        <v>167</v>
      </c>
      <c r="F20617" s="6" t="s">
        <v>103</v>
      </c>
      <c r="G20617">
        <v>20260723</v>
      </c>
    </row>
    <row r="20618" spans="1:7" x14ac:dyDescent="0.2">
      <c r="A20618" s="6" t="s">
        <v>220</v>
      </c>
      <c r="B20618" s="6" t="s">
        <v>189</v>
      </c>
      <c r="C20618" s="6" t="s">
        <v>166</v>
      </c>
      <c r="D20618">
        <v>2247.3393369999999</v>
      </c>
      <c r="E20618" s="6" t="s">
        <v>168</v>
      </c>
      <c r="F20618" s="6" t="s">
        <v>104</v>
      </c>
      <c r="G20618">
        <v>20260723</v>
      </c>
    </row>
    <row r="20619" spans="1:7" x14ac:dyDescent="0.2">
      <c r="A20619" s="6" t="s">
        <v>220</v>
      </c>
      <c r="B20619" s="6" t="s">
        <v>189</v>
      </c>
      <c r="C20619" s="6" t="s">
        <v>166</v>
      </c>
      <c r="D20619">
        <v>0</v>
      </c>
      <c r="E20619" s="6" t="s">
        <v>106</v>
      </c>
      <c r="F20619" s="6" t="s">
        <v>105</v>
      </c>
      <c r="G20619">
        <v>20260723</v>
      </c>
    </row>
    <row r="20620" spans="1:7" x14ac:dyDescent="0.2">
      <c r="A20620" s="6" t="s">
        <v>220</v>
      </c>
      <c r="B20620" s="6" t="s">
        <v>189</v>
      </c>
      <c r="C20620" s="6" t="s">
        <v>166</v>
      </c>
      <c r="D20620">
        <v>2144.2950770000002</v>
      </c>
      <c r="E20620" s="6" t="s">
        <v>108</v>
      </c>
      <c r="F20620" s="6" t="s">
        <v>107</v>
      </c>
      <c r="G20620">
        <v>20260723</v>
      </c>
    </row>
    <row r="20621" spans="1:7" x14ac:dyDescent="0.2">
      <c r="A20621" s="6" t="s">
        <v>220</v>
      </c>
      <c r="B20621" s="6" t="s">
        <v>189</v>
      </c>
      <c r="C20621" s="6" t="s">
        <v>166</v>
      </c>
      <c r="D20621">
        <v>103.04425999999999</v>
      </c>
      <c r="E20621" s="6" t="s">
        <v>110</v>
      </c>
      <c r="F20621" s="6" t="s">
        <v>109</v>
      </c>
      <c r="G20621">
        <v>20260723</v>
      </c>
    </row>
    <row r="20622" spans="1:7" x14ac:dyDescent="0.2">
      <c r="A20622" s="6" t="s">
        <v>220</v>
      </c>
      <c r="B20622" s="6" t="s">
        <v>189</v>
      </c>
      <c r="C20622" s="6" t="s">
        <v>166</v>
      </c>
      <c r="D20622">
        <v>670.79531599999996</v>
      </c>
      <c r="E20622" s="6" t="s">
        <v>112</v>
      </c>
      <c r="F20622" s="6" t="s">
        <v>111</v>
      </c>
      <c r="G20622">
        <v>20260723</v>
      </c>
    </row>
    <row r="20623" spans="1:7" x14ac:dyDescent="0.2">
      <c r="A20623" s="6" t="s">
        <v>220</v>
      </c>
      <c r="B20623" s="6" t="s">
        <v>189</v>
      </c>
      <c r="C20623" s="6" t="s">
        <v>166</v>
      </c>
      <c r="D20623">
        <v>0</v>
      </c>
      <c r="E20623" s="6" t="s">
        <v>106</v>
      </c>
      <c r="F20623" s="6" t="s">
        <v>113</v>
      </c>
      <c r="G20623">
        <v>20260723</v>
      </c>
    </row>
    <row r="20624" spans="1:7" x14ac:dyDescent="0.2">
      <c r="A20624" s="6" t="s">
        <v>220</v>
      </c>
      <c r="B20624" s="6" t="s">
        <v>189</v>
      </c>
      <c r="C20624" s="6" t="s">
        <v>166</v>
      </c>
      <c r="D20624">
        <v>613.29906700000004</v>
      </c>
      <c r="E20624" s="6" t="s">
        <v>108</v>
      </c>
      <c r="F20624" s="6" t="s">
        <v>114</v>
      </c>
      <c r="G20624">
        <v>20260723</v>
      </c>
    </row>
    <row r="20625" spans="1:7" x14ac:dyDescent="0.2">
      <c r="A20625" s="6" t="s">
        <v>220</v>
      </c>
      <c r="B20625" s="6" t="s">
        <v>189</v>
      </c>
      <c r="C20625" s="6" t="s">
        <v>166</v>
      </c>
      <c r="D20625">
        <v>57.496248999999999</v>
      </c>
      <c r="E20625" s="6" t="s">
        <v>110</v>
      </c>
      <c r="F20625" s="6" t="s">
        <v>115</v>
      </c>
      <c r="G20625">
        <v>20260723</v>
      </c>
    </row>
    <row r="20626" spans="1:7" x14ac:dyDescent="0.2">
      <c r="A20626" s="6" t="s">
        <v>220</v>
      </c>
      <c r="B20626" s="6" t="s">
        <v>189</v>
      </c>
      <c r="C20626" s="6" t="s">
        <v>166</v>
      </c>
      <c r="D20626">
        <v>30960.896911</v>
      </c>
      <c r="E20626" s="6" t="s">
        <v>117</v>
      </c>
      <c r="F20626" s="6" t="s">
        <v>116</v>
      </c>
      <c r="G20626">
        <v>20260723</v>
      </c>
    </row>
    <row r="20627" spans="1:7" x14ac:dyDescent="0.2">
      <c r="A20627" s="6" t="s">
        <v>220</v>
      </c>
      <c r="B20627" s="6" t="s">
        <v>189</v>
      </c>
      <c r="C20627" s="6" t="s">
        <v>166</v>
      </c>
      <c r="D20627">
        <v>2645.3861609999999</v>
      </c>
      <c r="E20627" s="6" t="s">
        <v>119</v>
      </c>
      <c r="F20627" s="6" t="s">
        <v>118</v>
      </c>
      <c r="G20627">
        <v>20260723</v>
      </c>
    </row>
    <row r="20628" spans="1:7" x14ac:dyDescent="0.2">
      <c r="A20628" s="6" t="s">
        <v>220</v>
      </c>
      <c r="B20628" s="6" t="s">
        <v>189</v>
      </c>
      <c r="C20628" s="6" t="s">
        <v>166</v>
      </c>
      <c r="D20628">
        <v>0</v>
      </c>
      <c r="E20628" s="6" t="s">
        <v>106</v>
      </c>
      <c r="F20628" s="6" t="s">
        <v>120</v>
      </c>
      <c r="G20628">
        <v>20260723</v>
      </c>
    </row>
    <row r="20629" spans="1:7" x14ac:dyDescent="0.2">
      <c r="A20629" s="6" t="s">
        <v>220</v>
      </c>
      <c r="B20629" s="6" t="s">
        <v>189</v>
      </c>
      <c r="C20629" s="6" t="s">
        <v>166</v>
      </c>
      <c r="D20629">
        <v>2503.672329</v>
      </c>
      <c r="E20629" s="6" t="s">
        <v>108</v>
      </c>
      <c r="F20629" s="6" t="s">
        <v>121</v>
      </c>
      <c r="G20629">
        <v>20260723</v>
      </c>
    </row>
    <row r="20630" spans="1:7" x14ac:dyDescent="0.2">
      <c r="A20630" s="6" t="s">
        <v>220</v>
      </c>
      <c r="B20630" s="6" t="s">
        <v>189</v>
      </c>
      <c r="C20630" s="6" t="s">
        <v>166</v>
      </c>
      <c r="D20630">
        <v>141.713832</v>
      </c>
      <c r="E20630" s="6" t="s">
        <v>110</v>
      </c>
      <c r="F20630" s="6" t="s">
        <v>122</v>
      </c>
      <c r="G20630">
        <v>20260723</v>
      </c>
    </row>
    <row r="20631" spans="1:7" x14ac:dyDescent="0.2">
      <c r="A20631" s="6" t="s">
        <v>220</v>
      </c>
      <c r="B20631" s="6" t="s">
        <v>189</v>
      </c>
      <c r="C20631" s="6" t="s">
        <v>166</v>
      </c>
      <c r="D20631">
        <v>28315.510749000001</v>
      </c>
      <c r="E20631" s="6" t="s">
        <v>169</v>
      </c>
      <c r="F20631" s="6" t="s">
        <v>123</v>
      </c>
      <c r="G20631">
        <v>20260723</v>
      </c>
    </row>
    <row r="20632" spans="1:7" x14ac:dyDescent="0.2">
      <c r="A20632" s="6" t="s">
        <v>220</v>
      </c>
      <c r="B20632" s="6" t="s">
        <v>189</v>
      </c>
      <c r="C20632" s="6" t="s">
        <v>166</v>
      </c>
      <c r="D20632">
        <v>0</v>
      </c>
      <c r="E20632" s="6" t="s">
        <v>106</v>
      </c>
      <c r="F20632" s="6" t="s">
        <v>124</v>
      </c>
      <c r="G20632">
        <v>20260723</v>
      </c>
    </row>
    <row r="20633" spans="1:7" x14ac:dyDescent="0.2">
      <c r="A20633" s="6" t="s">
        <v>220</v>
      </c>
      <c r="B20633" s="6" t="s">
        <v>189</v>
      </c>
      <c r="C20633" s="6" t="s">
        <v>166</v>
      </c>
      <c r="D20633">
        <v>27950.123339000002</v>
      </c>
      <c r="E20633" s="6" t="s">
        <v>108</v>
      </c>
      <c r="F20633" s="6" t="s">
        <v>125</v>
      </c>
      <c r="G20633">
        <v>20260723</v>
      </c>
    </row>
    <row r="20634" spans="1:7" x14ac:dyDescent="0.2">
      <c r="A20634" s="6" t="s">
        <v>220</v>
      </c>
      <c r="B20634" s="6" t="s">
        <v>189</v>
      </c>
      <c r="C20634" s="6" t="s">
        <v>166</v>
      </c>
      <c r="D20634">
        <v>365.38741099999999</v>
      </c>
      <c r="E20634" s="6" t="s">
        <v>110</v>
      </c>
      <c r="F20634" s="6" t="s">
        <v>126</v>
      </c>
      <c r="G20634">
        <v>20260723</v>
      </c>
    </row>
    <row r="20635" spans="1:7" x14ac:dyDescent="0.2">
      <c r="A20635" s="6" t="s">
        <v>220</v>
      </c>
      <c r="B20635" s="6" t="s">
        <v>189</v>
      </c>
      <c r="C20635" s="6" t="s">
        <v>166</v>
      </c>
      <c r="D20635">
        <v>12647.619637</v>
      </c>
      <c r="E20635" s="6" t="s">
        <v>170</v>
      </c>
      <c r="F20635" s="6" t="s">
        <v>127</v>
      </c>
      <c r="G20635">
        <v>20260723</v>
      </c>
    </row>
    <row r="20636" spans="1:7" x14ac:dyDescent="0.2">
      <c r="A20636" s="6" t="s">
        <v>220</v>
      </c>
      <c r="B20636" s="6" t="s">
        <v>189</v>
      </c>
      <c r="C20636" s="6" t="s">
        <v>166</v>
      </c>
      <c r="D20636">
        <v>11320.614740999999</v>
      </c>
      <c r="E20636" s="6" t="s">
        <v>106</v>
      </c>
      <c r="F20636" s="6" t="s">
        <v>128</v>
      </c>
      <c r="G20636">
        <v>20260723</v>
      </c>
    </row>
    <row r="20637" spans="1:7" x14ac:dyDescent="0.2">
      <c r="A20637" s="6" t="s">
        <v>220</v>
      </c>
      <c r="B20637" s="6" t="s">
        <v>189</v>
      </c>
      <c r="C20637" s="6" t="s">
        <v>166</v>
      </c>
      <c r="D20637">
        <v>1313.891586</v>
      </c>
      <c r="E20637" s="6" t="s">
        <v>108</v>
      </c>
      <c r="F20637" s="6" t="s">
        <v>129</v>
      </c>
      <c r="G20637">
        <v>20260723</v>
      </c>
    </row>
    <row r="20638" spans="1:7" x14ac:dyDescent="0.2">
      <c r="A20638" s="6" t="s">
        <v>220</v>
      </c>
      <c r="B20638" s="6" t="s">
        <v>189</v>
      </c>
      <c r="C20638" s="6" t="s">
        <v>166</v>
      </c>
      <c r="D20638">
        <v>13.11331</v>
      </c>
      <c r="E20638" s="6" t="s">
        <v>110</v>
      </c>
      <c r="F20638" s="6" t="s">
        <v>130</v>
      </c>
      <c r="G20638">
        <v>20260723</v>
      </c>
    </row>
    <row r="20639" spans="1:7" x14ac:dyDescent="0.2">
      <c r="A20639" s="6" t="s">
        <v>220</v>
      </c>
      <c r="B20639" s="6" t="s">
        <v>189</v>
      </c>
      <c r="C20639" s="6" t="s">
        <v>166</v>
      </c>
      <c r="E20639" s="6" t="s">
        <v>132</v>
      </c>
      <c r="F20639" s="6" t="s">
        <v>131</v>
      </c>
      <c r="G20639">
        <v>20260723</v>
      </c>
    </row>
    <row r="20640" spans="1:7" x14ac:dyDescent="0.2">
      <c r="A20640" s="6" t="s">
        <v>220</v>
      </c>
      <c r="B20640" s="6" t="s">
        <v>189</v>
      </c>
      <c r="C20640" s="6" t="s">
        <v>166</v>
      </c>
      <c r="D20640">
        <v>0.18177099999999999</v>
      </c>
      <c r="E20640" s="6" t="s">
        <v>134</v>
      </c>
      <c r="F20640" s="6" t="s">
        <v>133</v>
      </c>
      <c r="G20640">
        <v>20260723</v>
      </c>
    </row>
    <row r="20641" spans="1:7" x14ac:dyDescent="0.2">
      <c r="A20641" s="6" t="s">
        <v>220</v>
      </c>
      <c r="B20641" s="6" t="s">
        <v>189</v>
      </c>
      <c r="C20641" s="6" t="s">
        <v>166</v>
      </c>
      <c r="D20641">
        <v>113.345496</v>
      </c>
      <c r="E20641" s="6" t="s">
        <v>136</v>
      </c>
      <c r="F20641" s="6" t="s">
        <v>135</v>
      </c>
      <c r="G20641">
        <v>20260723</v>
      </c>
    </row>
    <row r="20642" spans="1:7" x14ac:dyDescent="0.2">
      <c r="A20642" s="6" t="s">
        <v>220</v>
      </c>
      <c r="B20642" s="6" t="s">
        <v>189</v>
      </c>
      <c r="C20642" s="6" t="s">
        <v>166</v>
      </c>
      <c r="D20642">
        <v>5.2065890000000001</v>
      </c>
      <c r="E20642" s="6" t="s">
        <v>138</v>
      </c>
      <c r="F20642" s="6" t="s">
        <v>137</v>
      </c>
      <c r="G20642">
        <v>20260723</v>
      </c>
    </row>
    <row r="20643" spans="1:7" x14ac:dyDescent="0.2">
      <c r="A20643" s="6" t="s">
        <v>220</v>
      </c>
      <c r="B20643" s="6" t="s">
        <v>189</v>
      </c>
      <c r="C20643" s="6" t="s">
        <v>166</v>
      </c>
      <c r="D20643">
        <v>316.90085499999998</v>
      </c>
      <c r="E20643" s="6" t="s">
        <v>140</v>
      </c>
      <c r="F20643" s="6" t="s">
        <v>139</v>
      </c>
      <c r="G20643">
        <v>20260723</v>
      </c>
    </row>
    <row r="20644" spans="1:7" x14ac:dyDescent="0.2">
      <c r="A20644" s="6" t="s">
        <v>220</v>
      </c>
      <c r="B20644" s="6" t="s">
        <v>189</v>
      </c>
      <c r="C20644" s="6" t="s">
        <v>166</v>
      </c>
      <c r="D20644">
        <v>726.91467999999998</v>
      </c>
      <c r="E20644" s="6" t="s">
        <v>142</v>
      </c>
      <c r="F20644" s="6" t="s">
        <v>141</v>
      </c>
      <c r="G20644">
        <v>20260723</v>
      </c>
    </row>
    <row r="20645" spans="1:7" x14ac:dyDescent="0.2">
      <c r="A20645" s="6" t="s">
        <v>220</v>
      </c>
      <c r="B20645" s="6" t="s">
        <v>189</v>
      </c>
      <c r="C20645" s="6" t="s">
        <v>166</v>
      </c>
      <c r="D20645">
        <v>114.063558</v>
      </c>
      <c r="E20645" s="6" t="s">
        <v>52</v>
      </c>
      <c r="F20645" s="6" t="s">
        <v>143</v>
      </c>
      <c r="G20645">
        <v>20260723</v>
      </c>
    </row>
    <row r="20646" spans="1:7" x14ac:dyDescent="0.2">
      <c r="A20646" s="6" t="s">
        <v>220</v>
      </c>
      <c r="B20646" s="6" t="s">
        <v>189</v>
      </c>
      <c r="C20646" s="6" t="s">
        <v>166</v>
      </c>
      <c r="D20646">
        <v>1.2689220000000001</v>
      </c>
      <c r="E20646" s="6" t="s">
        <v>145</v>
      </c>
      <c r="F20646" s="6" t="s">
        <v>144</v>
      </c>
      <c r="G20646">
        <v>20260723</v>
      </c>
    </row>
    <row r="20647" spans="1:7" x14ac:dyDescent="0.2">
      <c r="A20647" s="6" t="s">
        <v>220</v>
      </c>
      <c r="B20647" s="6" t="s">
        <v>189</v>
      </c>
      <c r="C20647" s="6" t="s">
        <v>166</v>
      </c>
      <c r="D20647">
        <v>99.710183999999998</v>
      </c>
      <c r="E20647" s="6" t="s">
        <v>147</v>
      </c>
      <c r="F20647" s="6" t="s">
        <v>146</v>
      </c>
      <c r="G20647">
        <v>20260723</v>
      </c>
    </row>
    <row r="20648" spans="1:7" x14ac:dyDescent="0.2">
      <c r="A20648" s="6" t="s">
        <v>220</v>
      </c>
      <c r="B20648" s="6" t="s">
        <v>189</v>
      </c>
      <c r="C20648" s="6" t="s">
        <v>166</v>
      </c>
      <c r="D20648">
        <v>326.05622099999999</v>
      </c>
      <c r="E20648" s="6" t="s">
        <v>149</v>
      </c>
      <c r="F20648" s="6" t="s">
        <v>148</v>
      </c>
      <c r="G20648">
        <v>20260723</v>
      </c>
    </row>
    <row r="20649" spans="1:7" x14ac:dyDescent="0.2">
      <c r="A20649" s="6" t="s">
        <v>220</v>
      </c>
      <c r="B20649" s="6" t="s">
        <v>189</v>
      </c>
      <c r="C20649" s="6" t="s">
        <v>166</v>
      </c>
      <c r="D20649">
        <v>175.85824</v>
      </c>
      <c r="E20649" s="6" t="s">
        <v>151</v>
      </c>
      <c r="F20649" s="6" t="s">
        <v>150</v>
      </c>
      <c r="G20649">
        <v>20260723</v>
      </c>
    </row>
    <row r="20650" spans="1:7" x14ac:dyDescent="0.2">
      <c r="A20650" s="6" t="s">
        <v>220</v>
      </c>
      <c r="B20650" s="6" t="s">
        <v>189</v>
      </c>
      <c r="C20650" s="6" t="s">
        <v>166</v>
      </c>
      <c r="D20650">
        <v>396.43459999999999</v>
      </c>
      <c r="E20650" s="6" t="s">
        <v>153</v>
      </c>
      <c r="F20650" s="6" t="s">
        <v>152</v>
      </c>
      <c r="G20650">
        <v>20260723</v>
      </c>
    </row>
    <row r="20651" spans="1:7" x14ac:dyDescent="0.2">
      <c r="A20651" s="6" t="s">
        <v>220</v>
      </c>
      <c r="B20651" s="6" t="s">
        <v>189</v>
      </c>
      <c r="C20651" s="6" t="s">
        <v>166</v>
      </c>
      <c r="D20651">
        <v>343.84423600000002</v>
      </c>
      <c r="E20651" s="6" t="s">
        <v>155</v>
      </c>
      <c r="F20651" s="6" t="s">
        <v>154</v>
      </c>
      <c r="G20651">
        <v>20260723</v>
      </c>
    </row>
    <row r="20652" spans="1:7" x14ac:dyDescent="0.2">
      <c r="A20652" s="6" t="s">
        <v>220</v>
      </c>
      <c r="B20652" s="6" t="s">
        <v>189</v>
      </c>
      <c r="C20652" s="6" t="s">
        <v>166</v>
      </c>
      <c r="D20652">
        <v>0</v>
      </c>
      <c r="E20652" s="6" t="s">
        <v>157</v>
      </c>
      <c r="F20652" s="6" t="s">
        <v>156</v>
      </c>
      <c r="G20652">
        <v>20260723</v>
      </c>
    </row>
    <row r="20653" spans="1:7" x14ac:dyDescent="0.2">
      <c r="A20653" s="6" t="s">
        <v>220</v>
      </c>
      <c r="B20653" s="6" t="s">
        <v>189</v>
      </c>
      <c r="C20653" s="6" t="s">
        <v>166</v>
      </c>
      <c r="D20653">
        <v>343.84423600000002</v>
      </c>
      <c r="E20653" s="6" t="s">
        <v>159</v>
      </c>
      <c r="F20653" s="6" t="s">
        <v>158</v>
      </c>
      <c r="G20653">
        <v>20260723</v>
      </c>
    </row>
    <row r="20654" spans="1:7" x14ac:dyDescent="0.2">
      <c r="A20654" s="6" t="s">
        <v>220</v>
      </c>
      <c r="B20654" s="6" t="s">
        <v>189</v>
      </c>
      <c r="C20654" s="6" t="s">
        <v>166</v>
      </c>
      <c r="D20654">
        <v>352.80954700000001</v>
      </c>
      <c r="E20654" s="6" t="s">
        <v>161</v>
      </c>
      <c r="F20654" s="6" t="s">
        <v>160</v>
      </c>
      <c r="G20654">
        <v>20260723</v>
      </c>
    </row>
    <row r="20655" spans="1:7" x14ac:dyDescent="0.2">
      <c r="A20655" s="6" t="s">
        <v>220</v>
      </c>
      <c r="B20655" s="6" t="s">
        <v>189</v>
      </c>
      <c r="C20655" s="6" t="s">
        <v>166</v>
      </c>
      <c r="D20655">
        <v>49499.246097000003</v>
      </c>
      <c r="E20655" s="6" t="s">
        <v>163</v>
      </c>
      <c r="F20655" s="6" t="s">
        <v>162</v>
      </c>
      <c r="G20655">
        <v>20260723</v>
      </c>
    </row>
    <row r="20656" spans="1:7" x14ac:dyDescent="0.2">
      <c r="A20656" s="6" t="s">
        <v>220</v>
      </c>
      <c r="B20656" s="6" t="s">
        <v>189</v>
      </c>
      <c r="C20656" s="6" t="s">
        <v>166</v>
      </c>
      <c r="D20656">
        <v>5985.3326470000002</v>
      </c>
      <c r="E20656" s="6" t="s">
        <v>165</v>
      </c>
      <c r="F20656" s="6" t="s">
        <v>164</v>
      </c>
      <c r="G20656">
        <v>20260723</v>
      </c>
    </row>
    <row r="20657" spans="1:7" x14ac:dyDescent="0.2">
      <c r="A20657" s="6" t="s">
        <v>220</v>
      </c>
      <c r="B20657" s="6" t="s">
        <v>190</v>
      </c>
      <c r="C20657" s="6" t="s">
        <v>166</v>
      </c>
      <c r="E20657" s="6" t="s">
        <v>12</v>
      </c>
      <c r="F20657" s="6" t="s">
        <v>11</v>
      </c>
      <c r="G20657">
        <v>20260723</v>
      </c>
    </row>
    <row r="20658" spans="1:7" x14ac:dyDescent="0.2">
      <c r="A20658" s="6" t="s">
        <v>220</v>
      </c>
      <c r="B20658" s="6" t="s">
        <v>190</v>
      </c>
      <c r="C20658" s="6" t="s">
        <v>166</v>
      </c>
      <c r="E20658" s="6" t="s">
        <v>16</v>
      </c>
      <c r="F20658" s="6" t="s">
        <v>15</v>
      </c>
      <c r="G20658">
        <v>20260723</v>
      </c>
    </row>
    <row r="20659" spans="1:7" x14ac:dyDescent="0.2">
      <c r="A20659" s="6" t="s">
        <v>220</v>
      </c>
      <c r="B20659" s="6" t="s">
        <v>190</v>
      </c>
      <c r="C20659" s="6" t="s">
        <v>166</v>
      </c>
      <c r="E20659" s="6" t="s">
        <v>18</v>
      </c>
      <c r="F20659" s="6" t="s">
        <v>17</v>
      </c>
      <c r="G20659">
        <v>20260723</v>
      </c>
    </row>
    <row r="20660" spans="1:7" x14ac:dyDescent="0.2">
      <c r="A20660" s="6" t="s">
        <v>220</v>
      </c>
      <c r="B20660" s="6" t="s">
        <v>190</v>
      </c>
      <c r="C20660" s="6" t="s">
        <v>166</v>
      </c>
      <c r="D20660">
        <v>0</v>
      </c>
      <c r="E20660" s="6" t="s">
        <v>20</v>
      </c>
      <c r="F20660" s="6" t="s">
        <v>19</v>
      </c>
      <c r="G20660">
        <v>20260723</v>
      </c>
    </row>
    <row r="20661" spans="1:7" x14ac:dyDescent="0.2">
      <c r="A20661" s="6" t="s">
        <v>220</v>
      </c>
      <c r="B20661" s="6" t="s">
        <v>190</v>
      </c>
      <c r="C20661" s="6" t="s">
        <v>166</v>
      </c>
      <c r="D20661">
        <v>652.57615499999997</v>
      </c>
      <c r="E20661" s="6" t="s">
        <v>22</v>
      </c>
      <c r="F20661" s="6" t="s">
        <v>21</v>
      </c>
      <c r="G20661">
        <v>20260723</v>
      </c>
    </row>
    <row r="20662" spans="1:7" x14ac:dyDescent="0.2">
      <c r="A20662" s="6" t="s">
        <v>220</v>
      </c>
      <c r="B20662" s="6" t="s">
        <v>190</v>
      </c>
      <c r="C20662" s="6" t="s">
        <v>166</v>
      </c>
      <c r="D20662">
        <v>25.436986000000001</v>
      </c>
      <c r="E20662" s="6" t="s">
        <v>24</v>
      </c>
      <c r="F20662" s="6" t="s">
        <v>23</v>
      </c>
      <c r="G20662">
        <v>20260723</v>
      </c>
    </row>
    <row r="20663" spans="1:7" x14ac:dyDescent="0.2">
      <c r="A20663" s="6" t="s">
        <v>220</v>
      </c>
      <c r="B20663" s="6" t="s">
        <v>190</v>
      </c>
      <c r="C20663" s="6" t="s">
        <v>166</v>
      </c>
      <c r="D20663">
        <v>224.807478</v>
      </c>
      <c r="E20663" s="6" t="s">
        <v>26</v>
      </c>
      <c r="F20663" s="6" t="s">
        <v>25</v>
      </c>
      <c r="G20663">
        <v>20260723</v>
      </c>
    </row>
    <row r="20664" spans="1:7" x14ac:dyDescent="0.2">
      <c r="A20664" s="6" t="s">
        <v>220</v>
      </c>
      <c r="B20664" s="6" t="s">
        <v>190</v>
      </c>
      <c r="C20664" s="6" t="s">
        <v>166</v>
      </c>
      <c r="D20664">
        <v>36675.336299000002</v>
      </c>
      <c r="E20664" s="6" t="s">
        <v>28</v>
      </c>
      <c r="F20664" s="6" t="s">
        <v>27</v>
      </c>
      <c r="G20664">
        <v>20260723</v>
      </c>
    </row>
    <row r="20665" spans="1:7" x14ac:dyDescent="0.2">
      <c r="A20665" s="6" t="s">
        <v>220</v>
      </c>
      <c r="B20665" s="6" t="s">
        <v>190</v>
      </c>
      <c r="C20665" s="6" t="s">
        <v>166</v>
      </c>
      <c r="D20665">
        <v>482.34455300000002</v>
      </c>
      <c r="E20665" s="6" t="s">
        <v>30</v>
      </c>
      <c r="F20665" s="6" t="s">
        <v>29</v>
      </c>
      <c r="G20665">
        <v>20260723</v>
      </c>
    </row>
    <row r="20666" spans="1:7" x14ac:dyDescent="0.2">
      <c r="A20666" s="6" t="s">
        <v>220</v>
      </c>
      <c r="B20666" s="6" t="s">
        <v>190</v>
      </c>
      <c r="C20666" s="6" t="s">
        <v>166</v>
      </c>
      <c r="D20666">
        <v>3058.6088279999999</v>
      </c>
      <c r="E20666" s="6" t="s">
        <v>32</v>
      </c>
      <c r="F20666" s="6" t="s">
        <v>31</v>
      </c>
      <c r="G20666">
        <v>20260723</v>
      </c>
    </row>
    <row r="20667" spans="1:7" x14ac:dyDescent="0.2">
      <c r="A20667" s="6" t="s">
        <v>220</v>
      </c>
      <c r="B20667" s="6" t="s">
        <v>190</v>
      </c>
      <c r="C20667" s="6" t="s">
        <v>166</v>
      </c>
      <c r="D20667">
        <v>661.95654100000002</v>
      </c>
      <c r="E20667" s="6" t="s">
        <v>34</v>
      </c>
      <c r="F20667" s="6" t="s">
        <v>33</v>
      </c>
      <c r="G20667">
        <v>20260723</v>
      </c>
    </row>
    <row r="20668" spans="1:7" x14ac:dyDescent="0.2">
      <c r="A20668" s="6" t="s">
        <v>220</v>
      </c>
      <c r="B20668" s="6" t="s">
        <v>190</v>
      </c>
      <c r="C20668" s="6" t="s">
        <v>166</v>
      </c>
      <c r="D20668">
        <v>647.86318500000004</v>
      </c>
      <c r="E20668" s="6" t="s">
        <v>36</v>
      </c>
      <c r="F20668" s="6" t="s">
        <v>35</v>
      </c>
      <c r="G20668">
        <v>20260723</v>
      </c>
    </row>
    <row r="20669" spans="1:7" x14ac:dyDescent="0.2">
      <c r="A20669" s="6" t="s">
        <v>220</v>
      </c>
      <c r="B20669" s="6" t="s">
        <v>190</v>
      </c>
      <c r="C20669" s="6" t="s">
        <v>166</v>
      </c>
      <c r="D20669">
        <v>14.093356</v>
      </c>
      <c r="E20669" s="6" t="s">
        <v>38</v>
      </c>
      <c r="F20669" s="6" t="s">
        <v>37</v>
      </c>
      <c r="G20669">
        <v>20260723</v>
      </c>
    </row>
    <row r="20670" spans="1:7" x14ac:dyDescent="0.2">
      <c r="A20670" s="6" t="s">
        <v>220</v>
      </c>
      <c r="B20670" s="6" t="s">
        <v>190</v>
      </c>
      <c r="C20670" s="6" t="s">
        <v>166</v>
      </c>
      <c r="D20670">
        <v>29708.278989999999</v>
      </c>
      <c r="E20670" s="6" t="s">
        <v>40</v>
      </c>
      <c r="F20670" s="6" t="s">
        <v>39</v>
      </c>
      <c r="G20670">
        <v>20260723</v>
      </c>
    </row>
    <row r="20671" spans="1:7" x14ac:dyDescent="0.2">
      <c r="A20671" s="6" t="s">
        <v>220</v>
      </c>
      <c r="B20671" s="6" t="s">
        <v>190</v>
      </c>
      <c r="C20671" s="6" t="s">
        <v>166</v>
      </c>
      <c r="D20671">
        <v>17459.470152999998</v>
      </c>
      <c r="E20671" s="6" t="s">
        <v>42</v>
      </c>
      <c r="F20671" s="6" t="s">
        <v>41</v>
      </c>
      <c r="G20671">
        <v>20260723</v>
      </c>
    </row>
    <row r="20672" spans="1:7" x14ac:dyDescent="0.2">
      <c r="A20672" s="6" t="s">
        <v>220</v>
      </c>
      <c r="B20672" s="6" t="s">
        <v>190</v>
      </c>
      <c r="C20672" s="6" t="s">
        <v>166</v>
      </c>
      <c r="D20672">
        <v>11865.280924999999</v>
      </c>
      <c r="E20672" s="6" t="s">
        <v>44</v>
      </c>
      <c r="F20672" s="6" t="s">
        <v>43</v>
      </c>
      <c r="G20672">
        <v>20260723</v>
      </c>
    </row>
    <row r="20673" spans="1:7" x14ac:dyDescent="0.2">
      <c r="A20673" s="6" t="s">
        <v>220</v>
      </c>
      <c r="B20673" s="6" t="s">
        <v>190</v>
      </c>
      <c r="C20673" s="6" t="s">
        <v>166</v>
      </c>
      <c r="D20673">
        <v>354.67937499999999</v>
      </c>
      <c r="E20673" s="6" t="s">
        <v>46</v>
      </c>
      <c r="F20673" s="6" t="s">
        <v>45</v>
      </c>
      <c r="G20673">
        <v>20260723</v>
      </c>
    </row>
    <row r="20674" spans="1:7" x14ac:dyDescent="0.2">
      <c r="A20674" s="6" t="s">
        <v>220</v>
      </c>
      <c r="B20674" s="6" t="s">
        <v>190</v>
      </c>
      <c r="C20674" s="6" t="s">
        <v>166</v>
      </c>
      <c r="D20674">
        <v>28.848538000000001</v>
      </c>
      <c r="E20674" s="6" t="s">
        <v>48</v>
      </c>
      <c r="F20674" s="6" t="s">
        <v>47</v>
      </c>
      <c r="G20674">
        <v>20260723</v>
      </c>
    </row>
    <row r="20675" spans="1:7" x14ac:dyDescent="0.2">
      <c r="A20675" s="6" t="s">
        <v>220</v>
      </c>
      <c r="B20675" s="6" t="s">
        <v>190</v>
      </c>
      <c r="C20675" s="6" t="s">
        <v>166</v>
      </c>
      <c r="D20675">
        <v>2353.206009</v>
      </c>
      <c r="E20675" s="6" t="s">
        <v>50</v>
      </c>
      <c r="F20675" s="6" t="s">
        <v>49</v>
      </c>
      <c r="G20675">
        <v>20260723</v>
      </c>
    </row>
    <row r="20676" spans="1:7" x14ac:dyDescent="0.2">
      <c r="A20676" s="6" t="s">
        <v>220</v>
      </c>
      <c r="B20676" s="6" t="s">
        <v>190</v>
      </c>
      <c r="C20676" s="6" t="s">
        <v>166</v>
      </c>
      <c r="D20676">
        <v>38.026980999999999</v>
      </c>
      <c r="E20676" s="6" t="s">
        <v>52</v>
      </c>
      <c r="F20676" s="6" t="s">
        <v>51</v>
      </c>
      <c r="G20676">
        <v>20260723</v>
      </c>
    </row>
    <row r="20677" spans="1:7" x14ac:dyDescent="0.2">
      <c r="A20677" s="6" t="s">
        <v>220</v>
      </c>
      <c r="B20677" s="6" t="s">
        <v>190</v>
      </c>
      <c r="C20677" s="6" t="s">
        <v>166</v>
      </c>
      <c r="D20677">
        <v>372.91439400000002</v>
      </c>
      <c r="E20677" s="6" t="s">
        <v>54</v>
      </c>
      <c r="F20677" s="6" t="s">
        <v>53</v>
      </c>
      <c r="G20677">
        <v>20260723</v>
      </c>
    </row>
    <row r="20678" spans="1:7" x14ac:dyDescent="0.2">
      <c r="A20678" s="6" t="s">
        <v>220</v>
      </c>
      <c r="B20678" s="6" t="s">
        <v>190</v>
      </c>
      <c r="C20678" s="6" t="s">
        <v>166</v>
      </c>
      <c r="D20678">
        <v>0</v>
      </c>
      <c r="E20678" s="6" t="s">
        <v>56</v>
      </c>
      <c r="F20678" s="6" t="s">
        <v>55</v>
      </c>
      <c r="G20678">
        <v>20260723</v>
      </c>
    </row>
    <row r="20679" spans="1:7" x14ac:dyDescent="0.2">
      <c r="A20679" s="6" t="s">
        <v>220</v>
      </c>
      <c r="B20679" s="6" t="s">
        <v>190</v>
      </c>
      <c r="C20679" s="6" t="s">
        <v>166</v>
      </c>
      <c r="D20679">
        <v>13119.423676</v>
      </c>
      <c r="E20679" s="6" t="s">
        <v>58</v>
      </c>
      <c r="F20679" s="6" t="s">
        <v>57</v>
      </c>
      <c r="G20679">
        <v>20260723</v>
      </c>
    </row>
    <row r="20680" spans="1:7" x14ac:dyDescent="0.2">
      <c r="A20680" s="6" t="s">
        <v>220</v>
      </c>
      <c r="B20680" s="6" t="s">
        <v>190</v>
      </c>
      <c r="C20680" s="6" t="s">
        <v>166</v>
      </c>
      <c r="D20680">
        <v>358.120631</v>
      </c>
      <c r="E20680" s="6" t="s">
        <v>60</v>
      </c>
      <c r="F20680" s="6" t="s">
        <v>59</v>
      </c>
      <c r="G20680">
        <v>20260723</v>
      </c>
    </row>
    <row r="20681" spans="1:7" x14ac:dyDescent="0.2">
      <c r="A20681" s="6" t="s">
        <v>220</v>
      </c>
      <c r="B20681" s="6" t="s">
        <v>190</v>
      </c>
      <c r="C20681" s="6" t="s">
        <v>166</v>
      </c>
      <c r="D20681">
        <v>1.7458880000000001</v>
      </c>
      <c r="E20681" s="6" t="s">
        <v>62</v>
      </c>
      <c r="F20681" s="6" t="s">
        <v>61</v>
      </c>
      <c r="G20681">
        <v>20260723</v>
      </c>
    </row>
    <row r="20682" spans="1:7" x14ac:dyDescent="0.2">
      <c r="A20682" s="6" t="s">
        <v>220</v>
      </c>
      <c r="B20682" s="6" t="s">
        <v>190</v>
      </c>
      <c r="C20682" s="6" t="s">
        <v>166</v>
      </c>
      <c r="D20682">
        <v>0.97617500000000001</v>
      </c>
      <c r="E20682" s="6" t="s">
        <v>64</v>
      </c>
      <c r="F20682" s="6" t="s">
        <v>63</v>
      </c>
      <c r="G20682">
        <v>20260723</v>
      </c>
    </row>
    <row r="20683" spans="1:7" x14ac:dyDescent="0.2">
      <c r="A20683" s="6" t="s">
        <v>220</v>
      </c>
      <c r="B20683" s="6" t="s">
        <v>190</v>
      </c>
      <c r="C20683" s="6" t="s">
        <v>166</v>
      </c>
      <c r="D20683">
        <v>355.39856800000001</v>
      </c>
      <c r="E20683" s="6" t="s">
        <v>66</v>
      </c>
      <c r="F20683" s="6" t="s">
        <v>65</v>
      </c>
      <c r="G20683">
        <v>20260723</v>
      </c>
    </row>
    <row r="20684" spans="1:7" x14ac:dyDescent="0.2">
      <c r="A20684" s="6" t="s">
        <v>220</v>
      </c>
      <c r="B20684" s="6" t="s">
        <v>190</v>
      </c>
      <c r="C20684" s="6" t="s">
        <v>166</v>
      </c>
      <c r="D20684">
        <v>576.84410000000003</v>
      </c>
      <c r="E20684" s="6" t="s">
        <v>68</v>
      </c>
      <c r="F20684" s="6" t="s">
        <v>67</v>
      </c>
      <c r="G20684">
        <v>20260723</v>
      </c>
    </row>
    <row r="20685" spans="1:7" x14ac:dyDescent="0.2">
      <c r="A20685" s="6" t="s">
        <v>220</v>
      </c>
      <c r="B20685" s="6" t="s">
        <v>190</v>
      </c>
      <c r="C20685" s="6" t="s">
        <v>166</v>
      </c>
      <c r="D20685">
        <v>579.52572799999996</v>
      </c>
      <c r="E20685" s="6" t="s">
        <v>70</v>
      </c>
      <c r="F20685" s="6" t="s">
        <v>69</v>
      </c>
      <c r="G20685">
        <v>20260723</v>
      </c>
    </row>
    <row r="20686" spans="1:7" x14ac:dyDescent="0.2">
      <c r="A20686" s="6" t="s">
        <v>220</v>
      </c>
      <c r="B20686" s="6" t="s">
        <v>190</v>
      </c>
      <c r="C20686" s="6" t="s">
        <v>166</v>
      </c>
      <c r="D20686">
        <v>426.36720000000003</v>
      </c>
      <c r="E20686" s="6" t="s">
        <v>72</v>
      </c>
      <c r="F20686" s="6" t="s">
        <v>71</v>
      </c>
      <c r="G20686">
        <v>20260723</v>
      </c>
    </row>
    <row r="20687" spans="1:7" x14ac:dyDescent="0.2">
      <c r="A20687" s="6" t="s">
        <v>220</v>
      </c>
      <c r="B20687" s="6" t="s">
        <v>190</v>
      </c>
      <c r="C20687" s="6" t="s">
        <v>166</v>
      </c>
      <c r="D20687">
        <v>153.15852799999999</v>
      </c>
      <c r="E20687" s="6" t="s">
        <v>74</v>
      </c>
      <c r="F20687" s="6" t="s">
        <v>73</v>
      </c>
      <c r="G20687">
        <v>20260723</v>
      </c>
    </row>
    <row r="20688" spans="1:7" x14ac:dyDescent="0.2">
      <c r="A20688" s="6" t="s">
        <v>220</v>
      </c>
      <c r="B20688" s="6" t="s">
        <v>190</v>
      </c>
      <c r="C20688" s="6" t="s">
        <v>166</v>
      </c>
      <c r="D20688">
        <v>-22.190300000000001</v>
      </c>
      <c r="E20688" s="6" t="s">
        <v>76</v>
      </c>
      <c r="F20688" s="6" t="s">
        <v>75</v>
      </c>
      <c r="G20688">
        <v>20260723</v>
      </c>
    </row>
    <row r="20689" spans="1:7" x14ac:dyDescent="0.2">
      <c r="A20689" s="6" t="s">
        <v>220</v>
      </c>
      <c r="B20689" s="6" t="s">
        <v>190</v>
      </c>
      <c r="C20689" s="6" t="s">
        <v>166</v>
      </c>
      <c r="D20689">
        <v>55.803410999999997</v>
      </c>
      <c r="E20689" s="6" t="s">
        <v>78</v>
      </c>
      <c r="F20689" s="6" t="s">
        <v>77</v>
      </c>
      <c r="G20689">
        <v>20260723</v>
      </c>
    </row>
    <row r="20690" spans="1:7" x14ac:dyDescent="0.2">
      <c r="A20690" s="6" t="s">
        <v>220</v>
      </c>
      <c r="B20690" s="6" t="s">
        <v>190</v>
      </c>
      <c r="C20690" s="6" t="s">
        <v>166</v>
      </c>
      <c r="D20690">
        <v>-77.993711000000005</v>
      </c>
      <c r="E20690" s="6" t="s">
        <v>80</v>
      </c>
      <c r="F20690" s="6" t="s">
        <v>79</v>
      </c>
      <c r="G20690">
        <v>20260723</v>
      </c>
    </row>
    <row r="20691" spans="1:7" x14ac:dyDescent="0.2">
      <c r="A20691" s="6" t="s">
        <v>220</v>
      </c>
      <c r="B20691" s="6" t="s">
        <v>190</v>
      </c>
      <c r="C20691" s="6" t="s">
        <v>166</v>
      </c>
      <c r="D20691">
        <v>19.508673000000002</v>
      </c>
      <c r="E20691" s="6" t="s">
        <v>82</v>
      </c>
      <c r="F20691" s="6" t="s">
        <v>81</v>
      </c>
      <c r="G20691">
        <v>20260723</v>
      </c>
    </row>
    <row r="20692" spans="1:7" x14ac:dyDescent="0.2">
      <c r="A20692" s="6" t="s">
        <v>220</v>
      </c>
      <c r="B20692" s="6" t="s">
        <v>190</v>
      </c>
      <c r="C20692" s="6" t="s">
        <v>166</v>
      </c>
      <c r="D20692">
        <v>80.924391</v>
      </c>
      <c r="E20692" s="6" t="s">
        <v>84</v>
      </c>
      <c r="F20692" s="6" t="s">
        <v>83</v>
      </c>
      <c r="G20692">
        <v>20260723</v>
      </c>
    </row>
    <row r="20693" spans="1:7" x14ac:dyDescent="0.2">
      <c r="A20693" s="6" t="s">
        <v>220</v>
      </c>
      <c r="B20693" s="6" t="s">
        <v>190</v>
      </c>
      <c r="C20693" s="6" t="s">
        <v>166</v>
      </c>
      <c r="D20693">
        <v>338.88573100000002</v>
      </c>
      <c r="E20693" s="6" t="s">
        <v>86</v>
      </c>
      <c r="F20693" s="6" t="s">
        <v>85</v>
      </c>
      <c r="G20693">
        <v>20260723</v>
      </c>
    </row>
    <row r="20694" spans="1:7" x14ac:dyDescent="0.2">
      <c r="A20694" s="6" t="s">
        <v>220</v>
      </c>
      <c r="B20694" s="6" t="s">
        <v>190</v>
      </c>
      <c r="C20694" s="6" t="s">
        <v>166</v>
      </c>
      <c r="D20694">
        <v>139.87949499999999</v>
      </c>
      <c r="E20694" s="6" t="s">
        <v>88</v>
      </c>
      <c r="F20694" s="6" t="s">
        <v>87</v>
      </c>
      <c r="G20694">
        <v>20260723</v>
      </c>
    </row>
    <row r="20695" spans="1:7" x14ac:dyDescent="0.2">
      <c r="A20695" s="6" t="s">
        <v>220</v>
      </c>
      <c r="B20695" s="6" t="s">
        <v>190</v>
      </c>
      <c r="C20695" s="6" t="s">
        <v>166</v>
      </c>
      <c r="D20695">
        <v>335.428179</v>
      </c>
      <c r="E20695" s="6" t="s">
        <v>90</v>
      </c>
      <c r="F20695" s="6" t="s">
        <v>89</v>
      </c>
      <c r="G20695">
        <v>20260723</v>
      </c>
    </row>
    <row r="20696" spans="1:7" x14ac:dyDescent="0.2">
      <c r="A20696" s="6" t="s">
        <v>220</v>
      </c>
      <c r="B20696" s="6" t="s">
        <v>190</v>
      </c>
      <c r="C20696" s="6" t="s">
        <v>166</v>
      </c>
      <c r="D20696">
        <v>0.14896000000000001</v>
      </c>
      <c r="E20696" s="6" t="s">
        <v>92</v>
      </c>
      <c r="F20696" s="6" t="s">
        <v>91</v>
      </c>
      <c r="G20696">
        <v>20260723</v>
      </c>
    </row>
    <row r="20697" spans="1:7" x14ac:dyDescent="0.2">
      <c r="A20697" s="6" t="s">
        <v>220</v>
      </c>
      <c r="B20697" s="6" t="s">
        <v>190</v>
      </c>
      <c r="C20697" s="6" t="s">
        <v>166</v>
      </c>
      <c r="D20697">
        <v>0</v>
      </c>
      <c r="E20697" s="6" t="s">
        <v>94</v>
      </c>
      <c r="F20697" s="6" t="s">
        <v>93</v>
      </c>
      <c r="G20697">
        <v>20260723</v>
      </c>
    </row>
    <row r="20698" spans="1:7" x14ac:dyDescent="0.2">
      <c r="A20698" s="6" t="s">
        <v>220</v>
      </c>
      <c r="B20698" s="6" t="s">
        <v>190</v>
      </c>
      <c r="C20698" s="6" t="s">
        <v>166</v>
      </c>
      <c r="D20698">
        <v>941.96308399999998</v>
      </c>
      <c r="E20698" s="6" t="s">
        <v>96</v>
      </c>
      <c r="F20698" s="6" t="s">
        <v>95</v>
      </c>
      <c r="G20698">
        <v>20260723</v>
      </c>
    </row>
    <row r="20699" spans="1:7" x14ac:dyDescent="0.2">
      <c r="A20699" s="6" t="s">
        <v>220</v>
      </c>
      <c r="B20699" s="6" t="s">
        <v>190</v>
      </c>
      <c r="C20699" s="6" t="s">
        <v>166</v>
      </c>
      <c r="D20699">
        <v>71.995506000000006</v>
      </c>
      <c r="E20699" s="6" t="s">
        <v>98</v>
      </c>
      <c r="F20699" s="6" t="s">
        <v>97</v>
      </c>
      <c r="G20699">
        <v>20260723</v>
      </c>
    </row>
    <row r="20700" spans="1:7" x14ac:dyDescent="0.2">
      <c r="A20700" s="6" t="s">
        <v>220</v>
      </c>
      <c r="B20700" s="6" t="s">
        <v>190</v>
      </c>
      <c r="C20700" s="6" t="s">
        <v>166</v>
      </c>
      <c r="D20700">
        <v>53541.770669999998</v>
      </c>
      <c r="E20700" s="6" t="s">
        <v>100</v>
      </c>
      <c r="F20700" s="6" t="s">
        <v>99</v>
      </c>
      <c r="G20700">
        <v>20260723</v>
      </c>
    </row>
    <row r="20701" spans="1:7" x14ac:dyDescent="0.2">
      <c r="A20701" s="6" t="s">
        <v>220</v>
      </c>
      <c r="B20701" s="6" t="s">
        <v>190</v>
      </c>
      <c r="C20701" s="6" t="s">
        <v>166</v>
      </c>
      <c r="E20701" s="6" t="s">
        <v>102</v>
      </c>
      <c r="F20701" s="6" t="s">
        <v>101</v>
      </c>
      <c r="G20701">
        <v>20260723</v>
      </c>
    </row>
    <row r="20702" spans="1:7" x14ac:dyDescent="0.2">
      <c r="A20702" s="6" t="s">
        <v>220</v>
      </c>
      <c r="B20702" s="6" t="s">
        <v>190</v>
      </c>
      <c r="C20702" s="6" t="s">
        <v>166</v>
      </c>
      <c r="D20702">
        <v>3053.918772</v>
      </c>
      <c r="E20702" s="6" t="s">
        <v>167</v>
      </c>
      <c r="F20702" s="6" t="s">
        <v>103</v>
      </c>
      <c r="G20702">
        <v>20260723</v>
      </c>
    </row>
    <row r="20703" spans="1:7" x14ac:dyDescent="0.2">
      <c r="A20703" s="6" t="s">
        <v>220</v>
      </c>
      <c r="B20703" s="6" t="s">
        <v>190</v>
      </c>
      <c r="C20703" s="6" t="s">
        <v>166</v>
      </c>
      <c r="D20703">
        <v>2357.6712809999999</v>
      </c>
      <c r="E20703" s="6" t="s">
        <v>168</v>
      </c>
      <c r="F20703" s="6" t="s">
        <v>104</v>
      </c>
      <c r="G20703">
        <v>20260723</v>
      </c>
    </row>
    <row r="20704" spans="1:7" x14ac:dyDescent="0.2">
      <c r="A20704" s="6" t="s">
        <v>220</v>
      </c>
      <c r="B20704" s="6" t="s">
        <v>190</v>
      </c>
      <c r="C20704" s="6" t="s">
        <v>166</v>
      </c>
      <c r="D20704">
        <v>0</v>
      </c>
      <c r="E20704" s="6" t="s">
        <v>106</v>
      </c>
      <c r="F20704" s="6" t="s">
        <v>105</v>
      </c>
      <c r="G20704">
        <v>20260723</v>
      </c>
    </row>
    <row r="20705" spans="1:7" x14ac:dyDescent="0.2">
      <c r="A20705" s="6" t="s">
        <v>220</v>
      </c>
      <c r="B20705" s="6" t="s">
        <v>190</v>
      </c>
      <c r="C20705" s="6" t="s">
        <v>166</v>
      </c>
      <c r="D20705">
        <v>2247.5268809999998</v>
      </c>
      <c r="E20705" s="6" t="s">
        <v>108</v>
      </c>
      <c r="F20705" s="6" t="s">
        <v>107</v>
      </c>
      <c r="G20705">
        <v>20260723</v>
      </c>
    </row>
    <row r="20706" spans="1:7" x14ac:dyDescent="0.2">
      <c r="A20706" s="6" t="s">
        <v>220</v>
      </c>
      <c r="B20706" s="6" t="s">
        <v>190</v>
      </c>
      <c r="C20706" s="6" t="s">
        <v>166</v>
      </c>
      <c r="D20706">
        <v>110.144401</v>
      </c>
      <c r="E20706" s="6" t="s">
        <v>110</v>
      </c>
      <c r="F20706" s="6" t="s">
        <v>109</v>
      </c>
      <c r="G20706">
        <v>20260723</v>
      </c>
    </row>
    <row r="20707" spans="1:7" x14ac:dyDescent="0.2">
      <c r="A20707" s="6" t="s">
        <v>220</v>
      </c>
      <c r="B20707" s="6" t="s">
        <v>190</v>
      </c>
      <c r="C20707" s="6" t="s">
        <v>166</v>
      </c>
      <c r="D20707">
        <v>696.24749199999997</v>
      </c>
      <c r="E20707" s="6" t="s">
        <v>112</v>
      </c>
      <c r="F20707" s="6" t="s">
        <v>111</v>
      </c>
      <c r="G20707">
        <v>20260723</v>
      </c>
    </row>
    <row r="20708" spans="1:7" x14ac:dyDescent="0.2">
      <c r="A20708" s="6" t="s">
        <v>220</v>
      </c>
      <c r="B20708" s="6" t="s">
        <v>190</v>
      </c>
      <c r="C20708" s="6" t="s">
        <v>166</v>
      </c>
      <c r="D20708">
        <v>0</v>
      </c>
      <c r="E20708" s="6" t="s">
        <v>106</v>
      </c>
      <c r="F20708" s="6" t="s">
        <v>113</v>
      </c>
      <c r="G20708">
        <v>20260723</v>
      </c>
    </row>
    <row r="20709" spans="1:7" x14ac:dyDescent="0.2">
      <c r="A20709" s="6" t="s">
        <v>220</v>
      </c>
      <c r="B20709" s="6" t="s">
        <v>190</v>
      </c>
      <c r="C20709" s="6" t="s">
        <v>166</v>
      </c>
      <c r="D20709">
        <v>625.47897999999998</v>
      </c>
      <c r="E20709" s="6" t="s">
        <v>108</v>
      </c>
      <c r="F20709" s="6" t="s">
        <v>114</v>
      </c>
      <c r="G20709">
        <v>20260723</v>
      </c>
    </row>
    <row r="20710" spans="1:7" x14ac:dyDescent="0.2">
      <c r="A20710" s="6" t="s">
        <v>220</v>
      </c>
      <c r="B20710" s="6" t="s">
        <v>190</v>
      </c>
      <c r="C20710" s="6" t="s">
        <v>166</v>
      </c>
      <c r="D20710">
        <v>70.768512999999999</v>
      </c>
      <c r="E20710" s="6" t="s">
        <v>110</v>
      </c>
      <c r="F20710" s="6" t="s">
        <v>115</v>
      </c>
      <c r="G20710">
        <v>20260723</v>
      </c>
    </row>
    <row r="20711" spans="1:7" x14ac:dyDescent="0.2">
      <c r="A20711" s="6" t="s">
        <v>220</v>
      </c>
      <c r="B20711" s="6" t="s">
        <v>190</v>
      </c>
      <c r="C20711" s="6" t="s">
        <v>166</v>
      </c>
      <c r="D20711">
        <v>27939.004997</v>
      </c>
      <c r="E20711" s="6" t="s">
        <v>117</v>
      </c>
      <c r="F20711" s="6" t="s">
        <v>116</v>
      </c>
      <c r="G20711">
        <v>20260723</v>
      </c>
    </row>
    <row r="20712" spans="1:7" x14ac:dyDescent="0.2">
      <c r="A20712" s="6" t="s">
        <v>220</v>
      </c>
      <c r="B20712" s="6" t="s">
        <v>190</v>
      </c>
      <c r="C20712" s="6" t="s">
        <v>166</v>
      </c>
      <c r="D20712">
        <v>3000.1017059999999</v>
      </c>
      <c r="E20712" s="6" t="s">
        <v>119</v>
      </c>
      <c r="F20712" s="6" t="s">
        <v>118</v>
      </c>
      <c r="G20712">
        <v>20260723</v>
      </c>
    </row>
    <row r="20713" spans="1:7" x14ac:dyDescent="0.2">
      <c r="A20713" s="6" t="s">
        <v>220</v>
      </c>
      <c r="B20713" s="6" t="s">
        <v>190</v>
      </c>
      <c r="C20713" s="6" t="s">
        <v>166</v>
      </c>
      <c r="D20713">
        <v>0</v>
      </c>
      <c r="E20713" s="6" t="s">
        <v>106</v>
      </c>
      <c r="F20713" s="6" t="s">
        <v>120</v>
      </c>
      <c r="G20713">
        <v>20260723</v>
      </c>
    </row>
    <row r="20714" spans="1:7" x14ac:dyDescent="0.2">
      <c r="A20714" s="6" t="s">
        <v>220</v>
      </c>
      <c r="B20714" s="6" t="s">
        <v>190</v>
      </c>
      <c r="C20714" s="6" t="s">
        <v>166</v>
      </c>
      <c r="D20714">
        <v>2840.4776740000002</v>
      </c>
      <c r="E20714" s="6" t="s">
        <v>108</v>
      </c>
      <c r="F20714" s="6" t="s">
        <v>121</v>
      </c>
      <c r="G20714">
        <v>20260723</v>
      </c>
    </row>
    <row r="20715" spans="1:7" x14ac:dyDescent="0.2">
      <c r="A20715" s="6" t="s">
        <v>220</v>
      </c>
      <c r="B20715" s="6" t="s">
        <v>190</v>
      </c>
      <c r="C20715" s="6" t="s">
        <v>166</v>
      </c>
      <c r="D20715">
        <v>159.624032</v>
      </c>
      <c r="E20715" s="6" t="s">
        <v>110</v>
      </c>
      <c r="F20715" s="6" t="s">
        <v>122</v>
      </c>
      <c r="G20715">
        <v>20260723</v>
      </c>
    </row>
    <row r="20716" spans="1:7" x14ac:dyDescent="0.2">
      <c r="A20716" s="6" t="s">
        <v>220</v>
      </c>
      <c r="B20716" s="6" t="s">
        <v>190</v>
      </c>
      <c r="C20716" s="6" t="s">
        <v>166</v>
      </c>
      <c r="D20716">
        <v>24938.903291999999</v>
      </c>
      <c r="E20716" s="6" t="s">
        <v>169</v>
      </c>
      <c r="F20716" s="6" t="s">
        <v>123</v>
      </c>
      <c r="G20716">
        <v>20260723</v>
      </c>
    </row>
    <row r="20717" spans="1:7" x14ac:dyDescent="0.2">
      <c r="A20717" s="6" t="s">
        <v>220</v>
      </c>
      <c r="B20717" s="6" t="s">
        <v>190</v>
      </c>
      <c r="C20717" s="6" t="s">
        <v>166</v>
      </c>
      <c r="D20717">
        <v>0</v>
      </c>
      <c r="E20717" s="6" t="s">
        <v>106</v>
      </c>
      <c r="F20717" s="6" t="s">
        <v>124</v>
      </c>
      <c r="G20717">
        <v>20260723</v>
      </c>
    </row>
    <row r="20718" spans="1:7" x14ac:dyDescent="0.2">
      <c r="A20718" s="6" t="s">
        <v>220</v>
      </c>
      <c r="B20718" s="6" t="s">
        <v>190</v>
      </c>
      <c r="C20718" s="6" t="s">
        <v>166</v>
      </c>
      <c r="D20718">
        <v>24511.538833999999</v>
      </c>
      <c r="E20718" s="6" t="s">
        <v>108</v>
      </c>
      <c r="F20718" s="6" t="s">
        <v>125</v>
      </c>
      <c r="G20718">
        <v>20260723</v>
      </c>
    </row>
    <row r="20719" spans="1:7" x14ac:dyDescent="0.2">
      <c r="A20719" s="6" t="s">
        <v>220</v>
      </c>
      <c r="B20719" s="6" t="s">
        <v>190</v>
      </c>
      <c r="C20719" s="6" t="s">
        <v>166</v>
      </c>
      <c r="D20719">
        <v>427.36445900000001</v>
      </c>
      <c r="E20719" s="6" t="s">
        <v>110</v>
      </c>
      <c r="F20719" s="6" t="s">
        <v>126</v>
      </c>
      <c r="G20719">
        <v>20260723</v>
      </c>
    </row>
    <row r="20720" spans="1:7" x14ac:dyDescent="0.2">
      <c r="A20720" s="6" t="s">
        <v>220</v>
      </c>
      <c r="B20720" s="6" t="s">
        <v>190</v>
      </c>
      <c r="C20720" s="6" t="s">
        <v>166</v>
      </c>
      <c r="D20720">
        <v>13037.916825</v>
      </c>
      <c r="E20720" s="6" t="s">
        <v>170</v>
      </c>
      <c r="F20720" s="6" t="s">
        <v>127</v>
      </c>
      <c r="G20720">
        <v>20260723</v>
      </c>
    </row>
    <row r="20721" spans="1:7" x14ac:dyDescent="0.2">
      <c r="A20721" s="6" t="s">
        <v>220</v>
      </c>
      <c r="B20721" s="6" t="s">
        <v>190</v>
      </c>
      <c r="C20721" s="6" t="s">
        <v>166</v>
      </c>
      <c r="D20721">
        <v>11632.149785</v>
      </c>
      <c r="E20721" s="6" t="s">
        <v>106</v>
      </c>
      <c r="F20721" s="6" t="s">
        <v>128</v>
      </c>
      <c r="G20721">
        <v>20260723</v>
      </c>
    </row>
    <row r="20722" spans="1:7" x14ac:dyDescent="0.2">
      <c r="A20722" s="6" t="s">
        <v>220</v>
      </c>
      <c r="B20722" s="6" t="s">
        <v>190</v>
      </c>
      <c r="C20722" s="6" t="s">
        <v>166</v>
      </c>
      <c r="D20722">
        <v>1369.6383659999999</v>
      </c>
      <c r="E20722" s="6" t="s">
        <v>108</v>
      </c>
      <c r="F20722" s="6" t="s">
        <v>129</v>
      </c>
      <c r="G20722">
        <v>20260723</v>
      </c>
    </row>
    <row r="20723" spans="1:7" x14ac:dyDescent="0.2">
      <c r="A20723" s="6" t="s">
        <v>220</v>
      </c>
      <c r="B20723" s="6" t="s">
        <v>190</v>
      </c>
      <c r="C20723" s="6" t="s">
        <v>166</v>
      </c>
      <c r="D20723">
        <v>36.128672999999999</v>
      </c>
      <c r="E20723" s="6" t="s">
        <v>110</v>
      </c>
      <c r="F20723" s="6" t="s">
        <v>130</v>
      </c>
      <c r="G20723">
        <v>20260723</v>
      </c>
    </row>
    <row r="20724" spans="1:7" x14ac:dyDescent="0.2">
      <c r="A20724" s="6" t="s">
        <v>220</v>
      </c>
      <c r="B20724" s="6" t="s">
        <v>190</v>
      </c>
      <c r="C20724" s="6" t="s">
        <v>166</v>
      </c>
      <c r="E20724" s="6" t="s">
        <v>132</v>
      </c>
      <c r="F20724" s="6" t="s">
        <v>131</v>
      </c>
      <c r="G20724">
        <v>20260723</v>
      </c>
    </row>
    <row r="20725" spans="1:7" x14ac:dyDescent="0.2">
      <c r="A20725" s="6" t="s">
        <v>220</v>
      </c>
      <c r="B20725" s="6" t="s">
        <v>190</v>
      </c>
      <c r="C20725" s="6" t="s">
        <v>166</v>
      </c>
      <c r="D20725">
        <v>0.24690599999999999</v>
      </c>
      <c r="E20725" s="6" t="s">
        <v>134</v>
      </c>
      <c r="F20725" s="6" t="s">
        <v>133</v>
      </c>
      <c r="G20725">
        <v>20260723</v>
      </c>
    </row>
    <row r="20726" spans="1:7" x14ac:dyDescent="0.2">
      <c r="A20726" s="6" t="s">
        <v>220</v>
      </c>
      <c r="B20726" s="6" t="s">
        <v>190</v>
      </c>
      <c r="C20726" s="6" t="s">
        <v>166</v>
      </c>
      <c r="D20726">
        <v>108.750497</v>
      </c>
      <c r="E20726" s="6" t="s">
        <v>136</v>
      </c>
      <c r="F20726" s="6" t="s">
        <v>135</v>
      </c>
      <c r="G20726">
        <v>20260723</v>
      </c>
    </row>
    <row r="20727" spans="1:7" x14ac:dyDescent="0.2">
      <c r="A20727" s="6" t="s">
        <v>220</v>
      </c>
      <c r="B20727" s="6" t="s">
        <v>190</v>
      </c>
      <c r="C20727" s="6" t="s">
        <v>166</v>
      </c>
      <c r="D20727">
        <v>5.2143189999999997</v>
      </c>
      <c r="E20727" s="6" t="s">
        <v>138</v>
      </c>
      <c r="F20727" s="6" t="s">
        <v>137</v>
      </c>
      <c r="G20727">
        <v>20260723</v>
      </c>
    </row>
    <row r="20728" spans="1:7" x14ac:dyDescent="0.2">
      <c r="A20728" s="6" t="s">
        <v>220</v>
      </c>
      <c r="B20728" s="6" t="s">
        <v>190</v>
      </c>
      <c r="C20728" s="6" t="s">
        <v>166</v>
      </c>
      <c r="D20728">
        <v>300.36366399999997</v>
      </c>
      <c r="E20728" s="6" t="s">
        <v>140</v>
      </c>
      <c r="F20728" s="6" t="s">
        <v>139</v>
      </c>
      <c r="G20728">
        <v>20260723</v>
      </c>
    </row>
    <row r="20729" spans="1:7" x14ac:dyDescent="0.2">
      <c r="A20729" s="6" t="s">
        <v>220</v>
      </c>
      <c r="B20729" s="6" t="s">
        <v>190</v>
      </c>
      <c r="C20729" s="6" t="s">
        <v>166</v>
      </c>
      <c r="D20729">
        <v>758.97441600000002</v>
      </c>
      <c r="E20729" s="6" t="s">
        <v>142</v>
      </c>
      <c r="F20729" s="6" t="s">
        <v>141</v>
      </c>
      <c r="G20729">
        <v>20260723</v>
      </c>
    </row>
    <row r="20730" spans="1:7" x14ac:dyDescent="0.2">
      <c r="A20730" s="6" t="s">
        <v>220</v>
      </c>
      <c r="B20730" s="6" t="s">
        <v>190</v>
      </c>
      <c r="C20730" s="6" t="s">
        <v>166</v>
      </c>
      <c r="D20730">
        <v>55.563499999999998</v>
      </c>
      <c r="E20730" s="6" t="s">
        <v>52</v>
      </c>
      <c r="F20730" s="6" t="s">
        <v>143</v>
      </c>
      <c r="G20730">
        <v>20260723</v>
      </c>
    </row>
    <row r="20731" spans="1:7" x14ac:dyDescent="0.2">
      <c r="A20731" s="6" t="s">
        <v>220</v>
      </c>
      <c r="B20731" s="6" t="s">
        <v>190</v>
      </c>
      <c r="C20731" s="6" t="s">
        <v>166</v>
      </c>
      <c r="D20731">
        <v>26.344909000000001</v>
      </c>
      <c r="E20731" s="6" t="s">
        <v>145</v>
      </c>
      <c r="F20731" s="6" t="s">
        <v>144</v>
      </c>
      <c r="G20731">
        <v>20260723</v>
      </c>
    </row>
    <row r="20732" spans="1:7" x14ac:dyDescent="0.2">
      <c r="A20732" s="6" t="s">
        <v>220</v>
      </c>
      <c r="B20732" s="6" t="s">
        <v>190</v>
      </c>
      <c r="C20732" s="6" t="s">
        <v>166</v>
      </c>
      <c r="D20732">
        <v>72.791257000000002</v>
      </c>
      <c r="E20732" s="6" t="s">
        <v>147</v>
      </c>
      <c r="F20732" s="6" t="s">
        <v>146</v>
      </c>
      <c r="G20732">
        <v>20260723</v>
      </c>
    </row>
    <row r="20733" spans="1:7" x14ac:dyDescent="0.2">
      <c r="A20733" s="6" t="s">
        <v>220</v>
      </c>
      <c r="B20733" s="6" t="s">
        <v>190</v>
      </c>
      <c r="C20733" s="6" t="s">
        <v>166</v>
      </c>
      <c r="D20733">
        <v>341.29516100000001</v>
      </c>
      <c r="E20733" s="6" t="s">
        <v>149</v>
      </c>
      <c r="F20733" s="6" t="s">
        <v>148</v>
      </c>
      <c r="G20733">
        <v>20260723</v>
      </c>
    </row>
    <row r="20734" spans="1:7" x14ac:dyDescent="0.2">
      <c r="A20734" s="6" t="s">
        <v>220</v>
      </c>
      <c r="B20734" s="6" t="s">
        <v>190</v>
      </c>
      <c r="C20734" s="6" t="s">
        <v>166</v>
      </c>
      <c r="D20734">
        <v>226.28989100000001</v>
      </c>
      <c r="E20734" s="6" t="s">
        <v>151</v>
      </c>
      <c r="F20734" s="6" t="s">
        <v>150</v>
      </c>
      <c r="G20734">
        <v>20260723</v>
      </c>
    </row>
    <row r="20735" spans="1:7" x14ac:dyDescent="0.2">
      <c r="A20735" s="6" t="s">
        <v>220</v>
      </c>
      <c r="B20735" s="6" t="s">
        <v>190</v>
      </c>
      <c r="C20735" s="6" t="s">
        <v>166</v>
      </c>
      <c r="D20735">
        <v>475.397223</v>
      </c>
      <c r="E20735" s="6" t="s">
        <v>153</v>
      </c>
      <c r="F20735" s="6" t="s">
        <v>152</v>
      </c>
      <c r="G20735">
        <v>20260723</v>
      </c>
    </row>
    <row r="20736" spans="1:7" x14ac:dyDescent="0.2">
      <c r="A20736" s="6" t="s">
        <v>220</v>
      </c>
      <c r="B20736" s="6" t="s">
        <v>190</v>
      </c>
      <c r="C20736" s="6" t="s">
        <v>166</v>
      </c>
      <c r="D20736">
        <v>348.36470000000003</v>
      </c>
      <c r="E20736" s="6" t="s">
        <v>155</v>
      </c>
      <c r="F20736" s="6" t="s">
        <v>154</v>
      </c>
      <c r="G20736">
        <v>20260723</v>
      </c>
    </row>
    <row r="20737" spans="1:7" x14ac:dyDescent="0.2">
      <c r="A20737" s="6" t="s">
        <v>220</v>
      </c>
      <c r="B20737" s="6" t="s">
        <v>190</v>
      </c>
      <c r="C20737" s="6" t="s">
        <v>166</v>
      </c>
      <c r="D20737">
        <v>0</v>
      </c>
      <c r="E20737" s="6" t="s">
        <v>157</v>
      </c>
      <c r="F20737" s="6" t="s">
        <v>156</v>
      </c>
      <c r="G20737">
        <v>20260723</v>
      </c>
    </row>
    <row r="20738" spans="1:7" x14ac:dyDescent="0.2">
      <c r="A20738" s="6" t="s">
        <v>220</v>
      </c>
      <c r="B20738" s="6" t="s">
        <v>190</v>
      </c>
      <c r="C20738" s="6" t="s">
        <v>166</v>
      </c>
      <c r="D20738">
        <v>348.36470000000003</v>
      </c>
      <c r="E20738" s="6" t="s">
        <v>159</v>
      </c>
      <c r="F20738" s="6" t="s">
        <v>158</v>
      </c>
      <c r="G20738">
        <v>20260723</v>
      </c>
    </row>
    <row r="20739" spans="1:7" x14ac:dyDescent="0.2">
      <c r="A20739" s="6" t="s">
        <v>220</v>
      </c>
      <c r="B20739" s="6" t="s">
        <v>190</v>
      </c>
      <c r="C20739" s="6" t="s">
        <v>166</v>
      </c>
      <c r="D20739">
        <v>406.27336500000001</v>
      </c>
      <c r="E20739" s="6" t="s">
        <v>161</v>
      </c>
      <c r="F20739" s="6" t="s">
        <v>160</v>
      </c>
      <c r="G20739">
        <v>20260723</v>
      </c>
    </row>
    <row r="20740" spans="1:7" x14ac:dyDescent="0.2">
      <c r="A20740" s="6" t="s">
        <v>220</v>
      </c>
      <c r="B20740" s="6" t="s">
        <v>190</v>
      </c>
      <c r="C20740" s="6" t="s">
        <v>166</v>
      </c>
      <c r="D20740">
        <v>47156.710404999998</v>
      </c>
      <c r="E20740" s="6" t="s">
        <v>163</v>
      </c>
      <c r="F20740" s="6" t="s">
        <v>162</v>
      </c>
      <c r="G20740">
        <v>20260723</v>
      </c>
    </row>
    <row r="20741" spans="1:7" x14ac:dyDescent="0.2">
      <c r="A20741" s="6" t="s">
        <v>220</v>
      </c>
      <c r="B20741" s="6" t="s">
        <v>190</v>
      </c>
      <c r="C20741" s="6" t="s">
        <v>166</v>
      </c>
      <c r="D20741">
        <v>6385.0602609999996</v>
      </c>
      <c r="E20741" s="6" t="s">
        <v>165</v>
      </c>
      <c r="F20741" s="6" t="s">
        <v>164</v>
      </c>
      <c r="G20741">
        <v>20260723</v>
      </c>
    </row>
    <row r="20742" spans="1:7" x14ac:dyDescent="0.2">
      <c r="A20742" s="6" t="s">
        <v>220</v>
      </c>
      <c r="B20742" s="6" t="s">
        <v>191</v>
      </c>
      <c r="C20742" s="6" t="s">
        <v>166</v>
      </c>
      <c r="E20742" s="6" t="s">
        <v>12</v>
      </c>
      <c r="F20742" s="6" t="s">
        <v>11</v>
      </c>
      <c r="G20742">
        <v>20260723</v>
      </c>
    </row>
    <row r="20743" spans="1:7" x14ac:dyDescent="0.2">
      <c r="A20743" s="6" t="s">
        <v>220</v>
      </c>
      <c r="B20743" s="6" t="s">
        <v>191</v>
      </c>
      <c r="C20743" s="6" t="s">
        <v>166</v>
      </c>
      <c r="E20743" s="6" t="s">
        <v>16</v>
      </c>
      <c r="F20743" s="6" t="s">
        <v>15</v>
      </c>
      <c r="G20743">
        <v>20260723</v>
      </c>
    </row>
    <row r="20744" spans="1:7" x14ac:dyDescent="0.2">
      <c r="A20744" s="6" t="s">
        <v>220</v>
      </c>
      <c r="B20744" s="6" t="s">
        <v>191</v>
      </c>
      <c r="C20744" s="6" t="s">
        <v>166</v>
      </c>
      <c r="E20744" s="6" t="s">
        <v>18</v>
      </c>
      <c r="F20744" s="6" t="s">
        <v>17</v>
      </c>
      <c r="G20744">
        <v>20260723</v>
      </c>
    </row>
    <row r="20745" spans="1:7" x14ac:dyDescent="0.2">
      <c r="A20745" s="6" t="s">
        <v>220</v>
      </c>
      <c r="B20745" s="6" t="s">
        <v>191</v>
      </c>
      <c r="C20745" s="6" t="s">
        <v>166</v>
      </c>
      <c r="D20745">
        <v>0</v>
      </c>
      <c r="E20745" s="6" t="s">
        <v>20</v>
      </c>
      <c r="F20745" s="6" t="s">
        <v>19</v>
      </c>
      <c r="G20745">
        <v>20260723</v>
      </c>
    </row>
    <row r="20746" spans="1:7" x14ac:dyDescent="0.2">
      <c r="A20746" s="6" t="s">
        <v>220</v>
      </c>
      <c r="B20746" s="6" t="s">
        <v>191</v>
      </c>
      <c r="C20746" s="6" t="s">
        <v>166</v>
      </c>
      <c r="D20746">
        <v>557.37507400000004</v>
      </c>
      <c r="E20746" s="6" t="s">
        <v>22</v>
      </c>
      <c r="F20746" s="6" t="s">
        <v>21</v>
      </c>
      <c r="G20746">
        <v>20260723</v>
      </c>
    </row>
    <row r="20747" spans="1:7" x14ac:dyDescent="0.2">
      <c r="A20747" s="6" t="s">
        <v>220</v>
      </c>
      <c r="B20747" s="6" t="s">
        <v>191</v>
      </c>
      <c r="C20747" s="6" t="s">
        <v>166</v>
      </c>
      <c r="D20747">
        <v>28.249265999999999</v>
      </c>
      <c r="E20747" s="6" t="s">
        <v>24</v>
      </c>
      <c r="F20747" s="6" t="s">
        <v>23</v>
      </c>
      <c r="G20747">
        <v>20260723</v>
      </c>
    </row>
    <row r="20748" spans="1:7" x14ac:dyDescent="0.2">
      <c r="A20748" s="6" t="s">
        <v>220</v>
      </c>
      <c r="B20748" s="6" t="s">
        <v>191</v>
      </c>
      <c r="C20748" s="6" t="s">
        <v>166</v>
      </c>
      <c r="D20748">
        <v>219.45621600000001</v>
      </c>
      <c r="E20748" s="6" t="s">
        <v>26</v>
      </c>
      <c r="F20748" s="6" t="s">
        <v>25</v>
      </c>
      <c r="G20748">
        <v>20260723</v>
      </c>
    </row>
    <row r="20749" spans="1:7" x14ac:dyDescent="0.2">
      <c r="A20749" s="6" t="s">
        <v>220</v>
      </c>
      <c r="B20749" s="6" t="s">
        <v>191</v>
      </c>
      <c r="C20749" s="6" t="s">
        <v>166</v>
      </c>
      <c r="D20749">
        <v>33521.604233999999</v>
      </c>
      <c r="E20749" s="6" t="s">
        <v>28</v>
      </c>
      <c r="F20749" s="6" t="s">
        <v>27</v>
      </c>
      <c r="G20749">
        <v>20260723</v>
      </c>
    </row>
    <row r="20750" spans="1:7" x14ac:dyDescent="0.2">
      <c r="A20750" s="6" t="s">
        <v>220</v>
      </c>
      <c r="B20750" s="6" t="s">
        <v>191</v>
      </c>
      <c r="C20750" s="6" t="s">
        <v>166</v>
      </c>
      <c r="D20750">
        <v>476.70737200000002</v>
      </c>
      <c r="E20750" s="6" t="s">
        <v>30</v>
      </c>
      <c r="F20750" s="6" t="s">
        <v>29</v>
      </c>
      <c r="G20750">
        <v>20260723</v>
      </c>
    </row>
    <row r="20751" spans="1:7" x14ac:dyDescent="0.2">
      <c r="A20751" s="6" t="s">
        <v>220</v>
      </c>
      <c r="B20751" s="6" t="s">
        <v>191</v>
      </c>
      <c r="C20751" s="6" t="s">
        <v>166</v>
      </c>
      <c r="D20751">
        <v>3093.722362</v>
      </c>
      <c r="E20751" s="6" t="s">
        <v>32</v>
      </c>
      <c r="F20751" s="6" t="s">
        <v>31</v>
      </c>
      <c r="G20751">
        <v>20260723</v>
      </c>
    </row>
    <row r="20752" spans="1:7" x14ac:dyDescent="0.2">
      <c r="A20752" s="6" t="s">
        <v>220</v>
      </c>
      <c r="B20752" s="6" t="s">
        <v>191</v>
      </c>
      <c r="C20752" s="6" t="s">
        <v>166</v>
      </c>
      <c r="D20752">
        <v>671.08015399999999</v>
      </c>
      <c r="E20752" s="6" t="s">
        <v>34</v>
      </c>
      <c r="F20752" s="6" t="s">
        <v>33</v>
      </c>
      <c r="G20752">
        <v>20260723</v>
      </c>
    </row>
    <row r="20753" spans="1:7" x14ac:dyDescent="0.2">
      <c r="A20753" s="6" t="s">
        <v>220</v>
      </c>
      <c r="B20753" s="6" t="s">
        <v>191</v>
      </c>
      <c r="C20753" s="6" t="s">
        <v>166</v>
      </c>
      <c r="D20753">
        <v>645.96201799999994</v>
      </c>
      <c r="E20753" s="6" t="s">
        <v>36</v>
      </c>
      <c r="F20753" s="6" t="s">
        <v>35</v>
      </c>
      <c r="G20753">
        <v>20260723</v>
      </c>
    </row>
    <row r="20754" spans="1:7" x14ac:dyDescent="0.2">
      <c r="A20754" s="6" t="s">
        <v>220</v>
      </c>
      <c r="B20754" s="6" t="s">
        <v>191</v>
      </c>
      <c r="C20754" s="6" t="s">
        <v>166</v>
      </c>
      <c r="D20754">
        <v>25.118136</v>
      </c>
      <c r="E20754" s="6" t="s">
        <v>38</v>
      </c>
      <c r="F20754" s="6" t="s">
        <v>37</v>
      </c>
      <c r="G20754">
        <v>20260723</v>
      </c>
    </row>
    <row r="20755" spans="1:7" x14ac:dyDescent="0.2">
      <c r="A20755" s="6" t="s">
        <v>220</v>
      </c>
      <c r="B20755" s="6" t="s">
        <v>191</v>
      </c>
      <c r="C20755" s="6" t="s">
        <v>166</v>
      </c>
      <c r="D20755">
        <v>26876.711555999998</v>
      </c>
      <c r="E20755" s="6" t="s">
        <v>40</v>
      </c>
      <c r="F20755" s="6" t="s">
        <v>39</v>
      </c>
      <c r="G20755">
        <v>20260723</v>
      </c>
    </row>
    <row r="20756" spans="1:7" x14ac:dyDescent="0.2">
      <c r="A20756" s="6" t="s">
        <v>220</v>
      </c>
      <c r="B20756" s="6" t="s">
        <v>191</v>
      </c>
      <c r="C20756" s="6" t="s">
        <v>166</v>
      </c>
      <c r="D20756">
        <v>15469.925981</v>
      </c>
      <c r="E20756" s="6" t="s">
        <v>42</v>
      </c>
      <c r="F20756" s="6" t="s">
        <v>41</v>
      </c>
      <c r="G20756">
        <v>20260723</v>
      </c>
    </row>
    <row r="20757" spans="1:7" x14ac:dyDescent="0.2">
      <c r="A20757" s="6" t="s">
        <v>220</v>
      </c>
      <c r="B20757" s="6" t="s">
        <v>191</v>
      </c>
      <c r="C20757" s="6" t="s">
        <v>166</v>
      </c>
      <c r="D20757">
        <v>11003.987719000001</v>
      </c>
      <c r="E20757" s="6" t="s">
        <v>44</v>
      </c>
      <c r="F20757" s="6" t="s">
        <v>43</v>
      </c>
      <c r="G20757">
        <v>20260723</v>
      </c>
    </row>
    <row r="20758" spans="1:7" x14ac:dyDescent="0.2">
      <c r="A20758" s="6" t="s">
        <v>220</v>
      </c>
      <c r="B20758" s="6" t="s">
        <v>191</v>
      </c>
      <c r="C20758" s="6" t="s">
        <v>166</v>
      </c>
      <c r="D20758">
        <v>378.875606</v>
      </c>
      <c r="E20758" s="6" t="s">
        <v>46</v>
      </c>
      <c r="F20758" s="6" t="s">
        <v>45</v>
      </c>
      <c r="G20758">
        <v>20260723</v>
      </c>
    </row>
    <row r="20759" spans="1:7" x14ac:dyDescent="0.2">
      <c r="A20759" s="6" t="s">
        <v>220</v>
      </c>
      <c r="B20759" s="6" t="s">
        <v>191</v>
      </c>
      <c r="C20759" s="6" t="s">
        <v>166</v>
      </c>
      <c r="D20759">
        <v>23.922250999999999</v>
      </c>
      <c r="E20759" s="6" t="s">
        <v>48</v>
      </c>
      <c r="F20759" s="6" t="s">
        <v>47</v>
      </c>
      <c r="G20759">
        <v>20260723</v>
      </c>
    </row>
    <row r="20760" spans="1:7" x14ac:dyDescent="0.2">
      <c r="A20760" s="6" t="s">
        <v>220</v>
      </c>
      <c r="B20760" s="6" t="s">
        <v>191</v>
      </c>
      <c r="C20760" s="6" t="s">
        <v>166</v>
      </c>
      <c r="D20760">
        <v>2152.6026160000001</v>
      </c>
      <c r="E20760" s="6" t="s">
        <v>50</v>
      </c>
      <c r="F20760" s="6" t="s">
        <v>49</v>
      </c>
      <c r="G20760">
        <v>20260723</v>
      </c>
    </row>
    <row r="20761" spans="1:7" x14ac:dyDescent="0.2">
      <c r="A20761" s="6" t="s">
        <v>220</v>
      </c>
      <c r="B20761" s="6" t="s">
        <v>191</v>
      </c>
      <c r="C20761" s="6" t="s">
        <v>166</v>
      </c>
      <c r="D20761">
        <v>32.295940999999999</v>
      </c>
      <c r="E20761" s="6" t="s">
        <v>52</v>
      </c>
      <c r="F20761" s="6" t="s">
        <v>51</v>
      </c>
      <c r="G20761">
        <v>20260723</v>
      </c>
    </row>
    <row r="20762" spans="1:7" x14ac:dyDescent="0.2">
      <c r="A20762" s="6" t="s">
        <v>220</v>
      </c>
      <c r="B20762" s="6" t="s">
        <v>191</v>
      </c>
      <c r="C20762" s="6" t="s">
        <v>166</v>
      </c>
      <c r="D20762">
        <v>218.48423299999999</v>
      </c>
      <c r="E20762" s="6" t="s">
        <v>54</v>
      </c>
      <c r="F20762" s="6" t="s">
        <v>53</v>
      </c>
      <c r="G20762">
        <v>20260723</v>
      </c>
    </row>
    <row r="20763" spans="1:7" x14ac:dyDescent="0.2">
      <c r="A20763" s="6" t="s">
        <v>220</v>
      </c>
      <c r="B20763" s="6" t="s">
        <v>191</v>
      </c>
      <c r="C20763" s="6" t="s">
        <v>166</v>
      </c>
      <c r="D20763">
        <v>0</v>
      </c>
      <c r="E20763" s="6" t="s">
        <v>56</v>
      </c>
      <c r="F20763" s="6" t="s">
        <v>55</v>
      </c>
      <c r="G20763">
        <v>20260723</v>
      </c>
    </row>
    <row r="20764" spans="1:7" x14ac:dyDescent="0.2">
      <c r="A20764" s="6" t="s">
        <v>220</v>
      </c>
      <c r="B20764" s="6" t="s">
        <v>191</v>
      </c>
      <c r="C20764" s="6" t="s">
        <v>166</v>
      </c>
      <c r="D20764">
        <v>15979.095590000001</v>
      </c>
      <c r="E20764" s="6" t="s">
        <v>58</v>
      </c>
      <c r="F20764" s="6" t="s">
        <v>57</v>
      </c>
      <c r="G20764">
        <v>20260723</v>
      </c>
    </row>
    <row r="20765" spans="1:7" x14ac:dyDescent="0.2">
      <c r="A20765" s="6" t="s">
        <v>220</v>
      </c>
      <c r="B20765" s="6" t="s">
        <v>191</v>
      </c>
      <c r="C20765" s="6" t="s">
        <v>166</v>
      </c>
      <c r="D20765">
        <v>534.43697399999996</v>
      </c>
      <c r="E20765" s="6" t="s">
        <v>60</v>
      </c>
      <c r="F20765" s="6" t="s">
        <v>59</v>
      </c>
      <c r="G20765">
        <v>20260723</v>
      </c>
    </row>
    <row r="20766" spans="1:7" x14ac:dyDescent="0.2">
      <c r="A20766" s="6" t="s">
        <v>220</v>
      </c>
      <c r="B20766" s="6" t="s">
        <v>191</v>
      </c>
      <c r="C20766" s="6" t="s">
        <v>166</v>
      </c>
      <c r="D20766">
        <v>1.618136</v>
      </c>
      <c r="E20766" s="6" t="s">
        <v>62</v>
      </c>
      <c r="F20766" s="6" t="s">
        <v>61</v>
      </c>
      <c r="G20766">
        <v>20260723</v>
      </c>
    </row>
    <row r="20767" spans="1:7" x14ac:dyDescent="0.2">
      <c r="A20767" s="6" t="s">
        <v>220</v>
      </c>
      <c r="B20767" s="6" t="s">
        <v>191</v>
      </c>
      <c r="C20767" s="6" t="s">
        <v>166</v>
      </c>
      <c r="D20767">
        <v>0.73269700000000004</v>
      </c>
      <c r="E20767" s="6" t="s">
        <v>64</v>
      </c>
      <c r="F20767" s="6" t="s">
        <v>63</v>
      </c>
      <c r="G20767">
        <v>20260723</v>
      </c>
    </row>
    <row r="20768" spans="1:7" x14ac:dyDescent="0.2">
      <c r="A20768" s="6" t="s">
        <v>220</v>
      </c>
      <c r="B20768" s="6" t="s">
        <v>191</v>
      </c>
      <c r="C20768" s="6" t="s">
        <v>166</v>
      </c>
      <c r="D20768">
        <v>532.08614</v>
      </c>
      <c r="E20768" s="6" t="s">
        <v>66</v>
      </c>
      <c r="F20768" s="6" t="s">
        <v>65</v>
      </c>
      <c r="G20768">
        <v>20260723</v>
      </c>
    </row>
    <row r="20769" spans="1:7" x14ac:dyDescent="0.2">
      <c r="A20769" s="6" t="s">
        <v>220</v>
      </c>
      <c r="B20769" s="6" t="s">
        <v>191</v>
      </c>
      <c r="C20769" s="6" t="s">
        <v>166</v>
      </c>
      <c r="D20769">
        <v>641.12072599999999</v>
      </c>
      <c r="E20769" s="6" t="s">
        <v>68</v>
      </c>
      <c r="F20769" s="6" t="s">
        <v>67</v>
      </c>
      <c r="G20769">
        <v>20260723</v>
      </c>
    </row>
    <row r="20770" spans="1:7" x14ac:dyDescent="0.2">
      <c r="A20770" s="6" t="s">
        <v>220</v>
      </c>
      <c r="B20770" s="6" t="s">
        <v>191</v>
      </c>
      <c r="C20770" s="6" t="s">
        <v>166</v>
      </c>
      <c r="D20770">
        <v>654.228973</v>
      </c>
      <c r="E20770" s="6" t="s">
        <v>70</v>
      </c>
      <c r="F20770" s="6" t="s">
        <v>69</v>
      </c>
      <c r="G20770">
        <v>20260723</v>
      </c>
    </row>
    <row r="20771" spans="1:7" x14ac:dyDescent="0.2">
      <c r="A20771" s="6" t="s">
        <v>220</v>
      </c>
      <c r="B20771" s="6" t="s">
        <v>191</v>
      </c>
      <c r="C20771" s="6" t="s">
        <v>166</v>
      </c>
      <c r="D20771">
        <v>483.67035800000002</v>
      </c>
      <c r="E20771" s="6" t="s">
        <v>72</v>
      </c>
      <c r="F20771" s="6" t="s">
        <v>71</v>
      </c>
      <c r="G20771">
        <v>20260723</v>
      </c>
    </row>
    <row r="20772" spans="1:7" x14ac:dyDescent="0.2">
      <c r="A20772" s="6" t="s">
        <v>220</v>
      </c>
      <c r="B20772" s="6" t="s">
        <v>191</v>
      </c>
      <c r="C20772" s="6" t="s">
        <v>166</v>
      </c>
      <c r="D20772">
        <v>170.55861400000001</v>
      </c>
      <c r="E20772" s="6" t="s">
        <v>74</v>
      </c>
      <c r="F20772" s="6" t="s">
        <v>73</v>
      </c>
      <c r="G20772">
        <v>20260723</v>
      </c>
    </row>
    <row r="20773" spans="1:7" x14ac:dyDescent="0.2">
      <c r="A20773" s="6" t="s">
        <v>220</v>
      </c>
      <c r="B20773" s="6" t="s">
        <v>191</v>
      </c>
      <c r="C20773" s="6" t="s">
        <v>166</v>
      </c>
      <c r="D20773">
        <v>-31.189596999999999</v>
      </c>
      <c r="E20773" s="6" t="s">
        <v>76</v>
      </c>
      <c r="F20773" s="6" t="s">
        <v>75</v>
      </c>
      <c r="G20773">
        <v>20260723</v>
      </c>
    </row>
    <row r="20774" spans="1:7" x14ac:dyDescent="0.2">
      <c r="A20774" s="6" t="s">
        <v>220</v>
      </c>
      <c r="B20774" s="6" t="s">
        <v>191</v>
      </c>
      <c r="C20774" s="6" t="s">
        <v>166</v>
      </c>
      <c r="D20774">
        <v>64.653700000000001</v>
      </c>
      <c r="E20774" s="6" t="s">
        <v>78</v>
      </c>
      <c r="F20774" s="6" t="s">
        <v>77</v>
      </c>
      <c r="G20774">
        <v>20260723</v>
      </c>
    </row>
    <row r="20775" spans="1:7" x14ac:dyDescent="0.2">
      <c r="A20775" s="6" t="s">
        <v>220</v>
      </c>
      <c r="B20775" s="6" t="s">
        <v>191</v>
      </c>
      <c r="C20775" s="6" t="s">
        <v>166</v>
      </c>
      <c r="D20775">
        <v>-95.843298000000004</v>
      </c>
      <c r="E20775" s="6" t="s">
        <v>80</v>
      </c>
      <c r="F20775" s="6" t="s">
        <v>79</v>
      </c>
      <c r="G20775">
        <v>20260723</v>
      </c>
    </row>
    <row r="20776" spans="1:7" x14ac:dyDescent="0.2">
      <c r="A20776" s="6" t="s">
        <v>220</v>
      </c>
      <c r="B20776" s="6" t="s">
        <v>191</v>
      </c>
      <c r="C20776" s="6" t="s">
        <v>166</v>
      </c>
      <c r="D20776">
        <v>18.081351000000002</v>
      </c>
      <c r="E20776" s="6" t="s">
        <v>82</v>
      </c>
      <c r="F20776" s="6" t="s">
        <v>81</v>
      </c>
      <c r="G20776">
        <v>20260723</v>
      </c>
    </row>
    <row r="20777" spans="1:7" x14ac:dyDescent="0.2">
      <c r="A20777" s="6" t="s">
        <v>220</v>
      </c>
      <c r="B20777" s="6" t="s">
        <v>191</v>
      </c>
      <c r="C20777" s="6" t="s">
        <v>166</v>
      </c>
      <c r="D20777">
        <v>99.783062000000001</v>
      </c>
      <c r="E20777" s="6" t="s">
        <v>84</v>
      </c>
      <c r="F20777" s="6" t="s">
        <v>83</v>
      </c>
      <c r="G20777">
        <v>20260723</v>
      </c>
    </row>
    <row r="20778" spans="1:7" x14ac:dyDescent="0.2">
      <c r="A20778" s="6" t="s">
        <v>220</v>
      </c>
      <c r="B20778" s="6" t="s">
        <v>191</v>
      </c>
      <c r="C20778" s="6" t="s">
        <v>166</v>
      </c>
      <c r="D20778">
        <v>343.60575</v>
      </c>
      <c r="E20778" s="6" t="s">
        <v>86</v>
      </c>
      <c r="F20778" s="6" t="s">
        <v>85</v>
      </c>
      <c r="G20778">
        <v>20260723</v>
      </c>
    </row>
    <row r="20779" spans="1:7" x14ac:dyDescent="0.2">
      <c r="A20779" s="6" t="s">
        <v>220</v>
      </c>
      <c r="B20779" s="6" t="s">
        <v>191</v>
      </c>
      <c r="C20779" s="6" t="s">
        <v>166</v>
      </c>
      <c r="D20779">
        <v>101.38145900000001</v>
      </c>
      <c r="E20779" s="6" t="s">
        <v>88</v>
      </c>
      <c r="F20779" s="6" t="s">
        <v>87</v>
      </c>
      <c r="G20779">
        <v>20260723</v>
      </c>
    </row>
    <row r="20780" spans="1:7" x14ac:dyDescent="0.2">
      <c r="A20780" s="6" t="s">
        <v>220</v>
      </c>
      <c r="B20780" s="6" t="s">
        <v>191</v>
      </c>
      <c r="C20780" s="6" t="s">
        <v>166</v>
      </c>
      <c r="D20780">
        <v>282.36680999999999</v>
      </c>
      <c r="E20780" s="6" t="s">
        <v>90</v>
      </c>
      <c r="F20780" s="6" t="s">
        <v>89</v>
      </c>
      <c r="G20780">
        <v>20260723</v>
      </c>
    </row>
    <row r="20781" spans="1:7" x14ac:dyDescent="0.2">
      <c r="A20781" s="6" t="s">
        <v>220</v>
      </c>
      <c r="B20781" s="6" t="s">
        <v>191</v>
      </c>
      <c r="C20781" s="6" t="s">
        <v>166</v>
      </c>
      <c r="D20781">
        <v>0.14896000000000001</v>
      </c>
      <c r="E20781" s="6" t="s">
        <v>92</v>
      </c>
      <c r="F20781" s="6" t="s">
        <v>91</v>
      </c>
      <c r="G20781">
        <v>20260723</v>
      </c>
    </row>
    <row r="20782" spans="1:7" x14ac:dyDescent="0.2">
      <c r="A20782" s="6" t="s">
        <v>220</v>
      </c>
      <c r="B20782" s="6" t="s">
        <v>191</v>
      </c>
      <c r="C20782" s="6" t="s">
        <v>166</v>
      </c>
      <c r="D20782">
        <v>0</v>
      </c>
      <c r="E20782" s="6" t="s">
        <v>94</v>
      </c>
      <c r="F20782" s="6" t="s">
        <v>93</v>
      </c>
      <c r="G20782">
        <v>20260723</v>
      </c>
    </row>
    <row r="20783" spans="1:7" x14ac:dyDescent="0.2">
      <c r="A20783" s="6" t="s">
        <v>220</v>
      </c>
      <c r="B20783" s="6" t="s">
        <v>191</v>
      </c>
      <c r="C20783" s="6" t="s">
        <v>166</v>
      </c>
      <c r="D20783">
        <v>1027.047217</v>
      </c>
      <c r="E20783" s="6" t="s">
        <v>96</v>
      </c>
      <c r="F20783" s="6" t="s">
        <v>95</v>
      </c>
      <c r="G20783">
        <v>20260723</v>
      </c>
    </row>
    <row r="20784" spans="1:7" x14ac:dyDescent="0.2">
      <c r="A20784" s="6" t="s">
        <v>220</v>
      </c>
      <c r="B20784" s="6" t="s">
        <v>191</v>
      </c>
      <c r="C20784" s="6" t="s">
        <v>166</v>
      </c>
      <c r="D20784">
        <v>65.844543000000002</v>
      </c>
      <c r="E20784" s="6" t="s">
        <v>98</v>
      </c>
      <c r="F20784" s="6" t="s">
        <v>97</v>
      </c>
      <c r="G20784">
        <v>20260723</v>
      </c>
    </row>
    <row r="20785" spans="1:7" x14ac:dyDescent="0.2">
      <c r="A20785" s="6" t="s">
        <v>220</v>
      </c>
      <c r="B20785" s="6" t="s">
        <v>191</v>
      </c>
      <c r="C20785" s="6" t="s">
        <v>166</v>
      </c>
      <c r="D20785">
        <v>53401.515883</v>
      </c>
      <c r="E20785" s="6" t="s">
        <v>100</v>
      </c>
      <c r="F20785" s="6" t="s">
        <v>99</v>
      </c>
      <c r="G20785">
        <v>20260723</v>
      </c>
    </row>
    <row r="20786" spans="1:7" x14ac:dyDescent="0.2">
      <c r="A20786" s="6" t="s">
        <v>220</v>
      </c>
      <c r="B20786" s="6" t="s">
        <v>191</v>
      </c>
      <c r="C20786" s="6" t="s">
        <v>166</v>
      </c>
      <c r="E20786" s="6" t="s">
        <v>102</v>
      </c>
      <c r="F20786" s="6" t="s">
        <v>101</v>
      </c>
      <c r="G20786">
        <v>20260723</v>
      </c>
    </row>
    <row r="20787" spans="1:7" x14ac:dyDescent="0.2">
      <c r="A20787" s="6" t="s">
        <v>220</v>
      </c>
      <c r="B20787" s="6" t="s">
        <v>191</v>
      </c>
      <c r="C20787" s="6" t="s">
        <v>166</v>
      </c>
      <c r="D20787">
        <v>3290.8151200000002</v>
      </c>
      <c r="E20787" s="6" t="s">
        <v>167</v>
      </c>
      <c r="F20787" s="6" t="s">
        <v>103</v>
      </c>
      <c r="G20787">
        <v>20260723</v>
      </c>
    </row>
    <row r="20788" spans="1:7" x14ac:dyDescent="0.2">
      <c r="A20788" s="6" t="s">
        <v>220</v>
      </c>
      <c r="B20788" s="6" t="s">
        <v>191</v>
      </c>
      <c r="C20788" s="6" t="s">
        <v>166</v>
      </c>
      <c r="D20788">
        <v>2539.2587170000002</v>
      </c>
      <c r="E20788" s="6" t="s">
        <v>168</v>
      </c>
      <c r="F20788" s="6" t="s">
        <v>104</v>
      </c>
      <c r="G20788">
        <v>20260723</v>
      </c>
    </row>
    <row r="20789" spans="1:7" x14ac:dyDescent="0.2">
      <c r="A20789" s="6" t="s">
        <v>220</v>
      </c>
      <c r="B20789" s="6" t="s">
        <v>191</v>
      </c>
      <c r="C20789" s="6" t="s">
        <v>166</v>
      </c>
      <c r="D20789">
        <v>0</v>
      </c>
      <c r="E20789" s="6" t="s">
        <v>106</v>
      </c>
      <c r="F20789" s="6" t="s">
        <v>105</v>
      </c>
      <c r="G20789">
        <v>20260723</v>
      </c>
    </row>
    <row r="20790" spans="1:7" x14ac:dyDescent="0.2">
      <c r="A20790" s="6" t="s">
        <v>220</v>
      </c>
      <c r="B20790" s="6" t="s">
        <v>191</v>
      </c>
      <c r="C20790" s="6" t="s">
        <v>166</v>
      </c>
      <c r="D20790">
        <v>2431.002825</v>
      </c>
      <c r="E20790" s="6" t="s">
        <v>108</v>
      </c>
      <c r="F20790" s="6" t="s">
        <v>107</v>
      </c>
      <c r="G20790">
        <v>20260723</v>
      </c>
    </row>
    <row r="20791" spans="1:7" x14ac:dyDescent="0.2">
      <c r="A20791" s="6" t="s">
        <v>220</v>
      </c>
      <c r="B20791" s="6" t="s">
        <v>191</v>
      </c>
      <c r="C20791" s="6" t="s">
        <v>166</v>
      </c>
      <c r="D20791">
        <v>108.255893</v>
      </c>
      <c r="E20791" s="6" t="s">
        <v>110</v>
      </c>
      <c r="F20791" s="6" t="s">
        <v>109</v>
      </c>
      <c r="G20791">
        <v>20260723</v>
      </c>
    </row>
    <row r="20792" spans="1:7" x14ac:dyDescent="0.2">
      <c r="A20792" s="6" t="s">
        <v>220</v>
      </c>
      <c r="B20792" s="6" t="s">
        <v>191</v>
      </c>
      <c r="C20792" s="6" t="s">
        <v>166</v>
      </c>
      <c r="D20792">
        <v>751.55640300000005</v>
      </c>
      <c r="E20792" s="6" t="s">
        <v>112</v>
      </c>
      <c r="F20792" s="6" t="s">
        <v>111</v>
      </c>
      <c r="G20792">
        <v>20260723</v>
      </c>
    </row>
    <row r="20793" spans="1:7" x14ac:dyDescent="0.2">
      <c r="A20793" s="6" t="s">
        <v>220</v>
      </c>
      <c r="B20793" s="6" t="s">
        <v>191</v>
      </c>
      <c r="C20793" s="6" t="s">
        <v>166</v>
      </c>
      <c r="D20793">
        <v>0</v>
      </c>
      <c r="E20793" s="6" t="s">
        <v>106</v>
      </c>
      <c r="F20793" s="6" t="s">
        <v>113</v>
      </c>
      <c r="G20793">
        <v>20260723</v>
      </c>
    </row>
    <row r="20794" spans="1:7" x14ac:dyDescent="0.2">
      <c r="A20794" s="6" t="s">
        <v>220</v>
      </c>
      <c r="B20794" s="6" t="s">
        <v>191</v>
      </c>
      <c r="C20794" s="6" t="s">
        <v>166</v>
      </c>
      <c r="D20794">
        <v>679.33020399999998</v>
      </c>
      <c r="E20794" s="6" t="s">
        <v>108</v>
      </c>
      <c r="F20794" s="6" t="s">
        <v>114</v>
      </c>
      <c r="G20794">
        <v>20260723</v>
      </c>
    </row>
    <row r="20795" spans="1:7" x14ac:dyDescent="0.2">
      <c r="A20795" s="6" t="s">
        <v>220</v>
      </c>
      <c r="B20795" s="6" t="s">
        <v>191</v>
      </c>
      <c r="C20795" s="6" t="s">
        <v>166</v>
      </c>
      <c r="D20795">
        <v>72.226200000000006</v>
      </c>
      <c r="E20795" s="6" t="s">
        <v>110</v>
      </c>
      <c r="F20795" s="6" t="s">
        <v>115</v>
      </c>
      <c r="G20795">
        <v>20260723</v>
      </c>
    </row>
    <row r="20796" spans="1:7" x14ac:dyDescent="0.2">
      <c r="A20796" s="6" t="s">
        <v>220</v>
      </c>
      <c r="B20796" s="6" t="s">
        <v>191</v>
      </c>
      <c r="C20796" s="6" t="s">
        <v>166</v>
      </c>
      <c r="D20796">
        <v>23877.682176999999</v>
      </c>
      <c r="E20796" s="6" t="s">
        <v>117</v>
      </c>
      <c r="F20796" s="6" t="s">
        <v>116</v>
      </c>
      <c r="G20796">
        <v>20260723</v>
      </c>
    </row>
    <row r="20797" spans="1:7" x14ac:dyDescent="0.2">
      <c r="A20797" s="6" t="s">
        <v>220</v>
      </c>
      <c r="B20797" s="6" t="s">
        <v>191</v>
      </c>
      <c r="C20797" s="6" t="s">
        <v>166</v>
      </c>
      <c r="D20797">
        <v>2977.1045880000001</v>
      </c>
      <c r="E20797" s="6" t="s">
        <v>119</v>
      </c>
      <c r="F20797" s="6" t="s">
        <v>118</v>
      </c>
      <c r="G20797">
        <v>20260723</v>
      </c>
    </row>
    <row r="20798" spans="1:7" x14ac:dyDescent="0.2">
      <c r="A20798" s="6" t="s">
        <v>220</v>
      </c>
      <c r="B20798" s="6" t="s">
        <v>191</v>
      </c>
      <c r="C20798" s="6" t="s">
        <v>166</v>
      </c>
      <c r="D20798">
        <v>0</v>
      </c>
      <c r="E20798" s="6" t="s">
        <v>106</v>
      </c>
      <c r="F20798" s="6" t="s">
        <v>120</v>
      </c>
      <c r="G20798">
        <v>20260723</v>
      </c>
    </row>
    <row r="20799" spans="1:7" x14ac:dyDescent="0.2">
      <c r="A20799" s="6" t="s">
        <v>220</v>
      </c>
      <c r="B20799" s="6" t="s">
        <v>191</v>
      </c>
      <c r="C20799" s="6" t="s">
        <v>166</v>
      </c>
      <c r="D20799">
        <v>2821.0016460000002</v>
      </c>
      <c r="E20799" s="6" t="s">
        <v>108</v>
      </c>
      <c r="F20799" s="6" t="s">
        <v>121</v>
      </c>
      <c r="G20799">
        <v>20260723</v>
      </c>
    </row>
    <row r="20800" spans="1:7" x14ac:dyDescent="0.2">
      <c r="A20800" s="6" t="s">
        <v>220</v>
      </c>
      <c r="B20800" s="6" t="s">
        <v>191</v>
      </c>
      <c r="C20800" s="6" t="s">
        <v>166</v>
      </c>
      <c r="D20800">
        <v>156.10294200000001</v>
      </c>
      <c r="E20800" s="6" t="s">
        <v>110</v>
      </c>
      <c r="F20800" s="6" t="s">
        <v>122</v>
      </c>
      <c r="G20800">
        <v>20260723</v>
      </c>
    </row>
    <row r="20801" spans="1:7" x14ac:dyDescent="0.2">
      <c r="A20801" s="6" t="s">
        <v>220</v>
      </c>
      <c r="B20801" s="6" t="s">
        <v>191</v>
      </c>
      <c r="C20801" s="6" t="s">
        <v>166</v>
      </c>
      <c r="D20801">
        <v>20900.577589</v>
      </c>
      <c r="E20801" s="6" t="s">
        <v>169</v>
      </c>
      <c r="F20801" s="6" t="s">
        <v>123</v>
      </c>
      <c r="G20801">
        <v>20260723</v>
      </c>
    </row>
    <row r="20802" spans="1:7" x14ac:dyDescent="0.2">
      <c r="A20802" s="6" t="s">
        <v>220</v>
      </c>
      <c r="B20802" s="6" t="s">
        <v>191</v>
      </c>
      <c r="C20802" s="6" t="s">
        <v>166</v>
      </c>
      <c r="D20802">
        <v>0</v>
      </c>
      <c r="E20802" s="6" t="s">
        <v>106</v>
      </c>
      <c r="F20802" s="6" t="s">
        <v>124</v>
      </c>
      <c r="G20802">
        <v>20260723</v>
      </c>
    </row>
    <row r="20803" spans="1:7" x14ac:dyDescent="0.2">
      <c r="A20803" s="6" t="s">
        <v>220</v>
      </c>
      <c r="B20803" s="6" t="s">
        <v>191</v>
      </c>
      <c r="C20803" s="6" t="s">
        <v>166</v>
      </c>
      <c r="D20803">
        <v>20491.675297000002</v>
      </c>
      <c r="E20803" s="6" t="s">
        <v>108</v>
      </c>
      <c r="F20803" s="6" t="s">
        <v>125</v>
      </c>
      <c r="G20803">
        <v>20260723</v>
      </c>
    </row>
    <row r="20804" spans="1:7" x14ac:dyDescent="0.2">
      <c r="A20804" s="6" t="s">
        <v>220</v>
      </c>
      <c r="B20804" s="6" t="s">
        <v>191</v>
      </c>
      <c r="C20804" s="6" t="s">
        <v>166</v>
      </c>
      <c r="D20804">
        <v>408.90228999999999</v>
      </c>
      <c r="E20804" s="6" t="s">
        <v>110</v>
      </c>
      <c r="F20804" s="6" t="s">
        <v>126</v>
      </c>
      <c r="G20804">
        <v>20260723</v>
      </c>
    </row>
    <row r="20805" spans="1:7" x14ac:dyDescent="0.2">
      <c r="A20805" s="6" t="s">
        <v>220</v>
      </c>
      <c r="B20805" s="6" t="s">
        <v>191</v>
      </c>
      <c r="C20805" s="6" t="s">
        <v>166</v>
      </c>
      <c r="D20805">
        <v>15797.257249</v>
      </c>
      <c r="E20805" s="6" t="s">
        <v>170</v>
      </c>
      <c r="F20805" s="6" t="s">
        <v>127</v>
      </c>
      <c r="G20805">
        <v>20260723</v>
      </c>
    </row>
    <row r="20806" spans="1:7" x14ac:dyDescent="0.2">
      <c r="A20806" s="6" t="s">
        <v>220</v>
      </c>
      <c r="B20806" s="6" t="s">
        <v>191</v>
      </c>
      <c r="C20806" s="6" t="s">
        <v>166</v>
      </c>
      <c r="D20806">
        <v>13754.057041</v>
      </c>
      <c r="E20806" s="6" t="s">
        <v>106</v>
      </c>
      <c r="F20806" s="6" t="s">
        <v>128</v>
      </c>
      <c r="G20806">
        <v>20260723</v>
      </c>
    </row>
    <row r="20807" spans="1:7" x14ac:dyDescent="0.2">
      <c r="A20807" s="6" t="s">
        <v>220</v>
      </c>
      <c r="B20807" s="6" t="s">
        <v>191</v>
      </c>
      <c r="C20807" s="6" t="s">
        <v>166</v>
      </c>
      <c r="D20807">
        <v>1977.834351</v>
      </c>
      <c r="E20807" s="6" t="s">
        <v>108</v>
      </c>
      <c r="F20807" s="6" t="s">
        <v>129</v>
      </c>
      <c r="G20807">
        <v>20260723</v>
      </c>
    </row>
    <row r="20808" spans="1:7" x14ac:dyDescent="0.2">
      <c r="A20808" s="6" t="s">
        <v>220</v>
      </c>
      <c r="B20808" s="6" t="s">
        <v>191</v>
      </c>
      <c r="C20808" s="6" t="s">
        <v>166</v>
      </c>
      <c r="D20808">
        <v>65.365854999999996</v>
      </c>
      <c r="E20808" s="6" t="s">
        <v>110</v>
      </c>
      <c r="F20808" s="6" t="s">
        <v>130</v>
      </c>
      <c r="G20808">
        <v>20260723</v>
      </c>
    </row>
    <row r="20809" spans="1:7" x14ac:dyDescent="0.2">
      <c r="A20809" s="6" t="s">
        <v>220</v>
      </c>
      <c r="B20809" s="6" t="s">
        <v>191</v>
      </c>
      <c r="C20809" s="6" t="s">
        <v>166</v>
      </c>
      <c r="E20809" s="6" t="s">
        <v>132</v>
      </c>
      <c r="F20809" s="6" t="s">
        <v>131</v>
      </c>
      <c r="G20809">
        <v>20260723</v>
      </c>
    </row>
    <row r="20810" spans="1:7" x14ac:dyDescent="0.2">
      <c r="A20810" s="6" t="s">
        <v>220</v>
      </c>
      <c r="B20810" s="6" t="s">
        <v>191</v>
      </c>
      <c r="C20810" s="6" t="s">
        <v>166</v>
      </c>
      <c r="D20810">
        <v>0.25137199999999998</v>
      </c>
      <c r="E20810" s="6" t="s">
        <v>134</v>
      </c>
      <c r="F20810" s="6" t="s">
        <v>133</v>
      </c>
      <c r="G20810">
        <v>20260723</v>
      </c>
    </row>
    <row r="20811" spans="1:7" x14ac:dyDescent="0.2">
      <c r="A20811" s="6" t="s">
        <v>220</v>
      </c>
      <c r="B20811" s="6" t="s">
        <v>191</v>
      </c>
      <c r="C20811" s="6" t="s">
        <v>166</v>
      </c>
      <c r="D20811">
        <v>104.749987</v>
      </c>
      <c r="E20811" s="6" t="s">
        <v>136</v>
      </c>
      <c r="F20811" s="6" t="s">
        <v>135</v>
      </c>
      <c r="G20811">
        <v>20260723</v>
      </c>
    </row>
    <row r="20812" spans="1:7" x14ac:dyDescent="0.2">
      <c r="A20812" s="6" t="s">
        <v>220</v>
      </c>
      <c r="B20812" s="6" t="s">
        <v>191</v>
      </c>
      <c r="C20812" s="6" t="s">
        <v>166</v>
      </c>
      <c r="D20812">
        <v>4.9677389999999999</v>
      </c>
      <c r="E20812" s="6" t="s">
        <v>138</v>
      </c>
      <c r="F20812" s="6" t="s">
        <v>137</v>
      </c>
      <c r="G20812">
        <v>20260723</v>
      </c>
    </row>
    <row r="20813" spans="1:7" x14ac:dyDescent="0.2">
      <c r="A20813" s="6" t="s">
        <v>220</v>
      </c>
      <c r="B20813" s="6" t="s">
        <v>191</v>
      </c>
      <c r="C20813" s="6" t="s">
        <v>166</v>
      </c>
      <c r="D20813">
        <v>289.46414399999998</v>
      </c>
      <c r="E20813" s="6" t="s">
        <v>140</v>
      </c>
      <c r="F20813" s="6" t="s">
        <v>139</v>
      </c>
      <c r="G20813">
        <v>20260723</v>
      </c>
    </row>
    <row r="20814" spans="1:7" x14ac:dyDescent="0.2">
      <c r="A20814" s="6" t="s">
        <v>220</v>
      </c>
      <c r="B20814" s="6" t="s">
        <v>191</v>
      </c>
      <c r="C20814" s="6" t="s">
        <v>166</v>
      </c>
      <c r="D20814">
        <v>704.68069600000001</v>
      </c>
      <c r="E20814" s="6" t="s">
        <v>142</v>
      </c>
      <c r="F20814" s="6" t="s">
        <v>141</v>
      </c>
      <c r="G20814">
        <v>20260723</v>
      </c>
    </row>
    <row r="20815" spans="1:7" x14ac:dyDescent="0.2">
      <c r="A20815" s="6" t="s">
        <v>220</v>
      </c>
      <c r="B20815" s="6" t="s">
        <v>191</v>
      </c>
      <c r="C20815" s="6" t="s">
        <v>166</v>
      </c>
      <c r="D20815">
        <v>320.31175200000001</v>
      </c>
      <c r="E20815" s="6" t="s">
        <v>52</v>
      </c>
      <c r="F20815" s="6" t="s">
        <v>143</v>
      </c>
      <c r="G20815">
        <v>20260723</v>
      </c>
    </row>
    <row r="20816" spans="1:7" x14ac:dyDescent="0.2">
      <c r="A20816" s="6" t="s">
        <v>220</v>
      </c>
      <c r="B20816" s="6" t="s">
        <v>191</v>
      </c>
      <c r="C20816" s="6" t="s">
        <v>166</v>
      </c>
      <c r="D20816">
        <v>0.13039200000000001</v>
      </c>
      <c r="E20816" s="6" t="s">
        <v>145</v>
      </c>
      <c r="F20816" s="6" t="s">
        <v>144</v>
      </c>
      <c r="G20816">
        <v>20260723</v>
      </c>
    </row>
    <row r="20817" spans="1:7" x14ac:dyDescent="0.2">
      <c r="A20817" s="6" t="s">
        <v>220</v>
      </c>
      <c r="B20817" s="6" t="s">
        <v>191</v>
      </c>
      <c r="C20817" s="6" t="s">
        <v>166</v>
      </c>
      <c r="D20817">
        <v>76.145394999999994</v>
      </c>
      <c r="E20817" s="6" t="s">
        <v>147</v>
      </c>
      <c r="F20817" s="6" t="s">
        <v>146</v>
      </c>
      <c r="G20817">
        <v>20260723</v>
      </c>
    </row>
    <row r="20818" spans="1:7" x14ac:dyDescent="0.2">
      <c r="A20818" s="6" t="s">
        <v>220</v>
      </c>
      <c r="B20818" s="6" t="s">
        <v>191</v>
      </c>
      <c r="C20818" s="6" t="s">
        <v>166</v>
      </c>
      <c r="D20818">
        <v>424.763372</v>
      </c>
      <c r="E20818" s="6" t="s">
        <v>149</v>
      </c>
      <c r="F20818" s="6" t="s">
        <v>148</v>
      </c>
      <c r="G20818">
        <v>20260723</v>
      </c>
    </row>
    <row r="20819" spans="1:7" x14ac:dyDescent="0.2">
      <c r="A20819" s="6" t="s">
        <v>220</v>
      </c>
      <c r="B20819" s="6" t="s">
        <v>191</v>
      </c>
      <c r="C20819" s="6" t="s">
        <v>166</v>
      </c>
      <c r="D20819">
        <v>189.88471699999999</v>
      </c>
      <c r="E20819" s="6" t="s">
        <v>151</v>
      </c>
      <c r="F20819" s="6" t="s">
        <v>150</v>
      </c>
      <c r="G20819">
        <v>20260723</v>
      </c>
    </row>
    <row r="20820" spans="1:7" x14ac:dyDescent="0.2">
      <c r="A20820" s="6" t="s">
        <v>220</v>
      </c>
      <c r="B20820" s="6" t="s">
        <v>191</v>
      </c>
      <c r="C20820" s="6" t="s">
        <v>166</v>
      </c>
      <c r="D20820">
        <v>363.41298999999998</v>
      </c>
      <c r="E20820" s="6" t="s">
        <v>153</v>
      </c>
      <c r="F20820" s="6" t="s">
        <v>152</v>
      </c>
      <c r="G20820">
        <v>20260723</v>
      </c>
    </row>
    <row r="20821" spans="1:7" x14ac:dyDescent="0.2">
      <c r="A20821" s="6" t="s">
        <v>220</v>
      </c>
      <c r="B20821" s="6" t="s">
        <v>191</v>
      </c>
      <c r="C20821" s="6" t="s">
        <v>166</v>
      </c>
      <c r="D20821">
        <v>867.36535700000002</v>
      </c>
      <c r="E20821" s="6" t="s">
        <v>155</v>
      </c>
      <c r="F20821" s="6" t="s">
        <v>154</v>
      </c>
      <c r="G20821">
        <v>20260723</v>
      </c>
    </row>
    <row r="20822" spans="1:7" x14ac:dyDescent="0.2">
      <c r="A20822" s="6" t="s">
        <v>220</v>
      </c>
      <c r="B20822" s="6" t="s">
        <v>191</v>
      </c>
      <c r="C20822" s="6" t="s">
        <v>166</v>
      </c>
      <c r="D20822">
        <v>0</v>
      </c>
      <c r="E20822" s="6" t="s">
        <v>157</v>
      </c>
      <c r="F20822" s="6" t="s">
        <v>156</v>
      </c>
      <c r="G20822">
        <v>20260723</v>
      </c>
    </row>
    <row r="20823" spans="1:7" x14ac:dyDescent="0.2">
      <c r="A20823" s="6" t="s">
        <v>220</v>
      </c>
      <c r="B20823" s="6" t="s">
        <v>191</v>
      </c>
      <c r="C20823" s="6" t="s">
        <v>166</v>
      </c>
      <c r="D20823">
        <v>867.36535700000002</v>
      </c>
      <c r="E20823" s="6" t="s">
        <v>159</v>
      </c>
      <c r="F20823" s="6" t="s">
        <v>158</v>
      </c>
      <c r="G20823">
        <v>20260723</v>
      </c>
    </row>
    <row r="20824" spans="1:7" x14ac:dyDescent="0.2">
      <c r="A20824" s="6" t="s">
        <v>220</v>
      </c>
      <c r="B20824" s="6" t="s">
        <v>191</v>
      </c>
      <c r="C20824" s="6" t="s">
        <v>166</v>
      </c>
      <c r="D20824">
        <v>407.510558</v>
      </c>
      <c r="E20824" s="6" t="s">
        <v>161</v>
      </c>
      <c r="F20824" s="6" t="s">
        <v>160</v>
      </c>
      <c r="G20824">
        <v>20260723</v>
      </c>
    </row>
    <row r="20825" spans="1:7" x14ac:dyDescent="0.2">
      <c r="A20825" s="6" t="s">
        <v>220</v>
      </c>
      <c r="B20825" s="6" t="s">
        <v>191</v>
      </c>
      <c r="C20825" s="6" t="s">
        <v>166</v>
      </c>
      <c r="D20825">
        <v>46719.393017000002</v>
      </c>
      <c r="E20825" s="6" t="s">
        <v>163</v>
      </c>
      <c r="F20825" s="6" t="s">
        <v>162</v>
      </c>
      <c r="G20825">
        <v>20260723</v>
      </c>
    </row>
    <row r="20826" spans="1:7" x14ac:dyDescent="0.2">
      <c r="A20826" s="6" t="s">
        <v>220</v>
      </c>
      <c r="B20826" s="6" t="s">
        <v>191</v>
      </c>
      <c r="C20826" s="6" t="s">
        <v>166</v>
      </c>
      <c r="D20826">
        <v>6682.1228659999997</v>
      </c>
      <c r="E20826" s="6" t="s">
        <v>165</v>
      </c>
      <c r="F20826" s="6" t="s">
        <v>164</v>
      </c>
      <c r="G20826">
        <v>20260723</v>
      </c>
    </row>
    <row r="20827" spans="1:7" x14ac:dyDescent="0.2">
      <c r="A20827" s="6" t="s">
        <v>220</v>
      </c>
      <c r="B20827" s="6" t="s">
        <v>192</v>
      </c>
      <c r="C20827" s="6" t="s">
        <v>166</v>
      </c>
      <c r="E20827" s="6" t="s">
        <v>12</v>
      </c>
      <c r="F20827" s="6" t="s">
        <v>11</v>
      </c>
      <c r="G20827">
        <v>20260723</v>
      </c>
    </row>
    <row r="20828" spans="1:7" x14ac:dyDescent="0.2">
      <c r="A20828" s="6" t="s">
        <v>220</v>
      </c>
      <c r="B20828" s="6" t="s">
        <v>192</v>
      </c>
      <c r="C20828" s="6" t="s">
        <v>166</v>
      </c>
      <c r="E20828" s="6" t="s">
        <v>16</v>
      </c>
      <c r="F20828" s="6" t="s">
        <v>15</v>
      </c>
      <c r="G20828">
        <v>20260723</v>
      </c>
    </row>
    <row r="20829" spans="1:7" x14ac:dyDescent="0.2">
      <c r="A20829" s="6" t="s">
        <v>220</v>
      </c>
      <c r="B20829" s="6" t="s">
        <v>192</v>
      </c>
      <c r="C20829" s="6" t="s">
        <v>166</v>
      </c>
      <c r="E20829" s="6" t="s">
        <v>18</v>
      </c>
      <c r="F20829" s="6" t="s">
        <v>17</v>
      </c>
      <c r="G20829">
        <v>20260723</v>
      </c>
    </row>
    <row r="20830" spans="1:7" x14ac:dyDescent="0.2">
      <c r="A20830" s="6" t="s">
        <v>220</v>
      </c>
      <c r="B20830" s="6" t="s">
        <v>192</v>
      </c>
      <c r="C20830" s="6" t="s">
        <v>166</v>
      </c>
      <c r="D20830">
        <v>0</v>
      </c>
      <c r="E20830" s="6" t="s">
        <v>20</v>
      </c>
      <c r="F20830" s="6" t="s">
        <v>19</v>
      </c>
      <c r="G20830">
        <v>20260723</v>
      </c>
    </row>
    <row r="20831" spans="1:7" x14ac:dyDescent="0.2">
      <c r="A20831" s="6" t="s">
        <v>220</v>
      </c>
      <c r="B20831" s="6" t="s">
        <v>192</v>
      </c>
      <c r="C20831" s="6" t="s">
        <v>166</v>
      </c>
      <c r="D20831">
        <v>951.44167600000003</v>
      </c>
      <c r="E20831" s="6" t="s">
        <v>22</v>
      </c>
      <c r="F20831" s="6" t="s">
        <v>21</v>
      </c>
      <c r="G20831">
        <v>20260723</v>
      </c>
    </row>
    <row r="20832" spans="1:7" x14ac:dyDescent="0.2">
      <c r="A20832" s="6" t="s">
        <v>220</v>
      </c>
      <c r="B20832" s="6" t="s">
        <v>192</v>
      </c>
      <c r="C20832" s="6" t="s">
        <v>166</v>
      </c>
      <c r="D20832">
        <v>47.794812</v>
      </c>
      <c r="E20832" s="6" t="s">
        <v>24</v>
      </c>
      <c r="F20832" s="6" t="s">
        <v>23</v>
      </c>
      <c r="G20832">
        <v>20260723</v>
      </c>
    </row>
    <row r="20833" spans="1:7" x14ac:dyDescent="0.2">
      <c r="A20833" s="6" t="s">
        <v>220</v>
      </c>
      <c r="B20833" s="6" t="s">
        <v>192</v>
      </c>
      <c r="C20833" s="6" t="s">
        <v>166</v>
      </c>
      <c r="D20833">
        <v>202.15007900000001</v>
      </c>
      <c r="E20833" s="6" t="s">
        <v>26</v>
      </c>
      <c r="F20833" s="6" t="s">
        <v>25</v>
      </c>
      <c r="G20833">
        <v>20260723</v>
      </c>
    </row>
    <row r="20834" spans="1:7" x14ac:dyDescent="0.2">
      <c r="A20834" s="6" t="s">
        <v>220</v>
      </c>
      <c r="B20834" s="6" t="s">
        <v>192</v>
      </c>
      <c r="C20834" s="6" t="s">
        <v>166</v>
      </c>
      <c r="D20834">
        <v>32564.395517000001</v>
      </c>
      <c r="E20834" s="6" t="s">
        <v>28</v>
      </c>
      <c r="F20834" s="6" t="s">
        <v>27</v>
      </c>
      <c r="G20834">
        <v>20260723</v>
      </c>
    </row>
    <row r="20835" spans="1:7" x14ac:dyDescent="0.2">
      <c r="A20835" s="6" t="s">
        <v>220</v>
      </c>
      <c r="B20835" s="6" t="s">
        <v>192</v>
      </c>
      <c r="C20835" s="6" t="s">
        <v>166</v>
      </c>
      <c r="D20835">
        <v>433.73501399999998</v>
      </c>
      <c r="E20835" s="6" t="s">
        <v>30</v>
      </c>
      <c r="F20835" s="6" t="s">
        <v>29</v>
      </c>
      <c r="G20835">
        <v>20260723</v>
      </c>
    </row>
    <row r="20836" spans="1:7" x14ac:dyDescent="0.2">
      <c r="A20836" s="6" t="s">
        <v>220</v>
      </c>
      <c r="B20836" s="6" t="s">
        <v>192</v>
      </c>
      <c r="C20836" s="6" t="s">
        <v>166</v>
      </c>
      <c r="D20836">
        <v>3747.8097560000001</v>
      </c>
      <c r="E20836" s="6" t="s">
        <v>32</v>
      </c>
      <c r="F20836" s="6" t="s">
        <v>31</v>
      </c>
      <c r="G20836">
        <v>20260723</v>
      </c>
    </row>
    <row r="20837" spans="1:7" x14ac:dyDescent="0.2">
      <c r="A20837" s="6" t="s">
        <v>220</v>
      </c>
      <c r="B20837" s="6" t="s">
        <v>192</v>
      </c>
      <c r="C20837" s="6" t="s">
        <v>166</v>
      </c>
      <c r="D20837">
        <v>691.56264999999996</v>
      </c>
      <c r="E20837" s="6" t="s">
        <v>34</v>
      </c>
      <c r="F20837" s="6" t="s">
        <v>33</v>
      </c>
      <c r="G20837">
        <v>20260723</v>
      </c>
    </row>
    <row r="20838" spans="1:7" x14ac:dyDescent="0.2">
      <c r="A20838" s="6" t="s">
        <v>220</v>
      </c>
      <c r="B20838" s="6" t="s">
        <v>192</v>
      </c>
      <c r="C20838" s="6" t="s">
        <v>166</v>
      </c>
      <c r="D20838">
        <v>664.44352000000003</v>
      </c>
      <c r="E20838" s="6" t="s">
        <v>36</v>
      </c>
      <c r="F20838" s="6" t="s">
        <v>35</v>
      </c>
      <c r="G20838">
        <v>20260723</v>
      </c>
    </row>
    <row r="20839" spans="1:7" x14ac:dyDescent="0.2">
      <c r="A20839" s="6" t="s">
        <v>220</v>
      </c>
      <c r="B20839" s="6" t="s">
        <v>192</v>
      </c>
      <c r="C20839" s="6" t="s">
        <v>166</v>
      </c>
      <c r="D20839">
        <v>27.119129999999998</v>
      </c>
      <c r="E20839" s="6" t="s">
        <v>38</v>
      </c>
      <c r="F20839" s="6" t="s">
        <v>37</v>
      </c>
      <c r="G20839">
        <v>20260723</v>
      </c>
    </row>
    <row r="20840" spans="1:7" x14ac:dyDescent="0.2">
      <c r="A20840" s="6" t="s">
        <v>220</v>
      </c>
      <c r="B20840" s="6" t="s">
        <v>192</v>
      </c>
      <c r="C20840" s="6" t="s">
        <v>166</v>
      </c>
      <c r="D20840">
        <v>25766.871631999998</v>
      </c>
      <c r="E20840" s="6" t="s">
        <v>40</v>
      </c>
      <c r="F20840" s="6" t="s">
        <v>39</v>
      </c>
      <c r="G20840">
        <v>20260723</v>
      </c>
    </row>
    <row r="20841" spans="1:7" x14ac:dyDescent="0.2">
      <c r="A20841" s="6" t="s">
        <v>220</v>
      </c>
      <c r="B20841" s="6" t="s">
        <v>192</v>
      </c>
      <c r="C20841" s="6" t="s">
        <v>166</v>
      </c>
      <c r="D20841">
        <v>15219.506015000001</v>
      </c>
      <c r="E20841" s="6" t="s">
        <v>42</v>
      </c>
      <c r="F20841" s="6" t="s">
        <v>41</v>
      </c>
      <c r="G20841">
        <v>20260723</v>
      </c>
    </row>
    <row r="20842" spans="1:7" x14ac:dyDescent="0.2">
      <c r="A20842" s="6" t="s">
        <v>220</v>
      </c>
      <c r="B20842" s="6" t="s">
        <v>192</v>
      </c>
      <c r="C20842" s="6" t="s">
        <v>166</v>
      </c>
      <c r="D20842">
        <v>10264.137707</v>
      </c>
      <c r="E20842" s="6" t="s">
        <v>44</v>
      </c>
      <c r="F20842" s="6" t="s">
        <v>43</v>
      </c>
      <c r="G20842">
        <v>20260723</v>
      </c>
    </row>
    <row r="20843" spans="1:7" x14ac:dyDescent="0.2">
      <c r="A20843" s="6" t="s">
        <v>220</v>
      </c>
      <c r="B20843" s="6" t="s">
        <v>192</v>
      </c>
      <c r="C20843" s="6" t="s">
        <v>166</v>
      </c>
      <c r="D20843">
        <v>269.51525299999997</v>
      </c>
      <c r="E20843" s="6" t="s">
        <v>46</v>
      </c>
      <c r="F20843" s="6" t="s">
        <v>45</v>
      </c>
      <c r="G20843">
        <v>20260723</v>
      </c>
    </row>
    <row r="20844" spans="1:7" x14ac:dyDescent="0.2">
      <c r="A20844" s="6" t="s">
        <v>220</v>
      </c>
      <c r="B20844" s="6" t="s">
        <v>192</v>
      </c>
      <c r="C20844" s="6" t="s">
        <v>166</v>
      </c>
      <c r="D20844">
        <v>13.712657999999999</v>
      </c>
      <c r="E20844" s="6" t="s">
        <v>48</v>
      </c>
      <c r="F20844" s="6" t="s">
        <v>47</v>
      </c>
      <c r="G20844">
        <v>20260723</v>
      </c>
    </row>
    <row r="20845" spans="1:7" x14ac:dyDescent="0.2">
      <c r="A20845" s="6" t="s">
        <v>220</v>
      </c>
      <c r="B20845" s="6" t="s">
        <v>192</v>
      </c>
      <c r="C20845" s="6" t="s">
        <v>166</v>
      </c>
      <c r="D20845">
        <v>1587.5598170000001</v>
      </c>
      <c r="E20845" s="6" t="s">
        <v>50</v>
      </c>
      <c r="F20845" s="6" t="s">
        <v>49</v>
      </c>
      <c r="G20845">
        <v>20260723</v>
      </c>
    </row>
    <row r="20846" spans="1:7" x14ac:dyDescent="0.2">
      <c r="A20846" s="6" t="s">
        <v>220</v>
      </c>
      <c r="B20846" s="6" t="s">
        <v>192</v>
      </c>
      <c r="C20846" s="6" t="s">
        <v>166</v>
      </c>
      <c r="D20846">
        <v>133.79584</v>
      </c>
      <c r="E20846" s="6" t="s">
        <v>52</v>
      </c>
      <c r="F20846" s="6" t="s">
        <v>51</v>
      </c>
      <c r="G20846">
        <v>20260723</v>
      </c>
    </row>
    <row r="20847" spans="1:7" x14ac:dyDescent="0.2">
      <c r="A20847" s="6" t="s">
        <v>220</v>
      </c>
      <c r="B20847" s="6" t="s">
        <v>192</v>
      </c>
      <c r="C20847" s="6" t="s">
        <v>166</v>
      </c>
      <c r="D20847">
        <v>203.06081</v>
      </c>
      <c r="E20847" s="6" t="s">
        <v>54</v>
      </c>
      <c r="F20847" s="6" t="s">
        <v>53</v>
      </c>
      <c r="G20847">
        <v>20260723</v>
      </c>
    </row>
    <row r="20848" spans="1:7" x14ac:dyDescent="0.2">
      <c r="A20848" s="6" t="s">
        <v>220</v>
      </c>
      <c r="B20848" s="6" t="s">
        <v>192</v>
      </c>
      <c r="C20848" s="6" t="s">
        <v>166</v>
      </c>
      <c r="D20848">
        <v>0</v>
      </c>
      <c r="E20848" s="6" t="s">
        <v>56</v>
      </c>
      <c r="F20848" s="6" t="s">
        <v>55</v>
      </c>
      <c r="G20848">
        <v>20260723</v>
      </c>
    </row>
    <row r="20849" spans="1:7" x14ac:dyDescent="0.2">
      <c r="A20849" s="6" t="s">
        <v>220</v>
      </c>
      <c r="B20849" s="6" t="s">
        <v>192</v>
      </c>
      <c r="C20849" s="6" t="s">
        <v>166</v>
      </c>
      <c r="D20849">
        <v>16120.827174</v>
      </c>
      <c r="E20849" s="6" t="s">
        <v>58</v>
      </c>
      <c r="F20849" s="6" t="s">
        <v>57</v>
      </c>
      <c r="G20849">
        <v>20260723</v>
      </c>
    </row>
    <row r="20850" spans="1:7" x14ac:dyDescent="0.2">
      <c r="A20850" s="6" t="s">
        <v>220</v>
      </c>
      <c r="B20850" s="6" t="s">
        <v>192</v>
      </c>
      <c r="C20850" s="6" t="s">
        <v>166</v>
      </c>
      <c r="D20850">
        <v>627.49835599999994</v>
      </c>
      <c r="E20850" s="6" t="s">
        <v>60</v>
      </c>
      <c r="F20850" s="6" t="s">
        <v>59</v>
      </c>
      <c r="G20850">
        <v>20260723</v>
      </c>
    </row>
    <row r="20851" spans="1:7" x14ac:dyDescent="0.2">
      <c r="A20851" s="6" t="s">
        <v>220</v>
      </c>
      <c r="B20851" s="6" t="s">
        <v>192</v>
      </c>
      <c r="C20851" s="6" t="s">
        <v>166</v>
      </c>
      <c r="D20851">
        <v>2.8630770000000001</v>
      </c>
      <c r="E20851" s="6" t="s">
        <v>62</v>
      </c>
      <c r="F20851" s="6" t="s">
        <v>61</v>
      </c>
      <c r="G20851">
        <v>20260723</v>
      </c>
    </row>
    <row r="20852" spans="1:7" x14ac:dyDescent="0.2">
      <c r="A20852" s="6" t="s">
        <v>220</v>
      </c>
      <c r="B20852" s="6" t="s">
        <v>192</v>
      </c>
      <c r="C20852" s="6" t="s">
        <v>166</v>
      </c>
      <c r="D20852">
        <v>147.16434699999999</v>
      </c>
      <c r="E20852" s="6" t="s">
        <v>64</v>
      </c>
      <c r="F20852" s="6" t="s">
        <v>63</v>
      </c>
      <c r="G20852">
        <v>20260723</v>
      </c>
    </row>
    <row r="20853" spans="1:7" x14ac:dyDescent="0.2">
      <c r="A20853" s="6" t="s">
        <v>220</v>
      </c>
      <c r="B20853" s="6" t="s">
        <v>192</v>
      </c>
      <c r="C20853" s="6" t="s">
        <v>166</v>
      </c>
      <c r="D20853">
        <v>477.470932</v>
      </c>
      <c r="E20853" s="6" t="s">
        <v>66</v>
      </c>
      <c r="F20853" s="6" t="s">
        <v>65</v>
      </c>
      <c r="G20853">
        <v>20260723</v>
      </c>
    </row>
    <row r="20854" spans="1:7" x14ac:dyDescent="0.2">
      <c r="A20854" s="6" t="s">
        <v>220</v>
      </c>
      <c r="B20854" s="6" t="s">
        <v>192</v>
      </c>
      <c r="C20854" s="6" t="s">
        <v>166</v>
      </c>
      <c r="D20854">
        <v>815.28754200000003</v>
      </c>
      <c r="E20854" s="6" t="s">
        <v>68</v>
      </c>
      <c r="F20854" s="6" t="s">
        <v>67</v>
      </c>
      <c r="G20854">
        <v>20260723</v>
      </c>
    </row>
    <row r="20855" spans="1:7" x14ac:dyDescent="0.2">
      <c r="A20855" s="6" t="s">
        <v>220</v>
      </c>
      <c r="B20855" s="6" t="s">
        <v>192</v>
      </c>
      <c r="C20855" s="6" t="s">
        <v>166</v>
      </c>
      <c r="D20855">
        <v>773.00278600000001</v>
      </c>
      <c r="E20855" s="6" t="s">
        <v>70</v>
      </c>
      <c r="F20855" s="6" t="s">
        <v>69</v>
      </c>
      <c r="G20855">
        <v>20260723</v>
      </c>
    </row>
    <row r="20856" spans="1:7" x14ac:dyDescent="0.2">
      <c r="A20856" s="6" t="s">
        <v>220</v>
      </c>
      <c r="B20856" s="6" t="s">
        <v>192</v>
      </c>
      <c r="C20856" s="6" t="s">
        <v>166</v>
      </c>
      <c r="D20856">
        <v>555.68909399999995</v>
      </c>
      <c r="E20856" s="6" t="s">
        <v>72</v>
      </c>
      <c r="F20856" s="6" t="s">
        <v>71</v>
      </c>
      <c r="G20856">
        <v>20260723</v>
      </c>
    </row>
    <row r="20857" spans="1:7" x14ac:dyDescent="0.2">
      <c r="A20857" s="6" t="s">
        <v>220</v>
      </c>
      <c r="B20857" s="6" t="s">
        <v>192</v>
      </c>
      <c r="C20857" s="6" t="s">
        <v>166</v>
      </c>
      <c r="D20857">
        <v>217.31370200000001</v>
      </c>
      <c r="E20857" s="6" t="s">
        <v>74</v>
      </c>
      <c r="F20857" s="6" t="s">
        <v>73</v>
      </c>
      <c r="G20857">
        <v>20260723</v>
      </c>
    </row>
    <row r="20858" spans="1:7" x14ac:dyDescent="0.2">
      <c r="A20858" s="6" t="s">
        <v>220</v>
      </c>
      <c r="B20858" s="6" t="s">
        <v>192</v>
      </c>
      <c r="C20858" s="6" t="s">
        <v>166</v>
      </c>
      <c r="D20858">
        <v>27.653354</v>
      </c>
      <c r="E20858" s="6" t="s">
        <v>76</v>
      </c>
      <c r="F20858" s="6" t="s">
        <v>75</v>
      </c>
      <c r="G20858">
        <v>20260723</v>
      </c>
    </row>
    <row r="20859" spans="1:7" x14ac:dyDescent="0.2">
      <c r="A20859" s="6" t="s">
        <v>220</v>
      </c>
      <c r="B20859" s="6" t="s">
        <v>192</v>
      </c>
      <c r="C20859" s="6" t="s">
        <v>166</v>
      </c>
      <c r="D20859">
        <v>62.148583000000002</v>
      </c>
      <c r="E20859" s="6" t="s">
        <v>78</v>
      </c>
      <c r="F20859" s="6" t="s">
        <v>77</v>
      </c>
      <c r="G20859">
        <v>20260723</v>
      </c>
    </row>
    <row r="20860" spans="1:7" x14ac:dyDescent="0.2">
      <c r="A20860" s="6" t="s">
        <v>220</v>
      </c>
      <c r="B20860" s="6" t="s">
        <v>192</v>
      </c>
      <c r="C20860" s="6" t="s">
        <v>166</v>
      </c>
      <c r="D20860">
        <v>-34.495229000000002</v>
      </c>
      <c r="E20860" s="6" t="s">
        <v>80</v>
      </c>
      <c r="F20860" s="6" t="s">
        <v>79</v>
      </c>
      <c r="G20860">
        <v>20260723</v>
      </c>
    </row>
    <row r="20861" spans="1:7" x14ac:dyDescent="0.2">
      <c r="A20861" s="6" t="s">
        <v>220</v>
      </c>
      <c r="B20861" s="6" t="s">
        <v>192</v>
      </c>
      <c r="C20861" s="6" t="s">
        <v>166</v>
      </c>
      <c r="D20861">
        <v>14.631392</v>
      </c>
      <c r="E20861" s="6" t="s">
        <v>82</v>
      </c>
      <c r="F20861" s="6" t="s">
        <v>81</v>
      </c>
      <c r="G20861">
        <v>20260723</v>
      </c>
    </row>
    <row r="20862" spans="1:7" x14ac:dyDescent="0.2">
      <c r="A20862" s="6" t="s">
        <v>220</v>
      </c>
      <c r="B20862" s="6" t="s">
        <v>192</v>
      </c>
      <c r="C20862" s="6" t="s">
        <v>166</v>
      </c>
      <c r="D20862">
        <v>114.84329700000001</v>
      </c>
      <c r="E20862" s="6" t="s">
        <v>84</v>
      </c>
      <c r="F20862" s="6" t="s">
        <v>83</v>
      </c>
      <c r="G20862">
        <v>20260723</v>
      </c>
    </row>
    <row r="20863" spans="1:7" x14ac:dyDescent="0.2">
      <c r="A20863" s="6" t="s">
        <v>220</v>
      </c>
      <c r="B20863" s="6" t="s">
        <v>192</v>
      </c>
      <c r="C20863" s="6" t="s">
        <v>166</v>
      </c>
      <c r="D20863">
        <v>399.36975699999999</v>
      </c>
      <c r="E20863" s="6" t="s">
        <v>86</v>
      </c>
      <c r="F20863" s="6" t="s">
        <v>85</v>
      </c>
      <c r="G20863">
        <v>20260723</v>
      </c>
    </row>
    <row r="20864" spans="1:7" x14ac:dyDescent="0.2">
      <c r="A20864" s="6" t="s">
        <v>220</v>
      </c>
      <c r="B20864" s="6" t="s">
        <v>192</v>
      </c>
      <c r="C20864" s="6" t="s">
        <v>166</v>
      </c>
      <c r="D20864">
        <v>95.174861000000007</v>
      </c>
      <c r="E20864" s="6" t="s">
        <v>88</v>
      </c>
      <c r="F20864" s="6" t="s">
        <v>87</v>
      </c>
      <c r="G20864">
        <v>20260723</v>
      </c>
    </row>
    <row r="20865" spans="1:7" x14ac:dyDescent="0.2">
      <c r="A20865" s="6" t="s">
        <v>220</v>
      </c>
      <c r="B20865" s="6" t="s">
        <v>192</v>
      </c>
      <c r="C20865" s="6" t="s">
        <v>166</v>
      </c>
      <c r="D20865">
        <v>413.60235299999999</v>
      </c>
      <c r="E20865" s="6" t="s">
        <v>90</v>
      </c>
      <c r="F20865" s="6" t="s">
        <v>89</v>
      </c>
      <c r="G20865">
        <v>20260723</v>
      </c>
    </row>
    <row r="20866" spans="1:7" x14ac:dyDescent="0.2">
      <c r="A20866" s="6" t="s">
        <v>220</v>
      </c>
      <c r="B20866" s="6" t="s">
        <v>192</v>
      </c>
      <c r="C20866" s="6" t="s">
        <v>166</v>
      </c>
      <c r="D20866">
        <v>0.14896000000000001</v>
      </c>
      <c r="E20866" s="6" t="s">
        <v>92</v>
      </c>
      <c r="F20866" s="6" t="s">
        <v>91</v>
      </c>
      <c r="G20866">
        <v>20260723</v>
      </c>
    </row>
    <row r="20867" spans="1:7" x14ac:dyDescent="0.2">
      <c r="A20867" s="6" t="s">
        <v>220</v>
      </c>
      <c r="B20867" s="6" t="s">
        <v>192</v>
      </c>
      <c r="C20867" s="6" t="s">
        <v>166</v>
      </c>
      <c r="D20867">
        <v>0</v>
      </c>
      <c r="E20867" s="6" t="s">
        <v>94</v>
      </c>
      <c r="F20867" s="6" t="s">
        <v>93</v>
      </c>
      <c r="G20867">
        <v>20260723</v>
      </c>
    </row>
    <row r="20868" spans="1:7" x14ac:dyDescent="0.2">
      <c r="A20868" s="6" t="s">
        <v>220</v>
      </c>
      <c r="B20868" s="6" t="s">
        <v>192</v>
      </c>
      <c r="C20868" s="6" t="s">
        <v>166</v>
      </c>
      <c r="D20868">
        <v>1068.786709</v>
      </c>
      <c r="E20868" s="6" t="s">
        <v>96</v>
      </c>
      <c r="F20868" s="6" t="s">
        <v>95</v>
      </c>
      <c r="G20868">
        <v>20260723</v>
      </c>
    </row>
    <row r="20869" spans="1:7" x14ac:dyDescent="0.2">
      <c r="A20869" s="6" t="s">
        <v>220</v>
      </c>
      <c r="B20869" s="6" t="s">
        <v>192</v>
      </c>
      <c r="C20869" s="6" t="s">
        <v>166</v>
      </c>
      <c r="D20869">
        <v>171.00876199999999</v>
      </c>
      <c r="E20869" s="6" t="s">
        <v>98</v>
      </c>
      <c r="F20869" s="6" t="s">
        <v>97</v>
      </c>
      <c r="G20869">
        <v>20260723</v>
      </c>
    </row>
    <row r="20870" spans="1:7" x14ac:dyDescent="0.2">
      <c r="A20870" s="6" t="s">
        <v>220</v>
      </c>
      <c r="B20870" s="6" t="s">
        <v>192</v>
      </c>
      <c r="C20870" s="6" t="s">
        <v>166</v>
      </c>
      <c r="D20870">
        <v>53592.329855000004</v>
      </c>
      <c r="E20870" s="6" t="s">
        <v>100</v>
      </c>
      <c r="F20870" s="6" t="s">
        <v>99</v>
      </c>
      <c r="G20870">
        <v>20260723</v>
      </c>
    </row>
    <row r="20871" spans="1:7" x14ac:dyDescent="0.2">
      <c r="A20871" s="6" t="s">
        <v>220</v>
      </c>
      <c r="B20871" s="6" t="s">
        <v>192</v>
      </c>
      <c r="C20871" s="6" t="s">
        <v>166</v>
      </c>
      <c r="E20871" s="6" t="s">
        <v>102</v>
      </c>
      <c r="F20871" s="6" t="s">
        <v>101</v>
      </c>
      <c r="G20871">
        <v>20260723</v>
      </c>
    </row>
    <row r="20872" spans="1:7" x14ac:dyDescent="0.2">
      <c r="A20872" s="6" t="s">
        <v>220</v>
      </c>
      <c r="B20872" s="6" t="s">
        <v>192</v>
      </c>
      <c r="C20872" s="6" t="s">
        <v>166</v>
      </c>
      <c r="D20872">
        <v>3458.3937689999998</v>
      </c>
      <c r="E20872" s="6" t="s">
        <v>167</v>
      </c>
      <c r="F20872" s="6" t="s">
        <v>103</v>
      </c>
      <c r="G20872">
        <v>20260723</v>
      </c>
    </row>
    <row r="20873" spans="1:7" x14ac:dyDescent="0.2">
      <c r="A20873" s="6" t="s">
        <v>220</v>
      </c>
      <c r="B20873" s="6" t="s">
        <v>192</v>
      </c>
      <c r="C20873" s="6" t="s">
        <v>166</v>
      </c>
      <c r="D20873">
        <v>2665.6529879999998</v>
      </c>
      <c r="E20873" s="6" t="s">
        <v>168</v>
      </c>
      <c r="F20873" s="6" t="s">
        <v>104</v>
      </c>
      <c r="G20873">
        <v>20260723</v>
      </c>
    </row>
    <row r="20874" spans="1:7" x14ac:dyDescent="0.2">
      <c r="A20874" s="6" t="s">
        <v>220</v>
      </c>
      <c r="B20874" s="6" t="s">
        <v>192</v>
      </c>
      <c r="C20874" s="6" t="s">
        <v>166</v>
      </c>
      <c r="D20874">
        <v>0</v>
      </c>
      <c r="E20874" s="6" t="s">
        <v>106</v>
      </c>
      <c r="F20874" s="6" t="s">
        <v>105</v>
      </c>
      <c r="G20874">
        <v>20260723</v>
      </c>
    </row>
    <row r="20875" spans="1:7" x14ac:dyDescent="0.2">
      <c r="A20875" s="6" t="s">
        <v>220</v>
      </c>
      <c r="B20875" s="6" t="s">
        <v>192</v>
      </c>
      <c r="C20875" s="6" t="s">
        <v>166</v>
      </c>
      <c r="D20875">
        <v>2566.3265719999999</v>
      </c>
      <c r="E20875" s="6" t="s">
        <v>108</v>
      </c>
      <c r="F20875" s="6" t="s">
        <v>107</v>
      </c>
      <c r="G20875">
        <v>20260723</v>
      </c>
    </row>
    <row r="20876" spans="1:7" x14ac:dyDescent="0.2">
      <c r="A20876" s="6" t="s">
        <v>220</v>
      </c>
      <c r="B20876" s="6" t="s">
        <v>192</v>
      </c>
      <c r="C20876" s="6" t="s">
        <v>166</v>
      </c>
      <c r="D20876">
        <v>99.326414999999997</v>
      </c>
      <c r="E20876" s="6" t="s">
        <v>110</v>
      </c>
      <c r="F20876" s="6" t="s">
        <v>109</v>
      </c>
      <c r="G20876">
        <v>20260723</v>
      </c>
    </row>
    <row r="20877" spans="1:7" x14ac:dyDescent="0.2">
      <c r="A20877" s="6" t="s">
        <v>220</v>
      </c>
      <c r="B20877" s="6" t="s">
        <v>192</v>
      </c>
      <c r="C20877" s="6" t="s">
        <v>166</v>
      </c>
      <c r="D20877">
        <v>792.74241099999995</v>
      </c>
      <c r="E20877" s="6" t="s">
        <v>112</v>
      </c>
      <c r="F20877" s="6" t="s">
        <v>111</v>
      </c>
      <c r="G20877">
        <v>20260723</v>
      </c>
    </row>
    <row r="20878" spans="1:7" x14ac:dyDescent="0.2">
      <c r="A20878" s="6" t="s">
        <v>220</v>
      </c>
      <c r="B20878" s="6" t="s">
        <v>192</v>
      </c>
      <c r="C20878" s="6" t="s">
        <v>166</v>
      </c>
      <c r="D20878">
        <v>0</v>
      </c>
      <c r="E20878" s="6" t="s">
        <v>106</v>
      </c>
      <c r="F20878" s="6" t="s">
        <v>113</v>
      </c>
      <c r="G20878">
        <v>20260723</v>
      </c>
    </row>
    <row r="20879" spans="1:7" x14ac:dyDescent="0.2">
      <c r="A20879" s="6" t="s">
        <v>220</v>
      </c>
      <c r="B20879" s="6" t="s">
        <v>192</v>
      </c>
      <c r="C20879" s="6" t="s">
        <v>166</v>
      </c>
      <c r="D20879">
        <v>732.17751499999997</v>
      </c>
      <c r="E20879" s="6" t="s">
        <v>108</v>
      </c>
      <c r="F20879" s="6" t="s">
        <v>114</v>
      </c>
      <c r="G20879">
        <v>20260723</v>
      </c>
    </row>
    <row r="20880" spans="1:7" x14ac:dyDescent="0.2">
      <c r="A20880" s="6" t="s">
        <v>220</v>
      </c>
      <c r="B20880" s="6" t="s">
        <v>192</v>
      </c>
      <c r="C20880" s="6" t="s">
        <v>166</v>
      </c>
      <c r="D20880">
        <v>60.564897000000002</v>
      </c>
      <c r="E20880" s="6" t="s">
        <v>110</v>
      </c>
      <c r="F20880" s="6" t="s">
        <v>115</v>
      </c>
      <c r="G20880">
        <v>20260723</v>
      </c>
    </row>
    <row r="20881" spans="1:7" x14ac:dyDescent="0.2">
      <c r="A20881" s="6" t="s">
        <v>220</v>
      </c>
      <c r="B20881" s="6" t="s">
        <v>192</v>
      </c>
      <c r="C20881" s="6" t="s">
        <v>166</v>
      </c>
      <c r="D20881">
        <v>24103.347663</v>
      </c>
      <c r="E20881" s="6" t="s">
        <v>117</v>
      </c>
      <c r="F20881" s="6" t="s">
        <v>116</v>
      </c>
      <c r="G20881">
        <v>20260723</v>
      </c>
    </row>
    <row r="20882" spans="1:7" x14ac:dyDescent="0.2">
      <c r="A20882" s="6" t="s">
        <v>220</v>
      </c>
      <c r="B20882" s="6" t="s">
        <v>192</v>
      </c>
      <c r="C20882" s="6" t="s">
        <v>166</v>
      </c>
      <c r="D20882">
        <v>2323.5861100000002</v>
      </c>
      <c r="E20882" s="6" t="s">
        <v>119</v>
      </c>
      <c r="F20882" s="6" t="s">
        <v>118</v>
      </c>
      <c r="G20882">
        <v>20260723</v>
      </c>
    </row>
    <row r="20883" spans="1:7" x14ac:dyDescent="0.2">
      <c r="A20883" s="6" t="s">
        <v>220</v>
      </c>
      <c r="B20883" s="6" t="s">
        <v>192</v>
      </c>
      <c r="C20883" s="6" t="s">
        <v>166</v>
      </c>
      <c r="D20883">
        <v>0</v>
      </c>
      <c r="E20883" s="6" t="s">
        <v>106</v>
      </c>
      <c r="F20883" s="6" t="s">
        <v>120</v>
      </c>
      <c r="G20883">
        <v>20260723</v>
      </c>
    </row>
    <row r="20884" spans="1:7" x14ac:dyDescent="0.2">
      <c r="A20884" s="6" t="s">
        <v>220</v>
      </c>
      <c r="B20884" s="6" t="s">
        <v>192</v>
      </c>
      <c r="C20884" s="6" t="s">
        <v>166</v>
      </c>
      <c r="D20884">
        <v>2216.3780940000001</v>
      </c>
      <c r="E20884" s="6" t="s">
        <v>108</v>
      </c>
      <c r="F20884" s="6" t="s">
        <v>121</v>
      </c>
      <c r="G20884">
        <v>20260723</v>
      </c>
    </row>
    <row r="20885" spans="1:7" x14ac:dyDescent="0.2">
      <c r="A20885" s="6" t="s">
        <v>220</v>
      </c>
      <c r="B20885" s="6" t="s">
        <v>192</v>
      </c>
      <c r="C20885" s="6" t="s">
        <v>166</v>
      </c>
      <c r="D20885">
        <v>107.208017</v>
      </c>
      <c r="E20885" s="6" t="s">
        <v>110</v>
      </c>
      <c r="F20885" s="6" t="s">
        <v>122</v>
      </c>
      <c r="G20885">
        <v>20260723</v>
      </c>
    </row>
    <row r="20886" spans="1:7" x14ac:dyDescent="0.2">
      <c r="A20886" s="6" t="s">
        <v>220</v>
      </c>
      <c r="B20886" s="6" t="s">
        <v>192</v>
      </c>
      <c r="C20886" s="6" t="s">
        <v>166</v>
      </c>
      <c r="D20886">
        <v>21779.761551</v>
      </c>
      <c r="E20886" s="6" t="s">
        <v>169</v>
      </c>
      <c r="F20886" s="6" t="s">
        <v>123</v>
      </c>
      <c r="G20886">
        <v>20260723</v>
      </c>
    </row>
    <row r="20887" spans="1:7" x14ac:dyDescent="0.2">
      <c r="A20887" s="6" t="s">
        <v>220</v>
      </c>
      <c r="B20887" s="6" t="s">
        <v>192</v>
      </c>
      <c r="C20887" s="6" t="s">
        <v>166</v>
      </c>
      <c r="D20887">
        <v>0</v>
      </c>
      <c r="E20887" s="6" t="s">
        <v>106</v>
      </c>
      <c r="F20887" s="6" t="s">
        <v>124</v>
      </c>
      <c r="G20887">
        <v>20260723</v>
      </c>
    </row>
    <row r="20888" spans="1:7" x14ac:dyDescent="0.2">
      <c r="A20888" s="6" t="s">
        <v>220</v>
      </c>
      <c r="B20888" s="6" t="s">
        <v>192</v>
      </c>
      <c r="C20888" s="6" t="s">
        <v>166</v>
      </c>
      <c r="D20888">
        <v>21393.509606</v>
      </c>
      <c r="E20888" s="6" t="s">
        <v>108</v>
      </c>
      <c r="F20888" s="6" t="s">
        <v>125</v>
      </c>
      <c r="G20888">
        <v>20260723</v>
      </c>
    </row>
    <row r="20889" spans="1:7" x14ac:dyDescent="0.2">
      <c r="A20889" s="6" t="s">
        <v>220</v>
      </c>
      <c r="B20889" s="6" t="s">
        <v>192</v>
      </c>
      <c r="C20889" s="6" t="s">
        <v>166</v>
      </c>
      <c r="D20889">
        <v>386.25194499999998</v>
      </c>
      <c r="E20889" s="6" t="s">
        <v>110</v>
      </c>
      <c r="F20889" s="6" t="s">
        <v>126</v>
      </c>
      <c r="G20889">
        <v>20260723</v>
      </c>
    </row>
    <row r="20890" spans="1:7" x14ac:dyDescent="0.2">
      <c r="A20890" s="6" t="s">
        <v>220</v>
      </c>
      <c r="B20890" s="6" t="s">
        <v>192</v>
      </c>
      <c r="C20890" s="6" t="s">
        <v>166</v>
      </c>
      <c r="D20890">
        <v>15872.785374999999</v>
      </c>
      <c r="E20890" s="6" t="s">
        <v>170</v>
      </c>
      <c r="F20890" s="6" t="s">
        <v>127</v>
      </c>
      <c r="G20890">
        <v>20260723</v>
      </c>
    </row>
    <row r="20891" spans="1:7" x14ac:dyDescent="0.2">
      <c r="A20891" s="6" t="s">
        <v>220</v>
      </c>
      <c r="B20891" s="6" t="s">
        <v>192</v>
      </c>
      <c r="C20891" s="6" t="s">
        <v>166</v>
      </c>
      <c r="D20891">
        <v>12848.988128999999</v>
      </c>
      <c r="E20891" s="6" t="s">
        <v>106</v>
      </c>
      <c r="F20891" s="6" t="s">
        <v>128</v>
      </c>
      <c r="G20891">
        <v>20260723</v>
      </c>
    </row>
    <row r="20892" spans="1:7" x14ac:dyDescent="0.2">
      <c r="A20892" s="6" t="s">
        <v>220</v>
      </c>
      <c r="B20892" s="6" t="s">
        <v>192</v>
      </c>
      <c r="C20892" s="6" t="s">
        <v>166</v>
      </c>
      <c r="D20892">
        <v>2970.3157190000002</v>
      </c>
      <c r="E20892" s="6" t="s">
        <v>108</v>
      </c>
      <c r="F20892" s="6" t="s">
        <v>129</v>
      </c>
      <c r="G20892">
        <v>20260723</v>
      </c>
    </row>
    <row r="20893" spans="1:7" x14ac:dyDescent="0.2">
      <c r="A20893" s="6" t="s">
        <v>220</v>
      </c>
      <c r="B20893" s="6" t="s">
        <v>192</v>
      </c>
      <c r="C20893" s="6" t="s">
        <v>166</v>
      </c>
      <c r="D20893">
        <v>53.481527999999997</v>
      </c>
      <c r="E20893" s="6" t="s">
        <v>110</v>
      </c>
      <c r="F20893" s="6" t="s">
        <v>130</v>
      </c>
      <c r="G20893">
        <v>20260723</v>
      </c>
    </row>
    <row r="20894" spans="1:7" x14ac:dyDescent="0.2">
      <c r="A20894" s="6" t="s">
        <v>220</v>
      </c>
      <c r="B20894" s="6" t="s">
        <v>192</v>
      </c>
      <c r="C20894" s="6" t="s">
        <v>166</v>
      </c>
      <c r="E20894" s="6" t="s">
        <v>132</v>
      </c>
      <c r="F20894" s="6" t="s">
        <v>131</v>
      </c>
      <c r="G20894">
        <v>20260723</v>
      </c>
    </row>
    <row r="20895" spans="1:7" x14ac:dyDescent="0.2">
      <c r="A20895" s="6" t="s">
        <v>220</v>
      </c>
      <c r="B20895" s="6" t="s">
        <v>192</v>
      </c>
      <c r="C20895" s="6" t="s">
        <v>166</v>
      </c>
      <c r="D20895">
        <v>0.25565399999999999</v>
      </c>
      <c r="E20895" s="6" t="s">
        <v>134</v>
      </c>
      <c r="F20895" s="6" t="s">
        <v>133</v>
      </c>
      <c r="G20895">
        <v>20260723</v>
      </c>
    </row>
    <row r="20896" spans="1:7" x14ac:dyDescent="0.2">
      <c r="A20896" s="6" t="s">
        <v>220</v>
      </c>
      <c r="B20896" s="6" t="s">
        <v>192</v>
      </c>
      <c r="C20896" s="6" t="s">
        <v>166</v>
      </c>
      <c r="D20896">
        <v>79.872665999999995</v>
      </c>
      <c r="E20896" s="6" t="s">
        <v>136</v>
      </c>
      <c r="F20896" s="6" t="s">
        <v>135</v>
      </c>
      <c r="G20896">
        <v>20260723</v>
      </c>
    </row>
    <row r="20897" spans="1:7" x14ac:dyDescent="0.2">
      <c r="A20897" s="6" t="s">
        <v>220</v>
      </c>
      <c r="B20897" s="6" t="s">
        <v>192</v>
      </c>
      <c r="C20897" s="6" t="s">
        <v>166</v>
      </c>
      <c r="D20897">
        <v>10.803936999999999</v>
      </c>
      <c r="E20897" s="6" t="s">
        <v>138</v>
      </c>
      <c r="F20897" s="6" t="s">
        <v>137</v>
      </c>
      <c r="G20897">
        <v>20260723</v>
      </c>
    </row>
    <row r="20898" spans="1:7" x14ac:dyDescent="0.2">
      <c r="A20898" s="6" t="s">
        <v>220</v>
      </c>
      <c r="B20898" s="6" t="s">
        <v>192</v>
      </c>
      <c r="C20898" s="6" t="s">
        <v>166</v>
      </c>
      <c r="D20898">
        <v>279.20102100000003</v>
      </c>
      <c r="E20898" s="6" t="s">
        <v>140</v>
      </c>
      <c r="F20898" s="6" t="s">
        <v>139</v>
      </c>
      <c r="G20898">
        <v>20260723</v>
      </c>
    </row>
    <row r="20899" spans="1:7" x14ac:dyDescent="0.2">
      <c r="A20899" s="6" t="s">
        <v>220</v>
      </c>
      <c r="B20899" s="6" t="s">
        <v>192</v>
      </c>
      <c r="C20899" s="6" t="s">
        <v>166</v>
      </c>
      <c r="D20899">
        <v>1066.9484540000001</v>
      </c>
      <c r="E20899" s="6" t="s">
        <v>142</v>
      </c>
      <c r="F20899" s="6" t="s">
        <v>141</v>
      </c>
      <c r="G20899">
        <v>20260723</v>
      </c>
    </row>
    <row r="20900" spans="1:7" x14ac:dyDescent="0.2">
      <c r="A20900" s="6" t="s">
        <v>220</v>
      </c>
      <c r="B20900" s="6" t="s">
        <v>192</v>
      </c>
      <c r="C20900" s="6" t="s">
        <v>166</v>
      </c>
      <c r="D20900">
        <v>174.22924699999999</v>
      </c>
      <c r="E20900" s="6" t="s">
        <v>52</v>
      </c>
      <c r="F20900" s="6" t="s">
        <v>143</v>
      </c>
      <c r="G20900">
        <v>20260723</v>
      </c>
    </row>
    <row r="20901" spans="1:7" x14ac:dyDescent="0.2">
      <c r="A20901" s="6" t="s">
        <v>220</v>
      </c>
      <c r="B20901" s="6" t="s">
        <v>192</v>
      </c>
      <c r="C20901" s="6" t="s">
        <v>166</v>
      </c>
      <c r="D20901">
        <v>84.105493999999993</v>
      </c>
      <c r="E20901" s="6" t="s">
        <v>145</v>
      </c>
      <c r="F20901" s="6" t="s">
        <v>144</v>
      </c>
      <c r="G20901">
        <v>20260723</v>
      </c>
    </row>
    <row r="20902" spans="1:7" x14ac:dyDescent="0.2">
      <c r="A20902" s="6" t="s">
        <v>220</v>
      </c>
      <c r="B20902" s="6" t="s">
        <v>192</v>
      </c>
      <c r="C20902" s="6" t="s">
        <v>166</v>
      </c>
      <c r="D20902">
        <v>79.233463999999998</v>
      </c>
      <c r="E20902" s="6" t="s">
        <v>147</v>
      </c>
      <c r="F20902" s="6" t="s">
        <v>146</v>
      </c>
      <c r="G20902">
        <v>20260723</v>
      </c>
    </row>
    <row r="20903" spans="1:7" x14ac:dyDescent="0.2">
      <c r="A20903" s="6" t="s">
        <v>220</v>
      </c>
      <c r="B20903" s="6" t="s">
        <v>192</v>
      </c>
      <c r="C20903" s="6" t="s">
        <v>166</v>
      </c>
      <c r="D20903">
        <v>436.487165</v>
      </c>
      <c r="E20903" s="6" t="s">
        <v>149</v>
      </c>
      <c r="F20903" s="6" t="s">
        <v>148</v>
      </c>
      <c r="G20903">
        <v>20260723</v>
      </c>
    </row>
    <row r="20904" spans="1:7" x14ac:dyDescent="0.2">
      <c r="A20904" s="6" t="s">
        <v>220</v>
      </c>
      <c r="B20904" s="6" t="s">
        <v>192</v>
      </c>
      <c r="C20904" s="6" t="s">
        <v>166</v>
      </c>
      <c r="D20904">
        <v>222.004077</v>
      </c>
      <c r="E20904" s="6" t="s">
        <v>151</v>
      </c>
      <c r="F20904" s="6" t="s">
        <v>150</v>
      </c>
      <c r="G20904">
        <v>20260723</v>
      </c>
    </row>
    <row r="20905" spans="1:7" x14ac:dyDescent="0.2">
      <c r="A20905" s="6" t="s">
        <v>220</v>
      </c>
      <c r="B20905" s="6" t="s">
        <v>192</v>
      </c>
      <c r="C20905" s="6" t="s">
        <v>166</v>
      </c>
      <c r="D20905">
        <v>485.40650099999999</v>
      </c>
      <c r="E20905" s="6" t="s">
        <v>153</v>
      </c>
      <c r="F20905" s="6" t="s">
        <v>152</v>
      </c>
      <c r="G20905">
        <v>20260723</v>
      </c>
    </row>
    <row r="20906" spans="1:7" x14ac:dyDescent="0.2">
      <c r="A20906" s="6" t="s">
        <v>220</v>
      </c>
      <c r="B20906" s="6" t="s">
        <v>192</v>
      </c>
      <c r="C20906" s="6" t="s">
        <v>166</v>
      </c>
      <c r="D20906">
        <v>759.89564299999995</v>
      </c>
      <c r="E20906" s="6" t="s">
        <v>155</v>
      </c>
      <c r="F20906" s="6" t="s">
        <v>154</v>
      </c>
      <c r="G20906">
        <v>20260723</v>
      </c>
    </row>
    <row r="20907" spans="1:7" x14ac:dyDescent="0.2">
      <c r="A20907" s="6" t="s">
        <v>220</v>
      </c>
      <c r="B20907" s="6" t="s">
        <v>192</v>
      </c>
      <c r="C20907" s="6" t="s">
        <v>166</v>
      </c>
      <c r="D20907">
        <v>0</v>
      </c>
      <c r="E20907" s="6" t="s">
        <v>157</v>
      </c>
      <c r="F20907" s="6" t="s">
        <v>156</v>
      </c>
      <c r="G20907">
        <v>20260723</v>
      </c>
    </row>
    <row r="20908" spans="1:7" x14ac:dyDescent="0.2">
      <c r="A20908" s="6" t="s">
        <v>220</v>
      </c>
      <c r="B20908" s="6" t="s">
        <v>192</v>
      </c>
      <c r="C20908" s="6" t="s">
        <v>166</v>
      </c>
      <c r="D20908">
        <v>759.89564299999995</v>
      </c>
      <c r="E20908" s="6" t="s">
        <v>159</v>
      </c>
      <c r="F20908" s="6" t="s">
        <v>158</v>
      </c>
      <c r="G20908">
        <v>20260723</v>
      </c>
    </row>
    <row r="20909" spans="1:7" x14ac:dyDescent="0.2">
      <c r="A20909" s="6" t="s">
        <v>220</v>
      </c>
      <c r="B20909" s="6" t="s">
        <v>192</v>
      </c>
      <c r="C20909" s="6" t="s">
        <v>166</v>
      </c>
      <c r="D20909">
        <v>470.00363099999998</v>
      </c>
      <c r="E20909" s="6" t="s">
        <v>161</v>
      </c>
      <c r="F20909" s="6" t="s">
        <v>160</v>
      </c>
      <c r="G20909">
        <v>20260723</v>
      </c>
    </row>
    <row r="20910" spans="1:7" x14ac:dyDescent="0.2">
      <c r="A20910" s="6" t="s">
        <v>220</v>
      </c>
      <c r="B20910" s="6" t="s">
        <v>192</v>
      </c>
      <c r="C20910" s="6" t="s">
        <v>166</v>
      </c>
      <c r="D20910">
        <v>47582.975388999999</v>
      </c>
      <c r="E20910" s="6" t="s">
        <v>163</v>
      </c>
      <c r="F20910" s="6" t="s">
        <v>162</v>
      </c>
      <c r="G20910">
        <v>20260723</v>
      </c>
    </row>
    <row r="20911" spans="1:7" x14ac:dyDescent="0.2">
      <c r="A20911" s="6" t="s">
        <v>220</v>
      </c>
      <c r="B20911" s="6" t="s">
        <v>192</v>
      </c>
      <c r="C20911" s="6" t="s">
        <v>166</v>
      </c>
      <c r="D20911">
        <v>6009.3544670000001</v>
      </c>
      <c r="E20911" s="6" t="s">
        <v>165</v>
      </c>
      <c r="F20911" s="6" t="s">
        <v>164</v>
      </c>
      <c r="G20911">
        <v>20260723</v>
      </c>
    </row>
    <row r="20912" spans="1:7" x14ac:dyDescent="0.2">
      <c r="A20912" s="6" t="s">
        <v>220</v>
      </c>
      <c r="B20912" s="6" t="s">
        <v>193</v>
      </c>
      <c r="C20912" s="6" t="s">
        <v>166</v>
      </c>
      <c r="E20912" s="6" t="s">
        <v>12</v>
      </c>
      <c r="F20912" s="6" t="s">
        <v>11</v>
      </c>
      <c r="G20912">
        <v>20260723</v>
      </c>
    </row>
    <row r="20913" spans="1:7" x14ac:dyDescent="0.2">
      <c r="A20913" s="6" t="s">
        <v>220</v>
      </c>
      <c r="B20913" s="6" t="s">
        <v>193</v>
      </c>
      <c r="C20913" s="6" t="s">
        <v>166</v>
      </c>
      <c r="E20913" s="6" t="s">
        <v>16</v>
      </c>
      <c r="F20913" s="6" t="s">
        <v>15</v>
      </c>
      <c r="G20913">
        <v>20260723</v>
      </c>
    </row>
    <row r="20914" spans="1:7" x14ac:dyDescent="0.2">
      <c r="A20914" s="6" t="s">
        <v>220</v>
      </c>
      <c r="B20914" s="6" t="s">
        <v>193</v>
      </c>
      <c r="C20914" s="6" t="s">
        <v>166</v>
      </c>
      <c r="E20914" s="6" t="s">
        <v>18</v>
      </c>
      <c r="F20914" s="6" t="s">
        <v>17</v>
      </c>
      <c r="G20914">
        <v>20260723</v>
      </c>
    </row>
    <row r="20915" spans="1:7" x14ac:dyDescent="0.2">
      <c r="A20915" s="6" t="s">
        <v>220</v>
      </c>
      <c r="B20915" s="6" t="s">
        <v>193</v>
      </c>
      <c r="C20915" s="6" t="s">
        <v>166</v>
      </c>
      <c r="D20915">
        <v>9.9999999999999995E-7</v>
      </c>
      <c r="E20915" s="6" t="s">
        <v>20</v>
      </c>
      <c r="F20915" s="6" t="s">
        <v>19</v>
      </c>
      <c r="G20915">
        <v>20260723</v>
      </c>
    </row>
    <row r="20916" spans="1:7" x14ac:dyDescent="0.2">
      <c r="A20916" s="6" t="s">
        <v>220</v>
      </c>
      <c r="B20916" s="6" t="s">
        <v>193</v>
      </c>
      <c r="C20916" s="6" t="s">
        <v>166</v>
      </c>
      <c r="D20916">
        <v>808.44996500000002</v>
      </c>
      <c r="E20916" s="6" t="s">
        <v>22</v>
      </c>
      <c r="F20916" s="6" t="s">
        <v>21</v>
      </c>
      <c r="G20916">
        <v>20260723</v>
      </c>
    </row>
    <row r="20917" spans="1:7" x14ac:dyDescent="0.2">
      <c r="A20917" s="6" t="s">
        <v>220</v>
      </c>
      <c r="B20917" s="6" t="s">
        <v>193</v>
      </c>
      <c r="C20917" s="6" t="s">
        <v>166</v>
      </c>
      <c r="D20917">
        <v>39.836654000000003</v>
      </c>
      <c r="E20917" s="6" t="s">
        <v>24</v>
      </c>
      <c r="F20917" s="6" t="s">
        <v>23</v>
      </c>
      <c r="G20917">
        <v>20260723</v>
      </c>
    </row>
    <row r="20918" spans="1:7" x14ac:dyDescent="0.2">
      <c r="A20918" s="6" t="s">
        <v>220</v>
      </c>
      <c r="B20918" s="6" t="s">
        <v>193</v>
      </c>
      <c r="C20918" s="6" t="s">
        <v>166</v>
      </c>
      <c r="D20918">
        <v>213.736805</v>
      </c>
      <c r="E20918" s="6" t="s">
        <v>26</v>
      </c>
      <c r="F20918" s="6" t="s">
        <v>25</v>
      </c>
      <c r="G20918">
        <v>20260723</v>
      </c>
    </row>
    <row r="20919" spans="1:7" x14ac:dyDescent="0.2">
      <c r="A20919" s="6" t="s">
        <v>220</v>
      </c>
      <c r="B20919" s="6" t="s">
        <v>193</v>
      </c>
      <c r="C20919" s="6" t="s">
        <v>166</v>
      </c>
      <c r="D20919">
        <v>31780.303</v>
      </c>
      <c r="E20919" s="6" t="s">
        <v>28</v>
      </c>
      <c r="F20919" s="6" t="s">
        <v>27</v>
      </c>
      <c r="G20919">
        <v>20260723</v>
      </c>
    </row>
    <row r="20920" spans="1:7" x14ac:dyDescent="0.2">
      <c r="A20920" s="6" t="s">
        <v>220</v>
      </c>
      <c r="B20920" s="6" t="s">
        <v>193</v>
      </c>
      <c r="C20920" s="6" t="s">
        <v>166</v>
      </c>
      <c r="D20920">
        <v>416.93385699999999</v>
      </c>
      <c r="E20920" s="6" t="s">
        <v>30</v>
      </c>
      <c r="F20920" s="6" t="s">
        <v>29</v>
      </c>
      <c r="G20920">
        <v>20260723</v>
      </c>
    </row>
    <row r="20921" spans="1:7" x14ac:dyDescent="0.2">
      <c r="A20921" s="6" t="s">
        <v>220</v>
      </c>
      <c r="B20921" s="6" t="s">
        <v>193</v>
      </c>
      <c r="C20921" s="6" t="s">
        <v>166</v>
      </c>
      <c r="D20921">
        <v>4060.7737950000001</v>
      </c>
      <c r="E20921" s="6" t="s">
        <v>32</v>
      </c>
      <c r="F20921" s="6" t="s">
        <v>31</v>
      </c>
      <c r="G20921">
        <v>20260723</v>
      </c>
    </row>
    <row r="20922" spans="1:7" x14ac:dyDescent="0.2">
      <c r="A20922" s="6" t="s">
        <v>220</v>
      </c>
      <c r="B20922" s="6" t="s">
        <v>193</v>
      </c>
      <c r="C20922" s="6" t="s">
        <v>166</v>
      </c>
      <c r="D20922">
        <v>614.00544500000001</v>
      </c>
      <c r="E20922" s="6" t="s">
        <v>34</v>
      </c>
      <c r="F20922" s="6" t="s">
        <v>33</v>
      </c>
      <c r="G20922">
        <v>20260723</v>
      </c>
    </row>
    <row r="20923" spans="1:7" x14ac:dyDescent="0.2">
      <c r="A20923" s="6" t="s">
        <v>220</v>
      </c>
      <c r="B20923" s="6" t="s">
        <v>193</v>
      </c>
      <c r="C20923" s="6" t="s">
        <v>166</v>
      </c>
      <c r="D20923">
        <v>579.94038599999999</v>
      </c>
      <c r="E20923" s="6" t="s">
        <v>36</v>
      </c>
      <c r="F20923" s="6" t="s">
        <v>35</v>
      </c>
      <c r="G20923">
        <v>20260723</v>
      </c>
    </row>
    <row r="20924" spans="1:7" x14ac:dyDescent="0.2">
      <c r="A20924" s="6" t="s">
        <v>220</v>
      </c>
      <c r="B20924" s="6" t="s">
        <v>193</v>
      </c>
      <c r="C20924" s="6" t="s">
        <v>166</v>
      </c>
      <c r="D20924">
        <v>34.065060000000003</v>
      </c>
      <c r="E20924" s="6" t="s">
        <v>38</v>
      </c>
      <c r="F20924" s="6" t="s">
        <v>37</v>
      </c>
      <c r="G20924">
        <v>20260723</v>
      </c>
    </row>
    <row r="20925" spans="1:7" x14ac:dyDescent="0.2">
      <c r="A20925" s="6" t="s">
        <v>220</v>
      </c>
      <c r="B20925" s="6" t="s">
        <v>193</v>
      </c>
      <c r="C20925" s="6" t="s">
        <v>166</v>
      </c>
      <c r="D20925">
        <v>24605.160408</v>
      </c>
      <c r="E20925" s="6" t="s">
        <v>40</v>
      </c>
      <c r="F20925" s="6" t="s">
        <v>39</v>
      </c>
      <c r="G20925">
        <v>20260723</v>
      </c>
    </row>
    <row r="20926" spans="1:7" x14ac:dyDescent="0.2">
      <c r="A20926" s="6" t="s">
        <v>220</v>
      </c>
      <c r="B20926" s="6" t="s">
        <v>193</v>
      </c>
      <c r="C20926" s="6" t="s">
        <v>166</v>
      </c>
      <c r="D20926">
        <v>14394.722329</v>
      </c>
      <c r="E20926" s="6" t="s">
        <v>42</v>
      </c>
      <c r="F20926" s="6" t="s">
        <v>41</v>
      </c>
      <c r="G20926">
        <v>20260723</v>
      </c>
    </row>
    <row r="20927" spans="1:7" x14ac:dyDescent="0.2">
      <c r="A20927" s="6" t="s">
        <v>220</v>
      </c>
      <c r="B20927" s="6" t="s">
        <v>193</v>
      </c>
      <c r="C20927" s="6" t="s">
        <v>166</v>
      </c>
      <c r="D20927">
        <v>9885.3332520000004</v>
      </c>
      <c r="E20927" s="6" t="s">
        <v>44</v>
      </c>
      <c r="F20927" s="6" t="s">
        <v>43</v>
      </c>
      <c r="G20927">
        <v>20260723</v>
      </c>
    </row>
    <row r="20928" spans="1:7" x14ac:dyDescent="0.2">
      <c r="A20928" s="6" t="s">
        <v>220</v>
      </c>
      <c r="B20928" s="6" t="s">
        <v>193</v>
      </c>
      <c r="C20928" s="6" t="s">
        <v>166</v>
      </c>
      <c r="D20928">
        <v>289.33781800000003</v>
      </c>
      <c r="E20928" s="6" t="s">
        <v>46</v>
      </c>
      <c r="F20928" s="6" t="s">
        <v>45</v>
      </c>
      <c r="G20928">
        <v>20260723</v>
      </c>
    </row>
    <row r="20929" spans="1:7" x14ac:dyDescent="0.2">
      <c r="A20929" s="6" t="s">
        <v>220</v>
      </c>
      <c r="B20929" s="6" t="s">
        <v>193</v>
      </c>
      <c r="C20929" s="6" t="s">
        <v>166</v>
      </c>
      <c r="D20929">
        <v>35.767007999999997</v>
      </c>
      <c r="E20929" s="6" t="s">
        <v>48</v>
      </c>
      <c r="F20929" s="6" t="s">
        <v>47</v>
      </c>
      <c r="G20929">
        <v>20260723</v>
      </c>
    </row>
    <row r="20930" spans="1:7" x14ac:dyDescent="0.2">
      <c r="A20930" s="6" t="s">
        <v>220</v>
      </c>
      <c r="B20930" s="6" t="s">
        <v>193</v>
      </c>
      <c r="C20930" s="6" t="s">
        <v>166</v>
      </c>
      <c r="D20930">
        <v>1602.8957459999999</v>
      </c>
      <c r="E20930" s="6" t="s">
        <v>50</v>
      </c>
      <c r="F20930" s="6" t="s">
        <v>49</v>
      </c>
      <c r="G20930">
        <v>20260723</v>
      </c>
    </row>
    <row r="20931" spans="1:7" x14ac:dyDescent="0.2">
      <c r="A20931" s="6" t="s">
        <v>220</v>
      </c>
      <c r="B20931" s="6" t="s">
        <v>193</v>
      </c>
      <c r="C20931" s="6" t="s">
        <v>166</v>
      </c>
      <c r="D20931">
        <v>193.50285600000001</v>
      </c>
      <c r="E20931" s="6" t="s">
        <v>52</v>
      </c>
      <c r="F20931" s="6" t="s">
        <v>51</v>
      </c>
      <c r="G20931">
        <v>20260723</v>
      </c>
    </row>
    <row r="20932" spans="1:7" x14ac:dyDescent="0.2">
      <c r="A20932" s="6" t="s">
        <v>220</v>
      </c>
      <c r="B20932" s="6" t="s">
        <v>193</v>
      </c>
      <c r="C20932" s="6" t="s">
        <v>166</v>
      </c>
      <c r="D20932">
        <v>286.92612100000002</v>
      </c>
      <c r="E20932" s="6" t="s">
        <v>54</v>
      </c>
      <c r="F20932" s="6" t="s">
        <v>53</v>
      </c>
      <c r="G20932">
        <v>20260723</v>
      </c>
    </row>
    <row r="20933" spans="1:7" x14ac:dyDescent="0.2">
      <c r="A20933" s="6" t="s">
        <v>220</v>
      </c>
      <c r="B20933" s="6" t="s">
        <v>193</v>
      </c>
      <c r="C20933" s="6" t="s">
        <v>166</v>
      </c>
      <c r="D20933">
        <v>0.104772</v>
      </c>
      <c r="E20933" s="6" t="s">
        <v>56</v>
      </c>
      <c r="F20933" s="6" t="s">
        <v>55</v>
      </c>
      <c r="G20933">
        <v>20260723</v>
      </c>
    </row>
    <row r="20934" spans="1:7" x14ac:dyDescent="0.2">
      <c r="A20934" s="6" t="s">
        <v>220</v>
      </c>
      <c r="B20934" s="6" t="s">
        <v>193</v>
      </c>
      <c r="C20934" s="6" t="s">
        <v>166</v>
      </c>
      <c r="D20934">
        <v>16839.378940999999</v>
      </c>
      <c r="E20934" s="6" t="s">
        <v>58</v>
      </c>
      <c r="F20934" s="6" t="s">
        <v>57</v>
      </c>
      <c r="G20934">
        <v>20260723</v>
      </c>
    </row>
    <row r="20935" spans="1:7" x14ac:dyDescent="0.2">
      <c r="A20935" s="6" t="s">
        <v>220</v>
      </c>
      <c r="B20935" s="6" t="s">
        <v>193</v>
      </c>
      <c r="C20935" s="6" t="s">
        <v>166</v>
      </c>
      <c r="D20935">
        <v>646.01922999999999</v>
      </c>
      <c r="E20935" s="6" t="s">
        <v>60</v>
      </c>
      <c r="F20935" s="6" t="s">
        <v>59</v>
      </c>
      <c r="G20935">
        <v>20260723</v>
      </c>
    </row>
    <row r="20936" spans="1:7" x14ac:dyDescent="0.2">
      <c r="A20936" s="6" t="s">
        <v>220</v>
      </c>
      <c r="B20936" s="6" t="s">
        <v>193</v>
      </c>
      <c r="C20936" s="6" t="s">
        <v>166</v>
      </c>
      <c r="D20936">
        <v>2.6345809999999998</v>
      </c>
      <c r="E20936" s="6" t="s">
        <v>62</v>
      </c>
      <c r="F20936" s="6" t="s">
        <v>61</v>
      </c>
      <c r="G20936">
        <v>20260723</v>
      </c>
    </row>
    <row r="20937" spans="1:7" x14ac:dyDescent="0.2">
      <c r="A20937" s="6" t="s">
        <v>220</v>
      </c>
      <c r="B20937" s="6" t="s">
        <v>193</v>
      </c>
      <c r="C20937" s="6" t="s">
        <v>166</v>
      </c>
      <c r="D20937">
        <v>148.447723</v>
      </c>
      <c r="E20937" s="6" t="s">
        <v>64</v>
      </c>
      <c r="F20937" s="6" t="s">
        <v>63</v>
      </c>
      <c r="G20937">
        <v>20260723</v>
      </c>
    </row>
    <row r="20938" spans="1:7" x14ac:dyDescent="0.2">
      <c r="A20938" s="6" t="s">
        <v>220</v>
      </c>
      <c r="B20938" s="6" t="s">
        <v>193</v>
      </c>
      <c r="C20938" s="6" t="s">
        <v>166</v>
      </c>
      <c r="D20938">
        <v>494.93692399999998</v>
      </c>
      <c r="E20938" s="6" t="s">
        <v>66</v>
      </c>
      <c r="F20938" s="6" t="s">
        <v>65</v>
      </c>
      <c r="G20938">
        <v>20260723</v>
      </c>
    </row>
    <row r="20939" spans="1:7" x14ac:dyDescent="0.2">
      <c r="A20939" s="6" t="s">
        <v>220</v>
      </c>
      <c r="B20939" s="6" t="s">
        <v>193</v>
      </c>
      <c r="C20939" s="6" t="s">
        <v>166</v>
      </c>
      <c r="D20939">
        <v>907.28724199999999</v>
      </c>
      <c r="E20939" s="6" t="s">
        <v>68</v>
      </c>
      <c r="F20939" s="6" t="s">
        <v>67</v>
      </c>
      <c r="G20939">
        <v>20260723</v>
      </c>
    </row>
    <row r="20940" spans="1:7" x14ac:dyDescent="0.2">
      <c r="A20940" s="6" t="s">
        <v>220</v>
      </c>
      <c r="B20940" s="6" t="s">
        <v>193</v>
      </c>
      <c r="C20940" s="6" t="s">
        <v>166</v>
      </c>
      <c r="D20940">
        <v>906.61065599999995</v>
      </c>
      <c r="E20940" s="6" t="s">
        <v>70</v>
      </c>
      <c r="F20940" s="6" t="s">
        <v>69</v>
      </c>
      <c r="G20940">
        <v>20260723</v>
      </c>
    </row>
    <row r="20941" spans="1:7" x14ac:dyDescent="0.2">
      <c r="A20941" s="6" t="s">
        <v>220</v>
      </c>
      <c r="B20941" s="6" t="s">
        <v>193</v>
      </c>
      <c r="C20941" s="6" t="s">
        <v>166</v>
      </c>
      <c r="D20941">
        <v>636.17964700000005</v>
      </c>
      <c r="E20941" s="6" t="s">
        <v>72</v>
      </c>
      <c r="F20941" s="6" t="s">
        <v>71</v>
      </c>
      <c r="G20941">
        <v>20260723</v>
      </c>
    </row>
    <row r="20942" spans="1:7" x14ac:dyDescent="0.2">
      <c r="A20942" s="6" t="s">
        <v>220</v>
      </c>
      <c r="B20942" s="6" t="s">
        <v>193</v>
      </c>
      <c r="C20942" s="6" t="s">
        <v>166</v>
      </c>
      <c r="D20942">
        <v>270.43100900000002</v>
      </c>
      <c r="E20942" s="6" t="s">
        <v>74</v>
      </c>
      <c r="F20942" s="6" t="s">
        <v>73</v>
      </c>
      <c r="G20942">
        <v>20260723</v>
      </c>
    </row>
    <row r="20943" spans="1:7" x14ac:dyDescent="0.2">
      <c r="A20943" s="6" t="s">
        <v>220</v>
      </c>
      <c r="B20943" s="6" t="s">
        <v>193</v>
      </c>
      <c r="C20943" s="6" t="s">
        <v>166</v>
      </c>
      <c r="D20943">
        <v>-12.486662000000001</v>
      </c>
      <c r="E20943" s="6" t="s">
        <v>76</v>
      </c>
      <c r="F20943" s="6" t="s">
        <v>75</v>
      </c>
      <c r="G20943">
        <v>20260723</v>
      </c>
    </row>
    <row r="20944" spans="1:7" x14ac:dyDescent="0.2">
      <c r="A20944" s="6" t="s">
        <v>220</v>
      </c>
      <c r="B20944" s="6" t="s">
        <v>193</v>
      </c>
      <c r="C20944" s="6" t="s">
        <v>166</v>
      </c>
      <c r="D20944">
        <v>78.023685</v>
      </c>
      <c r="E20944" s="6" t="s">
        <v>78</v>
      </c>
      <c r="F20944" s="6" t="s">
        <v>77</v>
      </c>
      <c r="G20944">
        <v>20260723</v>
      </c>
    </row>
    <row r="20945" spans="1:7" x14ac:dyDescent="0.2">
      <c r="A20945" s="6" t="s">
        <v>220</v>
      </c>
      <c r="B20945" s="6" t="s">
        <v>193</v>
      </c>
      <c r="C20945" s="6" t="s">
        <v>166</v>
      </c>
      <c r="D20945">
        <v>-90.510346999999996</v>
      </c>
      <c r="E20945" s="6" t="s">
        <v>80</v>
      </c>
      <c r="F20945" s="6" t="s">
        <v>79</v>
      </c>
      <c r="G20945">
        <v>20260723</v>
      </c>
    </row>
    <row r="20946" spans="1:7" x14ac:dyDescent="0.2">
      <c r="A20946" s="6" t="s">
        <v>220</v>
      </c>
      <c r="B20946" s="6" t="s">
        <v>193</v>
      </c>
      <c r="C20946" s="6" t="s">
        <v>166</v>
      </c>
      <c r="D20946">
        <v>13.163247999999999</v>
      </c>
      <c r="E20946" s="6" t="s">
        <v>82</v>
      </c>
      <c r="F20946" s="6" t="s">
        <v>81</v>
      </c>
      <c r="G20946">
        <v>20260723</v>
      </c>
    </row>
    <row r="20947" spans="1:7" x14ac:dyDescent="0.2">
      <c r="A20947" s="6" t="s">
        <v>220</v>
      </c>
      <c r="B20947" s="6" t="s">
        <v>193</v>
      </c>
      <c r="C20947" s="6" t="s">
        <v>166</v>
      </c>
      <c r="D20947">
        <v>132.21736799999999</v>
      </c>
      <c r="E20947" s="6" t="s">
        <v>84</v>
      </c>
      <c r="F20947" s="6" t="s">
        <v>83</v>
      </c>
      <c r="G20947">
        <v>20260723</v>
      </c>
    </row>
    <row r="20948" spans="1:7" x14ac:dyDescent="0.2">
      <c r="A20948" s="6" t="s">
        <v>220</v>
      </c>
      <c r="B20948" s="6" t="s">
        <v>193</v>
      </c>
      <c r="C20948" s="6" t="s">
        <v>166</v>
      </c>
      <c r="D20948">
        <v>343.34333900000001</v>
      </c>
      <c r="E20948" s="6" t="s">
        <v>86</v>
      </c>
      <c r="F20948" s="6" t="s">
        <v>85</v>
      </c>
      <c r="G20948">
        <v>20260723</v>
      </c>
    </row>
    <row r="20949" spans="1:7" x14ac:dyDescent="0.2">
      <c r="A20949" s="6" t="s">
        <v>220</v>
      </c>
      <c r="B20949" s="6" t="s">
        <v>193</v>
      </c>
      <c r="C20949" s="6" t="s">
        <v>166</v>
      </c>
      <c r="D20949">
        <v>207.94770299999999</v>
      </c>
      <c r="E20949" s="6" t="s">
        <v>88</v>
      </c>
      <c r="F20949" s="6" t="s">
        <v>87</v>
      </c>
      <c r="G20949">
        <v>20260723</v>
      </c>
    </row>
    <row r="20950" spans="1:7" x14ac:dyDescent="0.2">
      <c r="A20950" s="6" t="s">
        <v>220</v>
      </c>
      <c r="B20950" s="6" t="s">
        <v>193</v>
      </c>
      <c r="C20950" s="6" t="s">
        <v>166</v>
      </c>
      <c r="D20950">
        <v>410.34063600000002</v>
      </c>
      <c r="E20950" s="6" t="s">
        <v>90</v>
      </c>
      <c r="F20950" s="6" t="s">
        <v>89</v>
      </c>
      <c r="G20950">
        <v>20260723</v>
      </c>
    </row>
    <row r="20951" spans="1:7" x14ac:dyDescent="0.2">
      <c r="A20951" s="6" t="s">
        <v>220</v>
      </c>
      <c r="B20951" s="6" t="s">
        <v>193</v>
      </c>
      <c r="C20951" s="6" t="s">
        <v>166</v>
      </c>
      <c r="D20951">
        <v>0.14896000000000001</v>
      </c>
      <c r="E20951" s="6" t="s">
        <v>92</v>
      </c>
      <c r="F20951" s="6" t="s">
        <v>91</v>
      </c>
      <c r="G20951">
        <v>20260723</v>
      </c>
    </row>
    <row r="20952" spans="1:7" x14ac:dyDescent="0.2">
      <c r="A20952" s="6" t="s">
        <v>220</v>
      </c>
      <c r="B20952" s="6" t="s">
        <v>193</v>
      </c>
      <c r="C20952" s="6" t="s">
        <v>166</v>
      </c>
      <c r="D20952">
        <v>0</v>
      </c>
      <c r="E20952" s="6" t="s">
        <v>94</v>
      </c>
      <c r="F20952" s="6" t="s">
        <v>93</v>
      </c>
      <c r="G20952">
        <v>20260723</v>
      </c>
    </row>
    <row r="20953" spans="1:7" x14ac:dyDescent="0.2">
      <c r="A20953" s="6" t="s">
        <v>220</v>
      </c>
      <c r="B20953" s="6" t="s">
        <v>193</v>
      </c>
      <c r="C20953" s="6" t="s">
        <v>166</v>
      </c>
      <c r="D20953">
        <v>752.81985899999995</v>
      </c>
      <c r="E20953" s="6" t="s">
        <v>96</v>
      </c>
      <c r="F20953" s="6" t="s">
        <v>95</v>
      </c>
      <c r="G20953">
        <v>20260723</v>
      </c>
    </row>
    <row r="20954" spans="1:7" x14ac:dyDescent="0.2">
      <c r="A20954" s="6" t="s">
        <v>220</v>
      </c>
      <c r="B20954" s="6" t="s">
        <v>193</v>
      </c>
      <c r="C20954" s="6" t="s">
        <v>166</v>
      </c>
      <c r="D20954">
        <v>157.07697200000001</v>
      </c>
      <c r="E20954" s="6" t="s">
        <v>98</v>
      </c>
      <c r="F20954" s="6" t="s">
        <v>97</v>
      </c>
      <c r="G20954">
        <v>20260723</v>
      </c>
    </row>
    <row r="20955" spans="1:7" x14ac:dyDescent="0.2">
      <c r="A20955" s="6" t="s">
        <v>220</v>
      </c>
      <c r="B20955" s="6" t="s">
        <v>193</v>
      </c>
      <c r="C20955" s="6" t="s">
        <v>166</v>
      </c>
      <c r="D20955">
        <v>53238.906674999998</v>
      </c>
      <c r="E20955" s="6" t="s">
        <v>100</v>
      </c>
      <c r="F20955" s="6" t="s">
        <v>99</v>
      </c>
      <c r="G20955">
        <v>20260723</v>
      </c>
    </row>
    <row r="20956" spans="1:7" x14ac:dyDescent="0.2">
      <c r="A20956" s="6" t="s">
        <v>220</v>
      </c>
      <c r="B20956" s="6" t="s">
        <v>193</v>
      </c>
      <c r="C20956" s="6" t="s">
        <v>166</v>
      </c>
      <c r="E20956" s="6" t="s">
        <v>102</v>
      </c>
      <c r="F20956" s="6" t="s">
        <v>101</v>
      </c>
      <c r="G20956">
        <v>20260723</v>
      </c>
    </row>
    <row r="20957" spans="1:7" x14ac:dyDescent="0.2">
      <c r="A20957" s="6" t="s">
        <v>220</v>
      </c>
      <c r="B20957" s="6" t="s">
        <v>193</v>
      </c>
      <c r="C20957" s="6" t="s">
        <v>166</v>
      </c>
      <c r="D20957">
        <v>3799.3903319999999</v>
      </c>
      <c r="E20957" s="6" t="s">
        <v>167</v>
      </c>
      <c r="F20957" s="6" t="s">
        <v>103</v>
      </c>
      <c r="G20957">
        <v>20260723</v>
      </c>
    </row>
    <row r="20958" spans="1:7" x14ac:dyDescent="0.2">
      <c r="A20958" s="6" t="s">
        <v>220</v>
      </c>
      <c r="B20958" s="6" t="s">
        <v>193</v>
      </c>
      <c r="C20958" s="6" t="s">
        <v>166</v>
      </c>
      <c r="D20958">
        <v>2898.3856249999999</v>
      </c>
      <c r="E20958" s="6" t="s">
        <v>168</v>
      </c>
      <c r="F20958" s="6" t="s">
        <v>104</v>
      </c>
      <c r="G20958">
        <v>20260723</v>
      </c>
    </row>
    <row r="20959" spans="1:7" x14ac:dyDescent="0.2">
      <c r="A20959" s="6" t="s">
        <v>220</v>
      </c>
      <c r="B20959" s="6" t="s">
        <v>193</v>
      </c>
      <c r="C20959" s="6" t="s">
        <v>166</v>
      </c>
      <c r="D20959">
        <v>0</v>
      </c>
      <c r="E20959" s="6" t="s">
        <v>106</v>
      </c>
      <c r="F20959" s="6" t="s">
        <v>105</v>
      </c>
      <c r="G20959">
        <v>20260723</v>
      </c>
    </row>
    <row r="20960" spans="1:7" x14ac:dyDescent="0.2">
      <c r="A20960" s="6" t="s">
        <v>220</v>
      </c>
      <c r="B20960" s="6" t="s">
        <v>193</v>
      </c>
      <c r="C20960" s="6" t="s">
        <v>166</v>
      </c>
      <c r="D20960">
        <v>2792.1726699999999</v>
      </c>
      <c r="E20960" s="6" t="s">
        <v>108</v>
      </c>
      <c r="F20960" s="6" t="s">
        <v>107</v>
      </c>
      <c r="G20960">
        <v>20260723</v>
      </c>
    </row>
    <row r="20961" spans="1:7" x14ac:dyDescent="0.2">
      <c r="A20961" s="6" t="s">
        <v>220</v>
      </c>
      <c r="B20961" s="6" t="s">
        <v>193</v>
      </c>
      <c r="C20961" s="6" t="s">
        <v>166</v>
      </c>
      <c r="D20961">
        <v>106.21295600000001</v>
      </c>
      <c r="E20961" s="6" t="s">
        <v>110</v>
      </c>
      <c r="F20961" s="6" t="s">
        <v>109</v>
      </c>
      <c r="G20961">
        <v>20260723</v>
      </c>
    </row>
    <row r="20962" spans="1:7" x14ac:dyDescent="0.2">
      <c r="A20962" s="6" t="s">
        <v>220</v>
      </c>
      <c r="B20962" s="6" t="s">
        <v>193</v>
      </c>
      <c r="C20962" s="6" t="s">
        <v>166</v>
      </c>
      <c r="D20962">
        <v>901.00470800000005</v>
      </c>
      <c r="E20962" s="6" t="s">
        <v>112</v>
      </c>
      <c r="F20962" s="6" t="s">
        <v>111</v>
      </c>
      <c r="G20962">
        <v>20260723</v>
      </c>
    </row>
    <row r="20963" spans="1:7" x14ac:dyDescent="0.2">
      <c r="A20963" s="6" t="s">
        <v>220</v>
      </c>
      <c r="B20963" s="6" t="s">
        <v>193</v>
      </c>
      <c r="C20963" s="6" t="s">
        <v>166</v>
      </c>
      <c r="D20963">
        <v>0</v>
      </c>
      <c r="E20963" s="6" t="s">
        <v>106</v>
      </c>
      <c r="F20963" s="6" t="s">
        <v>113</v>
      </c>
      <c r="G20963">
        <v>20260723</v>
      </c>
    </row>
    <row r="20964" spans="1:7" x14ac:dyDescent="0.2">
      <c r="A20964" s="6" t="s">
        <v>220</v>
      </c>
      <c r="B20964" s="6" t="s">
        <v>193</v>
      </c>
      <c r="C20964" s="6" t="s">
        <v>166</v>
      </c>
      <c r="D20964">
        <v>823.840191</v>
      </c>
      <c r="E20964" s="6" t="s">
        <v>108</v>
      </c>
      <c r="F20964" s="6" t="s">
        <v>114</v>
      </c>
      <c r="G20964">
        <v>20260723</v>
      </c>
    </row>
    <row r="20965" spans="1:7" x14ac:dyDescent="0.2">
      <c r="A20965" s="6" t="s">
        <v>220</v>
      </c>
      <c r="B20965" s="6" t="s">
        <v>193</v>
      </c>
      <c r="C20965" s="6" t="s">
        <v>166</v>
      </c>
      <c r="D20965">
        <v>77.164516000000006</v>
      </c>
      <c r="E20965" s="6" t="s">
        <v>110</v>
      </c>
      <c r="F20965" s="6" t="s">
        <v>115</v>
      </c>
      <c r="G20965">
        <v>20260723</v>
      </c>
    </row>
    <row r="20966" spans="1:7" x14ac:dyDescent="0.2">
      <c r="A20966" s="6" t="s">
        <v>220</v>
      </c>
      <c r="B20966" s="6" t="s">
        <v>193</v>
      </c>
      <c r="C20966" s="6" t="s">
        <v>166</v>
      </c>
      <c r="D20966">
        <v>22005.553323</v>
      </c>
      <c r="E20966" s="6" t="s">
        <v>117</v>
      </c>
      <c r="F20966" s="6" t="s">
        <v>116</v>
      </c>
      <c r="G20966">
        <v>20260723</v>
      </c>
    </row>
    <row r="20967" spans="1:7" x14ac:dyDescent="0.2">
      <c r="A20967" s="6" t="s">
        <v>220</v>
      </c>
      <c r="B20967" s="6" t="s">
        <v>193</v>
      </c>
      <c r="C20967" s="6" t="s">
        <v>166</v>
      </c>
      <c r="D20967">
        <v>2619.5674429999999</v>
      </c>
      <c r="E20967" s="6" t="s">
        <v>119</v>
      </c>
      <c r="F20967" s="6" t="s">
        <v>118</v>
      </c>
      <c r="G20967">
        <v>20260723</v>
      </c>
    </row>
    <row r="20968" spans="1:7" x14ac:dyDescent="0.2">
      <c r="A20968" s="6" t="s">
        <v>220</v>
      </c>
      <c r="B20968" s="6" t="s">
        <v>193</v>
      </c>
      <c r="C20968" s="6" t="s">
        <v>166</v>
      </c>
      <c r="D20968">
        <v>0</v>
      </c>
      <c r="E20968" s="6" t="s">
        <v>106</v>
      </c>
      <c r="F20968" s="6" t="s">
        <v>120</v>
      </c>
      <c r="G20968">
        <v>20260723</v>
      </c>
    </row>
    <row r="20969" spans="1:7" x14ac:dyDescent="0.2">
      <c r="A20969" s="6" t="s">
        <v>220</v>
      </c>
      <c r="B20969" s="6" t="s">
        <v>193</v>
      </c>
      <c r="C20969" s="6" t="s">
        <v>166</v>
      </c>
      <c r="D20969">
        <v>2502.7500610000002</v>
      </c>
      <c r="E20969" s="6" t="s">
        <v>108</v>
      </c>
      <c r="F20969" s="6" t="s">
        <v>121</v>
      </c>
      <c r="G20969">
        <v>20260723</v>
      </c>
    </row>
    <row r="20970" spans="1:7" x14ac:dyDescent="0.2">
      <c r="A20970" s="6" t="s">
        <v>220</v>
      </c>
      <c r="B20970" s="6" t="s">
        <v>193</v>
      </c>
      <c r="C20970" s="6" t="s">
        <v>166</v>
      </c>
      <c r="D20970">
        <v>116.81738199999999</v>
      </c>
      <c r="E20970" s="6" t="s">
        <v>110</v>
      </c>
      <c r="F20970" s="6" t="s">
        <v>122</v>
      </c>
      <c r="G20970">
        <v>20260723</v>
      </c>
    </row>
    <row r="20971" spans="1:7" x14ac:dyDescent="0.2">
      <c r="A20971" s="6" t="s">
        <v>220</v>
      </c>
      <c r="B20971" s="6" t="s">
        <v>193</v>
      </c>
      <c r="C20971" s="6" t="s">
        <v>166</v>
      </c>
      <c r="D20971">
        <v>19385.98588</v>
      </c>
      <c r="E20971" s="6" t="s">
        <v>169</v>
      </c>
      <c r="F20971" s="6" t="s">
        <v>123</v>
      </c>
      <c r="G20971">
        <v>20260723</v>
      </c>
    </row>
    <row r="20972" spans="1:7" x14ac:dyDescent="0.2">
      <c r="A20972" s="6" t="s">
        <v>220</v>
      </c>
      <c r="B20972" s="6" t="s">
        <v>193</v>
      </c>
      <c r="C20972" s="6" t="s">
        <v>166</v>
      </c>
      <c r="D20972">
        <v>0</v>
      </c>
      <c r="E20972" s="6" t="s">
        <v>106</v>
      </c>
      <c r="F20972" s="6" t="s">
        <v>124</v>
      </c>
      <c r="G20972">
        <v>20260723</v>
      </c>
    </row>
    <row r="20973" spans="1:7" x14ac:dyDescent="0.2">
      <c r="A20973" s="6" t="s">
        <v>220</v>
      </c>
      <c r="B20973" s="6" t="s">
        <v>193</v>
      </c>
      <c r="C20973" s="6" t="s">
        <v>166</v>
      </c>
      <c r="D20973">
        <v>19048.699492</v>
      </c>
      <c r="E20973" s="6" t="s">
        <v>108</v>
      </c>
      <c r="F20973" s="6" t="s">
        <v>125</v>
      </c>
      <c r="G20973">
        <v>20260723</v>
      </c>
    </row>
    <row r="20974" spans="1:7" x14ac:dyDescent="0.2">
      <c r="A20974" s="6" t="s">
        <v>220</v>
      </c>
      <c r="B20974" s="6" t="s">
        <v>193</v>
      </c>
      <c r="C20974" s="6" t="s">
        <v>166</v>
      </c>
      <c r="D20974">
        <v>337.28638899999999</v>
      </c>
      <c r="E20974" s="6" t="s">
        <v>110</v>
      </c>
      <c r="F20974" s="6" t="s">
        <v>126</v>
      </c>
      <c r="G20974">
        <v>20260723</v>
      </c>
    </row>
    <row r="20975" spans="1:7" x14ac:dyDescent="0.2">
      <c r="A20975" s="6" t="s">
        <v>220</v>
      </c>
      <c r="B20975" s="6" t="s">
        <v>193</v>
      </c>
      <c r="C20975" s="6" t="s">
        <v>166</v>
      </c>
      <c r="D20975">
        <v>16709.035881</v>
      </c>
      <c r="E20975" s="6" t="s">
        <v>170</v>
      </c>
      <c r="F20975" s="6" t="s">
        <v>127</v>
      </c>
      <c r="G20975">
        <v>20260723</v>
      </c>
    </row>
    <row r="20976" spans="1:7" x14ac:dyDescent="0.2">
      <c r="A20976" s="6" t="s">
        <v>220</v>
      </c>
      <c r="B20976" s="6" t="s">
        <v>193</v>
      </c>
      <c r="C20976" s="6" t="s">
        <v>166</v>
      </c>
      <c r="D20976">
        <v>13134.158133999999</v>
      </c>
      <c r="E20976" s="6" t="s">
        <v>106</v>
      </c>
      <c r="F20976" s="6" t="s">
        <v>128</v>
      </c>
      <c r="G20976">
        <v>20260723</v>
      </c>
    </row>
    <row r="20977" spans="1:7" x14ac:dyDescent="0.2">
      <c r="A20977" s="6" t="s">
        <v>220</v>
      </c>
      <c r="B20977" s="6" t="s">
        <v>193</v>
      </c>
      <c r="C20977" s="6" t="s">
        <v>166</v>
      </c>
      <c r="D20977">
        <v>3527.9221400000001</v>
      </c>
      <c r="E20977" s="6" t="s">
        <v>108</v>
      </c>
      <c r="F20977" s="6" t="s">
        <v>129</v>
      </c>
      <c r="G20977">
        <v>20260723</v>
      </c>
    </row>
    <row r="20978" spans="1:7" x14ac:dyDescent="0.2">
      <c r="A20978" s="6" t="s">
        <v>220</v>
      </c>
      <c r="B20978" s="6" t="s">
        <v>193</v>
      </c>
      <c r="C20978" s="6" t="s">
        <v>166</v>
      </c>
      <c r="D20978">
        <v>46.955607000000001</v>
      </c>
      <c r="E20978" s="6" t="s">
        <v>110</v>
      </c>
      <c r="F20978" s="6" t="s">
        <v>130</v>
      </c>
      <c r="G20978">
        <v>20260723</v>
      </c>
    </row>
    <row r="20979" spans="1:7" x14ac:dyDescent="0.2">
      <c r="A20979" s="6" t="s">
        <v>220</v>
      </c>
      <c r="B20979" s="6" t="s">
        <v>193</v>
      </c>
      <c r="C20979" s="6" t="s">
        <v>166</v>
      </c>
      <c r="E20979" s="6" t="s">
        <v>132</v>
      </c>
      <c r="F20979" s="6" t="s">
        <v>131</v>
      </c>
      <c r="G20979">
        <v>20260723</v>
      </c>
    </row>
    <row r="20980" spans="1:7" x14ac:dyDescent="0.2">
      <c r="A20980" s="6" t="s">
        <v>220</v>
      </c>
      <c r="B20980" s="6" t="s">
        <v>193</v>
      </c>
      <c r="C20980" s="6" t="s">
        <v>166</v>
      </c>
      <c r="D20980">
        <v>0.26007999999999998</v>
      </c>
      <c r="E20980" s="6" t="s">
        <v>134</v>
      </c>
      <c r="F20980" s="6" t="s">
        <v>133</v>
      </c>
      <c r="G20980">
        <v>20260723</v>
      </c>
    </row>
    <row r="20981" spans="1:7" x14ac:dyDescent="0.2">
      <c r="A20981" s="6" t="s">
        <v>220</v>
      </c>
      <c r="B20981" s="6" t="s">
        <v>193</v>
      </c>
      <c r="C20981" s="6" t="s">
        <v>166</v>
      </c>
      <c r="D20981">
        <v>57.190888000000001</v>
      </c>
      <c r="E20981" s="6" t="s">
        <v>136</v>
      </c>
      <c r="F20981" s="6" t="s">
        <v>135</v>
      </c>
      <c r="G20981">
        <v>20260723</v>
      </c>
    </row>
    <row r="20982" spans="1:7" x14ac:dyDescent="0.2">
      <c r="A20982" s="6" t="s">
        <v>220</v>
      </c>
      <c r="B20982" s="6" t="s">
        <v>193</v>
      </c>
      <c r="C20982" s="6" t="s">
        <v>166</v>
      </c>
      <c r="D20982">
        <v>13.02732</v>
      </c>
      <c r="E20982" s="6" t="s">
        <v>138</v>
      </c>
      <c r="F20982" s="6" t="s">
        <v>137</v>
      </c>
      <c r="G20982">
        <v>20260723</v>
      </c>
    </row>
    <row r="20983" spans="1:7" x14ac:dyDescent="0.2">
      <c r="A20983" s="6" t="s">
        <v>220</v>
      </c>
      <c r="B20983" s="6" t="s">
        <v>193</v>
      </c>
      <c r="C20983" s="6" t="s">
        <v>166</v>
      </c>
      <c r="D20983">
        <v>234.74881600000001</v>
      </c>
      <c r="E20983" s="6" t="s">
        <v>140</v>
      </c>
      <c r="F20983" s="6" t="s">
        <v>139</v>
      </c>
      <c r="G20983">
        <v>20260723</v>
      </c>
    </row>
    <row r="20984" spans="1:7" x14ac:dyDescent="0.2">
      <c r="A20984" s="6" t="s">
        <v>220</v>
      </c>
      <c r="B20984" s="6" t="s">
        <v>193</v>
      </c>
      <c r="C20984" s="6" t="s">
        <v>166</v>
      </c>
      <c r="D20984">
        <v>925.78004299999998</v>
      </c>
      <c r="E20984" s="6" t="s">
        <v>142</v>
      </c>
      <c r="F20984" s="6" t="s">
        <v>141</v>
      </c>
      <c r="G20984">
        <v>20260723</v>
      </c>
    </row>
    <row r="20985" spans="1:7" x14ac:dyDescent="0.2">
      <c r="A20985" s="6" t="s">
        <v>220</v>
      </c>
      <c r="B20985" s="6" t="s">
        <v>193</v>
      </c>
      <c r="C20985" s="6" t="s">
        <v>166</v>
      </c>
      <c r="D20985">
        <v>312.07661999999999</v>
      </c>
      <c r="E20985" s="6" t="s">
        <v>52</v>
      </c>
      <c r="F20985" s="6" t="s">
        <v>143</v>
      </c>
      <c r="G20985">
        <v>20260723</v>
      </c>
    </row>
    <row r="20986" spans="1:7" x14ac:dyDescent="0.2">
      <c r="A20986" s="6" t="s">
        <v>220</v>
      </c>
      <c r="B20986" s="6" t="s">
        <v>193</v>
      </c>
      <c r="C20986" s="6" t="s">
        <v>166</v>
      </c>
      <c r="D20986">
        <v>47.641964999999999</v>
      </c>
      <c r="E20986" s="6" t="s">
        <v>145</v>
      </c>
      <c r="F20986" s="6" t="s">
        <v>144</v>
      </c>
      <c r="G20986">
        <v>20260723</v>
      </c>
    </row>
    <row r="20987" spans="1:7" x14ac:dyDescent="0.2">
      <c r="A20987" s="6" t="s">
        <v>220</v>
      </c>
      <c r="B20987" s="6" t="s">
        <v>193</v>
      </c>
      <c r="C20987" s="6" t="s">
        <v>166</v>
      </c>
      <c r="D20987">
        <v>111.44819</v>
      </c>
      <c r="E20987" s="6" t="s">
        <v>147</v>
      </c>
      <c r="F20987" s="6" t="s">
        <v>146</v>
      </c>
      <c r="G20987">
        <v>20260723</v>
      </c>
    </row>
    <row r="20988" spans="1:7" x14ac:dyDescent="0.2">
      <c r="A20988" s="6" t="s">
        <v>220</v>
      </c>
      <c r="B20988" s="6" t="s">
        <v>193</v>
      </c>
      <c r="C20988" s="6" t="s">
        <v>166</v>
      </c>
      <c r="D20988">
        <v>437.37817799999999</v>
      </c>
      <c r="E20988" s="6" t="s">
        <v>149</v>
      </c>
      <c r="F20988" s="6" t="s">
        <v>148</v>
      </c>
      <c r="G20988">
        <v>20260723</v>
      </c>
    </row>
    <row r="20989" spans="1:7" x14ac:dyDescent="0.2">
      <c r="A20989" s="6" t="s">
        <v>220</v>
      </c>
      <c r="B20989" s="6" t="s">
        <v>193</v>
      </c>
      <c r="C20989" s="6" t="s">
        <v>166</v>
      </c>
      <c r="D20989">
        <v>255.38812799999999</v>
      </c>
      <c r="E20989" s="6" t="s">
        <v>151</v>
      </c>
      <c r="F20989" s="6" t="s">
        <v>150</v>
      </c>
      <c r="G20989">
        <v>20260723</v>
      </c>
    </row>
    <row r="20990" spans="1:7" x14ac:dyDescent="0.2">
      <c r="A20990" s="6" t="s">
        <v>220</v>
      </c>
      <c r="B20990" s="6" t="s">
        <v>193</v>
      </c>
      <c r="C20990" s="6" t="s">
        <v>166</v>
      </c>
      <c r="D20990">
        <v>534.53107499999999</v>
      </c>
      <c r="E20990" s="6" t="s">
        <v>153</v>
      </c>
      <c r="F20990" s="6" t="s">
        <v>152</v>
      </c>
      <c r="G20990">
        <v>20260723</v>
      </c>
    </row>
    <row r="20991" spans="1:7" x14ac:dyDescent="0.2">
      <c r="A20991" s="6" t="s">
        <v>220</v>
      </c>
      <c r="B20991" s="6" t="s">
        <v>193</v>
      </c>
      <c r="C20991" s="6" t="s">
        <v>166</v>
      </c>
      <c r="D20991">
        <v>776.25761599999998</v>
      </c>
      <c r="E20991" s="6" t="s">
        <v>155</v>
      </c>
      <c r="F20991" s="6" t="s">
        <v>154</v>
      </c>
      <c r="G20991">
        <v>20260723</v>
      </c>
    </row>
    <row r="20992" spans="1:7" x14ac:dyDescent="0.2">
      <c r="A20992" s="6" t="s">
        <v>220</v>
      </c>
      <c r="B20992" s="6" t="s">
        <v>193</v>
      </c>
      <c r="C20992" s="6" t="s">
        <v>166</v>
      </c>
      <c r="D20992">
        <v>0</v>
      </c>
      <c r="E20992" s="6" t="s">
        <v>157</v>
      </c>
      <c r="F20992" s="6" t="s">
        <v>156</v>
      </c>
      <c r="G20992">
        <v>20260723</v>
      </c>
    </row>
    <row r="20993" spans="1:7" x14ac:dyDescent="0.2">
      <c r="A20993" s="6" t="s">
        <v>220</v>
      </c>
      <c r="B20993" s="6" t="s">
        <v>193</v>
      </c>
      <c r="C20993" s="6" t="s">
        <v>166</v>
      </c>
      <c r="D20993">
        <v>776.25761599999998</v>
      </c>
      <c r="E20993" s="6" t="s">
        <v>159</v>
      </c>
      <c r="F20993" s="6" t="s">
        <v>158</v>
      </c>
      <c r="G20993">
        <v>20260723</v>
      </c>
    </row>
    <row r="20994" spans="1:7" x14ac:dyDescent="0.2">
      <c r="A20994" s="6" t="s">
        <v>220</v>
      </c>
      <c r="B20994" s="6" t="s">
        <v>193</v>
      </c>
      <c r="C20994" s="6" t="s">
        <v>166</v>
      </c>
      <c r="D20994">
        <v>495.747275</v>
      </c>
      <c r="E20994" s="6" t="s">
        <v>161</v>
      </c>
      <c r="F20994" s="6" t="s">
        <v>160</v>
      </c>
      <c r="G20994">
        <v>20260723</v>
      </c>
    </row>
    <row r="20995" spans="1:7" x14ac:dyDescent="0.2">
      <c r="A20995" s="6" t="s">
        <v>220</v>
      </c>
      <c r="B20995" s="6" t="s">
        <v>193</v>
      </c>
      <c r="C20995" s="6" t="s">
        <v>166</v>
      </c>
      <c r="D20995">
        <v>46715.455731000002</v>
      </c>
      <c r="E20995" s="6" t="s">
        <v>163</v>
      </c>
      <c r="F20995" s="6" t="s">
        <v>162</v>
      </c>
      <c r="G20995">
        <v>20260723</v>
      </c>
    </row>
    <row r="20996" spans="1:7" x14ac:dyDescent="0.2">
      <c r="A20996" s="6" t="s">
        <v>220</v>
      </c>
      <c r="B20996" s="6" t="s">
        <v>193</v>
      </c>
      <c r="C20996" s="6" t="s">
        <v>166</v>
      </c>
      <c r="D20996">
        <v>6523.4509429999998</v>
      </c>
      <c r="E20996" s="6" t="s">
        <v>165</v>
      </c>
      <c r="F20996" s="6" t="s">
        <v>164</v>
      </c>
      <c r="G20996">
        <v>20260723</v>
      </c>
    </row>
    <row r="20997" spans="1:7" x14ac:dyDescent="0.2">
      <c r="A20997" s="6" t="s">
        <v>220</v>
      </c>
      <c r="B20997" s="6" t="s">
        <v>194</v>
      </c>
      <c r="C20997" s="6" t="s">
        <v>166</v>
      </c>
      <c r="E20997" s="6" t="s">
        <v>12</v>
      </c>
      <c r="F20997" s="6" t="s">
        <v>11</v>
      </c>
      <c r="G20997">
        <v>20260723</v>
      </c>
    </row>
    <row r="20998" spans="1:7" x14ac:dyDescent="0.2">
      <c r="A20998" s="6" t="s">
        <v>220</v>
      </c>
      <c r="B20998" s="6" t="s">
        <v>194</v>
      </c>
      <c r="C20998" s="6" t="s">
        <v>166</v>
      </c>
      <c r="E20998" s="6" t="s">
        <v>16</v>
      </c>
      <c r="F20998" s="6" t="s">
        <v>15</v>
      </c>
      <c r="G20998">
        <v>20260723</v>
      </c>
    </row>
    <row r="20999" spans="1:7" x14ac:dyDescent="0.2">
      <c r="A20999" s="6" t="s">
        <v>220</v>
      </c>
      <c r="B20999" s="6" t="s">
        <v>194</v>
      </c>
      <c r="C20999" s="6" t="s">
        <v>166</v>
      </c>
      <c r="E20999" s="6" t="s">
        <v>18</v>
      </c>
      <c r="F20999" s="6" t="s">
        <v>17</v>
      </c>
      <c r="G20999">
        <v>20260723</v>
      </c>
    </row>
    <row r="21000" spans="1:7" x14ac:dyDescent="0.2">
      <c r="A21000" s="6" t="s">
        <v>220</v>
      </c>
      <c r="B21000" s="6" t="s">
        <v>194</v>
      </c>
      <c r="C21000" s="6" t="s">
        <v>166</v>
      </c>
      <c r="D21000">
        <v>0</v>
      </c>
      <c r="E21000" s="6" t="s">
        <v>20</v>
      </c>
      <c r="F21000" s="6" t="s">
        <v>19</v>
      </c>
      <c r="G21000">
        <v>20260723</v>
      </c>
    </row>
    <row r="21001" spans="1:7" x14ac:dyDescent="0.2">
      <c r="A21001" s="6" t="s">
        <v>220</v>
      </c>
      <c r="B21001" s="6" t="s">
        <v>194</v>
      </c>
      <c r="C21001" s="6" t="s">
        <v>166</v>
      </c>
      <c r="D21001">
        <v>374.651296</v>
      </c>
      <c r="E21001" s="6" t="s">
        <v>22</v>
      </c>
      <c r="F21001" s="6" t="s">
        <v>21</v>
      </c>
      <c r="G21001">
        <v>20260723</v>
      </c>
    </row>
    <row r="21002" spans="1:7" x14ac:dyDescent="0.2">
      <c r="A21002" s="6" t="s">
        <v>220</v>
      </c>
      <c r="B21002" s="6" t="s">
        <v>194</v>
      </c>
      <c r="C21002" s="6" t="s">
        <v>166</v>
      </c>
      <c r="D21002">
        <v>23.41526</v>
      </c>
      <c r="E21002" s="6" t="s">
        <v>24</v>
      </c>
      <c r="F21002" s="6" t="s">
        <v>23</v>
      </c>
      <c r="G21002">
        <v>20260723</v>
      </c>
    </row>
    <row r="21003" spans="1:7" x14ac:dyDescent="0.2">
      <c r="A21003" s="6" t="s">
        <v>220</v>
      </c>
      <c r="B21003" s="6" t="s">
        <v>194</v>
      </c>
      <c r="C21003" s="6" t="s">
        <v>166</v>
      </c>
      <c r="D21003">
        <v>225.39150699999999</v>
      </c>
      <c r="E21003" s="6" t="s">
        <v>26</v>
      </c>
      <c r="F21003" s="6" t="s">
        <v>25</v>
      </c>
      <c r="G21003">
        <v>20260723</v>
      </c>
    </row>
    <row r="21004" spans="1:7" x14ac:dyDescent="0.2">
      <c r="A21004" s="6" t="s">
        <v>220</v>
      </c>
      <c r="B21004" s="6" t="s">
        <v>194</v>
      </c>
      <c r="C21004" s="6" t="s">
        <v>166</v>
      </c>
      <c r="D21004">
        <v>32675.045372</v>
      </c>
      <c r="E21004" s="6" t="s">
        <v>28</v>
      </c>
      <c r="F21004" s="6" t="s">
        <v>27</v>
      </c>
      <c r="G21004">
        <v>20260723</v>
      </c>
    </row>
    <row r="21005" spans="1:7" x14ac:dyDescent="0.2">
      <c r="A21005" s="6" t="s">
        <v>220</v>
      </c>
      <c r="B21005" s="6" t="s">
        <v>194</v>
      </c>
      <c r="C21005" s="6" t="s">
        <v>166</v>
      </c>
      <c r="D21005">
        <v>392.40726000000001</v>
      </c>
      <c r="E21005" s="6" t="s">
        <v>30</v>
      </c>
      <c r="F21005" s="6" t="s">
        <v>29</v>
      </c>
      <c r="G21005">
        <v>20260723</v>
      </c>
    </row>
    <row r="21006" spans="1:7" x14ac:dyDescent="0.2">
      <c r="A21006" s="6" t="s">
        <v>220</v>
      </c>
      <c r="B21006" s="6" t="s">
        <v>194</v>
      </c>
      <c r="C21006" s="6" t="s">
        <v>166</v>
      </c>
      <c r="D21006">
        <v>4324.256187</v>
      </c>
      <c r="E21006" s="6" t="s">
        <v>32</v>
      </c>
      <c r="F21006" s="6" t="s">
        <v>31</v>
      </c>
      <c r="G21006">
        <v>20260723</v>
      </c>
    </row>
    <row r="21007" spans="1:7" x14ac:dyDescent="0.2">
      <c r="A21007" s="6" t="s">
        <v>220</v>
      </c>
      <c r="B21007" s="6" t="s">
        <v>194</v>
      </c>
      <c r="C21007" s="6" t="s">
        <v>166</v>
      </c>
      <c r="D21007">
        <v>460.89516200000003</v>
      </c>
      <c r="E21007" s="6" t="s">
        <v>34</v>
      </c>
      <c r="F21007" s="6" t="s">
        <v>33</v>
      </c>
      <c r="G21007">
        <v>20260723</v>
      </c>
    </row>
    <row r="21008" spans="1:7" x14ac:dyDescent="0.2">
      <c r="A21008" s="6" t="s">
        <v>220</v>
      </c>
      <c r="B21008" s="6" t="s">
        <v>194</v>
      </c>
      <c r="C21008" s="6" t="s">
        <v>166</v>
      </c>
      <c r="D21008">
        <v>401.76298300000002</v>
      </c>
      <c r="E21008" s="6" t="s">
        <v>36</v>
      </c>
      <c r="F21008" s="6" t="s">
        <v>35</v>
      </c>
      <c r="G21008">
        <v>20260723</v>
      </c>
    </row>
    <row r="21009" spans="1:7" x14ac:dyDescent="0.2">
      <c r="A21009" s="6" t="s">
        <v>220</v>
      </c>
      <c r="B21009" s="6" t="s">
        <v>194</v>
      </c>
      <c r="C21009" s="6" t="s">
        <v>166</v>
      </c>
      <c r="D21009">
        <v>59.132178000000003</v>
      </c>
      <c r="E21009" s="6" t="s">
        <v>38</v>
      </c>
      <c r="F21009" s="6" t="s">
        <v>37</v>
      </c>
      <c r="G21009">
        <v>20260723</v>
      </c>
    </row>
    <row r="21010" spans="1:7" x14ac:dyDescent="0.2">
      <c r="A21010" s="6" t="s">
        <v>220</v>
      </c>
      <c r="B21010" s="6" t="s">
        <v>194</v>
      </c>
      <c r="C21010" s="6" t="s">
        <v>166</v>
      </c>
      <c r="D21010">
        <v>25769.749962999998</v>
      </c>
      <c r="E21010" s="6" t="s">
        <v>40</v>
      </c>
      <c r="F21010" s="6" t="s">
        <v>39</v>
      </c>
      <c r="G21010">
        <v>20260723</v>
      </c>
    </row>
    <row r="21011" spans="1:7" x14ac:dyDescent="0.2">
      <c r="A21011" s="6" t="s">
        <v>220</v>
      </c>
      <c r="B21011" s="6" t="s">
        <v>194</v>
      </c>
      <c r="C21011" s="6" t="s">
        <v>166</v>
      </c>
      <c r="D21011">
        <v>15444.275357</v>
      </c>
      <c r="E21011" s="6" t="s">
        <v>42</v>
      </c>
      <c r="F21011" s="6" t="s">
        <v>41</v>
      </c>
      <c r="G21011">
        <v>20260723</v>
      </c>
    </row>
    <row r="21012" spans="1:7" x14ac:dyDescent="0.2">
      <c r="A21012" s="6" t="s">
        <v>220</v>
      </c>
      <c r="B21012" s="6" t="s">
        <v>194</v>
      </c>
      <c r="C21012" s="6" t="s">
        <v>166</v>
      </c>
      <c r="D21012">
        <v>9979.6586810000008</v>
      </c>
      <c r="E21012" s="6" t="s">
        <v>44</v>
      </c>
      <c r="F21012" s="6" t="s">
        <v>43</v>
      </c>
      <c r="G21012">
        <v>20260723</v>
      </c>
    </row>
    <row r="21013" spans="1:7" x14ac:dyDescent="0.2">
      <c r="A21013" s="6" t="s">
        <v>220</v>
      </c>
      <c r="B21013" s="6" t="s">
        <v>194</v>
      </c>
      <c r="C21013" s="6" t="s">
        <v>166</v>
      </c>
      <c r="D21013">
        <v>293.22531500000002</v>
      </c>
      <c r="E21013" s="6" t="s">
        <v>46</v>
      </c>
      <c r="F21013" s="6" t="s">
        <v>45</v>
      </c>
      <c r="G21013">
        <v>20260723</v>
      </c>
    </row>
    <row r="21014" spans="1:7" x14ac:dyDescent="0.2">
      <c r="A21014" s="6" t="s">
        <v>220</v>
      </c>
      <c r="B21014" s="6" t="s">
        <v>194</v>
      </c>
      <c r="C21014" s="6" t="s">
        <v>166</v>
      </c>
      <c r="D21014">
        <v>52.590609999999998</v>
      </c>
      <c r="E21014" s="6" t="s">
        <v>48</v>
      </c>
      <c r="F21014" s="6" t="s">
        <v>47</v>
      </c>
      <c r="G21014">
        <v>20260723</v>
      </c>
    </row>
    <row r="21015" spans="1:7" x14ac:dyDescent="0.2">
      <c r="A21015" s="6" t="s">
        <v>220</v>
      </c>
      <c r="B21015" s="6" t="s">
        <v>194</v>
      </c>
      <c r="C21015" s="6" t="s">
        <v>166</v>
      </c>
      <c r="D21015">
        <v>1600.369426</v>
      </c>
      <c r="E21015" s="6" t="s">
        <v>50</v>
      </c>
      <c r="F21015" s="6" t="s">
        <v>49</v>
      </c>
      <c r="G21015">
        <v>20260723</v>
      </c>
    </row>
    <row r="21016" spans="1:7" x14ac:dyDescent="0.2">
      <c r="A21016" s="6" t="s">
        <v>220</v>
      </c>
      <c r="B21016" s="6" t="s">
        <v>194</v>
      </c>
      <c r="C21016" s="6" t="s">
        <v>166</v>
      </c>
      <c r="D21016">
        <v>5.7776389999999997</v>
      </c>
      <c r="E21016" s="6" t="s">
        <v>52</v>
      </c>
      <c r="F21016" s="6" t="s">
        <v>51</v>
      </c>
      <c r="G21016">
        <v>20260723</v>
      </c>
    </row>
    <row r="21017" spans="1:7" x14ac:dyDescent="0.2">
      <c r="A21017" s="6" t="s">
        <v>220</v>
      </c>
      <c r="B21017" s="6" t="s">
        <v>194</v>
      </c>
      <c r="C21017" s="6" t="s">
        <v>166</v>
      </c>
      <c r="D21017">
        <v>121.46505999999999</v>
      </c>
      <c r="E21017" s="6" t="s">
        <v>54</v>
      </c>
      <c r="F21017" s="6" t="s">
        <v>53</v>
      </c>
      <c r="G21017">
        <v>20260723</v>
      </c>
    </row>
    <row r="21018" spans="1:7" x14ac:dyDescent="0.2">
      <c r="A21018" s="6" t="s">
        <v>220</v>
      </c>
      <c r="B21018" s="6" t="s">
        <v>194</v>
      </c>
      <c r="C21018" s="6" t="s">
        <v>166</v>
      </c>
      <c r="D21018">
        <v>0.12467499999999999</v>
      </c>
      <c r="E21018" s="6" t="s">
        <v>56</v>
      </c>
      <c r="F21018" s="6" t="s">
        <v>55</v>
      </c>
      <c r="G21018">
        <v>20260723</v>
      </c>
    </row>
    <row r="21019" spans="1:7" x14ac:dyDescent="0.2">
      <c r="A21019" s="6" t="s">
        <v>220</v>
      </c>
      <c r="B21019" s="6" t="s">
        <v>194</v>
      </c>
      <c r="C21019" s="6" t="s">
        <v>166</v>
      </c>
      <c r="D21019">
        <v>17539.269478999999</v>
      </c>
      <c r="E21019" s="6" t="s">
        <v>58</v>
      </c>
      <c r="F21019" s="6" t="s">
        <v>57</v>
      </c>
      <c r="G21019">
        <v>20260723</v>
      </c>
    </row>
    <row r="21020" spans="1:7" x14ac:dyDescent="0.2">
      <c r="A21020" s="6" t="s">
        <v>220</v>
      </c>
      <c r="B21020" s="6" t="s">
        <v>194</v>
      </c>
      <c r="C21020" s="6" t="s">
        <v>166</v>
      </c>
      <c r="D21020">
        <v>659.84344199999998</v>
      </c>
      <c r="E21020" s="6" t="s">
        <v>60</v>
      </c>
      <c r="F21020" s="6" t="s">
        <v>59</v>
      </c>
      <c r="G21020">
        <v>20260723</v>
      </c>
    </row>
    <row r="21021" spans="1:7" x14ac:dyDescent="0.2">
      <c r="A21021" s="6" t="s">
        <v>220</v>
      </c>
      <c r="B21021" s="6" t="s">
        <v>194</v>
      </c>
      <c r="C21021" s="6" t="s">
        <v>166</v>
      </c>
      <c r="D21021">
        <v>3.8614169999999999</v>
      </c>
      <c r="E21021" s="6" t="s">
        <v>62</v>
      </c>
      <c r="F21021" s="6" t="s">
        <v>61</v>
      </c>
      <c r="G21021">
        <v>20260723</v>
      </c>
    </row>
    <row r="21022" spans="1:7" x14ac:dyDescent="0.2">
      <c r="A21022" s="6" t="s">
        <v>220</v>
      </c>
      <c r="B21022" s="6" t="s">
        <v>194</v>
      </c>
      <c r="C21022" s="6" t="s">
        <v>166</v>
      </c>
      <c r="D21022">
        <v>160.06620599999999</v>
      </c>
      <c r="E21022" s="6" t="s">
        <v>64</v>
      </c>
      <c r="F21022" s="6" t="s">
        <v>63</v>
      </c>
      <c r="G21022">
        <v>20260723</v>
      </c>
    </row>
    <row r="21023" spans="1:7" x14ac:dyDescent="0.2">
      <c r="A21023" s="6" t="s">
        <v>220</v>
      </c>
      <c r="B21023" s="6" t="s">
        <v>194</v>
      </c>
      <c r="C21023" s="6" t="s">
        <v>166</v>
      </c>
      <c r="D21023">
        <v>495.915819</v>
      </c>
      <c r="E21023" s="6" t="s">
        <v>66</v>
      </c>
      <c r="F21023" s="6" t="s">
        <v>65</v>
      </c>
      <c r="G21023">
        <v>20260723</v>
      </c>
    </row>
    <row r="21024" spans="1:7" x14ac:dyDescent="0.2">
      <c r="A21024" s="6" t="s">
        <v>220</v>
      </c>
      <c r="B21024" s="6" t="s">
        <v>194</v>
      </c>
      <c r="C21024" s="6" t="s">
        <v>166</v>
      </c>
      <c r="D21024">
        <v>1237.6257660000001</v>
      </c>
      <c r="E21024" s="6" t="s">
        <v>68</v>
      </c>
      <c r="F21024" s="6" t="s">
        <v>67</v>
      </c>
      <c r="G21024">
        <v>20260723</v>
      </c>
    </row>
    <row r="21025" spans="1:7" x14ac:dyDescent="0.2">
      <c r="A21025" s="6" t="s">
        <v>220</v>
      </c>
      <c r="B21025" s="6" t="s">
        <v>194</v>
      </c>
      <c r="C21025" s="6" t="s">
        <v>166</v>
      </c>
      <c r="D21025">
        <v>1256.3295419999999</v>
      </c>
      <c r="E21025" s="6" t="s">
        <v>70</v>
      </c>
      <c r="F21025" s="6" t="s">
        <v>69</v>
      </c>
      <c r="G21025">
        <v>20260723</v>
      </c>
    </row>
    <row r="21026" spans="1:7" x14ac:dyDescent="0.2">
      <c r="A21026" s="6" t="s">
        <v>220</v>
      </c>
      <c r="B21026" s="6" t="s">
        <v>194</v>
      </c>
      <c r="C21026" s="6" t="s">
        <v>166</v>
      </c>
      <c r="D21026">
        <v>954.90401599999996</v>
      </c>
      <c r="E21026" s="6" t="s">
        <v>72</v>
      </c>
      <c r="F21026" s="6" t="s">
        <v>71</v>
      </c>
      <c r="G21026">
        <v>20260723</v>
      </c>
    </row>
    <row r="21027" spans="1:7" x14ac:dyDescent="0.2">
      <c r="A21027" s="6" t="s">
        <v>220</v>
      </c>
      <c r="B21027" s="6" t="s">
        <v>194</v>
      </c>
      <c r="C21027" s="6" t="s">
        <v>166</v>
      </c>
      <c r="D21027">
        <v>301.42552599999999</v>
      </c>
      <c r="E21027" s="6" t="s">
        <v>74</v>
      </c>
      <c r="F21027" s="6" t="s">
        <v>73</v>
      </c>
      <c r="G21027">
        <v>20260723</v>
      </c>
    </row>
    <row r="21028" spans="1:7" x14ac:dyDescent="0.2">
      <c r="A21028" s="6" t="s">
        <v>220</v>
      </c>
      <c r="B21028" s="6" t="s">
        <v>194</v>
      </c>
      <c r="C21028" s="6" t="s">
        <v>166</v>
      </c>
      <c r="D21028">
        <v>-26.078320000000001</v>
      </c>
      <c r="E21028" s="6" t="s">
        <v>76</v>
      </c>
      <c r="F21028" s="6" t="s">
        <v>75</v>
      </c>
      <c r="G21028">
        <v>20260723</v>
      </c>
    </row>
    <row r="21029" spans="1:7" x14ac:dyDescent="0.2">
      <c r="A21029" s="6" t="s">
        <v>220</v>
      </c>
      <c r="B21029" s="6" t="s">
        <v>194</v>
      </c>
      <c r="C21029" s="6" t="s">
        <v>166</v>
      </c>
      <c r="D21029">
        <v>79.860090999999997</v>
      </c>
      <c r="E21029" s="6" t="s">
        <v>78</v>
      </c>
      <c r="F21029" s="6" t="s">
        <v>77</v>
      </c>
      <c r="G21029">
        <v>20260723</v>
      </c>
    </row>
    <row r="21030" spans="1:7" x14ac:dyDescent="0.2">
      <c r="A21030" s="6" t="s">
        <v>220</v>
      </c>
      <c r="B21030" s="6" t="s">
        <v>194</v>
      </c>
      <c r="C21030" s="6" t="s">
        <v>166</v>
      </c>
      <c r="D21030">
        <v>-105.938411</v>
      </c>
      <c r="E21030" s="6" t="s">
        <v>80</v>
      </c>
      <c r="F21030" s="6" t="s">
        <v>79</v>
      </c>
      <c r="G21030">
        <v>20260723</v>
      </c>
    </row>
    <row r="21031" spans="1:7" x14ac:dyDescent="0.2">
      <c r="A21031" s="6" t="s">
        <v>220</v>
      </c>
      <c r="B21031" s="6" t="s">
        <v>194</v>
      </c>
      <c r="C21031" s="6" t="s">
        <v>166</v>
      </c>
      <c r="D21031">
        <v>7.3745450000000003</v>
      </c>
      <c r="E21031" s="6" t="s">
        <v>82</v>
      </c>
      <c r="F21031" s="6" t="s">
        <v>81</v>
      </c>
      <c r="G21031">
        <v>20260723</v>
      </c>
    </row>
    <row r="21032" spans="1:7" x14ac:dyDescent="0.2">
      <c r="A21032" s="6" t="s">
        <v>220</v>
      </c>
      <c r="B21032" s="6" t="s">
        <v>194</v>
      </c>
      <c r="C21032" s="6" t="s">
        <v>166</v>
      </c>
      <c r="D21032">
        <v>148.69226900000001</v>
      </c>
      <c r="E21032" s="6" t="s">
        <v>84</v>
      </c>
      <c r="F21032" s="6" t="s">
        <v>83</v>
      </c>
      <c r="G21032">
        <v>20260723</v>
      </c>
    </row>
    <row r="21033" spans="1:7" x14ac:dyDescent="0.2">
      <c r="A21033" s="6" t="s">
        <v>220</v>
      </c>
      <c r="B21033" s="6" t="s">
        <v>194</v>
      </c>
      <c r="C21033" s="6" t="s">
        <v>166</v>
      </c>
      <c r="D21033">
        <v>395.085149</v>
      </c>
      <c r="E21033" s="6" t="s">
        <v>86</v>
      </c>
      <c r="F21033" s="6" t="s">
        <v>85</v>
      </c>
      <c r="G21033">
        <v>20260723</v>
      </c>
    </row>
    <row r="21034" spans="1:7" x14ac:dyDescent="0.2">
      <c r="A21034" s="6" t="s">
        <v>220</v>
      </c>
      <c r="B21034" s="6" t="s">
        <v>194</v>
      </c>
      <c r="C21034" s="6" t="s">
        <v>166</v>
      </c>
      <c r="D21034">
        <v>141.697146</v>
      </c>
      <c r="E21034" s="6" t="s">
        <v>88</v>
      </c>
      <c r="F21034" s="6" t="s">
        <v>87</v>
      </c>
      <c r="G21034">
        <v>20260723</v>
      </c>
    </row>
    <row r="21035" spans="1:7" x14ac:dyDescent="0.2">
      <c r="A21035" s="6" t="s">
        <v>220</v>
      </c>
      <c r="B21035" s="6" t="s">
        <v>194</v>
      </c>
      <c r="C21035" s="6" t="s">
        <v>166</v>
      </c>
      <c r="D21035">
        <v>337.76579700000002</v>
      </c>
      <c r="E21035" s="6" t="s">
        <v>90</v>
      </c>
      <c r="F21035" s="6" t="s">
        <v>89</v>
      </c>
      <c r="G21035">
        <v>20260723</v>
      </c>
    </row>
    <row r="21036" spans="1:7" x14ac:dyDescent="0.2">
      <c r="A21036" s="6" t="s">
        <v>220</v>
      </c>
      <c r="B21036" s="6" t="s">
        <v>194</v>
      </c>
      <c r="C21036" s="6" t="s">
        <v>166</v>
      </c>
      <c r="D21036">
        <v>0.14896000000000001</v>
      </c>
      <c r="E21036" s="6" t="s">
        <v>92</v>
      </c>
      <c r="F21036" s="6" t="s">
        <v>91</v>
      </c>
      <c r="G21036">
        <v>20260723</v>
      </c>
    </row>
    <row r="21037" spans="1:7" x14ac:dyDescent="0.2">
      <c r="A21037" s="6" t="s">
        <v>220</v>
      </c>
      <c r="B21037" s="6" t="s">
        <v>194</v>
      </c>
      <c r="C21037" s="6" t="s">
        <v>166</v>
      </c>
      <c r="D21037">
        <v>0</v>
      </c>
      <c r="E21037" s="6" t="s">
        <v>94</v>
      </c>
      <c r="F21037" s="6" t="s">
        <v>93</v>
      </c>
      <c r="G21037">
        <v>20260723</v>
      </c>
    </row>
    <row r="21038" spans="1:7" x14ac:dyDescent="0.2">
      <c r="A21038" s="6" t="s">
        <v>220</v>
      </c>
      <c r="B21038" s="6" t="s">
        <v>194</v>
      </c>
      <c r="C21038" s="6" t="s">
        <v>166</v>
      </c>
      <c r="D21038">
        <v>852.36777099999995</v>
      </c>
      <c r="E21038" s="6" t="s">
        <v>96</v>
      </c>
      <c r="F21038" s="6" t="s">
        <v>95</v>
      </c>
      <c r="G21038">
        <v>20260723</v>
      </c>
    </row>
    <row r="21039" spans="1:7" x14ac:dyDescent="0.2">
      <c r="A21039" s="6" t="s">
        <v>220</v>
      </c>
      <c r="B21039" s="6" t="s">
        <v>194</v>
      </c>
      <c r="C21039" s="6" t="s">
        <v>166</v>
      </c>
      <c r="D21039">
        <v>146.91185200000001</v>
      </c>
      <c r="E21039" s="6" t="s">
        <v>98</v>
      </c>
      <c r="F21039" s="6" t="s">
        <v>97</v>
      </c>
      <c r="G21039">
        <v>20260723</v>
      </c>
    </row>
    <row r="21040" spans="1:7" x14ac:dyDescent="0.2">
      <c r="A21040" s="6" t="s">
        <v>220</v>
      </c>
      <c r="B21040" s="6" t="s">
        <v>194</v>
      </c>
      <c r="C21040" s="6" t="s">
        <v>166</v>
      </c>
      <c r="D21040">
        <v>54757.911067000001</v>
      </c>
      <c r="E21040" s="6" t="s">
        <v>100</v>
      </c>
      <c r="F21040" s="6" t="s">
        <v>99</v>
      </c>
      <c r="G21040">
        <v>20260723</v>
      </c>
    </row>
    <row r="21041" spans="1:7" x14ac:dyDescent="0.2">
      <c r="A21041" s="6" t="s">
        <v>220</v>
      </c>
      <c r="B21041" s="6" t="s">
        <v>194</v>
      </c>
      <c r="C21041" s="6" t="s">
        <v>166</v>
      </c>
      <c r="E21041" s="6" t="s">
        <v>102</v>
      </c>
      <c r="F21041" s="6" t="s">
        <v>101</v>
      </c>
      <c r="G21041">
        <v>20260723</v>
      </c>
    </row>
    <row r="21042" spans="1:7" x14ac:dyDescent="0.2">
      <c r="A21042" s="6" t="s">
        <v>220</v>
      </c>
      <c r="B21042" s="6" t="s">
        <v>194</v>
      </c>
      <c r="C21042" s="6" t="s">
        <v>166</v>
      </c>
      <c r="D21042">
        <v>4055.1370889999998</v>
      </c>
      <c r="E21042" s="6" t="s">
        <v>167</v>
      </c>
      <c r="F21042" s="6" t="s">
        <v>103</v>
      </c>
      <c r="G21042">
        <v>20260723</v>
      </c>
    </row>
    <row r="21043" spans="1:7" x14ac:dyDescent="0.2">
      <c r="A21043" s="6" t="s">
        <v>220</v>
      </c>
      <c r="B21043" s="6" t="s">
        <v>194</v>
      </c>
      <c r="C21043" s="6" t="s">
        <v>166</v>
      </c>
      <c r="D21043">
        <v>3077.4916629999998</v>
      </c>
      <c r="E21043" s="6" t="s">
        <v>168</v>
      </c>
      <c r="F21043" s="6" t="s">
        <v>104</v>
      </c>
      <c r="G21043">
        <v>20260723</v>
      </c>
    </row>
    <row r="21044" spans="1:7" x14ac:dyDescent="0.2">
      <c r="A21044" s="6" t="s">
        <v>220</v>
      </c>
      <c r="B21044" s="6" t="s">
        <v>194</v>
      </c>
      <c r="C21044" s="6" t="s">
        <v>166</v>
      </c>
      <c r="D21044">
        <v>0</v>
      </c>
      <c r="E21044" s="6" t="s">
        <v>106</v>
      </c>
      <c r="F21044" s="6" t="s">
        <v>105</v>
      </c>
      <c r="G21044">
        <v>20260723</v>
      </c>
    </row>
    <row r="21045" spans="1:7" x14ac:dyDescent="0.2">
      <c r="A21045" s="6" t="s">
        <v>220</v>
      </c>
      <c r="B21045" s="6" t="s">
        <v>194</v>
      </c>
      <c r="C21045" s="6" t="s">
        <v>166</v>
      </c>
      <c r="D21045">
        <v>2967.1880099999998</v>
      </c>
      <c r="E21045" s="6" t="s">
        <v>108</v>
      </c>
      <c r="F21045" s="6" t="s">
        <v>107</v>
      </c>
      <c r="G21045">
        <v>20260723</v>
      </c>
    </row>
    <row r="21046" spans="1:7" x14ac:dyDescent="0.2">
      <c r="A21046" s="6" t="s">
        <v>220</v>
      </c>
      <c r="B21046" s="6" t="s">
        <v>194</v>
      </c>
      <c r="C21046" s="6" t="s">
        <v>166</v>
      </c>
      <c r="D21046">
        <v>110.303653</v>
      </c>
      <c r="E21046" s="6" t="s">
        <v>110</v>
      </c>
      <c r="F21046" s="6" t="s">
        <v>109</v>
      </c>
      <c r="G21046">
        <v>20260723</v>
      </c>
    </row>
    <row r="21047" spans="1:7" x14ac:dyDescent="0.2">
      <c r="A21047" s="6" t="s">
        <v>220</v>
      </c>
      <c r="B21047" s="6" t="s">
        <v>194</v>
      </c>
      <c r="C21047" s="6" t="s">
        <v>166</v>
      </c>
      <c r="D21047">
        <v>977.64542500000005</v>
      </c>
      <c r="E21047" s="6" t="s">
        <v>112</v>
      </c>
      <c r="F21047" s="6" t="s">
        <v>111</v>
      </c>
      <c r="G21047">
        <v>20260723</v>
      </c>
    </row>
    <row r="21048" spans="1:7" x14ac:dyDescent="0.2">
      <c r="A21048" s="6" t="s">
        <v>220</v>
      </c>
      <c r="B21048" s="6" t="s">
        <v>194</v>
      </c>
      <c r="C21048" s="6" t="s">
        <v>166</v>
      </c>
      <c r="D21048">
        <v>0</v>
      </c>
      <c r="E21048" s="6" t="s">
        <v>106</v>
      </c>
      <c r="F21048" s="6" t="s">
        <v>113</v>
      </c>
      <c r="G21048">
        <v>20260723</v>
      </c>
    </row>
    <row r="21049" spans="1:7" x14ac:dyDescent="0.2">
      <c r="A21049" s="6" t="s">
        <v>220</v>
      </c>
      <c r="B21049" s="6" t="s">
        <v>194</v>
      </c>
      <c r="C21049" s="6" t="s">
        <v>166</v>
      </c>
      <c r="D21049">
        <v>902.07890299999997</v>
      </c>
      <c r="E21049" s="6" t="s">
        <v>108</v>
      </c>
      <c r="F21049" s="6" t="s">
        <v>114</v>
      </c>
      <c r="G21049">
        <v>20260723</v>
      </c>
    </row>
    <row r="21050" spans="1:7" x14ac:dyDescent="0.2">
      <c r="A21050" s="6" t="s">
        <v>220</v>
      </c>
      <c r="B21050" s="6" t="s">
        <v>194</v>
      </c>
      <c r="C21050" s="6" t="s">
        <v>166</v>
      </c>
      <c r="D21050">
        <v>75.566524000000001</v>
      </c>
      <c r="E21050" s="6" t="s">
        <v>110</v>
      </c>
      <c r="F21050" s="6" t="s">
        <v>115</v>
      </c>
      <c r="G21050">
        <v>20260723</v>
      </c>
    </row>
    <row r="21051" spans="1:7" x14ac:dyDescent="0.2">
      <c r="A21051" s="6" t="s">
        <v>220</v>
      </c>
      <c r="B21051" s="6" t="s">
        <v>194</v>
      </c>
      <c r="C21051" s="6" t="s">
        <v>166</v>
      </c>
      <c r="D21051">
        <v>22015.965386</v>
      </c>
      <c r="E21051" s="6" t="s">
        <v>117</v>
      </c>
      <c r="F21051" s="6" t="s">
        <v>116</v>
      </c>
      <c r="G21051">
        <v>20260723</v>
      </c>
    </row>
    <row r="21052" spans="1:7" x14ac:dyDescent="0.2">
      <c r="A21052" s="6" t="s">
        <v>220</v>
      </c>
      <c r="B21052" s="6" t="s">
        <v>194</v>
      </c>
      <c r="C21052" s="6" t="s">
        <v>166</v>
      </c>
      <c r="D21052">
        <v>2849.4142379999998</v>
      </c>
      <c r="E21052" s="6" t="s">
        <v>119</v>
      </c>
      <c r="F21052" s="6" t="s">
        <v>118</v>
      </c>
      <c r="G21052">
        <v>20260723</v>
      </c>
    </row>
    <row r="21053" spans="1:7" x14ac:dyDescent="0.2">
      <c r="A21053" s="6" t="s">
        <v>220</v>
      </c>
      <c r="B21053" s="6" t="s">
        <v>194</v>
      </c>
      <c r="C21053" s="6" t="s">
        <v>166</v>
      </c>
      <c r="D21053">
        <v>0</v>
      </c>
      <c r="E21053" s="6" t="s">
        <v>106</v>
      </c>
      <c r="F21053" s="6" t="s">
        <v>120</v>
      </c>
      <c r="G21053">
        <v>20260723</v>
      </c>
    </row>
    <row r="21054" spans="1:7" x14ac:dyDescent="0.2">
      <c r="A21054" s="6" t="s">
        <v>220</v>
      </c>
      <c r="B21054" s="6" t="s">
        <v>194</v>
      </c>
      <c r="C21054" s="6" t="s">
        <v>166</v>
      </c>
      <c r="D21054">
        <v>2722.3300300000001</v>
      </c>
      <c r="E21054" s="6" t="s">
        <v>108</v>
      </c>
      <c r="F21054" s="6" t="s">
        <v>121</v>
      </c>
      <c r="G21054">
        <v>20260723</v>
      </c>
    </row>
    <row r="21055" spans="1:7" x14ac:dyDescent="0.2">
      <c r="A21055" s="6" t="s">
        <v>220</v>
      </c>
      <c r="B21055" s="6" t="s">
        <v>194</v>
      </c>
      <c r="C21055" s="6" t="s">
        <v>166</v>
      </c>
      <c r="D21055">
        <v>127.084208</v>
      </c>
      <c r="E21055" s="6" t="s">
        <v>110</v>
      </c>
      <c r="F21055" s="6" t="s">
        <v>122</v>
      </c>
      <c r="G21055">
        <v>20260723</v>
      </c>
    </row>
    <row r="21056" spans="1:7" x14ac:dyDescent="0.2">
      <c r="A21056" s="6" t="s">
        <v>220</v>
      </c>
      <c r="B21056" s="6" t="s">
        <v>194</v>
      </c>
      <c r="C21056" s="6" t="s">
        <v>166</v>
      </c>
      <c r="D21056">
        <v>19166.551147999999</v>
      </c>
      <c r="E21056" s="6" t="s">
        <v>169</v>
      </c>
      <c r="F21056" s="6" t="s">
        <v>123</v>
      </c>
      <c r="G21056">
        <v>20260723</v>
      </c>
    </row>
    <row r="21057" spans="1:7" x14ac:dyDescent="0.2">
      <c r="A21057" s="6" t="s">
        <v>220</v>
      </c>
      <c r="B21057" s="6" t="s">
        <v>194</v>
      </c>
      <c r="C21057" s="6" t="s">
        <v>166</v>
      </c>
      <c r="D21057">
        <v>0</v>
      </c>
      <c r="E21057" s="6" t="s">
        <v>106</v>
      </c>
      <c r="F21057" s="6" t="s">
        <v>124</v>
      </c>
      <c r="G21057">
        <v>20260723</v>
      </c>
    </row>
    <row r="21058" spans="1:7" x14ac:dyDescent="0.2">
      <c r="A21058" s="6" t="s">
        <v>220</v>
      </c>
      <c r="B21058" s="6" t="s">
        <v>194</v>
      </c>
      <c r="C21058" s="6" t="s">
        <v>166</v>
      </c>
      <c r="D21058">
        <v>18879.896769999999</v>
      </c>
      <c r="E21058" s="6" t="s">
        <v>108</v>
      </c>
      <c r="F21058" s="6" t="s">
        <v>125</v>
      </c>
      <c r="G21058">
        <v>20260723</v>
      </c>
    </row>
    <row r="21059" spans="1:7" x14ac:dyDescent="0.2">
      <c r="A21059" s="6" t="s">
        <v>220</v>
      </c>
      <c r="B21059" s="6" t="s">
        <v>194</v>
      </c>
      <c r="C21059" s="6" t="s">
        <v>166</v>
      </c>
      <c r="D21059">
        <v>286.65437700000001</v>
      </c>
      <c r="E21059" s="6" t="s">
        <v>110</v>
      </c>
      <c r="F21059" s="6" t="s">
        <v>126</v>
      </c>
      <c r="G21059">
        <v>20260723</v>
      </c>
    </row>
    <row r="21060" spans="1:7" x14ac:dyDescent="0.2">
      <c r="A21060" s="6" t="s">
        <v>220</v>
      </c>
      <c r="B21060" s="6" t="s">
        <v>194</v>
      </c>
      <c r="C21060" s="6" t="s">
        <v>166</v>
      </c>
      <c r="D21060">
        <v>17570.000361999999</v>
      </c>
      <c r="E21060" s="6" t="s">
        <v>170</v>
      </c>
      <c r="F21060" s="6" t="s">
        <v>127</v>
      </c>
      <c r="G21060">
        <v>20260723</v>
      </c>
    </row>
    <row r="21061" spans="1:7" x14ac:dyDescent="0.2">
      <c r="A21061" s="6" t="s">
        <v>220</v>
      </c>
      <c r="B21061" s="6" t="s">
        <v>194</v>
      </c>
      <c r="C21061" s="6" t="s">
        <v>166</v>
      </c>
      <c r="D21061">
        <v>13637.342783</v>
      </c>
      <c r="E21061" s="6" t="s">
        <v>106</v>
      </c>
      <c r="F21061" s="6" t="s">
        <v>128</v>
      </c>
      <c r="G21061">
        <v>20260723</v>
      </c>
    </row>
    <row r="21062" spans="1:7" x14ac:dyDescent="0.2">
      <c r="A21062" s="6" t="s">
        <v>220</v>
      </c>
      <c r="B21062" s="6" t="s">
        <v>194</v>
      </c>
      <c r="C21062" s="6" t="s">
        <v>166</v>
      </c>
      <c r="D21062">
        <v>3888.5731850000002</v>
      </c>
      <c r="E21062" s="6" t="s">
        <v>108</v>
      </c>
      <c r="F21062" s="6" t="s">
        <v>129</v>
      </c>
      <c r="G21062">
        <v>20260723</v>
      </c>
    </row>
    <row r="21063" spans="1:7" x14ac:dyDescent="0.2">
      <c r="A21063" s="6" t="s">
        <v>220</v>
      </c>
      <c r="B21063" s="6" t="s">
        <v>194</v>
      </c>
      <c r="C21063" s="6" t="s">
        <v>166</v>
      </c>
      <c r="D21063">
        <v>44.084395000000001</v>
      </c>
      <c r="E21063" s="6" t="s">
        <v>110</v>
      </c>
      <c r="F21063" s="6" t="s">
        <v>130</v>
      </c>
      <c r="G21063">
        <v>20260723</v>
      </c>
    </row>
    <row r="21064" spans="1:7" x14ac:dyDescent="0.2">
      <c r="A21064" s="6" t="s">
        <v>220</v>
      </c>
      <c r="B21064" s="6" t="s">
        <v>194</v>
      </c>
      <c r="C21064" s="6" t="s">
        <v>166</v>
      </c>
      <c r="E21064" s="6" t="s">
        <v>132</v>
      </c>
      <c r="F21064" s="6" t="s">
        <v>131</v>
      </c>
      <c r="G21064">
        <v>20260723</v>
      </c>
    </row>
    <row r="21065" spans="1:7" x14ac:dyDescent="0.2">
      <c r="A21065" s="6" t="s">
        <v>220</v>
      </c>
      <c r="B21065" s="6" t="s">
        <v>194</v>
      </c>
      <c r="C21065" s="6" t="s">
        <v>166</v>
      </c>
      <c r="D21065">
        <v>0.26822400000000002</v>
      </c>
      <c r="E21065" s="6" t="s">
        <v>134</v>
      </c>
      <c r="F21065" s="6" t="s">
        <v>133</v>
      </c>
      <c r="G21065">
        <v>20260723</v>
      </c>
    </row>
    <row r="21066" spans="1:7" x14ac:dyDescent="0.2">
      <c r="A21066" s="6" t="s">
        <v>220</v>
      </c>
      <c r="B21066" s="6" t="s">
        <v>194</v>
      </c>
      <c r="C21066" s="6" t="s">
        <v>166</v>
      </c>
      <c r="D21066">
        <v>44.274819000000001</v>
      </c>
      <c r="E21066" s="6" t="s">
        <v>136</v>
      </c>
      <c r="F21066" s="6" t="s">
        <v>135</v>
      </c>
      <c r="G21066">
        <v>20260723</v>
      </c>
    </row>
    <row r="21067" spans="1:7" x14ac:dyDescent="0.2">
      <c r="A21067" s="6" t="s">
        <v>220</v>
      </c>
      <c r="B21067" s="6" t="s">
        <v>194</v>
      </c>
      <c r="C21067" s="6" t="s">
        <v>166</v>
      </c>
      <c r="D21067">
        <v>33.382770000000001</v>
      </c>
      <c r="E21067" s="6" t="s">
        <v>138</v>
      </c>
      <c r="F21067" s="6" t="s">
        <v>137</v>
      </c>
      <c r="G21067">
        <v>20260723</v>
      </c>
    </row>
    <row r="21068" spans="1:7" x14ac:dyDescent="0.2">
      <c r="A21068" s="6" t="s">
        <v>220</v>
      </c>
      <c r="B21068" s="6" t="s">
        <v>194</v>
      </c>
      <c r="C21068" s="6" t="s">
        <v>166</v>
      </c>
      <c r="D21068">
        <v>577.19799599999999</v>
      </c>
      <c r="E21068" s="6" t="s">
        <v>140</v>
      </c>
      <c r="F21068" s="6" t="s">
        <v>139</v>
      </c>
      <c r="G21068">
        <v>20260723</v>
      </c>
    </row>
    <row r="21069" spans="1:7" x14ac:dyDescent="0.2">
      <c r="A21069" s="6" t="s">
        <v>220</v>
      </c>
      <c r="B21069" s="6" t="s">
        <v>194</v>
      </c>
      <c r="C21069" s="6" t="s">
        <v>166</v>
      </c>
      <c r="D21069">
        <v>535.12659399999995</v>
      </c>
      <c r="E21069" s="6" t="s">
        <v>142</v>
      </c>
      <c r="F21069" s="6" t="s">
        <v>141</v>
      </c>
      <c r="G21069">
        <v>20260723</v>
      </c>
    </row>
    <row r="21070" spans="1:7" x14ac:dyDescent="0.2">
      <c r="A21070" s="6" t="s">
        <v>220</v>
      </c>
      <c r="B21070" s="6" t="s">
        <v>194</v>
      </c>
      <c r="C21070" s="6" t="s">
        <v>166</v>
      </c>
      <c r="D21070">
        <v>202.868482</v>
      </c>
      <c r="E21070" s="6" t="s">
        <v>52</v>
      </c>
      <c r="F21070" s="6" t="s">
        <v>143</v>
      </c>
      <c r="G21070">
        <v>20260723</v>
      </c>
    </row>
    <row r="21071" spans="1:7" x14ac:dyDescent="0.2">
      <c r="A21071" s="6" t="s">
        <v>220</v>
      </c>
      <c r="B21071" s="6" t="s">
        <v>194</v>
      </c>
      <c r="C21071" s="6" t="s">
        <v>166</v>
      </c>
      <c r="D21071">
        <v>48.323585999999999</v>
      </c>
      <c r="E21071" s="6" t="s">
        <v>145</v>
      </c>
      <c r="F21071" s="6" t="s">
        <v>144</v>
      </c>
      <c r="G21071">
        <v>20260723</v>
      </c>
    </row>
    <row r="21072" spans="1:7" x14ac:dyDescent="0.2">
      <c r="A21072" s="6" t="s">
        <v>220</v>
      </c>
      <c r="B21072" s="6" t="s">
        <v>194</v>
      </c>
      <c r="C21072" s="6" t="s">
        <v>166</v>
      </c>
      <c r="D21072">
        <v>108.494798</v>
      </c>
      <c r="E21072" s="6" t="s">
        <v>147</v>
      </c>
      <c r="F21072" s="6" t="s">
        <v>146</v>
      </c>
      <c r="G21072">
        <v>20260723</v>
      </c>
    </row>
    <row r="21073" spans="1:7" x14ac:dyDescent="0.2">
      <c r="A21073" s="6" t="s">
        <v>220</v>
      </c>
      <c r="B21073" s="6" t="s">
        <v>194</v>
      </c>
      <c r="C21073" s="6" t="s">
        <v>166</v>
      </c>
      <c r="D21073">
        <v>505.85753099999999</v>
      </c>
      <c r="E21073" s="6" t="s">
        <v>149</v>
      </c>
      <c r="F21073" s="6" t="s">
        <v>148</v>
      </c>
      <c r="G21073">
        <v>20260723</v>
      </c>
    </row>
    <row r="21074" spans="1:7" x14ac:dyDescent="0.2">
      <c r="A21074" s="6" t="s">
        <v>220</v>
      </c>
      <c r="B21074" s="6" t="s">
        <v>194</v>
      </c>
      <c r="C21074" s="6" t="s">
        <v>166</v>
      </c>
      <c r="D21074">
        <v>264.27578699999998</v>
      </c>
      <c r="E21074" s="6" t="s">
        <v>151</v>
      </c>
      <c r="F21074" s="6" t="s">
        <v>150</v>
      </c>
      <c r="G21074">
        <v>20260723</v>
      </c>
    </row>
    <row r="21075" spans="1:7" x14ac:dyDescent="0.2">
      <c r="A21075" s="6" t="s">
        <v>220</v>
      </c>
      <c r="B21075" s="6" t="s">
        <v>194</v>
      </c>
      <c r="C21075" s="6" t="s">
        <v>166</v>
      </c>
      <c r="D21075">
        <v>439.44987600000002</v>
      </c>
      <c r="E21075" s="6" t="s">
        <v>153</v>
      </c>
      <c r="F21075" s="6" t="s">
        <v>152</v>
      </c>
      <c r="G21075">
        <v>20260723</v>
      </c>
    </row>
    <row r="21076" spans="1:7" x14ac:dyDescent="0.2">
      <c r="A21076" s="6" t="s">
        <v>220</v>
      </c>
      <c r="B21076" s="6" t="s">
        <v>194</v>
      </c>
      <c r="C21076" s="6" t="s">
        <v>166</v>
      </c>
      <c r="D21076">
        <v>1294.8618059999999</v>
      </c>
      <c r="E21076" s="6" t="s">
        <v>155</v>
      </c>
      <c r="F21076" s="6" t="s">
        <v>154</v>
      </c>
      <c r="G21076">
        <v>20260723</v>
      </c>
    </row>
    <row r="21077" spans="1:7" x14ac:dyDescent="0.2">
      <c r="A21077" s="6" t="s">
        <v>220</v>
      </c>
      <c r="B21077" s="6" t="s">
        <v>194</v>
      </c>
      <c r="C21077" s="6" t="s">
        <v>166</v>
      </c>
      <c r="D21077">
        <v>0</v>
      </c>
      <c r="E21077" s="6" t="s">
        <v>157</v>
      </c>
      <c r="F21077" s="6" t="s">
        <v>156</v>
      </c>
      <c r="G21077">
        <v>20260723</v>
      </c>
    </row>
    <row r="21078" spans="1:7" x14ac:dyDescent="0.2">
      <c r="A21078" s="6" t="s">
        <v>220</v>
      </c>
      <c r="B21078" s="6" t="s">
        <v>194</v>
      </c>
      <c r="C21078" s="6" t="s">
        <v>166</v>
      </c>
      <c r="D21078">
        <v>1294.8618059999999</v>
      </c>
      <c r="E21078" s="6" t="s">
        <v>159</v>
      </c>
      <c r="F21078" s="6" t="s">
        <v>158</v>
      </c>
      <c r="G21078">
        <v>20260723</v>
      </c>
    </row>
    <row r="21079" spans="1:7" x14ac:dyDescent="0.2">
      <c r="A21079" s="6" t="s">
        <v>220</v>
      </c>
      <c r="B21079" s="6" t="s">
        <v>194</v>
      </c>
      <c r="C21079" s="6" t="s">
        <v>166</v>
      </c>
      <c r="D21079">
        <v>499.93001299999997</v>
      </c>
      <c r="E21079" s="6" t="s">
        <v>161</v>
      </c>
      <c r="F21079" s="6" t="s">
        <v>160</v>
      </c>
      <c r="G21079">
        <v>20260723</v>
      </c>
    </row>
    <row r="21080" spans="1:7" x14ac:dyDescent="0.2">
      <c r="A21080" s="6" t="s">
        <v>220</v>
      </c>
      <c r="B21080" s="6" t="s">
        <v>194</v>
      </c>
      <c r="C21080" s="6" t="s">
        <v>166</v>
      </c>
      <c r="D21080">
        <v>48195.415116999997</v>
      </c>
      <c r="E21080" s="6" t="s">
        <v>163</v>
      </c>
      <c r="F21080" s="6" t="s">
        <v>162</v>
      </c>
      <c r="G21080">
        <v>20260723</v>
      </c>
    </row>
    <row r="21081" spans="1:7" x14ac:dyDescent="0.2">
      <c r="A21081" s="6" t="s">
        <v>220</v>
      </c>
      <c r="B21081" s="6" t="s">
        <v>194</v>
      </c>
      <c r="C21081" s="6" t="s">
        <v>166</v>
      </c>
      <c r="D21081">
        <v>6562.4959500000004</v>
      </c>
      <c r="E21081" s="6" t="s">
        <v>165</v>
      </c>
      <c r="F21081" s="6" t="s">
        <v>164</v>
      </c>
      <c r="G21081">
        <v>20260723</v>
      </c>
    </row>
    <row r="21082" spans="1:7" x14ac:dyDescent="0.2">
      <c r="A21082" s="6" t="s">
        <v>220</v>
      </c>
      <c r="B21082" s="6" t="s">
        <v>195</v>
      </c>
      <c r="C21082" s="6" t="s">
        <v>166</v>
      </c>
      <c r="E21082" s="6" t="s">
        <v>12</v>
      </c>
      <c r="F21082" s="6" t="s">
        <v>11</v>
      </c>
      <c r="G21082">
        <v>20260723</v>
      </c>
    </row>
    <row r="21083" spans="1:7" x14ac:dyDescent="0.2">
      <c r="A21083" s="6" t="s">
        <v>220</v>
      </c>
      <c r="B21083" s="6" t="s">
        <v>195</v>
      </c>
      <c r="C21083" s="6" t="s">
        <v>166</v>
      </c>
      <c r="E21083" s="6" t="s">
        <v>16</v>
      </c>
      <c r="F21083" s="6" t="s">
        <v>15</v>
      </c>
      <c r="G21083">
        <v>20260723</v>
      </c>
    </row>
    <row r="21084" spans="1:7" x14ac:dyDescent="0.2">
      <c r="A21084" s="6" t="s">
        <v>220</v>
      </c>
      <c r="B21084" s="6" t="s">
        <v>195</v>
      </c>
      <c r="C21084" s="6" t="s">
        <v>166</v>
      </c>
      <c r="E21084" s="6" t="s">
        <v>18</v>
      </c>
      <c r="F21084" s="6" t="s">
        <v>17</v>
      </c>
      <c r="G21084">
        <v>20260723</v>
      </c>
    </row>
    <row r="21085" spans="1:7" x14ac:dyDescent="0.2">
      <c r="A21085" s="6" t="s">
        <v>220</v>
      </c>
      <c r="B21085" s="6" t="s">
        <v>195</v>
      </c>
      <c r="C21085" s="6" t="s">
        <v>166</v>
      </c>
      <c r="D21085">
        <v>9.9999999999999995E-7</v>
      </c>
      <c r="E21085" s="6" t="s">
        <v>20</v>
      </c>
      <c r="F21085" s="6" t="s">
        <v>19</v>
      </c>
      <c r="G21085">
        <v>20260723</v>
      </c>
    </row>
    <row r="21086" spans="1:7" x14ac:dyDescent="0.2">
      <c r="A21086" s="6" t="s">
        <v>220</v>
      </c>
      <c r="B21086" s="6" t="s">
        <v>195</v>
      </c>
      <c r="C21086" s="6" t="s">
        <v>166</v>
      </c>
      <c r="D21086">
        <v>325.47143</v>
      </c>
      <c r="E21086" s="6" t="s">
        <v>22</v>
      </c>
      <c r="F21086" s="6" t="s">
        <v>21</v>
      </c>
      <c r="G21086">
        <v>20260723</v>
      </c>
    </row>
    <row r="21087" spans="1:7" x14ac:dyDescent="0.2">
      <c r="A21087" s="6" t="s">
        <v>220</v>
      </c>
      <c r="B21087" s="6" t="s">
        <v>195</v>
      </c>
      <c r="C21087" s="6" t="s">
        <v>166</v>
      </c>
      <c r="D21087">
        <v>24.539666</v>
      </c>
      <c r="E21087" s="6" t="s">
        <v>24</v>
      </c>
      <c r="F21087" s="6" t="s">
        <v>23</v>
      </c>
      <c r="G21087">
        <v>20260723</v>
      </c>
    </row>
    <row r="21088" spans="1:7" x14ac:dyDescent="0.2">
      <c r="A21088" s="6" t="s">
        <v>220</v>
      </c>
      <c r="B21088" s="6" t="s">
        <v>195</v>
      </c>
      <c r="C21088" s="6" t="s">
        <v>166</v>
      </c>
      <c r="D21088">
        <v>241.90281300000001</v>
      </c>
      <c r="E21088" s="6" t="s">
        <v>26</v>
      </c>
      <c r="F21088" s="6" t="s">
        <v>25</v>
      </c>
      <c r="G21088">
        <v>20260723</v>
      </c>
    </row>
    <row r="21089" spans="1:7" x14ac:dyDescent="0.2">
      <c r="A21089" s="6" t="s">
        <v>220</v>
      </c>
      <c r="B21089" s="6" t="s">
        <v>195</v>
      </c>
      <c r="C21089" s="6" t="s">
        <v>166</v>
      </c>
      <c r="D21089">
        <v>35606.045601999998</v>
      </c>
      <c r="E21089" s="6" t="s">
        <v>28</v>
      </c>
      <c r="F21089" s="6" t="s">
        <v>27</v>
      </c>
      <c r="G21089">
        <v>20260723</v>
      </c>
    </row>
    <row r="21090" spans="1:7" x14ac:dyDescent="0.2">
      <c r="A21090" s="6" t="s">
        <v>220</v>
      </c>
      <c r="B21090" s="6" t="s">
        <v>195</v>
      </c>
      <c r="C21090" s="6" t="s">
        <v>166</v>
      </c>
      <c r="D21090">
        <v>351.05490900000001</v>
      </c>
      <c r="E21090" s="6" t="s">
        <v>30</v>
      </c>
      <c r="F21090" s="6" t="s">
        <v>29</v>
      </c>
      <c r="G21090">
        <v>20260723</v>
      </c>
    </row>
    <row r="21091" spans="1:7" x14ac:dyDescent="0.2">
      <c r="A21091" s="6" t="s">
        <v>220</v>
      </c>
      <c r="B21091" s="6" t="s">
        <v>195</v>
      </c>
      <c r="C21091" s="6" t="s">
        <v>166</v>
      </c>
      <c r="D21091">
        <v>4189.811901</v>
      </c>
      <c r="E21091" s="6" t="s">
        <v>32</v>
      </c>
      <c r="F21091" s="6" t="s">
        <v>31</v>
      </c>
      <c r="G21091">
        <v>20260723</v>
      </c>
    </row>
    <row r="21092" spans="1:7" x14ac:dyDescent="0.2">
      <c r="A21092" s="6" t="s">
        <v>220</v>
      </c>
      <c r="B21092" s="6" t="s">
        <v>195</v>
      </c>
      <c r="C21092" s="6" t="s">
        <v>166</v>
      </c>
      <c r="D21092">
        <v>566.62517700000001</v>
      </c>
      <c r="E21092" s="6" t="s">
        <v>34</v>
      </c>
      <c r="F21092" s="6" t="s">
        <v>33</v>
      </c>
      <c r="G21092">
        <v>20260723</v>
      </c>
    </row>
    <row r="21093" spans="1:7" x14ac:dyDescent="0.2">
      <c r="A21093" s="6" t="s">
        <v>220</v>
      </c>
      <c r="B21093" s="6" t="s">
        <v>195</v>
      </c>
      <c r="C21093" s="6" t="s">
        <v>166</v>
      </c>
      <c r="D21093">
        <v>510.32288599999998</v>
      </c>
      <c r="E21093" s="6" t="s">
        <v>36</v>
      </c>
      <c r="F21093" s="6" t="s">
        <v>35</v>
      </c>
      <c r="G21093">
        <v>20260723</v>
      </c>
    </row>
    <row r="21094" spans="1:7" x14ac:dyDescent="0.2">
      <c r="A21094" s="6" t="s">
        <v>220</v>
      </c>
      <c r="B21094" s="6" t="s">
        <v>195</v>
      </c>
      <c r="C21094" s="6" t="s">
        <v>166</v>
      </c>
      <c r="D21094">
        <v>56.302290999999997</v>
      </c>
      <c r="E21094" s="6" t="s">
        <v>38</v>
      </c>
      <c r="F21094" s="6" t="s">
        <v>37</v>
      </c>
      <c r="G21094">
        <v>20260723</v>
      </c>
    </row>
    <row r="21095" spans="1:7" x14ac:dyDescent="0.2">
      <c r="A21095" s="6" t="s">
        <v>220</v>
      </c>
      <c r="B21095" s="6" t="s">
        <v>195</v>
      </c>
      <c r="C21095" s="6" t="s">
        <v>166</v>
      </c>
      <c r="D21095">
        <v>28078.017105999999</v>
      </c>
      <c r="E21095" s="6" t="s">
        <v>40</v>
      </c>
      <c r="F21095" s="6" t="s">
        <v>39</v>
      </c>
      <c r="G21095">
        <v>20260723</v>
      </c>
    </row>
    <row r="21096" spans="1:7" x14ac:dyDescent="0.2">
      <c r="A21096" s="6" t="s">
        <v>220</v>
      </c>
      <c r="B21096" s="6" t="s">
        <v>195</v>
      </c>
      <c r="C21096" s="6" t="s">
        <v>166</v>
      </c>
      <c r="D21096">
        <v>16812.061952</v>
      </c>
      <c r="E21096" s="6" t="s">
        <v>42</v>
      </c>
      <c r="F21096" s="6" t="s">
        <v>41</v>
      </c>
      <c r="G21096">
        <v>20260723</v>
      </c>
    </row>
    <row r="21097" spans="1:7" x14ac:dyDescent="0.2">
      <c r="A21097" s="6" t="s">
        <v>220</v>
      </c>
      <c r="B21097" s="6" t="s">
        <v>195</v>
      </c>
      <c r="C21097" s="6" t="s">
        <v>166</v>
      </c>
      <c r="D21097">
        <v>10732.719584</v>
      </c>
      <c r="E21097" s="6" t="s">
        <v>44</v>
      </c>
      <c r="F21097" s="6" t="s">
        <v>43</v>
      </c>
      <c r="G21097">
        <v>20260723</v>
      </c>
    </row>
    <row r="21098" spans="1:7" x14ac:dyDescent="0.2">
      <c r="A21098" s="6" t="s">
        <v>220</v>
      </c>
      <c r="B21098" s="6" t="s">
        <v>195</v>
      </c>
      <c r="C21098" s="6" t="s">
        <v>166</v>
      </c>
      <c r="D21098">
        <v>475.55258199999997</v>
      </c>
      <c r="E21098" s="6" t="s">
        <v>46</v>
      </c>
      <c r="F21098" s="6" t="s">
        <v>45</v>
      </c>
      <c r="G21098">
        <v>20260723</v>
      </c>
    </row>
    <row r="21099" spans="1:7" x14ac:dyDescent="0.2">
      <c r="A21099" s="6" t="s">
        <v>220</v>
      </c>
      <c r="B21099" s="6" t="s">
        <v>195</v>
      </c>
      <c r="C21099" s="6" t="s">
        <v>166</v>
      </c>
      <c r="D21099">
        <v>57.682988000000002</v>
      </c>
      <c r="E21099" s="6" t="s">
        <v>48</v>
      </c>
      <c r="F21099" s="6" t="s">
        <v>47</v>
      </c>
      <c r="G21099">
        <v>20260723</v>
      </c>
    </row>
    <row r="21100" spans="1:7" x14ac:dyDescent="0.2">
      <c r="A21100" s="6" t="s">
        <v>220</v>
      </c>
      <c r="B21100" s="6" t="s">
        <v>195</v>
      </c>
      <c r="C21100" s="6" t="s">
        <v>166</v>
      </c>
      <c r="D21100">
        <v>2068.0078560000002</v>
      </c>
      <c r="E21100" s="6" t="s">
        <v>50</v>
      </c>
      <c r="F21100" s="6" t="s">
        <v>49</v>
      </c>
      <c r="G21100">
        <v>20260723</v>
      </c>
    </row>
    <row r="21101" spans="1:7" x14ac:dyDescent="0.2">
      <c r="A21101" s="6" t="s">
        <v>220</v>
      </c>
      <c r="B21101" s="6" t="s">
        <v>195</v>
      </c>
      <c r="C21101" s="6" t="s">
        <v>166</v>
      </c>
      <c r="D21101">
        <v>7.6692359999999997</v>
      </c>
      <c r="E21101" s="6" t="s">
        <v>52</v>
      </c>
      <c r="F21101" s="6" t="s">
        <v>51</v>
      </c>
      <c r="G21101">
        <v>20260723</v>
      </c>
    </row>
    <row r="21102" spans="1:7" x14ac:dyDescent="0.2">
      <c r="A21102" s="6" t="s">
        <v>220</v>
      </c>
      <c r="B21102" s="6" t="s">
        <v>195</v>
      </c>
      <c r="C21102" s="6" t="s">
        <v>166</v>
      </c>
      <c r="D21102">
        <v>344.52277900000001</v>
      </c>
      <c r="E21102" s="6" t="s">
        <v>54</v>
      </c>
      <c r="F21102" s="6" t="s">
        <v>53</v>
      </c>
      <c r="G21102">
        <v>20260723</v>
      </c>
    </row>
    <row r="21103" spans="1:7" x14ac:dyDescent="0.2">
      <c r="A21103" s="6" t="s">
        <v>220</v>
      </c>
      <c r="B21103" s="6" t="s">
        <v>195</v>
      </c>
      <c r="C21103" s="6" t="s">
        <v>166</v>
      </c>
      <c r="D21103">
        <v>0.33663999999999999</v>
      </c>
      <c r="E21103" s="6" t="s">
        <v>56</v>
      </c>
      <c r="F21103" s="6" t="s">
        <v>55</v>
      </c>
      <c r="G21103">
        <v>20260723</v>
      </c>
    </row>
    <row r="21104" spans="1:7" x14ac:dyDescent="0.2">
      <c r="A21104" s="6" t="s">
        <v>220</v>
      </c>
      <c r="B21104" s="6" t="s">
        <v>195</v>
      </c>
      <c r="C21104" s="6" t="s">
        <v>166</v>
      </c>
      <c r="D21104">
        <v>19273.031206</v>
      </c>
      <c r="E21104" s="6" t="s">
        <v>58</v>
      </c>
      <c r="F21104" s="6" t="s">
        <v>57</v>
      </c>
      <c r="G21104">
        <v>20260723</v>
      </c>
    </row>
    <row r="21105" spans="1:7" x14ac:dyDescent="0.2">
      <c r="A21105" s="6" t="s">
        <v>220</v>
      </c>
      <c r="B21105" s="6" t="s">
        <v>195</v>
      </c>
      <c r="C21105" s="6" t="s">
        <v>166</v>
      </c>
      <c r="D21105">
        <v>621.45543199999997</v>
      </c>
      <c r="E21105" s="6" t="s">
        <v>60</v>
      </c>
      <c r="F21105" s="6" t="s">
        <v>59</v>
      </c>
      <c r="G21105">
        <v>20260723</v>
      </c>
    </row>
    <row r="21106" spans="1:7" x14ac:dyDescent="0.2">
      <c r="A21106" s="6" t="s">
        <v>220</v>
      </c>
      <c r="B21106" s="6" t="s">
        <v>195</v>
      </c>
      <c r="C21106" s="6" t="s">
        <v>166</v>
      </c>
      <c r="D21106">
        <v>2.6452589999999998</v>
      </c>
      <c r="E21106" s="6" t="s">
        <v>62</v>
      </c>
      <c r="F21106" s="6" t="s">
        <v>61</v>
      </c>
      <c r="G21106">
        <v>20260723</v>
      </c>
    </row>
    <row r="21107" spans="1:7" x14ac:dyDescent="0.2">
      <c r="A21107" s="6" t="s">
        <v>220</v>
      </c>
      <c r="B21107" s="6" t="s">
        <v>195</v>
      </c>
      <c r="C21107" s="6" t="s">
        <v>166</v>
      </c>
      <c r="D21107">
        <v>211.59527800000001</v>
      </c>
      <c r="E21107" s="6" t="s">
        <v>64</v>
      </c>
      <c r="F21107" s="6" t="s">
        <v>63</v>
      </c>
      <c r="G21107">
        <v>20260723</v>
      </c>
    </row>
    <row r="21108" spans="1:7" x14ac:dyDescent="0.2">
      <c r="A21108" s="6" t="s">
        <v>220</v>
      </c>
      <c r="B21108" s="6" t="s">
        <v>195</v>
      </c>
      <c r="C21108" s="6" t="s">
        <v>166</v>
      </c>
      <c r="D21108">
        <v>407.21489600000001</v>
      </c>
      <c r="E21108" s="6" t="s">
        <v>66</v>
      </c>
      <c r="F21108" s="6" t="s">
        <v>65</v>
      </c>
      <c r="G21108">
        <v>20260723</v>
      </c>
    </row>
    <row r="21109" spans="1:7" x14ac:dyDescent="0.2">
      <c r="A21109" s="6" t="s">
        <v>220</v>
      </c>
      <c r="B21109" s="6" t="s">
        <v>195</v>
      </c>
      <c r="C21109" s="6" t="s">
        <v>166</v>
      </c>
      <c r="D21109">
        <v>1496.886841</v>
      </c>
      <c r="E21109" s="6" t="s">
        <v>68</v>
      </c>
      <c r="F21109" s="6" t="s">
        <v>67</v>
      </c>
      <c r="G21109">
        <v>20260723</v>
      </c>
    </row>
    <row r="21110" spans="1:7" x14ac:dyDescent="0.2">
      <c r="A21110" s="6" t="s">
        <v>220</v>
      </c>
      <c r="B21110" s="6" t="s">
        <v>195</v>
      </c>
      <c r="C21110" s="6" t="s">
        <v>166</v>
      </c>
      <c r="D21110">
        <v>1477.7528809999999</v>
      </c>
      <c r="E21110" s="6" t="s">
        <v>70</v>
      </c>
      <c r="F21110" s="6" t="s">
        <v>69</v>
      </c>
      <c r="G21110">
        <v>20260723</v>
      </c>
    </row>
    <row r="21111" spans="1:7" x14ac:dyDescent="0.2">
      <c r="A21111" s="6" t="s">
        <v>220</v>
      </c>
      <c r="B21111" s="6" t="s">
        <v>195</v>
      </c>
      <c r="C21111" s="6" t="s">
        <v>166</v>
      </c>
      <c r="D21111">
        <v>1144.463448</v>
      </c>
      <c r="E21111" s="6" t="s">
        <v>72</v>
      </c>
      <c r="F21111" s="6" t="s">
        <v>71</v>
      </c>
      <c r="G21111">
        <v>20260723</v>
      </c>
    </row>
    <row r="21112" spans="1:7" x14ac:dyDescent="0.2">
      <c r="A21112" s="6" t="s">
        <v>220</v>
      </c>
      <c r="B21112" s="6" t="s">
        <v>195</v>
      </c>
      <c r="C21112" s="6" t="s">
        <v>166</v>
      </c>
      <c r="D21112">
        <v>333.28943199999998</v>
      </c>
      <c r="E21112" s="6" t="s">
        <v>74</v>
      </c>
      <c r="F21112" s="6" t="s">
        <v>73</v>
      </c>
      <c r="G21112">
        <v>20260723</v>
      </c>
    </row>
    <row r="21113" spans="1:7" x14ac:dyDescent="0.2">
      <c r="A21113" s="6" t="s">
        <v>220</v>
      </c>
      <c r="B21113" s="6" t="s">
        <v>195</v>
      </c>
      <c r="C21113" s="6" t="s">
        <v>166</v>
      </c>
      <c r="D21113">
        <v>8.4478690000000007</v>
      </c>
      <c r="E21113" s="6" t="s">
        <v>76</v>
      </c>
      <c r="F21113" s="6" t="s">
        <v>75</v>
      </c>
      <c r="G21113">
        <v>20260723</v>
      </c>
    </row>
    <row r="21114" spans="1:7" x14ac:dyDescent="0.2">
      <c r="A21114" s="6" t="s">
        <v>220</v>
      </c>
      <c r="B21114" s="6" t="s">
        <v>195</v>
      </c>
      <c r="C21114" s="6" t="s">
        <v>166</v>
      </c>
      <c r="D21114">
        <v>83.294364999999999</v>
      </c>
      <c r="E21114" s="6" t="s">
        <v>78</v>
      </c>
      <c r="F21114" s="6" t="s">
        <v>77</v>
      </c>
      <c r="G21114">
        <v>20260723</v>
      </c>
    </row>
    <row r="21115" spans="1:7" x14ac:dyDescent="0.2">
      <c r="A21115" s="6" t="s">
        <v>220</v>
      </c>
      <c r="B21115" s="6" t="s">
        <v>195</v>
      </c>
      <c r="C21115" s="6" t="s">
        <v>166</v>
      </c>
      <c r="D21115">
        <v>-74.846496000000002</v>
      </c>
      <c r="E21115" s="6" t="s">
        <v>80</v>
      </c>
      <c r="F21115" s="6" t="s">
        <v>79</v>
      </c>
      <c r="G21115">
        <v>20260723</v>
      </c>
    </row>
    <row r="21116" spans="1:7" x14ac:dyDescent="0.2">
      <c r="A21116" s="6" t="s">
        <v>220</v>
      </c>
      <c r="B21116" s="6" t="s">
        <v>195</v>
      </c>
      <c r="C21116" s="6" t="s">
        <v>166</v>
      </c>
      <c r="D21116">
        <v>10.686093</v>
      </c>
      <c r="E21116" s="6" t="s">
        <v>82</v>
      </c>
      <c r="F21116" s="6" t="s">
        <v>81</v>
      </c>
      <c r="G21116">
        <v>20260723</v>
      </c>
    </row>
    <row r="21117" spans="1:7" x14ac:dyDescent="0.2">
      <c r="A21117" s="6" t="s">
        <v>220</v>
      </c>
      <c r="B21117" s="6" t="s">
        <v>195</v>
      </c>
      <c r="C21117" s="6" t="s">
        <v>166</v>
      </c>
      <c r="D21117">
        <v>3.6487409999999998</v>
      </c>
      <c r="E21117" s="6" t="s">
        <v>84</v>
      </c>
      <c r="F21117" s="6" t="s">
        <v>83</v>
      </c>
      <c r="G21117">
        <v>20260723</v>
      </c>
    </row>
    <row r="21118" spans="1:7" x14ac:dyDescent="0.2">
      <c r="A21118" s="6" t="s">
        <v>220</v>
      </c>
      <c r="B21118" s="6" t="s">
        <v>195</v>
      </c>
      <c r="C21118" s="6" t="s">
        <v>166</v>
      </c>
      <c r="D21118">
        <v>442.37793299999998</v>
      </c>
      <c r="E21118" s="6" t="s">
        <v>86</v>
      </c>
      <c r="F21118" s="6" t="s">
        <v>85</v>
      </c>
      <c r="G21118">
        <v>20260723</v>
      </c>
    </row>
    <row r="21119" spans="1:7" x14ac:dyDescent="0.2">
      <c r="A21119" s="6" t="s">
        <v>220</v>
      </c>
      <c r="B21119" s="6" t="s">
        <v>195</v>
      </c>
      <c r="C21119" s="6" t="s">
        <v>166</v>
      </c>
      <c r="D21119">
        <v>176.011403</v>
      </c>
      <c r="E21119" s="6" t="s">
        <v>88</v>
      </c>
      <c r="F21119" s="6" t="s">
        <v>87</v>
      </c>
      <c r="G21119">
        <v>20260723</v>
      </c>
    </row>
    <row r="21120" spans="1:7" x14ac:dyDescent="0.2">
      <c r="A21120" s="6" t="s">
        <v>220</v>
      </c>
      <c r="B21120" s="6" t="s">
        <v>195</v>
      </c>
      <c r="C21120" s="6" t="s">
        <v>166</v>
      </c>
      <c r="D21120">
        <v>342.79086599999999</v>
      </c>
      <c r="E21120" s="6" t="s">
        <v>90</v>
      </c>
      <c r="F21120" s="6" t="s">
        <v>89</v>
      </c>
      <c r="G21120">
        <v>20260723</v>
      </c>
    </row>
    <row r="21121" spans="1:7" x14ac:dyDescent="0.2">
      <c r="A21121" s="6" t="s">
        <v>220</v>
      </c>
      <c r="B21121" s="6" t="s">
        <v>195</v>
      </c>
      <c r="C21121" s="6" t="s">
        <v>166</v>
      </c>
      <c r="D21121">
        <v>0.14896000000000001</v>
      </c>
      <c r="E21121" s="6" t="s">
        <v>92</v>
      </c>
      <c r="F21121" s="6" t="s">
        <v>91</v>
      </c>
      <c r="G21121">
        <v>20260723</v>
      </c>
    </row>
    <row r="21122" spans="1:7" x14ac:dyDescent="0.2">
      <c r="A21122" s="6" t="s">
        <v>220</v>
      </c>
      <c r="B21122" s="6" t="s">
        <v>195</v>
      </c>
      <c r="C21122" s="6" t="s">
        <v>166</v>
      </c>
      <c r="D21122">
        <v>0</v>
      </c>
      <c r="E21122" s="6" t="s">
        <v>94</v>
      </c>
      <c r="F21122" s="6" t="s">
        <v>93</v>
      </c>
      <c r="G21122">
        <v>20260723</v>
      </c>
    </row>
    <row r="21123" spans="1:7" x14ac:dyDescent="0.2">
      <c r="A21123" s="6" t="s">
        <v>220</v>
      </c>
      <c r="B21123" s="6" t="s">
        <v>195</v>
      </c>
      <c r="C21123" s="6" t="s">
        <v>166</v>
      </c>
      <c r="D21123">
        <v>750.36954300000002</v>
      </c>
      <c r="E21123" s="6" t="s">
        <v>96</v>
      </c>
      <c r="F21123" s="6" t="s">
        <v>95</v>
      </c>
      <c r="G21123">
        <v>20260723</v>
      </c>
    </row>
    <row r="21124" spans="1:7" x14ac:dyDescent="0.2">
      <c r="A21124" s="6" t="s">
        <v>220</v>
      </c>
      <c r="B21124" s="6" t="s">
        <v>195</v>
      </c>
      <c r="C21124" s="6" t="s">
        <v>166</v>
      </c>
      <c r="D21124">
        <v>112.915998</v>
      </c>
      <c r="E21124" s="6" t="s">
        <v>98</v>
      </c>
      <c r="F21124" s="6" t="s">
        <v>97</v>
      </c>
      <c r="G21124">
        <v>20260723</v>
      </c>
    </row>
    <row r="21125" spans="1:7" x14ac:dyDescent="0.2">
      <c r="A21125" s="6" t="s">
        <v>220</v>
      </c>
      <c r="B21125" s="6" t="s">
        <v>195</v>
      </c>
      <c r="C21125" s="6" t="s">
        <v>166</v>
      </c>
      <c r="D21125">
        <v>59417.596434999999</v>
      </c>
      <c r="E21125" s="6" t="s">
        <v>100</v>
      </c>
      <c r="F21125" s="6" t="s">
        <v>99</v>
      </c>
      <c r="G21125">
        <v>20260723</v>
      </c>
    </row>
    <row r="21126" spans="1:7" x14ac:dyDescent="0.2">
      <c r="A21126" s="6" t="s">
        <v>220</v>
      </c>
      <c r="B21126" s="6" t="s">
        <v>195</v>
      </c>
      <c r="C21126" s="6" t="s">
        <v>166</v>
      </c>
      <c r="E21126" s="6" t="s">
        <v>102</v>
      </c>
      <c r="F21126" s="6" t="s">
        <v>101</v>
      </c>
      <c r="G21126">
        <v>20260723</v>
      </c>
    </row>
    <row r="21127" spans="1:7" x14ac:dyDescent="0.2">
      <c r="A21127" s="6" t="s">
        <v>220</v>
      </c>
      <c r="B21127" s="6" t="s">
        <v>195</v>
      </c>
      <c r="C21127" s="6" t="s">
        <v>166</v>
      </c>
      <c r="D21127">
        <v>4649.9008960000001</v>
      </c>
      <c r="E21127" s="6" t="s">
        <v>167</v>
      </c>
      <c r="F21127" s="6" t="s">
        <v>103</v>
      </c>
      <c r="G21127">
        <v>20260723</v>
      </c>
    </row>
    <row r="21128" spans="1:7" x14ac:dyDescent="0.2">
      <c r="A21128" s="6" t="s">
        <v>220</v>
      </c>
      <c r="B21128" s="6" t="s">
        <v>195</v>
      </c>
      <c r="C21128" s="6" t="s">
        <v>166</v>
      </c>
      <c r="D21128">
        <v>3594.849882</v>
      </c>
      <c r="E21128" s="6" t="s">
        <v>168</v>
      </c>
      <c r="F21128" s="6" t="s">
        <v>104</v>
      </c>
      <c r="G21128">
        <v>20260723</v>
      </c>
    </row>
    <row r="21129" spans="1:7" x14ac:dyDescent="0.2">
      <c r="A21129" s="6" t="s">
        <v>220</v>
      </c>
      <c r="B21129" s="6" t="s">
        <v>195</v>
      </c>
      <c r="C21129" s="6" t="s">
        <v>166</v>
      </c>
      <c r="D21129">
        <v>0</v>
      </c>
      <c r="E21129" s="6" t="s">
        <v>106</v>
      </c>
      <c r="F21129" s="6" t="s">
        <v>105</v>
      </c>
      <c r="G21129">
        <v>20260723</v>
      </c>
    </row>
    <row r="21130" spans="1:7" x14ac:dyDescent="0.2">
      <c r="A21130" s="6" t="s">
        <v>220</v>
      </c>
      <c r="B21130" s="6" t="s">
        <v>195</v>
      </c>
      <c r="C21130" s="6" t="s">
        <v>166</v>
      </c>
      <c r="D21130">
        <v>3480.3911800000001</v>
      </c>
      <c r="E21130" s="6" t="s">
        <v>108</v>
      </c>
      <c r="F21130" s="6" t="s">
        <v>107</v>
      </c>
      <c r="G21130">
        <v>20260723</v>
      </c>
    </row>
    <row r="21131" spans="1:7" x14ac:dyDescent="0.2">
      <c r="A21131" s="6" t="s">
        <v>220</v>
      </c>
      <c r="B21131" s="6" t="s">
        <v>195</v>
      </c>
      <c r="C21131" s="6" t="s">
        <v>166</v>
      </c>
      <c r="D21131">
        <v>114.45869999999999</v>
      </c>
      <c r="E21131" s="6" t="s">
        <v>110</v>
      </c>
      <c r="F21131" s="6" t="s">
        <v>109</v>
      </c>
      <c r="G21131">
        <v>20260723</v>
      </c>
    </row>
    <row r="21132" spans="1:7" x14ac:dyDescent="0.2">
      <c r="A21132" s="6" t="s">
        <v>220</v>
      </c>
      <c r="B21132" s="6" t="s">
        <v>195</v>
      </c>
      <c r="C21132" s="6" t="s">
        <v>166</v>
      </c>
      <c r="D21132">
        <v>1055.051013</v>
      </c>
      <c r="E21132" s="6" t="s">
        <v>112</v>
      </c>
      <c r="F21132" s="6" t="s">
        <v>111</v>
      </c>
      <c r="G21132">
        <v>20260723</v>
      </c>
    </row>
    <row r="21133" spans="1:7" x14ac:dyDescent="0.2">
      <c r="A21133" s="6" t="s">
        <v>220</v>
      </c>
      <c r="B21133" s="6" t="s">
        <v>195</v>
      </c>
      <c r="C21133" s="6" t="s">
        <v>166</v>
      </c>
      <c r="D21133">
        <v>0</v>
      </c>
      <c r="E21133" s="6" t="s">
        <v>106</v>
      </c>
      <c r="F21133" s="6" t="s">
        <v>113</v>
      </c>
      <c r="G21133">
        <v>20260723</v>
      </c>
    </row>
    <row r="21134" spans="1:7" x14ac:dyDescent="0.2">
      <c r="A21134" s="6" t="s">
        <v>220</v>
      </c>
      <c r="B21134" s="6" t="s">
        <v>195</v>
      </c>
      <c r="C21134" s="6" t="s">
        <v>166</v>
      </c>
      <c r="D21134">
        <v>974.47403899999995</v>
      </c>
      <c r="E21134" s="6" t="s">
        <v>108</v>
      </c>
      <c r="F21134" s="6" t="s">
        <v>114</v>
      </c>
      <c r="G21134">
        <v>20260723</v>
      </c>
    </row>
    <row r="21135" spans="1:7" x14ac:dyDescent="0.2">
      <c r="A21135" s="6" t="s">
        <v>220</v>
      </c>
      <c r="B21135" s="6" t="s">
        <v>195</v>
      </c>
      <c r="C21135" s="6" t="s">
        <v>166</v>
      </c>
      <c r="D21135">
        <v>80.576976000000002</v>
      </c>
      <c r="E21135" s="6" t="s">
        <v>110</v>
      </c>
      <c r="F21135" s="6" t="s">
        <v>115</v>
      </c>
      <c r="G21135">
        <v>20260723</v>
      </c>
    </row>
    <row r="21136" spans="1:7" x14ac:dyDescent="0.2">
      <c r="A21136" s="6" t="s">
        <v>220</v>
      </c>
      <c r="B21136" s="6" t="s">
        <v>195</v>
      </c>
      <c r="C21136" s="6" t="s">
        <v>166</v>
      </c>
      <c r="D21136">
        <v>23232.378357000001</v>
      </c>
      <c r="E21136" s="6" t="s">
        <v>117</v>
      </c>
      <c r="F21136" s="6" t="s">
        <v>116</v>
      </c>
      <c r="G21136">
        <v>20260723</v>
      </c>
    </row>
    <row r="21137" spans="1:7" x14ac:dyDescent="0.2">
      <c r="A21137" s="6" t="s">
        <v>220</v>
      </c>
      <c r="B21137" s="6" t="s">
        <v>195</v>
      </c>
      <c r="C21137" s="6" t="s">
        <v>166</v>
      </c>
      <c r="D21137">
        <v>3005.8355179999999</v>
      </c>
      <c r="E21137" s="6" t="s">
        <v>119</v>
      </c>
      <c r="F21137" s="6" t="s">
        <v>118</v>
      </c>
      <c r="G21137">
        <v>20260723</v>
      </c>
    </row>
    <row r="21138" spans="1:7" x14ac:dyDescent="0.2">
      <c r="A21138" s="6" t="s">
        <v>220</v>
      </c>
      <c r="B21138" s="6" t="s">
        <v>195</v>
      </c>
      <c r="C21138" s="6" t="s">
        <v>166</v>
      </c>
      <c r="D21138">
        <v>0</v>
      </c>
      <c r="E21138" s="6" t="s">
        <v>106</v>
      </c>
      <c r="F21138" s="6" t="s">
        <v>120</v>
      </c>
      <c r="G21138">
        <v>20260723</v>
      </c>
    </row>
    <row r="21139" spans="1:7" x14ac:dyDescent="0.2">
      <c r="A21139" s="6" t="s">
        <v>220</v>
      </c>
      <c r="B21139" s="6" t="s">
        <v>195</v>
      </c>
      <c r="C21139" s="6" t="s">
        <v>166</v>
      </c>
      <c r="D21139">
        <v>2892.2520030000001</v>
      </c>
      <c r="E21139" s="6" t="s">
        <v>108</v>
      </c>
      <c r="F21139" s="6" t="s">
        <v>121</v>
      </c>
      <c r="G21139">
        <v>20260723</v>
      </c>
    </row>
    <row r="21140" spans="1:7" x14ac:dyDescent="0.2">
      <c r="A21140" s="6" t="s">
        <v>220</v>
      </c>
      <c r="B21140" s="6" t="s">
        <v>195</v>
      </c>
      <c r="C21140" s="6" t="s">
        <v>166</v>
      </c>
      <c r="D21140">
        <v>113.58351500000001</v>
      </c>
      <c r="E21140" s="6" t="s">
        <v>110</v>
      </c>
      <c r="F21140" s="6" t="s">
        <v>122</v>
      </c>
      <c r="G21140">
        <v>20260723</v>
      </c>
    </row>
    <row r="21141" spans="1:7" x14ac:dyDescent="0.2">
      <c r="A21141" s="6" t="s">
        <v>220</v>
      </c>
      <c r="B21141" s="6" t="s">
        <v>195</v>
      </c>
      <c r="C21141" s="6" t="s">
        <v>166</v>
      </c>
      <c r="D21141">
        <v>20226.542839000002</v>
      </c>
      <c r="E21141" s="6" t="s">
        <v>169</v>
      </c>
      <c r="F21141" s="6" t="s">
        <v>123</v>
      </c>
      <c r="G21141">
        <v>20260723</v>
      </c>
    </row>
    <row r="21142" spans="1:7" x14ac:dyDescent="0.2">
      <c r="A21142" s="6" t="s">
        <v>220</v>
      </c>
      <c r="B21142" s="6" t="s">
        <v>195</v>
      </c>
      <c r="C21142" s="6" t="s">
        <v>166</v>
      </c>
      <c r="D21142">
        <v>0</v>
      </c>
      <c r="E21142" s="6" t="s">
        <v>106</v>
      </c>
      <c r="F21142" s="6" t="s">
        <v>124</v>
      </c>
      <c r="G21142">
        <v>20260723</v>
      </c>
    </row>
    <row r="21143" spans="1:7" x14ac:dyDescent="0.2">
      <c r="A21143" s="6" t="s">
        <v>220</v>
      </c>
      <c r="B21143" s="6" t="s">
        <v>195</v>
      </c>
      <c r="C21143" s="6" t="s">
        <v>166</v>
      </c>
      <c r="D21143">
        <v>19935.343766000002</v>
      </c>
      <c r="E21143" s="6" t="s">
        <v>108</v>
      </c>
      <c r="F21143" s="6" t="s">
        <v>125</v>
      </c>
      <c r="G21143">
        <v>20260723</v>
      </c>
    </row>
    <row r="21144" spans="1:7" x14ac:dyDescent="0.2">
      <c r="A21144" s="6" t="s">
        <v>220</v>
      </c>
      <c r="B21144" s="6" t="s">
        <v>195</v>
      </c>
      <c r="C21144" s="6" t="s">
        <v>166</v>
      </c>
      <c r="D21144">
        <v>291.199073</v>
      </c>
      <c r="E21144" s="6" t="s">
        <v>110</v>
      </c>
      <c r="F21144" s="6" t="s">
        <v>126</v>
      </c>
      <c r="G21144">
        <v>20260723</v>
      </c>
    </row>
    <row r="21145" spans="1:7" x14ac:dyDescent="0.2">
      <c r="A21145" s="6" t="s">
        <v>220</v>
      </c>
      <c r="B21145" s="6" t="s">
        <v>195</v>
      </c>
      <c r="C21145" s="6" t="s">
        <v>166</v>
      </c>
      <c r="D21145">
        <v>19263.739307</v>
      </c>
      <c r="E21145" s="6" t="s">
        <v>170</v>
      </c>
      <c r="F21145" s="6" t="s">
        <v>127</v>
      </c>
      <c r="G21145">
        <v>20260723</v>
      </c>
    </row>
    <row r="21146" spans="1:7" x14ac:dyDescent="0.2">
      <c r="A21146" s="6" t="s">
        <v>220</v>
      </c>
      <c r="B21146" s="6" t="s">
        <v>195</v>
      </c>
      <c r="C21146" s="6" t="s">
        <v>166</v>
      </c>
      <c r="D21146">
        <v>15003.228257000001</v>
      </c>
      <c r="E21146" s="6" t="s">
        <v>106</v>
      </c>
      <c r="F21146" s="6" t="s">
        <v>128</v>
      </c>
      <c r="G21146">
        <v>20260723</v>
      </c>
    </row>
    <row r="21147" spans="1:7" x14ac:dyDescent="0.2">
      <c r="A21147" s="6" t="s">
        <v>220</v>
      </c>
      <c r="B21147" s="6" t="s">
        <v>195</v>
      </c>
      <c r="C21147" s="6" t="s">
        <v>166</v>
      </c>
      <c r="D21147">
        <v>4208.5605210000003</v>
      </c>
      <c r="E21147" s="6" t="s">
        <v>108</v>
      </c>
      <c r="F21147" s="6" t="s">
        <v>129</v>
      </c>
      <c r="G21147">
        <v>20260723</v>
      </c>
    </row>
    <row r="21148" spans="1:7" x14ac:dyDescent="0.2">
      <c r="A21148" s="6" t="s">
        <v>220</v>
      </c>
      <c r="B21148" s="6" t="s">
        <v>195</v>
      </c>
      <c r="C21148" s="6" t="s">
        <v>166</v>
      </c>
      <c r="D21148">
        <v>51.950530000000001</v>
      </c>
      <c r="E21148" s="6" t="s">
        <v>110</v>
      </c>
      <c r="F21148" s="6" t="s">
        <v>130</v>
      </c>
      <c r="G21148">
        <v>20260723</v>
      </c>
    </row>
    <row r="21149" spans="1:7" x14ac:dyDescent="0.2">
      <c r="A21149" s="6" t="s">
        <v>220</v>
      </c>
      <c r="B21149" s="6" t="s">
        <v>195</v>
      </c>
      <c r="C21149" s="6" t="s">
        <v>166</v>
      </c>
      <c r="E21149" s="6" t="s">
        <v>132</v>
      </c>
      <c r="F21149" s="6" t="s">
        <v>131</v>
      </c>
      <c r="G21149">
        <v>20260723</v>
      </c>
    </row>
    <row r="21150" spans="1:7" x14ac:dyDescent="0.2">
      <c r="A21150" s="6" t="s">
        <v>220</v>
      </c>
      <c r="B21150" s="6" t="s">
        <v>195</v>
      </c>
      <c r="C21150" s="6" t="s">
        <v>166</v>
      </c>
      <c r="D21150">
        <v>0.24163299999999999</v>
      </c>
      <c r="E21150" s="6" t="s">
        <v>134</v>
      </c>
      <c r="F21150" s="6" t="s">
        <v>133</v>
      </c>
      <c r="G21150">
        <v>20260723</v>
      </c>
    </row>
    <row r="21151" spans="1:7" x14ac:dyDescent="0.2">
      <c r="A21151" s="6" t="s">
        <v>220</v>
      </c>
      <c r="B21151" s="6" t="s">
        <v>195</v>
      </c>
      <c r="C21151" s="6" t="s">
        <v>166</v>
      </c>
      <c r="D21151">
        <v>67.125140000000002</v>
      </c>
      <c r="E21151" s="6" t="s">
        <v>136</v>
      </c>
      <c r="F21151" s="6" t="s">
        <v>135</v>
      </c>
      <c r="G21151">
        <v>20260723</v>
      </c>
    </row>
    <row r="21152" spans="1:7" x14ac:dyDescent="0.2">
      <c r="A21152" s="6" t="s">
        <v>220</v>
      </c>
      <c r="B21152" s="6" t="s">
        <v>195</v>
      </c>
      <c r="C21152" s="6" t="s">
        <v>166</v>
      </c>
      <c r="D21152">
        <v>32.375920000000001</v>
      </c>
      <c r="E21152" s="6" t="s">
        <v>138</v>
      </c>
      <c r="F21152" s="6" t="s">
        <v>137</v>
      </c>
      <c r="G21152">
        <v>20260723</v>
      </c>
    </row>
    <row r="21153" spans="1:7" x14ac:dyDescent="0.2">
      <c r="A21153" s="6" t="s">
        <v>220</v>
      </c>
      <c r="B21153" s="6" t="s">
        <v>195</v>
      </c>
      <c r="C21153" s="6" t="s">
        <v>166</v>
      </c>
      <c r="D21153">
        <v>566.72666200000003</v>
      </c>
      <c r="E21153" s="6" t="s">
        <v>140</v>
      </c>
      <c r="F21153" s="6" t="s">
        <v>139</v>
      </c>
      <c r="G21153">
        <v>20260723</v>
      </c>
    </row>
    <row r="21154" spans="1:7" x14ac:dyDescent="0.2">
      <c r="A21154" s="6" t="s">
        <v>220</v>
      </c>
      <c r="B21154" s="6" t="s">
        <v>195</v>
      </c>
      <c r="C21154" s="6" t="s">
        <v>166</v>
      </c>
      <c r="D21154">
        <v>606.02332699999999</v>
      </c>
      <c r="E21154" s="6" t="s">
        <v>142</v>
      </c>
      <c r="F21154" s="6" t="s">
        <v>141</v>
      </c>
      <c r="G21154">
        <v>20260723</v>
      </c>
    </row>
    <row r="21155" spans="1:7" x14ac:dyDescent="0.2">
      <c r="A21155" s="6" t="s">
        <v>220</v>
      </c>
      <c r="B21155" s="6" t="s">
        <v>195</v>
      </c>
      <c r="C21155" s="6" t="s">
        <v>166</v>
      </c>
      <c r="D21155">
        <v>168.816384</v>
      </c>
      <c r="E21155" s="6" t="s">
        <v>52</v>
      </c>
      <c r="F21155" s="6" t="s">
        <v>143</v>
      </c>
      <c r="G21155">
        <v>20260723</v>
      </c>
    </row>
    <row r="21156" spans="1:7" x14ac:dyDescent="0.2">
      <c r="A21156" s="6" t="s">
        <v>220</v>
      </c>
      <c r="B21156" s="6" t="s">
        <v>195</v>
      </c>
      <c r="C21156" s="6" t="s">
        <v>166</v>
      </c>
      <c r="D21156">
        <v>6.8395869999999999</v>
      </c>
      <c r="E21156" s="6" t="s">
        <v>145</v>
      </c>
      <c r="F21156" s="6" t="s">
        <v>144</v>
      </c>
      <c r="G21156">
        <v>20260723</v>
      </c>
    </row>
    <row r="21157" spans="1:7" x14ac:dyDescent="0.2">
      <c r="A21157" s="6" t="s">
        <v>220</v>
      </c>
      <c r="B21157" s="6" t="s">
        <v>195</v>
      </c>
      <c r="C21157" s="6" t="s">
        <v>166</v>
      </c>
      <c r="D21157">
        <v>131.32366400000001</v>
      </c>
      <c r="E21157" s="6" t="s">
        <v>147</v>
      </c>
      <c r="F21157" s="6" t="s">
        <v>146</v>
      </c>
      <c r="G21157">
        <v>20260723</v>
      </c>
    </row>
    <row r="21158" spans="1:7" x14ac:dyDescent="0.2">
      <c r="A21158" s="6" t="s">
        <v>220</v>
      </c>
      <c r="B21158" s="6" t="s">
        <v>195</v>
      </c>
      <c r="C21158" s="6" t="s">
        <v>166</v>
      </c>
      <c r="D21158">
        <v>546.33211700000004</v>
      </c>
      <c r="E21158" s="6" t="s">
        <v>149</v>
      </c>
      <c r="F21158" s="6" t="s">
        <v>148</v>
      </c>
      <c r="G21158">
        <v>20260723</v>
      </c>
    </row>
    <row r="21159" spans="1:7" x14ac:dyDescent="0.2">
      <c r="A21159" s="6" t="s">
        <v>220</v>
      </c>
      <c r="B21159" s="6" t="s">
        <v>195</v>
      </c>
      <c r="C21159" s="6" t="s">
        <v>166</v>
      </c>
      <c r="D21159">
        <v>258.56547</v>
      </c>
      <c r="E21159" s="6" t="s">
        <v>151</v>
      </c>
      <c r="F21159" s="6" t="s">
        <v>150</v>
      </c>
      <c r="G21159">
        <v>20260723</v>
      </c>
    </row>
    <row r="21160" spans="1:7" x14ac:dyDescent="0.2">
      <c r="A21160" s="6" t="s">
        <v>220</v>
      </c>
      <c r="B21160" s="6" t="s">
        <v>195</v>
      </c>
      <c r="C21160" s="6" t="s">
        <v>166</v>
      </c>
      <c r="D21160">
        <v>481.35658100000001</v>
      </c>
      <c r="E21160" s="6" t="s">
        <v>153</v>
      </c>
      <c r="F21160" s="6" t="s">
        <v>152</v>
      </c>
      <c r="G21160">
        <v>20260723</v>
      </c>
    </row>
    <row r="21161" spans="1:7" x14ac:dyDescent="0.2">
      <c r="A21161" s="6" t="s">
        <v>220</v>
      </c>
      <c r="B21161" s="6" t="s">
        <v>195</v>
      </c>
      <c r="C21161" s="6" t="s">
        <v>166</v>
      </c>
      <c r="D21161">
        <v>1359.343427</v>
      </c>
      <c r="E21161" s="6" t="s">
        <v>155</v>
      </c>
      <c r="F21161" s="6" t="s">
        <v>154</v>
      </c>
      <c r="G21161">
        <v>20260723</v>
      </c>
    </row>
    <row r="21162" spans="1:7" x14ac:dyDescent="0.2">
      <c r="A21162" s="6" t="s">
        <v>220</v>
      </c>
      <c r="B21162" s="6" t="s">
        <v>195</v>
      </c>
      <c r="C21162" s="6" t="s">
        <v>166</v>
      </c>
      <c r="D21162">
        <v>0</v>
      </c>
      <c r="E21162" s="6" t="s">
        <v>157</v>
      </c>
      <c r="F21162" s="6" t="s">
        <v>156</v>
      </c>
      <c r="G21162">
        <v>20260723</v>
      </c>
    </row>
    <row r="21163" spans="1:7" x14ac:dyDescent="0.2">
      <c r="A21163" s="6" t="s">
        <v>220</v>
      </c>
      <c r="B21163" s="6" t="s">
        <v>195</v>
      </c>
      <c r="C21163" s="6" t="s">
        <v>166</v>
      </c>
      <c r="D21163">
        <v>1359.343427</v>
      </c>
      <c r="E21163" s="6" t="s">
        <v>159</v>
      </c>
      <c r="F21163" s="6" t="s">
        <v>158</v>
      </c>
      <c r="G21163">
        <v>20260723</v>
      </c>
    </row>
    <row r="21164" spans="1:7" x14ac:dyDescent="0.2">
      <c r="A21164" s="6" t="s">
        <v>220</v>
      </c>
      <c r="B21164" s="6" t="s">
        <v>195</v>
      </c>
      <c r="C21164" s="6" t="s">
        <v>166</v>
      </c>
      <c r="D21164">
        <v>634.95280300000002</v>
      </c>
      <c r="E21164" s="6" t="s">
        <v>161</v>
      </c>
      <c r="F21164" s="6" t="s">
        <v>160</v>
      </c>
      <c r="G21164">
        <v>20260723</v>
      </c>
    </row>
    <row r="21165" spans="1:7" x14ac:dyDescent="0.2">
      <c r="A21165" s="6" t="s">
        <v>220</v>
      </c>
      <c r="B21165" s="6" t="s">
        <v>195</v>
      </c>
      <c r="C21165" s="6" t="s">
        <v>166</v>
      </c>
      <c r="D21165">
        <v>52006.041273000003</v>
      </c>
      <c r="E21165" s="6" t="s">
        <v>163</v>
      </c>
      <c r="F21165" s="6" t="s">
        <v>162</v>
      </c>
      <c r="G21165">
        <v>20260723</v>
      </c>
    </row>
    <row r="21166" spans="1:7" x14ac:dyDescent="0.2">
      <c r="A21166" s="6" t="s">
        <v>220</v>
      </c>
      <c r="B21166" s="6" t="s">
        <v>195</v>
      </c>
      <c r="C21166" s="6" t="s">
        <v>166</v>
      </c>
      <c r="D21166">
        <v>7411.5551619999997</v>
      </c>
      <c r="E21166" s="6" t="s">
        <v>165</v>
      </c>
      <c r="F21166" s="6" t="s">
        <v>164</v>
      </c>
      <c r="G21166">
        <v>20260723</v>
      </c>
    </row>
    <row r="21167" spans="1:7" x14ac:dyDescent="0.2">
      <c r="A21167" s="6" t="s">
        <v>221</v>
      </c>
      <c r="B21167" s="6" t="s">
        <v>180</v>
      </c>
      <c r="C21167" s="6" t="s">
        <v>166</v>
      </c>
      <c r="E21167" s="6" t="s">
        <v>12</v>
      </c>
      <c r="F21167" s="6" t="s">
        <v>11</v>
      </c>
      <c r="G21167">
        <v>20260723</v>
      </c>
    </row>
    <row r="21168" spans="1:7" x14ac:dyDescent="0.2">
      <c r="A21168" s="6" t="s">
        <v>221</v>
      </c>
      <c r="B21168" s="6" t="s">
        <v>180</v>
      </c>
      <c r="C21168" s="6" t="s">
        <v>166</v>
      </c>
      <c r="E21168" s="6" t="s">
        <v>16</v>
      </c>
      <c r="F21168" s="6" t="s">
        <v>15</v>
      </c>
      <c r="G21168">
        <v>20260723</v>
      </c>
    </row>
    <row r="21169" spans="1:7" x14ac:dyDescent="0.2">
      <c r="A21169" s="6" t="s">
        <v>221</v>
      </c>
      <c r="B21169" s="6" t="s">
        <v>180</v>
      </c>
      <c r="C21169" s="6" t="s">
        <v>166</v>
      </c>
      <c r="E21169" s="6" t="s">
        <v>18</v>
      </c>
      <c r="F21169" s="6" t="s">
        <v>17</v>
      </c>
      <c r="G21169">
        <v>20260723</v>
      </c>
    </row>
    <row r="21170" spans="1:7" x14ac:dyDescent="0.2">
      <c r="A21170" s="6" t="s">
        <v>221</v>
      </c>
      <c r="B21170" s="6" t="s">
        <v>180</v>
      </c>
      <c r="C21170" s="6" t="s">
        <v>166</v>
      </c>
      <c r="D21170">
        <v>0.80277399999999999</v>
      </c>
      <c r="E21170" s="6" t="s">
        <v>20</v>
      </c>
      <c r="F21170" s="6" t="s">
        <v>19</v>
      </c>
      <c r="G21170">
        <v>20260723</v>
      </c>
    </row>
    <row r="21171" spans="1:7" x14ac:dyDescent="0.2">
      <c r="A21171" s="6" t="s">
        <v>221</v>
      </c>
      <c r="B21171" s="6" t="s">
        <v>180</v>
      </c>
      <c r="C21171" s="6" t="s">
        <v>166</v>
      </c>
      <c r="D21171">
        <v>23.978116</v>
      </c>
      <c r="E21171" s="6" t="s">
        <v>22</v>
      </c>
      <c r="F21171" s="6" t="s">
        <v>21</v>
      </c>
      <c r="G21171">
        <v>20260723</v>
      </c>
    </row>
    <row r="21172" spans="1:7" x14ac:dyDescent="0.2">
      <c r="A21172" s="6" t="s">
        <v>221</v>
      </c>
      <c r="B21172" s="6" t="s">
        <v>180</v>
      </c>
      <c r="C21172" s="6" t="s">
        <v>166</v>
      </c>
      <c r="D21172">
        <v>0</v>
      </c>
      <c r="E21172" s="6" t="s">
        <v>24</v>
      </c>
      <c r="F21172" s="6" t="s">
        <v>23</v>
      </c>
      <c r="G21172">
        <v>20260723</v>
      </c>
    </row>
    <row r="21173" spans="1:7" x14ac:dyDescent="0.2">
      <c r="A21173" s="6" t="s">
        <v>221</v>
      </c>
      <c r="B21173" s="6" t="s">
        <v>180</v>
      </c>
      <c r="C21173" s="6" t="s">
        <v>166</v>
      </c>
      <c r="D21173">
        <v>105.557181</v>
      </c>
      <c r="E21173" s="6" t="s">
        <v>26</v>
      </c>
      <c r="F21173" s="6" t="s">
        <v>25</v>
      </c>
      <c r="G21173">
        <v>20260723</v>
      </c>
    </row>
    <row r="21174" spans="1:7" x14ac:dyDescent="0.2">
      <c r="A21174" s="6" t="s">
        <v>221</v>
      </c>
      <c r="B21174" s="6" t="s">
        <v>180</v>
      </c>
      <c r="C21174" s="6" t="s">
        <v>166</v>
      </c>
      <c r="D21174">
        <v>2254.0306799999998</v>
      </c>
      <c r="E21174" s="6" t="s">
        <v>28</v>
      </c>
      <c r="F21174" s="6" t="s">
        <v>27</v>
      </c>
      <c r="G21174">
        <v>20260723</v>
      </c>
    </row>
    <row r="21175" spans="1:7" x14ac:dyDescent="0.2">
      <c r="A21175" s="6" t="s">
        <v>221</v>
      </c>
      <c r="B21175" s="6" t="s">
        <v>180</v>
      </c>
      <c r="C21175" s="6" t="s">
        <v>166</v>
      </c>
      <c r="D21175">
        <v>38.630481000000003</v>
      </c>
      <c r="E21175" s="6" t="s">
        <v>30</v>
      </c>
      <c r="F21175" s="6" t="s">
        <v>29</v>
      </c>
      <c r="G21175">
        <v>20260723</v>
      </c>
    </row>
    <row r="21176" spans="1:7" x14ac:dyDescent="0.2">
      <c r="A21176" s="6" t="s">
        <v>221</v>
      </c>
      <c r="B21176" s="6" t="s">
        <v>180</v>
      </c>
      <c r="C21176" s="6" t="s">
        <v>166</v>
      </c>
      <c r="D21176">
        <v>162.70696799999999</v>
      </c>
      <c r="E21176" s="6" t="s">
        <v>32</v>
      </c>
      <c r="F21176" s="6" t="s">
        <v>31</v>
      </c>
      <c r="G21176">
        <v>20260723</v>
      </c>
    </row>
    <row r="21177" spans="1:7" x14ac:dyDescent="0.2">
      <c r="A21177" s="6" t="s">
        <v>221</v>
      </c>
      <c r="B21177" s="6" t="s">
        <v>180</v>
      </c>
      <c r="C21177" s="6" t="s">
        <v>166</v>
      </c>
      <c r="D21177">
        <v>10.202729</v>
      </c>
      <c r="E21177" s="6" t="s">
        <v>34</v>
      </c>
      <c r="F21177" s="6" t="s">
        <v>33</v>
      </c>
      <c r="G21177">
        <v>20260723</v>
      </c>
    </row>
    <row r="21178" spans="1:7" x14ac:dyDescent="0.2">
      <c r="A21178" s="6" t="s">
        <v>221</v>
      </c>
      <c r="B21178" s="6" t="s">
        <v>180</v>
      </c>
      <c r="C21178" s="6" t="s">
        <v>166</v>
      </c>
      <c r="D21178">
        <v>8.2127079999999992</v>
      </c>
      <c r="E21178" s="6" t="s">
        <v>36</v>
      </c>
      <c r="F21178" s="6" t="s">
        <v>35</v>
      </c>
      <c r="G21178">
        <v>20260723</v>
      </c>
    </row>
    <row r="21179" spans="1:7" x14ac:dyDescent="0.2">
      <c r="A21179" s="6" t="s">
        <v>221</v>
      </c>
      <c r="B21179" s="6" t="s">
        <v>180</v>
      </c>
      <c r="C21179" s="6" t="s">
        <v>166</v>
      </c>
      <c r="D21179">
        <v>1.990021</v>
      </c>
      <c r="E21179" s="6" t="s">
        <v>38</v>
      </c>
      <c r="F21179" s="6" t="s">
        <v>37</v>
      </c>
      <c r="G21179">
        <v>20260723</v>
      </c>
    </row>
    <row r="21180" spans="1:7" x14ac:dyDescent="0.2">
      <c r="A21180" s="6" t="s">
        <v>221</v>
      </c>
      <c r="B21180" s="6" t="s">
        <v>180</v>
      </c>
      <c r="C21180" s="6" t="s">
        <v>166</v>
      </c>
      <c r="D21180">
        <v>1866.641627</v>
      </c>
      <c r="E21180" s="6" t="s">
        <v>40</v>
      </c>
      <c r="F21180" s="6" t="s">
        <v>39</v>
      </c>
      <c r="G21180">
        <v>20260723</v>
      </c>
    </row>
    <row r="21181" spans="1:7" x14ac:dyDescent="0.2">
      <c r="A21181" s="6" t="s">
        <v>221</v>
      </c>
      <c r="B21181" s="6" t="s">
        <v>180</v>
      </c>
      <c r="C21181" s="6" t="s">
        <v>166</v>
      </c>
      <c r="D21181">
        <v>1674.932609</v>
      </c>
      <c r="E21181" s="6" t="s">
        <v>42</v>
      </c>
      <c r="F21181" s="6" t="s">
        <v>41</v>
      </c>
      <c r="G21181">
        <v>20260723</v>
      </c>
    </row>
    <row r="21182" spans="1:7" x14ac:dyDescent="0.2">
      <c r="A21182" s="6" t="s">
        <v>221</v>
      </c>
      <c r="B21182" s="6" t="s">
        <v>180</v>
      </c>
      <c r="C21182" s="6" t="s">
        <v>166</v>
      </c>
      <c r="D21182">
        <v>189.13213300000001</v>
      </c>
      <c r="E21182" s="6" t="s">
        <v>44</v>
      </c>
      <c r="F21182" s="6" t="s">
        <v>43</v>
      </c>
      <c r="G21182">
        <v>20260723</v>
      </c>
    </row>
    <row r="21183" spans="1:7" x14ac:dyDescent="0.2">
      <c r="A21183" s="6" t="s">
        <v>221</v>
      </c>
      <c r="B21183" s="6" t="s">
        <v>180</v>
      </c>
      <c r="C21183" s="6" t="s">
        <v>166</v>
      </c>
      <c r="D21183">
        <v>2.5768849999999999</v>
      </c>
      <c r="E21183" s="6" t="s">
        <v>46</v>
      </c>
      <c r="F21183" s="6" t="s">
        <v>45</v>
      </c>
      <c r="G21183">
        <v>20260723</v>
      </c>
    </row>
    <row r="21184" spans="1:7" x14ac:dyDescent="0.2">
      <c r="A21184" s="6" t="s">
        <v>221</v>
      </c>
      <c r="B21184" s="6" t="s">
        <v>180</v>
      </c>
      <c r="C21184" s="6" t="s">
        <v>166</v>
      </c>
      <c r="D21184">
        <v>0</v>
      </c>
      <c r="E21184" s="6" t="s">
        <v>48</v>
      </c>
      <c r="F21184" s="6" t="s">
        <v>47</v>
      </c>
      <c r="G21184">
        <v>20260723</v>
      </c>
    </row>
    <row r="21185" spans="1:7" x14ac:dyDescent="0.2">
      <c r="A21185" s="6" t="s">
        <v>221</v>
      </c>
      <c r="B21185" s="6" t="s">
        <v>180</v>
      </c>
      <c r="C21185" s="6" t="s">
        <v>166</v>
      </c>
      <c r="D21185">
        <v>68.359559000000004</v>
      </c>
      <c r="E21185" s="6" t="s">
        <v>50</v>
      </c>
      <c r="F21185" s="6" t="s">
        <v>49</v>
      </c>
      <c r="G21185">
        <v>20260723</v>
      </c>
    </row>
    <row r="21186" spans="1:7" x14ac:dyDescent="0.2">
      <c r="A21186" s="6" t="s">
        <v>221</v>
      </c>
      <c r="B21186" s="6" t="s">
        <v>180</v>
      </c>
      <c r="C21186" s="6" t="s">
        <v>166</v>
      </c>
      <c r="D21186">
        <v>6.3105999999999995E-2</v>
      </c>
      <c r="E21186" s="6" t="s">
        <v>52</v>
      </c>
      <c r="F21186" s="6" t="s">
        <v>51</v>
      </c>
      <c r="G21186">
        <v>20260723</v>
      </c>
    </row>
    <row r="21187" spans="1:7" x14ac:dyDescent="0.2">
      <c r="A21187" s="6" t="s">
        <v>221</v>
      </c>
      <c r="B21187" s="6" t="s">
        <v>180</v>
      </c>
      <c r="C21187" s="6" t="s">
        <v>166</v>
      </c>
      <c r="D21187">
        <v>104.388865</v>
      </c>
      <c r="E21187" s="6" t="s">
        <v>54</v>
      </c>
      <c r="F21187" s="6" t="s">
        <v>53</v>
      </c>
      <c r="G21187">
        <v>20260723</v>
      </c>
    </row>
    <row r="21188" spans="1:7" x14ac:dyDescent="0.2">
      <c r="A21188" s="6" t="s">
        <v>221</v>
      </c>
      <c r="B21188" s="6" t="s">
        <v>180</v>
      </c>
      <c r="C21188" s="6" t="s">
        <v>166</v>
      </c>
      <c r="D21188">
        <v>3.037344</v>
      </c>
      <c r="E21188" s="6" t="s">
        <v>56</v>
      </c>
      <c r="F21188" s="6" t="s">
        <v>55</v>
      </c>
      <c r="G21188">
        <v>20260723</v>
      </c>
    </row>
    <row r="21189" spans="1:7" x14ac:dyDescent="0.2">
      <c r="A21189" s="6" t="s">
        <v>221</v>
      </c>
      <c r="B21189" s="6" t="s">
        <v>180</v>
      </c>
      <c r="C21189" s="6" t="s">
        <v>166</v>
      </c>
      <c r="D21189">
        <v>737.30593499999998</v>
      </c>
      <c r="E21189" s="6" t="s">
        <v>58</v>
      </c>
      <c r="F21189" s="6" t="s">
        <v>57</v>
      </c>
      <c r="G21189">
        <v>20260723</v>
      </c>
    </row>
    <row r="21190" spans="1:7" x14ac:dyDescent="0.2">
      <c r="A21190" s="6" t="s">
        <v>221</v>
      </c>
      <c r="B21190" s="6" t="s">
        <v>180</v>
      </c>
      <c r="C21190" s="6" t="s">
        <v>166</v>
      </c>
      <c r="D21190">
        <v>28.225982999999999</v>
      </c>
      <c r="E21190" s="6" t="s">
        <v>60</v>
      </c>
      <c r="F21190" s="6" t="s">
        <v>59</v>
      </c>
      <c r="G21190">
        <v>20260723</v>
      </c>
    </row>
    <row r="21191" spans="1:7" x14ac:dyDescent="0.2">
      <c r="A21191" s="6" t="s">
        <v>221</v>
      </c>
      <c r="B21191" s="6" t="s">
        <v>180</v>
      </c>
      <c r="C21191" s="6" t="s">
        <v>166</v>
      </c>
      <c r="D21191">
        <v>0.170652</v>
      </c>
      <c r="E21191" s="6" t="s">
        <v>62</v>
      </c>
      <c r="F21191" s="6" t="s">
        <v>61</v>
      </c>
      <c r="G21191">
        <v>20260723</v>
      </c>
    </row>
    <row r="21192" spans="1:7" x14ac:dyDescent="0.2">
      <c r="A21192" s="6" t="s">
        <v>221</v>
      </c>
      <c r="B21192" s="6" t="s">
        <v>180</v>
      </c>
      <c r="C21192" s="6" t="s">
        <v>166</v>
      </c>
      <c r="D21192">
        <v>1.1954359999999999</v>
      </c>
      <c r="E21192" s="6" t="s">
        <v>64</v>
      </c>
      <c r="F21192" s="6" t="s">
        <v>63</v>
      </c>
      <c r="G21192">
        <v>20260723</v>
      </c>
    </row>
    <row r="21193" spans="1:7" x14ac:dyDescent="0.2">
      <c r="A21193" s="6" t="s">
        <v>221</v>
      </c>
      <c r="B21193" s="6" t="s">
        <v>180</v>
      </c>
      <c r="C21193" s="6" t="s">
        <v>166</v>
      </c>
      <c r="D21193">
        <v>26.859895000000002</v>
      </c>
      <c r="E21193" s="6" t="s">
        <v>66</v>
      </c>
      <c r="F21193" s="6" t="s">
        <v>65</v>
      </c>
      <c r="G21193">
        <v>20260723</v>
      </c>
    </row>
    <row r="21194" spans="1:7" x14ac:dyDescent="0.2">
      <c r="A21194" s="6" t="s">
        <v>221</v>
      </c>
      <c r="B21194" s="6" t="s">
        <v>180</v>
      </c>
      <c r="C21194" s="6" t="s">
        <v>166</v>
      </c>
      <c r="D21194">
        <v>469.62459699999999</v>
      </c>
      <c r="E21194" s="6" t="s">
        <v>68</v>
      </c>
      <c r="F21194" s="6" t="s">
        <v>67</v>
      </c>
      <c r="G21194">
        <v>20260723</v>
      </c>
    </row>
    <row r="21195" spans="1:7" x14ac:dyDescent="0.2">
      <c r="A21195" s="6" t="s">
        <v>221</v>
      </c>
      <c r="B21195" s="6" t="s">
        <v>180</v>
      </c>
      <c r="C21195" s="6" t="s">
        <v>166</v>
      </c>
      <c r="D21195">
        <v>469.41738700000002</v>
      </c>
      <c r="E21195" s="6" t="s">
        <v>70</v>
      </c>
      <c r="F21195" s="6" t="s">
        <v>69</v>
      </c>
      <c r="G21195">
        <v>20260723</v>
      </c>
    </row>
    <row r="21196" spans="1:7" x14ac:dyDescent="0.2">
      <c r="A21196" s="6" t="s">
        <v>221</v>
      </c>
      <c r="B21196" s="6" t="s">
        <v>180</v>
      </c>
      <c r="C21196" s="6" t="s">
        <v>166</v>
      </c>
      <c r="D21196">
        <v>468.71483699999999</v>
      </c>
      <c r="E21196" s="6" t="s">
        <v>72</v>
      </c>
      <c r="F21196" s="6" t="s">
        <v>71</v>
      </c>
      <c r="G21196">
        <v>20260723</v>
      </c>
    </row>
    <row r="21197" spans="1:7" x14ac:dyDescent="0.2">
      <c r="A21197" s="6" t="s">
        <v>221</v>
      </c>
      <c r="B21197" s="6" t="s">
        <v>180</v>
      </c>
      <c r="C21197" s="6" t="s">
        <v>166</v>
      </c>
      <c r="D21197">
        <v>0.70257700000000001</v>
      </c>
      <c r="E21197" s="6" t="s">
        <v>74</v>
      </c>
      <c r="F21197" s="6" t="s">
        <v>73</v>
      </c>
      <c r="G21197">
        <v>20260723</v>
      </c>
    </row>
    <row r="21198" spans="1:7" x14ac:dyDescent="0.2">
      <c r="A21198" s="6" t="s">
        <v>221</v>
      </c>
      <c r="B21198" s="6" t="s">
        <v>180</v>
      </c>
      <c r="C21198" s="6" t="s">
        <v>166</v>
      </c>
      <c r="D21198">
        <v>0.30833100000000002</v>
      </c>
      <c r="E21198" s="6" t="s">
        <v>76</v>
      </c>
      <c r="F21198" s="6" t="s">
        <v>75</v>
      </c>
      <c r="G21198">
        <v>20260723</v>
      </c>
    </row>
    <row r="21199" spans="1:7" x14ac:dyDescent="0.2">
      <c r="A21199" s="6" t="s">
        <v>221</v>
      </c>
      <c r="B21199" s="6" t="s">
        <v>180</v>
      </c>
      <c r="C21199" s="6" t="s">
        <v>166</v>
      </c>
      <c r="D21199">
        <v>3.7803000000000003E-2</v>
      </c>
      <c r="E21199" s="6" t="s">
        <v>78</v>
      </c>
      <c r="F21199" s="6" t="s">
        <v>77</v>
      </c>
      <c r="G21199">
        <v>20260723</v>
      </c>
    </row>
    <row r="21200" spans="1:7" x14ac:dyDescent="0.2">
      <c r="A21200" s="6" t="s">
        <v>221</v>
      </c>
      <c r="B21200" s="6" t="s">
        <v>180</v>
      </c>
      <c r="C21200" s="6" t="s">
        <v>166</v>
      </c>
      <c r="D21200">
        <v>0.27052799999999999</v>
      </c>
      <c r="E21200" s="6" t="s">
        <v>80</v>
      </c>
      <c r="F21200" s="6" t="s">
        <v>79</v>
      </c>
      <c r="G21200">
        <v>20260723</v>
      </c>
    </row>
    <row r="21201" spans="1:7" x14ac:dyDescent="0.2">
      <c r="A21201" s="6" t="s">
        <v>221</v>
      </c>
      <c r="B21201" s="6" t="s">
        <v>180</v>
      </c>
      <c r="C21201" s="6" t="s">
        <v>166</v>
      </c>
      <c r="D21201">
        <v>-0.101147</v>
      </c>
      <c r="E21201" s="6" t="s">
        <v>82</v>
      </c>
      <c r="F21201" s="6" t="s">
        <v>81</v>
      </c>
      <c r="G21201">
        <v>20260723</v>
      </c>
    </row>
    <row r="21202" spans="1:7" x14ac:dyDescent="0.2">
      <c r="A21202" s="6" t="s">
        <v>221</v>
      </c>
      <c r="B21202" s="6" t="s">
        <v>180</v>
      </c>
      <c r="C21202" s="6" t="s">
        <v>166</v>
      </c>
      <c r="D21202">
        <v>0.32300299999999998</v>
      </c>
      <c r="E21202" s="6" t="s">
        <v>84</v>
      </c>
      <c r="F21202" s="6" t="s">
        <v>83</v>
      </c>
      <c r="G21202">
        <v>20260723</v>
      </c>
    </row>
    <row r="21203" spans="1:7" x14ac:dyDescent="0.2">
      <c r="A21203" s="6" t="s">
        <v>221</v>
      </c>
      <c r="B21203" s="6" t="s">
        <v>180</v>
      </c>
      <c r="C21203" s="6" t="s">
        <v>166</v>
      </c>
      <c r="D21203">
        <v>97.961219999999997</v>
      </c>
      <c r="E21203" s="6" t="s">
        <v>86</v>
      </c>
      <c r="F21203" s="6" t="s">
        <v>85</v>
      </c>
      <c r="G21203">
        <v>20260723</v>
      </c>
    </row>
    <row r="21204" spans="1:7" x14ac:dyDescent="0.2">
      <c r="A21204" s="6" t="s">
        <v>221</v>
      </c>
      <c r="B21204" s="6" t="s">
        <v>180</v>
      </c>
      <c r="C21204" s="6" t="s">
        <v>166</v>
      </c>
      <c r="D21204">
        <v>62.938797000000001</v>
      </c>
      <c r="E21204" s="6" t="s">
        <v>88</v>
      </c>
      <c r="F21204" s="6" t="s">
        <v>87</v>
      </c>
      <c r="G21204">
        <v>20260723</v>
      </c>
    </row>
    <row r="21205" spans="1:7" x14ac:dyDescent="0.2">
      <c r="A21205" s="6" t="s">
        <v>221</v>
      </c>
      <c r="B21205" s="6" t="s">
        <v>180</v>
      </c>
      <c r="C21205" s="6" t="s">
        <v>166</v>
      </c>
      <c r="D21205">
        <v>75.937573</v>
      </c>
      <c r="E21205" s="6" t="s">
        <v>90</v>
      </c>
      <c r="F21205" s="6" t="s">
        <v>89</v>
      </c>
      <c r="G21205">
        <v>20260723</v>
      </c>
    </row>
    <row r="21206" spans="1:7" x14ac:dyDescent="0.2">
      <c r="A21206" s="6" t="s">
        <v>221</v>
      </c>
      <c r="B21206" s="6" t="s">
        <v>180</v>
      </c>
      <c r="C21206" s="6" t="s">
        <v>166</v>
      </c>
      <c r="D21206">
        <v>0</v>
      </c>
      <c r="E21206" s="6" t="s">
        <v>92</v>
      </c>
      <c r="F21206" s="6" t="s">
        <v>91</v>
      </c>
      <c r="G21206">
        <v>20260723</v>
      </c>
    </row>
    <row r="21207" spans="1:7" x14ac:dyDescent="0.2">
      <c r="A21207" s="6" t="s">
        <v>221</v>
      </c>
      <c r="B21207" s="6" t="s">
        <v>180</v>
      </c>
      <c r="C21207" s="6" t="s">
        <v>166</v>
      </c>
      <c r="D21207">
        <v>0</v>
      </c>
      <c r="E21207" s="6" t="s">
        <v>94</v>
      </c>
      <c r="F21207" s="6" t="s">
        <v>93</v>
      </c>
      <c r="G21207">
        <v>20260723</v>
      </c>
    </row>
    <row r="21208" spans="1:7" x14ac:dyDescent="0.2">
      <c r="A21208" s="6" t="s">
        <v>221</v>
      </c>
      <c r="B21208" s="6" t="s">
        <v>180</v>
      </c>
      <c r="C21208" s="6" t="s">
        <v>166</v>
      </c>
      <c r="D21208">
        <v>127.90284</v>
      </c>
      <c r="E21208" s="6" t="s">
        <v>96</v>
      </c>
      <c r="F21208" s="6" t="s">
        <v>95</v>
      </c>
      <c r="G21208">
        <v>20260723</v>
      </c>
    </row>
    <row r="21209" spans="1:7" x14ac:dyDescent="0.2">
      <c r="A21209" s="6" t="s">
        <v>221</v>
      </c>
      <c r="B21209" s="6" t="s">
        <v>180</v>
      </c>
      <c r="C21209" s="6" t="s">
        <v>166</v>
      </c>
      <c r="D21209">
        <v>12.793063999999999</v>
      </c>
      <c r="E21209" s="6" t="s">
        <v>98</v>
      </c>
      <c r="F21209" s="6" t="s">
        <v>97</v>
      </c>
      <c r="G21209">
        <v>20260723</v>
      </c>
    </row>
    <row r="21210" spans="1:7" x14ac:dyDescent="0.2">
      <c r="A21210" s="6" t="s">
        <v>221</v>
      </c>
      <c r="B21210" s="6" t="s">
        <v>180</v>
      </c>
      <c r="C21210" s="6" t="s">
        <v>166</v>
      </c>
      <c r="D21210">
        <v>3997.381762</v>
      </c>
      <c r="E21210" s="6" t="s">
        <v>100</v>
      </c>
      <c r="F21210" s="6" t="s">
        <v>99</v>
      </c>
      <c r="G21210">
        <v>20260723</v>
      </c>
    </row>
    <row r="21211" spans="1:7" x14ac:dyDescent="0.2">
      <c r="A21211" s="6" t="s">
        <v>221</v>
      </c>
      <c r="B21211" s="6" t="s">
        <v>180</v>
      </c>
      <c r="C21211" s="6" t="s">
        <v>166</v>
      </c>
      <c r="E21211" s="6" t="s">
        <v>102</v>
      </c>
      <c r="F21211" s="6" t="s">
        <v>101</v>
      </c>
      <c r="G21211">
        <v>20260723</v>
      </c>
    </row>
    <row r="21212" spans="1:7" x14ac:dyDescent="0.2">
      <c r="A21212" s="6" t="s">
        <v>221</v>
      </c>
      <c r="B21212" s="6" t="s">
        <v>180</v>
      </c>
      <c r="C21212" s="6" t="s">
        <v>166</v>
      </c>
      <c r="D21212">
        <v>1283.4143979999999</v>
      </c>
      <c r="E21212" s="6" t="s">
        <v>167</v>
      </c>
      <c r="F21212" s="6" t="s">
        <v>103</v>
      </c>
      <c r="G21212">
        <v>20260723</v>
      </c>
    </row>
    <row r="21213" spans="1:7" x14ac:dyDescent="0.2">
      <c r="A21213" s="6" t="s">
        <v>221</v>
      </c>
      <c r="B21213" s="6" t="s">
        <v>180</v>
      </c>
      <c r="C21213" s="6" t="s">
        <v>166</v>
      </c>
      <c r="D21213">
        <v>1270.746097</v>
      </c>
      <c r="E21213" s="6" t="s">
        <v>168</v>
      </c>
      <c r="F21213" s="6" t="s">
        <v>104</v>
      </c>
      <c r="G21213">
        <v>20260723</v>
      </c>
    </row>
    <row r="21214" spans="1:7" x14ac:dyDescent="0.2">
      <c r="A21214" s="6" t="s">
        <v>221</v>
      </c>
      <c r="B21214" s="6" t="s">
        <v>180</v>
      </c>
      <c r="C21214" s="6" t="s">
        <v>166</v>
      </c>
      <c r="D21214">
        <v>0</v>
      </c>
      <c r="E21214" s="6" t="s">
        <v>106</v>
      </c>
      <c r="F21214" s="6" t="s">
        <v>105</v>
      </c>
      <c r="G21214">
        <v>20260723</v>
      </c>
    </row>
    <row r="21215" spans="1:7" x14ac:dyDescent="0.2">
      <c r="A21215" s="6" t="s">
        <v>221</v>
      </c>
      <c r="B21215" s="6" t="s">
        <v>180</v>
      </c>
      <c r="C21215" s="6" t="s">
        <v>166</v>
      </c>
      <c r="D21215">
        <v>1228.1709880000001</v>
      </c>
      <c r="E21215" s="6" t="s">
        <v>108</v>
      </c>
      <c r="F21215" s="6" t="s">
        <v>107</v>
      </c>
      <c r="G21215">
        <v>20260723</v>
      </c>
    </row>
    <row r="21216" spans="1:7" x14ac:dyDescent="0.2">
      <c r="A21216" s="6" t="s">
        <v>221</v>
      </c>
      <c r="B21216" s="6" t="s">
        <v>180</v>
      </c>
      <c r="C21216" s="6" t="s">
        <v>166</v>
      </c>
      <c r="D21216">
        <v>42.575108999999998</v>
      </c>
      <c r="E21216" s="6" t="s">
        <v>110</v>
      </c>
      <c r="F21216" s="6" t="s">
        <v>109</v>
      </c>
      <c r="G21216">
        <v>20260723</v>
      </c>
    </row>
    <row r="21217" spans="1:7" x14ac:dyDescent="0.2">
      <c r="A21217" s="6" t="s">
        <v>221</v>
      </c>
      <c r="B21217" s="6" t="s">
        <v>180</v>
      </c>
      <c r="C21217" s="6" t="s">
        <v>166</v>
      </c>
      <c r="D21217">
        <v>12.668434</v>
      </c>
      <c r="E21217" s="6" t="s">
        <v>112</v>
      </c>
      <c r="F21217" s="6" t="s">
        <v>111</v>
      </c>
      <c r="G21217">
        <v>20260723</v>
      </c>
    </row>
    <row r="21218" spans="1:7" x14ac:dyDescent="0.2">
      <c r="A21218" s="6" t="s">
        <v>221</v>
      </c>
      <c r="B21218" s="6" t="s">
        <v>180</v>
      </c>
      <c r="C21218" s="6" t="s">
        <v>166</v>
      </c>
      <c r="D21218">
        <v>0</v>
      </c>
      <c r="E21218" s="6" t="s">
        <v>106</v>
      </c>
      <c r="F21218" s="6" t="s">
        <v>113</v>
      </c>
      <c r="G21218">
        <v>20260723</v>
      </c>
    </row>
    <row r="21219" spans="1:7" x14ac:dyDescent="0.2">
      <c r="A21219" s="6" t="s">
        <v>221</v>
      </c>
      <c r="B21219" s="6" t="s">
        <v>180</v>
      </c>
      <c r="C21219" s="6" t="s">
        <v>166</v>
      </c>
      <c r="D21219">
        <v>12.003097</v>
      </c>
      <c r="E21219" s="6" t="s">
        <v>108</v>
      </c>
      <c r="F21219" s="6" t="s">
        <v>114</v>
      </c>
      <c r="G21219">
        <v>20260723</v>
      </c>
    </row>
    <row r="21220" spans="1:7" x14ac:dyDescent="0.2">
      <c r="A21220" s="6" t="s">
        <v>221</v>
      </c>
      <c r="B21220" s="6" t="s">
        <v>180</v>
      </c>
      <c r="C21220" s="6" t="s">
        <v>166</v>
      </c>
      <c r="D21220">
        <v>0.66533799999999998</v>
      </c>
      <c r="E21220" s="6" t="s">
        <v>110</v>
      </c>
      <c r="F21220" s="6" t="s">
        <v>115</v>
      </c>
      <c r="G21220">
        <v>20260723</v>
      </c>
    </row>
    <row r="21221" spans="1:7" x14ac:dyDescent="0.2">
      <c r="A21221" s="6" t="s">
        <v>221</v>
      </c>
      <c r="B21221" s="6" t="s">
        <v>180</v>
      </c>
      <c r="C21221" s="6" t="s">
        <v>166</v>
      </c>
      <c r="D21221">
        <v>435.55679900000001</v>
      </c>
      <c r="E21221" s="6" t="s">
        <v>117</v>
      </c>
      <c r="F21221" s="6" t="s">
        <v>116</v>
      </c>
      <c r="G21221">
        <v>20260723</v>
      </c>
    </row>
    <row r="21222" spans="1:7" x14ac:dyDescent="0.2">
      <c r="A21222" s="6" t="s">
        <v>221</v>
      </c>
      <c r="B21222" s="6" t="s">
        <v>180</v>
      </c>
      <c r="C21222" s="6" t="s">
        <v>166</v>
      </c>
      <c r="D21222">
        <v>-51.562935000000003</v>
      </c>
      <c r="E21222" s="6" t="s">
        <v>119</v>
      </c>
      <c r="F21222" s="6" t="s">
        <v>118</v>
      </c>
      <c r="G21222">
        <v>20260723</v>
      </c>
    </row>
    <row r="21223" spans="1:7" x14ac:dyDescent="0.2">
      <c r="A21223" s="6" t="s">
        <v>221</v>
      </c>
      <c r="B21223" s="6" t="s">
        <v>180</v>
      </c>
      <c r="C21223" s="6" t="s">
        <v>166</v>
      </c>
      <c r="D21223">
        <v>0</v>
      </c>
      <c r="E21223" s="6" t="s">
        <v>106</v>
      </c>
      <c r="F21223" s="6" t="s">
        <v>120</v>
      </c>
      <c r="G21223">
        <v>20260723</v>
      </c>
    </row>
    <row r="21224" spans="1:7" x14ac:dyDescent="0.2">
      <c r="A21224" s="6" t="s">
        <v>221</v>
      </c>
      <c r="B21224" s="6" t="s">
        <v>180</v>
      </c>
      <c r="C21224" s="6" t="s">
        <v>166</v>
      </c>
      <c r="D21224">
        <v>-58.773066999999998</v>
      </c>
      <c r="E21224" s="6" t="s">
        <v>108</v>
      </c>
      <c r="F21224" s="6" t="s">
        <v>121</v>
      </c>
      <c r="G21224">
        <v>20260723</v>
      </c>
    </row>
    <row r="21225" spans="1:7" x14ac:dyDescent="0.2">
      <c r="A21225" s="6" t="s">
        <v>221</v>
      </c>
      <c r="B21225" s="6" t="s">
        <v>180</v>
      </c>
      <c r="C21225" s="6" t="s">
        <v>166</v>
      </c>
      <c r="D21225">
        <v>7.2101319999999998</v>
      </c>
      <c r="E21225" s="6" t="s">
        <v>110</v>
      </c>
      <c r="F21225" s="6" t="s">
        <v>122</v>
      </c>
      <c r="G21225">
        <v>20260723</v>
      </c>
    </row>
    <row r="21226" spans="1:7" x14ac:dyDescent="0.2">
      <c r="A21226" s="6" t="s">
        <v>221</v>
      </c>
      <c r="B21226" s="6" t="s">
        <v>180</v>
      </c>
      <c r="C21226" s="6" t="s">
        <v>166</v>
      </c>
      <c r="D21226">
        <v>487.11973399999999</v>
      </c>
      <c r="E21226" s="6" t="s">
        <v>169</v>
      </c>
      <c r="F21226" s="6" t="s">
        <v>123</v>
      </c>
      <c r="G21226">
        <v>20260723</v>
      </c>
    </row>
    <row r="21227" spans="1:7" x14ac:dyDescent="0.2">
      <c r="A21227" s="6" t="s">
        <v>221</v>
      </c>
      <c r="B21227" s="6" t="s">
        <v>180</v>
      </c>
      <c r="C21227" s="6" t="s">
        <v>166</v>
      </c>
      <c r="D21227">
        <v>0</v>
      </c>
      <c r="E21227" s="6" t="s">
        <v>106</v>
      </c>
      <c r="F21227" s="6" t="s">
        <v>124</v>
      </c>
      <c r="G21227">
        <v>20260723</v>
      </c>
    </row>
    <row r="21228" spans="1:7" x14ac:dyDescent="0.2">
      <c r="A21228" s="6" t="s">
        <v>221</v>
      </c>
      <c r="B21228" s="6" t="s">
        <v>180</v>
      </c>
      <c r="C21228" s="6" t="s">
        <v>166</v>
      </c>
      <c r="D21228">
        <v>465.770959</v>
      </c>
      <c r="E21228" s="6" t="s">
        <v>108</v>
      </c>
      <c r="F21228" s="6" t="s">
        <v>125</v>
      </c>
      <c r="G21228">
        <v>20260723</v>
      </c>
    </row>
    <row r="21229" spans="1:7" x14ac:dyDescent="0.2">
      <c r="A21229" s="6" t="s">
        <v>221</v>
      </c>
      <c r="B21229" s="6" t="s">
        <v>180</v>
      </c>
      <c r="C21229" s="6" t="s">
        <v>166</v>
      </c>
      <c r="D21229">
        <v>21.348775</v>
      </c>
      <c r="E21229" s="6" t="s">
        <v>110</v>
      </c>
      <c r="F21229" s="6" t="s">
        <v>126</v>
      </c>
      <c r="G21229">
        <v>20260723</v>
      </c>
    </row>
    <row r="21230" spans="1:7" x14ac:dyDescent="0.2">
      <c r="A21230" s="6" t="s">
        <v>221</v>
      </c>
      <c r="B21230" s="6" t="s">
        <v>180</v>
      </c>
      <c r="C21230" s="6" t="s">
        <v>166</v>
      </c>
      <c r="D21230">
        <v>724.50140699999997</v>
      </c>
      <c r="E21230" s="6" t="s">
        <v>170</v>
      </c>
      <c r="F21230" s="6" t="s">
        <v>127</v>
      </c>
      <c r="G21230">
        <v>20260723</v>
      </c>
    </row>
    <row r="21231" spans="1:7" x14ac:dyDescent="0.2">
      <c r="A21231" s="6" t="s">
        <v>221</v>
      </c>
      <c r="B21231" s="6" t="s">
        <v>180</v>
      </c>
      <c r="C21231" s="6" t="s">
        <v>166</v>
      </c>
      <c r="D21231">
        <v>0.66994299999999996</v>
      </c>
      <c r="E21231" s="6" t="s">
        <v>106</v>
      </c>
      <c r="F21231" s="6" t="s">
        <v>128</v>
      </c>
      <c r="G21231">
        <v>20260723</v>
      </c>
    </row>
    <row r="21232" spans="1:7" x14ac:dyDescent="0.2">
      <c r="A21232" s="6" t="s">
        <v>221</v>
      </c>
      <c r="B21232" s="6" t="s">
        <v>180</v>
      </c>
      <c r="C21232" s="6" t="s">
        <v>166</v>
      </c>
      <c r="D21232">
        <v>722.03583500000002</v>
      </c>
      <c r="E21232" s="6" t="s">
        <v>108</v>
      </c>
      <c r="F21232" s="6" t="s">
        <v>129</v>
      </c>
      <c r="G21232">
        <v>20260723</v>
      </c>
    </row>
    <row r="21233" spans="1:7" x14ac:dyDescent="0.2">
      <c r="A21233" s="6" t="s">
        <v>221</v>
      </c>
      <c r="B21233" s="6" t="s">
        <v>180</v>
      </c>
      <c r="C21233" s="6" t="s">
        <v>166</v>
      </c>
      <c r="D21233">
        <v>1.795628</v>
      </c>
      <c r="E21233" s="6" t="s">
        <v>110</v>
      </c>
      <c r="F21233" s="6" t="s">
        <v>130</v>
      </c>
      <c r="G21233">
        <v>20260723</v>
      </c>
    </row>
    <row r="21234" spans="1:7" x14ac:dyDescent="0.2">
      <c r="A21234" s="6" t="s">
        <v>221</v>
      </c>
      <c r="B21234" s="6" t="s">
        <v>180</v>
      </c>
      <c r="C21234" s="6" t="s">
        <v>166</v>
      </c>
      <c r="E21234" s="6" t="s">
        <v>132</v>
      </c>
      <c r="F21234" s="6" t="s">
        <v>131</v>
      </c>
      <c r="G21234">
        <v>20260723</v>
      </c>
    </row>
    <row r="21235" spans="1:7" x14ac:dyDescent="0.2">
      <c r="A21235" s="6" t="s">
        <v>221</v>
      </c>
      <c r="B21235" s="6" t="s">
        <v>180</v>
      </c>
      <c r="C21235" s="6" t="s">
        <v>166</v>
      </c>
      <c r="D21235">
        <v>0.57716800000000001</v>
      </c>
      <c r="E21235" s="6" t="s">
        <v>134</v>
      </c>
      <c r="F21235" s="6" t="s">
        <v>133</v>
      </c>
      <c r="G21235">
        <v>20260723</v>
      </c>
    </row>
    <row r="21236" spans="1:7" x14ac:dyDescent="0.2">
      <c r="A21236" s="6" t="s">
        <v>221</v>
      </c>
      <c r="B21236" s="6" t="s">
        <v>180</v>
      </c>
      <c r="C21236" s="6" t="s">
        <v>166</v>
      </c>
      <c r="D21236">
        <v>24.499616</v>
      </c>
      <c r="E21236" s="6" t="s">
        <v>136</v>
      </c>
      <c r="F21236" s="6" t="s">
        <v>135</v>
      </c>
      <c r="G21236">
        <v>20260723</v>
      </c>
    </row>
    <row r="21237" spans="1:7" x14ac:dyDescent="0.2">
      <c r="A21237" s="6" t="s">
        <v>221</v>
      </c>
      <c r="B21237" s="6" t="s">
        <v>180</v>
      </c>
      <c r="C21237" s="6" t="s">
        <v>166</v>
      </c>
      <c r="D21237">
        <v>2.4230999999999999E-2</v>
      </c>
      <c r="E21237" s="6" t="s">
        <v>138</v>
      </c>
      <c r="F21237" s="6" t="s">
        <v>137</v>
      </c>
      <c r="G21237">
        <v>20260723</v>
      </c>
    </row>
    <row r="21238" spans="1:7" x14ac:dyDescent="0.2">
      <c r="A21238" s="6" t="s">
        <v>221</v>
      </c>
      <c r="B21238" s="6" t="s">
        <v>180</v>
      </c>
      <c r="C21238" s="6" t="s">
        <v>166</v>
      </c>
      <c r="D21238">
        <v>130.30880099999999</v>
      </c>
      <c r="E21238" s="6" t="s">
        <v>140</v>
      </c>
      <c r="F21238" s="6" t="s">
        <v>139</v>
      </c>
      <c r="G21238">
        <v>20260723</v>
      </c>
    </row>
    <row r="21239" spans="1:7" x14ac:dyDescent="0.2">
      <c r="A21239" s="6" t="s">
        <v>221</v>
      </c>
      <c r="B21239" s="6" t="s">
        <v>180</v>
      </c>
      <c r="C21239" s="6" t="s">
        <v>166</v>
      </c>
      <c r="D21239">
        <v>47.125286000000003</v>
      </c>
      <c r="E21239" s="6" t="s">
        <v>142</v>
      </c>
      <c r="F21239" s="6" t="s">
        <v>141</v>
      </c>
      <c r="G21239">
        <v>20260723</v>
      </c>
    </row>
    <row r="21240" spans="1:7" x14ac:dyDescent="0.2">
      <c r="A21240" s="6" t="s">
        <v>221</v>
      </c>
      <c r="B21240" s="6" t="s">
        <v>180</v>
      </c>
      <c r="C21240" s="6" t="s">
        <v>166</v>
      </c>
      <c r="D21240">
        <v>0.28826600000000002</v>
      </c>
      <c r="E21240" s="6" t="s">
        <v>52</v>
      </c>
      <c r="F21240" s="6" t="s">
        <v>143</v>
      </c>
      <c r="G21240">
        <v>20260723</v>
      </c>
    </row>
    <row r="21241" spans="1:7" x14ac:dyDescent="0.2">
      <c r="A21241" s="6" t="s">
        <v>221</v>
      </c>
      <c r="B21241" s="6" t="s">
        <v>180</v>
      </c>
      <c r="C21241" s="6" t="s">
        <v>166</v>
      </c>
      <c r="D21241">
        <v>2.3630149999999999</v>
      </c>
      <c r="E21241" s="6" t="s">
        <v>145</v>
      </c>
      <c r="F21241" s="6" t="s">
        <v>144</v>
      </c>
      <c r="G21241">
        <v>20260723</v>
      </c>
    </row>
    <row r="21242" spans="1:7" x14ac:dyDescent="0.2">
      <c r="A21242" s="6" t="s">
        <v>221</v>
      </c>
      <c r="B21242" s="6" t="s">
        <v>180</v>
      </c>
      <c r="C21242" s="6" t="s">
        <v>166</v>
      </c>
      <c r="D21242">
        <v>2.5576490000000001</v>
      </c>
      <c r="E21242" s="6" t="s">
        <v>147</v>
      </c>
      <c r="F21242" s="6" t="s">
        <v>146</v>
      </c>
      <c r="G21242">
        <v>20260723</v>
      </c>
    </row>
    <row r="21243" spans="1:7" x14ac:dyDescent="0.2">
      <c r="A21243" s="6" t="s">
        <v>221</v>
      </c>
      <c r="B21243" s="6" t="s">
        <v>180</v>
      </c>
      <c r="C21243" s="6" t="s">
        <v>166</v>
      </c>
      <c r="D21243">
        <v>56.043498999999997</v>
      </c>
      <c r="E21243" s="6" t="s">
        <v>149</v>
      </c>
      <c r="F21243" s="6" t="s">
        <v>148</v>
      </c>
      <c r="G21243">
        <v>20260723</v>
      </c>
    </row>
    <row r="21244" spans="1:7" x14ac:dyDescent="0.2">
      <c r="A21244" s="6" t="s">
        <v>221</v>
      </c>
      <c r="B21244" s="6" t="s">
        <v>180</v>
      </c>
      <c r="C21244" s="6" t="s">
        <v>166</v>
      </c>
      <c r="D21244">
        <v>156.44132200000001</v>
      </c>
      <c r="E21244" s="6" t="s">
        <v>151</v>
      </c>
      <c r="F21244" s="6" t="s">
        <v>150</v>
      </c>
      <c r="G21244">
        <v>20260723</v>
      </c>
    </row>
    <row r="21245" spans="1:7" x14ac:dyDescent="0.2">
      <c r="A21245" s="6" t="s">
        <v>221</v>
      </c>
      <c r="B21245" s="6" t="s">
        <v>180</v>
      </c>
      <c r="C21245" s="6" t="s">
        <v>166</v>
      </c>
      <c r="D21245">
        <v>73.035036000000005</v>
      </c>
      <c r="E21245" s="6" t="s">
        <v>153</v>
      </c>
      <c r="F21245" s="6" t="s">
        <v>152</v>
      </c>
      <c r="G21245">
        <v>20260723</v>
      </c>
    </row>
    <row r="21246" spans="1:7" x14ac:dyDescent="0.2">
      <c r="A21246" s="6" t="s">
        <v>221</v>
      </c>
      <c r="B21246" s="6" t="s">
        <v>180</v>
      </c>
      <c r="C21246" s="6" t="s">
        <v>166</v>
      </c>
      <c r="D21246">
        <v>52.342067999999998</v>
      </c>
      <c r="E21246" s="6" t="s">
        <v>155</v>
      </c>
      <c r="F21246" s="6" t="s">
        <v>154</v>
      </c>
      <c r="G21246">
        <v>20260723</v>
      </c>
    </row>
    <row r="21247" spans="1:7" x14ac:dyDescent="0.2">
      <c r="A21247" s="6" t="s">
        <v>221</v>
      </c>
      <c r="B21247" s="6" t="s">
        <v>180</v>
      </c>
      <c r="C21247" s="6" t="s">
        <v>166</v>
      </c>
      <c r="D21247">
        <v>3.1014339999999998</v>
      </c>
      <c r="E21247" s="6" t="s">
        <v>157</v>
      </c>
      <c r="F21247" s="6" t="s">
        <v>156</v>
      </c>
      <c r="G21247">
        <v>20260723</v>
      </c>
    </row>
    <row r="21248" spans="1:7" x14ac:dyDescent="0.2">
      <c r="A21248" s="6" t="s">
        <v>221</v>
      </c>
      <c r="B21248" s="6" t="s">
        <v>180</v>
      </c>
      <c r="C21248" s="6" t="s">
        <v>166</v>
      </c>
      <c r="D21248">
        <v>49.240634</v>
      </c>
      <c r="E21248" s="6" t="s">
        <v>159</v>
      </c>
      <c r="F21248" s="6" t="s">
        <v>158</v>
      </c>
      <c r="G21248">
        <v>20260723</v>
      </c>
    </row>
    <row r="21249" spans="1:7" x14ac:dyDescent="0.2">
      <c r="A21249" s="6" t="s">
        <v>221</v>
      </c>
      <c r="B21249" s="6" t="s">
        <v>180</v>
      </c>
      <c r="C21249" s="6" t="s">
        <v>166</v>
      </c>
      <c r="D21249">
        <v>23.411511000000001</v>
      </c>
      <c r="E21249" s="6" t="s">
        <v>161</v>
      </c>
      <c r="F21249" s="6" t="s">
        <v>160</v>
      </c>
      <c r="G21249">
        <v>20260723</v>
      </c>
    </row>
    <row r="21250" spans="1:7" x14ac:dyDescent="0.2">
      <c r="A21250" s="6" t="s">
        <v>221</v>
      </c>
      <c r="B21250" s="6" t="s">
        <v>180</v>
      </c>
      <c r="C21250" s="6" t="s">
        <v>166</v>
      </c>
      <c r="D21250">
        <v>3012.4902040000002</v>
      </c>
      <c r="E21250" s="6" t="s">
        <v>163</v>
      </c>
      <c r="F21250" s="6" t="s">
        <v>162</v>
      </c>
      <c r="G21250">
        <v>20260723</v>
      </c>
    </row>
    <row r="21251" spans="1:7" x14ac:dyDescent="0.2">
      <c r="A21251" s="6" t="s">
        <v>221</v>
      </c>
      <c r="B21251" s="6" t="s">
        <v>180</v>
      </c>
      <c r="C21251" s="6" t="s">
        <v>166</v>
      </c>
      <c r="D21251">
        <v>984.89155800000003</v>
      </c>
      <c r="E21251" s="6" t="s">
        <v>165</v>
      </c>
      <c r="F21251" s="6" t="s">
        <v>164</v>
      </c>
      <c r="G21251">
        <v>20260723</v>
      </c>
    </row>
    <row r="21252" spans="1:7" x14ac:dyDescent="0.2">
      <c r="A21252" s="6" t="s">
        <v>221</v>
      </c>
      <c r="B21252" s="6" t="s">
        <v>185</v>
      </c>
      <c r="C21252" s="6" t="s">
        <v>166</v>
      </c>
      <c r="E21252" s="6" t="s">
        <v>12</v>
      </c>
      <c r="F21252" s="6" t="s">
        <v>11</v>
      </c>
      <c r="G21252">
        <v>20260723</v>
      </c>
    </row>
    <row r="21253" spans="1:7" x14ac:dyDescent="0.2">
      <c r="A21253" s="6" t="s">
        <v>221</v>
      </c>
      <c r="B21253" s="6" t="s">
        <v>185</v>
      </c>
      <c r="C21253" s="6" t="s">
        <v>166</v>
      </c>
      <c r="E21253" s="6" t="s">
        <v>16</v>
      </c>
      <c r="F21253" s="6" t="s">
        <v>15</v>
      </c>
      <c r="G21253">
        <v>20260723</v>
      </c>
    </row>
    <row r="21254" spans="1:7" x14ac:dyDescent="0.2">
      <c r="A21254" s="6" t="s">
        <v>221</v>
      </c>
      <c r="B21254" s="6" t="s">
        <v>185</v>
      </c>
      <c r="C21254" s="6" t="s">
        <v>166</v>
      </c>
      <c r="E21254" s="6" t="s">
        <v>18</v>
      </c>
      <c r="F21254" s="6" t="s">
        <v>17</v>
      </c>
      <c r="G21254">
        <v>20260723</v>
      </c>
    </row>
    <row r="21255" spans="1:7" x14ac:dyDescent="0.2">
      <c r="A21255" s="6" t="s">
        <v>221</v>
      </c>
      <c r="B21255" s="6" t="s">
        <v>185</v>
      </c>
      <c r="C21255" s="6" t="s">
        <v>166</v>
      </c>
      <c r="D21255">
        <v>0</v>
      </c>
      <c r="E21255" s="6" t="s">
        <v>20</v>
      </c>
      <c r="F21255" s="6" t="s">
        <v>19</v>
      </c>
      <c r="G21255">
        <v>20260723</v>
      </c>
    </row>
    <row r="21256" spans="1:7" x14ac:dyDescent="0.2">
      <c r="A21256" s="6" t="s">
        <v>221</v>
      </c>
      <c r="B21256" s="6" t="s">
        <v>185</v>
      </c>
      <c r="C21256" s="6" t="s">
        <v>166</v>
      </c>
      <c r="D21256">
        <v>30.954692000000001</v>
      </c>
      <c r="E21256" s="6" t="s">
        <v>22</v>
      </c>
      <c r="F21256" s="6" t="s">
        <v>21</v>
      </c>
      <c r="G21256">
        <v>20260723</v>
      </c>
    </row>
    <row r="21257" spans="1:7" x14ac:dyDescent="0.2">
      <c r="A21257" s="6" t="s">
        <v>221</v>
      </c>
      <c r="B21257" s="6" t="s">
        <v>185</v>
      </c>
      <c r="C21257" s="6" t="s">
        <v>166</v>
      </c>
      <c r="D21257">
        <v>0</v>
      </c>
      <c r="E21257" s="6" t="s">
        <v>24</v>
      </c>
      <c r="F21257" s="6" t="s">
        <v>23</v>
      </c>
      <c r="G21257">
        <v>20260723</v>
      </c>
    </row>
    <row r="21258" spans="1:7" x14ac:dyDescent="0.2">
      <c r="A21258" s="6" t="s">
        <v>221</v>
      </c>
      <c r="B21258" s="6" t="s">
        <v>185</v>
      </c>
      <c r="C21258" s="6" t="s">
        <v>166</v>
      </c>
      <c r="D21258">
        <v>105.770126</v>
      </c>
      <c r="E21258" s="6" t="s">
        <v>26</v>
      </c>
      <c r="F21258" s="6" t="s">
        <v>25</v>
      </c>
      <c r="G21258">
        <v>20260723</v>
      </c>
    </row>
    <row r="21259" spans="1:7" x14ac:dyDescent="0.2">
      <c r="A21259" s="6" t="s">
        <v>221</v>
      </c>
      <c r="B21259" s="6" t="s">
        <v>185</v>
      </c>
      <c r="C21259" s="6" t="s">
        <v>166</v>
      </c>
      <c r="D21259">
        <v>2368.361011</v>
      </c>
      <c r="E21259" s="6" t="s">
        <v>28</v>
      </c>
      <c r="F21259" s="6" t="s">
        <v>27</v>
      </c>
      <c r="G21259">
        <v>20260723</v>
      </c>
    </row>
    <row r="21260" spans="1:7" x14ac:dyDescent="0.2">
      <c r="A21260" s="6" t="s">
        <v>221</v>
      </c>
      <c r="B21260" s="6" t="s">
        <v>185</v>
      </c>
      <c r="C21260" s="6" t="s">
        <v>166</v>
      </c>
      <c r="D21260">
        <v>39.682504999999999</v>
      </c>
      <c r="E21260" s="6" t="s">
        <v>30</v>
      </c>
      <c r="F21260" s="6" t="s">
        <v>29</v>
      </c>
      <c r="G21260">
        <v>20260723</v>
      </c>
    </row>
    <row r="21261" spans="1:7" x14ac:dyDescent="0.2">
      <c r="A21261" s="6" t="s">
        <v>221</v>
      </c>
      <c r="B21261" s="6" t="s">
        <v>185</v>
      </c>
      <c r="C21261" s="6" t="s">
        <v>166</v>
      </c>
      <c r="D21261">
        <v>182.56923399999999</v>
      </c>
      <c r="E21261" s="6" t="s">
        <v>32</v>
      </c>
      <c r="F21261" s="6" t="s">
        <v>31</v>
      </c>
      <c r="G21261">
        <v>20260723</v>
      </c>
    </row>
    <row r="21262" spans="1:7" x14ac:dyDescent="0.2">
      <c r="A21262" s="6" t="s">
        <v>221</v>
      </c>
      <c r="B21262" s="6" t="s">
        <v>185</v>
      </c>
      <c r="C21262" s="6" t="s">
        <v>166</v>
      </c>
      <c r="D21262">
        <v>22.229365000000001</v>
      </c>
      <c r="E21262" s="6" t="s">
        <v>34</v>
      </c>
      <c r="F21262" s="6" t="s">
        <v>33</v>
      </c>
      <c r="G21262">
        <v>20260723</v>
      </c>
    </row>
    <row r="21263" spans="1:7" x14ac:dyDescent="0.2">
      <c r="A21263" s="6" t="s">
        <v>221</v>
      </c>
      <c r="B21263" s="6" t="s">
        <v>185</v>
      </c>
      <c r="C21263" s="6" t="s">
        <v>166</v>
      </c>
      <c r="D21263">
        <v>8.7461000000000002</v>
      </c>
      <c r="E21263" s="6" t="s">
        <v>36</v>
      </c>
      <c r="F21263" s="6" t="s">
        <v>35</v>
      </c>
      <c r="G21263">
        <v>20260723</v>
      </c>
    </row>
    <row r="21264" spans="1:7" x14ac:dyDescent="0.2">
      <c r="A21264" s="6" t="s">
        <v>221</v>
      </c>
      <c r="B21264" s="6" t="s">
        <v>185</v>
      </c>
      <c r="C21264" s="6" t="s">
        <v>166</v>
      </c>
      <c r="D21264">
        <v>13.483264999999999</v>
      </c>
      <c r="E21264" s="6" t="s">
        <v>38</v>
      </c>
      <c r="F21264" s="6" t="s">
        <v>37</v>
      </c>
      <c r="G21264">
        <v>20260723</v>
      </c>
    </row>
    <row r="21265" spans="1:7" x14ac:dyDescent="0.2">
      <c r="A21265" s="6" t="s">
        <v>221</v>
      </c>
      <c r="B21265" s="6" t="s">
        <v>185</v>
      </c>
      <c r="C21265" s="6" t="s">
        <v>166</v>
      </c>
      <c r="D21265">
        <v>1959.425107</v>
      </c>
      <c r="E21265" s="6" t="s">
        <v>40</v>
      </c>
      <c r="F21265" s="6" t="s">
        <v>39</v>
      </c>
      <c r="G21265">
        <v>20260723</v>
      </c>
    </row>
    <row r="21266" spans="1:7" x14ac:dyDescent="0.2">
      <c r="A21266" s="6" t="s">
        <v>221</v>
      </c>
      <c r="B21266" s="6" t="s">
        <v>185</v>
      </c>
      <c r="C21266" s="6" t="s">
        <v>166</v>
      </c>
      <c r="D21266">
        <v>1800.220002</v>
      </c>
      <c r="E21266" s="6" t="s">
        <v>42</v>
      </c>
      <c r="F21266" s="6" t="s">
        <v>41</v>
      </c>
      <c r="G21266">
        <v>20260723</v>
      </c>
    </row>
    <row r="21267" spans="1:7" x14ac:dyDescent="0.2">
      <c r="A21267" s="6" t="s">
        <v>221</v>
      </c>
      <c r="B21267" s="6" t="s">
        <v>185</v>
      </c>
      <c r="C21267" s="6" t="s">
        <v>166</v>
      </c>
      <c r="D21267">
        <v>157.02475699999999</v>
      </c>
      <c r="E21267" s="6" t="s">
        <v>44</v>
      </c>
      <c r="F21267" s="6" t="s">
        <v>43</v>
      </c>
      <c r="G21267">
        <v>20260723</v>
      </c>
    </row>
    <row r="21268" spans="1:7" x14ac:dyDescent="0.2">
      <c r="A21268" s="6" t="s">
        <v>221</v>
      </c>
      <c r="B21268" s="6" t="s">
        <v>185</v>
      </c>
      <c r="C21268" s="6" t="s">
        <v>166</v>
      </c>
      <c r="D21268">
        <v>2.180348</v>
      </c>
      <c r="E21268" s="6" t="s">
        <v>46</v>
      </c>
      <c r="F21268" s="6" t="s">
        <v>45</v>
      </c>
      <c r="G21268">
        <v>20260723</v>
      </c>
    </row>
    <row r="21269" spans="1:7" x14ac:dyDescent="0.2">
      <c r="A21269" s="6" t="s">
        <v>221</v>
      </c>
      <c r="B21269" s="6" t="s">
        <v>185</v>
      </c>
      <c r="C21269" s="6" t="s">
        <v>166</v>
      </c>
      <c r="D21269">
        <v>0</v>
      </c>
      <c r="E21269" s="6" t="s">
        <v>48</v>
      </c>
      <c r="F21269" s="6" t="s">
        <v>47</v>
      </c>
      <c r="G21269">
        <v>20260723</v>
      </c>
    </row>
    <row r="21270" spans="1:7" x14ac:dyDescent="0.2">
      <c r="A21270" s="6" t="s">
        <v>221</v>
      </c>
      <c r="B21270" s="6" t="s">
        <v>185</v>
      </c>
      <c r="C21270" s="6" t="s">
        <v>166</v>
      </c>
      <c r="D21270">
        <v>41.373131999999998</v>
      </c>
      <c r="E21270" s="6" t="s">
        <v>50</v>
      </c>
      <c r="F21270" s="6" t="s">
        <v>49</v>
      </c>
      <c r="G21270">
        <v>20260723</v>
      </c>
    </row>
    <row r="21271" spans="1:7" x14ac:dyDescent="0.2">
      <c r="A21271" s="6" t="s">
        <v>221</v>
      </c>
      <c r="B21271" s="6" t="s">
        <v>185</v>
      </c>
      <c r="C21271" s="6" t="s">
        <v>166</v>
      </c>
      <c r="D21271">
        <v>7.9810999999999993E-2</v>
      </c>
      <c r="E21271" s="6" t="s">
        <v>52</v>
      </c>
      <c r="F21271" s="6" t="s">
        <v>51</v>
      </c>
      <c r="G21271">
        <v>20260723</v>
      </c>
    </row>
    <row r="21272" spans="1:7" x14ac:dyDescent="0.2">
      <c r="A21272" s="6" t="s">
        <v>221</v>
      </c>
      <c r="B21272" s="6" t="s">
        <v>185</v>
      </c>
      <c r="C21272" s="6" t="s">
        <v>166</v>
      </c>
      <c r="D21272">
        <v>123.001857</v>
      </c>
      <c r="E21272" s="6" t="s">
        <v>54</v>
      </c>
      <c r="F21272" s="6" t="s">
        <v>53</v>
      </c>
      <c r="G21272">
        <v>20260723</v>
      </c>
    </row>
    <row r="21273" spans="1:7" x14ac:dyDescent="0.2">
      <c r="A21273" s="6" t="s">
        <v>221</v>
      </c>
      <c r="B21273" s="6" t="s">
        <v>185</v>
      </c>
      <c r="C21273" s="6" t="s">
        <v>166</v>
      </c>
      <c r="D21273">
        <v>0</v>
      </c>
      <c r="E21273" s="6" t="s">
        <v>56</v>
      </c>
      <c r="F21273" s="6" t="s">
        <v>55</v>
      </c>
      <c r="G21273">
        <v>20260723</v>
      </c>
    </row>
    <row r="21274" spans="1:7" x14ac:dyDescent="0.2">
      <c r="A21274" s="6" t="s">
        <v>221</v>
      </c>
      <c r="B21274" s="6" t="s">
        <v>185</v>
      </c>
      <c r="C21274" s="6" t="s">
        <v>166</v>
      </c>
      <c r="D21274">
        <v>732.35983799999997</v>
      </c>
      <c r="E21274" s="6" t="s">
        <v>58</v>
      </c>
      <c r="F21274" s="6" t="s">
        <v>57</v>
      </c>
      <c r="G21274">
        <v>20260723</v>
      </c>
    </row>
    <row r="21275" spans="1:7" x14ac:dyDescent="0.2">
      <c r="A21275" s="6" t="s">
        <v>221</v>
      </c>
      <c r="B21275" s="6" t="s">
        <v>185</v>
      </c>
      <c r="C21275" s="6" t="s">
        <v>166</v>
      </c>
      <c r="D21275">
        <v>29.797205999999999</v>
      </c>
      <c r="E21275" s="6" t="s">
        <v>60</v>
      </c>
      <c r="F21275" s="6" t="s">
        <v>59</v>
      </c>
      <c r="G21275">
        <v>20260723</v>
      </c>
    </row>
    <row r="21276" spans="1:7" x14ac:dyDescent="0.2">
      <c r="A21276" s="6" t="s">
        <v>221</v>
      </c>
      <c r="B21276" s="6" t="s">
        <v>185</v>
      </c>
      <c r="C21276" s="6" t="s">
        <v>166</v>
      </c>
      <c r="D21276">
        <v>0.17491699999999999</v>
      </c>
      <c r="E21276" s="6" t="s">
        <v>62</v>
      </c>
      <c r="F21276" s="6" t="s">
        <v>61</v>
      </c>
      <c r="G21276">
        <v>20260723</v>
      </c>
    </row>
    <row r="21277" spans="1:7" x14ac:dyDescent="0.2">
      <c r="A21277" s="6" t="s">
        <v>221</v>
      </c>
      <c r="B21277" s="6" t="s">
        <v>185</v>
      </c>
      <c r="C21277" s="6" t="s">
        <v>166</v>
      </c>
      <c r="D21277">
        <v>9.1149999999999998E-3</v>
      </c>
      <c r="E21277" s="6" t="s">
        <v>64</v>
      </c>
      <c r="F21277" s="6" t="s">
        <v>63</v>
      </c>
      <c r="G21277">
        <v>20260723</v>
      </c>
    </row>
    <row r="21278" spans="1:7" x14ac:dyDescent="0.2">
      <c r="A21278" s="6" t="s">
        <v>221</v>
      </c>
      <c r="B21278" s="6" t="s">
        <v>185</v>
      </c>
      <c r="C21278" s="6" t="s">
        <v>166</v>
      </c>
      <c r="D21278">
        <v>29.613174000000001</v>
      </c>
      <c r="E21278" s="6" t="s">
        <v>66</v>
      </c>
      <c r="F21278" s="6" t="s">
        <v>65</v>
      </c>
      <c r="G21278">
        <v>20260723</v>
      </c>
    </row>
    <row r="21279" spans="1:7" x14ac:dyDescent="0.2">
      <c r="A21279" s="6" t="s">
        <v>221</v>
      </c>
      <c r="B21279" s="6" t="s">
        <v>185</v>
      </c>
      <c r="C21279" s="6" t="s">
        <v>166</v>
      </c>
      <c r="D21279">
        <v>558.35189800000001</v>
      </c>
      <c r="E21279" s="6" t="s">
        <v>68</v>
      </c>
      <c r="F21279" s="6" t="s">
        <v>67</v>
      </c>
      <c r="G21279">
        <v>20260723</v>
      </c>
    </row>
    <row r="21280" spans="1:7" x14ac:dyDescent="0.2">
      <c r="A21280" s="6" t="s">
        <v>221</v>
      </c>
      <c r="B21280" s="6" t="s">
        <v>185</v>
      </c>
      <c r="C21280" s="6" t="s">
        <v>166</v>
      </c>
      <c r="D21280">
        <v>558.28485499999999</v>
      </c>
      <c r="E21280" s="6" t="s">
        <v>70</v>
      </c>
      <c r="F21280" s="6" t="s">
        <v>69</v>
      </c>
      <c r="G21280">
        <v>20260723</v>
      </c>
    </row>
    <row r="21281" spans="1:7" x14ac:dyDescent="0.2">
      <c r="A21281" s="6" t="s">
        <v>221</v>
      </c>
      <c r="B21281" s="6" t="s">
        <v>185</v>
      </c>
      <c r="C21281" s="6" t="s">
        <v>166</v>
      </c>
      <c r="D21281">
        <v>557.46091200000001</v>
      </c>
      <c r="E21281" s="6" t="s">
        <v>72</v>
      </c>
      <c r="F21281" s="6" t="s">
        <v>71</v>
      </c>
      <c r="G21281">
        <v>20260723</v>
      </c>
    </row>
    <row r="21282" spans="1:7" x14ac:dyDescent="0.2">
      <c r="A21282" s="6" t="s">
        <v>221</v>
      </c>
      <c r="B21282" s="6" t="s">
        <v>185</v>
      </c>
      <c r="C21282" s="6" t="s">
        <v>166</v>
      </c>
      <c r="D21282">
        <v>0.82394299999999998</v>
      </c>
      <c r="E21282" s="6" t="s">
        <v>74</v>
      </c>
      <c r="F21282" s="6" t="s">
        <v>73</v>
      </c>
      <c r="G21282">
        <v>20260723</v>
      </c>
    </row>
    <row r="21283" spans="1:7" x14ac:dyDescent="0.2">
      <c r="A21283" s="6" t="s">
        <v>221</v>
      </c>
      <c r="B21283" s="6" t="s">
        <v>185</v>
      </c>
      <c r="C21283" s="6" t="s">
        <v>166</v>
      </c>
      <c r="D21283">
        <v>0.16742699999999999</v>
      </c>
      <c r="E21283" s="6" t="s">
        <v>76</v>
      </c>
      <c r="F21283" s="6" t="s">
        <v>75</v>
      </c>
      <c r="G21283">
        <v>20260723</v>
      </c>
    </row>
    <row r="21284" spans="1:7" x14ac:dyDescent="0.2">
      <c r="A21284" s="6" t="s">
        <v>221</v>
      </c>
      <c r="B21284" s="6" t="s">
        <v>185</v>
      </c>
      <c r="C21284" s="6" t="s">
        <v>166</v>
      </c>
      <c r="D21284">
        <v>4.1522000000000003E-2</v>
      </c>
      <c r="E21284" s="6" t="s">
        <v>78</v>
      </c>
      <c r="F21284" s="6" t="s">
        <v>77</v>
      </c>
      <c r="G21284">
        <v>20260723</v>
      </c>
    </row>
    <row r="21285" spans="1:7" x14ac:dyDescent="0.2">
      <c r="A21285" s="6" t="s">
        <v>221</v>
      </c>
      <c r="B21285" s="6" t="s">
        <v>185</v>
      </c>
      <c r="C21285" s="6" t="s">
        <v>166</v>
      </c>
      <c r="D21285">
        <v>0.12590499999999999</v>
      </c>
      <c r="E21285" s="6" t="s">
        <v>80</v>
      </c>
      <c r="F21285" s="6" t="s">
        <v>79</v>
      </c>
      <c r="G21285">
        <v>20260723</v>
      </c>
    </row>
    <row r="21286" spans="1:7" x14ac:dyDescent="0.2">
      <c r="A21286" s="6" t="s">
        <v>221</v>
      </c>
      <c r="B21286" s="6" t="s">
        <v>185</v>
      </c>
      <c r="C21286" s="6" t="s">
        <v>166</v>
      </c>
      <c r="D21286">
        <v>-0.100384</v>
      </c>
      <c r="E21286" s="6" t="s">
        <v>82</v>
      </c>
      <c r="F21286" s="6" t="s">
        <v>81</v>
      </c>
      <c r="G21286">
        <v>20260723</v>
      </c>
    </row>
    <row r="21287" spans="1:7" x14ac:dyDescent="0.2">
      <c r="A21287" s="6" t="s">
        <v>221</v>
      </c>
      <c r="B21287" s="6" t="s">
        <v>185</v>
      </c>
      <c r="C21287" s="6" t="s">
        <v>166</v>
      </c>
      <c r="D21287">
        <v>0.31700499999999998</v>
      </c>
      <c r="E21287" s="6" t="s">
        <v>84</v>
      </c>
      <c r="F21287" s="6" t="s">
        <v>83</v>
      </c>
      <c r="G21287">
        <v>20260723</v>
      </c>
    </row>
    <row r="21288" spans="1:7" x14ac:dyDescent="0.2">
      <c r="A21288" s="6" t="s">
        <v>221</v>
      </c>
      <c r="B21288" s="6" t="s">
        <v>185</v>
      </c>
      <c r="C21288" s="6" t="s">
        <v>166</v>
      </c>
      <c r="D21288">
        <v>93.499144000000001</v>
      </c>
      <c r="E21288" s="6" t="s">
        <v>86</v>
      </c>
      <c r="F21288" s="6" t="s">
        <v>85</v>
      </c>
      <c r="G21288">
        <v>20260723</v>
      </c>
    </row>
    <row r="21289" spans="1:7" x14ac:dyDescent="0.2">
      <c r="A21289" s="6" t="s">
        <v>221</v>
      </c>
      <c r="B21289" s="6" t="s">
        <v>185</v>
      </c>
      <c r="C21289" s="6" t="s">
        <v>166</v>
      </c>
      <c r="D21289">
        <v>43.654760000000003</v>
      </c>
      <c r="E21289" s="6" t="s">
        <v>88</v>
      </c>
      <c r="F21289" s="6" t="s">
        <v>87</v>
      </c>
      <c r="G21289">
        <v>20260723</v>
      </c>
    </row>
    <row r="21290" spans="1:7" x14ac:dyDescent="0.2">
      <c r="A21290" s="6" t="s">
        <v>221</v>
      </c>
      <c r="B21290" s="6" t="s">
        <v>185</v>
      </c>
      <c r="C21290" s="6" t="s">
        <v>166</v>
      </c>
      <c r="D21290">
        <v>97.031172999999995</v>
      </c>
      <c r="E21290" s="6" t="s">
        <v>90</v>
      </c>
      <c r="F21290" s="6" t="s">
        <v>89</v>
      </c>
      <c r="G21290">
        <v>20260723</v>
      </c>
    </row>
    <row r="21291" spans="1:7" x14ac:dyDescent="0.2">
      <c r="A21291" s="6" t="s">
        <v>221</v>
      </c>
      <c r="B21291" s="6" t="s">
        <v>185</v>
      </c>
      <c r="C21291" s="6" t="s">
        <v>166</v>
      </c>
      <c r="D21291">
        <v>0</v>
      </c>
      <c r="E21291" s="6" t="s">
        <v>92</v>
      </c>
      <c r="F21291" s="6" t="s">
        <v>91</v>
      </c>
      <c r="G21291">
        <v>20260723</v>
      </c>
    </row>
    <row r="21292" spans="1:7" x14ac:dyDescent="0.2">
      <c r="A21292" s="6" t="s">
        <v>221</v>
      </c>
      <c r="B21292" s="6" t="s">
        <v>185</v>
      </c>
      <c r="C21292" s="6" t="s">
        <v>166</v>
      </c>
      <c r="D21292">
        <v>0</v>
      </c>
      <c r="E21292" s="6" t="s">
        <v>94</v>
      </c>
      <c r="F21292" s="6" t="s">
        <v>93</v>
      </c>
      <c r="G21292">
        <v>20260723</v>
      </c>
    </row>
    <row r="21293" spans="1:7" x14ac:dyDescent="0.2">
      <c r="A21293" s="6" t="s">
        <v>221</v>
      </c>
      <c r="B21293" s="6" t="s">
        <v>185</v>
      </c>
      <c r="C21293" s="6" t="s">
        <v>166</v>
      </c>
      <c r="D21293">
        <v>164.833234</v>
      </c>
      <c r="E21293" s="6" t="s">
        <v>96</v>
      </c>
      <c r="F21293" s="6" t="s">
        <v>95</v>
      </c>
      <c r="G21293">
        <v>20260723</v>
      </c>
    </row>
    <row r="21294" spans="1:7" x14ac:dyDescent="0.2">
      <c r="A21294" s="6" t="s">
        <v>221</v>
      </c>
      <c r="B21294" s="6" t="s">
        <v>185</v>
      </c>
      <c r="C21294" s="6" t="s">
        <v>166</v>
      </c>
      <c r="D21294">
        <v>27.325039</v>
      </c>
      <c r="E21294" s="6" t="s">
        <v>98</v>
      </c>
      <c r="F21294" s="6" t="s">
        <v>97</v>
      </c>
      <c r="G21294">
        <v>20260723</v>
      </c>
    </row>
    <row r="21295" spans="1:7" x14ac:dyDescent="0.2">
      <c r="A21295" s="6" t="s">
        <v>221</v>
      </c>
      <c r="B21295" s="6" t="s">
        <v>185</v>
      </c>
      <c r="C21295" s="6" t="s">
        <v>166</v>
      </c>
      <c r="D21295">
        <v>4252.2551270000004</v>
      </c>
      <c r="E21295" s="6" t="s">
        <v>100</v>
      </c>
      <c r="F21295" s="6" t="s">
        <v>99</v>
      </c>
      <c r="G21295">
        <v>20260723</v>
      </c>
    </row>
    <row r="21296" spans="1:7" x14ac:dyDescent="0.2">
      <c r="A21296" s="6" t="s">
        <v>221</v>
      </c>
      <c r="B21296" s="6" t="s">
        <v>185</v>
      </c>
      <c r="C21296" s="6" t="s">
        <v>166</v>
      </c>
      <c r="E21296" s="6" t="s">
        <v>102</v>
      </c>
      <c r="F21296" s="6" t="s">
        <v>101</v>
      </c>
      <c r="G21296">
        <v>20260723</v>
      </c>
    </row>
    <row r="21297" spans="1:7" x14ac:dyDescent="0.2">
      <c r="A21297" s="6" t="s">
        <v>221</v>
      </c>
      <c r="B21297" s="6" t="s">
        <v>185</v>
      </c>
      <c r="C21297" s="6" t="s">
        <v>166</v>
      </c>
      <c r="D21297">
        <v>1403.928316</v>
      </c>
      <c r="E21297" s="6" t="s">
        <v>167</v>
      </c>
      <c r="F21297" s="6" t="s">
        <v>103</v>
      </c>
      <c r="G21297">
        <v>20260723</v>
      </c>
    </row>
    <row r="21298" spans="1:7" x14ac:dyDescent="0.2">
      <c r="A21298" s="6" t="s">
        <v>221</v>
      </c>
      <c r="B21298" s="6" t="s">
        <v>185</v>
      </c>
      <c r="C21298" s="6" t="s">
        <v>166</v>
      </c>
      <c r="D21298">
        <v>1392.3379</v>
      </c>
      <c r="E21298" s="6" t="s">
        <v>168</v>
      </c>
      <c r="F21298" s="6" t="s">
        <v>104</v>
      </c>
      <c r="G21298">
        <v>20260723</v>
      </c>
    </row>
    <row r="21299" spans="1:7" x14ac:dyDescent="0.2">
      <c r="A21299" s="6" t="s">
        <v>221</v>
      </c>
      <c r="B21299" s="6" t="s">
        <v>185</v>
      </c>
      <c r="C21299" s="6" t="s">
        <v>166</v>
      </c>
      <c r="D21299">
        <v>0</v>
      </c>
      <c r="E21299" s="6" t="s">
        <v>106</v>
      </c>
      <c r="F21299" s="6" t="s">
        <v>105</v>
      </c>
      <c r="G21299">
        <v>20260723</v>
      </c>
    </row>
    <row r="21300" spans="1:7" x14ac:dyDescent="0.2">
      <c r="A21300" s="6" t="s">
        <v>221</v>
      </c>
      <c r="B21300" s="6" t="s">
        <v>185</v>
      </c>
      <c r="C21300" s="6" t="s">
        <v>166</v>
      </c>
      <c r="D21300">
        <v>1348.5696840000001</v>
      </c>
      <c r="E21300" s="6" t="s">
        <v>108</v>
      </c>
      <c r="F21300" s="6" t="s">
        <v>107</v>
      </c>
      <c r="G21300">
        <v>20260723</v>
      </c>
    </row>
    <row r="21301" spans="1:7" x14ac:dyDescent="0.2">
      <c r="A21301" s="6" t="s">
        <v>221</v>
      </c>
      <c r="B21301" s="6" t="s">
        <v>185</v>
      </c>
      <c r="C21301" s="6" t="s">
        <v>166</v>
      </c>
      <c r="D21301">
        <v>43.768217</v>
      </c>
      <c r="E21301" s="6" t="s">
        <v>110</v>
      </c>
      <c r="F21301" s="6" t="s">
        <v>109</v>
      </c>
      <c r="G21301">
        <v>20260723</v>
      </c>
    </row>
    <row r="21302" spans="1:7" x14ac:dyDescent="0.2">
      <c r="A21302" s="6" t="s">
        <v>221</v>
      </c>
      <c r="B21302" s="6" t="s">
        <v>185</v>
      </c>
      <c r="C21302" s="6" t="s">
        <v>166</v>
      </c>
      <c r="D21302">
        <v>11.590415999999999</v>
      </c>
      <c r="E21302" s="6" t="s">
        <v>112</v>
      </c>
      <c r="F21302" s="6" t="s">
        <v>111</v>
      </c>
      <c r="G21302">
        <v>20260723</v>
      </c>
    </row>
    <row r="21303" spans="1:7" x14ac:dyDescent="0.2">
      <c r="A21303" s="6" t="s">
        <v>221</v>
      </c>
      <c r="B21303" s="6" t="s">
        <v>185</v>
      </c>
      <c r="C21303" s="6" t="s">
        <v>166</v>
      </c>
      <c r="D21303">
        <v>0</v>
      </c>
      <c r="E21303" s="6" t="s">
        <v>106</v>
      </c>
      <c r="F21303" s="6" t="s">
        <v>113</v>
      </c>
      <c r="G21303">
        <v>20260723</v>
      </c>
    </row>
    <row r="21304" spans="1:7" x14ac:dyDescent="0.2">
      <c r="A21304" s="6" t="s">
        <v>221</v>
      </c>
      <c r="B21304" s="6" t="s">
        <v>185</v>
      </c>
      <c r="C21304" s="6" t="s">
        <v>166</v>
      </c>
      <c r="D21304">
        <v>10.613009999999999</v>
      </c>
      <c r="E21304" s="6" t="s">
        <v>108</v>
      </c>
      <c r="F21304" s="6" t="s">
        <v>114</v>
      </c>
      <c r="G21304">
        <v>20260723</v>
      </c>
    </row>
    <row r="21305" spans="1:7" x14ac:dyDescent="0.2">
      <c r="A21305" s="6" t="s">
        <v>221</v>
      </c>
      <c r="B21305" s="6" t="s">
        <v>185</v>
      </c>
      <c r="C21305" s="6" t="s">
        <v>166</v>
      </c>
      <c r="D21305">
        <v>0.977406</v>
      </c>
      <c r="E21305" s="6" t="s">
        <v>110</v>
      </c>
      <c r="F21305" s="6" t="s">
        <v>115</v>
      </c>
      <c r="G21305">
        <v>20260723</v>
      </c>
    </row>
    <row r="21306" spans="1:7" x14ac:dyDescent="0.2">
      <c r="A21306" s="6" t="s">
        <v>221</v>
      </c>
      <c r="B21306" s="6" t="s">
        <v>185</v>
      </c>
      <c r="C21306" s="6" t="s">
        <v>166</v>
      </c>
      <c r="D21306">
        <v>477.61321700000002</v>
      </c>
      <c r="E21306" s="6" t="s">
        <v>117</v>
      </c>
      <c r="F21306" s="6" t="s">
        <v>116</v>
      </c>
      <c r="G21306">
        <v>20260723</v>
      </c>
    </row>
    <row r="21307" spans="1:7" x14ac:dyDescent="0.2">
      <c r="A21307" s="6" t="s">
        <v>221</v>
      </c>
      <c r="B21307" s="6" t="s">
        <v>185</v>
      </c>
      <c r="C21307" s="6" t="s">
        <v>166</v>
      </c>
      <c r="D21307">
        <v>-46.904449</v>
      </c>
      <c r="E21307" s="6" t="s">
        <v>119</v>
      </c>
      <c r="F21307" s="6" t="s">
        <v>118</v>
      </c>
      <c r="G21307">
        <v>20260723</v>
      </c>
    </row>
    <row r="21308" spans="1:7" x14ac:dyDescent="0.2">
      <c r="A21308" s="6" t="s">
        <v>221</v>
      </c>
      <c r="B21308" s="6" t="s">
        <v>185</v>
      </c>
      <c r="C21308" s="6" t="s">
        <v>166</v>
      </c>
      <c r="D21308">
        <v>0</v>
      </c>
      <c r="E21308" s="6" t="s">
        <v>106</v>
      </c>
      <c r="F21308" s="6" t="s">
        <v>120</v>
      </c>
      <c r="G21308">
        <v>20260723</v>
      </c>
    </row>
    <row r="21309" spans="1:7" x14ac:dyDescent="0.2">
      <c r="A21309" s="6" t="s">
        <v>221</v>
      </c>
      <c r="B21309" s="6" t="s">
        <v>185</v>
      </c>
      <c r="C21309" s="6" t="s">
        <v>166</v>
      </c>
      <c r="D21309">
        <v>-53.069704999999999</v>
      </c>
      <c r="E21309" s="6" t="s">
        <v>108</v>
      </c>
      <c r="F21309" s="6" t="s">
        <v>121</v>
      </c>
      <c r="G21309">
        <v>20260723</v>
      </c>
    </row>
    <row r="21310" spans="1:7" x14ac:dyDescent="0.2">
      <c r="A21310" s="6" t="s">
        <v>221</v>
      </c>
      <c r="B21310" s="6" t="s">
        <v>185</v>
      </c>
      <c r="C21310" s="6" t="s">
        <v>166</v>
      </c>
      <c r="D21310">
        <v>6.1652560000000003</v>
      </c>
      <c r="E21310" s="6" t="s">
        <v>110</v>
      </c>
      <c r="F21310" s="6" t="s">
        <v>122</v>
      </c>
      <c r="G21310">
        <v>20260723</v>
      </c>
    </row>
    <row r="21311" spans="1:7" x14ac:dyDescent="0.2">
      <c r="A21311" s="6" t="s">
        <v>221</v>
      </c>
      <c r="B21311" s="6" t="s">
        <v>185</v>
      </c>
      <c r="C21311" s="6" t="s">
        <v>166</v>
      </c>
      <c r="D21311">
        <v>524.51766599999996</v>
      </c>
      <c r="E21311" s="6" t="s">
        <v>169</v>
      </c>
      <c r="F21311" s="6" t="s">
        <v>123</v>
      </c>
      <c r="G21311">
        <v>20260723</v>
      </c>
    </row>
    <row r="21312" spans="1:7" x14ac:dyDescent="0.2">
      <c r="A21312" s="6" t="s">
        <v>221</v>
      </c>
      <c r="B21312" s="6" t="s">
        <v>185</v>
      </c>
      <c r="C21312" s="6" t="s">
        <v>166</v>
      </c>
      <c r="D21312">
        <v>0</v>
      </c>
      <c r="E21312" s="6" t="s">
        <v>106</v>
      </c>
      <c r="F21312" s="6" t="s">
        <v>124</v>
      </c>
      <c r="G21312">
        <v>20260723</v>
      </c>
    </row>
    <row r="21313" spans="1:7" x14ac:dyDescent="0.2">
      <c r="A21313" s="6" t="s">
        <v>221</v>
      </c>
      <c r="B21313" s="6" t="s">
        <v>185</v>
      </c>
      <c r="C21313" s="6" t="s">
        <v>166</v>
      </c>
      <c r="D21313">
        <v>500.05221599999999</v>
      </c>
      <c r="E21313" s="6" t="s">
        <v>108</v>
      </c>
      <c r="F21313" s="6" t="s">
        <v>125</v>
      </c>
      <c r="G21313">
        <v>20260723</v>
      </c>
    </row>
    <row r="21314" spans="1:7" x14ac:dyDescent="0.2">
      <c r="A21314" s="6" t="s">
        <v>221</v>
      </c>
      <c r="B21314" s="6" t="s">
        <v>185</v>
      </c>
      <c r="C21314" s="6" t="s">
        <v>166</v>
      </c>
      <c r="D21314">
        <v>24.465450000000001</v>
      </c>
      <c r="E21314" s="6" t="s">
        <v>110</v>
      </c>
      <c r="F21314" s="6" t="s">
        <v>126</v>
      </c>
      <c r="G21314">
        <v>20260723</v>
      </c>
    </row>
    <row r="21315" spans="1:7" x14ac:dyDescent="0.2">
      <c r="A21315" s="6" t="s">
        <v>221</v>
      </c>
      <c r="B21315" s="6" t="s">
        <v>185</v>
      </c>
      <c r="C21315" s="6" t="s">
        <v>166</v>
      </c>
      <c r="D21315">
        <v>718.17035699999997</v>
      </c>
      <c r="E21315" s="6" t="s">
        <v>170</v>
      </c>
      <c r="F21315" s="6" t="s">
        <v>127</v>
      </c>
      <c r="G21315">
        <v>20260723</v>
      </c>
    </row>
    <row r="21316" spans="1:7" x14ac:dyDescent="0.2">
      <c r="A21316" s="6" t="s">
        <v>221</v>
      </c>
      <c r="B21316" s="6" t="s">
        <v>185</v>
      </c>
      <c r="C21316" s="6" t="s">
        <v>166</v>
      </c>
      <c r="D21316">
        <v>0</v>
      </c>
      <c r="E21316" s="6" t="s">
        <v>106</v>
      </c>
      <c r="F21316" s="6" t="s">
        <v>128</v>
      </c>
      <c r="G21316">
        <v>20260723</v>
      </c>
    </row>
    <row r="21317" spans="1:7" x14ac:dyDescent="0.2">
      <c r="A21317" s="6" t="s">
        <v>221</v>
      </c>
      <c r="B21317" s="6" t="s">
        <v>185</v>
      </c>
      <c r="C21317" s="6" t="s">
        <v>166</v>
      </c>
      <c r="D21317">
        <v>716.17605300000002</v>
      </c>
      <c r="E21317" s="6" t="s">
        <v>108</v>
      </c>
      <c r="F21317" s="6" t="s">
        <v>129</v>
      </c>
      <c r="G21317">
        <v>20260723</v>
      </c>
    </row>
    <row r="21318" spans="1:7" x14ac:dyDescent="0.2">
      <c r="A21318" s="6" t="s">
        <v>221</v>
      </c>
      <c r="B21318" s="6" t="s">
        <v>185</v>
      </c>
      <c r="C21318" s="6" t="s">
        <v>166</v>
      </c>
      <c r="D21318">
        <v>1.994305</v>
      </c>
      <c r="E21318" s="6" t="s">
        <v>110</v>
      </c>
      <c r="F21318" s="6" t="s">
        <v>130</v>
      </c>
      <c r="G21318">
        <v>20260723</v>
      </c>
    </row>
    <row r="21319" spans="1:7" x14ac:dyDescent="0.2">
      <c r="A21319" s="6" t="s">
        <v>221</v>
      </c>
      <c r="B21319" s="6" t="s">
        <v>185</v>
      </c>
      <c r="C21319" s="6" t="s">
        <v>166</v>
      </c>
      <c r="E21319" s="6" t="s">
        <v>132</v>
      </c>
      <c r="F21319" s="6" t="s">
        <v>131</v>
      </c>
      <c r="G21319">
        <v>20260723</v>
      </c>
    </row>
    <row r="21320" spans="1:7" x14ac:dyDescent="0.2">
      <c r="A21320" s="6" t="s">
        <v>221</v>
      </c>
      <c r="B21320" s="6" t="s">
        <v>185</v>
      </c>
      <c r="C21320" s="6" t="s">
        <v>166</v>
      </c>
      <c r="D21320">
        <v>0</v>
      </c>
      <c r="E21320" s="6" t="s">
        <v>134</v>
      </c>
      <c r="F21320" s="6" t="s">
        <v>133</v>
      </c>
      <c r="G21320">
        <v>20260723</v>
      </c>
    </row>
    <row r="21321" spans="1:7" x14ac:dyDescent="0.2">
      <c r="A21321" s="6" t="s">
        <v>221</v>
      </c>
      <c r="B21321" s="6" t="s">
        <v>185</v>
      </c>
      <c r="C21321" s="6" t="s">
        <v>166</v>
      </c>
      <c r="D21321">
        <v>29.667909000000002</v>
      </c>
      <c r="E21321" s="6" t="s">
        <v>136</v>
      </c>
      <c r="F21321" s="6" t="s">
        <v>135</v>
      </c>
      <c r="G21321">
        <v>20260723</v>
      </c>
    </row>
    <row r="21322" spans="1:7" x14ac:dyDescent="0.2">
      <c r="A21322" s="6" t="s">
        <v>221</v>
      </c>
      <c r="B21322" s="6" t="s">
        <v>185</v>
      </c>
      <c r="C21322" s="6" t="s">
        <v>166</v>
      </c>
      <c r="D21322">
        <v>3.0397E-2</v>
      </c>
      <c r="E21322" s="6" t="s">
        <v>138</v>
      </c>
      <c r="F21322" s="6" t="s">
        <v>137</v>
      </c>
      <c r="G21322">
        <v>20260723</v>
      </c>
    </row>
    <row r="21323" spans="1:7" x14ac:dyDescent="0.2">
      <c r="A21323" s="6" t="s">
        <v>221</v>
      </c>
      <c r="B21323" s="6" t="s">
        <v>185</v>
      </c>
      <c r="C21323" s="6" t="s">
        <v>166</v>
      </c>
      <c r="D21323">
        <v>130.67523399999999</v>
      </c>
      <c r="E21323" s="6" t="s">
        <v>140</v>
      </c>
      <c r="F21323" s="6" t="s">
        <v>139</v>
      </c>
      <c r="G21323">
        <v>20260723</v>
      </c>
    </row>
    <row r="21324" spans="1:7" x14ac:dyDescent="0.2">
      <c r="A21324" s="6" t="s">
        <v>221</v>
      </c>
      <c r="B21324" s="6" t="s">
        <v>185</v>
      </c>
      <c r="C21324" s="6" t="s">
        <v>166</v>
      </c>
      <c r="D21324">
        <v>32.980505000000001</v>
      </c>
      <c r="E21324" s="6" t="s">
        <v>142</v>
      </c>
      <c r="F21324" s="6" t="s">
        <v>141</v>
      </c>
      <c r="G21324">
        <v>20260723</v>
      </c>
    </row>
    <row r="21325" spans="1:7" x14ac:dyDescent="0.2">
      <c r="A21325" s="6" t="s">
        <v>221</v>
      </c>
      <c r="B21325" s="6" t="s">
        <v>185</v>
      </c>
      <c r="C21325" s="6" t="s">
        <v>166</v>
      </c>
      <c r="D21325">
        <v>0.50629000000000002</v>
      </c>
      <c r="E21325" s="6" t="s">
        <v>52</v>
      </c>
      <c r="F21325" s="6" t="s">
        <v>143</v>
      </c>
      <c r="G21325">
        <v>20260723</v>
      </c>
    </row>
    <row r="21326" spans="1:7" x14ac:dyDescent="0.2">
      <c r="A21326" s="6" t="s">
        <v>221</v>
      </c>
      <c r="B21326" s="6" t="s">
        <v>185</v>
      </c>
      <c r="C21326" s="6" t="s">
        <v>166</v>
      </c>
      <c r="D21326">
        <v>0.94809200000000005</v>
      </c>
      <c r="E21326" s="6" t="s">
        <v>145</v>
      </c>
      <c r="F21326" s="6" t="s">
        <v>144</v>
      </c>
      <c r="G21326">
        <v>20260723</v>
      </c>
    </row>
    <row r="21327" spans="1:7" x14ac:dyDescent="0.2">
      <c r="A21327" s="6" t="s">
        <v>221</v>
      </c>
      <c r="B21327" s="6" t="s">
        <v>185</v>
      </c>
      <c r="C21327" s="6" t="s">
        <v>166</v>
      </c>
      <c r="D21327">
        <v>1.5909420000000001</v>
      </c>
      <c r="E21327" s="6" t="s">
        <v>147</v>
      </c>
      <c r="F21327" s="6" t="s">
        <v>146</v>
      </c>
      <c r="G21327">
        <v>20260723</v>
      </c>
    </row>
    <row r="21328" spans="1:7" x14ac:dyDescent="0.2">
      <c r="A21328" s="6" t="s">
        <v>221</v>
      </c>
      <c r="B21328" s="6" t="s">
        <v>185</v>
      </c>
      <c r="C21328" s="6" t="s">
        <v>166</v>
      </c>
      <c r="D21328">
        <v>62.610737999999998</v>
      </c>
      <c r="E21328" s="6" t="s">
        <v>149</v>
      </c>
      <c r="F21328" s="6" t="s">
        <v>148</v>
      </c>
      <c r="G21328">
        <v>20260723</v>
      </c>
    </row>
    <row r="21329" spans="1:7" x14ac:dyDescent="0.2">
      <c r="A21329" s="6" t="s">
        <v>221</v>
      </c>
      <c r="B21329" s="6" t="s">
        <v>185</v>
      </c>
      <c r="C21329" s="6" t="s">
        <v>166</v>
      </c>
      <c r="D21329">
        <v>163.651149</v>
      </c>
      <c r="E21329" s="6" t="s">
        <v>151</v>
      </c>
      <c r="F21329" s="6" t="s">
        <v>150</v>
      </c>
      <c r="G21329">
        <v>20260723</v>
      </c>
    </row>
    <row r="21330" spans="1:7" x14ac:dyDescent="0.2">
      <c r="A21330" s="6" t="s">
        <v>221</v>
      </c>
      <c r="B21330" s="6" t="s">
        <v>185</v>
      </c>
      <c r="C21330" s="6" t="s">
        <v>166</v>
      </c>
      <c r="D21330">
        <v>69.501876999999993</v>
      </c>
      <c r="E21330" s="6" t="s">
        <v>153</v>
      </c>
      <c r="F21330" s="6" t="s">
        <v>152</v>
      </c>
      <c r="G21330">
        <v>20260723</v>
      </c>
    </row>
    <row r="21331" spans="1:7" x14ac:dyDescent="0.2">
      <c r="A21331" s="6" t="s">
        <v>221</v>
      </c>
      <c r="B21331" s="6" t="s">
        <v>185</v>
      </c>
      <c r="C21331" s="6" t="s">
        <v>166</v>
      </c>
      <c r="D21331">
        <v>72.360144000000005</v>
      </c>
      <c r="E21331" s="6" t="s">
        <v>155</v>
      </c>
      <c r="F21331" s="6" t="s">
        <v>154</v>
      </c>
      <c r="G21331">
        <v>20260723</v>
      </c>
    </row>
    <row r="21332" spans="1:7" x14ac:dyDescent="0.2">
      <c r="A21332" s="6" t="s">
        <v>221</v>
      </c>
      <c r="B21332" s="6" t="s">
        <v>185</v>
      </c>
      <c r="C21332" s="6" t="s">
        <v>166</v>
      </c>
      <c r="D21332">
        <v>3.1007989999999999</v>
      </c>
      <c r="E21332" s="6" t="s">
        <v>157</v>
      </c>
      <c r="F21332" s="6" t="s">
        <v>156</v>
      </c>
      <c r="G21332">
        <v>20260723</v>
      </c>
    </row>
    <row r="21333" spans="1:7" x14ac:dyDescent="0.2">
      <c r="A21333" s="6" t="s">
        <v>221</v>
      </c>
      <c r="B21333" s="6" t="s">
        <v>185</v>
      </c>
      <c r="C21333" s="6" t="s">
        <v>166</v>
      </c>
      <c r="D21333">
        <v>69.259344999999996</v>
      </c>
      <c r="E21333" s="6" t="s">
        <v>159</v>
      </c>
      <c r="F21333" s="6" t="s">
        <v>158</v>
      </c>
      <c r="G21333">
        <v>20260723</v>
      </c>
    </row>
    <row r="21334" spans="1:7" x14ac:dyDescent="0.2">
      <c r="A21334" s="6" t="s">
        <v>221</v>
      </c>
      <c r="B21334" s="6" t="s">
        <v>185</v>
      </c>
      <c r="C21334" s="6" t="s">
        <v>166</v>
      </c>
      <c r="D21334">
        <v>19.505592</v>
      </c>
      <c r="E21334" s="6" t="s">
        <v>161</v>
      </c>
      <c r="F21334" s="6" t="s">
        <v>160</v>
      </c>
      <c r="G21334">
        <v>20260723</v>
      </c>
    </row>
    <row r="21335" spans="1:7" x14ac:dyDescent="0.2">
      <c r="A21335" s="6" t="s">
        <v>221</v>
      </c>
      <c r="B21335" s="6" t="s">
        <v>185</v>
      </c>
      <c r="C21335" s="6" t="s">
        <v>166</v>
      </c>
      <c r="D21335">
        <v>3183.7407579999999</v>
      </c>
      <c r="E21335" s="6" t="s">
        <v>163</v>
      </c>
      <c r="F21335" s="6" t="s">
        <v>162</v>
      </c>
      <c r="G21335">
        <v>20260723</v>
      </c>
    </row>
    <row r="21336" spans="1:7" x14ac:dyDescent="0.2">
      <c r="A21336" s="6" t="s">
        <v>221</v>
      </c>
      <c r="B21336" s="6" t="s">
        <v>185</v>
      </c>
      <c r="C21336" s="6" t="s">
        <v>166</v>
      </c>
      <c r="D21336">
        <v>1068.514369</v>
      </c>
      <c r="E21336" s="6" t="s">
        <v>165</v>
      </c>
      <c r="F21336" s="6" t="s">
        <v>164</v>
      </c>
      <c r="G21336">
        <v>20260723</v>
      </c>
    </row>
    <row r="21337" spans="1:7" x14ac:dyDescent="0.2">
      <c r="A21337" s="6" t="s">
        <v>221</v>
      </c>
      <c r="B21337" s="6" t="s">
        <v>188</v>
      </c>
      <c r="C21337" s="6" t="s">
        <v>166</v>
      </c>
      <c r="E21337" s="6" t="s">
        <v>12</v>
      </c>
      <c r="F21337" s="6" t="s">
        <v>11</v>
      </c>
      <c r="G21337">
        <v>20260723</v>
      </c>
    </row>
    <row r="21338" spans="1:7" x14ac:dyDescent="0.2">
      <c r="A21338" s="6" t="s">
        <v>221</v>
      </c>
      <c r="B21338" s="6" t="s">
        <v>188</v>
      </c>
      <c r="C21338" s="6" t="s">
        <v>166</v>
      </c>
      <c r="E21338" s="6" t="s">
        <v>16</v>
      </c>
      <c r="F21338" s="6" t="s">
        <v>15</v>
      </c>
      <c r="G21338">
        <v>20260723</v>
      </c>
    </row>
    <row r="21339" spans="1:7" x14ac:dyDescent="0.2">
      <c r="A21339" s="6" t="s">
        <v>221</v>
      </c>
      <c r="B21339" s="6" t="s">
        <v>188</v>
      </c>
      <c r="C21339" s="6" t="s">
        <v>166</v>
      </c>
      <c r="E21339" s="6" t="s">
        <v>18</v>
      </c>
      <c r="F21339" s="6" t="s">
        <v>17</v>
      </c>
      <c r="G21339">
        <v>20260723</v>
      </c>
    </row>
    <row r="21340" spans="1:7" x14ac:dyDescent="0.2">
      <c r="A21340" s="6" t="s">
        <v>221</v>
      </c>
      <c r="B21340" s="6" t="s">
        <v>188</v>
      </c>
      <c r="C21340" s="6" t="s">
        <v>166</v>
      </c>
      <c r="D21340">
        <v>0</v>
      </c>
      <c r="E21340" s="6" t="s">
        <v>20</v>
      </c>
      <c r="F21340" s="6" t="s">
        <v>19</v>
      </c>
      <c r="G21340">
        <v>20260723</v>
      </c>
    </row>
    <row r="21341" spans="1:7" x14ac:dyDescent="0.2">
      <c r="A21341" s="6" t="s">
        <v>221</v>
      </c>
      <c r="B21341" s="6" t="s">
        <v>188</v>
      </c>
      <c r="C21341" s="6" t="s">
        <v>166</v>
      </c>
      <c r="D21341">
        <v>26.415991000000002</v>
      </c>
      <c r="E21341" s="6" t="s">
        <v>22</v>
      </c>
      <c r="F21341" s="6" t="s">
        <v>21</v>
      </c>
      <c r="G21341">
        <v>20260723</v>
      </c>
    </row>
    <row r="21342" spans="1:7" x14ac:dyDescent="0.2">
      <c r="A21342" s="6" t="s">
        <v>221</v>
      </c>
      <c r="B21342" s="6" t="s">
        <v>188</v>
      </c>
      <c r="C21342" s="6" t="s">
        <v>166</v>
      </c>
      <c r="D21342">
        <v>0</v>
      </c>
      <c r="E21342" s="6" t="s">
        <v>24</v>
      </c>
      <c r="F21342" s="6" t="s">
        <v>23</v>
      </c>
      <c r="G21342">
        <v>20260723</v>
      </c>
    </row>
    <row r="21343" spans="1:7" x14ac:dyDescent="0.2">
      <c r="A21343" s="6" t="s">
        <v>221</v>
      </c>
      <c r="B21343" s="6" t="s">
        <v>188</v>
      </c>
      <c r="C21343" s="6" t="s">
        <v>166</v>
      </c>
      <c r="D21343">
        <v>122.82956799999999</v>
      </c>
      <c r="E21343" s="6" t="s">
        <v>26</v>
      </c>
      <c r="F21343" s="6" t="s">
        <v>25</v>
      </c>
      <c r="G21343">
        <v>20260723</v>
      </c>
    </row>
    <row r="21344" spans="1:7" x14ac:dyDescent="0.2">
      <c r="A21344" s="6" t="s">
        <v>221</v>
      </c>
      <c r="B21344" s="6" t="s">
        <v>188</v>
      </c>
      <c r="C21344" s="6" t="s">
        <v>166</v>
      </c>
      <c r="D21344">
        <v>2398.3918170000002</v>
      </c>
      <c r="E21344" s="6" t="s">
        <v>28</v>
      </c>
      <c r="F21344" s="6" t="s">
        <v>27</v>
      </c>
      <c r="G21344">
        <v>20260723</v>
      </c>
    </row>
    <row r="21345" spans="1:7" x14ac:dyDescent="0.2">
      <c r="A21345" s="6" t="s">
        <v>221</v>
      </c>
      <c r="B21345" s="6" t="s">
        <v>188</v>
      </c>
      <c r="C21345" s="6" t="s">
        <v>166</v>
      </c>
      <c r="D21345">
        <v>49.505763999999999</v>
      </c>
      <c r="E21345" s="6" t="s">
        <v>30</v>
      </c>
      <c r="F21345" s="6" t="s">
        <v>29</v>
      </c>
      <c r="G21345">
        <v>20260723</v>
      </c>
    </row>
    <row r="21346" spans="1:7" x14ac:dyDescent="0.2">
      <c r="A21346" s="6" t="s">
        <v>221</v>
      </c>
      <c r="B21346" s="6" t="s">
        <v>188</v>
      </c>
      <c r="C21346" s="6" t="s">
        <v>166</v>
      </c>
      <c r="D21346">
        <v>121.323143</v>
      </c>
      <c r="E21346" s="6" t="s">
        <v>32</v>
      </c>
      <c r="F21346" s="6" t="s">
        <v>31</v>
      </c>
      <c r="G21346">
        <v>20260723</v>
      </c>
    </row>
    <row r="21347" spans="1:7" x14ac:dyDescent="0.2">
      <c r="A21347" s="6" t="s">
        <v>221</v>
      </c>
      <c r="B21347" s="6" t="s">
        <v>188</v>
      </c>
      <c r="C21347" s="6" t="s">
        <v>166</v>
      </c>
      <c r="D21347">
        <v>44.100448999999998</v>
      </c>
      <c r="E21347" s="6" t="s">
        <v>34</v>
      </c>
      <c r="F21347" s="6" t="s">
        <v>33</v>
      </c>
      <c r="G21347">
        <v>20260723</v>
      </c>
    </row>
    <row r="21348" spans="1:7" x14ac:dyDescent="0.2">
      <c r="A21348" s="6" t="s">
        <v>221</v>
      </c>
      <c r="B21348" s="6" t="s">
        <v>188</v>
      </c>
      <c r="C21348" s="6" t="s">
        <v>166</v>
      </c>
      <c r="D21348">
        <v>26.935569999999998</v>
      </c>
      <c r="E21348" s="6" t="s">
        <v>36</v>
      </c>
      <c r="F21348" s="6" t="s">
        <v>35</v>
      </c>
      <c r="G21348">
        <v>20260723</v>
      </c>
    </row>
    <row r="21349" spans="1:7" x14ac:dyDescent="0.2">
      <c r="A21349" s="6" t="s">
        <v>221</v>
      </c>
      <c r="B21349" s="6" t="s">
        <v>188</v>
      </c>
      <c r="C21349" s="6" t="s">
        <v>166</v>
      </c>
      <c r="D21349">
        <v>17.164878999999999</v>
      </c>
      <c r="E21349" s="6" t="s">
        <v>38</v>
      </c>
      <c r="F21349" s="6" t="s">
        <v>37</v>
      </c>
      <c r="G21349">
        <v>20260723</v>
      </c>
    </row>
    <row r="21350" spans="1:7" x14ac:dyDescent="0.2">
      <c r="A21350" s="6" t="s">
        <v>221</v>
      </c>
      <c r="B21350" s="6" t="s">
        <v>188</v>
      </c>
      <c r="C21350" s="6" t="s">
        <v>166</v>
      </c>
      <c r="D21350">
        <v>2004.4621079999999</v>
      </c>
      <c r="E21350" s="6" t="s">
        <v>40</v>
      </c>
      <c r="F21350" s="6" t="s">
        <v>39</v>
      </c>
      <c r="G21350">
        <v>20260723</v>
      </c>
    </row>
    <row r="21351" spans="1:7" x14ac:dyDescent="0.2">
      <c r="A21351" s="6" t="s">
        <v>221</v>
      </c>
      <c r="B21351" s="6" t="s">
        <v>188</v>
      </c>
      <c r="C21351" s="6" t="s">
        <v>166</v>
      </c>
      <c r="D21351">
        <v>1819.481869</v>
      </c>
      <c r="E21351" s="6" t="s">
        <v>42</v>
      </c>
      <c r="F21351" s="6" t="s">
        <v>41</v>
      </c>
      <c r="G21351">
        <v>20260723</v>
      </c>
    </row>
    <row r="21352" spans="1:7" x14ac:dyDescent="0.2">
      <c r="A21352" s="6" t="s">
        <v>221</v>
      </c>
      <c r="B21352" s="6" t="s">
        <v>188</v>
      </c>
      <c r="C21352" s="6" t="s">
        <v>166</v>
      </c>
      <c r="D21352">
        <v>183.66242500000001</v>
      </c>
      <c r="E21352" s="6" t="s">
        <v>44</v>
      </c>
      <c r="F21352" s="6" t="s">
        <v>43</v>
      </c>
      <c r="G21352">
        <v>20260723</v>
      </c>
    </row>
    <row r="21353" spans="1:7" x14ac:dyDescent="0.2">
      <c r="A21353" s="6" t="s">
        <v>221</v>
      </c>
      <c r="B21353" s="6" t="s">
        <v>188</v>
      </c>
      <c r="C21353" s="6" t="s">
        <v>166</v>
      </c>
      <c r="D21353">
        <v>1.317814</v>
      </c>
      <c r="E21353" s="6" t="s">
        <v>46</v>
      </c>
      <c r="F21353" s="6" t="s">
        <v>45</v>
      </c>
      <c r="G21353">
        <v>20260723</v>
      </c>
    </row>
    <row r="21354" spans="1:7" x14ac:dyDescent="0.2">
      <c r="A21354" s="6" t="s">
        <v>221</v>
      </c>
      <c r="B21354" s="6" t="s">
        <v>188</v>
      </c>
      <c r="C21354" s="6" t="s">
        <v>166</v>
      </c>
      <c r="D21354">
        <v>0</v>
      </c>
      <c r="E21354" s="6" t="s">
        <v>48</v>
      </c>
      <c r="F21354" s="6" t="s">
        <v>47</v>
      </c>
      <c r="G21354">
        <v>20260723</v>
      </c>
    </row>
    <row r="21355" spans="1:7" x14ac:dyDescent="0.2">
      <c r="A21355" s="6" t="s">
        <v>221</v>
      </c>
      <c r="B21355" s="6" t="s">
        <v>188</v>
      </c>
      <c r="C21355" s="6" t="s">
        <v>166</v>
      </c>
      <c r="D21355">
        <v>37.551378999999997</v>
      </c>
      <c r="E21355" s="6" t="s">
        <v>50</v>
      </c>
      <c r="F21355" s="6" t="s">
        <v>49</v>
      </c>
      <c r="G21355">
        <v>20260723</v>
      </c>
    </row>
    <row r="21356" spans="1:7" x14ac:dyDescent="0.2">
      <c r="A21356" s="6" t="s">
        <v>221</v>
      </c>
      <c r="B21356" s="6" t="s">
        <v>188</v>
      </c>
      <c r="C21356" s="6" t="s">
        <v>166</v>
      </c>
      <c r="D21356">
        <v>1.292427</v>
      </c>
      <c r="E21356" s="6" t="s">
        <v>52</v>
      </c>
      <c r="F21356" s="6" t="s">
        <v>51</v>
      </c>
      <c r="G21356">
        <v>20260723</v>
      </c>
    </row>
    <row r="21357" spans="1:7" x14ac:dyDescent="0.2">
      <c r="A21357" s="6" t="s">
        <v>221</v>
      </c>
      <c r="B21357" s="6" t="s">
        <v>188</v>
      </c>
      <c r="C21357" s="6" t="s">
        <v>166</v>
      </c>
      <c r="D21357">
        <v>140.15378899999999</v>
      </c>
      <c r="E21357" s="6" t="s">
        <v>54</v>
      </c>
      <c r="F21357" s="6" t="s">
        <v>53</v>
      </c>
      <c r="G21357">
        <v>20260723</v>
      </c>
    </row>
    <row r="21358" spans="1:7" x14ac:dyDescent="0.2">
      <c r="A21358" s="6" t="s">
        <v>221</v>
      </c>
      <c r="B21358" s="6" t="s">
        <v>188</v>
      </c>
      <c r="C21358" s="6" t="s">
        <v>166</v>
      </c>
      <c r="D21358">
        <v>2.758E-3</v>
      </c>
      <c r="E21358" s="6" t="s">
        <v>56</v>
      </c>
      <c r="F21358" s="6" t="s">
        <v>55</v>
      </c>
      <c r="G21358">
        <v>20260723</v>
      </c>
    </row>
    <row r="21359" spans="1:7" x14ac:dyDescent="0.2">
      <c r="A21359" s="6" t="s">
        <v>221</v>
      </c>
      <c r="B21359" s="6" t="s">
        <v>188</v>
      </c>
      <c r="C21359" s="6" t="s">
        <v>166</v>
      </c>
      <c r="D21359">
        <v>704.53643999999997</v>
      </c>
      <c r="E21359" s="6" t="s">
        <v>58</v>
      </c>
      <c r="F21359" s="6" t="s">
        <v>57</v>
      </c>
      <c r="G21359">
        <v>20260723</v>
      </c>
    </row>
    <row r="21360" spans="1:7" x14ac:dyDescent="0.2">
      <c r="A21360" s="6" t="s">
        <v>221</v>
      </c>
      <c r="B21360" s="6" t="s">
        <v>188</v>
      </c>
      <c r="C21360" s="6" t="s">
        <v>166</v>
      </c>
      <c r="D21360">
        <v>27.560323</v>
      </c>
      <c r="E21360" s="6" t="s">
        <v>60</v>
      </c>
      <c r="F21360" s="6" t="s">
        <v>59</v>
      </c>
      <c r="G21360">
        <v>20260723</v>
      </c>
    </row>
    <row r="21361" spans="1:7" x14ac:dyDescent="0.2">
      <c r="A21361" s="6" t="s">
        <v>221</v>
      </c>
      <c r="B21361" s="6" t="s">
        <v>188</v>
      </c>
      <c r="C21361" s="6" t="s">
        <v>166</v>
      </c>
      <c r="D21361">
        <v>0.15918099999999999</v>
      </c>
      <c r="E21361" s="6" t="s">
        <v>62</v>
      </c>
      <c r="F21361" s="6" t="s">
        <v>61</v>
      </c>
      <c r="G21361">
        <v>20260723</v>
      </c>
    </row>
    <row r="21362" spans="1:7" x14ac:dyDescent="0.2">
      <c r="A21362" s="6" t="s">
        <v>221</v>
      </c>
      <c r="B21362" s="6" t="s">
        <v>188</v>
      </c>
      <c r="C21362" s="6" t="s">
        <v>166</v>
      </c>
      <c r="D21362">
        <v>6.1500000000000001E-3</v>
      </c>
      <c r="E21362" s="6" t="s">
        <v>64</v>
      </c>
      <c r="F21362" s="6" t="s">
        <v>63</v>
      </c>
      <c r="G21362">
        <v>20260723</v>
      </c>
    </row>
    <row r="21363" spans="1:7" x14ac:dyDescent="0.2">
      <c r="A21363" s="6" t="s">
        <v>221</v>
      </c>
      <c r="B21363" s="6" t="s">
        <v>188</v>
      </c>
      <c r="C21363" s="6" t="s">
        <v>166</v>
      </c>
      <c r="D21363">
        <v>27.394992999999999</v>
      </c>
      <c r="E21363" s="6" t="s">
        <v>66</v>
      </c>
      <c r="F21363" s="6" t="s">
        <v>65</v>
      </c>
      <c r="G21363">
        <v>20260723</v>
      </c>
    </row>
    <row r="21364" spans="1:7" x14ac:dyDescent="0.2">
      <c r="A21364" s="6" t="s">
        <v>221</v>
      </c>
      <c r="B21364" s="6" t="s">
        <v>188</v>
      </c>
      <c r="C21364" s="6" t="s">
        <v>166</v>
      </c>
      <c r="D21364">
        <v>607.39783999999997</v>
      </c>
      <c r="E21364" s="6" t="s">
        <v>68</v>
      </c>
      <c r="F21364" s="6" t="s">
        <v>67</v>
      </c>
      <c r="G21364">
        <v>20260723</v>
      </c>
    </row>
    <row r="21365" spans="1:7" x14ac:dyDescent="0.2">
      <c r="A21365" s="6" t="s">
        <v>221</v>
      </c>
      <c r="B21365" s="6" t="s">
        <v>188</v>
      </c>
      <c r="C21365" s="6" t="s">
        <v>166</v>
      </c>
      <c r="D21365">
        <v>606.143551</v>
      </c>
      <c r="E21365" s="6" t="s">
        <v>70</v>
      </c>
      <c r="F21365" s="6" t="s">
        <v>69</v>
      </c>
      <c r="G21365">
        <v>20260723</v>
      </c>
    </row>
    <row r="21366" spans="1:7" x14ac:dyDescent="0.2">
      <c r="A21366" s="6" t="s">
        <v>221</v>
      </c>
      <c r="B21366" s="6" t="s">
        <v>188</v>
      </c>
      <c r="C21366" s="6" t="s">
        <v>166</v>
      </c>
      <c r="D21366">
        <v>605.37903900000003</v>
      </c>
      <c r="E21366" s="6" t="s">
        <v>72</v>
      </c>
      <c r="F21366" s="6" t="s">
        <v>71</v>
      </c>
      <c r="G21366">
        <v>20260723</v>
      </c>
    </row>
    <row r="21367" spans="1:7" x14ac:dyDescent="0.2">
      <c r="A21367" s="6" t="s">
        <v>221</v>
      </c>
      <c r="B21367" s="6" t="s">
        <v>188</v>
      </c>
      <c r="C21367" s="6" t="s">
        <v>166</v>
      </c>
      <c r="D21367">
        <v>0.76451100000000005</v>
      </c>
      <c r="E21367" s="6" t="s">
        <v>74</v>
      </c>
      <c r="F21367" s="6" t="s">
        <v>73</v>
      </c>
      <c r="G21367">
        <v>20260723</v>
      </c>
    </row>
    <row r="21368" spans="1:7" x14ac:dyDescent="0.2">
      <c r="A21368" s="6" t="s">
        <v>221</v>
      </c>
      <c r="B21368" s="6" t="s">
        <v>188</v>
      </c>
      <c r="C21368" s="6" t="s">
        <v>166</v>
      </c>
      <c r="D21368">
        <v>1.355793</v>
      </c>
      <c r="E21368" s="6" t="s">
        <v>76</v>
      </c>
      <c r="F21368" s="6" t="s">
        <v>75</v>
      </c>
      <c r="G21368">
        <v>20260723</v>
      </c>
    </row>
    <row r="21369" spans="1:7" x14ac:dyDescent="0.2">
      <c r="A21369" s="6" t="s">
        <v>221</v>
      </c>
      <c r="B21369" s="6" t="s">
        <v>188</v>
      </c>
      <c r="C21369" s="6" t="s">
        <v>166</v>
      </c>
      <c r="D21369">
        <v>3.2148999999999997E-2</v>
      </c>
      <c r="E21369" s="6" t="s">
        <v>78</v>
      </c>
      <c r="F21369" s="6" t="s">
        <v>77</v>
      </c>
      <c r="G21369">
        <v>20260723</v>
      </c>
    </row>
    <row r="21370" spans="1:7" x14ac:dyDescent="0.2">
      <c r="A21370" s="6" t="s">
        <v>221</v>
      </c>
      <c r="B21370" s="6" t="s">
        <v>188</v>
      </c>
      <c r="C21370" s="6" t="s">
        <v>166</v>
      </c>
      <c r="D21370">
        <v>1.3236429999999999</v>
      </c>
      <c r="E21370" s="6" t="s">
        <v>80</v>
      </c>
      <c r="F21370" s="6" t="s">
        <v>79</v>
      </c>
      <c r="G21370">
        <v>20260723</v>
      </c>
    </row>
    <row r="21371" spans="1:7" x14ac:dyDescent="0.2">
      <c r="A21371" s="6" t="s">
        <v>221</v>
      </c>
      <c r="B21371" s="6" t="s">
        <v>188</v>
      </c>
      <c r="C21371" s="6" t="s">
        <v>166</v>
      </c>
      <c r="D21371">
        <v>-0.101504</v>
      </c>
      <c r="E21371" s="6" t="s">
        <v>82</v>
      </c>
      <c r="F21371" s="6" t="s">
        <v>81</v>
      </c>
      <c r="G21371">
        <v>20260723</v>
      </c>
    </row>
    <row r="21372" spans="1:7" x14ac:dyDescent="0.2">
      <c r="A21372" s="6" t="s">
        <v>221</v>
      </c>
      <c r="B21372" s="6" t="s">
        <v>188</v>
      </c>
      <c r="C21372" s="6" t="s">
        <v>166</v>
      </c>
      <c r="D21372">
        <v>0.14787700000000001</v>
      </c>
      <c r="E21372" s="6" t="s">
        <v>84</v>
      </c>
      <c r="F21372" s="6" t="s">
        <v>83</v>
      </c>
      <c r="G21372">
        <v>20260723</v>
      </c>
    </row>
    <row r="21373" spans="1:7" x14ac:dyDescent="0.2">
      <c r="A21373" s="6" t="s">
        <v>221</v>
      </c>
      <c r="B21373" s="6" t="s">
        <v>188</v>
      </c>
      <c r="C21373" s="6" t="s">
        <v>166</v>
      </c>
      <c r="D21373">
        <v>95.690899000000002</v>
      </c>
      <c r="E21373" s="6" t="s">
        <v>86</v>
      </c>
      <c r="F21373" s="6" t="s">
        <v>85</v>
      </c>
      <c r="G21373">
        <v>20260723</v>
      </c>
    </row>
    <row r="21374" spans="1:7" x14ac:dyDescent="0.2">
      <c r="A21374" s="6" t="s">
        <v>221</v>
      </c>
      <c r="B21374" s="6" t="s">
        <v>188</v>
      </c>
      <c r="C21374" s="6" t="s">
        <v>166</v>
      </c>
      <c r="D21374">
        <v>62.804461000000003</v>
      </c>
      <c r="E21374" s="6" t="s">
        <v>88</v>
      </c>
      <c r="F21374" s="6" t="s">
        <v>87</v>
      </c>
      <c r="G21374">
        <v>20260723</v>
      </c>
    </row>
    <row r="21375" spans="1:7" x14ac:dyDescent="0.2">
      <c r="A21375" s="6" t="s">
        <v>221</v>
      </c>
      <c r="B21375" s="6" t="s">
        <v>188</v>
      </c>
      <c r="C21375" s="6" t="s">
        <v>166</v>
      </c>
      <c r="D21375">
        <v>88.478584999999995</v>
      </c>
      <c r="E21375" s="6" t="s">
        <v>90</v>
      </c>
      <c r="F21375" s="6" t="s">
        <v>89</v>
      </c>
      <c r="G21375">
        <v>20260723</v>
      </c>
    </row>
    <row r="21376" spans="1:7" x14ac:dyDescent="0.2">
      <c r="A21376" s="6" t="s">
        <v>221</v>
      </c>
      <c r="B21376" s="6" t="s">
        <v>188</v>
      </c>
      <c r="C21376" s="6" t="s">
        <v>166</v>
      </c>
      <c r="D21376">
        <v>0</v>
      </c>
      <c r="E21376" s="6" t="s">
        <v>92</v>
      </c>
      <c r="F21376" s="6" t="s">
        <v>91</v>
      </c>
      <c r="G21376">
        <v>20260723</v>
      </c>
    </row>
    <row r="21377" spans="1:7" x14ac:dyDescent="0.2">
      <c r="A21377" s="6" t="s">
        <v>221</v>
      </c>
      <c r="B21377" s="6" t="s">
        <v>188</v>
      </c>
      <c r="C21377" s="6" t="s">
        <v>166</v>
      </c>
      <c r="D21377">
        <v>0</v>
      </c>
      <c r="E21377" s="6" t="s">
        <v>94</v>
      </c>
      <c r="F21377" s="6" t="s">
        <v>93</v>
      </c>
      <c r="G21377">
        <v>20260723</v>
      </c>
    </row>
    <row r="21378" spans="1:7" x14ac:dyDescent="0.2">
      <c r="A21378" s="6" t="s">
        <v>221</v>
      </c>
      <c r="B21378" s="6" t="s">
        <v>188</v>
      </c>
      <c r="C21378" s="6" t="s">
        <v>166</v>
      </c>
      <c r="D21378">
        <v>214.468794</v>
      </c>
      <c r="E21378" s="6" t="s">
        <v>96</v>
      </c>
      <c r="F21378" s="6" t="s">
        <v>95</v>
      </c>
      <c r="G21378">
        <v>20260723</v>
      </c>
    </row>
    <row r="21379" spans="1:7" x14ac:dyDescent="0.2">
      <c r="A21379" s="6" t="s">
        <v>221</v>
      </c>
      <c r="B21379" s="6" t="s">
        <v>188</v>
      </c>
      <c r="C21379" s="6" t="s">
        <v>166</v>
      </c>
      <c r="D21379">
        <v>27.958632000000001</v>
      </c>
      <c r="E21379" s="6" t="s">
        <v>98</v>
      </c>
      <c r="F21379" s="6" t="s">
        <v>97</v>
      </c>
      <c r="G21379">
        <v>20260723</v>
      </c>
    </row>
    <row r="21380" spans="1:7" x14ac:dyDescent="0.2">
      <c r="A21380" s="6" t="s">
        <v>221</v>
      </c>
      <c r="B21380" s="6" t="s">
        <v>188</v>
      </c>
      <c r="C21380" s="6" t="s">
        <v>166</v>
      </c>
      <c r="D21380">
        <v>4376.681227</v>
      </c>
      <c r="E21380" s="6" t="s">
        <v>100</v>
      </c>
      <c r="F21380" s="6" t="s">
        <v>99</v>
      </c>
      <c r="G21380">
        <v>20260723</v>
      </c>
    </row>
    <row r="21381" spans="1:7" x14ac:dyDescent="0.2">
      <c r="A21381" s="6" t="s">
        <v>221</v>
      </c>
      <c r="B21381" s="6" t="s">
        <v>188</v>
      </c>
      <c r="C21381" s="6" t="s">
        <v>166</v>
      </c>
      <c r="E21381" s="6" t="s">
        <v>102</v>
      </c>
      <c r="F21381" s="6" t="s">
        <v>101</v>
      </c>
      <c r="G21381">
        <v>20260723</v>
      </c>
    </row>
    <row r="21382" spans="1:7" x14ac:dyDescent="0.2">
      <c r="A21382" s="6" t="s">
        <v>221</v>
      </c>
      <c r="B21382" s="6" t="s">
        <v>188</v>
      </c>
      <c r="C21382" s="6" t="s">
        <v>166</v>
      </c>
      <c r="D21382">
        <v>1454.454414</v>
      </c>
      <c r="E21382" s="6" t="s">
        <v>167</v>
      </c>
      <c r="F21382" s="6" t="s">
        <v>103</v>
      </c>
      <c r="G21382">
        <v>20260723</v>
      </c>
    </row>
    <row r="21383" spans="1:7" x14ac:dyDescent="0.2">
      <c r="A21383" s="6" t="s">
        <v>221</v>
      </c>
      <c r="B21383" s="6" t="s">
        <v>188</v>
      </c>
      <c r="C21383" s="6" t="s">
        <v>166</v>
      </c>
      <c r="D21383">
        <v>1441.721587</v>
      </c>
      <c r="E21383" s="6" t="s">
        <v>168</v>
      </c>
      <c r="F21383" s="6" t="s">
        <v>104</v>
      </c>
      <c r="G21383">
        <v>20260723</v>
      </c>
    </row>
    <row r="21384" spans="1:7" x14ac:dyDescent="0.2">
      <c r="A21384" s="6" t="s">
        <v>221</v>
      </c>
      <c r="B21384" s="6" t="s">
        <v>188</v>
      </c>
      <c r="C21384" s="6" t="s">
        <v>166</v>
      </c>
      <c r="D21384">
        <v>0</v>
      </c>
      <c r="E21384" s="6" t="s">
        <v>106</v>
      </c>
      <c r="F21384" s="6" t="s">
        <v>105</v>
      </c>
      <c r="G21384">
        <v>20260723</v>
      </c>
    </row>
    <row r="21385" spans="1:7" x14ac:dyDescent="0.2">
      <c r="A21385" s="6" t="s">
        <v>221</v>
      </c>
      <c r="B21385" s="6" t="s">
        <v>188</v>
      </c>
      <c r="C21385" s="6" t="s">
        <v>166</v>
      </c>
      <c r="D21385">
        <v>1397.01386</v>
      </c>
      <c r="E21385" s="6" t="s">
        <v>108</v>
      </c>
      <c r="F21385" s="6" t="s">
        <v>107</v>
      </c>
      <c r="G21385">
        <v>20260723</v>
      </c>
    </row>
    <row r="21386" spans="1:7" x14ac:dyDescent="0.2">
      <c r="A21386" s="6" t="s">
        <v>221</v>
      </c>
      <c r="B21386" s="6" t="s">
        <v>188</v>
      </c>
      <c r="C21386" s="6" t="s">
        <v>166</v>
      </c>
      <c r="D21386">
        <v>44.707726999999998</v>
      </c>
      <c r="E21386" s="6" t="s">
        <v>110</v>
      </c>
      <c r="F21386" s="6" t="s">
        <v>109</v>
      </c>
      <c r="G21386">
        <v>20260723</v>
      </c>
    </row>
    <row r="21387" spans="1:7" x14ac:dyDescent="0.2">
      <c r="A21387" s="6" t="s">
        <v>221</v>
      </c>
      <c r="B21387" s="6" t="s">
        <v>188</v>
      </c>
      <c r="C21387" s="6" t="s">
        <v>166</v>
      </c>
      <c r="D21387">
        <v>12.732825999999999</v>
      </c>
      <c r="E21387" s="6" t="s">
        <v>112</v>
      </c>
      <c r="F21387" s="6" t="s">
        <v>111</v>
      </c>
      <c r="G21387">
        <v>20260723</v>
      </c>
    </row>
    <row r="21388" spans="1:7" x14ac:dyDescent="0.2">
      <c r="A21388" s="6" t="s">
        <v>221</v>
      </c>
      <c r="B21388" s="6" t="s">
        <v>188</v>
      </c>
      <c r="C21388" s="6" t="s">
        <v>166</v>
      </c>
      <c r="D21388">
        <v>0</v>
      </c>
      <c r="E21388" s="6" t="s">
        <v>106</v>
      </c>
      <c r="F21388" s="6" t="s">
        <v>113</v>
      </c>
      <c r="G21388">
        <v>20260723</v>
      </c>
    </row>
    <row r="21389" spans="1:7" x14ac:dyDescent="0.2">
      <c r="A21389" s="6" t="s">
        <v>221</v>
      </c>
      <c r="B21389" s="6" t="s">
        <v>188</v>
      </c>
      <c r="C21389" s="6" t="s">
        <v>166</v>
      </c>
      <c r="D21389">
        <v>11.560475</v>
      </c>
      <c r="E21389" s="6" t="s">
        <v>108</v>
      </c>
      <c r="F21389" s="6" t="s">
        <v>114</v>
      </c>
      <c r="G21389">
        <v>20260723</v>
      </c>
    </row>
    <row r="21390" spans="1:7" x14ac:dyDescent="0.2">
      <c r="A21390" s="6" t="s">
        <v>221</v>
      </c>
      <c r="B21390" s="6" t="s">
        <v>188</v>
      </c>
      <c r="C21390" s="6" t="s">
        <v>166</v>
      </c>
      <c r="D21390">
        <v>1.1723509999999999</v>
      </c>
      <c r="E21390" s="6" t="s">
        <v>110</v>
      </c>
      <c r="F21390" s="6" t="s">
        <v>115</v>
      </c>
      <c r="G21390">
        <v>20260723</v>
      </c>
    </row>
    <row r="21391" spans="1:7" x14ac:dyDescent="0.2">
      <c r="A21391" s="6" t="s">
        <v>221</v>
      </c>
      <c r="B21391" s="6" t="s">
        <v>188</v>
      </c>
      <c r="C21391" s="6" t="s">
        <v>166</v>
      </c>
      <c r="D21391">
        <v>525.83042699999999</v>
      </c>
      <c r="E21391" s="6" t="s">
        <v>117</v>
      </c>
      <c r="F21391" s="6" t="s">
        <v>116</v>
      </c>
      <c r="G21391">
        <v>20260723</v>
      </c>
    </row>
    <row r="21392" spans="1:7" x14ac:dyDescent="0.2">
      <c r="A21392" s="6" t="s">
        <v>221</v>
      </c>
      <c r="B21392" s="6" t="s">
        <v>188</v>
      </c>
      <c r="C21392" s="6" t="s">
        <v>166</v>
      </c>
      <c r="D21392">
        <v>-49.145491</v>
      </c>
      <c r="E21392" s="6" t="s">
        <v>119</v>
      </c>
      <c r="F21392" s="6" t="s">
        <v>118</v>
      </c>
      <c r="G21392">
        <v>20260723</v>
      </c>
    </row>
    <row r="21393" spans="1:7" x14ac:dyDescent="0.2">
      <c r="A21393" s="6" t="s">
        <v>221</v>
      </c>
      <c r="B21393" s="6" t="s">
        <v>188</v>
      </c>
      <c r="C21393" s="6" t="s">
        <v>166</v>
      </c>
      <c r="D21393">
        <v>0</v>
      </c>
      <c r="E21393" s="6" t="s">
        <v>106</v>
      </c>
      <c r="F21393" s="6" t="s">
        <v>120</v>
      </c>
      <c r="G21393">
        <v>20260723</v>
      </c>
    </row>
    <row r="21394" spans="1:7" x14ac:dyDescent="0.2">
      <c r="A21394" s="6" t="s">
        <v>221</v>
      </c>
      <c r="B21394" s="6" t="s">
        <v>188</v>
      </c>
      <c r="C21394" s="6" t="s">
        <v>166</v>
      </c>
      <c r="D21394">
        <v>-56.414797999999998</v>
      </c>
      <c r="E21394" s="6" t="s">
        <v>108</v>
      </c>
      <c r="F21394" s="6" t="s">
        <v>121</v>
      </c>
      <c r="G21394">
        <v>20260723</v>
      </c>
    </row>
    <row r="21395" spans="1:7" x14ac:dyDescent="0.2">
      <c r="A21395" s="6" t="s">
        <v>221</v>
      </c>
      <c r="B21395" s="6" t="s">
        <v>188</v>
      </c>
      <c r="C21395" s="6" t="s">
        <v>166</v>
      </c>
      <c r="D21395">
        <v>7.2693060000000003</v>
      </c>
      <c r="E21395" s="6" t="s">
        <v>110</v>
      </c>
      <c r="F21395" s="6" t="s">
        <v>122</v>
      </c>
      <c r="G21395">
        <v>20260723</v>
      </c>
    </row>
    <row r="21396" spans="1:7" x14ac:dyDescent="0.2">
      <c r="A21396" s="6" t="s">
        <v>221</v>
      </c>
      <c r="B21396" s="6" t="s">
        <v>188</v>
      </c>
      <c r="C21396" s="6" t="s">
        <v>166</v>
      </c>
      <c r="D21396">
        <v>574.97591899999998</v>
      </c>
      <c r="E21396" s="6" t="s">
        <v>169</v>
      </c>
      <c r="F21396" s="6" t="s">
        <v>123</v>
      </c>
      <c r="G21396">
        <v>20260723</v>
      </c>
    </row>
    <row r="21397" spans="1:7" x14ac:dyDescent="0.2">
      <c r="A21397" s="6" t="s">
        <v>221</v>
      </c>
      <c r="B21397" s="6" t="s">
        <v>188</v>
      </c>
      <c r="C21397" s="6" t="s">
        <v>166</v>
      </c>
      <c r="D21397">
        <v>0</v>
      </c>
      <c r="E21397" s="6" t="s">
        <v>106</v>
      </c>
      <c r="F21397" s="6" t="s">
        <v>124</v>
      </c>
      <c r="G21397">
        <v>20260723</v>
      </c>
    </row>
    <row r="21398" spans="1:7" x14ac:dyDescent="0.2">
      <c r="A21398" s="6" t="s">
        <v>221</v>
      </c>
      <c r="B21398" s="6" t="s">
        <v>188</v>
      </c>
      <c r="C21398" s="6" t="s">
        <v>166</v>
      </c>
      <c r="D21398">
        <v>547.91700200000002</v>
      </c>
      <c r="E21398" s="6" t="s">
        <v>108</v>
      </c>
      <c r="F21398" s="6" t="s">
        <v>125</v>
      </c>
      <c r="G21398">
        <v>20260723</v>
      </c>
    </row>
    <row r="21399" spans="1:7" x14ac:dyDescent="0.2">
      <c r="A21399" s="6" t="s">
        <v>221</v>
      </c>
      <c r="B21399" s="6" t="s">
        <v>188</v>
      </c>
      <c r="C21399" s="6" t="s">
        <v>166</v>
      </c>
      <c r="D21399">
        <v>27.058916</v>
      </c>
      <c r="E21399" s="6" t="s">
        <v>110</v>
      </c>
      <c r="F21399" s="6" t="s">
        <v>126</v>
      </c>
      <c r="G21399">
        <v>20260723</v>
      </c>
    </row>
    <row r="21400" spans="1:7" x14ac:dyDescent="0.2">
      <c r="A21400" s="6" t="s">
        <v>221</v>
      </c>
      <c r="B21400" s="6" t="s">
        <v>188</v>
      </c>
      <c r="C21400" s="6" t="s">
        <v>166</v>
      </c>
      <c r="D21400">
        <v>692.32590100000004</v>
      </c>
      <c r="E21400" s="6" t="s">
        <v>170</v>
      </c>
      <c r="F21400" s="6" t="s">
        <v>127</v>
      </c>
      <c r="G21400">
        <v>20260723</v>
      </c>
    </row>
    <row r="21401" spans="1:7" x14ac:dyDescent="0.2">
      <c r="A21401" s="6" t="s">
        <v>221</v>
      </c>
      <c r="B21401" s="6" t="s">
        <v>188</v>
      </c>
      <c r="C21401" s="6" t="s">
        <v>166</v>
      </c>
      <c r="D21401">
        <v>0</v>
      </c>
      <c r="E21401" s="6" t="s">
        <v>106</v>
      </c>
      <c r="F21401" s="6" t="s">
        <v>128</v>
      </c>
      <c r="G21401">
        <v>20260723</v>
      </c>
    </row>
    <row r="21402" spans="1:7" x14ac:dyDescent="0.2">
      <c r="A21402" s="6" t="s">
        <v>221</v>
      </c>
      <c r="B21402" s="6" t="s">
        <v>188</v>
      </c>
      <c r="C21402" s="6" t="s">
        <v>166</v>
      </c>
      <c r="D21402">
        <v>690.58879000000002</v>
      </c>
      <c r="E21402" s="6" t="s">
        <v>108</v>
      </c>
      <c r="F21402" s="6" t="s">
        <v>129</v>
      </c>
      <c r="G21402">
        <v>20260723</v>
      </c>
    </row>
    <row r="21403" spans="1:7" x14ac:dyDescent="0.2">
      <c r="A21403" s="6" t="s">
        <v>221</v>
      </c>
      <c r="B21403" s="6" t="s">
        <v>188</v>
      </c>
      <c r="C21403" s="6" t="s">
        <v>166</v>
      </c>
      <c r="D21403">
        <v>1.7371110000000001</v>
      </c>
      <c r="E21403" s="6" t="s">
        <v>110</v>
      </c>
      <c r="F21403" s="6" t="s">
        <v>130</v>
      </c>
      <c r="G21403">
        <v>20260723</v>
      </c>
    </row>
    <row r="21404" spans="1:7" x14ac:dyDescent="0.2">
      <c r="A21404" s="6" t="s">
        <v>221</v>
      </c>
      <c r="B21404" s="6" t="s">
        <v>188</v>
      </c>
      <c r="C21404" s="6" t="s">
        <v>166</v>
      </c>
      <c r="E21404" s="6" t="s">
        <v>132</v>
      </c>
      <c r="F21404" s="6" t="s">
        <v>131</v>
      </c>
      <c r="G21404">
        <v>20260723</v>
      </c>
    </row>
    <row r="21405" spans="1:7" x14ac:dyDescent="0.2">
      <c r="A21405" s="6" t="s">
        <v>221</v>
      </c>
      <c r="B21405" s="6" t="s">
        <v>188</v>
      </c>
      <c r="C21405" s="6" t="s">
        <v>166</v>
      </c>
      <c r="D21405">
        <v>0</v>
      </c>
      <c r="E21405" s="6" t="s">
        <v>134</v>
      </c>
      <c r="F21405" s="6" t="s">
        <v>133</v>
      </c>
      <c r="G21405">
        <v>20260723</v>
      </c>
    </row>
    <row r="21406" spans="1:7" x14ac:dyDescent="0.2">
      <c r="A21406" s="6" t="s">
        <v>221</v>
      </c>
      <c r="B21406" s="6" t="s">
        <v>188</v>
      </c>
      <c r="C21406" s="6" t="s">
        <v>166</v>
      </c>
      <c r="D21406">
        <v>78.492182999999997</v>
      </c>
      <c r="E21406" s="6" t="s">
        <v>136</v>
      </c>
      <c r="F21406" s="6" t="s">
        <v>135</v>
      </c>
      <c r="G21406">
        <v>20260723</v>
      </c>
    </row>
    <row r="21407" spans="1:7" x14ac:dyDescent="0.2">
      <c r="A21407" s="6" t="s">
        <v>221</v>
      </c>
      <c r="B21407" s="6" t="s">
        <v>188</v>
      </c>
      <c r="C21407" s="6" t="s">
        <v>166</v>
      </c>
      <c r="D21407">
        <v>3.7145999999999998E-2</v>
      </c>
      <c r="E21407" s="6" t="s">
        <v>138</v>
      </c>
      <c r="F21407" s="6" t="s">
        <v>137</v>
      </c>
      <c r="G21407">
        <v>20260723</v>
      </c>
    </row>
    <row r="21408" spans="1:7" x14ac:dyDescent="0.2">
      <c r="A21408" s="6" t="s">
        <v>221</v>
      </c>
      <c r="B21408" s="6" t="s">
        <v>188</v>
      </c>
      <c r="C21408" s="6" t="s">
        <v>166</v>
      </c>
      <c r="D21408">
        <v>200.273627</v>
      </c>
      <c r="E21408" s="6" t="s">
        <v>140</v>
      </c>
      <c r="F21408" s="6" t="s">
        <v>139</v>
      </c>
      <c r="G21408">
        <v>20260723</v>
      </c>
    </row>
    <row r="21409" spans="1:7" x14ac:dyDescent="0.2">
      <c r="A21409" s="6" t="s">
        <v>221</v>
      </c>
      <c r="B21409" s="6" t="s">
        <v>188</v>
      </c>
      <c r="C21409" s="6" t="s">
        <v>166</v>
      </c>
      <c r="D21409">
        <v>33.195653</v>
      </c>
      <c r="E21409" s="6" t="s">
        <v>142</v>
      </c>
      <c r="F21409" s="6" t="s">
        <v>141</v>
      </c>
      <c r="G21409">
        <v>20260723</v>
      </c>
    </row>
    <row r="21410" spans="1:7" x14ac:dyDescent="0.2">
      <c r="A21410" s="6" t="s">
        <v>221</v>
      </c>
      <c r="B21410" s="6" t="s">
        <v>188</v>
      </c>
      <c r="C21410" s="6" t="s">
        <v>166</v>
      </c>
      <c r="D21410">
        <v>0</v>
      </c>
      <c r="E21410" s="6" t="s">
        <v>52</v>
      </c>
      <c r="F21410" s="6" t="s">
        <v>143</v>
      </c>
      <c r="G21410">
        <v>20260723</v>
      </c>
    </row>
    <row r="21411" spans="1:7" x14ac:dyDescent="0.2">
      <c r="A21411" s="6" t="s">
        <v>221</v>
      </c>
      <c r="B21411" s="6" t="s">
        <v>188</v>
      </c>
      <c r="C21411" s="6" t="s">
        <v>166</v>
      </c>
      <c r="D21411">
        <v>0.83217699999999994</v>
      </c>
      <c r="E21411" s="6" t="s">
        <v>145</v>
      </c>
      <c r="F21411" s="6" t="s">
        <v>144</v>
      </c>
      <c r="G21411">
        <v>20260723</v>
      </c>
    </row>
    <row r="21412" spans="1:7" x14ac:dyDescent="0.2">
      <c r="A21412" s="6" t="s">
        <v>221</v>
      </c>
      <c r="B21412" s="6" t="s">
        <v>188</v>
      </c>
      <c r="C21412" s="6" t="s">
        <v>166</v>
      </c>
      <c r="D21412">
        <v>1.998542</v>
      </c>
      <c r="E21412" s="6" t="s">
        <v>147</v>
      </c>
      <c r="F21412" s="6" t="s">
        <v>146</v>
      </c>
      <c r="G21412">
        <v>20260723</v>
      </c>
    </row>
    <row r="21413" spans="1:7" x14ac:dyDescent="0.2">
      <c r="A21413" s="6" t="s">
        <v>221</v>
      </c>
      <c r="B21413" s="6" t="s">
        <v>188</v>
      </c>
      <c r="C21413" s="6" t="s">
        <v>166</v>
      </c>
      <c r="D21413">
        <v>71.950136999999998</v>
      </c>
      <c r="E21413" s="6" t="s">
        <v>149</v>
      </c>
      <c r="F21413" s="6" t="s">
        <v>148</v>
      </c>
      <c r="G21413">
        <v>20260723</v>
      </c>
    </row>
    <row r="21414" spans="1:7" x14ac:dyDescent="0.2">
      <c r="A21414" s="6" t="s">
        <v>221</v>
      </c>
      <c r="B21414" s="6" t="s">
        <v>188</v>
      </c>
      <c r="C21414" s="6" t="s">
        <v>166</v>
      </c>
      <c r="D21414">
        <v>97.282180999999994</v>
      </c>
      <c r="E21414" s="6" t="s">
        <v>151</v>
      </c>
      <c r="F21414" s="6" t="s">
        <v>150</v>
      </c>
      <c r="G21414">
        <v>20260723</v>
      </c>
    </row>
    <row r="21415" spans="1:7" x14ac:dyDescent="0.2">
      <c r="A21415" s="6" t="s">
        <v>221</v>
      </c>
      <c r="B21415" s="6" t="s">
        <v>188</v>
      </c>
      <c r="C21415" s="6" t="s">
        <v>166</v>
      </c>
      <c r="D21415">
        <v>73.473320000000001</v>
      </c>
      <c r="E21415" s="6" t="s">
        <v>153</v>
      </c>
      <c r="F21415" s="6" t="s">
        <v>152</v>
      </c>
      <c r="G21415">
        <v>20260723</v>
      </c>
    </row>
    <row r="21416" spans="1:7" x14ac:dyDescent="0.2">
      <c r="A21416" s="6" t="s">
        <v>221</v>
      </c>
      <c r="B21416" s="6" t="s">
        <v>188</v>
      </c>
      <c r="C21416" s="6" t="s">
        <v>166</v>
      </c>
      <c r="D21416">
        <v>92.392510000000001</v>
      </c>
      <c r="E21416" s="6" t="s">
        <v>155</v>
      </c>
      <c r="F21416" s="6" t="s">
        <v>154</v>
      </c>
      <c r="G21416">
        <v>20260723</v>
      </c>
    </row>
    <row r="21417" spans="1:7" x14ac:dyDescent="0.2">
      <c r="A21417" s="6" t="s">
        <v>221</v>
      </c>
      <c r="B21417" s="6" t="s">
        <v>188</v>
      </c>
      <c r="C21417" s="6" t="s">
        <v>166</v>
      </c>
      <c r="D21417">
        <v>0</v>
      </c>
      <c r="E21417" s="6" t="s">
        <v>157</v>
      </c>
      <c r="F21417" s="6" t="s">
        <v>156</v>
      </c>
      <c r="G21417">
        <v>20260723</v>
      </c>
    </row>
    <row r="21418" spans="1:7" x14ac:dyDescent="0.2">
      <c r="A21418" s="6" t="s">
        <v>221</v>
      </c>
      <c r="B21418" s="6" t="s">
        <v>188</v>
      </c>
      <c r="C21418" s="6" t="s">
        <v>166</v>
      </c>
      <c r="D21418">
        <v>92.392510000000001</v>
      </c>
      <c r="E21418" s="6" t="s">
        <v>159</v>
      </c>
      <c r="F21418" s="6" t="s">
        <v>158</v>
      </c>
      <c r="G21418">
        <v>20260723</v>
      </c>
    </row>
    <row r="21419" spans="1:7" x14ac:dyDescent="0.2">
      <c r="A21419" s="6" t="s">
        <v>221</v>
      </c>
      <c r="B21419" s="6" t="s">
        <v>188</v>
      </c>
      <c r="C21419" s="6" t="s">
        <v>166</v>
      </c>
      <c r="D21419">
        <v>20.62893</v>
      </c>
      <c r="E21419" s="6" t="s">
        <v>161</v>
      </c>
      <c r="F21419" s="6" t="s">
        <v>160</v>
      </c>
      <c r="G21419">
        <v>20260723</v>
      </c>
    </row>
    <row r="21420" spans="1:7" x14ac:dyDescent="0.2">
      <c r="A21420" s="6" t="s">
        <v>221</v>
      </c>
      <c r="B21420" s="6" t="s">
        <v>188</v>
      </c>
      <c r="C21420" s="6" t="s">
        <v>166</v>
      </c>
      <c r="D21420">
        <v>3343.167148</v>
      </c>
      <c r="E21420" s="6" t="s">
        <v>163</v>
      </c>
      <c r="F21420" s="6" t="s">
        <v>162</v>
      </c>
      <c r="G21420">
        <v>20260723</v>
      </c>
    </row>
    <row r="21421" spans="1:7" x14ac:dyDescent="0.2">
      <c r="A21421" s="6" t="s">
        <v>221</v>
      </c>
      <c r="B21421" s="6" t="s">
        <v>188</v>
      </c>
      <c r="C21421" s="6" t="s">
        <v>166</v>
      </c>
      <c r="D21421">
        <v>1033.514083</v>
      </c>
      <c r="E21421" s="6" t="s">
        <v>165</v>
      </c>
      <c r="F21421" s="6" t="s">
        <v>164</v>
      </c>
      <c r="G21421">
        <v>20260723</v>
      </c>
    </row>
    <row r="21422" spans="1:7" x14ac:dyDescent="0.2">
      <c r="A21422" s="6" t="s">
        <v>221</v>
      </c>
      <c r="B21422" s="6" t="s">
        <v>189</v>
      </c>
      <c r="C21422" s="6" t="s">
        <v>166</v>
      </c>
      <c r="E21422" s="6" t="s">
        <v>12</v>
      </c>
      <c r="F21422" s="6" t="s">
        <v>11</v>
      </c>
      <c r="G21422">
        <v>20260723</v>
      </c>
    </row>
    <row r="21423" spans="1:7" x14ac:dyDescent="0.2">
      <c r="A21423" s="6" t="s">
        <v>221</v>
      </c>
      <c r="B21423" s="6" t="s">
        <v>189</v>
      </c>
      <c r="C21423" s="6" t="s">
        <v>166</v>
      </c>
      <c r="E21423" s="6" t="s">
        <v>16</v>
      </c>
      <c r="F21423" s="6" t="s">
        <v>15</v>
      </c>
      <c r="G21423">
        <v>20260723</v>
      </c>
    </row>
    <row r="21424" spans="1:7" x14ac:dyDescent="0.2">
      <c r="A21424" s="6" t="s">
        <v>221</v>
      </c>
      <c r="B21424" s="6" t="s">
        <v>189</v>
      </c>
      <c r="C21424" s="6" t="s">
        <v>166</v>
      </c>
      <c r="E21424" s="6" t="s">
        <v>18</v>
      </c>
      <c r="F21424" s="6" t="s">
        <v>17</v>
      </c>
      <c r="G21424">
        <v>20260723</v>
      </c>
    </row>
    <row r="21425" spans="1:7" x14ac:dyDescent="0.2">
      <c r="A21425" s="6" t="s">
        <v>221</v>
      </c>
      <c r="B21425" s="6" t="s">
        <v>189</v>
      </c>
      <c r="C21425" s="6" t="s">
        <v>166</v>
      </c>
      <c r="D21425">
        <v>0</v>
      </c>
      <c r="E21425" s="6" t="s">
        <v>20</v>
      </c>
      <c r="F21425" s="6" t="s">
        <v>19</v>
      </c>
      <c r="G21425">
        <v>20260723</v>
      </c>
    </row>
    <row r="21426" spans="1:7" x14ac:dyDescent="0.2">
      <c r="A21426" s="6" t="s">
        <v>221</v>
      </c>
      <c r="B21426" s="6" t="s">
        <v>189</v>
      </c>
      <c r="C21426" s="6" t="s">
        <v>166</v>
      </c>
      <c r="D21426">
        <v>32.581575999999998</v>
      </c>
      <c r="E21426" s="6" t="s">
        <v>22</v>
      </c>
      <c r="F21426" s="6" t="s">
        <v>21</v>
      </c>
      <c r="G21426">
        <v>20260723</v>
      </c>
    </row>
    <row r="21427" spans="1:7" x14ac:dyDescent="0.2">
      <c r="A21427" s="6" t="s">
        <v>221</v>
      </c>
      <c r="B21427" s="6" t="s">
        <v>189</v>
      </c>
      <c r="C21427" s="6" t="s">
        <v>166</v>
      </c>
      <c r="D21427">
        <v>0</v>
      </c>
      <c r="E21427" s="6" t="s">
        <v>24</v>
      </c>
      <c r="F21427" s="6" t="s">
        <v>23</v>
      </c>
      <c r="G21427">
        <v>20260723</v>
      </c>
    </row>
    <row r="21428" spans="1:7" x14ac:dyDescent="0.2">
      <c r="A21428" s="6" t="s">
        <v>221</v>
      </c>
      <c r="B21428" s="6" t="s">
        <v>189</v>
      </c>
      <c r="C21428" s="6" t="s">
        <v>166</v>
      </c>
      <c r="D21428">
        <v>128.94197199999999</v>
      </c>
      <c r="E21428" s="6" t="s">
        <v>26</v>
      </c>
      <c r="F21428" s="6" t="s">
        <v>25</v>
      </c>
      <c r="G21428">
        <v>20260723</v>
      </c>
    </row>
    <row r="21429" spans="1:7" x14ac:dyDescent="0.2">
      <c r="A21429" s="6" t="s">
        <v>221</v>
      </c>
      <c r="B21429" s="6" t="s">
        <v>189</v>
      </c>
      <c r="C21429" s="6" t="s">
        <v>166</v>
      </c>
      <c r="D21429">
        <v>2403.4682600000001</v>
      </c>
      <c r="E21429" s="6" t="s">
        <v>28</v>
      </c>
      <c r="F21429" s="6" t="s">
        <v>27</v>
      </c>
      <c r="G21429">
        <v>20260723</v>
      </c>
    </row>
    <row r="21430" spans="1:7" x14ac:dyDescent="0.2">
      <c r="A21430" s="6" t="s">
        <v>221</v>
      </c>
      <c r="B21430" s="6" t="s">
        <v>189</v>
      </c>
      <c r="C21430" s="6" t="s">
        <v>166</v>
      </c>
      <c r="D21430">
        <v>42.524954000000001</v>
      </c>
      <c r="E21430" s="6" t="s">
        <v>30</v>
      </c>
      <c r="F21430" s="6" t="s">
        <v>29</v>
      </c>
      <c r="G21430">
        <v>20260723</v>
      </c>
    </row>
    <row r="21431" spans="1:7" x14ac:dyDescent="0.2">
      <c r="A21431" s="6" t="s">
        <v>221</v>
      </c>
      <c r="B21431" s="6" t="s">
        <v>189</v>
      </c>
      <c r="C21431" s="6" t="s">
        <v>166</v>
      </c>
      <c r="D21431">
        <v>130.764781</v>
      </c>
      <c r="E21431" s="6" t="s">
        <v>32</v>
      </c>
      <c r="F21431" s="6" t="s">
        <v>31</v>
      </c>
      <c r="G21431">
        <v>20260723</v>
      </c>
    </row>
    <row r="21432" spans="1:7" x14ac:dyDescent="0.2">
      <c r="A21432" s="6" t="s">
        <v>221</v>
      </c>
      <c r="B21432" s="6" t="s">
        <v>189</v>
      </c>
      <c r="C21432" s="6" t="s">
        <v>166</v>
      </c>
      <c r="D21432">
        <v>41.933356000000003</v>
      </c>
      <c r="E21432" s="6" t="s">
        <v>34</v>
      </c>
      <c r="F21432" s="6" t="s">
        <v>33</v>
      </c>
      <c r="G21432">
        <v>20260723</v>
      </c>
    </row>
    <row r="21433" spans="1:7" x14ac:dyDescent="0.2">
      <c r="A21433" s="6" t="s">
        <v>221</v>
      </c>
      <c r="B21433" s="6" t="s">
        <v>189</v>
      </c>
      <c r="C21433" s="6" t="s">
        <v>166</v>
      </c>
      <c r="D21433">
        <v>23.613889</v>
      </c>
      <c r="E21433" s="6" t="s">
        <v>36</v>
      </c>
      <c r="F21433" s="6" t="s">
        <v>35</v>
      </c>
      <c r="G21433">
        <v>20260723</v>
      </c>
    </row>
    <row r="21434" spans="1:7" x14ac:dyDescent="0.2">
      <c r="A21434" s="6" t="s">
        <v>221</v>
      </c>
      <c r="B21434" s="6" t="s">
        <v>189</v>
      </c>
      <c r="C21434" s="6" t="s">
        <v>166</v>
      </c>
      <c r="D21434">
        <v>18.319467</v>
      </c>
      <c r="E21434" s="6" t="s">
        <v>38</v>
      </c>
      <c r="F21434" s="6" t="s">
        <v>37</v>
      </c>
      <c r="G21434">
        <v>20260723</v>
      </c>
    </row>
    <row r="21435" spans="1:7" x14ac:dyDescent="0.2">
      <c r="A21435" s="6" t="s">
        <v>221</v>
      </c>
      <c r="B21435" s="6" t="s">
        <v>189</v>
      </c>
      <c r="C21435" s="6" t="s">
        <v>166</v>
      </c>
      <c r="D21435">
        <v>2035.944884</v>
      </c>
      <c r="E21435" s="6" t="s">
        <v>40</v>
      </c>
      <c r="F21435" s="6" t="s">
        <v>39</v>
      </c>
      <c r="G21435">
        <v>20260723</v>
      </c>
    </row>
    <row r="21436" spans="1:7" x14ac:dyDescent="0.2">
      <c r="A21436" s="6" t="s">
        <v>221</v>
      </c>
      <c r="B21436" s="6" t="s">
        <v>189</v>
      </c>
      <c r="C21436" s="6" t="s">
        <v>166</v>
      </c>
      <c r="D21436">
        <v>1825.8468869999999</v>
      </c>
      <c r="E21436" s="6" t="s">
        <v>42</v>
      </c>
      <c r="F21436" s="6" t="s">
        <v>41</v>
      </c>
      <c r="G21436">
        <v>20260723</v>
      </c>
    </row>
    <row r="21437" spans="1:7" x14ac:dyDescent="0.2">
      <c r="A21437" s="6" t="s">
        <v>221</v>
      </c>
      <c r="B21437" s="6" t="s">
        <v>189</v>
      </c>
      <c r="C21437" s="6" t="s">
        <v>166</v>
      </c>
      <c r="D21437">
        <v>208.555274</v>
      </c>
      <c r="E21437" s="6" t="s">
        <v>44</v>
      </c>
      <c r="F21437" s="6" t="s">
        <v>43</v>
      </c>
      <c r="G21437">
        <v>20260723</v>
      </c>
    </row>
    <row r="21438" spans="1:7" x14ac:dyDescent="0.2">
      <c r="A21438" s="6" t="s">
        <v>221</v>
      </c>
      <c r="B21438" s="6" t="s">
        <v>189</v>
      </c>
      <c r="C21438" s="6" t="s">
        <v>166</v>
      </c>
      <c r="D21438">
        <v>1.5427219999999999</v>
      </c>
      <c r="E21438" s="6" t="s">
        <v>46</v>
      </c>
      <c r="F21438" s="6" t="s">
        <v>45</v>
      </c>
      <c r="G21438">
        <v>20260723</v>
      </c>
    </row>
    <row r="21439" spans="1:7" x14ac:dyDescent="0.2">
      <c r="A21439" s="6" t="s">
        <v>221</v>
      </c>
      <c r="B21439" s="6" t="s">
        <v>189</v>
      </c>
      <c r="C21439" s="6" t="s">
        <v>166</v>
      </c>
      <c r="D21439">
        <v>0</v>
      </c>
      <c r="E21439" s="6" t="s">
        <v>48</v>
      </c>
      <c r="F21439" s="6" t="s">
        <v>47</v>
      </c>
      <c r="G21439">
        <v>20260723</v>
      </c>
    </row>
    <row r="21440" spans="1:7" x14ac:dyDescent="0.2">
      <c r="A21440" s="6" t="s">
        <v>221</v>
      </c>
      <c r="B21440" s="6" t="s">
        <v>189</v>
      </c>
      <c r="C21440" s="6" t="s">
        <v>166</v>
      </c>
      <c r="D21440">
        <v>34.515692999999999</v>
      </c>
      <c r="E21440" s="6" t="s">
        <v>50</v>
      </c>
      <c r="F21440" s="6" t="s">
        <v>49</v>
      </c>
      <c r="G21440">
        <v>20260723</v>
      </c>
    </row>
    <row r="21441" spans="1:7" x14ac:dyDescent="0.2">
      <c r="A21441" s="6" t="s">
        <v>221</v>
      </c>
      <c r="B21441" s="6" t="s">
        <v>189</v>
      </c>
      <c r="C21441" s="6" t="s">
        <v>166</v>
      </c>
      <c r="D21441">
        <v>0.85018099999999996</v>
      </c>
      <c r="E21441" s="6" t="s">
        <v>52</v>
      </c>
      <c r="F21441" s="6" t="s">
        <v>51</v>
      </c>
      <c r="G21441">
        <v>20260723</v>
      </c>
    </row>
    <row r="21442" spans="1:7" x14ac:dyDescent="0.2">
      <c r="A21442" s="6" t="s">
        <v>221</v>
      </c>
      <c r="B21442" s="6" t="s">
        <v>189</v>
      </c>
      <c r="C21442" s="6" t="s">
        <v>166</v>
      </c>
      <c r="D21442">
        <v>116.88549</v>
      </c>
      <c r="E21442" s="6" t="s">
        <v>54</v>
      </c>
      <c r="F21442" s="6" t="s">
        <v>53</v>
      </c>
      <c r="G21442">
        <v>20260723</v>
      </c>
    </row>
    <row r="21443" spans="1:7" x14ac:dyDescent="0.2">
      <c r="A21443" s="6" t="s">
        <v>221</v>
      </c>
      <c r="B21443" s="6" t="s">
        <v>189</v>
      </c>
      <c r="C21443" s="6" t="s">
        <v>166</v>
      </c>
      <c r="D21443">
        <v>4.8920999999999999E-2</v>
      </c>
      <c r="E21443" s="6" t="s">
        <v>56</v>
      </c>
      <c r="F21443" s="6" t="s">
        <v>55</v>
      </c>
      <c r="G21443">
        <v>20260723</v>
      </c>
    </row>
    <row r="21444" spans="1:7" x14ac:dyDescent="0.2">
      <c r="A21444" s="6" t="s">
        <v>221</v>
      </c>
      <c r="B21444" s="6" t="s">
        <v>189</v>
      </c>
      <c r="C21444" s="6" t="s">
        <v>166</v>
      </c>
      <c r="D21444">
        <v>778.81419300000005</v>
      </c>
      <c r="E21444" s="6" t="s">
        <v>58</v>
      </c>
      <c r="F21444" s="6" t="s">
        <v>57</v>
      </c>
      <c r="G21444">
        <v>20260723</v>
      </c>
    </row>
    <row r="21445" spans="1:7" x14ac:dyDescent="0.2">
      <c r="A21445" s="6" t="s">
        <v>221</v>
      </c>
      <c r="B21445" s="6" t="s">
        <v>189</v>
      </c>
      <c r="C21445" s="6" t="s">
        <v>166</v>
      </c>
      <c r="D21445">
        <v>29.904388000000001</v>
      </c>
      <c r="E21445" s="6" t="s">
        <v>60</v>
      </c>
      <c r="F21445" s="6" t="s">
        <v>59</v>
      </c>
      <c r="G21445">
        <v>20260723</v>
      </c>
    </row>
    <row r="21446" spans="1:7" x14ac:dyDescent="0.2">
      <c r="A21446" s="6" t="s">
        <v>221</v>
      </c>
      <c r="B21446" s="6" t="s">
        <v>189</v>
      </c>
      <c r="C21446" s="6" t="s">
        <v>166</v>
      </c>
      <c r="D21446">
        <v>0.15704799999999999</v>
      </c>
      <c r="E21446" s="6" t="s">
        <v>62</v>
      </c>
      <c r="F21446" s="6" t="s">
        <v>61</v>
      </c>
      <c r="G21446">
        <v>20260723</v>
      </c>
    </row>
    <row r="21447" spans="1:7" x14ac:dyDescent="0.2">
      <c r="A21447" s="6" t="s">
        <v>221</v>
      </c>
      <c r="B21447" s="6" t="s">
        <v>189</v>
      </c>
      <c r="C21447" s="6" t="s">
        <v>166</v>
      </c>
      <c r="D21447">
        <v>2.679E-3</v>
      </c>
      <c r="E21447" s="6" t="s">
        <v>64</v>
      </c>
      <c r="F21447" s="6" t="s">
        <v>63</v>
      </c>
      <c r="G21447">
        <v>20260723</v>
      </c>
    </row>
    <row r="21448" spans="1:7" x14ac:dyDescent="0.2">
      <c r="A21448" s="6" t="s">
        <v>221</v>
      </c>
      <c r="B21448" s="6" t="s">
        <v>189</v>
      </c>
      <c r="C21448" s="6" t="s">
        <v>166</v>
      </c>
      <c r="D21448">
        <v>29.74466</v>
      </c>
      <c r="E21448" s="6" t="s">
        <v>66</v>
      </c>
      <c r="F21448" s="6" t="s">
        <v>65</v>
      </c>
      <c r="G21448">
        <v>20260723</v>
      </c>
    </row>
    <row r="21449" spans="1:7" x14ac:dyDescent="0.2">
      <c r="A21449" s="6" t="s">
        <v>221</v>
      </c>
      <c r="B21449" s="6" t="s">
        <v>189</v>
      </c>
      <c r="C21449" s="6" t="s">
        <v>166</v>
      </c>
      <c r="D21449">
        <v>644.52887299999998</v>
      </c>
      <c r="E21449" s="6" t="s">
        <v>68</v>
      </c>
      <c r="F21449" s="6" t="s">
        <v>67</v>
      </c>
      <c r="G21449">
        <v>20260723</v>
      </c>
    </row>
    <row r="21450" spans="1:7" x14ac:dyDescent="0.2">
      <c r="A21450" s="6" t="s">
        <v>221</v>
      </c>
      <c r="B21450" s="6" t="s">
        <v>189</v>
      </c>
      <c r="C21450" s="6" t="s">
        <v>166</v>
      </c>
      <c r="D21450">
        <v>641.86116400000003</v>
      </c>
      <c r="E21450" s="6" t="s">
        <v>70</v>
      </c>
      <c r="F21450" s="6" t="s">
        <v>69</v>
      </c>
      <c r="G21450">
        <v>20260723</v>
      </c>
    </row>
    <row r="21451" spans="1:7" x14ac:dyDescent="0.2">
      <c r="A21451" s="6" t="s">
        <v>221</v>
      </c>
      <c r="B21451" s="6" t="s">
        <v>189</v>
      </c>
      <c r="C21451" s="6" t="s">
        <v>166</v>
      </c>
      <c r="D21451">
        <v>640.62686499999995</v>
      </c>
      <c r="E21451" s="6" t="s">
        <v>72</v>
      </c>
      <c r="F21451" s="6" t="s">
        <v>71</v>
      </c>
      <c r="G21451">
        <v>20260723</v>
      </c>
    </row>
    <row r="21452" spans="1:7" x14ac:dyDescent="0.2">
      <c r="A21452" s="6" t="s">
        <v>221</v>
      </c>
      <c r="B21452" s="6" t="s">
        <v>189</v>
      </c>
      <c r="C21452" s="6" t="s">
        <v>166</v>
      </c>
      <c r="D21452">
        <v>1.234299</v>
      </c>
      <c r="E21452" s="6" t="s">
        <v>74</v>
      </c>
      <c r="F21452" s="6" t="s">
        <v>73</v>
      </c>
      <c r="G21452">
        <v>20260723</v>
      </c>
    </row>
    <row r="21453" spans="1:7" x14ac:dyDescent="0.2">
      <c r="A21453" s="6" t="s">
        <v>221</v>
      </c>
      <c r="B21453" s="6" t="s">
        <v>189</v>
      </c>
      <c r="C21453" s="6" t="s">
        <v>166</v>
      </c>
      <c r="D21453">
        <v>2.828249</v>
      </c>
      <c r="E21453" s="6" t="s">
        <v>76</v>
      </c>
      <c r="F21453" s="6" t="s">
        <v>75</v>
      </c>
      <c r="G21453">
        <v>20260723</v>
      </c>
    </row>
    <row r="21454" spans="1:7" x14ac:dyDescent="0.2">
      <c r="A21454" s="6" t="s">
        <v>221</v>
      </c>
      <c r="B21454" s="6" t="s">
        <v>189</v>
      </c>
      <c r="C21454" s="6" t="s">
        <v>166</v>
      </c>
      <c r="D21454">
        <v>1.7468999999999998E-2</v>
      </c>
      <c r="E21454" s="6" t="s">
        <v>78</v>
      </c>
      <c r="F21454" s="6" t="s">
        <v>77</v>
      </c>
      <c r="G21454">
        <v>20260723</v>
      </c>
    </row>
    <row r="21455" spans="1:7" x14ac:dyDescent="0.2">
      <c r="A21455" s="6" t="s">
        <v>221</v>
      </c>
      <c r="B21455" s="6" t="s">
        <v>189</v>
      </c>
      <c r="C21455" s="6" t="s">
        <v>166</v>
      </c>
      <c r="D21455">
        <v>2.8107799999999998</v>
      </c>
      <c r="E21455" s="6" t="s">
        <v>80</v>
      </c>
      <c r="F21455" s="6" t="s">
        <v>79</v>
      </c>
      <c r="G21455">
        <v>20260723</v>
      </c>
    </row>
    <row r="21456" spans="1:7" x14ac:dyDescent="0.2">
      <c r="A21456" s="6" t="s">
        <v>221</v>
      </c>
      <c r="B21456" s="6" t="s">
        <v>189</v>
      </c>
      <c r="C21456" s="6" t="s">
        <v>166</v>
      </c>
      <c r="D21456">
        <v>-0.16053999999999999</v>
      </c>
      <c r="E21456" s="6" t="s">
        <v>82</v>
      </c>
      <c r="F21456" s="6" t="s">
        <v>81</v>
      </c>
      <c r="G21456">
        <v>20260723</v>
      </c>
    </row>
    <row r="21457" spans="1:7" x14ac:dyDescent="0.2">
      <c r="A21457" s="6" t="s">
        <v>221</v>
      </c>
      <c r="B21457" s="6" t="s">
        <v>189</v>
      </c>
      <c r="C21457" s="6" t="s">
        <v>166</v>
      </c>
      <c r="D21457">
        <v>3.4228000000000001E-2</v>
      </c>
      <c r="E21457" s="6" t="s">
        <v>84</v>
      </c>
      <c r="F21457" s="6" t="s">
        <v>83</v>
      </c>
      <c r="G21457">
        <v>20260723</v>
      </c>
    </row>
    <row r="21458" spans="1:7" x14ac:dyDescent="0.2">
      <c r="A21458" s="6" t="s">
        <v>221</v>
      </c>
      <c r="B21458" s="6" t="s">
        <v>189</v>
      </c>
      <c r="C21458" s="6" t="s">
        <v>166</v>
      </c>
      <c r="D21458">
        <v>94.642677000000006</v>
      </c>
      <c r="E21458" s="6" t="s">
        <v>86</v>
      </c>
      <c r="F21458" s="6" t="s">
        <v>85</v>
      </c>
      <c r="G21458">
        <v>20260723</v>
      </c>
    </row>
    <row r="21459" spans="1:7" x14ac:dyDescent="0.2">
      <c r="A21459" s="6" t="s">
        <v>221</v>
      </c>
      <c r="B21459" s="6" t="s">
        <v>189</v>
      </c>
      <c r="C21459" s="6" t="s">
        <v>166</v>
      </c>
      <c r="D21459">
        <v>144.068849</v>
      </c>
      <c r="E21459" s="6" t="s">
        <v>88</v>
      </c>
      <c r="F21459" s="6" t="s">
        <v>87</v>
      </c>
      <c r="G21459">
        <v>20260723</v>
      </c>
    </row>
    <row r="21460" spans="1:7" x14ac:dyDescent="0.2">
      <c r="A21460" s="6" t="s">
        <v>221</v>
      </c>
      <c r="B21460" s="6" t="s">
        <v>189</v>
      </c>
      <c r="C21460" s="6" t="s">
        <v>166</v>
      </c>
      <c r="D21460">
        <v>99.941636000000003</v>
      </c>
      <c r="E21460" s="6" t="s">
        <v>90</v>
      </c>
      <c r="F21460" s="6" t="s">
        <v>89</v>
      </c>
      <c r="G21460">
        <v>20260723</v>
      </c>
    </row>
    <row r="21461" spans="1:7" x14ac:dyDescent="0.2">
      <c r="A21461" s="6" t="s">
        <v>221</v>
      </c>
      <c r="B21461" s="6" t="s">
        <v>189</v>
      </c>
      <c r="C21461" s="6" t="s">
        <v>166</v>
      </c>
      <c r="D21461">
        <v>0</v>
      </c>
      <c r="E21461" s="6" t="s">
        <v>92</v>
      </c>
      <c r="F21461" s="6" t="s">
        <v>91</v>
      </c>
      <c r="G21461">
        <v>20260723</v>
      </c>
    </row>
    <row r="21462" spans="1:7" x14ac:dyDescent="0.2">
      <c r="A21462" s="6" t="s">
        <v>221</v>
      </c>
      <c r="B21462" s="6" t="s">
        <v>189</v>
      </c>
      <c r="C21462" s="6" t="s">
        <v>166</v>
      </c>
      <c r="D21462">
        <v>0</v>
      </c>
      <c r="E21462" s="6" t="s">
        <v>94</v>
      </c>
      <c r="F21462" s="6" t="s">
        <v>93</v>
      </c>
      <c r="G21462">
        <v>20260723</v>
      </c>
    </row>
    <row r="21463" spans="1:7" x14ac:dyDescent="0.2">
      <c r="A21463" s="6" t="s">
        <v>221</v>
      </c>
      <c r="B21463" s="6" t="s">
        <v>189</v>
      </c>
      <c r="C21463" s="6" t="s">
        <v>166</v>
      </c>
      <c r="D21463">
        <v>251.65420700000001</v>
      </c>
      <c r="E21463" s="6" t="s">
        <v>96</v>
      </c>
      <c r="F21463" s="6" t="s">
        <v>95</v>
      </c>
      <c r="G21463">
        <v>20260723</v>
      </c>
    </row>
    <row r="21464" spans="1:7" x14ac:dyDescent="0.2">
      <c r="A21464" s="6" t="s">
        <v>221</v>
      </c>
      <c r="B21464" s="6" t="s">
        <v>189</v>
      </c>
      <c r="C21464" s="6" t="s">
        <v>166</v>
      </c>
      <c r="D21464">
        <v>37.399253999999999</v>
      </c>
      <c r="E21464" s="6" t="s">
        <v>98</v>
      </c>
      <c r="F21464" s="6" t="s">
        <v>97</v>
      </c>
      <c r="G21464">
        <v>20260723</v>
      </c>
    </row>
    <row r="21465" spans="1:7" x14ac:dyDescent="0.2">
      <c r="A21465" s="6" t="s">
        <v>221</v>
      </c>
      <c r="B21465" s="6" t="s">
        <v>189</v>
      </c>
      <c r="C21465" s="6" t="s">
        <v>166</v>
      </c>
      <c r="D21465">
        <v>4645.9801100000004</v>
      </c>
      <c r="E21465" s="6" t="s">
        <v>100</v>
      </c>
      <c r="F21465" s="6" t="s">
        <v>99</v>
      </c>
      <c r="G21465">
        <v>20260723</v>
      </c>
    </row>
    <row r="21466" spans="1:7" x14ac:dyDescent="0.2">
      <c r="A21466" s="6" t="s">
        <v>221</v>
      </c>
      <c r="B21466" s="6" t="s">
        <v>189</v>
      </c>
      <c r="C21466" s="6" t="s">
        <v>166</v>
      </c>
      <c r="E21466" s="6" t="s">
        <v>102</v>
      </c>
      <c r="F21466" s="6" t="s">
        <v>101</v>
      </c>
      <c r="G21466">
        <v>20260723</v>
      </c>
    </row>
    <row r="21467" spans="1:7" x14ac:dyDescent="0.2">
      <c r="A21467" s="6" t="s">
        <v>221</v>
      </c>
      <c r="B21467" s="6" t="s">
        <v>189</v>
      </c>
      <c r="C21467" s="6" t="s">
        <v>166</v>
      </c>
      <c r="D21467">
        <v>1480.0901040000001</v>
      </c>
      <c r="E21467" s="6" t="s">
        <v>167</v>
      </c>
      <c r="F21467" s="6" t="s">
        <v>103</v>
      </c>
      <c r="G21467">
        <v>20260723</v>
      </c>
    </row>
    <row r="21468" spans="1:7" x14ac:dyDescent="0.2">
      <c r="A21468" s="6" t="s">
        <v>221</v>
      </c>
      <c r="B21468" s="6" t="s">
        <v>189</v>
      </c>
      <c r="C21468" s="6" t="s">
        <v>166</v>
      </c>
      <c r="D21468">
        <v>1464.500045</v>
      </c>
      <c r="E21468" s="6" t="s">
        <v>168</v>
      </c>
      <c r="F21468" s="6" t="s">
        <v>104</v>
      </c>
      <c r="G21468">
        <v>20260723</v>
      </c>
    </row>
    <row r="21469" spans="1:7" x14ac:dyDescent="0.2">
      <c r="A21469" s="6" t="s">
        <v>221</v>
      </c>
      <c r="B21469" s="6" t="s">
        <v>189</v>
      </c>
      <c r="C21469" s="6" t="s">
        <v>166</v>
      </c>
      <c r="D21469">
        <v>0</v>
      </c>
      <c r="E21469" s="6" t="s">
        <v>106</v>
      </c>
      <c r="F21469" s="6" t="s">
        <v>105</v>
      </c>
      <c r="G21469">
        <v>20260723</v>
      </c>
    </row>
    <row r="21470" spans="1:7" x14ac:dyDescent="0.2">
      <c r="A21470" s="6" t="s">
        <v>221</v>
      </c>
      <c r="B21470" s="6" t="s">
        <v>189</v>
      </c>
      <c r="C21470" s="6" t="s">
        <v>166</v>
      </c>
      <c r="D21470">
        <v>1416.7184259999999</v>
      </c>
      <c r="E21470" s="6" t="s">
        <v>108</v>
      </c>
      <c r="F21470" s="6" t="s">
        <v>107</v>
      </c>
      <c r="G21470">
        <v>20260723</v>
      </c>
    </row>
    <row r="21471" spans="1:7" x14ac:dyDescent="0.2">
      <c r="A21471" s="6" t="s">
        <v>221</v>
      </c>
      <c r="B21471" s="6" t="s">
        <v>189</v>
      </c>
      <c r="C21471" s="6" t="s">
        <v>166</v>
      </c>
      <c r="D21471">
        <v>47.781618999999999</v>
      </c>
      <c r="E21471" s="6" t="s">
        <v>110</v>
      </c>
      <c r="F21471" s="6" t="s">
        <v>109</v>
      </c>
      <c r="G21471">
        <v>20260723</v>
      </c>
    </row>
    <row r="21472" spans="1:7" x14ac:dyDescent="0.2">
      <c r="A21472" s="6" t="s">
        <v>221</v>
      </c>
      <c r="B21472" s="6" t="s">
        <v>189</v>
      </c>
      <c r="C21472" s="6" t="s">
        <v>166</v>
      </c>
      <c r="D21472">
        <v>15.590059</v>
      </c>
      <c r="E21472" s="6" t="s">
        <v>112</v>
      </c>
      <c r="F21472" s="6" t="s">
        <v>111</v>
      </c>
      <c r="G21472">
        <v>20260723</v>
      </c>
    </row>
    <row r="21473" spans="1:7" x14ac:dyDescent="0.2">
      <c r="A21473" s="6" t="s">
        <v>221</v>
      </c>
      <c r="B21473" s="6" t="s">
        <v>189</v>
      </c>
      <c r="C21473" s="6" t="s">
        <v>166</v>
      </c>
      <c r="D21473">
        <v>0</v>
      </c>
      <c r="E21473" s="6" t="s">
        <v>106</v>
      </c>
      <c r="F21473" s="6" t="s">
        <v>113</v>
      </c>
      <c r="G21473">
        <v>20260723</v>
      </c>
    </row>
    <row r="21474" spans="1:7" x14ac:dyDescent="0.2">
      <c r="A21474" s="6" t="s">
        <v>221</v>
      </c>
      <c r="B21474" s="6" t="s">
        <v>189</v>
      </c>
      <c r="C21474" s="6" t="s">
        <v>166</v>
      </c>
      <c r="D21474">
        <v>14.649825</v>
      </c>
      <c r="E21474" s="6" t="s">
        <v>108</v>
      </c>
      <c r="F21474" s="6" t="s">
        <v>114</v>
      </c>
      <c r="G21474">
        <v>20260723</v>
      </c>
    </row>
    <row r="21475" spans="1:7" x14ac:dyDescent="0.2">
      <c r="A21475" s="6" t="s">
        <v>221</v>
      </c>
      <c r="B21475" s="6" t="s">
        <v>189</v>
      </c>
      <c r="C21475" s="6" t="s">
        <v>166</v>
      </c>
      <c r="D21475">
        <v>0.94023400000000001</v>
      </c>
      <c r="E21475" s="6" t="s">
        <v>110</v>
      </c>
      <c r="F21475" s="6" t="s">
        <v>115</v>
      </c>
      <c r="G21475">
        <v>20260723</v>
      </c>
    </row>
    <row r="21476" spans="1:7" x14ac:dyDescent="0.2">
      <c r="A21476" s="6" t="s">
        <v>221</v>
      </c>
      <c r="B21476" s="6" t="s">
        <v>189</v>
      </c>
      <c r="C21476" s="6" t="s">
        <v>166</v>
      </c>
      <c r="D21476">
        <v>562.207942</v>
      </c>
      <c r="E21476" s="6" t="s">
        <v>117</v>
      </c>
      <c r="F21476" s="6" t="s">
        <v>116</v>
      </c>
      <c r="G21476">
        <v>20260723</v>
      </c>
    </row>
    <row r="21477" spans="1:7" x14ac:dyDescent="0.2">
      <c r="A21477" s="6" t="s">
        <v>221</v>
      </c>
      <c r="B21477" s="6" t="s">
        <v>189</v>
      </c>
      <c r="C21477" s="6" t="s">
        <v>166</v>
      </c>
      <c r="D21477">
        <v>-55.644055000000002</v>
      </c>
      <c r="E21477" s="6" t="s">
        <v>119</v>
      </c>
      <c r="F21477" s="6" t="s">
        <v>118</v>
      </c>
      <c r="G21477">
        <v>20260723</v>
      </c>
    </row>
    <row r="21478" spans="1:7" x14ac:dyDescent="0.2">
      <c r="A21478" s="6" t="s">
        <v>221</v>
      </c>
      <c r="B21478" s="6" t="s">
        <v>189</v>
      </c>
      <c r="C21478" s="6" t="s">
        <v>166</v>
      </c>
      <c r="D21478">
        <v>0</v>
      </c>
      <c r="E21478" s="6" t="s">
        <v>106</v>
      </c>
      <c r="F21478" s="6" t="s">
        <v>120</v>
      </c>
      <c r="G21478">
        <v>20260723</v>
      </c>
    </row>
    <row r="21479" spans="1:7" x14ac:dyDescent="0.2">
      <c r="A21479" s="6" t="s">
        <v>221</v>
      </c>
      <c r="B21479" s="6" t="s">
        <v>189</v>
      </c>
      <c r="C21479" s="6" t="s">
        <v>166</v>
      </c>
      <c r="D21479">
        <v>-64.838504999999998</v>
      </c>
      <c r="E21479" s="6" t="s">
        <v>108</v>
      </c>
      <c r="F21479" s="6" t="s">
        <v>121</v>
      </c>
      <c r="G21479">
        <v>20260723</v>
      </c>
    </row>
    <row r="21480" spans="1:7" x14ac:dyDescent="0.2">
      <c r="A21480" s="6" t="s">
        <v>221</v>
      </c>
      <c r="B21480" s="6" t="s">
        <v>189</v>
      </c>
      <c r="C21480" s="6" t="s">
        <v>166</v>
      </c>
      <c r="D21480">
        <v>9.1944490000000005</v>
      </c>
      <c r="E21480" s="6" t="s">
        <v>110</v>
      </c>
      <c r="F21480" s="6" t="s">
        <v>122</v>
      </c>
      <c r="G21480">
        <v>20260723</v>
      </c>
    </row>
    <row r="21481" spans="1:7" x14ac:dyDescent="0.2">
      <c r="A21481" s="6" t="s">
        <v>221</v>
      </c>
      <c r="B21481" s="6" t="s">
        <v>189</v>
      </c>
      <c r="C21481" s="6" t="s">
        <v>166</v>
      </c>
      <c r="D21481">
        <v>617.85199699999998</v>
      </c>
      <c r="E21481" s="6" t="s">
        <v>169</v>
      </c>
      <c r="F21481" s="6" t="s">
        <v>123</v>
      </c>
      <c r="G21481">
        <v>20260723</v>
      </c>
    </row>
    <row r="21482" spans="1:7" x14ac:dyDescent="0.2">
      <c r="A21482" s="6" t="s">
        <v>221</v>
      </c>
      <c r="B21482" s="6" t="s">
        <v>189</v>
      </c>
      <c r="C21482" s="6" t="s">
        <v>166</v>
      </c>
      <c r="D21482">
        <v>0</v>
      </c>
      <c r="E21482" s="6" t="s">
        <v>106</v>
      </c>
      <c r="F21482" s="6" t="s">
        <v>124</v>
      </c>
      <c r="G21482">
        <v>20260723</v>
      </c>
    </row>
    <row r="21483" spans="1:7" x14ac:dyDescent="0.2">
      <c r="A21483" s="6" t="s">
        <v>221</v>
      </c>
      <c r="B21483" s="6" t="s">
        <v>189</v>
      </c>
      <c r="C21483" s="6" t="s">
        <v>166</v>
      </c>
      <c r="D21483">
        <v>586.27397699999995</v>
      </c>
      <c r="E21483" s="6" t="s">
        <v>108</v>
      </c>
      <c r="F21483" s="6" t="s">
        <v>125</v>
      </c>
      <c r="G21483">
        <v>20260723</v>
      </c>
    </row>
    <row r="21484" spans="1:7" x14ac:dyDescent="0.2">
      <c r="A21484" s="6" t="s">
        <v>221</v>
      </c>
      <c r="B21484" s="6" t="s">
        <v>189</v>
      </c>
      <c r="C21484" s="6" t="s">
        <v>166</v>
      </c>
      <c r="D21484">
        <v>31.578019999999999</v>
      </c>
      <c r="E21484" s="6" t="s">
        <v>110</v>
      </c>
      <c r="F21484" s="6" t="s">
        <v>126</v>
      </c>
      <c r="G21484">
        <v>20260723</v>
      </c>
    </row>
    <row r="21485" spans="1:7" x14ac:dyDescent="0.2">
      <c r="A21485" s="6" t="s">
        <v>221</v>
      </c>
      <c r="B21485" s="6" t="s">
        <v>189</v>
      </c>
      <c r="C21485" s="6" t="s">
        <v>166</v>
      </c>
      <c r="D21485">
        <v>761.87763900000004</v>
      </c>
      <c r="E21485" s="6" t="s">
        <v>170</v>
      </c>
      <c r="F21485" s="6" t="s">
        <v>127</v>
      </c>
      <c r="G21485">
        <v>20260723</v>
      </c>
    </row>
    <row r="21486" spans="1:7" x14ac:dyDescent="0.2">
      <c r="A21486" s="6" t="s">
        <v>221</v>
      </c>
      <c r="B21486" s="6" t="s">
        <v>189</v>
      </c>
      <c r="C21486" s="6" t="s">
        <v>166</v>
      </c>
      <c r="D21486">
        <v>0</v>
      </c>
      <c r="E21486" s="6" t="s">
        <v>106</v>
      </c>
      <c r="F21486" s="6" t="s">
        <v>128</v>
      </c>
      <c r="G21486">
        <v>20260723</v>
      </c>
    </row>
    <row r="21487" spans="1:7" x14ac:dyDescent="0.2">
      <c r="A21487" s="6" t="s">
        <v>221</v>
      </c>
      <c r="B21487" s="6" t="s">
        <v>189</v>
      </c>
      <c r="C21487" s="6" t="s">
        <v>166</v>
      </c>
      <c r="D21487">
        <v>759.74470599999995</v>
      </c>
      <c r="E21487" s="6" t="s">
        <v>108</v>
      </c>
      <c r="F21487" s="6" t="s">
        <v>129</v>
      </c>
      <c r="G21487">
        <v>20260723</v>
      </c>
    </row>
    <row r="21488" spans="1:7" x14ac:dyDescent="0.2">
      <c r="A21488" s="6" t="s">
        <v>221</v>
      </c>
      <c r="B21488" s="6" t="s">
        <v>189</v>
      </c>
      <c r="C21488" s="6" t="s">
        <v>166</v>
      </c>
      <c r="D21488">
        <v>2.132933</v>
      </c>
      <c r="E21488" s="6" t="s">
        <v>110</v>
      </c>
      <c r="F21488" s="6" t="s">
        <v>130</v>
      </c>
      <c r="G21488">
        <v>20260723</v>
      </c>
    </row>
    <row r="21489" spans="1:7" x14ac:dyDescent="0.2">
      <c r="A21489" s="6" t="s">
        <v>221</v>
      </c>
      <c r="B21489" s="6" t="s">
        <v>189</v>
      </c>
      <c r="C21489" s="6" t="s">
        <v>166</v>
      </c>
      <c r="E21489" s="6" t="s">
        <v>132</v>
      </c>
      <c r="F21489" s="6" t="s">
        <v>131</v>
      </c>
      <c r="G21489">
        <v>20260723</v>
      </c>
    </row>
    <row r="21490" spans="1:7" x14ac:dyDescent="0.2">
      <c r="A21490" s="6" t="s">
        <v>221</v>
      </c>
      <c r="B21490" s="6" t="s">
        <v>189</v>
      </c>
      <c r="C21490" s="6" t="s">
        <v>166</v>
      </c>
      <c r="D21490">
        <v>2.9611839999999998</v>
      </c>
      <c r="E21490" s="6" t="s">
        <v>134</v>
      </c>
      <c r="F21490" s="6" t="s">
        <v>133</v>
      </c>
      <c r="G21490">
        <v>20260723</v>
      </c>
    </row>
    <row r="21491" spans="1:7" x14ac:dyDescent="0.2">
      <c r="A21491" s="6" t="s">
        <v>221</v>
      </c>
      <c r="B21491" s="6" t="s">
        <v>189</v>
      </c>
      <c r="C21491" s="6" t="s">
        <v>166</v>
      </c>
      <c r="D21491">
        <v>62.199945</v>
      </c>
      <c r="E21491" s="6" t="s">
        <v>136</v>
      </c>
      <c r="F21491" s="6" t="s">
        <v>135</v>
      </c>
      <c r="G21491">
        <v>20260723</v>
      </c>
    </row>
    <row r="21492" spans="1:7" x14ac:dyDescent="0.2">
      <c r="A21492" s="6" t="s">
        <v>221</v>
      </c>
      <c r="B21492" s="6" t="s">
        <v>189</v>
      </c>
      <c r="C21492" s="6" t="s">
        <v>166</v>
      </c>
      <c r="D21492">
        <v>4.8086999999999998E-2</v>
      </c>
      <c r="E21492" s="6" t="s">
        <v>138</v>
      </c>
      <c r="F21492" s="6" t="s">
        <v>137</v>
      </c>
      <c r="G21492">
        <v>20260723</v>
      </c>
    </row>
    <row r="21493" spans="1:7" x14ac:dyDescent="0.2">
      <c r="A21493" s="6" t="s">
        <v>221</v>
      </c>
      <c r="B21493" s="6" t="s">
        <v>189</v>
      </c>
      <c r="C21493" s="6" t="s">
        <v>166</v>
      </c>
      <c r="D21493">
        <v>155.44129000000001</v>
      </c>
      <c r="E21493" s="6" t="s">
        <v>140</v>
      </c>
      <c r="F21493" s="6" t="s">
        <v>139</v>
      </c>
      <c r="G21493">
        <v>20260723</v>
      </c>
    </row>
    <row r="21494" spans="1:7" x14ac:dyDescent="0.2">
      <c r="A21494" s="6" t="s">
        <v>221</v>
      </c>
      <c r="B21494" s="6" t="s">
        <v>189</v>
      </c>
      <c r="C21494" s="6" t="s">
        <v>166</v>
      </c>
      <c r="D21494">
        <v>40.154988000000003</v>
      </c>
      <c r="E21494" s="6" t="s">
        <v>142</v>
      </c>
      <c r="F21494" s="6" t="s">
        <v>141</v>
      </c>
      <c r="G21494">
        <v>20260723</v>
      </c>
    </row>
    <row r="21495" spans="1:7" x14ac:dyDescent="0.2">
      <c r="A21495" s="6" t="s">
        <v>221</v>
      </c>
      <c r="B21495" s="6" t="s">
        <v>189</v>
      </c>
      <c r="C21495" s="6" t="s">
        <v>166</v>
      </c>
      <c r="D21495">
        <v>1.338E-3</v>
      </c>
      <c r="E21495" s="6" t="s">
        <v>52</v>
      </c>
      <c r="F21495" s="6" t="s">
        <v>143</v>
      </c>
      <c r="G21495">
        <v>20260723</v>
      </c>
    </row>
    <row r="21496" spans="1:7" x14ac:dyDescent="0.2">
      <c r="A21496" s="6" t="s">
        <v>221</v>
      </c>
      <c r="B21496" s="6" t="s">
        <v>189</v>
      </c>
      <c r="C21496" s="6" t="s">
        <v>166</v>
      </c>
      <c r="D21496">
        <v>23.008375999999998</v>
      </c>
      <c r="E21496" s="6" t="s">
        <v>145</v>
      </c>
      <c r="F21496" s="6" t="s">
        <v>144</v>
      </c>
      <c r="G21496">
        <v>20260723</v>
      </c>
    </row>
    <row r="21497" spans="1:7" x14ac:dyDescent="0.2">
      <c r="A21497" s="6" t="s">
        <v>221</v>
      </c>
      <c r="B21497" s="6" t="s">
        <v>189</v>
      </c>
      <c r="C21497" s="6" t="s">
        <v>166</v>
      </c>
      <c r="D21497">
        <v>42.120874000000001</v>
      </c>
      <c r="E21497" s="6" t="s">
        <v>147</v>
      </c>
      <c r="F21497" s="6" t="s">
        <v>146</v>
      </c>
      <c r="G21497">
        <v>20260723</v>
      </c>
    </row>
    <row r="21498" spans="1:7" x14ac:dyDescent="0.2">
      <c r="A21498" s="6" t="s">
        <v>221</v>
      </c>
      <c r="B21498" s="6" t="s">
        <v>189</v>
      </c>
      <c r="C21498" s="6" t="s">
        <v>166</v>
      </c>
      <c r="D21498">
        <v>70.713941000000005</v>
      </c>
      <c r="E21498" s="6" t="s">
        <v>149</v>
      </c>
      <c r="F21498" s="6" t="s">
        <v>148</v>
      </c>
      <c r="G21498">
        <v>20260723</v>
      </c>
    </row>
    <row r="21499" spans="1:7" x14ac:dyDescent="0.2">
      <c r="A21499" s="6" t="s">
        <v>221</v>
      </c>
      <c r="B21499" s="6" t="s">
        <v>189</v>
      </c>
      <c r="C21499" s="6" t="s">
        <v>166</v>
      </c>
      <c r="D21499">
        <v>161.93685099999999</v>
      </c>
      <c r="E21499" s="6" t="s">
        <v>151</v>
      </c>
      <c r="F21499" s="6" t="s">
        <v>150</v>
      </c>
      <c r="G21499">
        <v>20260723</v>
      </c>
    </row>
    <row r="21500" spans="1:7" x14ac:dyDescent="0.2">
      <c r="A21500" s="6" t="s">
        <v>221</v>
      </c>
      <c r="B21500" s="6" t="s">
        <v>189</v>
      </c>
      <c r="C21500" s="6" t="s">
        <v>166</v>
      </c>
      <c r="D21500">
        <v>101.929874</v>
      </c>
      <c r="E21500" s="6" t="s">
        <v>153</v>
      </c>
      <c r="F21500" s="6" t="s">
        <v>152</v>
      </c>
      <c r="G21500">
        <v>20260723</v>
      </c>
    </row>
    <row r="21501" spans="1:7" x14ac:dyDescent="0.2">
      <c r="A21501" s="6" t="s">
        <v>221</v>
      </c>
      <c r="B21501" s="6" t="s">
        <v>189</v>
      </c>
      <c r="C21501" s="6" t="s">
        <v>166</v>
      </c>
      <c r="D21501">
        <v>44.195098999999999</v>
      </c>
      <c r="E21501" s="6" t="s">
        <v>155</v>
      </c>
      <c r="F21501" s="6" t="s">
        <v>154</v>
      </c>
      <c r="G21501">
        <v>20260723</v>
      </c>
    </row>
    <row r="21502" spans="1:7" x14ac:dyDescent="0.2">
      <c r="A21502" s="6" t="s">
        <v>221</v>
      </c>
      <c r="B21502" s="6" t="s">
        <v>189</v>
      </c>
      <c r="C21502" s="6" t="s">
        <v>166</v>
      </c>
      <c r="D21502">
        <v>3.1522559999999999</v>
      </c>
      <c r="E21502" s="6" t="s">
        <v>157</v>
      </c>
      <c r="F21502" s="6" t="s">
        <v>156</v>
      </c>
      <c r="G21502">
        <v>20260723</v>
      </c>
    </row>
    <row r="21503" spans="1:7" x14ac:dyDescent="0.2">
      <c r="A21503" s="6" t="s">
        <v>221</v>
      </c>
      <c r="B21503" s="6" t="s">
        <v>189</v>
      </c>
      <c r="C21503" s="6" t="s">
        <v>166</v>
      </c>
      <c r="D21503">
        <v>41.042842999999998</v>
      </c>
      <c r="E21503" s="6" t="s">
        <v>159</v>
      </c>
      <c r="F21503" s="6" t="s">
        <v>158</v>
      </c>
      <c r="G21503">
        <v>20260723</v>
      </c>
    </row>
    <row r="21504" spans="1:7" x14ac:dyDescent="0.2">
      <c r="A21504" s="6" t="s">
        <v>221</v>
      </c>
      <c r="B21504" s="6" t="s">
        <v>189</v>
      </c>
      <c r="C21504" s="6" t="s">
        <v>166</v>
      </c>
      <c r="D21504">
        <v>18.461587999999999</v>
      </c>
      <c r="E21504" s="6" t="s">
        <v>161</v>
      </c>
      <c r="F21504" s="6" t="s">
        <v>160</v>
      </c>
      <c r="G21504">
        <v>20260723</v>
      </c>
    </row>
    <row r="21505" spans="1:7" x14ac:dyDescent="0.2">
      <c r="A21505" s="6" t="s">
        <v>221</v>
      </c>
      <c r="B21505" s="6" t="s">
        <v>189</v>
      </c>
      <c r="C21505" s="6" t="s">
        <v>166</v>
      </c>
      <c r="D21505">
        <v>3527.349119</v>
      </c>
      <c r="E21505" s="6" t="s">
        <v>163</v>
      </c>
      <c r="F21505" s="6" t="s">
        <v>162</v>
      </c>
      <c r="G21505">
        <v>20260723</v>
      </c>
    </row>
    <row r="21506" spans="1:7" x14ac:dyDescent="0.2">
      <c r="A21506" s="6" t="s">
        <v>221</v>
      </c>
      <c r="B21506" s="6" t="s">
        <v>189</v>
      </c>
      <c r="C21506" s="6" t="s">
        <v>166</v>
      </c>
      <c r="D21506">
        <v>1118.6309900000001</v>
      </c>
      <c r="E21506" s="6" t="s">
        <v>165</v>
      </c>
      <c r="F21506" s="6" t="s">
        <v>164</v>
      </c>
      <c r="G21506">
        <v>20260723</v>
      </c>
    </row>
    <row r="21507" spans="1:7" x14ac:dyDescent="0.2">
      <c r="A21507" s="6" t="s">
        <v>221</v>
      </c>
      <c r="B21507" s="6" t="s">
        <v>190</v>
      </c>
      <c r="C21507" s="6" t="s">
        <v>166</v>
      </c>
      <c r="E21507" s="6" t="s">
        <v>12</v>
      </c>
      <c r="F21507" s="6" t="s">
        <v>11</v>
      </c>
      <c r="G21507">
        <v>20260723</v>
      </c>
    </row>
    <row r="21508" spans="1:7" x14ac:dyDescent="0.2">
      <c r="A21508" s="6" t="s">
        <v>221</v>
      </c>
      <c r="B21508" s="6" t="s">
        <v>190</v>
      </c>
      <c r="C21508" s="6" t="s">
        <v>166</v>
      </c>
      <c r="E21508" s="6" t="s">
        <v>16</v>
      </c>
      <c r="F21508" s="6" t="s">
        <v>15</v>
      </c>
      <c r="G21508">
        <v>20260723</v>
      </c>
    </row>
    <row r="21509" spans="1:7" x14ac:dyDescent="0.2">
      <c r="A21509" s="6" t="s">
        <v>221</v>
      </c>
      <c r="B21509" s="6" t="s">
        <v>190</v>
      </c>
      <c r="C21509" s="6" t="s">
        <v>166</v>
      </c>
      <c r="E21509" s="6" t="s">
        <v>18</v>
      </c>
      <c r="F21509" s="6" t="s">
        <v>17</v>
      </c>
      <c r="G21509">
        <v>20260723</v>
      </c>
    </row>
    <row r="21510" spans="1:7" x14ac:dyDescent="0.2">
      <c r="A21510" s="6" t="s">
        <v>221</v>
      </c>
      <c r="B21510" s="6" t="s">
        <v>190</v>
      </c>
      <c r="C21510" s="6" t="s">
        <v>166</v>
      </c>
      <c r="D21510">
        <v>0</v>
      </c>
      <c r="E21510" s="6" t="s">
        <v>20</v>
      </c>
      <c r="F21510" s="6" t="s">
        <v>19</v>
      </c>
      <c r="G21510">
        <v>20260723</v>
      </c>
    </row>
    <row r="21511" spans="1:7" x14ac:dyDescent="0.2">
      <c r="A21511" s="6" t="s">
        <v>221</v>
      </c>
      <c r="B21511" s="6" t="s">
        <v>190</v>
      </c>
      <c r="C21511" s="6" t="s">
        <v>166</v>
      </c>
      <c r="D21511">
        <v>30.745229999999999</v>
      </c>
      <c r="E21511" s="6" t="s">
        <v>22</v>
      </c>
      <c r="F21511" s="6" t="s">
        <v>21</v>
      </c>
      <c r="G21511">
        <v>20260723</v>
      </c>
    </row>
    <row r="21512" spans="1:7" x14ac:dyDescent="0.2">
      <c r="A21512" s="6" t="s">
        <v>221</v>
      </c>
      <c r="B21512" s="6" t="s">
        <v>190</v>
      </c>
      <c r="C21512" s="6" t="s">
        <v>166</v>
      </c>
      <c r="D21512">
        <v>0</v>
      </c>
      <c r="E21512" s="6" t="s">
        <v>24</v>
      </c>
      <c r="F21512" s="6" t="s">
        <v>23</v>
      </c>
      <c r="G21512">
        <v>20260723</v>
      </c>
    </row>
    <row r="21513" spans="1:7" x14ac:dyDescent="0.2">
      <c r="A21513" s="6" t="s">
        <v>221</v>
      </c>
      <c r="B21513" s="6" t="s">
        <v>190</v>
      </c>
      <c r="C21513" s="6" t="s">
        <v>166</v>
      </c>
      <c r="D21513">
        <v>132.87740400000001</v>
      </c>
      <c r="E21513" s="6" t="s">
        <v>26</v>
      </c>
      <c r="F21513" s="6" t="s">
        <v>25</v>
      </c>
      <c r="G21513">
        <v>20260723</v>
      </c>
    </row>
    <row r="21514" spans="1:7" x14ac:dyDescent="0.2">
      <c r="A21514" s="6" t="s">
        <v>221</v>
      </c>
      <c r="B21514" s="6" t="s">
        <v>190</v>
      </c>
      <c r="C21514" s="6" t="s">
        <v>166</v>
      </c>
      <c r="D21514">
        <v>2617.7954810000001</v>
      </c>
      <c r="E21514" s="6" t="s">
        <v>28</v>
      </c>
      <c r="F21514" s="6" t="s">
        <v>27</v>
      </c>
      <c r="G21514">
        <v>20260723</v>
      </c>
    </row>
    <row r="21515" spans="1:7" x14ac:dyDescent="0.2">
      <c r="A21515" s="6" t="s">
        <v>221</v>
      </c>
      <c r="B21515" s="6" t="s">
        <v>190</v>
      </c>
      <c r="C21515" s="6" t="s">
        <v>166</v>
      </c>
      <c r="D21515">
        <v>37.686019000000002</v>
      </c>
      <c r="E21515" s="6" t="s">
        <v>30</v>
      </c>
      <c r="F21515" s="6" t="s">
        <v>29</v>
      </c>
      <c r="G21515">
        <v>20260723</v>
      </c>
    </row>
    <row r="21516" spans="1:7" x14ac:dyDescent="0.2">
      <c r="A21516" s="6" t="s">
        <v>221</v>
      </c>
      <c r="B21516" s="6" t="s">
        <v>190</v>
      </c>
      <c r="C21516" s="6" t="s">
        <v>166</v>
      </c>
      <c r="D21516">
        <v>145.346102</v>
      </c>
      <c r="E21516" s="6" t="s">
        <v>32</v>
      </c>
      <c r="F21516" s="6" t="s">
        <v>31</v>
      </c>
      <c r="G21516">
        <v>20260723</v>
      </c>
    </row>
    <row r="21517" spans="1:7" x14ac:dyDescent="0.2">
      <c r="A21517" s="6" t="s">
        <v>221</v>
      </c>
      <c r="B21517" s="6" t="s">
        <v>190</v>
      </c>
      <c r="C21517" s="6" t="s">
        <v>166</v>
      </c>
      <c r="D21517">
        <v>43.018219000000002</v>
      </c>
      <c r="E21517" s="6" t="s">
        <v>34</v>
      </c>
      <c r="F21517" s="6" t="s">
        <v>33</v>
      </c>
      <c r="G21517">
        <v>20260723</v>
      </c>
    </row>
    <row r="21518" spans="1:7" x14ac:dyDescent="0.2">
      <c r="A21518" s="6" t="s">
        <v>221</v>
      </c>
      <c r="B21518" s="6" t="s">
        <v>190</v>
      </c>
      <c r="C21518" s="6" t="s">
        <v>166</v>
      </c>
      <c r="D21518">
        <v>19.999825999999999</v>
      </c>
      <c r="E21518" s="6" t="s">
        <v>36</v>
      </c>
      <c r="F21518" s="6" t="s">
        <v>35</v>
      </c>
      <c r="G21518">
        <v>20260723</v>
      </c>
    </row>
    <row r="21519" spans="1:7" x14ac:dyDescent="0.2">
      <c r="A21519" s="6" t="s">
        <v>221</v>
      </c>
      <c r="B21519" s="6" t="s">
        <v>190</v>
      </c>
      <c r="C21519" s="6" t="s">
        <v>166</v>
      </c>
      <c r="D21519">
        <v>23.018393</v>
      </c>
      <c r="E21519" s="6" t="s">
        <v>38</v>
      </c>
      <c r="F21519" s="6" t="s">
        <v>37</v>
      </c>
      <c r="G21519">
        <v>20260723</v>
      </c>
    </row>
    <row r="21520" spans="1:7" x14ac:dyDescent="0.2">
      <c r="A21520" s="6" t="s">
        <v>221</v>
      </c>
      <c r="B21520" s="6" t="s">
        <v>190</v>
      </c>
      <c r="C21520" s="6" t="s">
        <v>166</v>
      </c>
      <c r="D21520">
        <v>2230.804787</v>
      </c>
      <c r="E21520" s="6" t="s">
        <v>40</v>
      </c>
      <c r="F21520" s="6" t="s">
        <v>39</v>
      </c>
      <c r="G21520">
        <v>20260723</v>
      </c>
    </row>
    <row r="21521" spans="1:7" x14ac:dyDescent="0.2">
      <c r="A21521" s="6" t="s">
        <v>221</v>
      </c>
      <c r="B21521" s="6" t="s">
        <v>190</v>
      </c>
      <c r="C21521" s="6" t="s">
        <v>166</v>
      </c>
      <c r="D21521">
        <v>2056.780088</v>
      </c>
      <c r="E21521" s="6" t="s">
        <v>42</v>
      </c>
      <c r="F21521" s="6" t="s">
        <v>41</v>
      </c>
      <c r="G21521">
        <v>20260723</v>
      </c>
    </row>
    <row r="21522" spans="1:7" x14ac:dyDescent="0.2">
      <c r="A21522" s="6" t="s">
        <v>221</v>
      </c>
      <c r="B21522" s="6" t="s">
        <v>190</v>
      </c>
      <c r="C21522" s="6" t="s">
        <v>166</v>
      </c>
      <c r="D21522">
        <v>173.55083500000001</v>
      </c>
      <c r="E21522" s="6" t="s">
        <v>44</v>
      </c>
      <c r="F21522" s="6" t="s">
        <v>43</v>
      </c>
      <c r="G21522">
        <v>20260723</v>
      </c>
    </row>
    <row r="21523" spans="1:7" x14ac:dyDescent="0.2">
      <c r="A21523" s="6" t="s">
        <v>221</v>
      </c>
      <c r="B21523" s="6" t="s">
        <v>190</v>
      </c>
      <c r="C21523" s="6" t="s">
        <v>166</v>
      </c>
      <c r="D21523">
        <v>0.47386400000000001</v>
      </c>
      <c r="E21523" s="6" t="s">
        <v>46</v>
      </c>
      <c r="F21523" s="6" t="s">
        <v>45</v>
      </c>
      <c r="G21523">
        <v>20260723</v>
      </c>
    </row>
    <row r="21524" spans="1:7" x14ac:dyDescent="0.2">
      <c r="A21524" s="6" t="s">
        <v>221</v>
      </c>
      <c r="B21524" s="6" t="s">
        <v>190</v>
      </c>
      <c r="C21524" s="6" t="s">
        <v>166</v>
      </c>
      <c r="D21524">
        <v>0</v>
      </c>
      <c r="E21524" s="6" t="s">
        <v>48</v>
      </c>
      <c r="F21524" s="6" t="s">
        <v>47</v>
      </c>
      <c r="G21524">
        <v>20260723</v>
      </c>
    </row>
    <row r="21525" spans="1:7" x14ac:dyDescent="0.2">
      <c r="A21525" s="6" t="s">
        <v>221</v>
      </c>
      <c r="B21525" s="6" t="s">
        <v>190</v>
      </c>
      <c r="C21525" s="6" t="s">
        <v>166</v>
      </c>
      <c r="D21525">
        <v>48.160192000000002</v>
      </c>
      <c r="E21525" s="6" t="s">
        <v>50</v>
      </c>
      <c r="F21525" s="6" t="s">
        <v>49</v>
      </c>
      <c r="G21525">
        <v>20260723</v>
      </c>
    </row>
    <row r="21526" spans="1:7" x14ac:dyDescent="0.2">
      <c r="A21526" s="6" t="s">
        <v>221</v>
      </c>
      <c r="B21526" s="6" t="s">
        <v>190</v>
      </c>
      <c r="C21526" s="6" t="s">
        <v>166</v>
      </c>
      <c r="D21526">
        <v>1.0385549999999999</v>
      </c>
      <c r="E21526" s="6" t="s">
        <v>52</v>
      </c>
      <c r="F21526" s="6" t="s">
        <v>51</v>
      </c>
      <c r="G21526">
        <v>20260723</v>
      </c>
    </row>
    <row r="21527" spans="1:7" x14ac:dyDescent="0.2">
      <c r="A21527" s="6" t="s">
        <v>221</v>
      </c>
      <c r="B21527" s="6" t="s">
        <v>190</v>
      </c>
      <c r="C21527" s="6" t="s">
        <v>166</v>
      </c>
      <c r="D21527">
        <v>111.694727</v>
      </c>
      <c r="E21527" s="6" t="s">
        <v>54</v>
      </c>
      <c r="F21527" s="6" t="s">
        <v>53</v>
      </c>
      <c r="G21527">
        <v>20260723</v>
      </c>
    </row>
    <row r="21528" spans="1:7" x14ac:dyDescent="0.2">
      <c r="A21528" s="6" t="s">
        <v>221</v>
      </c>
      <c r="B21528" s="6" t="s">
        <v>190</v>
      </c>
      <c r="C21528" s="6" t="s">
        <v>166</v>
      </c>
      <c r="D21528">
        <v>4.6879999999999998E-2</v>
      </c>
      <c r="E21528" s="6" t="s">
        <v>56</v>
      </c>
      <c r="F21528" s="6" t="s">
        <v>55</v>
      </c>
      <c r="G21528">
        <v>20260723</v>
      </c>
    </row>
    <row r="21529" spans="1:7" x14ac:dyDescent="0.2">
      <c r="A21529" s="6" t="s">
        <v>221</v>
      </c>
      <c r="B21529" s="6" t="s">
        <v>190</v>
      </c>
      <c r="C21529" s="6" t="s">
        <v>166</v>
      </c>
      <c r="D21529">
        <v>785.66820099999995</v>
      </c>
      <c r="E21529" s="6" t="s">
        <v>58</v>
      </c>
      <c r="F21529" s="6" t="s">
        <v>57</v>
      </c>
      <c r="G21529">
        <v>20260723</v>
      </c>
    </row>
    <row r="21530" spans="1:7" x14ac:dyDescent="0.2">
      <c r="A21530" s="6" t="s">
        <v>221</v>
      </c>
      <c r="B21530" s="6" t="s">
        <v>190</v>
      </c>
      <c r="C21530" s="6" t="s">
        <v>166</v>
      </c>
      <c r="D21530">
        <v>30.727779000000002</v>
      </c>
      <c r="E21530" s="6" t="s">
        <v>60</v>
      </c>
      <c r="F21530" s="6" t="s">
        <v>59</v>
      </c>
      <c r="G21530">
        <v>20260723</v>
      </c>
    </row>
    <row r="21531" spans="1:7" x14ac:dyDescent="0.2">
      <c r="A21531" s="6" t="s">
        <v>221</v>
      </c>
      <c r="B21531" s="6" t="s">
        <v>190</v>
      </c>
      <c r="C21531" s="6" t="s">
        <v>166</v>
      </c>
      <c r="D21531">
        <v>0.171599</v>
      </c>
      <c r="E21531" s="6" t="s">
        <v>62</v>
      </c>
      <c r="F21531" s="6" t="s">
        <v>61</v>
      </c>
      <c r="G21531">
        <v>20260723</v>
      </c>
    </row>
    <row r="21532" spans="1:7" x14ac:dyDescent="0.2">
      <c r="A21532" s="6" t="s">
        <v>221</v>
      </c>
      <c r="B21532" s="6" t="s">
        <v>190</v>
      </c>
      <c r="C21532" s="6" t="s">
        <v>166</v>
      </c>
      <c r="D21532">
        <v>9.9055499999999999</v>
      </c>
      <c r="E21532" s="6" t="s">
        <v>64</v>
      </c>
      <c r="F21532" s="6" t="s">
        <v>63</v>
      </c>
      <c r="G21532">
        <v>20260723</v>
      </c>
    </row>
    <row r="21533" spans="1:7" x14ac:dyDescent="0.2">
      <c r="A21533" s="6" t="s">
        <v>221</v>
      </c>
      <c r="B21533" s="6" t="s">
        <v>190</v>
      </c>
      <c r="C21533" s="6" t="s">
        <v>166</v>
      </c>
      <c r="D21533">
        <v>20.65063</v>
      </c>
      <c r="E21533" s="6" t="s">
        <v>66</v>
      </c>
      <c r="F21533" s="6" t="s">
        <v>65</v>
      </c>
      <c r="G21533">
        <v>20260723</v>
      </c>
    </row>
    <row r="21534" spans="1:7" x14ac:dyDescent="0.2">
      <c r="A21534" s="6" t="s">
        <v>221</v>
      </c>
      <c r="B21534" s="6" t="s">
        <v>190</v>
      </c>
      <c r="C21534" s="6" t="s">
        <v>166</v>
      </c>
      <c r="D21534">
        <v>806.60459300000002</v>
      </c>
      <c r="E21534" s="6" t="s">
        <v>68</v>
      </c>
      <c r="F21534" s="6" t="s">
        <v>67</v>
      </c>
      <c r="G21534">
        <v>20260723</v>
      </c>
    </row>
    <row r="21535" spans="1:7" x14ac:dyDescent="0.2">
      <c r="A21535" s="6" t="s">
        <v>221</v>
      </c>
      <c r="B21535" s="6" t="s">
        <v>190</v>
      </c>
      <c r="C21535" s="6" t="s">
        <v>166</v>
      </c>
      <c r="D21535">
        <v>802.28769</v>
      </c>
      <c r="E21535" s="6" t="s">
        <v>70</v>
      </c>
      <c r="F21535" s="6" t="s">
        <v>69</v>
      </c>
      <c r="G21535">
        <v>20260723</v>
      </c>
    </row>
    <row r="21536" spans="1:7" x14ac:dyDescent="0.2">
      <c r="A21536" s="6" t="s">
        <v>221</v>
      </c>
      <c r="B21536" s="6" t="s">
        <v>190</v>
      </c>
      <c r="C21536" s="6" t="s">
        <v>166</v>
      </c>
      <c r="D21536">
        <v>800.668451</v>
      </c>
      <c r="E21536" s="6" t="s">
        <v>72</v>
      </c>
      <c r="F21536" s="6" t="s">
        <v>71</v>
      </c>
      <c r="G21536">
        <v>20260723</v>
      </c>
    </row>
    <row r="21537" spans="1:7" x14ac:dyDescent="0.2">
      <c r="A21537" s="6" t="s">
        <v>221</v>
      </c>
      <c r="B21537" s="6" t="s">
        <v>190</v>
      </c>
      <c r="C21537" s="6" t="s">
        <v>166</v>
      </c>
      <c r="D21537">
        <v>1.6192390000000001</v>
      </c>
      <c r="E21537" s="6" t="s">
        <v>74</v>
      </c>
      <c r="F21537" s="6" t="s">
        <v>73</v>
      </c>
      <c r="G21537">
        <v>20260723</v>
      </c>
    </row>
    <row r="21538" spans="1:7" x14ac:dyDescent="0.2">
      <c r="A21538" s="6" t="s">
        <v>221</v>
      </c>
      <c r="B21538" s="6" t="s">
        <v>190</v>
      </c>
      <c r="C21538" s="6" t="s">
        <v>166</v>
      </c>
      <c r="D21538">
        <v>4.4768439999999998</v>
      </c>
      <c r="E21538" s="6" t="s">
        <v>76</v>
      </c>
      <c r="F21538" s="6" t="s">
        <v>75</v>
      </c>
      <c r="G21538">
        <v>20260723</v>
      </c>
    </row>
    <row r="21539" spans="1:7" x14ac:dyDescent="0.2">
      <c r="A21539" s="6" t="s">
        <v>221</v>
      </c>
      <c r="B21539" s="6" t="s">
        <v>190</v>
      </c>
      <c r="C21539" s="6" t="s">
        <v>166</v>
      </c>
      <c r="D21539">
        <v>3.5532000000000001E-2</v>
      </c>
      <c r="E21539" s="6" t="s">
        <v>78</v>
      </c>
      <c r="F21539" s="6" t="s">
        <v>77</v>
      </c>
      <c r="G21539">
        <v>20260723</v>
      </c>
    </row>
    <row r="21540" spans="1:7" x14ac:dyDescent="0.2">
      <c r="A21540" s="6" t="s">
        <v>221</v>
      </c>
      <c r="B21540" s="6" t="s">
        <v>190</v>
      </c>
      <c r="C21540" s="6" t="s">
        <v>166</v>
      </c>
      <c r="D21540">
        <v>4.4413119999999999</v>
      </c>
      <c r="E21540" s="6" t="s">
        <v>80</v>
      </c>
      <c r="F21540" s="6" t="s">
        <v>79</v>
      </c>
      <c r="G21540">
        <v>20260723</v>
      </c>
    </row>
    <row r="21541" spans="1:7" x14ac:dyDescent="0.2">
      <c r="A21541" s="6" t="s">
        <v>221</v>
      </c>
      <c r="B21541" s="6" t="s">
        <v>190</v>
      </c>
      <c r="C21541" s="6" t="s">
        <v>166</v>
      </c>
      <c r="D21541">
        <v>-0.159941</v>
      </c>
      <c r="E21541" s="6" t="s">
        <v>82</v>
      </c>
      <c r="F21541" s="6" t="s">
        <v>81</v>
      </c>
      <c r="G21541">
        <v>20260723</v>
      </c>
    </row>
    <row r="21542" spans="1:7" x14ac:dyDescent="0.2">
      <c r="A21542" s="6" t="s">
        <v>221</v>
      </c>
      <c r="B21542" s="6" t="s">
        <v>190</v>
      </c>
      <c r="C21542" s="6" t="s">
        <v>166</v>
      </c>
      <c r="D21542">
        <v>3.4262000000000001E-2</v>
      </c>
      <c r="E21542" s="6" t="s">
        <v>84</v>
      </c>
      <c r="F21542" s="6" t="s">
        <v>83</v>
      </c>
      <c r="G21542">
        <v>20260723</v>
      </c>
    </row>
    <row r="21543" spans="1:7" x14ac:dyDescent="0.2">
      <c r="A21543" s="6" t="s">
        <v>221</v>
      </c>
      <c r="B21543" s="6" t="s">
        <v>190</v>
      </c>
      <c r="C21543" s="6" t="s">
        <v>166</v>
      </c>
      <c r="D21543">
        <v>91.669991999999993</v>
      </c>
      <c r="E21543" s="6" t="s">
        <v>86</v>
      </c>
      <c r="F21543" s="6" t="s">
        <v>85</v>
      </c>
      <c r="G21543">
        <v>20260723</v>
      </c>
    </row>
    <row r="21544" spans="1:7" x14ac:dyDescent="0.2">
      <c r="A21544" s="6" t="s">
        <v>221</v>
      </c>
      <c r="B21544" s="6" t="s">
        <v>190</v>
      </c>
      <c r="C21544" s="6" t="s">
        <v>166</v>
      </c>
      <c r="D21544">
        <v>129.610005</v>
      </c>
      <c r="E21544" s="6" t="s">
        <v>88</v>
      </c>
      <c r="F21544" s="6" t="s">
        <v>87</v>
      </c>
      <c r="G21544">
        <v>20260723</v>
      </c>
    </row>
    <row r="21545" spans="1:7" x14ac:dyDescent="0.2">
      <c r="A21545" s="6" t="s">
        <v>221</v>
      </c>
      <c r="B21545" s="6" t="s">
        <v>190</v>
      </c>
      <c r="C21545" s="6" t="s">
        <v>166</v>
      </c>
      <c r="D21545">
        <v>105.249726</v>
      </c>
      <c r="E21545" s="6" t="s">
        <v>90</v>
      </c>
      <c r="F21545" s="6" t="s">
        <v>89</v>
      </c>
      <c r="G21545">
        <v>20260723</v>
      </c>
    </row>
    <row r="21546" spans="1:7" x14ac:dyDescent="0.2">
      <c r="A21546" s="6" t="s">
        <v>221</v>
      </c>
      <c r="B21546" s="6" t="s">
        <v>190</v>
      </c>
      <c r="C21546" s="6" t="s">
        <v>166</v>
      </c>
      <c r="D21546">
        <v>0</v>
      </c>
      <c r="E21546" s="6" t="s">
        <v>92</v>
      </c>
      <c r="F21546" s="6" t="s">
        <v>91</v>
      </c>
      <c r="G21546">
        <v>20260723</v>
      </c>
    </row>
    <row r="21547" spans="1:7" x14ac:dyDescent="0.2">
      <c r="A21547" s="6" t="s">
        <v>221</v>
      </c>
      <c r="B21547" s="6" t="s">
        <v>190</v>
      </c>
      <c r="C21547" s="6" t="s">
        <v>166</v>
      </c>
      <c r="D21547">
        <v>0</v>
      </c>
      <c r="E21547" s="6" t="s">
        <v>94</v>
      </c>
      <c r="F21547" s="6" t="s">
        <v>93</v>
      </c>
      <c r="G21547">
        <v>20260723</v>
      </c>
    </row>
    <row r="21548" spans="1:7" x14ac:dyDescent="0.2">
      <c r="A21548" s="6" t="s">
        <v>221</v>
      </c>
      <c r="B21548" s="6" t="s">
        <v>190</v>
      </c>
      <c r="C21548" s="6" t="s">
        <v>166</v>
      </c>
      <c r="D21548">
        <v>256.39952699999998</v>
      </c>
      <c r="E21548" s="6" t="s">
        <v>96</v>
      </c>
      <c r="F21548" s="6" t="s">
        <v>95</v>
      </c>
      <c r="G21548">
        <v>20260723</v>
      </c>
    </row>
    <row r="21549" spans="1:7" x14ac:dyDescent="0.2">
      <c r="A21549" s="6" t="s">
        <v>221</v>
      </c>
      <c r="B21549" s="6" t="s">
        <v>190</v>
      </c>
      <c r="C21549" s="6" t="s">
        <v>166</v>
      </c>
      <c r="D21549">
        <v>32.411757999999999</v>
      </c>
      <c r="E21549" s="6" t="s">
        <v>98</v>
      </c>
      <c r="F21549" s="6" t="s">
        <v>97</v>
      </c>
      <c r="G21549">
        <v>20260723</v>
      </c>
    </row>
    <row r="21550" spans="1:7" x14ac:dyDescent="0.2">
      <c r="A21550" s="6" t="s">
        <v>221</v>
      </c>
      <c r="B21550" s="6" t="s">
        <v>190</v>
      </c>
      <c r="C21550" s="6" t="s">
        <v>166</v>
      </c>
      <c r="D21550">
        <v>5019.79396</v>
      </c>
      <c r="E21550" s="6" t="s">
        <v>100</v>
      </c>
      <c r="F21550" s="6" t="s">
        <v>99</v>
      </c>
      <c r="G21550">
        <v>20260723</v>
      </c>
    </row>
    <row r="21551" spans="1:7" x14ac:dyDescent="0.2">
      <c r="A21551" s="6" t="s">
        <v>221</v>
      </c>
      <c r="B21551" s="6" t="s">
        <v>190</v>
      </c>
      <c r="C21551" s="6" t="s">
        <v>166</v>
      </c>
      <c r="E21551" s="6" t="s">
        <v>102</v>
      </c>
      <c r="F21551" s="6" t="s">
        <v>101</v>
      </c>
      <c r="G21551">
        <v>20260723</v>
      </c>
    </row>
    <row r="21552" spans="1:7" x14ac:dyDescent="0.2">
      <c r="A21552" s="6" t="s">
        <v>221</v>
      </c>
      <c r="B21552" s="6" t="s">
        <v>190</v>
      </c>
      <c r="C21552" s="6" t="s">
        <v>166</v>
      </c>
      <c r="D21552">
        <v>1624.797182</v>
      </c>
      <c r="E21552" s="6" t="s">
        <v>167</v>
      </c>
      <c r="F21552" s="6" t="s">
        <v>103</v>
      </c>
      <c r="G21552">
        <v>20260723</v>
      </c>
    </row>
    <row r="21553" spans="1:7" x14ac:dyDescent="0.2">
      <c r="A21553" s="6" t="s">
        <v>221</v>
      </c>
      <c r="B21553" s="6" t="s">
        <v>190</v>
      </c>
      <c r="C21553" s="6" t="s">
        <v>166</v>
      </c>
      <c r="D21553">
        <v>1606.767834</v>
      </c>
      <c r="E21553" s="6" t="s">
        <v>168</v>
      </c>
      <c r="F21553" s="6" t="s">
        <v>104</v>
      </c>
      <c r="G21553">
        <v>20260723</v>
      </c>
    </row>
    <row r="21554" spans="1:7" x14ac:dyDescent="0.2">
      <c r="A21554" s="6" t="s">
        <v>221</v>
      </c>
      <c r="B21554" s="6" t="s">
        <v>190</v>
      </c>
      <c r="C21554" s="6" t="s">
        <v>166</v>
      </c>
      <c r="D21554">
        <v>0</v>
      </c>
      <c r="E21554" s="6" t="s">
        <v>106</v>
      </c>
      <c r="F21554" s="6" t="s">
        <v>105</v>
      </c>
      <c r="G21554">
        <v>20260723</v>
      </c>
    </row>
    <row r="21555" spans="1:7" x14ac:dyDescent="0.2">
      <c r="A21555" s="6" t="s">
        <v>221</v>
      </c>
      <c r="B21555" s="6" t="s">
        <v>190</v>
      </c>
      <c r="C21555" s="6" t="s">
        <v>166</v>
      </c>
      <c r="D21555">
        <v>1557.986173</v>
      </c>
      <c r="E21555" s="6" t="s">
        <v>108</v>
      </c>
      <c r="F21555" s="6" t="s">
        <v>107</v>
      </c>
      <c r="G21555">
        <v>20260723</v>
      </c>
    </row>
    <row r="21556" spans="1:7" x14ac:dyDescent="0.2">
      <c r="A21556" s="6" t="s">
        <v>221</v>
      </c>
      <c r="B21556" s="6" t="s">
        <v>190</v>
      </c>
      <c r="C21556" s="6" t="s">
        <v>166</v>
      </c>
      <c r="D21556">
        <v>48.781661</v>
      </c>
      <c r="E21556" s="6" t="s">
        <v>110</v>
      </c>
      <c r="F21556" s="6" t="s">
        <v>109</v>
      </c>
      <c r="G21556">
        <v>20260723</v>
      </c>
    </row>
    <row r="21557" spans="1:7" x14ac:dyDescent="0.2">
      <c r="A21557" s="6" t="s">
        <v>221</v>
      </c>
      <c r="B21557" s="6" t="s">
        <v>190</v>
      </c>
      <c r="C21557" s="6" t="s">
        <v>166</v>
      </c>
      <c r="D21557">
        <v>18.029347999999999</v>
      </c>
      <c r="E21557" s="6" t="s">
        <v>112</v>
      </c>
      <c r="F21557" s="6" t="s">
        <v>111</v>
      </c>
      <c r="G21557">
        <v>20260723</v>
      </c>
    </row>
    <row r="21558" spans="1:7" x14ac:dyDescent="0.2">
      <c r="A21558" s="6" t="s">
        <v>221</v>
      </c>
      <c r="B21558" s="6" t="s">
        <v>190</v>
      </c>
      <c r="C21558" s="6" t="s">
        <v>166</v>
      </c>
      <c r="D21558">
        <v>0</v>
      </c>
      <c r="E21558" s="6" t="s">
        <v>106</v>
      </c>
      <c r="F21558" s="6" t="s">
        <v>113</v>
      </c>
      <c r="G21558">
        <v>20260723</v>
      </c>
    </row>
    <row r="21559" spans="1:7" x14ac:dyDescent="0.2">
      <c r="A21559" s="6" t="s">
        <v>221</v>
      </c>
      <c r="B21559" s="6" t="s">
        <v>190</v>
      </c>
      <c r="C21559" s="6" t="s">
        <v>166</v>
      </c>
      <c r="D21559">
        <v>16.799022999999998</v>
      </c>
      <c r="E21559" s="6" t="s">
        <v>108</v>
      </c>
      <c r="F21559" s="6" t="s">
        <v>114</v>
      </c>
      <c r="G21559">
        <v>20260723</v>
      </c>
    </row>
    <row r="21560" spans="1:7" x14ac:dyDescent="0.2">
      <c r="A21560" s="6" t="s">
        <v>221</v>
      </c>
      <c r="B21560" s="6" t="s">
        <v>190</v>
      </c>
      <c r="C21560" s="6" t="s">
        <v>166</v>
      </c>
      <c r="D21560">
        <v>1.230326</v>
      </c>
      <c r="E21560" s="6" t="s">
        <v>110</v>
      </c>
      <c r="F21560" s="6" t="s">
        <v>115</v>
      </c>
      <c r="G21560">
        <v>20260723</v>
      </c>
    </row>
    <row r="21561" spans="1:7" x14ac:dyDescent="0.2">
      <c r="A21561" s="6" t="s">
        <v>221</v>
      </c>
      <c r="B21561" s="6" t="s">
        <v>190</v>
      </c>
      <c r="C21561" s="6" t="s">
        <v>166</v>
      </c>
      <c r="D21561">
        <v>679.45646099999999</v>
      </c>
      <c r="E21561" s="6" t="s">
        <v>117</v>
      </c>
      <c r="F21561" s="6" t="s">
        <v>116</v>
      </c>
      <c r="G21561">
        <v>20260723</v>
      </c>
    </row>
    <row r="21562" spans="1:7" x14ac:dyDescent="0.2">
      <c r="A21562" s="6" t="s">
        <v>221</v>
      </c>
      <c r="B21562" s="6" t="s">
        <v>190</v>
      </c>
      <c r="C21562" s="6" t="s">
        <v>166</v>
      </c>
      <c r="D21562">
        <v>-71.148100999999997</v>
      </c>
      <c r="E21562" s="6" t="s">
        <v>119</v>
      </c>
      <c r="F21562" s="6" t="s">
        <v>118</v>
      </c>
      <c r="G21562">
        <v>20260723</v>
      </c>
    </row>
    <row r="21563" spans="1:7" x14ac:dyDescent="0.2">
      <c r="A21563" s="6" t="s">
        <v>221</v>
      </c>
      <c r="B21563" s="6" t="s">
        <v>190</v>
      </c>
      <c r="C21563" s="6" t="s">
        <v>166</v>
      </c>
      <c r="D21563">
        <v>0</v>
      </c>
      <c r="E21563" s="6" t="s">
        <v>106</v>
      </c>
      <c r="F21563" s="6" t="s">
        <v>120</v>
      </c>
      <c r="G21563">
        <v>20260723</v>
      </c>
    </row>
    <row r="21564" spans="1:7" x14ac:dyDescent="0.2">
      <c r="A21564" s="6" t="s">
        <v>221</v>
      </c>
      <c r="B21564" s="6" t="s">
        <v>190</v>
      </c>
      <c r="C21564" s="6" t="s">
        <v>166</v>
      </c>
      <c r="D21564">
        <v>-85.528913000000003</v>
      </c>
      <c r="E21564" s="6" t="s">
        <v>108</v>
      </c>
      <c r="F21564" s="6" t="s">
        <v>121</v>
      </c>
      <c r="G21564">
        <v>20260723</v>
      </c>
    </row>
    <row r="21565" spans="1:7" x14ac:dyDescent="0.2">
      <c r="A21565" s="6" t="s">
        <v>221</v>
      </c>
      <c r="B21565" s="6" t="s">
        <v>190</v>
      </c>
      <c r="C21565" s="6" t="s">
        <v>166</v>
      </c>
      <c r="D21565">
        <v>14.380813</v>
      </c>
      <c r="E21565" s="6" t="s">
        <v>110</v>
      </c>
      <c r="F21565" s="6" t="s">
        <v>122</v>
      </c>
      <c r="G21565">
        <v>20260723</v>
      </c>
    </row>
    <row r="21566" spans="1:7" x14ac:dyDescent="0.2">
      <c r="A21566" s="6" t="s">
        <v>221</v>
      </c>
      <c r="B21566" s="6" t="s">
        <v>190</v>
      </c>
      <c r="C21566" s="6" t="s">
        <v>166</v>
      </c>
      <c r="D21566">
        <v>750.60456199999999</v>
      </c>
      <c r="E21566" s="6" t="s">
        <v>169</v>
      </c>
      <c r="F21566" s="6" t="s">
        <v>123</v>
      </c>
      <c r="G21566">
        <v>20260723</v>
      </c>
    </row>
    <row r="21567" spans="1:7" x14ac:dyDescent="0.2">
      <c r="A21567" s="6" t="s">
        <v>221</v>
      </c>
      <c r="B21567" s="6" t="s">
        <v>190</v>
      </c>
      <c r="C21567" s="6" t="s">
        <v>166</v>
      </c>
      <c r="D21567">
        <v>0</v>
      </c>
      <c r="E21567" s="6" t="s">
        <v>106</v>
      </c>
      <c r="F21567" s="6" t="s">
        <v>124</v>
      </c>
      <c r="G21567">
        <v>20260723</v>
      </c>
    </row>
    <row r="21568" spans="1:7" x14ac:dyDescent="0.2">
      <c r="A21568" s="6" t="s">
        <v>221</v>
      </c>
      <c r="B21568" s="6" t="s">
        <v>190</v>
      </c>
      <c r="C21568" s="6" t="s">
        <v>166</v>
      </c>
      <c r="D21568">
        <v>718.63562400000001</v>
      </c>
      <c r="E21568" s="6" t="s">
        <v>108</v>
      </c>
      <c r="F21568" s="6" t="s">
        <v>125</v>
      </c>
      <c r="G21568">
        <v>20260723</v>
      </c>
    </row>
    <row r="21569" spans="1:7" x14ac:dyDescent="0.2">
      <c r="A21569" s="6" t="s">
        <v>221</v>
      </c>
      <c r="B21569" s="6" t="s">
        <v>190</v>
      </c>
      <c r="C21569" s="6" t="s">
        <v>166</v>
      </c>
      <c r="D21569">
        <v>31.968938000000001</v>
      </c>
      <c r="E21569" s="6" t="s">
        <v>110</v>
      </c>
      <c r="F21569" s="6" t="s">
        <v>126</v>
      </c>
      <c r="G21569">
        <v>20260723</v>
      </c>
    </row>
    <row r="21570" spans="1:7" x14ac:dyDescent="0.2">
      <c r="A21570" s="6" t="s">
        <v>221</v>
      </c>
      <c r="B21570" s="6" t="s">
        <v>190</v>
      </c>
      <c r="C21570" s="6" t="s">
        <v>166</v>
      </c>
      <c r="D21570">
        <v>765.92298800000003</v>
      </c>
      <c r="E21570" s="6" t="s">
        <v>170</v>
      </c>
      <c r="F21570" s="6" t="s">
        <v>127</v>
      </c>
      <c r="G21570">
        <v>20260723</v>
      </c>
    </row>
    <row r="21571" spans="1:7" x14ac:dyDescent="0.2">
      <c r="A21571" s="6" t="s">
        <v>221</v>
      </c>
      <c r="B21571" s="6" t="s">
        <v>190</v>
      </c>
      <c r="C21571" s="6" t="s">
        <v>166</v>
      </c>
      <c r="D21571">
        <v>0</v>
      </c>
      <c r="E21571" s="6" t="s">
        <v>106</v>
      </c>
      <c r="F21571" s="6" t="s">
        <v>128</v>
      </c>
      <c r="G21571">
        <v>20260723</v>
      </c>
    </row>
    <row r="21572" spans="1:7" x14ac:dyDescent="0.2">
      <c r="A21572" s="6" t="s">
        <v>221</v>
      </c>
      <c r="B21572" s="6" t="s">
        <v>190</v>
      </c>
      <c r="C21572" s="6" t="s">
        <v>166</v>
      </c>
      <c r="D21572">
        <v>762.78297899999995</v>
      </c>
      <c r="E21572" s="6" t="s">
        <v>108</v>
      </c>
      <c r="F21572" s="6" t="s">
        <v>129</v>
      </c>
      <c r="G21572">
        <v>20260723</v>
      </c>
    </row>
    <row r="21573" spans="1:7" x14ac:dyDescent="0.2">
      <c r="A21573" s="6" t="s">
        <v>221</v>
      </c>
      <c r="B21573" s="6" t="s">
        <v>190</v>
      </c>
      <c r="C21573" s="6" t="s">
        <v>166</v>
      </c>
      <c r="D21573">
        <v>3.1400090000000001</v>
      </c>
      <c r="E21573" s="6" t="s">
        <v>110</v>
      </c>
      <c r="F21573" s="6" t="s">
        <v>130</v>
      </c>
      <c r="G21573">
        <v>20260723</v>
      </c>
    </row>
    <row r="21574" spans="1:7" x14ac:dyDescent="0.2">
      <c r="A21574" s="6" t="s">
        <v>221</v>
      </c>
      <c r="B21574" s="6" t="s">
        <v>190</v>
      </c>
      <c r="C21574" s="6" t="s">
        <v>166</v>
      </c>
      <c r="E21574" s="6" t="s">
        <v>132</v>
      </c>
      <c r="F21574" s="6" t="s">
        <v>131</v>
      </c>
      <c r="G21574">
        <v>20260723</v>
      </c>
    </row>
    <row r="21575" spans="1:7" x14ac:dyDescent="0.2">
      <c r="A21575" s="6" t="s">
        <v>221</v>
      </c>
      <c r="B21575" s="6" t="s">
        <v>190</v>
      </c>
      <c r="C21575" s="6" t="s">
        <v>166</v>
      </c>
      <c r="D21575">
        <v>8.9099999999999997E-4</v>
      </c>
      <c r="E21575" s="6" t="s">
        <v>134</v>
      </c>
      <c r="F21575" s="6" t="s">
        <v>133</v>
      </c>
      <c r="G21575">
        <v>20260723</v>
      </c>
    </row>
    <row r="21576" spans="1:7" x14ac:dyDescent="0.2">
      <c r="A21576" s="6" t="s">
        <v>221</v>
      </c>
      <c r="B21576" s="6" t="s">
        <v>190</v>
      </c>
      <c r="C21576" s="6" t="s">
        <v>166</v>
      </c>
      <c r="D21576">
        <v>55.101401000000003</v>
      </c>
      <c r="E21576" s="6" t="s">
        <v>136</v>
      </c>
      <c r="F21576" s="6" t="s">
        <v>135</v>
      </c>
      <c r="G21576">
        <v>20260723</v>
      </c>
    </row>
    <row r="21577" spans="1:7" x14ac:dyDescent="0.2">
      <c r="A21577" s="6" t="s">
        <v>221</v>
      </c>
      <c r="B21577" s="6" t="s">
        <v>190</v>
      </c>
      <c r="C21577" s="6" t="s">
        <v>166</v>
      </c>
      <c r="D21577">
        <v>0.195572</v>
      </c>
      <c r="E21577" s="6" t="s">
        <v>138</v>
      </c>
      <c r="F21577" s="6" t="s">
        <v>137</v>
      </c>
      <c r="G21577">
        <v>20260723</v>
      </c>
    </row>
    <row r="21578" spans="1:7" x14ac:dyDescent="0.2">
      <c r="A21578" s="6" t="s">
        <v>221</v>
      </c>
      <c r="B21578" s="6" t="s">
        <v>190</v>
      </c>
      <c r="C21578" s="6" t="s">
        <v>166</v>
      </c>
      <c r="D21578">
        <v>127.69493</v>
      </c>
      <c r="E21578" s="6" t="s">
        <v>140</v>
      </c>
      <c r="F21578" s="6" t="s">
        <v>139</v>
      </c>
      <c r="G21578">
        <v>20260723</v>
      </c>
    </row>
    <row r="21579" spans="1:7" x14ac:dyDescent="0.2">
      <c r="A21579" s="6" t="s">
        <v>221</v>
      </c>
      <c r="B21579" s="6" t="s">
        <v>190</v>
      </c>
      <c r="C21579" s="6" t="s">
        <v>166</v>
      </c>
      <c r="D21579">
        <v>49.754320999999997</v>
      </c>
      <c r="E21579" s="6" t="s">
        <v>142</v>
      </c>
      <c r="F21579" s="6" t="s">
        <v>141</v>
      </c>
      <c r="G21579">
        <v>20260723</v>
      </c>
    </row>
    <row r="21580" spans="1:7" x14ac:dyDescent="0.2">
      <c r="A21580" s="6" t="s">
        <v>221</v>
      </c>
      <c r="B21580" s="6" t="s">
        <v>190</v>
      </c>
      <c r="C21580" s="6" t="s">
        <v>166</v>
      </c>
      <c r="D21580">
        <v>0</v>
      </c>
      <c r="E21580" s="6" t="s">
        <v>52</v>
      </c>
      <c r="F21580" s="6" t="s">
        <v>143</v>
      </c>
      <c r="G21580">
        <v>20260723</v>
      </c>
    </row>
    <row r="21581" spans="1:7" x14ac:dyDescent="0.2">
      <c r="A21581" s="6" t="s">
        <v>221</v>
      </c>
      <c r="B21581" s="6" t="s">
        <v>190</v>
      </c>
      <c r="C21581" s="6" t="s">
        <v>166</v>
      </c>
      <c r="D21581">
        <v>20.050077999999999</v>
      </c>
      <c r="E21581" s="6" t="s">
        <v>145</v>
      </c>
      <c r="F21581" s="6" t="s">
        <v>144</v>
      </c>
      <c r="G21581">
        <v>20260723</v>
      </c>
    </row>
    <row r="21582" spans="1:7" x14ac:dyDescent="0.2">
      <c r="A21582" s="6" t="s">
        <v>221</v>
      </c>
      <c r="B21582" s="6" t="s">
        <v>190</v>
      </c>
      <c r="C21582" s="6" t="s">
        <v>166</v>
      </c>
      <c r="D21582">
        <v>33.436902000000003</v>
      </c>
      <c r="E21582" s="6" t="s">
        <v>147</v>
      </c>
      <c r="F21582" s="6" t="s">
        <v>146</v>
      </c>
      <c r="G21582">
        <v>20260723</v>
      </c>
    </row>
    <row r="21583" spans="1:7" x14ac:dyDescent="0.2">
      <c r="A21583" s="6" t="s">
        <v>221</v>
      </c>
      <c r="B21583" s="6" t="s">
        <v>190</v>
      </c>
      <c r="C21583" s="6" t="s">
        <v>166</v>
      </c>
      <c r="D21583">
        <v>79.579687000000007</v>
      </c>
      <c r="E21583" s="6" t="s">
        <v>149</v>
      </c>
      <c r="F21583" s="6" t="s">
        <v>148</v>
      </c>
      <c r="G21583">
        <v>20260723</v>
      </c>
    </row>
    <row r="21584" spans="1:7" x14ac:dyDescent="0.2">
      <c r="A21584" s="6" t="s">
        <v>221</v>
      </c>
      <c r="B21584" s="6" t="s">
        <v>190</v>
      </c>
      <c r="C21584" s="6" t="s">
        <v>166</v>
      </c>
      <c r="D21584">
        <v>146.11841000000001</v>
      </c>
      <c r="E21584" s="6" t="s">
        <v>151</v>
      </c>
      <c r="F21584" s="6" t="s">
        <v>150</v>
      </c>
      <c r="G21584">
        <v>20260723</v>
      </c>
    </row>
    <row r="21585" spans="1:7" x14ac:dyDescent="0.2">
      <c r="A21585" s="6" t="s">
        <v>221</v>
      </c>
      <c r="B21585" s="6" t="s">
        <v>190</v>
      </c>
      <c r="C21585" s="6" t="s">
        <v>166</v>
      </c>
      <c r="D21585">
        <v>103.542967</v>
      </c>
      <c r="E21585" s="6" t="s">
        <v>153</v>
      </c>
      <c r="F21585" s="6" t="s">
        <v>152</v>
      </c>
      <c r="G21585">
        <v>20260723</v>
      </c>
    </row>
    <row r="21586" spans="1:7" x14ac:dyDescent="0.2">
      <c r="A21586" s="6" t="s">
        <v>221</v>
      </c>
      <c r="B21586" s="6" t="s">
        <v>190</v>
      </c>
      <c r="C21586" s="6" t="s">
        <v>166</v>
      </c>
      <c r="D21586">
        <v>93.926271999999997</v>
      </c>
      <c r="E21586" s="6" t="s">
        <v>155</v>
      </c>
      <c r="F21586" s="6" t="s">
        <v>154</v>
      </c>
      <c r="G21586">
        <v>20260723</v>
      </c>
    </row>
    <row r="21587" spans="1:7" x14ac:dyDescent="0.2">
      <c r="A21587" s="6" t="s">
        <v>221</v>
      </c>
      <c r="B21587" s="6" t="s">
        <v>190</v>
      </c>
      <c r="C21587" s="6" t="s">
        <v>166</v>
      </c>
      <c r="D21587">
        <v>3.1007009999999999</v>
      </c>
      <c r="E21587" s="6" t="s">
        <v>157</v>
      </c>
      <c r="F21587" s="6" t="s">
        <v>156</v>
      </c>
      <c r="G21587">
        <v>20260723</v>
      </c>
    </row>
    <row r="21588" spans="1:7" x14ac:dyDescent="0.2">
      <c r="A21588" s="6" t="s">
        <v>221</v>
      </c>
      <c r="B21588" s="6" t="s">
        <v>190</v>
      </c>
      <c r="C21588" s="6" t="s">
        <v>166</v>
      </c>
      <c r="D21588">
        <v>90.825570999999997</v>
      </c>
      <c r="E21588" s="6" t="s">
        <v>159</v>
      </c>
      <c r="F21588" s="6" t="s">
        <v>158</v>
      </c>
      <c r="G21588">
        <v>20260723</v>
      </c>
    </row>
    <row r="21589" spans="1:7" x14ac:dyDescent="0.2">
      <c r="A21589" s="6" t="s">
        <v>221</v>
      </c>
      <c r="B21589" s="6" t="s">
        <v>190</v>
      </c>
      <c r="C21589" s="6" t="s">
        <v>166</v>
      </c>
      <c r="D21589">
        <v>20.244976000000001</v>
      </c>
      <c r="E21589" s="6" t="s">
        <v>161</v>
      </c>
      <c r="F21589" s="6" t="s">
        <v>160</v>
      </c>
      <c r="G21589">
        <v>20260723</v>
      </c>
    </row>
    <row r="21590" spans="1:7" x14ac:dyDescent="0.2">
      <c r="A21590" s="6" t="s">
        <v>221</v>
      </c>
      <c r="B21590" s="6" t="s">
        <v>190</v>
      </c>
      <c r="C21590" s="6" t="s">
        <v>166</v>
      </c>
      <c r="D21590">
        <v>3799.8230359999998</v>
      </c>
      <c r="E21590" s="6" t="s">
        <v>163</v>
      </c>
      <c r="F21590" s="6" t="s">
        <v>162</v>
      </c>
      <c r="G21590">
        <v>20260723</v>
      </c>
    </row>
    <row r="21591" spans="1:7" x14ac:dyDescent="0.2">
      <c r="A21591" s="6" t="s">
        <v>221</v>
      </c>
      <c r="B21591" s="6" t="s">
        <v>190</v>
      </c>
      <c r="C21591" s="6" t="s">
        <v>166</v>
      </c>
      <c r="D21591">
        <v>1219.9709230000001</v>
      </c>
      <c r="E21591" s="6" t="s">
        <v>165</v>
      </c>
      <c r="F21591" s="6" t="s">
        <v>164</v>
      </c>
      <c r="G21591">
        <v>20260723</v>
      </c>
    </row>
    <row r="21592" spans="1:7" x14ac:dyDescent="0.2">
      <c r="A21592" s="6" t="s">
        <v>221</v>
      </c>
      <c r="B21592" s="6" t="s">
        <v>191</v>
      </c>
      <c r="C21592" s="6" t="s">
        <v>166</v>
      </c>
      <c r="E21592" s="6" t="s">
        <v>12</v>
      </c>
      <c r="F21592" s="6" t="s">
        <v>11</v>
      </c>
      <c r="G21592">
        <v>20260723</v>
      </c>
    </row>
    <row r="21593" spans="1:7" x14ac:dyDescent="0.2">
      <c r="A21593" s="6" t="s">
        <v>221</v>
      </c>
      <c r="B21593" s="6" t="s">
        <v>191</v>
      </c>
      <c r="C21593" s="6" t="s">
        <v>166</v>
      </c>
      <c r="E21593" s="6" t="s">
        <v>16</v>
      </c>
      <c r="F21593" s="6" t="s">
        <v>15</v>
      </c>
      <c r="G21593">
        <v>20260723</v>
      </c>
    </row>
    <row r="21594" spans="1:7" x14ac:dyDescent="0.2">
      <c r="A21594" s="6" t="s">
        <v>221</v>
      </c>
      <c r="B21594" s="6" t="s">
        <v>191</v>
      </c>
      <c r="C21594" s="6" t="s">
        <v>166</v>
      </c>
      <c r="E21594" s="6" t="s">
        <v>18</v>
      </c>
      <c r="F21594" s="6" t="s">
        <v>17</v>
      </c>
      <c r="G21594">
        <v>20260723</v>
      </c>
    </row>
    <row r="21595" spans="1:7" x14ac:dyDescent="0.2">
      <c r="A21595" s="6" t="s">
        <v>221</v>
      </c>
      <c r="B21595" s="6" t="s">
        <v>191</v>
      </c>
      <c r="C21595" s="6" t="s">
        <v>166</v>
      </c>
      <c r="D21595">
        <v>0</v>
      </c>
      <c r="E21595" s="6" t="s">
        <v>20</v>
      </c>
      <c r="F21595" s="6" t="s">
        <v>19</v>
      </c>
      <c r="G21595">
        <v>20260723</v>
      </c>
    </row>
    <row r="21596" spans="1:7" x14ac:dyDescent="0.2">
      <c r="A21596" s="6" t="s">
        <v>221</v>
      </c>
      <c r="B21596" s="6" t="s">
        <v>191</v>
      </c>
      <c r="C21596" s="6" t="s">
        <v>166</v>
      </c>
      <c r="D21596">
        <v>58.381532</v>
      </c>
      <c r="E21596" s="6" t="s">
        <v>22</v>
      </c>
      <c r="F21596" s="6" t="s">
        <v>21</v>
      </c>
      <c r="G21596">
        <v>20260723</v>
      </c>
    </row>
    <row r="21597" spans="1:7" x14ac:dyDescent="0.2">
      <c r="A21597" s="6" t="s">
        <v>221</v>
      </c>
      <c r="B21597" s="6" t="s">
        <v>191</v>
      </c>
      <c r="C21597" s="6" t="s">
        <v>166</v>
      </c>
      <c r="D21597">
        <v>0</v>
      </c>
      <c r="E21597" s="6" t="s">
        <v>24</v>
      </c>
      <c r="F21597" s="6" t="s">
        <v>23</v>
      </c>
      <c r="G21597">
        <v>20260723</v>
      </c>
    </row>
    <row r="21598" spans="1:7" x14ac:dyDescent="0.2">
      <c r="A21598" s="6" t="s">
        <v>221</v>
      </c>
      <c r="B21598" s="6" t="s">
        <v>191</v>
      </c>
      <c r="C21598" s="6" t="s">
        <v>166</v>
      </c>
      <c r="D21598">
        <v>127.24319800000001</v>
      </c>
      <c r="E21598" s="6" t="s">
        <v>26</v>
      </c>
      <c r="F21598" s="6" t="s">
        <v>25</v>
      </c>
      <c r="G21598">
        <v>20260723</v>
      </c>
    </row>
    <row r="21599" spans="1:7" x14ac:dyDescent="0.2">
      <c r="A21599" s="6" t="s">
        <v>221</v>
      </c>
      <c r="B21599" s="6" t="s">
        <v>191</v>
      </c>
      <c r="C21599" s="6" t="s">
        <v>166</v>
      </c>
      <c r="D21599">
        <v>2823.9244010000002</v>
      </c>
      <c r="E21599" s="6" t="s">
        <v>28</v>
      </c>
      <c r="F21599" s="6" t="s">
        <v>27</v>
      </c>
      <c r="G21599">
        <v>20260723</v>
      </c>
    </row>
    <row r="21600" spans="1:7" x14ac:dyDescent="0.2">
      <c r="A21600" s="6" t="s">
        <v>221</v>
      </c>
      <c r="B21600" s="6" t="s">
        <v>191</v>
      </c>
      <c r="C21600" s="6" t="s">
        <v>166</v>
      </c>
      <c r="D21600">
        <v>17.83952</v>
      </c>
      <c r="E21600" s="6" t="s">
        <v>30</v>
      </c>
      <c r="F21600" s="6" t="s">
        <v>29</v>
      </c>
      <c r="G21600">
        <v>20260723</v>
      </c>
    </row>
    <row r="21601" spans="1:7" x14ac:dyDescent="0.2">
      <c r="A21601" s="6" t="s">
        <v>221</v>
      </c>
      <c r="B21601" s="6" t="s">
        <v>191</v>
      </c>
      <c r="C21601" s="6" t="s">
        <v>166</v>
      </c>
      <c r="D21601">
        <v>148.29379700000001</v>
      </c>
      <c r="E21601" s="6" t="s">
        <v>32</v>
      </c>
      <c r="F21601" s="6" t="s">
        <v>31</v>
      </c>
      <c r="G21601">
        <v>20260723</v>
      </c>
    </row>
    <row r="21602" spans="1:7" x14ac:dyDescent="0.2">
      <c r="A21602" s="6" t="s">
        <v>221</v>
      </c>
      <c r="B21602" s="6" t="s">
        <v>191</v>
      </c>
      <c r="C21602" s="6" t="s">
        <v>166</v>
      </c>
      <c r="D21602">
        <v>48.368772</v>
      </c>
      <c r="E21602" s="6" t="s">
        <v>34</v>
      </c>
      <c r="F21602" s="6" t="s">
        <v>33</v>
      </c>
      <c r="G21602">
        <v>20260723</v>
      </c>
    </row>
    <row r="21603" spans="1:7" x14ac:dyDescent="0.2">
      <c r="A21603" s="6" t="s">
        <v>221</v>
      </c>
      <c r="B21603" s="6" t="s">
        <v>191</v>
      </c>
      <c r="C21603" s="6" t="s">
        <v>166</v>
      </c>
      <c r="D21603">
        <v>14.722621</v>
      </c>
      <c r="E21603" s="6" t="s">
        <v>36</v>
      </c>
      <c r="F21603" s="6" t="s">
        <v>35</v>
      </c>
      <c r="G21603">
        <v>20260723</v>
      </c>
    </row>
    <row r="21604" spans="1:7" x14ac:dyDescent="0.2">
      <c r="A21604" s="6" t="s">
        <v>221</v>
      </c>
      <c r="B21604" s="6" t="s">
        <v>191</v>
      </c>
      <c r="C21604" s="6" t="s">
        <v>166</v>
      </c>
      <c r="D21604">
        <v>33.646151000000003</v>
      </c>
      <c r="E21604" s="6" t="s">
        <v>38</v>
      </c>
      <c r="F21604" s="6" t="s">
        <v>37</v>
      </c>
      <c r="G21604">
        <v>20260723</v>
      </c>
    </row>
    <row r="21605" spans="1:7" x14ac:dyDescent="0.2">
      <c r="A21605" s="6" t="s">
        <v>221</v>
      </c>
      <c r="B21605" s="6" t="s">
        <v>191</v>
      </c>
      <c r="C21605" s="6" t="s">
        <v>166</v>
      </c>
      <c r="D21605">
        <v>2348.194027</v>
      </c>
      <c r="E21605" s="6" t="s">
        <v>40</v>
      </c>
      <c r="F21605" s="6" t="s">
        <v>39</v>
      </c>
      <c r="G21605">
        <v>20260723</v>
      </c>
    </row>
    <row r="21606" spans="1:7" x14ac:dyDescent="0.2">
      <c r="A21606" s="6" t="s">
        <v>221</v>
      </c>
      <c r="B21606" s="6" t="s">
        <v>191</v>
      </c>
      <c r="C21606" s="6" t="s">
        <v>166</v>
      </c>
      <c r="D21606">
        <v>2126.9832350000001</v>
      </c>
      <c r="E21606" s="6" t="s">
        <v>42</v>
      </c>
      <c r="F21606" s="6" t="s">
        <v>41</v>
      </c>
      <c r="G21606">
        <v>20260723</v>
      </c>
    </row>
    <row r="21607" spans="1:7" x14ac:dyDescent="0.2">
      <c r="A21607" s="6" t="s">
        <v>221</v>
      </c>
      <c r="B21607" s="6" t="s">
        <v>191</v>
      </c>
      <c r="C21607" s="6" t="s">
        <v>166</v>
      </c>
      <c r="D21607">
        <v>220.68227400000001</v>
      </c>
      <c r="E21607" s="6" t="s">
        <v>44</v>
      </c>
      <c r="F21607" s="6" t="s">
        <v>43</v>
      </c>
      <c r="G21607">
        <v>20260723</v>
      </c>
    </row>
    <row r="21608" spans="1:7" x14ac:dyDescent="0.2">
      <c r="A21608" s="6" t="s">
        <v>221</v>
      </c>
      <c r="B21608" s="6" t="s">
        <v>191</v>
      </c>
      <c r="C21608" s="6" t="s">
        <v>166</v>
      </c>
      <c r="D21608">
        <v>0.52851800000000004</v>
      </c>
      <c r="E21608" s="6" t="s">
        <v>46</v>
      </c>
      <c r="F21608" s="6" t="s">
        <v>45</v>
      </c>
      <c r="G21608">
        <v>20260723</v>
      </c>
    </row>
    <row r="21609" spans="1:7" x14ac:dyDescent="0.2">
      <c r="A21609" s="6" t="s">
        <v>221</v>
      </c>
      <c r="B21609" s="6" t="s">
        <v>191</v>
      </c>
      <c r="C21609" s="6" t="s">
        <v>166</v>
      </c>
      <c r="D21609">
        <v>0</v>
      </c>
      <c r="E21609" s="6" t="s">
        <v>48</v>
      </c>
      <c r="F21609" s="6" t="s">
        <v>47</v>
      </c>
      <c r="G21609">
        <v>20260723</v>
      </c>
    </row>
    <row r="21610" spans="1:7" x14ac:dyDescent="0.2">
      <c r="A21610" s="6" t="s">
        <v>221</v>
      </c>
      <c r="B21610" s="6" t="s">
        <v>191</v>
      </c>
      <c r="C21610" s="6" t="s">
        <v>166</v>
      </c>
      <c r="D21610">
        <v>69.879028000000005</v>
      </c>
      <c r="E21610" s="6" t="s">
        <v>50</v>
      </c>
      <c r="F21610" s="6" t="s">
        <v>49</v>
      </c>
      <c r="G21610">
        <v>20260723</v>
      </c>
    </row>
    <row r="21611" spans="1:7" x14ac:dyDescent="0.2">
      <c r="A21611" s="6" t="s">
        <v>221</v>
      </c>
      <c r="B21611" s="6" t="s">
        <v>191</v>
      </c>
      <c r="C21611" s="6" t="s">
        <v>166</v>
      </c>
      <c r="D21611">
        <v>1.0552280000000001</v>
      </c>
      <c r="E21611" s="6" t="s">
        <v>52</v>
      </c>
      <c r="F21611" s="6" t="s">
        <v>51</v>
      </c>
      <c r="G21611">
        <v>20260723</v>
      </c>
    </row>
    <row r="21612" spans="1:7" x14ac:dyDescent="0.2">
      <c r="A21612" s="6" t="s">
        <v>221</v>
      </c>
      <c r="B21612" s="6" t="s">
        <v>191</v>
      </c>
      <c r="C21612" s="6" t="s">
        <v>166</v>
      </c>
      <c r="D21612">
        <v>190.24602100000001</v>
      </c>
      <c r="E21612" s="6" t="s">
        <v>54</v>
      </c>
      <c r="F21612" s="6" t="s">
        <v>53</v>
      </c>
      <c r="G21612">
        <v>20260723</v>
      </c>
    </row>
    <row r="21613" spans="1:7" x14ac:dyDescent="0.2">
      <c r="A21613" s="6" t="s">
        <v>221</v>
      </c>
      <c r="B21613" s="6" t="s">
        <v>191</v>
      </c>
      <c r="C21613" s="6" t="s">
        <v>166</v>
      </c>
      <c r="D21613">
        <v>4.8009000000000003E-2</v>
      </c>
      <c r="E21613" s="6" t="s">
        <v>56</v>
      </c>
      <c r="F21613" s="6" t="s">
        <v>55</v>
      </c>
      <c r="G21613">
        <v>20260723</v>
      </c>
    </row>
    <row r="21614" spans="1:7" x14ac:dyDescent="0.2">
      <c r="A21614" s="6" t="s">
        <v>221</v>
      </c>
      <c r="B21614" s="6" t="s">
        <v>191</v>
      </c>
      <c r="C21614" s="6" t="s">
        <v>166</v>
      </c>
      <c r="D21614">
        <v>872.51195900000005</v>
      </c>
      <c r="E21614" s="6" t="s">
        <v>58</v>
      </c>
      <c r="F21614" s="6" t="s">
        <v>57</v>
      </c>
      <c r="G21614">
        <v>20260723</v>
      </c>
    </row>
    <row r="21615" spans="1:7" x14ac:dyDescent="0.2">
      <c r="A21615" s="6" t="s">
        <v>221</v>
      </c>
      <c r="B21615" s="6" t="s">
        <v>191</v>
      </c>
      <c r="C21615" s="6" t="s">
        <v>166</v>
      </c>
      <c r="D21615">
        <v>12.998934</v>
      </c>
      <c r="E21615" s="6" t="s">
        <v>60</v>
      </c>
      <c r="F21615" s="6" t="s">
        <v>59</v>
      </c>
      <c r="G21615">
        <v>20260723</v>
      </c>
    </row>
    <row r="21616" spans="1:7" x14ac:dyDescent="0.2">
      <c r="A21616" s="6" t="s">
        <v>221</v>
      </c>
      <c r="B21616" s="6" t="s">
        <v>191</v>
      </c>
      <c r="C21616" s="6" t="s">
        <v>166</v>
      </c>
      <c r="D21616">
        <v>0.16102900000000001</v>
      </c>
      <c r="E21616" s="6" t="s">
        <v>62</v>
      </c>
      <c r="F21616" s="6" t="s">
        <v>61</v>
      </c>
      <c r="G21616">
        <v>20260723</v>
      </c>
    </row>
    <row r="21617" spans="1:7" x14ac:dyDescent="0.2">
      <c r="A21617" s="6" t="s">
        <v>221</v>
      </c>
      <c r="B21617" s="6" t="s">
        <v>191</v>
      </c>
      <c r="C21617" s="6" t="s">
        <v>166</v>
      </c>
      <c r="D21617">
        <v>1.0511E-2</v>
      </c>
      <c r="E21617" s="6" t="s">
        <v>64</v>
      </c>
      <c r="F21617" s="6" t="s">
        <v>63</v>
      </c>
      <c r="G21617">
        <v>20260723</v>
      </c>
    </row>
    <row r="21618" spans="1:7" x14ac:dyDescent="0.2">
      <c r="A21618" s="6" t="s">
        <v>221</v>
      </c>
      <c r="B21618" s="6" t="s">
        <v>191</v>
      </c>
      <c r="C21618" s="6" t="s">
        <v>166</v>
      </c>
      <c r="D21618">
        <v>12.827394</v>
      </c>
      <c r="E21618" s="6" t="s">
        <v>66</v>
      </c>
      <c r="F21618" s="6" t="s">
        <v>65</v>
      </c>
      <c r="G21618">
        <v>20260723</v>
      </c>
    </row>
    <row r="21619" spans="1:7" x14ac:dyDescent="0.2">
      <c r="A21619" s="6" t="s">
        <v>221</v>
      </c>
      <c r="B21619" s="6" t="s">
        <v>191</v>
      </c>
      <c r="C21619" s="6" t="s">
        <v>166</v>
      </c>
      <c r="D21619">
        <v>640.86812899999995</v>
      </c>
      <c r="E21619" s="6" t="s">
        <v>68</v>
      </c>
      <c r="F21619" s="6" t="s">
        <v>67</v>
      </c>
      <c r="G21619">
        <v>20260723</v>
      </c>
    </row>
    <row r="21620" spans="1:7" x14ac:dyDescent="0.2">
      <c r="A21620" s="6" t="s">
        <v>221</v>
      </c>
      <c r="B21620" s="6" t="s">
        <v>191</v>
      </c>
      <c r="C21620" s="6" t="s">
        <v>166</v>
      </c>
      <c r="D21620">
        <v>616.09941000000003</v>
      </c>
      <c r="E21620" s="6" t="s">
        <v>70</v>
      </c>
      <c r="F21620" s="6" t="s">
        <v>69</v>
      </c>
      <c r="G21620">
        <v>20260723</v>
      </c>
    </row>
    <row r="21621" spans="1:7" x14ac:dyDescent="0.2">
      <c r="A21621" s="6" t="s">
        <v>221</v>
      </c>
      <c r="B21621" s="6" t="s">
        <v>191</v>
      </c>
      <c r="C21621" s="6" t="s">
        <v>166</v>
      </c>
      <c r="D21621">
        <v>615.51208199999996</v>
      </c>
      <c r="E21621" s="6" t="s">
        <v>72</v>
      </c>
      <c r="F21621" s="6" t="s">
        <v>71</v>
      </c>
      <c r="G21621">
        <v>20260723</v>
      </c>
    </row>
    <row r="21622" spans="1:7" x14ac:dyDescent="0.2">
      <c r="A21622" s="6" t="s">
        <v>221</v>
      </c>
      <c r="B21622" s="6" t="s">
        <v>191</v>
      </c>
      <c r="C21622" s="6" t="s">
        <v>166</v>
      </c>
      <c r="D21622">
        <v>0.58732799999999996</v>
      </c>
      <c r="E21622" s="6" t="s">
        <v>74</v>
      </c>
      <c r="F21622" s="6" t="s">
        <v>73</v>
      </c>
      <c r="G21622">
        <v>20260723</v>
      </c>
    </row>
    <row r="21623" spans="1:7" x14ac:dyDescent="0.2">
      <c r="A21623" s="6" t="s">
        <v>221</v>
      </c>
      <c r="B21623" s="6" t="s">
        <v>191</v>
      </c>
      <c r="C21623" s="6" t="s">
        <v>166</v>
      </c>
      <c r="D21623">
        <v>24.914406</v>
      </c>
      <c r="E21623" s="6" t="s">
        <v>76</v>
      </c>
      <c r="F21623" s="6" t="s">
        <v>75</v>
      </c>
      <c r="G21623">
        <v>20260723</v>
      </c>
    </row>
    <row r="21624" spans="1:7" x14ac:dyDescent="0.2">
      <c r="A21624" s="6" t="s">
        <v>221</v>
      </c>
      <c r="B21624" s="6" t="s">
        <v>191</v>
      </c>
      <c r="C21624" s="6" t="s">
        <v>166</v>
      </c>
      <c r="D21624">
        <v>3.9264E-2</v>
      </c>
      <c r="E21624" s="6" t="s">
        <v>78</v>
      </c>
      <c r="F21624" s="6" t="s">
        <v>77</v>
      </c>
      <c r="G21624">
        <v>20260723</v>
      </c>
    </row>
    <row r="21625" spans="1:7" x14ac:dyDescent="0.2">
      <c r="A21625" s="6" t="s">
        <v>221</v>
      </c>
      <c r="B21625" s="6" t="s">
        <v>191</v>
      </c>
      <c r="C21625" s="6" t="s">
        <v>166</v>
      </c>
      <c r="D21625">
        <v>24.875143000000001</v>
      </c>
      <c r="E21625" s="6" t="s">
        <v>80</v>
      </c>
      <c r="F21625" s="6" t="s">
        <v>79</v>
      </c>
      <c r="G21625">
        <v>20260723</v>
      </c>
    </row>
    <row r="21626" spans="1:7" x14ac:dyDescent="0.2">
      <c r="A21626" s="6" t="s">
        <v>221</v>
      </c>
      <c r="B21626" s="6" t="s">
        <v>191</v>
      </c>
      <c r="C21626" s="6" t="s">
        <v>166</v>
      </c>
      <c r="D21626">
        <v>-0.14568800000000001</v>
      </c>
      <c r="E21626" s="6" t="s">
        <v>82</v>
      </c>
      <c r="F21626" s="6" t="s">
        <v>81</v>
      </c>
      <c r="G21626">
        <v>20260723</v>
      </c>
    </row>
    <row r="21627" spans="1:7" x14ac:dyDescent="0.2">
      <c r="A21627" s="6" t="s">
        <v>221</v>
      </c>
      <c r="B21627" s="6" t="s">
        <v>191</v>
      </c>
      <c r="C21627" s="6" t="s">
        <v>166</v>
      </c>
      <c r="D21627">
        <v>4.1139999999999996E-3</v>
      </c>
      <c r="E21627" s="6" t="s">
        <v>84</v>
      </c>
      <c r="F21627" s="6" t="s">
        <v>83</v>
      </c>
      <c r="G21627">
        <v>20260723</v>
      </c>
    </row>
    <row r="21628" spans="1:7" x14ac:dyDescent="0.2">
      <c r="A21628" s="6" t="s">
        <v>221</v>
      </c>
      <c r="B21628" s="6" t="s">
        <v>191</v>
      </c>
      <c r="C21628" s="6" t="s">
        <v>166</v>
      </c>
      <c r="D21628">
        <v>86.758719999999997</v>
      </c>
      <c r="E21628" s="6" t="s">
        <v>86</v>
      </c>
      <c r="F21628" s="6" t="s">
        <v>85</v>
      </c>
      <c r="G21628">
        <v>20260723</v>
      </c>
    </row>
    <row r="21629" spans="1:7" x14ac:dyDescent="0.2">
      <c r="A21629" s="6" t="s">
        <v>221</v>
      </c>
      <c r="B21629" s="6" t="s">
        <v>191</v>
      </c>
      <c r="C21629" s="6" t="s">
        <v>166</v>
      </c>
      <c r="D21629">
        <v>61.108595999999999</v>
      </c>
      <c r="E21629" s="6" t="s">
        <v>88</v>
      </c>
      <c r="F21629" s="6" t="s">
        <v>87</v>
      </c>
      <c r="G21629">
        <v>20260723</v>
      </c>
    </row>
    <row r="21630" spans="1:7" x14ac:dyDescent="0.2">
      <c r="A21630" s="6" t="s">
        <v>221</v>
      </c>
      <c r="B21630" s="6" t="s">
        <v>191</v>
      </c>
      <c r="C21630" s="6" t="s">
        <v>166</v>
      </c>
      <c r="D21630">
        <v>91.462697000000006</v>
      </c>
      <c r="E21630" s="6" t="s">
        <v>90</v>
      </c>
      <c r="F21630" s="6" t="s">
        <v>89</v>
      </c>
      <c r="G21630">
        <v>20260723</v>
      </c>
    </row>
    <row r="21631" spans="1:7" x14ac:dyDescent="0.2">
      <c r="A21631" s="6" t="s">
        <v>221</v>
      </c>
      <c r="B21631" s="6" t="s">
        <v>191</v>
      </c>
      <c r="C21631" s="6" t="s">
        <v>166</v>
      </c>
      <c r="D21631">
        <v>0</v>
      </c>
      <c r="E21631" s="6" t="s">
        <v>92</v>
      </c>
      <c r="F21631" s="6" t="s">
        <v>91</v>
      </c>
      <c r="G21631">
        <v>20260723</v>
      </c>
    </row>
    <row r="21632" spans="1:7" x14ac:dyDescent="0.2">
      <c r="A21632" s="6" t="s">
        <v>221</v>
      </c>
      <c r="B21632" s="6" t="s">
        <v>191</v>
      </c>
      <c r="C21632" s="6" t="s">
        <v>166</v>
      </c>
      <c r="D21632">
        <v>0</v>
      </c>
      <c r="E21632" s="6" t="s">
        <v>94</v>
      </c>
      <c r="F21632" s="6" t="s">
        <v>93</v>
      </c>
      <c r="G21632">
        <v>20260723</v>
      </c>
    </row>
    <row r="21633" spans="1:7" x14ac:dyDescent="0.2">
      <c r="A21633" s="6" t="s">
        <v>221</v>
      </c>
      <c r="B21633" s="6" t="s">
        <v>191</v>
      </c>
      <c r="C21633" s="6" t="s">
        <v>166</v>
      </c>
      <c r="D21633">
        <v>148.45032699999999</v>
      </c>
      <c r="E21633" s="6" t="s">
        <v>96</v>
      </c>
      <c r="F21633" s="6" t="s">
        <v>95</v>
      </c>
      <c r="G21633">
        <v>20260723</v>
      </c>
    </row>
    <row r="21634" spans="1:7" x14ac:dyDescent="0.2">
      <c r="A21634" s="6" t="s">
        <v>221</v>
      </c>
      <c r="B21634" s="6" t="s">
        <v>191</v>
      </c>
      <c r="C21634" s="6" t="s">
        <v>166</v>
      </c>
      <c r="D21634">
        <v>13.464066000000001</v>
      </c>
      <c r="E21634" s="6" t="s">
        <v>98</v>
      </c>
      <c r="F21634" s="6" t="s">
        <v>97</v>
      </c>
      <c r="G21634">
        <v>20260723</v>
      </c>
    </row>
    <row r="21635" spans="1:7" x14ac:dyDescent="0.2">
      <c r="A21635" s="6" t="s">
        <v>221</v>
      </c>
      <c r="B21635" s="6" t="s">
        <v>191</v>
      </c>
      <c r="C21635" s="6" t="s">
        <v>166</v>
      </c>
      <c r="D21635">
        <v>4937.1766729999999</v>
      </c>
      <c r="E21635" s="6" t="s">
        <v>100</v>
      </c>
      <c r="F21635" s="6" t="s">
        <v>99</v>
      </c>
      <c r="G21635">
        <v>20260723</v>
      </c>
    </row>
    <row r="21636" spans="1:7" x14ac:dyDescent="0.2">
      <c r="A21636" s="6" t="s">
        <v>221</v>
      </c>
      <c r="B21636" s="6" t="s">
        <v>191</v>
      </c>
      <c r="C21636" s="6" t="s">
        <v>166</v>
      </c>
      <c r="E21636" s="6" t="s">
        <v>102</v>
      </c>
      <c r="F21636" s="6" t="s">
        <v>101</v>
      </c>
      <c r="G21636">
        <v>20260723</v>
      </c>
    </row>
    <row r="21637" spans="1:7" x14ac:dyDescent="0.2">
      <c r="A21637" s="6" t="s">
        <v>221</v>
      </c>
      <c r="B21637" s="6" t="s">
        <v>191</v>
      </c>
      <c r="C21637" s="6" t="s">
        <v>166</v>
      </c>
      <c r="D21637">
        <v>1480.246664</v>
      </c>
      <c r="E21637" s="6" t="s">
        <v>167</v>
      </c>
      <c r="F21637" s="6" t="s">
        <v>103</v>
      </c>
      <c r="G21637">
        <v>20260723</v>
      </c>
    </row>
    <row r="21638" spans="1:7" x14ac:dyDescent="0.2">
      <c r="A21638" s="6" t="s">
        <v>221</v>
      </c>
      <c r="B21638" s="6" t="s">
        <v>191</v>
      </c>
      <c r="C21638" s="6" t="s">
        <v>166</v>
      </c>
      <c r="D21638">
        <v>1462.703113</v>
      </c>
      <c r="E21638" s="6" t="s">
        <v>168</v>
      </c>
      <c r="F21638" s="6" t="s">
        <v>104</v>
      </c>
      <c r="G21638">
        <v>20260723</v>
      </c>
    </row>
    <row r="21639" spans="1:7" x14ac:dyDescent="0.2">
      <c r="A21639" s="6" t="s">
        <v>221</v>
      </c>
      <c r="B21639" s="6" t="s">
        <v>191</v>
      </c>
      <c r="C21639" s="6" t="s">
        <v>166</v>
      </c>
      <c r="D21639">
        <v>0</v>
      </c>
      <c r="E21639" s="6" t="s">
        <v>106</v>
      </c>
      <c r="F21639" s="6" t="s">
        <v>105</v>
      </c>
      <c r="G21639">
        <v>20260723</v>
      </c>
    </row>
    <row r="21640" spans="1:7" x14ac:dyDescent="0.2">
      <c r="A21640" s="6" t="s">
        <v>221</v>
      </c>
      <c r="B21640" s="6" t="s">
        <v>191</v>
      </c>
      <c r="C21640" s="6" t="s">
        <v>166</v>
      </c>
      <c r="D21640">
        <v>1422.5508850000001</v>
      </c>
      <c r="E21640" s="6" t="s">
        <v>108</v>
      </c>
      <c r="F21640" s="6" t="s">
        <v>107</v>
      </c>
      <c r="G21640">
        <v>20260723</v>
      </c>
    </row>
    <row r="21641" spans="1:7" x14ac:dyDescent="0.2">
      <c r="A21641" s="6" t="s">
        <v>221</v>
      </c>
      <c r="B21641" s="6" t="s">
        <v>191</v>
      </c>
      <c r="C21641" s="6" t="s">
        <v>166</v>
      </c>
      <c r="D21641">
        <v>40.152227000000003</v>
      </c>
      <c r="E21641" s="6" t="s">
        <v>110</v>
      </c>
      <c r="F21641" s="6" t="s">
        <v>109</v>
      </c>
      <c r="G21641">
        <v>20260723</v>
      </c>
    </row>
    <row r="21642" spans="1:7" x14ac:dyDescent="0.2">
      <c r="A21642" s="6" t="s">
        <v>221</v>
      </c>
      <c r="B21642" s="6" t="s">
        <v>191</v>
      </c>
      <c r="C21642" s="6" t="s">
        <v>166</v>
      </c>
      <c r="D21642">
        <v>17.543551999999998</v>
      </c>
      <c r="E21642" s="6" t="s">
        <v>112</v>
      </c>
      <c r="F21642" s="6" t="s">
        <v>111</v>
      </c>
      <c r="G21642">
        <v>20260723</v>
      </c>
    </row>
    <row r="21643" spans="1:7" x14ac:dyDescent="0.2">
      <c r="A21643" s="6" t="s">
        <v>221</v>
      </c>
      <c r="B21643" s="6" t="s">
        <v>191</v>
      </c>
      <c r="C21643" s="6" t="s">
        <v>166</v>
      </c>
      <c r="D21643">
        <v>0</v>
      </c>
      <c r="E21643" s="6" t="s">
        <v>106</v>
      </c>
      <c r="F21643" s="6" t="s">
        <v>113</v>
      </c>
      <c r="G21643">
        <v>20260723</v>
      </c>
    </row>
    <row r="21644" spans="1:7" x14ac:dyDescent="0.2">
      <c r="A21644" s="6" t="s">
        <v>221</v>
      </c>
      <c r="B21644" s="6" t="s">
        <v>191</v>
      </c>
      <c r="C21644" s="6" t="s">
        <v>166</v>
      </c>
      <c r="D21644">
        <v>16.323329000000001</v>
      </c>
      <c r="E21644" s="6" t="s">
        <v>108</v>
      </c>
      <c r="F21644" s="6" t="s">
        <v>114</v>
      </c>
      <c r="G21644">
        <v>20260723</v>
      </c>
    </row>
    <row r="21645" spans="1:7" x14ac:dyDescent="0.2">
      <c r="A21645" s="6" t="s">
        <v>221</v>
      </c>
      <c r="B21645" s="6" t="s">
        <v>191</v>
      </c>
      <c r="C21645" s="6" t="s">
        <v>166</v>
      </c>
      <c r="D21645">
        <v>1.2202230000000001</v>
      </c>
      <c r="E21645" s="6" t="s">
        <v>110</v>
      </c>
      <c r="F21645" s="6" t="s">
        <v>115</v>
      </c>
      <c r="G21645">
        <v>20260723</v>
      </c>
    </row>
    <row r="21646" spans="1:7" x14ac:dyDescent="0.2">
      <c r="A21646" s="6" t="s">
        <v>221</v>
      </c>
      <c r="B21646" s="6" t="s">
        <v>191</v>
      </c>
      <c r="C21646" s="6" t="s">
        <v>166</v>
      </c>
      <c r="D21646">
        <v>645.04816600000004</v>
      </c>
      <c r="E21646" s="6" t="s">
        <v>117</v>
      </c>
      <c r="F21646" s="6" t="s">
        <v>116</v>
      </c>
      <c r="G21646">
        <v>20260723</v>
      </c>
    </row>
    <row r="21647" spans="1:7" x14ac:dyDescent="0.2">
      <c r="A21647" s="6" t="s">
        <v>221</v>
      </c>
      <c r="B21647" s="6" t="s">
        <v>191</v>
      </c>
      <c r="C21647" s="6" t="s">
        <v>166</v>
      </c>
      <c r="D21647">
        <v>-68.844294000000005</v>
      </c>
      <c r="E21647" s="6" t="s">
        <v>119</v>
      </c>
      <c r="F21647" s="6" t="s">
        <v>118</v>
      </c>
      <c r="G21647">
        <v>20260723</v>
      </c>
    </row>
    <row r="21648" spans="1:7" x14ac:dyDescent="0.2">
      <c r="A21648" s="6" t="s">
        <v>221</v>
      </c>
      <c r="B21648" s="6" t="s">
        <v>191</v>
      </c>
      <c r="C21648" s="6" t="s">
        <v>166</v>
      </c>
      <c r="D21648">
        <v>0</v>
      </c>
      <c r="E21648" s="6" t="s">
        <v>106</v>
      </c>
      <c r="F21648" s="6" t="s">
        <v>120</v>
      </c>
      <c r="G21648">
        <v>20260723</v>
      </c>
    </row>
    <row r="21649" spans="1:7" x14ac:dyDescent="0.2">
      <c r="A21649" s="6" t="s">
        <v>221</v>
      </c>
      <c r="B21649" s="6" t="s">
        <v>191</v>
      </c>
      <c r="C21649" s="6" t="s">
        <v>166</v>
      </c>
      <c r="D21649">
        <v>-81.611825999999994</v>
      </c>
      <c r="E21649" s="6" t="s">
        <v>108</v>
      </c>
      <c r="F21649" s="6" t="s">
        <v>121</v>
      </c>
      <c r="G21649">
        <v>20260723</v>
      </c>
    </row>
    <row r="21650" spans="1:7" x14ac:dyDescent="0.2">
      <c r="A21650" s="6" t="s">
        <v>221</v>
      </c>
      <c r="B21650" s="6" t="s">
        <v>191</v>
      </c>
      <c r="C21650" s="6" t="s">
        <v>166</v>
      </c>
      <c r="D21650">
        <v>12.767531999999999</v>
      </c>
      <c r="E21650" s="6" t="s">
        <v>110</v>
      </c>
      <c r="F21650" s="6" t="s">
        <v>122</v>
      </c>
      <c r="G21650">
        <v>20260723</v>
      </c>
    </row>
    <row r="21651" spans="1:7" x14ac:dyDescent="0.2">
      <c r="A21651" s="6" t="s">
        <v>221</v>
      </c>
      <c r="B21651" s="6" t="s">
        <v>191</v>
      </c>
      <c r="C21651" s="6" t="s">
        <v>166</v>
      </c>
      <c r="D21651">
        <v>713.89246000000003</v>
      </c>
      <c r="E21651" s="6" t="s">
        <v>169</v>
      </c>
      <c r="F21651" s="6" t="s">
        <v>123</v>
      </c>
      <c r="G21651">
        <v>20260723</v>
      </c>
    </row>
    <row r="21652" spans="1:7" x14ac:dyDescent="0.2">
      <c r="A21652" s="6" t="s">
        <v>221</v>
      </c>
      <c r="B21652" s="6" t="s">
        <v>191</v>
      </c>
      <c r="C21652" s="6" t="s">
        <v>166</v>
      </c>
      <c r="D21652">
        <v>0</v>
      </c>
      <c r="E21652" s="6" t="s">
        <v>106</v>
      </c>
      <c r="F21652" s="6" t="s">
        <v>124</v>
      </c>
      <c r="G21652">
        <v>20260723</v>
      </c>
    </row>
    <row r="21653" spans="1:7" x14ac:dyDescent="0.2">
      <c r="A21653" s="6" t="s">
        <v>221</v>
      </c>
      <c r="B21653" s="6" t="s">
        <v>191</v>
      </c>
      <c r="C21653" s="6" t="s">
        <v>166</v>
      </c>
      <c r="D21653">
        <v>683.80759999999998</v>
      </c>
      <c r="E21653" s="6" t="s">
        <v>108</v>
      </c>
      <c r="F21653" s="6" t="s">
        <v>125</v>
      </c>
      <c r="G21653">
        <v>20260723</v>
      </c>
    </row>
    <row r="21654" spans="1:7" x14ac:dyDescent="0.2">
      <c r="A21654" s="6" t="s">
        <v>221</v>
      </c>
      <c r="B21654" s="6" t="s">
        <v>191</v>
      </c>
      <c r="C21654" s="6" t="s">
        <v>166</v>
      </c>
      <c r="D21654">
        <v>30.084859000000002</v>
      </c>
      <c r="E21654" s="6" t="s">
        <v>110</v>
      </c>
      <c r="F21654" s="6" t="s">
        <v>126</v>
      </c>
      <c r="G21654">
        <v>20260723</v>
      </c>
    </row>
    <row r="21655" spans="1:7" x14ac:dyDescent="0.2">
      <c r="A21655" s="6" t="s">
        <v>221</v>
      </c>
      <c r="B21655" s="6" t="s">
        <v>191</v>
      </c>
      <c r="C21655" s="6" t="s">
        <v>166</v>
      </c>
      <c r="D21655">
        <v>848.06329500000004</v>
      </c>
      <c r="E21655" s="6" t="s">
        <v>170</v>
      </c>
      <c r="F21655" s="6" t="s">
        <v>127</v>
      </c>
      <c r="G21655">
        <v>20260723</v>
      </c>
    </row>
    <row r="21656" spans="1:7" x14ac:dyDescent="0.2">
      <c r="A21656" s="6" t="s">
        <v>221</v>
      </c>
      <c r="B21656" s="6" t="s">
        <v>191</v>
      </c>
      <c r="C21656" s="6" t="s">
        <v>166</v>
      </c>
      <c r="D21656">
        <v>0</v>
      </c>
      <c r="E21656" s="6" t="s">
        <v>106</v>
      </c>
      <c r="F21656" s="6" t="s">
        <v>128</v>
      </c>
      <c r="G21656">
        <v>20260723</v>
      </c>
    </row>
    <row r="21657" spans="1:7" x14ac:dyDescent="0.2">
      <c r="A21657" s="6" t="s">
        <v>221</v>
      </c>
      <c r="B21657" s="6" t="s">
        <v>191</v>
      </c>
      <c r="C21657" s="6" t="s">
        <v>166</v>
      </c>
      <c r="D21657">
        <v>843.63042399999995</v>
      </c>
      <c r="E21657" s="6" t="s">
        <v>108</v>
      </c>
      <c r="F21657" s="6" t="s">
        <v>129</v>
      </c>
      <c r="G21657">
        <v>20260723</v>
      </c>
    </row>
    <row r="21658" spans="1:7" x14ac:dyDescent="0.2">
      <c r="A21658" s="6" t="s">
        <v>221</v>
      </c>
      <c r="B21658" s="6" t="s">
        <v>191</v>
      </c>
      <c r="C21658" s="6" t="s">
        <v>166</v>
      </c>
      <c r="D21658">
        <v>4.4328709999999996</v>
      </c>
      <c r="E21658" s="6" t="s">
        <v>110</v>
      </c>
      <c r="F21658" s="6" t="s">
        <v>130</v>
      </c>
      <c r="G21658">
        <v>20260723</v>
      </c>
    </row>
    <row r="21659" spans="1:7" x14ac:dyDescent="0.2">
      <c r="A21659" s="6" t="s">
        <v>221</v>
      </c>
      <c r="B21659" s="6" t="s">
        <v>191</v>
      </c>
      <c r="C21659" s="6" t="s">
        <v>166</v>
      </c>
      <c r="E21659" s="6" t="s">
        <v>132</v>
      </c>
      <c r="F21659" s="6" t="s">
        <v>131</v>
      </c>
      <c r="G21659">
        <v>20260723</v>
      </c>
    </row>
    <row r="21660" spans="1:7" x14ac:dyDescent="0.2">
      <c r="A21660" s="6" t="s">
        <v>221</v>
      </c>
      <c r="B21660" s="6" t="s">
        <v>191</v>
      </c>
      <c r="C21660" s="6" t="s">
        <v>166</v>
      </c>
      <c r="D21660">
        <v>1.2810250000000001</v>
      </c>
      <c r="E21660" s="6" t="s">
        <v>134</v>
      </c>
      <c r="F21660" s="6" t="s">
        <v>133</v>
      </c>
      <c r="G21660">
        <v>20260723</v>
      </c>
    </row>
    <row r="21661" spans="1:7" x14ac:dyDescent="0.2">
      <c r="A21661" s="6" t="s">
        <v>221</v>
      </c>
      <c r="B21661" s="6" t="s">
        <v>191</v>
      </c>
      <c r="C21661" s="6" t="s">
        <v>166</v>
      </c>
      <c r="D21661">
        <v>61.526508</v>
      </c>
      <c r="E21661" s="6" t="s">
        <v>136</v>
      </c>
      <c r="F21661" s="6" t="s">
        <v>135</v>
      </c>
      <c r="G21661">
        <v>20260723</v>
      </c>
    </row>
    <row r="21662" spans="1:7" x14ac:dyDescent="0.2">
      <c r="A21662" s="6" t="s">
        <v>221</v>
      </c>
      <c r="B21662" s="6" t="s">
        <v>191</v>
      </c>
      <c r="C21662" s="6" t="s">
        <v>166</v>
      </c>
      <c r="D21662">
        <v>0.172843</v>
      </c>
      <c r="E21662" s="6" t="s">
        <v>138</v>
      </c>
      <c r="F21662" s="6" t="s">
        <v>137</v>
      </c>
      <c r="G21662">
        <v>20260723</v>
      </c>
    </row>
    <row r="21663" spans="1:7" x14ac:dyDescent="0.2">
      <c r="A21663" s="6" t="s">
        <v>221</v>
      </c>
      <c r="B21663" s="6" t="s">
        <v>191</v>
      </c>
      <c r="C21663" s="6" t="s">
        <v>166</v>
      </c>
      <c r="D21663">
        <v>117.11600799999999</v>
      </c>
      <c r="E21663" s="6" t="s">
        <v>140</v>
      </c>
      <c r="F21663" s="6" t="s">
        <v>139</v>
      </c>
      <c r="G21663">
        <v>20260723</v>
      </c>
    </row>
    <row r="21664" spans="1:7" x14ac:dyDescent="0.2">
      <c r="A21664" s="6" t="s">
        <v>221</v>
      </c>
      <c r="B21664" s="6" t="s">
        <v>191</v>
      </c>
      <c r="C21664" s="6" t="s">
        <v>166</v>
      </c>
      <c r="D21664">
        <v>78.384289999999993</v>
      </c>
      <c r="E21664" s="6" t="s">
        <v>142</v>
      </c>
      <c r="F21664" s="6" t="s">
        <v>141</v>
      </c>
      <c r="G21664">
        <v>20260723</v>
      </c>
    </row>
    <row r="21665" spans="1:7" x14ac:dyDescent="0.2">
      <c r="A21665" s="6" t="s">
        <v>221</v>
      </c>
      <c r="B21665" s="6" t="s">
        <v>191</v>
      </c>
      <c r="C21665" s="6" t="s">
        <v>166</v>
      </c>
      <c r="D21665">
        <v>0</v>
      </c>
      <c r="E21665" s="6" t="s">
        <v>52</v>
      </c>
      <c r="F21665" s="6" t="s">
        <v>143</v>
      </c>
      <c r="G21665">
        <v>20260723</v>
      </c>
    </row>
    <row r="21666" spans="1:7" x14ac:dyDescent="0.2">
      <c r="A21666" s="6" t="s">
        <v>221</v>
      </c>
      <c r="B21666" s="6" t="s">
        <v>191</v>
      </c>
      <c r="C21666" s="6" t="s">
        <v>166</v>
      </c>
      <c r="D21666">
        <v>0</v>
      </c>
      <c r="E21666" s="6" t="s">
        <v>145</v>
      </c>
      <c r="F21666" s="6" t="s">
        <v>144</v>
      </c>
      <c r="G21666">
        <v>20260723</v>
      </c>
    </row>
    <row r="21667" spans="1:7" x14ac:dyDescent="0.2">
      <c r="A21667" s="6" t="s">
        <v>221</v>
      </c>
      <c r="B21667" s="6" t="s">
        <v>191</v>
      </c>
      <c r="C21667" s="6" t="s">
        <v>166</v>
      </c>
      <c r="D21667">
        <v>40.136453000000003</v>
      </c>
      <c r="E21667" s="6" t="s">
        <v>147</v>
      </c>
      <c r="F21667" s="6" t="s">
        <v>146</v>
      </c>
      <c r="G21667">
        <v>20260723</v>
      </c>
    </row>
    <row r="21668" spans="1:7" x14ac:dyDescent="0.2">
      <c r="A21668" s="6" t="s">
        <v>221</v>
      </c>
      <c r="B21668" s="6" t="s">
        <v>191</v>
      </c>
      <c r="C21668" s="6" t="s">
        <v>166</v>
      </c>
      <c r="D21668">
        <v>82.972486000000004</v>
      </c>
      <c r="E21668" s="6" t="s">
        <v>149</v>
      </c>
      <c r="F21668" s="6" t="s">
        <v>148</v>
      </c>
      <c r="G21668">
        <v>20260723</v>
      </c>
    </row>
    <row r="21669" spans="1:7" x14ac:dyDescent="0.2">
      <c r="A21669" s="6" t="s">
        <v>221</v>
      </c>
      <c r="B21669" s="6" t="s">
        <v>191</v>
      </c>
      <c r="C21669" s="6" t="s">
        <v>166</v>
      </c>
      <c r="D21669">
        <v>161.69763699999999</v>
      </c>
      <c r="E21669" s="6" t="s">
        <v>151</v>
      </c>
      <c r="F21669" s="6" t="s">
        <v>150</v>
      </c>
      <c r="G21669">
        <v>20260723</v>
      </c>
    </row>
    <row r="21670" spans="1:7" x14ac:dyDescent="0.2">
      <c r="A21670" s="6" t="s">
        <v>221</v>
      </c>
      <c r="B21670" s="6" t="s">
        <v>191</v>
      </c>
      <c r="C21670" s="6" t="s">
        <v>166</v>
      </c>
      <c r="D21670">
        <v>87.449094000000002</v>
      </c>
      <c r="E21670" s="6" t="s">
        <v>153</v>
      </c>
      <c r="F21670" s="6" t="s">
        <v>152</v>
      </c>
      <c r="G21670">
        <v>20260723</v>
      </c>
    </row>
    <row r="21671" spans="1:7" x14ac:dyDescent="0.2">
      <c r="A21671" s="6" t="s">
        <v>221</v>
      </c>
      <c r="B21671" s="6" t="s">
        <v>191</v>
      </c>
      <c r="C21671" s="6" t="s">
        <v>166</v>
      </c>
      <c r="D21671">
        <v>74.669751000000005</v>
      </c>
      <c r="E21671" s="6" t="s">
        <v>155</v>
      </c>
      <c r="F21671" s="6" t="s">
        <v>154</v>
      </c>
      <c r="G21671">
        <v>20260723</v>
      </c>
    </row>
    <row r="21672" spans="1:7" x14ac:dyDescent="0.2">
      <c r="A21672" s="6" t="s">
        <v>221</v>
      </c>
      <c r="B21672" s="6" t="s">
        <v>191</v>
      </c>
      <c r="C21672" s="6" t="s">
        <v>166</v>
      </c>
      <c r="D21672">
        <v>0</v>
      </c>
      <c r="E21672" s="6" t="s">
        <v>157</v>
      </c>
      <c r="F21672" s="6" t="s">
        <v>156</v>
      </c>
      <c r="G21672">
        <v>20260723</v>
      </c>
    </row>
    <row r="21673" spans="1:7" x14ac:dyDescent="0.2">
      <c r="A21673" s="6" t="s">
        <v>221</v>
      </c>
      <c r="B21673" s="6" t="s">
        <v>191</v>
      </c>
      <c r="C21673" s="6" t="s">
        <v>166</v>
      </c>
      <c r="D21673">
        <v>74.669751000000005</v>
      </c>
      <c r="E21673" s="6" t="s">
        <v>159</v>
      </c>
      <c r="F21673" s="6" t="s">
        <v>158</v>
      </c>
      <c r="G21673">
        <v>20260723</v>
      </c>
    </row>
    <row r="21674" spans="1:7" x14ac:dyDescent="0.2">
      <c r="A21674" s="6" t="s">
        <v>221</v>
      </c>
      <c r="B21674" s="6" t="s">
        <v>191</v>
      </c>
      <c r="C21674" s="6" t="s">
        <v>166</v>
      </c>
      <c r="D21674">
        <v>25.096534999999999</v>
      </c>
      <c r="E21674" s="6" t="s">
        <v>161</v>
      </c>
      <c r="F21674" s="6" t="s">
        <v>160</v>
      </c>
      <c r="G21674">
        <v>20260723</v>
      </c>
    </row>
    <row r="21675" spans="1:7" x14ac:dyDescent="0.2">
      <c r="A21675" s="6" t="s">
        <v>221</v>
      </c>
      <c r="B21675" s="6" t="s">
        <v>191</v>
      </c>
      <c r="C21675" s="6" t="s">
        <v>166</v>
      </c>
      <c r="D21675">
        <v>3703.860756</v>
      </c>
      <c r="E21675" s="6" t="s">
        <v>163</v>
      </c>
      <c r="F21675" s="6" t="s">
        <v>162</v>
      </c>
      <c r="G21675">
        <v>20260723</v>
      </c>
    </row>
    <row r="21676" spans="1:7" x14ac:dyDescent="0.2">
      <c r="A21676" s="6" t="s">
        <v>221</v>
      </c>
      <c r="B21676" s="6" t="s">
        <v>191</v>
      </c>
      <c r="C21676" s="6" t="s">
        <v>166</v>
      </c>
      <c r="D21676">
        <v>1233.315916</v>
      </c>
      <c r="E21676" s="6" t="s">
        <v>165</v>
      </c>
      <c r="F21676" s="6" t="s">
        <v>164</v>
      </c>
      <c r="G21676">
        <v>20260723</v>
      </c>
    </row>
    <row r="21677" spans="1:7" x14ac:dyDescent="0.2">
      <c r="A21677" s="6" t="s">
        <v>221</v>
      </c>
      <c r="B21677" s="6" t="s">
        <v>192</v>
      </c>
      <c r="C21677" s="6" t="s">
        <v>166</v>
      </c>
      <c r="E21677" s="6" t="s">
        <v>12</v>
      </c>
      <c r="F21677" s="6" t="s">
        <v>11</v>
      </c>
      <c r="G21677">
        <v>20260723</v>
      </c>
    </row>
    <row r="21678" spans="1:7" x14ac:dyDescent="0.2">
      <c r="A21678" s="6" t="s">
        <v>221</v>
      </c>
      <c r="B21678" s="6" t="s">
        <v>192</v>
      </c>
      <c r="C21678" s="6" t="s">
        <v>166</v>
      </c>
      <c r="E21678" s="6" t="s">
        <v>16</v>
      </c>
      <c r="F21678" s="6" t="s">
        <v>15</v>
      </c>
      <c r="G21678">
        <v>20260723</v>
      </c>
    </row>
    <row r="21679" spans="1:7" x14ac:dyDescent="0.2">
      <c r="A21679" s="6" t="s">
        <v>221</v>
      </c>
      <c r="B21679" s="6" t="s">
        <v>192</v>
      </c>
      <c r="C21679" s="6" t="s">
        <v>166</v>
      </c>
      <c r="E21679" s="6" t="s">
        <v>18</v>
      </c>
      <c r="F21679" s="6" t="s">
        <v>17</v>
      </c>
      <c r="G21679">
        <v>20260723</v>
      </c>
    </row>
    <row r="21680" spans="1:7" x14ac:dyDescent="0.2">
      <c r="A21680" s="6" t="s">
        <v>221</v>
      </c>
      <c r="B21680" s="6" t="s">
        <v>192</v>
      </c>
      <c r="C21680" s="6" t="s">
        <v>166</v>
      </c>
      <c r="D21680">
        <v>0</v>
      </c>
      <c r="E21680" s="6" t="s">
        <v>20</v>
      </c>
      <c r="F21680" s="6" t="s">
        <v>19</v>
      </c>
      <c r="G21680">
        <v>20260723</v>
      </c>
    </row>
    <row r="21681" spans="1:7" x14ac:dyDescent="0.2">
      <c r="A21681" s="6" t="s">
        <v>221</v>
      </c>
      <c r="B21681" s="6" t="s">
        <v>192</v>
      </c>
      <c r="C21681" s="6" t="s">
        <v>166</v>
      </c>
      <c r="D21681">
        <v>20.755112</v>
      </c>
      <c r="E21681" s="6" t="s">
        <v>22</v>
      </c>
      <c r="F21681" s="6" t="s">
        <v>21</v>
      </c>
      <c r="G21681">
        <v>20260723</v>
      </c>
    </row>
    <row r="21682" spans="1:7" x14ac:dyDescent="0.2">
      <c r="A21682" s="6" t="s">
        <v>221</v>
      </c>
      <c r="B21682" s="6" t="s">
        <v>192</v>
      </c>
      <c r="C21682" s="6" t="s">
        <v>166</v>
      </c>
      <c r="D21682">
        <v>0</v>
      </c>
      <c r="E21682" s="6" t="s">
        <v>24</v>
      </c>
      <c r="F21682" s="6" t="s">
        <v>23</v>
      </c>
      <c r="G21682">
        <v>20260723</v>
      </c>
    </row>
    <row r="21683" spans="1:7" x14ac:dyDescent="0.2">
      <c r="A21683" s="6" t="s">
        <v>221</v>
      </c>
      <c r="B21683" s="6" t="s">
        <v>192</v>
      </c>
      <c r="C21683" s="6" t="s">
        <v>166</v>
      </c>
      <c r="D21683">
        <v>117.31875599999999</v>
      </c>
      <c r="E21683" s="6" t="s">
        <v>26</v>
      </c>
      <c r="F21683" s="6" t="s">
        <v>25</v>
      </c>
      <c r="G21683">
        <v>20260723</v>
      </c>
    </row>
    <row r="21684" spans="1:7" x14ac:dyDescent="0.2">
      <c r="A21684" s="6" t="s">
        <v>221</v>
      </c>
      <c r="B21684" s="6" t="s">
        <v>192</v>
      </c>
      <c r="C21684" s="6" t="s">
        <v>166</v>
      </c>
      <c r="D21684">
        <v>3107.900408</v>
      </c>
      <c r="E21684" s="6" t="s">
        <v>28</v>
      </c>
      <c r="F21684" s="6" t="s">
        <v>27</v>
      </c>
      <c r="G21684">
        <v>20260723</v>
      </c>
    </row>
    <row r="21685" spans="1:7" x14ac:dyDescent="0.2">
      <c r="A21685" s="6" t="s">
        <v>221</v>
      </c>
      <c r="B21685" s="6" t="s">
        <v>192</v>
      </c>
      <c r="C21685" s="6" t="s">
        <v>166</v>
      </c>
      <c r="D21685">
        <v>18.384564999999998</v>
      </c>
      <c r="E21685" s="6" t="s">
        <v>30</v>
      </c>
      <c r="F21685" s="6" t="s">
        <v>29</v>
      </c>
      <c r="G21685">
        <v>20260723</v>
      </c>
    </row>
    <row r="21686" spans="1:7" x14ac:dyDescent="0.2">
      <c r="A21686" s="6" t="s">
        <v>221</v>
      </c>
      <c r="B21686" s="6" t="s">
        <v>192</v>
      </c>
      <c r="C21686" s="6" t="s">
        <v>166</v>
      </c>
      <c r="D21686">
        <v>181.04045500000001</v>
      </c>
      <c r="E21686" s="6" t="s">
        <v>32</v>
      </c>
      <c r="F21686" s="6" t="s">
        <v>31</v>
      </c>
      <c r="G21686">
        <v>20260723</v>
      </c>
    </row>
    <row r="21687" spans="1:7" x14ac:dyDescent="0.2">
      <c r="A21687" s="6" t="s">
        <v>221</v>
      </c>
      <c r="B21687" s="6" t="s">
        <v>192</v>
      </c>
      <c r="C21687" s="6" t="s">
        <v>166</v>
      </c>
      <c r="D21687">
        <v>32.956851999999998</v>
      </c>
      <c r="E21687" s="6" t="s">
        <v>34</v>
      </c>
      <c r="F21687" s="6" t="s">
        <v>33</v>
      </c>
      <c r="G21687">
        <v>20260723</v>
      </c>
    </row>
    <row r="21688" spans="1:7" x14ac:dyDescent="0.2">
      <c r="A21688" s="6" t="s">
        <v>221</v>
      </c>
      <c r="B21688" s="6" t="s">
        <v>192</v>
      </c>
      <c r="C21688" s="6" t="s">
        <v>166</v>
      </c>
      <c r="D21688">
        <v>0.34787299999999999</v>
      </c>
      <c r="E21688" s="6" t="s">
        <v>36</v>
      </c>
      <c r="F21688" s="6" t="s">
        <v>35</v>
      </c>
      <c r="G21688">
        <v>20260723</v>
      </c>
    </row>
    <row r="21689" spans="1:7" x14ac:dyDescent="0.2">
      <c r="A21689" s="6" t="s">
        <v>221</v>
      </c>
      <c r="B21689" s="6" t="s">
        <v>192</v>
      </c>
      <c r="C21689" s="6" t="s">
        <v>166</v>
      </c>
      <c r="D21689">
        <v>32.608978</v>
      </c>
      <c r="E21689" s="6" t="s">
        <v>38</v>
      </c>
      <c r="F21689" s="6" t="s">
        <v>37</v>
      </c>
      <c r="G21689">
        <v>20260723</v>
      </c>
    </row>
    <row r="21690" spans="1:7" x14ac:dyDescent="0.2">
      <c r="A21690" s="6" t="s">
        <v>221</v>
      </c>
      <c r="B21690" s="6" t="s">
        <v>192</v>
      </c>
      <c r="C21690" s="6" t="s">
        <v>166</v>
      </c>
      <c r="D21690">
        <v>2531.9446840000001</v>
      </c>
      <c r="E21690" s="6" t="s">
        <v>40</v>
      </c>
      <c r="F21690" s="6" t="s">
        <v>39</v>
      </c>
      <c r="G21690">
        <v>20260723</v>
      </c>
    </row>
    <row r="21691" spans="1:7" x14ac:dyDescent="0.2">
      <c r="A21691" s="6" t="s">
        <v>221</v>
      </c>
      <c r="B21691" s="6" t="s">
        <v>192</v>
      </c>
      <c r="C21691" s="6" t="s">
        <v>166</v>
      </c>
      <c r="D21691">
        <v>2318.8349429999998</v>
      </c>
      <c r="E21691" s="6" t="s">
        <v>42</v>
      </c>
      <c r="F21691" s="6" t="s">
        <v>41</v>
      </c>
      <c r="G21691">
        <v>20260723</v>
      </c>
    </row>
    <row r="21692" spans="1:7" x14ac:dyDescent="0.2">
      <c r="A21692" s="6" t="s">
        <v>221</v>
      </c>
      <c r="B21692" s="6" t="s">
        <v>192</v>
      </c>
      <c r="C21692" s="6" t="s">
        <v>166</v>
      </c>
      <c r="D21692">
        <v>211.62598199999999</v>
      </c>
      <c r="E21692" s="6" t="s">
        <v>44</v>
      </c>
      <c r="F21692" s="6" t="s">
        <v>43</v>
      </c>
      <c r="G21692">
        <v>20260723</v>
      </c>
    </row>
    <row r="21693" spans="1:7" x14ac:dyDescent="0.2">
      <c r="A21693" s="6" t="s">
        <v>221</v>
      </c>
      <c r="B21693" s="6" t="s">
        <v>192</v>
      </c>
      <c r="C21693" s="6" t="s">
        <v>166</v>
      </c>
      <c r="D21693">
        <v>1.4837590000000001</v>
      </c>
      <c r="E21693" s="6" t="s">
        <v>46</v>
      </c>
      <c r="F21693" s="6" t="s">
        <v>45</v>
      </c>
      <c r="G21693">
        <v>20260723</v>
      </c>
    </row>
    <row r="21694" spans="1:7" x14ac:dyDescent="0.2">
      <c r="A21694" s="6" t="s">
        <v>221</v>
      </c>
      <c r="B21694" s="6" t="s">
        <v>192</v>
      </c>
      <c r="C21694" s="6" t="s">
        <v>166</v>
      </c>
      <c r="D21694">
        <v>0</v>
      </c>
      <c r="E21694" s="6" t="s">
        <v>48</v>
      </c>
      <c r="F21694" s="6" t="s">
        <v>47</v>
      </c>
      <c r="G21694">
        <v>20260723</v>
      </c>
    </row>
    <row r="21695" spans="1:7" x14ac:dyDescent="0.2">
      <c r="A21695" s="6" t="s">
        <v>221</v>
      </c>
      <c r="B21695" s="6" t="s">
        <v>192</v>
      </c>
      <c r="C21695" s="6" t="s">
        <v>166</v>
      </c>
      <c r="D21695">
        <v>29.260988999999999</v>
      </c>
      <c r="E21695" s="6" t="s">
        <v>50</v>
      </c>
      <c r="F21695" s="6" t="s">
        <v>49</v>
      </c>
      <c r="G21695">
        <v>20260723</v>
      </c>
    </row>
    <row r="21696" spans="1:7" x14ac:dyDescent="0.2">
      <c r="A21696" s="6" t="s">
        <v>221</v>
      </c>
      <c r="B21696" s="6" t="s">
        <v>192</v>
      </c>
      <c r="C21696" s="6" t="s">
        <v>166</v>
      </c>
      <c r="D21696">
        <v>2.788494</v>
      </c>
      <c r="E21696" s="6" t="s">
        <v>52</v>
      </c>
      <c r="F21696" s="6" t="s">
        <v>51</v>
      </c>
      <c r="G21696">
        <v>20260723</v>
      </c>
    </row>
    <row r="21697" spans="1:7" x14ac:dyDescent="0.2">
      <c r="A21697" s="6" t="s">
        <v>221</v>
      </c>
      <c r="B21697" s="6" t="s">
        <v>192</v>
      </c>
      <c r="C21697" s="6" t="s">
        <v>166</v>
      </c>
      <c r="D21697">
        <v>311.43547100000001</v>
      </c>
      <c r="E21697" s="6" t="s">
        <v>54</v>
      </c>
      <c r="F21697" s="6" t="s">
        <v>53</v>
      </c>
      <c r="G21697">
        <v>20260723</v>
      </c>
    </row>
    <row r="21698" spans="1:7" x14ac:dyDescent="0.2">
      <c r="A21698" s="6" t="s">
        <v>221</v>
      </c>
      <c r="B21698" s="6" t="s">
        <v>192</v>
      </c>
      <c r="C21698" s="6" t="s">
        <v>166</v>
      </c>
      <c r="D21698">
        <v>8.8898000000000005E-2</v>
      </c>
      <c r="E21698" s="6" t="s">
        <v>56</v>
      </c>
      <c r="F21698" s="6" t="s">
        <v>55</v>
      </c>
      <c r="G21698">
        <v>20260723</v>
      </c>
    </row>
    <row r="21699" spans="1:7" x14ac:dyDescent="0.2">
      <c r="A21699" s="6" t="s">
        <v>221</v>
      </c>
      <c r="B21699" s="6" t="s">
        <v>192</v>
      </c>
      <c r="C21699" s="6" t="s">
        <v>166</v>
      </c>
      <c r="D21699">
        <v>780.17740600000002</v>
      </c>
      <c r="E21699" s="6" t="s">
        <v>58</v>
      </c>
      <c r="F21699" s="6" t="s">
        <v>57</v>
      </c>
      <c r="G21699">
        <v>20260723</v>
      </c>
    </row>
    <row r="21700" spans="1:7" x14ac:dyDescent="0.2">
      <c r="A21700" s="6" t="s">
        <v>221</v>
      </c>
      <c r="B21700" s="6" t="s">
        <v>192</v>
      </c>
      <c r="C21700" s="6" t="s">
        <v>166</v>
      </c>
      <c r="D21700">
        <v>13.692643</v>
      </c>
      <c r="E21700" s="6" t="s">
        <v>60</v>
      </c>
      <c r="F21700" s="6" t="s">
        <v>59</v>
      </c>
      <c r="G21700">
        <v>20260723</v>
      </c>
    </row>
    <row r="21701" spans="1:7" x14ac:dyDescent="0.2">
      <c r="A21701" s="6" t="s">
        <v>221</v>
      </c>
      <c r="B21701" s="6" t="s">
        <v>192</v>
      </c>
      <c r="C21701" s="6" t="s">
        <v>166</v>
      </c>
      <c r="D21701">
        <v>0.16520000000000001</v>
      </c>
      <c r="E21701" s="6" t="s">
        <v>62</v>
      </c>
      <c r="F21701" s="6" t="s">
        <v>61</v>
      </c>
      <c r="G21701">
        <v>20260723</v>
      </c>
    </row>
    <row r="21702" spans="1:7" x14ac:dyDescent="0.2">
      <c r="A21702" s="6" t="s">
        <v>221</v>
      </c>
      <c r="B21702" s="6" t="s">
        <v>192</v>
      </c>
      <c r="C21702" s="6" t="s">
        <v>166</v>
      </c>
      <c r="D21702">
        <v>8.286E-3</v>
      </c>
      <c r="E21702" s="6" t="s">
        <v>64</v>
      </c>
      <c r="F21702" s="6" t="s">
        <v>63</v>
      </c>
      <c r="G21702">
        <v>20260723</v>
      </c>
    </row>
    <row r="21703" spans="1:7" x14ac:dyDescent="0.2">
      <c r="A21703" s="6" t="s">
        <v>221</v>
      </c>
      <c r="B21703" s="6" t="s">
        <v>192</v>
      </c>
      <c r="C21703" s="6" t="s">
        <v>166</v>
      </c>
      <c r="D21703">
        <v>13.519156000000001</v>
      </c>
      <c r="E21703" s="6" t="s">
        <v>66</v>
      </c>
      <c r="F21703" s="6" t="s">
        <v>65</v>
      </c>
      <c r="G21703">
        <v>20260723</v>
      </c>
    </row>
    <row r="21704" spans="1:7" x14ac:dyDescent="0.2">
      <c r="A21704" s="6" t="s">
        <v>221</v>
      </c>
      <c r="B21704" s="6" t="s">
        <v>192</v>
      </c>
      <c r="C21704" s="6" t="s">
        <v>166</v>
      </c>
      <c r="D21704">
        <v>420.78968099999997</v>
      </c>
      <c r="E21704" s="6" t="s">
        <v>68</v>
      </c>
      <c r="F21704" s="6" t="s">
        <v>67</v>
      </c>
      <c r="G21704">
        <v>20260723</v>
      </c>
    </row>
    <row r="21705" spans="1:7" x14ac:dyDescent="0.2">
      <c r="A21705" s="6" t="s">
        <v>221</v>
      </c>
      <c r="B21705" s="6" t="s">
        <v>192</v>
      </c>
      <c r="C21705" s="6" t="s">
        <v>166</v>
      </c>
      <c r="D21705">
        <v>400.335104</v>
      </c>
      <c r="E21705" s="6" t="s">
        <v>70</v>
      </c>
      <c r="F21705" s="6" t="s">
        <v>69</v>
      </c>
      <c r="G21705">
        <v>20260723</v>
      </c>
    </row>
    <row r="21706" spans="1:7" x14ac:dyDescent="0.2">
      <c r="A21706" s="6" t="s">
        <v>221</v>
      </c>
      <c r="B21706" s="6" t="s">
        <v>192</v>
      </c>
      <c r="C21706" s="6" t="s">
        <v>166</v>
      </c>
      <c r="D21706">
        <v>400.13374700000003</v>
      </c>
      <c r="E21706" s="6" t="s">
        <v>72</v>
      </c>
      <c r="F21706" s="6" t="s">
        <v>71</v>
      </c>
      <c r="G21706">
        <v>20260723</v>
      </c>
    </row>
    <row r="21707" spans="1:7" x14ac:dyDescent="0.2">
      <c r="A21707" s="6" t="s">
        <v>221</v>
      </c>
      <c r="B21707" s="6" t="s">
        <v>192</v>
      </c>
      <c r="C21707" s="6" t="s">
        <v>166</v>
      </c>
      <c r="D21707">
        <v>0.20135700000000001</v>
      </c>
      <c r="E21707" s="6" t="s">
        <v>74</v>
      </c>
      <c r="F21707" s="6" t="s">
        <v>73</v>
      </c>
      <c r="G21707">
        <v>20260723</v>
      </c>
    </row>
    <row r="21708" spans="1:7" x14ac:dyDescent="0.2">
      <c r="A21708" s="6" t="s">
        <v>221</v>
      </c>
      <c r="B21708" s="6" t="s">
        <v>192</v>
      </c>
      <c r="C21708" s="6" t="s">
        <v>166</v>
      </c>
      <c r="D21708">
        <v>20.606726999999999</v>
      </c>
      <c r="E21708" s="6" t="s">
        <v>76</v>
      </c>
      <c r="F21708" s="6" t="s">
        <v>75</v>
      </c>
      <c r="G21708">
        <v>20260723</v>
      </c>
    </row>
    <row r="21709" spans="1:7" x14ac:dyDescent="0.2">
      <c r="A21709" s="6" t="s">
        <v>221</v>
      </c>
      <c r="B21709" s="6" t="s">
        <v>192</v>
      </c>
      <c r="C21709" s="6" t="s">
        <v>166</v>
      </c>
      <c r="D21709">
        <v>-4.7939999999999997E-3</v>
      </c>
      <c r="E21709" s="6" t="s">
        <v>78</v>
      </c>
      <c r="F21709" s="6" t="s">
        <v>77</v>
      </c>
      <c r="G21709">
        <v>20260723</v>
      </c>
    </row>
    <row r="21710" spans="1:7" x14ac:dyDescent="0.2">
      <c r="A21710" s="6" t="s">
        <v>221</v>
      </c>
      <c r="B21710" s="6" t="s">
        <v>192</v>
      </c>
      <c r="C21710" s="6" t="s">
        <v>166</v>
      </c>
      <c r="D21710">
        <v>20.611522000000001</v>
      </c>
      <c r="E21710" s="6" t="s">
        <v>80</v>
      </c>
      <c r="F21710" s="6" t="s">
        <v>79</v>
      </c>
      <c r="G21710">
        <v>20260723</v>
      </c>
    </row>
    <row r="21711" spans="1:7" x14ac:dyDescent="0.2">
      <c r="A21711" s="6" t="s">
        <v>221</v>
      </c>
      <c r="B21711" s="6" t="s">
        <v>192</v>
      </c>
      <c r="C21711" s="6" t="s">
        <v>166</v>
      </c>
      <c r="D21711">
        <v>-0.15215000000000001</v>
      </c>
      <c r="E21711" s="6" t="s">
        <v>82</v>
      </c>
      <c r="F21711" s="6" t="s">
        <v>81</v>
      </c>
      <c r="G21711">
        <v>20260723</v>
      </c>
    </row>
    <row r="21712" spans="1:7" x14ac:dyDescent="0.2">
      <c r="A21712" s="6" t="s">
        <v>221</v>
      </c>
      <c r="B21712" s="6" t="s">
        <v>192</v>
      </c>
      <c r="C21712" s="6" t="s">
        <v>166</v>
      </c>
      <c r="D21712">
        <v>4.5059999999999996E-3</v>
      </c>
      <c r="E21712" s="6" t="s">
        <v>84</v>
      </c>
      <c r="F21712" s="6" t="s">
        <v>83</v>
      </c>
      <c r="G21712">
        <v>20260723</v>
      </c>
    </row>
    <row r="21713" spans="1:7" x14ac:dyDescent="0.2">
      <c r="A21713" s="6" t="s">
        <v>221</v>
      </c>
      <c r="B21713" s="6" t="s">
        <v>192</v>
      </c>
      <c r="C21713" s="6" t="s">
        <v>166</v>
      </c>
      <c r="D21713">
        <v>84.923056000000003</v>
      </c>
      <c r="E21713" s="6" t="s">
        <v>86</v>
      </c>
      <c r="F21713" s="6" t="s">
        <v>85</v>
      </c>
      <c r="G21713">
        <v>20260723</v>
      </c>
    </row>
    <row r="21714" spans="1:7" x14ac:dyDescent="0.2">
      <c r="A21714" s="6" t="s">
        <v>221</v>
      </c>
      <c r="B21714" s="6" t="s">
        <v>192</v>
      </c>
      <c r="C21714" s="6" t="s">
        <v>166</v>
      </c>
      <c r="D21714">
        <v>45.485304999999997</v>
      </c>
      <c r="E21714" s="6" t="s">
        <v>88</v>
      </c>
      <c r="F21714" s="6" t="s">
        <v>87</v>
      </c>
      <c r="G21714">
        <v>20260723</v>
      </c>
    </row>
    <row r="21715" spans="1:7" x14ac:dyDescent="0.2">
      <c r="A21715" s="6" t="s">
        <v>221</v>
      </c>
      <c r="B21715" s="6" t="s">
        <v>192</v>
      </c>
      <c r="C21715" s="6" t="s">
        <v>166</v>
      </c>
      <c r="D21715">
        <v>99.576524000000006</v>
      </c>
      <c r="E21715" s="6" t="s">
        <v>90</v>
      </c>
      <c r="F21715" s="6" t="s">
        <v>89</v>
      </c>
      <c r="G21715">
        <v>20260723</v>
      </c>
    </row>
    <row r="21716" spans="1:7" x14ac:dyDescent="0.2">
      <c r="A21716" s="6" t="s">
        <v>221</v>
      </c>
      <c r="B21716" s="6" t="s">
        <v>192</v>
      </c>
      <c r="C21716" s="6" t="s">
        <v>166</v>
      </c>
      <c r="D21716">
        <v>0</v>
      </c>
      <c r="E21716" s="6" t="s">
        <v>92</v>
      </c>
      <c r="F21716" s="6" t="s">
        <v>91</v>
      </c>
      <c r="G21716">
        <v>20260723</v>
      </c>
    </row>
    <row r="21717" spans="1:7" x14ac:dyDescent="0.2">
      <c r="A21717" s="6" t="s">
        <v>221</v>
      </c>
      <c r="B21717" s="6" t="s">
        <v>192</v>
      </c>
      <c r="C21717" s="6" t="s">
        <v>166</v>
      </c>
      <c r="D21717">
        <v>0</v>
      </c>
      <c r="E21717" s="6" t="s">
        <v>94</v>
      </c>
      <c r="F21717" s="6" t="s">
        <v>93</v>
      </c>
      <c r="G21717">
        <v>20260723</v>
      </c>
    </row>
    <row r="21718" spans="1:7" x14ac:dyDescent="0.2">
      <c r="A21718" s="6" t="s">
        <v>221</v>
      </c>
      <c r="B21718" s="6" t="s">
        <v>192</v>
      </c>
      <c r="C21718" s="6" t="s">
        <v>166</v>
      </c>
      <c r="D21718">
        <v>116.69573</v>
      </c>
      <c r="E21718" s="6" t="s">
        <v>96</v>
      </c>
      <c r="F21718" s="6" t="s">
        <v>95</v>
      </c>
      <c r="G21718">
        <v>20260723</v>
      </c>
    </row>
    <row r="21719" spans="1:7" x14ac:dyDescent="0.2">
      <c r="A21719" s="6" t="s">
        <v>221</v>
      </c>
      <c r="B21719" s="6" t="s">
        <v>192</v>
      </c>
      <c r="C21719" s="6" t="s">
        <v>166</v>
      </c>
      <c r="D21719">
        <v>22.935224999999999</v>
      </c>
      <c r="E21719" s="6" t="s">
        <v>98</v>
      </c>
      <c r="F21719" s="6" t="s">
        <v>97</v>
      </c>
      <c r="G21719">
        <v>20260723</v>
      </c>
    </row>
    <row r="21720" spans="1:7" x14ac:dyDescent="0.2">
      <c r="A21720" s="6" t="s">
        <v>221</v>
      </c>
      <c r="B21720" s="6" t="s">
        <v>192</v>
      </c>
      <c r="C21720" s="6" t="s">
        <v>166</v>
      </c>
      <c r="D21720">
        <v>4830.2543509999996</v>
      </c>
      <c r="E21720" s="6" t="s">
        <v>100</v>
      </c>
      <c r="F21720" s="6" t="s">
        <v>99</v>
      </c>
      <c r="G21720">
        <v>20260723</v>
      </c>
    </row>
    <row r="21721" spans="1:7" x14ac:dyDescent="0.2">
      <c r="A21721" s="6" t="s">
        <v>221</v>
      </c>
      <c r="B21721" s="6" t="s">
        <v>192</v>
      </c>
      <c r="C21721" s="6" t="s">
        <v>166</v>
      </c>
      <c r="E21721" s="6" t="s">
        <v>102</v>
      </c>
      <c r="F21721" s="6" t="s">
        <v>101</v>
      </c>
      <c r="G21721">
        <v>20260723</v>
      </c>
    </row>
    <row r="21722" spans="1:7" x14ac:dyDescent="0.2">
      <c r="A21722" s="6" t="s">
        <v>221</v>
      </c>
      <c r="B21722" s="6" t="s">
        <v>192</v>
      </c>
      <c r="C21722" s="6" t="s">
        <v>166</v>
      </c>
      <c r="D21722">
        <v>1407.9199719999999</v>
      </c>
      <c r="E21722" s="6" t="s">
        <v>167</v>
      </c>
      <c r="F21722" s="6" t="s">
        <v>103</v>
      </c>
      <c r="G21722">
        <v>20260723</v>
      </c>
    </row>
    <row r="21723" spans="1:7" x14ac:dyDescent="0.2">
      <c r="A21723" s="6" t="s">
        <v>221</v>
      </c>
      <c r="B21723" s="6" t="s">
        <v>192</v>
      </c>
      <c r="C21723" s="6" t="s">
        <v>166</v>
      </c>
      <c r="D21723">
        <v>1384.8196009999999</v>
      </c>
      <c r="E21723" s="6" t="s">
        <v>168</v>
      </c>
      <c r="F21723" s="6" t="s">
        <v>104</v>
      </c>
      <c r="G21723">
        <v>20260723</v>
      </c>
    </row>
    <row r="21724" spans="1:7" x14ac:dyDescent="0.2">
      <c r="A21724" s="6" t="s">
        <v>221</v>
      </c>
      <c r="B21724" s="6" t="s">
        <v>192</v>
      </c>
      <c r="C21724" s="6" t="s">
        <v>166</v>
      </c>
      <c r="D21724">
        <v>0</v>
      </c>
      <c r="E21724" s="6" t="s">
        <v>106</v>
      </c>
      <c r="F21724" s="6" t="s">
        <v>105</v>
      </c>
      <c r="G21724">
        <v>20260723</v>
      </c>
    </row>
    <row r="21725" spans="1:7" x14ac:dyDescent="0.2">
      <c r="A21725" s="6" t="s">
        <v>221</v>
      </c>
      <c r="B21725" s="6" t="s">
        <v>192</v>
      </c>
      <c r="C21725" s="6" t="s">
        <v>166</v>
      </c>
      <c r="D21725">
        <v>1342.363445</v>
      </c>
      <c r="E21725" s="6" t="s">
        <v>108</v>
      </c>
      <c r="F21725" s="6" t="s">
        <v>107</v>
      </c>
      <c r="G21725">
        <v>20260723</v>
      </c>
    </row>
    <row r="21726" spans="1:7" x14ac:dyDescent="0.2">
      <c r="A21726" s="6" t="s">
        <v>221</v>
      </c>
      <c r="B21726" s="6" t="s">
        <v>192</v>
      </c>
      <c r="C21726" s="6" t="s">
        <v>166</v>
      </c>
      <c r="D21726">
        <v>42.456156</v>
      </c>
      <c r="E21726" s="6" t="s">
        <v>110</v>
      </c>
      <c r="F21726" s="6" t="s">
        <v>109</v>
      </c>
      <c r="G21726">
        <v>20260723</v>
      </c>
    </row>
    <row r="21727" spans="1:7" x14ac:dyDescent="0.2">
      <c r="A21727" s="6" t="s">
        <v>221</v>
      </c>
      <c r="B21727" s="6" t="s">
        <v>192</v>
      </c>
      <c r="C21727" s="6" t="s">
        <v>166</v>
      </c>
      <c r="D21727">
        <v>23.100370999999999</v>
      </c>
      <c r="E21727" s="6" t="s">
        <v>112</v>
      </c>
      <c r="F21727" s="6" t="s">
        <v>111</v>
      </c>
      <c r="G21727">
        <v>20260723</v>
      </c>
    </row>
    <row r="21728" spans="1:7" x14ac:dyDescent="0.2">
      <c r="A21728" s="6" t="s">
        <v>221</v>
      </c>
      <c r="B21728" s="6" t="s">
        <v>192</v>
      </c>
      <c r="C21728" s="6" t="s">
        <v>166</v>
      </c>
      <c r="D21728">
        <v>0</v>
      </c>
      <c r="E21728" s="6" t="s">
        <v>106</v>
      </c>
      <c r="F21728" s="6" t="s">
        <v>113</v>
      </c>
      <c r="G21728">
        <v>20260723</v>
      </c>
    </row>
    <row r="21729" spans="1:7" x14ac:dyDescent="0.2">
      <c r="A21729" s="6" t="s">
        <v>221</v>
      </c>
      <c r="B21729" s="6" t="s">
        <v>192</v>
      </c>
      <c r="C21729" s="6" t="s">
        <v>166</v>
      </c>
      <c r="D21729">
        <v>21.74868</v>
      </c>
      <c r="E21729" s="6" t="s">
        <v>108</v>
      </c>
      <c r="F21729" s="6" t="s">
        <v>114</v>
      </c>
      <c r="G21729">
        <v>20260723</v>
      </c>
    </row>
    <row r="21730" spans="1:7" x14ac:dyDescent="0.2">
      <c r="A21730" s="6" t="s">
        <v>221</v>
      </c>
      <c r="B21730" s="6" t="s">
        <v>192</v>
      </c>
      <c r="C21730" s="6" t="s">
        <v>166</v>
      </c>
      <c r="D21730">
        <v>1.351691</v>
      </c>
      <c r="E21730" s="6" t="s">
        <v>110</v>
      </c>
      <c r="F21730" s="6" t="s">
        <v>115</v>
      </c>
      <c r="G21730">
        <v>20260723</v>
      </c>
    </row>
    <row r="21731" spans="1:7" x14ac:dyDescent="0.2">
      <c r="A21731" s="6" t="s">
        <v>221</v>
      </c>
      <c r="B21731" s="6" t="s">
        <v>192</v>
      </c>
      <c r="C21731" s="6" t="s">
        <v>166</v>
      </c>
      <c r="D21731">
        <v>582.44863599999996</v>
      </c>
      <c r="E21731" s="6" t="s">
        <v>117</v>
      </c>
      <c r="F21731" s="6" t="s">
        <v>116</v>
      </c>
      <c r="G21731">
        <v>20260723</v>
      </c>
    </row>
    <row r="21732" spans="1:7" x14ac:dyDescent="0.2">
      <c r="A21732" s="6" t="s">
        <v>221</v>
      </c>
      <c r="B21732" s="6" t="s">
        <v>192</v>
      </c>
      <c r="C21732" s="6" t="s">
        <v>166</v>
      </c>
      <c r="D21732">
        <v>-61.506883000000002</v>
      </c>
      <c r="E21732" s="6" t="s">
        <v>119</v>
      </c>
      <c r="F21732" s="6" t="s">
        <v>118</v>
      </c>
      <c r="G21732">
        <v>20260723</v>
      </c>
    </row>
    <row r="21733" spans="1:7" x14ac:dyDescent="0.2">
      <c r="A21733" s="6" t="s">
        <v>221</v>
      </c>
      <c r="B21733" s="6" t="s">
        <v>192</v>
      </c>
      <c r="C21733" s="6" t="s">
        <v>166</v>
      </c>
      <c r="D21733">
        <v>0</v>
      </c>
      <c r="E21733" s="6" t="s">
        <v>106</v>
      </c>
      <c r="F21733" s="6" t="s">
        <v>120</v>
      </c>
      <c r="G21733">
        <v>20260723</v>
      </c>
    </row>
    <row r="21734" spans="1:7" x14ac:dyDescent="0.2">
      <c r="A21734" s="6" t="s">
        <v>221</v>
      </c>
      <c r="B21734" s="6" t="s">
        <v>192</v>
      </c>
      <c r="C21734" s="6" t="s">
        <v>166</v>
      </c>
      <c r="D21734">
        <v>-70.593487999999994</v>
      </c>
      <c r="E21734" s="6" t="s">
        <v>108</v>
      </c>
      <c r="F21734" s="6" t="s">
        <v>121</v>
      </c>
      <c r="G21734">
        <v>20260723</v>
      </c>
    </row>
    <row r="21735" spans="1:7" x14ac:dyDescent="0.2">
      <c r="A21735" s="6" t="s">
        <v>221</v>
      </c>
      <c r="B21735" s="6" t="s">
        <v>192</v>
      </c>
      <c r="C21735" s="6" t="s">
        <v>166</v>
      </c>
      <c r="D21735">
        <v>9.0866050000000005</v>
      </c>
      <c r="E21735" s="6" t="s">
        <v>110</v>
      </c>
      <c r="F21735" s="6" t="s">
        <v>122</v>
      </c>
      <c r="G21735">
        <v>20260723</v>
      </c>
    </row>
    <row r="21736" spans="1:7" x14ac:dyDescent="0.2">
      <c r="A21736" s="6" t="s">
        <v>221</v>
      </c>
      <c r="B21736" s="6" t="s">
        <v>192</v>
      </c>
      <c r="C21736" s="6" t="s">
        <v>166</v>
      </c>
      <c r="D21736">
        <v>643.95551899999998</v>
      </c>
      <c r="E21736" s="6" t="s">
        <v>169</v>
      </c>
      <c r="F21736" s="6" t="s">
        <v>123</v>
      </c>
      <c r="G21736">
        <v>20260723</v>
      </c>
    </row>
    <row r="21737" spans="1:7" x14ac:dyDescent="0.2">
      <c r="A21737" s="6" t="s">
        <v>221</v>
      </c>
      <c r="B21737" s="6" t="s">
        <v>192</v>
      </c>
      <c r="C21737" s="6" t="s">
        <v>166</v>
      </c>
      <c r="D21737">
        <v>0</v>
      </c>
      <c r="E21737" s="6" t="s">
        <v>106</v>
      </c>
      <c r="F21737" s="6" t="s">
        <v>124</v>
      </c>
      <c r="G21737">
        <v>20260723</v>
      </c>
    </row>
    <row r="21738" spans="1:7" x14ac:dyDescent="0.2">
      <c r="A21738" s="6" t="s">
        <v>221</v>
      </c>
      <c r="B21738" s="6" t="s">
        <v>192</v>
      </c>
      <c r="C21738" s="6" t="s">
        <v>166</v>
      </c>
      <c r="D21738">
        <v>608.75899200000003</v>
      </c>
      <c r="E21738" s="6" t="s">
        <v>108</v>
      </c>
      <c r="F21738" s="6" t="s">
        <v>125</v>
      </c>
      <c r="G21738">
        <v>20260723</v>
      </c>
    </row>
    <row r="21739" spans="1:7" x14ac:dyDescent="0.2">
      <c r="A21739" s="6" t="s">
        <v>221</v>
      </c>
      <c r="B21739" s="6" t="s">
        <v>192</v>
      </c>
      <c r="C21739" s="6" t="s">
        <v>166</v>
      </c>
      <c r="D21739">
        <v>35.196527000000003</v>
      </c>
      <c r="E21739" s="6" t="s">
        <v>110</v>
      </c>
      <c r="F21739" s="6" t="s">
        <v>126</v>
      </c>
      <c r="G21739">
        <v>20260723</v>
      </c>
    </row>
    <row r="21740" spans="1:7" x14ac:dyDescent="0.2">
      <c r="A21740" s="6" t="s">
        <v>221</v>
      </c>
      <c r="B21740" s="6" t="s">
        <v>192</v>
      </c>
      <c r="C21740" s="6" t="s">
        <v>166</v>
      </c>
      <c r="D21740">
        <v>749.70128099999999</v>
      </c>
      <c r="E21740" s="6" t="s">
        <v>170</v>
      </c>
      <c r="F21740" s="6" t="s">
        <v>127</v>
      </c>
      <c r="G21740">
        <v>20260723</v>
      </c>
    </row>
    <row r="21741" spans="1:7" x14ac:dyDescent="0.2">
      <c r="A21741" s="6" t="s">
        <v>221</v>
      </c>
      <c r="B21741" s="6" t="s">
        <v>192</v>
      </c>
      <c r="C21741" s="6" t="s">
        <v>166</v>
      </c>
      <c r="D21741">
        <v>0</v>
      </c>
      <c r="E21741" s="6" t="s">
        <v>106</v>
      </c>
      <c r="F21741" s="6" t="s">
        <v>128</v>
      </c>
      <c r="G21741">
        <v>20260723</v>
      </c>
    </row>
    <row r="21742" spans="1:7" x14ac:dyDescent="0.2">
      <c r="A21742" s="6" t="s">
        <v>221</v>
      </c>
      <c r="B21742" s="6" t="s">
        <v>192</v>
      </c>
      <c r="C21742" s="6" t="s">
        <v>166</v>
      </c>
      <c r="D21742">
        <v>745.39107200000001</v>
      </c>
      <c r="E21742" s="6" t="s">
        <v>108</v>
      </c>
      <c r="F21742" s="6" t="s">
        <v>129</v>
      </c>
      <c r="G21742">
        <v>20260723</v>
      </c>
    </row>
    <row r="21743" spans="1:7" x14ac:dyDescent="0.2">
      <c r="A21743" s="6" t="s">
        <v>221</v>
      </c>
      <c r="B21743" s="6" t="s">
        <v>192</v>
      </c>
      <c r="C21743" s="6" t="s">
        <v>166</v>
      </c>
      <c r="D21743">
        <v>4.3102090000000004</v>
      </c>
      <c r="E21743" s="6" t="s">
        <v>110</v>
      </c>
      <c r="F21743" s="6" t="s">
        <v>130</v>
      </c>
      <c r="G21743">
        <v>20260723</v>
      </c>
    </row>
    <row r="21744" spans="1:7" x14ac:dyDescent="0.2">
      <c r="A21744" s="6" t="s">
        <v>221</v>
      </c>
      <c r="B21744" s="6" t="s">
        <v>192</v>
      </c>
      <c r="C21744" s="6" t="s">
        <v>166</v>
      </c>
      <c r="E21744" s="6" t="s">
        <v>132</v>
      </c>
      <c r="F21744" s="6" t="s">
        <v>131</v>
      </c>
      <c r="G21744">
        <v>20260723</v>
      </c>
    </row>
    <row r="21745" spans="1:7" x14ac:dyDescent="0.2">
      <c r="A21745" s="6" t="s">
        <v>221</v>
      </c>
      <c r="B21745" s="6" t="s">
        <v>192</v>
      </c>
      <c r="C21745" s="6" t="s">
        <v>166</v>
      </c>
      <c r="D21745">
        <v>9.096724</v>
      </c>
      <c r="E21745" s="6" t="s">
        <v>134</v>
      </c>
      <c r="F21745" s="6" t="s">
        <v>133</v>
      </c>
      <c r="G21745">
        <v>20260723</v>
      </c>
    </row>
    <row r="21746" spans="1:7" x14ac:dyDescent="0.2">
      <c r="A21746" s="6" t="s">
        <v>221</v>
      </c>
      <c r="B21746" s="6" t="s">
        <v>192</v>
      </c>
      <c r="C21746" s="6" t="s">
        <v>166</v>
      </c>
      <c r="D21746">
        <v>69.041121000000004</v>
      </c>
      <c r="E21746" s="6" t="s">
        <v>136</v>
      </c>
      <c r="F21746" s="6" t="s">
        <v>135</v>
      </c>
      <c r="G21746">
        <v>20260723</v>
      </c>
    </row>
    <row r="21747" spans="1:7" x14ac:dyDescent="0.2">
      <c r="A21747" s="6" t="s">
        <v>221</v>
      </c>
      <c r="B21747" s="6" t="s">
        <v>192</v>
      </c>
      <c r="C21747" s="6" t="s">
        <v>166</v>
      </c>
      <c r="D21747">
        <v>0.27812999999999999</v>
      </c>
      <c r="E21747" s="6" t="s">
        <v>138</v>
      </c>
      <c r="F21747" s="6" t="s">
        <v>137</v>
      </c>
      <c r="G21747">
        <v>20260723</v>
      </c>
    </row>
    <row r="21748" spans="1:7" x14ac:dyDescent="0.2">
      <c r="A21748" s="6" t="s">
        <v>221</v>
      </c>
      <c r="B21748" s="6" t="s">
        <v>192</v>
      </c>
      <c r="C21748" s="6" t="s">
        <v>166</v>
      </c>
      <c r="D21748">
        <v>136.27715699999999</v>
      </c>
      <c r="E21748" s="6" t="s">
        <v>140</v>
      </c>
      <c r="F21748" s="6" t="s">
        <v>139</v>
      </c>
      <c r="G21748">
        <v>20260723</v>
      </c>
    </row>
    <row r="21749" spans="1:7" x14ac:dyDescent="0.2">
      <c r="A21749" s="6" t="s">
        <v>221</v>
      </c>
      <c r="B21749" s="6" t="s">
        <v>192</v>
      </c>
      <c r="C21749" s="6" t="s">
        <v>166</v>
      </c>
      <c r="D21749">
        <v>44.967474000000003</v>
      </c>
      <c r="E21749" s="6" t="s">
        <v>142</v>
      </c>
      <c r="F21749" s="6" t="s">
        <v>141</v>
      </c>
      <c r="G21749">
        <v>20260723</v>
      </c>
    </row>
    <row r="21750" spans="1:7" x14ac:dyDescent="0.2">
      <c r="A21750" s="6" t="s">
        <v>221</v>
      </c>
      <c r="B21750" s="6" t="s">
        <v>192</v>
      </c>
      <c r="C21750" s="6" t="s">
        <v>166</v>
      </c>
      <c r="D21750">
        <v>0.203684</v>
      </c>
      <c r="E21750" s="6" t="s">
        <v>52</v>
      </c>
      <c r="F21750" s="6" t="s">
        <v>143</v>
      </c>
      <c r="G21750">
        <v>20260723</v>
      </c>
    </row>
    <row r="21751" spans="1:7" x14ac:dyDescent="0.2">
      <c r="A21751" s="6" t="s">
        <v>221</v>
      </c>
      <c r="B21751" s="6" t="s">
        <v>192</v>
      </c>
      <c r="C21751" s="6" t="s">
        <v>166</v>
      </c>
      <c r="D21751">
        <v>0</v>
      </c>
      <c r="E21751" s="6" t="s">
        <v>145</v>
      </c>
      <c r="F21751" s="6" t="s">
        <v>144</v>
      </c>
      <c r="G21751">
        <v>20260723</v>
      </c>
    </row>
    <row r="21752" spans="1:7" x14ac:dyDescent="0.2">
      <c r="A21752" s="6" t="s">
        <v>221</v>
      </c>
      <c r="B21752" s="6" t="s">
        <v>192</v>
      </c>
      <c r="C21752" s="6" t="s">
        <v>166</v>
      </c>
      <c r="D21752">
        <v>44.892885</v>
      </c>
      <c r="E21752" s="6" t="s">
        <v>147</v>
      </c>
      <c r="F21752" s="6" t="s">
        <v>146</v>
      </c>
      <c r="G21752">
        <v>20260723</v>
      </c>
    </row>
    <row r="21753" spans="1:7" x14ac:dyDescent="0.2">
      <c r="A21753" s="6" t="s">
        <v>221</v>
      </c>
      <c r="B21753" s="6" t="s">
        <v>192</v>
      </c>
      <c r="C21753" s="6" t="s">
        <v>166</v>
      </c>
      <c r="D21753">
        <v>85.818771999999996</v>
      </c>
      <c r="E21753" s="6" t="s">
        <v>149</v>
      </c>
      <c r="F21753" s="6" t="s">
        <v>148</v>
      </c>
      <c r="G21753">
        <v>20260723</v>
      </c>
    </row>
    <row r="21754" spans="1:7" x14ac:dyDescent="0.2">
      <c r="A21754" s="6" t="s">
        <v>221</v>
      </c>
      <c r="B21754" s="6" t="s">
        <v>192</v>
      </c>
      <c r="C21754" s="6" t="s">
        <v>166</v>
      </c>
      <c r="D21754">
        <v>272.88331899999997</v>
      </c>
      <c r="E21754" s="6" t="s">
        <v>151</v>
      </c>
      <c r="F21754" s="6" t="s">
        <v>150</v>
      </c>
      <c r="G21754">
        <v>20260723</v>
      </c>
    </row>
    <row r="21755" spans="1:7" x14ac:dyDescent="0.2">
      <c r="A21755" s="6" t="s">
        <v>221</v>
      </c>
      <c r="B21755" s="6" t="s">
        <v>192</v>
      </c>
      <c r="C21755" s="6" t="s">
        <v>166</v>
      </c>
      <c r="D21755">
        <v>83.981069000000005</v>
      </c>
      <c r="E21755" s="6" t="s">
        <v>153</v>
      </c>
      <c r="F21755" s="6" t="s">
        <v>152</v>
      </c>
      <c r="G21755">
        <v>20260723</v>
      </c>
    </row>
    <row r="21756" spans="1:7" x14ac:dyDescent="0.2">
      <c r="A21756" s="6" t="s">
        <v>221</v>
      </c>
      <c r="B21756" s="6" t="s">
        <v>192</v>
      </c>
      <c r="C21756" s="6" t="s">
        <v>166</v>
      </c>
      <c r="D21756">
        <v>104.176247</v>
      </c>
      <c r="E21756" s="6" t="s">
        <v>155</v>
      </c>
      <c r="F21756" s="6" t="s">
        <v>154</v>
      </c>
      <c r="G21756">
        <v>20260723</v>
      </c>
    </row>
    <row r="21757" spans="1:7" x14ac:dyDescent="0.2">
      <c r="A21757" s="6" t="s">
        <v>221</v>
      </c>
      <c r="B21757" s="6" t="s">
        <v>192</v>
      </c>
      <c r="C21757" s="6" t="s">
        <v>166</v>
      </c>
      <c r="D21757">
        <v>0</v>
      </c>
      <c r="E21757" s="6" t="s">
        <v>157</v>
      </c>
      <c r="F21757" s="6" t="s">
        <v>156</v>
      </c>
      <c r="G21757">
        <v>20260723</v>
      </c>
    </row>
    <row r="21758" spans="1:7" x14ac:dyDescent="0.2">
      <c r="A21758" s="6" t="s">
        <v>221</v>
      </c>
      <c r="B21758" s="6" t="s">
        <v>192</v>
      </c>
      <c r="C21758" s="6" t="s">
        <v>166</v>
      </c>
      <c r="D21758">
        <v>104.176247</v>
      </c>
      <c r="E21758" s="6" t="s">
        <v>159</v>
      </c>
      <c r="F21758" s="6" t="s">
        <v>158</v>
      </c>
      <c r="G21758">
        <v>20260723</v>
      </c>
    </row>
    <row r="21759" spans="1:7" x14ac:dyDescent="0.2">
      <c r="A21759" s="6" t="s">
        <v>221</v>
      </c>
      <c r="B21759" s="6" t="s">
        <v>192</v>
      </c>
      <c r="C21759" s="6" t="s">
        <v>166</v>
      </c>
      <c r="D21759">
        <v>28.155197999999999</v>
      </c>
      <c r="E21759" s="6" t="s">
        <v>161</v>
      </c>
      <c r="F21759" s="6" t="s">
        <v>160</v>
      </c>
      <c r="G21759">
        <v>20260723</v>
      </c>
    </row>
    <row r="21760" spans="1:7" x14ac:dyDescent="0.2">
      <c r="A21760" s="6" t="s">
        <v>221</v>
      </c>
      <c r="B21760" s="6" t="s">
        <v>192</v>
      </c>
      <c r="C21760" s="6" t="s">
        <v>166</v>
      </c>
      <c r="D21760">
        <v>3619.8416689999999</v>
      </c>
      <c r="E21760" s="6" t="s">
        <v>163</v>
      </c>
      <c r="F21760" s="6" t="s">
        <v>162</v>
      </c>
      <c r="G21760">
        <v>20260723</v>
      </c>
    </row>
    <row r="21761" spans="1:7" x14ac:dyDescent="0.2">
      <c r="A21761" s="6" t="s">
        <v>221</v>
      </c>
      <c r="B21761" s="6" t="s">
        <v>192</v>
      </c>
      <c r="C21761" s="6" t="s">
        <v>166</v>
      </c>
      <c r="D21761">
        <v>1210.4126819999999</v>
      </c>
      <c r="E21761" s="6" t="s">
        <v>165</v>
      </c>
      <c r="F21761" s="6" t="s">
        <v>164</v>
      </c>
      <c r="G21761">
        <v>20260723</v>
      </c>
    </row>
    <row r="21762" spans="1:7" x14ac:dyDescent="0.2">
      <c r="A21762" s="6" t="s">
        <v>221</v>
      </c>
      <c r="B21762" s="6" t="s">
        <v>193</v>
      </c>
      <c r="C21762" s="6" t="s">
        <v>166</v>
      </c>
      <c r="E21762" s="6" t="s">
        <v>12</v>
      </c>
      <c r="F21762" s="6" t="s">
        <v>11</v>
      </c>
      <c r="G21762">
        <v>20260723</v>
      </c>
    </row>
    <row r="21763" spans="1:7" x14ac:dyDescent="0.2">
      <c r="A21763" s="6" t="s">
        <v>221</v>
      </c>
      <c r="B21763" s="6" t="s">
        <v>193</v>
      </c>
      <c r="C21763" s="6" t="s">
        <v>166</v>
      </c>
      <c r="E21763" s="6" t="s">
        <v>16</v>
      </c>
      <c r="F21763" s="6" t="s">
        <v>15</v>
      </c>
      <c r="G21763">
        <v>20260723</v>
      </c>
    </row>
    <row r="21764" spans="1:7" x14ac:dyDescent="0.2">
      <c r="A21764" s="6" t="s">
        <v>221</v>
      </c>
      <c r="B21764" s="6" t="s">
        <v>193</v>
      </c>
      <c r="C21764" s="6" t="s">
        <v>166</v>
      </c>
      <c r="E21764" s="6" t="s">
        <v>18</v>
      </c>
      <c r="F21764" s="6" t="s">
        <v>17</v>
      </c>
      <c r="G21764">
        <v>20260723</v>
      </c>
    </row>
    <row r="21765" spans="1:7" x14ac:dyDescent="0.2">
      <c r="A21765" s="6" t="s">
        <v>221</v>
      </c>
      <c r="B21765" s="6" t="s">
        <v>193</v>
      </c>
      <c r="C21765" s="6" t="s">
        <v>166</v>
      </c>
      <c r="D21765">
        <v>0</v>
      </c>
      <c r="E21765" s="6" t="s">
        <v>20</v>
      </c>
      <c r="F21765" s="6" t="s">
        <v>19</v>
      </c>
      <c r="G21765">
        <v>20260723</v>
      </c>
    </row>
    <row r="21766" spans="1:7" x14ac:dyDescent="0.2">
      <c r="A21766" s="6" t="s">
        <v>221</v>
      </c>
      <c r="B21766" s="6" t="s">
        <v>193</v>
      </c>
      <c r="C21766" s="6" t="s">
        <v>166</v>
      </c>
      <c r="D21766">
        <v>19.156497999999999</v>
      </c>
      <c r="E21766" s="6" t="s">
        <v>22</v>
      </c>
      <c r="F21766" s="6" t="s">
        <v>21</v>
      </c>
      <c r="G21766">
        <v>20260723</v>
      </c>
    </row>
    <row r="21767" spans="1:7" x14ac:dyDescent="0.2">
      <c r="A21767" s="6" t="s">
        <v>221</v>
      </c>
      <c r="B21767" s="6" t="s">
        <v>193</v>
      </c>
      <c r="C21767" s="6" t="s">
        <v>166</v>
      </c>
      <c r="D21767">
        <v>0</v>
      </c>
      <c r="E21767" s="6" t="s">
        <v>24</v>
      </c>
      <c r="F21767" s="6" t="s">
        <v>23</v>
      </c>
      <c r="G21767">
        <v>20260723</v>
      </c>
    </row>
    <row r="21768" spans="1:7" x14ac:dyDescent="0.2">
      <c r="A21768" s="6" t="s">
        <v>221</v>
      </c>
      <c r="B21768" s="6" t="s">
        <v>193</v>
      </c>
      <c r="C21768" s="6" t="s">
        <v>166</v>
      </c>
      <c r="D21768">
        <v>121.26165399999999</v>
      </c>
      <c r="E21768" s="6" t="s">
        <v>26</v>
      </c>
      <c r="F21768" s="6" t="s">
        <v>25</v>
      </c>
      <c r="G21768">
        <v>20260723</v>
      </c>
    </row>
    <row r="21769" spans="1:7" x14ac:dyDescent="0.2">
      <c r="A21769" s="6" t="s">
        <v>221</v>
      </c>
      <c r="B21769" s="6" t="s">
        <v>193</v>
      </c>
      <c r="C21769" s="6" t="s">
        <v>166</v>
      </c>
      <c r="D21769">
        <v>4078.5931660000001</v>
      </c>
      <c r="E21769" s="6" t="s">
        <v>28</v>
      </c>
      <c r="F21769" s="6" t="s">
        <v>27</v>
      </c>
      <c r="G21769">
        <v>20260723</v>
      </c>
    </row>
    <row r="21770" spans="1:7" x14ac:dyDescent="0.2">
      <c r="A21770" s="6" t="s">
        <v>221</v>
      </c>
      <c r="B21770" s="6" t="s">
        <v>193</v>
      </c>
      <c r="C21770" s="6" t="s">
        <v>166</v>
      </c>
      <c r="D21770">
        <v>18.128339</v>
      </c>
      <c r="E21770" s="6" t="s">
        <v>30</v>
      </c>
      <c r="F21770" s="6" t="s">
        <v>29</v>
      </c>
      <c r="G21770">
        <v>20260723</v>
      </c>
    </row>
    <row r="21771" spans="1:7" x14ac:dyDescent="0.2">
      <c r="A21771" s="6" t="s">
        <v>221</v>
      </c>
      <c r="B21771" s="6" t="s">
        <v>193</v>
      </c>
      <c r="C21771" s="6" t="s">
        <v>166</v>
      </c>
      <c r="D21771">
        <v>166.088493</v>
      </c>
      <c r="E21771" s="6" t="s">
        <v>32</v>
      </c>
      <c r="F21771" s="6" t="s">
        <v>31</v>
      </c>
      <c r="G21771">
        <v>20260723</v>
      </c>
    </row>
    <row r="21772" spans="1:7" x14ac:dyDescent="0.2">
      <c r="A21772" s="6" t="s">
        <v>221</v>
      </c>
      <c r="B21772" s="6" t="s">
        <v>193</v>
      </c>
      <c r="C21772" s="6" t="s">
        <v>166</v>
      </c>
      <c r="D21772">
        <v>37.785628000000003</v>
      </c>
      <c r="E21772" s="6" t="s">
        <v>34</v>
      </c>
      <c r="F21772" s="6" t="s">
        <v>33</v>
      </c>
      <c r="G21772">
        <v>20260723</v>
      </c>
    </row>
    <row r="21773" spans="1:7" x14ac:dyDescent="0.2">
      <c r="A21773" s="6" t="s">
        <v>221</v>
      </c>
      <c r="B21773" s="6" t="s">
        <v>193</v>
      </c>
      <c r="C21773" s="6" t="s">
        <v>166</v>
      </c>
      <c r="D21773">
        <v>0.21308099999999999</v>
      </c>
      <c r="E21773" s="6" t="s">
        <v>36</v>
      </c>
      <c r="F21773" s="6" t="s">
        <v>35</v>
      </c>
      <c r="G21773">
        <v>20260723</v>
      </c>
    </row>
    <row r="21774" spans="1:7" x14ac:dyDescent="0.2">
      <c r="A21774" s="6" t="s">
        <v>221</v>
      </c>
      <c r="B21774" s="6" t="s">
        <v>193</v>
      </c>
      <c r="C21774" s="6" t="s">
        <v>166</v>
      </c>
      <c r="D21774">
        <v>37.572547</v>
      </c>
      <c r="E21774" s="6" t="s">
        <v>38</v>
      </c>
      <c r="F21774" s="6" t="s">
        <v>37</v>
      </c>
      <c r="G21774">
        <v>20260723</v>
      </c>
    </row>
    <row r="21775" spans="1:7" x14ac:dyDescent="0.2">
      <c r="A21775" s="6" t="s">
        <v>221</v>
      </c>
      <c r="B21775" s="6" t="s">
        <v>193</v>
      </c>
      <c r="C21775" s="6" t="s">
        <v>166</v>
      </c>
      <c r="D21775">
        <v>3463.410112</v>
      </c>
      <c r="E21775" s="6" t="s">
        <v>40</v>
      </c>
      <c r="F21775" s="6" t="s">
        <v>39</v>
      </c>
      <c r="G21775">
        <v>20260723</v>
      </c>
    </row>
    <row r="21776" spans="1:7" x14ac:dyDescent="0.2">
      <c r="A21776" s="6" t="s">
        <v>221</v>
      </c>
      <c r="B21776" s="6" t="s">
        <v>193</v>
      </c>
      <c r="C21776" s="6" t="s">
        <v>166</v>
      </c>
      <c r="D21776">
        <v>3213.2752420000002</v>
      </c>
      <c r="E21776" s="6" t="s">
        <v>42</v>
      </c>
      <c r="F21776" s="6" t="s">
        <v>41</v>
      </c>
      <c r="G21776">
        <v>20260723</v>
      </c>
    </row>
    <row r="21777" spans="1:7" x14ac:dyDescent="0.2">
      <c r="A21777" s="6" t="s">
        <v>221</v>
      </c>
      <c r="B21777" s="6" t="s">
        <v>193</v>
      </c>
      <c r="C21777" s="6" t="s">
        <v>166</v>
      </c>
      <c r="D21777">
        <v>247.75165200000001</v>
      </c>
      <c r="E21777" s="6" t="s">
        <v>44</v>
      </c>
      <c r="F21777" s="6" t="s">
        <v>43</v>
      </c>
      <c r="G21777">
        <v>20260723</v>
      </c>
    </row>
    <row r="21778" spans="1:7" x14ac:dyDescent="0.2">
      <c r="A21778" s="6" t="s">
        <v>221</v>
      </c>
      <c r="B21778" s="6" t="s">
        <v>193</v>
      </c>
      <c r="C21778" s="6" t="s">
        <v>166</v>
      </c>
      <c r="D21778">
        <v>2.3832179999999998</v>
      </c>
      <c r="E21778" s="6" t="s">
        <v>46</v>
      </c>
      <c r="F21778" s="6" t="s">
        <v>45</v>
      </c>
      <c r="G21778">
        <v>20260723</v>
      </c>
    </row>
    <row r="21779" spans="1:7" x14ac:dyDescent="0.2">
      <c r="A21779" s="6" t="s">
        <v>221</v>
      </c>
      <c r="B21779" s="6" t="s">
        <v>193</v>
      </c>
      <c r="C21779" s="6" t="s">
        <v>166</v>
      </c>
      <c r="D21779">
        <v>0</v>
      </c>
      <c r="E21779" s="6" t="s">
        <v>48</v>
      </c>
      <c r="F21779" s="6" t="s">
        <v>47</v>
      </c>
      <c r="G21779">
        <v>20260723</v>
      </c>
    </row>
    <row r="21780" spans="1:7" x14ac:dyDescent="0.2">
      <c r="A21780" s="6" t="s">
        <v>221</v>
      </c>
      <c r="B21780" s="6" t="s">
        <v>193</v>
      </c>
      <c r="C21780" s="6" t="s">
        <v>166</v>
      </c>
      <c r="D21780">
        <v>57.439641999999999</v>
      </c>
      <c r="E21780" s="6" t="s">
        <v>50</v>
      </c>
      <c r="F21780" s="6" t="s">
        <v>49</v>
      </c>
      <c r="G21780">
        <v>20260723</v>
      </c>
    </row>
    <row r="21781" spans="1:7" x14ac:dyDescent="0.2">
      <c r="A21781" s="6" t="s">
        <v>221</v>
      </c>
      <c r="B21781" s="6" t="s">
        <v>193</v>
      </c>
      <c r="C21781" s="6" t="s">
        <v>166</v>
      </c>
      <c r="D21781">
        <v>0.63180400000000003</v>
      </c>
      <c r="E21781" s="6" t="s">
        <v>52</v>
      </c>
      <c r="F21781" s="6" t="s">
        <v>51</v>
      </c>
      <c r="G21781">
        <v>20260723</v>
      </c>
    </row>
    <row r="21782" spans="1:7" x14ac:dyDescent="0.2">
      <c r="A21782" s="6" t="s">
        <v>221</v>
      </c>
      <c r="B21782" s="6" t="s">
        <v>193</v>
      </c>
      <c r="C21782" s="6" t="s">
        <v>166</v>
      </c>
      <c r="D21782">
        <v>334.73968000000002</v>
      </c>
      <c r="E21782" s="6" t="s">
        <v>54</v>
      </c>
      <c r="F21782" s="6" t="s">
        <v>53</v>
      </c>
      <c r="G21782">
        <v>20260723</v>
      </c>
    </row>
    <row r="21783" spans="1:7" x14ac:dyDescent="0.2">
      <c r="A21783" s="6" t="s">
        <v>221</v>
      </c>
      <c r="B21783" s="6" t="s">
        <v>193</v>
      </c>
      <c r="C21783" s="6" t="s">
        <v>166</v>
      </c>
      <c r="D21783">
        <v>0.36946800000000002</v>
      </c>
      <c r="E21783" s="6" t="s">
        <v>56</v>
      </c>
      <c r="F21783" s="6" t="s">
        <v>55</v>
      </c>
      <c r="G21783">
        <v>20260723</v>
      </c>
    </row>
    <row r="21784" spans="1:7" x14ac:dyDescent="0.2">
      <c r="A21784" s="6" t="s">
        <v>221</v>
      </c>
      <c r="B21784" s="6" t="s">
        <v>193</v>
      </c>
      <c r="C21784" s="6" t="s">
        <v>166</v>
      </c>
      <c r="D21784">
        <v>957.55973200000005</v>
      </c>
      <c r="E21784" s="6" t="s">
        <v>58</v>
      </c>
      <c r="F21784" s="6" t="s">
        <v>57</v>
      </c>
      <c r="G21784">
        <v>20260723</v>
      </c>
    </row>
    <row r="21785" spans="1:7" x14ac:dyDescent="0.2">
      <c r="A21785" s="6" t="s">
        <v>221</v>
      </c>
      <c r="B21785" s="6" t="s">
        <v>193</v>
      </c>
      <c r="C21785" s="6" t="s">
        <v>166</v>
      </c>
      <c r="D21785">
        <v>35.089927000000003</v>
      </c>
      <c r="E21785" s="6" t="s">
        <v>60</v>
      </c>
      <c r="F21785" s="6" t="s">
        <v>59</v>
      </c>
      <c r="G21785">
        <v>20260723</v>
      </c>
    </row>
    <row r="21786" spans="1:7" x14ac:dyDescent="0.2">
      <c r="A21786" s="6" t="s">
        <v>221</v>
      </c>
      <c r="B21786" s="6" t="s">
        <v>193</v>
      </c>
      <c r="C21786" s="6" t="s">
        <v>166</v>
      </c>
      <c r="D21786">
        <v>0.17590900000000001</v>
      </c>
      <c r="E21786" s="6" t="s">
        <v>62</v>
      </c>
      <c r="F21786" s="6" t="s">
        <v>61</v>
      </c>
      <c r="G21786">
        <v>20260723</v>
      </c>
    </row>
    <row r="21787" spans="1:7" x14ac:dyDescent="0.2">
      <c r="A21787" s="6" t="s">
        <v>221</v>
      </c>
      <c r="B21787" s="6" t="s">
        <v>193</v>
      </c>
      <c r="C21787" s="6" t="s">
        <v>166</v>
      </c>
      <c r="D21787">
        <v>8.0319999999999992E-3</v>
      </c>
      <c r="E21787" s="6" t="s">
        <v>64</v>
      </c>
      <c r="F21787" s="6" t="s">
        <v>63</v>
      </c>
      <c r="G21787">
        <v>20260723</v>
      </c>
    </row>
    <row r="21788" spans="1:7" x14ac:dyDescent="0.2">
      <c r="A21788" s="6" t="s">
        <v>221</v>
      </c>
      <c r="B21788" s="6" t="s">
        <v>193</v>
      </c>
      <c r="C21788" s="6" t="s">
        <v>166</v>
      </c>
      <c r="D21788">
        <v>34.905985999999999</v>
      </c>
      <c r="E21788" s="6" t="s">
        <v>66</v>
      </c>
      <c r="F21788" s="6" t="s">
        <v>65</v>
      </c>
      <c r="G21788">
        <v>20260723</v>
      </c>
    </row>
    <row r="21789" spans="1:7" x14ac:dyDescent="0.2">
      <c r="A21789" s="6" t="s">
        <v>221</v>
      </c>
      <c r="B21789" s="6" t="s">
        <v>193</v>
      </c>
      <c r="C21789" s="6" t="s">
        <v>166</v>
      </c>
      <c r="D21789">
        <v>364.35548499999999</v>
      </c>
      <c r="E21789" s="6" t="s">
        <v>68</v>
      </c>
      <c r="F21789" s="6" t="s">
        <v>67</v>
      </c>
      <c r="G21789">
        <v>20260723</v>
      </c>
    </row>
    <row r="21790" spans="1:7" x14ac:dyDescent="0.2">
      <c r="A21790" s="6" t="s">
        <v>221</v>
      </c>
      <c r="B21790" s="6" t="s">
        <v>193</v>
      </c>
      <c r="C21790" s="6" t="s">
        <v>166</v>
      </c>
      <c r="D21790">
        <v>345.43328000000002</v>
      </c>
      <c r="E21790" s="6" t="s">
        <v>70</v>
      </c>
      <c r="F21790" s="6" t="s">
        <v>69</v>
      </c>
      <c r="G21790">
        <v>20260723</v>
      </c>
    </row>
    <row r="21791" spans="1:7" x14ac:dyDescent="0.2">
      <c r="A21791" s="6" t="s">
        <v>221</v>
      </c>
      <c r="B21791" s="6" t="s">
        <v>193</v>
      </c>
      <c r="C21791" s="6" t="s">
        <v>166</v>
      </c>
      <c r="D21791">
        <v>345.54402199999998</v>
      </c>
      <c r="E21791" s="6" t="s">
        <v>72</v>
      </c>
      <c r="F21791" s="6" t="s">
        <v>71</v>
      </c>
      <c r="G21791">
        <v>20260723</v>
      </c>
    </row>
    <row r="21792" spans="1:7" x14ac:dyDescent="0.2">
      <c r="A21792" s="6" t="s">
        <v>221</v>
      </c>
      <c r="B21792" s="6" t="s">
        <v>193</v>
      </c>
      <c r="C21792" s="6" t="s">
        <v>166</v>
      </c>
      <c r="D21792">
        <v>-0.11074199999999999</v>
      </c>
      <c r="E21792" s="6" t="s">
        <v>74</v>
      </c>
      <c r="F21792" s="6" t="s">
        <v>73</v>
      </c>
      <c r="G21792">
        <v>20260723</v>
      </c>
    </row>
    <row r="21793" spans="1:7" x14ac:dyDescent="0.2">
      <c r="A21793" s="6" t="s">
        <v>221</v>
      </c>
      <c r="B21793" s="6" t="s">
        <v>193</v>
      </c>
      <c r="C21793" s="6" t="s">
        <v>166</v>
      </c>
      <c r="D21793">
        <v>19.054053</v>
      </c>
      <c r="E21793" s="6" t="s">
        <v>76</v>
      </c>
      <c r="F21793" s="6" t="s">
        <v>75</v>
      </c>
      <c r="G21793">
        <v>20260723</v>
      </c>
    </row>
    <row r="21794" spans="1:7" x14ac:dyDescent="0.2">
      <c r="A21794" s="6" t="s">
        <v>221</v>
      </c>
      <c r="B21794" s="6" t="s">
        <v>193</v>
      </c>
      <c r="C21794" s="6" t="s">
        <v>166</v>
      </c>
      <c r="D21794">
        <v>2.0625000000000001E-2</v>
      </c>
      <c r="E21794" s="6" t="s">
        <v>78</v>
      </c>
      <c r="F21794" s="6" t="s">
        <v>77</v>
      </c>
      <c r="G21794">
        <v>20260723</v>
      </c>
    </row>
    <row r="21795" spans="1:7" x14ac:dyDescent="0.2">
      <c r="A21795" s="6" t="s">
        <v>221</v>
      </c>
      <c r="B21795" s="6" t="s">
        <v>193</v>
      </c>
      <c r="C21795" s="6" t="s">
        <v>166</v>
      </c>
      <c r="D21795">
        <v>19.033428000000001</v>
      </c>
      <c r="E21795" s="6" t="s">
        <v>80</v>
      </c>
      <c r="F21795" s="6" t="s">
        <v>79</v>
      </c>
      <c r="G21795">
        <v>20260723</v>
      </c>
    </row>
    <row r="21796" spans="1:7" x14ac:dyDescent="0.2">
      <c r="A21796" s="6" t="s">
        <v>221</v>
      </c>
      <c r="B21796" s="6" t="s">
        <v>193</v>
      </c>
      <c r="C21796" s="6" t="s">
        <v>166</v>
      </c>
      <c r="D21796">
        <v>-0.13184799999999999</v>
      </c>
      <c r="E21796" s="6" t="s">
        <v>82</v>
      </c>
      <c r="F21796" s="6" t="s">
        <v>81</v>
      </c>
      <c r="G21796">
        <v>20260723</v>
      </c>
    </row>
    <row r="21797" spans="1:7" x14ac:dyDescent="0.2">
      <c r="A21797" s="6" t="s">
        <v>221</v>
      </c>
      <c r="B21797" s="6" t="s">
        <v>193</v>
      </c>
      <c r="C21797" s="6" t="s">
        <v>166</v>
      </c>
      <c r="D21797">
        <v>0</v>
      </c>
      <c r="E21797" s="6" t="s">
        <v>84</v>
      </c>
      <c r="F21797" s="6" t="s">
        <v>83</v>
      </c>
      <c r="G21797">
        <v>20260723</v>
      </c>
    </row>
    <row r="21798" spans="1:7" x14ac:dyDescent="0.2">
      <c r="A21798" s="6" t="s">
        <v>221</v>
      </c>
      <c r="B21798" s="6" t="s">
        <v>193</v>
      </c>
      <c r="C21798" s="6" t="s">
        <v>166</v>
      </c>
      <c r="D21798">
        <v>109.175647</v>
      </c>
      <c r="E21798" s="6" t="s">
        <v>86</v>
      </c>
      <c r="F21798" s="6" t="s">
        <v>85</v>
      </c>
      <c r="G21798">
        <v>20260723</v>
      </c>
    </row>
    <row r="21799" spans="1:7" x14ac:dyDescent="0.2">
      <c r="A21799" s="6" t="s">
        <v>221</v>
      </c>
      <c r="B21799" s="6" t="s">
        <v>193</v>
      </c>
      <c r="C21799" s="6" t="s">
        <v>166</v>
      </c>
      <c r="D21799">
        <v>97.562408000000005</v>
      </c>
      <c r="E21799" s="6" t="s">
        <v>88</v>
      </c>
      <c r="F21799" s="6" t="s">
        <v>87</v>
      </c>
      <c r="G21799">
        <v>20260723</v>
      </c>
    </row>
    <row r="21800" spans="1:7" x14ac:dyDescent="0.2">
      <c r="A21800" s="6" t="s">
        <v>221</v>
      </c>
      <c r="B21800" s="6" t="s">
        <v>193</v>
      </c>
      <c r="C21800" s="6" t="s">
        <v>166</v>
      </c>
      <c r="D21800">
        <v>167.85761600000001</v>
      </c>
      <c r="E21800" s="6" t="s">
        <v>90</v>
      </c>
      <c r="F21800" s="6" t="s">
        <v>89</v>
      </c>
      <c r="G21800">
        <v>20260723</v>
      </c>
    </row>
    <row r="21801" spans="1:7" x14ac:dyDescent="0.2">
      <c r="A21801" s="6" t="s">
        <v>221</v>
      </c>
      <c r="B21801" s="6" t="s">
        <v>193</v>
      </c>
      <c r="C21801" s="6" t="s">
        <v>166</v>
      </c>
      <c r="D21801">
        <v>0</v>
      </c>
      <c r="E21801" s="6" t="s">
        <v>92</v>
      </c>
      <c r="F21801" s="6" t="s">
        <v>91</v>
      </c>
      <c r="G21801">
        <v>20260723</v>
      </c>
    </row>
    <row r="21802" spans="1:7" x14ac:dyDescent="0.2">
      <c r="A21802" s="6" t="s">
        <v>221</v>
      </c>
      <c r="B21802" s="6" t="s">
        <v>193</v>
      </c>
      <c r="C21802" s="6" t="s">
        <v>166</v>
      </c>
      <c r="D21802">
        <v>0</v>
      </c>
      <c r="E21802" s="6" t="s">
        <v>94</v>
      </c>
      <c r="F21802" s="6" t="s">
        <v>93</v>
      </c>
      <c r="G21802">
        <v>20260723</v>
      </c>
    </row>
    <row r="21803" spans="1:7" x14ac:dyDescent="0.2">
      <c r="A21803" s="6" t="s">
        <v>221</v>
      </c>
      <c r="B21803" s="6" t="s">
        <v>193</v>
      </c>
      <c r="C21803" s="6" t="s">
        <v>166</v>
      </c>
      <c r="D21803">
        <v>122.761944</v>
      </c>
      <c r="E21803" s="6" t="s">
        <v>96</v>
      </c>
      <c r="F21803" s="6" t="s">
        <v>95</v>
      </c>
      <c r="G21803">
        <v>20260723</v>
      </c>
    </row>
    <row r="21804" spans="1:7" x14ac:dyDescent="0.2">
      <c r="A21804" s="6" t="s">
        <v>221</v>
      </c>
      <c r="B21804" s="6" t="s">
        <v>193</v>
      </c>
      <c r="C21804" s="6" t="s">
        <v>166</v>
      </c>
      <c r="D21804">
        <v>21.279838000000002</v>
      </c>
      <c r="E21804" s="6" t="s">
        <v>98</v>
      </c>
      <c r="F21804" s="6" t="s">
        <v>97</v>
      </c>
      <c r="G21804">
        <v>20260723</v>
      </c>
    </row>
    <row r="21805" spans="1:7" x14ac:dyDescent="0.2">
      <c r="A21805" s="6" t="s">
        <v>221</v>
      </c>
      <c r="B21805" s="6" t="s">
        <v>193</v>
      </c>
      <c r="C21805" s="6" t="s">
        <v>166</v>
      </c>
      <c r="D21805">
        <v>6094.6539160000002</v>
      </c>
      <c r="E21805" s="6" t="s">
        <v>100</v>
      </c>
      <c r="F21805" s="6" t="s">
        <v>99</v>
      </c>
      <c r="G21805">
        <v>20260723</v>
      </c>
    </row>
    <row r="21806" spans="1:7" x14ac:dyDescent="0.2">
      <c r="A21806" s="6" t="s">
        <v>221</v>
      </c>
      <c r="B21806" s="6" t="s">
        <v>193</v>
      </c>
      <c r="C21806" s="6" t="s">
        <v>166</v>
      </c>
      <c r="E21806" s="6" t="s">
        <v>102</v>
      </c>
      <c r="F21806" s="6" t="s">
        <v>101</v>
      </c>
      <c r="G21806">
        <v>20260723</v>
      </c>
    </row>
    <row r="21807" spans="1:7" x14ac:dyDescent="0.2">
      <c r="A21807" s="6" t="s">
        <v>221</v>
      </c>
      <c r="B21807" s="6" t="s">
        <v>193</v>
      </c>
      <c r="C21807" s="6" t="s">
        <v>166</v>
      </c>
      <c r="D21807">
        <v>2126.4082060000001</v>
      </c>
      <c r="E21807" s="6" t="s">
        <v>167</v>
      </c>
      <c r="F21807" s="6" t="s">
        <v>103</v>
      </c>
      <c r="G21807">
        <v>20260723</v>
      </c>
    </row>
    <row r="21808" spans="1:7" x14ac:dyDescent="0.2">
      <c r="A21808" s="6" t="s">
        <v>221</v>
      </c>
      <c r="B21808" s="6" t="s">
        <v>193</v>
      </c>
      <c r="C21808" s="6" t="s">
        <v>166</v>
      </c>
      <c r="D21808">
        <v>2104.5279430000001</v>
      </c>
      <c r="E21808" s="6" t="s">
        <v>168</v>
      </c>
      <c r="F21808" s="6" t="s">
        <v>104</v>
      </c>
      <c r="G21808">
        <v>20260723</v>
      </c>
    </row>
    <row r="21809" spans="1:7" x14ac:dyDescent="0.2">
      <c r="A21809" s="6" t="s">
        <v>221</v>
      </c>
      <c r="B21809" s="6" t="s">
        <v>193</v>
      </c>
      <c r="C21809" s="6" t="s">
        <v>166</v>
      </c>
      <c r="D21809">
        <v>0</v>
      </c>
      <c r="E21809" s="6" t="s">
        <v>106</v>
      </c>
      <c r="F21809" s="6" t="s">
        <v>105</v>
      </c>
      <c r="G21809">
        <v>20260723</v>
      </c>
    </row>
    <row r="21810" spans="1:7" x14ac:dyDescent="0.2">
      <c r="A21810" s="6" t="s">
        <v>221</v>
      </c>
      <c r="B21810" s="6" t="s">
        <v>193</v>
      </c>
      <c r="C21810" s="6" t="s">
        <v>166</v>
      </c>
      <c r="D21810">
        <v>2037.063531</v>
      </c>
      <c r="E21810" s="6" t="s">
        <v>108</v>
      </c>
      <c r="F21810" s="6" t="s">
        <v>107</v>
      </c>
      <c r="G21810">
        <v>20260723</v>
      </c>
    </row>
    <row r="21811" spans="1:7" x14ac:dyDescent="0.2">
      <c r="A21811" s="6" t="s">
        <v>221</v>
      </c>
      <c r="B21811" s="6" t="s">
        <v>193</v>
      </c>
      <c r="C21811" s="6" t="s">
        <v>166</v>
      </c>
      <c r="D21811">
        <v>67.464410999999998</v>
      </c>
      <c r="E21811" s="6" t="s">
        <v>110</v>
      </c>
      <c r="F21811" s="6" t="s">
        <v>109</v>
      </c>
      <c r="G21811">
        <v>20260723</v>
      </c>
    </row>
    <row r="21812" spans="1:7" x14ac:dyDescent="0.2">
      <c r="A21812" s="6" t="s">
        <v>221</v>
      </c>
      <c r="B21812" s="6" t="s">
        <v>193</v>
      </c>
      <c r="C21812" s="6" t="s">
        <v>166</v>
      </c>
      <c r="D21812">
        <v>21.880264</v>
      </c>
      <c r="E21812" s="6" t="s">
        <v>112</v>
      </c>
      <c r="F21812" s="6" t="s">
        <v>111</v>
      </c>
      <c r="G21812">
        <v>20260723</v>
      </c>
    </row>
    <row r="21813" spans="1:7" x14ac:dyDescent="0.2">
      <c r="A21813" s="6" t="s">
        <v>221</v>
      </c>
      <c r="B21813" s="6" t="s">
        <v>193</v>
      </c>
      <c r="C21813" s="6" t="s">
        <v>166</v>
      </c>
      <c r="D21813">
        <v>0</v>
      </c>
      <c r="E21813" s="6" t="s">
        <v>106</v>
      </c>
      <c r="F21813" s="6" t="s">
        <v>113</v>
      </c>
      <c r="G21813">
        <v>20260723</v>
      </c>
    </row>
    <row r="21814" spans="1:7" x14ac:dyDescent="0.2">
      <c r="A21814" s="6" t="s">
        <v>221</v>
      </c>
      <c r="B21814" s="6" t="s">
        <v>193</v>
      </c>
      <c r="C21814" s="6" t="s">
        <v>166</v>
      </c>
      <c r="D21814">
        <v>20.018153000000002</v>
      </c>
      <c r="E21814" s="6" t="s">
        <v>108</v>
      </c>
      <c r="F21814" s="6" t="s">
        <v>114</v>
      </c>
      <c r="G21814">
        <v>20260723</v>
      </c>
    </row>
    <row r="21815" spans="1:7" x14ac:dyDescent="0.2">
      <c r="A21815" s="6" t="s">
        <v>221</v>
      </c>
      <c r="B21815" s="6" t="s">
        <v>193</v>
      </c>
      <c r="C21815" s="6" t="s">
        <v>166</v>
      </c>
      <c r="D21815">
        <v>1.8621099999999999</v>
      </c>
      <c r="E21815" s="6" t="s">
        <v>110</v>
      </c>
      <c r="F21815" s="6" t="s">
        <v>115</v>
      </c>
      <c r="G21815">
        <v>20260723</v>
      </c>
    </row>
    <row r="21816" spans="1:7" x14ac:dyDescent="0.2">
      <c r="A21816" s="6" t="s">
        <v>221</v>
      </c>
      <c r="B21816" s="6" t="s">
        <v>193</v>
      </c>
      <c r="C21816" s="6" t="s">
        <v>166</v>
      </c>
      <c r="D21816">
        <v>634.69265299999995</v>
      </c>
      <c r="E21816" s="6" t="s">
        <v>117</v>
      </c>
      <c r="F21816" s="6" t="s">
        <v>116</v>
      </c>
      <c r="G21816">
        <v>20260723</v>
      </c>
    </row>
    <row r="21817" spans="1:7" x14ac:dyDescent="0.2">
      <c r="A21817" s="6" t="s">
        <v>221</v>
      </c>
      <c r="B21817" s="6" t="s">
        <v>193</v>
      </c>
      <c r="C21817" s="6" t="s">
        <v>166</v>
      </c>
      <c r="D21817">
        <v>-62.360487999999997</v>
      </c>
      <c r="E21817" s="6" t="s">
        <v>119</v>
      </c>
      <c r="F21817" s="6" t="s">
        <v>118</v>
      </c>
      <c r="G21817">
        <v>20260723</v>
      </c>
    </row>
    <row r="21818" spans="1:7" x14ac:dyDescent="0.2">
      <c r="A21818" s="6" t="s">
        <v>221</v>
      </c>
      <c r="B21818" s="6" t="s">
        <v>193</v>
      </c>
      <c r="C21818" s="6" t="s">
        <v>166</v>
      </c>
      <c r="D21818">
        <v>0</v>
      </c>
      <c r="E21818" s="6" t="s">
        <v>106</v>
      </c>
      <c r="F21818" s="6" t="s">
        <v>120</v>
      </c>
      <c r="G21818">
        <v>20260723</v>
      </c>
    </row>
    <row r="21819" spans="1:7" x14ac:dyDescent="0.2">
      <c r="A21819" s="6" t="s">
        <v>221</v>
      </c>
      <c r="B21819" s="6" t="s">
        <v>193</v>
      </c>
      <c r="C21819" s="6" t="s">
        <v>166</v>
      </c>
      <c r="D21819">
        <v>-72.489025999999996</v>
      </c>
      <c r="E21819" s="6" t="s">
        <v>108</v>
      </c>
      <c r="F21819" s="6" t="s">
        <v>121</v>
      </c>
      <c r="G21819">
        <v>20260723</v>
      </c>
    </row>
    <row r="21820" spans="1:7" x14ac:dyDescent="0.2">
      <c r="A21820" s="6" t="s">
        <v>221</v>
      </c>
      <c r="B21820" s="6" t="s">
        <v>193</v>
      </c>
      <c r="C21820" s="6" t="s">
        <v>166</v>
      </c>
      <c r="D21820">
        <v>10.128538000000001</v>
      </c>
      <c r="E21820" s="6" t="s">
        <v>110</v>
      </c>
      <c r="F21820" s="6" t="s">
        <v>122</v>
      </c>
      <c r="G21820">
        <v>20260723</v>
      </c>
    </row>
    <row r="21821" spans="1:7" x14ac:dyDescent="0.2">
      <c r="A21821" s="6" t="s">
        <v>221</v>
      </c>
      <c r="B21821" s="6" t="s">
        <v>193</v>
      </c>
      <c r="C21821" s="6" t="s">
        <v>166</v>
      </c>
      <c r="D21821">
        <v>697.05314099999998</v>
      </c>
      <c r="E21821" s="6" t="s">
        <v>169</v>
      </c>
      <c r="F21821" s="6" t="s">
        <v>123</v>
      </c>
      <c r="G21821">
        <v>20260723</v>
      </c>
    </row>
    <row r="21822" spans="1:7" x14ac:dyDescent="0.2">
      <c r="A21822" s="6" t="s">
        <v>221</v>
      </c>
      <c r="B21822" s="6" t="s">
        <v>193</v>
      </c>
      <c r="C21822" s="6" t="s">
        <v>166</v>
      </c>
      <c r="D21822">
        <v>0</v>
      </c>
      <c r="E21822" s="6" t="s">
        <v>106</v>
      </c>
      <c r="F21822" s="6" t="s">
        <v>124</v>
      </c>
      <c r="G21822">
        <v>20260723</v>
      </c>
    </row>
    <row r="21823" spans="1:7" x14ac:dyDescent="0.2">
      <c r="A21823" s="6" t="s">
        <v>221</v>
      </c>
      <c r="B21823" s="6" t="s">
        <v>193</v>
      </c>
      <c r="C21823" s="6" t="s">
        <v>166</v>
      </c>
      <c r="D21823">
        <v>663.42435499999999</v>
      </c>
      <c r="E21823" s="6" t="s">
        <v>108</v>
      </c>
      <c r="F21823" s="6" t="s">
        <v>125</v>
      </c>
      <c r="G21823">
        <v>20260723</v>
      </c>
    </row>
    <row r="21824" spans="1:7" x14ac:dyDescent="0.2">
      <c r="A21824" s="6" t="s">
        <v>221</v>
      </c>
      <c r="B21824" s="6" t="s">
        <v>193</v>
      </c>
      <c r="C21824" s="6" t="s">
        <v>166</v>
      </c>
      <c r="D21824">
        <v>33.628785999999998</v>
      </c>
      <c r="E21824" s="6" t="s">
        <v>110</v>
      </c>
      <c r="F21824" s="6" t="s">
        <v>126</v>
      </c>
      <c r="G21824">
        <v>20260723</v>
      </c>
    </row>
    <row r="21825" spans="1:7" x14ac:dyDescent="0.2">
      <c r="A21825" s="6" t="s">
        <v>221</v>
      </c>
      <c r="B21825" s="6" t="s">
        <v>193</v>
      </c>
      <c r="C21825" s="6" t="s">
        <v>166</v>
      </c>
      <c r="D21825">
        <v>934.96636699999999</v>
      </c>
      <c r="E21825" s="6" t="s">
        <v>170</v>
      </c>
      <c r="F21825" s="6" t="s">
        <v>127</v>
      </c>
      <c r="G21825">
        <v>20260723</v>
      </c>
    </row>
    <row r="21826" spans="1:7" x14ac:dyDescent="0.2">
      <c r="A21826" s="6" t="s">
        <v>221</v>
      </c>
      <c r="B21826" s="6" t="s">
        <v>193</v>
      </c>
      <c r="C21826" s="6" t="s">
        <v>166</v>
      </c>
      <c r="D21826">
        <v>0</v>
      </c>
      <c r="E21826" s="6" t="s">
        <v>106</v>
      </c>
      <c r="F21826" s="6" t="s">
        <v>128</v>
      </c>
      <c r="G21826">
        <v>20260723</v>
      </c>
    </row>
    <row r="21827" spans="1:7" x14ac:dyDescent="0.2">
      <c r="A21827" s="6" t="s">
        <v>221</v>
      </c>
      <c r="B21827" s="6" t="s">
        <v>193</v>
      </c>
      <c r="C21827" s="6" t="s">
        <v>166</v>
      </c>
      <c r="D21827">
        <v>928.12038700000005</v>
      </c>
      <c r="E21827" s="6" t="s">
        <v>108</v>
      </c>
      <c r="F21827" s="6" t="s">
        <v>129</v>
      </c>
      <c r="G21827">
        <v>20260723</v>
      </c>
    </row>
    <row r="21828" spans="1:7" x14ac:dyDescent="0.2">
      <c r="A21828" s="6" t="s">
        <v>221</v>
      </c>
      <c r="B21828" s="6" t="s">
        <v>193</v>
      </c>
      <c r="C21828" s="6" t="s">
        <v>166</v>
      </c>
      <c r="D21828">
        <v>6.84598</v>
      </c>
      <c r="E21828" s="6" t="s">
        <v>110</v>
      </c>
      <c r="F21828" s="6" t="s">
        <v>130</v>
      </c>
      <c r="G21828">
        <v>20260723</v>
      </c>
    </row>
    <row r="21829" spans="1:7" x14ac:dyDescent="0.2">
      <c r="A21829" s="6" t="s">
        <v>221</v>
      </c>
      <c r="B21829" s="6" t="s">
        <v>193</v>
      </c>
      <c r="C21829" s="6" t="s">
        <v>166</v>
      </c>
      <c r="E21829" s="6" t="s">
        <v>132</v>
      </c>
      <c r="F21829" s="6" t="s">
        <v>131</v>
      </c>
      <c r="G21829">
        <v>20260723</v>
      </c>
    </row>
    <row r="21830" spans="1:7" x14ac:dyDescent="0.2">
      <c r="A21830" s="6" t="s">
        <v>221</v>
      </c>
      <c r="B21830" s="6" t="s">
        <v>193</v>
      </c>
      <c r="C21830" s="6" t="s">
        <v>166</v>
      </c>
      <c r="D21830">
        <v>7.4535650000000002</v>
      </c>
      <c r="E21830" s="6" t="s">
        <v>134</v>
      </c>
      <c r="F21830" s="6" t="s">
        <v>133</v>
      </c>
      <c r="G21830">
        <v>20260723</v>
      </c>
    </row>
    <row r="21831" spans="1:7" x14ac:dyDescent="0.2">
      <c r="A21831" s="6" t="s">
        <v>221</v>
      </c>
      <c r="B21831" s="6" t="s">
        <v>193</v>
      </c>
      <c r="C21831" s="6" t="s">
        <v>166</v>
      </c>
      <c r="D21831">
        <v>62.755671</v>
      </c>
      <c r="E21831" s="6" t="s">
        <v>136</v>
      </c>
      <c r="F21831" s="6" t="s">
        <v>135</v>
      </c>
      <c r="G21831">
        <v>20260723</v>
      </c>
    </row>
    <row r="21832" spans="1:7" x14ac:dyDescent="0.2">
      <c r="A21832" s="6" t="s">
        <v>221</v>
      </c>
      <c r="B21832" s="6" t="s">
        <v>193</v>
      </c>
      <c r="C21832" s="6" t="s">
        <v>166</v>
      </c>
      <c r="D21832">
        <v>1.3942110000000001</v>
      </c>
      <c r="E21832" s="6" t="s">
        <v>138</v>
      </c>
      <c r="F21832" s="6" t="s">
        <v>137</v>
      </c>
      <c r="G21832">
        <v>20260723</v>
      </c>
    </row>
    <row r="21833" spans="1:7" x14ac:dyDescent="0.2">
      <c r="A21833" s="6" t="s">
        <v>221</v>
      </c>
      <c r="B21833" s="6" t="s">
        <v>193</v>
      </c>
      <c r="C21833" s="6" t="s">
        <v>166</v>
      </c>
      <c r="D21833">
        <v>139.51037299999999</v>
      </c>
      <c r="E21833" s="6" t="s">
        <v>140</v>
      </c>
      <c r="F21833" s="6" t="s">
        <v>139</v>
      </c>
      <c r="G21833">
        <v>20260723</v>
      </c>
    </row>
    <row r="21834" spans="1:7" x14ac:dyDescent="0.2">
      <c r="A21834" s="6" t="s">
        <v>221</v>
      </c>
      <c r="B21834" s="6" t="s">
        <v>193</v>
      </c>
      <c r="C21834" s="6" t="s">
        <v>166</v>
      </c>
      <c r="D21834">
        <v>82.120984000000007</v>
      </c>
      <c r="E21834" s="6" t="s">
        <v>142</v>
      </c>
      <c r="F21834" s="6" t="s">
        <v>141</v>
      </c>
      <c r="G21834">
        <v>20260723</v>
      </c>
    </row>
    <row r="21835" spans="1:7" x14ac:dyDescent="0.2">
      <c r="A21835" s="6" t="s">
        <v>221</v>
      </c>
      <c r="B21835" s="6" t="s">
        <v>193</v>
      </c>
      <c r="C21835" s="6" t="s">
        <v>166</v>
      </c>
      <c r="D21835">
        <v>1.5134E-2</v>
      </c>
      <c r="E21835" s="6" t="s">
        <v>52</v>
      </c>
      <c r="F21835" s="6" t="s">
        <v>143</v>
      </c>
      <c r="G21835">
        <v>20260723</v>
      </c>
    </row>
    <row r="21836" spans="1:7" x14ac:dyDescent="0.2">
      <c r="A21836" s="6" t="s">
        <v>221</v>
      </c>
      <c r="B21836" s="6" t="s">
        <v>193</v>
      </c>
      <c r="C21836" s="6" t="s">
        <v>166</v>
      </c>
      <c r="D21836">
        <v>0</v>
      </c>
      <c r="E21836" s="6" t="s">
        <v>145</v>
      </c>
      <c r="F21836" s="6" t="s">
        <v>144</v>
      </c>
      <c r="G21836">
        <v>20260723</v>
      </c>
    </row>
    <row r="21837" spans="1:7" x14ac:dyDescent="0.2">
      <c r="A21837" s="6" t="s">
        <v>221</v>
      </c>
      <c r="B21837" s="6" t="s">
        <v>193</v>
      </c>
      <c r="C21837" s="6" t="s">
        <v>166</v>
      </c>
      <c r="D21837">
        <v>35.562935000000003</v>
      </c>
      <c r="E21837" s="6" t="s">
        <v>147</v>
      </c>
      <c r="F21837" s="6" t="s">
        <v>146</v>
      </c>
      <c r="G21837">
        <v>20260723</v>
      </c>
    </row>
    <row r="21838" spans="1:7" x14ac:dyDescent="0.2">
      <c r="A21838" s="6" t="s">
        <v>221</v>
      </c>
      <c r="B21838" s="6" t="s">
        <v>193</v>
      </c>
      <c r="C21838" s="6" t="s">
        <v>166</v>
      </c>
      <c r="D21838">
        <v>100.015777</v>
      </c>
      <c r="E21838" s="6" t="s">
        <v>149</v>
      </c>
      <c r="F21838" s="6" t="s">
        <v>148</v>
      </c>
      <c r="G21838">
        <v>20260723</v>
      </c>
    </row>
    <row r="21839" spans="1:7" x14ac:dyDescent="0.2">
      <c r="A21839" s="6" t="s">
        <v>221</v>
      </c>
      <c r="B21839" s="6" t="s">
        <v>193</v>
      </c>
      <c r="C21839" s="6" t="s">
        <v>166</v>
      </c>
      <c r="D21839">
        <v>166.08202700000001</v>
      </c>
      <c r="E21839" s="6" t="s">
        <v>151</v>
      </c>
      <c r="F21839" s="6" t="s">
        <v>150</v>
      </c>
      <c r="G21839">
        <v>20260723</v>
      </c>
    </row>
    <row r="21840" spans="1:7" x14ac:dyDescent="0.2">
      <c r="A21840" s="6" t="s">
        <v>221</v>
      </c>
      <c r="B21840" s="6" t="s">
        <v>193</v>
      </c>
      <c r="C21840" s="6" t="s">
        <v>166</v>
      </c>
      <c r="D21840">
        <v>135.32693699999999</v>
      </c>
      <c r="E21840" s="6" t="s">
        <v>153</v>
      </c>
      <c r="F21840" s="6" t="s">
        <v>152</v>
      </c>
      <c r="G21840">
        <v>20260723</v>
      </c>
    </row>
    <row r="21841" spans="1:7" x14ac:dyDescent="0.2">
      <c r="A21841" s="6" t="s">
        <v>221</v>
      </c>
      <c r="B21841" s="6" t="s">
        <v>193</v>
      </c>
      <c r="C21841" s="6" t="s">
        <v>166</v>
      </c>
      <c r="D21841">
        <v>135.24977200000001</v>
      </c>
      <c r="E21841" s="6" t="s">
        <v>155</v>
      </c>
      <c r="F21841" s="6" t="s">
        <v>154</v>
      </c>
      <c r="G21841">
        <v>20260723</v>
      </c>
    </row>
    <row r="21842" spans="1:7" x14ac:dyDescent="0.2">
      <c r="A21842" s="6" t="s">
        <v>221</v>
      </c>
      <c r="B21842" s="6" t="s">
        <v>193</v>
      </c>
      <c r="C21842" s="6" t="s">
        <v>166</v>
      </c>
      <c r="D21842">
        <v>0</v>
      </c>
      <c r="E21842" s="6" t="s">
        <v>157</v>
      </c>
      <c r="F21842" s="6" t="s">
        <v>156</v>
      </c>
      <c r="G21842">
        <v>20260723</v>
      </c>
    </row>
    <row r="21843" spans="1:7" x14ac:dyDescent="0.2">
      <c r="A21843" s="6" t="s">
        <v>221</v>
      </c>
      <c r="B21843" s="6" t="s">
        <v>193</v>
      </c>
      <c r="C21843" s="6" t="s">
        <v>166</v>
      </c>
      <c r="D21843">
        <v>135.24977200000001</v>
      </c>
      <c r="E21843" s="6" t="s">
        <v>159</v>
      </c>
      <c r="F21843" s="6" t="s">
        <v>158</v>
      </c>
      <c r="G21843">
        <v>20260723</v>
      </c>
    </row>
    <row r="21844" spans="1:7" x14ac:dyDescent="0.2">
      <c r="A21844" s="6" t="s">
        <v>221</v>
      </c>
      <c r="B21844" s="6" t="s">
        <v>193</v>
      </c>
      <c r="C21844" s="6" t="s">
        <v>166</v>
      </c>
      <c r="D21844">
        <v>31.275107999999999</v>
      </c>
      <c r="E21844" s="6" t="s">
        <v>161</v>
      </c>
      <c r="F21844" s="6" t="s">
        <v>160</v>
      </c>
      <c r="G21844">
        <v>20260723</v>
      </c>
    </row>
    <row r="21845" spans="1:7" x14ac:dyDescent="0.2">
      <c r="A21845" s="6" t="s">
        <v>221</v>
      </c>
      <c r="B21845" s="6" t="s">
        <v>193</v>
      </c>
      <c r="C21845" s="6" t="s">
        <v>166</v>
      </c>
      <c r="D21845">
        <v>4592.829718</v>
      </c>
      <c r="E21845" s="6" t="s">
        <v>163</v>
      </c>
      <c r="F21845" s="6" t="s">
        <v>162</v>
      </c>
      <c r="G21845">
        <v>20260723</v>
      </c>
    </row>
    <row r="21846" spans="1:7" x14ac:dyDescent="0.2">
      <c r="A21846" s="6" t="s">
        <v>221</v>
      </c>
      <c r="B21846" s="6" t="s">
        <v>193</v>
      </c>
      <c r="C21846" s="6" t="s">
        <v>166</v>
      </c>
      <c r="D21846">
        <v>1501.824198</v>
      </c>
      <c r="E21846" s="6" t="s">
        <v>165</v>
      </c>
      <c r="F21846" s="6" t="s">
        <v>164</v>
      </c>
      <c r="G21846">
        <v>20260723</v>
      </c>
    </row>
    <row r="21847" spans="1:7" x14ac:dyDescent="0.2">
      <c r="A21847" s="6" t="s">
        <v>221</v>
      </c>
      <c r="B21847" s="6" t="s">
        <v>194</v>
      </c>
      <c r="C21847" s="6" t="s">
        <v>166</v>
      </c>
      <c r="E21847" s="6" t="s">
        <v>12</v>
      </c>
      <c r="F21847" s="6" t="s">
        <v>11</v>
      </c>
      <c r="G21847">
        <v>20260723</v>
      </c>
    </row>
    <row r="21848" spans="1:7" x14ac:dyDescent="0.2">
      <c r="A21848" s="6" t="s">
        <v>221</v>
      </c>
      <c r="B21848" s="6" t="s">
        <v>194</v>
      </c>
      <c r="C21848" s="6" t="s">
        <v>166</v>
      </c>
      <c r="E21848" s="6" t="s">
        <v>16</v>
      </c>
      <c r="F21848" s="6" t="s">
        <v>15</v>
      </c>
      <c r="G21848">
        <v>20260723</v>
      </c>
    </row>
    <row r="21849" spans="1:7" x14ac:dyDescent="0.2">
      <c r="A21849" s="6" t="s">
        <v>221</v>
      </c>
      <c r="B21849" s="6" t="s">
        <v>194</v>
      </c>
      <c r="C21849" s="6" t="s">
        <v>166</v>
      </c>
      <c r="E21849" s="6" t="s">
        <v>18</v>
      </c>
      <c r="F21849" s="6" t="s">
        <v>17</v>
      </c>
      <c r="G21849">
        <v>20260723</v>
      </c>
    </row>
    <row r="21850" spans="1:7" x14ac:dyDescent="0.2">
      <c r="A21850" s="6" t="s">
        <v>221</v>
      </c>
      <c r="B21850" s="6" t="s">
        <v>194</v>
      </c>
      <c r="C21850" s="6" t="s">
        <v>166</v>
      </c>
      <c r="D21850">
        <v>0</v>
      </c>
      <c r="E21850" s="6" t="s">
        <v>20</v>
      </c>
      <c r="F21850" s="6" t="s">
        <v>19</v>
      </c>
      <c r="G21850">
        <v>20260723</v>
      </c>
    </row>
    <row r="21851" spans="1:7" x14ac:dyDescent="0.2">
      <c r="A21851" s="6" t="s">
        <v>221</v>
      </c>
      <c r="B21851" s="6" t="s">
        <v>194</v>
      </c>
      <c r="C21851" s="6" t="s">
        <v>166</v>
      </c>
      <c r="D21851">
        <v>22.782921000000002</v>
      </c>
      <c r="E21851" s="6" t="s">
        <v>22</v>
      </c>
      <c r="F21851" s="6" t="s">
        <v>21</v>
      </c>
      <c r="G21851">
        <v>20260723</v>
      </c>
    </row>
    <row r="21852" spans="1:7" x14ac:dyDescent="0.2">
      <c r="A21852" s="6" t="s">
        <v>221</v>
      </c>
      <c r="B21852" s="6" t="s">
        <v>194</v>
      </c>
      <c r="C21852" s="6" t="s">
        <v>166</v>
      </c>
      <c r="D21852">
        <v>0</v>
      </c>
      <c r="E21852" s="6" t="s">
        <v>24</v>
      </c>
      <c r="F21852" s="6" t="s">
        <v>23</v>
      </c>
      <c r="G21852">
        <v>20260723</v>
      </c>
    </row>
    <row r="21853" spans="1:7" x14ac:dyDescent="0.2">
      <c r="A21853" s="6" t="s">
        <v>221</v>
      </c>
      <c r="B21853" s="6" t="s">
        <v>194</v>
      </c>
      <c r="C21853" s="6" t="s">
        <v>166</v>
      </c>
      <c r="D21853">
        <v>120.90028</v>
      </c>
      <c r="E21853" s="6" t="s">
        <v>26</v>
      </c>
      <c r="F21853" s="6" t="s">
        <v>25</v>
      </c>
      <c r="G21853">
        <v>20260723</v>
      </c>
    </row>
    <row r="21854" spans="1:7" x14ac:dyDescent="0.2">
      <c r="A21854" s="6" t="s">
        <v>221</v>
      </c>
      <c r="B21854" s="6" t="s">
        <v>194</v>
      </c>
      <c r="C21854" s="6" t="s">
        <v>166</v>
      </c>
      <c r="D21854">
        <v>4795.2674209999996</v>
      </c>
      <c r="E21854" s="6" t="s">
        <v>28</v>
      </c>
      <c r="F21854" s="6" t="s">
        <v>27</v>
      </c>
      <c r="G21854">
        <v>20260723</v>
      </c>
    </row>
    <row r="21855" spans="1:7" x14ac:dyDescent="0.2">
      <c r="A21855" s="6" t="s">
        <v>221</v>
      </c>
      <c r="B21855" s="6" t="s">
        <v>194</v>
      </c>
      <c r="C21855" s="6" t="s">
        <v>166</v>
      </c>
      <c r="D21855">
        <v>18.877196999999999</v>
      </c>
      <c r="E21855" s="6" t="s">
        <v>30</v>
      </c>
      <c r="F21855" s="6" t="s">
        <v>29</v>
      </c>
      <c r="G21855">
        <v>20260723</v>
      </c>
    </row>
    <row r="21856" spans="1:7" x14ac:dyDescent="0.2">
      <c r="A21856" s="6" t="s">
        <v>221</v>
      </c>
      <c r="B21856" s="6" t="s">
        <v>194</v>
      </c>
      <c r="C21856" s="6" t="s">
        <v>166</v>
      </c>
      <c r="D21856">
        <v>155.31573399999999</v>
      </c>
      <c r="E21856" s="6" t="s">
        <v>32</v>
      </c>
      <c r="F21856" s="6" t="s">
        <v>31</v>
      </c>
      <c r="G21856">
        <v>20260723</v>
      </c>
    </row>
    <row r="21857" spans="1:7" x14ac:dyDescent="0.2">
      <c r="A21857" s="6" t="s">
        <v>221</v>
      </c>
      <c r="B21857" s="6" t="s">
        <v>194</v>
      </c>
      <c r="C21857" s="6" t="s">
        <v>166</v>
      </c>
      <c r="D21857">
        <v>51.648256000000003</v>
      </c>
      <c r="E21857" s="6" t="s">
        <v>34</v>
      </c>
      <c r="F21857" s="6" t="s">
        <v>33</v>
      </c>
      <c r="G21857">
        <v>20260723</v>
      </c>
    </row>
    <row r="21858" spans="1:7" x14ac:dyDescent="0.2">
      <c r="A21858" s="6" t="s">
        <v>221</v>
      </c>
      <c r="B21858" s="6" t="s">
        <v>194</v>
      </c>
      <c r="C21858" s="6" t="s">
        <v>166</v>
      </c>
      <c r="D21858">
        <v>0.29697600000000002</v>
      </c>
      <c r="E21858" s="6" t="s">
        <v>36</v>
      </c>
      <c r="F21858" s="6" t="s">
        <v>35</v>
      </c>
      <c r="G21858">
        <v>20260723</v>
      </c>
    </row>
    <row r="21859" spans="1:7" x14ac:dyDescent="0.2">
      <c r="A21859" s="6" t="s">
        <v>221</v>
      </c>
      <c r="B21859" s="6" t="s">
        <v>194</v>
      </c>
      <c r="C21859" s="6" t="s">
        <v>166</v>
      </c>
      <c r="D21859">
        <v>51.351278999999998</v>
      </c>
      <c r="E21859" s="6" t="s">
        <v>38</v>
      </c>
      <c r="F21859" s="6" t="s">
        <v>37</v>
      </c>
      <c r="G21859">
        <v>20260723</v>
      </c>
    </row>
    <row r="21860" spans="1:7" x14ac:dyDescent="0.2">
      <c r="A21860" s="6" t="s">
        <v>221</v>
      </c>
      <c r="B21860" s="6" t="s">
        <v>194</v>
      </c>
      <c r="C21860" s="6" t="s">
        <v>166</v>
      </c>
      <c r="D21860">
        <v>4220.548162</v>
      </c>
      <c r="E21860" s="6" t="s">
        <v>40</v>
      </c>
      <c r="F21860" s="6" t="s">
        <v>39</v>
      </c>
      <c r="G21860">
        <v>20260723</v>
      </c>
    </row>
    <row r="21861" spans="1:7" x14ac:dyDescent="0.2">
      <c r="A21861" s="6" t="s">
        <v>221</v>
      </c>
      <c r="B21861" s="6" t="s">
        <v>194</v>
      </c>
      <c r="C21861" s="6" t="s">
        <v>166</v>
      </c>
      <c r="D21861">
        <v>3947.0038420000001</v>
      </c>
      <c r="E21861" s="6" t="s">
        <v>42</v>
      </c>
      <c r="F21861" s="6" t="s">
        <v>41</v>
      </c>
      <c r="G21861">
        <v>20260723</v>
      </c>
    </row>
    <row r="21862" spans="1:7" x14ac:dyDescent="0.2">
      <c r="A21862" s="6" t="s">
        <v>221</v>
      </c>
      <c r="B21862" s="6" t="s">
        <v>194</v>
      </c>
      <c r="C21862" s="6" t="s">
        <v>166</v>
      </c>
      <c r="D21862">
        <v>261.61953699999998</v>
      </c>
      <c r="E21862" s="6" t="s">
        <v>44</v>
      </c>
      <c r="F21862" s="6" t="s">
        <v>43</v>
      </c>
      <c r="G21862">
        <v>20260723</v>
      </c>
    </row>
    <row r="21863" spans="1:7" x14ac:dyDescent="0.2">
      <c r="A21863" s="6" t="s">
        <v>221</v>
      </c>
      <c r="B21863" s="6" t="s">
        <v>194</v>
      </c>
      <c r="C21863" s="6" t="s">
        <v>166</v>
      </c>
      <c r="D21863">
        <v>11.924783</v>
      </c>
      <c r="E21863" s="6" t="s">
        <v>46</v>
      </c>
      <c r="F21863" s="6" t="s">
        <v>45</v>
      </c>
      <c r="G21863">
        <v>20260723</v>
      </c>
    </row>
    <row r="21864" spans="1:7" x14ac:dyDescent="0.2">
      <c r="A21864" s="6" t="s">
        <v>221</v>
      </c>
      <c r="B21864" s="6" t="s">
        <v>194</v>
      </c>
      <c r="C21864" s="6" t="s">
        <v>166</v>
      </c>
      <c r="D21864">
        <v>0</v>
      </c>
      <c r="E21864" s="6" t="s">
        <v>48</v>
      </c>
      <c r="F21864" s="6" t="s">
        <v>47</v>
      </c>
      <c r="G21864">
        <v>20260723</v>
      </c>
    </row>
    <row r="21865" spans="1:7" x14ac:dyDescent="0.2">
      <c r="A21865" s="6" t="s">
        <v>221</v>
      </c>
      <c r="B21865" s="6" t="s">
        <v>194</v>
      </c>
      <c r="C21865" s="6" t="s">
        <v>166</v>
      </c>
      <c r="D21865">
        <v>76.383323000000004</v>
      </c>
      <c r="E21865" s="6" t="s">
        <v>50</v>
      </c>
      <c r="F21865" s="6" t="s">
        <v>49</v>
      </c>
      <c r="G21865">
        <v>20260723</v>
      </c>
    </row>
    <row r="21866" spans="1:7" x14ac:dyDescent="0.2">
      <c r="A21866" s="6" t="s">
        <v>221</v>
      </c>
      <c r="B21866" s="6" t="s">
        <v>194</v>
      </c>
      <c r="C21866" s="6" t="s">
        <v>166</v>
      </c>
      <c r="D21866">
        <v>0.19250100000000001</v>
      </c>
      <c r="E21866" s="6" t="s">
        <v>52</v>
      </c>
      <c r="F21866" s="6" t="s">
        <v>51</v>
      </c>
      <c r="G21866">
        <v>20260723</v>
      </c>
    </row>
    <row r="21867" spans="1:7" x14ac:dyDescent="0.2">
      <c r="A21867" s="6" t="s">
        <v>221</v>
      </c>
      <c r="B21867" s="6" t="s">
        <v>194</v>
      </c>
      <c r="C21867" s="6" t="s">
        <v>166</v>
      </c>
      <c r="D21867">
        <v>272.30224900000002</v>
      </c>
      <c r="E21867" s="6" t="s">
        <v>54</v>
      </c>
      <c r="F21867" s="6" t="s">
        <v>53</v>
      </c>
      <c r="G21867">
        <v>20260723</v>
      </c>
    </row>
    <row r="21868" spans="1:7" x14ac:dyDescent="0.2">
      <c r="A21868" s="6" t="s">
        <v>221</v>
      </c>
      <c r="B21868" s="6" t="s">
        <v>194</v>
      </c>
      <c r="C21868" s="6" t="s">
        <v>166</v>
      </c>
      <c r="D21868">
        <v>0</v>
      </c>
      <c r="E21868" s="6" t="s">
        <v>56</v>
      </c>
      <c r="F21868" s="6" t="s">
        <v>55</v>
      </c>
      <c r="G21868">
        <v>20260723</v>
      </c>
    </row>
    <row r="21869" spans="1:7" x14ac:dyDescent="0.2">
      <c r="A21869" s="6" t="s">
        <v>221</v>
      </c>
      <c r="B21869" s="6" t="s">
        <v>194</v>
      </c>
      <c r="C21869" s="6" t="s">
        <v>166</v>
      </c>
      <c r="D21869">
        <v>1114.745345</v>
      </c>
      <c r="E21869" s="6" t="s">
        <v>58</v>
      </c>
      <c r="F21869" s="6" t="s">
        <v>57</v>
      </c>
      <c r="G21869">
        <v>20260723</v>
      </c>
    </row>
    <row r="21870" spans="1:7" x14ac:dyDescent="0.2">
      <c r="A21870" s="6" t="s">
        <v>221</v>
      </c>
      <c r="B21870" s="6" t="s">
        <v>194</v>
      </c>
      <c r="C21870" s="6" t="s">
        <v>166</v>
      </c>
      <c r="D21870">
        <v>229.167574</v>
      </c>
      <c r="E21870" s="6" t="s">
        <v>60</v>
      </c>
      <c r="F21870" s="6" t="s">
        <v>59</v>
      </c>
      <c r="G21870">
        <v>20260723</v>
      </c>
    </row>
    <row r="21871" spans="1:7" x14ac:dyDescent="0.2">
      <c r="A21871" s="6" t="s">
        <v>221</v>
      </c>
      <c r="B21871" s="6" t="s">
        <v>194</v>
      </c>
      <c r="C21871" s="6" t="s">
        <v>166</v>
      </c>
      <c r="D21871">
        <v>0.17362</v>
      </c>
      <c r="E21871" s="6" t="s">
        <v>62</v>
      </c>
      <c r="F21871" s="6" t="s">
        <v>61</v>
      </c>
      <c r="G21871">
        <v>20260723</v>
      </c>
    </row>
    <row r="21872" spans="1:7" x14ac:dyDescent="0.2">
      <c r="A21872" s="6" t="s">
        <v>221</v>
      </c>
      <c r="B21872" s="6" t="s">
        <v>194</v>
      </c>
      <c r="C21872" s="6" t="s">
        <v>166</v>
      </c>
      <c r="D21872">
        <v>8.7720000000000003E-3</v>
      </c>
      <c r="E21872" s="6" t="s">
        <v>64</v>
      </c>
      <c r="F21872" s="6" t="s">
        <v>63</v>
      </c>
      <c r="G21872">
        <v>20260723</v>
      </c>
    </row>
    <row r="21873" spans="1:7" x14ac:dyDescent="0.2">
      <c r="A21873" s="6" t="s">
        <v>221</v>
      </c>
      <c r="B21873" s="6" t="s">
        <v>194</v>
      </c>
      <c r="C21873" s="6" t="s">
        <v>166</v>
      </c>
      <c r="D21873">
        <v>228.98518200000001</v>
      </c>
      <c r="E21873" s="6" t="s">
        <v>66</v>
      </c>
      <c r="F21873" s="6" t="s">
        <v>65</v>
      </c>
      <c r="G21873">
        <v>20260723</v>
      </c>
    </row>
    <row r="21874" spans="1:7" x14ac:dyDescent="0.2">
      <c r="A21874" s="6" t="s">
        <v>221</v>
      </c>
      <c r="B21874" s="6" t="s">
        <v>194</v>
      </c>
      <c r="C21874" s="6" t="s">
        <v>166</v>
      </c>
      <c r="D21874">
        <v>364.07901500000003</v>
      </c>
      <c r="E21874" s="6" t="s">
        <v>68</v>
      </c>
      <c r="F21874" s="6" t="s">
        <v>67</v>
      </c>
      <c r="G21874">
        <v>20260723</v>
      </c>
    </row>
    <row r="21875" spans="1:7" x14ac:dyDescent="0.2">
      <c r="A21875" s="6" t="s">
        <v>221</v>
      </c>
      <c r="B21875" s="6" t="s">
        <v>194</v>
      </c>
      <c r="C21875" s="6" t="s">
        <v>166</v>
      </c>
      <c r="D21875">
        <v>342.55931399999997</v>
      </c>
      <c r="E21875" s="6" t="s">
        <v>70</v>
      </c>
      <c r="F21875" s="6" t="s">
        <v>69</v>
      </c>
      <c r="G21875">
        <v>20260723</v>
      </c>
    </row>
    <row r="21876" spans="1:7" x14ac:dyDescent="0.2">
      <c r="A21876" s="6" t="s">
        <v>221</v>
      </c>
      <c r="B21876" s="6" t="s">
        <v>194</v>
      </c>
      <c r="C21876" s="6" t="s">
        <v>166</v>
      </c>
      <c r="D21876">
        <v>342.186891</v>
      </c>
      <c r="E21876" s="6" t="s">
        <v>72</v>
      </c>
      <c r="F21876" s="6" t="s">
        <v>71</v>
      </c>
      <c r="G21876">
        <v>20260723</v>
      </c>
    </row>
    <row r="21877" spans="1:7" x14ac:dyDescent="0.2">
      <c r="A21877" s="6" t="s">
        <v>221</v>
      </c>
      <c r="B21877" s="6" t="s">
        <v>194</v>
      </c>
      <c r="C21877" s="6" t="s">
        <v>166</v>
      </c>
      <c r="D21877">
        <v>0.372423</v>
      </c>
      <c r="E21877" s="6" t="s">
        <v>74</v>
      </c>
      <c r="F21877" s="6" t="s">
        <v>73</v>
      </c>
      <c r="G21877">
        <v>20260723</v>
      </c>
    </row>
    <row r="21878" spans="1:7" x14ac:dyDescent="0.2">
      <c r="A21878" s="6" t="s">
        <v>221</v>
      </c>
      <c r="B21878" s="6" t="s">
        <v>194</v>
      </c>
      <c r="C21878" s="6" t="s">
        <v>166</v>
      </c>
      <c r="D21878">
        <v>21.650932000000001</v>
      </c>
      <c r="E21878" s="6" t="s">
        <v>76</v>
      </c>
      <c r="F21878" s="6" t="s">
        <v>75</v>
      </c>
      <c r="G21878">
        <v>20260723</v>
      </c>
    </row>
    <row r="21879" spans="1:7" x14ac:dyDescent="0.2">
      <c r="A21879" s="6" t="s">
        <v>221</v>
      </c>
      <c r="B21879" s="6" t="s">
        <v>194</v>
      </c>
      <c r="C21879" s="6" t="s">
        <v>166</v>
      </c>
      <c r="D21879">
        <v>2.6454999999999999E-2</v>
      </c>
      <c r="E21879" s="6" t="s">
        <v>78</v>
      </c>
      <c r="F21879" s="6" t="s">
        <v>77</v>
      </c>
      <c r="G21879">
        <v>20260723</v>
      </c>
    </row>
    <row r="21880" spans="1:7" x14ac:dyDescent="0.2">
      <c r="A21880" s="6" t="s">
        <v>221</v>
      </c>
      <c r="B21880" s="6" t="s">
        <v>194</v>
      </c>
      <c r="C21880" s="6" t="s">
        <v>166</v>
      </c>
      <c r="D21880">
        <v>21.624478</v>
      </c>
      <c r="E21880" s="6" t="s">
        <v>80</v>
      </c>
      <c r="F21880" s="6" t="s">
        <v>79</v>
      </c>
      <c r="G21880">
        <v>20260723</v>
      </c>
    </row>
    <row r="21881" spans="1:7" x14ac:dyDescent="0.2">
      <c r="A21881" s="6" t="s">
        <v>221</v>
      </c>
      <c r="B21881" s="6" t="s">
        <v>194</v>
      </c>
      <c r="C21881" s="6" t="s">
        <v>166</v>
      </c>
      <c r="D21881">
        <v>-0.13123099999999999</v>
      </c>
      <c r="E21881" s="6" t="s">
        <v>82</v>
      </c>
      <c r="F21881" s="6" t="s">
        <v>81</v>
      </c>
      <c r="G21881">
        <v>20260723</v>
      </c>
    </row>
    <row r="21882" spans="1:7" x14ac:dyDescent="0.2">
      <c r="A21882" s="6" t="s">
        <v>221</v>
      </c>
      <c r="B21882" s="6" t="s">
        <v>194</v>
      </c>
      <c r="C21882" s="6" t="s">
        <v>166</v>
      </c>
      <c r="D21882">
        <v>0</v>
      </c>
      <c r="E21882" s="6" t="s">
        <v>84</v>
      </c>
      <c r="F21882" s="6" t="s">
        <v>83</v>
      </c>
      <c r="G21882">
        <v>20260723</v>
      </c>
    </row>
    <row r="21883" spans="1:7" x14ac:dyDescent="0.2">
      <c r="A21883" s="6" t="s">
        <v>221</v>
      </c>
      <c r="B21883" s="6" t="s">
        <v>194</v>
      </c>
      <c r="C21883" s="6" t="s">
        <v>166</v>
      </c>
      <c r="D21883">
        <v>121.063508</v>
      </c>
      <c r="E21883" s="6" t="s">
        <v>86</v>
      </c>
      <c r="F21883" s="6" t="s">
        <v>85</v>
      </c>
      <c r="G21883">
        <v>20260723</v>
      </c>
    </row>
    <row r="21884" spans="1:7" x14ac:dyDescent="0.2">
      <c r="A21884" s="6" t="s">
        <v>221</v>
      </c>
      <c r="B21884" s="6" t="s">
        <v>194</v>
      </c>
      <c r="C21884" s="6" t="s">
        <v>166</v>
      </c>
      <c r="D21884">
        <v>76.762900999999999</v>
      </c>
      <c r="E21884" s="6" t="s">
        <v>88</v>
      </c>
      <c r="F21884" s="6" t="s">
        <v>87</v>
      </c>
      <c r="G21884">
        <v>20260723</v>
      </c>
    </row>
    <row r="21885" spans="1:7" x14ac:dyDescent="0.2">
      <c r="A21885" s="6" t="s">
        <v>221</v>
      </c>
      <c r="B21885" s="6" t="s">
        <v>194</v>
      </c>
      <c r="C21885" s="6" t="s">
        <v>166</v>
      </c>
      <c r="D21885">
        <v>75.804087999999993</v>
      </c>
      <c r="E21885" s="6" t="s">
        <v>90</v>
      </c>
      <c r="F21885" s="6" t="s">
        <v>89</v>
      </c>
      <c r="G21885">
        <v>20260723</v>
      </c>
    </row>
    <row r="21886" spans="1:7" x14ac:dyDescent="0.2">
      <c r="A21886" s="6" t="s">
        <v>221</v>
      </c>
      <c r="B21886" s="6" t="s">
        <v>194</v>
      </c>
      <c r="C21886" s="6" t="s">
        <v>166</v>
      </c>
      <c r="D21886">
        <v>0</v>
      </c>
      <c r="E21886" s="6" t="s">
        <v>92</v>
      </c>
      <c r="F21886" s="6" t="s">
        <v>91</v>
      </c>
      <c r="G21886">
        <v>20260723</v>
      </c>
    </row>
    <row r="21887" spans="1:7" x14ac:dyDescent="0.2">
      <c r="A21887" s="6" t="s">
        <v>221</v>
      </c>
      <c r="B21887" s="6" t="s">
        <v>194</v>
      </c>
      <c r="C21887" s="6" t="s">
        <v>166</v>
      </c>
      <c r="D21887">
        <v>0</v>
      </c>
      <c r="E21887" s="6" t="s">
        <v>94</v>
      </c>
      <c r="F21887" s="6" t="s">
        <v>93</v>
      </c>
      <c r="G21887">
        <v>20260723</v>
      </c>
    </row>
    <row r="21888" spans="1:7" x14ac:dyDescent="0.2">
      <c r="A21888" s="6" t="s">
        <v>221</v>
      </c>
      <c r="B21888" s="6" t="s">
        <v>194</v>
      </c>
      <c r="C21888" s="6" t="s">
        <v>166</v>
      </c>
      <c r="D21888">
        <v>136.616106</v>
      </c>
      <c r="E21888" s="6" t="s">
        <v>96</v>
      </c>
      <c r="F21888" s="6" t="s">
        <v>95</v>
      </c>
      <c r="G21888">
        <v>20260723</v>
      </c>
    </row>
    <row r="21889" spans="1:7" x14ac:dyDescent="0.2">
      <c r="A21889" s="6" t="s">
        <v>221</v>
      </c>
      <c r="B21889" s="6" t="s">
        <v>194</v>
      </c>
      <c r="C21889" s="6" t="s">
        <v>166</v>
      </c>
      <c r="D21889">
        <v>27.238026999999999</v>
      </c>
      <c r="E21889" s="6" t="s">
        <v>98</v>
      </c>
      <c r="F21889" s="6" t="s">
        <v>97</v>
      </c>
      <c r="G21889">
        <v>20260723</v>
      </c>
    </row>
    <row r="21890" spans="1:7" x14ac:dyDescent="0.2">
      <c r="A21890" s="6" t="s">
        <v>221</v>
      </c>
      <c r="B21890" s="6" t="s">
        <v>194</v>
      </c>
      <c r="C21890" s="6" t="s">
        <v>166</v>
      </c>
      <c r="D21890">
        <v>7084.4271849999996</v>
      </c>
      <c r="E21890" s="6" t="s">
        <v>100</v>
      </c>
      <c r="F21890" s="6" t="s">
        <v>99</v>
      </c>
      <c r="G21890">
        <v>20260723</v>
      </c>
    </row>
    <row r="21891" spans="1:7" x14ac:dyDescent="0.2">
      <c r="A21891" s="6" t="s">
        <v>221</v>
      </c>
      <c r="B21891" s="6" t="s">
        <v>194</v>
      </c>
      <c r="C21891" s="6" t="s">
        <v>166</v>
      </c>
      <c r="E21891" s="6" t="s">
        <v>102</v>
      </c>
      <c r="F21891" s="6" t="s">
        <v>101</v>
      </c>
      <c r="G21891">
        <v>20260723</v>
      </c>
    </row>
    <row r="21892" spans="1:7" x14ac:dyDescent="0.2">
      <c r="A21892" s="6" t="s">
        <v>221</v>
      </c>
      <c r="B21892" s="6" t="s">
        <v>194</v>
      </c>
      <c r="C21892" s="6" t="s">
        <v>166</v>
      </c>
      <c r="D21892">
        <v>2588.9000919999999</v>
      </c>
      <c r="E21892" s="6" t="s">
        <v>167</v>
      </c>
      <c r="F21892" s="6" t="s">
        <v>103</v>
      </c>
      <c r="G21892">
        <v>20260723</v>
      </c>
    </row>
    <row r="21893" spans="1:7" x14ac:dyDescent="0.2">
      <c r="A21893" s="6" t="s">
        <v>221</v>
      </c>
      <c r="B21893" s="6" t="s">
        <v>194</v>
      </c>
      <c r="C21893" s="6" t="s">
        <v>166</v>
      </c>
      <c r="D21893">
        <v>2563.791643</v>
      </c>
      <c r="E21893" s="6" t="s">
        <v>168</v>
      </c>
      <c r="F21893" s="6" t="s">
        <v>104</v>
      </c>
      <c r="G21893">
        <v>20260723</v>
      </c>
    </row>
    <row r="21894" spans="1:7" x14ac:dyDescent="0.2">
      <c r="A21894" s="6" t="s">
        <v>221</v>
      </c>
      <c r="B21894" s="6" t="s">
        <v>194</v>
      </c>
      <c r="C21894" s="6" t="s">
        <v>166</v>
      </c>
      <c r="D21894">
        <v>0</v>
      </c>
      <c r="E21894" s="6" t="s">
        <v>106</v>
      </c>
      <c r="F21894" s="6" t="s">
        <v>105</v>
      </c>
      <c r="G21894">
        <v>20260723</v>
      </c>
    </row>
    <row r="21895" spans="1:7" x14ac:dyDescent="0.2">
      <c r="A21895" s="6" t="s">
        <v>221</v>
      </c>
      <c r="B21895" s="6" t="s">
        <v>194</v>
      </c>
      <c r="C21895" s="6" t="s">
        <v>166</v>
      </c>
      <c r="D21895">
        <v>2476.9039229999998</v>
      </c>
      <c r="E21895" s="6" t="s">
        <v>108</v>
      </c>
      <c r="F21895" s="6" t="s">
        <v>107</v>
      </c>
      <c r="G21895">
        <v>20260723</v>
      </c>
    </row>
    <row r="21896" spans="1:7" x14ac:dyDescent="0.2">
      <c r="A21896" s="6" t="s">
        <v>221</v>
      </c>
      <c r="B21896" s="6" t="s">
        <v>194</v>
      </c>
      <c r="C21896" s="6" t="s">
        <v>166</v>
      </c>
      <c r="D21896">
        <v>86.887719000000004</v>
      </c>
      <c r="E21896" s="6" t="s">
        <v>110</v>
      </c>
      <c r="F21896" s="6" t="s">
        <v>109</v>
      </c>
      <c r="G21896">
        <v>20260723</v>
      </c>
    </row>
    <row r="21897" spans="1:7" x14ac:dyDescent="0.2">
      <c r="A21897" s="6" t="s">
        <v>221</v>
      </c>
      <c r="B21897" s="6" t="s">
        <v>194</v>
      </c>
      <c r="C21897" s="6" t="s">
        <v>166</v>
      </c>
      <c r="D21897">
        <v>25.108450000000001</v>
      </c>
      <c r="E21897" s="6" t="s">
        <v>112</v>
      </c>
      <c r="F21897" s="6" t="s">
        <v>111</v>
      </c>
      <c r="G21897">
        <v>20260723</v>
      </c>
    </row>
    <row r="21898" spans="1:7" x14ac:dyDescent="0.2">
      <c r="A21898" s="6" t="s">
        <v>221</v>
      </c>
      <c r="B21898" s="6" t="s">
        <v>194</v>
      </c>
      <c r="C21898" s="6" t="s">
        <v>166</v>
      </c>
      <c r="D21898">
        <v>0</v>
      </c>
      <c r="E21898" s="6" t="s">
        <v>106</v>
      </c>
      <c r="F21898" s="6" t="s">
        <v>113</v>
      </c>
      <c r="G21898">
        <v>20260723</v>
      </c>
    </row>
    <row r="21899" spans="1:7" x14ac:dyDescent="0.2">
      <c r="A21899" s="6" t="s">
        <v>221</v>
      </c>
      <c r="B21899" s="6" t="s">
        <v>194</v>
      </c>
      <c r="C21899" s="6" t="s">
        <v>166</v>
      </c>
      <c r="D21899">
        <v>23.038018000000001</v>
      </c>
      <c r="E21899" s="6" t="s">
        <v>108</v>
      </c>
      <c r="F21899" s="6" t="s">
        <v>114</v>
      </c>
      <c r="G21899">
        <v>20260723</v>
      </c>
    </row>
    <row r="21900" spans="1:7" x14ac:dyDescent="0.2">
      <c r="A21900" s="6" t="s">
        <v>221</v>
      </c>
      <c r="B21900" s="6" t="s">
        <v>194</v>
      </c>
      <c r="C21900" s="6" t="s">
        <v>166</v>
      </c>
      <c r="D21900">
        <v>2.0704319999999998</v>
      </c>
      <c r="E21900" s="6" t="s">
        <v>110</v>
      </c>
      <c r="F21900" s="6" t="s">
        <v>115</v>
      </c>
      <c r="G21900">
        <v>20260723</v>
      </c>
    </row>
    <row r="21901" spans="1:7" x14ac:dyDescent="0.2">
      <c r="A21901" s="6" t="s">
        <v>221</v>
      </c>
      <c r="B21901" s="6" t="s">
        <v>194</v>
      </c>
      <c r="C21901" s="6" t="s">
        <v>166</v>
      </c>
      <c r="D21901">
        <v>725.92830500000002</v>
      </c>
      <c r="E21901" s="6" t="s">
        <v>117</v>
      </c>
      <c r="F21901" s="6" t="s">
        <v>116</v>
      </c>
      <c r="G21901">
        <v>20260723</v>
      </c>
    </row>
    <row r="21902" spans="1:7" x14ac:dyDescent="0.2">
      <c r="A21902" s="6" t="s">
        <v>221</v>
      </c>
      <c r="B21902" s="6" t="s">
        <v>194</v>
      </c>
      <c r="C21902" s="6" t="s">
        <v>166</v>
      </c>
      <c r="D21902">
        <v>-64.711830000000006</v>
      </c>
      <c r="E21902" s="6" t="s">
        <v>119</v>
      </c>
      <c r="F21902" s="6" t="s">
        <v>118</v>
      </c>
      <c r="G21902">
        <v>20260723</v>
      </c>
    </row>
    <row r="21903" spans="1:7" x14ac:dyDescent="0.2">
      <c r="A21903" s="6" t="s">
        <v>221</v>
      </c>
      <c r="B21903" s="6" t="s">
        <v>194</v>
      </c>
      <c r="C21903" s="6" t="s">
        <v>166</v>
      </c>
      <c r="D21903">
        <v>0</v>
      </c>
      <c r="E21903" s="6" t="s">
        <v>106</v>
      </c>
      <c r="F21903" s="6" t="s">
        <v>120</v>
      </c>
      <c r="G21903">
        <v>20260723</v>
      </c>
    </row>
    <row r="21904" spans="1:7" x14ac:dyDescent="0.2">
      <c r="A21904" s="6" t="s">
        <v>221</v>
      </c>
      <c r="B21904" s="6" t="s">
        <v>194</v>
      </c>
      <c r="C21904" s="6" t="s">
        <v>166</v>
      </c>
      <c r="D21904">
        <v>-77.026151999999996</v>
      </c>
      <c r="E21904" s="6" t="s">
        <v>108</v>
      </c>
      <c r="F21904" s="6" t="s">
        <v>121</v>
      </c>
      <c r="G21904">
        <v>20260723</v>
      </c>
    </row>
    <row r="21905" spans="1:7" x14ac:dyDescent="0.2">
      <c r="A21905" s="6" t="s">
        <v>221</v>
      </c>
      <c r="B21905" s="6" t="s">
        <v>194</v>
      </c>
      <c r="C21905" s="6" t="s">
        <v>166</v>
      </c>
      <c r="D21905">
        <v>12.314322000000001</v>
      </c>
      <c r="E21905" s="6" t="s">
        <v>110</v>
      </c>
      <c r="F21905" s="6" t="s">
        <v>122</v>
      </c>
      <c r="G21905">
        <v>20260723</v>
      </c>
    </row>
    <row r="21906" spans="1:7" x14ac:dyDescent="0.2">
      <c r="A21906" s="6" t="s">
        <v>221</v>
      </c>
      <c r="B21906" s="6" t="s">
        <v>194</v>
      </c>
      <c r="C21906" s="6" t="s">
        <v>166</v>
      </c>
      <c r="D21906">
        <v>790.64013599999998</v>
      </c>
      <c r="E21906" s="6" t="s">
        <v>169</v>
      </c>
      <c r="F21906" s="6" t="s">
        <v>123</v>
      </c>
      <c r="G21906">
        <v>20260723</v>
      </c>
    </row>
    <row r="21907" spans="1:7" x14ac:dyDescent="0.2">
      <c r="A21907" s="6" t="s">
        <v>221</v>
      </c>
      <c r="B21907" s="6" t="s">
        <v>194</v>
      </c>
      <c r="C21907" s="6" t="s">
        <v>166</v>
      </c>
      <c r="D21907">
        <v>0</v>
      </c>
      <c r="E21907" s="6" t="s">
        <v>106</v>
      </c>
      <c r="F21907" s="6" t="s">
        <v>124</v>
      </c>
      <c r="G21907">
        <v>20260723</v>
      </c>
    </row>
    <row r="21908" spans="1:7" x14ac:dyDescent="0.2">
      <c r="A21908" s="6" t="s">
        <v>221</v>
      </c>
      <c r="B21908" s="6" t="s">
        <v>194</v>
      </c>
      <c r="C21908" s="6" t="s">
        <v>166</v>
      </c>
      <c r="D21908">
        <v>749.14893800000004</v>
      </c>
      <c r="E21908" s="6" t="s">
        <v>108</v>
      </c>
      <c r="F21908" s="6" t="s">
        <v>125</v>
      </c>
      <c r="G21908">
        <v>20260723</v>
      </c>
    </row>
    <row r="21909" spans="1:7" x14ac:dyDescent="0.2">
      <c r="A21909" s="6" t="s">
        <v>221</v>
      </c>
      <c r="B21909" s="6" t="s">
        <v>194</v>
      </c>
      <c r="C21909" s="6" t="s">
        <v>166</v>
      </c>
      <c r="D21909">
        <v>41.491197</v>
      </c>
      <c r="E21909" s="6" t="s">
        <v>110</v>
      </c>
      <c r="F21909" s="6" t="s">
        <v>126</v>
      </c>
      <c r="G21909">
        <v>20260723</v>
      </c>
    </row>
    <row r="21910" spans="1:7" x14ac:dyDescent="0.2">
      <c r="A21910" s="6" t="s">
        <v>221</v>
      </c>
      <c r="B21910" s="6" t="s">
        <v>194</v>
      </c>
      <c r="C21910" s="6" t="s">
        <v>166</v>
      </c>
      <c r="D21910">
        <v>1075.3298649999999</v>
      </c>
      <c r="E21910" s="6" t="s">
        <v>170</v>
      </c>
      <c r="F21910" s="6" t="s">
        <v>127</v>
      </c>
      <c r="G21910">
        <v>20260723</v>
      </c>
    </row>
    <row r="21911" spans="1:7" x14ac:dyDescent="0.2">
      <c r="A21911" s="6" t="s">
        <v>221</v>
      </c>
      <c r="B21911" s="6" t="s">
        <v>194</v>
      </c>
      <c r="C21911" s="6" t="s">
        <v>166</v>
      </c>
      <c r="D21911">
        <v>0</v>
      </c>
      <c r="E21911" s="6" t="s">
        <v>106</v>
      </c>
      <c r="F21911" s="6" t="s">
        <v>128</v>
      </c>
      <c r="G21911">
        <v>20260723</v>
      </c>
    </row>
    <row r="21912" spans="1:7" x14ac:dyDescent="0.2">
      <c r="A21912" s="6" t="s">
        <v>221</v>
      </c>
      <c r="B21912" s="6" t="s">
        <v>194</v>
      </c>
      <c r="C21912" s="6" t="s">
        <v>166</v>
      </c>
      <c r="D21912">
        <v>1068.171092</v>
      </c>
      <c r="E21912" s="6" t="s">
        <v>108</v>
      </c>
      <c r="F21912" s="6" t="s">
        <v>129</v>
      </c>
      <c r="G21912">
        <v>20260723</v>
      </c>
    </row>
    <row r="21913" spans="1:7" x14ac:dyDescent="0.2">
      <c r="A21913" s="6" t="s">
        <v>221</v>
      </c>
      <c r="B21913" s="6" t="s">
        <v>194</v>
      </c>
      <c r="C21913" s="6" t="s">
        <v>166</v>
      </c>
      <c r="D21913">
        <v>7.1587730000000001</v>
      </c>
      <c r="E21913" s="6" t="s">
        <v>110</v>
      </c>
      <c r="F21913" s="6" t="s">
        <v>130</v>
      </c>
      <c r="G21913">
        <v>20260723</v>
      </c>
    </row>
    <row r="21914" spans="1:7" x14ac:dyDescent="0.2">
      <c r="A21914" s="6" t="s">
        <v>221</v>
      </c>
      <c r="B21914" s="6" t="s">
        <v>194</v>
      </c>
      <c r="C21914" s="6" t="s">
        <v>166</v>
      </c>
      <c r="E21914" s="6" t="s">
        <v>132</v>
      </c>
      <c r="F21914" s="6" t="s">
        <v>131</v>
      </c>
      <c r="G21914">
        <v>20260723</v>
      </c>
    </row>
    <row r="21915" spans="1:7" x14ac:dyDescent="0.2">
      <c r="A21915" s="6" t="s">
        <v>221</v>
      </c>
      <c r="B21915" s="6" t="s">
        <v>194</v>
      </c>
      <c r="C21915" s="6" t="s">
        <v>166</v>
      </c>
      <c r="D21915">
        <v>2.0100000000000001E-4</v>
      </c>
      <c r="E21915" s="6" t="s">
        <v>134</v>
      </c>
      <c r="F21915" s="6" t="s">
        <v>133</v>
      </c>
      <c r="G21915">
        <v>20260723</v>
      </c>
    </row>
    <row r="21916" spans="1:7" x14ac:dyDescent="0.2">
      <c r="A21916" s="6" t="s">
        <v>221</v>
      </c>
      <c r="B21916" s="6" t="s">
        <v>194</v>
      </c>
      <c r="C21916" s="6" t="s">
        <v>166</v>
      </c>
      <c r="D21916">
        <v>89.439259000000007</v>
      </c>
      <c r="E21916" s="6" t="s">
        <v>136</v>
      </c>
      <c r="F21916" s="6" t="s">
        <v>135</v>
      </c>
      <c r="G21916">
        <v>20260723</v>
      </c>
    </row>
    <row r="21917" spans="1:7" x14ac:dyDescent="0.2">
      <c r="A21917" s="6" t="s">
        <v>221</v>
      </c>
      <c r="B21917" s="6" t="s">
        <v>194</v>
      </c>
      <c r="C21917" s="6" t="s">
        <v>166</v>
      </c>
      <c r="D21917">
        <v>1.6441319999999999</v>
      </c>
      <c r="E21917" s="6" t="s">
        <v>138</v>
      </c>
      <c r="F21917" s="6" t="s">
        <v>137</v>
      </c>
      <c r="G21917">
        <v>20260723</v>
      </c>
    </row>
    <row r="21918" spans="1:7" x14ac:dyDescent="0.2">
      <c r="A21918" s="6" t="s">
        <v>221</v>
      </c>
      <c r="B21918" s="6" t="s">
        <v>194</v>
      </c>
      <c r="C21918" s="6" t="s">
        <v>166</v>
      </c>
      <c r="D21918">
        <v>138.86771400000001</v>
      </c>
      <c r="E21918" s="6" t="s">
        <v>140</v>
      </c>
      <c r="F21918" s="6" t="s">
        <v>139</v>
      </c>
      <c r="G21918">
        <v>20260723</v>
      </c>
    </row>
    <row r="21919" spans="1:7" x14ac:dyDescent="0.2">
      <c r="A21919" s="6" t="s">
        <v>221</v>
      </c>
      <c r="B21919" s="6" t="s">
        <v>194</v>
      </c>
      <c r="C21919" s="6" t="s">
        <v>166</v>
      </c>
      <c r="D21919">
        <v>89.946454000000003</v>
      </c>
      <c r="E21919" s="6" t="s">
        <v>142</v>
      </c>
      <c r="F21919" s="6" t="s">
        <v>141</v>
      </c>
      <c r="G21919">
        <v>20260723</v>
      </c>
    </row>
    <row r="21920" spans="1:7" x14ac:dyDescent="0.2">
      <c r="A21920" s="6" t="s">
        <v>221</v>
      </c>
      <c r="B21920" s="6" t="s">
        <v>194</v>
      </c>
      <c r="C21920" s="6" t="s">
        <v>166</v>
      </c>
      <c r="D21920">
        <v>9.2711000000000002E-2</v>
      </c>
      <c r="E21920" s="6" t="s">
        <v>52</v>
      </c>
      <c r="F21920" s="6" t="s">
        <v>143</v>
      </c>
      <c r="G21920">
        <v>20260723</v>
      </c>
    </row>
    <row r="21921" spans="1:7" x14ac:dyDescent="0.2">
      <c r="A21921" s="6" t="s">
        <v>221</v>
      </c>
      <c r="B21921" s="6" t="s">
        <v>194</v>
      </c>
      <c r="C21921" s="6" t="s">
        <v>166</v>
      </c>
      <c r="D21921">
        <v>0</v>
      </c>
      <c r="E21921" s="6" t="s">
        <v>145</v>
      </c>
      <c r="F21921" s="6" t="s">
        <v>144</v>
      </c>
      <c r="G21921">
        <v>20260723</v>
      </c>
    </row>
    <row r="21922" spans="1:7" x14ac:dyDescent="0.2">
      <c r="A21922" s="6" t="s">
        <v>221</v>
      </c>
      <c r="B21922" s="6" t="s">
        <v>194</v>
      </c>
      <c r="C21922" s="6" t="s">
        <v>166</v>
      </c>
      <c r="D21922">
        <v>31.092694999999999</v>
      </c>
      <c r="E21922" s="6" t="s">
        <v>147</v>
      </c>
      <c r="F21922" s="6" t="s">
        <v>146</v>
      </c>
      <c r="G21922">
        <v>20260723</v>
      </c>
    </row>
    <row r="21923" spans="1:7" x14ac:dyDescent="0.2">
      <c r="A21923" s="6" t="s">
        <v>221</v>
      </c>
      <c r="B21923" s="6" t="s">
        <v>194</v>
      </c>
      <c r="C21923" s="6" t="s">
        <v>166</v>
      </c>
      <c r="D21923">
        <v>120.250055</v>
      </c>
      <c r="E21923" s="6" t="s">
        <v>149</v>
      </c>
      <c r="F21923" s="6" t="s">
        <v>148</v>
      </c>
      <c r="G21923">
        <v>20260723</v>
      </c>
    </row>
    <row r="21924" spans="1:7" x14ac:dyDescent="0.2">
      <c r="A21924" s="6" t="s">
        <v>221</v>
      </c>
      <c r="B21924" s="6" t="s">
        <v>194</v>
      </c>
      <c r="C21924" s="6" t="s">
        <v>166</v>
      </c>
      <c r="D21924">
        <v>107.538507</v>
      </c>
      <c r="E21924" s="6" t="s">
        <v>151</v>
      </c>
      <c r="F21924" s="6" t="s">
        <v>150</v>
      </c>
      <c r="G21924">
        <v>20260723</v>
      </c>
    </row>
    <row r="21925" spans="1:7" x14ac:dyDescent="0.2">
      <c r="A21925" s="6" t="s">
        <v>221</v>
      </c>
      <c r="B21925" s="6" t="s">
        <v>194</v>
      </c>
      <c r="C21925" s="6" t="s">
        <v>166</v>
      </c>
      <c r="D21925">
        <v>147.14681200000001</v>
      </c>
      <c r="E21925" s="6" t="s">
        <v>153</v>
      </c>
      <c r="F21925" s="6" t="s">
        <v>152</v>
      </c>
      <c r="G21925">
        <v>20260723</v>
      </c>
    </row>
    <row r="21926" spans="1:7" x14ac:dyDescent="0.2">
      <c r="A21926" s="6" t="s">
        <v>221</v>
      </c>
      <c r="B21926" s="6" t="s">
        <v>194</v>
      </c>
      <c r="C21926" s="6" t="s">
        <v>166</v>
      </c>
      <c r="D21926">
        <v>143.084959</v>
      </c>
      <c r="E21926" s="6" t="s">
        <v>155</v>
      </c>
      <c r="F21926" s="6" t="s">
        <v>154</v>
      </c>
      <c r="G21926">
        <v>20260723</v>
      </c>
    </row>
    <row r="21927" spans="1:7" x14ac:dyDescent="0.2">
      <c r="A21927" s="6" t="s">
        <v>221</v>
      </c>
      <c r="B21927" s="6" t="s">
        <v>194</v>
      </c>
      <c r="C21927" s="6" t="s">
        <v>166</v>
      </c>
      <c r="D21927">
        <v>0</v>
      </c>
      <c r="E21927" s="6" t="s">
        <v>157</v>
      </c>
      <c r="F21927" s="6" t="s">
        <v>156</v>
      </c>
      <c r="G21927">
        <v>20260723</v>
      </c>
    </row>
    <row r="21928" spans="1:7" x14ac:dyDescent="0.2">
      <c r="A21928" s="6" t="s">
        <v>221</v>
      </c>
      <c r="B21928" s="6" t="s">
        <v>194</v>
      </c>
      <c r="C21928" s="6" t="s">
        <v>166</v>
      </c>
      <c r="D21928">
        <v>143.084959</v>
      </c>
      <c r="E21928" s="6" t="s">
        <v>159</v>
      </c>
      <c r="F21928" s="6" t="s">
        <v>158</v>
      </c>
      <c r="G21928">
        <v>20260723</v>
      </c>
    </row>
    <row r="21929" spans="1:7" x14ac:dyDescent="0.2">
      <c r="A21929" s="6" t="s">
        <v>221</v>
      </c>
      <c r="B21929" s="6" t="s">
        <v>194</v>
      </c>
      <c r="C21929" s="6" t="s">
        <v>166</v>
      </c>
      <c r="D21929">
        <v>30.533342000000001</v>
      </c>
      <c r="E21929" s="6" t="s">
        <v>161</v>
      </c>
      <c r="F21929" s="6" t="s">
        <v>160</v>
      </c>
      <c r="G21929">
        <v>20260723</v>
      </c>
    </row>
    <row r="21930" spans="1:7" x14ac:dyDescent="0.2">
      <c r="A21930" s="6" t="s">
        <v>221</v>
      </c>
      <c r="B21930" s="6" t="s">
        <v>194</v>
      </c>
      <c r="C21930" s="6" t="s">
        <v>166</v>
      </c>
      <c r="D21930">
        <v>5289.7951030000004</v>
      </c>
      <c r="E21930" s="6" t="s">
        <v>163</v>
      </c>
      <c r="F21930" s="6" t="s">
        <v>162</v>
      </c>
      <c r="G21930">
        <v>20260723</v>
      </c>
    </row>
    <row r="21931" spans="1:7" x14ac:dyDescent="0.2">
      <c r="A21931" s="6" t="s">
        <v>221</v>
      </c>
      <c r="B21931" s="6" t="s">
        <v>194</v>
      </c>
      <c r="C21931" s="6" t="s">
        <v>166</v>
      </c>
      <c r="D21931">
        <v>1794.6320820000001</v>
      </c>
      <c r="E21931" s="6" t="s">
        <v>165</v>
      </c>
      <c r="F21931" s="6" t="s">
        <v>164</v>
      </c>
      <c r="G21931">
        <v>20260723</v>
      </c>
    </row>
    <row r="21932" spans="1:7" x14ac:dyDescent="0.2">
      <c r="A21932" s="6" t="s">
        <v>221</v>
      </c>
      <c r="B21932" s="6" t="s">
        <v>195</v>
      </c>
      <c r="C21932" s="6" t="s">
        <v>166</v>
      </c>
      <c r="E21932" s="6" t="s">
        <v>12</v>
      </c>
      <c r="F21932" s="6" t="s">
        <v>11</v>
      </c>
      <c r="G21932">
        <v>20260723</v>
      </c>
    </row>
    <row r="21933" spans="1:7" x14ac:dyDescent="0.2">
      <c r="A21933" s="6" t="s">
        <v>221</v>
      </c>
      <c r="B21933" s="6" t="s">
        <v>195</v>
      </c>
      <c r="C21933" s="6" t="s">
        <v>166</v>
      </c>
      <c r="E21933" s="6" t="s">
        <v>16</v>
      </c>
      <c r="F21933" s="6" t="s">
        <v>15</v>
      </c>
      <c r="G21933">
        <v>20260723</v>
      </c>
    </row>
    <row r="21934" spans="1:7" x14ac:dyDescent="0.2">
      <c r="A21934" s="6" t="s">
        <v>221</v>
      </c>
      <c r="B21934" s="6" t="s">
        <v>195</v>
      </c>
      <c r="C21934" s="6" t="s">
        <v>166</v>
      </c>
      <c r="E21934" s="6" t="s">
        <v>18</v>
      </c>
      <c r="F21934" s="6" t="s">
        <v>17</v>
      </c>
      <c r="G21934">
        <v>20260723</v>
      </c>
    </row>
    <row r="21935" spans="1:7" x14ac:dyDescent="0.2">
      <c r="A21935" s="6" t="s">
        <v>221</v>
      </c>
      <c r="B21935" s="6" t="s">
        <v>195</v>
      </c>
      <c r="C21935" s="6" t="s">
        <v>166</v>
      </c>
      <c r="D21935">
        <v>0</v>
      </c>
      <c r="E21935" s="6" t="s">
        <v>20</v>
      </c>
      <c r="F21935" s="6" t="s">
        <v>19</v>
      </c>
      <c r="G21935">
        <v>20260723</v>
      </c>
    </row>
    <row r="21936" spans="1:7" x14ac:dyDescent="0.2">
      <c r="A21936" s="6" t="s">
        <v>221</v>
      </c>
      <c r="B21936" s="6" t="s">
        <v>195</v>
      </c>
      <c r="C21936" s="6" t="s">
        <v>166</v>
      </c>
      <c r="D21936">
        <v>22.847117999999998</v>
      </c>
      <c r="E21936" s="6" t="s">
        <v>22</v>
      </c>
      <c r="F21936" s="6" t="s">
        <v>21</v>
      </c>
      <c r="G21936">
        <v>20260723</v>
      </c>
    </row>
    <row r="21937" spans="1:7" x14ac:dyDescent="0.2">
      <c r="A21937" s="6" t="s">
        <v>221</v>
      </c>
      <c r="B21937" s="6" t="s">
        <v>195</v>
      </c>
      <c r="C21937" s="6" t="s">
        <v>166</v>
      </c>
      <c r="D21937">
        <v>0</v>
      </c>
      <c r="E21937" s="6" t="s">
        <v>24</v>
      </c>
      <c r="F21937" s="6" t="s">
        <v>23</v>
      </c>
      <c r="G21937">
        <v>20260723</v>
      </c>
    </row>
    <row r="21938" spans="1:7" x14ac:dyDescent="0.2">
      <c r="A21938" s="6" t="s">
        <v>221</v>
      </c>
      <c r="B21938" s="6" t="s">
        <v>195</v>
      </c>
      <c r="C21938" s="6" t="s">
        <v>166</v>
      </c>
      <c r="D21938">
        <v>115.49683899999999</v>
      </c>
      <c r="E21938" s="6" t="s">
        <v>26</v>
      </c>
      <c r="F21938" s="6" t="s">
        <v>25</v>
      </c>
      <c r="G21938">
        <v>20260723</v>
      </c>
    </row>
    <row r="21939" spans="1:7" x14ac:dyDescent="0.2">
      <c r="A21939" s="6" t="s">
        <v>221</v>
      </c>
      <c r="B21939" s="6" t="s">
        <v>195</v>
      </c>
      <c r="C21939" s="6" t="s">
        <v>166</v>
      </c>
      <c r="D21939">
        <v>5553.0827079999999</v>
      </c>
      <c r="E21939" s="6" t="s">
        <v>28</v>
      </c>
      <c r="F21939" s="6" t="s">
        <v>27</v>
      </c>
      <c r="G21939">
        <v>20260723</v>
      </c>
    </row>
    <row r="21940" spans="1:7" x14ac:dyDescent="0.2">
      <c r="A21940" s="6" t="s">
        <v>221</v>
      </c>
      <c r="B21940" s="6" t="s">
        <v>195</v>
      </c>
      <c r="C21940" s="6" t="s">
        <v>166</v>
      </c>
      <c r="D21940">
        <v>16.601476000000002</v>
      </c>
      <c r="E21940" s="6" t="s">
        <v>30</v>
      </c>
      <c r="F21940" s="6" t="s">
        <v>29</v>
      </c>
      <c r="G21940">
        <v>20260723</v>
      </c>
    </row>
    <row r="21941" spans="1:7" x14ac:dyDescent="0.2">
      <c r="A21941" s="6" t="s">
        <v>221</v>
      </c>
      <c r="B21941" s="6" t="s">
        <v>195</v>
      </c>
      <c r="C21941" s="6" t="s">
        <v>166</v>
      </c>
      <c r="D21941">
        <v>167.48231699999999</v>
      </c>
      <c r="E21941" s="6" t="s">
        <v>32</v>
      </c>
      <c r="F21941" s="6" t="s">
        <v>31</v>
      </c>
      <c r="G21941">
        <v>20260723</v>
      </c>
    </row>
    <row r="21942" spans="1:7" x14ac:dyDescent="0.2">
      <c r="A21942" s="6" t="s">
        <v>221</v>
      </c>
      <c r="B21942" s="6" t="s">
        <v>195</v>
      </c>
      <c r="C21942" s="6" t="s">
        <v>166</v>
      </c>
      <c r="D21942">
        <v>44.173625000000001</v>
      </c>
      <c r="E21942" s="6" t="s">
        <v>34</v>
      </c>
      <c r="F21942" s="6" t="s">
        <v>33</v>
      </c>
      <c r="G21942">
        <v>20260723</v>
      </c>
    </row>
    <row r="21943" spans="1:7" x14ac:dyDescent="0.2">
      <c r="A21943" s="6" t="s">
        <v>221</v>
      </c>
      <c r="B21943" s="6" t="s">
        <v>195</v>
      </c>
      <c r="C21943" s="6" t="s">
        <v>166</v>
      </c>
      <c r="D21943">
        <v>0.44930399999999998</v>
      </c>
      <c r="E21943" s="6" t="s">
        <v>36</v>
      </c>
      <c r="F21943" s="6" t="s">
        <v>35</v>
      </c>
      <c r="G21943">
        <v>20260723</v>
      </c>
    </row>
    <row r="21944" spans="1:7" x14ac:dyDescent="0.2">
      <c r="A21944" s="6" t="s">
        <v>221</v>
      </c>
      <c r="B21944" s="6" t="s">
        <v>195</v>
      </c>
      <c r="C21944" s="6" t="s">
        <v>166</v>
      </c>
      <c r="D21944">
        <v>43.724321000000003</v>
      </c>
      <c r="E21944" s="6" t="s">
        <v>38</v>
      </c>
      <c r="F21944" s="6" t="s">
        <v>37</v>
      </c>
      <c r="G21944">
        <v>20260723</v>
      </c>
    </row>
    <row r="21945" spans="1:7" x14ac:dyDescent="0.2">
      <c r="A21945" s="6" t="s">
        <v>221</v>
      </c>
      <c r="B21945" s="6" t="s">
        <v>195</v>
      </c>
      <c r="C21945" s="6" t="s">
        <v>166</v>
      </c>
      <c r="D21945">
        <v>4870.8400179999999</v>
      </c>
      <c r="E21945" s="6" t="s">
        <v>40</v>
      </c>
      <c r="F21945" s="6" t="s">
        <v>39</v>
      </c>
      <c r="G21945">
        <v>20260723</v>
      </c>
    </row>
    <row r="21946" spans="1:7" x14ac:dyDescent="0.2">
      <c r="A21946" s="6" t="s">
        <v>221</v>
      </c>
      <c r="B21946" s="6" t="s">
        <v>195</v>
      </c>
      <c r="C21946" s="6" t="s">
        <v>166</v>
      </c>
      <c r="D21946">
        <v>4525.8958849999999</v>
      </c>
      <c r="E21946" s="6" t="s">
        <v>42</v>
      </c>
      <c r="F21946" s="6" t="s">
        <v>41</v>
      </c>
      <c r="G21946">
        <v>20260723</v>
      </c>
    </row>
    <row r="21947" spans="1:7" x14ac:dyDescent="0.2">
      <c r="A21947" s="6" t="s">
        <v>221</v>
      </c>
      <c r="B21947" s="6" t="s">
        <v>195</v>
      </c>
      <c r="C21947" s="6" t="s">
        <v>166</v>
      </c>
      <c r="D21947">
        <v>323.72944699999999</v>
      </c>
      <c r="E21947" s="6" t="s">
        <v>44</v>
      </c>
      <c r="F21947" s="6" t="s">
        <v>43</v>
      </c>
      <c r="G21947">
        <v>20260723</v>
      </c>
    </row>
    <row r="21948" spans="1:7" x14ac:dyDescent="0.2">
      <c r="A21948" s="6" t="s">
        <v>221</v>
      </c>
      <c r="B21948" s="6" t="s">
        <v>195</v>
      </c>
      <c r="C21948" s="6" t="s">
        <v>166</v>
      </c>
      <c r="D21948">
        <v>21.214687000000001</v>
      </c>
      <c r="E21948" s="6" t="s">
        <v>46</v>
      </c>
      <c r="F21948" s="6" t="s">
        <v>45</v>
      </c>
      <c r="G21948">
        <v>20260723</v>
      </c>
    </row>
    <row r="21949" spans="1:7" x14ac:dyDescent="0.2">
      <c r="A21949" s="6" t="s">
        <v>221</v>
      </c>
      <c r="B21949" s="6" t="s">
        <v>195</v>
      </c>
      <c r="C21949" s="6" t="s">
        <v>166</v>
      </c>
      <c r="D21949">
        <v>0</v>
      </c>
      <c r="E21949" s="6" t="s">
        <v>48</v>
      </c>
      <c r="F21949" s="6" t="s">
        <v>47</v>
      </c>
      <c r="G21949">
        <v>20260723</v>
      </c>
    </row>
    <row r="21950" spans="1:7" x14ac:dyDescent="0.2">
      <c r="A21950" s="6" t="s">
        <v>221</v>
      </c>
      <c r="B21950" s="6" t="s">
        <v>195</v>
      </c>
      <c r="C21950" s="6" t="s">
        <v>166</v>
      </c>
      <c r="D21950">
        <v>106.949091</v>
      </c>
      <c r="E21950" s="6" t="s">
        <v>50</v>
      </c>
      <c r="F21950" s="6" t="s">
        <v>49</v>
      </c>
      <c r="G21950">
        <v>20260723</v>
      </c>
    </row>
    <row r="21951" spans="1:7" x14ac:dyDescent="0.2">
      <c r="A21951" s="6" t="s">
        <v>221</v>
      </c>
      <c r="B21951" s="6" t="s">
        <v>195</v>
      </c>
      <c r="C21951" s="6" t="s">
        <v>166</v>
      </c>
      <c r="D21951">
        <v>1.0595349999999999</v>
      </c>
      <c r="E21951" s="6" t="s">
        <v>52</v>
      </c>
      <c r="F21951" s="6" t="s">
        <v>51</v>
      </c>
      <c r="G21951">
        <v>20260723</v>
      </c>
    </row>
    <row r="21952" spans="1:7" x14ac:dyDescent="0.2">
      <c r="A21952" s="6" t="s">
        <v>221</v>
      </c>
      <c r="B21952" s="6" t="s">
        <v>195</v>
      </c>
      <c r="C21952" s="6" t="s">
        <v>166</v>
      </c>
      <c r="D21952">
        <v>345.921828</v>
      </c>
      <c r="E21952" s="6" t="s">
        <v>54</v>
      </c>
      <c r="F21952" s="6" t="s">
        <v>53</v>
      </c>
      <c r="G21952">
        <v>20260723</v>
      </c>
    </row>
    <row r="21953" spans="1:7" x14ac:dyDescent="0.2">
      <c r="A21953" s="6" t="s">
        <v>221</v>
      </c>
      <c r="B21953" s="6" t="s">
        <v>195</v>
      </c>
      <c r="C21953" s="6" t="s">
        <v>166</v>
      </c>
      <c r="D21953">
        <v>5.4819E-2</v>
      </c>
      <c r="E21953" s="6" t="s">
        <v>56</v>
      </c>
      <c r="F21953" s="6" t="s">
        <v>55</v>
      </c>
      <c r="G21953">
        <v>20260723</v>
      </c>
    </row>
    <row r="21954" spans="1:7" x14ac:dyDescent="0.2">
      <c r="A21954" s="6" t="s">
        <v>221</v>
      </c>
      <c r="B21954" s="6" t="s">
        <v>195</v>
      </c>
      <c r="C21954" s="6" t="s">
        <v>166</v>
      </c>
      <c r="D21954">
        <v>1406.5274240000001</v>
      </c>
      <c r="E21954" s="6" t="s">
        <v>58</v>
      </c>
      <c r="F21954" s="6" t="s">
        <v>57</v>
      </c>
      <c r="G21954">
        <v>20260723</v>
      </c>
    </row>
    <row r="21955" spans="1:7" x14ac:dyDescent="0.2">
      <c r="A21955" s="6" t="s">
        <v>221</v>
      </c>
      <c r="B21955" s="6" t="s">
        <v>195</v>
      </c>
      <c r="C21955" s="6" t="s">
        <v>166</v>
      </c>
      <c r="D21955">
        <v>325.38209599999999</v>
      </c>
      <c r="E21955" s="6" t="s">
        <v>60</v>
      </c>
      <c r="F21955" s="6" t="s">
        <v>59</v>
      </c>
      <c r="G21955">
        <v>20260723</v>
      </c>
    </row>
    <row r="21956" spans="1:7" x14ac:dyDescent="0.2">
      <c r="A21956" s="6" t="s">
        <v>221</v>
      </c>
      <c r="B21956" s="6" t="s">
        <v>195</v>
      </c>
      <c r="C21956" s="6" t="s">
        <v>166</v>
      </c>
      <c r="D21956">
        <v>0.13436799999999999</v>
      </c>
      <c r="E21956" s="6" t="s">
        <v>62</v>
      </c>
      <c r="F21956" s="6" t="s">
        <v>61</v>
      </c>
      <c r="G21956">
        <v>20260723</v>
      </c>
    </row>
    <row r="21957" spans="1:7" x14ac:dyDescent="0.2">
      <c r="A21957" s="6" t="s">
        <v>221</v>
      </c>
      <c r="B21957" s="6" t="s">
        <v>195</v>
      </c>
      <c r="C21957" s="6" t="s">
        <v>166</v>
      </c>
      <c r="D21957">
        <v>4.812354</v>
      </c>
      <c r="E21957" s="6" t="s">
        <v>64</v>
      </c>
      <c r="F21957" s="6" t="s">
        <v>63</v>
      </c>
      <c r="G21957">
        <v>20260723</v>
      </c>
    </row>
    <row r="21958" spans="1:7" x14ac:dyDescent="0.2">
      <c r="A21958" s="6" t="s">
        <v>221</v>
      </c>
      <c r="B21958" s="6" t="s">
        <v>195</v>
      </c>
      <c r="C21958" s="6" t="s">
        <v>166</v>
      </c>
      <c r="D21958">
        <v>320.43537300000003</v>
      </c>
      <c r="E21958" s="6" t="s">
        <v>66</v>
      </c>
      <c r="F21958" s="6" t="s">
        <v>65</v>
      </c>
      <c r="G21958">
        <v>20260723</v>
      </c>
    </row>
    <row r="21959" spans="1:7" x14ac:dyDescent="0.2">
      <c r="A21959" s="6" t="s">
        <v>221</v>
      </c>
      <c r="B21959" s="6" t="s">
        <v>195</v>
      </c>
      <c r="C21959" s="6" t="s">
        <v>166</v>
      </c>
      <c r="D21959">
        <v>488.63966699999997</v>
      </c>
      <c r="E21959" s="6" t="s">
        <v>68</v>
      </c>
      <c r="F21959" s="6" t="s">
        <v>67</v>
      </c>
      <c r="G21959">
        <v>20260723</v>
      </c>
    </row>
    <row r="21960" spans="1:7" x14ac:dyDescent="0.2">
      <c r="A21960" s="6" t="s">
        <v>221</v>
      </c>
      <c r="B21960" s="6" t="s">
        <v>195</v>
      </c>
      <c r="C21960" s="6" t="s">
        <v>166</v>
      </c>
      <c r="D21960">
        <v>473.78953300000001</v>
      </c>
      <c r="E21960" s="6" t="s">
        <v>70</v>
      </c>
      <c r="F21960" s="6" t="s">
        <v>69</v>
      </c>
      <c r="G21960">
        <v>20260723</v>
      </c>
    </row>
    <row r="21961" spans="1:7" x14ac:dyDescent="0.2">
      <c r="A21961" s="6" t="s">
        <v>221</v>
      </c>
      <c r="B21961" s="6" t="s">
        <v>195</v>
      </c>
      <c r="C21961" s="6" t="s">
        <v>166</v>
      </c>
      <c r="D21961">
        <v>472.76831299999998</v>
      </c>
      <c r="E21961" s="6" t="s">
        <v>72</v>
      </c>
      <c r="F21961" s="6" t="s">
        <v>71</v>
      </c>
      <c r="G21961">
        <v>20260723</v>
      </c>
    </row>
    <row r="21962" spans="1:7" x14ac:dyDescent="0.2">
      <c r="A21962" s="6" t="s">
        <v>221</v>
      </c>
      <c r="B21962" s="6" t="s">
        <v>195</v>
      </c>
      <c r="C21962" s="6" t="s">
        <v>166</v>
      </c>
      <c r="D21962">
        <v>1.02122</v>
      </c>
      <c r="E21962" s="6" t="s">
        <v>74</v>
      </c>
      <c r="F21962" s="6" t="s">
        <v>73</v>
      </c>
      <c r="G21962">
        <v>20260723</v>
      </c>
    </row>
    <row r="21963" spans="1:7" x14ac:dyDescent="0.2">
      <c r="A21963" s="6" t="s">
        <v>221</v>
      </c>
      <c r="B21963" s="6" t="s">
        <v>195</v>
      </c>
      <c r="C21963" s="6" t="s">
        <v>166</v>
      </c>
      <c r="D21963">
        <v>14.899381</v>
      </c>
      <c r="E21963" s="6" t="s">
        <v>76</v>
      </c>
      <c r="F21963" s="6" t="s">
        <v>75</v>
      </c>
      <c r="G21963">
        <v>20260723</v>
      </c>
    </row>
    <row r="21964" spans="1:7" x14ac:dyDescent="0.2">
      <c r="A21964" s="6" t="s">
        <v>221</v>
      </c>
      <c r="B21964" s="6" t="s">
        <v>195</v>
      </c>
      <c r="C21964" s="6" t="s">
        <v>166</v>
      </c>
      <c r="D21964">
        <v>2.8967E-2</v>
      </c>
      <c r="E21964" s="6" t="s">
        <v>78</v>
      </c>
      <c r="F21964" s="6" t="s">
        <v>77</v>
      </c>
      <c r="G21964">
        <v>20260723</v>
      </c>
    </row>
    <row r="21965" spans="1:7" x14ac:dyDescent="0.2">
      <c r="A21965" s="6" t="s">
        <v>221</v>
      </c>
      <c r="B21965" s="6" t="s">
        <v>195</v>
      </c>
      <c r="C21965" s="6" t="s">
        <v>166</v>
      </c>
      <c r="D21965">
        <v>14.870412999999999</v>
      </c>
      <c r="E21965" s="6" t="s">
        <v>80</v>
      </c>
      <c r="F21965" s="6" t="s">
        <v>79</v>
      </c>
      <c r="G21965">
        <v>20260723</v>
      </c>
    </row>
    <row r="21966" spans="1:7" x14ac:dyDescent="0.2">
      <c r="A21966" s="6" t="s">
        <v>221</v>
      </c>
      <c r="B21966" s="6" t="s">
        <v>195</v>
      </c>
      <c r="C21966" s="6" t="s">
        <v>166</v>
      </c>
      <c r="D21966">
        <v>-4.9246999999999999E-2</v>
      </c>
      <c r="E21966" s="6" t="s">
        <v>82</v>
      </c>
      <c r="F21966" s="6" t="s">
        <v>81</v>
      </c>
      <c r="G21966">
        <v>20260723</v>
      </c>
    </row>
    <row r="21967" spans="1:7" x14ac:dyDescent="0.2">
      <c r="A21967" s="6" t="s">
        <v>221</v>
      </c>
      <c r="B21967" s="6" t="s">
        <v>195</v>
      </c>
      <c r="C21967" s="6" t="s">
        <v>166</v>
      </c>
      <c r="D21967">
        <v>0</v>
      </c>
      <c r="E21967" s="6" t="s">
        <v>84</v>
      </c>
      <c r="F21967" s="6" t="s">
        <v>83</v>
      </c>
      <c r="G21967">
        <v>20260723</v>
      </c>
    </row>
    <row r="21968" spans="1:7" x14ac:dyDescent="0.2">
      <c r="A21968" s="6" t="s">
        <v>221</v>
      </c>
      <c r="B21968" s="6" t="s">
        <v>195</v>
      </c>
      <c r="C21968" s="6" t="s">
        <v>166</v>
      </c>
      <c r="D21968">
        <v>112.416877</v>
      </c>
      <c r="E21968" s="6" t="s">
        <v>86</v>
      </c>
      <c r="F21968" s="6" t="s">
        <v>85</v>
      </c>
      <c r="G21968">
        <v>20260723</v>
      </c>
    </row>
    <row r="21969" spans="1:7" x14ac:dyDescent="0.2">
      <c r="A21969" s="6" t="s">
        <v>221</v>
      </c>
      <c r="B21969" s="6" t="s">
        <v>195</v>
      </c>
      <c r="C21969" s="6" t="s">
        <v>166</v>
      </c>
      <c r="D21969">
        <v>95.037597000000005</v>
      </c>
      <c r="E21969" s="6" t="s">
        <v>88</v>
      </c>
      <c r="F21969" s="6" t="s">
        <v>87</v>
      </c>
      <c r="G21969">
        <v>20260723</v>
      </c>
    </row>
    <row r="21970" spans="1:7" x14ac:dyDescent="0.2">
      <c r="A21970" s="6" t="s">
        <v>221</v>
      </c>
      <c r="B21970" s="6" t="s">
        <v>195</v>
      </c>
      <c r="C21970" s="6" t="s">
        <v>166</v>
      </c>
      <c r="D21970">
        <v>68.039617000000007</v>
      </c>
      <c r="E21970" s="6" t="s">
        <v>90</v>
      </c>
      <c r="F21970" s="6" t="s">
        <v>89</v>
      </c>
      <c r="G21970">
        <v>20260723</v>
      </c>
    </row>
    <row r="21971" spans="1:7" x14ac:dyDescent="0.2">
      <c r="A21971" s="6" t="s">
        <v>221</v>
      </c>
      <c r="B21971" s="6" t="s">
        <v>195</v>
      </c>
      <c r="C21971" s="6" t="s">
        <v>166</v>
      </c>
      <c r="D21971">
        <v>0</v>
      </c>
      <c r="E21971" s="6" t="s">
        <v>92</v>
      </c>
      <c r="F21971" s="6" t="s">
        <v>91</v>
      </c>
      <c r="G21971">
        <v>20260723</v>
      </c>
    </row>
    <row r="21972" spans="1:7" x14ac:dyDescent="0.2">
      <c r="A21972" s="6" t="s">
        <v>221</v>
      </c>
      <c r="B21972" s="6" t="s">
        <v>195</v>
      </c>
      <c r="C21972" s="6" t="s">
        <v>166</v>
      </c>
      <c r="D21972">
        <v>3.188275</v>
      </c>
      <c r="E21972" s="6" t="s">
        <v>94</v>
      </c>
      <c r="F21972" s="6" t="s">
        <v>93</v>
      </c>
      <c r="G21972">
        <v>20260723</v>
      </c>
    </row>
    <row r="21973" spans="1:7" x14ac:dyDescent="0.2">
      <c r="A21973" s="6" t="s">
        <v>221</v>
      </c>
      <c r="B21973" s="6" t="s">
        <v>195</v>
      </c>
      <c r="C21973" s="6" t="s">
        <v>166</v>
      </c>
      <c r="D21973">
        <v>164.82809599999999</v>
      </c>
      <c r="E21973" s="6" t="s">
        <v>96</v>
      </c>
      <c r="F21973" s="6" t="s">
        <v>95</v>
      </c>
      <c r="G21973">
        <v>20260723</v>
      </c>
    </row>
    <row r="21974" spans="1:7" x14ac:dyDescent="0.2">
      <c r="A21974" s="6" t="s">
        <v>221</v>
      </c>
      <c r="B21974" s="6" t="s">
        <v>195</v>
      </c>
      <c r="C21974" s="6" t="s">
        <v>166</v>
      </c>
      <c r="D21974">
        <v>40.696145999999999</v>
      </c>
      <c r="E21974" s="6" t="s">
        <v>98</v>
      </c>
      <c r="F21974" s="6" t="s">
        <v>97</v>
      </c>
      <c r="G21974">
        <v>20260723</v>
      </c>
    </row>
    <row r="21975" spans="1:7" x14ac:dyDescent="0.2">
      <c r="A21975" s="6" t="s">
        <v>221</v>
      </c>
      <c r="B21975" s="6" t="s">
        <v>195</v>
      </c>
      <c r="C21975" s="6" t="s">
        <v>166</v>
      </c>
      <c r="D21975">
        <v>8396.1824610000003</v>
      </c>
      <c r="E21975" s="6" t="s">
        <v>100</v>
      </c>
      <c r="F21975" s="6" t="s">
        <v>99</v>
      </c>
      <c r="G21975">
        <v>20260723</v>
      </c>
    </row>
    <row r="21976" spans="1:7" x14ac:dyDescent="0.2">
      <c r="A21976" s="6" t="s">
        <v>221</v>
      </c>
      <c r="B21976" s="6" t="s">
        <v>195</v>
      </c>
      <c r="C21976" s="6" t="s">
        <v>166</v>
      </c>
      <c r="E21976" s="6" t="s">
        <v>102</v>
      </c>
      <c r="F21976" s="6" t="s">
        <v>101</v>
      </c>
      <c r="G21976">
        <v>20260723</v>
      </c>
    </row>
    <row r="21977" spans="1:7" x14ac:dyDescent="0.2">
      <c r="A21977" s="6" t="s">
        <v>221</v>
      </c>
      <c r="B21977" s="6" t="s">
        <v>195</v>
      </c>
      <c r="C21977" s="6" t="s">
        <v>166</v>
      </c>
      <c r="D21977">
        <v>3190.397739</v>
      </c>
      <c r="E21977" s="6" t="s">
        <v>167</v>
      </c>
      <c r="F21977" s="6" t="s">
        <v>103</v>
      </c>
      <c r="G21977">
        <v>20260723</v>
      </c>
    </row>
    <row r="21978" spans="1:7" x14ac:dyDescent="0.2">
      <c r="A21978" s="6" t="s">
        <v>221</v>
      </c>
      <c r="B21978" s="6" t="s">
        <v>195</v>
      </c>
      <c r="C21978" s="6" t="s">
        <v>166</v>
      </c>
      <c r="D21978">
        <v>3161.7399270000001</v>
      </c>
      <c r="E21978" s="6" t="s">
        <v>168</v>
      </c>
      <c r="F21978" s="6" t="s">
        <v>104</v>
      </c>
      <c r="G21978">
        <v>20260723</v>
      </c>
    </row>
    <row r="21979" spans="1:7" x14ac:dyDescent="0.2">
      <c r="A21979" s="6" t="s">
        <v>221</v>
      </c>
      <c r="B21979" s="6" t="s">
        <v>195</v>
      </c>
      <c r="C21979" s="6" t="s">
        <v>166</v>
      </c>
      <c r="D21979">
        <v>0</v>
      </c>
      <c r="E21979" s="6" t="s">
        <v>106</v>
      </c>
      <c r="F21979" s="6" t="s">
        <v>105</v>
      </c>
      <c r="G21979">
        <v>20260723</v>
      </c>
    </row>
    <row r="21980" spans="1:7" x14ac:dyDescent="0.2">
      <c r="A21980" s="6" t="s">
        <v>221</v>
      </c>
      <c r="B21980" s="6" t="s">
        <v>195</v>
      </c>
      <c r="C21980" s="6" t="s">
        <v>166</v>
      </c>
      <c r="D21980">
        <v>3055.9569710000001</v>
      </c>
      <c r="E21980" s="6" t="s">
        <v>108</v>
      </c>
      <c r="F21980" s="6" t="s">
        <v>107</v>
      </c>
      <c r="G21980">
        <v>20260723</v>
      </c>
    </row>
    <row r="21981" spans="1:7" x14ac:dyDescent="0.2">
      <c r="A21981" s="6" t="s">
        <v>221</v>
      </c>
      <c r="B21981" s="6" t="s">
        <v>195</v>
      </c>
      <c r="C21981" s="6" t="s">
        <v>166</v>
      </c>
      <c r="D21981">
        <v>105.782956</v>
      </c>
      <c r="E21981" s="6" t="s">
        <v>110</v>
      </c>
      <c r="F21981" s="6" t="s">
        <v>109</v>
      </c>
      <c r="G21981">
        <v>20260723</v>
      </c>
    </row>
    <row r="21982" spans="1:7" x14ac:dyDescent="0.2">
      <c r="A21982" s="6" t="s">
        <v>221</v>
      </c>
      <c r="B21982" s="6" t="s">
        <v>195</v>
      </c>
      <c r="C21982" s="6" t="s">
        <v>166</v>
      </c>
      <c r="D21982">
        <v>28.657812</v>
      </c>
      <c r="E21982" s="6" t="s">
        <v>112</v>
      </c>
      <c r="F21982" s="6" t="s">
        <v>111</v>
      </c>
      <c r="G21982">
        <v>20260723</v>
      </c>
    </row>
    <row r="21983" spans="1:7" x14ac:dyDescent="0.2">
      <c r="A21983" s="6" t="s">
        <v>221</v>
      </c>
      <c r="B21983" s="6" t="s">
        <v>195</v>
      </c>
      <c r="C21983" s="6" t="s">
        <v>166</v>
      </c>
      <c r="D21983">
        <v>0</v>
      </c>
      <c r="E21983" s="6" t="s">
        <v>106</v>
      </c>
      <c r="F21983" s="6" t="s">
        <v>113</v>
      </c>
      <c r="G21983">
        <v>20260723</v>
      </c>
    </row>
    <row r="21984" spans="1:7" x14ac:dyDescent="0.2">
      <c r="A21984" s="6" t="s">
        <v>221</v>
      </c>
      <c r="B21984" s="6" t="s">
        <v>195</v>
      </c>
      <c r="C21984" s="6" t="s">
        <v>166</v>
      </c>
      <c r="D21984">
        <v>26.493576000000001</v>
      </c>
      <c r="E21984" s="6" t="s">
        <v>108</v>
      </c>
      <c r="F21984" s="6" t="s">
        <v>114</v>
      </c>
      <c r="G21984">
        <v>20260723</v>
      </c>
    </row>
    <row r="21985" spans="1:7" x14ac:dyDescent="0.2">
      <c r="A21985" s="6" t="s">
        <v>221</v>
      </c>
      <c r="B21985" s="6" t="s">
        <v>195</v>
      </c>
      <c r="C21985" s="6" t="s">
        <v>166</v>
      </c>
      <c r="D21985">
        <v>2.1642359999999998</v>
      </c>
      <c r="E21985" s="6" t="s">
        <v>110</v>
      </c>
      <c r="F21985" s="6" t="s">
        <v>115</v>
      </c>
      <c r="G21985">
        <v>20260723</v>
      </c>
    </row>
    <row r="21986" spans="1:7" x14ac:dyDescent="0.2">
      <c r="A21986" s="6" t="s">
        <v>221</v>
      </c>
      <c r="B21986" s="6" t="s">
        <v>195</v>
      </c>
      <c r="C21986" s="6" t="s">
        <v>166</v>
      </c>
      <c r="D21986">
        <v>747.61682399999995</v>
      </c>
      <c r="E21986" s="6" t="s">
        <v>117</v>
      </c>
      <c r="F21986" s="6" t="s">
        <v>116</v>
      </c>
      <c r="G21986">
        <v>20260723</v>
      </c>
    </row>
    <row r="21987" spans="1:7" x14ac:dyDescent="0.2">
      <c r="A21987" s="6" t="s">
        <v>221</v>
      </c>
      <c r="B21987" s="6" t="s">
        <v>195</v>
      </c>
      <c r="C21987" s="6" t="s">
        <v>166</v>
      </c>
      <c r="D21987">
        <v>-69.135530000000003</v>
      </c>
      <c r="E21987" s="6" t="s">
        <v>119</v>
      </c>
      <c r="F21987" s="6" t="s">
        <v>118</v>
      </c>
      <c r="G21987">
        <v>20260723</v>
      </c>
    </row>
    <row r="21988" spans="1:7" x14ac:dyDescent="0.2">
      <c r="A21988" s="6" t="s">
        <v>221</v>
      </c>
      <c r="B21988" s="6" t="s">
        <v>195</v>
      </c>
      <c r="C21988" s="6" t="s">
        <v>166</v>
      </c>
      <c r="D21988">
        <v>0</v>
      </c>
      <c r="E21988" s="6" t="s">
        <v>106</v>
      </c>
      <c r="F21988" s="6" t="s">
        <v>120</v>
      </c>
      <c r="G21988">
        <v>20260723</v>
      </c>
    </row>
    <row r="21989" spans="1:7" x14ac:dyDescent="0.2">
      <c r="A21989" s="6" t="s">
        <v>221</v>
      </c>
      <c r="B21989" s="6" t="s">
        <v>195</v>
      </c>
      <c r="C21989" s="6" t="s">
        <v>166</v>
      </c>
      <c r="D21989">
        <v>-81.190822999999995</v>
      </c>
      <c r="E21989" s="6" t="s">
        <v>108</v>
      </c>
      <c r="F21989" s="6" t="s">
        <v>121</v>
      </c>
      <c r="G21989">
        <v>20260723</v>
      </c>
    </row>
    <row r="21990" spans="1:7" x14ac:dyDescent="0.2">
      <c r="A21990" s="6" t="s">
        <v>221</v>
      </c>
      <c r="B21990" s="6" t="s">
        <v>195</v>
      </c>
      <c r="C21990" s="6" t="s">
        <v>166</v>
      </c>
      <c r="D21990">
        <v>12.055294</v>
      </c>
      <c r="E21990" s="6" t="s">
        <v>110</v>
      </c>
      <c r="F21990" s="6" t="s">
        <v>122</v>
      </c>
      <c r="G21990">
        <v>20260723</v>
      </c>
    </row>
    <row r="21991" spans="1:7" x14ac:dyDescent="0.2">
      <c r="A21991" s="6" t="s">
        <v>221</v>
      </c>
      <c r="B21991" s="6" t="s">
        <v>195</v>
      </c>
      <c r="C21991" s="6" t="s">
        <v>166</v>
      </c>
      <c r="D21991">
        <v>816.75235399999997</v>
      </c>
      <c r="E21991" s="6" t="s">
        <v>169</v>
      </c>
      <c r="F21991" s="6" t="s">
        <v>123</v>
      </c>
      <c r="G21991">
        <v>20260723</v>
      </c>
    </row>
    <row r="21992" spans="1:7" x14ac:dyDescent="0.2">
      <c r="A21992" s="6" t="s">
        <v>221</v>
      </c>
      <c r="B21992" s="6" t="s">
        <v>195</v>
      </c>
      <c r="C21992" s="6" t="s">
        <v>166</v>
      </c>
      <c r="D21992">
        <v>0</v>
      </c>
      <c r="E21992" s="6" t="s">
        <v>106</v>
      </c>
      <c r="F21992" s="6" t="s">
        <v>124</v>
      </c>
      <c r="G21992">
        <v>20260723</v>
      </c>
    </row>
    <row r="21993" spans="1:7" x14ac:dyDescent="0.2">
      <c r="A21993" s="6" t="s">
        <v>221</v>
      </c>
      <c r="B21993" s="6" t="s">
        <v>195</v>
      </c>
      <c r="C21993" s="6" t="s">
        <v>166</v>
      </c>
      <c r="D21993">
        <v>771.46890499999995</v>
      </c>
      <c r="E21993" s="6" t="s">
        <v>108</v>
      </c>
      <c r="F21993" s="6" t="s">
        <v>125</v>
      </c>
      <c r="G21993">
        <v>20260723</v>
      </c>
    </row>
    <row r="21994" spans="1:7" x14ac:dyDescent="0.2">
      <c r="A21994" s="6" t="s">
        <v>221</v>
      </c>
      <c r="B21994" s="6" t="s">
        <v>195</v>
      </c>
      <c r="C21994" s="6" t="s">
        <v>166</v>
      </c>
      <c r="D21994">
        <v>45.283448999999997</v>
      </c>
      <c r="E21994" s="6" t="s">
        <v>110</v>
      </c>
      <c r="F21994" s="6" t="s">
        <v>126</v>
      </c>
      <c r="G21994">
        <v>20260723</v>
      </c>
    </row>
    <row r="21995" spans="1:7" x14ac:dyDescent="0.2">
      <c r="A21995" s="6" t="s">
        <v>221</v>
      </c>
      <c r="B21995" s="6" t="s">
        <v>195</v>
      </c>
      <c r="C21995" s="6" t="s">
        <v>166</v>
      </c>
      <c r="D21995">
        <v>1352.708353</v>
      </c>
      <c r="E21995" s="6" t="s">
        <v>170</v>
      </c>
      <c r="F21995" s="6" t="s">
        <v>127</v>
      </c>
      <c r="G21995">
        <v>20260723</v>
      </c>
    </row>
    <row r="21996" spans="1:7" x14ac:dyDescent="0.2">
      <c r="A21996" s="6" t="s">
        <v>221</v>
      </c>
      <c r="B21996" s="6" t="s">
        <v>195</v>
      </c>
      <c r="C21996" s="6" t="s">
        <v>166</v>
      </c>
      <c r="D21996">
        <v>0</v>
      </c>
      <c r="E21996" s="6" t="s">
        <v>106</v>
      </c>
      <c r="F21996" s="6" t="s">
        <v>128</v>
      </c>
      <c r="G21996">
        <v>20260723</v>
      </c>
    </row>
    <row r="21997" spans="1:7" x14ac:dyDescent="0.2">
      <c r="A21997" s="6" t="s">
        <v>221</v>
      </c>
      <c r="B21997" s="6" t="s">
        <v>195</v>
      </c>
      <c r="C21997" s="6" t="s">
        <v>166</v>
      </c>
      <c r="D21997">
        <v>1343.91749</v>
      </c>
      <c r="E21997" s="6" t="s">
        <v>108</v>
      </c>
      <c r="F21997" s="6" t="s">
        <v>129</v>
      </c>
      <c r="G21997">
        <v>20260723</v>
      </c>
    </row>
    <row r="21998" spans="1:7" x14ac:dyDescent="0.2">
      <c r="A21998" s="6" t="s">
        <v>221</v>
      </c>
      <c r="B21998" s="6" t="s">
        <v>195</v>
      </c>
      <c r="C21998" s="6" t="s">
        <v>166</v>
      </c>
      <c r="D21998">
        <v>8.7908629999999999</v>
      </c>
      <c r="E21998" s="6" t="s">
        <v>110</v>
      </c>
      <c r="F21998" s="6" t="s">
        <v>130</v>
      </c>
      <c r="G21998">
        <v>20260723</v>
      </c>
    </row>
    <row r="21999" spans="1:7" x14ac:dyDescent="0.2">
      <c r="A21999" s="6" t="s">
        <v>221</v>
      </c>
      <c r="B21999" s="6" t="s">
        <v>195</v>
      </c>
      <c r="C21999" s="6" t="s">
        <v>166</v>
      </c>
      <c r="E21999" s="6" t="s">
        <v>132</v>
      </c>
      <c r="F21999" s="6" t="s">
        <v>131</v>
      </c>
      <c r="G21999">
        <v>20260723</v>
      </c>
    </row>
    <row r="22000" spans="1:7" x14ac:dyDescent="0.2">
      <c r="A22000" s="6" t="s">
        <v>221</v>
      </c>
      <c r="B22000" s="6" t="s">
        <v>195</v>
      </c>
      <c r="C22000" s="6" t="s">
        <v>166</v>
      </c>
      <c r="D22000">
        <v>9.810000000000001E-4</v>
      </c>
      <c r="E22000" s="6" t="s">
        <v>134</v>
      </c>
      <c r="F22000" s="6" t="s">
        <v>133</v>
      </c>
      <c r="G22000">
        <v>20260723</v>
      </c>
    </row>
    <row r="22001" spans="1:7" x14ac:dyDescent="0.2">
      <c r="A22001" s="6" t="s">
        <v>221</v>
      </c>
      <c r="B22001" s="6" t="s">
        <v>195</v>
      </c>
      <c r="C22001" s="6" t="s">
        <v>166</v>
      </c>
      <c r="D22001">
        <v>98.838514000000004</v>
      </c>
      <c r="E22001" s="6" t="s">
        <v>136</v>
      </c>
      <c r="F22001" s="6" t="s">
        <v>135</v>
      </c>
      <c r="G22001">
        <v>20260723</v>
      </c>
    </row>
    <row r="22002" spans="1:7" x14ac:dyDescent="0.2">
      <c r="A22002" s="6" t="s">
        <v>221</v>
      </c>
      <c r="B22002" s="6" t="s">
        <v>195</v>
      </c>
      <c r="C22002" s="6" t="s">
        <v>166</v>
      </c>
      <c r="D22002">
        <v>1.903545</v>
      </c>
      <c r="E22002" s="6" t="s">
        <v>138</v>
      </c>
      <c r="F22002" s="6" t="s">
        <v>137</v>
      </c>
      <c r="G22002">
        <v>20260723</v>
      </c>
    </row>
    <row r="22003" spans="1:7" x14ac:dyDescent="0.2">
      <c r="A22003" s="6" t="s">
        <v>221</v>
      </c>
      <c r="B22003" s="6" t="s">
        <v>195</v>
      </c>
      <c r="C22003" s="6" t="s">
        <v>166</v>
      </c>
      <c r="D22003">
        <v>105.40581899999999</v>
      </c>
      <c r="E22003" s="6" t="s">
        <v>140</v>
      </c>
      <c r="F22003" s="6" t="s">
        <v>139</v>
      </c>
      <c r="G22003">
        <v>20260723</v>
      </c>
    </row>
    <row r="22004" spans="1:7" x14ac:dyDescent="0.2">
      <c r="A22004" s="6" t="s">
        <v>221</v>
      </c>
      <c r="B22004" s="6" t="s">
        <v>195</v>
      </c>
      <c r="C22004" s="6" t="s">
        <v>166</v>
      </c>
      <c r="D22004">
        <v>105.85020400000001</v>
      </c>
      <c r="E22004" s="6" t="s">
        <v>142</v>
      </c>
      <c r="F22004" s="6" t="s">
        <v>141</v>
      </c>
      <c r="G22004">
        <v>20260723</v>
      </c>
    </row>
    <row r="22005" spans="1:7" x14ac:dyDescent="0.2">
      <c r="A22005" s="6" t="s">
        <v>221</v>
      </c>
      <c r="B22005" s="6" t="s">
        <v>195</v>
      </c>
      <c r="C22005" s="6" t="s">
        <v>166</v>
      </c>
      <c r="D22005">
        <v>4.7869999999999996E-3</v>
      </c>
      <c r="E22005" s="6" t="s">
        <v>52</v>
      </c>
      <c r="F22005" s="6" t="s">
        <v>143</v>
      </c>
      <c r="G22005">
        <v>20260723</v>
      </c>
    </row>
    <row r="22006" spans="1:7" x14ac:dyDescent="0.2">
      <c r="A22006" s="6" t="s">
        <v>221</v>
      </c>
      <c r="B22006" s="6" t="s">
        <v>195</v>
      </c>
      <c r="C22006" s="6" t="s">
        <v>166</v>
      </c>
      <c r="D22006">
        <v>0</v>
      </c>
      <c r="E22006" s="6" t="s">
        <v>145</v>
      </c>
      <c r="F22006" s="6" t="s">
        <v>144</v>
      </c>
      <c r="G22006">
        <v>20260723</v>
      </c>
    </row>
    <row r="22007" spans="1:7" x14ac:dyDescent="0.2">
      <c r="A22007" s="6" t="s">
        <v>221</v>
      </c>
      <c r="B22007" s="6" t="s">
        <v>195</v>
      </c>
      <c r="C22007" s="6" t="s">
        <v>166</v>
      </c>
      <c r="D22007">
        <v>29.573208000000001</v>
      </c>
      <c r="E22007" s="6" t="s">
        <v>147</v>
      </c>
      <c r="F22007" s="6" t="s">
        <v>146</v>
      </c>
      <c r="G22007">
        <v>20260723</v>
      </c>
    </row>
    <row r="22008" spans="1:7" x14ac:dyDescent="0.2">
      <c r="A22008" s="6" t="s">
        <v>221</v>
      </c>
      <c r="B22008" s="6" t="s">
        <v>195</v>
      </c>
      <c r="C22008" s="6" t="s">
        <v>166</v>
      </c>
      <c r="D22008">
        <v>130.669331</v>
      </c>
      <c r="E22008" s="6" t="s">
        <v>149</v>
      </c>
      <c r="F22008" s="6" t="s">
        <v>148</v>
      </c>
      <c r="G22008">
        <v>20260723</v>
      </c>
    </row>
    <row r="22009" spans="1:7" x14ac:dyDescent="0.2">
      <c r="A22009" s="6" t="s">
        <v>221</v>
      </c>
      <c r="B22009" s="6" t="s">
        <v>195</v>
      </c>
      <c r="C22009" s="6" t="s">
        <v>166</v>
      </c>
      <c r="D22009">
        <v>106.052616</v>
      </c>
      <c r="E22009" s="6" t="s">
        <v>151</v>
      </c>
      <c r="F22009" s="6" t="s">
        <v>150</v>
      </c>
      <c r="G22009">
        <v>20260723</v>
      </c>
    </row>
    <row r="22010" spans="1:7" x14ac:dyDescent="0.2">
      <c r="A22010" s="6" t="s">
        <v>221</v>
      </c>
      <c r="B22010" s="6" t="s">
        <v>195</v>
      </c>
      <c r="C22010" s="6" t="s">
        <v>166</v>
      </c>
      <c r="D22010">
        <v>157.01929899999999</v>
      </c>
      <c r="E22010" s="6" t="s">
        <v>153</v>
      </c>
      <c r="F22010" s="6" t="s">
        <v>152</v>
      </c>
      <c r="G22010">
        <v>20260723</v>
      </c>
    </row>
    <row r="22011" spans="1:7" x14ac:dyDescent="0.2">
      <c r="A22011" s="6" t="s">
        <v>221</v>
      </c>
      <c r="B22011" s="6" t="s">
        <v>195</v>
      </c>
      <c r="C22011" s="6" t="s">
        <v>166</v>
      </c>
      <c r="D22011">
        <v>145.41540599999999</v>
      </c>
      <c r="E22011" s="6" t="s">
        <v>155</v>
      </c>
      <c r="F22011" s="6" t="s">
        <v>154</v>
      </c>
      <c r="G22011">
        <v>20260723</v>
      </c>
    </row>
    <row r="22012" spans="1:7" x14ac:dyDescent="0.2">
      <c r="A22012" s="6" t="s">
        <v>221</v>
      </c>
      <c r="B22012" s="6" t="s">
        <v>195</v>
      </c>
      <c r="C22012" s="6" t="s">
        <v>166</v>
      </c>
      <c r="D22012">
        <v>0</v>
      </c>
      <c r="E22012" s="6" t="s">
        <v>157</v>
      </c>
      <c r="F22012" s="6" t="s">
        <v>156</v>
      </c>
      <c r="G22012">
        <v>20260723</v>
      </c>
    </row>
    <row r="22013" spans="1:7" x14ac:dyDescent="0.2">
      <c r="A22013" s="6" t="s">
        <v>221</v>
      </c>
      <c r="B22013" s="6" t="s">
        <v>195</v>
      </c>
      <c r="C22013" s="6" t="s">
        <v>166</v>
      </c>
      <c r="D22013">
        <v>145.41540599999999</v>
      </c>
      <c r="E22013" s="6" t="s">
        <v>159</v>
      </c>
      <c r="F22013" s="6" t="s">
        <v>158</v>
      </c>
      <c r="G22013">
        <v>20260723</v>
      </c>
    </row>
    <row r="22014" spans="1:7" x14ac:dyDescent="0.2">
      <c r="A22014" s="6" t="s">
        <v>221</v>
      </c>
      <c r="B22014" s="6" t="s">
        <v>195</v>
      </c>
      <c r="C22014" s="6" t="s">
        <v>166</v>
      </c>
      <c r="D22014">
        <v>36.555183</v>
      </c>
      <c r="E22014" s="6" t="s">
        <v>161</v>
      </c>
      <c r="F22014" s="6" t="s">
        <v>160</v>
      </c>
      <c r="G22014">
        <v>20260723</v>
      </c>
    </row>
    <row r="22015" spans="1:7" x14ac:dyDescent="0.2">
      <c r="A22015" s="6" t="s">
        <v>221</v>
      </c>
      <c r="B22015" s="6" t="s">
        <v>195</v>
      </c>
      <c r="C22015" s="6" t="s">
        <v>166</v>
      </c>
      <c r="D22015">
        <v>6208.0118080000002</v>
      </c>
      <c r="E22015" s="6" t="s">
        <v>163</v>
      </c>
      <c r="F22015" s="6" t="s">
        <v>162</v>
      </c>
      <c r="G22015">
        <v>20260723</v>
      </c>
    </row>
    <row r="22016" spans="1:7" x14ac:dyDescent="0.2">
      <c r="A22016" s="6" t="s">
        <v>221</v>
      </c>
      <c r="B22016" s="6" t="s">
        <v>195</v>
      </c>
      <c r="C22016" s="6" t="s">
        <v>166</v>
      </c>
      <c r="D22016">
        <v>2188.170654</v>
      </c>
      <c r="E22016" s="6" t="s">
        <v>165</v>
      </c>
      <c r="F22016" s="6" t="s">
        <v>164</v>
      </c>
      <c r="G22016">
        <v>20260723</v>
      </c>
    </row>
    <row r="22017" spans="1:7" x14ac:dyDescent="0.2">
      <c r="A22017" s="6" t="s">
        <v>222</v>
      </c>
      <c r="B22017" s="6" t="s">
        <v>180</v>
      </c>
      <c r="C22017" s="6" t="s">
        <v>166</v>
      </c>
      <c r="E22017" s="6" t="s">
        <v>12</v>
      </c>
      <c r="F22017" s="6" t="s">
        <v>11</v>
      </c>
      <c r="G22017">
        <v>20260723</v>
      </c>
    </row>
    <row r="22018" spans="1:7" x14ac:dyDescent="0.2">
      <c r="A22018" s="6" t="s">
        <v>222</v>
      </c>
      <c r="B22018" s="6" t="s">
        <v>180</v>
      </c>
      <c r="C22018" s="6" t="s">
        <v>166</v>
      </c>
      <c r="E22018" s="6" t="s">
        <v>16</v>
      </c>
      <c r="F22018" s="6" t="s">
        <v>15</v>
      </c>
      <c r="G22018">
        <v>20260723</v>
      </c>
    </row>
    <row r="22019" spans="1:7" x14ac:dyDescent="0.2">
      <c r="A22019" s="6" t="s">
        <v>222</v>
      </c>
      <c r="B22019" s="6" t="s">
        <v>180</v>
      </c>
      <c r="C22019" s="6" t="s">
        <v>166</v>
      </c>
      <c r="E22019" s="6" t="s">
        <v>18</v>
      </c>
      <c r="F22019" s="6" t="s">
        <v>17</v>
      </c>
      <c r="G22019">
        <v>20260723</v>
      </c>
    </row>
    <row r="22020" spans="1:7" x14ac:dyDescent="0.2">
      <c r="A22020" s="6" t="s">
        <v>222</v>
      </c>
      <c r="B22020" s="6" t="s">
        <v>180</v>
      </c>
      <c r="C22020" s="6" t="s">
        <v>166</v>
      </c>
      <c r="D22020">
        <v>6.8928570000000002</v>
      </c>
      <c r="E22020" s="6" t="s">
        <v>20</v>
      </c>
      <c r="F22020" s="6" t="s">
        <v>19</v>
      </c>
      <c r="G22020">
        <v>20260723</v>
      </c>
    </row>
    <row r="22021" spans="1:7" x14ac:dyDescent="0.2">
      <c r="A22021" s="6" t="s">
        <v>222</v>
      </c>
      <c r="B22021" s="6" t="s">
        <v>180</v>
      </c>
      <c r="C22021" s="6" t="s">
        <v>166</v>
      </c>
      <c r="D22021">
        <v>3.5196779999999999</v>
      </c>
      <c r="E22021" s="6" t="s">
        <v>22</v>
      </c>
      <c r="F22021" s="6" t="s">
        <v>21</v>
      </c>
      <c r="G22021">
        <v>20260723</v>
      </c>
    </row>
    <row r="22022" spans="1:7" x14ac:dyDescent="0.2">
      <c r="A22022" s="6" t="s">
        <v>222</v>
      </c>
      <c r="B22022" s="6" t="s">
        <v>180</v>
      </c>
      <c r="C22022" s="6" t="s">
        <v>166</v>
      </c>
      <c r="D22022">
        <v>0</v>
      </c>
      <c r="E22022" s="6" t="s">
        <v>24</v>
      </c>
      <c r="F22022" s="6" t="s">
        <v>23</v>
      </c>
      <c r="G22022">
        <v>20260723</v>
      </c>
    </row>
    <row r="22023" spans="1:7" x14ac:dyDescent="0.2">
      <c r="A22023" s="6" t="s">
        <v>222</v>
      </c>
      <c r="B22023" s="6" t="s">
        <v>180</v>
      </c>
      <c r="C22023" s="6" t="s">
        <v>166</v>
      </c>
      <c r="D22023">
        <v>184.280756</v>
      </c>
      <c r="E22023" s="6" t="s">
        <v>26</v>
      </c>
      <c r="F22023" s="6" t="s">
        <v>25</v>
      </c>
      <c r="G22023">
        <v>20260723</v>
      </c>
    </row>
    <row r="22024" spans="1:7" x14ac:dyDescent="0.2">
      <c r="A22024" s="6" t="s">
        <v>222</v>
      </c>
      <c r="B22024" s="6" t="s">
        <v>180</v>
      </c>
      <c r="C22024" s="6" t="s">
        <v>166</v>
      </c>
      <c r="D22024">
        <v>4551.9370760000002</v>
      </c>
      <c r="E22024" s="6" t="s">
        <v>28</v>
      </c>
      <c r="F22024" s="6" t="s">
        <v>27</v>
      </c>
      <c r="G22024">
        <v>20260723</v>
      </c>
    </row>
    <row r="22025" spans="1:7" x14ac:dyDescent="0.2">
      <c r="A22025" s="6" t="s">
        <v>222</v>
      </c>
      <c r="B22025" s="6" t="s">
        <v>180</v>
      </c>
      <c r="C22025" s="6" t="s">
        <v>166</v>
      </c>
      <c r="D22025">
        <v>33.673611999999999</v>
      </c>
      <c r="E22025" s="6" t="s">
        <v>30</v>
      </c>
      <c r="F22025" s="6" t="s">
        <v>29</v>
      </c>
      <c r="G22025">
        <v>20260723</v>
      </c>
    </row>
    <row r="22026" spans="1:7" x14ac:dyDescent="0.2">
      <c r="A22026" s="6" t="s">
        <v>222</v>
      </c>
      <c r="B22026" s="6" t="s">
        <v>180</v>
      </c>
      <c r="C22026" s="6" t="s">
        <v>166</v>
      </c>
      <c r="D22026">
        <v>178.94383500000001</v>
      </c>
      <c r="E22026" s="6" t="s">
        <v>32</v>
      </c>
      <c r="F22026" s="6" t="s">
        <v>31</v>
      </c>
      <c r="G22026">
        <v>20260723</v>
      </c>
    </row>
    <row r="22027" spans="1:7" x14ac:dyDescent="0.2">
      <c r="A22027" s="6" t="s">
        <v>222</v>
      </c>
      <c r="B22027" s="6" t="s">
        <v>180</v>
      </c>
      <c r="C22027" s="6" t="s">
        <v>166</v>
      </c>
      <c r="D22027">
        <v>2.3451520000000001</v>
      </c>
      <c r="E22027" s="6" t="s">
        <v>34</v>
      </c>
      <c r="F22027" s="6" t="s">
        <v>33</v>
      </c>
      <c r="G22027">
        <v>20260723</v>
      </c>
    </row>
    <row r="22028" spans="1:7" x14ac:dyDescent="0.2">
      <c r="A22028" s="6" t="s">
        <v>222</v>
      </c>
      <c r="B22028" s="6" t="s">
        <v>180</v>
      </c>
      <c r="C22028" s="6" t="s">
        <v>166</v>
      </c>
      <c r="D22028">
        <v>1.700639</v>
      </c>
      <c r="E22028" s="6" t="s">
        <v>36</v>
      </c>
      <c r="F22028" s="6" t="s">
        <v>35</v>
      </c>
      <c r="G22028">
        <v>20260723</v>
      </c>
    </row>
    <row r="22029" spans="1:7" x14ac:dyDescent="0.2">
      <c r="A22029" s="6" t="s">
        <v>222</v>
      </c>
      <c r="B22029" s="6" t="s">
        <v>180</v>
      </c>
      <c r="C22029" s="6" t="s">
        <v>166</v>
      </c>
      <c r="D22029">
        <v>0.64451400000000003</v>
      </c>
      <c r="E22029" s="6" t="s">
        <v>38</v>
      </c>
      <c r="F22029" s="6" t="s">
        <v>37</v>
      </c>
      <c r="G22029">
        <v>20260723</v>
      </c>
    </row>
    <row r="22030" spans="1:7" x14ac:dyDescent="0.2">
      <c r="A22030" s="6" t="s">
        <v>222</v>
      </c>
      <c r="B22030" s="6" t="s">
        <v>180</v>
      </c>
      <c r="C22030" s="6" t="s">
        <v>166</v>
      </c>
      <c r="D22030">
        <v>4012.265813</v>
      </c>
      <c r="E22030" s="6" t="s">
        <v>40</v>
      </c>
      <c r="F22030" s="6" t="s">
        <v>39</v>
      </c>
      <c r="G22030">
        <v>20260723</v>
      </c>
    </row>
    <row r="22031" spans="1:7" x14ac:dyDescent="0.2">
      <c r="A22031" s="6" t="s">
        <v>222</v>
      </c>
      <c r="B22031" s="6" t="s">
        <v>180</v>
      </c>
      <c r="C22031" s="6" t="s">
        <v>166</v>
      </c>
      <c r="D22031">
        <v>2503.1678430000002</v>
      </c>
      <c r="E22031" s="6" t="s">
        <v>42</v>
      </c>
      <c r="F22031" s="6" t="s">
        <v>41</v>
      </c>
      <c r="G22031">
        <v>20260723</v>
      </c>
    </row>
    <row r="22032" spans="1:7" x14ac:dyDescent="0.2">
      <c r="A22032" s="6" t="s">
        <v>222</v>
      </c>
      <c r="B22032" s="6" t="s">
        <v>180</v>
      </c>
      <c r="C22032" s="6" t="s">
        <v>166</v>
      </c>
      <c r="D22032">
        <v>1493.828242</v>
      </c>
      <c r="E22032" s="6" t="s">
        <v>44</v>
      </c>
      <c r="F22032" s="6" t="s">
        <v>43</v>
      </c>
      <c r="G22032">
        <v>20260723</v>
      </c>
    </row>
    <row r="22033" spans="1:7" x14ac:dyDescent="0.2">
      <c r="A22033" s="6" t="s">
        <v>222</v>
      </c>
      <c r="B22033" s="6" t="s">
        <v>180</v>
      </c>
      <c r="C22033" s="6" t="s">
        <v>166</v>
      </c>
      <c r="D22033">
        <v>15.269728000000001</v>
      </c>
      <c r="E22033" s="6" t="s">
        <v>46</v>
      </c>
      <c r="F22033" s="6" t="s">
        <v>45</v>
      </c>
      <c r="G22033">
        <v>20260723</v>
      </c>
    </row>
    <row r="22034" spans="1:7" x14ac:dyDescent="0.2">
      <c r="A22034" s="6" t="s">
        <v>222</v>
      </c>
      <c r="B22034" s="6" t="s">
        <v>180</v>
      </c>
      <c r="C22034" s="6" t="s">
        <v>166</v>
      </c>
      <c r="D22034">
        <v>0</v>
      </c>
      <c r="E22034" s="6" t="s">
        <v>48</v>
      </c>
      <c r="F22034" s="6" t="s">
        <v>47</v>
      </c>
      <c r="G22034">
        <v>20260723</v>
      </c>
    </row>
    <row r="22035" spans="1:7" x14ac:dyDescent="0.2">
      <c r="A22035" s="6" t="s">
        <v>222</v>
      </c>
      <c r="B22035" s="6" t="s">
        <v>180</v>
      </c>
      <c r="C22035" s="6" t="s">
        <v>166</v>
      </c>
      <c r="D22035">
        <v>244.536417</v>
      </c>
      <c r="E22035" s="6" t="s">
        <v>50</v>
      </c>
      <c r="F22035" s="6" t="s">
        <v>49</v>
      </c>
      <c r="G22035">
        <v>20260723</v>
      </c>
    </row>
    <row r="22036" spans="1:7" x14ac:dyDescent="0.2">
      <c r="A22036" s="6" t="s">
        <v>222</v>
      </c>
      <c r="B22036" s="6" t="s">
        <v>180</v>
      </c>
      <c r="C22036" s="6" t="s">
        <v>166</v>
      </c>
      <c r="D22036">
        <v>2.6358000000000001</v>
      </c>
      <c r="E22036" s="6" t="s">
        <v>52</v>
      </c>
      <c r="F22036" s="6" t="s">
        <v>51</v>
      </c>
      <c r="G22036">
        <v>20260723</v>
      </c>
    </row>
    <row r="22037" spans="1:7" x14ac:dyDescent="0.2">
      <c r="A22037" s="6" t="s">
        <v>222</v>
      </c>
      <c r="B22037" s="6" t="s">
        <v>180</v>
      </c>
      <c r="C22037" s="6" t="s">
        <v>166</v>
      </c>
      <c r="D22037">
        <v>77.536446999999995</v>
      </c>
      <c r="E22037" s="6" t="s">
        <v>54</v>
      </c>
      <c r="F22037" s="6" t="s">
        <v>53</v>
      </c>
      <c r="G22037">
        <v>20260723</v>
      </c>
    </row>
    <row r="22038" spans="1:7" x14ac:dyDescent="0.2">
      <c r="A22038" s="6" t="s">
        <v>222</v>
      </c>
      <c r="B22038" s="6" t="s">
        <v>180</v>
      </c>
      <c r="C22038" s="6" t="s">
        <v>166</v>
      </c>
      <c r="D22038">
        <v>0</v>
      </c>
      <c r="E22038" s="6" t="s">
        <v>56</v>
      </c>
      <c r="F22038" s="6" t="s">
        <v>55</v>
      </c>
      <c r="G22038">
        <v>20260723</v>
      </c>
    </row>
    <row r="22039" spans="1:7" x14ac:dyDescent="0.2">
      <c r="A22039" s="6" t="s">
        <v>222</v>
      </c>
      <c r="B22039" s="6" t="s">
        <v>180</v>
      </c>
      <c r="C22039" s="6" t="s">
        <v>166</v>
      </c>
      <c r="D22039">
        <v>1194.563382</v>
      </c>
      <c r="E22039" s="6" t="s">
        <v>58</v>
      </c>
      <c r="F22039" s="6" t="s">
        <v>57</v>
      </c>
      <c r="G22039">
        <v>20260723</v>
      </c>
    </row>
    <row r="22040" spans="1:7" x14ac:dyDescent="0.2">
      <c r="A22040" s="6" t="s">
        <v>222</v>
      </c>
      <c r="B22040" s="6" t="s">
        <v>180</v>
      </c>
      <c r="C22040" s="6" t="s">
        <v>166</v>
      </c>
      <c r="D22040">
        <v>38.554288</v>
      </c>
      <c r="E22040" s="6" t="s">
        <v>60</v>
      </c>
      <c r="F22040" s="6" t="s">
        <v>59</v>
      </c>
      <c r="G22040">
        <v>20260723</v>
      </c>
    </row>
    <row r="22041" spans="1:7" x14ac:dyDescent="0.2">
      <c r="A22041" s="6" t="s">
        <v>222</v>
      </c>
      <c r="B22041" s="6" t="s">
        <v>180</v>
      </c>
      <c r="C22041" s="6" t="s">
        <v>166</v>
      </c>
      <c r="D22041">
        <v>9.9982670000000002</v>
      </c>
      <c r="E22041" s="6" t="s">
        <v>62</v>
      </c>
      <c r="F22041" s="6" t="s">
        <v>61</v>
      </c>
      <c r="G22041">
        <v>20260723</v>
      </c>
    </row>
    <row r="22042" spans="1:7" x14ac:dyDescent="0.2">
      <c r="A22042" s="6" t="s">
        <v>222</v>
      </c>
      <c r="B22042" s="6" t="s">
        <v>180</v>
      </c>
      <c r="C22042" s="6" t="s">
        <v>166</v>
      </c>
      <c r="D22042">
        <v>0.33512500000000001</v>
      </c>
      <c r="E22042" s="6" t="s">
        <v>64</v>
      </c>
      <c r="F22042" s="6" t="s">
        <v>63</v>
      </c>
      <c r="G22042">
        <v>20260723</v>
      </c>
    </row>
    <row r="22043" spans="1:7" x14ac:dyDescent="0.2">
      <c r="A22043" s="6" t="s">
        <v>222</v>
      </c>
      <c r="B22043" s="6" t="s">
        <v>180</v>
      </c>
      <c r="C22043" s="6" t="s">
        <v>166</v>
      </c>
      <c r="D22043">
        <v>28.220897000000001</v>
      </c>
      <c r="E22043" s="6" t="s">
        <v>66</v>
      </c>
      <c r="F22043" s="6" t="s">
        <v>65</v>
      </c>
      <c r="G22043">
        <v>20260723</v>
      </c>
    </row>
    <row r="22044" spans="1:7" x14ac:dyDescent="0.2">
      <c r="A22044" s="6" t="s">
        <v>222</v>
      </c>
      <c r="B22044" s="6" t="s">
        <v>180</v>
      </c>
      <c r="C22044" s="6" t="s">
        <v>166</v>
      </c>
      <c r="D22044">
        <v>261.98420199999998</v>
      </c>
      <c r="E22044" s="6" t="s">
        <v>68</v>
      </c>
      <c r="F22044" s="6" t="s">
        <v>67</v>
      </c>
      <c r="G22044">
        <v>20260723</v>
      </c>
    </row>
    <row r="22045" spans="1:7" x14ac:dyDescent="0.2">
      <c r="A22045" s="6" t="s">
        <v>222</v>
      </c>
      <c r="B22045" s="6" t="s">
        <v>180</v>
      </c>
      <c r="C22045" s="6" t="s">
        <v>166</v>
      </c>
      <c r="D22045">
        <v>263.79752999999999</v>
      </c>
      <c r="E22045" s="6" t="s">
        <v>70</v>
      </c>
      <c r="F22045" s="6" t="s">
        <v>69</v>
      </c>
      <c r="G22045">
        <v>20260723</v>
      </c>
    </row>
    <row r="22046" spans="1:7" x14ac:dyDescent="0.2">
      <c r="A22046" s="6" t="s">
        <v>222</v>
      </c>
      <c r="B22046" s="6" t="s">
        <v>180</v>
      </c>
      <c r="C22046" s="6" t="s">
        <v>166</v>
      </c>
      <c r="D22046">
        <v>262.14129000000003</v>
      </c>
      <c r="E22046" s="6" t="s">
        <v>72</v>
      </c>
      <c r="F22046" s="6" t="s">
        <v>71</v>
      </c>
      <c r="G22046">
        <v>20260723</v>
      </c>
    </row>
    <row r="22047" spans="1:7" x14ac:dyDescent="0.2">
      <c r="A22047" s="6" t="s">
        <v>222</v>
      </c>
      <c r="B22047" s="6" t="s">
        <v>180</v>
      </c>
      <c r="C22047" s="6" t="s">
        <v>166</v>
      </c>
      <c r="D22047">
        <v>1.656239</v>
      </c>
      <c r="E22047" s="6" t="s">
        <v>74</v>
      </c>
      <c r="F22047" s="6" t="s">
        <v>73</v>
      </c>
      <c r="G22047">
        <v>20260723</v>
      </c>
    </row>
    <row r="22048" spans="1:7" x14ac:dyDescent="0.2">
      <c r="A22048" s="6" t="s">
        <v>222</v>
      </c>
      <c r="B22048" s="6" t="s">
        <v>180</v>
      </c>
      <c r="C22048" s="6" t="s">
        <v>166</v>
      </c>
      <c r="D22048">
        <v>-3.3483619999999998</v>
      </c>
      <c r="E22048" s="6" t="s">
        <v>76</v>
      </c>
      <c r="F22048" s="6" t="s">
        <v>75</v>
      </c>
      <c r="G22048">
        <v>20260723</v>
      </c>
    </row>
    <row r="22049" spans="1:7" x14ac:dyDescent="0.2">
      <c r="A22049" s="6" t="s">
        <v>222</v>
      </c>
      <c r="B22049" s="6" t="s">
        <v>180</v>
      </c>
      <c r="C22049" s="6" t="s">
        <v>166</v>
      </c>
      <c r="D22049">
        <v>-2.4638469999999999</v>
      </c>
      <c r="E22049" s="6" t="s">
        <v>78</v>
      </c>
      <c r="F22049" s="6" t="s">
        <v>77</v>
      </c>
      <c r="G22049">
        <v>20260723</v>
      </c>
    </row>
    <row r="22050" spans="1:7" x14ac:dyDescent="0.2">
      <c r="A22050" s="6" t="s">
        <v>222</v>
      </c>
      <c r="B22050" s="6" t="s">
        <v>180</v>
      </c>
      <c r="C22050" s="6" t="s">
        <v>166</v>
      </c>
      <c r="D22050">
        <v>-0.88451500000000005</v>
      </c>
      <c r="E22050" s="6" t="s">
        <v>80</v>
      </c>
      <c r="F22050" s="6" t="s">
        <v>79</v>
      </c>
      <c r="G22050">
        <v>20260723</v>
      </c>
    </row>
    <row r="22051" spans="1:7" x14ac:dyDescent="0.2">
      <c r="A22051" s="6" t="s">
        <v>222</v>
      </c>
      <c r="B22051" s="6" t="s">
        <v>180</v>
      </c>
      <c r="C22051" s="6" t="s">
        <v>166</v>
      </c>
      <c r="D22051">
        <v>1.5350349999999999</v>
      </c>
      <c r="E22051" s="6" t="s">
        <v>82</v>
      </c>
      <c r="F22051" s="6" t="s">
        <v>81</v>
      </c>
      <c r="G22051">
        <v>20260723</v>
      </c>
    </row>
    <row r="22052" spans="1:7" x14ac:dyDescent="0.2">
      <c r="A22052" s="6" t="s">
        <v>222</v>
      </c>
      <c r="B22052" s="6" t="s">
        <v>180</v>
      </c>
      <c r="C22052" s="6" t="s">
        <v>166</v>
      </c>
      <c r="D22052">
        <v>0</v>
      </c>
      <c r="E22052" s="6" t="s">
        <v>84</v>
      </c>
      <c r="F22052" s="6" t="s">
        <v>83</v>
      </c>
      <c r="G22052">
        <v>20260723</v>
      </c>
    </row>
    <row r="22053" spans="1:7" x14ac:dyDescent="0.2">
      <c r="A22053" s="6" t="s">
        <v>222</v>
      </c>
      <c r="B22053" s="6" t="s">
        <v>180</v>
      </c>
      <c r="C22053" s="6" t="s">
        <v>166</v>
      </c>
      <c r="D22053">
        <v>111.916653</v>
      </c>
      <c r="E22053" s="6" t="s">
        <v>86</v>
      </c>
      <c r="F22053" s="6" t="s">
        <v>85</v>
      </c>
      <c r="G22053">
        <v>20260723</v>
      </c>
    </row>
    <row r="22054" spans="1:7" x14ac:dyDescent="0.2">
      <c r="A22054" s="6" t="s">
        <v>222</v>
      </c>
      <c r="B22054" s="6" t="s">
        <v>180</v>
      </c>
      <c r="C22054" s="6" t="s">
        <v>166</v>
      </c>
      <c r="D22054">
        <v>23.164048999999999</v>
      </c>
      <c r="E22054" s="6" t="s">
        <v>88</v>
      </c>
      <c r="F22054" s="6" t="s">
        <v>87</v>
      </c>
      <c r="G22054">
        <v>20260723</v>
      </c>
    </row>
    <row r="22055" spans="1:7" x14ac:dyDescent="0.2">
      <c r="A22055" s="6" t="s">
        <v>222</v>
      </c>
      <c r="B22055" s="6" t="s">
        <v>180</v>
      </c>
      <c r="C22055" s="6" t="s">
        <v>166</v>
      </c>
      <c r="D22055">
        <v>24.534746999999999</v>
      </c>
      <c r="E22055" s="6" t="s">
        <v>90</v>
      </c>
      <c r="F22055" s="6" t="s">
        <v>89</v>
      </c>
      <c r="G22055">
        <v>20260723</v>
      </c>
    </row>
    <row r="22056" spans="1:7" x14ac:dyDescent="0.2">
      <c r="A22056" s="6" t="s">
        <v>222</v>
      </c>
      <c r="B22056" s="6" t="s">
        <v>180</v>
      </c>
      <c r="C22056" s="6" t="s">
        <v>166</v>
      </c>
      <c r="D22056">
        <v>0.43659999999999999</v>
      </c>
      <c r="E22056" s="6" t="s">
        <v>92</v>
      </c>
      <c r="F22056" s="6" t="s">
        <v>91</v>
      </c>
      <c r="G22056">
        <v>20260723</v>
      </c>
    </row>
    <row r="22057" spans="1:7" x14ac:dyDescent="0.2">
      <c r="A22057" s="6" t="s">
        <v>222</v>
      </c>
      <c r="B22057" s="6" t="s">
        <v>180</v>
      </c>
      <c r="C22057" s="6" t="s">
        <v>166</v>
      </c>
      <c r="D22057">
        <v>0</v>
      </c>
      <c r="E22057" s="6" t="s">
        <v>94</v>
      </c>
      <c r="F22057" s="6" t="s">
        <v>93</v>
      </c>
      <c r="G22057">
        <v>20260723</v>
      </c>
    </row>
    <row r="22058" spans="1:7" x14ac:dyDescent="0.2">
      <c r="A22058" s="6" t="s">
        <v>222</v>
      </c>
      <c r="B22058" s="6" t="s">
        <v>180</v>
      </c>
      <c r="C22058" s="6" t="s">
        <v>166</v>
      </c>
      <c r="D22058">
        <v>158.757138</v>
      </c>
      <c r="E22058" s="6" t="s">
        <v>96</v>
      </c>
      <c r="F22058" s="6" t="s">
        <v>95</v>
      </c>
      <c r="G22058">
        <v>20260723</v>
      </c>
    </row>
    <row r="22059" spans="1:7" x14ac:dyDescent="0.2">
      <c r="A22059" s="6" t="s">
        <v>222</v>
      </c>
      <c r="B22059" s="6" t="s">
        <v>180</v>
      </c>
      <c r="C22059" s="6" t="s">
        <v>166</v>
      </c>
      <c r="D22059">
        <v>11.503429000000001</v>
      </c>
      <c r="E22059" s="6" t="s">
        <v>98</v>
      </c>
      <c r="F22059" s="6" t="s">
        <v>97</v>
      </c>
      <c r="G22059">
        <v>20260723</v>
      </c>
    </row>
    <row r="22060" spans="1:7" x14ac:dyDescent="0.2">
      <c r="A22060" s="6" t="s">
        <v>222</v>
      </c>
      <c r="B22060" s="6" t="s">
        <v>180</v>
      </c>
      <c r="C22060" s="6" t="s">
        <v>166</v>
      </c>
      <c r="D22060">
        <v>6572.0448550000001</v>
      </c>
      <c r="E22060" s="6" t="s">
        <v>100</v>
      </c>
      <c r="F22060" s="6" t="s">
        <v>99</v>
      </c>
      <c r="G22060">
        <v>20260723</v>
      </c>
    </row>
    <row r="22061" spans="1:7" x14ac:dyDescent="0.2">
      <c r="A22061" s="6" t="s">
        <v>222</v>
      </c>
      <c r="B22061" s="6" t="s">
        <v>180</v>
      </c>
      <c r="C22061" s="6" t="s">
        <v>166</v>
      </c>
      <c r="E22061" s="6" t="s">
        <v>102</v>
      </c>
      <c r="F22061" s="6" t="s">
        <v>101</v>
      </c>
      <c r="G22061">
        <v>20260723</v>
      </c>
    </row>
    <row r="22062" spans="1:7" x14ac:dyDescent="0.2">
      <c r="A22062" s="6" t="s">
        <v>222</v>
      </c>
      <c r="B22062" s="6" t="s">
        <v>180</v>
      </c>
      <c r="C22062" s="6" t="s">
        <v>166</v>
      </c>
      <c r="D22062">
        <v>861.303358</v>
      </c>
      <c r="E22062" s="6" t="s">
        <v>167</v>
      </c>
      <c r="F22062" s="6" t="s">
        <v>103</v>
      </c>
      <c r="G22062">
        <v>20260723</v>
      </c>
    </row>
    <row r="22063" spans="1:7" x14ac:dyDescent="0.2">
      <c r="A22063" s="6" t="s">
        <v>222</v>
      </c>
      <c r="B22063" s="6" t="s">
        <v>180</v>
      </c>
      <c r="C22063" s="6" t="s">
        <v>166</v>
      </c>
      <c r="D22063">
        <v>825.88535300000001</v>
      </c>
      <c r="E22063" s="6" t="s">
        <v>168</v>
      </c>
      <c r="F22063" s="6" t="s">
        <v>104</v>
      </c>
      <c r="G22063">
        <v>20260723</v>
      </c>
    </row>
    <row r="22064" spans="1:7" x14ac:dyDescent="0.2">
      <c r="A22064" s="6" t="s">
        <v>222</v>
      </c>
      <c r="B22064" s="6" t="s">
        <v>180</v>
      </c>
      <c r="C22064" s="6" t="s">
        <v>166</v>
      </c>
      <c r="D22064">
        <v>0</v>
      </c>
      <c r="E22064" s="6" t="s">
        <v>106</v>
      </c>
      <c r="F22064" s="6" t="s">
        <v>105</v>
      </c>
      <c r="G22064">
        <v>20260723</v>
      </c>
    </row>
    <row r="22065" spans="1:7" x14ac:dyDescent="0.2">
      <c r="A22065" s="6" t="s">
        <v>222</v>
      </c>
      <c r="B22065" s="6" t="s">
        <v>180</v>
      </c>
      <c r="C22065" s="6" t="s">
        <v>166</v>
      </c>
      <c r="D22065">
        <v>773.78733799999998</v>
      </c>
      <c r="E22065" s="6" t="s">
        <v>108</v>
      </c>
      <c r="F22065" s="6" t="s">
        <v>107</v>
      </c>
      <c r="G22065">
        <v>20260723</v>
      </c>
    </row>
    <row r="22066" spans="1:7" x14ac:dyDescent="0.2">
      <c r="A22066" s="6" t="s">
        <v>222</v>
      </c>
      <c r="B22066" s="6" t="s">
        <v>180</v>
      </c>
      <c r="C22066" s="6" t="s">
        <v>166</v>
      </c>
      <c r="D22066">
        <v>52.098013999999999</v>
      </c>
      <c r="E22066" s="6" t="s">
        <v>110</v>
      </c>
      <c r="F22066" s="6" t="s">
        <v>109</v>
      </c>
      <c r="G22066">
        <v>20260723</v>
      </c>
    </row>
    <row r="22067" spans="1:7" x14ac:dyDescent="0.2">
      <c r="A22067" s="6" t="s">
        <v>222</v>
      </c>
      <c r="B22067" s="6" t="s">
        <v>180</v>
      </c>
      <c r="C22067" s="6" t="s">
        <v>166</v>
      </c>
      <c r="D22067">
        <v>35.418004000000003</v>
      </c>
      <c r="E22067" s="6" t="s">
        <v>112</v>
      </c>
      <c r="F22067" s="6" t="s">
        <v>111</v>
      </c>
      <c r="G22067">
        <v>20260723</v>
      </c>
    </row>
    <row r="22068" spans="1:7" x14ac:dyDescent="0.2">
      <c r="A22068" s="6" t="s">
        <v>222</v>
      </c>
      <c r="B22068" s="6" t="s">
        <v>180</v>
      </c>
      <c r="C22068" s="6" t="s">
        <v>166</v>
      </c>
      <c r="D22068">
        <v>0</v>
      </c>
      <c r="E22068" s="6" t="s">
        <v>106</v>
      </c>
      <c r="F22068" s="6" t="s">
        <v>113</v>
      </c>
      <c r="G22068">
        <v>20260723</v>
      </c>
    </row>
    <row r="22069" spans="1:7" x14ac:dyDescent="0.2">
      <c r="A22069" s="6" t="s">
        <v>222</v>
      </c>
      <c r="B22069" s="6" t="s">
        <v>180</v>
      </c>
      <c r="C22069" s="6" t="s">
        <v>166</v>
      </c>
      <c r="D22069">
        <v>29.630649999999999</v>
      </c>
      <c r="E22069" s="6" t="s">
        <v>108</v>
      </c>
      <c r="F22069" s="6" t="s">
        <v>114</v>
      </c>
      <c r="G22069">
        <v>20260723</v>
      </c>
    </row>
    <row r="22070" spans="1:7" x14ac:dyDescent="0.2">
      <c r="A22070" s="6" t="s">
        <v>222</v>
      </c>
      <c r="B22070" s="6" t="s">
        <v>180</v>
      </c>
      <c r="C22070" s="6" t="s">
        <v>166</v>
      </c>
      <c r="D22070">
        <v>5.7873539999999997</v>
      </c>
      <c r="E22070" s="6" t="s">
        <v>110</v>
      </c>
      <c r="F22070" s="6" t="s">
        <v>115</v>
      </c>
      <c r="G22070">
        <v>20260723</v>
      </c>
    </row>
    <row r="22071" spans="1:7" x14ac:dyDescent="0.2">
      <c r="A22071" s="6" t="s">
        <v>222</v>
      </c>
      <c r="B22071" s="6" t="s">
        <v>180</v>
      </c>
      <c r="C22071" s="6" t="s">
        <v>166</v>
      </c>
      <c r="D22071">
        <v>2396.929979</v>
      </c>
      <c r="E22071" s="6" t="s">
        <v>117</v>
      </c>
      <c r="F22071" s="6" t="s">
        <v>116</v>
      </c>
      <c r="G22071">
        <v>20260723</v>
      </c>
    </row>
    <row r="22072" spans="1:7" x14ac:dyDescent="0.2">
      <c r="A22072" s="6" t="s">
        <v>222</v>
      </c>
      <c r="B22072" s="6" t="s">
        <v>180</v>
      </c>
      <c r="C22072" s="6" t="s">
        <v>166</v>
      </c>
      <c r="D22072">
        <v>-96.208028999999996</v>
      </c>
      <c r="E22072" s="6" t="s">
        <v>119</v>
      </c>
      <c r="F22072" s="6" t="s">
        <v>118</v>
      </c>
      <c r="G22072">
        <v>20260723</v>
      </c>
    </row>
    <row r="22073" spans="1:7" x14ac:dyDescent="0.2">
      <c r="A22073" s="6" t="s">
        <v>222</v>
      </c>
      <c r="B22073" s="6" t="s">
        <v>180</v>
      </c>
      <c r="C22073" s="6" t="s">
        <v>166</v>
      </c>
      <c r="D22073">
        <v>0</v>
      </c>
      <c r="E22073" s="6" t="s">
        <v>106</v>
      </c>
      <c r="F22073" s="6" t="s">
        <v>120</v>
      </c>
      <c r="G22073">
        <v>20260723</v>
      </c>
    </row>
    <row r="22074" spans="1:7" x14ac:dyDescent="0.2">
      <c r="A22074" s="6" t="s">
        <v>222</v>
      </c>
      <c r="B22074" s="6" t="s">
        <v>180</v>
      </c>
      <c r="C22074" s="6" t="s">
        <v>166</v>
      </c>
      <c r="D22074">
        <v>-115.448684</v>
      </c>
      <c r="E22074" s="6" t="s">
        <v>108</v>
      </c>
      <c r="F22074" s="6" t="s">
        <v>121</v>
      </c>
      <c r="G22074">
        <v>20260723</v>
      </c>
    </row>
    <row r="22075" spans="1:7" x14ac:dyDescent="0.2">
      <c r="A22075" s="6" t="s">
        <v>222</v>
      </c>
      <c r="B22075" s="6" t="s">
        <v>180</v>
      </c>
      <c r="C22075" s="6" t="s">
        <v>166</v>
      </c>
      <c r="D22075">
        <v>19.240653999999999</v>
      </c>
      <c r="E22075" s="6" t="s">
        <v>110</v>
      </c>
      <c r="F22075" s="6" t="s">
        <v>122</v>
      </c>
      <c r="G22075">
        <v>20260723</v>
      </c>
    </row>
    <row r="22076" spans="1:7" x14ac:dyDescent="0.2">
      <c r="A22076" s="6" t="s">
        <v>222</v>
      </c>
      <c r="B22076" s="6" t="s">
        <v>180</v>
      </c>
      <c r="C22076" s="6" t="s">
        <v>166</v>
      </c>
      <c r="D22076">
        <v>2493.1380089999998</v>
      </c>
      <c r="E22076" s="6" t="s">
        <v>169</v>
      </c>
      <c r="F22076" s="6" t="s">
        <v>123</v>
      </c>
      <c r="G22076">
        <v>20260723</v>
      </c>
    </row>
    <row r="22077" spans="1:7" x14ac:dyDescent="0.2">
      <c r="A22077" s="6" t="s">
        <v>222</v>
      </c>
      <c r="B22077" s="6" t="s">
        <v>180</v>
      </c>
      <c r="C22077" s="6" t="s">
        <v>166</v>
      </c>
      <c r="D22077">
        <v>0</v>
      </c>
      <c r="E22077" s="6" t="s">
        <v>106</v>
      </c>
      <c r="F22077" s="6" t="s">
        <v>124</v>
      </c>
      <c r="G22077">
        <v>20260723</v>
      </c>
    </row>
    <row r="22078" spans="1:7" x14ac:dyDescent="0.2">
      <c r="A22078" s="6" t="s">
        <v>222</v>
      </c>
      <c r="B22078" s="6" t="s">
        <v>180</v>
      </c>
      <c r="C22078" s="6" t="s">
        <v>166</v>
      </c>
      <c r="D22078">
        <v>2364.2908389999998</v>
      </c>
      <c r="E22078" s="6" t="s">
        <v>108</v>
      </c>
      <c r="F22078" s="6" t="s">
        <v>125</v>
      </c>
      <c r="G22078">
        <v>20260723</v>
      </c>
    </row>
    <row r="22079" spans="1:7" x14ac:dyDescent="0.2">
      <c r="A22079" s="6" t="s">
        <v>222</v>
      </c>
      <c r="B22079" s="6" t="s">
        <v>180</v>
      </c>
      <c r="C22079" s="6" t="s">
        <v>166</v>
      </c>
      <c r="D22079">
        <v>128.84717000000001</v>
      </c>
      <c r="E22079" s="6" t="s">
        <v>110</v>
      </c>
      <c r="F22079" s="6" t="s">
        <v>126</v>
      </c>
      <c r="G22079">
        <v>20260723</v>
      </c>
    </row>
    <row r="22080" spans="1:7" x14ac:dyDescent="0.2">
      <c r="A22080" s="6" t="s">
        <v>222</v>
      </c>
      <c r="B22080" s="6" t="s">
        <v>180</v>
      </c>
      <c r="C22080" s="6" t="s">
        <v>166</v>
      </c>
      <c r="D22080">
        <v>1103.6978039999999</v>
      </c>
      <c r="E22080" s="6" t="s">
        <v>170</v>
      </c>
      <c r="F22080" s="6" t="s">
        <v>127</v>
      </c>
      <c r="G22080">
        <v>20260723</v>
      </c>
    </row>
    <row r="22081" spans="1:7" x14ac:dyDescent="0.2">
      <c r="A22081" s="6" t="s">
        <v>222</v>
      </c>
      <c r="B22081" s="6" t="s">
        <v>180</v>
      </c>
      <c r="C22081" s="6" t="s">
        <v>166</v>
      </c>
      <c r="D22081">
        <v>158.967794</v>
      </c>
      <c r="E22081" s="6" t="s">
        <v>106</v>
      </c>
      <c r="F22081" s="6" t="s">
        <v>128</v>
      </c>
      <c r="G22081">
        <v>20260723</v>
      </c>
    </row>
    <row r="22082" spans="1:7" x14ac:dyDescent="0.2">
      <c r="A22082" s="6" t="s">
        <v>222</v>
      </c>
      <c r="B22082" s="6" t="s">
        <v>180</v>
      </c>
      <c r="C22082" s="6" t="s">
        <v>166</v>
      </c>
      <c r="D22082">
        <v>910.78759400000001</v>
      </c>
      <c r="E22082" s="6" t="s">
        <v>108</v>
      </c>
      <c r="F22082" s="6" t="s">
        <v>129</v>
      </c>
      <c r="G22082">
        <v>20260723</v>
      </c>
    </row>
    <row r="22083" spans="1:7" x14ac:dyDescent="0.2">
      <c r="A22083" s="6" t="s">
        <v>222</v>
      </c>
      <c r="B22083" s="6" t="s">
        <v>180</v>
      </c>
      <c r="C22083" s="6" t="s">
        <v>166</v>
      </c>
      <c r="D22083">
        <v>33.942416999999999</v>
      </c>
      <c r="E22083" s="6" t="s">
        <v>110</v>
      </c>
      <c r="F22083" s="6" t="s">
        <v>130</v>
      </c>
      <c r="G22083">
        <v>20260723</v>
      </c>
    </row>
    <row r="22084" spans="1:7" x14ac:dyDescent="0.2">
      <c r="A22084" s="6" t="s">
        <v>222</v>
      </c>
      <c r="B22084" s="6" t="s">
        <v>180</v>
      </c>
      <c r="C22084" s="6" t="s">
        <v>166</v>
      </c>
      <c r="E22084" s="6" t="s">
        <v>132</v>
      </c>
      <c r="F22084" s="6" t="s">
        <v>131</v>
      </c>
      <c r="G22084">
        <v>20260723</v>
      </c>
    </row>
    <row r="22085" spans="1:7" x14ac:dyDescent="0.2">
      <c r="A22085" s="6" t="s">
        <v>222</v>
      </c>
      <c r="B22085" s="6" t="s">
        <v>180</v>
      </c>
      <c r="C22085" s="6" t="s">
        <v>166</v>
      </c>
      <c r="D22085">
        <v>0</v>
      </c>
      <c r="E22085" s="6" t="s">
        <v>134</v>
      </c>
      <c r="F22085" s="6" t="s">
        <v>133</v>
      </c>
      <c r="G22085">
        <v>20260723</v>
      </c>
    </row>
    <row r="22086" spans="1:7" x14ac:dyDescent="0.2">
      <c r="A22086" s="6" t="s">
        <v>222</v>
      </c>
      <c r="B22086" s="6" t="s">
        <v>180</v>
      </c>
      <c r="C22086" s="6" t="s">
        <v>166</v>
      </c>
      <c r="D22086">
        <v>37.430858000000001</v>
      </c>
      <c r="E22086" s="6" t="s">
        <v>136</v>
      </c>
      <c r="F22086" s="6" t="s">
        <v>135</v>
      </c>
      <c r="G22086">
        <v>20260723</v>
      </c>
    </row>
    <row r="22087" spans="1:7" x14ac:dyDescent="0.2">
      <c r="A22087" s="6" t="s">
        <v>222</v>
      </c>
      <c r="B22087" s="6" t="s">
        <v>180</v>
      </c>
      <c r="C22087" s="6" t="s">
        <v>166</v>
      </c>
      <c r="D22087">
        <v>1.599926</v>
      </c>
      <c r="E22087" s="6" t="s">
        <v>138</v>
      </c>
      <c r="F22087" s="6" t="s">
        <v>137</v>
      </c>
      <c r="G22087">
        <v>20260723</v>
      </c>
    </row>
    <row r="22088" spans="1:7" x14ac:dyDescent="0.2">
      <c r="A22088" s="6" t="s">
        <v>222</v>
      </c>
      <c r="B22088" s="6" t="s">
        <v>180</v>
      </c>
      <c r="C22088" s="6" t="s">
        <v>166</v>
      </c>
      <c r="D22088">
        <v>103.763013</v>
      </c>
      <c r="E22088" s="6" t="s">
        <v>140</v>
      </c>
      <c r="F22088" s="6" t="s">
        <v>139</v>
      </c>
      <c r="G22088">
        <v>20260723</v>
      </c>
    </row>
    <row r="22089" spans="1:7" x14ac:dyDescent="0.2">
      <c r="A22089" s="6" t="s">
        <v>222</v>
      </c>
      <c r="B22089" s="6" t="s">
        <v>180</v>
      </c>
      <c r="C22089" s="6" t="s">
        <v>166</v>
      </c>
      <c r="D22089">
        <v>179.258937</v>
      </c>
      <c r="E22089" s="6" t="s">
        <v>142</v>
      </c>
      <c r="F22089" s="6" t="s">
        <v>141</v>
      </c>
      <c r="G22089">
        <v>20260723</v>
      </c>
    </row>
    <row r="22090" spans="1:7" x14ac:dyDescent="0.2">
      <c r="A22090" s="6" t="s">
        <v>222</v>
      </c>
      <c r="B22090" s="6" t="s">
        <v>180</v>
      </c>
      <c r="C22090" s="6" t="s">
        <v>166</v>
      </c>
      <c r="D22090">
        <v>2.95729</v>
      </c>
      <c r="E22090" s="6" t="s">
        <v>52</v>
      </c>
      <c r="F22090" s="6" t="s">
        <v>143</v>
      </c>
      <c r="G22090">
        <v>20260723</v>
      </c>
    </row>
    <row r="22091" spans="1:7" x14ac:dyDescent="0.2">
      <c r="A22091" s="6" t="s">
        <v>222</v>
      </c>
      <c r="B22091" s="6" t="s">
        <v>180</v>
      </c>
      <c r="C22091" s="6" t="s">
        <v>166</v>
      </c>
      <c r="D22091">
        <v>0</v>
      </c>
      <c r="E22091" s="6" t="s">
        <v>145</v>
      </c>
      <c r="F22091" s="6" t="s">
        <v>144</v>
      </c>
      <c r="G22091">
        <v>20260723</v>
      </c>
    </row>
    <row r="22092" spans="1:7" x14ac:dyDescent="0.2">
      <c r="A22092" s="6" t="s">
        <v>222</v>
      </c>
      <c r="B22092" s="6" t="s">
        <v>180</v>
      </c>
      <c r="C22092" s="6" t="s">
        <v>166</v>
      </c>
      <c r="D22092">
        <v>0.34370499999999998</v>
      </c>
      <c r="E22092" s="6" t="s">
        <v>147</v>
      </c>
      <c r="F22092" s="6" t="s">
        <v>146</v>
      </c>
      <c r="G22092">
        <v>20260723</v>
      </c>
    </row>
    <row r="22093" spans="1:7" x14ac:dyDescent="0.2">
      <c r="A22093" s="6" t="s">
        <v>222</v>
      </c>
      <c r="B22093" s="6" t="s">
        <v>180</v>
      </c>
      <c r="C22093" s="6" t="s">
        <v>166</v>
      </c>
      <c r="D22093">
        <v>151.96162699999999</v>
      </c>
      <c r="E22093" s="6" t="s">
        <v>149</v>
      </c>
      <c r="F22093" s="6" t="s">
        <v>148</v>
      </c>
      <c r="G22093">
        <v>20260723</v>
      </c>
    </row>
    <row r="22094" spans="1:7" x14ac:dyDescent="0.2">
      <c r="A22094" s="6" t="s">
        <v>222</v>
      </c>
      <c r="B22094" s="6" t="s">
        <v>180</v>
      </c>
      <c r="C22094" s="6" t="s">
        <v>166</v>
      </c>
      <c r="D22094">
        <v>45.002952999999998</v>
      </c>
      <c r="E22094" s="6" t="s">
        <v>151</v>
      </c>
      <c r="F22094" s="6" t="s">
        <v>150</v>
      </c>
      <c r="G22094">
        <v>20260723</v>
      </c>
    </row>
    <row r="22095" spans="1:7" x14ac:dyDescent="0.2">
      <c r="A22095" s="6" t="s">
        <v>222</v>
      </c>
      <c r="B22095" s="6" t="s">
        <v>180</v>
      </c>
      <c r="C22095" s="6" t="s">
        <v>166</v>
      </c>
      <c r="D22095">
        <v>57.985975000000003</v>
      </c>
      <c r="E22095" s="6" t="s">
        <v>153</v>
      </c>
      <c r="F22095" s="6" t="s">
        <v>152</v>
      </c>
      <c r="G22095">
        <v>20260723</v>
      </c>
    </row>
    <row r="22096" spans="1:7" x14ac:dyDescent="0.2">
      <c r="A22096" s="6" t="s">
        <v>222</v>
      </c>
      <c r="B22096" s="6" t="s">
        <v>180</v>
      </c>
      <c r="C22096" s="6" t="s">
        <v>166</v>
      </c>
      <c r="D22096">
        <v>0.3</v>
      </c>
      <c r="E22096" s="6" t="s">
        <v>155</v>
      </c>
      <c r="F22096" s="6" t="s">
        <v>154</v>
      </c>
      <c r="G22096">
        <v>20260723</v>
      </c>
    </row>
    <row r="22097" spans="1:7" x14ac:dyDescent="0.2">
      <c r="A22097" s="6" t="s">
        <v>222</v>
      </c>
      <c r="B22097" s="6" t="s">
        <v>180</v>
      </c>
      <c r="C22097" s="6" t="s">
        <v>166</v>
      </c>
      <c r="D22097">
        <v>0</v>
      </c>
      <c r="E22097" s="6" t="s">
        <v>157</v>
      </c>
      <c r="F22097" s="6" t="s">
        <v>156</v>
      </c>
      <c r="G22097">
        <v>20260723</v>
      </c>
    </row>
    <row r="22098" spans="1:7" x14ac:dyDescent="0.2">
      <c r="A22098" s="6" t="s">
        <v>222</v>
      </c>
      <c r="B22098" s="6" t="s">
        <v>180</v>
      </c>
      <c r="C22098" s="6" t="s">
        <v>166</v>
      </c>
      <c r="D22098">
        <v>0.3</v>
      </c>
      <c r="E22098" s="6" t="s">
        <v>159</v>
      </c>
      <c r="F22098" s="6" t="s">
        <v>158</v>
      </c>
      <c r="G22098">
        <v>20260723</v>
      </c>
    </row>
    <row r="22099" spans="1:7" x14ac:dyDescent="0.2">
      <c r="A22099" s="6" t="s">
        <v>222</v>
      </c>
      <c r="B22099" s="6" t="s">
        <v>180</v>
      </c>
      <c r="C22099" s="6" t="s">
        <v>166</v>
      </c>
      <c r="D22099">
        <v>51.213383</v>
      </c>
      <c r="E22099" s="6" t="s">
        <v>161</v>
      </c>
      <c r="F22099" s="6" t="s">
        <v>160</v>
      </c>
      <c r="G22099">
        <v>20260723</v>
      </c>
    </row>
    <row r="22100" spans="1:7" x14ac:dyDescent="0.2">
      <c r="A22100" s="6" t="s">
        <v>222</v>
      </c>
      <c r="B22100" s="6" t="s">
        <v>180</v>
      </c>
      <c r="C22100" s="6" t="s">
        <v>166</v>
      </c>
      <c r="D22100">
        <v>4993.7488059999996</v>
      </c>
      <c r="E22100" s="6" t="s">
        <v>163</v>
      </c>
      <c r="F22100" s="6" t="s">
        <v>162</v>
      </c>
      <c r="G22100">
        <v>20260723</v>
      </c>
    </row>
    <row r="22101" spans="1:7" x14ac:dyDescent="0.2">
      <c r="A22101" s="6" t="s">
        <v>222</v>
      </c>
      <c r="B22101" s="6" t="s">
        <v>180</v>
      </c>
      <c r="C22101" s="6" t="s">
        <v>166</v>
      </c>
      <c r="D22101">
        <v>1578.296049</v>
      </c>
      <c r="E22101" s="6" t="s">
        <v>165</v>
      </c>
      <c r="F22101" s="6" t="s">
        <v>164</v>
      </c>
      <c r="G22101">
        <v>20260723</v>
      </c>
    </row>
    <row r="22102" spans="1:7" x14ac:dyDescent="0.2">
      <c r="A22102" s="6" t="s">
        <v>222</v>
      </c>
      <c r="B22102" s="6" t="s">
        <v>185</v>
      </c>
      <c r="C22102" s="6" t="s">
        <v>166</v>
      </c>
      <c r="E22102" s="6" t="s">
        <v>12</v>
      </c>
      <c r="F22102" s="6" t="s">
        <v>11</v>
      </c>
      <c r="G22102">
        <v>20260723</v>
      </c>
    </row>
    <row r="22103" spans="1:7" x14ac:dyDescent="0.2">
      <c r="A22103" s="6" t="s">
        <v>222</v>
      </c>
      <c r="B22103" s="6" t="s">
        <v>185</v>
      </c>
      <c r="C22103" s="6" t="s">
        <v>166</v>
      </c>
      <c r="E22103" s="6" t="s">
        <v>16</v>
      </c>
      <c r="F22103" s="6" t="s">
        <v>15</v>
      </c>
      <c r="G22103">
        <v>20260723</v>
      </c>
    </row>
    <row r="22104" spans="1:7" x14ac:dyDescent="0.2">
      <c r="A22104" s="6" t="s">
        <v>222</v>
      </c>
      <c r="B22104" s="6" t="s">
        <v>185</v>
      </c>
      <c r="C22104" s="6" t="s">
        <v>166</v>
      </c>
      <c r="E22104" s="6" t="s">
        <v>18</v>
      </c>
      <c r="F22104" s="6" t="s">
        <v>17</v>
      </c>
      <c r="G22104">
        <v>20260723</v>
      </c>
    </row>
    <row r="22105" spans="1:7" x14ac:dyDescent="0.2">
      <c r="A22105" s="6" t="s">
        <v>222</v>
      </c>
      <c r="B22105" s="6" t="s">
        <v>185</v>
      </c>
      <c r="C22105" s="6" t="s">
        <v>166</v>
      </c>
      <c r="D22105">
        <v>1.4875689999999999</v>
      </c>
      <c r="E22105" s="6" t="s">
        <v>20</v>
      </c>
      <c r="F22105" s="6" t="s">
        <v>19</v>
      </c>
      <c r="G22105">
        <v>20260723</v>
      </c>
    </row>
    <row r="22106" spans="1:7" x14ac:dyDescent="0.2">
      <c r="A22106" s="6" t="s">
        <v>222</v>
      </c>
      <c r="B22106" s="6" t="s">
        <v>185</v>
      </c>
      <c r="C22106" s="6" t="s">
        <v>166</v>
      </c>
      <c r="D22106">
        <v>4.456467</v>
      </c>
      <c r="E22106" s="6" t="s">
        <v>22</v>
      </c>
      <c r="F22106" s="6" t="s">
        <v>21</v>
      </c>
      <c r="G22106">
        <v>20260723</v>
      </c>
    </row>
    <row r="22107" spans="1:7" x14ac:dyDescent="0.2">
      <c r="A22107" s="6" t="s">
        <v>222</v>
      </c>
      <c r="B22107" s="6" t="s">
        <v>185</v>
      </c>
      <c r="C22107" s="6" t="s">
        <v>166</v>
      </c>
      <c r="D22107">
        <v>0</v>
      </c>
      <c r="E22107" s="6" t="s">
        <v>24</v>
      </c>
      <c r="F22107" s="6" t="s">
        <v>23</v>
      </c>
      <c r="G22107">
        <v>20260723</v>
      </c>
    </row>
    <row r="22108" spans="1:7" x14ac:dyDescent="0.2">
      <c r="A22108" s="6" t="s">
        <v>222</v>
      </c>
      <c r="B22108" s="6" t="s">
        <v>185</v>
      </c>
      <c r="C22108" s="6" t="s">
        <v>166</v>
      </c>
      <c r="D22108">
        <v>182.95378600000001</v>
      </c>
      <c r="E22108" s="6" t="s">
        <v>26</v>
      </c>
      <c r="F22108" s="6" t="s">
        <v>25</v>
      </c>
      <c r="G22108">
        <v>20260723</v>
      </c>
    </row>
    <row r="22109" spans="1:7" x14ac:dyDescent="0.2">
      <c r="A22109" s="6" t="s">
        <v>222</v>
      </c>
      <c r="B22109" s="6" t="s">
        <v>185</v>
      </c>
      <c r="C22109" s="6" t="s">
        <v>166</v>
      </c>
      <c r="D22109">
        <v>4508.3110699999997</v>
      </c>
      <c r="E22109" s="6" t="s">
        <v>28</v>
      </c>
      <c r="F22109" s="6" t="s">
        <v>27</v>
      </c>
      <c r="G22109">
        <v>20260723</v>
      </c>
    </row>
    <row r="22110" spans="1:7" x14ac:dyDescent="0.2">
      <c r="A22110" s="6" t="s">
        <v>222</v>
      </c>
      <c r="B22110" s="6" t="s">
        <v>185</v>
      </c>
      <c r="C22110" s="6" t="s">
        <v>166</v>
      </c>
      <c r="D22110">
        <v>29.644244</v>
      </c>
      <c r="E22110" s="6" t="s">
        <v>30</v>
      </c>
      <c r="F22110" s="6" t="s">
        <v>29</v>
      </c>
      <c r="G22110">
        <v>20260723</v>
      </c>
    </row>
    <row r="22111" spans="1:7" x14ac:dyDescent="0.2">
      <c r="A22111" s="6" t="s">
        <v>222</v>
      </c>
      <c r="B22111" s="6" t="s">
        <v>185</v>
      </c>
      <c r="C22111" s="6" t="s">
        <v>166</v>
      </c>
      <c r="D22111">
        <v>190.64618999999999</v>
      </c>
      <c r="E22111" s="6" t="s">
        <v>32</v>
      </c>
      <c r="F22111" s="6" t="s">
        <v>31</v>
      </c>
      <c r="G22111">
        <v>20260723</v>
      </c>
    </row>
    <row r="22112" spans="1:7" x14ac:dyDescent="0.2">
      <c r="A22112" s="6" t="s">
        <v>222</v>
      </c>
      <c r="B22112" s="6" t="s">
        <v>185</v>
      </c>
      <c r="C22112" s="6" t="s">
        <v>166</v>
      </c>
      <c r="D22112">
        <v>3.3271500000000001</v>
      </c>
      <c r="E22112" s="6" t="s">
        <v>34</v>
      </c>
      <c r="F22112" s="6" t="s">
        <v>33</v>
      </c>
      <c r="G22112">
        <v>20260723</v>
      </c>
    </row>
    <row r="22113" spans="1:7" x14ac:dyDescent="0.2">
      <c r="A22113" s="6" t="s">
        <v>222</v>
      </c>
      <c r="B22113" s="6" t="s">
        <v>185</v>
      </c>
      <c r="C22113" s="6" t="s">
        <v>166</v>
      </c>
      <c r="D22113">
        <v>1.8128599999999999</v>
      </c>
      <c r="E22113" s="6" t="s">
        <v>36</v>
      </c>
      <c r="F22113" s="6" t="s">
        <v>35</v>
      </c>
      <c r="G22113">
        <v>20260723</v>
      </c>
    </row>
    <row r="22114" spans="1:7" x14ac:dyDescent="0.2">
      <c r="A22114" s="6" t="s">
        <v>222</v>
      </c>
      <c r="B22114" s="6" t="s">
        <v>185</v>
      </c>
      <c r="C22114" s="6" t="s">
        <v>166</v>
      </c>
      <c r="D22114">
        <v>1.514289</v>
      </c>
      <c r="E22114" s="6" t="s">
        <v>38</v>
      </c>
      <c r="F22114" s="6" t="s">
        <v>37</v>
      </c>
      <c r="G22114">
        <v>20260723</v>
      </c>
    </row>
    <row r="22115" spans="1:7" x14ac:dyDescent="0.2">
      <c r="A22115" s="6" t="s">
        <v>222</v>
      </c>
      <c r="B22115" s="6" t="s">
        <v>185</v>
      </c>
      <c r="C22115" s="6" t="s">
        <v>166</v>
      </c>
      <c r="D22115">
        <v>3887.5979139999999</v>
      </c>
      <c r="E22115" s="6" t="s">
        <v>40</v>
      </c>
      <c r="F22115" s="6" t="s">
        <v>39</v>
      </c>
      <c r="G22115">
        <v>20260723</v>
      </c>
    </row>
    <row r="22116" spans="1:7" x14ac:dyDescent="0.2">
      <c r="A22116" s="6" t="s">
        <v>222</v>
      </c>
      <c r="B22116" s="6" t="s">
        <v>185</v>
      </c>
      <c r="C22116" s="6" t="s">
        <v>166</v>
      </c>
      <c r="D22116">
        <v>2329.41624</v>
      </c>
      <c r="E22116" s="6" t="s">
        <v>42</v>
      </c>
      <c r="F22116" s="6" t="s">
        <v>41</v>
      </c>
      <c r="G22116">
        <v>20260723</v>
      </c>
    </row>
    <row r="22117" spans="1:7" x14ac:dyDescent="0.2">
      <c r="A22117" s="6" t="s">
        <v>222</v>
      </c>
      <c r="B22117" s="6" t="s">
        <v>185</v>
      </c>
      <c r="C22117" s="6" t="s">
        <v>166</v>
      </c>
      <c r="D22117">
        <v>1551.076474</v>
      </c>
      <c r="E22117" s="6" t="s">
        <v>44</v>
      </c>
      <c r="F22117" s="6" t="s">
        <v>43</v>
      </c>
      <c r="G22117">
        <v>20260723</v>
      </c>
    </row>
    <row r="22118" spans="1:7" x14ac:dyDescent="0.2">
      <c r="A22118" s="6" t="s">
        <v>222</v>
      </c>
      <c r="B22118" s="6" t="s">
        <v>185</v>
      </c>
      <c r="C22118" s="6" t="s">
        <v>166</v>
      </c>
      <c r="D22118">
        <v>7.1052020000000002</v>
      </c>
      <c r="E22118" s="6" t="s">
        <v>46</v>
      </c>
      <c r="F22118" s="6" t="s">
        <v>45</v>
      </c>
      <c r="G22118">
        <v>20260723</v>
      </c>
    </row>
    <row r="22119" spans="1:7" x14ac:dyDescent="0.2">
      <c r="A22119" s="6" t="s">
        <v>222</v>
      </c>
      <c r="B22119" s="6" t="s">
        <v>185</v>
      </c>
      <c r="C22119" s="6" t="s">
        <v>166</v>
      </c>
      <c r="D22119">
        <v>0</v>
      </c>
      <c r="E22119" s="6" t="s">
        <v>48</v>
      </c>
      <c r="F22119" s="6" t="s">
        <v>47</v>
      </c>
      <c r="G22119">
        <v>20260723</v>
      </c>
    </row>
    <row r="22120" spans="1:7" x14ac:dyDescent="0.2">
      <c r="A22120" s="6" t="s">
        <v>222</v>
      </c>
      <c r="B22120" s="6" t="s">
        <v>185</v>
      </c>
      <c r="C22120" s="6" t="s">
        <v>166</v>
      </c>
      <c r="D22120">
        <v>305.73329699999999</v>
      </c>
      <c r="E22120" s="6" t="s">
        <v>50</v>
      </c>
      <c r="F22120" s="6" t="s">
        <v>49</v>
      </c>
      <c r="G22120">
        <v>20260723</v>
      </c>
    </row>
    <row r="22121" spans="1:7" x14ac:dyDescent="0.2">
      <c r="A22121" s="6" t="s">
        <v>222</v>
      </c>
      <c r="B22121" s="6" t="s">
        <v>185</v>
      </c>
      <c r="C22121" s="6" t="s">
        <v>166</v>
      </c>
      <c r="D22121">
        <v>3.3515839999999999</v>
      </c>
      <c r="E22121" s="6" t="s">
        <v>52</v>
      </c>
      <c r="F22121" s="6" t="s">
        <v>51</v>
      </c>
      <c r="G22121">
        <v>20260723</v>
      </c>
    </row>
    <row r="22122" spans="1:7" x14ac:dyDescent="0.2">
      <c r="A22122" s="6" t="s">
        <v>222</v>
      </c>
      <c r="B22122" s="6" t="s">
        <v>185</v>
      </c>
      <c r="C22122" s="6" t="s">
        <v>166</v>
      </c>
      <c r="D22122">
        <v>88.010690999999994</v>
      </c>
      <c r="E22122" s="6" t="s">
        <v>54</v>
      </c>
      <c r="F22122" s="6" t="s">
        <v>53</v>
      </c>
      <c r="G22122">
        <v>20260723</v>
      </c>
    </row>
    <row r="22123" spans="1:7" x14ac:dyDescent="0.2">
      <c r="A22123" s="6" t="s">
        <v>222</v>
      </c>
      <c r="B22123" s="6" t="s">
        <v>185</v>
      </c>
      <c r="C22123" s="6" t="s">
        <v>166</v>
      </c>
      <c r="D22123">
        <v>0</v>
      </c>
      <c r="E22123" s="6" t="s">
        <v>56</v>
      </c>
      <c r="F22123" s="6" t="s">
        <v>55</v>
      </c>
      <c r="G22123">
        <v>20260723</v>
      </c>
    </row>
    <row r="22124" spans="1:7" x14ac:dyDescent="0.2">
      <c r="A22124" s="6" t="s">
        <v>222</v>
      </c>
      <c r="B22124" s="6" t="s">
        <v>185</v>
      </c>
      <c r="C22124" s="6" t="s">
        <v>166</v>
      </c>
      <c r="D22124">
        <v>1251.939171</v>
      </c>
      <c r="E22124" s="6" t="s">
        <v>58</v>
      </c>
      <c r="F22124" s="6" t="s">
        <v>57</v>
      </c>
      <c r="G22124">
        <v>20260723</v>
      </c>
    </row>
    <row r="22125" spans="1:7" x14ac:dyDescent="0.2">
      <c r="A22125" s="6" t="s">
        <v>222</v>
      </c>
      <c r="B22125" s="6" t="s">
        <v>185</v>
      </c>
      <c r="C22125" s="6" t="s">
        <v>166</v>
      </c>
      <c r="D22125">
        <v>64.144709000000006</v>
      </c>
      <c r="E22125" s="6" t="s">
        <v>60</v>
      </c>
      <c r="F22125" s="6" t="s">
        <v>59</v>
      </c>
      <c r="G22125">
        <v>20260723</v>
      </c>
    </row>
    <row r="22126" spans="1:7" x14ac:dyDescent="0.2">
      <c r="A22126" s="6" t="s">
        <v>222</v>
      </c>
      <c r="B22126" s="6" t="s">
        <v>185</v>
      </c>
      <c r="C22126" s="6" t="s">
        <v>166</v>
      </c>
      <c r="D22126">
        <v>8.3196169999999992</v>
      </c>
      <c r="E22126" s="6" t="s">
        <v>62</v>
      </c>
      <c r="F22126" s="6" t="s">
        <v>61</v>
      </c>
      <c r="G22126">
        <v>20260723</v>
      </c>
    </row>
    <row r="22127" spans="1:7" x14ac:dyDescent="0.2">
      <c r="A22127" s="6" t="s">
        <v>222</v>
      </c>
      <c r="B22127" s="6" t="s">
        <v>185</v>
      </c>
      <c r="C22127" s="6" t="s">
        <v>166</v>
      </c>
      <c r="D22127">
        <v>0.33380100000000001</v>
      </c>
      <c r="E22127" s="6" t="s">
        <v>64</v>
      </c>
      <c r="F22127" s="6" t="s">
        <v>63</v>
      </c>
      <c r="G22127">
        <v>20260723</v>
      </c>
    </row>
    <row r="22128" spans="1:7" x14ac:dyDescent="0.2">
      <c r="A22128" s="6" t="s">
        <v>222</v>
      </c>
      <c r="B22128" s="6" t="s">
        <v>185</v>
      </c>
      <c r="C22128" s="6" t="s">
        <v>166</v>
      </c>
      <c r="D22128">
        <v>55.491289999999999</v>
      </c>
      <c r="E22128" s="6" t="s">
        <v>66</v>
      </c>
      <c r="F22128" s="6" t="s">
        <v>65</v>
      </c>
      <c r="G22128">
        <v>20260723</v>
      </c>
    </row>
    <row r="22129" spans="1:7" x14ac:dyDescent="0.2">
      <c r="A22129" s="6" t="s">
        <v>222</v>
      </c>
      <c r="B22129" s="6" t="s">
        <v>185</v>
      </c>
      <c r="C22129" s="6" t="s">
        <v>166</v>
      </c>
      <c r="D22129">
        <v>230.121736</v>
      </c>
      <c r="E22129" s="6" t="s">
        <v>68</v>
      </c>
      <c r="F22129" s="6" t="s">
        <v>67</v>
      </c>
      <c r="G22129">
        <v>20260723</v>
      </c>
    </row>
    <row r="22130" spans="1:7" x14ac:dyDescent="0.2">
      <c r="A22130" s="6" t="s">
        <v>222</v>
      </c>
      <c r="B22130" s="6" t="s">
        <v>185</v>
      </c>
      <c r="C22130" s="6" t="s">
        <v>166</v>
      </c>
      <c r="D22130">
        <v>234.90898799999999</v>
      </c>
      <c r="E22130" s="6" t="s">
        <v>70</v>
      </c>
      <c r="F22130" s="6" t="s">
        <v>69</v>
      </c>
      <c r="G22130">
        <v>20260723</v>
      </c>
    </row>
    <row r="22131" spans="1:7" x14ac:dyDescent="0.2">
      <c r="A22131" s="6" t="s">
        <v>222</v>
      </c>
      <c r="B22131" s="6" t="s">
        <v>185</v>
      </c>
      <c r="C22131" s="6" t="s">
        <v>166</v>
      </c>
      <c r="D22131">
        <v>233.771862</v>
      </c>
      <c r="E22131" s="6" t="s">
        <v>72</v>
      </c>
      <c r="F22131" s="6" t="s">
        <v>71</v>
      </c>
      <c r="G22131">
        <v>20260723</v>
      </c>
    </row>
    <row r="22132" spans="1:7" x14ac:dyDescent="0.2">
      <c r="A22132" s="6" t="s">
        <v>222</v>
      </c>
      <c r="B22132" s="6" t="s">
        <v>185</v>
      </c>
      <c r="C22132" s="6" t="s">
        <v>166</v>
      </c>
      <c r="D22132">
        <v>1.1371260000000001</v>
      </c>
      <c r="E22132" s="6" t="s">
        <v>74</v>
      </c>
      <c r="F22132" s="6" t="s">
        <v>73</v>
      </c>
      <c r="G22132">
        <v>20260723</v>
      </c>
    </row>
    <row r="22133" spans="1:7" x14ac:dyDescent="0.2">
      <c r="A22133" s="6" t="s">
        <v>222</v>
      </c>
      <c r="B22133" s="6" t="s">
        <v>185</v>
      </c>
      <c r="C22133" s="6" t="s">
        <v>166</v>
      </c>
      <c r="D22133">
        <v>-6.1996419999999999</v>
      </c>
      <c r="E22133" s="6" t="s">
        <v>76</v>
      </c>
      <c r="F22133" s="6" t="s">
        <v>75</v>
      </c>
      <c r="G22133">
        <v>20260723</v>
      </c>
    </row>
    <row r="22134" spans="1:7" x14ac:dyDescent="0.2">
      <c r="A22134" s="6" t="s">
        <v>222</v>
      </c>
      <c r="B22134" s="6" t="s">
        <v>185</v>
      </c>
      <c r="C22134" s="6" t="s">
        <v>166</v>
      </c>
      <c r="D22134">
        <v>-4.8121660000000004</v>
      </c>
      <c r="E22134" s="6" t="s">
        <v>78</v>
      </c>
      <c r="F22134" s="6" t="s">
        <v>77</v>
      </c>
      <c r="G22134">
        <v>20260723</v>
      </c>
    </row>
    <row r="22135" spans="1:7" x14ac:dyDescent="0.2">
      <c r="A22135" s="6" t="s">
        <v>222</v>
      </c>
      <c r="B22135" s="6" t="s">
        <v>185</v>
      </c>
      <c r="C22135" s="6" t="s">
        <v>166</v>
      </c>
      <c r="D22135">
        <v>-1.3874759999999999</v>
      </c>
      <c r="E22135" s="6" t="s">
        <v>80</v>
      </c>
      <c r="F22135" s="6" t="s">
        <v>79</v>
      </c>
      <c r="G22135">
        <v>20260723</v>
      </c>
    </row>
    <row r="22136" spans="1:7" x14ac:dyDescent="0.2">
      <c r="A22136" s="6" t="s">
        <v>222</v>
      </c>
      <c r="B22136" s="6" t="s">
        <v>185</v>
      </c>
      <c r="C22136" s="6" t="s">
        <v>166</v>
      </c>
      <c r="D22136">
        <v>1.4123889999999999</v>
      </c>
      <c r="E22136" s="6" t="s">
        <v>82</v>
      </c>
      <c r="F22136" s="6" t="s">
        <v>81</v>
      </c>
      <c r="G22136">
        <v>20260723</v>
      </c>
    </row>
    <row r="22137" spans="1:7" x14ac:dyDescent="0.2">
      <c r="A22137" s="6" t="s">
        <v>222</v>
      </c>
      <c r="B22137" s="6" t="s">
        <v>185</v>
      </c>
      <c r="C22137" s="6" t="s">
        <v>166</v>
      </c>
      <c r="D22137">
        <v>0</v>
      </c>
      <c r="E22137" s="6" t="s">
        <v>84</v>
      </c>
      <c r="F22137" s="6" t="s">
        <v>83</v>
      </c>
      <c r="G22137">
        <v>20260723</v>
      </c>
    </row>
    <row r="22138" spans="1:7" x14ac:dyDescent="0.2">
      <c r="A22138" s="6" t="s">
        <v>222</v>
      </c>
      <c r="B22138" s="6" t="s">
        <v>185</v>
      </c>
      <c r="C22138" s="6" t="s">
        <v>166</v>
      </c>
      <c r="D22138">
        <v>103.43006699999999</v>
      </c>
      <c r="E22138" s="6" t="s">
        <v>86</v>
      </c>
      <c r="F22138" s="6" t="s">
        <v>85</v>
      </c>
      <c r="G22138">
        <v>20260723</v>
      </c>
    </row>
    <row r="22139" spans="1:7" x14ac:dyDescent="0.2">
      <c r="A22139" s="6" t="s">
        <v>222</v>
      </c>
      <c r="B22139" s="6" t="s">
        <v>185</v>
      </c>
      <c r="C22139" s="6" t="s">
        <v>166</v>
      </c>
      <c r="D22139">
        <v>23.858162</v>
      </c>
      <c r="E22139" s="6" t="s">
        <v>88</v>
      </c>
      <c r="F22139" s="6" t="s">
        <v>87</v>
      </c>
      <c r="G22139">
        <v>20260723</v>
      </c>
    </row>
    <row r="22140" spans="1:7" x14ac:dyDescent="0.2">
      <c r="A22140" s="6" t="s">
        <v>222</v>
      </c>
      <c r="B22140" s="6" t="s">
        <v>185</v>
      </c>
      <c r="C22140" s="6" t="s">
        <v>166</v>
      </c>
      <c r="D22140">
        <v>16.622274999999998</v>
      </c>
      <c r="E22140" s="6" t="s">
        <v>90</v>
      </c>
      <c r="F22140" s="6" t="s">
        <v>89</v>
      </c>
      <c r="G22140">
        <v>20260723</v>
      </c>
    </row>
    <row r="22141" spans="1:7" x14ac:dyDescent="0.2">
      <c r="A22141" s="6" t="s">
        <v>222</v>
      </c>
      <c r="B22141" s="6" t="s">
        <v>185</v>
      </c>
      <c r="C22141" s="6" t="s">
        <v>166</v>
      </c>
      <c r="D22141">
        <v>0.81359999999999999</v>
      </c>
      <c r="E22141" s="6" t="s">
        <v>92</v>
      </c>
      <c r="F22141" s="6" t="s">
        <v>91</v>
      </c>
      <c r="G22141">
        <v>20260723</v>
      </c>
    </row>
    <row r="22142" spans="1:7" x14ac:dyDescent="0.2">
      <c r="A22142" s="6" t="s">
        <v>222</v>
      </c>
      <c r="B22142" s="6" t="s">
        <v>185</v>
      </c>
      <c r="C22142" s="6" t="s">
        <v>166</v>
      </c>
      <c r="D22142">
        <v>0</v>
      </c>
      <c r="E22142" s="6" t="s">
        <v>94</v>
      </c>
      <c r="F22142" s="6" t="s">
        <v>93</v>
      </c>
      <c r="G22142">
        <v>20260723</v>
      </c>
    </row>
    <row r="22143" spans="1:7" x14ac:dyDescent="0.2">
      <c r="A22143" s="6" t="s">
        <v>222</v>
      </c>
      <c r="B22143" s="6" t="s">
        <v>185</v>
      </c>
      <c r="C22143" s="6" t="s">
        <v>166</v>
      </c>
      <c r="D22143">
        <v>193.579522</v>
      </c>
      <c r="E22143" s="6" t="s">
        <v>96</v>
      </c>
      <c r="F22143" s="6" t="s">
        <v>95</v>
      </c>
      <c r="G22143">
        <v>20260723</v>
      </c>
    </row>
    <row r="22144" spans="1:7" x14ac:dyDescent="0.2">
      <c r="A22144" s="6" t="s">
        <v>222</v>
      </c>
      <c r="B22144" s="6" t="s">
        <v>185</v>
      </c>
      <c r="C22144" s="6" t="s">
        <v>166</v>
      </c>
      <c r="D22144">
        <v>9.0399010000000004</v>
      </c>
      <c r="E22144" s="6" t="s">
        <v>98</v>
      </c>
      <c r="F22144" s="6" t="s">
        <v>97</v>
      </c>
      <c r="G22144">
        <v>20260723</v>
      </c>
    </row>
    <row r="22145" spans="1:7" x14ac:dyDescent="0.2">
      <c r="A22145" s="6" t="s">
        <v>222</v>
      </c>
      <c r="B22145" s="6" t="s">
        <v>185</v>
      </c>
      <c r="C22145" s="6" t="s">
        <v>166</v>
      </c>
      <c r="D22145">
        <v>6590.7580349999998</v>
      </c>
      <c r="E22145" s="6" t="s">
        <v>100</v>
      </c>
      <c r="F22145" s="6" t="s">
        <v>99</v>
      </c>
      <c r="G22145">
        <v>20260723</v>
      </c>
    </row>
    <row r="22146" spans="1:7" x14ac:dyDescent="0.2">
      <c r="A22146" s="6" t="s">
        <v>222</v>
      </c>
      <c r="B22146" s="6" t="s">
        <v>185</v>
      </c>
      <c r="C22146" s="6" t="s">
        <v>166</v>
      </c>
      <c r="E22146" s="6" t="s">
        <v>102</v>
      </c>
      <c r="F22146" s="6" t="s">
        <v>101</v>
      </c>
      <c r="G22146">
        <v>20260723</v>
      </c>
    </row>
    <row r="22147" spans="1:7" x14ac:dyDescent="0.2">
      <c r="A22147" s="6" t="s">
        <v>222</v>
      </c>
      <c r="B22147" s="6" t="s">
        <v>185</v>
      </c>
      <c r="C22147" s="6" t="s">
        <v>166</v>
      </c>
      <c r="D22147">
        <v>844.51751100000001</v>
      </c>
      <c r="E22147" s="6" t="s">
        <v>167</v>
      </c>
      <c r="F22147" s="6" t="s">
        <v>103</v>
      </c>
      <c r="G22147">
        <v>20260723</v>
      </c>
    </row>
    <row r="22148" spans="1:7" x14ac:dyDescent="0.2">
      <c r="A22148" s="6" t="s">
        <v>222</v>
      </c>
      <c r="B22148" s="6" t="s">
        <v>185</v>
      </c>
      <c r="C22148" s="6" t="s">
        <v>166</v>
      </c>
      <c r="D22148">
        <v>815.06444299999998</v>
      </c>
      <c r="E22148" s="6" t="s">
        <v>168</v>
      </c>
      <c r="F22148" s="6" t="s">
        <v>104</v>
      </c>
      <c r="G22148">
        <v>20260723</v>
      </c>
    </row>
    <row r="22149" spans="1:7" x14ac:dyDescent="0.2">
      <c r="A22149" s="6" t="s">
        <v>222</v>
      </c>
      <c r="B22149" s="6" t="s">
        <v>185</v>
      </c>
      <c r="C22149" s="6" t="s">
        <v>166</v>
      </c>
      <c r="D22149">
        <v>0</v>
      </c>
      <c r="E22149" s="6" t="s">
        <v>106</v>
      </c>
      <c r="F22149" s="6" t="s">
        <v>105</v>
      </c>
      <c r="G22149">
        <v>20260723</v>
      </c>
    </row>
    <row r="22150" spans="1:7" x14ac:dyDescent="0.2">
      <c r="A22150" s="6" t="s">
        <v>222</v>
      </c>
      <c r="B22150" s="6" t="s">
        <v>185</v>
      </c>
      <c r="C22150" s="6" t="s">
        <v>166</v>
      </c>
      <c r="D22150">
        <v>773.39715100000001</v>
      </c>
      <c r="E22150" s="6" t="s">
        <v>108</v>
      </c>
      <c r="F22150" s="6" t="s">
        <v>107</v>
      </c>
      <c r="G22150">
        <v>20260723</v>
      </c>
    </row>
    <row r="22151" spans="1:7" x14ac:dyDescent="0.2">
      <c r="A22151" s="6" t="s">
        <v>222</v>
      </c>
      <c r="B22151" s="6" t="s">
        <v>185</v>
      </c>
      <c r="C22151" s="6" t="s">
        <v>166</v>
      </c>
      <c r="D22151">
        <v>41.667293000000001</v>
      </c>
      <c r="E22151" s="6" t="s">
        <v>110</v>
      </c>
      <c r="F22151" s="6" t="s">
        <v>109</v>
      </c>
      <c r="G22151">
        <v>20260723</v>
      </c>
    </row>
    <row r="22152" spans="1:7" x14ac:dyDescent="0.2">
      <c r="A22152" s="6" t="s">
        <v>222</v>
      </c>
      <c r="B22152" s="6" t="s">
        <v>185</v>
      </c>
      <c r="C22152" s="6" t="s">
        <v>166</v>
      </c>
      <c r="D22152">
        <v>29.453067999999998</v>
      </c>
      <c r="E22152" s="6" t="s">
        <v>112</v>
      </c>
      <c r="F22152" s="6" t="s">
        <v>111</v>
      </c>
      <c r="G22152">
        <v>20260723</v>
      </c>
    </row>
    <row r="22153" spans="1:7" x14ac:dyDescent="0.2">
      <c r="A22153" s="6" t="s">
        <v>222</v>
      </c>
      <c r="B22153" s="6" t="s">
        <v>185</v>
      </c>
      <c r="C22153" s="6" t="s">
        <v>166</v>
      </c>
      <c r="D22153">
        <v>0</v>
      </c>
      <c r="E22153" s="6" t="s">
        <v>106</v>
      </c>
      <c r="F22153" s="6" t="s">
        <v>113</v>
      </c>
      <c r="G22153">
        <v>20260723</v>
      </c>
    </row>
    <row r="22154" spans="1:7" x14ac:dyDescent="0.2">
      <c r="A22154" s="6" t="s">
        <v>222</v>
      </c>
      <c r="B22154" s="6" t="s">
        <v>185</v>
      </c>
      <c r="C22154" s="6" t="s">
        <v>166</v>
      </c>
      <c r="D22154">
        <v>24.489559</v>
      </c>
      <c r="E22154" s="6" t="s">
        <v>108</v>
      </c>
      <c r="F22154" s="6" t="s">
        <v>114</v>
      </c>
      <c r="G22154">
        <v>20260723</v>
      </c>
    </row>
    <row r="22155" spans="1:7" x14ac:dyDescent="0.2">
      <c r="A22155" s="6" t="s">
        <v>222</v>
      </c>
      <c r="B22155" s="6" t="s">
        <v>185</v>
      </c>
      <c r="C22155" s="6" t="s">
        <v>166</v>
      </c>
      <c r="D22155">
        <v>4.9635100000000003</v>
      </c>
      <c r="E22155" s="6" t="s">
        <v>110</v>
      </c>
      <c r="F22155" s="6" t="s">
        <v>115</v>
      </c>
      <c r="G22155">
        <v>20260723</v>
      </c>
    </row>
    <row r="22156" spans="1:7" x14ac:dyDescent="0.2">
      <c r="A22156" s="6" t="s">
        <v>222</v>
      </c>
      <c r="B22156" s="6" t="s">
        <v>185</v>
      </c>
      <c r="C22156" s="6" t="s">
        <v>166</v>
      </c>
      <c r="D22156">
        <v>2358.93676</v>
      </c>
      <c r="E22156" s="6" t="s">
        <v>117</v>
      </c>
      <c r="F22156" s="6" t="s">
        <v>116</v>
      </c>
      <c r="G22156">
        <v>20260723</v>
      </c>
    </row>
    <row r="22157" spans="1:7" x14ac:dyDescent="0.2">
      <c r="A22157" s="6" t="s">
        <v>222</v>
      </c>
      <c r="B22157" s="6" t="s">
        <v>185</v>
      </c>
      <c r="C22157" s="6" t="s">
        <v>166</v>
      </c>
      <c r="D22157">
        <v>-158.46191899999999</v>
      </c>
      <c r="E22157" s="6" t="s">
        <v>119</v>
      </c>
      <c r="F22157" s="6" t="s">
        <v>118</v>
      </c>
      <c r="G22157">
        <v>20260723</v>
      </c>
    </row>
    <row r="22158" spans="1:7" x14ac:dyDescent="0.2">
      <c r="A22158" s="6" t="s">
        <v>222</v>
      </c>
      <c r="B22158" s="6" t="s">
        <v>185</v>
      </c>
      <c r="C22158" s="6" t="s">
        <v>166</v>
      </c>
      <c r="D22158">
        <v>0</v>
      </c>
      <c r="E22158" s="6" t="s">
        <v>106</v>
      </c>
      <c r="F22158" s="6" t="s">
        <v>120</v>
      </c>
      <c r="G22158">
        <v>20260723</v>
      </c>
    </row>
    <row r="22159" spans="1:7" x14ac:dyDescent="0.2">
      <c r="A22159" s="6" t="s">
        <v>222</v>
      </c>
      <c r="B22159" s="6" t="s">
        <v>185</v>
      </c>
      <c r="C22159" s="6" t="s">
        <v>166</v>
      </c>
      <c r="D22159">
        <v>-190.59257099999999</v>
      </c>
      <c r="E22159" s="6" t="s">
        <v>108</v>
      </c>
      <c r="F22159" s="6" t="s">
        <v>121</v>
      </c>
      <c r="G22159">
        <v>20260723</v>
      </c>
    </row>
    <row r="22160" spans="1:7" x14ac:dyDescent="0.2">
      <c r="A22160" s="6" t="s">
        <v>222</v>
      </c>
      <c r="B22160" s="6" t="s">
        <v>185</v>
      </c>
      <c r="C22160" s="6" t="s">
        <v>166</v>
      </c>
      <c r="D22160">
        <v>32.130651999999998</v>
      </c>
      <c r="E22160" s="6" t="s">
        <v>110</v>
      </c>
      <c r="F22160" s="6" t="s">
        <v>122</v>
      </c>
      <c r="G22160">
        <v>20260723</v>
      </c>
    </row>
    <row r="22161" spans="1:7" x14ac:dyDescent="0.2">
      <c r="A22161" s="6" t="s">
        <v>222</v>
      </c>
      <c r="B22161" s="6" t="s">
        <v>185</v>
      </c>
      <c r="C22161" s="6" t="s">
        <v>166</v>
      </c>
      <c r="D22161">
        <v>2517.3986799999998</v>
      </c>
      <c r="E22161" s="6" t="s">
        <v>169</v>
      </c>
      <c r="F22161" s="6" t="s">
        <v>123</v>
      </c>
      <c r="G22161">
        <v>20260723</v>
      </c>
    </row>
    <row r="22162" spans="1:7" x14ac:dyDescent="0.2">
      <c r="A22162" s="6" t="s">
        <v>222</v>
      </c>
      <c r="B22162" s="6" t="s">
        <v>185</v>
      </c>
      <c r="C22162" s="6" t="s">
        <v>166</v>
      </c>
      <c r="D22162">
        <v>1.532219</v>
      </c>
      <c r="E22162" s="6" t="s">
        <v>106</v>
      </c>
      <c r="F22162" s="6" t="s">
        <v>124</v>
      </c>
      <c r="G22162">
        <v>20260723</v>
      </c>
    </row>
    <row r="22163" spans="1:7" x14ac:dyDescent="0.2">
      <c r="A22163" s="6" t="s">
        <v>222</v>
      </c>
      <c r="B22163" s="6" t="s">
        <v>185</v>
      </c>
      <c r="C22163" s="6" t="s">
        <v>166</v>
      </c>
      <c r="D22163">
        <v>2378.7990639999998</v>
      </c>
      <c r="E22163" s="6" t="s">
        <v>108</v>
      </c>
      <c r="F22163" s="6" t="s">
        <v>125</v>
      </c>
      <c r="G22163">
        <v>20260723</v>
      </c>
    </row>
    <row r="22164" spans="1:7" x14ac:dyDescent="0.2">
      <c r="A22164" s="6" t="s">
        <v>222</v>
      </c>
      <c r="B22164" s="6" t="s">
        <v>185</v>
      </c>
      <c r="C22164" s="6" t="s">
        <v>166</v>
      </c>
      <c r="D22164">
        <v>137.067397</v>
      </c>
      <c r="E22164" s="6" t="s">
        <v>110</v>
      </c>
      <c r="F22164" s="6" t="s">
        <v>126</v>
      </c>
      <c r="G22164">
        <v>20260723</v>
      </c>
    </row>
    <row r="22165" spans="1:7" x14ac:dyDescent="0.2">
      <c r="A22165" s="6" t="s">
        <v>222</v>
      </c>
      <c r="B22165" s="6" t="s">
        <v>185</v>
      </c>
      <c r="C22165" s="6" t="s">
        <v>166</v>
      </c>
      <c r="D22165">
        <v>1138.367702</v>
      </c>
      <c r="E22165" s="6" t="s">
        <v>170</v>
      </c>
      <c r="F22165" s="6" t="s">
        <v>127</v>
      </c>
      <c r="G22165">
        <v>20260723</v>
      </c>
    </row>
    <row r="22166" spans="1:7" x14ac:dyDescent="0.2">
      <c r="A22166" s="6" t="s">
        <v>222</v>
      </c>
      <c r="B22166" s="6" t="s">
        <v>185</v>
      </c>
      <c r="C22166" s="6" t="s">
        <v>166</v>
      </c>
      <c r="D22166">
        <v>334.94853699999999</v>
      </c>
      <c r="E22166" s="6" t="s">
        <v>106</v>
      </c>
      <c r="F22166" s="6" t="s">
        <v>128</v>
      </c>
      <c r="G22166">
        <v>20260723</v>
      </c>
    </row>
    <row r="22167" spans="1:7" x14ac:dyDescent="0.2">
      <c r="A22167" s="6" t="s">
        <v>222</v>
      </c>
      <c r="B22167" s="6" t="s">
        <v>185</v>
      </c>
      <c r="C22167" s="6" t="s">
        <v>166</v>
      </c>
      <c r="D22167">
        <v>748.03917899999999</v>
      </c>
      <c r="E22167" s="6" t="s">
        <v>108</v>
      </c>
      <c r="F22167" s="6" t="s">
        <v>129</v>
      </c>
      <c r="G22167">
        <v>20260723</v>
      </c>
    </row>
    <row r="22168" spans="1:7" x14ac:dyDescent="0.2">
      <c r="A22168" s="6" t="s">
        <v>222</v>
      </c>
      <c r="B22168" s="6" t="s">
        <v>185</v>
      </c>
      <c r="C22168" s="6" t="s">
        <v>166</v>
      </c>
      <c r="D22168">
        <v>55.379987</v>
      </c>
      <c r="E22168" s="6" t="s">
        <v>110</v>
      </c>
      <c r="F22168" s="6" t="s">
        <v>130</v>
      </c>
      <c r="G22168">
        <v>20260723</v>
      </c>
    </row>
    <row r="22169" spans="1:7" x14ac:dyDescent="0.2">
      <c r="A22169" s="6" t="s">
        <v>222</v>
      </c>
      <c r="B22169" s="6" t="s">
        <v>185</v>
      </c>
      <c r="C22169" s="6" t="s">
        <v>166</v>
      </c>
      <c r="E22169" s="6" t="s">
        <v>132</v>
      </c>
      <c r="F22169" s="6" t="s">
        <v>131</v>
      </c>
      <c r="G22169">
        <v>20260723</v>
      </c>
    </row>
    <row r="22170" spans="1:7" x14ac:dyDescent="0.2">
      <c r="A22170" s="6" t="s">
        <v>222</v>
      </c>
      <c r="B22170" s="6" t="s">
        <v>185</v>
      </c>
      <c r="C22170" s="6" t="s">
        <v>166</v>
      </c>
      <c r="D22170">
        <v>0</v>
      </c>
      <c r="E22170" s="6" t="s">
        <v>134</v>
      </c>
      <c r="F22170" s="6" t="s">
        <v>133</v>
      </c>
      <c r="G22170">
        <v>20260723</v>
      </c>
    </row>
    <row r="22171" spans="1:7" x14ac:dyDescent="0.2">
      <c r="A22171" s="6" t="s">
        <v>222</v>
      </c>
      <c r="B22171" s="6" t="s">
        <v>185</v>
      </c>
      <c r="C22171" s="6" t="s">
        <v>166</v>
      </c>
      <c r="D22171">
        <v>36.804003000000002</v>
      </c>
      <c r="E22171" s="6" t="s">
        <v>136</v>
      </c>
      <c r="F22171" s="6" t="s">
        <v>135</v>
      </c>
      <c r="G22171">
        <v>20260723</v>
      </c>
    </row>
    <row r="22172" spans="1:7" x14ac:dyDescent="0.2">
      <c r="A22172" s="6" t="s">
        <v>222</v>
      </c>
      <c r="B22172" s="6" t="s">
        <v>185</v>
      </c>
      <c r="C22172" s="6" t="s">
        <v>166</v>
      </c>
      <c r="D22172">
        <v>1.7130179999999999</v>
      </c>
      <c r="E22172" s="6" t="s">
        <v>138</v>
      </c>
      <c r="F22172" s="6" t="s">
        <v>137</v>
      </c>
      <c r="G22172">
        <v>20260723</v>
      </c>
    </row>
    <row r="22173" spans="1:7" x14ac:dyDescent="0.2">
      <c r="A22173" s="6" t="s">
        <v>222</v>
      </c>
      <c r="B22173" s="6" t="s">
        <v>185</v>
      </c>
      <c r="C22173" s="6" t="s">
        <v>166</v>
      </c>
      <c r="D22173">
        <v>100.058435</v>
      </c>
      <c r="E22173" s="6" t="s">
        <v>140</v>
      </c>
      <c r="F22173" s="6" t="s">
        <v>139</v>
      </c>
      <c r="G22173">
        <v>20260723</v>
      </c>
    </row>
    <row r="22174" spans="1:7" x14ac:dyDescent="0.2">
      <c r="A22174" s="6" t="s">
        <v>222</v>
      </c>
      <c r="B22174" s="6" t="s">
        <v>185</v>
      </c>
      <c r="C22174" s="6" t="s">
        <v>166</v>
      </c>
      <c r="D22174">
        <v>193.82422500000001</v>
      </c>
      <c r="E22174" s="6" t="s">
        <v>142</v>
      </c>
      <c r="F22174" s="6" t="s">
        <v>141</v>
      </c>
      <c r="G22174">
        <v>20260723</v>
      </c>
    </row>
    <row r="22175" spans="1:7" x14ac:dyDescent="0.2">
      <c r="A22175" s="6" t="s">
        <v>222</v>
      </c>
      <c r="B22175" s="6" t="s">
        <v>185</v>
      </c>
      <c r="C22175" s="6" t="s">
        <v>166</v>
      </c>
      <c r="D22175">
        <v>1.6092919999999999</v>
      </c>
      <c r="E22175" s="6" t="s">
        <v>52</v>
      </c>
      <c r="F22175" s="6" t="s">
        <v>143</v>
      </c>
      <c r="G22175">
        <v>20260723</v>
      </c>
    </row>
    <row r="22176" spans="1:7" x14ac:dyDescent="0.2">
      <c r="A22176" s="6" t="s">
        <v>222</v>
      </c>
      <c r="B22176" s="6" t="s">
        <v>185</v>
      </c>
      <c r="C22176" s="6" t="s">
        <v>166</v>
      </c>
      <c r="D22176">
        <v>4.4916669999999996</v>
      </c>
      <c r="E22176" s="6" t="s">
        <v>145</v>
      </c>
      <c r="F22176" s="6" t="s">
        <v>144</v>
      </c>
      <c r="G22176">
        <v>20260723</v>
      </c>
    </row>
    <row r="22177" spans="1:7" x14ac:dyDescent="0.2">
      <c r="A22177" s="6" t="s">
        <v>222</v>
      </c>
      <c r="B22177" s="6" t="s">
        <v>185</v>
      </c>
      <c r="C22177" s="6" t="s">
        <v>166</v>
      </c>
      <c r="D22177">
        <v>2.1895790000000002</v>
      </c>
      <c r="E22177" s="6" t="s">
        <v>147</v>
      </c>
      <c r="F22177" s="6" t="s">
        <v>146</v>
      </c>
      <c r="G22177">
        <v>20260723</v>
      </c>
    </row>
    <row r="22178" spans="1:7" x14ac:dyDescent="0.2">
      <c r="A22178" s="6" t="s">
        <v>222</v>
      </c>
      <c r="B22178" s="6" t="s">
        <v>185</v>
      </c>
      <c r="C22178" s="6" t="s">
        <v>166</v>
      </c>
      <c r="D22178">
        <v>155.10712899999999</v>
      </c>
      <c r="E22178" s="6" t="s">
        <v>149</v>
      </c>
      <c r="F22178" s="6" t="s">
        <v>148</v>
      </c>
      <c r="G22178">
        <v>20260723</v>
      </c>
    </row>
    <row r="22179" spans="1:7" x14ac:dyDescent="0.2">
      <c r="A22179" s="6" t="s">
        <v>222</v>
      </c>
      <c r="B22179" s="6" t="s">
        <v>185</v>
      </c>
      <c r="C22179" s="6" t="s">
        <v>166</v>
      </c>
      <c r="D22179">
        <v>68.398840000000007</v>
      </c>
      <c r="E22179" s="6" t="s">
        <v>151</v>
      </c>
      <c r="F22179" s="6" t="s">
        <v>150</v>
      </c>
      <c r="G22179">
        <v>20260723</v>
      </c>
    </row>
    <row r="22180" spans="1:7" x14ac:dyDescent="0.2">
      <c r="A22180" s="6" t="s">
        <v>222</v>
      </c>
      <c r="B22180" s="6" t="s">
        <v>185</v>
      </c>
      <c r="C22180" s="6" t="s">
        <v>166</v>
      </c>
      <c r="D22180">
        <v>85.040846000000002</v>
      </c>
      <c r="E22180" s="6" t="s">
        <v>153</v>
      </c>
      <c r="F22180" s="6" t="s">
        <v>152</v>
      </c>
      <c r="G22180">
        <v>20260723</v>
      </c>
    </row>
    <row r="22181" spans="1:7" x14ac:dyDescent="0.2">
      <c r="A22181" s="6" t="s">
        <v>222</v>
      </c>
      <c r="B22181" s="6" t="s">
        <v>185</v>
      </c>
      <c r="C22181" s="6" t="s">
        <v>166</v>
      </c>
      <c r="D22181">
        <v>0.3</v>
      </c>
      <c r="E22181" s="6" t="s">
        <v>155</v>
      </c>
      <c r="F22181" s="6" t="s">
        <v>154</v>
      </c>
      <c r="G22181">
        <v>20260723</v>
      </c>
    </row>
    <row r="22182" spans="1:7" x14ac:dyDescent="0.2">
      <c r="A22182" s="6" t="s">
        <v>222</v>
      </c>
      <c r="B22182" s="6" t="s">
        <v>185</v>
      </c>
      <c r="C22182" s="6" t="s">
        <v>166</v>
      </c>
      <c r="D22182">
        <v>0</v>
      </c>
      <c r="E22182" s="6" t="s">
        <v>157</v>
      </c>
      <c r="F22182" s="6" t="s">
        <v>156</v>
      </c>
      <c r="G22182">
        <v>20260723</v>
      </c>
    </row>
    <row r="22183" spans="1:7" x14ac:dyDescent="0.2">
      <c r="A22183" s="6" t="s">
        <v>222</v>
      </c>
      <c r="B22183" s="6" t="s">
        <v>185</v>
      </c>
      <c r="C22183" s="6" t="s">
        <v>166</v>
      </c>
      <c r="D22183">
        <v>0.3</v>
      </c>
      <c r="E22183" s="6" t="s">
        <v>159</v>
      </c>
      <c r="F22183" s="6" t="s">
        <v>158</v>
      </c>
      <c r="G22183">
        <v>20260723</v>
      </c>
    </row>
    <row r="22184" spans="1:7" x14ac:dyDescent="0.2">
      <c r="A22184" s="6" t="s">
        <v>222</v>
      </c>
      <c r="B22184" s="6" t="s">
        <v>185</v>
      </c>
      <c r="C22184" s="6" t="s">
        <v>166</v>
      </c>
      <c r="D22184">
        <v>44.633656999999999</v>
      </c>
      <c r="E22184" s="6" t="s">
        <v>161</v>
      </c>
      <c r="F22184" s="6" t="s">
        <v>160</v>
      </c>
      <c r="G22184">
        <v>20260723</v>
      </c>
    </row>
    <row r="22185" spans="1:7" x14ac:dyDescent="0.2">
      <c r="A22185" s="6" t="s">
        <v>222</v>
      </c>
      <c r="B22185" s="6" t="s">
        <v>185</v>
      </c>
      <c r="C22185" s="6" t="s">
        <v>166</v>
      </c>
      <c r="D22185">
        <v>5035.9926649999998</v>
      </c>
      <c r="E22185" s="6" t="s">
        <v>163</v>
      </c>
      <c r="F22185" s="6" t="s">
        <v>162</v>
      </c>
      <c r="G22185">
        <v>20260723</v>
      </c>
    </row>
    <row r="22186" spans="1:7" x14ac:dyDescent="0.2">
      <c r="A22186" s="6" t="s">
        <v>222</v>
      </c>
      <c r="B22186" s="6" t="s">
        <v>185</v>
      </c>
      <c r="C22186" s="6" t="s">
        <v>166</v>
      </c>
      <c r="D22186">
        <v>1554.765371</v>
      </c>
      <c r="E22186" s="6" t="s">
        <v>165</v>
      </c>
      <c r="F22186" s="6" t="s">
        <v>164</v>
      </c>
      <c r="G22186">
        <v>20260723</v>
      </c>
    </row>
    <row r="22187" spans="1:7" x14ac:dyDescent="0.2">
      <c r="A22187" s="6" t="s">
        <v>222</v>
      </c>
      <c r="B22187" s="6" t="s">
        <v>188</v>
      </c>
      <c r="C22187" s="6" t="s">
        <v>166</v>
      </c>
      <c r="E22187" s="6" t="s">
        <v>12</v>
      </c>
      <c r="F22187" s="6" t="s">
        <v>11</v>
      </c>
      <c r="G22187">
        <v>20260723</v>
      </c>
    </row>
    <row r="22188" spans="1:7" x14ac:dyDescent="0.2">
      <c r="A22188" s="6" t="s">
        <v>222</v>
      </c>
      <c r="B22188" s="6" t="s">
        <v>188</v>
      </c>
      <c r="C22188" s="6" t="s">
        <v>166</v>
      </c>
      <c r="E22188" s="6" t="s">
        <v>16</v>
      </c>
      <c r="F22188" s="6" t="s">
        <v>15</v>
      </c>
      <c r="G22188">
        <v>20260723</v>
      </c>
    </row>
    <row r="22189" spans="1:7" x14ac:dyDescent="0.2">
      <c r="A22189" s="6" t="s">
        <v>222</v>
      </c>
      <c r="B22189" s="6" t="s">
        <v>188</v>
      </c>
      <c r="C22189" s="6" t="s">
        <v>166</v>
      </c>
      <c r="E22189" s="6" t="s">
        <v>18</v>
      </c>
      <c r="F22189" s="6" t="s">
        <v>17</v>
      </c>
      <c r="G22189">
        <v>20260723</v>
      </c>
    </row>
    <row r="22190" spans="1:7" x14ac:dyDescent="0.2">
      <c r="A22190" s="6" t="s">
        <v>222</v>
      </c>
      <c r="B22190" s="6" t="s">
        <v>188</v>
      </c>
      <c r="C22190" s="6" t="s">
        <v>166</v>
      </c>
      <c r="D22190">
        <v>0</v>
      </c>
      <c r="E22190" s="6" t="s">
        <v>20</v>
      </c>
      <c r="F22190" s="6" t="s">
        <v>19</v>
      </c>
      <c r="G22190">
        <v>20260723</v>
      </c>
    </row>
    <row r="22191" spans="1:7" x14ac:dyDescent="0.2">
      <c r="A22191" s="6" t="s">
        <v>222</v>
      </c>
      <c r="B22191" s="6" t="s">
        <v>188</v>
      </c>
      <c r="C22191" s="6" t="s">
        <v>166</v>
      </c>
      <c r="D22191">
        <v>10.811363</v>
      </c>
      <c r="E22191" s="6" t="s">
        <v>22</v>
      </c>
      <c r="F22191" s="6" t="s">
        <v>21</v>
      </c>
      <c r="G22191">
        <v>20260723</v>
      </c>
    </row>
    <row r="22192" spans="1:7" x14ac:dyDescent="0.2">
      <c r="A22192" s="6" t="s">
        <v>222</v>
      </c>
      <c r="B22192" s="6" t="s">
        <v>188</v>
      </c>
      <c r="C22192" s="6" t="s">
        <v>166</v>
      </c>
      <c r="D22192">
        <v>0</v>
      </c>
      <c r="E22192" s="6" t="s">
        <v>24</v>
      </c>
      <c r="F22192" s="6" t="s">
        <v>23</v>
      </c>
      <c r="G22192">
        <v>20260723</v>
      </c>
    </row>
    <row r="22193" spans="1:7" x14ac:dyDescent="0.2">
      <c r="A22193" s="6" t="s">
        <v>222</v>
      </c>
      <c r="B22193" s="6" t="s">
        <v>188</v>
      </c>
      <c r="C22193" s="6" t="s">
        <v>166</v>
      </c>
      <c r="D22193">
        <v>181.02222800000001</v>
      </c>
      <c r="E22193" s="6" t="s">
        <v>26</v>
      </c>
      <c r="F22193" s="6" t="s">
        <v>25</v>
      </c>
      <c r="G22193">
        <v>20260723</v>
      </c>
    </row>
    <row r="22194" spans="1:7" x14ac:dyDescent="0.2">
      <c r="A22194" s="6" t="s">
        <v>222</v>
      </c>
      <c r="B22194" s="6" t="s">
        <v>188</v>
      </c>
      <c r="C22194" s="6" t="s">
        <v>166</v>
      </c>
      <c r="D22194">
        <v>4455.3307629999999</v>
      </c>
      <c r="E22194" s="6" t="s">
        <v>28</v>
      </c>
      <c r="F22194" s="6" t="s">
        <v>27</v>
      </c>
      <c r="G22194">
        <v>20260723</v>
      </c>
    </row>
    <row r="22195" spans="1:7" x14ac:dyDescent="0.2">
      <c r="A22195" s="6" t="s">
        <v>222</v>
      </c>
      <c r="B22195" s="6" t="s">
        <v>188</v>
      </c>
      <c r="C22195" s="6" t="s">
        <v>166</v>
      </c>
      <c r="D22195">
        <v>28.062253999999999</v>
      </c>
      <c r="E22195" s="6" t="s">
        <v>30</v>
      </c>
      <c r="F22195" s="6" t="s">
        <v>29</v>
      </c>
      <c r="G22195">
        <v>20260723</v>
      </c>
    </row>
    <row r="22196" spans="1:7" x14ac:dyDescent="0.2">
      <c r="A22196" s="6" t="s">
        <v>222</v>
      </c>
      <c r="B22196" s="6" t="s">
        <v>188</v>
      </c>
      <c r="C22196" s="6" t="s">
        <v>166</v>
      </c>
      <c r="D22196">
        <v>168.376655</v>
      </c>
      <c r="E22196" s="6" t="s">
        <v>32</v>
      </c>
      <c r="F22196" s="6" t="s">
        <v>31</v>
      </c>
      <c r="G22196">
        <v>20260723</v>
      </c>
    </row>
    <row r="22197" spans="1:7" x14ac:dyDescent="0.2">
      <c r="A22197" s="6" t="s">
        <v>222</v>
      </c>
      <c r="B22197" s="6" t="s">
        <v>188</v>
      </c>
      <c r="C22197" s="6" t="s">
        <v>166</v>
      </c>
      <c r="D22197">
        <v>4.8696659999999996</v>
      </c>
      <c r="E22197" s="6" t="s">
        <v>34</v>
      </c>
      <c r="F22197" s="6" t="s">
        <v>33</v>
      </c>
      <c r="G22197">
        <v>20260723</v>
      </c>
    </row>
    <row r="22198" spans="1:7" x14ac:dyDescent="0.2">
      <c r="A22198" s="6" t="s">
        <v>222</v>
      </c>
      <c r="B22198" s="6" t="s">
        <v>188</v>
      </c>
      <c r="C22198" s="6" t="s">
        <v>166</v>
      </c>
      <c r="D22198">
        <v>1.342355</v>
      </c>
      <c r="E22198" s="6" t="s">
        <v>36</v>
      </c>
      <c r="F22198" s="6" t="s">
        <v>35</v>
      </c>
      <c r="G22198">
        <v>20260723</v>
      </c>
    </row>
    <row r="22199" spans="1:7" x14ac:dyDescent="0.2">
      <c r="A22199" s="6" t="s">
        <v>222</v>
      </c>
      <c r="B22199" s="6" t="s">
        <v>188</v>
      </c>
      <c r="C22199" s="6" t="s">
        <v>166</v>
      </c>
      <c r="D22199">
        <v>3.5273110000000001</v>
      </c>
      <c r="E22199" s="6" t="s">
        <v>38</v>
      </c>
      <c r="F22199" s="6" t="s">
        <v>37</v>
      </c>
      <c r="G22199">
        <v>20260723</v>
      </c>
    </row>
    <row r="22200" spans="1:7" x14ac:dyDescent="0.2">
      <c r="A22200" s="6" t="s">
        <v>222</v>
      </c>
      <c r="B22200" s="6" t="s">
        <v>188</v>
      </c>
      <c r="C22200" s="6" t="s">
        <v>166</v>
      </c>
      <c r="D22200">
        <v>3962.995281</v>
      </c>
      <c r="E22200" s="6" t="s">
        <v>40</v>
      </c>
      <c r="F22200" s="6" t="s">
        <v>39</v>
      </c>
      <c r="G22200">
        <v>20260723</v>
      </c>
    </row>
    <row r="22201" spans="1:7" x14ac:dyDescent="0.2">
      <c r="A22201" s="6" t="s">
        <v>222</v>
      </c>
      <c r="B22201" s="6" t="s">
        <v>188</v>
      </c>
      <c r="C22201" s="6" t="s">
        <v>166</v>
      </c>
      <c r="D22201">
        <v>2410.3907509999999</v>
      </c>
      <c r="E22201" s="6" t="s">
        <v>42</v>
      </c>
      <c r="F22201" s="6" t="s">
        <v>41</v>
      </c>
      <c r="G22201">
        <v>20260723</v>
      </c>
    </row>
    <row r="22202" spans="1:7" x14ac:dyDescent="0.2">
      <c r="A22202" s="6" t="s">
        <v>222</v>
      </c>
      <c r="B22202" s="6" t="s">
        <v>188</v>
      </c>
      <c r="C22202" s="6" t="s">
        <v>166</v>
      </c>
      <c r="D22202">
        <v>1544.369524</v>
      </c>
      <c r="E22202" s="6" t="s">
        <v>44</v>
      </c>
      <c r="F22202" s="6" t="s">
        <v>43</v>
      </c>
      <c r="G22202">
        <v>20260723</v>
      </c>
    </row>
    <row r="22203" spans="1:7" x14ac:dyDescent="0.2">
      <c r="A22203" s="6" t="s">
        <v>222</v>
      </c>
      <c r="B22203" s="6" t="s">
        <v>188</v>
      </c>
      <c r="C22203" s="6" t="s">
        <v>166</v>
      </c>
      <c r="D22203">
        <v>8.2350080000000005</v>
      </c>
      <c r="E22203" s="6" t="s">
        <v>46</v>
      </c>
      <c r="F22203" s="6" t="s">
        <v>45</v>
      </c>
      <c r="G22203">
        <v>20260723</v>
      </c>
    </row>
    <row r="22204" spans="1:7" x14ac:dyDescent="0.2">
      <c r="A22204" s="6" t="s">
        <v>222</v>
      </c>
      <c r="B22204" s="6" t="s">
        <v>188</v>
      </c>
      <c r="C22204" s="6" t="s">
        <v>166</v>
      </c>
      <c r="D22204">
        <v>0</v>
      </c>
      <c r="E22204" s="6" t="s">
        <v>48</v>
      </c>
      <c r="F22204" s="6" t="s">
        <v>47</v>
      </c>
      <c r="G22204">
        <v>20260723</v>
      </c>
    </row>
    <row r="22205" spans="1:7" x14ac:dyDescent="0.2">
      <c r="A22205" s="6" t="s">
        <v>222</v>
      </c>
      <c r="B22205" s="6" t="s">
        <v>188</v>
      </c>
      <c r="C22205" s="6" t="s">
        <v>166</v>
      </c>
      <c r="D22205">
        <v>226.64540099999999</v>
      </c>
      <c r="E22205" s="6" t="s">
        <v>50</v>
      </c>
      <c r="F22205" s="6" t="s">
        <v>49</v>
      </c>
      <c r="G22205">
        <v>20260723</v>
      </c>
    </row>
    <row r="22206" spans="1:7" x14ac:dyDescent="0.2">
      <c r="A22206" s="6" t="s">
        <v>222</v>
      </c>
      <c r="B22206" s="6" t="s">
        <v>188</v>
      </c>
      <c r="C22206" s="6" t="s">
        <v>166</v>
      </c>
      <c r="D22206">
        <v>2.6249539999999998</v>
      </c>
      <c r="E22206" s="6" t="s">
        <v>52</v>
      </c>
      <c r="F22206" s="6" t="s">
        <v>51</v>
      </c>
      <c r="G22206">
        <v>20260723</v>
      </c>
    </row>
    <row r="22207" spans="1:7" x14ac:dyDescent="0.2">
      <c r="A22207" s="6" t="s">
        <v>222</v>
      </c>
      <c r="B22207" s="6" t="s">
        <v>188</v>
      </c>
      <c r="C22207" s="6" t="s">
        <v>166</v>
      </c>
      <c r="D22207">
        <v>61.756551999999999</v>
      </c>
      <c r="E22207" s="6" t="s">
        <v>54</v>
      </c>
      <c r="F22207" s="6" t="s">
        <v>53</v>
      </c>
      <c r="G22207">
        <v>20260723</v>
      </c>
    </row>
    <row r="22208" spans="1:7" x14ac:dyDescent="0.2">
      <c r="A22208" s="6" t="s">
        <v>222</v>
      </c>
      <c r="B22208" s="6" t="s">
        <v>188</v>
      </c>
      <c r="C22208" s="6" t="s">
        <v>166</v>
      </c>
      <c r="D22208">
        <v>0</v>
      </c>
      <c r="E22208" s="6" t="s">
        <v>56</v>
      </c>
      <c r="F22208" s="6" t="s">
        <v>55</v>
      </c>
      <c r="G22208">
        <v>20260723</v>
      </c>
    </row>
    <row r="22209" spans="1:7" x14ac:dyDescent="0.2">
      <c r="A22209" s="6" t="s">
        <v>222</v>
      </c>
      <c r="B22209" s="6" t="s">
        <v>188</v>
      </c>
      <c r="C22209" s="6" t="s">
        <v>166</v>
      </c>
      <c r="D22209">
        <v>1159.227756</v>
      </c>
      <c r="E22209" s="6" t="s">
        <v>58</v>
      </c>
      <c r="F22209" s="6" t="s">
        <v>57</v>
      </c>
      <c r="G22209">
        <v>20260723</v>
      </c>
    </row>
    <row r="22210" spans="1:7" x14ac:dyDescent="0.2">
      <c r="A22210" s="6" t="s">
        <v>222</v>
      </c>
      <c r="B22210" s="6" t="s">
        <v>188</v>
      </c>
      <c r="C22210" s="6" t="s">
        <v>166</v>
      </c>
      <c r="D22210">
        <v>43.253160999999999</v>
      </c>
      <c r="E22210" s="6" t="s">
        <v>60</v>
      </c>
      <c r="F22210" s="6" t="s">
        <v>59</v>
      </c>
      <c r="G22210">
        <v>20260723</v>
      </c>
    </row>
    <row r="22211" spans="1:7" x14ac:dyDescent="0.2">
      <c r="A22211" s="6" t="s">
        <v>222</v>
      </c>
      <c r="B22211" s="6" t="s">
        <v>188</v>
      </c>
      <c r="C22211" s="6" t="s">
        <v>166</v>
      </c>
      <c r="D22211">
        <v>6.6527459999999996</v>
      </c>
      <c r="E22211" s="6" t="s">
        <v>62</v>
      </c>
      <c r="F22211" s="6" t="s">
        <v>61</v>
      </c>
      <c r="G22211">
        <v>20260723</v>
      </c>
    </row>
    <row r="22212" spans="1:7" x14ac:dyDescent="0.2">
      <c r="A22212" s="6" t="s">
        <v>222</v>
      </c>
      <c r="B22212" s="6" t="s">
        <v>188</v>
      </c>
      <c r="C22212" s="6" t="s">
        <v>166</v>
      </c>
      <c r="D22212">
        <v>0.33737200000000001</v>
      </c>
      <c r="E22212" s="6" t="s">
        <v>64</v>
      </c>
      <c r="F22212" s="6" t="s">
        <v>63</v>
      </c>
      <c r="G22212">
        <v>20260723</v>
      </c>
    </row>
    <row r="22213" spans="1:7" x14ac:dyDescent="0.2">
      <c r="A22213" s="6" t="s">
        <v>222</v>
      </c>
      <c r="B22213" s="6" t="s">
        <v>188</v>
      </c>
      <c r="C22213" s="6" t="s">
        <v>166</v>
      </c>
      <c r="D22213">
        <v>36.263043000000003</v>
      </c>
      <c r="E22213" s="6" t="s">
        <v>66</v>
      </c>
      <c r="F22213" s="6" t="s">
        <v>65</v>
      </c>
      <c r="G22213">
        <v>20260723</v>
      </c>
    </row>
    <row r="22214" spans="1:7" x14ac:dyDescent="0.2">
      <c r="A22214" s="6" t="s">
        <v>222</v>
      </c>
      <c r="B22214" s="6" t="s">
        <v>188</v>
      </c>
      <c r="C22214" s="6" t="s">
        <v>166</v>
      </c>
      <c r="D22214">
        <v>207.36367100000001</v>
      </c>
      <c r="E22214" s="6" t="s">
        <v>68</v>
      </c>
      <c r="F22214" s="6" t="s">
        <v>67</v>
      </c>
      <c r="G22214">
        <v>20260723</v>
      </c>
    </row>
    <row r="22215" spans="1:7" x14ac:dyDescent="0.2">
      <c r="A22215" s="6" t="s">
        <v>222</v>
      </c>
      <c r="B22215" s="6" t="s">
        <v>188</v>
      </c>
      <c r="C22215" s="6" t="s">
        <v>166</v>
      </c>
      <c r="D22215">
        <v>216.30720299999999</v>
      </c>
      <c r="E22215" s="6" t="s">
        <v>70</v>
      </c>
      <c r="F22215" s="6" t="s">
        <v>69</v>
      </c>
      <c r="G22215">
        <v>20260723</v>
      </c>
    </row>
    <row r="22216" spans="1:7" x14ac:dyDescent="0.2">
      <c r="A22216" s="6" t="s">
        <v>222</v>
      </c>
      <c r="B22216" s="6" t="s">
        <v>188</v>
      </c>
      <c r="C22216" s="6" t="s">
        <v>166</v>
      </c>
      <c r="D22216">
        <v>212.270511</v>
      </c>
      <c r="E22216" s="6" t="s">
        <v>72</v>
      </c>
      <c r="F22216" s="6" t="s">
        <v>71</v>
      </c>
      <c r="G22216">
        <v>20260723</v>
      </c>
    </row>
    <row r="22217" spans="1:7" x14ac:dyDescent="0.2">
      <c r="A22217" s="6" t="s">
        <v>222</v>
      </c>
      <c r="B22217" s="6" t="s">
        <v>188</v>
      </c>
      <c r="C22217" s="6" t="s">
        <v>166</v>
      </c>
      <c r="D22217">
        <v>4.0366920000000004</v>
      </c>
      <c r="E22217" s="6" t="s">
        <v>74</v>
      </c>
      <c r="F22217" s="6" t="s">
        <v>73</v>
      </c>
      <c r="G22217">
        <v>20260723</v>
      </c>
    </row>
    <row r="22218" spans="1:7" x14ac:dyDescent="0.2">
      <c r="A22218" s="6" t="s">
        <v>222</v>
      </c>
      <c r="B22218" s="6" t="s">
        <v>188</v>
      </c>
      <c r="C22218" s="6" t="s">
        <v>166</v>
      </c>
      <c r="D22218">
        <v>-9.8221609999999995</v>
      </c>
      <c r="E22218" s="6" t="s">
        <v>76</v>
      </c>
      <c r="F22218" s="6" t="s">
        <v>75</v>
      </c>
      <c r="G22218">
        <v>20260723</v>
      </c>
    </row>
    <row r="22219" spans="1:7" x14ac:dyDescent="0.2">
      <c r="A22219" s="6" t="s">
        <v>222</v>
      </c>
      <c r="B22219" s="6" t="s">
        <v>188</v>
      </c>
      <c r="C22219" s="6" t="s">
        <v>166</v>
      </c>
      <c r="D22219">
        <v>-17.535893999999999</v>
      </c>
      <c r="E22219" s="6" t="s">
        <v>78</v>
      </c>
      <c r="F22219" s="6" t="s">
        <v>77</v>
      </c>
      <c r="G22219">
        <v>20260723</v>
      </c>
    </row>
    <row r="22220" spans="1:7" x14ac:dyDescent="0.2">
      <c r="A22220" s="6" t="s">
        <v>222</v>
      </c>
      <c r="B22220" s="6" t="s">
        <v>188</v>
      </c>
      <c r="C22220" s="6" t="s">
        <v>166</v>
      </c>
      <c r="D22220">
        <v>7.7137320000000003</v>
      </c>
      <c r="E22220" s="6" t="s">
        <v>80</v>
      </c>
      <c r="F22220" s="6" t="s">
        <v>79</v>
      </c>
      <c r="G22220">
        <v>20260723</v>
      </c>
    </row>
    <row r="22221" spans="1:7" x14ac:dyDescent="0.2">
      <c r="A22221" s="6" t="s">
        <v>222</v>
      </c>
      <c r="B22221" s="6" t="s">
        <v>188</v>
      </c>
      <c r="C22221" s="6" t="s">
        <v>166</v>
      </c>
      <c r="D22221">
        <v>0.87862899999999999</v>
      </c>
      <c r="E22221" s="6" t="s">
        <v>82</v>
      </c>
      <c r="F22221" s="6" t="s">
        <v>81</v>
      </c>
      <c r="G22221">
        <v>20260723</v>
      </c>
    </row>
    <row r="22222" spans="1:7" x14ac:dyDescent="0.2">
      <c r="A22222" s="6" t="s">
        <v>222</v>
      </c>
      <c r="B22222" s="6" t="s">
        <v>188</v>
      </c>
      <c r="C22222" s="6" t="s">
        <v>166</v>
      </c>
      <c r="D22222">
        <v>0</v>
      </c>
      <c r="E22222" s="6" t="s">
        <v>84</v>
      </c>
      <c r="F22222" s="6" t="s">
        <v>83</v>
      </c>
      <c r="G22222">
        <v>20260723</v>
      </c>
    </row>
    <row r="22223" spans="1:7" x14ac:dyDescent="0.2">
      <c r="A22223" s="6" t="s">
        <v>222</v>
      </c>
      <c r="B22223" s="6" t="s">
        <v>188</v>
      </c>
      <c r="C22223" s="6" t="s">
        <v>166</v>
      </c>
      <c r="D22223">
        <v>111.05904200000001</v>
      </c>
      <c r="E22223" s="6" t="s">
        <v>86</v>
      </c>
      <c r="F22223" s="6" t="s">
        <v>85</v>
      </c>
      <c r="G22223">
        <v>20260723</v>
      </c>
    </row>
    <row r="22224" spans="1:7" x14ac:dyDescent="0.2">
      <c r="A22224" s="6" t="s">
        <v>222</v>
      </c>
      <c r="B22224" s="6" t="s">
        <v>188</v>
      </c>
      <c r="C22224" s="6" t="s">
        <v>166</v>
      </c>
      <c r="D22224">
        <v>24.035626000000001</v>
      </c>
      <c r="E22224" s="6" t="s">
        <v>88</v>
      </c>
      <c r="F22224" s="6" t="s">
        <v>87</v>
      </c>
      <c r="G22224">
        <v>20260723</v>
      </c>
    </row>
    <row r="22225" spans="1:7" x14ac:dyDescent="0.2">
      <c r="A22225" s="6" t="s">
        <v>222</v>
      </c>
      <c r="B22225" s="6" t="s">
        <v>188</v>
      </c>
      <c r="C22225" s="6" t="s">
        <v>166</v>
      </c>
      <c r="D22225">
        <v>19.065183000000001</v>
      </c>
      <c r="E22225" s="6" t="s">
        <v>90</v>
      </c>
      <c r="F22225" s="6" t="s">
        <v>89</v>
      </c>
      <c r="G22225">
        <v>20260723</v>
      </c>
    </row>
    <row r="22226" spans="1:7" x14ac:dyDescent="0.2">
      <c r="A22226" s="6" t="s">
        <v>222</v>
      </c>
      <c r="B22226" s="6" t="s">
        <v>188</v>
      </c>
      <c r="C22226" s="6" t="s">
        <v>166</v>
      </c>
      <c r="D22226">
        <v>0.87760000000000005</v>
      </c>
      <c r="E22226" s="6" t="s">
        <v>92</v>
      </c>
      <c r="F22226" s="6" t="s">
        <v>91</v>
      </c>
      <c r="G22226">
        <v>20260723</v>
      </c>
    </row>
    <row r="22227" spans="1:7" x14ac:dyDescent="0.2">
      <c r="A22227" s="6" t="s">
        <v>222</v>
      </c>
      <c r="B22227" s="6" t="s">
        <v>188</v>
      </c>
      <c r="C22227" s="6" t="s">
        <v>166</v>
      </c>
      <c r="D22227">
        <v>0</v>
      </c>
      <c r="E22227" s="6" t="s">
        <v>94</v>
      </c>
      <c r="F22227" s="6" t="s">
        <v>93</v>
      </c>
      <c r="G22227">
        <v>20260723</v>
      </c>
    </row>
    <row r="22228" spans="1:7" x14ac:dyDescent="0.2">
      <c r="A22228" s="6" t="s">
        <v>222</v>
      </c>
      <c r="B22228" s="6" t="s">
        <v>188</v>
      </c>
      <c r="C22228" s="6" t="s">
        <v>166</v>
      </c>
      <c r="D22228">
        <v>210.835544</v>
      </c>
      <c r="E22228" s="6" t="s">
        <v>96</v>
      </c>
      <c r="F22228" s="6" t="s">
        <v>95</v>
      </c>
      <c r="G22228">
        <v>20260723</v>
      </c>
    </row>
    <row r="22229" spans="1:7" x14ac:dyDescent="0.2">
      <c r="A22229" s="6" t="s">
        <v>222</v>
      </c>
      <c r="B22229" s="6" t="s">
        <v>188</v>
      </c>
      <c r="C22229" s="6" t="s">
        <v>166</v>
      </c>
      <c r="D22229">
        <v>13.199292</v>
      </c>
      <c r="E22229" s="6" t="s">
        <v>98</v>
      </c>
      <c r="F22229" s="6" t="s">
        <v>97</v>
      </c>
      <c r="G22229">
        <v>20260723</v>
      </c>
    </row>
    <row r="22230" spans="1:7" x14ac:dyDescent="0.2">
      <c r="A22230" s="6" t="s">
        <v>222</v>
      </c>
      <c r="B22230" s="6" t="s">
        <v>188</v>
      </c>
      <c r="C22230" s="6" t="s">
        <v>166</v>
      </c>
      <c r="D22230">
        <v>6436.0812269999997</v>
      </c>
      <c r="E22230" s="6" t="s">
        <v>100</v>
      </c>
      <c r="F22230" s="6" t="s">
        <v>99</v>
      </c>
      <c r="G22230">
        <v>20260723</v>
      </c>
    </row>
    <row r="22231" spans="1:7" x14ac:dyDescent="0.2">
      <c r="A22231" s="6" t="s">
        <v>222</v>
      </c>
      <c r="B22231" s="6" t="s">
        <v>188</v>
      </c>
      <c r="C22231" s="6" t="s">
        <v>166</v>
      </c>
      <c r="E22231" s="6" t="s">
        <v>102</v>
      </c>
      <c r="F22231" s="6" t="s">
        <v>101</v>
      </c>
      <c r="G22231">
        <v>20260723</v>
      </c>
    </row>
    <row r="22232" spans="1:7" x14ac:dyDescent="0.2">
      <c r="A22232" s="6" t="s">
        <v>222</v>
      </c>
      <c r="B22232" s="6" t="s">
        <v>188</v>
      </c>
      <c r="C22232" s="6" t="s">
        <v>166</v>
      </c>
      <c r="D22232">
        <v>884.94565499999999</v>
      </c>
      <c r="E22232" s="6" t="s">
        <v>167</v>
      </c>
      <c r="F22232" s="6" t="s">
        <v>103</v>
      </c>
      <c r="G22232">
        <v>20260723</v>
      </c>
    </row>
    <row r="22233" spans="1:7" x14ac:dyDescent="0.2">
      <c r="A22233" s="6" t="s">
        <v>222</v>
      </c>
      <c r="B22233" s="6" t="s">
        <v>188</v>
      </c>
      <c r="C22233" s="6" t="s">
        <v>166</v>
      </c>
      <c r="D22233">
        <v>832.783998</v>
      </c>
      <c r="E22233" s="6" t="s">
        <v>168</v>
      </c>
      <c r="F22233" s="6" t="s">
        <v>104</v>
      </c>
      <c r="G22233">
        <v>20260723</v>
      </c>
    </row>
    <row r="22234" spans="1:7" x14ac:dyDescent="0.2">
      <c r="A22234" s="6" t="s">
        <v>222</v>
      </c>
      <c r="B22234" s="6" t="s">
        <v>188</v>
      </c>
      <c r="C22234" s="6" t="s">
        <v>166</v>
      </c>
      <c r="D22234">
        <v>0</v>
      </c>
      <c r="E22234" s="6" t="s">
        <v>106</v>
      </c>
      <c r="F22234" s="6" t="s">
        <v>105</v>
      </c>
      <c r="G22234">
        <v>20260723</v>
      </c>
    </row>
    <row r="22235" spans="1:7" x14ac:dyDescent="0.2">
      <c r="A22235" s="6" t="s">
        <v>222</v>
      </c>
      <c r="B22235" s="6" t="s">
        <v>188</v>
      </c>
      <c r="C22235" s="6" t="s">
        <v>166</v>
      </c>
      <c r="D22235">
        <v>784.03772900000001</v>
      </c>
      <c r="E22235" s="6" t="s">
        <v>108</v>
      </c>
      <c r="F22235" s="6" t="s">
        <v>107</v>
      </c>
      <c r="G22235">
        <v>20260723</v>
      </c>
    </row>
    <row r="22236" spans="1:7" x14ac:dyDescent="0.2">
      <c r="A22236" s="6" t="s">
        <v>222</v>
      </c>
      <c r="B22236" s="6" t="s">
        <v>188</v>
      </c>
      <c r="C22236" s="6" t="s">
        <v>166</v>
      </c>
      <c r="D22236">
        <v>48.746268000000001</v>
      </c>
      <c r="E22236" s="6" t="s">
        <v>110</v>
      </c>
      <c r="F22236" s="6" t="s">
        <v>109</v>
      </c>
      <c r="G22236">
        <v>20260723</v>
      </c>
    </row>
    <row r="22237" spans="1:7" x14ac:dyDescent="0.2">
      <c r="A22237" s="6" t="s">
        <v>222</v>
      </c>
      <c r="B22237" s="6" t="s">
        <v>188</v>
      </c>
      <c r="C22237" s="6" t="s">
        <v>166</v>
      </c>
      <c r="D22237">
        <v>52.161659</v>
      </c>
      <c r="E22237" s="6" t="s">
        <v>112</v>
      </c>
      <c r="F22237" s="6" t="s">
        <v>111</v>
      </c>
      <c r="G22237">
        <v>20260723</v>
      </c>
    </row>
    <row r="22238" spans="1:7" x14ac:dyDescent="0.2">
      <c r="A22238" s="6" t="s">
        <v>222</v>
      </c>
      <c r="B22238" s="6" t="s">
        <v>188</v>
      </c>
      <c r="C22238" s="6" t="s">
        <v>166</v>
      </c>
      <c r="D22238">
        <v>0</v>
      </c>
      <c r="E22238" s="6" t="s">
        <v>106</v>
      </c>
      <c r="F22238" s="6" t="s">
        <v>113</v>
      </c>
      <c r="G22238">
        <v>20260723</v>
      </c>
    </row>
    <row r="22239" spans="1:7" x14ac:dyDescent="0.2">
      <c r="A22239" s="6" t="s">
        <v>222</v>
      </c>
      <c r="B22239" s="6" t="s">
        <v>188</v>
      </c>
      <c r="C22239" s="6" t="s">
        <v>166</v>
      </c>
      <c r="D22239">
        <v>46.491155999999997</v>
      </c>
      <c r="E22239" s="6" t="s">
        <v>108</v>
      </c>
      <c r="F22239" s="6" t="s">
        <v>114</v>
      </c>
      <c r="G22239">
        <v>20260723</v>
      </c>
    </row>
    <row r="22240" spans="1:7" x14ac:dyDescent="0.2">
      <c r="A22240" s="6" t="s">
        <v>222</v>
      </c>
      <c r="B22240" s="6" t="s">
        <v>188</v>
      </c>
      <c r="C22240" s="6" t="s">
        <v>166</v>
      </c>
      <c r="D22240">
        <v>5.6705019999999999</v>
      </c>
      <c r="E22240" s="6" t="s">
        <v>110</v>
      </c>
      <c r="F22240" s="6" t="s">
        <v>115</v>
      </c>
      <c r="G22240">
        <v>20260723</v>
      </c>
    </row>
    <row r="22241" spans="1:7" x14ac:dyDescent="0.2">
      <c r="A22241" s="6" t="s">
        <v>222</v>
      </c>
      <c r="B22241" s="6" t="s">
        <v>188</v>
      </c>
      <c r="C22241" s="6" t="s">
        <v>166</v>
      </c>
      <c r="D22241">
        <v>2325.0461329999998</v>
      </c>
      <c r="E22241" s="6" t="s">
        <v>117</v>
      </c>
      <c r="F22241" s="6" t="s">
        <v>116</v>
      </c>
      <c r="G22241">
        <v>20260723</v>
      </c>
    </row>
    <row r="22242" spans="1:7" x14ac:dyDescent="0.2">
      <c r="A22242" s="6" t="s">
        <v>222</v>
      </c>
      <c r="B22242" s="6" t="s">
        <v>188</v>
      </c>
      <c r="C22242" s="6" t="s">
        <v>166</v>
      </c>
      <c r="D22242">
        <v>-210.398923</v>
      </c>
      <c r="E22242" s="6" t="s">
        <v>119</v>
      </c>
      <c r="F22242" s="6" t="s">
        <v>118</v>
      </c>
      <c r="G22242">
        <v>20260723</v>
      </c>
    </row>
    <row r="22243" spans="1:7" x14ac:dyDescent="0.2">
      <c r="A22243" s="6" t="s">
        <v>222</v>
      </c>
      <c r="B22243" s="6" t="s">
        <v>188</v>
      </c>
      <c r="C22243" s="6" t="s">
        <v>166</v>
      </c>
      <c r="D22243">
        <v>0</v>
      </c>
      <c r="E22243" s="6" t="s">
        <v>106</v>
      </c>
      <c r="F22243" s="6" t="s">
        <v>120</v>
      </c>
      <c r="G22243">
        <v>20260723</v>
      </c>
    </row>
    <row r="22244" spans="1:7" x14ac:dyDescent="0.2">
      <c r="A22244" s="6" t="s">
        <v>222</v>
      </c>
      <c r="B22244" s="6" t="s">
        <v>188</v>
      </c>
      <c r="C22244" s="6" t="s">
        <v>166</v>
      </c>
      <c r="D22244">
        <v>-266.05946999999998</v>
      </c>
      <c r="E22244" s="6" t="s">
        <v>108</v>
      </c>
      <c r="F22244" s="6" t="s">
        <v>121</v>
      </c>
      <c r="G22244">
        <v>20260723</v>
      </c>
    </row>
    <row r="22245" spans="1:7" x14ac:dyDescent="0.2">
      <c r="A22245" s="6" t="s">
        <v>222</v>
      </c>
      <c r="B22245" s="6" t="s">
        <v>188</v>
      </c>
      <c r="C22245" s="6" t="s">
        <v>166</v>
      </c>
      <c r="D22245">
        <v>55.660545999999997</v>
      </c>
      <c r="E22245" s="6" t="s">
        <v>110</v>
      </c>
      <c r="F22245" s="6" t="s">
        <v>122</v>
      </c>
      <c r="G22245">
        <v>20260723</v>
      </c>
    </row>
    <row r="22246" spans="1:7" x14ac:dyDescent="0.2">
      <c r="A22246" s="6" t="s">
        <v>222</v>
      </c>
      <c r="B22246" s="6" t="s">
        <v>188</v>
      </c>
      <c r="C22246" s="6" t="s">
        <v>166</v>
      </c>
      <c r="D22246">
        <v>2535.4450550000001</v>
      </c>
      <c r="E22246" s="6" t="s">
        <v>169</v>
      </c>
      <c r="F22246" s="6" t="s">
        <v>123</v>
      </c>
      <c r="G22246">
        <v>20260723</v>
      </c>
    </row>
    <row r="22247" spans="1:7" x14ac:dyDescent="0.2">
      <c r="A22247" s="6" t="s">
        <v>222</v>
      </c>
      <c r="B22247" s="6" t="s">
        <v>188</v>
      </c>
      <c r="C22247" s="6" t="s">
        <v>166</v>
      </c>
      <c r="D22247">
        <v>1.7081390000000001</v>
      </c>
      <c r="E22247" s="6" t="s">
        <v>106</v>
      </c>
      <c r="F22247" s="6" t="s">
        <v>124</v>
      </c>
      <c r="G22247">
        <v>20260723</v>
      </c>
    </row>
    <row r="22248" spans="1:7" x14ac:dyDescent="0.2">
      <c r="A22248" s="6" t="s">
        <v>222</v>
      </c>
      <c r="B22248" s="6" t="s">
        <v>188</v>
      </c>
      <c r="C22248" s="6" t="s">
        <v>166</v>
      </c>
      <c r="D22248">
        <v>2392.7671380000002</v>
      </c>
      <c r="E22248" s="6" t="s">
        <v>108</v>
      </c>
      <c r="F22248" s="6" t="s">
        <v>125</v>
      </c>
      <c r="G22248">
        <v>20260723</v>
      </c>
    </row>
    <row r="22249" spans="1:7" x14ac:dyDescent="0.2">
      <c r="A22249" s="6" t="s">
        <v>222</v>
      </c>
      <c r="B22249" s="6" t="s">
        <v>188</v>
      </c>
      <c r="C22249" s="6" t="s">
        <v>166</v>
      </c>
      <c r="D22249">
        <v>140.96977999999999</v>
      </c>
      <c r="E22249" s="6" t="s">
        <v>110</v>
      </c>
      <c r="F22249" s="6" t="s">
        <v>126</v>
      </c>
      <c r="G22249">
        <v>20260723</v>
      </c>
    </row>
    <row r="22250" spans="1:7" x14ac:dyDescent="0.2">
      <c r="A22250" s="6" t="s">
        <v>222</v>
      </c>
      <c r="B22250" s="6" t="s">
        <v>188</v>
      </c>
      <c r="C22250" s="6" t="s">
        <v>166</v>
      </c>
      <c r="D22250">
        <v>1050.9778590000001</v>
      </c>
      <c r="E22250" s="6" t="s">
        <v>170</v>
      </c>
      <c r="F22250" s="6" t="s">
        <v>127</v>
      </c>
      <c r="G22250">
        <v>20260723</v>
      </c>
    </row>
    <row r="22251" spans="1:7" x14ac:dyDescent="0.2">
      <c r="A22251" s="6" t="s">
        <v>222</v>
      </c>
      <c r="B22251" s="6" t="s">
        <v>188</v>
      </c>
      <c r="C22251" s="6" t="s">
        <v>166</v>
      </c>
      <c r="D22251">
        <v>310.14578</v>
      </c>
      <c r="E22251" s="6" t="s">
        <v>106</v>
      </c>
      <c r="F22251" s="6" t="s">
        <v>128</v>
      </c>
      <c r="G22251">
        <v>20260723</v>
      </c>
    </row>
    <row r="22252" spans="1:7" x14ac:dyDescent="0.2">
      <c r="A22252" s="6" t="s">
        <v>222</v>
      </c>
      <c r="B22252" s="6" t="s">
        <v>188</v>
      </c>
      <c r="C22252" s="6" t="s">
        <v>166</v>
      </c>
      <c r="D22252">
        <v>677.94402500000001</v>
      </c>
      <c r="E22252" s="6" t="s">
        <v>108</v>
      </c>
      <c r="F22252" s="6" t="s">
        <v>129</v>
      </c>
      <c r="G22252">
        <v>20260723</v>
      </c>
    </row>
    <row r="22253" spans="1:7" x14ac:dyDescent="0.2">
      <c r="A22253" s="6" t="s">
        <v>222</v>
      </c>
      <c r="B22253" s="6" t="s">
        <v>188</v>
      </c>
      <c r="C22253" s="6" t="s">
        <v>166</v>
      </c>
      <c r="D22253">
        <v>62.888053999999997</v>
      </c>
      <c r="E22253" s="6" t="s">
        <v>110</v>
      </c>
      <c r="F22253" s="6" t="s">
        <v>130</v>
      </c>
      <c r="G22253">
        <v>20260723</v>
      </c>
    </row>
    <row r="22254" spans="1:7" x14ac:dyDescent="0.2">
      <c r="A22254" s="6" t="s">
        <v>222</v>
      </c>
      <c r="B22254" s="6" t="s">
        <v>188</v>
      </c>
      <c r="C22254" s="6" t="s">
        <v>166</v>
      </c>
      <c r="E22254" s="6" t="s">
        <v>132</v>
      </c>
      <c r="F22254" s="6" t="s">
        <v>131</v>
      </c>
      <c r="G22254">
        <v>20260723</v>
      </c>
    </row>
    <row r="22255" spans="1:7" x14ac:dyDescent="0.2">
      <c r="A22255" s="6" t="s">
        <v>222</v>
      </c>
      <c r="B22255" s="6" t="s">
        <v>188</v>
      </c>
      <c r="C22255" s="6" t="s">
        <v>166</v>
      </c>
      <c r="D22255">
        <v>0</v>
      </c>
      <c r="E22255" s="6" t="s">
        <v>134</v>
      </c>
      <c r="F22255" s="6" t="s">
        <v>133</v>
      </c>
      <c r="G22255">
        <v>20260723</v>
      </c>
    </row>
    <row r="22256" spans="1:7" x14ac:dyDescent="0.2">
      <c r="A22256" s="6" t="s">
        <v>222</v>
      </c>
      <c r="B22256" s="6" t="s">
        <v>188</v>
      </c>
      <c r="C22256" s="6" t="s">
        <v>166</v>
      </c>
      <c r="D22256">
        <v>34.058008000000001</v>
      </c>
      <c r="E22256" s="6" t="s">
        <v>136</v>
      </c>
      <c r="F22256" s="6" t="s">
        <v>135</v>
      </c>
      <c r="G22256">
        <v>20260723</v>
      </c>
    </row>
    <row r="22257" spans="1:7" x14ac:dyDescent="0.2">
      <c r="A22257" s="6" t="s">
        <v>222</v>
      </c>
      <c r="B22257" s="6" t="s">
        <v>188</v>
      </c>
      <c r="C22257" s="6" t="s">
        <v>166</v>
      </c>
      <c r="D22257">
        <v>1.560567</v>
      </c>
      <c r="E22257" s="6" t="s">
        <v>138</v>
      </c>
      <c r="F22257" s="6" t="s">
        <v>137</v>
      </c>
      <c r="G22257">
        <v>20260723</v>
      </c>
    </row>
    <row r="22258" spans="1:7" x14ac:dyDescent="0.2">
      <c r="A22258" s="6" t="s">
        <v>222</v>
      </c>
      <c r="B22258" s="6" t="s">
        <v>188</v>
      </c>
      <c r="C22258" s="6" t="s">
        <v>166</v>
      </c>
      <c r="D22258">
        <v>97.013079000000005</v>
      </c>
      <c r="E22258" s="6" t="s">
        <v>140</v>
      </c>
      <c r="F22258" s="6" t="s">
        <v>139</v>
      </c>
      <c r="G22258">
        <v>20260723</v>
      </c>
    </row>
    <row r="22259" spans="1:7" x14ac:dyDescent="0.2">
      <c r="A22259" s="6" t="s">
        <v>222</v>
      </c>
      <c r="B22259" s="6" t="s">
        <v>188</v>
      </c>
      <c r="C22259" s="6" t="s">
        <v>166</v>
      </c>
      <c r="D22259">
        <v>168.37926899999999</v>
      </c>
      <c r="E22259" s="6" t="s">
        <v>142</v>
      </c>
      <c r="F22259" s="6" t="s">
        <v>141</v>
      </c>
      <c r="G22259">
        <v>20260723</v>
      </c>
    </row>
    <row r="22260" spans="1:7" x14ac:dyDescent="0.2">
      <c r="A22260" s="6" t="s">
        <v>222</v>
      </c>
      <c r="B22260" s="6" t="s">
        <v>188</v>
      </c>
      <c r="C22260" s="6" t="s">
        <v>166</v>
      </c>
      <c r="D22260">
        <v>1.758467</v>
      </c>
      <c r="E22260" s="6" t="s">
        <v>52</v>
      </c>
      <c r="F22260" s="6" t="s">
        <v>143</v>
      </c>
      <c r="G22260">
        <v>20260723</v>
      </c>
    </row>
    <row r="22261" spans="1:7" x14ac:dyDescent="0.2">
      <c r="A22261" s="6" t="s">
        <v>222</v>
      </c>
      <c r="B22261" s="6" t="s">
        <v>188</v>
      </c>
      <c r="C22261" s="6" t="s">
        <v>166</v>
      </c>
      <c r="D22261">
        <v>3.5116670000000001</v>
      </c>
      <c r="E22261" s="6" t="s">
        <v>145</v>
      </c>
      <c r="F22261" s="6" t="s">
        <v>144</v>
      </c>
      <c r="G22261">
        <v>20260723</v>
      </c>
    </row>
    <row r="22262" spans="1:7" x14ac:dyDescent="0.2">
      <c r="A22262" s="6" t="s">
        <v>222</v>
      </c>
      <c r="B22262" s="6" t="s">
        <v>188</v>
      </c>
      <c r="C22262" s="6" t="s">
        <v>166</v>
      </c>
      <c r="D22262">
        <v>0.60345000000000004</v>
      </c>
      <c r="E22262" s="6" t="s">
        <v>147</v>
      </c>
      <c r="F22262" s="6" t="s">
        <v>146</v>
      </c>
      <c r="G22262">
        <v>20260723</v>
      </c>
    </row>
    <row r="22263" spans="1:7" x14ac:dyDescent="0.2">
      <c r="A22263" s="6" t="s">
        <v>222</v>
      </c>
      <c r="B22263" s="6" t="s">
        <v>188</v>
      </c>
      <c r="C22263" s="6" t="s">
        <v>166</v>
      </c>
      <c r="D22263">
        <v>183.18866499999999</v>
      </c>
      <c r="E22263" s="6" t="s">
        <v>149</v>
      </c>
      <c r="F22263" s="6" t="s">
        <v>148</v>
      </c>
      <c r="G22263">
        <v>20260723</v>
      </c>
    </row>
    <row r="22264" spans="1:7" x14ac:dyDescent="0.2">
      <c r="A22264" s="6" t="s">
        <v>222</v>
      </c>
      <c r="B22264" s="6" t="s">
        <v>188</v>
      </c>
      <c r="C22264" s="6" t="s">
        <v>166</v>
      </c>
      <c r="D22264">
        <v>94.187431000000004</v>
      </c>
      <c r="E22264" s="6" t="s">
        <v>151</v>
      </c>
      <c r="F22264" s="6" t="s">
        <v>150</v>
      </c>
      <c r="G22264">
        <v>20260723</v>
      </c>
    </row>
    <row r="22265" spans="1:7" x14ac:dyDescent="0.2">
      <c r="A22265" s="6" t="s">
        <v>222</v>
      </c>
      <c r="B22265" s="6" t="s">
        <v>188</v>
      </c>
      <c r="C22265" s="6" t="s">
        <v>166</v>
      </c>
      <c r="D22265">
        <v>80.176914999999994</v>
      </c>
      <c r="E22265" s="6" t="s">
        <v>153</v>
      </c>
      <c r="F22265" s="6" t="s">
        <v>152</v>
      </c>
      <c r="G22265">
        <v>20260723</v>
      </c>
    </row>
    <row r="22266" spans="1:7" x14ac:dyDescent="0.2">
      <c r="A22266" s="6" t="s">
        <v>222</v>
      </c>
      <c r="B22266" s="6" t="s">
        <v>188</v>
      </c>
      <c r="C22266" s="6" t="s">
        <v>166</v>
      </c>
      <c r="D22266">
        <v>19.3</v>
      </c>
      <c r="E22266" s="6" t="s">
        <v>155</v>
      </c>
      <c r="F22266" s="6" t="s">
        <v>154</v>
      </c>
      <c r="G22266">
        <v>20260723</v>
      </c>
    </row>
    <row r="22267" spans="1:7" x14ac:dyDescent="0.2">
      <c r="A22267" s="6" t="s">
        <v>222</v>
      </c>
      <c r="B22267" s="6" t="s">
        <v>188</v>
      </c>
      <c r="C22267" s="6" t="s">
        <v>166</v>
      </c>
      <c r="D22267">
        <v>0</v>
      </c>
      <c r="E22267" s="6" t="s">
        <v>157</v>
      </c>
      <c r="F22267" s="6" t="s">
        <v>156</v>
      </c>
      <c r="G22267">
        <v>20260723</v>
      </c>
    </row>
    <row r="22268" spans="1:7" x14ac:dyDescent="0.2">
      <c r="A22268" s="6" t="s">
        <v>222</v>
      </c>
      <c r="B22268" s="6" t="s">
        <v>188</v>
      </c>
      <c r="C22268" s="6" t="s">
        <v>166</v>
      </c>
      <c r="D22268">
        <v>19.3</v>
      </c>
      <c r="E22268" s="6" t="s">
        <v>159</v>
      </c>
      <c r="F22268" s="6" t="s">
        <v>158</v>
      </c>
      <c r="G22268">
        <v>20260723</v>
      </c>
    </row>
    <row r="22269" spans="1:7" x14ac:dyDescent="0.2">
      <c r="A22269" s="6" t="s">
        <v>222</v>
      </c>
      <c r="B22269" s="6" t="s">
        <v>188</v>
      </c>
      <c r="C22269" s="6" t="s">
        <v>166</v>
      </c>
      <c r="D22269">
        <v>46.042937999999999</v>
      </c>
      <c r="E22269" s="6" t="s">
        <v>161</v>
      </c>
      <c r="F22269" s="6" t="s">
        <v>160</v>
      </c>
      <c r="G22269">
        <v>20260723</v>
      </c>
    </row>
    <row r="22270" spans="1:7" x14ac:dyDescent="0.2">
      <c r="A22270" s="6" t="s">
        <v>222</v>
      </c>
      <c r="B22270" s="6" t="s">
        <v>188</v>
      </c>
      <c r="C22270" s="6" t="s">
        <v>166</v>
      </c>
      <c r="D22270">
        <v>4990.750102</v>
      </c>
      <c r="E22270" s="6" t="s">
        <v>163</v>
      </c>
      <c r="F22270" s="6" t="s">
        <v>162</v>
      </c>
      <c r="G22270">
        <v>20260723</v>
      </c>
    </row>
    <row r="22271" spans="1:7" x14ac:dyDescent="0.2">
      <c r="A22271" s="6" t="s">
        <v>222</v>
      </c>
      <c r="B22271" s="6" t="s">
        <v>188</v>
      </c>
      <c r="C22271" s="6" t="s">
        <v>166</v>
      </c>
      <c r="D22271">
        <v>1445.331124</v>
      </c>
      <c r="E22271" s="6" t="s">
        <v>165</v>
      </c>
      <c r="F22271" s="6" t="s">
        <v>164</v>
      </c>
      <c r="G22271">
        <v>20260723</v>
      </c>
    </row>
    <row r="22272" spans="1:7" x14ac:dyDescent="0.2">
      <c r="A22272" s="6" t="s">
        <v>222</v>
      </c>
      <c r="B22272" s="6" t="s">
        <v>189</v>
      </c>
      <c r="C22272" s="6" t="s">
        <v>166</v>
      </c>
      <c r="E22272" s="6" t="s">
        <v>12</v>
      </c>
      <c r="F22272" s="6" t="s">
        <v>11</v>
      </c>
      <c r="G22272">
        <v>20260723</v>
      </c>
    </row>
    <row r="22273" spans="1:7" x14ac:dyDescent="0.2">
      <c r="A22273" s="6" t="s">
        <v>222</v>
      </c>
      <c r="B22273" s="6" t="s">
        <v>189</v>
      </c>
      <c r="C22273" s="6" t="s">
        <v>166</v>
      </c>
      <c r="E22273" s="6" t="s">
        <v>16</v>
      </c>
      <c r="F22273" s="6" t="s">
        <v>15</v>
      </c>
      <c r="G22273">
        <v>20260723</v>
      </c>
    </row>
    <row r="22274" spans="1:7" x14ac:dyDescent="0.2">
      <c r="A22274" s="6" t="s">
        <v>222</v>
      </c>
      <c r="B22274" s="6" t="s">
        <v>189</v>
      </c>
      <c r="C22274" s="6" t="s">
        <v>166</v>
      </c>
      <c r="E22274" s="6" t="s">
        <v>18</v>
      </c>
      <c r="F22274" s="6" t="s">
        <v>17</v>
      </c>
      <c r="G22274">
        <v>20260723</v>
      </c>
    </row>
    <row r="22275" spans="1:7" x14ac:dyDescent="0.2">
      <c r="A22275" s="6" t="s">
        <v>222</v>
      </c>
      <c r="B22275" s="6" t="s">
        <v>189</v>
      </c>
      <c r="C22275" s="6" t="s">
        <v>166</v>
      </c>
      <c r="D22275">
        <v>0</v>
      </c>
      <c r="E22275" s="6" t="s">
        <v>20</v>
      </c>
      <c r="F22275" s="6" t="s">
        <v>19</v>
      </c>
      <c r="G22275">
        <v>20260723</v>
      </c>
    </row>
    <row r="22276" spans="1:7" x14ac:dyDescent="0.2">
      <c r="A22276" s="6" t="s">
        <v>222</v>
      </c>
      <c r="B22276" s="6" t="s">
        <v>189</v>
      </c>
      <c r="C22276" s="6" t="s">
        <v>166</v>
      </c>
      <c r="D22276">
        <v>1.0000000000000001E-5</v>
      </c>
      <c r="E22276" s="6" t="s">
        <v>22</v>
      </c>
      <c r="F22276" s="6" t="s">
        <v>21</v>
      </c>
      <c r="G22276">
        <v>20260723</v>
      </c>
    </row>
    <row r="22277" spans="1:7" x14ac:dyDescent="0.2">
      <c r="A22277" s="6" t="s">
        <v>222</v>
      </c>
      <c r="B22277" s="6" t="s">
        <v>189</v>
      </c>
      <c r="C22277" s="6" t="s">
        <v>166</v>
      </c>
      <c r="D22277">
        <v>0</v>
      </c>
      <c r="E22277" s="6" t="s">
        <v>24</v>
      </c>
      <c r="F22277" s="6" t="s">
        <v>23</v>
      </c>
      <c r="G22277">
        <v>20260723</v>
      </c>
    </row>
    <row r="22278" spans="1:7" x14ac:dyDescent="0.2">
      <c r="A22278" s="6" t="s">
        <v>222</v>
      </c>
      <c r="B22278" s="6" t="s">
        <v>189</v>
      </c>
      <c r="C22278" s="6" t="s">
        <v>166</v>
      </c>
      <c r="D22278">
        <v>186.01442800000001</v>
      </c>
      <c r="E22278" s="6" t="s">
        <v>26</v>
      </c>
      <c r="F22278" s="6" t="s">
        <v>25</v>
      </c>
      <c r="G22278">
        <v>20260723</v>
      </c>
    </row>
    <row r="22279" spans="1:7" x14ac:dyDescent="0.2">
      <c r="A22279" s="6" t="s">
        <v>222</v>
      </c>
      <c r="B22279" s="6" t="s">
        <v>189</v>
      </c>
      <c r="C22279" s="6" t="s">
        <v>166</v>
      </c>
      <c r="D22279">
        <v>4812.8981899999999</v>
      </c>
      <c r="E22279" s="6" t="s">
        <v>28</v>
      </c>
      <c r="F22279" s="6" t="s">
        <v>27</v>
      </c>
      <c r="G22279">
        <v>20260723</v>
      </c>
    </row>
    <row r="22280" spans="1:7" x14ac:dyDescent="0.2">
      <c r="A22280" s="6" t="s">
        <v>222</v>
      </c>
      <c r="B22280" s="6" t="s">
        <v>189</v>
      </c>
      <c r="C22280" s="6" t="s">
        <v>166</v>
      </c>
      <c r="D22280">
        <v>40.331325999999997</v>
      </c>
      <c r="E22280" s="6" t="s">
        <v>30</v>
      </c>
      <c r="F22280" s="6" t="s">
        <v>29</v>
      </c>
      <c r="G22280">
        <v>20260723</v>
      </c>
    </row>
    <row r="22281" spans="1:7" x14ac:dyDescent="0.2">
      <c r="A22281" s="6" t="s">
        <v>222</v>
      </c>
      <c r="B22281" s="6" t="s">
        <v>189</v>
      </c>
      <c r="C22281" s="6" t="s">
        <v>166</v>
      </c>
      <c r="D22281">
        <v>292.98863499999999</v>
      </c>
      <c r="E22281" s="6" t="s">
        <v>32</v>
      </c>
      <c r="F22281" s="6" t="s">
        <v>31</v>
      </c>
      <c r="G22281">
        <v>20260723</v>
      </c>
    </row>
    <row r="22282" spans="1:7" x14ac:dyDescent="0.2">
      <c r="A22282" s="6" t="s">
        <v>222</v>
      </c>
      <c r="B22282" s="6" t="s">
        <v>189</v>
      </c>
      <c r="C22282" s="6" t="s">
        <v>166</v>
      </c>
      <c r="D22282">
        <v>6.6176190000000004</v>
      </c>
      <c r="E22282" s="6" t="s">
        <v>34</v>
      </c>
      <c r="F22282" s="6" t="s">
        <v>33</v>
      </c>
      <c r="G22282">
        <v>20260723</v>
      </c>
    </row>
    <row r="22283" spans="1:7" x14ac:dyDescent="0.2">
      <c r="A22283" s="6" t="s">
        <v>222</v>
      </c>
      <c r="B22283" s="6" t="s">
        <v>189</v>
      </c>
      <c r="C22283" s="6" t="s">
        <v>166</v>
      </c>
      <c r="D22283">
        <v>1.714966</v>
      </c>
      <c r="E22283" s="6" t="s">
        <v>36</v>
      </c>
      <c r="F22283" s="6" t="s">
        <v>35</v>
      </c>
      <c r="G22283">
        <v>20260723</v>
      </c>
    </row>
    <row r="22284" spans="1:7" x14ac:dyDescent="0.2">
      <c r="A22284" s="6" t="s">
        <v>222</v>
      </c>
      <c r="B22284" s="6" t="s">
        <v>189</v>
      </c>
      <c r="C22284" s="6" t="s">
        <v>166</v>
      </c>
      <c r="D22284">
        <v>4.9026519999999998</v>
      </c>
      <c r="E22284" s="6" t="s">
        <v>38</v>
      </c>
      <c r="F22284" s="6" t="s">
        <v>37</v>
      </c>
      <c r="G22284">
        <v>20260723</v>
      </c>
    </row>
    <row r="22285" spans="1:7" x14ac:dyDescent="0.2">
      <c r="A22285" s="6" t="s">
        <v>222</v>
      </c>
      <c r="B22285" s="6" t="s">
        <v>189</v>
      </c>
      <c r="C22285" s="6" t="s">
        <v>166</v>
      </c>
      <c r="D22285">
        <v>4165.0631739999999</v>
      </c>
      <c r="E22285" s="6" t="s">
        <v>40</v>
      </c>
      <c r="F22285" s="6" t="s">
        <v>39</v>
      </c>
      <c r="G22285">
        <v>20260723</v>
      </c>
    </row>
    <row r="22286" spans="1:7" x14ac:dyDescent="0.2">
      <c r="A22286" s="6" t="s">
        <v>222</v>
      </c>
      <c r="B22286" s="6" t="s">
        <v>189</v>
      </c>
      <c r="C22286" s="6" t="s">
        <v>166</v>
      </c>
      <c r="D22286">
        <v>2312.5778519999999</v>
      </c>
      <c r="E22286" s="6" t="s">
        <v>42</v>
      </c>
      <c r="F22286" s="6" t="s">
        <v>41</v>
      </c>
      <c r="G22286">
        <v>20260723</v>
      </c>
    </row>
    <row r="22287" spans="1:7" x14ac:dyDescent="0.2">
      <c r="A22287" s="6" t="s">
        <v>222</v>
      </c>
      <c r="B22287" s="6" t="s">
        <v>189</v>
      </c>
      <c r="C22287" s="6" t="s">
        <v>166</v>
      </c>
      <c r="D22287">
        <v>1843.4428660000001</v>
      </c>
      <c r="E22287" s="6" t="s">
        <v>44</v>
      </c>
      <c r="F22287" s="6" t="s">
        <v>43</v>
      </c>
      <c r="G22287">
        <v>20260723</v>
      </c>
    </row>
    <row r="22288" spans="1:7" x14ac:dyDescent="0.2">
      <c r="A22288" s="6" t="s">
        <v>222</v>
      </c>
      <c r="B22288" s="6" t="s">
        <v>189</v>
      </c>
      <c r="C22288" s="6" t="s">
        <v>166</v>
      </c>
      <c r="D22288">
        <v>9.0424550000000004</v>
      </c>
      <c r="E22288" s="6" t="s">
        <v>46</v>
      </c>
      <c r="F22288" s="6" t="s">
        <v>45</v>
      </c>
      <c r="G22288">
        <v>20260723</v>
      </c>
    </row>
    <row r="22289" spans="1:7" x14ac:dyDescent="0.2">
      <c r="A22289" s="6" t="s">
        <v>222</v>
      </c>
      <c r="B22289" s="6" t="s">
        <v>189</v>
      </c>
      <c r="C22289" s="6" t="s">
        <v>166</v>
      </c>
      <c r="D22289">
        <v>0</v>
      </c>
      <c r="E22289" s="6" t="s">
        <v>48</v>
      </c>
      <c r="F22289" s="6" t="s">
        <v>47</v>
      </c>
      <c r="G22289">
        <v>20260723</v>
      </c>
    </row>
    <row r="22290" spans="1:7" x14ac:dyDescent="0.2">
      <c r="A22290" s="6" t="s">
        <v>222</v>
      </c>
      <c r="B22290" s="6" t="s">
        <v>189</v>
      </c>
      <c r="C22290" s="6" t="s">
        <v>166</v>
      </c>
      <c r="D22290">
        <v>259.364622</v>
      </c>
      <c r="E22290" s="6" t="s">
        <v>50</v>
      </c>
      <c r="F22290" s="6" t="s">
        <v>49</v>
      </c>
      <c r="G22290">
        <v>20260723</v>
      </c>
    </row>
    <row r="22291" spans="1:7" x14ac:dyDescent="0.2">
      <c r="A22291" s="6" t="s">
        <v>222</v>
      </c>
      <c r="B22291" s="6" t="s">
        <v>189</v>
      </c>
      <c r="C22291" s="6" t="s">
        <v>166</v>
      </c>
      <c r="D22291">
        <v>3.247881</v>
      </c>
      <c r="E22291" s="6" t="s">
        <v>52</v>
      </c>
      <c r="F22291" s="6" t="s">
        <v>51</v>
      </c>
      <c r="G22291">
        <v>20260723</v>
      </c>
    </row>
    <row r="22292" spans="1:7" x14ac:dyDescent="0.2">
      <c r="A22292" s="6" t="s">
        <v>222</v>
      </c>
      <c r="B22292" s="6" t="s">
        <v>189</v>
      </c>
      <c r="C22292" s="6" t="s">
        <v>166</v>
      </c>
      <c r="D22292">
        <v>45.284934</v>
      </c>
      <c r="E22292" s="6" t="s">
        <v>54</v>
      </c>
      <c r="F22292" s="6" t="s">
        <v>53</v>
      </c>
      <c r="G22292">
        <v>20260723</v>
      </c>
    </row>
    <row r="22293" spans="1:7" x14ac:dyDescent="0.2">
      <c r="A22293" s="6" t="s">
        <v>222</v>
      </c>
      <c r="B22293" s="6" t="s">
        <v>189</v>
      </c>
      <c r="C22293" s="6" t="s">
        <v>166</v>
      </c>
      <c r="D22293">
        <v>0</v>
      </c>
      <c r="E22293" s="6" t="s">
        <v>56</v>
      </c>
      <c r="F22293" s="6" t="s">
        <v>55</v>
      </c>
      <c r="G22293">
        <v>20260723</v>
      </c>
    </row>
    <row r="22294" spans="1:7" x14ac:dyDescent="0.2">
      <c r="A22294" s="6" t="s">
        <v>222</v>
      </c>
      <c r="B22294" s="6" t="s">
        <v>189</v>
      </c>
      <c r="C22294" s="6" t="s">
        <v>166</v>
      </c>
      <c r="D22294">
        <v>1276.628547</v>
      </c>
      <c r="E22294" s="6" t="s">
        <v>58</v>
      </c>
      <c r="F22294" s="6" t="s">
        <v>57</v>
      </c>
      <c r="G22294">
        <v>20260723</v>
      </c>
    </row>
    <row r="22295" spans="1:7" x14ac:dyDescent="0.2">
      <c r="A22295" s="6" t="s">
        <v>222</v>
      </c>
      <c r="B22295" s="6" t="s">
        <v>189</v>
      </c>
      <c r="C22295" s="6" t="s">
        <v>166</v>
      </c>
      <c r="D22295">
        <v>40.979846000000002</v>
      </c>
      <c r="E22295" s="6" t="s">
        <v>60</v>
      </c>
      <c r="F22295" s="6" t="s">
        <v>59</v>
      </c>
      <c r="G22295">
        <v>20260723</v>
      </c>
    </row>
    <row r="22296" spans="1:7" x14ac:dyDescent="0.2">
      <c r="A22296" s="6" t="s">
        <v>222</v>
      </c>
      <c r="B22296" s="6" t="s">
        <v>189</v>
      </c>
      <c r="C22296" s="6" t="s">
        <v>166</v>
      </c>
      <c r="D22296">
        <v>7.6465699999999996</v>
      </c>
      <c r="E22296" s="6" t="s">
        <v>62</v>
      </c>
      <c r="F22296" s="6" t="s">
        <v>61</v>
      </c>
      <c r="G22296">
        <v>20260723</v>
      </c>
    </row>
    <row r="22297" spans="1:7" x14ac:dyDescent="0.2">
      <c r="A22297" s="6" t="s">
        <v>222</v>
      </c>
      <c r="B22297" s="6" t="s">
        <v>189</v>
      </c>
      <c r="C22297" s="6" t="s">
        <v>166</v>
      </c>
      <c r="D22297">
        <v>0.34157399999999999</v>
      </c>
      <c r="E22297" s="6" t="s">
        <v>64</v>
      </c>
      <c r="F22297" s="6" t="s">
        <v>63</v>
      </c>
      <c r="G22297">
        <v>20260723</v>
      </c>
    </row>
    <row r="22298" spans="1:7" x14ac:dyDescent="0.2">
      <c r="A22298" s="6" t="s">
        <v>222</v>
      </c>
      <c r="B22298" s="6" t="s">
        <v>189</v>
      </c>
      <c r="C22298" s="6" t="s">
        <v>166</v>
      </c>
      <c r="D22298">
        <v>32.991701999999997</v>
      </c>
      <c r="E22298" s="6" t="s">
        <v>66</v>
      </c>
      <c r="F22298" s="6" t="s">
        <v>65</v>
      </c>
      <c r="G22298">
        <v>20260723</v>
      </c>
    </row>
    <row r="22299" spans="1:7" x14ac:dyDescent="0.2">
      <c r="A22299" s="6" t="s">
        <v>222</v>
      </c>
      <c r="B22299" s="6" t="s">
        <v>189</v>
      </c>
      <c r="C22299" s="6" t="s">
        <v>166</v>
      </c>
      <c r="D22299">
        <v>191.30215200000001</v>
      </c>
      <c r="E22299" s="6" t="s">
        <v>68</v>
      </c>
      <c r="F22299" s="6" t="s">
        <v>67</v>
      </c>
      <c r="G22299">
        <v>20260723</v>
      </c>
    </row>
    <row r="22300" spans="1:7" x14ac:dyDescent="0.2">
      <c r="A22300" s="6" t="s">
        <v>222</v>
      </c>
      <c r="B22300" s="6" t="s">
        <v>189</v>
      </c>
      <c r="C22300" s="6" t="s">
        <v>166</v>
      </c>
      <c r="D22300">
        <v>195.90891199999999</v>
      </c>
      <c r="E22300" s="6" t="s">
        <v>70</v>
      </c>
      <c r="F22300" s="6" t="s">
        <v>69</v>
      </c>
      <c r="G22300">
        <v>20260723</v>
      </c>
    </row>
    <row r="22301" spans="1:7" x14ac:dyDescent="0.2">
      <c r="A22301" s="6" t="s">
        <v>222</v>
      </c>
      <c r="B22301" s="6" t="s">
        <v>189</v>
      </c>
      <c r="C22301" s="6" t="s">
        <v>166</v>
      </c>
      <c r="D22301">
        <v>193.135267</v>
      </c>
      <c r="E22301" s="6" t="s">
        <v>72</v>
      </c>
      <c r="F22301" s="6" t="s">
        <v>71</v>
      </c>
      <c r="G22301">
        <v>20260723</v>
      </c>
    </row>
    <row r="22302" spans="1:7" x14ac:dyDescent="0.2">
      <c r="A22302" s="6" t="s">
        <v>222</v>
      </c>
      <c r="B22302" s="6" t="s">
        <v>189</v>
      </c>
      <c r="C22302" s="6" t="s">
        <v>166</v>
      </c>
      <c r="D22302">
        <v>2.7736450000000001</v>
      </c>
      <c r="E22302" s="6" t="s">
        <v>74</v>
      </c>
      <c r="F22302" s="6" t="s">
        <v>73</v>
      </c>
      <c r="G22302">
        <v>20260723</v>
      </c>
    </row>
    <row r="22303" spans="1:7" x14ac:dyDescent="0.2">
      <c r="A22303" s="6" t="s">
        <v>222</v>
      </c>
      <c r="B22303" s="6" t="s">
        <v>189</v>
      </c>
      <c r="C22303" s="6" t="s">
        <v>166</v>
      </c>
      <c r="D22303">
        <v>-5.3942230000000002</v>
      </c>
      <c r="E22303" s="6" t="s">
        <v>76</v>
      </c>
      <c r="F22303" s="6" t="s">
        <v>75</v>
      </c>
      <c r="G22303">
        <v>20260723</v>
      </c>
    </row>
    <row r="22304" spans="1:7" x14ac:dyDescent="0.2">
      <c r="A22304" s="6" t="s">
        <v>222</v>
      </c>
      <c r="B22304" s="6" t="s">
        <v>189</v>
      </c>
      <c r="C22304" s="6" t="s">
        <v>166</v>
      </c>
      <c r="D22304">
        <v>-16.281230999999998</v>
      </c>
      <c r="E22304" s="6" t="s">
        <v>78</v>
      </c>
      <c r="F22304" s="6" t="s">
        <v>77</v>
      </c>
      <c r="G22304">
        <v>20260723</v>
      </c>
    </row>
    <row r="22305" spans="1:7" x14ac:dyDescent="0.2">
      <c r="A22305" s="6" t="s">
        <v>222</v>
      </c>
      <c r="B22305" s="6" t="s">
        <v>189</v>
      </c>
      <c r="C22305" s="6" t="s">
        <v>166</v>
      </c>
      <c r="D22305">
        <v>10.887009000000001</v>
      </c>
      <c r="E22305" s="6" t="s">
        <v>80</v>
      </c>
      <c r="F22305" s="6" t="s">
        <v>79</v>
      </c>
      <c r="G22305">
        <v>20260723</v>
      </c>
    </row>
    <row r="22306" spans="1:7" x14ac:dyDescent="0.2">
      <c r="A22306" s="6" t="s">
        <v>222</v>
      </c>
      <c r="B22306" s="6" t="s">
        <v>189</v>
      </c>
      <c r="C22306" s="6" t="s">
        <v>166</v>
      </c>
      <c r="D22306">
        <v>0.78746099999999997</v>
      </c>
      <c r="E22306" s="6" t="s">
        <v>82</v>
      </c>
      <c r="F22306" s="6" t="s">
        <v>81</v>
      </c>
      <c r="G22306">
        <v>20260723</v>
      </c>
    </row>
    <row r="22307" spans="1:7" x14ac:dyDescent="0.2">
      <c r="A22307" s="6" t="s">
        <v>222</v>
      </c>
      <c r="B22307" s="6" t="s">
        <v>189</v>
      </c>
      <c r="C22307" s="6" t="s">
        <v>166</v>
      </c>
      <c r="D22307">
        <v>0</v>
      </c>
      <c r="E22307" s="6" t="s">
        <v>84</v>
      </c>
      <c r="F22307" s="6" t="s">
        <v>83</v>
      </c>
      <c r="G22307">
        <v>20260723</v>
      </c>
    </row>
    <row r="22308" spans="1:7" x14ac:dyDescent="0.2">
      <c r="A22308" s="6" t="s">
        <v>222</v>
      </c>
      <c r="B22308" s="6" t="s">
        <v>189</v>
      </c>
      <c r="C22308" s="6" t="s">
        <v>166</v>
      </c>
      <c r="D22308">
        <v>103.654205</v>
      </c>
      <c r="E22308" s="6" t="s">
        <v>86</v>
      </c>
      <c r="F22308" s="6" t="s">
        <v>85</v>
      </c>
      <c r="G22308">
        <v>20260723</v>
      </c>
    </row>
    <row r="22309" spans="1:7" x14ac:dyDescent="0.2">
      <c r="A22309" s="6" t="s">
        <v>222</v>
      </c>
      <c r="B22309" s="6" t="s">
        <v>189</v>
      </c>
      <c r="C22309" s="6" t="s">
        <v>166</v>
      </c>
      <c r="D22309">
        <v>27.642139</v>
      </c>
      <c r="E22309" s="6" t="s">
        <v>88</v>
      </c>
      <c r="F22309" s="6" t="s">
        <v>87</v>
      </c>
      <c r="G22309">
        <v>20260723</v>
      </c>
    </row>
    <row r="22310" spans="1:7" x14ac:dyDescent="0.2">
      <c r="A22310" s="6" t="s">
        <v>222</v>
      </c>
      <c r="B22310" s="6" t="s">
        <v>189</v>
      </c>
      <c r="C22310" s="6" t="s">
        <v>166</v>
      </c>
      <c r="D22310">
        <v>31.283421000000001</v>
      </c>
      <c r="E22310" s="6" t="s">
        <v>90</v>
      </c>
      <c r="F22310" s="6" t="s">
        <v>89</v>
      </c>
      <c r="G22310">
        <v>20260723</v>
      </c>
    </row>
    <row r="22311" spans="1:7" x14ac:dyDescent="0.2">
      <c r="A22311" s="6" t="s">
        <v>222</v>
      </c>
      <c r="B22311" s="6" t="s">
        <v>189</v>
      </c>
      <c r="C22311" s="6" t="s">
        <v>166</v>
      </c>
      <c r="D22311">
        <v>0.96374000000000004</v>
      </c>
      <c r="E22311" s="6" t="s">
        <v>92</v>
      </c>
      <c r="F22311" s="6" t="s">
        <v>91</v>
      </c>
      <c r="G22311">
        <v>20260723</v>
      </c>
    </row>
    <row r="22312" spans="1:7" x14ac:dyDescent="0.2">
      <c r="A22312" s="6" t="s">
        <v>222</v>
      </c>
      <c r="B22312" s="6" t="s">
        <v>189</v>
      </c>
      <c r="C22312" s="6" t="s">
        <v>166</v>
      </c>
      <c r="D22312">
        <v>0</v>
      </c>
      <c r="E22312" s="6" t="s">
        <v>94</v>
      </c>
      <c r="F22312" s="6" t="s">
        <v>93</v>
      </c>
      <c r="G22312">
        <v>20260723</v>
      </c>
    </row>
    <row r="22313" spans="1:7" x14ac:dyDescent="0.2">
      <c r="A22313" s="6" t="s">
        <v>222</v>
      </c>
      <c r="B22313" s="6" t="s">
        <v>189</v>
      </c>
      <c r="C22313" s="6" t="s">
        <v>166</v>
      </c>
      <c r="D22313">
        <v>244.550916</v>
      </c>
      <c r="E22313" s="6" t="s">
        <v>96</v>
      </c>
      <c r="F22313" s="6" t="s">
        <v>95</v>
      </c>
      <c r="G22313">
        <v>20260723</v>
      </c>
    </row>
    <row r="22314" spans="1:7" x14ac:dyDescent="0.2">
      <c r="A22314" s="6" t="s">
        <v>222</v>
      </c>
      <c r="B22314" s="6" t="s">
        <v>189</v>
      </c>
      <c r="C22314" s="6" t="s">
        <v>166</v>
      </c>
      <c r="D22314">
        <v>9.3062539999999991</v>
      </c>
      <c r="E22314" s="6" t="s">
        <v>98</v>
      </c>
      <c r="F22314" s="6" t="s">
        <v>97</v>
      </c>
      <c r="G22314">
        <v>20260723</v>
      </c>
    </row>
    <row r="22315" spans="1:7" x14ac:dyDescent="0.2">
      <c r="A22315" s="6" t="s">
        <v>222</v>
      </c>
      <c r="B22315" s="6" t="s">
        <v>189</v>
      </c>
      <c r="C22315" s="6" t="s">
        <v>166</v>
      </c>
      <c r="D22315">
        <v>6925.2238479999996</v>
      </c>
      <c r="E22315" s="6" t="s">
        <v>100</v>
      </c>
      <c r="F22315" s="6" t="s">
        <v>99</v>
      </c>
      <c r="G22315">
        <v>20260723</v>
      </c>
    </row>
    <row r="22316" spans="1:7" x14ac:dyDescent="0.2">
      <c r="A22316" s="6" t="s">
        <v>222</v>
      </c>
      <c r="B22316" s="6" t="s">
        <v>189</v>
      </c>
      <c r="C22316" s="6" t="s">
        <v>166</v>
      </c>
      <c r="E22316" s="6" t="s">
        <v>102</v>
      </c>
      <c r="F22316" s="6" t="s">
        <v>101</v>
      </c>
      <c r="G22316">
        <v>20260723</v>
      </c>
    </row>
    <row r="22317" spans="1:7" x14ac:dyDescent="0.2">
      <c r="A22317" s="6" t="s">
        <v>222</v>
      </c>
      <c r="B22317" s="6" t="s">
        <v>189</v>
      </c>
      <c r="C22317" s="6" t="s">
        <v>166</v>
      </c>
      <c r="D22317">
        <v>879.35212899999999</v>
      </c>
      <c r="E22317" s="6" t="s">
        <v>167</v>
      </c>
      <c r="F22317" s="6" t="s">
        <v>103</v>
      </c>
      <c r="G22317">
        <v>20260723</v>
      </c>
    </row>
    <row r="22318" spans="1:7" x14ac:dyDescent="0.2">
      <c r="A22318" s="6" t="s">
        <v>222</v>
      </c>
      <c r="B22318" s="6" t="s">
        <v>189</v>
      </c>
      <c r="C22318" s="6" t="s">
        <v>166</v>
      </c>
      <c r="D22318">
        <v>828.28808800000002</v>
      </c>
      <c r="E22318" s="6" t="s">
        <v>168</v>
      </c>
      <c r="F22318" s="6" t="s">
        <v>104</v>
      </c>
      <c r="G22318">
        <v>20260723</v>
      </c>
    </row>
    <row r="22319" spans="1:7" x14ac:dyDescent="0.2">
      <c r="A22319" s="6" t="s">
        <v>222</v>
      </c>
      <c r="B22319" s="6" t="s">
        <v>189</v>
      </c>
      <c r="C22319" s="6" t="s">
        <v>166</v>
      </c>
      <c r="D22319">
        <v>0</v>
      </c>
      <c r="E22319" s="6" t="s">
        <v>106</v>
      </c>
      <c r="F22319" s="6" t="s">
        <v>105</v>
      </c>
      <c r="G22319">
        <v>20260723</v>
      </c>
    </row>
    <row r="22320" spans="1:7" x14ac:dyDescent="0.2">
      <c r="A22320" s="6" t="s">
        <v>222</v>
      </c>
      <c r="B22320" s="6" t="s">
        <v>189</v>
      </c>
      <c r="C22320" s="6" t="s">
        <v>166</v>
      </c>
      <c r="D22320">
        <v>771.93597999999997</v>
      </c>
      <c r="E22320" s="6" t="s">
        <v>108</v>
      </c>
      <c r="F22320" s="6" t="s">
        <v>107</v>
      </c>
      <c r="G22320">
        <v>20260723</v>
      </c>
    </row>
    <row r="22321" spans="1:7" x14ac:dyDescent="0.2">
      <c r="A22321" s="6" t="s">
        <v>222</v>
      </c>
      <c r="B22321" s="6" t="s">
        <v>189</v>
      </c>
      <c r="C22321" s="6" t="s">
        <v>166</v>
      </c>
      <c r="D22321">
        <v>56.352108000000001</v>
      </c>
      <c r="E22321" s="6" t="s">
        <v>110</v>
      </c>
      <c r="F22321" s="6" t="s">
        <v>109</v>
      </c>
      <c r="G22321">
        <v>20260723</v>
      </c>
    </row>
    <row r="22322" spans="1:7" x14ac:dyDescent="0.2">
      <c r="A22322" s="6" t="s">
        <v>222</v>
      </c>
      <c r="B22322" s="6" t="s">
        <v>189</v>
      </c>
      <c r="C22322" s="6" t="s">
        <v>166</v>
      </c>
      <c r="D22322">
        <v>51.064041000000003</v>
      </c>
      <c r="E22322" s="6" t="s">
        <v>112</v>
      </c>
      <c r="F22322" s="6" t="s">
        <v>111</v>
      </c>
      <c r="G22322">
        <v>20260723</v>
      </c>
    </row>
    <row r="22323" spans="1:7" x14ac:dyDescent="0.2">
      <c r="A22323" s="6" t="s">
        <v>222</v>
      </c>
      <c r="B22323" s="6" t="s">
        <v>189</v>
      </c>
      <c r="C22323" s="6" t="s">
        <v>166</v>
      </c>
      <c r="D22323">
        <v>0</v>
      </c>
      <c r="E22323" s="6" t="s">
        <v>106</v>
      </c>
      <c r="F22323" s="6" t="s">
        <v>113</v>
      </c>
      <c r="G22323">
        <v>20260723</v>
      </c>
    </row>
    <row r="22324" spans="1:7" x14ac:dyDescent="0.2">
      <c r="A22324" s="6" t="s">
        <v>222</v>
      </c>
      <c r="B22324" s="6" t="s">
        <v>189</v>
      </c>
      <c r="C22324" s="6" t="s">
        <v>166</v>
      </c>
      <c r="D22324">
        <v>44.447881000000002</v>
      </c>
      <c r="E22324" s="6" t="s">
        <v>108</v>
      </c>
      <c r="F22324" s="6" t="s">
        <v>114</v>
      </c>
      <c r="G22324">
        <v>20260723</v>
      </c>
    </row>
    <row r="22325" spans="1:7" x14ac:dyDescent="0.2">
      <c r="A22325" s="6" t="s">
        <v>222</v>
      </c>
      <c r="B22325" s="6" t="s">
        <v>189</v>
      </c>
      <c r="C22325" s="6" t="s">
        <v>166</v>
      </c>
      <c r="D22325">
        <v>6.616161</v>
      </c>
      <c r="E22325" s="6" t="s">
        <v>110</v>
      </c>
      <c r="F22325" s="6" t="s">
        <v>115</v>
      </c>
      <c r="G22325">
        <v>20260723</v>
      </c>
    </row>
    <row r="22326" spans="1:7" x14ac:dyDescent="0.2">
      <c r="A22326" s="6" t="s">
        <v>222</v>
      </c>
      <c r="B22326" s="6" t="s">
        <v>189</v>
      </c>
      <c r="C22326" s="6" t="s">
        <v>166</v>
      </c>
      <c r="D22326">
        <v>2504.7867809999998</v>
      </c>
      <c r="E22326" s="6" t="s">
        <v>117</v>
      </c>
      <c r="F22326" s="6" t="s">
        <v>116</v>
      </c>
      <c r="G22326">
        <v>20260723</v>
      </c>
    </row>
    <row r="22327" spans="1:7" x14ac:dyDescent="0.2">
      <c r="A22327" s="6" t="s">
        <v>222</v>
      </c>
      <c r="B22327" s="6" t="s">
        <v>189</v>
      </c>
      <c r="C22327" s="6" t="s">
        <v>166</v>
      </c>
      <c r="D22327">
        <v>-269.579342</v>
      </c>
      <c r="E22327" s="6" t="s">
        <v>119</v>
      </c>
      <c r="F22327" s="6" t="s">
        <v>118</v>
      </c>
      <c r="G22327">
        <v>20260723</v>
      </c>
    </row>
    <row r="22328" spans="1:7" x14ac:dyDescent="0.2">
      <c r="A22328" s="6" t="s">
        <v>222</v>
      </c>
      <c r="B22328" s="6" t="s">
        <v>189</v>
      </c>
      <c r="C22328" s="6" t="s">
        <v>166</v>
      </c>
      <c r="D22328">
        <v>0</v>
      </c>
      <c r="E22328" s="6" t="s">
        <v>106</v>
      </c>
      <c r="F22328" s="6" t="s">
        <v>120</v>
      </c>
      <c r="G22328">
        <v>20260723</v>
      </c>
    </row>
    <row r="22329" spans="1:7" x14ac:dyDescent="0.2">
      <c r="A22329" s="6" t="s">
        <v>222</v>
      </c>
      <c r="B22329" s="6" t="s">
        <v>189</v>
      </c>
      <c r="C22329" s="6" t="s">
        <v>166</v>
      </c>
      <c r="D22329">
        <v>-317.86500999999998</v>
      </c>
      <c r="E22329" s="6" t="s">
        <v>108</v>
      </c>
      <c r="F22329" s="6" t="s">
        <v>121</v>
      </c>
      <c r="G22329">
        <v>20260723</v>
      </c>
    </row>
    <row r="22330" spans="1:7" x14ac:dyDescent="0.2">
      <c r="A22330" s="6" t="s">
        <v>222</v>
      </c>
      <c r="B22330" s="6" t="s">
        <v>189</v>
      </c>
      <c r="C22330" s="6" t="s">
        <v>166</v>
      </c>
      <c r="D22330">
        <v>48.285666999999997</v>
      </c>
      <c r="E22330" s="6" t="s">
        <v>110</v>
      </c>
      <c r="F22330" s="6" t="s">
        <v>122</v>
      </c>
      <c r="G22330">
        <v>20260723</v>
      </c>
    </row>
    <row r="22331" spans="1:7" x14ac:dyDescent="0.2">
      <c r="A22331" s="6" t="s">
        <v>222</v>
      </c>
      <c r="B22331" s="6" t="s">
        <v>189</v>
      </c>
      <c r="C22331" s="6" t="s">
        <v>166</v>
      </c>
      <c r="D22331">
        <v>2774.3661219999999</v>
      </c>
      <c r="E22331" s="6" t="s">
        <v>169</v>
      </c>
      <c r="F22331" s="6" t="s">
        <v>123</v>
      </c>
      <c r="G22331">
        <v>20260723</v>
      </c>
    </row>
    <row r="22332" spans="1:7" x14ac:dyDescent="0.2">
      <c r="A22332" s="6" t="s">
        <v>222</v>
      </c>
      <c r="B22332" s="6" t="s">
        <v>189</v>
      </c>
      <c r="C22332" s="6" t="s">
        <v>166</v>
      </c>
      <c r="D22332">
        <v>1.766562</v>
      </c>
      <c r="E22332" s="6" t="s">
        <v>106</v>
      </c>
      <c r="F22332" s="6" t="s">
        <v>124</v>
      </c>
      <c r="G22332">
        <v>20260723</v>
      </c>
    </row>
    <row r="22333" spans="1:7" x14ac:dyDescent="0.2">
      <c r="A22333" s="6" t="s">
        <v>222</v>
      </c>
      <c r="B22333" s="6" t="s">
        <v>189</v>
      </c>
      <c r="C22333" s="6" t="s">
        <v>166</v>
      </c>
      <c r="D22333">
        <v>2604.2265339999999</v>
      </c>
      <c r="E22333" s="6" t="s">
        <v>108</v>
      </c>
      <c r="F22333" s="6" t="s">
        <v>125</v>
      </c>
      <c r="G22333">
        <v>20260723</v>
      </c>
    </row>
    <row r="22334" spans="1:7" x14ac:dyDescent="0.2">
      <c r="A22334" s="6" t="s">
        <v>222</v>
      </c>
      <c r="B22334" s="6" t="s">
        <v>189</v>
      </c>
      <c r="C22334" s="6" t="s">
        <v>166</v>
      </c>
      <c r="D22334">
        <v>168.37302600000001</v>
      </c>
      <c r="E22334" s="6" t="s">
        <v>110</v>
      </c>
      <c r="F22334" s="6" t="s">
        <v>126</v>
      </c>
      <c r="G22334">
        <v>20260723</v>
      </c>
    </row>
    <row r="22335" spans="1:7" x14ac:dyDescent="0.2">
      <c r="A22335" s="6" t="s">
        <v>222</v>
      </c>
      <c r="B22335" s="6" t="s">
        <v>189</v>
      </c>
      <c r="C22335" s="6" t="s">
        <v>166</v>
      </c>
      <c r="D22335">
        <v>1139.718517</v>
      </c>
      <c r="E22335" s="6" t="s">
        <v>170</v>
      </c>
      <c r="F22335" s="6" t="s">
        <v>127</v>
      </c>
      <c r="G22335">
        <v>20260723</v>
      </c>
    </row>
    <row r="22336" spans="1:7" x14ac:dyDescent="0.2">
      <c r="A22336" s="6" t="s">
        <v>222</v>
      </c>
      <c r="B22336" s="6" t="s">
        <v>189</v>
      </c>
      <c r="C22336" s="6" t="s">
        <v>166</v>
      </c>
      <c r="D22336">
        <v>390.95581499999997</v>
      </c>
      <c r="E22336" s="6" t="s">
        <v>106</v>
      </c>
      <c r="F22336" s="6" t="s">
        <v>128</v>
      </c>
      <c r="G22336">
        <v>20260723</v>
      </c>
    </row>
    <row r="22337" spans="1:7" x14ac:dyDescent="0.2">
      <c r="A22337" s="6" t="s">
        <v>222</v>
      </c>
      <c r="B22337" s="6" t="s">
        <v>189</v>
      </c>
      <c r="C22337" s="6" t="s">
        <v>166</v>
      </c>
      <c r="D22337">
        <v>679.95047999999997</v>
      </c>
      <c r="E22337" s="6" t="s">
        <v>108</v>
      </c>
      <c r="F22337" s="6" t="s">
        <v>129</v>
      </c>
      <c r="G22337">
        <v>20260723</v>
      </c>
    </row>
    <row r="22338" spans="1:7" x14ac:dyDescent="0.2">
      <c r="A22338" s="6" t="s">
        <v>222</v>
      </c>
      <c r="B22338" s="6" t="s">
        <v>189</v>
      </c>
      <c r="C22338" s="6" t="s">
        <v>166</v>
      </c>
      <c r="D22338">
        <v>68.812220999999994</v>
      </c>
      <c r="E22338" s="6" t="s">
        <v>110</v>
      </c>
      <c r="F22338" s="6" t="s">
        <v>130</v>
      </c>
      <c r="G22338">
        <v>20260723</v>
      </c>
    </row>
    <row r="22339" spans="1:7" x14ac:dyDescent="0.2">
      <c r="A22339" s="6" t="s">
        <v>222</v>
      </c>
      <c r="B22339" s="6" t="s">
        <v>189</v>
      </c>
      <c r="C22339" s="6" t="s">
        <v>166</v>
      </c>
      <c r="E22339" s="6" t="s">
        <v>132</v>
      </c>
      <c r="F22339" s="6" t="s">
        <v>131</v>
      </c>
      <c r="G22339">
        <v>20260723</v>
      </c>
    </row>
    <row r="22340" spans="1:7" x14ac:dyDescent="0.2">
      <c r="A22340" s="6" t="s">
        <v>222</v>
      </c>
      <c r="B22340" s="6" t="s">
        <v>189</v>
      </c>
      <c r="C22340" s="6" t="s">
        <v>166</v>
      </c>
      <c r="D22340">
        <v>0</v>
      </c>
      <c r="E22340" s="6" t="s">
        <v>134</v>
      </c>
      <c r="F22340" s="6" t="s">
        <v>133</v>
      </c>
      <c r="G22340">
        <v>20260723</v>
      </c>
    </row>
    <row r="22341" spans="1:7" x14ac:dyDescent="0.2">
      <c r="A22341" s="6" t="s">
        <v>222</v>
      </c>
      <c r="B22341" s="6" t="s">
        <v>189</v>
      </c>
      <c r="C22341" s="6" t="s">
        <v>166</v>
      </c>
      <c r="D22341">
        <v>32.595937999999997</v>
      </c>
      <c r="E22341" s="6" t="s">
        <v>136</v>
      </c>
      <c r="F22341" s="6" t="s">
        <v>135</v>
      </c>
      <c r="G22341">
        <v>20260723</v>
      </c>
    </row>
    <row r="22342" spans="1:7" x14ac:dyDescent="0.2">
      <c r="A22342" s="6" t="s">
        <v>222</v>
      </c>
      <c r="B22342" s="6" t="s">
        <v>189</v>
      </c>
      <c r="C22342" s="6" t="s">
        <v>166</v>
      </c>
      <c r="D22342">
        <v>1.6824950000000001</v>
      </c>
      <c r="E22342" s="6" t="s">
        <v>138</v>
      </c>
      <c r="F22342" s="6" t="s">
        <v>137</v>
      </c>
      <c r="G22342">
        <v>20260723</v>
      </c>
    </row>
    <row r="22343" spans="1:7" x14ac:dyDescent="0.2">
      <c r="A22343" s="6" t="s">
        <v>222</v>
      </c>
      <c r="B22343" s="6" t="s">
        <v>189</v>
      </c>
      <c r="C22343" s="6" t="s">
        <v>166</v>
      </c>
      <c r="D22343">
        <v>88.486469999999997</v>
      </c>
      <c r="E22343" s="6" t="s">
        <v>140</v>
      </c>
      <c r="F22343" s="6" t="s">
        <v>139</v>
      </c>
      <c r="G22343">
        <v>20260723</v>
      </c>
    </row>
    <row r="22344" spans="1:7" x14ac:dyDescent="0.2">
      <c r="A22344" s="6" t="s">
        <v>222</v>
      </c>
      <c r="B22344" s="6" t="s">
        <v>189</v>
      </c>
      <c r="C22344" s="6" t="s">
        <v>166</v>
      </c>
      <c r="D22344">
        <v>164.335037</v>
      </c>
      <c r="E22344" s="6" t="s">
        <v>142</v>
      </c>
      <c r="F22344" s="6" t="s">
        <v>141</v>
      </c>
      <c r="G22344">
        <v>20260723</v>
      </c>
    </row>
    <row r="22345" spans="1:7" x14ac:dyDescent="0.2">
      <c r="A22345" s="6" t="s">
        <v>222</v>
      </c>
      <c r="B22345" s="6" t="s">
        <v>189</v>
      </c>
      <c r="C22345" s="6" t="s">
        <v>166</v>
      </c>
      <c r="D22345">
        <v>1.6066119999999999</v>
      </c>
      <c r="E22345" s="6" t="s">
        <v>52</v>
      </c>
      <c r="F22345" s="6" t="s">
        <v>143</v>
      </c>
      <c r="G22345">
        <v>20260723</v>
      </c>
    </row>
    <row r="22346" spans="1:7" x14ac:dyDescent="0.2">
      <c r="A22346" s="6" t="s">
        <v>222</v>
      </c>
      <c r="B22346" s="6" t="s">
        <v>189</v>
      </c>
      <c r="C22346" s="6" t="s">
        <v>166</v>
      </c>
      <c r="D22346">
        <v>2.5316670000000001</v>
      </c>
      <c r="E22346" s="6" t="s">
        <v>145</v>
      </c>
      <c r="F22346" s="6" t="s">
        <v>144</v>
      </c>
      <c r="G22346">
        <v>20260723</v>
      </c>
    </row>
    <row r="22347" spans="1:7" x14ac:dyDescent="0.2">
      <c r="A22347" s="6" t="s">
        <v>222</v>
      </c>
      <c r="B22347" s="6" t="s">
        <v>189</v>
      </c>
      <c r="C22347" s="6" t="s">
        <v>166</v>
      </c>
      <c r="D22347">
        <v>38.812638999999997</v>
      </c>
      <c r="E22347" s="6" t="s">
        <v>147</v>
      </c>
      <c r="F22347" s="6" t="s">
        <v>146</v>
      </c>
      <c r="G22347">
        <v>20260723</v>
      </c>
    </row>
    <row r="22348" spans="1:7" x14ac:dyDescent="0.2">
      <c r="A22348" s="6" t="s">
        <v>222</v>
      </c>
      <c r="B22348" s="6" t="s">
        <v>189</v>
      </c>
      <c r="C22348" s="6" t="s">
        <v>166</v>
      </c>
      <c r="D22348">
        <v>192.29141899999999</v>
      </c>
      <c r="E22348" s="6" t="s">
        <v>149</v>
      </c>
      <c r="F22348" s="6" t="s">
        <v>148</v>
      </c>
      <c r="G22348">
        <v>20260723</v>
      </c>
    </row>
    <row r="22349" spans="1:7" x14ac:dyDescent="0.2">
      <c r="A22349" s="6" t="s">
        <v>222</v>
      </c>
      <c r="B22349" s="6" t="s">
        <v>189</v>
      </c>
      <c r="C22349" s="6" t="s">
        <v>166</v>
      </c>
      <c r="D22349">
        <v>124.29826</v>
      </c>
      <c r="E22349" s="6" t="s">
        <v>151</v>
      </c>
      <c r="F22349" s="6" t="s">
        <v>150</v>
      </c>
      <c r="G22349">
        <v>20260723</v>
      </c>
    </row>
    <row r="22350" spans="1:7" x14ac:dyDescent="0.2">
      <c r="A22350" s="6" t="s">
        <v>222</v>
      </c>
      <c r="B22350" s="6" t="s">
        <v>189</v>
      </c>
      <c r="C22350" s="6" t="s">
        <v>166</v>
      </c>
      <c r="D22350">
        <v>85.252762000000004</v>
      </c>
      <c r="E22350" s="6" t="s">
        <v>153</v>
      </c>
      <c r="F22350" s="6" t="s">
        <v>152</v>
      </c>
      <c r="G22350">
        <v>20260723</v>
      </c>
    </row>
    <row r="22351" spans="1:7" x14ac:dyDescent="0.2">
      <c r="A22351" s="6" t="s">
        <v>222</v>
      </c>
      <c r="B22351" s="6" t="s">
        <v>189</v>
      </c>
      <c r="C22351" s="6" t="s">
        <v>166</v>
      </c>
      <c r="D22351">
        <v>0.2</v>
      </c>
      <c r="E22351" s="6" t="s">
        <v>155</v>
      </c>
      <c r="F22351" s="6" t="s">
        <v>154</v>
      </c>
      <c r="G22351">
        <v>20260723</v>
      </c>
    </row>
    <row r="22352" spans="1:7" x14ac:dyDescent="0.2">
      <c r="A22352" s="6" t="s">
        <v>222</v>
      </c>
      <c r="B22352" s="6" t="s">
        <v>189</v>
      </c>
      <c r="C22352" s="6" t="s">
        <v>166</v>
      </c>
      <c r="D22352">
        <v>0</v>
      </c>
      <c r="E22352" s="6" t="s">
        <v>157</v>
      </c>
      <c r="F22352" s="6" t="s">
        <v>156</v>
      </c>
      <c r="G22352">
        <v>20260723</v>
      </c>
    </row>
    <row r="22353" spans="1:7" x14ac:dyDescent="0.2">
      <c r="A22353" s="6" t="s">
        <v>222</v>
      </c>
      <c r="B22353" s="6" t="s">
        <v>189</v>
      </c>
      <c r="C22353" s="6" t="s">
        <v>166</v>
      </c>
      <c r="D22353">
        <v>0.2</v>
      </c>
      <c r="E22353" s="6" t="s">
        <v>159</v>
      </c>
      <c r="F22353" s="6" t="s">
        <v>158</v>
      </c>
      <c r="G22353">
        <v>20260723</v>
      </c>
    </row>
    <row r="22354" spans="1:7" x14ac:dyDescent="0.2">
      <c r="A22354" s="6" t="s">
        <v>222</v>
      </c>
      <c r="B22354" s="6" t="s">
        <v>189</v>
      </c>
      <c r="C22354" s="6" t="s">
        <v>166</v>
      </c>
      <c r="D22354">
        <v>42.952871000000002</v>
      </c>
      <c r="E22354" s="6" t="s">
        <v>161</v>
      </c>
      <c r="F22354" s="6" t="s">
        <v>160</v>
      </c>
      <c r="G22354">
        <v>20260723</v>
      </c>
    </row>
    <row r="22355" spans="1:7" x14ac:dyDescent="0.2">
      <c r="A22355" s="6" t="s">
        <v>222</v>
      </c>
      <c r="B22355" s="6" t="s">
        <v>189</v>
      </c>
      <c r="C22355" s="6" t="s">
        <v>166</v>
      </c>
      <c r="D22355">
        <v>5298.9035970000004</v>
      </c>
      <c r="E22355" s="6" t="s">
        <v>163</v>
      </c>
      <c r="F22355" s="6" t="s">
        <v>162</v>
      </c>
      <c r="G22355">
        <v>20260723</v>
      </c>
    </row>
    <row r="22356" spans="1:7" x14ac:dyDescent="0.2">
      <c r="A22356" s="6" t="s">
        <v>222</v>
      </c>
      <c r="B22356" s="6" t="s">
        <v>189</v>
      </c>
      <c r="C22356" s="6" t="s">
        <v>166</v>
      </c>
      <c r="D22356">
        <v>1626.3202510000001</v>
      </c>
      <c r="E22356" s="6" t="s">
        <v>165</v>
      </c>
      <c r="F22356" s="6" t="s">
        <v>164</v>
      </c>
      <c r="G22356">
        <v>20260723</v>
      </c>
    </row>
    <row r="22357" spans="1:7" x14ac:dyDescent="0.2">
      <c r="A22357" s="6" t="s">
        <v>222</v>
      </c>
      <c r="B22357" s="6" t="s">
        <v>190</v>
      </c>
      <c r="C22357" s="6" t="s">
        <v>166</v>
      </c>
      <c r="E22357" s="6" t="s">
        <v>12</v>
      </c>
      <c r="F22357" s="6" t="s">
        <v>11</v>
      </c>
      <c r="G22357">
        <v>20260723</v>
      </c>
    </row>
    <row r="22358" spans="1:7" x14ac:dyDescent="0.2">
      <c r="A22358" s="6" t="s">
        <v>222</v>
      </c>
      <c r="B22358" s="6" t="s">
        <v>190</v>
      </c>
      <c r="C22358" s="6" t="s">
        <v>166</v>
      </c>
      <c r="E22358" s="6" t="s">
        <v>16</v>
      </c>
      <c r="F22358" s="6" t="s">
        <v>15</v>
      </c>
      <c r="G22358">
        <v>20260723</v>
      </c>
    </row>
    <row r="22359" spans="1:7" x14ac:dyDescent="0.2">
      <c r="A22359" s="6" t="s">
        <v>222</v>
      </c>
      <c r="B22359" s="6" t="s">
        <v>190</v>
      </c>
      <c r="C22359" s="6" t="s">
        <v>166</v>
      </c>
      <c r="E22359" s="6" t="s">
        <v>18</v>
      </c>
      <c r="F22359" s="6" t="s">
        <v>17</v>
      </c>
      <c r="G22359">
        <v>20260723</v>
      </c>
    </row>
    <row r="22360" spans="1:7" x14ac:dyDescent="0.2">
      <c r="A22360" s="6" t="s">
        <v>222</v>
      </c>
      <c r="B22360" s="6" t="s">
        <v>190</v>
      </c>
      <c r="C22360" s="6" t="s">
        <v>166</v>
      </c>
      <c r="D22360">
        <v>0</v>
      </c>
      <c r="E22360" s="6" t="s">
        <v>20</v>
      </c>
      <c r="F22360" s="6" t="s">
        <v>19</v>
      </c>
      <c r="G22360">
        <v>20260723</v>
      </c>
    </row>
    <row r="22361" spans="1:7" x14ac:dyDescent="0.2">
      <c r="A22361" s="6" t="s">
        <v>222</v>
      </c>
      <c r="B22361" s="6" t="s">
        <v>190</v>
      </c>
      <c r="C22361" s="6" t="s">
        <v>166</v>
      </c>
      <c r="D22361">
        <v>4.604158</v>
      </c>
      <c r="E22361" s="6" t="s">
        <v>22</v>
      </c>
      <c r="F22361" s="6" t="s">
        <v>21</v>
      </c>
      <c r="G22361">
        <v>20260723</v>
      </c>
    </row>
    <row r="22362" spans="1:7" x14ac:dyDescent="0.2">
      <c r="A22362" s="6" t="s">
        <v>222</v>
      </c>
      <c r="B22362" s="6" t="s">
        <v>190</v>
      </c>
      <c r="C22362" s="6" t="s">
        <v>166</v>
      </c>
      <c r="D22362">
        <v>0</v>
      </c>
      <c r="E22362" s="6" t="s">
        <v>24</v>
      </c>
      <c r="F22362" s="6" t="s">
        <v>23</v>
      </c>
      <c r="G22362">
        <v>20260723</v>
      </c>
    </row>
    <row r="22363" spans="1:7" x14ac:dyDescent="0.2">
      <c r="A22363" s="6" t="s">
        <v>222</v>
      </c>
      <c r="B22363" s="6" t="s">
        <v>190</v>
      </c>
      <c r="C22363" s="6" t="s">
        <v>166</v>
      </c>
      <c r="D22363">
        <v>145.56359800000001</v>
      </c>
      <c r="E22363" s="6" t="s">
        <v>26</v>
      </c>
      <c r="F22363" s="6" t="s">
        <v>25</v>
      </c>
      <c r="G22363">
        <v>20260723</v>
      </c>
    </row>
    <row r="22364" spans="1:7" x14ac:dyDescent="0.2">
      <c r="A22364" s="6" t="s">
        <v>222</v>
      </c>
      <c r="B22364" s="6" t="s">
        <v>190</v>
      </c>
      <c r="C22364" s="6" t="s">
        <v>166</v>
      </c>
      <c r="D22364">
        <v>4975.0659939999996</v>
      </c>
      <c r="E22364" s="6" t="s">
        <v>28</v>
      </c>
      <c r="F22364" s="6" t="s">
        <v>27</v>
      </c>
      <c r="G22364">
        <v>20260723</v>
      </c>
    </row>
    <row r="22365" spans="1:7" x14ac:dyDescent="0.2">
      <c r="A22365" s="6" t="s">
        <v>222</v>
      </c>
      <c r="B22365" s="6" t="s">
        <v>190</v>
      </c>
      <c r="C22365" s="6" t="s">
        <v>166</v>
      </c>
      <c r="D22365">
        <v>44.702435000000001</v>
      </c>
      <c r="E22365" s="6" t="s">
        <v>30</v>
      </c>
      <c r="F22365" s="6" t="s">
        <v>29</v>
      </c>
      <c r="G22365">
        <v>20260723</v>
      </c>
    </row>
    <row r="22366" spans="1:7" x14ac:dyDescent="0.2">
      <c r="A22366" s="6" t="s">
        <v>222</v>
      </c>
      <c r="B22366" s="6" t="s">
        <v>190</v>
      </c>
      <c r="C22366" s="6" t="s">
        <v>166</v>
      </c>
      <c r="D22366">
        <v>193.01648700000001</v>
      </c>
      <c r="E22366" s="6" t="s">
        <v>32</v>
      </c>
      <c r="F22366" s="6" t="s">
        <v>31</v>
      </c>
      <c r="G22366">
        <v>20260723</v>
      </c>
    </row>
    <row r="22367" spans="1:7" x14ac:dyDescent="0.2">
      <c r="A22367" s="6" t="s">
        <v>222</v>
      </c>
      <c r="B22367" s="6" t="s">
        <v>190</v>
      </c>
      <c r="C22367" s="6" t="s">
        <v>166</v>
      </c>
      <c r="D22367">
        <v>7.9360390000000001</v>
      </c>
      <c r="E22367" s="6" t="s">
        <v>34</v>
      </c>
      <c r="F22367" s="6" t="s">
        <v>33</v>
      </c>
      <c r="G22367">
        <v>20260723</v>
      </c>
    </row>
    <row r="22368" spans="1:7" x14ac:dyDescent="0.2">
      <c r="A22368" s="6" t="s">
        <v>222</v>
      </c>
      <c r="B22368" s="6" t="s">
        <v>190</v>
      </c>
      <c r="C22368" s="6" t="s">
        <v>166</v>
      </c>
      <c r="D22368">
        <v>1.5715269999999999</v>
      </c>
      <c r="E22368" s="6" t="s">
        <v>36</v>
      </c>
      <c r="F22368" s="6" t="s">
        <v>35</v>
      </c>
      <c r="G22368">
        <v>20260723</v>
      </c>
    </row>
    <row r="22369" spans="1:7" x14ac:dyDescent="0.2">
      <c r="A22369" s="6" t="s">
        <v>222</v>
      </c>
      <c r="B22369" s="6" t="s">
        <v>190</v>
      </c>
      <c r="C22369" s="6" t="s">
        <v>166</v>
      </c>
      <c r="D22369">
        <v>6.3645120000000004</v>
      </c>
      <c r="E22369" s="6" t="s">
        <v>38</v>
      </c>
      <c r="F22369" s="6" t="s">
        <v>37</v>
      </c>
      <c r="G22369">
        <v>20260723</v>
      </c>
    </row>
    <row r="22370" spans="1:7" x14ac:dyDescent="0.2">
      <c r="A22370" s="6" t="s">
        <v>222</v>
      </c>
      <c r="B22370" s="6" t="s">
        <v>190</v>
      </c>
      <c r="C22370" s="6" t="s">
        <v>166</v>
      </c>
      <c r="D22370">
        <v>4388.4514360000003</v>
      </c>
      <c r="E22370" s="6" t="s">
        <v>40</v>
      </c>
      <c r="F22370" s="6" t="s">
        <v>39</v>
      </c>
      <c r="G22370">
        <v>20260723</v>
      </c>
    </row>
    <row r="22371" spans="1:7" x14ac:dyDescent="0.2">
      <c r="A22371" s="6" t="s">
        <v>222</v>
      </c>
      <c r="B22371" s="6" t="s">
        <v>190</v>
      </c>
      <c r="C22371" s="6" t="s">
        <v>166</v>
      </c>
      <c r="D22371">
        <v>2408.944289</v>
      </c>
      <c r="E22371" s="6" t="s">
        <v>42</v>
      </c>
      <c r="F22371" s="6" t="s">
        <v>41</v>
      </c>
      <c r="G22371">
        <v>20260723</v>
      </c>
    </row>
    <row r="22372" spans="1:7" x14ac:dyDescent="0.2">
      <c r="A22372" s="6" t="s">
        <v>222</v>
      </c>
      <c r="B22372" s="6" t="s">
        <v>190</v>
      </c>
      <c r="C22372" s="6" t="s">
        <v>166</v>
      </c>
      <c r="D22372">
        <v>1972.643165</v>
      </c>
      <c r="E22372" s="6" t="s">
        <v>44</v>
      </c>
      <c r="F22372" s="6" t="s">
        <v>43</v>
      </c>
      <c r="G22372">
        <v>20260723</v>
      </c>
    </row>
    <row r="22373" spans="1:7" x14ac:dyDescent="0.2">
      <c r="A22373" s="6" t="s">
        <v>222</v>
      </c>
      <c r="B22373" s="6" t="s">
        <v>190</v>
      </c>
      <c r="C22373" s="6" t="s">
        <v>166</v>
      </c>
      <c r="D22373">
        <v>6.863982</v>
      </c>
      <c r="E22373" s="6" t="s">
        <v>46</v>
      </c>
      <c r="F22373" s="6" t="s">
        <v>45</v>
      </c>
      <c r="G22373">
        <v>20260723</v>
      </c>
    </row>
    <row r="22374" spans="1:7" x14ac:dyDescent="0.2">
      <c r="A22374" s="6" t="s">
        <v>222</v>
      </c>
      <c r="B22374" s="6" t="s">
        <v>190</v>
      </c>
      <c r="C22374" s="6" t="s">
        <v>166</v>
      </c>
      <c r="D22374">
        <v>0</v>
      </c>
      <c r="E22374" s="6" t="s">
        <v>48</v>
      </c>
      <c r="F22374" s="6" t="s">
        <v>47</v>
      </c>
      <c r="G22374">
        <v>20260723</v>
      </c>
    </row>
    <row r="22375" spans="1:7" x14ac:dyDescent="0.2">
      <c r="A22375" s="6" t="s">
        <v>222</v>
      </c>
      <c r="B22375" s="6" t="s">
        <v>190</v>
      </c>
      <c r="C22375" s="6" t="s">
        <v>166</v>
      </c>
      <c r="D22375">
        <v>311.044804</v>
      </c>
      <c r="E22375" s="6" t="s">
        <v>50</v>
      </c>
      <c r="F22375" s="6" t="s">
        <v>49</v>
      </c>
      <c r="G22375">
        <v>20260723</v>
      </c>
    </row>
    <row r="22376" spans="1:7" x14ac:dyDescent="0.2">
      <c r="A22376" s="6" t="s">
        <v>222</v>
      </c>
      <c r="B22376" s="6" t="s">
        <v>190</v>
      </c>
      <c r="C22376" s="6" t="s">
        <v>166</v>
      </c>
      <c r="D22376">
        <v>3.6257250000000001</v>
      </c>
      <c r="E22376" s="6" t="s">
        <v>52</v>
      </c>
      <c r="F22376" s="6" t="s">
        <v>51</v>
      </c>
      <c r="G22376">
        <v>20260723</v>
      </c>
    </row>
    <row r="22377" spans="1:7" x14ac:dyDescent="0.2">
      <c r="A22377" s="6" t="s">
        <v>222</v>
      </c>
      <c r="B22377" s="6" t="s">
        <v>190</v>
      </c>
      <c r="C22377" s="6" t="s">
        <v>166</v>
      </c>
      <c r="D22377">
        <v>26.289068</v>
      </c>
      <c r="E22377" s="6" t="s">
        <v>54</v>
      </c>
      <c r="F22377" s="6" t="s">
        <v>53</v>
      </c>
      <c r="G22377">
        <v>20260723</v>
      </c>
    </row>
    <row r="22378" spans="1:7" x14ac:dyDescent="0.2">
      <c r="A22378" s="6" t="s">
        <v>222</v>
      </c>
      <c r="B22378" s="6" t="s">
        <v>190</v>
      </c>
      <c r="C22378" s="6" t="s">
        <v>166</v>
      </c>
      <c r="D22378">
        <v>0</v>
      </c>
      <c r="E22378" s="6" t="s">
        <v>56</v>
      </c>
      <c r="F22378" s="6" t="s">
        <v>55</v>
      </c>
      <c r="G22378">
        <v>20260723</v>
      </c>
    </row>
    <row r="22379" spans="1:7" x14ac:dyDescent="0.2">
      <c r="A22379" s="6" t="s">
        <v>222</v>
      </c>
      <c r="B22379" s="6" t="s">
        <v>190</v>
      </c>
      <c r="C22379" s="6" t="s">
        <v>166</v>
      </c>
      <c r="D22379">
        <v>1249.26457</v>
      </c>
      <c r="E22379" s="6" t="s">
        <v>58</v>
      </c>
      <c r="F22379" s="6" t="s">
        <v>57</v>
      </c>
      <c r="G22379">
        <v>20260723</v>
      </c>
    </row>
    <row r="22380" spans="1:7" x14ac:dyDescent="0.2">
      <c r="A22380" s="6" t="s">
        <v>222</v>
      </c>
      <c r="B22380" s="6" t="s">
        <v>190</v>
      </c>
      <c r="C22380" s="6" t="s">
        <v>166</v>
      </c>
      <c r="D22380">
        <v>78.253732999999997</v>
      </c>
      <c r="E22380" s="6" t="s">
        <v>60</v>
      </c>
      <c r="F22380" s="6" t="s">
        <v>59</v>
      </c>
      <c r="G22380">
        <v>20260723</v>
      </c>
    </row>
    <row r="22381" spans="1:7" x14ac:dyDescent="0.2">
      <c r="A22381" s="6" t="s">
        <v>222</v>
      </c>
      <c r="B22381" s="6" t="s">
        <v>190</v>
      </c>
      <c r="C22381" s="6" t="s">
        <v>166</v>
      </c>
      <c r="D22381">
        <v>4.8908040000000002</v>
      </c>
      <c r="E22381" s="6" t="s">
        <v>62</v>
      </c>
      <c r="F22381" s="6" t="s">
        <v>61</v>
      </c>
      <c r="G22381">
        <v>20260723</v>
      </c>
    </row>
    <row r="22382" spans="1:7" x14ac:dyDescent="0.2">
      <c r="A22382" s="6" t="s">
        <v>222</v>
      </c>
      <c r="B22382" s="6" t="s">
        <v>190</v>
      </c>
      <c r="C22382" s="6" t="s">
        <v>166</v>
      </c>
      <c r="D22382">
        <v>0.34495599999999998</v>
      </c>
      <c r="E22382" s="6" t="s">
        <v>64</v>
      </c>
      <c r="F22382" s="6" t="s">
        <v>63</v>
      </c>
      <c r="G22382">
        <v>20260723</v>
      </c>
    </row>
    <row r="22383" spans="1:7" x14ac:dyDescent="0.2">
      <c r="A22383" s="6" t="s">
        <v>222</v>
      </c>
      <c r="B22383" s="6" t="s">
        <v>190</v>
      </c>
      <c r="C22383" s="6" t="s">
        <v>166</v>
      </c>
      <c r="D22383">
        <v>73.017972999999998</v>
      </c>
      <c r="E22383" s="6" t="s">
        <v>66</v>
      </c>
      <c r="F22383" s="6" t="s">
        <v>65</v>
      </c>
      <c r="G22383">
        <v>20260723</v>
      </c>
    </row>
    <row r="22384" spans="1:7" x14ac:dyDescent="0.2">
      <c r="A22384" s="6" t="s">
        <v>222</v>
      </c>
      <c r="B22384" s="6" t="s">
        <v>190</v>
      </c>
      <c r="C22384" s="6" t="s">
        <v>166</v>
      </c>
      <c r="D22384">
        <v>203.94164000000001</v>
      </c>
      <c r="E22384" s="6" t="s">
        <v>68</v>
      </c>
      <c r="F22384" s="6" t="s">
        <v>67</v>
      </c>
      <c r="G22384">
        <v>20260723</v>
      </c>
    </row>
    <row r="22385" spans="1:7" x14ac:dyDescent="0.2">
      <c r="A22385" s="6" t="s">
        <v>222</v>
      </c>
      <c r="B22385" s="6" t="s">
        <v>190</v>
      </c>
      <c r="C22385" s="6" t="s">
        <v>166</v>
      </c>
      <c r="D22385">
        <v>212.343987</v>
      </c>
      <c r="E22385" s="6" t="s">
        <v>70</v>
      </c>
      <c r="F22385" s="6" t="s">
        <v>69</v>
      </c>
      <c r="G22385">
        <v>20260723</v>
      </c>
    </row>
    <row r="22386" spans="1:7" x14ac:dyDescent="0.2">
      <c r="A22386" s="6" t="s">
        <v>222</v>
      </c>
      <c r="B22386" s="6" t="s">
        <v>190</v>
      </c>
      <c r="C22386" s="6" t="s">
        <v>166</v>
      </c>
      <c r="D22386">
        <v>209.88343599999999</v>
      </c>
      <c r="E22386" s="6" t="s">
        <v>72</v>
      </c>
      <c r="F22386" s="6" t="s">
        <v>71</v>
      </c>
      <c r="G22386">
        <v>20260723</v>
      </c>
    </row>
    <row r="22387" spans="1:7" x14ac:dyDescent="0.2">
      <c r="A22387" s="6" t="s">
        <v>222</v>
      </c>
      <c r="B22387" s="6" t="s">
        <v>190</v>
      </c>
      <c r="C22387" s="6" t="s">
        <v>166</v>
      </c>
      <c r="D22387">
        <v>2.4605519999999999</v>
      </c>
      <c r="E22387" s="6" t="s">
        <v>74</v>
      </c>
      <c r="F22387" s="6" t="s">
        <v>73</v>
      </c>
      <c r="G22387">
        <v>20260723</v>
      </c>
    </row>
    <row r="22388" spans="1:7" x14ac:dyDescent="0.2">
      <c r="A22388" s="6" t="s">
        <v>222</v>
      </c>
      <c r="B22388" s="6" t="s">
        <v>190</v>
      </c>
      <c r="C22388" s="6" t="s">
        <v>166</v>
      </c>
      <c r="D22388">
        <v>-8.4013390000000001</v>
      </c>
      <c r="E22388" s="6" t="s">
        <v>76</v>
      </c>
      <c r="F22388" s="6" t="s">
        <v>75</v>
      </c>
      <c r="G22388">
        <v>20260723</v>
      </c>
    </row>
    <row r="22389" spans="1:7" x14ac:dyDescent="0.2">
      <c r="A22389" s="6" t="s">
        <v>222</v>
      </c>
      <c r="B22389" s="6" t="s">
        <v>190</v>
      </c>
      <c r="C22389" s="6" t="s">
        <v>166</v>
      </c>
      <c r="D22389">
        <v>-19.818988999999998</v>
      </c>
      <c r="E22389" s="6" t="s">
        <v>78</v>
      </c>
      <c r="F22389" s="6" t="s">
        <v>77</v>
      </c>
      <c r="G22389">
        <v>20260723</v>
      </c>
    </row>
    <row r="22390" spans="1:7" x14ac:dyDescent="0.2">
      <c r="A22390" s="6" t="s">
        <v>222</v>
      </c>
      <c r="B22390" s="6" t="s">
        <v>190</v>
      </c>
      <c r="C22390" s="6" t="s">
        <v>166</v>
      </c>
      <c r="D22390">
        <v>11.41765</v>
      </c>
      <c r="E22390" s="6" t="s">
        <v>80</v>
      </c>
      <c r="F22390" s="6" t="s">
        <v>79</v>
      </c>
      <c r="G22390">
        <v>20260723</v>
      </c>
    </row>
    <row r="22391" spans="1:7" x14ac:dyDescent="0.2">
      <c r="A22391" s="6" t="s">
        <v>222</v>
      </c>
      <c r="B22391" s="6" t="s">
        <v>190</v>
      </c>
      <c r="C22391" s="6" t="s">
        <v>166</v>
      </c>
      <c r="D22391">
        <v>-1.008E-3</v>
      </c>
      <c r="E22391" s="6" t="s">
        <v>82</v>
      </c>
      <c r="F22391" s="6" t="s">
        <v>81</v>
      </c>
      <c r="G22391">
        <v>20260723</v>
      </c>
    </row>
    <row r="22392" spans="1:7" x14ac:dyDescent="0.2">
      <c r="A22392" s="6" t="s">
        <v>222</v>
      </c>
      <c r="B22392" s="6" t="s">
        <v>190</v>
      </c>
      <c r="C22392" s="6" t="s">
        <v>166</v>
      </c>
      <c r="D22392">
        <v>0</v>
      </c>
      <c r="E22392" s="6" t="s">
        <v>84</v>
      </c>
      <c r="F22392" s="6" t="s">
        <v>83</v>
      </c>
      <c r="G22392">
        <v>20260723</v>
      </c>
    </row>
    <row r="22393" spans="1:7" x14ac:dyDescent="0.2">
      <c r="A22393" s="6" t="s">
        <v>222</v>
      </c>
      <c r="B22393" s="6" t="s">
        <v>190</v>
      </c>
      <c r="C22393" s="6" t="s">
        <v>166</v>
      </c>
      <c r="D22393">
        <v>104.02296200000001</v>
      </c>
      <c r="E22393" s="6" t="s">
        <v>86</v>
      </c>
      <c r="F22393" s="6" t="s">
        <v>85</v>
      </c>
      <c r="G22393">
        <v>20260723</v>
      </c>
    </row>
    <row r="22394" spans="1:7" x14ac:dyDescent="0.2">
      <c r="A22394" s="6" t="s">
        <v>222</v>
      </c>
      <c r="B22394" s="6" t="s">
        <v>190</v>
      </c>
      <c r="C22394" s="6" t="s">
        <v>166</v>
      </c>
      <c r="D22394">
        <v>23.025234000000001</v>
      </c>
      <c r="E22394" s="6" t="s">
        <v>88</v>
      </c>
      <c r="F22394" s="6" t="s">
        <v>87</v>
      </c>
      <c r="G22394">
        <v>20260723</v>
      </c>
    </row>
    <row r="22395" spans="1:7" x14ac:dyDescent="0.2">
      <c r="A22395" s="6" t="s">
        <v>222</v>
      </c>
      <c r="B22395" s="6" t="s">
        <v>190</v>
      </c>
      <c r="C22395" s="6" t="s">
        <v>166</v>
      </c>
      <c r="D22395">
        <v>18.525286000000001</v>
      </c>
      <c r="E22395" s="6" t="s">
        <v>90</v>
      </c>
      <c r="F22395" s="6" t="s">
        <v>89</v>
      </c>
      <c r="G22395">
        <v>20260723</v>
      </c>
    </row>
    <row r="22396" spans="1:7" x14ac:dyDescent="0.2">
      <c r="A22396" s="6" t="s">
        <v>222</v>
      </c>
      <c r="B22396" s="6" t="s">
        <v>190</v>
      </c>
      <c r="C22396" s="6" t="s">
        <v>166</v>
      </c>
      <c r="D22396">
        <v>0.96374000000000004</v>
      </c>
      <c r="E22396" s="6" t="s">
        <v>92</v>
      </c>
      <c r="F22396" s="6" t="s">
        <v>91</v>
      </c>
      <c r="G22396">
        <v>20260723</v>
      </c>
    </row>
    <row r="22397" spans="1:7" x14ac:dyDescent="0.2">
      <c r="A22397" s="6" t="s">
        <v>222</v>
      </c>
      <c r="B22397" s="6" t="s">
        <v>190</v>
      </c>
      <c r="C22397" s="6" t="s">
        <v>166</v>
      </c>
      <c r="D22397">
        <v>0</v>
      </c>
      <c r="E22397" s="6" t="s">
        <v>94</v>
      </c>
      <c r="F22397" s="6" t="s">
        <v>93</v>
      </c>
      <c r="G22397">
        <v>20260723</v>
      </c>
    </row>
    <row r="22398" spans="1:7" x14ac:dyDescent="0.2">
      <c r="A22398" s="6" t="s">
        <v>222</v>
      </c>
      <c r="B22398" s="6" t="s">
        <v>190</v>
      </c>
      <c r="C22398" s="6" t="s">
        <v>166</v>
      </c>
      <c r="D22398">
        <v>259.52777300000002</v>
      </c>
      <c r="E22398" s="6" t="s">
        <v>96</v>
      </c>
      <c r="F22398" s="6" t="s">
        <v>95</v>
      </c>
      <c r="G22398">
        <v>20260723</v>
      </c>
    </row>
    <row r="22399" spans="1:7" x14ac:dyDescent="0.2">
      <c r="A22399" s="6" t="s">
        <v>222</v>
      </c>
      <c r="B22399" s="6" t="s">
        <v>190</v>
      </c>
      <c r="C22399" s="6" t="s">
        <v>166</v>
      </c>
      <c r="D22399">
        <v>8.4222769999999993</v>
      </c>
      <c r="E22399" s="6" t="s">
        <v>98</v>
      </c>
      <c r="F22399" s="6" t="s">
        <v>97</v>
      </c>
      <c r="G22399">
        <v>20260723</v>
      </c>
    </row>
    <row r="22400" spans="1:7" x14ac:dyDescent="0.2">
      <c r="A22400" s="6" t="s">
        <v>222</v>
      </c>
      <c r="B22400" s="6" t="s">
        <v>190</v>
      </c>
      <c r="C22400" s="6" t="s">
        <v>166</v>
      </c>
      <c r="D22400">
        <v>7071.1809659999999</v>
      </c>
      <c r="E22400" s="6" t="s">
        <v>100</v>
      </c>
      <c r="F22400" s="6" t="s">
        <v>99</v>
      </c>
      <c r="G22400">
        <v>20260723</v>
      </c>
    </row>
    <row r="22401" spans="1:7" x14ac:dyDescent="0.2">
      <c r="A22401" s="6" t="s">
        <v>222</v>
      </c>
      <c r="B22401" s="6" t="s">
        <v>190</v>
      </c>
      <c r="C22401" s="6" t="s">
        <v>166</v>
      </c>
      <c r="E22401" s="6" t="s">
        <v>102</v>
      </c>
      <c r="F22401" s="6" t="s">
        <v>101</v>
      </c>
      <c r="G22401">
        <v>20260723</v>
      </c>
    </row>
    <row r="22402" spans="1:7" x14ac:dyDescent="0.2">
      <c r="A22402" s="6" t="s">
        <v>222</v>
      </c>
      <c r="B22402" s="6" t="s">
        <v>190</v>
      </c>
      <c r="C22402" s="6" t="s">
        <v>166</v>
      </c>
      <c r="D22402">
        <v>910.93476799999996</v>
      </c>
      <c r="E22402" s="6" t="s">
        <v>167</v>
      </c>
      <c r="F22402" s="6" t="s">
        <v>103</v>
      </c>
      <c r="G22402">
        <v>20260723</v>
      </c>
    </row>
    <row r="22403" spans="1:7" x14ac:dyDescent="0.2">
      <c r="A22403" s="6" t="s">
        <v>222</v>
      </c>
      <c r="B22403" s="6" t="s">
        <v>190</v>
      </c>
      <c r="C22403" s="6" t="s">
        <v>166</v>
      </c>
      <c r="D22403">
        <v>864.57974999999999</v>
      </c>
      <c r="E22403" s="6" t="s">
        <v>168</v>
      </c>
      <c r="F22403" s="6" t="s">
        <v>104</v>
      </c>
      <c r="G22403">
        <v>20260723</v>
      </c>
    </row>
    <row r="22404" spans="1:7" x14ac:dyDescent="0.2">
      <c r="A22404" s="6" t="s">
        <v>222</v>
      </c>
      <c r="B22404" s="6" t="s">
        <v>190</v>
      </c>
      <c r="C22404" s="6" t="s">
        <v>166</v>
      </c>
      <c r="D22404">
        <v>0</v>
      </c>
      <c r="E22404" s="6" t="s">
        <v>106</v>
      </c>
      <c r="F22404" s="6" t="s">
        <v>105</v>
      </c>
      <c r="G22404">
        <v>20260723</v>
      </c>
    </row>
    <row r="22405" spans="1:7" x14ac:dyDescent="0.2">
      <c r="A22405" s="6" t="s">
        <v>222</v>
      </c>
      <c r="B22405" s="6" t="s">
        <v>190</v>
      </c>
      <c r="C22405" s="6" t="s">
        <v>166</v>
      </c>
      <c r="D22405">
        <v>812.79808800000001</v>
      </c>
      <c r="E22405" s="6" t="s">
        <v>108</v>
      </c>
      <c r="F22405" s="6" t="s">
        <v>107</v>
      </c>
      <c r="G22405">
        <v>20260723</v>
      </c>
    </row>
    <row r="22406" spans="1:7" x14ac:dyDescent="0.2">
      <c r="A22406" s="6" t="s">
        <v>222</v>
      </c>
      <c r="B22406" s="6" t="s">
        <v>190</v>
      </c>
      <c r="C22406" s="6" t="s">
        <v>166</v>
      </c>
      <c r="D22406">
        <v>51.781663999999999</v>
      </c>
      <c r="E22406" s="6" t="s">
        <v>110</v>
      </c>
      <c r="F22406" s="6" t="s">
        <v>109</v>
      </c>
      <c r="G22406">
        <v>20260723</v>
      </c>
    </row>
    <row r="22407" spans="1:7" x14ac:dyDescent="0.2">
      <c r="A22407" s="6" t="s">
        <v>222</v>
      </c>
      <c r="B22407" s="6" t="s">
        <v>190</v>
      </c>
      <c r="C22407" s="6" t="s">
        <v>166</v>
      </c>
      <c r="D22407">
        <v>46.355018000000001</v>
      </c>
      <c r="E22407" s="6" t="s">
        <v>112</v>
      </c>
      <c r="F22407" s="6" t="s">
        <v>111</v>
      </c>
      <c r="G22407">
        <v>20260723</v>
      </c>
    </row>
    <row r="22408" spans="1:7" x14ac:dyDescent="0.2">
      <c r="A22408" s="6" t="s">
        <v>222</v>
      </c>
      <c r="B22408" s="6" t="s">
        <v>190</v>
      </c>
      <c r="C22408" s="6" t="s">
        <v>166</v>
      </c>
      <c r="D22408">
        <v>0</v>
      </c>
      <c r="E22408" s="6" t="s">
        <v>106</v>
      </c>
      <c r="F22408" s="6" t="s">
        <v>113</v>
      </c>
      <c r="G22408">
        <v>20260723</v>
      </c>
    </row>
    <row r="22409" spans="1:7" x14ac:dyDescent="0.2">
      <c r="A22409" s="6" t="s">
        <v>222</v>
      </c>
      <c r="B22409" s="6" t="s">
        <v>190</v>
      </c>
      <c r="C22409" s="6" t="s">
        <v>166</v>
      </c>
      <c r="D22409">
        <v>41.578406000000001</v>
      </c>
      <c r="E22409" s="6" t="s">
        <v>108</v>
      </c>
      <c r="F22409" s="6" t="s">
        <v>114</v>
      </c>
      <c r="G22409">
        <v>20260723</v>
      </c>
    </row>
    <row r="22410" spans="1:7" x14ac:dyDescent="0.2">
      <c r="A22410" s="6" t="s">
        <v>222</v>
      </c>
      <c r="B22410" s="6" t="s">
        <v>190</v>
      </c>
      <c r="C22410" s="6" t="s">
        <v>166</v>
      </c>
      <c r="D22410">
        <v>4.7766099999999998</v>
      </c>
      <c r="E22410" s="6" t="s">
        <v>110</v>
      </c>
      <c r="F22410" s="6" t="s">
        <v>115</v>
      </c>
      <c r="G22410">
        <v>20260723</v>
      </c>
    </row>
    <row r="22411" spans="1:7" x14ac:dyDescent="0.2">
      <c r="A22411" s="6" t="s">
        <v>222</v>
      </c>
      <c r="B22411" s="6" t="s">
        <v>190</v>
      </c>
      <c r="C22411" s="6" t="s">
        <v>166</v>
      </c>
      <c r="D22411">
        <v>2661.2609659999998</v>
      </c>
      <c r="E22411" s="6" t="s">
        <v>117</v>
      </c>
      <c r="F22411" s="6" t="s">
        <v>116</v>
      </c>
      <c r="G22411">
        <v>20260723</v>
      </c>
    </row>
    <row r="22412" spans="1:7" x14ac:dyDescent="0.2">
      <c r="A22412" s="6" t="s">
        <v>222</v>
      </c>
      <c r="B22412" s="6" t="s">
        <v>190</v>
      </c>
      <c r="C22412" s="6" t="s">
        <v>166</v>
      </c>
      <c r="D22412">
        <v>-314.321191</v>
      </c>
      <c r="E22412" s="6" t="s">
        <v>119</v>
      </c>
      <c r="F22412" s="6" t="s">
        <v>118</v>
      </c>
      <c r="G22412">
        <v>20260723</v>
      </c>
    </row>
    <row r="22413" spans="1:7" x14ac:dyDescent="0.2">
      <c r="A22413" s="6" t="s">
        <v>222</v>
      </c>
      <c r="B22413" s="6" t="s">
        <v>190</v>
      </c>
      <c r="C22413" s="6" t="s">
        <v>166</v>
      </c>
      <c r="D22413">
        <v>0</v>
      </c>
      <c r="E22413" s="6" t="s">
        <v>106</v>
      </c>
      <c r="F22413" s="6" t="s">
        <v>120</v>
      </c>
      <c r="G22413">
        <v>20260723</v>
      </c>
    </row>
    <row r="22414" spans="1:7" x14ac:dyDescent="0.2">
      <c r="A22414" s="6" t="s">
        <v>222</v>
      </c>
      <c r="B22414" s="6" t="s">
        <v>190</v>
      </c>
      <c r="C22414" s="6" t="s">
        <v>166</v>
      </c>
      <c r="D22414">
        <v>-396.24009100000001</v>
      </c>
      <c r="E22414" s="6" t="s">
        <v>108</v>
      </c>
      <c r="F22414" s="6" t="s">
        <v>121</v>
      </c>
      <c r="G22414">
        <v>20260723</v>
      </c>
    </row>
    <row r="22415" spans="1:7" x14ac:dyDescent="0.2">
      <c r="A22415" s="6" t="s">
        <v>222</v>
      </c>
      <c r="B22415" s="6" t="s">
        <v>190</v>
      </c>
      <c r="C22415" s="6" t="s">
        <v>166</v>
      </c>
      <c r="D22415">
        <v>81.918899999999994</v>
      </c>
      <c r="E22415" s="6" t="s">
        <v>110</v>
      </c>
      <c r="F22415" s="6" t="s">
        <v>122</v>
      </c>
      <c r="G22415">
        <v>20260723</v>
      </c>
    </row>
    <row r="22416" spans="1:7" x14ac:dyDescent="0.2">
      <c r="A22416" s="6" t="s">
        <v>222</v>
      </c>
      <c r="B22416" s="6" t="s">
        <v>190</v>
      </c>
      <c r="C22416" s="6" t="s">
        <v>166</v>
      </c>
      <c r="D22416">
        <v>2975.5821569999998</v>
      </c>
      <c r="E22416" s="6" t="s">
        <v>169</v>
      </c>
      <c r="F22416" s="6" t="s">
        <v>123</v>
      </c>
      <c r="G22416">
        <v>20260723</v>
      </c>
    </row>
    <row r="22417" spans="1:7" x14ac:dyDescent="0.2">
      <c r="A22417" s="6" t="s">
        <v>222</v>
      </c>
      <c r="B22417" s="6" t="s">
        <v>190</v>
      </c>
      <c r="C22417" s="6" t="s">
        <v>166</v>
      </c>
      <c r="D22417">
        <v>1.690769</v>
      </c>
      <c r="E22417" s="6" t="s">
        <v>106</v>
      </c>
      <c r="F22417" s="6" t="s">
        <v>124</v>
      </c>
      <c r="G22417">
        <v>20260723</v>
      </c>
    </row>
    <row r="22418" spans="1:7" x14ac:dyDescent="0.2">
      <c r="A22418" s="6" t="s">
        <v>222</v>
      </c>
      <c r="B22418" s="6" t="s">
        <v>190</v>
      </c>
      <c r="C22418" s="6" t="s">
        <v>166</v>
      </c>
      <c r="D22418">
        <v>2798.9743119999998</v>
      </c>
      <c r="E22418" s="6" t="s">
        <v>108</v>
      </c>
      <c r="F22418" s="6" t="s">
        <v>125</v>
      </c>
      <c r="G22418">
        <v>20260723</v>
      </c>
    </row>
    <row r="22419" spans="1:7" x14ac:dyDescent="0.2">
      <c r="A22419" s="6" t="s">
        <v>222</v>
      </c>
      <c r="B22419" s="6" t="s">
        <v>190</v>
      </c>
      <c r="C22419" s="6" t="s">
        <v>166</v>
      </c>
      <c r="D22419">
        <v>174.91707600000001</v>
      </c>
      <c r="E22419" s="6" t="s">
        <v>110</v>
      </c>
      <c r="F22419" s="6" t="s">
        <v>126</v>
      </c>
      <c r="G22419">
        <v>20260723</v>
      </c>
    </row>
    <row r="22420" spans="1:7" x14ac:dyDescent="0.2">
      <c r="A22420" s="6" t="s">
        <v>222</v>
      </c>
      <c r="B22420" s="6" t="s">
        <v>190</v>
      </c>
      <c r="C22420" s="6" t="s">
        <v>166</v>
      </c>
      <c r="D22420">
        <v>926.103432</v>
      </c>
      <c r="E22420" s="6" t="s">
        <v>170</v>
      </c>
      <c r="F22420" s="6" t="s">
        <v>127</v>
      </c>
      <c r="G22420">
        <v>20260723</v>
      </c>
    </row>
    <row r="22421" spans="1:7" x14ac:dyDescent="0.2">
      <c r="A22421" s="6" t="s">
        <v>222</v>
      </c>
      <c r="B22421" s="6" t="s">
        <v>190</v>
      </c>
      <c r="C22421" s="6" t="s">
        <v>166</v>
      </c>
      <c r="D22421">
        <v>298.12662799999998</v>
      </c>
      <c r="E22421" s="6" t="s">
        <v>106</v>
      </c>
      <c r="F22421" s="6" t="s">
        <v>128</v>
      </c>
      <c r="G22421">
        <v>20260723</v>
      </c>
    </row>
    <row r="22422" spans="1:7" x14ac:dyDescent="0.2">
      <c r="A22422" s="6" t="s">
        <v>222</v>
      </c>
      <c r="B22422" s="6" t="s">
        <v>190</v>
      </c>
      <c r="C22422" s="6" t="s">
        <v>166</v>
      </c>
      <c r="D22422">
        <v>561.38099499999998</v>
      </c>
      <c r="E22422" s="6" t="s">
        <v>108</v>
      </c>
      <c r="F22422" s="6" t="s">
        <v>129</v>
      </c>
      <c r="G22422">
        <v>20260723</v>
      </c>
    </row>
    <row r="22423" spans="1:7" x14ac:dyDescent="0.2">
      <c r="A22423" s="6" t="s">
        <v>222</v>
      </c>
      <c r="B22423" s="6" t="s">
        <v>190</v>
      </c>
      <c r="C22423" s="6" t="s">
        <v>166</v>
      </c>
      <c r="D22423">
        <v>66.59581</v>
      </c>
      <c r="E22423" s="6" t="s">
        <v>110</v>
      </c>
      <c r="F22423" s="6" t="s">
        <v>130</v>
      </c>
      <c r="G22423">
        <v>20260723</v>
      </c>
    </row>
    <row r="22424" spans="1:7" x14ac:dyDescent="0.2">
      <c r="A22424" s="6" t="s">
        <v>222</v>
      </c>
      <c r="B22424" s="6" t="s">
        <v>190</v>
      </c>
      <c r="C22424" s="6" t="s">
        <v>166</v>
      </c>
      <c r="E22424" s="6" t="s">
        <v>132</v>
      </c>
      <c r="F22424" s="6" t="s">
        <v>131</v>
      </c>
      <c r="G22424">
        <v>20260723</v>
      </c>
    </row>
    <row r="22425" spans="1:7" x14ac:dyDescent="0.2">
      <c r="A22425" s="6" t="s">
        <v>222</v>
      </c>
      <c r="B22425" s="6" t="s">
        <v>190</v>
      </c>
      <c r="C22425" s="6" t="s">
        <v>166</v>
      </c>
      <c r="D22425">
        <v>0</v>
      </c>
      <c r="E22425" s="6" t="s">
        <v>134</v>
      </c>
      <c r="F22425" s="6" t="s">
        <v>133</v>
      </c>
      <c r="G22425">
        <v>20260723</v>
      </c>
    </row>
    <row r="22426" spans="1:7" x14ac:dyDescent="0.2">
      <c r="A22426" s="6" t="s">
        <v>222</v>
      </c>
      <c r="B22426" s="6" t="s">
        <v>190</v>
      </c>
      <c r="C22426" s="6" t="s">
        <v>166</v>
      </c>
      <c r="D22426">
        <v>35.260680999999998</v>
      </c>
      <c r="E22426" s="6" t="s">
        <v>136</v>
      </c>
      <c r="F22426" s="6" t="s">
        <v>135</v>
      </c>
      <c r="G22426">
        <v>20260723</v>
      </c>
    </row>
    <row r="22427" spans="1:7" x14ac:dyDescent="0.2">
      <c r="A22427" s="6" t="s">
        <v>222</v>
      </c>
      <c r="B22427" s="6" t="s">
        <v>190</v>
      </c>
      <c r="C22427" s="6" t="s">
        <v>166</v>
      </c>
      <c r="D22427">
        <v>3.6756069999999998</v>
      </c>
      <c r="E22427" s="6" t="s">
        <v>138</v>
      </c>
      <c r="F22427" s="6" t="s">
        <v>137</v>
      </c>
      <c r="G22427">
        <v>20260723</v>
      </c>
    </row>
    <row r="22428" spans="1:7" x14ac:dyDescent="0.2">
      <c r="A22428" s="6" t="s">
        <v>222</v>
      </c>
      <c r="B22428" s="6" t="s">
        <v>190</v>
      </c>
      <c r="C22428" s="6" t="s">
        <v>166</v>
      </c>
      <c r="D22428">
        <v>87.069941999999998</v>
      </c>
      <c r="E22428" s="6" t="s">
        <v>140</v>
      </c>
      <c r="F22428" s="6" t="s">
        <v>139</v>
      </c>
      <c r="G22428">
        <v>20260723</v>
      </c>
    </row>
    <row r="22429" spans="1:7" x14ac:dyDescent="0.2">
      <c r="A22429" s="6" t="s">
        <v>222</v>
      </c>
      <c r="B22429" s="6" t="s">
        <v>190</v>
      </c>
      <c r="C22429" s="6" t="s">
        <v>166</v>
      </c>
      <c r="D22429">
        <v>198.20394400000001</v>
      </c>
      <c r="E22429" s="6" t="s">
        <v>142</v>
      </c>
      <c r="F22429" s="6" t="s">
        <v>141</v>
      </c>
      <c r="G22429">
        <v>20260723</v>
      </c>
    </row>
    <row r="22430" spans="1:7" x14ac:dyDescent="0.2">
      <c r="A22430" s="6" t="s">
        <v>222</v>
      </c>
      <c r="B22430" s="6" t="s">
        <v>190</v>
      </c>
      <c r="C22430" s="6" t="s">
        <v>166</v>
      </c>
      <c r="D22430">
        <v>1.2235609999999999</v>
      </c>
      <c r="E22430" s="6" t="s">
        <v>52</v>
      </c>
      <c r="F22430" s="6" t="s">
        <v>143</v>
      </c>
      <c r="G22430">
        <v>20260723</v>
      </c>
    </row>
    <row r="22431" spans="1:7" x14ac:dyDescent="0.2">
      <c r="A22431" s="6" t="s">
        <v>222</v>
      </c>
      <c r="B22431" s="6" t="s">
        <v>190</v>
      </c>
      <c r="C22431" s="6" t="s">
        <v>166</v>
      </c>
      <c r="D22431">
        <v>7</v>
      </c>
      <c r="E22431" s="6" t="s">
        <v>145</v>
      </c>
      <c r="F22431" s="6" t="s">
        <v>144</v>
      </c>
      <c r="G22431">
        <v>20260723</v>
      </c>
    </row>
    <row r="22432" spans="1:7" x14ac:dyDescent="0.2">
      <c r="A22432" s="6" t="s">
        <v>222</v>
      </c>
      <c r="B22432" s="6" t="s">
        <v>190</v>
      </c>
      <c r="C22432" s="6" t="s">
        <v>166</v>
      </c>
      <c r="D22432">
        <v>34.666778000000001</v>
      </c>
      <c r="E22432" s="6" t="s">
        <v>147</v>
      </c>
      <c r="F22432" s="6" t="s">
        <v>146</v>
      </c>
      <c r="G22432">
        <v>20260723</v>
      </c>
    </row>
    <row r="22433" spans="1:7" x14ac:dyDescent="0.2">
      <c r="A22433" s="6" t="s">
        <v>222</v>
      </c>
      <c r="B22433" s="6" t="s">
        <v>190</v>
      </c>
      <c r="C22433" s="6" t="s">
        <v>166</v>
      </c>
      <c r="D22433">
        <v>185.671367</v>
      </c>
      <c r="E22433" s="6" t="s">
        <v>149</v>
      </c>
      <c r="F22433" s="6" t="s">
        <v>148</v>
      </c>
      <c r="G22433">
        <v>20260723</v>
      </c>
    </row>
    <row r="22434" spans="1:7" x14ac:dyDescent="0.2">
      <c r="A22434" s="6" t="s">
        <v>222</v>
      </c>
      <c r="B22434" s="6" t="s">
        <v>190</v>
      </c>
      <c r="C22434" s="6" t="s">
        <v>166</v>
      </c>
      <c r="D22434">
        <v>127.811645</v>
      </c>
      <c r="E22434" s="6" t="s">
        <v>151</v>
      </c>
      <c r="F22434" s="6" t="s">
        <v>150</v>
      </c>
      <c r="G22434">
        <v>20260723</v>
      </c>
    </row>
    <row r="22435" spans="1:7" x14ac:dyDescent="0.2">
      <c r="A22435" s="6" t="s">
        <v>222</v>
      </c>
      <c r="B22435" s="6" t="s">
        <v>190</v>
      </c>
      <c r="C22435" s="6" t="s">
        <v>166</v>
      </c>
      <c r="D22435">
        <v>110.482602</v>
      </c>
      <c r="E22435" s="6" t="s">
        <v>153</v>
      </c>
      <c r="F22435" s="6" t="s">
        <v>152</v>
      </c>
      <c r="G22435">
        <v>20260723</v>
      </c>
    </row>
    <row r="22436" spans="1:7" x14ac:dyDescent="0.2">
      <c r="A22436" s="6" t="s">
        <v>222</v>
      </c>
      <c r="B22436" s="6" t="s">
        <v>190</v>
      </c>
      <c r="C22436" s="6" t="s">
        <v>166</v>
      </c>
      <c r="D22436">
        <v>0</v>
      </c>
      <c r="E22436" s="6" t="s">
        <v>155</v>
      </c>
      <c r="F22436" s="6" t="s">
        <v>154</v>
      </c>
      <c r="G22436">
        <v>20260723</v>
      </c>
    </row>
    <row r="22437" spans="1:7" x14ac:dyDescent="0.2">
      <c r="A22437" s="6" t="s">
        <v>222</v>
      </c>
      <c r="B22437" s="6" t="s">
        <v>190</v>
      </c>
      <c r="C22437" s="6" t="s">
        <v>166</v>
      </c>
      <c r="D22437">
        <v>0</v>
      </c>
      <c r="E22437" s="6" t="s">
        <v>157</v>
      </c>
      <c r="F22437" s="6" t="s">
        <v>156</v>
      </c>
      <c r="G22437">
        <v>20260723</v>
      </c>
    </row>
    <row r="22438" spans="1:7" x14ac:dyDescent="0.2">
      <c r="A22438" s="6" t="s">
        <v>222</v>
      </c>
      <c r="B22438" s="6" t="s">
        <v>190</v>
      </c>
      <c r="C22438" s="6" t="s">
        <v>166</v>
      </c>
      <c r="D22438">
        <v>0</v>
      </c>
      <c r="E22438" s="6" t="s">
        <v>159</v>
      </c>
      <c r="F22438" s="6" t="s">
        <v>158</v>
      </c>
      <c r="G22438">
        <v>20260723</v>
      </c>
    </row>
    <row r="22439" spans="1:7" x14ac:dyDescent="0.2">
      <c r="A22439" s="6" t="s">
        <v>222</v>
      </c>
      <c r="B22439" s="6" t="s">
        <v>190</v>
      </c>
      <c r="C22439" s="6" t="s">
        <v>166</v>
      </c>
      <c r="D22439">
        <v>44.500646000000003</v>
      </c>
      <c r="E22439" s="6" t="s">
        <v>161</v>
      </c>
      <c r="F22439" s="6" t="s">
        <v>160</v>
      </c>
      <c r="G22439">
        <v>20260723</v>
      </c>
    </row>
    <row r="22440" spans="1:7" x14ac:dyDescent="0.2">
      <c r="A22440" s="6" t="s">
        <v>222</v>
      </c>
      <c r="B22440" s="6" t="s">
        <v>190</v>
      </c>
      <c r="C22440" s="6" t="s">
        <v>166</v>
      </c>
      <c r="D22440">
        <v>5333.8659399999997</v>
      </c>
      <c r="E22440" s="6" t="s">
        <v>163</v>
      </c>
      <c r="F22440" s="6" t="s">
        <v>162</v>
      </c>
      <c r="G22440">
        <v>20260723</v>
      </c>
    </row>
    <row r="22441" spans="1:7" x14ac:dyDescent="0.2">
      <c r="A22441" s="6" t="s">
        <v>222</v>
      </c>
      <c r="B22441" s="6" t="s">
        <v>190</v>
      </c>
      <c r="C22441" s="6" t="s">
        <v>166</v>
      </c>
      <c r="D22441">
        <v>1737.315026</v>
      </c>
      <c r="E22441" s="6" t="s">
        <v>165</v>
      </c>
      <c r="F22441" s="6" t="s">
        <v>164</v>
      </c>
      <c r="G22441">
        <v>20260723</v>
      </c>
    </row>
    <row r="22442" spans="1:7" x14ac:dyDescent="0.2">
      <c r="A22442" s="6" t="s">
        <v>222</v>
      </c>
      <c r="B22442" s="6" t="s">
        <v>191</v>
      </c>
      <c r="C22442" s="6" t="s">
        <v>166</v>
      </c>
      <c r="E22442" s="6" t="s">
        <v>12</v>
      </c>
      <c r="F22442" s="6" t="s">
        <v>11</v>
      </c>
      <c r="G22442">
        <v>20260723</v>
      </c>
    </row>
    <row r="22443" spans="1:7" x14ac:dyDescent="0.2">
      <c r="A22443" s="6" t="s">
        <v>222</v>
      </c>
      <c r="B22443" s="6" t="s">
        <v>191</v>
      </c>
      <c r="C22443" s="6" t="s">
        <v>166</v>
      </c>
      <c r="E22443" s="6" t="s">
        <v>16</v>
      </c>
      <c r="F22443" s="6" t="s">
        <v>15</v>
      </c>
      <c r="G22443">
        <v>20260723</v>
      </c>
    </row>
    <row r="22444" spans="1:7" x14ac:dyDescent="0.2">
      <c r="A22444" s="6" t="s">
        <v>222</v>
      </c>
      <c r="B22444" s="6" t="s">
        <v>191</v>
      </c>
      <c r="C22444" s="6" t="s">
        <v>166</v>
      </c>
      <c r="E22444" s="6" t="s">
        <v>18</v>
      </c>
      <c r="F22444" s="6" t="s">
        <v>17</v>
      </c>
      <c r="G22444">
        <v>20260723</v>
      </c>
    </row>
    <row r="22445" spans="1:7" x14ac:dyDescent="0.2">
      <c r="A22445" s="6" t="s">
        <v>222</v>
      </c>
      <c r="B22445" s="6" t="s">
        <v>191</v>
      </c>
      <c r="C22445" s="6" t="s">
        <v>166</v>
      </c>
      <c r="D22445">
        <v>0</v>
      </c>
      <c r="E22445" s="6" t="s">
        <v>20</v>
      </c>
      <c r="F22445" s="6" t="s">
        <v>19</v>
      </c>
      <c r="G22445">
        <v>20260723</v>
      </c>
    </row>
    <row r="22446" spans="1:7" x14ac:dyDescent="0.2">
      <c r="A22446" s="6" t="s">
        <v>222</v>
      </c>
      <c r="B22446" s="6" t="s">
        <v>191</v>
      </c>
      <c r="C22446" s="6" t="s">
        <v>166</v>
      </c>
      <c r="D22446">
        <v>1.2275180000000001</v>
      </c>
      <c r="E22446" s="6" t="s">
        <v>22</v>
      </c>
      <c r="F22446" s="6" t="s">
        <v>21</v>
      </c>
      <c r="G22446">
        <v>20260723</v>
      </c>
    </row>
    <row r="22447" spans="1:7" x14ac:dyDescent="0.2">
      <c r="A22447" s="6" t="s">
        <v>222</v>
      </c>
      <c r="B22447" s="6" t="s">
        <v>191</v>
      </c>
      <c r="C22447" s="6" t="s">
        <v>166</v>
      </c>
      <c r="D22447">
        <v>0</v>
      </c>
      <c r="E22447" s="6" t="s">
        <v>24</v>
      </c>
      <c r="F22447" s="6" t="s">
        <v>23</v>
      </c>
      <c r="G22447">
        <v>20260723</v>
      </c>
    </row>
    <row r="22448" spans="1:7" x14ac:dyDescent="0.2">
      <c r="A22448" s="6" t="s">
        <v>222</v>
      </c>
      <c r="B22448" s="6" t="s">
        <v>191</v>
      </c>
      <c r="C22448" s="6" t="s">
        <v>166</v>
      </c>
      <c r="D22448">
        <v>106.768334</v>
      </c>
      <c r="E22448" s="6" t="s">
        <v>26</v>
      </c>
      <c r="F22448" s="6" t="s">
        <v>25</v>
      </c>
      <c r="G22448">
        <v>20260723</v>
      </c>
    </row>
    <row r="22449" spans="1:7" x14ac:dyDescent="0.2">
      <c r="A22449" s="6" t="s">
        <v>222</v>
      </c>
      <c r="B22449" s="6" t="s">
        <v>191</v>
      </c>
      <c r="C22449" s="6" t="s">
        <v>166</v>
      </c>
      <c r="D22449">
        <v>4286.358518</v>
      </c>
      <c r="E22449" s="6" t="s">
        <v>28</v>
      </c>
      <c r="F22449" s="6" t="s">
        <v>27</v>
      </c>
      <c r="G22449">
        <v>20260723</v>
      </c>
    </row>
    <row r="22450" spans="1:7" x14ac:dyDescent="0.2">
      <c r="A22450" s="6" t="s">
        <v>222</v>
      </c>
      <c r="B22450" s="6" t="s">
        <v>191</v>
      </c>
      <c r="C22450" s="6" t="s">
        <v>166</v>
      </c>
      <c r="D22450">
        <v>70.591183000000001</v>
      </c>
      <c r="E22450" s="6" t="s">
        <v>30</v>
      </c>
      <c r="F22450" s="6" t="s">
        <v>29</v>
      </c>
      <c r="G22450">
        <v>20260723</v>
      </c>
    </row>
    <row r="22451" spans="1:7" x14ac:dyDescent="0.2">
      <c r="A22451" s="6" t="s">
        <v>222</v>
      </c>
      <c r="B22451" s="6" t="s">
        <v>191</v>
      </c>
      <c r="C22451" s="6" t="s">
        <v>166</v>
      </c>
      <c r="D22451">
        <v>188.346587</v>
      </c>
      <c r="E22451" s="6" t="s">
        <v>32</v>
      </c>
      <c r="F22451" s="6" t="s">
        <v>31</v>
      </c>
      <c r="G22451">
        <v>20260723</v>
      </c>
    </row>
    <row r="22452" spans="1:7" x14ac:dyDescent="0.2">
      <c r="A22452" s="6" t="s">
        <v>222</v>
      </c>
      <c r="B22452" s="6" t="s">
        <v>191</v>
      </c>
      <c r="C22452" s="6" t="s">
        <v>166</v>
      </c>
      <c r="D22452">
        <v>0.849055</v>
      </c>
      <c r="E22452" s="6" t="s">
        <v>34</v>
      </c>
      <c r="F22452" s="6" t="s">
        <v>33</v>
      </c>
      <c r="G22452">
        <v>20260723</v>
      </c>
    </row>
    <row r="22453" spans="1:7" x14ac:dyDescent="0.2">
      <c r="A22453" s="6" t="s">
        <v>222</v>
      </c>
      <c r="B22453" s="6" t="s">
        <v>191</v>
      </c>
      <c r="C22453" s="6" t="s">
        <v>166</v>
      </c>
      <c r="D22453">
        <v>0</v>
      </c>
      <c r="E22453" s="6" t="s">
        <v>36</v>
      </c>
      <c r="F22453" s="6" t="s">
        <v>35</v>
      </c>
      <c r="G22453">
        <v>20260723</v>
      </c>
    </row>
    <row r="22454" spans="1:7" x14ac:dyDescent="0.2">
      <c r="A22454" s="6" t="s">
        <v>222</v>
      </c>
      <c r="B22454" s="6" t="s">
        <v>191</v>
      </c>
      <c r="C22454" s="6" t="s">
        <v>166</v>
      </c>
      <c r="D22454">
        <v>0.849055</v>
      </c>
      <c r="E22454" s="6" t="s">
        <v>38</v>
      </c>
      <c r="F22454" s="6" t="s">
        <v>37</v>
      </c>
      <c r="G22454">
        <v>20260723</v>
      </c>
    </row>
    <row r="22455" spans="1:7" x14ac:dyDescent="0.2">
      <c r="A22455" s="6" t="s">
        <v>222</v>
      </c>
      <c r="B22455" s="6" t="s">
        <v>191</v>
      </c>
      <c r="C22455" s="6" t="s">
        <v>166</v>
      </c>
      <c r="D22455">
        <v>3718.2658529999999</v>
      </c>
      <c r="E22455" s="6" t="s">
        <v>40</v>
      </c>
      <c r="F22455" s="6" t="s">
        <v>39</v>
      </c>
      <c r="G22455">
        <v>20260723</v>
      </c>
    </row>
    <row r="22456" spans="1:7" x14ac:dyDescent="0.2">
      <c r="A22456" s="6" t="s">
        <v>222</v>
      </c>
      <c r="B22456" s="6" t="s">
        <v>191</v>
      </c>
      <c r="C22456" s="6" t="s">
        <v>166</v>
      </c>
      <c r="D22456">
        <v>2024.112175</v>
      </c>
      <c r="E22456" s="6" t="s">
        <v>42</v>
      </c>
      <c r="F22456" s="6" t="s">
        <v>41</v>
      </c>
      <c r="G22456">
        <v>20260723</v>
      </c>
    </row>
    <row r="22457" spans="1:7" x14ac:dyDescent="0.2">
      <c r="A22457" s="6" t="s">
        <v>222</v>
      </c>
      <c r="B22457" s="6" t="s">
        <v>191</v>
      </c>
      <c r="C22457" s="6" t="s">
        <v>166</v>
      </c>
      <c r="D22457">
        <v>1688.3726260000001</v>
      </c>
      <c r="E22457" s="6" t="s">
        <v>44</v>
      </c>
      <c r="F22457" s="6" t="s">
        <v>43</v>
      </c>
      <c r="G22457">
        <v>20260723</v>
      </c>
    </row>
    <row r="22458" spans="1:7" x14ac:dyDescent="0.2">
      <c r="A22458" s="6" t="s">
        <v>222</v>
      </c>
      <c r="B22458" s="6" t="s">
        <v>191</v>
      </c>
      <c r="C22458" s="6" t="s">
        <v>166</v>
      </c>
      <c r="D22458">
        <v>5.7810509999999997</v>
      </c>
      <c r="E22458" s="6" t="s">
        <v>46</v>
      </c>
      <c r="F22458" s="6" t="s">
        <v>45</v>
      </c>
      <c r="G22458">
        <v>20260723</v>
      </c>
    </row>
    <row r="22459" spans="1:7" x14ac:dyDescent="0.2">
      <c r="A22459" s="6" t="s">
        <v>222</v>
      </c>
      <c r="B22459" s="6" t="s">
        <v>191</v>
      </c>
      <c r="C22459" s="6" t="s">
        <v>166</v>
      </c>
      <c r="D22459">
        <v>0</v>
      </c>
      <c r="E22459" s="6" t="s">
        <v>48</v>
      </c>
      <c r="F22459" s="6" t="s">
        <v>47</v>
      </c>
      <c r="G22459">
        <v>20260723</v>
      </c>
    </row>
    <row r="22460" spans="1:7" x14ac:dyDescent="0.2">
      <c r="A22460" s="6" t="s">
        <v>222</v>
      </c>
      <c r="B22460" s="6" t="s">
        <v>191</v>
      </c>
      <c r="C22460" s="6" t="s">
        <v>166</v>
      </c>
      <c r="D22460">
        <v>291.09519799999998</v>
      </c>
      <c r="E22460" s="6" t="s">
        <v>50</v>
      </c>
      <c r="F22460" s="6" t="s">
        <v>49</v>
      </c>
      <c r="G22460">
        <v>20260723</v>
      </c>
    </row>
    <row r="22461" spans="1:7" x14ac:dyDescent="0.2">
      <c r="A22461" s="6" t="s">
        <v>222</v>
      </c>
      <c r="B22461" s="6" t="s">
        <v>191</v>
      </c>
      <c r="C22461" s="6" t="s">
        <v>166</v>
      </c>
      <c r="D22461">
        <v>2.8314900000000001</v>
      </c>
      <c r="E22461" s="6" t="s">
        <v>52</v>
      </c>
      <c r="F22461" s="6" t="s">
        <v>51</v>
      </c>
      <c r="G22461">
        <v>20260723</v>
      </c>
    </row>
    <row r="22462" spans="1:7" x14ac:dyDescent="0.2">
      <c r="A22462" s="6" t="s">
        <v>222</v>
      </c>
      <c r="B22462" s="6" t="s">
        <v>191</v>
      </c>
      <c r="C22462" s="6" t="s">
        <v>166</v>
      </c>
      <c r="D22462">
        <v>14.379151</v>
      </c>
      <c r="E22462" s="6" t="s">
        <v>54</v>
      </c>
      <c r="F22462" s="6" t="s">
        <v>53</v>
      </c>
      <c r="G22462">
        <v>20260723</v>
      </c>
    </row>
    <row r="22463" spans="1:7" x14ac:dyDescent="0.2">
      <c r="A22463" s="6" t="s">
        <v>222</v>
      </c>
      <c r="B22463" s="6" t="s">
        <v>191</v>
      </c>
      <c r="C22463" s="6" t="s">
        <v>166</v>
      </c>
      <c r="D22463">
        <v>0</v>
      </c>
      <c r="E22463" s="6" t="s">
        <v>56</v>
      </c>
      <c r="F22463" s="6" t="s">
        <v>55</v>
      </c>
      <c r="G22463">
        <v>20260723</v>
      </c>
    </row>
    <row r="22464" spans="1:7" x14ac:dyDescent="0.2">
      <c r="A22464" s="6" t="s">
        <v>222</v>
      </c>
      <c r="B22464" s="6" t="s">
        <v>191</v>
      </c>
      <c r="C22464" s="6" t="s">
        <v>166</v>
      </c>
      <c r="D22464">
        <v>1159.0890469999999</v>
      </c>
      <c r="E22464" s="6" t="s">
        <v>58</v>
      </c>
      <c r="F22464" s="6" t="s">
        <v>57</v>
      </c>
      <c r="G22464">
        <v>20260723</v>
      </c>
    </row>
    <row r="22465" spans="1:7" x14ac:dyDescent="0.2">
      <c r="A22465" s="6" t="s">
        <v>222</v>
      </c>
      <c r="B22465" s="6" t="s">
        <v>191</v>
      </c>
      <c r="C22465" s="6" t="s">
        <v>166</v>
      </c>
      <c r="D22465">
        <v>145.05520300000001</v>
      </c>
      <c r="E22465" s="6" t="s">
        <v>60</v>
      </c>
      <c r="F22465" s="6" t="s">
        <v>59</v>
      </c>
      <c r="G22465">
        <v>20260723</v>
      </c>
    </row>
    <row r="22466" spans="1:7" x14ac:dyDescent="0.2">
      <c r="A22466" s="6" t="s">
        <v>222</v>
      </c>
      <c r="B22466" s="6" t="s">
        <v>191</v>
      </c>
      <c r="C22466" s="6" t="s">
        <v>166</v>
      </c>
      <c r="D22466">
        <v>4.2314249999999998</v>
      </c>
      <c r="E22466" s="6" t="s">
        <v>62</v>
      </c>
      <c r="F22466" s="6" t="s">
        <v>61</v>
      </c>
      <c r="G22466">
        <v>20260723</v>
      </c>
    </row>
    <row r="22467" spans="1:7" x14ac:dyDescent="0.2">
      <c r="A22467" s="6" t="s">
        <v>222</v>
      </c>
      <c r="B22467" s="6" t="s">
        <v>191</v>
      </c>
      <c r="C22467" s="6" t="s">
        <v>166</v>
      </c>
      <c r="D22467">
        <v>0.34828199999999998</v>
      </c>
      <c r="E22467" s="6" t="s">
        <v>64</v>
      </c>
      <c r="F22467" s="6" t="s">
        <v>63</v>
      </c>
      <c r="G22467">
        <v>20260723</v>
      </c>
    </row>
    <row r="22468" spans="1:7" x14ac:dyDescent="0.2">
      <c r="A22468" s="6" t="s">
        <v>222</v>
      </c>
      <c r="B22468" s="6" t="s">
        <v>191</v>
      </c>
      <c r="C22468" s="6" t="s">
        <v>166</v>
      </c>
      <c r="D22468">
        <v>140.475495</v>
      </c>
      <c r="E22468" s="6" t="s">
        <v>66</v>
      </c>
      <c r="F22468" s="6" t="s">
        <v>65</v>
      </c>
      <c r="G22468">
        <v>20260723</v>
      </c>
    </row>
    <row r="22469" spans="1:7" x14ac:dyDescent="0.2">
      <c r="A22469" s="6" t="s">
        <v>222</v>
      </c>
      <c r="B22469" s="6" t="s">
        <v>191</v>
      </c>
      <c r="C22469" s="6" t="s">
        <v>166</v>
      </c>
      <c r="D22469">
        <v>153.30135999999999</v>
      </c>
      <c r="E22469" s="6" t="s">
        <v>68</v>
      </c>
      <c r="F22469" s="6" t="s">
        <v>67</v>
      </c>
      <c r="G22469">
        <v>20260723</v>
      </c>
    </row>
    <row r="22470" spans="1:7" x14ac:dyDescent="0.2">
      <c r="A22470" s="6" t="s">
        <v>222</v>
      </c>
      <c r="B22470" s="6" t="s">
        <v>191</v>
      </c>
      <c r="C22470" s="6" t="s">
        <v>166</v>
      </c>
      <c r="D22470">
        <v>161.25528700000001</v>
      </c>
      <c r="E22470" s="6" t="s">
        <v>70</v>
      </c>
      <c r="F22470" s="6" t="s">
        <v>69</v>
      </c>
      <c r="G22470">
        <v>20260723</v>
      </c>
    </row>
    <row r="22471" spans="1:7" x14ac:dyDescent="0.2">
      <c r="A22471" s="6" t="s">
        <v>222</v>
      </c>
      <c r="B22471" s="6" t="s">
        <v>191</v>
      </c>
      <c r="C22471" s="6" t="s">
        <v>166</v>
      </c>
      <c r="D22471">
        <v>158.669017</v>
      </c>
      <c r="E22471" s="6" t="s">
        <v>72</v>
      </c>
      <c r="F22471" s="6" t="s">
        <v>71</v>
      </c>
      <c r="G22471">
        <v>20260723</v>
      </c>
    </row>
    <row r="22472" spans="1:7" x14ac:dyDescent="0.2">
      <c r="A22472" s="6" t="s">
        <v>222</v>
      </c>
      <c r="B22472" s="6" t="s">
        <v>191</v>
      </c>
      <c r="C22472" s="6" t="s">
        <v>166</v>
      </c>
      <c r="D22472">
        <v>2.5862699999999998</v>
      </c>
      <c r="E22472" s="6" t="s">
        <v>74</v>
      </c>
      <c r="F22472" s="6" t="s">
        <v>73</v>
      </c>
      <c r="G22472">
        <v>20260723</v>
      </c>
    </row>
    <row r="22473" spans="1:7" x14ac:dyDescent="0.2">
      <c r="A22473" s="6" t="s">
        <v>222</v>
      </c>
      <c r="B22473" s="6" t="s">
        <v>191</v>
      </c>
      <c r="C22473" s="6" t="s">
        <v>166</v>
      </c>
      <c r="D22473">
        <v>-7.3544539999999996</v>
      </c>
      <c r="E22473" s="6" t="s">
        <v>76</v>
      </c>
      <c r="F22473" s="6" t="s">
        <v>75</v>
      </c>
      <c r="G22473">
        <v>20260723</v>
      </c>
    </row>
    <row r="22474" spans="1:7" x14ac:dyDescent="0.2">
      <c r="A22474" s="6" t="s">
        <v>222</v>
      </c>
      <c r="B22474" s="6" t="s">
        <v>191</v>
      </c>
      <c r="C22474" s="6" t="s">
        <v>166</v>
      </c>
      <c r="D22474">
        <v>-14.761202000000001</v>
      </c>
      <c r="E22474" s="6" t="s">
        <v>78</v>
      </c>
      <c r="F22474" s="6" t="s">
        <v>77</v>
      </c>
      <c r="G22474">
        <v>20260723</v>
      </c>
    </row>
    <row r="22475" spans="1:7" x14ac:dyDescent="0.2">
      <c r="A22475" s="6" t="s">
        <v>222</v>
      </c>
      <c r="B22475" s="6" t="s">
        <v>191</v>
      </c>
      <c r="C22475" s="6" t="s">
        <v>166</v>
      </c>
      <c r="D22475">
        <v>7.4067499999999997</v>
      </c>
      <c r="E22475" s="6" t="s">
        <v>80</v>
      </c>
      <c r="F22475" s="6" t="s">
        <v>79</v>
      </c>
      <c r="G22475">
        <v>20260723</v>
      </c>
    </row>
    <row r="22476" spans="1:7" x14ac:dyDescent="0.2">
      <c r="A22476" s="6" t="s">
        <v>222</v>
      </c>
      <c r="B22476" s="6" t="s">
        <v>191</v>
      </c>
      <c r="C22476" s="6" t="s">
        <v>166</v>
      </c>
      <c r="D22476">
        <v>-0.59947399999999995</v>
      </c>
      <c r="E22476" s="6" t="s">
        <v>82</v>
      </c>
      <c r="F22476" s="6" t="s">
        <v>81</v>
      </c>
      <c r="G22476">
        <v>20260723</v>
      </c>
    </row>
    <row r="22477" spans="1:7" x14ac:dyDescent="0.2">
      <c r="A22477" s="6" t="s">
        <v>222</v>
      </c>
      <c r="B22477" s="6" t="s">
        <v>191</v>
      </c>
      <c r="C22477" s="6" t="s">
        <v>166</v>
      </c>
      <c r="D22477">
        <v>0</v>
      </c>
      <c r="E22477" s="6" t="s">
        <v>84</v>
      </c>
      <c r="F22477" s="6" t="s">
        <v>83</v>
      </c>
      <c r="G22477">
        <v>20260723</v>
      </c>
    </row>
    <row r="22478" spans="1:7" x14ac:dyDescent="0.2">
      <c r="A22478" s="6" t="s">
        <v>222</v>
      </c>
      <c r="B22478" s="6" t="s">
        <v>191</v>
      </c>
      <c r="C22478" s="6" t="s">
        <v>166</v>
      </c>
      <c r="D22478">
        <v>68.271856999999997</v>
      </c>
      <c r="E22478" s="6" t="s">
        <v>86</v>
      </c>
      <c r="F22478" s="6" t="s">
        <v>85</v>
      </c>
      <c r="G22478">
        <v>20260723</v>
      </c>
    </row>
    <row r="22479" spans="1:7" x14ac:dyDescent="0.2">
      <c r="A22479" s="6" t="s">
        <v>222</v>
      </c>
      <c r="B22479" s="6" t="s">
        <v>191</v>
      </c>
      <c r="C22479" s="6" t="s">
        <v>166</v>
      </c>
      <c r="D22479">
        <v>18.503291999999998</v>
      </c>
      <c r="E22479" s="6" t="s">
        <v>88</v>
      </c>
      <c r="F22479" s="6" t="s">
        <v>87</v>
      </c>
      <c r="G22479">
        <v>20260723</v>
      </c>
    </row>
    <row r="22480" spans="1:7" x14ac:dyDescent="0.2">
      <c r="A22480" s="6" t="s">
        <v>222</v>
      </c>
      <c r="B22480" s="6" t="s">
        <v>191</v>
      </c>
      <c r="C22480" s="6" t="s">
        <v>166</v>
      </c>
      <c r="D22480">
        <v>13.551895</v>
      </c>
      <c r="E22480" s="6" t="s">
        <v>90</v>
      </c>
      <c r="F22480" s="6" t="s">
        <v>89</v>
      </c>
      <c r="G22480">
        <v>20260723</v>
      </c>
    </row>
    <row r="22481" spans="1:7" x14ac:dyDescent="0.2">
      <c r="A22481" s="6" t="s">
        <v>222</v>
      </c>
      <c r="B22481" s="6" t="s">
        <v>191</v>
      </c>
      <c r="C22481" s="6" t="s">
        <v>166</v>
      </c>
      <c r="D22481">
        <v>0.96374000000000004</v>
      </c>
      <c r="E22481" s="6" t="s">
        <v>92</v>
      </c>
      <c r="F22481" s="6" t="s">
        <v>91</v>
      </c>
      <c r="G22481">
        <v>20260723</v>
      </c>
    </row>
    <row r="22482" spans="1:7" x14ac:dyDescent="0.2">
      <c r="A22482" s="6" t="s">
        <v>222</v>
      </c>
      <c r="B22482" s="6" t="s">
        <v>191</v>
      </c>
      <c r="C22482" s="6" t="s">
        <v>166</v>
      </c>
      <c r="D22482">
        <v>0</v>
      </c>
      <c r="E22482" s="6" t="s">
        <v>94</v>
      </c>
      <c r="F22482" s="6" t="s">
        <v>93</v>
      </c>
      <c r="G22482">
        <v>20260723</v>
      </c>
    </row>
    <row r="22483" spans="1:7" x14ac:dyDescent="0.2">
      <c r="A22483" s="6" t="s">
        <v>222</v>
      </c>
      <c r="B22483" s="6" t="s">
        <v>191</v>
      </c>
      <c r="C22483" s="6" t="s">
        <v>166</v>
      </c>
      <c r="D22483">
        <v>192.40739099999999</v>
      </c>
      <c r="E22483" s="6" t="s">
        <v>96</v>
      </c>
      <c r="F22483" s="6" t="s">
        <v>95</v>
      </c>
      <c r="G22483">
        <v>20260723</v>
      </c>
    </row>
    <row r="22484" spans="1:7" x14ac:dyDescent="0.2">
      <c r="A22484" s="6" t="s">
        <v>222</v>
      </c>
      <c r="B22484" s="6" t="s">
        <v>191</v>
      </c>
      <c r="C22484" s="6" t="s">
        <v>166</v>
      </c>
      <c r="D22484">
        <v>6.1351269999999998</v>
      </c>
      <c r="E22484" s="6" t="s">
        <v>98</v>
      </c>
      <c r="F22484" s="6" t="s">
        <v>97</v>
      </c>
      <c r="G22484">
        <v>20260723</v>
      </c>
    </row>
    <row r="22485" spans="1:7" x14ac:dyDescent="0.2">
      <c r="A22485" s="6" t="s">
        <v>222</v>
      </c>
      <c r="B22485" s="6" t="s">
        <v>191</v>
      </c>
      <c r="C22485" s="6" t="s">
        <v>166</v>
      </c>
      <c r="D22485">
        <v>6151.63328</v>
      </c>
      <c r="E22485" s="6" t="s">
        <v>100</v>
      </c>
      <c r="F22485" s="6" t="s">
        <v>99</v>
      </c>
      <c r="G22485">
        <v>20260723</v>
      </c>
    </row>
    <row r="22486" spans="1:7" x14ac:dyDescent="0.2">
      <c r="A22486" s="6" t="s">
        <v>222</v>
      </c>
      <c r="B22486" s="6" t="s">
        <v>191</v>
      </c>
      <c r="C22486" s="6" t="s">
        <v>166</v>
      </c>
      <c r="E22486" s="6" t="s">
        <v>102</v>
      </c>
      <c r="F22486" s="6" t="s">
        <v>101</v>
      </c>
      <c r="G22486">
        <v>20260723</v>
      </c>
    </row>
    <row r="22487" spans="1:7" x14ac:dyDescent="0.2">
      <c r="A22487" s="6" t="s">
        <v>222</v>
      </c>
      <c r="B22487" s="6" t="s">
        <v>191</v>
      </c>
      <c r="C22487" s="6" t="s">
        <v>166</v>
      </c>
      <c r="D22487">
        <v>763.77666999999997</v>
      </c>
      <c r="E22487" s="6" t="s">
        <v>167</v>
      </c>
      <c r="F22487" s="6" t="s">
        <v>103</v>
      </c>
      <c r="G22487">
        <v>20260723</v>
      </c>
    </row>
    <row r="22488" spans="1:7" x14ac:dyDescent="0.2">
      <c r="A22488" s="6" t="s">
        <v>222</v>
      </c>
      <c r="B22488" s="6" t="s">
        <v>191</v>
      </c>
      <c r="C22488" s="6" t="s">
        <v>166</v>
      </c>
      <c r="D22488">
        <v>735.881032</v>
      </c>
      <c r="E22488" s="6" t="s">
        <v>168</v>
      </c>
      <c r="F22488" s="6" t="s">
        <v>104</v>
      </c>
      <c r="G22488">
        <v>20260723</v>
      </c>
    </row>
    <row r="22489" spans="1:7" x14ac:dyDescent="0.2">
      <c r="A22489" s="6" t="s">
        <v>222</v>
      </c>
      <c r="B22489" s="6" t="s">
        <v>191</v>
      </c>
      <c r="C22489" s="6" t="s">
        <v>166</v>
      </c>
      <c r="D22489">
        <v>0</v>
      </c>
      <c r="E22489" s="6" t="s">
        <v>106</v>
      </c>
      <c r="F22489" s="6" t="s">
        <v>105</v>
      </c>
      <c r="G22489">
        <v>20260723</v>
      </c>
    </row>
    <row r="22490" spans="1:7" x14ac:dyDescent="0.2">
      <c r="A22490" s="6" t="s">
        <v>222</v>
      </c>
      <c r="B22490" s="6" t="s">
        <v>191</v>
      </c>
      <c r="C22490" s="6" t="s">
        <v>166</v>
      </c>
      <c r="D22490">
        <v>691.55282099999999</v>
      </c>
      <c r="E22490" s="6" t="s">
        <v>108</v>
      </c>
      <c r="F22490" s="6" t="s">
        <v>107</v>
      </c>
      <c r="G22490">
        <v>20260723</v>
      </c>
    </row>
    <row r="22491" spans="1:7" x14ac:dyDescent="0.2">
      <c r="A22491" s="6" t="s">
        <v>222</v>
      </c>
      <c r="B22491" s="6" t="s">
        <v>191</v>
      </c>
      <c r="C22491" s="6" t="s">
        <v>166</v>
      </c>
      <c r="D22491">
        <v>44.328211000000003</v>
      </c>
      <c r="E22491" s="6" t="s">
        <v>110</v>
      </c>
      <c r="F22491" s="6" t="s">
        <v>109</v>
      </c>
      <c r="G22491">
        <v>20260723</v>
      </c>
    </row>
    <row r="22492" spans="1:7" x14ac:dyDescent="0.2">
      <c r="A22492" s="6" t="s">
        <v>222</v>
      </c>
      <c r="B22492" s="6" t="s">
        <v>191</v>
      </c>
      <c r="C22492" s="6" t="s">
        <v>166</v>
      </c>
      <c r="D22492">
        <v>27.895637000000001</v>
      </c>
      <c r="E22492" s="6" t="s">
        <v>112</v>
      </c>
      <c r="F22492" s="6" t="s">
        <v>111</v>
      </c>
      <c r="G22492">
        <v>20260723</v>
      </c>
    </row>
    <row r="22493" spans="1:7" x14ac:dyDescent="0.2">
      <c r="A22493" s="6" t="s">
        <v>222</v>
      </c>
      <c r="B22493" s="6" t="s">
        <v>191</v>
      </c>
      <c r="C22493" s="6" t="s">
        <v>166</v>
      </c>
      <c r="D22493">
        <v>0</v>
      </c>
      <c r="E22493" s="6" t="s">
        <v>106</v>
      </c>
      <c r="F22493" s="6" t="s">
        <v>113</v>
      </c>
      <c r="G22493">
        <v>20260723</v>
      </c>
    </row>
    <row r="22494" spans="1:7" x14ac:dyDescent="0.2">
      <c r="A22494" s="6" t="s">
        <v>222</v>
      </c>
      <c r="B22494" s="6" t="s">
        <v>191</v>
      </c>
      <c r="C22494" s="6" t="s">
        <v>166</v>
      </c>
      <c r="D22494">
        <v>23.840115000000001</v>
      </c>
      <c r="E22494" s="6" t="s">
        <v>108</v>
      </c>
      <c r="F22494" s="6" t="s">
        <v>114</v>
      </c>
      <c r="G22494">
        <v>20260723</v>
      </c>
    </row>
    <row r="22495" spans="1:7" x14ac:dyDescent="0.2">
      <c r="A22495" s="6" t="s">
        <v>222</v>
      </c>
      <c r="B22495" s="6" t="s">
        <v>191</v>
      </c>
      <c r="C22495" s="6" t="s">
        <v>166</v>
      </c>
      <c r="D22495">
        <v>4.0555209999999997</v>
      </c>
      <c r="E22495" s="6" t="s">
        <v>110</v>
      </c>
      <c r="F22495" s="6" t="s">
        <v>115</v>
      </c>
      <c r="G22495">
        <v>20260723</v>
      </c>
    </row>
    <row r="22496" spans="1:7" x14ac:dyDescent="0.2">
      <c r="A22496" s="6" t="s">
        <v>222</v>
      </c>
      <c r="B22496" s="6" t="s">
        <v>191</v>
      </c>
      <c r="C22496" s="6" t="s">
        <v>166</v>
      </c>
      <c r="D22496">
        <v>2396.3143930000001</v>
      </c>
      <c r="E22496" s="6" t="s">
        <v>117</v>
      </c>
      <c r="F22496" s="6" t="s">
        <v>116</v>
      </c>
      <c r="G22496">
        <v>20260723</v>
      </c>
    </row>
    <row r="22497" spans="1:7" x14ac:dyDescent="0.2">
      <c r="A22497" s="6" t="s">
        <v>222</v>
      </c>
      <c r="B22497" s="6" t="s">
        <v>191</v>
      </c>
      <c r="C22497" s="6" t="s">
        <v>166</v>
      </c>
      <c r="D22497">
        <v>-221.593299</v>
      </c>
      <c r="E22497" s="6" t="s">
        <v>119</v>
      </c>
      <c r="F22497" s="6" t="s">
        <v>118</v>
      </c>
      <c r="G22497">
        <v>20260723</v>
      </c>
    </row>
    <row r="22498" spans="1:7" x14ac:dyDescent="0.2">
      <c r="A22498" s="6" t="s">
        <v>222</v>
      </c>
      <c r="B22498" s="6" t="s">
        <v>191</v>
      </c>
      <c r="C22498" s="6" t="s">
        <v>166</v>
      </c>
      <c r="D22498">
        <v>0</v>
      </c>
      <c r="E22498" s="6" t="s">
        <v>106</v>
      </c>
      <c r="F22498" s="6" t="s">
        <v>120</v>
      </c>
      <c r="G22498">
        <v>20260723</v>
      </c>
    </row>
    <row r="22499" spans="1:7" x14ac:dyDescent="0.2">
      <c r="A22499" s="6" t="s">
        <v>222</v>
      </c>
      <c r="B22499" s="6" t="s">
        <v>191</v>
      </c>
      <c r="C22499" s="6" t="s">
        <v>166</v>
      </c>
      <c r="D22499">
        <v>-279.83202699999998</v>
      </c>
      <c r="E22499" s="6" t="s">
        <v>108</v>
      </c>
      <c r="F22499" s="6" t="s">
        <v>121</v>
      </c>
      <c r="G22499">
        <v>20260723</v>
      </c>
    </row>
    <row r="22500" spans="1:7" x14ac:dyDescent="0.2">
      <c r="A22500" s="6" t="s">
        <v>222</v>
      </c>
      <c r="B22500" s="6" t="s">
        <v>191</v>
      </c>
      <c r="C22500" s="6" t="s">
        <v>166</v>
      </c>
      <c r="D22500">
        <v>58.238728000000002</v>
      </c>
      <c r="E22500" s="6" t="s">
        <v>110</v>
      </c>
      <c r="F22500" s="6" t="s">
        <v>122</v>
      </c>
      <c r="G22500">
        <v>20260723</v>
      </c>
    </row>
    <row r="22501" spans="1:7" x14ac:dyDescent="0.2">
      <c r="A22501" s="6" t="s">
        <v>222</v>
      </c>
      <c r="B22501" s="6" t="s">
        <v>191</v>
      </c>
      <c r="C22501" s="6" t="s">
        <v>166</v>
      </c>
      <c r="D22501">
        <v>2617.9076920000002</v>
      </c>
      <c r="E22501" s="6" t="s">
        <v>169</v>
      </c>
      <c r="F22501" s="6" t="s">
        <v>123</v>
      </c>
      <c r="G22501">
        <v>20260723</v>
      </c>
    </row>
    <row r="22502" spans="1:7" x14ac:dyDescent="0.2">
      <c r="A22502" s="6" t="s">
        <v>222</v>
      </c>
      <c r="B22502" s="6" t="s">
        <v>191</v>
      </c>
      <c r="C22502" s="6" t="s">
        <v>166</v>
      </c>
      <c r="D22502">
        <v>1.552446</v>
      </c>
      <c r="E22502" s="6" t="s">
        <v>106</v>
      </c>
      <c r="F22502" s="6" t="s">
        <v>124</v>
      </c>
      <c r="G22502">
        <v>20260723</v>
      </c>
    </row>
    <row r="22503" spans="1:7" x14ac:dyDescent="0.2">
      <c r="A22503" s="6" t="s">
        <v>222</v>
      </c>
      <c r="B22503" s="6" t="s">
        <v>191</v>
      </c>
      <c r="C22503" s="6" t="s">
        <v>166</v>
      </c>
      <c r="D22503">
        <v>2465.1056779999999</v>
      </c>
      <c r="E22503" s="6" t="s">
        <v>108</v>
      </c>
      <c r="F22503" s="6" t="s">
        <v>125</v>
      </c>
      <c r="G22503">
        <v>20260723</v>
      </c>
    </row>
    <row r="22504" spans="1:7" x14ac:dyDescent="0.2">
      <c r="A22504" s="6" t="s">
        <v>222</v>
      </c>
      <c r="B22504" s="6" t="s">
        <v>191</v>
      </c>
      <c r="C22504" s="6" t="s">
        <v>166</v>
      </c>
      <c r="D22504">
        <v>151.24956900000001</v>
      </c>
      <c r="E22504" s="6" t="s">
        <v>110</v>
      </c>
      <c r="F22504" s="6" t="s">
        <v>126</v>
      </c>
      <c r="G22504">
        <v>20260723</v>
      </c>
    </row>
    <row r="22505" spans="1:7" x14ac:dyDescent="0.2">
      <c r="A22505" s="6" t="s">
        <v>222</v>
      </c>
      <c r="B22505" s="6" t="s">
        <v>191</v>
      </c>
      <c r="C22505" s="6" t="s">
        <v>166</v>
      </c>
      <c r="D22505">
        <v>783.64615700000002</v>
      </c>
      <c r="E22505" s="6" t="s">
        <v>170</v>
      </c>
      <c r="F22505" s="6" t="s">
        <v>127</v>
      </c>
      <c r="G22505">
        <v>20260723</v>
      </c>
    </row>
    <row r="22506" spans="1:7" x14ac:dyDescent="0.2">
      <c r="A22506" s="6" t="s">
        <v>222</v>
      </c>
      <c r="B22506" s="6" t="s">
        <v>191</v>
      </c>
      <c r="C22506" s="6" t="s">
        <v>166</v>
      </c>
      <c r="D22506">
        <v>116.35105</v>
      </c>
      <c r="E22506" s="6" t="s">
        <v>106</v>
      </c>
      <c r="F22506" s="6" t="s">
        <v>128</v>
      </c>
      <c r="G22506">
        <v>20260723</v>
      </c>
    </row>
    <row r="22507" spans="1:7" x14ac:dyDescent="0.2">
      <c r="A22507" s="6" t="s">
        <v>222</v>
      </c>
      <c r="B22507" s="6" t="s">
        <v>191</v>
      </c>
      <c r="C22507" s="6" t="s">
        <v>166</v>
      </c>
      <c r="D22507">
        <v>607.13930500000004</v>
      </c>
      <c r="E22507" s="6" t="s">
        <v>108</v>
      </c>
      <c r="F22507" s="6" t="s">
        <v>129</v>
      </c>
      <c r="G22507">
        <v>20260723</v>
      </c>
    </row>
    <row r="22508" spans="1:7" x14ac:dyDescent="0.2">
      <c r="A22508" s="6" t="s">
        <v>222</v>
      </c>
      <c r="B22508" s="6" t="s">
        <v>191</v>
      </c>
      <c r="C22508" s="6" t="s">
        <v>166</v>
      </c>
      <c r="D22508">
        <v>60.155802999999999</v>
      </c>
      <c r="E22508" s="6" t="s">
        <v>110</v>
      </c>
      <c r="F22508" s="6" t="s">
        <v>130</v>
      </c>
      <c r="G22508">
        <v>20260723</v>
      </c>
    </row>
    <row r="22509" spans="1:7" x14ac:dyDescent="0.2">
      <c r="A22509" s="6" t="s">
        <v>222</v>
      </c>
      <c r="B22509" s="6" t="s">
        <v>191</v>
      </c>
      <c r="C22509" s="6" t="s">
        <v>166</v>
      </c>
      <c r="E22509" s="6" t="s">
        <v>132</v>
      </c>
      <c r="F22509" s="6" t="s">
        <v>131</v>
      </c>
      <c r="G22509">
        <v>20260723</v>
      </c>
    </row>
    <row r="22510" spans="1:7" x14ac:dyDescent="0.2">
      <c r="A22510" s="6" t="s">
        <v>222</v>
      </c>
      <c r="B22510" s="6" t="s">
        <v>191</v>
      </c>
      <c r="C22510" s="6" t="s">
        <v>166</v>
      </c>
      <c r="D22510">
        <v>0</v>
      </c>
      <c r="E22510" s="6" t="s">
        <v>134</v>
      </c>
      <c r="F22510" s="6" t="s">
        <v>133</v>
      </c>
      <c r="G22510">
        <v>20260723</v>
      </c>
    </row>
    <row r="22511" spans="1:7" x14ac:dyDescent="0.2">
      <c r="A22511" s="6" t="s">
        <v>222</v>
      </c>
      <c r="B22511" s="6" t="s">
        <v>191</v>
      </c>
      <c r="C22511" s="6" t="s">
        <v>166</v>
      </c>
      <c r="D22511">
        <v>30.08765</v>
      </c>
      <c r="E22511" s="6" t="s">
        <v>136</v>
      </c>
      <c r="F22511" s="6" t="s">
        <v>135</v>
      </c>
      <c r="G22511">
        <v>20260723</v>
      </c>
    </row>
    <row r="22512" spans="1:7" x14ac:dyDescent="0.2">
      <c r="A22512" s="6" t="s">
        <v>222</v>
      </c>
      <c r="B22512" s="6" t="s">
        <v>191</v>
      </c>
      <c r="C22512" s="6" t="s">
        <v>166</v>
      </c>
      <c r="D22512">
        <v>1.569731</v>
      </c>
      <c r="E22512" s="6" t="s">
        <v>138</v>
      </c>
      <c r="F22512" s="6" t="s">
        <v>137</v>
      </c>
      <c r="G22512">
        <v>20260723</v>
      </c>
    </row>
    <row r="22513" spans="1:7" x14ac:dyDescent="0.2">
      <c r="A22513" s="6" t="s">
        <v>222</v>
      </c>
      <c r="B22513" s="6" t="s">
        <v>191</v>
      </c>
      <c r="C22513" s="6" t="s">
        <v>166</v>
      </c>
      <c r="D22513">
        <v>94.684061999999997</v>
      </c>
      <c r="E22513" s="6" t="s">
        <v>140</v>
      </c>
      <c r="F22513" s="6" t="s">
        <v>139</v>
      </c>
      <c r="G22513">
        <v>20260723</v>
      </c>
    </row>
    <row r="22514" spans="1:7" x14ac:dyDescent="0.2">
      <c r="A22514" s="6" t="s">
        <v>222</v>
      </c>
      <c r="B22514" s="6" t="s">
        <v>191</v>
      </c>
      <c r="C22514" s="6" t="s">
        <v>166</v>
      </c>
      <c r="D22514">
        <v>167.79833600000001</v>
      </c>
      <c r="E22514" s="6" t="s">
        <v>142</v>
      </c>
      <c r="F22514" s="6" t="s">
        <v>141</v>
      </c>
      <c r="G22514">
        <v>20260723</v>
      </c>
    </row>
    <row r="22515" spans="1:7" x14ac:dyDescent="0.2">
      <c r="A22515" s="6" t="s">
        <v>222</v>
      </c>
      <c r="B22515" s="6" t="s">
        <v>191</v>
      </c>
      <c r="C22515" s="6" t="s">
        <v>166</v>
      </c>
      <c r="D22515">
        <v>0</v>
      </c>
      <c r="E22515" s="6" t="s">
        <v>52</v>
      </c>
      <c r="F22515" s="6" t="s">
        <v>143</v>
      </c>
      <c r="G22515">
        <v>20260723</v>
      </c>
    </row>
    <row r="22516" spans="1:7" x14ac:dyDescent="0.2">
      <c r="A22516" s="6" t="s">
        <v>222</v>
      </c>
      <c r="B22516" s="6" t="s">
        <v>191</v>
      </c>
      <c r="C22516" s="6" t="s">
        <v>166</v>
      </c>
      <c r="D22516">
        <v>6.2444439999999997</v>
      </c>
      <c r="E22516" s="6" t="s">
        <v>145</v>
      </c>
      <c r="F22516" s="6" t="s">
        <v>144</v>
      </c>
      <c r="G22516">
        <v>20260723</v>
      </c>
    </row>
    <row r="22517" spans="1:7" x14ac:dyDescent="0.2">
      <c r="A22517" s="6" t="s">
        <v>222</v>
      </c>
      <c r="B22517" s="6" t="s">
        <v>191</v>
      </c>
      <c r="C22517" s="6" t="s">
        <v>166</v>
      </c>
      <c r="D22517">
        <v>19.869578000000001</v>
      </c>
      <c r="E22517" s="6" t="s">
        <v>147</v>
      </c>
      <c r="F22517" s="6" t="s">
        <v>146</v>
      </c>
      <c r="G22517">
        <v>20260723</v>
      </c>
    </row>
    <row r="22518" spans="1:7" x14ac:dyDescent="0.2">
      <c r="A22518" s="6" t="s">
        <v>222</v>
      </c>
      <c r="B22518" s="6" t="s">
        <v>191</v>
      </c>
      <c r="C22518" s="6" t="s">
        <v>166</v>
      </c>
      <c r="D22518">
        <v>141.09806800000001</v>
      </c>
      <c r="E22518" s="6" t="s">
        <v>149</v>
      </c>
      <c r="F22518" s="6" t="s">
        <v>148</v>
      </c>
      <c r="G22518">
        <v>20260723</v>
      </c>
    </row>
    <row r="22519" spans="1:7" x14ac:dyDescent="0.2">
      <c r="A22519" s="6" t="s">
        <v>222</v>
      </c>
      <c r="B22519" s="6" t="s">
        <v>191</v>
      </c>
      <c r="C22519" s="6" t="s">
        <v>166</v>
      </c>
      <c r="D22519">
        <v>97.909201999999993</v>
      </c>
      <c r="E22519" s="6" t="s">
        <v>151</v>
      </c>
      <c r="F22519" s="6" t="s">
        <v>150</v>
      </c>
      <c r="G22519">
        <v>20260723</v>
      </c>
    </row>
    <row r="22520" spans="1:7" x14ac:dyDescent="0.2">
      <c r="A22520" s="6" t="s">
        <v>222</v>
      </c>
      <c r="B22520" s="6" t="s">
        <v>191</v>
      </c>
      <c r="C22520" s="6" t="s">
        <v>166</v>
      </c>
      <c r="D22520">
        <v>80.253043000000005</v>
      </c>
      <c r="E22520" s="6" t="s">
        <v>153</v>
      </c>
      <c r="F22520" s="6" t="s">
        <v>152</v>
      </c>
      <c r="G22520">
        <v>20260723</v>
      </c>
    </row>
    <row r="22521" spans="1:7" x14ac:dyDescent="0.2">
      <c r="A22521" s="6" t="s">
        <v>222</v>
      </c>
      <c r="B22521" s="6" t="s">
        <v>191</v>
      </c>
      <c r="C22521" s="6" t="s">
        <v>166</v>
      </c>
      <c r="D22521">
        <v>5</v>
      </c>
      <c r="E22521" s="6" t="s">
        <v>155</v>
      </c>
      <c r="F22521" s="6" t="s">
        <v>154</v>
      </c>
      <c r="G22521">
        <v>20260723</v>
      </c>
    </row>
    <row r="22522" spans="1:7" x14ac:dyDescent="0.2">
      <c r="A22522" s="6" t="s">
        <v>222</v>
      </c>
      <c r="B22522" s="6" t="s">
        <v>191</v>
      </c>
      <c r="C22522" s="6" t="s">
        <v>166</v>
      </c>
      <c r="D22522">
        <v>0</v>
      </c>
      <c r="E22522" s="6" t="s">
        <v>157</v>
      </c>
      <c r="F22522" s="6" t="s">
        <v>156</v>
      </c>
      <c r="G22522">
        <v>20260723</v>
      </c>
    </row>
    <row r="22523" spans="1:7" x14ac:dyDescent="0.2">
      <c r="A22523" s="6" t="s">
        <v>222</v>
      </c>
      <c r="B22523" s="6" t="s">
        <v>191</v>
      </c>
      <c r="C22523" s="6" t="s">
        <v>166</v>
      </c>
      <c r="D22523">
        <v>5</v>
      </c>
      <c r="E22523" s="6" t="s">
        <v>159</v>
      </c>
      <c r="F22523" s="6" t="s">
        <v>158</v>
      </c>
      <c r="G22523">
        <v>20260723</v>
      </c>
    </row>
    <row r="22524" spans="1:7" x14ac:dyDescent="0.2">
      <c r="A22524" s="6" t="s">
        <v>222</v>
      </c>
      <c r="B22524" s="6" t="s">
        <v>191</v>
      </c>
      <c r="C22524" s="6" t="s">
        <v>166</v>
      </c>
      <c r="D22524">
        <v>42.120573</v>
      </c>
      <c r="E22524" s="6" t="s">
        <v>161</v>
      </c>
      <c r="F22524" s="6" t="s">
        <v>160</v>
      </c>
      <c r="G22524">
        <v>20260723</v>
      </c>
    </row>
    <row r="22525" spans="1:7" x14ac:dyDescent="0.2">
      <c r="A22525" s="6" t="s">
        <v>222</v>
      </c>
      <c r="B22525" s="6" t="s">
        <v>191</v>
      </c>
      <c r="C22525" s="6" t="s">
        <v>166</v>
      </c>
      <c r="D22525">
        <v>4630.371905</v>
      </c>
      <c r="E22525" s="6" t="s">
        <v>163</v>
      </c>
      <c r="F22525" s="6" t="s">
        <v>162</v>
      </c>
      <c r="G22525">
        <v>20260723</v>
      </c>
    </row>
    <row r="22526" spans="1:7" x14ac:dyDescent="0.2">
      <c r="A22526" s="6" t="s">
        <v>222</v>
      </c>
      <c r="B22526" s="6" t="s">
        <v>191</v>
      </c>
      <c r="C22526" s="6" t="s">
        <v>166</v>
      </c>
      <c r="D22526">
        <v>1521.261375</v>
      </c>
      <c r="E22526" s="6" t="s">
        <v>165</v>
      </c>
      <c r="F22526" s="6" t="s">
        <v>164</v>
      </c>
      <c r="G22526">
        <v>20260723</v>
      </c>
    </row>
    <row r="22527" spans="1:7" x14ac:dyDescent="0.2">
      <c r="A22527" s="6" t="s">
        <v>222</v>
      </c>
      <c r="B22527" s="6" t="s">
        <v>192</v>
      </c>
      <c r="C22527" s="6" t="s">
        <v>166</v>
      </c>
      <c r="E22527" s="6" t="s">
        <v>12</v>
      </c>
      <c r="F22527" s="6" t="s">
        <v>11</v>
      </c>
      <c r="G22527">
        <v>20260723</v>
      </c>
    </row>
    <row r="22528" spans="1:7" x14ac:dyDescent="0.2">
      <c r="A22528" s="6" t="s">
        <v>222</v>
      </c>
      <c r="B22528" s="6" t="s">
        <v>192</v>
      </c>
      <c r="C22528" s="6" t="s">
        <v>166</v>
      </c>
      <c r="E22528" s="6" t="s">
        <v>16</v>
      </c>
      <c r="F22528" s="6" t="s">
        <v>15</v>
      </c>
      <c r="G22528">
        <v>20260723</v>
      </c>
    </row>
    <row r="22529" spans="1:7" x14ac:dyDescent="0.2">
      <c r="A22529" s="6" t="s">
        <v>222</v>
      </c>
      <c r="B22529" s="6" t="s">
        <v>192</v>
      </c>
      <c r="C22529" s="6" t="s">
        <v>166</v>
      </c>
      <c r="E22529" s="6" t="s">
        <v>18</v>
      </c>
      <c r="F22529" s="6" t="s">
        <v>17</v>
      </c>
      <c r="G22529">
        <v>20260723</v>
      </c>
    </row>
    <row r="22530" spans="1:7" x14ac:dyDescent="0.2">
      <c r="A22530" s="6" t="s">
        <v>222</v>
      </c>
      <c r="B22530" s="6" t="s">
        <v>192</v>
      </c>
      <c r="C22530" s="6" t="s">
        <v>166</v>
      </c>
      <c r="D22530">
        <v>0</v>
      </c>
      <c r="E22530" s="6" t="s">
        <v>20</v>
      </c>
      <c r="F22530" s="6" t="s">
        <v>19</v>
      </c>
      <c r="G22530">
        <v>20260723</v>
      </c>
    </row>
    <row r="22531" spans="1:7" x14ac:dyDescent="0.2">
      <c r="A22531" s="6" t="s">
        <v>222</v>
      </c>
      <c r="B22531" s="6" t="s">
        <v>192</v>
      </c>
      <c r="C22531" s="6" t="s">
        <v>166</v>
      </c>
      <c r="D22531">
        <v>14.629172000000001</v>
      </c>
      <c r="E22531" s="6" t="s">
        <v>22</v>
      </c>
      <c r="F22531" s="6" t="s">
        <v>21</v>
      </c>
      <c r="G22531">
        <v>20260723</v>
      </c>
    </row>
    <row r="22532" spans="1:7" x14ac:dyDescent="0.2">
      <c r="A22532" s="6" t="s">
        <v>222</v>
      </c>
      <c r="B22532" s="6" t="s">
        <v>192</v>
      </c>
      <c r="C22532" s="6" t="s">
        <v>166</v>
      </c>
      <c r="D22532">
        <v>0</v>
      </c>
      <c r="E22532" s="6" t="s">
        <v>24</v>
      </c>
      <c r="F22532" s="6" t="s">
        <v>23</v>
      </c>
      <c r="G22532">
        <v>20260723</v>
      </c>
    </row>
    <row r="22533" spans="1:7" x14ac:dyDescent="0.2">
      <c r="A22533" s="6" t="s">
        <v>222</v>
      </c>
      <c r="B22533" s="6" t="s">
        <v>192</v>
      </c>
      <c r="C22533" s="6" t="s">
        <v>166</v>
      </c>
      <c r="D22533">
        <v>91.880617999999998</v>
      </c>
      <c r="E22533" s="6" t="s">
        <v>26</v>
      </c>
      <c r="F22533" s="6" t="s">
        <v>25</v>
      </c>
      <c r="G22533">
        <v>20260723</v>
      </c>
    </row>
    <row r="22534" spans="1:7" x14ac:dyDescent="0.2">
      <c r="A22534" s="6" t="s">
        <v>222</v>
      </c>
      <c r="B22534" s="6" t="s">
        <v>192</v>
      </c>
      <c r="C22534" s="6" t="s">
        <v>166</v>
      </c>
      <c r="D22534">
        <v>3584.095366</v>
      </c>
      <c r="E22534" s="6" t="s">
        <v>28</v>
      </c>
      <c r="F22534" s="6" t="s">
        <v>27</v>
      </c>
      <c r="G22534">
        <v>20260723</v>
      </c>
    </row>
    <row r="22535" spans="1:7" x14ac:dyDescent="0.2">
      <c r="A22535" s="6" t="s">
        <v>222</v>
      </c>
      <c r="B22535" s="6" t="s">
        <v>192</v>
      </c>
      <c r="C22535" s="6" t="s">
        <v>166</v>
      </c>
      <c r="D22535">
        <v>66.721238</v>
      </c>
      <c r="E22535" s="6" t="s">
        <v>30</v>
      </c>
      <c r="F22535" s="6" t="s">
        <v>29</v>
      </c>
      <c r="G22535">
        <v>20260723</v>
      </c>
    </row>
    <row r="22536" spans="1:7" x14ac:dyDescent="0.2">
      <c r="A22536" s="6" t="s">
        <v>222</v>
      </c>
      <c r="B22536" s="6" t="s">
        <v>192</v>
      </c>
      <c r="C22536" s="6" t="s">
        <v>166</v>
      </c>
      <c r="D22536">
        <v>182.960499</v>
      </c>
      <c r="E22536" s="6" t="s">
        <v>32</v>
      </c>
      <c r="F22536" s="6" t="s">
        <v>31</v>
      </c>
      <c r="G22536">
        <v>20260723</v>
      </c>
    </row>
    <row r="22537" spans="1:7" x14ac:dyDescent="0.2">
      <c r="A22537" s="6" t="s">
        <v>222</v>
      </c>
      <c r="B22537" s="6" t="s">
        <v>192</v>
      </c>
      <c r="C22537" s="6" t="s">
        <v>166</v>
      </c>
      <c r="D22537">
        <v>1.0778650000000001</v>
      </c>
      <c r="E22537" s="6" t="s">
        <v>34</v>
      </c>
      <c r="F22537" s="6" t="s">
        <v>33</v>
      </c>
      <c r="G22537">
        <v>20260723</v>
      </c>
    </row>
    <row r="22538" spans="1:7" x14ac:dyDescent="0.2">
      <c r="A22538" s="6" t="s">
        <v>222</v>
      </c>
      <c r="B22538" s="6" t="s">
        <v>192</v>
      </c>
      <c r="C22538" s="6" t="s">
        <v>166</v>
      </c>
      <c r="D22538">
        <v>0</v>
      </c>
      <c r="E22538" s="6" t="s">
        <v>36</v>
      </c>
      <c r="F22538" s="6" t="s">
        <v>35</v>
      </c>
      <c r="G22538">
        <v>20260723</v>
      </c>
    </row>
    <row r="22539" spans="1:7" x14ac:dyDescent="0.2">
      <c r="A22539" s="6" t="s">
        <v>222</v>
      </c>
      <c r="B22539" s="6" t="s">
        <v>192</v>
      </c>
      <c r="C22539" s="6" t="s">
        <v>166</v>
      </c>
      <c r="D22539">
        <v>1.0778650000000001</v>
      </c>
      <c r="E22539" s="6" t="s">
        <v>38</v>
      </c>
      <c r="F22539" s="6" t="s">
        <v>37</v>
      </c>
      <c r="G22539">
        <v>20260723</v>
      </c>
    </row>
    <row r="22540" spans="1:7" x14ac:dyDescent="0.2">
      <c r="A22540" s="6" t="s">
        <v>222</v>
      </c>
      <c r="B22540" s="6" t="s">
        <v>192</v>
      </c>
      <c r="C22540" s="6" t="s">
        <v>166</v>
      </c>
      <c r="D22540">
        <v>2986.8595129999999</v>
      </c>
      <c r="E22540" s="6" t="s">
        <v>40</v>
      </c>
      <c r="F22540" s="6" t="s">
        <v>39</v>
      </c>
      <c r="G22540">
        <v>20260723</v>
      </c>
    </row>
    <row r="22541" spans="1:7" x14ac:dyDescent="0.2">
      <c r="A22541" s="6" t="s">
        <v>222</v>
      </c>
      <c r="B22541" s="6" t="s">
        <v>192</v>
      </c>
      <c r="C22541" s="6" t="s">
        <v>166</v>
      </c>
      <c r="D22541">
        <v>1572.602369</v>
      </c>
      <c r="E22541" s="6" t="s">
        <v>42</v>
      </c>
      <c r="F22541" s="6" t="s">
        <v>41</v>
      </c>
      <c r="G22541">
        <v>20260723</v>
      </c>
    </row>
    <row r="22542" spans="1:7" x14ac:dyDescent="0.2">
      <c r="A22542" s="6" t="s">
        <v>222</v>
      </c>
      <c r="B22542" s="6" t="s">
        <v>192</v>
      </c>
      <c r="C22542" s="6" t="s">
        <v>166</v>
      </c>
      <c r="D22542">
        <v>1410.9399080000001</v>
      </c>
      <c r="E22542" s="6" t="s">
        <v>44</v>
      </c>
      <c r="F22542" s="6" t="s">
        <v>43</v>
      </c>
      <c r="G22542">
        <v>20260723</v>
      </c>
    </row>
    <row r="22543" spans="1:7" x14ac:dyDescent="0.2">
      <c r="A22543" s="6" t="s">
        <v>222</v>
      </c>
      <c r="B22543" s="6" t="s">
        <v>192</v>
      </c>
      <c r="C22543" s="6" t="s">
        <v>166</v>
      </c>
      <c r="D22543">
        <v>3.3172359999999999</v>
      </c>
      <c r="E22543" s="6" t="s">
        <v>46</v>
      </c>
      <c r="F22543" s="6" t="s">
        <v>45</v>
      </c>
      <c r="G22543">
        <v>20260723</v>
      </c>
    </row>
    <row r="22544" spans="1:7" x14ac:dyDescent="0.2">
      <c r="A22544" s="6" t="s">
        <v>222</v>
      </c>
      <c r="B22544" s="6" t="s">
        <v>192</v>
      </c>
      <c r="C22544" s="6" t="s">
        <v>166</v>
      </c>
      <c r="D22544">
        <v>0</v>
      </c>
      <c r="E22544" s="6" t="s">
        <v>48</v>
      </c>
      <c r="F22544" s="6" t="s">
        <v>47</v>
      </c>
      <c r="G22544">
        <v>20260723</v>
      </c>
    </row>
    <row r="22545" spans="1:7" x14ac:dyDescent="0.2">
      <c r="A22545" s="6" t="s">
        <v>222</v>
      </c>
      <c r="B22545" s="6" t="s">
        <v>192</v>
      </c>
      <c r="C22545" s="6" t="s">
        <v>166</v>
      </c>
      <c r="D22545">
        <v>207.01585499999999</v>
      </c>
      <c r="E22545" s="6" t="s">
        <v>50</v>
      </c>
      <c r="F22545" s="6" t="s">
        <v>49</v>
      </c>
      <c r="G22545">
        <v>20260723</v>
      </c>
    </row>
    <row r="22546" spans="1:7" x14ac:dyDescent="0.2">
      <c r="A22546" s="6" t="s">
        <v>222</v>
      </c>
      <c r="B22546" s="6" t="s">
        <v>192</v>
      </c>
      <c r="C22546" s="6" t="s">
        <v>166</v>
      </c>
      <c r="D22546">
        <v>2.5877699999999999</v>
      </c>
      <c r="E22546" s="6" t="s">
        <v>52</v>
      </c>
      <c r="F22546" s="6" t="s">
        <v>51</v>
      </c>
      <c r="G22546">
        <v>20260723</v>
      </c>
    </row>
    <row r="22547" spans="1:7" x14ac:dyDescent="0.2">
      <c r="A22547" s="6" t="s">
        <v>222</v>
      </c>
      <c r="B22547" s="6" t="s">
        <v>192</v>
      </c>
      <c r="C22547" s="6" t="s">
        <v>166</v>
      </c>
      <c r="D22547">
        <v>136.872626</v>
      </c>
      <c r="E22547" s="6" t="s">
        <v>54</v>
      </c>
      <c r="F22547" s="6" t="s">
        <v>53</v>
      </c>
      <c r="G22547">
        <v>20260723</v>
      </c>
    </row>
    <row r="22548" spans="1:7" x14ac:dyDescent="0.2">
      <c r="A22548" s="6" t="s">
        <v>222</v>
      </c>
      <c r="B22548" s="6" t="s">
        <v>192</v>
      </c>
      <c r="C22548" s="6" t="s">
        <v>166</v>
      </c>
      <c r="D22548">
        <v>0</v>
      </c>
      <c r="E22548" s="6" t="s">
        <v>56</v>
      </c>
      <c r="F22548" s="6" t="s">
        <v>55</v>
      </c>
      <c r="G22548">
        <v>20260723</v>
      </c>
    </row>
    <row r="22549" spans="1:7" x14ac:dyDescent="0.2">
      <c r="A22549" s="6" t="s">
        <v>222</v>
      </c>
      <c r="B22549" s="6" t="s">
        <v>192</v>
      </c>
      <c r="C22549" s="6" t="s">
        <v>166</v>
      </c>
      <c r="D22549">
        <v>952.06453799999997</v>
      </c>
      <c r="E22549" s="6" t="s">
        <v>58</v>
      </c>
      <c r="F22549" s="6" t="s">
        <v>57</v>
      </c>
      <c r="G22549">
        <v>20260723</v>
      </c>
    </row>
    <row r="22550" spans="1:7" x14ac:dyDescent="0.2">
      <c r="A22550" s="6" t="s">
        <v>222</v>
      </c>
      <c r="B22550" s="6" t="s">
        <v>192</v>
      </c>
      <c r="C22550" s="6" t="s">
        <v>166</v>
      </c>
      <c r="D22550">
        <v>117.44188</v>
      </c>
      <c r="E22550" s="6" t="s">
        <v>60</v>
      </c>
      <c r="F22550" s="6" t="s">
        <v>59</v>
      </c>
      <c r="G22550">
        <v>20260723</v>
      </c>
    </row>
    <row r="22551" spans="1:7" x14ac:dyDescent="0.2">
      <c r="A22551" s="6" t="s">
        <v>222</v>
      </c>
      <c r="B22551" s="6" t="s">
        <v>192</v>
      </c>
      <c r="C22551" s="6" t="s">
        <v>166</v>
      </c>
      <c r="D22551">
        <v>3.6526209999999999</v>
      </c>
      <c r="E22551" s="6" t="s">
        <v>62</v>
      </c>
      <c r="F22551" s="6" t="s">
        <v>61</v>
      </c>
      <c r="G22551">
        <v>20260723</v>
      </c>
    </row>
    <row r="22552" spans="1:7" x14ac:dyDescent="0.2">
      <c r="A22552" s="6" t="s">
        <v>222</v>
      </c>
      <c r="B22552" s="6" t="s">
        <v>192</v>
      </c>
      <c r="C22552" s="6" t="s">
        <v>166</v>
      </c>
      <c r="D22552">
        <v>5.9213000000000002E-2</v>
      </c>
      <c r="E22552" s="6" t="s">
        <v>64</v>
      </c>
      <c r="F22552" s="6" t="s">
        <v>63</v>
      </c>
      <c r="G22552">
        <v>20260723</v>
      </c>
    </row>
    <row r="22553" spans="1:7" x14ac:dyDescent="0.2">
      <c r="A22553" s="6" t="s">
        <v>222</v>
      </c>
      <c r="B22553" s="6" t="s">
        <v>192</v>
      </c>
      <c r="C22553" s="6" t="s">
        <v>166</v>
      </c>
      <c r="D22553">
        <v>113.730047</v>
      </c>
      <c r="E22553" s="6" t="s">
        <v>66</v>
      </c>
      <c r="F22553" s="6" t="s">
        <v>65</v>
      </c>
      <c r="G22553">
        <v>20260723</v>
      </c>
    </row>
    <row r="22554" spans="1:7" x14ac:dyDescent="0.2">
      <c r="A22554" s="6" t="s">
        <v>222</v>
      </c>
      <c r="B22554" s="6" t="s">
        <v>192</v>
      </c>
      <c r="C22554" s="6" t="s">
        <v>166</v>
      </c>
      <c r="D22554">
        <v>230.57084</v>
      </c>
      <c r="E22554" s="6" t="s">
        <v>68</v>
      </c>
      <c r="F22554" s="6" t="s">
        <v>67</v>
      </c>
      <c r="G22554">
        <v>20260723</v>
      </c>
    </row>
    <row r="22555" spans="1:7" x14ac:dyDescent="0.2">
      <c r="A22555" s="6" t="s">
        <v>222</v>
      </c>
      <c r="B22555" s="6" t="s">
        <v>192</v>
      </c>
      <c r="C22555" s="6" t="s">
        <v>166</v>
      </c>
      <c r="D22555">
        <v>237.426344</v>
      </c>
      <c r="E22555" s="6" t="s">
        <v>70</v>
      </c>
      <c r="F22555" s="6" t="s">
        <v>69</v>
      </c>
      <c r="G22555">
        <v>20260723</v>
      </c>
    </row>
    <row r="22556" spans="1:7" x14ac:dyDescent="0.2">
      <c r="A22556" s="6" t="s">
        <v>222</v>
      </c>
      <c r="B22556" s="6" t="s">
        <v>192</v>
      </c>
      <c r="C22556" s="6" t="s">
        <v>166</v>
      </c>
      <c r="D22556">
        <v>234.87563</v>
      </c>
      <c r="E22556" s="6" t="s">
        <v>72</v>
      </c>
      <c r="F22556" s="6" t="s">
        <v>71</v>
      </c>
      <c r="G22556">
        <v>20260723</v>
      </c>
    </row>
    <row r="22557" spans="1:7" x14ac:dyDescent="0.2">
      <c r="A22557" s="6" t="s">
        <v>222</v>
      </c>
      <c r="B22557" s="6" t="s">
        <v>192</v>
      </c>
      <c r="C22557" s="6" t="s">
        <v>166</v>
      </c>
      <c r="D22557">
        <v>2.5507140000000001</v>
      </c>
      <c r="E22557" s="6" t="s">
        <v>74</v>
      </c>
      <c r="F22557" s="6" t="s">
        <v>73</v>
      </c>
      <c r="G22557">
        <v>20260723</v>
      </c>
    </row>
    <row r="22558" spans="1:7" x14ac:dyDescent="0.2">
      <c r="A22558" s="6" t="s">
        <v>222</v>
      </c>
      <c r="B22558" s="6" t="s">
        <v>192</v>
      </c>
      <c r="C22558" s="6" t="s">
        <v>166</v>
      </c>
      <c r="D22558">
        <v>-6.7794449999999999</v>
      </c>
      <c r="E22558" s="6" t="s">
        <v>76</v>
      </c>
      <c r="F22558" s="6" t="s">
        <v>75</v>
      </c>
      <c r="G22558">
        <v>20260723</v>
      </c>
    </row>
    <row r="22559" spans="1:7" x14ac:dyDescent="0.2">
      <c r="A22559" s="6" t="s">
        <v>222</v>
      </c>
      <c r="B22559" s="6" t="s">
        <v>192</v>
      </c>
      <c r="C22559" s="6" t="s">
        <v>166</v>
      </c>
      <c r="D22559">
        <v>-14.046205</v>
      </c>
      <c r="E22559" s="6" t="s">
        <v>78</v>
      </c>
      <c r="F22559" s="6" t="s">
        <v>77</v>
      </c>
      <c r="G22559">
        <v>20260723</v>
      </c>
    </row>
    <row r="22560" spans="1:7" x14ac:dyDescent="0.2">
      <c r="A22560" s="6" t="s">
        <v>222</v>
      </c>
      <c r="B22560" s="6" t="s">
        <v>192</v>
      </c>
      <c r="C22560" s="6" t="s">
        <v>166</v>
      </c>
      <c r="D22560">
        <v>7.2667599999999997</v>
      </c>
      <c r="E22560" s="6" t="s">
        <v>80</v>
      </c>
      <c r="F22560" s="6" t="s">
        <v>79</v>
      </c>
      <c r="G22560">
        <v>20260723</v>
      </c>
    </row>
    <row r="22561" spans="1:7" x14ac:dyDescent="0.2">
      <c r="A22561" s="6" t="s">
        <v>222</v>
      </c>
      <c r="B22561" s="6" t="s">
        <v>192</v>
      </c>
      <c r="C22561" s="6" t="s">
        <v>166</v>
      </c>
      <c r="D22561">
        <v>-7.6060000000000003E-2</v>
      </c>
      <c r="E22561" s="6" t="s">
        <v>82</v>
      </c>
      <c r="F22561" s="6" t="s">
        <v>81</v>
      </c>
      <c r="G22561">
        <v>20260723</v>
      </c>
    </row>
    <row r="22562" spans="1:7" x14ac:dyDescent="0.2">
      <c r="A22562" s="6" t="s">
        <v>222</v>
      </c>
      <c r="B22562" s="6" t="s">
        <v>192</v>
      </c>
      <c r="C22562" s="6" t="s">
        <v>166</v>
      </c>
      <c r="D22562">
        <v>0</v>
      </c>
      <c r="E22562" s="6" t="s">
        <v>84</v>
      </c>
      <c r="F22562" s="6" t="s">
        <v>83</v>
      </c>
      <c r="G22562">
        <v>20260723</v>
      </c>
    </row>
    <row r="22563" spans="1:7" x14ac:dyDescent="0.2">
      <c r="A22563" s="6" t="s">
        <v>222</v>
      </c>
      <c r="B22563" s="6" t="s">
        <v>192</v>
      </c>
      <c r="C22563" s="6" t="s">
        <v>166</v>
      </c>
      <c r="D22563">
        <v>76.924767000000003</v>
      </c>
      <c r="E22563" s="6" t="s">
        <v>86</v>
      </c>
      <c r="F22563" s="6" t="s">
        <v>85</v>
      </c>
      <c r="G22563">
        <v>20260723</v>
      </c>
    </row>
    <row r="22564" spans="1:7" x14ac:dyDescent="0.2">
      <c r="A22564" s="6" t="s">
        <v>222</v>
      </c>
      <c r="B22564" s="6" t="s">
        <v>192</v>
      </c>
      <c r="C22564" s="6" t="s">
        <v>166</v>
      </c>
      <c r="D22564">
        <v>22.479164999999998</v>
      </c>
      <c r="E22564" s="6" t="s">
        <v>88</v>
      </c>
      <c r="F22564" s="6" t="s">
        <v>87</v>
      </c>
      <c r="G22564">
        <v>20260723</v>
      </c>
    </row>
    <row r="22565" spans="1:7" x14ac:dyDescent="0.2">
      <c r="A22565" s="6" t="s">
        <v>222</v>
      </c>
      <c r="B22565" s="6" t="s">
        <v>192</v>
      </c>
      <c r="C22565" s="6" t="s">
        <v>166</v>
      </c>
      <c r="D22565">
        <v>11.055605</v>
      </c>
      <c r="E22565" s="6" t="s">
        <v>90</v>
      </c>
      <c r="F22565" s="6" t="s">
        <v>89</v>
      </c>
      <c r="G22565">
        <v>20260723</v>
      </c>
    </row>
    <row r="22566" spans="1:7" x14ac:dyDescent="0.2">
      <c r="A22566" s="6" t="s">
        <v>222</v>
      </c>
      <c r="B22566" s="6" t="s">
        <v>192</v>
      </c>
      <c r="C22566" s="6" t="s">
        <v>166</v>
      </c>
      <c r="D22566">
        <v>0</v>
      </c>
      <c r="E22566" s="6" t="s">
        <v>92</v>
      </c>
      <c r="F22566" s="6" t="s">
        <v>91</v>
      </c>
      <c r="G22566">
        <v>20260723</v>
      </c>
    </row>
    <row r="22567" spans="1:7" x14ac:dyDescent="0.2">
      <c r="A22567" s="6" t="s">
        <v>222</v>
      </c>
      <c r="B22567" s="6" t="s">
        <v>192</v>
      </c>
      <c r="C22567" s="6" t="s">
        <v>166</v>
      </c>
      <c r="D22567">
        <v>0</v>
      </c>
      <c r="E22567" s="6" t="s">
        <v>94</v>
      </c>
      <c r="F22567" s="6" t="s">
        <v>93</v>
      </c>
      <c r="G22567">
        <v>20260723</v>
      </c>
    </row>
    <row r="22568" spans="1:7" x14ac:dyDescent="0.2">
      <c r="A22568" s="6" t="s">
        <v>222</v>
      </c>
      <c r="B22568" s="6" t="s">
        <v>192</v>
      </c>
      <c r="C22568" s="6" t="s">
        <v>166</v>
      </c>
      <c r="D22568">
        <v>114.17037500000001</v>
      </c>
      <c r="E22568" s="6" t="s">
        <v>96</v>
      </c>
      <c r="F22568" s="6" t="s">
        <v>95</v>
      </c>
      <c r="G22568">
        <v>20260723</v>
      </c>
    </row>
    <row r="22569" spans="1:7" x14ac:dyDescent="0.2">
      <c r="A22569" s="6" t="s">
        <v>222</v>
      </c>
      <c r="B22569" s="6" t="s">
        <v>192</v>
      </c>
      <c r="C22569" s="6" t="s">
        <v>166</v>
      </c>
      <c r="D22569">
        <v>6.8085930000000001</v>
      </c>
      <c r="E22569" s="6" t="s">
        <v>98</v>
      </c>
      <c r="F22569" s="6" t="s">
        <v>97</v>
      </c>
      <c r="G22569">
        <v>20260723</v>
      </c>
    </row>
    <row r="22570" spans="1:7" x14ac:dyDescent="0.2">
      <c r="A22570" s="6" t="s">
        <v>222</v>
      </c>
      <c r="B22570" s="6" t="s">
        <v>192</v>
      </c>
      <c r="C22570" s="6" t="s">
        <v>166</v>
      </c>
      <c r="D22570">
        <v>5222.120919</v>
      </c>
      <c r="E22570" s="6" t="s">
        <v>100</v>
      </c>
      <c r="F22570" s="6" t="s">
        <v>99</v>
      </c>
      <c r="G22570">
        <v>20260723</v>
      </c>
    </row>
    <row r="22571" spans="1:7" x14ac:dyDescent="0.2">
      <c r="A22571" s="6" t="s">
        <v>222</v>
      </c>
      <c r="B22571" s="6" t="s">
        <v>192</v>
      </c>
      <c r="C22571" s="6" t="s">
        <v>166</v>
      </c>
      <c r="E22571" s="6" t="s">
        <v>102</v>
      </c>
      <c r="F22571" s="6" t="s">
        <v>101</v>
      </c>
      <c r="G22571">
        <v>20260723</v>
      </c>
    </row>
    <row r="22572" spans="1:7" x14ac:dyDescent="0.2">
      <c r="A22572" s="6" t="s">
        <v>222</v>
      </c>
      <c r="B22572" s="6" t="s">
        <v>192</v>
      </c>
      <c r="C22572" s="6" t="s">
        <v>166</v>
      </c>
      <c r="D22572">
        <v>841.47846000000004</v>
      </c>
      <c r="E22572" s="6" t="s">
        <v>167</v>
      </c>
      <c r="F22572" s="6" t="s">
        <v>103</v>
      </c>
      <c r="G22572">
        <v>20260723</v>
      </c>
    </row>
    <row r="22573" spans="1:7" x14ac:dyDescent="0.2">
      <c r="A22573" s="6" t="s">
        <v>222</v>
      </c>
      <c r="B22573" s="6" t="s">
        <v>192</v>
      </c>
      <c r="C22573" s="6" t="s">
        <v>166</v>
      </c>
      <c r="D22573">
        <v>807.81025199999999</v>
      </c>
      <c r="E22573" s="6" t="s">
        <v>168</v>
      </c>
      <c r="F22573" s="6" t="s">
        <v>104</v>
      </c>
      <c r="G22573">
        <v>20260723</v>
      </c>
    </row>
    <row r="22574" spans="1:7" x14ac:dyDescent="0.2">
      <c r="A22574" s="6" t="s">
        <v>222</v>
      </c>
      <c r="B22574" s="6" t="s">
        <v>192</v>
      </c>
      <c r="C22574" s="6" t="s">
        <v>166</v>
      </c>
      <c r="D22574">
        <v>0</v>
      </c>
      <c r="E22574" s="6" t="s">
        <v>106</v>
      </c>
      <c r="F22574" s="6" t="s">
        <v>105</v>
      </c>
      <c r="G22574">
        <v>20260723</v>
      </c>
    </row>
    <row r="22575" spans="1:7" x14ac:dyDescent="0.2">
      <c r="A22575" s="6" t="s">
        <v>222</v>
      </c>
      <c r="B22575" s="6" t="s">
        <v>192</v>
      </c>
      <c r="C22575" s="6" t="s">
        <v>166</v>
      </c>
      <c r="D22575">
        <v>768.311103</v>
      </c>
      <c r="E22575" s="6" t="s">
        <v>108</v>
      </c>
      <c r="F22575" s="6" t="s">
        <v>107</v>
      </c>
      <c r="G22575">
        <v>20260723</v>
      </c>
    </row>
    <row r="22576" spans="1:7" x14ac:dyDescent="0.2">
      <c r="A22576" s="6" t="s">
        <v>222</v>
      </c>
      <c r="B22576" s="6" t="s">
        <v>192</v>
      </c>
      <c r="C22576" s="6" t="s">
        <v>166</v>
      </c>
      <c r="D22576">
        <v>39.499149000000003</v>
      </c>
      <c r="E22576" s="6" t="s">
        <v>110</v>
      </c>
      <c r="F22576" s="6" t="s">
        <v>109</v>
      </c>
      <c r="G22576">
        <v>20260723</v>
      </c>
    </row>
    <row r="22577" spans="1:7" x14ac:dyDescent="0.2">
      <c r="A22577" s="6" t="s">
        <v>222</v>
      </c>
      <c r="B22577" s="6" t="s">
        <v>192</v>
      </c>
      <c r="C22577" s="6" t="s">
        <v>166</v>
      </c>
      <c r="D22577">
        <v>33.668208999999997</v>
      </c>
      <c r="E22577" s="6" t="s">
        <v>112</v>
      </c>
      <c r="F22577" s="6" t="s">
        <v>111</v>
      </c>
      <c r="G22577">
        <v>20260723</v>
      </c>
    </row>
    <row r="22578" spans="1:7" x14ac:dyDescent="0.2">
      <c r="A22578" s="6" t="s">
        <v>222</v>
      </c>
      <c r="B22578" s="6" t="s">
        <v>192</v>
      </c>
      <c r="C22578" s="6" t="s">
        <v>166</v>
      </c>
      <c r="D22578">
        <v>0</v>
      </c>
      <c r="E22578" s="6" t="s">
        <v>106</v>
      </c>
      <c r="F22578" s="6" t="s">
        <v>113</v>
      </c>
      <c r="G22578">
        <v>20260723</v>
      </c>
    </row>
    <row r="22579" spans="1:7" x14ac:dyDescent="0.2">
      <c r="A22579" s="6" t="s">
        <v>222</v>
      </c>
      <c r="B22579" s="6" t="s">
        <v>192</v>
      </c>
      <c r="C22579" s="6" t="s">
        <v>166</v>
      </c>
      <c r="D22579">
        <v>30.063478</v>
      </c>
      <c r="E22579" s="6" t="s">
        <v>108</v>
      </c>
      <c r="F22579" s="6" t="s">
        <v>114</v>
      </c>
      <c r="G22579">
        <v>20260723</v>
      </c>
    </row>
    <row r="22580" spans="1:7" x14ac:dyDescent="0.2">
      <c r="A22580" s="6" t="s">
        <v>222</v>
      </c>
      <c r="B22580" s="6" t="s">
        <v>192</v>
      </c>
      <c r="C22580" s="6" t="s">
        <v>166</v>
      </c>
      <c r="D22580">
        <v>3.6047319999999998</v>
      </c>
      <c r="E22580" s="6" t="s">
        <v>110</v>
      </c>
      <c r="F22580" s="6" t="s">
        <v>115</v>
      </c>
      <c r="G22580">
        <v>20260723</v>
      </c>
    </row>
    <row r="22581" spans="1:7" x14ac:dyDescent="0.2">
      <c r="A22581" s="6" t="s">
        <v>222</v>
      </c>
      <c r="B22581" s="6" t="s">
        <v>192</v>
      </c>
      <c r="C22581" s="6" t="s">
        <v>166</v>
      </c>
      <c r="D22581">
        <v>1703.893497</v>
      </c>
      <c r="E22581" s="6" t="s">
        <v>117</v>
      </c>
      <c r="F22581" s="6" t="s">
        <v>116</v>
      </c>
      <c r="G22581">
        <v>20260723</v>
      </c>
    </row>
    <row r="22582" spans="1:7" x14ac:dyDescent="0.2">
      <c r="A22582" s="6" t="s">
        <v>222</v>
      </c>
      <c r="B22582" s="6" t="s">
        <v>192</v>
      </c>
      <c r="C22582" s="6" t="s">
        <v>166</v>
      </c>
      <c r="D22582">
        <v>-255.74588900000001</v>
      </c>
      <c r="E22582" s="6" t="s">
        <v>119</v>
      </c>
      <c r="F22582" s="6" t="s">
        <v>118</v>
      </c>
      <c r="G22582">
        <v>20260723</v>
      </c>
    </row>
    <row r="22583" spans="1:7" x14ac:dyDescent="0.2">
      <c r="A22583" s="6" t="s">
        <v>222</v>
      </c>
      <c r="B22583" s="6" t="s">
        <v>192</v>
      </c>
      <c r="C22583" s="6" t="s">
        <v>166</v>
      </c>
      <c r="D22583">
        <v>0</v>
      </c>
      <c r="E22583" s="6" t="s">
        <v>106</v>
      </c>
      <c r="F22583" s="6" t="s">
        <v>120</v>
      </c>
      <c r="G22583">
        <v>20260723</v>
      </c>
    </row>
    <row r="22584" spans="1:7" x14ac:dyDescent="0.2">
      <c r="A22584" s="6" t="s">
        <v>222</v>
      </c>
      <c r="B22584" s="6" t="s">
        <v>192</v>
      </c>
      <c r="C22584" s="6" t="s">
        <v>166</v>
      </c>
      <c r="D22584">
        <v>-321.35589800000002</v>
      </c>
      <c r="E22584" s="6" t="s">
        <v>108</v>
      </c>
      <c r="F22584" s="6" t="s">
        <v>121</v>
      </c>
      <c r="G22584">
        <v>20260723</v>
      </c>
    </row>
    <row r="22585" spans="1:7" x14ac:dyDescent="0.2">
      <c r="A22585" s="6" t="s">
        <v>222</v>
      </c>
      <c r="B22585" s="6" t="s">
        <v>192</v>
      </c>
      <c r="C22585" s="6" t="s">
        <v>166</v>
      </c>
      <c r="D22585">
        <v>65.610009000000005</v>
      </c>
      <c r="E22585" s="6" t="s">
        <v>110</v>
      </c>
      <c r="F22585" s="6" t="s">
        <v>122</v>
      </c>
      <c r="G22585">
        <v>20260723</v>
      </c>
    </row>
    <row r="22586" spans="1:7" x14ac:dyDescent="0.2">
      <c r="A22586" s="6" t="s">
        <v>222</v>
      </c>
      <c r="B22586" s="6" t="s">
        <v>192</v>
      </c>
      <c r="C22586" s="6" t="s">
        <v>166</v>
      </c>
      <c r="D22586">
        <v>1959.6393860000001</v>
      </c>
      <c r="E22586" s="6" t="s">
        <v>169</v>
      </c>
      <c r="F22586" s="6" t="s">
        <v>123</v>
      </c>
      <c r="G22586">
        <v>20260723</v>
      </c>
    </row>
    <row r="22587" spans="1:7" x14ac:dyDescent="0.2">
      <c r="A22587" s="6" t="s">
        <v>222</v>
      </c>
      <c r="B22587" s="6" t="s">
        <v>192</v>
      </c>
      <c r="C22587" s="6" t="s">
        <v>166</v>
      </c>
      <c r="D22587">
        <v>1.178455</v>
      </c>
      <c r="E22587" s="6" t="s">
        <v>106</v>
      </c>
      <c r="F22587" s="6" t="s">
        <v>124</v>
      </c>
      <c r="G22587">
        <v>20260723</v>
      </c>
    </row>
    <row r="22588" spans="1:7" x14ac:dyDescent="0.2">
      <c r="A22588" s="6" t="s">
        <v>222</v>
      </c>
      <c r="B22588" s="6" t="s">
        <v>192</v>
      </c>
      <c r="C22588" s="6" t="s">
        <v>166</v>
      </c>
      <c r="D22588">
        <v>1874.9263060000001</v>
      </c>
      <c r="E22588" s="6" t="s">
        <v>108</v>
      </c>
      <c r="F22588" s="6" t="s">
        <v>125</v>
      </c>
      <c r="G22588">
        <v>20260723</v>
      </c>
    </row>
    <row r="22589" spans="1:7" x14ac:dyDescent="0.2">
      <c r="A22589" s="6" t="s">
        <v>222</v>
      </c>
      <c r="B22589" s="6" t="s">
        <v>192</v>
      </c>
      <c r="C22589" s="6" t="s">
        <v>166</v>
      </c>
      <c r="D22589">
        <v>83.534626000000003</v>
      </c>
      <c r="E22589" s="6" t="s">
        <v>110</v>
      </c>
      <c r="F22589" s="6" t="s">
        <v>126</v>
      </c>
      <c r="G22589">
        <v>20260723</v>
      </c>
    </row>
    <row r="22590" spans="1:7" x14ac:dyDescent="0.2">
      <c r="A22590" s="6" t="s">
        <v>222</v>
      </c>
      <c r="B22590" s="6" t="s">
        <v>192</v>
      </c>
      <c r="C22590" s="6" t="s">
        <v>166</v>
      </c>
      <c r="D22590">
        <v>755.52337199999999</v>
      </c>
      <c r="E22590" s="6" t="s">
        <v>170</v>
      </c>
      <c r="F22590" s="6" t="s">
        <v>127</v>
      </c>
      <c r="G22590">
        <v>20260723</v>
      </c>
    </row>
    <row r="22591" spans="1:7" x14ac:dyDescent="0.2">
      <c r="A22591" s="6" t="s">
        <v>222</v>
      </c>
      <c r="B22591" s="6" t="s">
        <v>192</v>
      </c>
      <c r="C22591" s="6" t="s">
        <v>166</v>
      </c>
      <c r="D22591">
        <v>97.904325</v>
      </c>
      <c r="E22591" s="6" t="s">
        <v>106</v>
      </c>
      <c r="F22591" s="6" t="s">
        <v>128</v>
      </c>
      <c r="G22591">
        <v>20260723</v>
      </c>
    </row>
    <row r="22592" spans="1:7" x14ac:dyDescent="0.2">
      <c r="A22592" s="6" t="s">
        <v>222</v>
      </c>
      <c r="B22592" s="6" t="s">
        <v>192</v>
      </c>
      <c r="C22592" s="6" t="s">
        <v>166</v>
      </c>
      <c r="D22592">
        <v>619.090957</v>
      </c>
      <c r="E22592" s="6" t="s">
        <v>108</v>
      </c>
      <c r="F22592" s="6" t="s">
        <v>129</v>
      </c>
      <c r="G22592">
        <v>20260723</v>
      </c>
    </row>
    <row r="22593" spans="1:7" x14ac:dyDescent="0.2">
      <c r="A22593" s="6" t="s">
        <v>222</v>
      </c>
      <c r="B22593" s="6" t="s">
        <v>192</v>
      </c>
      <c r="C22593" s="6" t="s">
        <v>166</v>
      </c>
      <c r="D22593">
        <v>38.528089000000001</v>
      </c>
      <c r="E22593" s="6" t="s">
        <v>110</v>
      </c>
      <c r="F22593" s="6" t="s">
        <v>130</v>
      </c>
      <c r="G22593">
        <v>20260723</v>
      </c>
    </row>
    <row r="22594" spans="1:7" x14ac:dyDescent="0.2">
      <c r="A22594" s="6" t="s">
        <v>222</v>
      </c>
      <c r="B22594" s="6" t="s">
        <v>192</v>
      </c>
      <c r="C22594" s="6" t="s">
        <v>166</v>
      </c>
      <c r="E22594" s="6" t="s">
        <v>132</v>
      </c>
      <c r="F22594" s="6" t="s">
        <v>131</v>
      </c>
      <c r="G22594">
        <v>20260723</v>
      </c>
    </row>
    <row r="22595" spans="1:7" x14ac:dyDescent="0.2">
      <c r="A22595" s="6" t="s">
        <v>222</v>
      </c>
      <c r="B22595" s="6" t="s">
        <v>192</v>
      </c>
      <c r="C22595" s="6" t="s">
        <v>166</v>
      </c>
      <c r="D22595">
        <v>0</v>
      </c>
      <c r="E22595" s="6" t="s">
        <v>134</v>
      </c>
      <c r="F22595" s="6" t="s">
        <v>133</v>
      </c>
      <c r="G22595">
        <v>20260723</v>
      </c>
    </row>
    <row r="22596" spans="1:7" x14ac:dyDescent="0.2">
      <c r="A22596" s="6" t="s">
        <v>222</v>
      </c>
      <c r="B22596" s="6" t="s">
        <v>192</v>
      </c>
      <c r="C22596" s="6" t="s">
        <v>166</v>
      </c>
      <c r="D22596">
        <v>27.966581000000001</v>
      </c>
      <c r="E22596" s="6" t="s">
        <v>136</v>
      </c>
      <c r="F22596" s="6" t="s">
        <v>135</v>
      </c>
      <c r="G22596">
        <v>20260723</v>
      </c>
    </row>
    <row r="22597" spans="1:7" x14ac:dyDescent="0.2">
      <c r="A22597" s="6" t="s">
        <v>222</v>
      </c>
      <c r="B22597" s="6" t="s">
        <v>192</v>
      </c>
      <c r="C22597" s="6" t="s">
        <v>166</v>
      </c>
      <c r="D22597">
        <v>1.470567</v>
      </c>
      <c r="E22597" s="6" t="s">
        <v>138</v>
      </c>
      <c r="F22597" s="6" t="s">
        <v>137</v>
      </c>
      <c r="G22597">
        <v>20260723</v>
      </c>
    </row>
    <row r="22598" spans="1:7" x14ac:dyDescent="0.2">
      <c r="A22598" s="6" t="s">
        <v>222</v>
      </c>
      <c r="B22598" s="6" t="s">
        <v>192</v>
      </c>
      <c r="C22598" s="6" t="s">
        <v>166</v>
      </c>
      <c r="D22598">
        <v>103.423518</v>
      </c>
      <c r="E22598" s="6" t="s">
        <v>140</v>
      </c>
      <c r="F22598" s="6" t="s">
        <v>139</v>
      </c>
      <c r="G22598">
        <v>20260723</v>
      </c>
    </row>
    <row r="22599" spans="1:7" x14ac:dyDescent="0.2">
      <c r="A22599" s="6" t="s">
        <v>222</v>
      </c>
      <c r="B22599" s="6" t="s">
        <v>192</v>
      </c>
      <c r="C22599" s="6" t="s">
        <v>166</v>
      </c>
      <c r="D22599">
        <v>120.604012</v>
      </c>
      <c r="E22599" s="6" t="s">
        <v>142</v>
      </c>
      <c r="F22599" s="6" t="s">
        <v>141</v>
      </c>
      <c r="G22599">
        <v>20260723</v>
      </c>
    </row>
    <row r="22600" spans="1:7" x14ac:dyDescent="0.2">
      <c r="A22600" s="6" t="s">
        <v>222</v>
      </c>
      <c r="B22600" s="6" t="s">
        <v>192</v>
      </c>
      <c r="C22600" s="6" t="s">
        <v>166</v>
      </c>
      <c r="D22600">
        <v>0</v>
      </c>
      <c r="E22600" s="6" t="s">
        <v>52</v>
      </c>
      <c r="F22600" s="6" t="s">
        <v>143</v>
      </c>
      <c r="G22600">
        <v>20260723</v>
      </c>
    </row>
    <row r="22601" spans="1:7" x14ac:dyDescent="0.2">
      <c r="A22601" s="6" t="s">
        <v>222</v>
      </c>
      <c r="B22601" s="6" t="s">
        <v>192</v>
      </c>
      <c r="C22601" s="6" t="s">
        <v>166</v>
      </c>
      <c r="D22601">
        <v>0</v>
      </c>
      <c r="E22601" s="6" t="s">
        <v>145</v>
      </c>
      <c r="F22601" s="6" t="s">
        <v>144</v>
      </c>
      <c r="G22601">
        <v>20260723</v>
      </c>
    </row>
    <row r="22602" spans="1:7" x14ac:dyDescent="0.2">
      <c r="A22602" s="6" t="s">
        <v>222</v>
      </c>
      <c r="B22602" s="6" t="s">
        <v>192</v>
      </c>
      <c r="C22602" s="6" t="s">
        <v>166</v>
      </c>
      <c r="D22602">
        <v>24.84834</v>
      </c>
      <c r="E22602" s="6" t="s">
        <v>147</v>
      </c>
      <c r="F22602" s="6" t="s">
        <v>146</v>
      </c>
      <c r="G22602">
        <v>20260723</v>
      </c>
    </row>
    <row r="22603" spans="1:7" x14ac:dyDescent="0.2">
      <c r="A22603" s="6" t="s">
        <v>222</v>
      </c>
      <c r="B22603" s="6" t="s">
        <v>192</v>
      </c>
      <c r="C22603" s="6" t="s">
        <v>166</v>
      </c>
      <c r="D22603">
        <v>152.883027</v>
      </c>
      <c r="E22603" s="6" t="s">
        <v>149</v>
      </c>
      <c r="F22603" s="6" t="s">
        <v>148</v>
      </c>
      <c r="G22603">
        <v>20260723</v>
      </c>
    </row>
    <row r="22604" spans="1:7" x14ac:dyDescent="0.2">
      <c r="A22604" s="6" t="s">
        <v>222</v>
      </c>
      <c r="B22604" s="6" t="s">
        <v>192</v>
      </c>
      <c r="C22604" s="6" t="s">
        <v>166</v>
      </c>
      <c r="D22604">
        <v>29.25149</v>
      </c>
      <c r="E22604" s="6" t="s">
        <v>151</v>
      </c>
      <c r="F22604" s="6" t="s">
        <v>150</v>
      </c>
      <c r="G22604">
        <v>20260723</v>
      </c>
    </row>
    <row r="22605" spans="1:7" x14ac:dyDescent="0.2">
      <c r="A22605" s="6" t="s">
        <v>222</v>
      </c>
      <c r="B22605" s="6" t="s">
        <v>192</v>
      </c>
      <c r="C22605" s="6" t="s">
        <v>166</v>
      </c>
      <c r="D22605">
        <v>82.400774999999996</v>
      </c>
      <c r="E22605" s="6" t="s">
        <v>153</v>
      </c>
      <c r="F22605" s="6" t="s">
        <v>152</v>
      </c>
      <c r="G22605">
        <v>20260723</v>
      </c>
    </row>
    <row r="22606" spans="1:7" x14ac:dyDescent="0.2">
      <c r="A22606" s="6" t="s">
        <v>222</v>
      </c>
      <c r="B22606" s="6" t="s">
        <v>192</v>
      </c>
      <c r="C22606" s="6" t="s">
        <v>166</v>
      </c>
      <c r="D22606">
        <v>0</v>
      </c>
      <c r="E22606" s="6" t="s">
        <v>155</v>
      </c>
      <c r="F22606" s="6" t="s">
        <v>154</v>
      </c>
      <c r="G22606">
        <v>20260723</v>
      </c>
    </row>
    <row r="22607" spans="1:7" x14ac:dyDescent="0.2">
      <c r="A22607" s="6" t="s">
        <v>222</v>
      </c>
      <c r="B22607" s="6" t="s">
        <v>192</v>
      </c>
      <c r="C22607" s="6" t="s">
        <v>166</v>
      </c>
      <c r="D22607">
        <v>0</v>
      </c>
      <c r="E22607" s="6" t="s">
        <v>157</v>
      </c>
      <c r="F22607" s="6" t="s">
        <v>156</v>
      </c>
      <c r="G22607">
        <v>20260723</v>
      </c>
    </row>
    <row r="22608" spans="1:7" x14ac:dyDescent="0.2">
      <c r="A22608" s="6" t="s">
        <v>222</v>
      </c>
      <c r="B22608" s="6" t="s">
        <v>192</v>
      </c>
      <c r="C22608" s="6" t="s">
        <v>166</v>
      </c>
      <c r="D22608">
        <v>0</v>
      </c>
      <c r="E22608" s="6" t="s">
        <v>159</v>
      </c>
      <c r="F22608" s="6" t="s">
        <v>158</v>
      </c>
      <c r="G22608">
        <v>20260723</v>
      </c>
    </row>
    <row r="22609" spans="1:7" x14ac:dyDescent="0.2">
      <c r="A22609" s="6" t="s">
        <v>222</v>
      </c>
      <c r="B22609" s="6" t="s">
        <v>192</v>
      </c>
      <c r="C22609" s="6" t="s">
        <v>166</v>
      </c>
      <c r="D22609">
        <v>42.131762000000002</v>
      </c>
      <c r="E22609" s="6" t="s">
        <v>161</v>
      </c>
      <c r="F22609" s="6" t="s">
        <v>160</v>
      </c>
      <c r="G22609">
        <v>20260723</v>
      </c>
    </row>
    <row r="22610" spans="1:7" x14ac:dyDescent="0.2">
      <c r="A22610" s="6" t="s">
        <v>222</v>
      </c>
      <c r="B22610" s="6" t="s">
        <v>192</v>
      </c>
      <c r="C22610" s="6" t="s">
        <v>166</v>
      </c>
      <c r="D22610">
        <v>3885.8754009999998</v>
      </c>
      <c r="E22610" s="6" t="s">
        <v>163</v>
      </c>
      <c r="F22610" s="6" t="s">
        <v>162</v>
      </c>
      <c r="G22610">
        <v>20260723</v>
      </c>
    </row>
    <row r="22611" spans="1:7" x14ac:dyDescent="0.2">
      <c r="A22611" s="6" t="s">
        <v>222</v>
      </c>
      <c r="B22611" s="6" t="s">
        <v>192</v>
      </c>
      <c r="C22611" s="6" t="s">
        <v>166</v>
      </c>
      <c r="D22611">
        <v>1336.2455179999999</v>
      </c>
      <c r="E22611" s="6" t="s">
        <v>165</v>
      </c>
      <c r="F22611" s="6" t="s">
        <v>164</v>
      </c>
      <c r="G22611">
        <v>20260723</v>
      </c>
    </row>
    <row r="22612" spans="1:7" x14ac:dyDescent="0.2">
      <c r="A22612" s="6" t="s">
        <v>222</v>
      </c>
      <c r="B22612" s="6" t="s">
        <v>193</v>
      </c>
      <c r="C22612" s="6" t="s">
        <v>166</v>
      </c>
      <c r="E22612" s="6" t="s">
        <v>12</v>
      </c>
      <c r="F22612" s="6" t="s">
        <v>11</v>
      </c>
      <c r="G22612">
        <v>20260723</v>
      </c>
    </row>
    <row r="22613" spans="1:7" x14ac:dyDescent="0.2">
      <c r="A22613" s="6" t="s">
        <v>222</v>
      </c>
      <c r="B22613" s="6" t="s">
        <v>193</v>
      </c>
      <c r="C22613" s="6" t="s">
        <v>166</v>
      </c>
      <c r="E22613" s="6" t="s">
        <v>16</v>
      </c>
      <c r="F22613" s="6" t="s">
        <v>15</v>
      </c>
      <c r="G22613">
        <v>20260723</v>
      </c>
    </row>
    <row r="22614" spans="1:7" x14ac:dyDescent="0.2">
      <c r="A22614" s="6" t="s">
        <v>222</v>
      </c>
      <c r="B22614" s="6" t="s">
        <v>193</v>
      </c>
      <c r="C22614" s="6" t="s">
        <v>166</v>
      </c>
      <c r="E22614" s="6" t="s">
        <v>18</v>
      </c>
      <c r="F22614" s="6" t="s">
        <v>17</v>
      </c>
      <c r="G22614">
        <v>20260723</v>
      </c>
    </row>
    <row r="22615" spans="1:7" x14ac:dyDescent="0.2">
      <c r="A22615" s="6" t="s">
        <v>222</v>
      </c>
      <c r="B22615" s="6" t="s">
        <v>193</v>
      </c>
      <c r="C22615" s="6" t="s">
        <v>166</v>
      </c>
      <c r="D22615">
        <v>0</v>
      </c>
      <c r="E22615" s="6" t="s">
        <v>20</v>
      </c>
      <c r="F22615" s="6" t="s">
        <v>19</v>
      </c>
      <c r="G22615">
        <v>20260723</v>
      </c>
    </row>
    <row r="22616" spans="1:7" x14ac:dyDescent="0.2">
      <c r="A22616" s="6" t="s">
        <v>222</v>
      </c>
      <c r="B22616" s="6" t="s">
        <v>193</v>
      </c>
      <c r="C22616" s="6" t="s">
        <v>166</v>
      </c>
      <c r="D22616">
        <v>4.7595869999999998</v>
      </c>
      <c r="E22616" s="6" t="s">
        <v>22</v>
      </c>
      <c r="F22616" s="6" t="s">
        <v>21</v>
      </c>
      <c r="G22616">
        <v>20260723</v>
      </c>
    </row>
    <row r="22617" spans="1:7" x14ac:dyDescent="0.2">
      <c r="A22617" s="6" t="s">
        <v>222</v>
      </c>
      <c r="B22617" s="6" t="s">
        <v>193</v>
      </c>
      <c r="C22617" s="6" t="s">
        <v>166</v>
      </c>
      <c r="D22617">
        <v>0</v>
      </c>
      <c r="E22617" s="6" t="s">
        <v>24</v>
      </c>
      <c r="F22617" s="6" t="s">
        <v>23</v>
      </c>
      <c r="G22617">
        <v>20260723</v>
      </c>
    </row>
    <row r="22618" spans="1:7" x14ac:dyDescent="0.2">
      <c r="A22618" s="6" t="s">
        <v>222</v>
      </c>
      <c r="B22618" s="6" t="s">
        <v>193</v>
      </c>
      <c r="C22618" s="6" t="s">
        <v>166</v>
      </c>
      <c r="D22618">
        <v>98.549284999999998</v>
      </c>
      <c r="E22618" s="6" t="s">
        <v>26</v>
      </c>
      <c r="F22618" s="6" t="s">
        <v>25</v>
      </c>
      <c r="G22618">
        <v>20260723</v>
      </c>
    </row>
    <row r="22619" spans="1:7" x14ac:dyDescent="0.2">
      <c r="A22619" s="6" t="s">
        <v>222</v>
      </c>
      <c r="B22619" s="6" t="s">
        <v>193</v>
      </c>
      <c r="C22619" s="6" t="s">
        <v>166</v>
      </c>
      <c r="D22619">
        <v>3656.2642900000001</v>
      </c>
      <c r="E22619" s="6" t="s">
        <v>28</v>
      </c>
      <c r="F22619" s="6" t="s">
        <v>27</v>
      </c>
      <c r="G22619">
        <v>20260723</v>
      </c>
    </row>
    <row r="22620" spans="1:7" x14ac:dyDescent="0.2">
      <c r="A22620" s="6" t="s">
        <v>222</v>
      </c>
      <c r="B22620" s="6" t="s">
        <v>193</v>
      </c>
      <c r="C22620" s="6" t="s">
        <v>166</v>
      </c>
      <c r="D22620">
        <v>66.946389999999994</v>
      </c>
      <c r="E22620" s="6" t="s">
        <v>30</v>
      </c>
      <c r="F22620" s="6" t="s">
        <v>29</v>
      </c>
      <c r="G22620">
        <v>20260723</v>
      </c>
    </row>
    <row r="22621" spans="1:7" x14ac:dyDescent="0.2">
      <c r="A22621" s="6" t="s">
        <v>222</v>
      </c>
      <c r="B22621" s="6" t="s">
        <v>193</v>
      </c>
      <c r="C22621" s="6" t="s">
        <v>166</v>
      </c>
      <c r="D22621">
        <v>222.49445399999999</v>
      </c>
      <c r="E22621" s="6" t="s">
        <v>32</v>
      </c>
      <c r="F22621" s="6" t="s">
        <v>31</v>
      </c>
      <c r="G22621">
        <v>20260723</v>
      </c>
    </row>
    <row r="22622" spans="1:7" x14ac:dyDescent="0.2">
      <c r="A22622" s="6" t="s">
        <v>222</v>
      </c>
      <c r="B22622" s="6" t="s">
        <v>193</v>
      </c>
      <c r="C22622" s="6" t="s">
        <v>166</v>
      </c>
      <c r="D22622">
        <v>1.2845299999999999</v>
      </c>
      <c r="E22622" s="6" t="s">
        <v>34</v>
      </c>
      <c r="F22622" s="6" t="s">
        <v>33</v>
      </c>
      <c r="G22622">
        <v>20260723</v>
      </c>
    </row>
    <row r="22623" spans="1:7" x14ac:dyDescent="0.2">
      <c r="A22623" s="6" t="s">
        <v>222</v>
      </c>
      <c r="B22623" s="6" t="s">
        <v>193</v>
      </c>
      <c r="C22623" s="6" t="s">
        <v>166</v>
      </c>
      <c r="D22623">
        <v>0</v>
      </c>
      <c r="E22623" s="6" t="s">
        <v>36</v>
      </c>
      <c r="F22623" s="6" t="s">
        <v>35</v>
      </c>
      <c r="G22623">
        <v>20260723</v>
      </c>
    </row>
    <row r="22624" spans="1:7" x14ac:dyDescent="0.2">
      <c r="A22624" s="6" t="s">
        <v>222</v>
      </c>
      <c r="B22624" s="6" t="s">
        <v>193</v>
      </c>
      <c r="C22624" s="6" t="s">
        <v>166</v>
      </c>
      <c r="D22624">
        <v>1.2845299999999999</v>
      </c>
      <c r="E22624" s="6" t="s">
        <v>38</v>
      </c>
      <c r="F22624" s="6" t="s">
        <v>37</v>
      </c>
      <c r="G22624">
        <v>20260723</v>
      </c>
    </row>
    <row r="22625" spans="1:7" x14ac:dyDescent="0.2">
      <c r="A22625" s="6" t="s">
        <v>222</v>
      </c>
      <c r="B22625" s="6" t="s">
        <v>193</v>
      </c>
      <c r="C22625" s="6" t="s">
        <v>166</v>
      </c>
      <c r="D22625">
        <v>3092.7323369999999</v>
      </c>
      <c r="E22625" s="6" t="s">
        <v>40</v>
      </c>
      <c r="F22625" s="6" t="s">
        <v>39</v>
      </c>
      <c r="G22625">
        <v>20260723</v>
      </c>
    </row>
    <row r="22626" spans="1:7" x14ac:dyDescent="0.2">
      <c r="A22626" s="6" t="s">
        <v>222</v>
      </c>
      <c r="B22626" s="6" t="s">
        <v>193</v>
      </c>
      <c r="C22626" s="6" t="s">
        <v>166</v>
      </c>
      <c r="D22626">
        <v>1752.6883620000001</v>
      </c>
      <c r="E22626" s="6" t="s">
        <v>42</v>
      </c>
      <c r="F22626" s="6" t="s">
        <v>41</v>
      </c>
      <c r="G22626">
        <v>20260723</v>
      </c>
    </row>
    <row r="22627" spans="1:7" x14ac:dyDescent="0.2">
      <c r="A22627" s="6" t="s">
        <v>222</v>
      </c>
      <c r="B22627" s="6" t="s">
        <v>193</v>
      </c>
      <c r="C22627" s="6" t="s">
        <v>166</v>
      </c>
      <c r="D22627">
        <v>1339.8601610000001</v>
      </c>
      <c r="E22627" s="6" t="s">
        <v>44</v>
      </c>
      <c r="F22627" s="6" t="s">
        <v>43</v>
      </c>
      <c r="G22627">
        <v>20260723</v>
      </c>
    </row>
    <row r="22628" spans="1:7" x14ac:dyDescent="0.2">
      <c r="A22628" s="6" t="s">
        <v>222</v>
      </c>
      <c r="B22628" s="6" t="s">
        <v>193</v>
      </c>
      <c r="C22628" s="6" t="s">
        <v>166</v>
      </c>
      <c r="D22628">
        <v>0.18381400000000001</v>
      </c>
      <c r="E22628" s="6" t="s">
        <v>46</v>
      </c>
      <c r="F22628" s="6" t="s">
        <v>45</v>
      </c>
      <c r="G22628">
        <v>20260723</v>
      </c>
    </row>
    <row r="22629" spans="1:7" x14ac:dyDescent="0.2">
      <c r="A22629" s="6" t="s">
        <v>222</v>
      </c>
      <c r="B22629" s="6" t="s">
        <v>193</v>
      </c>
      <c r="C22629" s="6" t="s">
        <v>166</v>
      </c>
      <c r="D22629">
        <v>0</v>
      </c>
      <c r="E22629" s="6" t="s">
        <v>48</v>
      </c>
      <c r="F22629" s="6" t="s">
        <v>47</v>
      </c>
      <c r="G22629">
        <v>20260723</v>
      </c>
    </row>
    <row r="22630" spans="1:7" x14ac:dyDescent="0.2">
      <c r="A22630" s="6" t="s">
        <v>222</v>
      </c>
      <c r="B22630" s="6" t="s">
        <v>193</v>
      </c>
      <c r="C22630" s="6" t="s">
        <v>166</v>
      </c>
      <c r="D22630">
        <v>81.711236</v>
      </c>
      <c r="E22630" s="6" t="s">
        <v>50</v>
      </c>
      <c r="F22630" s="6" t="s">
        <v>49</v>
      </c>
      <c r="G22630">
        <v>20260723</v>
      </c>
    </row>
    <row r="22631" spans="1:7" x14ac:dyDescent="0.2">
      <c r="A22631" s="6" t="s">
        <v>222</v>
      </c>
      <c r="B22631" s="6" t="s">
        <v>193</v>
      </c>
      <c r="C22631" s="6" t="s">
        <v>166</v>
      </c>
      <c r="D22631">
        <v>0</v>
      </c>
      <c r="E22631" s="6" t="s">
        <v>52</v>
      </c>
      <c r="F22631" s="6" t="s">
        <v>51</v>
      </c>
      <c r="G22631">
        <v>20260723</v>
      </c>
    </row>
    <row r="22632" spans="1:7" x14ac:dyDescent="0.2">
      <c r="A22632" s="6" t="s">
        <v>222</v>
      </c>
      <c r="B22632" s="6" t="s">
        <v>193</v>
      </c>
      <c r="C22632" s="6" t="s">
        <v>166</v>
      </c>
      <c r="D22632">
        <v>191.09534300000001</v>
      </c>
      <c r="E22632" s="6" t="s">
        <v>54</v>
      </c>
      <c r="F22632" s="6" t="s">
        <v>53</v>
      </c>
      <c r="G22632">
        <v>20260723</v>
      </c>
    </row>
    <row r="22633" spans="1:7" x14ac:dyDescent="0.2">
      <c r="A22633" s="6" t="s">
        <v>222</v>
      </c>
      <c r="B22633" s="6" t="s">
        <v>193</v>
      </c>
      <c r="C22633" s="6" t="s">
        <v>166</v>
      </c>
      <c r="D22633">
        <v>0</v>
      </c>
      <c r="E22633" s="6" t="s">
        <v>56</v>
      </c>
      <c r="F22633" s="6" t="s">
        <v>55</v>
      </c>
      <c r="G22633">
        <v>20260723</v>
      </c>
    </row>
    <row r="22634" spans="1:7" x14ac:dyDescent="0.2">
      <c r="A22634" s="6" t="s">
        <v>222</v>
      </c>
      <c r="B22634" s="6" t="s">
        <v>193</v>
      </c>
      <c r="C22634" s="6" t="s">
        <v>166</v>
      </c>
      <c r="D22634">
        <v>1070.298585</v>
      </c>
      <c r="E22634" s="6" t="s">
        <v>58</v>
      </c>
      <c r="F22634" s="6" t="s">
        <v>57</v>
      </c>
      <c r="G22634">
        <v>20260723</v>
      </c>
    </row>
    <row r="22635" spans="1:7" x14ac:dyDescent="0.2">
      <c r="A22635" s="6" t="s">
        <v>222</v>
      </c>
      <c r="B22635" s="6" t="s">
        <v>193</v>
      </c>
      <c r="C22635" s="6" t="s">
        <v>166</v>
      </c>
      <c r="D22635">
        <v>106.23726600000001</v>
      </c>
      <c r="E22635" s="6" t="s">
        <v>60</v>
      </c>
      <c r="F22635" s="6" t="s">
        <v>59</v>
      </c>
      <c r="G22635">
        <v>20260723</v>
      </c>
    </row>
    <row r="22636" spans="1:7" x14ac:dyDescent="0.2">
      <c r="A22636" s="6" t="s">
        <v>222</v>
      </c>
      <c r="B22636" s="6" t="s">
        <v>193</v>
      </c>
      <c r="C22636" s="6" t="s">
        <v>166</v>
      </c>
      <c r="D22636">
        <v>3.1402060000000001</v>
      </c>
      <c r="E22636" s="6" t="s">
        <v>62</v>
      </c>
      <c r="F22636" s="6" t="s">
        <v>61</v>
      </c>
      <c r="G22636">
        <v>20260723</v>
      </c>
    </row>
    <row r="22637" spans="1:7" x14ac:dyDescent="0.2">
      <c r="A22637" s="6" t="s">
        <v>222</v>
      </c>
      <c r="B22637" s="6" t="s">
        <v>193</v>
      </c>
      <c r="C22637" s="6" t="s">
        <v>166</v>
      </c>
      <c r="D22637">
        <v>9.7330000000000003E-3</v>
      </c>
      <c r="E22637" s="6" t="s">
        <v>64</v>
      </c>
      <c r="F22637" s="6" t="s">
        <v>63</v>
      </c>
      <c r="G22637">
        <v>20260723</v>
      </c>
    </row>
    <row r="22638" spans="1:7" x14ac:dyDescent="0.2">
      <c r="A22638" s="6" t="s">
        <v>222</v>
      </c>
      <c r="B22638" s="6" t="s">
        <v>193</v>
      </c>
      <c r="C22638" s="6" t="s">
        <v>166</v>
      </c>
      <c r="D22638">
        <v>103.087327</v>
      </c>
      <c r="E22638" s="6" t="s">
        <v>66</v>
      </c>
      <c r="F22638" s="6" t="s">
        <v>65</v>
      </c>
      <c r="G22638">
        <v>20260723</v>
      </c>
    </row>
    <row r="22639" spans="1:7" x14ac:dyDescent="0.2">
      <c r="A22639" s="6" t="s">
        <v>222</v>
      </c>
      <c r="B22639" s="6" t="s">
        <v>193</v>
      </c>
      <c r="C22639" s="6" t="s">
        <v>166</v>
      </c>
      <c r="D22639">
        <v>220.47518700000001</v>
      </c>
      <c r="E22639" s="6" t="s">
        <v>68</v>
      </c>
      <c r="F22639" s="6" t="s">
        <v>67</v>
      </c>
      <c r="G22639">
        <v>20260723</v>
      </c>
    </row>
    <row r="22640" spans="1:7" x14ac:dyDescent="0.2">
      <c r="A22640" s="6" t="s">
        <v>222</v>
      </c>
      <c r="B22640" s="6" t="s">
        <v>193</v>
      </c>
      <c r="C22640" s="6" t="s">
        <v>166</v>
      </c>
      <c r="D22640">
        <v>234.96365700000001</v>
      </c>
      <c r="E22640" s="6" t="s">
        <v>70</v>
      </c>
      <c r="F22640" s="6" t="s">
        <v>69</v>
      </c>
      <c r="G22640">
        <v>20260723</v>
      </c>
    </row>
    <row r="22641" spans="1:7" x14ac:dyDescent="0.2">
      <c r="A22641" s="6" t="s">
        <v>222</v>
      </c>
      <c r="B22641" s="6" t="s">
        <v>193</v>
      </c>
      <c r="C22641" s="6" t="s">
        <v>166</v>
      </c>
      <c r="D22641">
        <v>230.14552499999999</v>
      </c>
      <c r="E22641" s="6" t="s">
        <v>72</v>
      </c>
      <c r="F22641" s="6" t="s">
        <v>71</v>
      </c>
      <c r="G22641">
        <v>20260723</v>
      </c>
    </row>
    <row r="22642" spans="1:7" x14ac:dyDescent="0.2">
      <c r="A22642" s="6" t="s">
        <v>222</v>
      </c>
      <c r="B22642" s="6" t="s">
        <v>193</v>
      </c>
      <c r="C22642" s="6" t="s">
        <v>166</v>
      </c>
      <c r="D22642">
        <v>4.8181310000000002</v>
      </c>
      <c r="E22642" s="6" t="s">
        <v>74</v>
      </c>
      <c r="F22642" s="6" t="s">
        <v>73</v>
      </c>
      <c r="G22642">
        <v>20260723</v>
      </c>
    </row>
    <row r="22643" spans="1:7" x14ac:dyDescent="0.2">
      <c r="A22643" s="6" t="s">
        <v>222</v>
      </c>
      <c r="B22643" s="6" t="s">
        <v>193</v>
      </c>
      <c r="C22643" s="6" t="s">
        <v>166</v>
      </c>
      <c r="D22643">
        <v>-14.395688</v>
      </c>
      <c r="E22643" s="6" t="s">
        <v>76</v>
      </c>
      <c r="F22643" s="6" t="s">
        <v>75</v>
      </c>
      <c r="G22643">
        <v>20260723</v>
      </c>
    </row>
    <row r="22644" spans="1:7" x14ac:dyDescent="0.2">
      <c r="A22644" s="6" t="s">
        <v>222</v>
      </c>
      <c r="B22644" s="6" t="s">
        <v>193</v>
      </c>
      <c r="C22644" s="6" t="s">
        <v>166</v>
      </c>
      <c r="D22644">
        <v>-6.9389349999999999</v>
      </c>
      <c r="E22644" s="6" t="s">
        <v>78</v>
      </c>
      <c r="F22644" s="6" t="s">
        <v>77</v>
      </c>
      <c r="G22644">
        <v>20260723</v>
      </c>
    </row>
    <row r="22645" spans="1:7" x14ac:dyDescent="0.2">
      <c r="A22645" s="6" t="s">
        <v>222</v>
      </c>
      <c r="B22645" s="6" t="s">
        <v>193</v>
      </c>
      <c r="C22645" s="6" t="s">
        <v>166</v>
      </c>
      <c r="D22645">
        <v>-7.456753</v>
      </c>
      <c r="E22645" s="6" t="s">
        <v>80</v>
      </c>
      <c r="F22645" s="6" t="s">
        <v>79</v>
      </c>
      <c r="G22645">
        <v>20260723</v>
      </c>
    </row>
    <row r="22646" spans="1:7" x14ac:dyDescent="0.2">
      <c r="A22646" s="6" t="s">
        <v>222</v>
      </c>
      <c r="B22646" s="6" t="s">
        <v>193</v>
      </c>
      <c r="C22646" s="6" t="s">
        <v>166</v>
      </c>
      <c r="D22646">
        <v>-9.2781000000000002E-2</v>
      </c>
      <c r="E22646" s="6" t="s">
        <v>82</v>
      </c>
      <c r="F22646" s="6" t="s">
        <v>81</v>
      </c>
      <c r="G22646">
        <v>20260723</v>
      </c>
    </row>
    <row r="22647" spans="1:7" x14ac:dyDescent="0.2">
      <c r="A22647" s="6" t="s">
        <v>222</v>
      </c>
      <c r="B22647" s="6" t="s">
        <v>193</v>
      </c>
      <c r="C22647" s="6" t="s">
        <v>166</v>
      </c>
      <c r="D22647">
        <v>0</v>
      </c>
      <c r="E22647" s="6" t="s">
        <v>84</v>
      </c>
      <c r="F22647" s="6" t="s">
        <v>83</v>
      </c>
      <c r="G22647">
        <v>20260723</v>
      </c>
    </row>
    <row r="22648" spans="1:7" x14ac:dyDescent="0.2">
      <c r="A22648" s="6" t="s">
        <v>222</v>
      </c>
      <c r="B22648" s="6" t="s">
        <v>193</v>
      </c>
      <c r="C22648" s="6" t="s">
        <v>166</v>
      </c>
      <c r="D22648">
        <v>82.608536999999998</v>
      </c>
      <c r="E22648" s="6" t="s">
        <v>86</v>
      </c>
      <c r="F22648" s="6" t="s">
        <v>85</v>
      </c>
      <c r="G22648">
        <v>20260723</v>
      </c>
    </row>
    <row r="22649" spans="1:7" x14ac:dyDescent="0.2">
      <c r="A22649" s="6" t="s">
        <v>222</v>
      </c>
      <c r="B22649" s="6" t="s">
        <v>193</v>
      </c>
      <c r="C22649" s="6" t="s">
        <v>166</v>
      </c>
      <c r="D22649">
        <v>20.571190000000001</v>
      </c>
      <c r="E22649" s="6" t="s">
        <v>88</v>
      </c>
      <c r="F22649" s="6" t="s">
        <v>87</v>
      </c>
      <c r="G22649">
        <v>20260723</v>
      </c>
    </row>
    <row r="22650" spans="1:7" x14ac:dyDescent="0.2">
      <c r="A22650" s="6" t="s">
        <v>222</v>
      </c>
      <c r="B22650" s="6" t="s">
        <v>193</v>
      </c>
      <c r="C22650" s="6" t="s">
        <v>166</v>
      </c>
      <c r="D22650">
        <v>34.415591999999997</v>
      </c>
      <c r="E22650" s="6" t="s">
        <v>90</v>
      </c>
      <c r="F22650" s="6" t="s">
        <v>89</v>
      </c>
      <c r="G22650">
        <v>20260723</v>
      </c>
    </row>
    <row r="22651" spans="1:7" x14ac:dyDescent="0.2">
      <c r="A22651" s="6" t="s">
        <v>222</v>
      </c>
      <c r="B22651" s="6" t="s">
        <v>193</v>
      </c>
      <c r="C22651" s="6" t="s">
        <v>166</v>
      </c>
      <c r="D22651">
        <v>0</v>
      </c>
      <c r="E22651" s="6" t="s">
        <v>92</v>
      </c>
      <c r="F22651" s="6" t="s">
        <v>91</v>
      </c>
      <c r="G22651">
        <v>20260723</v>
      </c>
    </row>
    <row r="22652" spans="1:7" x14ac:dyDescent="0.2">
      <c r="A22652" s="6" t="s">
        <v>222</v>
      </c>
      <c r="B22652" s="6" t="s">
        <v>193</v>
      </c>
      <c r="C22652" s="6" t="s">
        <v>166</v>
      </c>
      <c r="D22652">
        <v>0</v>
      </c>
      <c r="E22652" s="6" t="s">
        <v>94</v>
      </c>
      <c r="F22652" s="6" t="s">
        <v>93</v>
      </c>
      <c r="G22652">
        <v>20260723</v>
      </c>
    </row>
    <row r="22653" spans="1:7" x14ac:dyDescent="0.2">
      <c r="A22653" s="6" t="s">
        <v>222</v>
      </c>
      <c r="B22653" s="6" t="s">
        <v>193</v>
      </c>
      <c r="C22653" s="6" t="s">
        <v>166</v>
      </c>
      <c r="D22653">
        <v>109.782971</v>
      </c>
      <c r="E22653" s="6" t="s">
        <v>96</v>
      </c>
      <c r="F22653" s="6" t="s">
        <v>95</v>
      </c>
      <c r="G22653">
        <v>20260723</v>
      </c>
    </row>
    <row r="22654" spans="1:7" x14ac:dyDescent="0.2">
      <c r="A22654" s="6" t="s">
        <v>222</v>
      </c>
      <c r="B22654" s="6" t="s">
        <v>193</v>
      </c>
      <c r="C22654" s="6" t="s">
        <v>166</v>
      </c>
      <c r="D22654">
        <v>7.3218509999999997</v>
      </c>
      <c r="E22654" s="6" t="s">
        <v>98</v>
      </c>
      <c r="F22654" s="6" t="s">
        <v>97</v>
      </c>
      <c r="G22654">
        <v>20260723</v>
      </c>
    </row>
    <row r="22655" spans="1:7" x14ac:dyDescent="0.2">
      <c r="A22655" s="6" t="s">
        <v>222</v>
      </c>
      <c r="B22655" s="6" t="s">
        <v>193</v>
      </c>
      <c r="C22655" s="6" t="s">
        <v>166</v>
      </c>
      <c r="D22655">
        <v>5411.2843419999999</v>
      </c>
      <c r="E22655" s="6" t="s">
        <v>100</v>
      </c>
      <c r="F22655" s="6" t="s">
        <v>99</v>
      </c>
      <c r="G22655">
        <v>20260723</v>
      </c>
    </row>
    <row r="22656" spans="1:7" x14ac:dyDescent="0.2">
      <c r="A22656" s="6" t="s">
        <v>222</v>
      </c>
      <c r="B22656" s="6" t="s">
        <v>193</v>
      </c>
      <c r="C22656" s="6" t="s">
        <v>166</v>
      </c>
      <c r="E22656" s="6" t="s">
        <v>102</v>
      </c>
      <c r="F22656" s="6" t="s">
        <v>101</v>
      </c>
      <c r="G22656">
        <v>20260723</v>
      </c>
    </row>
    <row r="22657" spans="1:7" x14ac:dyDescent="0.2">
      <c r="A22657" s="6" t="s">
        <v>222</v>
      </c>
      <c r="B22657" s="6" t="s">
        <v>193</v>
      </c>
      <c r="C22657" s="6" t="s">
        <v>166</v>
      </c>
      <c r="D22657">
        <v>855.91036499999996</v>
      </c>
      <c r="E22657" s="6" t="s">
        <v>167</v>
      </c>
      <c r="F22657" s="6" t="s">
        <v>103</v>
      </c>
      <c r="G22657">
        <v>20260723</v>
      </c>
    </row>
    <row r="22658" spans="1:7" x14ac:dyDescent="0.2">
      <c r="A22658" s="6" t="s">
        <v>222</v>
      </c>
      <c r="B22658" s="6" t="s">
        <v>193</v>
      </c>
      <c r="C22658" s="6" t="s">
        <v>166</v>
      </c>
      <c r="D22658">
        <v>819.26372900000001</v>
      </c>
      <c r="E22658" s="6" t="s">
        <v>168</v>
      </c>
      <c r="F22658" s="6" t="s">
        <v>104</v>
      </c>
      <c r="G22658">
        <v>20260723</v>
      </c>
    </row>
    <row r="22659" spans="1:7" x14ac:dyDescent="0.2">
      <c r="A22659" s="6" t="s">
        <v>222</v>
      </c>
      <c r="B22659" s="6" t="s">
        <v>193</v>
      </c>
      <c r="C22659" s="6" t="s">
        <v>166</v>
      </c>
      <c r="D22659">
        <v>0</v>
      </c>
      <c r="E22659" s="6" t="s">
        <v>106</v>
      </c>
      <c r="F22659" s="6" t="s">
        <v>105</v>
      </c>
      <c r="G22659">
        <v>20260723</v>
      </c>
    </row>
    <row r="22660" spans="1:7" x14ac:dyDescent="0.2">
      <c r="A22660" s="6" t="s">
        <v>222</v>
      </c>
      <c r="B22660" s="6" t="s">
        <v>193</v>
      </c>
      <c r="C22660" s="6" t="s">
        <v>166</v>
      </c>
      <c r="D22660">
        <v>778.76222499999994</v>
      </c>
      <c r="E22660" s="6" t="s">
        <v>108</v>
      </c>
      <c r="F22660" s="6" t="s">
        <v>107</v>
      </c>
      <c r="G22660">
        <v>20260723</v>
      </c>
    </row>
    <row r="22661" spans="1:7" x14ac:dyDescent="0.2">
      <c r="A22661" s="6" t="s">
        <v>222</v>
      </c>
      <c r="B22661" s="6" t="s">
        <v>193</v>
      </c>
      <c r="C22661" s="6" t="s">
        <v>166</v>
      </c>
      <c r="D22661">
        <v>40.501505000000002</v>
      </c>
      <c r="E22661" s="6" t="s">
        <v>110</v>
      </c>
      <c r="F22661" s="6" t="s">
        <v>109</v>
      </c>
      <c r="G22661">
        <v>20260723</v>
      </c>
    </row>
    <row r="22662" spans="1:7" x14ac:dyDescent="0.2">
      <c r="A22662" s="6" t="s">
        <v>222</v>
      </c>
      <c r="B22662" s="6" t="s">
        <v>193</v>
      </c>
      <c r="C22662" s="6" t="s">
        <v>166</v>
      </c>
      <c r="D22662">
        <v>36.646636000000001</v>
      </c>
      <c r="E22662" s="6" t="s">
        <v>112</v>
      </c>
      <c r="F22662" s="6" t="s">
        <v>111</v>
      </c>
      <c r="G22662">
        <v>20260723</v>
      </c>
    </row>
    <row r="22663" spans="1:7" x14ac:dyDescent="0.2">
      <c r="A22663" s="6" t="s">
        <v>222</v>
      </c>
      <c r="B22663" s="6" t="s">
        <v>193</v>
      </c>
      <c r="C22663" s="6" t="s">
        <v>166</v>
      </c>
      <c r="D22663">
        <v>0</v>
      </c>
      <c r="E22663" s="6" t="s">
        <v>106</v>
      </c>
      <c r="F22663" s="6" t="s">
        <v>113</v>
      </c>
      <c r="G22663">
        <v>20260723</v>
      </c>
    </row>
    <row r="22664" spans="1:7" x14ac:dyDescent="0.2">
      <c r="A22664" s="6" t="s">
        <v>222</v>
      </c>
      <c r="B22664" s="6" t="s">
        <v>193</v>
      </c>
      <c r="C22664" s="6" t="s">
        <v>166</v>
      </c>
      <c r="D22664">
        <v>32.723498999999997</v>
      </c>
      <c r="E22664" s="6" t="s">
        <v>108</v>
      </c>
      <c r="F22664" s="6" t="s">
        <v>114</v>
      </c>
      <c r="G22664">
        <v>20260723</v>
      </c>
    </row>
    <row r="22665" spans="1:7" x14ac:dyDescent="0.2">
      <c r="A22665" s="6" t="s">
        <v>222</v>
      </c>
      <c r="B22665" s="6" t="s">
        <v>193</v>
      </c>
      <c r="C22665" s="6" t="s">
        <v>166</v>
      </c>
      <c r="D22665">
        <v>3.9231370000000001</v>
      </c>
      <c r="E22665" s="6" t="s">
        <v>110</v>
      </c>
      <c r="F22665" s="6" t="s">
        <v>115</v>
      </c>
      <c r="G22665">
        <v>20260723</v>
      </c>
    </row>
    <row r="22666" spans="1:7" x14ac:dyDescent="0.2">
      <c r="A22666" s="6" t="s">
        <v>222</v>
      </c>
      <c r="B22666" s="6" t="s">
        <v>193</v>
      </c>
      <c r="C22666" s="6" t="s">
        <v>166</v>
      </c>
      <c r="D22666">
        <v>1753.156892</v>
      </c>
      <c r="E22666" s="6" t="s">
        <v>117</v>
      </c>
      <c r="F22666" s="6" t="s">
        <v>116</v>
      </c>
      <c r="G22666">
        <v>20260723</v>
      </c>
    </row>
    <row r="22667" spans="1:7" x14ac:dyDescent="0.2">
      <c r="A22667" s="6" t="s">
        <v>222</v>
      </c>
      <c r="B22667" s="6" t="s">
        <v>193</v>
      </c>
      <c r="C22667" s="6" t="s">
        <v>166</v>
      </c>
      <c r="D22667">
        <v>-279.160417</v>
      </c>
      <c r="E22667" s="6" t="s">
        <v>119</v>
      </c>
      <c r="F22667" s="6" t="s">
        <v>118</v>
      </c>
      <c r="G22667">
        <v>20260723</v>
      </c>
    </row>
    <row r="22668" spans="1:7" x14ac:dyDescent="0.2">
      <c r="A22668" s="6" t="s">
        <v>222</v>
      </c>
      <c r="B22668" s="6" t="s">
        <v>193</v>
      </c>
      <c r="C22668" s="6" t="s">
        <v>166</v>
      </c>
      <c r="D22668">
        <v>0</v>
      </c>
      <c r="E22668" s="6" t="s">
        <v>106</v>
      </c>
      <c r="F22668" s="6" t="s">
        <v>120</v>
      </c>
      <c r="G22668">
        <v>20260723</v>
      </c>
    </row>
    <row r="22669" spans="1:7" x14ac:dyDescent="0.2">
      <c r="A22669" s="6" t="s">
        <v>222</v>
      </c>
      <c r="B22669" s="6" t="s">
        <v>193</v>
      </c>
      <c r="C22669" s="6" t="s">
        <v>166</v>
      </c>
      <c r="D22669">
        <v>-353.576683</v>
      </c>
      <c r="E22669" s="6" t="s">
        <v>108</v>
      </c>
      <c r="F22669" s="6" t="s">
        <v>121</v>
      </c>
      <c r="G22669">
        <v>20260723</v>
      </c>
    </row>
    <row r="22670" spans="1:7" x14ac:dyDescent="0.2">
      <c r="A22670" s="6" t="s">
        <v>222</v>
      </c>
      <c r="B22670" s="6" t="s">
        <v>193</v>
      </c>
      <c r="C22670" s="6" t="s">
        <v>166</v>
      </c>
      <c r="D22670">
        <v>74.416264999999996</v>
      </c>
      <c r="E22670" s="6" t="s">
        <v>110</v>
      </c>
      <c r="F22670" s="6" t="s">
        <v>122</v>
      </c>
      <c r="G22670">
        <v>20260723</v>
      </c>
    </row>
    <row r="22671" spans="1:7" x14ac:dyDescent="0.2">
      <c r="A22671" s="6" t="s">
        <v>222</v>
      </c>
      <c r="B22671" s="6" t="s">
        <v>193</v>
      </c>
      <c r="C22671" s="6" t="s">
        <v>166</v>
      </c>
      <c r="D22671">
        <v>2032.317309</v>
      </c>
      <c r="E22671" s="6" t="s">
        <v>169</v>
      </c>
      <c r="F22671" s="6" t="s">
        <v>123</v>
      </c>
      <c r="G22671">
        <v>20260723</v>
      </c>
    </row>
    <row r="22672" spans="1:7" x14ac:dyDescent="0.2">
      <c r="A22672" s="6" t="s">
        <v>222</v>
      </c>
      <c r="B22672" s="6" t="s">
        <v>193</v>
      </c>
      <c r="C22672" s="6" t="s">
        <v>166</v>
      </c>
      <c r="D22672">
        <v>1.0654030000000001</v>
      </c>
      <c r="E22672" s="6" t="s">
        <v>106</v>
      </c>
      <c r="F22672" s="6" t="s">
        <v>124</v>
      </c>
      <c r="G22672">
        <v>20260723</v>
      </c>
    </row>
    <row r="22673" spans="1:7" x14ac:dyDescent="0.2">
      <c r="A22673" s="6" t="s">
        <v>222</v>
      </c>
      <c r="B22673" s="6" t="s">
        <v>193</v>
      </c>
      <c r="C22673" s="6" t="s">
        <v>166</v>
      </c>
      <c r="D22673">
        <v>1946.109551</v>
      </c>
      <c r="E22673" s="6" t="s">
        <v>108</v>
      </c>
      <c r="F22673" s="6" t="s">
        <v>125</v>
      </c>
      <c r="G22673">
        <v>20260723</v>
      </c>
    </row>
    <row r="22674" spans="1:7" x14ac:dyDescent="0.2">
      <c r="A22674" s="6" t="s">
        <v>222</v>
      </c>
      <c r="B22674" s="6" t="s">
        <v>193</v>
      </c>
      <c r="C22674" s="6" t="s">
        <v>166</v>
      </c>
      <c r="D22674">
        <v>85.142354999999995</v>
      </c>
      <c r="E22674" s="6" t="s">
        <v>110</v>
      </c>
      <c r="F22674" s="6" t="s">
        <v>126</v>
      </c>
      <c r="G22674">
        <v>20260723</v>
      </c>
    </row>
    <row r="22675" spans="1:7" x14ac:dyDescent="0.2">
      <c r="A22675" s="6" t="s">
        <v>222</v>
      </c>
      <c r="B22675" s="6" t="s">
        <v>193</v>
      </c>
      <c r="C22675" s="6" t="s">
        <v>166</v>
      </c>
      <c r="D22675">
        <v>856.19745</v>
      </c>
      <c r="E22675" s="6" t="s">
        <v>170</v>
      </c>
      <c r="F22675" s="6" t="s">
        <v>127</v>
      </c>
      <c r="G22675">
        <v>20260723</v>
      </c>
    </row>
    <row r="22676" spans="1:7" x14ac:dyDescent="0.2">
      <c r="A22676" s="6" t="s">
        <v>222</v>
      </c>
      <c r="B22676" s="6" t="s">
        <v>193</v>
      </c>
      <c r="C22676" s="6" t="s">
        <v>166</v>
      </c>
      <c r="D22676">
        <v>107.024658</v>
      </c>
      <c r="E22676" s="6" t="s">
        <v>106</v>
      </c>
      <c r="F22676" s="6" t="s">
        <v>128</v>
      </c>
      <c r="G22676">
        <v>20260723</v>
      </c>
    </row>
    <row r="22677" spans="1:7" x14ac:dyDescent="0.2">
      <c r="A22677" s="6" t="s">
        <v>222</v>
      </c>
      <c r="B22677" s="6" t="s">
        <v>193</v>
      </c>
      <c r="C22677" s="6" t="s">
        <v>166</v>
      </c>
      <c r="D22677">
        <v>709.38644399999998</v>
      </c>
      <c r="E22677" s="6" t="s">
        <v>108</v>
      </c>
      <c r="F22677" s="6" t="s">
        <v>129</v>
      </c>
      <c r="G22677">
        <v>20260723</v>
      </c>
    </row>
    <row r="22678" spans="1:7" x14ac:dyDescent="0.2">
      <c r="A22678" s="6" t="s">
        <v>222</v>
      </c>
      <c r="B22678" s="6" t="s">
        <v>193</v>
      </c>
      <c r="C22678" s="6" t="s">
        <v>166</v>
      </c>
      <c r="D22678">
        <v>39.786349000000001</v>
      </c>
      <c r="E22678" s="6" t="s">
        <v>110</v>
      </c>
      <c r="F22678" s="6" t="s">
        <v>130</v>
      </c>
      <c r="G22678">
        <v>20260723</v>
      </c>
    </row>
    <row r="22679" spans="1:7" x14ac:dyDescent="0.2">
      <c r="A22679" s="6" t="s">
        <v>222</v>
      </c>
      <c r="B22679" s="6" t="s">
        <v>193</v>
      </c>
      <c r="C22679" s="6" t="s">
        <v>166</v>
      </c>
      <c r="E22679" s="6" t="s">
        <v>132</v>
      </c>
      <c r="F22679" s="6" t="s">
        <v>131</v>
      </c>
      <c r="G22679">
        <v>20260723</v>
      </c>
    </row>
    <row r="22680" spans="1:7" x14ac:dyDescent="0.2">
      <c r="A22680" s="6" t="s">
        <v>222</v>
      </c>
      <c r="B22680" s="6" t="s">
        <v>193</v>
      </c>
      <c r="C22680" s="6" t="s">
        <v>166</v>
      </c>
      <c r="D22680">
        <v>0</v>
      </c>
      <c r="E22680" s="6" t="s">
        <v>134</v>
      </c>
      <c r="F22680" s="6" t="s">
        <v>133</v>
      </c>
      <c r="G22680">
        <v>20260723</v>
      </c>
    </row>
    <row r="22681" spans="1:7" x14ac:dyDescent="0.2">
      <c r="A22681" s="6" t="s">
        <v>222</v>
      </c>
      <c r="B22681" s="6" t="s">
        <v>193</v>
      </c>
      <c r="C22681" s="6" t="s">
        <v>166</v>
      </c>
      <c r="D22681">
        <v>32.480134999999997</v>
      </c>
      <c r="E22681" s="6" t="s">
        <v>136</v>
      </c>
      <c r="F22681" s="6" t="s">
        <v>135</v>
      </c>
      <c r="G22681">
        <v>20260723</v>
      </c>
    </row>
    <row r="22682" spans="1:7" x14ac:dyDescent="0.2">
      <c r="A22682" s="6" t="s">
        <v>222</v>
      </c>
      <c r="B22682" s="6" t="s">
        <v>193</v>
      </c>
      <c r="C22682" s="6" t="s">
        <v>166</v>
      </c>
      <c r="D22682">
        <v>1.7734399999999999</v>
      </c>
      <c r="E22682" s="6" t="s">
        <v>138</v>
      </c>
      <c r="F22682" s="6" t="s">
        <v>137</v>
      </c>
      <c r="G22682">
        <v>20260723</v>
      </c>
    </row>
    <row r="22683" spans="1:7" x14ac:dyDescent="0.2">
      <c r="A22683" s="6" t="s">
        <v>222</v>
      </c>
      <c r="B22683" s="6" t="s">
        <v>193</v>
      </c>
      <c r="C22683" s="6" t="s">
        <v>166</v>
      </c>
      <c r="D22683">
        <v>15.559649</v>
      </c>
      <c r="E22683" s="6" t="s">
        <v>140</v>
      </c>
      <c r="F22683" s="6" t="s">
        <v>139</v>
      </c>
      <c r="G22683">
        <v>20260723</v>
      </c>
    </row>
    <row r="22684" spans="1:7" x14ac:dyDescent="0.2">
      <c r="A22684" s="6" t="s">
        <v>222</v>
      </c>
      <c r="B22684" s="6" t="s">
        <v>193</v>
      </c>
      <c r="C22684" s="6" t="s">
        <v>166</v>
      </c>
      <c r="D22684">
        <v>81.833528999999999</v>
      </c>
      <c r="E22684" s="6" t="s">
        <v>142</v>
      </c>
      <c r="F22684" s="6" t="s">
        <v>141</v>
      </c>
      <c r="G22684">
        <v>20260723</v>
      </c>
    </row>
    <row r="22685" spans="1:7" x14ac:dyDescent="0.2">
      <c r="A22685" s="6" t="s">
        <v>222</v>
      </c>
      <c r="B22685" s="6" t="s">
        <v>193</v>
      </c>
      <c r="C22685" s="6" t="s">
        <v>166</v>
      </c>
      <c r="D22685">
        <v>0</v>
      </c>
      <c r="E22685" s="6" t="s">
        <v>52</v>
      </c>
      <c r="F22685" s="6" t="s">
        <v>143</v>
      </c>
      <c r="G22685">
        <v>20260723</v>
      </c>
    </row>
    <row r="22686" spans="1:7" x14ac:dyDescent="0.2">
      <c r="A22686" s="6" t="s">
        <v>222</v>
      </c>
      <c r="B22686" s="6" t="s">
        <v>193</v>
      </c>
      <c r="C22686" s="6" t="s">
        <v>166</v>
      </c>
      <c r="D22686">
        <v>0</v>
      </c>
      <c r="E22686" s="6" t="s">
        <v>145</v>
      </c>
      <c r="F22686" s="6" t="s">
        <v>144</v>
      </c>
      <c r="G22686">
        <v>20260723</v>
      </c>
    </row>
    <row r="22687" spans="1:7" x14ac:dyDescent="0.2">
      <c r="A22687" s="6" t="s">
        <v>222</v>
      </c>
      <c r="B22687" s="6" t="s">
        <v>193</v>
      </c>
      <c r="C22687" s="6" t="s">
        <v>166</v>
      </c>
      <c r="D22687">
        <v>36.382804999999998</v>
      </c>
      <c r="E22687" s="6" t="s">
        <v>147</v>
      </c>
      <c r="F22687" s="6" t="s">
        <v>146</v>
      </c>
      <c r="G22687">
        <v>20260723</v>
      </c>
    </row>
    <row r="22688" spans="1:7" x14ac:dyDescent="0.2">
      <c r="A22688" s="6" t="s">
        <v>222</v>
      </c>
      <c r="B22688" s="6" t="s">
        <v>193</v>
      </c>
      <c r="C22688" s="6" t="s">
        <v>166</v>
      </c>
      <c r="D22688">
        <v>129.82714999999999</v>
      </c>
      <c r="E22688" s="6" t="s">
        <v>149</v>
      </c>
      <c r="F22688" s="6" t="s">
        <v>148</v>
      </c>
      <c r="G22688">
        <v>20260723</v>
      </c>
    </row>
    <row r="22689" spans="1:7" x14ac:dyDescent="0.2">
      <c r="A22689" s="6" t="s">
        <v>222</v>
      </c>
      <c r="B22689" s="6" t="s">
        <v>193</v>
      </c>
      <c r="C22689" s="6" t="s">
        <v>166</v>
      </c>
      <c r="D22689">
        <v>47.072583999999999</v>
      </c>
      <c r="E22689" s="6" t="s">
        <v>151</v>
      </c>
      <c r="F22689" s="6" t="s">
        <v>150</v>
      </c>
      <c r="G22689">
        <v>20260723</v>
      </c>
    </row>
    <row r="22690" spans="1:7" x14ac:dyDescent="0.2">
      <c r="A22690" s="6" t="s">
        <v>222</v>
      </c>
      <c r="B22690" s="6" t="s">
        <v>193</v>
      </c>
      <c r="C22690" s="6" t="s">
        <v>166</v>
      </c>
      <c r="D22690">
        <v>135.71386100000001</v>
      </c>
      <c r="E22690" s="6" t="s">
        <v>153</v>
      </c>
      <c r="F22690" s="6" t="s">
        <v>152</v>
      </c>
      <c r="G22690">
        <v>20260723</v>
      </c>
    </row>
    <row r="22691" spans="1:7" x14ac:dyDescent="0.2">
      <c r="A22691" s="6" t="s">
        <v>222</v>
      </c>
      <c r="B22691" s="6" t="s">
        <v>193</v>
      </c>
      <c r="C22691" s="6" t="s">
        <v>166</v>
      </c>
      <c r="D22691">
        <v>0</v>
      </c>
      <c r="E22691" s="6" t="s">
        <v>155</v>
      </c>
      <c r="F22691" s="6" t="s">
        <v>154</v>
      </c>
      <c r="G22691">
        <v>20260723</v>
      </c>
    </row>
    <row r="22692" spans="1:7" x14ac:dyDescent="0.2">
      <c r="A22692" s="6" t="s">
        <v>222</v>
      </c>
      <c r="B22692" s="6" t="s">
        <v>193</v>
      </c>
      <c r="C22692" s="6" t="s">
        <v>166</v>
      </c>
      <c r="D22692">
        <v>0</v>
      </c>
      <c r="E22692" s="6" t="s">
        <v>157</v>
      </c>
      <c r="F22692" s="6" t="s">
        <v>156</v>
      </c>
      <c r="G22692">
        <v>20260723</v>
      </c>
    </row>
    <row r="22693" spans="1:7" x14ac:dyDescent="0.2">
      <c r="A22693" s="6" t="s">
        <v>222</v>
      </c>
      <c r="B22693" s="6" t="s">
        <v>193</v>
      </c>
      <c r="C22693" s="6" t="s">
        <v>166</v>
      </c>
      <c r="D22693">
        <v>0</v>
      </c>
      <c r="E22693" s="6" t="s">
        <v>159</v>
      </c>
      <c r="F22693" s="6" t="s">
        <v>158</v>
      </c>
      <c r="G22693">
        <v>20260723</v>
      </c>
    </row>
    <row r="22694" spans="1:7" x14ac:dyDescent="0.2">
      <c r="A22694" s="6" t="s">
        <v>222</v>
      </c>
      <c r="B22694" s="6" t="s">
        <v>193</v>
      </c>
      <c r="C22694" s="6" t="s">
        <v>166</v>
      </c>
      <c r="D22694">
        <v>56.320262</v>
      </c>
      <c r="E22694" s="6" t="s">
        <v>161</v>
      </c>
      <c r="F22694" s="6" t="s">
        <v>160</v>
      </c>
      <c r="G22694">
        <v>20260723</v>
      </c>
    </row>
    <row r="22695" spans="1:7" x14ac:dyDescent="0.2">
      <c r="A22695" s="6" t="s">
        <v>222</v>
      </c>
      <c r="B22695" s="6" t="s">
        <v>193</v>
      </c>
      <c r="C22695" s="6" t="s">
        <v>166</v>
      </c>
      <c r="D22695">
        <v>4002.2281240000002</v>
      </c>
      <c r="E22695" s="6" t="s">
        <v>163</v>
      </c>
      <c r="F22695" s="6" t="s">
        <v>162</v>
      </c>
      <c r="G22695">
        <v>20260723</v>
      </c>
    </row>
    <row r="22696" spans="1:7" x14ac:dyDescent="0.2">
      <c r="A22696" s="6" t="s">
        <v>222</v>
      </c>
      <c r="B22696" s="6" t="s">
        <v>193</v>
      </c>
      <c r="C22696" s="6" t="s">
        <v>166</v>
      </c>
      <c r="D22696">
        <v>1409.0562190000001</v>
      </c>
      <c r="E22696" s="6" t="s">
        <v>165</v>
      </c>
      <c r="F22696" s="6" t="s">
        <v>164</v>
      </c>
      <c r="G22696">
        <v>20260723</v>
      </c>
    </row>
    <row r="22697" spans="1:7" x14ac:dyDescent="0.2">
      <c r="A22697" s="6" t="s">
        <v>222</v>
      </c>
      <c r="B22697" s="6" t="s">
        <v>194</v>
      </c>
      <c r="C22697" s="6" t="s">
        <v>166</v>
      </c>
      <c r="E22697" s="6" t="s">
        <v>12</v>
      </c>
      <c r="F22697" s="6" t="s">
        <v>11</v>
      </c>
      <c r="G22697">
        <v>20260723</v>
      </c>
    </row>
    <row r="22698" spans="1:7" x14ac:dyDescent="0.2">
      <c r="A22698" s="6" t="s">
        <v>222</v>
      </c>
      <c r="B22698" s="6" t="s">
        <v>194</v>
      </c>
      <c r="C22698" s="6" t="s">
        <v>166</v>
      </c>
      <c r="E22698" s="6" t="s">
        <v>16</v>
      </c>
      <c r="F22698" s="6" t="s">
        <v>15</v>
      </c>
      <c r="G22698">
        <v>20260723</v>
      </c>
    </row>
    <row r="22699" spans="1:7" x14ac:dyDescent="0.2">
      <c r="A22699" s="6" t="s">
        <v>222</v>
      </c>
      <c r="B22699" s="6" t="s">
        <v>194</v>
      </c>
      <c r="C22699" s="6" t="s">
        <v>166</v>
      </c>
      <c r="E22699" s="6" t="s">
        <v>18</v>
      </c>
      <c r="F22699" s="6" t="s">
        <v>17</v>
      </c>
      <c r="G22699">
        <v>20260723</v>
      </c>
    </row>
    <row r="22700" spans="1:7" x14ac:dyDescent="0.2">
      <c r="A22700" s="6" t="s">
        <v>222</v>
      </c>
      <c r="B22700" s="6" t="s">
        <v>194</v>
      </c>
      <c r="C22700" s="6" t="s">
        <v>166</v>
      </c>
      <c r="D22700">
        <v>0</v>
      </c>
      <c r="E22700" s="6" t="s">
        <v>20</v>
      </c>
      <c r="F22700" s="6" t="s">
        <v>19</v>
      </c>
      <c r="G22700">
        <v>20260723</v>
      </c>
    </row>
    <row r="22701" spans="1:7" x14ac:dyDescent="0.2">
      <c r="A22701" s="6" t="s">
        <v>222</v>
      </c>
      <c r="B22701" s="6" t="s">
        <v>194</v>
      </c>
      <c r="C22701" s="6" t="s">
        <v>166</v>
      </c>
      <c r="D22701">
        <v>5.0187989999999996</v>
      </c>
      <c r="E22701" s="6" t="s">
        <v>22</v>
      </c>
      <c r="F22701" s="6" t="s">
        <v>21</v>
      </c>
      <c r="G22701">
        <v>20260723</v>
      </c>
    </row>
    <row r="22702" spans="1:7" x14ac:dyDescent="0.2">
      <c r="A22702" s="6" t="s">
        <v>222</v>
      </c>
      <c r="B22702" s="6" t="s">
        <v>194</v>
      </c>
      <c r="C22702" s="6" t="s">
        <v>166</v>
      </c>
      <c r="D22702">
        <v>0</v>
      </c>
      <c r="E22702" s="6" t="s">
        <v>24</v>
      </c>
      <c r="F22702" s="6" t="s">
        <v>23</v>
      </c>
      <c r="G22702">
        <v>20260723</v>
      </c>
    </row>
    <row r="22703" spans="1:7" x14ac:dyDescent="0.2">
      <c r="A22703" s="6" t="s">
        <v>222</v>
      </c>
      <c r="B22703" s="6" t="s">
        <v>194</v>
      </c>
      <c r="C22703" s="6" t="s">
        <v>166</v>
      </c>
      <c r="D22703">
        <v>100.370178</v>
      </c>
      <c r="E22703" s="6" t="s">
        <v>26</v>
      </c>
      <c r="F22703" s="6" t="s">
        <v>25</v>
      </c>
      <c r="G22703">
        <v>20260723</v>
      </c>
    </row>
    <row r="22704" spans="1:7" x14ac:dyDescent="0.2">
      <c r="A22704" s="6" t="s">
        <v>222</v>
      </c>
      <c r="B22704" s="6" t="s">
        <v>194</v>
      </c>
      <c r="C22704" s="6" t="s">
        <v>166</v>
      </c>
      <c r="D22704">
        <v>3577.3721049999999</v>
      </c>
      <c r="E22704" s="6" t="s">
        <v>28</v>
      </c>
      <c r="F22704" s="6" t="s">
        <v>27</v>
      </c>
      <c r="G22704">
        <v>20260723</v>
      </c>
    </row>
    <row r="22705" spans="1:7" x14ac:dyDescent="0.2">
      <c r="A22705" s="6" t="s">
        <v>222</v>
      </c>
      <c r="B22705" s="6" t="s">
        <v>194</v>
      </c>
      <c r="C22705" s="6" t="s">
        <v>166</v>
      </c>
      <c r="D22705">
        <v>4.7867459999999999</v>
      </c>
      <c r="E22705" s="6" t="s">
        <v>30</v>
      </c>
      <c r="F22705" s="6" t="s">
        <v>29</v>
      </c>
      <c r="G22705">
        <v>20260723</v>
      </c>
    </row>
    <row r="22706" spans="1:7" x14ac:dyDescent="0.2">
      <c r="A22706" s="6" t="s">
        <v>222</v>
      </c>
      <c r="B22706" s="6" t="s">
        <v>194</v>
      </c>
      <c r="C22706" s="6" t="s">
        <v>166</v>
      </c>
      <c r="D22706">
        <v>250.678673</v>
      </c>
      <c r="E22706" s="6" t="s">
        <v>32</v>
      </c>
      <c r="F22706" s="6" t="s">
        <v>31</v>
      </c>
      <c r="G22706">
        <v>20260723</v>
      </c>
    </row>
    <row r="22707" spans="1:7" x14ac:dyDescent="0.2">
      <c r="A22707" s="6" t="s">
        <v>222</v>
      </c>
      <c r="B22707" s="6" t="s">
        <v>194</v>
      </c>
      <c r="C22707" s="6" t="s">
        <v>166</v>
      </c>
      <c r="D22707">
        <v>1.6295299999999999</v>
      </c>
      <c r="E22707" s="6" t="s">
        <v>34</v>
      </c>
      <c r="F22707" s="6" t="s">
        <v>33</v>
      </c>
      <c r="G22707">
        <v>20260723</v>
      </c>
    </row>
    <row r="22708" spans="1:7" x14ac:dyDescent="0.2">
      <c r="A22708" s="6" t="s">
        <v>222</v>
      </c>
      <c r="B22708" s="6" t="s">
        <v>194</v>
      </c>
      <c r="C22708" s="6" t="s">
        <v>166</v>
      </c>
      <c r="D22708">
        <v>0</v>
      </c>
      <c r="E22708" s="6" t="s">
        <v>36</v>
      </c>
      <c r="F22708" s="6" t="s">
        <v>35</v>
      </c>
      <c r="G22708">
        <v>20260723</v>
      </c>
    </row>
    <row r="22709" spans="1:7" x14ac:dyDescent="0.2">
      <c r="A22709" s="6" t="s">
        <v>222</v>
      </c>
      <c r="B22709" s="6" t="s">
        <v>194</v>
      </c>
      <c r="C22709" s="6" t="s">
        <v>166</v>
      </c>
      <c r="D22709">
        <v>1.6295299999999999</v>
      </c>
      <c r="E22709" s="6" t="s">
        <v>38</v>
      </c>
      <c r="F22709" s="6" t="s">
        <v>37</v>
      </c>
      <c r="G22709">
        <v>20260723</v>
      </c>
    </row>
    <row r="22710" spans="1:7" x14ac:dyDescent="0.2">
      <c r="A22710" s="6" t="s">
        <v>222</v>
      </c>
      <c r="B22710" s="6" t="s">
        <v>194</v>
      </c>
      <c r="C22710" s="6" t="s">
        <v>166</v>
      </c>
      <c r="D22710">
        <v>3057.3341249999999</v>
      </c>
      <c r="E22710" s="6" t="s">
        <v>40</v>
      </c>
      <c r="F22710" s="6" t="s">
        <v>39</v>
      </c>
      <c r="G22710">
        <v>20260723</v>
      </c>
    </row>
    <row r="22711" spans="1:7" x14ac:dyDescent="0.2">
      <c r="A22711" s="6" t="s">
        <v>222</v>
      </c>
      <c r="B22711" s="6" t="s">
        <v>194</v>
      </c>
      <c r="C22711" s="6" t="s">
        <v>166</v>
      </c>
      <c r="D22711">
        <v>1799.9462820000001</v>
      </c>
      <c r="E22711" s="6" t="s">
        <v>42</v>
      </c>
      <c r="F22711" s="6" t="s">
        <v>41</v>
      </c>
      <c r="G22711">
        <v>20260723</v>
      </c>
    </row>
    <row r="22712" spans="1:7" x14ac:dyDescent="0.2">
      <c r="A22712" s="6" t="s">
        <v>222</v>
      </c>
      <c r="B22712" s="6" t="s">
        <v>194</v>
      </c>
      <c r="C22712" s="6" t="s">
        <v>166</v>
      </c>
      <c r="D22712">
        <v>1256.739691</v>
      </c>
      <c r="E22712" s="6" t="s">
        <v>44</v>
      </c>
      <c r="F22712" s="6" t="s">
        <v>43</v>
      </c>
      <c r="G22712">
        <v>20260723</v>
      </c>
    </row>
    <row r="22713" spans="1:7" x14ac:dyDescent="0.2">
      <c r="A22713" s="6" t="s">
        <v>222</v>
      </c>
      <c r="B22713" s="6" t="s">
        <v>194</v>
      </c>
      <c r="C22713" s="6" t="s">
        <v>166</v>
      </c>
      <c r="D22713">
        <v>0.64815199999999995</v>
      </c>
      <c r="E22713" s="6" t="s">
        <v>46</v>
      </c>
      <c r="F22713" s="6" t="s">
        <v>45</v>
      </c>
      <c r="G22713">
        <v>20260723</v>
      </c>
    </row>
    <row r="22714" spans="1:7" x14ac:dyDescent="0.2">
      <c r="A22714" s="6" t="s">
        <v>222</v>
      </c>
      <c r="B22714" s="6" t="s">
        <v>194</v>
      </c>
      <c r="C22714" s="6" t="s">
        <v>166</v>
      </c>
      <c r="D22714">
        <v>0</v>
      </c>
      <c r="E22714" s="6" t="s">
        <v>48</v>
      </c>
      <c r="F22714" s="6" t="s">
        <v>47</v>
      </c>
      <c r="G22714">
        <v>20260723</v>
      </c>
    </row>
    <row r="22715" spans="1:7" x14ac:dyDescent="0.2">
      <c r="A22715" s="6" t="s">
        <v>222</v>
      </c>
      <c r="B22715" s="6" t="s">
        <v>194</v>
      </c>
      <c r="C22715" s="6" t="s">
        <v>166</v>
      </c>
      <c r="D22715">
        <v>101.38699</v>
      </c>
      <c r="E22715" s="6" t="s">
        <v>50</v>
      </c>
      <c r="F22715" s="6" t="s">
        <v>49</v>
      </c>
      <c r="G22715">
        <v>20260723</v>
      </c>
    </row>
    <row r="22716" spans="1:7" x14ac:dyDescent="0.2">
      <c r="A22716" s="6" t="s">
        <v>222</v>
      </c>
      <c r="B22716" s="6" t="s">
        <v>194</v>
      </c>
      <c r="C22716" s="6" t="s">
        <v>166</v>
      </c>
      <c r="D22716">
        <v>0</v>
      </c>
      <c r="E22716" s="6" t="s">
        <v>52</v>
      </c>
      <c r="F22716" s="6" t="s">
        <v>51</v>
      </c>
      <c r="G22716">
        <v>20260723</v>
      </c>
    </row>
    <row r="22717" spans="1:7" x14ac:dyDescent="0.2">
      <c r="A22717" s="6" t="s">
        <v>222</v>
      </c>
      <c r="B22717" s="6" t="s">
        <v>194</v>
      </c>
      <c r="C22717" s="6" t="s">
        <v>166</v>
      </c>
      <c r="D22717">
        <v>161.55604099999999</v>
      </c>
      <c r="E22717" s="6" t="s">
        <v>54</v>
      </c>
      <c r="F22717" s="6" t="s">
        <v>53</v>
      </c>
      <c r="G22717">
        <v>20260723</v>
      </c>
    </row>
    <row r="22718" spans="1:7" x14ac:dyDescent="0.2">
      <c r="A22718" s="6" t="s">
        <v>222</v>
      </c>
      <c r="B22718" s="6" t="s">
        <v>194</v>
      </c>
      <c r="C22718" s="6" t="s">
        <v>166</v>
      </c>
      <c r="D22718">
        <v>0</v>
      </c>
      <c r="E22718" s="6" t="s">
        <v>56</v>
      </c>
      <c r="F22718" s="6" t="s">
        <v>55</v>
      </c>
      <c r="G22718">
        <v>20260723</v>
      </c>
    </row>
    <row r="22719" spans="1:7" x14ac:dyDescent="0.2">
      <c r="A22719" s="6" t="s">
        <v>222</v>
      </c>
      <c r="B22719" s="6" t="s">
        <v>194</v>
      </c>
      <c r="C22719" s="6" t="s">
        <v>166</v>
      </c>
      <c r="D22719">
        <v>1178.137567</v>
      </c>
      <c r="E22719" s="6" t="s">
        <v>58</v>
      </c>
      <c r="F22719" s="6" t="s">
        <v>57</v>
      </c>
      <c r="G22719">
        <v>20260723</v>
      </c>
    </row>
    <row r="22720" spans="1:7" x14ac:dyDescent="0.2">
      <c r="A22720" s="6" t="s">
        <v>222</v>
      </c>
      <c r="B22720" s="6" t="s">
        <v>194</v>
      </c>
      <c r="C22720" s="6" t="s">
        <v>166</v>
      </c>
      <c r="D22720">
        <v>131.231146</v>
      </c>
      <c r="E22720" s="6" t="s">
        <v>60</v>
      </c>
      <c r="F22720" s="6" t="s">
        <v>59</v>
      </c>
      <c r="G22720">
        <v>20260723</v>
      </c>
    </row>
    <row r="22721" spans="1:7" x14ac:dyDescent="0.2">
      <c r="A22721" s="6" t="s">
        <v>222</v>
      </c>
      <c r="B22721" s="6" t="s">
        <v>194</v>
      </c>
      <c r="C22721" s="6" t="s">
        <v>166</v>
      </c>
      <c r="D22721">
        <v>2.798556</v>
      </c>
      <c r="E22721" s="6" t="s">
        <v>62</v>
      </c>
      <c r="F22721" s="6" t="s">
        <v>61</v>
      </c>
      <c r="G22721">
        <v>20260723</v>
      </c>
    </row>
    <row r="22722" spans="1:7" x14ac:dyDescent="0.2">
      <c r="A22722" s="6" t="s">
        <v>222</v>
      </c>
      <c r="B22722" s="6" t="s">
        <v>194</v>
      </c>
      <c r="C22722" s="6" t="s">
        <v>166</v>
      </c>
      <c r="D22722">
        <v>3.846E-3</v>
      </c>
      <c r="E22722" s="6" t="s">
        <v>64</v>
      </c>
      <c r="F22722" s="6" t="s">
        <v>63</v>
      </c>
      <c r="G22722">
        <v>20260723</v>
      </c>
    </row>
    <row r="22723" spans="1:7" x14ac:dyDescent="0.2">
      <c r="A22723" s="6" t="s">
        <v>222</v>
      </c>
      <c r="B22723" s="6" t="s">
        <v>194</v>
      </c>
      <c r="C22723" s="6" t="s">
        <v>166</v>
      </c>
      <c r="D22723">
        <v>128.42874399999999</v>
      </c>
      <c r="E22723" s="6" t="s">
        <v>66</v>
      </c>
      <c r="F22723" s="6" t="s">
        <v>65</v>
      </c>
      <c r="G22723">
        <v>20260723</v>
      </c>
    </row>
    <row r="22724" spans="1:7" x14ac:dyDescent="0.2">
      <c r="A22724" s="6" t="s">
        <v>222</v>
      </c>
      <c r="B22724" s="6" t="s">
        <v>194</v>
      </c>
      <c r="C22724" s="6" t="s">
        <v>166</v>
      </c>
      <c r="D22724">
        <v>241.42112700000001</v>
      </c>
      <c r="E22724" s="6" t="s">
        <v>68</v>
      </c>
      <c r="F22724" s="6" t="s">
        <v>67</v>
      </c>
      <c r="G22724">
        <v>20260723</v>
      </c>
    </row>
    <row r="22725" spans="1:7" x14ac:dyDescent="0.2">
      <c r="A22725" s="6" t="s">
        <v>222</v>
      </c>
      <c r="B22725" s="6" t="s">
        <v>194</v>
      </c>
      <c r="C22725" s="6" t="s">
        <v>166</v>
      </c>
      <c r="D22725">
        <v>259.745563</v>
      </c>
      <c r="E22725" s="6" t="s">
        <v>70</v>
      </c>
      <c r="F22725" s="6" t="s">
        <v>69</v>
      </c>
      <c r="G22725">
        <v>20260723</v>
      </c>
    </row>
    <row r="22726" spans="1:7" x14ac:dyDescent="0.2">
      <c r="A22726" s="6" t="s">
        <v>222</v>
      </c>
      <c r="B22726" s="6" t="s">
        <v>194</v>
      </c>
      <c r="C22726" s="6" t="s">
        <v>166</v>
      </c>
      <c r="D22726">
        <v>252.81835599999999</v>
      </c>
      <c r="E22726" s="6" t="s">
        <v>72</v>
      </c>
      <c r="F22726" s="6" t="s">
        <v>71</v>
      </c>
      <c r="G22726">
        <v>20260723</v>
      </c>
    </row>
    <row r="22727" spans="1:7" x14ac:dyDescent="0.2">
      <c r="A22727" s="6" t="s">
        <v>222</v>
      </c>
      <c r="B22727" s="6" t="s">
        <v>194</v>
      </c>
      <c r="C22727" s="6" t="s">
        <v>166</v>
      </c>
      <c r="D22727">
        <v>6.927206</v>
      </c>
      <c r="E22727" s="6" t="s">
        <v>74</v>
      </c>
      <c r="F22727" s="6" t="s">
        <v>73</v>
      </c>
      <c r="G22727">
        <v>20260723</v>
      </c>
    </row>
    <row r="22728" spans="1:7" x14ac:dyDescent="0.2">
      <c r="A22728" s="6" t="s">
        <v>222</v>
      </c>
      <c r="B22728" s="6" t="s">
        <v>194</v>
      </c>
      <c r="C22728" s="6" t="s">
        <v>166</v>
      </c>
      <c r="D22728">
        <v>-18.194838000000001</v>
      </c>
      <c r="E22728" s="6" t="s">
        <v>76</v>
      </c>
      <c r="F22728" s="6" t="s">
        <v>75</v>
      </c>
      <c r="G22728">
        <v>20260723</v>
      </c>
    </row>
    <row r="22729" spans="1:7" x14ac:dyDescent="0.2">
      <c r="A22729" s="6" t="s">
        <v>222</v>
      </c>
      <c r="B22729" s="6" t="s">
        <v>194</v>
      </c>
      <c r="C22729" s="6" t="s">
        <v>166</v>
      </c>
      <c r="D22729">
        <v>-7.841094</v>
      </c>
      <c r="E22729" s="6" t="s">
        <v>78</v>
      </c>
      <c r="F22729" s="6" t="s">
        <v>77</v>
      </c>
      <c r="G22729">
        <v>20260723</v>
      </c>
    </row>
    <row r="22730" spans="1:7" x14ac:dyDescent="0.2">
      <c r="A22730" s="6" t="s">
        <v>222</v>
      </c>
      <c r="B22730" s="6" t="s">
        <v>194</v>
      </c>
      <c r="C22730" s="6" t="s">
        <v>166</v>
      </c>
      <c r="D22730">
        <v>-10.353744000000001</v>
      </c>
      <c r="E22730" s="6" t="s">
        <v>80</v>
      </c>
      <c r="F22730" s="6" t="s">
        <v>79</v>
      </c>
      <c r="G22730">
        <v>20260723</v>
      </c>
    </row>
    <row r="22731" spans="1:7" x14ac:dyDescent="0.2">
      <c r="A22731" s="6" t="s">
        <v>222</v>
      </c>
      <c r="B22731" s="6" t="s">
        <v>194</v>
      </c>
      <c r="C22731" s="6" t="s">
        <v>166</v>
      </c>
      <c r="D22731">
        <v>-0.12959799999999999</v>
      </c>
      <c r="E22731" s="6" t="s">
        <v>82</v>
      </c>
      <c r="F22731" s="6" t="s">
        <v>81</v>
      </c>
      <c r="G22731">
        <v>20260723</v>
      </c>
    </row>
    <row r="22732" spans="1:7" x14ac:dyDescent="0.2">
      <c r="A22732" s="6" t="s">
        <v>222</v>
      </c>
      <c r="B22732" s="6" t="s">
        <v>194</v>
      </c>
      <c r="C22732" s="6" t="s">
        <v>166</v>
      </c>
      <c r="D22732">
        <v>0</v>
      </c>
      <c r="E22732" s="6" t="s">
        <v>84</v>
      </c>
      <c r="F22732" s="6" t="s">
        <v>83</v>
      </c>
      <c r="G22732">
        <v>20260723</v>
      </c>
    </row>
    <row r="22733" spans="1:7" x14ac:dyDescent="0.2">
      <c r="A22733" s="6" t="s">
        <v>222</v>
      </c>
      <c r="B22733" s="6" t="s">
        <v>194</v>
      </c>
      <c r="C22733" s="6" t="s">
        <v>166</v>
      </c>
      <c r="D22733">
        <v>85.472010999999995</v>
      </c>
      <c r="E22733" s="6" t="s">
        <v>86</v>
      </c>
      <c r="F22733" s="6" t="s">
        <v>85</v>
      </c>
      <c r="G22733">
        <v>20260723</v>
      </c>
    </row>
    <row r="22734" spans="1:7" x14ac:dyDescent="0.2">
      <c r="A22734" s="6" t="s">
        <v>222</v>
      </c>
      <c r="B22734" s="6" t="s">
        <v>194</v>
      </c>
      <c r="C22734" s="6" t="s">
        <v>166</v>
      </c>
      <c r="D22734">
        <v>19.615362000000001</v>
      </c>
      <c r="E22734" s="6" t="s">
        <v>88</v>
      </c>
      <c r="F22734" s="6" t="s">
        <v>87</v>
      </c>
      <c r="G22734">
        <v>20260723</v>
      </c>
    </row>
    <row r="22735" spans="1:7" x14ac:dyDescent="0.2">
      <c r="A22735" s="6" t="s">
        <v>222</v>
      </c>
      <c r="B22735" s="6" t="s">
        <v>194</v>
      </c>
      <c r="C22735" s="6" t="s">
        <v>166</v>
      </c>
      <c r="D22735">
        <v>29.646189</v>
      </c>
      <c r="E22735" s="6" t="s">
        <v>90</v>
      </c>
      <c r="F22735" s="6" t="s">
        <v>89</v>
      </c>
      <c r="G22735">
        <v>20260723</v>
      </c>
    </row>
    <row r="22736" spans="1:7" x14ac:dyDescent="0.2">
      <c r="A22736" s="6" t="s">
        <v>222</v>
      </c>
      <c r="B22736" s="6" t="s">
        <v>194</v>
      </c>
      <c r="C22736" s="6" t="s">
        <v>166</v>
      </c>
      <c r="D22736">
        <v>0</v>
      </c>
      <c r="E22736" s="6" t="s">
        <v>92</v>
      </c>
      <c r="F22736" s="6" t="s">
        <v>91</v>
      </c>
      <c r="G22736">
        <v>20260723</v>
      </c>
    </row>
    <row r="22737" spans="1:7" x14ac:dyDescent="0.2">
      <c r="A22737" s="6" t="s">
        <v>222</v>
      </c>
      <c r="B22737" s="6" t="s">
        <v>194</v>
      </c>
      <c r="C22737" s="6" t="s">
        <v>166</v>
      </c>
      <c r="D22737">
        <v>0</v>
      </c>
      <c r="E22737" s="6" t="s">
        <v>94</v>
      </c>
      <c r="F22737" s="6" t="s">
        <v>93</v>
      </c>
      <c r="G22737">
        <v>20260723</v>
      </c>
    </row>
    <row r="22738" spans="1:7" x14ac:dyDescent="0.2">
      <c r="A22738" s="6" t="s">
        <v>222</v>
      </c>
      <c r="B22738" s="6" t="s">
        <v>194</v>
      </c>
      <c r="C22738" s="6" t="s">
        <v>166</v>
      </c>
      <c r="D22738">
        <v>112.233294</v>
      </c>
      <c r="E22738" s="6" t="s">
        <v>96</v>
      </c>
      <c r="F22738" s="6" t="s">
        <v>95</v>
      </c>
      <c r="G22738">
        <v>20260723</v>
      </c>
    </row>
    <row r="22739" spans="1:7" x14ac:dyDescent="0.2">
      <c r="A22739" s="6" t="s">
        <v>222</v>
      </c>
      <c r="B22739" s="6" t="s">
        <v>194</v>
      </c>
      <c r="C22739" s="6" t="s">
        <v>166</v>
      </c>
      <c r="D22739">
        <v>9.0953049999999998</v>
      </c>
      <c r="E22739" s="6" t="s">
        <v>98</v>
      </c>
      <c r="F22739" s="6" t="s">
        <v>97</v>
      </c>
      <c r="G22739">
        <v>20260723</v>
      </c>
    </row>
    <row r="22740" spans="1:7" x14ac:dyDescent="0.2">
      <c r="A22740" s="6" t="s">
        <v>222</v>
      </c>
      <c r="B22740" s="6" t="s">
        <v>194</v>
      </c>
      <c r="C22740" s="6" t="s">
        <v>166</v>
      </c>
      <c r="D22740">
        <v>5489.6130819999998</v>
      </c>
      <c r="E22740" s="6" t="s">
        <v>100</v>
      </c>
      <c r="F22740" s="6" t="s">
        <v>99</v>
      </c>
      <c r="G22740">
        <v>20260723</v>
      </c>
    </row>
    <row r="22741" spans="1:7" x14ac:dyDescent="0.2">
      <c r="A22741" s="6" t="s">
        <v>222</v>
      </c>
      <c r="B22741" s="6" t="s">
        <v>194</v>
      </c>
      <c r="C22741" s="6" t="s">
        <v>166</v>
      </c>
      <c r="E22741" s="6" t="s">
        <v>102</v>
      </c>
      <c r="F22741" s="6" t="s">
        <v>101</v>
      </c>
      <c r="G22741">
        <v>20260723</v>
      </c>
    </row>
    <row r="22742" spans="1:7" x14ac:dyDescent="0.2">
      <c r="A22742" s="6" t="s">
        <v>222</v>
      </c>
      <c r="B22742" s="6" t="s">
        <v>194</v>
      </c>
      <c r="C22742" s="6" t="s">
        <v>166</v>
      </c>
      <c r="D22742">
        <v>910.79169000000002</v>
      </c>
      <c r="E22742" s="6" t="s">
        <v>167</v>
      </c>
      <c r="F22742" s="6" t="s">
        <v>103</v>
      </c>
      <c r="G22742">
        <v>20260723</v>
      </c>
    </row>
    <row r="22743" spans="1:7" x14ac:dyDescent="0.2">
      <c r="A22743" s="6" t="s">
        <v>222</v>
      </c>
      <c r="B22743" s="6" t="s">
        <v>194</v>
      </c>
      <c r="C22743" s="6" t="s">
        <v>166</v>
      </c>
      <c r="D22743">
        <v>872.07209999999998</v>
      </c>
      <c r="E22743" s="6" t="s">
        <v>168</v>
      </c>
      <c r="F22743" s="6" t="s">
        <v>104</v>
      </c>
      <c r="G22743">
        <v>20260723</v>
      </c>
    </row>
    <row r="22744" spans="1:7" x14ac:dyDescent="0.2">
      <c r="A22744" s="6" t="s">
        <v>222</v>
      </c>
      <c r="B22744" s="6" t="s">
        <v>194</v>
      </c>
      <c r="C22744" s="6" t="s">
        <v>166</v>
      </c>
      <c r="D22744">
        <v>0</v>
      </c>
      <c r="E22744" s="6" t="s">
        <v>106</v>
      </c>
      <c r="F22744" s="6" t="s">
        <v>105</v>
      </c>
      <c r="G22744">
        <v>20260723</v>
      </c>
    </row>
    <row r="22745" spans="1:7" x14ac:dyDescent="0.2">
      <c r="A22745" s="6" t="s">
        <v>222</v>
      </c>
      <c r="B22745" s="6" t="s">
        <v>194</v>
      </c>
      <c r="C22745" s="6" t="s">
        <v>166</v>
      </c>
      <c r="D22745">
        <v>825.48674900000003</v>
      </c>
      <c r="E22745" s="6" t="s">
        <v>108</v>
      </c>
      <c r="F22745" s="6" t="s">
        <v>107</v>
      </c>
      <c r="G22745">
        <v>20260723</v>
      </c>
    </row>
    <row r="22746" spans="1:7" x14ac:dyDescent="0.2">
      <c r="A22746" s="6" t="s">
        <v>222</v>
      </c>
      <c r="B22746" s="6" t="s">
        <v>194</v>
      </c>
      <c r="C22746" s="6" t="s">
        <v>166</v>
      </c>
      <c r="D22746">
        <v>46.585352</v>
      </c>
      <c r="E22746" s="6" t="s">
        <v>110</v>
      </c>
      <c r="F22746" s="6" t="s">
        <v>109</v>
      </c>
      <c r="G22746">
        <v>20260723</v>
      </c>
    </row>
    <row r="22747" spans="1:7" x14ac:dyDescent="0.2">
      <c r="A22747" s="6" t="s">
        <v>222</v>
      </c>
      <c r="B22747" s="6" t="s">
        <v>194</v>
      </c>
      <c r="C22747" s="6" t="s">
        <v>166</v>
      </c>
      <c r="D22747">
        <v>38.719589999999997</v>
      </c>
      <c r="E22747" s="6" t="s">
        <v>112</v>
      </c>
      <c r="F22747" s="6" t="s">
        <v>111</v>
      </c>
      <c r="G22747">
        <v>20260723</v>
      </c>
    </row>
    <row r="22748" spans="1:7" x14ac:dyDescent="0.2">
      <c r="A22748" s="6" t="s">
        <v>222</v>
      </c>
      <c r="B22748" s="6" t="s">
        <v>194</v>
      </c>
      <c r="C22748" s="6" t="s">
        <v>166</v>
      </c>
      <c r="D22748">
        <v>0</v>
      </c>
      <c r="E22748" s="6" t="s">
        <v>106</v>
      </c>
      <c r="F22748" s="6" t="s">
        <v>113</v>
      </c>
      <c r="G22748">
        <v>20260723</v>
      </c>
    </row>
    <row r="22749" spans="1:7" x14ac:dyDescent="0.2">
      <c r="A22749" s="6" t="s">
        <v>222</v>
      </c>
      <c r="B22749" s="6" t="s">
        <v>194</v>
      </c>
      <c r="C22749" s="6" t="s">
        <v>166</v>
      </c>
      <c r="D22749">
        <v>34.571187999999999</v>
      </c>
      <c r="E22749" s="6" t="s">
        <v>108</v>
      </c>
      <c r="F22749" s="6" t="s">
        <v>114</v>
      </c>
      <c r="G22749">
        <v>20260723</v>
      </c>
    </row>
    <row r="22750" spans="1:7" x14ac:dyDescent="0.2">
      <c r="A22750" s="6" t="s">
        <v>222</v>
      </c>
      <c r="B22750" s="6" t="s">
        <v>194</v>
      </c>
      <c r="C22750" s="6" t="s">
        <v>166</v>
      </c>
      <c r="D22750">
        <v>4.1484019999999999</v>
      </c>
      <c r="E22750" s="6" t="s">
        <v>110</v>
      </c>
      <c r="F22750" s="6" t="s">
        <v>115</v>
      </c>
      <c r="G22750">
        <v>20260723</v>
      </c>
    </row>
    <row r="22751" spans="1:7" x14ac:dyDescent="0.2">
      <c r="A22751" s="6" t="s">
        <v>222</v>
      </c>
      <c r="B22751" s="6" t="s">
        <v>194</v>
      </c>
      <c r="C22751" s="6" t="s">
        <v>166</v>
      </c>
      <c r="D22751">
        <v>1757.9227659999999</v>
      </c>
      <c r="E22751" s="6" t="s">
        <v>117</v>
      </c>
      <c r="F22751" s="6" t="s">
        <v>116</v>
      </c>
      <c r="G22751">
        <v>20260723</v>
      </c>
    </row>
    <row r="22752" spans="1:7" x14ac:dyDescent="0.2">
      <c r="A22752" s="6" t="s">
        <v>222</v>
      </c>
      <c r="B22752" s="6" t="s">
        <v>194</v>
      </c>
      <c r="C22752" s="6" t="s">
        <v>166</v>
      </c>
      <c r="D22752">
        <v>-304.46413999999999</v>
      </c>
      <c r="E22752" s="6" t="s">
        <v>119</v>
      </c>
      <c r="F22752" s="6" t="s">
        <v>118</v>
      </c>
      <c r="G22752">
        <v>20260723</v>
      </c>
    </row>
    <row r="22753" spans="1:7" x14ac:dyDescent="0.2">
      <c r="A22753" s="6" t="s">
        <v>222</v>
      </c>
      <c r="B22753" s="6" t="s">
        <v>194</v>
      </c>
      <c r="C22753" s="6" t="s">
        <v>166</v>
      </c>
      <c r="D22753">
        <v>0</v>
      </c>
      <c r="E22753" s="6" t="s">
        <v>106</v>
      </c>
      <c r="F22753" s="6" t="s">
        <v>120</v>
      </c>
      <c r="G22753">
        <v>20260723</v>
      </c>
    </row>
    <row r="22754" spans="1:7" x14ac:dyDescent="0.2">
      <c r="A22754" s="6" t="s">
        <v>222</v>
      </c>
      <c r="B22754" s="6" t="s">
        <v>194</v>
      </c>
      <c r="C22754" s="6" t="s">
        <v>166</v>
      </c>
      <c r="D22754">
        <v>-390.155914</v>
      </c>
      <c r="E22754" s="6" t="s">
        <v>108</v>
      </c>
      <c r="F22754" s="6" t="s">
        <v>121</v>
      </c>
      <c r="G22754">
        <v>20260723</v>
      </c>
    </row>
    <row r="22755" spans="1:7" x14ac:dyDescent="0.2">
      <c r="A22755" s="6" t="s">
        <v>222</v>
      </c>
      <c r="B22755" s="6" t="s">
        <v>194</v>
      </c>
      <c r="C22755" s="6" t="s">
        <v>166</v>
      </c>
      <c r="D22755">
        <v>85.691775000000007</v>
      </c>
      <c r="E22755" s="6" t="s">
        <v>110</v>
      </c>
      <c r="F22755" s="6" t="s">
        <v>122</v>
      </c>
      <c r="G22755">
        <v>20260723</v>
      </c>
    </row>
    <row r="22756" spans="1:7" x14ac:dyDescent="0.2">
      <c r="A22756" s="6" t="s">
        <v>222</v>
      </c>
      <c r="B22756" s="6" t="s">
        <v>194</v>
      </c>
      <c r="C22756" s="6" t="s">
        <v>166</v>
      </c>
      <c r="D22756">
        <v>2062.3869060000002</v>
      </c>
      <c r="E22756" s="6" t="s">
        <v>169</v>
      </c>
      <c r="F22756" s="6" t="s">
        <v>123</v>
      </c>
      <c r="G22756">
        <v>20260723</v>
      </c>
    </row>
    <row r="22757" spans="1:7" x14ac:dyDescent="0.2">
      <c r="A22757" s="6" t="s">
        <v>222</v>
      </c>
      <c r="B22757" s="6" t="s">
        <v>194</v>
      </c>
      <c r="C22757" s="6" t="s">
        <v>166</v>
      </c>
      <c r="D22757">
        <v>0.91247599999999995</v>
      </c>
      <c r="E22757" s="6" t="s">
        <v>106</v>
      </c>
      <c r="F22757" s="6" t="s">
        <v>124</v>
      </c>
      <c r="G22757">
        <v>20260723</v>
      </c>
    </row>
    <row r="22758" spans="1:7" x14ac:dyDescent="0.2">
      <c r="A22758" s="6" t="s">
        <v>222</v>
      </c>
      <c r="B22758" s="6" t="s">
        <v>194</v>
      </c>
      <c r="C22758" s="6" t="s">
        <v>166</v>
      </c>
      <c r="D22758">
        <v>1975.169905</v>
      </c>
      <c r="E22758" s="6" t="s">
        <v>108</v>
      </c>
      <c r="F22758" s="6" t="s">
        <v>125</v>
      </c>
      <c r="G22758">
        <v>20260723</v>
      </c>
    </row>
    <row r="22759" spans="1:7" x14ac:dyDescent="0.2">
      <c r="A22759" s="6" t="s">
        <v>222</v>
      </c>
      <c r="B22759" s="6" t="s">
        <v>194</v>
      </c>
      <c r="C22759" s="6" t="s">
        <v>166</v>
      </c>
      <c r="D22759">
        <v>86.304524999999998</v>
      </c>
      <c r="E22759" s="6" t="s">
        <v>110</v>
      </c>
      <c r="F22759" s="6" t="s">
        <v>126</v>
      </c>
      <c r="G22759">
        <v>20260723</v>
      </c>
    </row>
    <row r="22760" spans="1:7" x14ac:dyDescent="0.2">
      <c r="A22760" s="6" t="s">
        <v>222</v>
      </c>
      <c r="B22760" s="6" t="s">
        <v>194</v>
      </c>
      <c r="C22760" s="6" t="s">
        <v>166</v>
      </c>
      <c r="D22760">
        <v>943.89966700000002</v>
      </c>
      <c r="E22760" s="6" t="s">
        <v>170</v>
      </c>
      <c r="F22760" s="6" t="s">
        <v>127</v>
      </c>
      <c r="G22760">
        <v>20260723</v>
      </c>
    </row>
    <row r="22761" spans="1:7" x14ac:dyDescent="0.2">
      <c r="A22761" s="6" t="s">
        <v>222</v>
      </c>
      <c r="B22761" s="6" t="s">
        <v>194</v>
      </c>
      <c r="C22761" s="6" t="s">
        <v>166</v>
      </c>
      <c r="D22761">
        <v>124.569413</v>
      </c>
      <c r="E22761" s="6" t="s">
        <v>106</v>
      </c>
      <c r="F22761" s="6" t="s">
        <v>128</v>
      </c>
      <c r="G22761">
        <v>20260723</v>
      </c>
    </row>
    <row r="22762" spans="1:7" x14ac:dyDescent="0.2">
      <c r="A22762" s="6" t="s">
        <v>222</v>
      </c>
      <c r="B22762" s="6" t="s">
        <v>194</v>
      </c>
      <c r="C22762" s="6" t="s">
        <v>166</v>
      </c>
      <c r="D22762">
        <v>779.91525100000001</v>
      </c>
      <c r="E22762" s="6" t="s">
        <v>108</v>
      </c>
      <c r="F22762" s="6" t="s">
        <v>129</v>
      </c>
      <c r="G22762">
        <v>20260723</v>
      </c>
    </row>
    <row r="22763" spans="1:7" x14ac:dyDescent="0.2">
      <c r="A22763" s="6" t="s">
        <v>222</v>
      </c>
      <c r="B22763" s="6" t="s">
        <v>194</v>
      </c>
      <c r="C22763" s="6" t="s">
        <v>166</v>
      </c>
      <c r="D22763">
        <v>39.415004000000003</v>
      </c>
      <c r="E22763" s="6" t="s">
        <v>110</v>
      </c>
      <c r="F22763" s="6" t="s">
        <v>130</v>
      </c>
      <c r="G22763">
        <v>20260723</v>
      </c>
    </row>
    <row r="22764" spans="1:7" x14ac:dyDescent="0.2">
      <c r="A22764" s="6" t="s">
        <v>222</v>
      </c>
      <c r="B22764" s="6" t="s">
        <v>194</v>
      </c>
      <c r="C22764" s="6" t="s">
        <v>166</v>
      </c>
      <c r="E22764" s="6" t="s">
        <v>132</v>
      </c>
      <c r="F22764" s="6" t="s">
        <v>131</v>
      </c>
      <c r="G22764">
        <v>20260723</v>
      </c>
    </row>
    <row r="22765" spans="1:7" x14ac:dyDescent="0.2">
      <c r="A22765" s="6" t="s">
        <v>222</v>
      </c>
      <c r="B22765" s="6" t="s">
        <v>194</v>
      </c>
      <c r="C22765" s="6" t="s">
        <v>166</v>
      </c>
      <c r="D22765">
        <v>0</v>
      </c>
      <c r="E22765" s="6" t="s">
        <v>134</v>
      </c>
      <c r="F22765" s="6" t="s">
        <v>133</v>
      </c>
      <c r="G22765">
        <v>20260723</v>
      </c>
    </row>
    <row r="22766" spans="1:7" x14ac:dyDescent="0.2">
      <c r="A22766" s="6" t="s">
        <v>222</v>
      </c>
      <c r="B22766" s="6" t="s">
        <v>194</v>
      </c>
      <c r="C22766" s="6" t="s">
        <v>166</v>
      </c>
      <c r="D22766">
        <v>31.893955999999999</v>
      </c>
      <c r="E22766" s="6" t="s">
        <v>136</v>
      </c>
      <c r="F22766" s="6" t="s">
        <v>135</v>
      </c>
      <c r="G22766">
        <v>20260723</v>
      </c>
    </row>
    <row r="22767" spans="1:7" x14ac:dyDescent="0.2">
      <c r="A22767" s="6" t="s">
        <v>222</v>
      </c>
      <c r="B22767" s="6" t="s">
        <v>194</v>
      </c>
      <c r="C22767" s="6" t="s">
        <v>166</v>
      </c>
      <c r="D22767">
        <v>2.1300300000000001</v>
      </c>
      <c r="E22767" s="6" t="s">
        <v>138</v>
      </c>
      <c r="F22767" s="6" t="s">
        <v>137</v>
      </c>
      <c r="G22767">
        <v>20260723</v>
      </c>
    </row>
    <row r="22768" spans="1:7" x14ac:dyDescent="0.2">
      <c r="A22768" s="6" t="s">
        <v>222</v>
      </c>
      <c r="B22768" s="6" t="s">
        <v>194</v>
      </c>
      <c r="C22768" s="6" t="s">
        <v>166</v>
      </c>
      <c r="D22768">
        <v>0</v>
      </c>
      <c r="E22768" s="6" t="s">
        <v>140</v>
      </c>
      <c r="F22768" s="6" t="s">
        <v>139</v>
      </c>
      <c r="G22768">
        <v>20260723</v>
      </c>
    </row>
    <row r="22769" spans="1:7" x14ac:dyDescent="0.2">
      <c r="A22769" s="6" t="s">
        <v>222</v>
      </c>
      <c r="B22769" s="6" t="s">
        <v>194</v>
      </c>
      <c r="C22769" s="6" t="s">
        <v>166</v>
      </c>
      <c r="D22769">
        <v>48.328887000000002</v>
      </c>
      <c r="E22769" s="6" t="s">
        <v>142</v>
      </c>
      <c r="F22769" s="6" t="s">
        <v>141</v>
      </c>
      <c r="G22769">
        <v>20260723</v>
      </c>
    </row>
    <row r="22770" spans="1:7" x14ac:dyDescent="0.2">
      <c r="A22770" s="6" t="s">
        <v>222</v>
      </c>
      <c r="B22770" s="6" t="s">
        <v>194</v>
      </c>
      <c r="C22770" s="6" t="s">
        <v>166</v>
      </c>
      <c r="D22770">
        <v>0</v>
      </c>
      <c r="E22770" s="6" t="s">
        <v>52</v>
      </c>
      <c r="F22770" s="6" t="s">
        <v>143</v>
      </c>
      <c r="G22770">
        <v>20260723</v>
      </c>
    </row>
    <row r="22771" spans="1:7" x14ac:dyDescent="0.2">
      <c r="A22771" s="6" t="s">
        <v>222</v>
      </c>
      <c r="B22771" s="6" t="s">
        <v>194</v>
      </c>
      <c r="C22771" s="6" t="s">
        <v>166</v>
      </c>
      <c r="D22771">
        <v>0</v>
      </c>
      <c r="E22771" s="6" t="s">
        <v>145</v>
      </c>
      <c r="F22771" s="6" t="s">
        <v>144</v>
      </c>
      <c r="G22771">
        <v>20260723</v>
      </c>
    </row>
    <row r="22772" spans="1:7" x14ac:dyDescent="0.2">
      <c r="A22772" s="6" t="s">
        <v>222</v>
      </c>
      <c r="B22772" s="6" t="s">
        <v>194</v>
      </c>
      <c r="C22772" s="6" t="s">
        <v>166</v>
      </c>
      <c r="D22772">
        <v>37.875985</v>
      </c>
      <c r="E22772" s="6" t="s">
        <v>147</v>
      </c>
      <c r="F22772" s="6" t="s">
        <v>146</v>
      </c>
      <c r="G22772">
        <v>20260723</v>
      </c>
    </row>
    <row r="22773" spans="1:7" x14ac:dyDescent="0.2">
      <c r="A22773" s="6" t="s">
        <v>222</v>
      </c>
      <c r="B22773" s="6" t="s">
        <v>194</v>
      </c>
      <c r="C22773" s="6" t="s">
        <v>166</v>
      </c>
      <c r="D22773">
        <v>140.27991700000001</v>
      </c>
      <c r="E22773" s="6" t="s">
        <v>149</v>
      </c>
      <c r="F22773" s="6" t="s">
        <v>148</v>
      </c>
      <c r="G22773">
        <v>20260723</v>
      </c>
    </row>
    <row r="22774" spans="1:7" x14ac:dyDescent="0.2">
      <c r="A22774" s="6" t="s">
        <v>222</v>
      </c>
      <c r="B22774" s="6" t="s">
        <v>194</v>
      </c>
      <c r="C22774" s="6" t="s">
        <v>166</v>
      </c>
      <c r="D22774">
        <v>36.697566000000002</v>
      </c>
      <c r="E22774" s="6" t="s">
        <v>151</v>
      </c>
      <c r="F22774" s="6" t="s">
        <v>150</v>
      </c>
      <c r="G22774">
        <v>20260723</v>
      </c>
    </row>
    <row r="22775" spans="1:7" x14ac:dyDescent="0.2">
      <c r="A22775" s="6" t="s">
        <v>222</v>
      </c>
      <c r="B22775" s="6" t="s">
        <v>194</v>
      </c>
      <c r="C22775" s="6" t="s">
        <v>166</v>
      </c>
      <c r="D22775">
        <v>120.873441</v>
      </c>
      <c r="E22775" s="6" t="s">
        <v>153</v>
      </c>
      <c r="F22775" s="6" t="s">
        <v>152</v>
      </c>
      <c r="G22775">
        <v>20260723</v>
      </c>
    </row>
    <row r="22776" spans="1:7" x14ac:dyDescent="0.2">
      <c r="A22776" s="6" t="s">
        <v>222</v>
      </c>
      <c r="B22776" s="6" t="s">
        <v>194</v>
      </c>
      <c r="C22776" s="6" t="s">
        <v>166</v>
      </c>
      <c r="D22776">
        <v>0</v>
      </c>
      <c r="E22776" s="6" t="s">
        <v>155</v>
      </c>
      <c r="F22776" s="6" t="s">
        <v>154</v>
      </c>
      <c r="G22776">
        <v>20260723</v>
      </c>
    </row>
    <row r="22777" spans="1:7" x14ac:dyDescent="0.2">
      <c r="A22777" s="6" t="s">
        <v>222</v>
      </c>
      <c r="B22777" s="6" t="s">
        <v>194</v>
      </c>
      <c r="C22777" s="6" t="s">
        <v>166</v>
      </c>
      <c r="D22777">
        <v>0</v>
      </c>
      <c r="E22777" s="6" t="s">
        <v>157</v>
      </c>
      <c r="F22777" s="6" t="s">
        <v>156</v>
      </c>
      <c r="G22777">
        <v>20260723</v>
      </c>
    </row>
    <row r="22778" spans="1:7" x14ac:dyDescent="0.2">
      <c r="A22778" s="6" t="s">
        <v>222</v>
      </c>
      <c r="B22778" s="6" t="s">
        <v>194</v>
      </c>
      <c r="C22778" s="6" t="s">
        <v>166</v>
      </c>
      <c r="D22778">
        <v>0</v>
      </c>
      <c r="E22778" s="6" t="s">
        <v>159</v>
      </c>
      <c r="F22778" s="6" t="s">
        <v>158</v>
      </c>
      <c r="G22778">
        <v>20260723</v>
      </c>
    </row>
    <row r="22779" spans="1:7" x14ac:dyDescent="0.2">
      <c r="A22779" s="6" t="s">
        <v>222</v>
      </c>
      <c r="B22779" s="6" t="s">
        <v>194</v>
      </c>
      <c r="C22779" s="6" t="s">
        <v>166</v>
      </c>
      <c r="D22779">
        <v>52.348745000000001</v>
      </c>
      <c r="E22779" s="6" t="s">
        <v>161</v>
      </c>
      <c r="F22779" s="6" t="s">
        <v>160</v>
      </c>
      <c r="G22779">
        <v>20260723</v>
      </c>
    </row>
    <row r="22780" spans="1:7" x14ac:dyDescent="0.2">
      <c r="A22780" s="6" t="s">
        <v>222</v>
      </c>
      <c r="B22780" s="6" t="s">
        <v>194</v>
      </c>
      <c r="C22780" s="6" t="s">
        <v>166</v>
      </c>
      <c r="D22780">
        <v>4083.0426510000002</v>
      </c>
      <c r="E22780" s="6" t="s">
        <v>163</v>
      </c>
      <c r="F22780" s="6" t="s">
        <v>162</v>
      </c>
      <c r="G22780">
        <v>20260723</v>
      </c>
    </row>
    <row r="22781" spans="1:7" x14ac:dyDescent="0.2">
      <c r="A22781" s="6" t="s">
        <v>222</v>
      </c>
      <c r="B22781" s="6" t="s">
        <v>194</v>
      </c>
      <c r="C22781" s="6" t="s">
        <v>166</v>
      </c>
      <c r="D22781">
        <v>1406.5704310000001</v>
      </c>
      <c r="E22781" s="6" t="s">
        <v>165</v>
      </c>
      <c r="F22781" s="6" t="s">
        <v>164</v>
      </c>
      <c r="G22781">
        <v>20260723</v>
      </c>
    </row>
    <row r="22782" spans="1:7" x14ac:dyDescent="0.2">
      <c r="A22782" s="6" t="s">
        <v>222</v>
      </c>
      <c r="B22782" s="6" t="s">
        <v>195</v>
      </c>
      <c r="C22782" s="6" t="s">
        <v>166</v>
      </c>
      <c r="E22782" s="6" t="s">
        <v>12</v>
      </c>
      <c r="F22782" s="6" t="s">
        <v>11</v>
      </c>
      <c r="G22782">
        <v>20260723</v>
      </c>
    </row>
    <row r="22783" spans="1:7" x14ac:dyDescent="0.2">
      <c r="A22783" s="6" t="s">
        <v>222</v>
      </c>
      <c r="B22783" s="6" t="s">
        <v>195</v>
      </c>
      <c r="C22783" s="6" t="s">
        <v>166</v>
      </c>
      <c r="E22783" s="6" t="s">
        <v>16</v>
      </c>
      <c r="F22783" s="6" t="s">
        <v>15</v>
      </c>
      <c r="G22783">
        <v>20260723</v>
      </c>
    </row>
    <row r="22784" spans="1:7" x14ac:dyDescent="0.2">
      <c r="A22784" s="6" t="s">
        <v>222</v>
      </c>
      <c r="B22784" s="6" t="s">
        <v>195</v>
      </c>
      <c r="C22784" s="6" t="s">
        <v>166</v>
      </c>
      <c r="E22784" s="6" t="s">
        <v>18</v>
      </c>
      <c r="F22784" s="6" t="s">
        <v>17</v>
      </c>
      <c r="G22784">
        <v>20260723</v>
      </c>
    </row>
    <row r="22785" spans="1:7" x14ac:dyDescent="0.2">
      <c r="A22785" s="6" t="s">
        <v>222</v>
      </c>
      <c r="B22785" s="6" t="s">
        <v>195</v>
      </c>
      <c r="C22785" s="6" t="s">
        <v>166</v>
      </c>
      <c r="D22785">
        <v>0</v>
      </c>
      <c r="E22785" s="6" t="s">
        <v>20</v>
      </c>
      <c r="F22785" s="6" t="s">
        <v>19</v>
      </c>
      <c r="G22785">
        <v>20260723</v>
      </c>
    </row>
    <row r="22786" spans="1:7" x14ac:dyDescent="0.2">
      <c r="A22786" s="6" t="s">
        <v>222</v>
      </c>
      <c r="B22786" s="6" t="s">
        <v>195</v>
      </c>
      <c r="C22786" s="6" t="s">
        <v>166</v>
      </c>
      <c r="D22786">
        <v>28.126929000000001</v>
      </c>
      <c r="E22786" s="6" t="s">
        <v>22</v>
      </c>
      <c r="F22786" s="6" t="s">
        <v>21</v>
      </c>
      <c r="G22786">
        <v>20260723</v>
      </c>
    </row>
    <row r="22787" spans="1:7" x14ac:dyDescent="0.2">
      <c r="A22787" s="6" t="s">
        <v>222</v>
      </c>
      <c r="B22787" s="6" t="s">
        <v>195</v>
      </c>
      <c r="C22787" s="6" t="s">
        <v>166</v>
      </c>
      <c r="D22787">
        <v>0</v>
      </c>
      <c r="E22787" s="6" t="s">
        <v>24</v>
      </c>
      <c r="F22787" s="6" t="s">
        <v>23</v>
      </c>
      <c r="G22787">
        <v>20260723</v>
      </c>
    </row>
    <row r="22788" spans="1:7" x14ac:dyDescent="0.2">
      <c r="A22788" s="6" t="s">
        <v>222</v>
      </c>
      <c r="B22788" s="6" t="s">
        <v>195</v>
      </c>
      <c r="C22788" s="6" t="s">
        <v>166</v>
      </c>
      <c r="D22788">
        <v>108.371681</v>
      </c>
      <c r="E22788" s="6" t="s">
        <v>26</v>
      </c>
      <c r="F22788" s="6" t="s">
        <v>25</v>
      </c>
      <c r="G22788">
        <v>20260723</v>
      </c>
    </row>
    <row r="22789" spans="1:7" x14ac:dyDescent="0.2">
      <c r="A22789" s="6" t="s">
        <v>222</v>
      </c>
      <c r="B22789" s="6" t="s">
        <v>195</v>
      </c>
      <c r="C22789" s="6" t="s">
        <v>166</v>
      </c>
      <c r="D22789">
        <v>3623.8861619999998</v>
      </c>
      <c r="E22789" s="6" t="s">
        <v>28</v>
      </c>
      <c r="F22789" s="6" t="s">
        <v>27</v>
      </c>
      <c r="G22789">
        <v>20260723</v>
      </c>
    </row>
    <row r="22790" spans="1:7" x14ac:dyDescent="0.2">
      <c r="A22790" s="6" t="s">
        <v>222</v>
      </c>
      <c r="B22790" s="6" t="s">
        <v>195</v>
      </c>
      <c r="C22790" s="6" t="s">
        <v>166</v>
      </c>
      <c r="D22790">
        <v>4.5166329999999997</v>
      </c>
      <c r="E22790" s="6" t="s">
        <v>30</v>
      </c>
      <c r="F22790" s="6" t="s">
        <v>29</v>
      </c>
      <c r="G22790">
        <v>20260723</v>
      </c>
    </row>
    <row r="22791" spans="1:7" x14ac:dyDescent="0.2">
      <c r="A22791" s="6" t="s">
        <v>222</v>
      </c>
      <c r="B22791" s="6" t="s">
        <v>195</v>
      </c>
      <c r="C22791" s="6" t="s">
        <v>166</v>
      </c>
      <c r="D22791">
        <v>250.27066300000001</v>
      </c>
      <c r="E22791" s="6" t="s">
        <v>32</v>
      </c>
      <c r="F22791" s="6" t="s">
        <v>31</v>
      </c>
      <c r="G22791">
        <v>20260723</v>
      </c>
    </row>
    <row r="22792" spans="1:7" x14ac:dyDescent="0.2">
      <c r="A22792" s="6" t="s">
        <v>222</v>
      </c>
      <c r="B22792" s="6" t="s">
        <v>195</v>
      </c>
      <c r="C22792" s="6" t="s">
        <v>166</v>
      </c>
      <c r="D22792">
        <v>1.7942400000000001</v>
      </c>
      <c r="E22792" s="6" t="s">
        <v>34</v>
      </c>
      <c r="F22792" s="6" t="s">
        <v>33</v>
      </c>
      <c r="G22792">
        <v>20260723</v>
      </c>
    </row>
    <row r="22793" spans="1:7" x14ac:dyDescent="0.2">
      <c r="A22793" s="6" t="s">
        <v>222</v>
      </c>
      <c r="B22793" s="6" t="s">
        <v>195</v>
      </c>
      <c r="C22793" s="6" t="s">
        <v>166</v>
      </c>
      <c r="D22793">
        <v>0</v>
      </c>
      <c r="E22793" s="6" t="s">
        <v>36</v>
      </c>
      <c r="F22793" s="6" t="s">
        <v>35</v>
      </c>
      <c r="G22793">
        <v>20260723</v>
      </c>
    </row>
    <row r="22794" spans="1:7" x14ac:dyDescent="0.2">
      <c r="A22794" s="6" t="s">
        <v>222</v>
      </c>
      <c r="B22794" s="6" t="s">
        <v>195</v>
      </c>
      <c r="C22794" s="6" t="s">
        <v>166</v>
      </c>
      <c r="D22794">
        <v>1.7942400000000001</v>
      </c>
      <c r="E22794" s="6" t="s">
        <v>38</v>
      </c>
      <c r="F22794" s="6" t="s">
        <v>37</v>
      </c>
      <c r="G22794">
        <v>20260723</v>
      </c>
    </row>
    <row r="22795" spans="1:7" x14ac:dyDescent="0.2">
      <c r="A22795" s="6" t="s">
        <v>222</v>
      </c>
      <c r="B22795" s="6" t="s">
        <v>195</v>
      </c>
      <c r="C22795" s="6" t="s">
        <v>166</v>
      </c>
      <c r="D22795">
        <v>3110.8469180000002</v>
      </c>
      <c r="E22795" s="6" t="s">
        <v>40</v>
      </c>
      <c r="F22795" s="6" t="s">
        <v>39</v>
      </c>
      <c r="G22795">
        <v>20260723</v>
      </c>
    </row>
    <row r="22796" spans="1:7" x14ac:dyDescent="0.2">
      <c r="A22796" s="6" t="s">
        <v>222</v>
      </c>
      <c r="B22796" s="6" t="s">
        <v>195</v>
      </c>
      <c r="C22796" s="6" t="s">
        <v>166</v>
      </c>
      <c r="D22796">
        <v>1986.847675</v>
      </c>
      <c r="E22796" s="6" t="s">
        <v>42</v>
      </c>
      <c r="F22796" s="6" t="s">
        <v>41</v>
      </c>
      <c r="G22796">
        <v>20260723</v>
      </c>
    </row>
    <row r="22797" spans="1:7" x14ac:dyDescent="0.2">
      <c r="A22797" s="6" t="s">
        <v>222</v>
      </c>
      <c r="B22797" s="6" t="s">
        <v>195</v>
      </c>
      <c r="C22797" s="6" t="s">
        <v>166</v>
      </c>
      <c r="D22797">
        <v>1123.0516379999999</v>
      </c>
      <c r="E22797" s="6" t="s">
        <v>44</v>
      </c>
      <c r="F22797" s="6" t="s">
        <v>43</v>
      </c>
      <c r="G22797">
        <v>20260723</v>
      </c>
    </row>
    <row r="22798" spans="1:7" x14ac:dyDescent="0.2">
      <c r="A22798" s="6" t="s">
        <v>222</v>
      </c>
      <c r="B22798" s="6" t="s">
        <v>195</v>
      </c>
      <c r="C22798" s="6" t="s">
        <v>166</v>
      </c>
      <c r="D22798">
        <v>0.94760500000000003</v>
      </c>
      <c r="E22798" s="6" t="s">
        <v>46</v>
      </c>
      <c r="F22798" s="6" t="s">
        <v>45</v>
      </c>
      <c r="G22798">
        <v>20260723</v>
      </c>
    </row>
    <row r="22799" spans="1:7" x14ac:dyDescent="0.2">
      <c r="A22799" s="6" t="s">
        <v>222</v>
      </c>
      <c r="B22799" s="6" t="s">
        <v>195</v>
      </c>
      <c r="C22799" s="6" t="s">
        <v>166</v>
      </c>
      <c r="D22799">
        <v>0</v>
      </c>
      <c r="E22799" s="6" t="s">
        <v>48</v>
      </c>
      <c r="F22799" s="6" t="s">
        <v>47</v>
      </c>
      <c r="G22799">
        <v>20260723</v>
      </c>
    </row>
    <row r="22800" spans="1:7" x14ac:dyDescent="0.2">
      <c r="A22800" s="6" t="s">
        <v>222</v>
      </c>
      <c r="B22800" s="6" t="s">
        <v>195</v>
      </c>
      <c r="C22800" s="6" t="s">
        <v>166</v>
      </c>
      <c r="D22800">
        <v>104.58319299999999</v>
      </c>
      <c r="E22800" s="6" t="s">
        <v>50</v>
      </c>
      <c r="F22800" s="6" t="s">
        <v>49</v>
      </c>
      <c r="G22800">
        <v>20260723</v>
      </c>
    </row>
    <row r="22801" spans="1:7" x14ac:dyDescent="0.2">
      <c r="A22801" s="6" t="s">
        <v>222</v>
      </c>
      <c r="B22801" s="6" t="s">
        <v>195</v>
      </c>
      <c r="C22801" s="6" t="s">
        <v>166</v>
      </c>
      <c r="D22801">
        <v>0</v>
      </c>
      <c r="E22801" s="6" t="s">
        <v>52</v>
      </c>
      <c r="F22801" s="6" t="s">
        <v>51</v>
      </c>
      <c r="G22801">
        <v>20260723</v>
      </c>
    </row>
    <row r="22802" spans="1:7" x14ac:dyDescent="0.2">
      <c r="A22802" s="6" t="s">
        <v>222</v>
      </c>
      <c r="B22802" s="6" t="s">
        <v>195</v>
      </c>
      <c r="C22802" s="6" t="s">
        <v>166</v>
      </c>
      <c r="D22802">
        <v>151.874516</v>
      </c>
      <c r="E22802" s="6" t="s">
        <v>54</v>
      </c>
      <c r="F22802" s="6" t="s">
        <v>53</v>
      </c>
      <c r="G22802">
        <v>20260723</v>
      </c>
    </row>
    <row r="22803" spans="1:7" x14ac:dyDescent="0.2">
      <c r="A22803" s="6" t="s">
        <v>222</v>
      </c>
      <c r="B22803" s="6" t="s">
        <v>195</v>
      </c>
      <c r="C22803" s="6" t="s">
        <v>166</v>
      </c>
      <c r="D22803">
        <v>0</v>
      </c>
      <c r="E22803" s="6" t="s">
        <v>56</v>
      </c>
      <c r="F22803" s="6" t="s">
        <v>55</v>
      </c>
      <c r="G22803">
        <v>20260723</v>
      </c>
    </row>
    <row r="22804" spans="1:7" x14ac:dyDescent="0.2">
      <c r="A22804" s="6" t="s">
        <v>222</v>
      </c>
      <c r="B22804" s="6" t="s">
        <v>195</v>
      </c>
      <c r="C22804" s="6" t="s">
        <v>166</v>
      </c>
      <c r="D22804">
        <v>1310.14789</v>
      </c>
      <c r="E22804" s="6" t="s">
        <v>58</v>
      </c>
      <c r="F22804" s="6" t="s">
        <v>57</v>
      </c>
      <c r="G22804">
        <v>20260723</v>
      </c>
    </row>
    <row r="22805" spans="1:7" x14ac:dyDescent="0.2">
      <c r="A22805" s="6" t="s">
        <v>222</v>
      </c>
      <c r="B22805" s="6" t="s">
        <v>195</v>
      </c>
      <c r="C22805" s="6" t="s">
        <v>166</v>
      </c>
      <c r="D22805">
        <v>107.695977</v>
      </c>
      <c r="E22805" s="6" t="s">
        <v>60</v>
      </c>
      <c r="F22805" s="6" t="s">
        <v>59</v>
      </c>
      <c r="G22805">
        <v>20260723</v>
      </c>
    </row>
    <row r="22806" spans="1:7" x14ac:dyDescent="0.2">
      <c r="A22806" s="6" t="s">
        <v>222</v>
      </c>
      <c r="B22806" s="6" t="s">
        <v>195</v>
      </c>
      <c r="C22806" s="6" t="s">
        <v>166</v>
      </c>
      <c r="D22806">
        <v>2.425036</v>
      </c>
      <c r="E22806" s="6" t="s">
        <v>62</v>
      </c>
      <c r="F22806" s="6" t="s">
        <v>61</v>
      </c>
      <c r="G22806">
        <v>20260723</v>
      </c>
    </row>
    <row r="22807" spans="1:7" x14ac:dyDescent="0.2">
      <c r="A22807" s="6" t="s">
        <v>222</v>
      </c>
      <c r="B22807" s="6" t="s">
        <v>195</v>
      </c>
      <c r="C22807" s="6" t="s">
        <v>166</v>
      </c>
      <c r="D22807">
        <v>0</v>
      </c>
      <c r="E22807" s="6" t="s">
        <v>64</v>
      </c>
      <c r="F22807" s="6" t="s">
        <v>63</v>
      </c>
      <c r="G22807">
        <v>20260723</v>
      </c>
    </row>
    <row r="22808" spans="1:7" x14ac:dyDescent="0.2">
      <c r="A22808" s="6" t="s">
        <v>222</v>
      </c>
      <c r="B22808" s="6" t="s">
        <v>195</v>
      </c>
      <c r="C22808" s="6" t="s">
        <v>166</v>
      </c>
      <c r="D22808">
        <v>105.27094200000001</v>
      </c>
      <c r="E22808" s="6" t="s">
        <v>66</v>
      </c>
      <c r="F22808" s="6" t="s">
        <v>65</v>
      </c>
      <c r="G22808">
        <v>20260723</v>
      </c>
    </row>
    <row r="22809" spans="1:7" x14ac:dyDescent="0.2">
      <c r="A22809" s="6" t="s">
        <v>222</v>
      </c>
      <c r="B22809" s="6" t="s">
        <v>195</v>
      </c>
      <c r="C22809" s="6" t="s">
        <v>166</v>
      </c>
      <c r="D22809">
        <v>680.83674599999995</v>
      </c>
      <c r="E22809" s="6" t="s">
        <v>68</v>
      </c>
      <c r="F22809" s="6" t="s">
        <v>67</v>
      </c>
      <c r="G22809">
        <v>20260723</v>
      </c>
    </row>
    <row r="22810" spans="1:7" x14ac:dyDescent="0.2">
      <c r="A22810" s="6" t="s">
        <v>222</v>
      </c>
      <c r="B22810" s="6" t="s">
        <v>195</v>
      </c>
      <c r="C22810" s="6" t="s">
        <v>166</v>
      </c>
      <c r="D22810">
        <v>700.20400700000005</v>
      </c>
      <c r="E22810" s="6" t="s">
        <v>70</v>
      </c>
      <c r="F22810" s="6" t="s">
        <v>69</v>
      </c>
      <c r="G22810">
        <v>20260723</v>
      </c>
    </row>
    <row r="22811" spans="1:7" x14ac:dyDescent="0.2">
      <c r="A22811" s="6" t="s">
        <v>222</v>
      </c>
      <c r="B22811" s="6" t="s">
        <v>195</v>
      </c>
      <c r="C22811" s="6" t="s">
        <v>166</v>
      </c>
      <c r="D22811">
        <v>690.10827200000006</v>
      </c>
      <c r="E22811" s="6" t="s">
        <v>72</v>
      </c>
      <c r="F22811" s="6" t="s">
        <v>71</v>
      </c>
      <c r="G22811">
        <v>20260723</v>
      </c>
    </row>
    <row r="22812" spans="1:7" x14ac:dyDescent="0.2">
      <c r="A22812" s="6" t="s">
        <v>222</v>
      </c>
      <c r="B22812" s="6" t="s">
        <v>195</v>
      </c>
      <c r="C22812" s="6" t="s">
        <v>166</v>
      </c>
      <c r="D22812">
        <v>10.095734</v>
      </c>
      <c r="E22812" s="6" t="s">
        <v>74</v>
      </c>
      <c r="F22812" s="6" t="s">
        <v>73</v>
      </c>
      <c r="G22812">
        <v>20260723</v>
      </c>
    </row>
    <row r="22813" spans="1:7" x14ac:dyDescent="0.2">
      <c r="A22813" s="6" t="s">
        <v>222</v>
      </c>
      <c r="B22813" s="6" t="s">
        <v>195</v>
      </c>
      <c r="C22813" s="6" t="s">
        <v>166</v>
      </c>
      <c r="D22813">
        <v>-19.241509000000001</v>
      </c>
      <c r="E22813" s="6" t="s">
        <v>76</v>
      </c>
      <c r="F22813" s="6" t="s">
        <v>75</v>
      </c>
      <c r="G22813">
        <v>20260723</v>
      </c>
    </row>
    <row r="22814" spans="1:7" x14ac:dyDescent="0.2">
      <c r="A22814" s="6" t="s">
        <v>222</v>
      </c>
      <c r="B22814" s="6" t="s">
        <v>195</v>
      </c>
      <c r="C22814" s="6" t="s">
        <v>166</v>
      </c>
      <c r="D22814">
        <v>-4.4678719999999998</v>
      </c>
      <c r="E22814" s="6" t="s">
        <v>78</v>
      </c>
      <c r="F22814" s="6" t="s">
        <v>77</v>
      </c>
      <c r="G22814">
        <v>20260723</v>
      </c>
    </row>
    <row r="22815" spans="1:7" x14ac:dyDescent="0.2">
      <c r="A22815" s="6" t="s">
        <v>222</v>
      </c>
      <c r="B22815" s="6" t="s">
        <v>195</v>
      </c>
      <c r="C22815" s="6" t="s">
        <v>166</v>
      </c>
      <c r="D22815">
        <v>-14.773636</v>
      </c>
      <c r="E22815" s="6" t="s">
        <v>80</v>
      </c>
      <c r="F22815" s="6" t="s">
        <v>79</v>
      </c>
      <c r="G22815">
        <v>20260723</v>
      </c>
    </row>
    <row r="22816" spans="1:7" x14ac:dyDescent="0.2">
      <c r="A22816" s="6" t="s">
        <v>222</v>
      </c>
      <c r="B22816" s="6" t="s">
        <v>195</v>
      </c>
      <c r="C22816" s="6" t="s">
        <v>166</v>
      </c>
      <c r="D22816">
        <v>-0.125752</v>
      </c>
      <c r="E22816" s="6" t="s">
        <v>82</v>
      </c>
      <c r="F22816" s="6" t="s">
        <v>81</v>
      </c>
      <c r="G22816">
        <v>20260723</v>
      </c>
    </row>
    <row r="22817" spans="1:7" x14ac:dyDescent="0.2">
      <c r="A22817" s="6" t="s">
        <v>222</v>
      </c>
      <c r="B22817" s="6" t="s">
        <v>195</v>
      </c>
      <c r="C22817" s="6" t="s">
        <v>166</v>
      </c>
      <c r="D22817">
        <v>0</v>
      </c>
      <c r="E22817" s="6" t="s">
        <v>84</v>
      </c>
      <c r="F22817" s="6" t="s">
        <v>83</v>
      </c>
      <c r="G22817">
        <v>20260723</v>
      </c>
    </row>
    <row r="22818" spans="1:7" x14ac:dyDescent="0.2">
      <c r="A22818" s="6" t="s">
        <v>222</v>
      </c>
      <c r="B22818" s="6" t="s">
        <v>195</v>
      </c>
      <c r="C22818" s="6" t="s">
        <v>166</v>
      </c>
      <c r="D22818">
        <v>95.058937</v>
      </c>
      <c r="E22818" s="6" t="s">
        <v>86</v>
      </c>
      <c r="F22818" s="6" t="s">
        <v>85</v>
      </c>
      <c r="G22818">
        <v>20260723</v>
      </c>
    </row>
    <row r="22819" spans="1:7" x14ac:dyDescent="0.2">
      <c r="A22819" s="6" t="s">
        <v>222</v>
      </c>
      <c r="B22819" s="6" t="s">
        <v>195</v>
      </c>
      <c r="C22819" s="6" t="s">
        <v>166</v>
      </c>
      <c r="D22819">
        <v>18.248549000000001</v>
      </c>
      <c r="E22819" s="6" t="s">
        <v>88</v>
      </c>
      <c r="F22819" s="6" t="s">
        <v>87</v>
      </c>
      <c r="G22819">
        <v>20260723</v>
      </c>
    </row>
    <row r="22820" spans="1:7" x14ac:dyDescent="0.2">
      <c r="A22820" s="6" t="s">
        <v>222</v>
      </c>
      <c r="B22820" s="6" t="s">
        <v>195</v>
      </c>
      <c r="C22820" s="6" t="s">
        <v>166</v>
      </c>
      <c r="D22820">
        <v>41.096606999999999</v>
      </c>
      <c r="E22820" s="6" t="s">
        <v>90</v>
      </c>
      <c r="F22820" s="6" t="s">
        <v>89</v>
      </c>
      <c r="G22820">
        <v>20260723</v>
      </c>
    </row>
    <row r="22821" spans="1:7" x14ac:dyDescent="0.2">
      <c r="A22821" s="6" t="s">
        <v>222</v>
      </c>
      <c r="B22821" s="6" t="s">
        <v>195</v>
      </c>
      <c r="C22821" s="6" t="s">
        <v>166</v>
      </c>
      <c r="D22821">
        <v>0</v>
      </c>
      <c r="E22821" s="6" t="s">
        <v>92</v>
      </c>
      <c r="F22821" s="6" t="s">
        <v>91</v>
      </c>
      <c r="G22821">
        <v>20260723</v>
      </c>
    </row>
    <row r="22822" spans="1:7" x14ac:dyDescent="0.2">
      <c r="A22822" s="6" t="s">
        <v>222</v>
      </c>
      <c r="B22822" s="6" t="s">
        <v>195</v>
      </c>
      <c r="C22822" s="6" t="s">
        <v>166</v>
      </c>
      <c r="D22822">
        <v>0</v>
      </c>
      <c r="E22822" s="6" t="s">
        <v>94</v>
      </c>
      <c r="F22822" s="6" t="s">
        <v>93</v>
      </c>
      <c r="G22822">
        <v>20260723</v>
      </c>
    </row>
    <row r="22823" spans="1:7" x14ac:dyDescent="0.2">
      <c r="A22823" s="6" t="s">
        <v>222</v>
      </c>
      <c r="B22823" s="6" t="s">
        <v>195</v>
      </c>
      <c r="C22823" s="6" t="s">
        <v>166</v>
      </c>
      <c r="D22823">
        <v>81.671486999999999</v>
      </c>
      <c r="E22823" s="6" t="s">
        <v>96</v>
      </c>
      <c r="F22823" s="6" t="s">
        <v>95</v>
      </c>
      <c r="G22823">
        <v>20260723</v>
      </c>
    </row>
    <row r="22824" spans="1:7" x14ac:dyDescent="0.2">
      <c r="A22824" s="6" t="s">
        <v>222</v>
      </c>
      <c r="B22824" s="6" t="s">
        <v>195</v>
      </c>
      <c r="C22824" s="6" t="s">
        <v>166</v>
      </c>
      <c r="D22824">
        <v>10.472538</v>
      </c>
      <c r="E22824" s="6" t="s">
        <v>98</v>
      </c>
      <c r="F22824" s="6" t="s">
        <v>97</v>
      </c>
      <c r="G22824">
        <v>20260723</v>
      </c>
    </row>
    <row r="22825" spans="1:7" x14ac:dyDescent="0.2">
      <c r="A22825" s="6" t="s">
        <v>222</v>
      </c>
      <c r="B22825" s="6" t="s">
        <v>195</v>
      </c>
      <c r="C22825" s="6" t="s">
        <v>166</v>
      </c>
      <c r="D22825">
        <v>6105.6135020000002</v>
      </c>
      <c r="E22825" s="6" t="s">
        <v>100</v>
      </c>
      <c r="F22825" s="6" t="s">
        <v>99</v>
      </c>
      <c r="G22825">
        <v>20260723</v>
      </c>
    </row>
    <row r="22826" spans="1:7" x14ac:dyDescent="0.2">
      <c r="A22826" s="6" t="s">
        <v>222</v>
      </c>
      <c r="B22826" s="6" t="s">
        <v>195</v>
      </c>
      <c r="C22826" s="6" t="s">
        <v>166</v>
      </c>
      <c r="E22826" s="6" t="s">
        <v>102</v>
      </c>
      <c r="F22826" s="6" t="s">
        <v>101</v>
      </c>
      <c r="G22826">
        <v>20260723</v>
      </c>
    </row>
    <row r="22827" spans="1:7" x14ac:dyDescent="0.2">
      <c r="A22827" s="6" t="s">
        <v>222</v>
      </c>
      <c r="B22827" s="6" t="s">
        <v>195</v>
      </c>
      <c r="C22827" s="6" t="s">
        <v>166</v>
      </c>
      <c r="D22827">
        <v>1432.4135670000001</v>
      </c>
      <c r="E22827" s="6" t="s">
        <v>167</v>
      </c>
      <c r="F22827" s="6" t="s">
        <v>103</v>
      </c>
      <c r="G22827">
        <v>20260723</v>
      </c>
    </row>
    <row r="22828" spans="1:7" x14ac:dyDescent="0.2">
      <c r="A22828" s="6" t="s">
        <v>222</v>
      </c>
      <c r="B22828" s="6" t="s">
        <v>195</v>
      </c>
      <c r="C22828" s="6" t="s">
        <v>166</v>
      </c>
      <c r="D22828">
        <v>1389.857669</v>
      </c>
      <c r="E22828" s="6" t="s">
        <v>168</v>
      </c>
      <c r="F22828" s="6" t="s">
        <v>104</v>
      </c>
      <c r="G22828">
        <v>20260723</v>
      </c>
    </row>
    <row r="22829" spans="1:7" x14ac:dyDescent="0.2">
      <c r="A22829" s="6" t="s">
        <v>222</v>
      </c>
      <c r="B22829" s="6" t="s">
        <v>195</v>
      </c>
      <c r="C22829" s="6" t="s">
        <v>166</v>
      </c>
      <c r="D22829">
        <v>0</v>
      </c>
      <c r="E22829" s="6" t="s">
        <v>106</v>
      </c>
      <c r="F22829" s="6" t="s">
        <v>105</v>
      </c>
      <c r="G22829">
        <v>20260723</v>
      </c>
    </row>
    <row r="22830" spans="1:7" x14ac:dyDescent="0.2">
      <c r="A22830" s="6" t="s">
        <v>222</v>
      </c>
      <c r="B22830" s="6" t="s">
        <v>195</v>
      </c>
      <c r="C22830" s="6" t="s">
        <v>166</v>
      </c>
      <c r="D22830">
        <v>1339.3838020000001</v>
      </c>
      <c r="E22830" s="6" t="s">
        <v>108</v>
      </c>
      <c r="F22830" s="6" t="s">
        <v>107</v>
      </c>
      <c r="G22830">
        <v>20260723</v>
      </c>
    </row>
    <row r="22831" spans="1:7" x14ac:dyDescent="0.2">
      <c r="A22831" s="6" t="s">
        <v>222</v>
      </c>
      <c r="B22831" s="6" t="s">
        <v>195</v>
      </c>
      <c r="C22831" s="6" t="s">
        <v>166</v>
      </c>
      <c r="D22831">
        <v>50.473866999999998</v>
      </c>
      <c r="E22831" s="6" t="s">
        <v>110</v>
      </c>
      <c r="F22831" s="6" t="s">
        <v>109</v>
      </c>
      <c r="G22831">
        <v>20260723</v>
      </c>
    </row>
    <row r="22832" spans="1:7" x14ac:dyDescent="0.2">
      <c r="A22832" s="6" t="s">
        <v>222</v>
      </c>
      <c r="B22832" s="6" t="s">
        <v>195</v>
      </c>
      <c r="C22832" s="6" t="s">
        <v>166</v>
      </c>
      <c r="D22832">
        <v>42.555897999999999</v>
      </c>
      <c r="E22832" s="6" t="s">
        <v>112</v>
      </c>
      <c r="F22832" s="6" t="s">
        <v>111</v>
      </c>
      <c r="G22832">
        <v>20260723</v>
      </c>
    </row>
    <row r="22833" spans="1:7" x14ac:dyDescent="0.2">
      <c r="A22833" s="6" t="s">
        <v>222</v>
      </c>
      <c r="B22833" s="6" t="s">
        <v>195</v>
      </c>
      <c r="C22833" s="6" t="s">
        <v>166</v>
      </c>
      <c r="D22833">
        <v>0</v>
      </c>
      <c r="E22833" s="6" t="s">
        <v>106</v>
      </c>
      <c r="F22833" s="6" t="s">
        <v>113</v>
      </c>
      <c r="G22833">
        <v>20260723</v>
      </c>
    </row>
    <row r="22834" spans="1:7" x14ac:dyDescent="0.2">
      <c r="A22834" s="6" t="s">
        <v>222</v>
      </c>
      <c r="B22834" s="6" t="s">
        <v>195</v>
      </c>
      <c r="C22834" s="6" t="s">
        <v>166</v>
      </c>
      <c r="D22834">
        <v>37.852291999999998</v>
      </c>
      <c r="E22834" s="6" t="s">
        <v>108</v>
      </c>
      <c r="F22834" s="6" t="s">
        <v>114</v>
      </c>
      <c r="G22834">
        <v>20260723</v>
      </c>
    </row>
    <row r="22835" spans="1:7" x14ac:dyDescent="0.2">
      <c r="A22835" s="6" t="s">
        <v>222</v>
      </c>
      <c r="B22835" s="6" t="s">
        <v>195</v>
      </c>
      <c r="C22835" s="6" t="s">
        <v>166</v>
      </c>
      <c r="D22835">
        <v>4.7036059999999997</v>
      </c>
      <c r="E22835" s="6" t="s">
        <v>110</v>
      </c>
      <c r="F22835" s="6" t="s">
        <v>115</v>
      </c>
      <c r="G22835">
        <v>20260723</v>
      </c>
    </row>
    <row r="22836" spans="1:7" x14ac:dyDescent="0.2">
      <c r="A22836" s="6" t="s">
        <v>222</v>
      </c>
      <c r="B22836" s="6" t="s">
        <v>195</v>
      </c>
      <c r="C22836" s="6" t="s">
        <v>166</v>
      </c>
      <c r="D22836">
        <v>1651.4096970000001</v>
      </c>
      <c r="E22836" s="6" t="s">
        <v>117</v>
      </c>
      <c r="F22836" s="6" t="s">
        <v>116</v>
      </c>
      <c r="G22836">
        <v>20260723</v>
      </c>
    </row>
    <row r="22837" spans="1:7" x14ac:dyDescent="0.2">
      <c r="A22837" s="6" t="s">
        <v>222</v>
      </c>
      <c r="B22837" s="6" t="s">
        <v>195</v>
      </c>
      <c r="C22837" s="6" t="s">
        <v>166</v>
      </c>
      <c r="D22837">
        <v>-335.341611</v>
      </c>
      <c r="E22837" s="6" t="s">
        <v>119</v>
      </c>
      <c r="F22837" s="6" t="s">
        <v>118</v>
      </c>
      <c r="G22837">
        <v>20260723</v>
      </c>
    </row>
    <row r="22838" spans="1:7" x14ac:dyDescent="0.2">
      <c r="A22838" s="6" t="s">
        <v>222</v>
      </c>
      <c r="B22838" s="6" t="s">
        <v>195</v>
      </c>
      <c r="C22838" s="6" t="s">
        <v>166</v>
      </c>
      <c r="D22838">
        <v>0</v>
      </c>
      <c r="E22838" s="6" t="s">
        <v>106</v>
      </c>
      <c r="F22838" s="6" t="s">
        <v>120</v>
      </c>
      <c r="G22838">
        <v>20260723</v>
      </c>
    </row>
    <row r="22839" spans="1:7" x14ac:dyDescent="0.2">
      <c r="A22839" s="6" t="s">
        <v>222</v>
      </c>
      <c r="B22839" s="6" t="s">
        <v>195</v>
      </c>
      <c r="C22839" s="6" t="s">
        <v>166</v>
      </c>
      <c r="D22839">
        <v>-424.30707799999999</v>
      </c>
      <c r="E22839" s="6" t="s">
        <v>108</v>
      </c>
      <c r="F22839" s="6" t="s">
        <v>121</v>
      </c>
      <c r="G22839">
        <v>20260723</v>
      </c>
    </row>
    <row r="22840" spans="1:7" x14ac:dyDescent="0.2">
      <c r="A22840" s="6" t="s">
        <v>222</v>
      </c>
      <c r="B22840" s="6" t="s">
        <v>195</v>
      </c>
      <c r="C22840" s="6" t="s">
        <v>166</v>
      </c>
      <c r="D22840">
        <v>88.965466000000006</v>
      </c>
      <c r="E22840" s="6" t="s">
        <v>110</v>
      </c>
      <c r="F22840" s="6" t="s">
        <v>122</v>
      </c>
      <c r="G22840">
        <v>20260723</v>
      </c>
    </row>
    <row r="22841" spans="1:7" x14ac:dyDescent="0.2">
      <c r="A22841" s="6" t="s">
        <v>222</v>
      </c>
      <c r="B22841" s="6" t="s">
        <v>195</v>
      </c>
      <c r="C22841" s="6" t="s">
        <v>166</v>
      </c>
      <c r="D22841">
        <v>1986.751309</v>
      </c>
      <c r="E22841" s="6" t="s">
        <v>169</v>
      </c>
      <c r="F22841" s="6" t="s">
        <v>123</v>
      </c>
      <c r="G22841">
        <v>20260723</v>
      </c>
    </row>
    <row r="22842" spans="1:7" x14ac:dyDescent="0.2">
      <c r="A22842" s="6" t="s">
        <v>222</v>
      </c>
      <c r="B22842" s="6" t="s">
        <v>195</v>
      </c>
      <c r="C22842" s="6" t="s">
        <v>166</v>
      </c>
      <c r="D22842">
        <v>0.82547300000000001</v>
      </c>
      <c r="E22842" s="6" t="s">
        <v>106</v>
      </c>
      <c r="F22842" s="6" t="s">
        <v>124</v>
      </c>
      <c r="G22842">
        <v>20260723</v>
      </c>
    </row>
    <row r="22843" spans="1:7" x14ac:dyDescent="0.2">
      <c r="A22843" s="6" t="s">
        <v>222</v>
      </c>
      <c r="B22843" s="6" t="s">
        <v>195</v>
      </c>
      <c r="C22843" s="6" t="s">
        <v>166</v>
      </c>
      <c r="D22843">
        <v>1895.8126090000001</v>
      </c>
      <c r="E22843" s="6" t="s">
        <v>108</v>
      </c>
      <c r="F22843" s="6" t="s">
        <v>125</v>
      </c>
      <c r="G22843">
        <v>20260723</v>
      </c>
    </row>
    <row r="22844" spans="1:7" x14ac:dyDescent="0.2">
      <c r="A22844" s="6" t="s">
        <v>222</v>
      </c>
      <c r="B22844" s="6" t="s">
        <v>195</v>
      </c>
      <c r="C22844" s="6" t="s">
        <v>166</v>
      </c>
      <c r="D22844">
        <v>90.113225</v>
      </c>
      <c r="E22844" s="6" t="s">
        <v>110</v>
      </c>
      <c r="F22844" s="6" t="s">
        <v>126</v>
      </c>
      <c r="G22844">
        <v>20260723</v>
      </c>
    </row>
    <row r="22845" spans="1:7" x14ac:dyDescent="0.2">
      <c r="A22845" s="6" t="s">
        <v>222</v>
      </c>
      <c r="B22845" s="6" t="s">
        <v>195</v>
      </c>
      <c r="C22845" s="6" t="s">
        <v>166</v>
      </c>
      <c r="D22845">
        <v>1024.0601650000001</v>
      </c>
      <c r="E22845" s="6" t="s">
        <v>170</v>
      </c>
      <c r="F22845" s="6" t="s">
        <v>127</v>
      </c>
      <c r="G22845">
        <v>20260723</v>
      </c>
    </row>
    <row r="22846" spans="1:7" x14ac:dyDescent="0.2">
      <c r="A22846" s="6" t="s">
        <v>222</v>
      </c>
      <c r="B22846" s="6" t="s">
        <v>195</v>
      </c>
      <c r="C22846" s="6" t="s">
        <v>166</v>
      </c>
      <c r="D22846">
        <v>139.87738200000001</v>
      </c>
      <c r="E22846" s="6" t="s">
        <v>106</v>
      </c>
      <c r="F22846" s="6" t="s">
        <v>128</v>
      </c>
      <c r="G22846">
        <v>20260723</v>
      </c>
    </row>
    <row r="22847" spans="1:7" x14ac:dyDescent="0.2">
      <c r="A22847" s="6" t="s">
        <v>222</v>
      </c>
      <c r="B22847" s="6" t="s">
        <v>195</v>
      </c>
      <c r="C22847" s="6" t="s">
        <v>166</v>
      </c>
      <c r="D22847">
        <v>849.992074</v>
      </c>
      <c r="E22847" s="6" t="s">
        <v>108</v>
      </c>
      <c r="F22847" s="6" t="s">
        <v>129</v>
      </c>
      <c r="G22847">
        <v>20260723</v>
      </c>
    </row>
    <row r="22848" spans="1:7" x14ac:dyDescent="0.2">
      <c r="A22848" s="6" t="s">
        <v>222</v>
      </c>
      <c r="B22848" s="6" t="s">
        <v>195</v>
      </c>
      <c r="C22848" s="6" t="s">
        <v>166</v>
      </c>
      <c r="D22848">
        <v>34.190710000000003</v>
      </c>
      <c r="E22848" s="6" t="s">
        <v>110</v>
      </c>
      <c r="F22848" s="6" t="s">
        <v>130</v>
      </c>
      <c r="G22848">
        <v>20260723</v>
      </c>
    </row>
    <row r="22849" spans="1:7" x14ac:dyDescent="0.2">
      <c r="A22849" s="6" t="s">
        <v>222</v>
      </c>
      <c r="B22849" s="6" t="s">
        <v>195</v>
      </c>
      <c r="C22849" s="6" t="s">
        <v>166</v>
      </c>
      <c r="E22849" s="6" t="s">
        <v>132</v>
      </c>
      <c r="F22849" s="6" t="s">
        <v>131</v>
      </c>
      <c r="G22849">
        <v>20260723</v>
      </c>
    </row>
    <row r="22850" spans="1:7" x14ac:dyDescent="0.2">
      <c r="A22850" s="6" t="s">
        <v>222</v>
      </c>
      <c r="B22850" s="6" t="s">
        <v>195</v>
      </c>
      <c r="C22850" s="6" t="s">
        <v>166</v>
      </c>
      <c r="D22850">
        <v>0</v>
      </c>
      <c r="E22850" s="6" t="s">
        <v>134</v>
      </c>
      <c r="F22850" s="6" t="s">
        <v>133</v>
      </c>
      <c r="G22850">
        <v>20260723</v>
      </c>
    </row>
    <row r="22851" spans="1:7" x14ac:dyDescent="0.2">
      <c r="A22851" s="6" t="s">
        <v>222</v>
      </c>
      <c r="B22851" s="6" t="s">
        <v>195</v>
      </c>
      <c r="C22851" s="6" t="s">
        <v>166</v>
      </c>
      <c r="D22851">
        <v>19.351133999999998</v>
      </c>
      <c r="E22851" s="6" t="s">
        <v>136</v>
      </c>
      <c r="F22851" s="6" t="s">
        <v>135</v>
      </c>
      <c r="G22851">
        <v>20260723</v>
      </c>
    </row>
    <row r="22852" spans="1:7" x14ac:dyDescent="0.2">
      <c r="A22852" s="6" t="s">
        <v>222</v>
      </c>
      <c r="B22852" s="6" t="s">
        <v>195</v>
      </c>
      <c r="C22852" s="6" t="s">
        <v>166</v>
      </c>
      <c r="D22852">
        <v>2.373319</v>
      </c>
      <c r="E22852" s="6" t="s">
        <v>138</v>
      </c>
      <c r="F22852" s="6" t="s">
        <v>137</v>
      </c>
      <c r="G22852">
        <v>20260723</v>
      </c>
    </row>
    <row r="22853" spans="1:7" x14ac:dyDescent="0.2">
      <c r="A22853" s="6" t="s">
        <v>222</v>
      </c>
      <c r="B22853" s="6" t="s">
        <v>195</v>
      </c>
      <c r="C22853" s="6" t="s">
        <v>166</v>
      </c>
      <c r="D22853">
        <v>0</v>
      </c>
      <c r="E22853" s="6" t="s">
        <v>140</v>
      </c>
      <c r="F22853" s="6" t="s">
        <v>139</v>
      </c>
      <c r="G22853">
        <v>20260723</v>
      </c>
    </row>
    <row r="22854" spans="1:7" x14ac:dyDescent="0.2">
      <c r="A22854" s="6" t="s">
        <v>222</v>
      </c>
      <c r="B22854" s="6" t="s">
        <v>195</v>
      </c>
      <c r="C22854" s="6" t="s">
        <v>166</v>
      </c>
      <c r="D22854">
        <v>42.211754999999997</v>
      </c>
      <c r="E22854" s="6" t="s">
        <v>142</v>
      </c>
      <c r="F22854" s="6" t="s">
        <v>141</v>
      </c>
      <c r="G22854">
        <v>20260723</v>
      </c>
    </row>
    <row r="22855" spans="1:7" x14ac:dyDescent="0.2">
      <c r="A22855" s="6" t="s">
        <v>222</v>
      </c>
      <c r="B22855" s="6" t="s">
        <v>195</v>
      </c>
      <c r="C22855" s="6" t="s">
        <v>166</v>
      </c>
      <c r="D22855">
        <v>0</v>
      </c>
      <c r="E22855" s="6" t="s">
        <v>52</v>
      </c>
      <c r="F22855" s="6" t="s">
        <v>143</v>
      </c>
      <c r="G22855">
        <v>20260723</v>
      </c>
    </row>
    <row r="22856" spans="1:7" x14ac:dyDescent="0.2">
      <c r="A22856" s="6" t="s">
        <v>222</v>
      </c>
      <c r="B22856" s="6" t="s">
        <v>195</v>
      </c>
      <c r="C22856" s="6" t="s">
        <v>166</v>
      </c>
      <c r="D22856">
        <v>0</v>
      </c>
      <c r="E22856" s="6" t="s">
        <v>145</v>
      </c>
      <c r="F22856" s="6" t="s">
        <v>144</v>
      </c>
      <c r="G22856">
        <v>20260723</v>
      </c>
    </row>
    <row r="22857" spans="1:7" x14ac:dyDescent="0.2">
      <c r="A22857" s="6" t="s">
        <v>222</v>
      </c>
      <c r="B22857" s="6" t="s">
        <v>195</v>
      </c>
      <c r="C22857" s="6" t="s">
        <v>166</v>
      </c>
      <c r="D22857">
        <v>51.436673999999996</v>
      </c>
      <c r="E22857" s="6" t="s">
        <v>147</v>
      </c>
      <c r="F22857" s="6" t="s">
        <v>146</v>
      </c>
      <c r="G22857">
        <v>20260723</v>
      </c>
    </row>
    <row r="22858" spans="1:7" x14ac:dyDescent="0.2">
      <c r="A22858" s="6" t="s">
        <v>222</v>
      </c>
      <c r="B22858" s="6" t="s">
        <v>195</v>
      </c>
      <c r="C22858" s="6" t="s">
        <v>166</v>
      </c>
      <c r="D22858">
        <v>162.57810699999999</v>
      </c>
      <c r="E22858" s="6" t="s">
        <v>149</v>
      </c>
      <c r="F22858" s="6" t="s">
        <v>148</v>
      </c>
      <c r="G22858">
        <v>20260723</v>
      </c>
    </row>
    <row r="22859" spans="1:7" x14ac:dyDescent="0.2">
      <c r="A22859" s="6" t="s">
        <v>222</v>
      </c>
      <c r="B22859" s="6" t="s">
        <v>195</v>
      </c>
      <c r="C22859" s="6" t="s">
        <v>166</v>
      </c>
      <c r="D22859">
        <v>33.419604</v>
      </c>
      <c r="E22859" s="6" t="s">
        <v>151</v>
      </c>
      <c r="F22859" s="6" t="s">
        <v>150</v>
      </c>
      <c r="G22859">
        <v>20260723</v>
      </c>
    </row>
    <row r="22860" spans="1:7" x14ac:dyDescent="0.2">
      <c r="A22860" s="6" t="s">
        <v>222</v>
      </c>
      <c r="B22860" s="6" t="s">
        <v>195</v>
      </c>
      <c r="C22860" s="6" t="s">
        <v>166</v>
      </c>
      <c r="D22860">
        <v>128.658703</v>
      </c>
      <c r="E22860" s="6" t="s">
        <v>153</v>
      </c>
      <c r="F22860" s="6" t="s">
        <v>152</v>
      </c>
      <c r="G22860">
        <v>20260723</v>
      </c>
    </row>
    <row r="22861" spans="1:7" x14ac:dyDescent="0.2">
      <c r="A22861" s="6" t="s">
        <v>222</v>
      </c>
      <c r="B22861" s="6" t="s">
        <v>195</v>
      </c>
      <c r="C22861" s="6" t="s">
        <v>166</v>
      </c>
      <c r="D22861">
        <v>0</v>
      </c>
      <c r="E22861" s="6" t="s">
        <v>155</v>
      </c>
      <c r="F22861" s="6" t="s">
        <v>154</v>
      </c>
      <c r="G22861">
        <v>20260723</v>
      </c>
    </row>
    <row r="22862" spans="1:7" x14ac:dyDescent="0.2">
      <c r="A22862" s="6" t="s">
        <v>222</v>
      </c>
      <c r="B22862" s="6" t="s">
        <v>195</v>
      </c>
      <c r="C22862" s="6" t="s">
        <v>166</v>
      </c>
      <c r="D22862">
        <v>0</v>
      </c>
      <c r="E22862" s="6" t="s">
        <v>157</v>
      </c>
      <c r="F22862" s="6" t="s">
        <v>156</v>
      </c>
      <c r="G22862">
        <v>20260723</v>
      </c>
    </row>
    <row r="22863" spans="1:7" x14ac:dyDescent="0.2">
      <c r="A22863" s="6" t="s">
        <v>222</v>
      </c>
      <c r="B22863" s="6" t="s">
        <v>195</v>
      </c>
      <c r="C22863" s="6" t="s">
        <v>166</v>
      </c>
      <c r="D22863">
        <v>0</v>
      </c>
      <c r="E22863" s="6" t="s">
        <v>159</v>
      </c>
      <c r="F22863" s="6" t="s">
        <v>158</v>
      </c>
      <c r="G22863">
        <v>20260723</v>
      </c>
    </row>
    <row r="22864" spans="1:7" x14ac:dyDescent="0.2">
      <c r="A22864" s="6" t="s">
        <v>222</v>
      </c>
      <c r="B22864" s="6" t="s">
        <v>195</v>
      </c>
      <c r="C22864" s="6" t="s">
        <v>166</v>
      </c>
      <c r="D22864">
        <v>74.846232999999998</v>
      </c>
      <c r="E22864" s="6" t="s">
        <v>161</v>
      </c>
      <c r="F22864" s="6" t="s">
        <v>160</v>
      </c>
      <c r="G22864">
        <v>20260723</v>
      </c>
    </row>
    <row r="22865" spans="1:7" x14ac:dyDescent="0.2">
      <c r="A22865" s="6" t="s">
        <v>222</v>
      </c>
      <c r="B22865" s="6" t="s">
        <v>195</v>
      </c>
      <c r="C22865" s="6" t="s">
        <v>166</v>
      </c>
      <c r="D22865">
        <v>4622.758957</v>
      </c>
      <c r="E22865" s="6" t="s">
        <v>163</v>
      </c>
      <c r="F22865" s="6" t="s">
        <v>162</v>
      </c>
      <c r="G22865">
        <v>20260723</v>
      </c>
    </row>
    <row r="22866" spans="1:7" x14ac:dyDescent="0.2">
      <c r="A22866" s="6" t="s">
        <v>222</v>
      </c>
      <c r="B22866" s="6" t="s">
        <v>195</v>
      </c>
      <c r="C22866" s="6" t="s">
        <v>166</v>
      </c>
      <c r="D22866">
        <v>1482.8545449999999</v>
      </c>
      <c r="E22866" s="6" t="s">
        <v>165</v>
      </c>
      <c r="F22866" s="6" t="s">
        <v>164</v>
      </c>
      <c r="G22866">
        <v>20260723</v>
      </c>
    </row>
    <row r="22867" spans="1:7" x14ac:dyDescent="0.2">
      <c r="A22867" s="6" t="s">
        <v>223</v>
      </c>
      <c r="B22867" s="6" t="s">
        <v>180</v>
      </c>
      <c r="C22867" s="6" t="s">
        <v>166</v>
      </c>
      <c r="E22867" s="6" t="s">
        <v>12</v>
      </c>
      <c r="F22867" s="6" t="s">
        <v>11</v>
      </c>
      <c r="G22867">
        <v>20260723</v>
      </c>
    </row>
    <row r="22868" spans="1:7" x14ac:dyDescent="0.2">
      <c r="A22868" s="6" t="s">
        <v>223</v>
      </c>
      <c r="B22868" s="6" t="s">
        <v>180</v>
      </c>
      <c r="C22868" s="6" t="s">
        <v>166</v>
      </c>
      <c r="E22868" s="6" t="s">
        <v>16</v>
      </c>
      <c r="F22868" s="6" t="s">
        <v>15</v>
      </c>
      <c r="G22868">
        <v>20260723</v>
      </c>
    </row>
    <row r="22869" spans="1:7" x14ac:dyDescent="0.2">
      <c r="A22869" s="6" t="s">
        <v>223</v>
      </c>
      <c r="B22869" s="6" t="s">
        <v>180</v>
      </c>
      <c r="C22869" s="6" t="s">
        <v>166</v>
      </c>
      <c r="E22869" s="6" t="s">
        <v>18</v>
      </c>
      <c r="F22869" s="6" t="s">
        <v>17</v>
      </c>
      <c r="G22869">
        <v>20260723</v>
      </c>
    </row>
    <row r="22870" spans="1:7" x14ac:dyDescent="0.2">
      <c r="A22870" s="6" t="s">
        <v>223</v>
      </c>
      <c r="B22870" s="6" t="s">
        <v>180</v>
      </c>
      <c r="C22870" s="6" t="s">
        <v>166</v>
      </c>
      <c r="D22870">
        <v>0</v>
      </c>
      <c r="E22870" s="6" t="s">
        <v>20</v>
      </c>
      <c r="F22870" s="6" t="s">
        <v>19</v>
      </c>
      <c r="G22870">
        <v>20260723</v>
      </c>
    </row>
    <row r="22871" spans="1:7" x14ac:dyDescent="0.2">
      <c r="A22871" s="6" t="s">
        <v>223</v>
      </c>
      <c r="B22871" s="6" t="s">
        <v>180</v>
      </c>
      <c r="C22871" s="6" t="s">
        <v>166</v>
      </c>
      <c r="D22871">
        <v>59.608742999999997</v>
      </c>
      <c r="E22871" s="6" t="s">
        <v>22</v>
      </c>
      <c r="F22871" s="6" t="s">
        <v>21</v>
      </c>
      <c r="G22871">
        <v>20260723</v>
      </c>
    </row>
    <row r="22872" spans="1:7" x14ac:dyDescent="0.2">
      <c r="A22872" s="6" t="s">
        <v>223</v>
      </c>
      <c r="B22872" s="6" t="s">
        <v>180</v>
      </c>
      <c r="C22872" s="6" t="s">
        <v>166</v>
      </c>
      <c r="D22872">
        <v>0</v>
      </c>
      <c r="E22872" s="6" t="s">
        <v>24</v>
      </c>
      <c r="F22872" s="6" t="s">
        <v>23</v>
      </c>
      <c r="G22872">
        <v>20260723</v>
      </c>
    </row>
    <row r="22873" spans="1:7" x14ac:dyDescent="0.2">
      <c r="A22873" s="6" t="s">
        <v>223</v>
      </c>
      <c r="B22873" s="6" t="s">
        <v>180</v>
      </c>
      <c r="C22873" s="6" t="s">
        <v>166</v>
      </c>
      <c r="D22873">
        <v>157.89426</v>
      </c>
      <c r="E22873" s="6" t="s">
        <v>26</v>
      </c>
      <c r="F22873" s="6" t="s">
        <v>25</v>
      </c>
      <c r="G22873">
        <v>20260723</v>
      </c>
    </row>
    <row r="22874" spans="1:7" x14ac:dyDescent="0.2">
      <c r="A22874" s="6" t="s">
        <v>223</v>
      </c>
      <c r="B22874" s="6" t="s">
        <v>180</v>
      </c>
      <c r="C22874" s="6" t="s">
        <v>166</v>
      </c>
      <c r="D22874">
        <v>5421.7312250000004</v>
      </c>
      <c r="E22874" s="6" t="s">
        <v>28</v>
      </c>
      <c r="F22874" s="6" t="s">
        <v>27</v>
      </c>
      <c r="G22874">
        <v>20260723</v>
      </c>
    </row>
    <row r="22875" spans="1:7" x14ac:dyDescent="0.2">
      <c r="A22875" s="6" t="s">
        <v>223</v>
      </c>
      <c r="B22875" s="6" t="s">
        <v>180</v>
      </c>
      <c r="C22875" s="6" t="s">
        <v>166</v>
      </c>
      <c r="D22875">
        <v>93.048102999999998</v>
      </c>
      <c r="E22875" s="6" t="s">
        <v>30</v>
      </c>
      <c r="F22875" s="6" t="s">
        <v>29</v>
      </c>
      <c r="G22875">
        <v>20260723</v>
      </c>
    </row>
    <row r="22876" spans="1:7" x14ac:dyDescent="0.2">
      <c r="A22876" s="6" t="s">
        <v>223</v>
      </c>
      <c r="B22876" s="6" t="s">
        <v>180</v>
      </c>
      <c r="C22876" s="6" t="s">
        <v>166</v>
      </c>
      <c r="D22876">
        <v>697.29526099999998</v>
      </c>
      <c r="E22876" s="6" t="s">
        <v>32</v>
      </c>
      <c r="F22876" s="6" t="s">
        <v>31</v>
      </c>
      <c r="G22876">
        <v>20260723</v>
      </c>
    </row>
    <row r="22877" spans="1:7" x14ac:dyDescent="0.2">
      <c r="A22877" s="6" t="s">
        <v>223</v>
      </c>
      <c r="B22877" s="6" t="s">
        <v>180</v>
      </c>
      <c r="C22877" s="6" t="s">
        <v>166</v>
      </c>
      <c r="D22877">
        <v>152.735623</v>
      </c>
      <c r="E22877" s="6" t="s">
        <v>34</v>
      </c>
      <c r="F22877" s="6" t="s">
        <v>33</v>
      </c>
      <c r="G22877">
        <v>20260723</v>
      </c>
    </row>
    <row r="22878" spans="1:7" x14ac:dyDescent="0.2">
      <c r="A22878" s="6" t="s">
        <v>223</v>
      </c>
      <c r="B22878" s="6" t="s">
        <v>180</v>
      </c>
      <c r="C22878" s="6" t="s">
        <v>166</v>
      </c>
      <c r="D22878">
        <v>130.07367500000001</v>
      </c>
      <c r="E22878" s="6" t="s">
        <v>36</v>
      </c>
      <c r="F22878" s="6" t="s">
        <v>35</v>
      </c>
      <c r="G22878">
        <v>20260723</v>
      </c>
    </row>
    <row r="22879" spans="1:7" x14ac:dyDescent="0.2">
      <c r="A22879" s="6" t="s">
        <v>223</v>
      </c>
      <c r="B22879" s="6" t="s">
        <v>180</v>
      </c>
      <c r="C22879" s="6" t="s">
        <v>166</v>
      </c>
      <c r="D22879">
        <v>22.661947999999999</v>
      </c>
      <c r="E22879" s="6" t="s">
        <v>38</v>
      </c>
      <c r="F22879" s="6" t="s">
        <v>37</v>
      </c>
      <c r="G22879">
        <v>20260723</v>
      </c>
    </row>
    <row r="22880" spans="1:7" x14ac:dyDescent="0.2">
      <c r="A22880" s="6" t="s">
        <v>223</v>
      </c>
      <c r="B22880" s="6" t="s">
        <v>180</v>
      </c>
      <c r="C22880" s="6" t="s">
        <v>166</v>
      </c>
      <c r="D22880">
        <v>4035.9167940000002</v>
      </c>
      <c r="E22880" s="6" t="s">
        <v>40</v>
      </c>
      <c r="F22880" s="6" t="s">
        <v>39</v>
      </c>
      <c r="G22880">
        <v>20260723</v>
      </c>
    </row>
    <row r="22881" spans="1:7" x14ac:dyDescent="0.2">
      <c r="A22881" s="6" t="s">
        <v>223</v>
      </c>
      <c r="B22881" s="6" t="s">
        <v>180</v>
      </c>
      <c r="C22881" s="6" t="s">
        <v>166</v>
      </c>
      <c r="D22881">
        <v>2227.7554110000001</v>
      </c>
      <c r="E22881" s="6" t="s">
        <v>42</v>
      </c>
      <c r="F22881" s="6" t="s">
        <v>41</v>
      </c>
      <c r="G22881">
        <v>20260723</v>
      </c>
    </row>
    <row r="22882" spans="1:7" x14ac:dyDescent="0.2">
      <c r="A22882" s="6" t="s">
        <v>223</v>
      </c>
      <c r="B22882" s="6" t="s">
        <v>180</v>
      </c>
      <c r="C22882" s="6" t="s">
        <v>166</v>
      </c>
      <c r="D22882">
        <v>1773.820477</v>
      </c>
      <c r="E22882" s="6" t="s">
        <v>44</v>
      </c>
      <c r="F22882" s="6" t="s">
        <v>43</v>
      </c>
      <c r="G22882">
        <v>20260723</v>
      </c>
    </row>
    <row r="22883" spans="1:7" x14ac:dyDescent="0.2">
      <c r="A22883" s="6" t="s">
        <v>223</v>
      </c>
      <c r="B22883" s="6" t="s">
        <v>180</v>
      </c>
      <c r="C22883" s="6" t="s">
        <v>166</v>
      </c>
      <c r="D22883">
        <v>34.340904000000002</v>
      </c>
      <c r="E22883" s="6" t="s">
        <v>46</v>
      </c>
      <c r="F22883" s="6" t="s">
        <v>45</v>
      </c>
      <c r="G22883">
        <v>20260723</v>
      </c>
    </row>
    <row r="22884" spans="1:7" x14ac:dyDescent="0.2">
      <c r="A22884" s="6" t="s">
        <v>223</v>
      </c>
      <c r="B22884" s="6" t="s">
        <v>180</v>
      </c>
      <c r="C22884" s="6" t="s">
        <v>166</v>
      </c>
      <c r="D22884">
        <v>0</v>
      </c>
      <c r="E22884" s="6" t="s">
        <v>48</v>
      </c>
      <c r="F22884" s="6" t="s">
        <v>47</v>
      </c>
      <c r="G22884">
        <v>20260723</v>
      </c>
    </row>
    <row r="22885" spans="1:7" x14ac:dyDescent="0.2">
      <c r="A22885" s="6" t="s">
        <v>223</v>
      </c>
      <c r="B22885" s="6" t="s">
        <v>180</v>
      </c>
      <c r="C22885" s="6" t="s">
        <v>166</v>
      </c>
      <c r="D22885">
        <v>331.99806899999999</v>
      </c>
      <c r="E22885" s="6" t="s">
        <v>50</v>
      </c>
      <c r="F22885" s="6" t="s">
        <v>49</v>
      </c>
      <c r="G22885">
        <v>20260723</v>
      </c>
    </row>
    <row r="22886" spans="1:7" x14ac:dyDescent="0.2">
      <c r="A22886" s="6" t="s">
        <v>223</v>
      </c>
      <c r="B22886" s="6" t="s">
        <v>180</v>
      </c>
      <c r="C22886" s="6" t="s">
        <v>166</v>
      </c>
      <c r="D22886">
        <v>1.4234290000000001</v>
      </c>
      <c r="E22886" s="6" t="s">
        <v>52</v>
      </c>
      <c r="F22886" s="6" t="s">
        <v>51</v>
      </c>
      <c r="G22886">
        <v>20260723</v>
      </c>
    </row>
    <row r="22887" spans="1:7" x14ac:dyDescent="0.2">
      <c r="A22887" s="6" t="s">
        <v>223</v>
      </c>
      <c r="B22887" s="6" t="s">
        <v>180</v>
      </c>
      <c r="C22887" s="6" t="s">
        <v>166</v>
      </c>
      <c r="D22887">
        <v>107.60370899999999</v>
      </c>
      <c r="E22887" s="6" t="s">
        <v>54</v>
      </c>
      <c r="F22887" s="6" t="s">
        <v>53</v>
      </c>
      <c r="G22887">
        <v>20260723</v>
      </c>
    </row>
    <row r="22888" spans="1:7" x14ac:dyDescent="0.2">
      <c r="A22888" s="6" t="s">
        <v>223</v>
      </c>
      <c r="B22888" s="6" t="s">
        <v>180</v>
      </c>
      <c r="C22888" s="6" t="s">
        <v>166</v>
      </c>
      <c r="D22888">
        <v>1.710237</v>
      </c>
      <c r="E22888" s="6" t="s">
        <v>56</v>
      </c>
      <c r="F22888" s="6" t="s">
        <v>55</v>
      </c>
      <c r="G22888">
        <v>20260723</v>
      </c>
    </row>
    <row r="22889" spans="1:7" x14ac:dyDescent="0.2">
      <c r="A22889" s="6" t="s">
        <v>223</v>
      </c>
      <c r="B22889" s="6" t="s">
        <v>180</v>
      </c>
      <c r="C22889" s="6" t="s">
        <v>166</v>
      </c>
      <c r="D22889">
        <v>1549.645876</v>
      </c>
      <c r="E22889" s="6" t="s">
        <v>58</v>
      </c>
      <c r="F22889" s="6" t="s">
        <v>57</v>
      </c>
      <c r="G22889">
        <v>20260723</v>
      </c>
    </row>
    <row r="22890" spans="1:7" x14ac:dyDescent="0.2">
      <c r="A22890" s="6" t="s">
        <v>223</v>
      </c>
      <c r="B22890" s="6" t="s">
        <v>180</v>
      </c>
      <c r="C22890" s="6" t="s">
        <v>166</v>
      </c>
      <c r="D22890">
        <v>81.278039000000007</v>
      </c>
      <c r="E22890" s="6" t="s">
        <v>60</v>
      </c>
      <c r="F22890" s="6" t="s">
        <v>59</v>
      </c>
      <c r="G22890">
        <v>20260723</v>
      </c>
    </row>
    <row r="22891" spans="1:7" x14ac:dyDescent="0.2">
      <c r="A22891" s="6" t="s">
        <v>223</v>
      </c>
      <c r="B22891" s="6" t="s">
        <v>180</v>
      </c>
      <c r="C22891" s="6" t="s">
        <v>166</v>
      </c>
      <c r="D22891">
        <v>8.0876889999999992</v>
      </c>
      <c r="E22891" s="6" t="s">
        <v>62</v>
      </c>
      <c r="F22891" s="6" t="s">
        <v>61</v>
      </c>
      <c r="G22891">
        <v>20260723</v>
      </c>
    </row>
    <row r="22892" spans="1:7" x14ac:dyDescent="0.2">
      <c r="A22892" s="6" t="s">
        <v>223</v>
      </c>
      <c r="B22892" s="6" t="s">
        <v>180</v>
      </c>
      <c r="C22892" s="6" t="s">
        <v>166</v>
      </c>
      <c r="D22892">
        <v>0.24387500000000001</v>
      </c>
      <c r="E22892" s="6" t="s">
        <v>64</v>
      </c>
      <c r="F22892" s="6" t="s">
        <v>63</v>
      </c>
      <c r="G22892">
        <v>20260723</v>
      </c>
    </row>
    <row r="22893" spans="1:7" x14ac:dyDescent="0.2">
      <c r="A22893" s="6" t="s">
        <v>223</v>
      </c>
      <c r="B22893" s="6" t="s">
        <v>180</v>
      </c>
      <c r="C22893" s="6" t="s">
        <v>166</v>
      </c>
      <c r="D22893">
        <v>72.946472999999997</v>
      </c>
      <c r="E22893" s="6" t="s">
        <v>66</v>
      </c>
      <c r="F22893" s="6" t="s">
        <v>65</v>
      </c>
      <c r="G22893">
        <v>20260723</v>
      </c>
    </row>
    <row r="22894" spans="1:7" x14ac:dyDescent="0.2">
      <c r="A22894" s="6" t="s">
        <v>223</v>
      </c>
      <c r="B22894" s="6" t="s">
        <v>180</v>
      </c>
      <c r="C22894" s="6" t="s">
        <v>166</v>
      </c>
      <c r="D22894">
        <v>205.025441</v>
      </c>
      <c r="E22894" s="6" t="s">
        <v>68</v>
      </c>
      <c r="F22894" s="6" t="s">
        <v>67</v>
      </c>
      <c r="G22894">
        <v>20260723</v>
      </c>
    </row>
    <row r="22895" spans="1:7" x14ac:dyDescent="0.2">
      <c r="A22895" s="6" t="s">
        <v>223</v>
      </c>
      <c r="B22895" s="6" t="s">
        <v>180</v>
      </c>
      <c r="C22895" s="6" t="s">
        <v>166</v>
      </c>
      <c r="D22895">
        <v>165.68091000000001</v>
      </c>
      <c r="E22895" s="6" t="s">
        <v>70</v>
      </c>
      <c r="F22895" s="6" t="s">
        <v>69</v>
      </c>
      <c r="G22895">
        <v>20260723</v>
      </c>
    </row>
    <row r="22896" spans="1:7" x14ac:dyDescent="0.2">
      <c r="A22896" s="6" t="s">
        <v>223</v>
      </c>
      <c r="B22896" s="6" t="s">
        <v>180</v>
      </c>
      <c r="C22896" s="6" t="s">
        <v>166</v>
      </c>
      <c r="D22896">
        <v>159.158829</v>
      </c>
      <c r="E22896" s="6" t="s">
        <v>72</v>
      </c>
      <c r="F22896" s="6" t="s">
        <v>71</v>
      </c>
      <c r="G22896">
        <v>20260723</v>
      </c>
    </row>
    <row r="22897" spans="1:7" x14ac:dyDescent="0.2">
      <c r="A22897" s="6" t="s">
        <v>223</v>
      </c>
      <c r="B22897" s="6" t="s">
        <v>180</v>
      </c>
      <c r="C22897" s="6" t="s">
        <v>166</v>
      </c>
      <c r="D22897">
        <v>6.522081</v>
      </c>
      <c r="E22897" s="6" t="s">
        <v>74</v>
      </c>
      <c r="F22897" s="6" t="s">
        <v>73</v>
      </c>
      <c r="G22897">
        <v>20260723</v>
      </c>
    </row>
    <row r="22898" spans="1:7" x14ac:dyDescent="0.2">
      <c r="A22898" s="6" t="s">
        <v>223</v>
      </c>
      <c r="B22898" s="6" t="s">
        <v>180</v>
      </c>
      <c r="C22898" s="6" t="s">
        <v>166</v>
      </c>
      <c r="D22898">
        <v>28.918627000000001</v>
      </c>
      <c r="E22898" s="6" t="s">
        <v>76</v>
      </c>
      <c r="F22898" s="6" t="s">
        <v>75</v>
      </c>
      <c r="G22898">
        <v>20260723</v>
      </c>
    </row>
    <row r="22899" spans="1:7" x14ac:dyDescent="0.2">
      <c r="A22899" s="6" t="s">
        <v>223</v>
      </c>
      <c r="B22899" s="6" t="s">
        <v>180</v>
      </c>
      <c r="C22899" s="6" t="s">
        <v>166</v>
      </c>
      <c r="D22899">
        <v>-4.1723809999999997</v>
      </c>
      <c r="E22899" s="6" t="s">
        <v>78</v>
      </c>
      <c r="F22899" s="6" t="s">
        <v>77</v>
      </c>
      <c r="G22899">
        <v>20260723</v>
      </c>
    </row>
    <row r="22900" spans="1:7" x14ac:dyDescent="0.2">
      <c r="A22900" s="6" t="s">
        <v>223</v>
      </c>
      <c r="B22900" s="6" t="s">
        <v>180</v>
      </c>
      <c r="C22900" s="6" t="s">
        <v>166</v>
      </c>
      <c r="D22900">
        <v>33.091008000000002</v>
      </c>
      <c r="E22900" s="6" t="s">
        <v>80</v>
      </c>
      <c r="F22900" s="6" t="s">
        <v>79</v>
      </c>
      <c r="G22900">
        <v>20260723</v>
      </c>
    </row>
    <row r="22901" spans="1:7" x14ac:dyDescent="0.2">
      <c r="A22901" s="6" t="s">
        <v>223</v>
      </c>
      <c r="B22901" s="6" t="s">
        <v>180</v>
      </c>
      <c r="C22901" s="6" t="s">
        <v>166</v>
      </c>
      <c r="D22901">
        <v>10.425905</v>
      </c>
      <c r="E22901" s="6" t="s">
        <v>82</v>
      </c>
      <c r="F22901" s="6" t="s">
        <v>81</v>
      </c>
      <c r="G22901">
        <v>20260723</v>
      </c>
    </row>
    <row r="22902" spans="1:7" x14ac:dyDescent="0.2">
      <c r="A22902" s="6" t="s">
        <v>223</v>
      </c>
      <c r="B22902" s="6" t="s">
        <v>180</v>
      </c>
      <c r="C22902" s="6" t="s">
        <v>166</v>
      </c>
      <c r="D22902">
        <v>13.007664999999999</v>
      </c>
      <c r="E22902" s="6" t="s">
        <v>84</v>
      </c>
      <c r="F22902" s="6" t="s">
        <v>83</v>
      </c>
      <c r="G22902">
        <v>20260723</v>
      </c>
    </row>
    <row r="22903" spans="1:7" x14ac:dyDescent="0.2">
      <c r="A22903" s="6" t="s">
        <v>223</v>
      </c>
      <c r="B22903" s="6" t="s">
        <v>180</v>
      </c>
      <c r="C22903" s="6" t="s">
        <v>166</v>
      </c>
      <c r="D22903">
        <v>72.338138999999998</v>
      </c>
      <c r="E22903" s="6" t="s">
        <v>86</v>
      </c>
      <c r="F22903" s="6" t="s">
        <v>85</v>
      </c>
      <c r="G22903">
        <v>20260723</v>
      </c>
    </row>
    <row r="22904" spans="1:7" x14ac:dyDescent="0.2">
      <c r="A22904" s="6" t="s">
        <v>223</v>
      </c>
      <c r="B22904" s="6" t="s">
        <v>180</v>
      </c>
      <c r="C22904" s="6" t="s">
        <v>166</v>
      </c>
      <c r="D22904">
        <v>29.792833000000002</v>
      </c>
      <c r="E22904" s="6" t="s">
        <v>88</v>
      </c>
      <c r="F22904" s="6" t="s">
        <v>87</v>
      </c>
      <c r="G22904">
        <v>20260723</v>
      </c>
    </row>
    <row r="22905" spans="1:7" x14ac:dyDescent="0.2">
      <c r="A22905" s="6" t="s">
        <v>223</v>
      </c>
      <c r="B22905" s="6" t="s">
        <v>180</v>
      </c>
      <c r="C22905" s="6" t="s">
        <v>166</v>
      </c>
      <c r="D22905">
        <v>31.064706000000001</v>
      </c>
      <c r="E22905" s="6" t="s">
        <v>90</v>
      </c>
      <c r="F22905" s="6" t="s">
        <v>89</v>
      </c>
      <c r="G22905">
        <v>20260723</v>
      </c>
    </row>
    <row r="22906" spans="1:7" x14ac:dyDescent="0.2">
      <c r="A22906" s="6" t="s">
        <v>223</v>
      </c>
      <c r="B22906" s="6" t="s">
        <v>180</v>
      </c>
      <c r="C22906" s="6" t="s">
        <v>166</v>
      </c>
      <c r="D22906">
        <v>22.764389999999999</v>
      </c>
      <c r="E22906" s="6" t="s">
        <v>92</v>
      </c>
      <c r="F22906" s="6" t="s">
        <v>91</v>
      </c>
      <c r="G22906">
        <v>20260723</v>
      </c>
    </row>
    <row r="22907" spans="1:7" x14ac:dyDescent="0.2">
      <c r="A22907" s="6" t="s">
        <v>223</v>
      </c>
      <c r="B22907" s="6" t="s">
        <v>180</v>
      </c>
      <c r="C22907" s="6" t="s">
        <v>166</v>
      </c>
      <c r="D22907">
        <v>0</v>
      </c>
      <c r="E22907" s="6" t="s">
        <v>94</v>
      </c>
      <c r="F22907" s="6" t="s">
        <v>93</v>
      </c>
      <c r="G22907">
        <v>20260723</v>
      </c>
    </row>
    <row r="22908" spans="1:7" x14ac:dyDescent="0.2">
      <c r="A22908" s="6" t="s">
        <v>223</v>
      </c>
      <c r="B22908" s="6" t="s">
        <v>180</v>
      </c>
      <c r="C22908" s="6" t="s">
        <v>166</v>
      </c>
      <c r="D22908">
        <v>120.15713</v>
      </c>
      <c r="E22908" s="6" t="s">
        <v>96</v>
      </c>
      <c r="F22908" s="6" t="s">
        <v>95</v>
      </c>
      <c r="G22908">
        <v>20260723</v>
      </c>
    </row>
    <row r="22909" spans="1:7" x14ac:dyDescent="0.2">
      <c r="A22909" s="6" t="s">
        <v>223</v>
      </c>
      <c r="B22909" s="6" t="s">
        <v>180</v>
      </c>
      <c r="C22909" s="6" t="s">
        <v>166</v>
      </c>
      <c r="D22909">
        <v>6.819051</v>
      </c>
      <c r="E22909" s="6" t="s">
        <v>98</v>
      </c>
      <c r="F22909" s="6" t="s">
        <v>97</v>
      </c>
      <c r="G22909">
        <v>20260723</v>
      </c>
    </row>
    <row r="22910" spans="1:7" x14ac:dyDescent="0.2">
      <c r="A22910" s="6" t="s">
        <v>223</v>
      </c>
      <c r="B22910" s="6" t="s">
        <v>180</v>
      </c>
      <c r="C22910" s="6" t="s">
        <v>166</v>
      </c>
      <c r="D22910">
        <v>7771.1274979999998</v>
      </c>
      <c r="E22910" s="6" t="s">
        <v>100</v>
      </c>
      <c r="F22910" s="6" t="s">
        <v>99</v>
      </c>
      <c r="G22910">
        <v>20260723</v>
      </c>
    </row>
    <row r="22911" spans="1:7" x14ac:dyDescent="0.2">
      <c r="A22911" s="6" t="s">
        <v>223</v>
      </c>
      <c r="B22911" s="6" t="s">
        <v>180</v>
      </c>
      <c r="C22911" s="6" t="s">
        <v>166</v>
      </c>
      <c r="E22911" s="6" t="s">
        <v>102</v>
      </c>
      <c r="F22911" s="6" t="s">
        <v>101</v>
      </c>
      <c r="G22911">
        <v>20260723</v>
      </c>
    </row>
    <row r="22912" spans="1:7" x14ac:dyDescent="0.2">
      <c r="A22912" s="6" t="s">
        <v>223</v>
      </c>
      <c r="B22912" s="6" t="s">
        <v>180</v>
      </c>
      <c r="C22912" s="6" t="s">
        <v>166</v>
      </c>
      <c r="D22912">
        <v>1030.3496070000001</v>
      </c>
      <c r="E22912" s="6" t="s">
        <v>167</v>
      </c>
      <c r="F22912" s="6" t="s">
        <v>103</v>
      </c>
      <c r="G22912">
        <v>20260723</v>
      </c>
    </row>
    <row r="22913" spans="1:7" x14ac:dyDescent="0.2">
      <c r="A22913" s="6" t="s">
        <v>223</v>
      </c>
      <c r="B22913" s="6" t="s">
        <v>180</v>
      </c>
      <c r="C22913" s="6" t="s">
        <v>166</v>
      </c>
      <c r="D22913">
        <v>903.58973200000003</v>
      </c>
      <c r="E22913" s="6" t="s">
        <v>168</v>
      </c>
      <c r="F22913" s="6" t="s">
        <v>104</v>
      </c>
      <c r="G22913">
        <v>20260723</v>
      </c>
    </row>
    <row r="22914" spans="1:7" x14ac:dyDescent="0.2">
      <c r="A22914" s="6" t="s">
        <v>223</v>
      </c>
      <c r="B22914" s="6" t="s">
        <v>180</v>
      </c>
      <c r="C22914" s="6" t="s">
        <v>166</v>
      </c>
      <c r="D22914">
        <v>0</v>
      </c>
      <c r="E22914" s="6" t="s">
        <v>106</v>
      </c>
      <c r="F22914" s="6" t="s">
        <v>105</v>
      </c>
      <c r="G22914">
        <v>20260723</v>
      </c>
    </row>
    <row r="22915" spans="1:7" x14ac:dyDescent="0.2">
      <c r="A22915" s="6" t="s">
        <v>223</v>
      </c>
      <c r="B22915" s="6" t="s">
        <v>180</v>
      </c>
      <c r="C22915" s="6" t="s">
        <v>166</v>
      </c>
      <c r="D22915">
        <v>840.80434100000002</v>
      </c>
      <c r="E22915" s="6" t="s">
        <v>108</v>
      </c>
      <c r="F22915" s="6" t="s">
        <v>107</v>
      </c>
      <c r="G22915">
        <v>20260723</v>
      </c>
    </row>
    <row r="22916" spans="1:7" x14ac:dyDescent="0.2">
      <c r="A22916" s="6" t="s">
        <v>223</v>
      </c>
      <c r="B22916" s="6" t="s">
        <v>180</v>
      </c>
      <c r="C22916" s="6" t="s">
        <v>166</v>
      </c>
      <c r="D22916">
        <v>62.78539</v>
      </c>
      <c r="E22916" s="6" t="s">
        <v>110</v>
      </c>
      <c r="F22916" s="6" t="s">
        <v>109</v>
      </c>
      <c r="G22916">
        <v>20260723</v>
      </c>
    </row>
    <row r="22917" spans="1:7" x14ac:dyDescent="0.2">
      <c r="A22917" s="6" t="s">
        <v>223</v>
      </c>
      <c r="B22917" s="6" t="s">
        <v>180</v>
      </c>
      <c r="C22917" s="6" t="s">
        <v>166</v>
      </c>
      <c r="D22917">
        <v>126.75987499999999</v>
      </c>
      <c r="E22917" s="6" t="s">
        <v>112</v>
      </c>
      <c r="F22917" s="6" t="s">
        <v>111</v>
      </c>
      <c r="G22917">
        <v>20260723</v>
      </c>
    </row>
    <row r="22918" spans="1:7" x14ac:dyDescent="0.2">
      <c r="A22918" s="6" t="s">
        <v>223</v>
      </c>
      <c r="B22918" s="6" t="s">
        <v>180</v>
      </c>
      <c r="C22918" s="6" t="s">
        <v>166</v>
      </c>
      <c r="D22918">
        <v>0</v>
      </c>
      <c r="E22918" s="6" t="s">
        <v>106</v>
      </c>
      <c r="F22918" s="6" t="s">
        <v>113</v>
      </c>
      <c r="G22918">
        <v>20260723</v>
      </c>
    </row>
    <row r="22919" spans="1:7" x14ac:dyDescent="0.2">
      <c r="A22919" s="6" t="s">
        <v>223</v>
      </c>
      <c r="B22919" s="6" t="s">
        <v>180</v>
      </c>
      <c r="C22919" s="6" t="s">
        <v>166</v>
      </c>
      <c r="D22919">
        <v>104.236198</v>
      </c>
      <c r="E22919" s="6" t="s">
        <v>108</v>
      </c>
      <c r="F22919" s="6" t="s">
        <v>114</v>
      </c>
      <c r="G22919">
        <v>20260723</v>
      </c>
    </row>
    <row r="22920" spans="1:7" x14ac:dyDescent="0.2">
      <c r="A22920" s="6" t="s">
        <v>223</v>
      </c>
      <c r="B22920" s="6" t="s">
        <v>180</v>
      </c>
      <c r="C22920" s="6" t="s">
        <v>166</v>
      </c>
      <c r="D22920">
        <v>22.523676999999999</v>
      </c>
      <c r="E22920" s="6" t="s">
        <v>110</v>
      </c>
      <c r="F22920" s="6" t="s">
        <v>115</v>
      </c>
      <c r="G22920">
        <v>20260723</v>
      </c>
    </row>
    <row r="22921" spans="1:7" x14ac:dyDescent="0.2">
      <c r="A22921" s="6" t="s">
        <v>223</v>
      </c>
      <c r="B22921" s="6" t="s">
        <v>180</v>
      </c>
      <c r="C22921" s="6" t="s">
        <v>166</v>
      </c>
      <c r="D22921">
        <v>2146.2486130000002</v>
      </c>
      <c r="E22921" s="6" t="s">
        <v>117</v>
      </c>
      <c r="F22921" s="6" t="s">
        <v>116</v>
      </c>
      <c r="G22921">
        <v>20260723</v>
      </c>
    </row>
    <row r="22922" spans="1:7" x14ac:dyDescent="0.2">
      <c r="A22922" s="6" t="s">
        <v>223</v>
      </c>
      <c r="B22922" s="6" t="s">
        <v>180</v>
      </c>
      <c r="C22922" s="6" t="s">
        <v>166</v>
      </c>
      <c r="D22922">
        <v>-16.994799</v>
      </c>
      <c r="E22922" s="6" t="s">
        <v>119</v>
      </c>
      <c r="F22922" s="6" t="s">
        <v>118</v>
      </c>
      <c r="G22922">
        <v>20260723</v>
      </c>
    </row>
    <row r="22923" spans="1:7" x14ac:dyDescent="0.2">
      <c r="A22923" s="6" t="s">
        <v>223</v>
      </c>
      <c r="B22923" s="6" t="s">
        <v>180</v>
      </c>
      <c r="C22923" s="6" t="s">
        <v>166</v>
      </c>
      <c r="D22923">
        <v>0</v>
      </c>
      <c r="E22923" s="6" t="s">
        <v>106</v>
      </c>
      <c r="F22923" s="6" t="s">
        <v>120</v>
      </c>
      <c r="G22923">
        <v>20260723</v>
      </c>
    </row>
    <row r="22924" spans="1:7" x14ac:dyDescent="0.2">
      <c r="A22924" s="6" t="s">
        <v>223</v>
      </c>
      <c r="B22924" s="6" t="s">
        <v>180</v>
      </c>
      <c r="C22924" s="6" t="s">
        <v>166</v>
      </c>
      <c r="D22924">
        <v>-21.514983999999998</v>
      </c>
      <c r="E22924" s="6" t="s">
        <v>108</v>
      </c>
      <c r="F22924" s="6" t="s">
        <v>121</v>
      </c>
      <c r="G22924">
        <v>20260723</v>
      </c>
    </row>
    <row r="22925" spans="1:7" x14ac:dyDescent="0.2">
      <c r="A22925" s="6" t="s">
        <v>223</v>
      </c>
      <c r="B22925" s="6" t="s">
        <v>180</v>
      </c>
      <c r="C22925" s="6" t="s">
        <v>166</v>
      </c>
      <c r="D22925">
        <v>4.5201840000000004</v>
      </c>
      <c r="E22925" s="6" t="s">
        <v>110</v>
      </c>
      <c r="F22925" s="6" t="s">
        <v>122</v>
      </c>
      <c r="G22925">
        <v>20260723</v>
      </c>
    </row>
    <row r="22926" spans="1:7" x14ac:dyDescent="0.2">
      <c r="A22926" s="6" t="s">
        <v>223</v>
      </c>
      <c r="B22926" s="6" t="s">
        <v>180</v>
      </c>
      <c r="C22926" s="6" t="s">
        <v>166</v>
      </c>
      <c r="D22926">
        <v>2163.2434130000001</v>
      </c>
      <c r="E22926" s="6" t="s">
        <v>169</v>
      </c>
      <c r="F22926" s="6" t="s">
        <v>123</v>
      </c>
      <c r="G22926">
        <v>20260723</v>
      </c>
    </row>
    <row r="22927" spans="1:7" x14ac:dyDescent="0.2">
      <c r="A22927" s="6" t="s">
        <v>223</v>
      </c>
      <c r="B22927" s="6" t="s">
        <v>180</v>
      </c>
      <c r="C22927" s="6" t="s">
        <v>166</v>
      </c>
      <c r="D22927">
        <v>0</v>
      </c>
      <c r="E22927" s="6" t="s">
        <v>106</v>
      </c>
      <c r="F22927" s="6" t="s">
        <v>124</v>
      </c>
      <c r="G22927">
        <v>20260723</v>
      </c>
    </row>
    <row r="22928" spans="1:7" x14ac:dyDescent="0.2">
      <c r="A22928" s="6" t="s">
        <v>223</v>
      </c>
      <c r="B22928" s="6" t="s">
        <v>180</v>
      </c>
      <c r="C22928" s="6" t="s">
        <v>166</v>
      </c>
      <c r="D22928">
        <v>2109.3493739999999</v>
      </c>
      <c r="E22928" s="6" t="s">
        <v>108</v>
      </c>
      <c r="F22928" s="6" t="s">
        <v>125</v>
      </c>
      <c r="G22928">
        <v>20260723</v>
      </c>
    </row>
    <row r="22929" spans="1:7" x14ac:dyDescent="0.2">
      <c r="A22929" s="6" t="s">
        <v>223</v>
      </c>
      <c r="B22929" s="6" t="s">
        <v>180</v>
      </c>
      <c r="C22929" s="6" t="s">
        <v>166</v>
      </c>
      <c r="D22929">
        <v>53.894038999999999</v>
      </c>
      <c r="E22929" s="6" t="s">
        <v>110</v>
      </c>
      <c r="F22929" s="6" t="s">
        <v>126</v>
      </c>
      <c r="G22929">
        <v>20260723</v>
      </c>
    </row>
    <row r="22930" spans="1:7" x14ac:dyDescent="0.2">
      <c r="A22930" s="6" t="s">
        <v>223</v>
      </c>
      <c r="B22930" s="6" t="s">
        <v>180</v>
      </c>
      <c r="C22930" s="6" t="s">
        <v>166</v>
      </c>
      <c r="D22930">
        <v>1609.9052489999999</v>
      </c>
      <c r="E22930" s="6" t="s">
        <v>170</v>
      </c>
      <c r="F22930" s="6" t="s">
        <v>127</v>
      </c>
      <c r="G22930">
        <v>20260723</v>
      </c>
    </row>
    <row r="22931" spans="1:7" x14ac:dyDescent="0.2">
      <c r="A22931" s="6" t="s">
        <v>223</v>
      </c>
      <c r="B22931" s="6" t="s">
        <v>180</v>
      </c>
      <c r="C22931" s="6" t="s">
        <v>166</v>
      </c>
      <c r="D22931">
        <v>257.12442700000003</v>
      </c>
      <c r="E22931" s="6" t="s">
        <v>106</v>
      </c>
      <c r="F22931" s="6" t="s">
        <v>128</v>
      </c>
      <c r="G22931">
        <v>20260723</v>
      </c>
    </row>
    <row r="22932" spans="1:7" x14ac:dyDescent="0.2">
      <c r="A22932" s="6" t="s">
        <v>223</v>
      </c>
      <c r="B22932" s="6" t="s">
        <v>180</v>
      </c>
      <c r="C22932" s="6" t="s">
        <v>166</v>
      </c>
      <c r="D22932">
        <v>1292.247509</v>
      </c>
      <c r="E22932" s="6" t="s">
        <v>108</v>
      </c>
      <c r="F22932" s="6" t="s">
        <v>129</v>
      </c>
      <c r="G22932">
        <v>20260723</v>
      </c>
    </row>
    <row r="22933" spans="1:7" x14ac:dyDescent="0.2">
      <c r="A22933" s="6" t="s">
        <v>223</v>
      </c>
      <c r="B22933" s="6" t="s">
        <v>180</v>
      </c>
      <c r="C22933" s="6" t="s">
        <v>166</v>
      </c>
      <c r="D22933">
        <v>60.533312000000002</v>
      </c>
      <c r="E22933" s="6" t="s">
        <v>110</v>
      </c>
      <c r="F22933" s="6" t="s">
        <v>130</v>
      </c>
      <c r="G22933">
        <v>20260723</v>
      </c>
    </row>
    <row r="22934" spans="1:7" x14ac:dyDescent="0.2">
      <c r="A22934" s="6" t="s">
        <v>223</v>
      </c>
      <c r="B22934" s="6" t="s">
        <v>180</v>
      </c>
      <c r="C22934" s="6" t="s">
        <v>166</v>
      </c>
      <c r="E22934" s="6" t="s">
        <v>132</v>
      </c>
      <c r="F22934" s="6" t="s">
        <v>131</v>
      </c>
      <c r="G22934">
        <v>20260723</v>
      </c>
    </row>
    <row r="22935" spans="1:7" x14ac:dyDescent="0.2">
      <c r="A22935" s="6" t="s">
        <v>223</v>
      </c>
      <c r="B22935" s="6" t="s">
        <v>180</v>
      </c>
      <c r="C22935" s="6" t="s">
        <v>166</v>
      </c>
      <c r="D22935">
        <v>0</v>
      </c>
      <c r="E22935" s="6" t="s">
        <v>134</v>
      </c>
      <c r="F22935" s="6" t="s">
        <v>133</v>
      </c>
      <c r="G22935">
        <v>20260723</v>
      </c>
    </row>
    <row r="22936" spans="1:7" x14ac:dyDescent="0.2">
      <c r="A22936" s="6" t="s">
        <v>223</v>
      </c>
      <c r="B22936" s="6" t="s">
        <v>180</v>
      </c>
      <c r="C22936" s="6" t="s">
        <v>166</v>
      </c>
      <c r="D22936">
        <v>26.915500999999999</v>
      </c>
      <c r="E22936" s="6" t="s">
        <v>136</v>
      </c>
      <c r="F22936" s="6" t="s">
        <v>135</v>
      </c>
      <c r="G22936">
        <v>20260723</v>
      </c>
    </row>
    <row r="22937" spans="1:7" x14ac:dyDescent="0.2">
      <c r="A22937" s="6" t="s">
        <v>223</v>
      </c>
      <c r="B22937" s="6" t="s">
        <v>180</v>
      </c>
      <c r="C22937" s="6" t="s">
        <v>166</v>
      </c>
      <c r="D22937">
        <v>1.5574939999999999</v>
      </c>
      <c r="E22937" s="6" t="s">
        <v>138</v>
      </c>
      <c r="F22937" s="6" t="s">
        <v>137</v>
      </c>
      <c r="G22937">
        <v>20260723</v>
      </c>
    </row>
    <row r="22938" spans="1:7" x14ac:dyDescent="0.2">
      <c r="A22938" s="6" t="s">
        <v>223</v>
      </c>
      <c r="B22938" s="6" t="s">
        <v>180</v>
      </c>
      <c r="C22938" s="6" t="s">
        <v>166</v>
      </c>
      <c r="D22938">
        <v>45.487774999999999</v>
      </c>
      <c r="E22938" s="6" t="s">
        <v>140</v>
      </c>
      <c r="F22938" s="6" t="s">
        <v>139</v>
      </c>
      <c r="G22938">
        <v>20260723</v>
      </c>
    </row>
    <row r="22939" spans="1:7" x14ac:dyDescent="0.2">
      <c r="A22939" s="6" t="s">
        <v>223</v>
      </c>
      <c r="B22939" s="6" t="s">
        <v>180</v>
      </c>
      <c r="C22939" s="6" t="s">
        <v>166</v>
      </c>
      <c r="D22939">
        <v>166.719427</v>
      </c>
      <c r="E22939" s="6" t="s">
        <v>142</v>
      </c>
      <c r="F22939" s="6" t="s">
        <v>141</v>
      </c>
      <c r="G22939">
        <v>20260723</v>
      </c>
    </row>
    <row r="22940" spans="1:7" x14ac:dyDescent="0.2">
      <c r="A22940" s="6" t="s">
        <v>223</v>
      </c>
      <c r="B22940" s="6" t="s">
        <v>180</v>
      </c>
      <c r="C22940" s="6" t="s">
        <v>166</v>
      </c>
      <c r="D22940">
        <v>0</v>
      </c>
      <c r="E22940" s="6" t="s">
        <v>52</v>
      </c>
      <c r="F22940" s="6" t="s">
        <v>143</v>
      </c>
      <c r="G22940">
        <v>20260723</v>
      </c>
    </row>
    <row r="22941" spans="1:7" x14ac:dyDescent="0.2">
      <c r="A22941" s="6" t="s">
        <v>223</v>
      </c>
      <c r="B22941" s="6" t="s">
        <v>180</v>
      </c>
      <c r="C22941" s="6" t="s">
        <v>166</v>
      </c>
      <c r="D22941">
        <v>0</v>
      </c>
      <c r="E22941" s="6" t="s">
        <v>145</v>
      </c>
      <c r="F22941" s="6" t="s">
        <v>144</v>
      </c>
      <c r="G22941">
        <v>20260723</v>
      </c>
    </row>
    <row r="22942" spans="1:7" x14ac:dyDescent="0.2">
      <c r="A22942" s="6" t="s">
        <v>223</v>
      </c>
      <c r="B22942" s="6" t="s">
        <v>180</v>
      </c>
      <c r="C22942" s="6" t="s">
        <v>166</v>
      </c>
      <c r="D22942">
        <v>8.5692629999999994</v>
      </c>
      <c r="E22942" s="6" t="s">
        <v>147</v>
      </c>
      <c r="F22942" s="6" t="s">
        <v>146</v>
      </c>
      <c r="G22942">
        <v>20260723</v>
      </c>
    </row>
    <row r="22943" spans="1:7" x14ac:dyDescent="0.2">
      <c r="A22943" s="6" t="s">
        <v>223</v>
      </c>
      <c r="B22943" s="6" t="s">
        <v>180</v>
      </c>
      <c r="C22943" s="6" t="s">
        <v>166</v>
      </c>
      <c r="D22943">
        <v>97.936822000000006</v>
      </c>
      <c r="E22943" s="6" t="s">
        <v>149</v>
      </c>
      <c r="F22943" s="6" t="s">
        <v>148</v>
      </c>
      <c r="G22943">
        <v>20260723</v>
      </c>
    </row>
    <row r="22944" spans="1:7" x14ac:dyDescent="0.2">
      <c r="A22944" s="6" t="s">
        <v>223</v>
      </c>
      <c r="B22944" s="6" t="s">
        <v>180</v>
      </c>
      <c r="C22944" s="6" t="s">
        <v>166</v>
      </c>
      <c r="D22944">
        <v>15.562472</v>
      </c>
      <c r="E22944" s="6" t="s">
        <v>151</v>
      </c>
      <c r="F22944" s="6" t="s">
        <v>150</v>
      </c>
      <c r="G22944">
        <v>20260723</v>
      </c>
    </row>
    <row r="22945" spans="1:7" x14ac:dyDescent="0.2">
      <c r="A22945" s="6" t="s">
        <v>223</v>
      </c>
      <c r="B22945" s="6" t="s">
        <v>180</v>
      </c>
      <c r="C22945" s="6" t="s">
        <v>166</v>
      </c>
      <c r="D22945">
        <v>64.960476</v>
      </c>
      <c r="E22945" s="6" t="s">
        <v>153</v>
      </c>
      <c r="F22945" s="6" t="s">
        <v>152</v>
      </c>
      <c r="G22945">
        <v>20260723</v>
      </c>
    </row>
    <row r="22946" spans="1:7" x14ac:dyDescent="0.2">
      <c r="A22946" s="6" t="s">
        <v>223</v>
      </c>
      <c r="B22946" s="6" t="s">
        <v>180</v>
      </c>
      <c r="C22946" s="6" t="s">
        <v>166</v>
      </c>
      <c r="D22946">
        <v>100.729675</v>
      </c>
      <c r="E22946" s="6" t="s">
        <v>155</v>
      </c>
      <c r="F22946" s="6" t="s">
        <v>154</v>
      </c>
      <c r="G22946">
        <v>20260723</v>
      </c>
    </row>
    <row r="22947" spans="1:7" x14ac:dyDescent="0.2">
      <c r="A22947" s="6" t="s">
        <v>223</v>
      </c>
      <c r="B22947" s="6" t="s">
        <v>180</v>
      </c>
      <c r="C22947" s="6" t="s">
        <v>166</v>
      </c>
      <c r="D22947">
        <v>23.570771000000001</v>
      </c>
      <c r="E22947" s="6" t="s">
        <v>157</v>
      </c>
      <c r="F22947" s="6" t="s">
        <v>156</v>
      </c>
      <c r="G22947">
        <v>20260723</v>
      </c>
    </row>
    <row r="22948" spans="1:7" x14ac:dyDescent="0.2">
      <c r="A22948" s="6" t="s">
        <v>223</v>
      </c>
      <c r="B22948" s="6" t="s">
        <v>180</v>
      </c>
      <c r="C22948" s="6" t="s">
        <v>166</v>
      </c>
      <c r="D22948">
        <v>77.158904000000007</v>
      </c>
      <c r="E22948" s="6" t="s">
        <v>159</v>
      </c>
      <c r="F22948" s="6" t="s">
        <v>158</v>
      </c>
      <c r="G22948">
        <v>20260723</v>
      </c>
    </row>
    <row r="22949" spans="1:7" x14ac:dyDescent="0.2">
      <c r="A22949" s="6" t="s">
        <v>223</v>
      </c>
      <c r="B22949" s="6" t="s">
        <v>180</v>
      </c>
      <c r="C22949" s="6" t="s">
        <v>166</v>
      </c>
      <c r="D22949">
        <v>33.525503</v>
      </c>
      <c r="E22949" s="6" t="s">
        <v>161</v>
      </c>
      <c r="F22949" s="6" t="s">
        <v>160</v>
      </c>
      <c r="G22949">
        <v>20260723</v>
      </c>
    </row>
    <row r="22950" spans="1:7" x14ac:dyDescent="0.2">
      <c r="A22950" s="6" t="s">
        <v>223</v>
      </c>
      <c r="B22950" s="6" t="s">
        <v>180</v>
      </c>
      <c r="C22950" s="6" t="s">
        <v>166</v>
      </c>
      <c r="D22950">
        <v>5348.4678759999997</v>
      </c>
      <c r="E22950" s="6" t="s">
        <v>163</v>
      </c>
      <c r="F22950" s="6" t="s">
        <v>162</v>
      </c>
      <c r="G22950">
        <v>20260723</v>
      </c>
    </row>
    <row r="22951" spans="1:7" x14ac:dyDescent="0.2">
      <c r="A22951" s="6" t="s">
        <v>223</v>
      </c>
      <c r="B22951" s="6" t="s">
        <v>180</v>
      </c>
      <c r="C22951" s="6" t="s">
        <v>166</v>
      </c>
      <c r="D22951">
        <v>2422.6596209999998</v>
      </c>
      <c r="E22951" s="6" t="s">
        <v>165</v>
      </c>
      <c r="F22951" s="6" t="s">
        <v>164</v>
      </c>
      <c r="G22951">
        <v>20260723</v>
      </c>
    </row>
    <row r="22952" spans="1:7" x14ac:dyDescent="0.2">
      <c r="A22952" s="6" t="s">
        <v>223</v>
      </c>
      <c r="B22952" s="6" t="s">
        <v>185</v>
      </c>
      <c r="C22952" s="6" t="s">
        <v>166</v>
      </c>
      <c r="E22952" s="6" t="s">
        <v>12</v>
      </c>
      <c r="F22952" s="6" t="s">
        <v>11</v>
      </c>
      <c r="G22952">
        <v>20260723</v>
      </c>
    </row>
    <row r="22953" spans="1:7" x14ac:dyDescent="0.2">
      <c r="A22953" s="6" t="s">
        <v>223</v>
      </c>
      <c r="B22953" s="6" t="s">
        <v>185</v>
      </c>
      <c r="C22953" s="6" t="s">
        <v>166</v>
      </c>
      <c r="E22953" s="6" t="s">
        <v>16</v>
      </c>
      <c r="F22953" s="6" t="s">
        <v>15</v>
      </c>
      <c r="G22953">
        <v>20260723</v>
      </c>
    </row>
    <row r="22954" spans="1:7" x14ac:dyDescent="0.2">
      <c r="A22954" s="6" t="s">
        <v>223</v>
      </c>
      <c r="B22954" s="6" t="s">
        <v>185</v>
      </c>
      <c r="C22954" s="6" t="s">
        <v>166</v>
      </c>
      <c r="E22954" s="6" t="s">
        <v>18</v>
      </c>
      <c r="F22954" s="6" t="s">
        <v>17</v>
      </c>
      <c r="G22954">
        <v>20260723</v>
      </c>
    </row>
    <row r="22955" spans="1:7" x14ac:dyDescent="0.2">
      <c r="A22955" s="6" t="s">
        <v>223</v>
      </c>
      <c r="B22955" s="6" t="s">
        <v>185</v>
      </c>
      <c r="C22955" s="6" t="s">
        <v>166</v>
      </c>
      <c r="D22955">
        <v>0</v>
      </c>
      <c r="E22955" s="6" t="s">
        <v>20</v>
      </c>
      <c r="F22955" s="6" t="s">
        <v>19</v>
      </c>
      <c r="G22955">
        <v>20260723</v>
      </c>
    </row>
    <row r="22956" spans="1:7" x14ac:dyDescent="0.2">
      <c r="A22956" s="6" t="s">
        <v>223</v>
      </c>
      <c r="B22956" s="6" t="s">
        <v>185</v>
      </c>
      <c r="C22956" s="6" t="s">
        <v>166</v>
      </c>
      <c r="D22956">
        <v>60.303759999999997</v>
      </c>
      <c r="E22956" s="6" t="s">
        <v>22</v>
      </c>
      <c r="F22956" s="6" t="s">
        <v>21</v>
      </c>
      <c r="G22956">
        <v>20260723</v>
      </c>
    </row>
    <row r="22957" spans="1:7" x14ac:dyDescent="0.2">
      <c r="A22957" s="6" t="s">
        <v>223</v>
      </c>
      <c r="B22957" s="6" t="s">
        <v>185</v>
      </c>
      <c r="C22957" s="6" t="s">
        <v>166</v>
      </c>
      <c r="D22957">
        <v>0</v>
      </c>
      <c r="E22957" s="6" t="s">
        <v>24</v>
      </c>
      <c r="F22957" s="6" t="s">
        <v>23</v>
      </c>
      <c r="G22957">
        <v>20260723</v>
      </c>
    </row>
    <row r="22958" spans="1:7" x14ac:dyDescent="0.2">
      <c r="A22958" s="6" t="s">
        <v>223</v>
      </c>
      <c r="B22958" s="6" t="s">
        <v>185</v>
      </c>
      <c r="C22958" s="6" t="s">
        <v>166</v>
      </c>
      <c r="D22958">
        <v>146.63644400000001</v>
      </c>
      <c r="E22958" s="6" t="s">
        <v>26</v>
      </c>
      <c r="F22958" s="6" t="s">
        <v>25</v>
      </c>
      <c r="G22958">
        <v>20260723</v>
      </c>
    </row>
    <row r="22959" spans="1:7" x14ac:dyDescent="0.2">
      <c r="A22959" s="6" t="s">
        <v>223</v>
      </c>
      <c r="B22959" s="6" t="s">
        <v>185</v>
      </c>
      <c r="C22959" s="6" t="s">
        <v>166</v>
      </c>
      <c r="D22959">
        <v>5577.4585999999999</v>
      </c>
      <c r="E22959" s="6" t="s">
        <v>28</v>
      </c>
      <c r="F22959" s="6" t="s">
        <v>27</v>
      </c>
      <c r="G22959">
        <v>20260723</v>
      </c>
    </row>
    <row r="22960" spans="1:7" x14ac:dyDescent="0.2">
      <c r="A22960" s="6" t="s">
        <v>223</v>
      </c>
      <c r="B22960" s="6" t="s">
        <v>185</v>
      </c>
      <c r="C22960" s="6" t="s">
        <v>166</v>
      </c>
      <c r="D22960">
        <v>106.99549</v>
      </c>
      <c r="E22960" s="6" t="s">
        <v>30</v>
      </c>
      <c r="F22960" s="6" t="s">
        <v>29</v>
      </c>
      <c r="G22960">
        <v>20260723</v>
      </c>
    </row>
    <row r="22961" spans="1:7" x14ac:dyDescent="0.2">
      <c r="A22961" s="6" t="s">
        <v>223</v>
      </c>
      <c r="B22961" s="6" t="s">
        <v>185</v>
      </c>
      <c r="C22961" s="6" t="s">
        <v>166</v>
      </c>
      <c r="D22961">
        <v>728.95512499999995</v>
      </c>
      <c r="E22961" s="6" t="s">
        <v>32</v>
      </c>
      <c r="F22961" s="6" t="s">
        <v>31</v>
      </c>
      <c r="G22961">
        <v>20260723</v>
      </c>
    </row>
    <row r="22962" spans="1:7" x14ac:dyDescent="0.2">
      <c r="A22962" s="6" t="s">
        <v>223</v>
      </c>
      <c r="B22962" s="6" t="s">
        <v>185</v>
      </c>
      <c r="C22962" s="6" t="s">
        <v>166</v>
      </c>
      <c r="D22962">
        <v>201.00672299999999</v>
      </c>
      <c r="E22962" s="6" t="s">
        <v>34</v>
      </c>
      <c r="F22962" s="6" t="s">
        <v>33</v>
      </c>
      <c r="G22962">
        <v>20260723</v>
      </c>
    </row>
    <row r="22963" spans="1:7" x14ac:dyDescent="0.2">
      <c r="A22963" s="6" t="s">
        <v>223</v>
      </c>
      <c r="B22963" s="6" t="s">
        <v>185</v>
      </c>
      <c r="C22963" s="6" t="s">
        <v>166</v>
      </c>
      <c r="D22963">
        <v>149.263138</v>
      </c>
      <c r="E22963" s="6" t="s">
        <v>36</v>
      </c>
      <c r="F22963" s="6" t="s">
        <v>35</v>
      </c>
      <c r="G22963">
        <v>20260723</v>
      </c>
    </row>
    <row r="22964" spans="1:7" x14ac:dyDescent="0.2">
      <c r="A22964" s="6" t="s">
        <v>223</v>
      </c>
      <c r="B22964" s="6" t="s">
        <v>185</v>
      </c>
      <c r="C22964" s="6" t="s">
        <v>166</v>
      </c>
      <c r="D22964">
        <v>51.743585000000003</v>
      </c>
      <c r="E22964" s="6" t="s">
        <v>38</v>
      </c>
      <c r="F22964" s="6" t="s">
        <v>37</v>
      </c>
      <c r="G22964">
        <v>20260723</v>
      </c>
    </row>
    <row r="22965" spans="1:7" x14ac:dyDescent="0.2">
      <c r="A22965" s="6" t="s">
        <v>223</v>
      </c>
      <c r="B22965" s="6" t="s">
        <v>185</v>
      </c>
      <c r="C22965" s="6" t="s">
        <v>166</v>
      </c>
      <c r="D22965">
        <v>4123.5492270000004</v>
      </c>
      <c r="E22965" s="6" t="s">
        <v>40</v>
      </c>
      <c r="F22965" s="6" t="s">
        <v>39</v>
      </c>
      <c r="G22965">
        <v>20260723</v>
      </c>
    </row>
    <row r="22966" spans="1:7" x14ac:dyDescent="0.2">
      <c r="A22966" s="6" t="s">
        <v>223</v>
      </c>
      <c r="B22966" s="6" t="s">
        <v>185</v>
      </c>
      <c r="C22966" s="6" t="s">
        <v>166</v>
      </c>
      <c r="D22966">
        <v>2195.7709500000001</v>
      </c>
      <c r="E22966" s="6" t="s">
        <v>42</v>
      </c>
      <c r="F22966" s="6" t="s">
        <v>41</v>
      </c>
      <c r="G22966">
        <v>20260723</v>
      </c>
    </row>
    <row r="22967" spans="1:7" x14ac:dyDescent="0.2">
      <c r="A22967" s="6" t="s">
        <v>223</v>
      </c>
      <c r="B22967" s="6" t="s">
        <v>185</v>
      </c>
      <c r="C22967" s="6" t="s">
        <v>166</v>
      </c>
      <c r="D22967">
        <v>1908.129308</v>
      </c>
      <c r="E22967" s="6" t="s">
        <v>44</v>
      </c>
      <c r="F22967" s="6" t="s">
        <v>43</v>
      </c>
      <c r="G22967">
        <v>20260723</v>
      </c>
    </row>
    <row r="22968" spans="1:7" x14ac:dyDescent="0.2">
      <c r="A22968" s="6" t="s">
        <v>223</v>
      </c>
      <c r="B22968" s="6" t="s">
        <v>185</v>
      </c>
      <c r="C22968" s="6" t="s">
        <v>166</v>
      </c>
      <c r="D22968">
        <v>19.648966999999999</v>
      </c>
      <c r="E22968" s="6" t="s">
        <v>46</v>
      </c>
      <c r="F22968" s="6" t="s">
        <v>45</v>
      </c>
      <c r="G22968">
        <v>20260723</v>
      </c>
    </row>
    <row r="22969" spans="1:7" x14ac:dyDescent="0.2">
      <c r="A22969" s="6" t="s">
        <v>223</v>
      </c>
      <c r="B22969" s="6" t="s">
        <v>185</v>
      </c>
      <c r="C22969" s="6" t="s">
        <v>166</v>
      </c>
      <c r="D22969">
        <v>0</v>
      </c>
      <c r="E22969" s="6" t="s">
        <v>48</v>
      </c>
      <c r="F22969" s="6" t="s">
        <v>47</v>
      </c>
      <c r="G22969">
        <v>20260723</v>
      </c>
    </row>
    <row r="22970" spans="1:7" x14ac:dyDescent="0.2">
      <c r="A22970" s="6" t="s">
        <v>223</v>
      </c>
      <c r="B22970" s="6" t="s">
        <v>185</v>
      </c>
      <c r="C22970" s="6" t="s">
        <v>166</v>
      </c>
      <c r="D22970">
        <v>331.680612</v>
      </c>
      <c r="E22970" s="6" t="s">
        <v>50</v>
      </c>
      <c r="F22970" s="6" t="s">
        <v>49</v>
      </c>
      <c r="G22970">
        <v>20260723</v>
      </c>
    </row>
    <row r="22971" spans="1:7" x14ac:dyDescent="0.2">
      <c r="A22971" s="6" t="s">
        <v>223</v>
      </c>
      <c r="B22971" s="6" t="s">
        <v>185</v>
      </c>
      <c r="C22971" s="6" t="s">
        <v>166</v>
      </c>
      <c r="D22971">
        <v>2.1141700000000001</v>
      </c>
      <c r="E22971" s="6" t="s">
        <v>52</v>
      </c>
      <c r="F22971" s="6" t="s">
        <v>51</v>
      </c>
      <c r="G22971">
        <v>20260723</v>
      </c>
    </row>
    <row r="22972" spans="1:7" x14ac:dyDescent="0.2">
      <c r="A22972" s="6" t="s">
        <v>223</v>
      </c>
      <c r="B22972" s="6" t="s">
        <v>185</v>
      </c>
      <c r="C22972" s="6" t="s">
        <v>166</v>
      </c>
      <c r="D22972">
        <v>79.191467000000003</v>
      </c>
      <c r="E22972" s="6" t="s">
        <v>54</v>
      </c>
      <c r="F22972" s="6" t="s">
        <v>53</v>
      </c>
      <c r="G22972">
        <v>20260723</v>
      </c>
    </row>
    <row r="22973" spans="1:7" x14ac:dyDescent="0.2">
      <c r="A22973" s="6" t="s">
        <v>223</v>
      </c>
      <c r="B22973" s="6" t="s">
        <v>185</v>
      </c>
      <c r="C22973" s="6" t="s">
        <v>166</v>
      </c>
      <c r="D22973">
        <v>3.965786</v>
      </c>
      <c r="E22973" s="6" t="s">
        <v>56</v>
      </c>
      <c r="F22973" s="6" t="s">
        <v>55</v>
      </c>
      <c r="G22973">
        <v>20260723</v>
      </c>
    </row>
    <row r="22974" spans="1:7" x14ac:dyDescent="0.2">
      <c r="A22974" s="6" t="s">
        <v>223</v>
      </c>
      <c r="B22974" s="6" t="s">
        <v>185</v>
      </c>
      <c r="C22974" s="6" t="s">
        <v>166</v>
      </c>
      <c r="D22974">
        <v>1600.184949</v>
      </c>
      <c r="E22974" s="6" t="s">
        <v>58</v>
      </c>
      <c r="F22974" s="6" t="s">
        <v>57</v>
      </c>
      <c r="G22974">
        <v>20260723</v>
      </c>
    </row>
    <row r="22975" spans="1:7" x14ac:dyDescent="0.2">
      <c r="A22975" s="6" t="s">
        <v>223</v>
      </c>
      <c r="B22975" s="6" t="s">
        <v>185</v>
      </c>
      <c r="C22975" s="6" t="s">
        <v>166</v>
      </c>
      <c r="D22975">
        <v>85.278605999999996</v>
      </c>
      <c r="E22975" s="6" t="s">
        <v>60</v>
      </c>
      <c r="F22975" s="6" t="s">
        <v>59</v>
      </c>
      <c r="G22975">
        <v>20260723</v>
      </c>
    </row>
    <row r="22976" spans="1:7" x14ac:dyDescent="0.2">
      <c r="A22976" s="6" t="s">
        <v>223</v>
      </c>
      <c r="B22976" s="6" t="s">
        <v>185</v>
      </c>
      <c r="C22976" s="6" t="s">
        <v>166</v>
      </c>
      <c r="D22976">
        <v>8.8917369999999991</v>
      </c>
      <c r="E22976" s="6" t="s">
        <v>62</v>
      </c>
      <c r="F22976" s="6" t="s">
        <v>61</v>
      </c>
      <c r="G22976">
        <v>20260723</v>
      </c>
    </row>
    <row r="22977" spans="1:7" x14ac:dyDescent="0.2">
      <c r="A22977" s="6" t="s">
        <v>223</v>
      </c>
      <c r="B22977" s="6" t="s">
        <v>185</v>
      </c>
      <c r="C22977" s="6" t="s">
        <v>166</v>
      </c>
      <c r="D22977">
        <v>1.1930540000000001</v>
      </c>
      <c r="E22977" s="6" t="s">
        <v>64</v>
      </c>
      <c r="F22977" s="6" t="s">
        <v>63</v>
      </c>
      <c r="G22977">
        <v>20260723</v>
      </c>
    </row>
    <row r="22978" spans="1:7" x14ac:dyDescent="0.2">
      <c r="A22978" s="6" t="s">
        <v>223</v>
      </c>
      <c r="B22978" s="6" t="s">
        <v>185</v>
      </c>
      <c r="C22978" s="6" t="s">
        <v>166</v>
      </c>
      <c r="D22978">
        <v>75.193815000000001</v>
      </c>
      <c r="E22978" s="6" t="s">
        <v>66</v>
      </c>
      <c r="F22978" s="6" t="s">
        <v>65</v>
      </c>
      <c r="G22978">
        <v>20260723</v>
      </c>
    </row>
    <row r="22979" spans="1:7" x14ac:dyDescent="0.2">
      <c r="A22979" s="6" t="s">
        <v>223</v>
      </c>
      <c r="B22979" s="6" t="s">
        <v>185</v>
      </c>
      <c r="C22979" s="6" t="s">
        <v>166</v>
      </c>
      <c r="D22979">
        <v>223.19606999999999</v>
      </c>
      <c r="E22979" s="6" t="s">
        <v>68</v>
      </c>
      <c r="F22979" s="6" t="s">
        <v>67</v>
      </c>
      <c r="G22979">
        <v>20260723</v>
      </c>
    </row>
    <row r="22980" spans="1:7" x14ac:dyDescent="0.2">
      <c r="A22980" s="6" t="s">
        <v>223</v>
      </c>
      <c r="B22980" s="6" t="s">
        <v>185</v>
      </c>
      <c r="C22980" s="6" t="s">
        <v>166</v>
      </c>
      <c r="D22980">
        <v>182.76245499999999</v>
      </c>
      <c r="E22980" s="6" t="s">
        <v>70</v>
      </c>
      <c r="F22980" s="6" t="s">
        <v>69</v>
      </c>
      <c r="G22980">
        <v>20260723</v>
      </c>
    </row>
    <row r="22981" spans="1:7" x14ac:dyDescent="0.2">
      <c r="A22981" s="6" t="s">
        <v>223</v>
      </c>
      <c r="B22981" s="6" t="s">
        <v>185</v>
      </c>
      <c r="C22981" s="6" t="s">
        <v>166</v>
      </c>
      <c r="D22981">
        <v>175.975449</v>
      </c>
      <c r="E22981" s="6" t="s">
        <v>72</v>
      </c>
      <c r="F22981" s="6" t="s">
        <v>71</v>
      </c>
      <c r="G22981">
        <v>20260723</v>
      </c>
    </row>
    <row r="22982" spans="1:7" x14ac:dyDescent="0.2">
      <c r="A22982" s="6" t="s">
        <v>223</v>
      </c>
      <c r="B22982" s="6" t="s">
        <v>185</v>
      </c>
      <c r="C22982" s="6" t="s">
        <v>166</v>
      </c>
      <c r="D22982">
        <v>6.787007</v>
      </c>
      <c r="E22982" s="6" t="s">
        <v>74</v>
      </c>
      <c r="F22982" s="6" t="s">
        <v>73</v>
      </c>
      <c r="G22982">
        <v>20260723</v>
      </c>
    </row>
    <row r="22983" spans="1:7" x14ac:dyDescent="0.2">
      <c r="A22983" s="6" t="s">
        <v>223</v>
      </c>
      <c r="B22983" s="6" t="s">
        <v>185</v>
      </c>
      <c r="C22983" s="6" t="s">
        <v>166</v>
      </c>
      <c r="D22983">
        <v>28.748429000000002</v>
      </c>
      <c r="E22983" s="6" t="s">
        <v>76</v>
      </c>
      <c r="F22983" s="6" t="s">
        <v>75</v>
      </c>
      <c r="G22983">
        <v>20260723</v>
      </c>
    </row>
    <row r="22984" spans="1:7" x14ac:dyDescent="0.2">
      <c r="A22984" s="6" t="s">
        <v>223</v>
      </c>
      <c r="B22984" s="6" t="s">
        <v>185</v>
      </c>
      <c r="C22984" s="6" t="s">
        <v>166</v>
      </c>
      <c r="D22984">
        <v>-4.0394920000000001</v>
      </c>
      <c r="E22984" s="6" t="s">
        <v>78</v>
      </c>
      <c r="F22984" s="6" t="s">
        <v>77</v>
      </c>
      <c r="G22984">
        <v>20260723</v>
      </c>
    </row>
    <row r="22985" spans="1:7" x14ac:dyDescent="0.2">
      <c r="A22985" s="6" t="s">
        <v>223</v>
      </c>
      <c r="B22985" s="6" t="s">
        <v>185</v>
      </c>
      <c r="C22985" s="6" t="s">
        <v>166</v>
      </c>
      <c r="D22985">
        <v>32.78792</v>
      </c>
      <c r="E22985" s="6" t="s">
        <v>80</v>
      </c>
      <c r="F22985" s="6" t="s">
        <v>79</v>
      </c>
      <c r="G22985">
        <v>20260723</v>
      </c>
    </row>
    <row r="22986" spans="1:7" x14ac:dyDescent="0.2">
      <c r="A22986" s="6" t="s">
        <v>223</v>
      </c>
      <c r="B22986" s="6" t="s">
        <v>185</v>
      </c>
      <c r="C22986" s="6" t="s">
        <v>166</v>
      </c>
      <c r="D22986">
        <v>11.685185000000001</v>
      </c>
      <c r="E22986" s="6" t="s">
        <v>82</v>
      </c>
      <c r="F22986" s="6" t="s">
        <v>81</v>
      </c>
      <c r="G22986">
        <v>20260723</v>
      </c>
    </row>
    <row r="22987" spans="1:7" x14ac:dyDescent="0.2">
      <c r="A22987" s="6" t="s">
        <v>223</v>
      </c>
      <c r="B22987" s="6" t="s">
        <v>185</v>
      </c>
      <c r="C22987" s="6" t="s">
        <v>166</v>
      </c>
      <c r="D22987">
        <v>11.49996</v>
      </c>
      <c r="E22987" s="6" t="s">
        <v>84</v>
      </c>
      <c r="F22987" s="6" t="s">
        <v>83</v>
      </c>
      <c r="G22987">
        <v>20260723</v>
      </c>
    </row>
    <row r="22988" spans="1:7" x14ac:dyDescent="0.2">
      <c r="A22988" s="6" t="s">
        <v>223</v>
      </c>
      <c r="B22988" s="6" t="s">
        <v>185</v>
      </c>
      <c r="C22988" s="6" t="s">
        <v>166</v>
      </c>
      <c r="D22988">
        <v>86.481104000000002</v>
      </c>
      <c r="E22988" s="6" t="s">
        <v>86</v>
      </c>
      <c r="F22988" s="6" t="s">
        <v>85</v>
      </c>
      <c r="G22988">
        <v>20260723</v>
      </c>
    </row>
    <row r="22989" spans="1:7" x14ac:dyDescent="0.2">
      <c r="A22989" s="6" t="s">
        <v>223</v>
      </c>
      <c r="B22989" s="6" t="s">
        <v>185</v>
      </c>
      <c r="C22989" s="6" t="s">
        <v>166</v>
      </c>
      <c r="D22989">
        <v>39.417186999999998</v>
      </c>
      <c r="E22989" s="6" t="s">
        <v>88</v>
      </c>
      <c r="F22989" s="6" t="s">
        <v>87</v>
      </c>
      <c r="G22989">
        <v>20260723</v>
      </c>
    </row>
    <row r="22990" spans="1:7" x14ac:dyDescent="0.2">
      <c r="A22990" s="6" t="s">
        <v>223</v>
      </c>
      <c r="B22990" s="6" t="s">
        <v>185</v>
      </c>
      <c r="C22990" s="6" t="s">
        <v>166</v>
      </c>
      <c r="D22990">
        <v>29.982620000000001</v>
      </c>
      <c r="E22990" s="6" t="s">
        <v>90</v>
      </c>
      <c r="F22990" s="6" t="s">
        <v>89</v>
      </c>
      <c r="G22990">
        <v>20260723</v>
      </c>
    </row>
    <row r="22991" spans="1:7" x14ac:dyDescent="0.2">
      <c r="A22991" s="6" t="s">
        <v>223</v>
      </c>
      <c r="B22991" s="6" t="s">
        <v>185</v>
      </c>
      <c r="C22991" s="6" t="s">
        <v>166</v>
      </c>
      <c r="D22991">
        <v>27.207062000000001</v>
      </c>
      <c r="E22991" s="6" t="s">
        <v>92</v>
      </c>
      <c r="F22991" s="6" t="s">
        <v>91</v>
      </c>
      <c r="G22991">
        <v>20260723</v>
      </c>
    </row>
    <row r="22992" spans="1:7" x14ac:dyDescent="0.2">
      <c r="A22992" s="6" t="s">
        <v>223</v>
      </c>
      <c r="B22992" s="6" t="s">
        <v>185</v>
      </c>
      <c r="C22992" s="6" t="s">
        <v>166</v>
      </c>
      <c r="D22992">
        <v>0</v>
      </c>
      <c r="E22992" s="6" t="s">
        <v>94</v>
      </c>
      <c r="F22992" s="6" t="s">
        <v>93</v>
      </c>
      <c r="G22992">
        <v>20260723</v>
      </c>
    </row>
    <row r="22993" spans="1:7" x14ac:dyDescent="0.2">
      <c r="A22993" s="6" t="s">
        <v>223</v>
      </c>
      <c r="B22993" s="6" t="s">
        <v>185</v>
      </c>
      <c r="C22993" s="6" t="s">
        <v>166</v>
      </c>
      <c r="D22993">
        <v>117.58388100000001</v>
      </c>
      <c r="E22993" s="6" t="s">
        <v>96</v>
      </c>
      <c r="F22993" s="6" t="s">
        <v>95</v>
      </c>
      <c r="G22993">
        <v>20260723</v>
      </c>
    </row>
    <row r="22994" spans="1:7" x14ac:dyDescent="0.2">
      <c r="A22994" s="6" t="s">
        <v>223</v>
      </c>
      <c r="B22994" s="6" t="s">
        <v>185</v>
      </c>
      <c r="C22994" s="6" t="s">
        <v>166</v>
      </c>
      <c r="D22994">
        <v>9.7461529999999996</v>
      </c>
      <c r="E22994" s="6" t="s">
        <v>98</v>
      </c>
      <c r="F22994" s="6" t="s">
        <v>97</v>
      </c>
      <c r="G22994">
        <v>20260723</v>
      </c>
    </row>
    <row r="22995" spans="1:7" x14ac:dyDescent="0.2">
      <c r="A22995" s="6" t="s">
        <v>223</v>
      </c>
      <c r="B22995" s="6" t="s">
        <v>185</v>
      </c>
      <c r="C22995" s="6" t="s">
        <v>166</v>
      </c>
      <c r="D22995">
        <v>8014.9763949999997</v>
      </c>
      <c r="E22995" s="6" t="s">
        <v>100</v>
      </c>
      <c r="F22995" s="6" t="s">
        <v>99</v>
      </c>
      <c r="G22995">
        <v>20260723</v>
      </c>
    </row>
    <row r="22996" spans="1:7" x14ac:dyDescent="0.2">
      <c r="A22996" s="6" t="s">
        <v>223</v>
      </c>
      <c r="B22996" s="6" t="s">
        <v>185</v>
      </c>
      <c r="C22996" s="6" t="s">
        <v>166</v>
      </c>
      <c r="E22996" s="6" t="s">
        <v>102</v>
      </c>
      <c r="F22996" s="6" t="s">
        <v>101</v>
      </c>
      <c r="G22996">
        <v>20260723</v>
      </c>
    </row>
    <row r="22997" spans="1:7" x14ac:dyDescent="0.2">
      <c r="A22997" s="6" t="s">
        <v>223</v>
      </c>
      <c r="B22997" s="6" t="s">
        <v>185</v>
      </c>
      <c r="C22997" s="6" t="s">
        <v>166</v>
      </c>
      <c r="D22997">
        <v>1069.6269279999999</v>
      </c>
      <c r="E22997" s="6" t="s">
        <v>167</v>
      </c>
      <c r="F22997" s="6" t="s">
        <v>103</v>
      </c>
      <c r="G22997">
        <v>20260723</v>
      </c>
    </row>
    <row r="22998" spans="1:7" x14ac:dyDescent="0.2">
      <c r="A22998" s="6" t="s">
        <v>223</v>
      </c>
      <c r="B22998" s="6" t="s">
        <v>185</v>
      </c>
      <c r="C22998" s="6" t="s">
        <v>166</v>
      </c>
      <c r="D22998">
        <v>944.29512399999999</v>
      </c>
      <c r="E22998" s="6" t="s">
        <v>168</v>
      </c>
      <c r="F22998" s="6" t="s">
        <v>104</v>
      </c>
      <c r="G22998">
        <v>20260723</v>
      </c>
    </row>
    <row r="22999" spans="1:7" x14ac:dyDescent="0.2">
      <c r="A22999" s="6" t="s">
        <v>223</v>
      </c>
      <c r="B22999" s="6" t="s">
        <v>185</v>
      </c>
      <c r="C22999" s="6" t="s">
        <v>166</v>
      </c>
      <c r="D22999">
        <v>0</v>
      </c>
      <c r="E22999" s="6" t="s">
        <v>106</v>
      </c>
      <c r="F22999" s="6" t="s">
        <v>105</v>
      </c>
      <c r="G22999">
        <v>20260723</v>
      </c>
    </row>
    <row r="23000" spans="1:7" x14ac:dyDescent="0.2">
      <c r="A23000" s="6" t="s">
        <v>223</v>
      </c>
      <c r="B23000" s="6" t="s">
        <v>185</v>
      </c>
      <c r="C23000" s="6" t="s">
        <v>166</v>
      </c>
      <c r="D23000">
        <v>883.27980200000002</v>
      </c>
      <c r="E23000" s="6" t="s">
        <v>108</v>
      </c>
      <c r="F23000" s="6" t="s">
        <v>107</v>
      </c>
      <c r="G23000">
        <v>20260723</v>
      </c>
    </row>
    <row r="23001" spans="1:7" x14ac:dyDescent="0.2">
      <c r="A23001" s="6" t="s">
        <v>223</v>
      </c>
      <c r="B23001" s="6" t="s">
        <v>185</v>
      </c>
      <c r="C23001" s="6" t="s">
        <v>166</v>
      </c>
      <c r="D23001">
        <v>61.015323000000002</v>
      </c>
      <c r="E23001" s="6" t="s">
        <v>110</v>
      </c>
      <c r="F23001" s="6" t="s">
        <v>109</v>
      </c>
      <c r="G23001">
        <v>20260723</v>
      </c>
    </row>
    <row r="23002" spans="1:7" x14ac:dyDescent="0.2">
      <c r="A23002" s="6" t="s">
        <v>223</v>
      </c>
      <c r="B23002" s="6" t="s">
        <v>185</v>
      </c>
      <c r="C23002" s="6" t="s">
        <v>166</v>
      </c>
      <c r="D23002">
        <v>125.33180299999999</v>
      </c>
      <c r="E23002" s="6" t="s">
        <v>112</v>
      </c>
      <c r="F23002" s="6" t="s">
        <v>111</v>
      </c>
      <c r="G23002">
        <v>20260723</v>
      </c>
    </row>
    <row r="23003" spans="1:7" x14ac:dyDescent="0.2">
      <c r="A23003" s="6" t="s">
        <v>223</v>
      </c>
      <c r="B23003" s="6" t="s">
        <v>185</v>
      </c>
      <c r="C23003" s="6" t="s">
        <v>166</v>
      </c>
      <c r="D23003">
        <v>0</v>
      </c>
      <c r="E23003" s="6" t="s">
        <v>106</v>
      </c>
      <c r="F23003" s="6" t="s">
        <v>113</v>
      </c>
      <c r="G23003">
        <v>20260723</v>
      </c>
    </row>
    <row r="23004" spans="1:7" x14ac:dyDescent="0.2">
      <c r="A23004" s="6" t="s">
        <v>223</v>
      </c>
      <c r="B23004" s="6" t="s">
        <v>185</v>
      </c>
      <c r="C23004" s="6" t="s">
        <v>166</v>
      </c>
      <c r="D23004">
        <v>101.878773</v>
      </c>
      <c r="E23004" s="6" t="s">
        <v>108</v>
      </c>
      <c r="F23004" s="6" t="s">
        <v>114</v>
      </c>
      <c r="G23004">
        <v>20260723</v>
      </c>
    </row>
    <row r="23005" spans="1:7" x14ac:dyDescent="0.2">
      <c r="A23005" s="6" t="s">
        <v>223</v>
      </c>
      <c r="B23005" s="6" t="s">
        <v>185</v>
      </c>
      <c r="C23005" s="6" t="s">
        <v>166</v>
      </c>
      <c r="D23005">
        <v>23.453030999999999</v>
      </c>
      <c r="E23005" s="6" t="s">
        <v>110</v>
      </c>
      <c r="F23005" s="6" t="s">
        <v>115</v>
      </c>
      <c r="G23005">
        <v>20260723</v>
      </c>
    </row>
    <row r="23006" spans="1:7" x14ac:dyDescent="0.2">
      <c r="A23006" s="6" t="s">
        <v>223</v>
      </c>
      <c r="B23006" s="6" t="s">
        <v>185</v>
      </c>
      <c r="C23006" s="6" t="s">
        <v>166</v>
      </c>
      <c r="D23006">
        <v>2117.388571</v>
      </c>
      <c r="E23006" s="6" t="s">
        <v>117</v>
      </c>
      <c r="F23006" s="6" t="s">
        <v>116</v>
      </c>
      <c r="G23006">
        <v>20260723</v>
      </c>
    </row>
    <row r="23007" spans="1:7" x14ac:dyDescent="0.2">
      <c r="A23007" s="6" t="s">
        <v>223</v>
      </c>
      <c r="B23007" s="6" t="s">
        <v>185</v>
      </c>
      <c r="C23007" s="6" t="s">
        <v>166</v>
      </c>
      <c r="D23007">
        <v>-23.573516000000001</v>
      </c>
      <c r="E23007" s="6" t="s">
        <v>119</v>
      </c>
      <c r="F23007" s="6" t="s">
        <v>118</v>
      </c>
      <c r="G23007">
        <v>20260723</v>
      </c>
    </row>
    <row r="23008" spans="1:7" x14ac:dyDescent="0.2">
      <c r="A23008" s="6" t="s">
        <v>223</v>
      </c>
      <c r="B23008" s="6" t="s">
        <v>185</v>
      </c>
      <c r="C23008" s="6" t="s">
        <v>166</v>
      </c>
      <c r="D23008">
        <v>0</v>
      </c>
      <c r="E23008" s="6" t="s">
        <v>106</v>
      </c>
      <c r="F23008" s="6" t="s">
        <v>120</v>
      </c>
      <c r="G23008">
        <v>20260723</v>
      </c>
    </row>
    <row r="23009" spans="1:7" x14ac:dyDescent="0.2">
      <c r="A23009" s="6" t="s">
        <v>223</v>
      </c>
      <c r="B23009" s="6" t="s">
        <v>185</v>
      </c>
      <c r="C23009" s="6" t="s">
        <v>166</v>
      </c>
      <c r="D23009">
        <v>-29.576820999999999</v>
      </c>
      <c r="E23009" s="6" t="s">
        <v>108</v>
      </c>
      <c r="F23009" s="6" t="s">
        <v>121</v>
      </c>
      <c r="G23009">
        <v>20260723</v>
      </c>
    </row>
    <row r="23010" spans="1:7" x14ac:dyDescent="0.2">
      <c r="A23010" s="6" t="s">
        <v>223</v>
      </c>
      <c r="B23010" s="6" t="s">
        <v>185</v>
      </c>
      <c r="C23010" s="6" t="s">
        <v>166</v>
      </c>
      <c r="D23010">
        <v>6.0033050000000001</v>
      </c>
      <c r="E23010" s="6" t="s">
        <v>110</v>
      </c>
      <c r="F23010" s="6" t="s">
        <v>122</v>
      </c>
      <c r="G23010">
        <v>20260723</v>
      </c>
    </row>
    <row r="23011" spans="1:7" x14ac:dyDescent="0.2">
      <c r="A23011" s="6" t="s">
        <v>223</v>
      </c>
      <c r="B23011" s="6" t="s">
        <v>185</v>
      </c>
      <c r="C23011" s="6" t="s">
        <v>166</v>
      </c>
      <c r="D23011">
        <v>2140.9620869999999</v>
      </c>
      <c r="E23011" s="6" t="s">
        <v>169</v>
      </c>
      <c r="F23011" s="6" t="s">
        <v>123</v>
      </c>
      <c r="G23011">
        <v>20260723</v>
      </c>
    </row>
    <row r="23012" spans="1:7" x14ac:dyDescent="0.2">
      <c r="A23012" s="6" t="s">
        <v>223</v>
      </c>
      <c r="B23012" s="6" t="s">
        <v>185</v>
      </c>
      <c r="C23012" s="6" t="s">
        <v>166</v>
      </c>
      <c r="D23012">
        <v>0</v>
      </c>
      <c r="E23012" s="6" t="s">
        <v>106</v>
      </c>
      <c r="F23012" s="6" t="s">
        <v>124</v>
      </c>
      <c r="G23012">
        <v>20260723</v>
      </c>
    </row>
    <row r="23013" spans="1:7" x14ac:dyDescent="0.2">
      <c r="A23013" s="6" t="s">
        <v>223</v>
      </c>
      <c r="B23013" s="6" t="s">
        <v>185</v>
      </c>
      <c r="C23013" s="6" t="s">
        <v>166</v>
      </c>
      <c r="D23013">
        <v>2080.3258810000002</v>
      </c>
      <c r="E23013" s="6" t="s">
        <v>108</v>
      </c>
      <c r="F23013" s="6" t="s">
        <v>125</v>
      </c>
      <c r="G23013">
        <v>20260723</v>
      </c>
    </row>
    <row r="23014" spans="1:7" x14ac:dyDescent="0.2">
      <c r="A23014" s="6" t="s">
        <v>223</v>
      </c>
      <c r="B23014" s="6" t="s">
        <v>185</v>
      </c>
      <c r="C23014" s="6" t="s">
        <v>166</v>
      </c>
      <c r="D23014">
        <v>60.636204999999997</v>
      </c>
      <c r="E23014" s="6" t="s">
        <v>110</v>
      </c>
      <c r="F23014" s="6" t="s">
        <v>126</v>
      </c>
      <c r="G23014">
        <v>20260723</v>
      </c>
    </row>
    <row r="23015" spans="1:7" x14ac:dyDescent="0.2">
      <c r="A23015" s="6" t="s">
        <v>223</v>
      </c>
      <c r="B23015" s="6" t="s">
        <v>185</v>
      </c>
      <c r="C23015" s="6" t="s">
        <v>166</v>
      </c>
      <c r="D23015">
        <v>1618.136366</v>
      </c>
      <c r="E23015" s="6" t="s">
        <v>170</v>
      </c>
      <c r="F23015" s="6" t="s">
        <v>127</v>
      </c>
      <c r="G23015">
        <v>20260723</v>
      </c>
    </row>
    <row r="23016" spans="1:7" x14ac:dyDescent="0.2">
      <c r="A23016" s="6" t="s">
        <v>223</v>
      </c>
      <c r="B23016" s="6" t="s">
        <v>185</v>
      </c>
      <c r="C23016" s="6" t="s">
        <v>166</v>
      </c>
      <c r="D23016">
        <v>277.68034</v>
      </c>
      <c r="E23016" s="6" t="s">
        <v>106</v>
      </c>
      <c r="F23016" s="6" t="s">
        <v>128</v>
      </c>
      <c r="G23016">
        <v>20260723</v>
      </c>
    </row>
    <row r="23017" spans="1:7" x14ac:dyDescent="0.2">
      <c r="A23017" s="6" t="s">
        <v>223</v>
      </c>
      <c r="B23017" s="6" t="s">
        <v>185</v>
      </c>
      <c r="C23017" s="6" t="s">
        <v>166</v>
      </c>
      <c r="D23017">
        <v>1267.130435</v>
      </c>
      <c r="E23017" s="6" t="s">
        <v>108</v>
      </c>
      <c r="F23017" s="6" t="s">
        <v>129</v>
      </c>
      <c r="G23017">
        <v>20260723</v>
      </c>
    </row>
    <row r="23018" spans="1:7" x14ac:dyDescent="0.2">
      <c r="A23018" s="6" t="s">
        <v>223</v>
      </c>
      <c r="B23018" s="6" t="s">
        <v>185</v>
      </c>
      <c r="C23018" s="6" t="s">
        <v>166</v>
      </c>
      <c r="D23018">
        <v>73.325591000000003</v>
      </c>
      <c r="E23018" s="6" t="s">
        <v>110</v>
      </c>
      <c r="F23018" s="6" t="s">
        <v>130</v>
      </c>
      <c r="G23018">
        <v>20260723</v>
      </c>
    </row>
    <row r="23019" spans="1:7" x14ac:dyDescent="0.2">
      <c r="A23019" s="6" t="s">
        <v>223</v>
      </c>
      <c r="B23019" s="6" t="s">
        <v>185</v>
      </c>
      <c r="C23019" s="6" t="s">
        <v>166</v>
      </c>
      <c r="E23019" s="6" t="s">
        <v>132</v>
      </c>
      <c r="F23019" s="6" t="s">
        <v>131</v>
      </c>
      <c r="G23019">
        <v>20260723</v>
      </c>
    </row>
    <row r="23020" spans="1:7" x14ac:dyDescent="0.2">
      <c r="A23020" s="6" t="s">
        <v>223</v>
      </c>
      <c r="B23020" s="6" t="s">
        <v>185</v>
      </c>
      <c r="C23020" s="6" t="s">
        <v>166</v>
      </c>
      <c r="D23020">
        <v>0.96105200000000002</v>
      </c>
      <c r="E23020" s="6" t="s">
        <v>134</v>
      </c>
      <c r="F23020" s="6" t="s">
        <v>133</v>
      </c>
      <c r="G23020">
        <v>20260723</v>
      </c>
    </row>
    <row r="23021" spans="1:7" x14ac:dyDescent="0.2">
      <c r="A23021" s="6" t="s">
        <v>223</v>
      </c>
      <c r="B23021" s="6" t="s">
        <v>185</v>
      </c>
      <c r="C23021" s="6" t="s">
        <v>166</v>
      </c>
      <c r="D23021">
        <v>26.088187999999999</v>
      </c>
      <c r="E23021" s="6" t="s">
        <v>136</v>
      </c>
      <c r="F23021" s="6" t="s">
        <v>135</v>
      </c>
      <c r="G23021">
        <v>20260723</v>
      </c>
    </row>
    <row r="23022" spans="1:7" x14ac:dyDescent="0.2">
      <c r="A23022" s="6" t="s">
        <v>223</v>
      </c>
      <c r="B23022" s="6" t="s">
        <v>185</v>
      </c>
      <c r="C23022" s="6" t="s">
        <v>166</v>
      </c>
      <c r="D23022">
        <v>2.4131860000000001</v>
      </c>
      <c r="E23022" s="6" t="s">
        <v>138</v>
      </c>
      <c r="F23022" s="6" t="s">
        <v>137</v>
      </c>
      <c r="G23022">
        <v>20260723</v>
      </c>
    </row>
    <row r="23023" spans="1:7" x14ac:dyDescent="0.2">
      <c r="A23023" s="6" t="s">
        <v>223</v>
      </c>
      <c r="B23023" s="6" t="s">
        <v>185</v>
      </c>
      <c r="C23023" s="6" t="s">
        <v>166</v>
      </c>
      <c r="D23023">
        <v>49.238264000000001</v>
      </c>
      <c r="E23023" s="6" t="s">
        <v>140</v>
      </c>
      <c r="F23023" s="6" t="s">
        <v>139</v>
      </c>
      <c r="G23023">
        <v>20260723</v>
      </c>
    </row>
    <row r="23024" spans="1:7" x14ac:dyDescent="0.2">
      <c r="A23024" s="6" t="s">
        <v>223</v>
      </c>
      <c r="B23024" s="6" t="s">
        <v>185</v>
      </c>
      <c r="C23024" s="6" t="s">
        <v>166</v>
      </c>
      <c r="D23024">
        <v>191.92931200000001</v>
      </c>
      <c r="E23024" s="6" t="s">
        <v>142</v>
      </c>
      <c r="F23024" s="6" t="s">
        <v>141</v>
      </c>
      <c r="G23024">
        <v>20260723</v>
      </c>
    </row>
    <row r="23025" spans="1:7" x14ac:dyDescent="0.2">
      <c r="A23025" s="6" t="s">
        <v>223</v>
      </c>
      <c r="B23025" s="6" t="s">
        <v>185</v>
      </c>
      <c r="C23025" s="6" t="s">
        <v>166</v>
      </c>
      <c r="D23025">
        <v>0</v>
      </c>
      <c r="E23025" s="6" t="s">
        <v>52</v>
      </c>
      <c r="F23025" s="6" t="s">
        <v>143</v>
      </c>
      <c r="G23025">
        <v>20260723</v>
      </c>
    </row>
    <row r="23026" spans="1:7" x14ac:dyDescent="0.2">
      <c r="A23026" s="6" t="s">
        <v>223</v>
      </c>
      <c r="B23026" s="6" t="s">
        <v>185</v>
      </c>
      <c r="C23026" s="6" t="s">
        <v>166</v>
      </c>
      <c r="D23026">
        <v>0</v>
      </c>
      <c r="E23026" s="6" t="s">
        <v>145</v>
      </c>
      <c r="F23026" s="6" t="s">
        <v>144</v>
      </c>
      <c r="G23026">
        <v>20260723</v>
      </c>
    </row>
    <row r="23027" spans="1:7" x14ac:dyDescent="0.2">
      <c r="A23027" s="6" t="s">
        <v>223</v>
      </c>
      <c r="B23027" s="6" t="s">
        <v>185</v>
      </c>
      <c r="C23027" s="6" t="s">
        <v>166</v>
      </c>
      <c r="D23027">
        <v>2.2216559999999999</v>
      </c>
      <c r="E23027" s="6" t="s">
        <v>147</v>
      </c>
      <c r="F23027" s="6" t="s">
        <v>146</v>
      </c>
      <c r="G23027">
        <v>20260723</v>
      </c>
    </row>
    <row r="23028" spans="1:7" x14ac:dyDescent="0.2">
      <c r="A23028" s="6" t="s">
        <v>223</v>
      </c>
      <c r="B23028" s="6" t="s">
        <v>185</v>
      </c>
      <c r="C23028" s="6" t="s">
        <v>166</v>
      </c>
      <c r="D23028">
        <v>108.04476</v>
      </c>
      <c r="E23028" s="6" t="s">
        <v>149</v>
      </c>
      <c r="F23028" s="6" t="s">
        <v>148</v>
      </c>
      <c r="G23028">
        <v>20260723</v>
      </c>
    </row>
    <row r="23029" spans="1:7" x14ac:dyDescent="0.2">
      <c r="A23029" s="6" t="s">
        <v>223</v>
      </c>
      <c r="B23029" s="6" t="s">
        <v>185</v>
      </c>
      <c r="C23029" s="6" t="s">
        <v>166</v>
      </c>
      <c r="D23029">
        <v>14.713091</v>
      </c>
      <c r="E23029" s="6" t="s">
        <v>151</v>
      </c>
      <c r="F23029" s="6" t="s">
        <v>150</v>
      </c>
      <c r="G23029">
        <v>20260723</v>
      </c>
    </row>
    <row r="23030" spans="1:7" x14ac:dyDescent="0.2">
      <c r="A23030" s="6" t="s">
        <v>223</v>
      </c>
      <c r="B23030" s="6" t="s">
        <v>185</v>
      </c>
      <c r="C23030" s="6" t="s">
        <v>166</v>
      </c>
      <c r="D23030">
        <v>63.937297999999998</v>
      </c>
      <c r="E23030" s="6" t="s">
        <v>153</v>
      </c>
      <c r="F23030" s="6" t="s">
        <v>152</v>
      </c>
      <c r="G23030">
        <v>20260723</v>
      </c>
    </row>
    <row r="23031" spans="1:7" x14ac:dyDescent="0.2">
      <c r="A23031" s="6" t="s">
        <v>223</v>
      </c>
      <c r="B23031" s="6" t="s">
        <v>185</v>
      </c>
      <c r="C23031" s="6" t="s">
        <v>166</v>
      </c>
      <c r="D23031">
        <v>74.289268000000007</v>
      </c>
      <c r="E23031" s="6" t="s">
        <v>155</v>
      </c>
      <c r="F23031" s="6" t="s">
        <v>154</v>
      </c>
      <c r="G23031">
        <v>20260723</v>
      </c>
    </row>
    <row r="23032" spans="1:7" x14ac:dyDescent="0.2">
      <c r="A23032" s="6" t="s">
        <v>223</v>
      </c>
      <c r="B23032" s="6" t="s">
        <v>185</v>
      </c>
      <c r="C23032" s="6" t="s">
        <v>166</v>
      </c>
      <c r="D23032">
        <v>0.413074</v>
      </c>
      <c r="E23032" s="6" t="s">
        <v>157</v>
      </c>
      <c r="F23032" s="6" t="s">
        <v>156</v>
      </c>
      <c r="G23032">
        <v>20260723</v>
      </c>
    </row>
    <row r="23033" spans="1:7" x14ac:dyDescent="0.2">
      <c r="A23033" s="6" t="s">
        <v>223</v>
      </c>
      <c r="B23033" s="6" t="s">
        <v>185</v>
      </c>
      <c r="C23033" s="6" t="s">
        <v>166</v>
      </c>
      <c r="D23033">
        <v>73.876193999999998</v>
      </c>
      <c r="E23033" s="6" t="s">
        <v>159</v>
      </c>
      <c r="F23033" s="6" t="s">
        <v>158</v>
      </c>
      <c r="G23033">
        <v>20260723</v>
      </c>
    </row>
    <row r="23034" spans="1:7" x14ac:dyDescent="0.2">
      <c r="A23034" s="6" t="s">
        <v>223</v>
      </c>
      <c r="B23034" s="6" t="s">
        <v>185</v>
      </c>
      <c r="C23034" s="6" t="s">
        <v>166</v>
      </c>
      <c r="D23034">
        <v>28.085507</v>
      </c>
      <c r="E23034" s="6" t="s">
        <v>161</v>
      </c>
      <c r="F23034" s="6" t="s">
        <v>160</v>
      </c>
      <c r="G23034">
        <v>20260723</v>
      </c>
    </row>
    <row r="23035" spans="1:7" x14ac:dyDescent="0.2">
      <c r="A23035" s="6" t="s">
        <v>223</v>
      </c>
      <c r="B23035" s="6" t="s">
        <v>185</v>
      </c>
      <c r="C23035" s="6" t="s">
        <v>166</v>
      </c>
      <c r="D23035">
        <v>5367.0734480000001</v>
      </c>
      <c r="E23035" s="6" t="s">
        <v>163</v>
      </c>
      <c r="F23035" s="6" t="s">
        <v>162</v>
      </c>
      <c r="G23035">
        <v>20260723</v>
      </c>
    </row>
    <row r="23036" spans="1:7" x14ac:dyDescent="0.2">
      <c r="A23036" s="6" t="s">
        <v>223</v>
      </c>
      <c r="B23036" s="6" t="s">
        <v>185</v>
      </c>
      <c r="C23036" s="6" t="s">
        <v>166</v>
      </c>
      <c r="D23036">
        <v>2647.902947</v>
      </c>
      <c r="E23036" s="6" t="s">
        <v>165</v>
      </c>
      <c r="F23036" s="6" t="s">
        <v>164</v>
      </c>
      <c r="G23036">
        <v>20260723</v>
      </c>
    </row>
    <row r="23037" spans="1:7" x14ac:dyDescent="0.2">
      <c r="A23037" s="6" t="s">
        <v>223</v>
      </c>
      <c r="B23037" s="6" t="s">
        <v>188</v>
      </c>
      <c r="C23037" s="6" t="s">
        <v>166</v>
      </c>
      <c r="E23037" s="6" t="s">
        <v>12</v>
      </c>
      <c r="F23037" s="6" t="s">
        <v>11</v>
      </c>
      <c r="G23037">
        <v>20260723</v>
      </c>
    </row>
    <row r="23038" spans="1:7" x14ac:dyDescent="0.2">
      <c r="A23038" s="6" t="s">
        <v>223</v>
      </c>
      <c r="B23038" s="6" t="s">
        <v>188</v>
      </c>
      <c r="C23038" s="6" t="s">
        <v>166</v>
      </c>
      <c r="E23038" s="6" t="s">
        <v>16</v>
      </c>
      <c r="F23038" s="6" t="s">
        <v>15</v>
      </c>
      <c r="G23038">
        <v>20260723</v>
      </c>
    </row>
    <row r="23039" spans="1:7" x14ac:dyDescent="0.2">
      <c r="A23039" s="6" t="s">
        <v>223</v>
      </c>
      <c r="B23039" s="6" t="s">
        <v>188</v>
      </c>
      <c r="C23039" s="6" t="s">
        <v>166</v>
      </c>
      <c r="E23039" s="6" t="s">
        <v>18</v>
      </c>
      <c r="F23039" s="6" t="s">
        <v>17</v>
      </c>
      <c r="G23039">
        <v>20260723</v>
      </c>
    </row>
    <row r="23040" spans="1:7" x14ac:dyDescent="0.2">
      <c r="A23040" s="6" t="s">
        <v>223</v>
      </c>
      <c r="B23040" s="6" t="s">
        <v>188</v>
      </c>
      <c r="C23040" s="6" t="s">
        <v>166</v>
      </c>
      <c r="D23040">
        <v>0</v>
      </c>
      <c r="E23040" s="6" t="s">
        <v>20</v>
      </c>
      <c r="F23040" s="6" t="s">
        <v>19</v>
      </c>
      <c r="G23040">
        <v>20260723</v>
      </c>
    </row>
    <row r="23041" spans="1:7" x14ac:dyDescent="0.2">
      <c r="A23041" s="6" t="s">
        <v>223</v>
      </c>
      <c r="B23041" s="6" t="s">
        <v>188</v>
      </c>
      <c r="C23041" s="6" t="s">
        <v>166</v>
      </c>
      <c r="D23041">
        <v>59.347772999999997</v>
      </c>
      <c r="E23041" s="6" t="s">
        <v>22</v>
      </c>
      <c r="F23041" s="6" t="s">
        <v>21</v>
      </c>
      <c r="G23041">
        <v>20260723</v>
      </c>
    </row>
    <row r="23042" spans="1:7" x14ac:dyDescent="0.2">
      <c r="A23042" s="6" t="s">
        <v>223</v>
      </c>
      <c r="B23042" s="6" t="s">
        <v>188</v>
      </c>
      <c r="C23042" s="6" t="s">
        <v>166</v>
      </c>
      <c r="D23042">
        <v>0</v>
      </c>
      <c r="E23042" s="6" t="s">
        <v>24</v>
      </c>
      <c r="F23042" s="6" t="s">
        <v>23</v>
      </c>
      <c r="G23042">
        <v>20260723</v>
      </c>
    </row>
    <row r="23043" spans="1:7" x14ac:dyDescent="0.2">
      <c r="A23043" s="6" t="s">
        <v>223</v>
      </c>
      <c r="B23043" s="6" t="s">
        <v>188</v>
      </c>
      <c r="C23043" s="6" t="s">
        <v>166</v>
      </c>
      <c r="D23043">
        <v>152.02839</v>
      </c>
      <c r="E23043" s="6" t="s">
        <v>26</v>
      </c>
      <c r="F23043" s="6" t="s">
        <v>25</v>
      </c>
      <c r="G23043">
        <v>20260723</v>
      </c>
    </row>
    <row r="23044" spans="1:7" x14ac:dyDescent="0.2">
      <c r="A23044" s="6" t="s">
        <v>223</v>
      </c>
      <c r="B23044" s="6" t="s">
        <v>188</v>
      </c>
      <c r="C23044" s="6" t="s">
        <v>166</v>
      </c>
      <c r="D23044">
        <v>5608.5627670000003</v>
      </c>
      <c r="E23044" s="6" t="s">
        <v>28</v>
      </c>
      <c r="F23044" s="6" t="s">
        <v>27</v>
      </c>
      <c r="G23044">
        <v>20260723</v>
      </c>
    </row>
    <row r="23045" spans="1:7" x14ac:dyDescent="0.2">
      <c r="A23045" s="6" t="s">
        <v>223</v>
      </c>
      <c r="B23045" s="6" t="s">
        <v>188</v>
      </c>
      <c r="C23045" s="6" t="s">
        <v>166</v>
      </c>
      <c r="D23045">
        <v>102.259654</v>
      </c>
      <c r="E23045" s="6" t="s">
        <v>30</v>
      </c>
      <c r="F23045" s="6" t="s">
        <v>29</v>
      </c>
      <c r="G23045">
        <v>20260723</v>
      </c>
    </row>
    <row r="23046" spans="1:7" x14ac:dyDescent="0.2">
      <c r="A23046" s="6" t="s">
        <v>223</v>
      </c>
      <c r="B23046" s="6" t="s">
        <v>188</v>
      </c>
      <c r="C23046" s="6" t="s">
        <v>166</v>
      </c>
      <c r="D23046">
        <v>794.52515600000004</v>
      </c>
      <c r="E23046" s="6" t="s">
        <v>32</v>
      </c>
      <c r="F23046" s="6" t="s">
        <v>31</v>
      </c>
      <c r="G23046">
        <v>20260723</v>
      </c>
    </row>
    <row r="23047" spans="1:7" x14ac:dyDescent="0.2">
      <c r="A23047" s="6" t="s">
        <v>223</v>
      </c>
      <c r="B23047" s="6" t="s">
        <v>188</v>
      </c>
      <c r="C23047" s="6" t="s">
        <v>166</v>
      </c>
      <c r="D23047">
        <v>171.83279400000001</v>
      </c>
      <c r="E23047" s="6" t="s">
        <v>34</v>
      </c>
      <c r="F23047" s="6" t="s">
        <v>33</v>
      </c>
      <c r="G23047">
        <v>20260723</v>
      </c>
    </row>
    <row r="23048" spans="1:7" x14ac:dyDescent="0.2">
      <c r="A23048" s="6" t="s">
        <v>223</v>
      </c>
      <c r="B23048" s="6" t="s">
        <v>188</v>
      </c>
      <c r="C23048" s="6" t="s">
        <v>166</v>
      </c>
      <c r="D23048">
        <v>137.210916</v>
      </c>
      <c r="E23048" s="6" t="s">
        <v>36</v>
      </c>
      <c r="F23048" s="6" t="s">
        <v>35</v>
      </c>
      <c r="G23048">
        <v>20260723</v>
      </c>
    </row>
    <row r="23049" spans="1:7" x14ac:dyDescent="0.2">
      <c r="A23049" s="6" t="s">
        <v>223</v>
      </c>
      <c r="B23049" s="6" t="s">
        <v>188</v>
      </c>
      <c r="C23049" s="6" t="s">
        <v>166</v>
      </c>
      <c r="D23049">
        <v>34.621876999999998</v>
      </c>
      <c r="E23049" s="6" t="s">
        <v>38</v>
      </c>
      <c r="F23049" s="6" t="s">
        <v>37</v>
      </c>
      <c r="G23049">
        <v>20260723</v>
      </c>
    </row>
    <row r="23050" spans="1:7" x14ac:dyDescent="0.2">
      <c r="A23050" s="6" t="s">
        <v>223</v>
      </c>
      <c r="B23050" s="6" t="s">
        <v>188</v>
      </c>
      <c r="C23050" s="6" t="s">
        <v>166</v>
      </c>
      <c r="D23050">
        <v>4156.1890949999997</v>
      </c>
      <c r="E23050" s="6" t="s">
        <v>40</v>
      </c>
      <c r="F23050" s="6" t="s">
        <v>39</v>
      </c>
      <c r="G23050">
        <v>20260723</v>
      </c>
    </row>
    <row r="23051" spans="1:7" x14ac:dyDescent="0.2">
      <c r="A23051" s="6" t="s">
        <v>223</v>
      </c>
      <c r="B23051" s="6" t="s">
        <v>188</v>
      </c>
      <c r="C23051" s="6" t="s">
        <v>166</v>
      </c>
      <c r="D23051">
        <v>2232.0450049999999</v>
      </c>
      <c r="E23051" s="6" t="s">
        <v>42</v>
      </c>
      <c r="F23051" s="6" t="s">
        <v>41</v>
      </c>
      <c r="G23051">
        <v>20260723</v>
      </c>
    </row>
    <row r="23052" spans="1:7" x14ac:dyDescent="0.2">
      <c r="A23052" s="6" t="s">
        <v>223</v>
      </c>
      <c r="B23052" s="6" t="s">
        <v>188</v>
      </c>
      <c r="C23052" s="6" t="s">
        <v>166</v>
      </c>
      <c r="D23052">
        <v>1910.8351720000001</v>
      </c>
      <c r="E23052" s="6" t="s">
        <v>44</v>
      </c>
      <c r="F23052" s="6" t="s">
        <v>43</v>
      </c>
      <c r="G23052">
        <v>20260723</v>
      </c>
    </row>
    <row r="23053" spans="1:7" x14ac:dyDescent="0.2">
      <c r="A23053" s="6" t="s">
        <v>223</v>
      </c>
      <c r="B23053" s="6" t="s">
        <v>188</v>
      </c>
      <c r="C23053" s="6" t="s">
        <v>166</v>
      </c>
      <c r="D23053">
        <v>13.308916</v>
      </c>
      <c r="E23053" s="6" t="s">
        <v>46</v>
      </c>
      <c r="F23053" s="6" t="s">
        <v>45</v>
      </c>
      <c r="G23053">
        <v>20260723</v>
      </c>
    </row>
    <row r="23054" spans="1:7" x14ac:dyDescent="0.2">
      <c r="A23054" s="6" t="s">
        <v>223</v>
      </c>
      <c r="B23054" s="6" t="s">
        <v>188</v>
      </c>
      <c r="C23054" s="6" t="s">
        <v>166</v>
      </c>
      <c r="D23054">
        <v>0</v>
      </c>
      <c r="E23054" s="6" t="s">
        <v>48</v>
      </c>
      <c r="F23054" s="6" t="s">
        <v>47</v>
      </c>
      <c r="G23054">
        <v>20260723</v>
      </c>
    </row>
    <row r="23055" spans="1:7" x14ac:dyDescent="0.2">
      <c r="A23055" s="6" t="s">
        <v>223</v>
      </c>
      <c r="B23055" s="6" t="s">
        <v>188</v>
      </c>
      <c r="C23055" s="6" t="s">
        <v>166</v>
      </c>
      <c r="D23055">
        <v>302.419085</v>
      </c>
      <c r="E23055" s="6" t="s">
        <v>50</v>
      </c>
      <c r="F23055" s="6" t="s">
        <v>49</v>
      </c>
      <c r="G23055">
        <v>20260723</v>
      </c>
    </row>
    <row r="23056" spans="1:7" x14ac:dyDescent="0.2">
      <c r="A23056" s="6" t="s">
        <v>223</v>
      </c>
      <c r="B23056" s="6" t="s">
        <v>188</v>
      </c>
      <c r="C23056" s="6" t="s">
        <v>166</v>
      </c>
      <c r="D23056">
        <v>1.3932629999999999</v>
      </c>
      <c r="E23056" s="6" t="s">
        <v>52</v>
      </c>
      <c r="F23056" s="6" t="s">
        <v>51</v>
      </c>
      <c r="G23056">
        <v>20260723</v>
      </c>
    </row>
    <row r="23057" spans="1:7" x14ac:dyDescent="0.2">
      <c r="A23057" s="6" t="s">
        <v>223</v>
      </c>
      <c r="B23057" s="6" t="s">
        <v>188</v>
      </c>
      <c r="C23057" s="6" t="s">
        <v>166</v>
      </c>
      <c r="D23057">
        <v>74.178139000000002</v>
      </c>
      <c r="E23057" s="6" t="s">
        <v>54</v>
      </c>
      <c r="F23057" s="6" t="s">
        <v>53</v>
      </c>
      <c r="G23057">
        <v>20260723</v>
      </c>
    </row>
    <row r="23058" spans="1:7" x14ac:dyDescent="0.2">
      <c r="A23058" s="6" t="s">
        <v>223</v>
      </c>
      <c r="B23058" s="6" t="s">
        <v>188</v>
      </c>
      <c r="C23058" s="6" t="s">
        <v>166</v>
      </c>
      <c r="D23058">
        <v>5.7655810000000001</v>
      </c>
      <c r="E23058" s="6" t="s">
        <v>56</v>
      </c>
      <c r="F23058" s="6" t="s">
        <v>55</v>
      </c>
      <c r="G23058">
        <v>20260723</v>
      </c>
    </row>
    <row r="23059" spans="1:7" x14ac:dyDescent="0.2">
      <c r="A23059" s="6" t="s">
        <v>223</v>
      </c>
      <c r="B23059" s="6" t="s">
        <v>188</v>
      </c>
      <c r="C23059" s="6" t="s">
        <v>166</v>
      </c>
      <c r="D23059">
        <v>1490.2218680000001</v>
      </c>
      <c r="E23059" s="6" t="s">
        <v>58</v>
      </c>
      <c r="F23059" s="6" t="s">
        <v>57</v>
      </c>
      <c r="G23059">
        <v>20260723</v>
      </c>
    </row>
    <row r="23060" spans="1:7" x14ac:dyDescent="0.2">
      <c r="A23060" s="6" t="s">
        <v>223</v>
      </c>
      <c r="B23060" s="6" t="s">
        <v>188</v>
      </c>
      <c r="C23060" s="6" t="s">
        <v>166</v>
      </c>
      <c r="D23060">
        <v>87.523407000000006</v>
      </c>
      <c r="E23060" s="6" t="s">
        <v>60</v>
      </c>
      <c r="F23060" s="6" t="s">
        <v>59</v>
      </c>
      <c r="G23060">
        <v>20260723</v>
      </c>
    </row>
    <row r="23061" spans="1:7" x14ac:dyDescent="0.2">
      <c r="A23061" s="6" t="s">
        <v>223</v>
      </c>
      <c r="B23061" s="6" t="s">
        <v>188</v>
      </c>
      <c r="C23061" s="6" t="s">
        <v>166</v>
      </c>
      <c r="D23061">
        <v>11.827779</v>
      </c>
      <c r="E23061" s="6" t="s">
        <v>62</v>
      </c>
      <c r="F23061" s="6" t="s">
        <v>61</v>
      </c>
      <c r="G23061">
        <v>20260723</v>
      </c>
    </row>
    <row r="23062" spans="1:7" x14ac:dyDescent="0.2">
      <c r="A23062" s="6" t="s">
        <v>223</v>
      </c>
      <c r="B23062" s="6" t="s">
        <v>188</v>
      </c>
      <c r="C23062" s="6" t="s">
        <v>166</v>
      </c>
      <c r="D23062">
        <v>8.8538000000000006E-2</v>
      </c>
      <c r="E23062" s="6" t="s">
        <v>64</v>
      </c>
      <c r="F23062" s="6" t="s">
        <v>63</v>
      </c>
      <c r="G23062">
        <v>20260723</v>
      </c>
    </row>
    <row r="23063" spans="1:7" x14ac:dyDescent="0.2">
      <c r="A23063" s="6" t="s">
        <v>223</v>
      </c>
      <c r="B23063" s="6" t="s">
        <v>188</v>
      </c>
      <c r="C23063" s="6" t="s">
        <v>166</v>
      </c>
      <c r="D23063">
        <v>75.607090999999997</v>
      </c>
      <c r="E23063" s="6" t="s">
        <v>66</v>
      </c>
      <c r="F23063" s="6" t="s">
        <v>65</v>
      </c>
      <c r="G23063">
        <v>20260723</v>
      </c>
    </row>
    <row r="23064" spans="1:7" x14ac:dyDescent="0.2">
      <c r="A23064" s="6" t="s">
        <v>223</v>
      </c>
      <c r="B23064" s="6" t="s">
        <v>188</v>
      </c>
      <c r="C23064" s="6" t="s">
        <v>166</v>
      </c>
      <c r="D23064">
        <v>220.21815599999999</v>
      </c>
      <c r="E23064" s="6" t="s">
        <v>68</v>
      </c>
      <c r="F23064" s="6" t="s">
        <v>67</v>
      </c>
      <c r="G23064">
        <v>20260723</v>
      </c>
    </row>
    <row r="23065" spans="1:7" x14ac:dyDescent="0.2">
      <c r="A23065" s="6" t="s">
        <v>223</v>
      </c>
      <c r="B23065" s="6" t="s">
        <v>188</v>
      </c>
      <c r="C23065" s="6" t="s">
        <v>166</v>
      </c>
      <c r="D23065">
        <v>169.718863</v>
      </c>
      <c r="E23065" s="6" t="s">
        <v>70</v>
      </c>
      <c r="F23065" s="6" t="s">
        <v>69</v>
      </c>
      <c r="G23065">
        <v>20260723</v>
      </c>
    </row>
    <row r="23066" spans="1:7" x14ac:dyDescent="0.2">
      <c r="A23066" s="6" t="s">
        <v>223</v>
      </c>
      <c r="B23066" s="6" t="s">
        <v>188</v>
      </c>
      <c r="C23066" s="6" t="s">
        <v>166</v>
      </c>
      <c r="D23066">
        <v>162.704114</v>
      </c>
      <c r="E23066" s="6" t="s">
        <v>72</v>
      </c>
      <c r="F23066" s="6" t="s">
        <v>71</v>
      </c>
      <c r="G23066">
        <v>20260723</v>
      </c>
    </row>
    <row r="23067" spans="1:7" x14ac:dyDescent="0.2">
      <c r="A23067" s="6" t="s">
        <v>223</v>
      </c>
      <c r="B23067" s="6" t="s">
        <v>188</v>
      </c>
      <c r="C23067" s="6" t="s">
        <v>166</v>
      </c>
      <c r="D23067">
        <v>7.0147490000000001</v>
      </c>
      <c r="E23067" s="6" t="s">
        <v>74</v>
      </c>
      <c r="F23067" s="6" t="s">
        <v>73</v>
      </c>
      <c r="G23067">
        <v>20260723</v>
      </c>
    </row>
    <row r="23068" spans="1:7" x14ac:dyDescent="0.2">
      <c r="A23068" s="6" t="s">
        <v>223</v>
      </c>
      <c r="B23068" s="6" t="s">
        <v>188</v>
      </c>
      <c r="C23068" s="6" t="s">
        <v>166</v>
      </c>
      <c r="D23068">
        <v>38.975200000000001</v>
      </c>
      <c r="E23068" s="6" t="s">
        <v>76</v>
      </c>
      <c r="F23068" s="6" t="s">
        <v>75</v>
      </c>
      <c r="G23068">
        <v>20260723</v>
      </c>
    </row>
    <row r="23069" spans="1:7" x14ac:dyDescent="0.2">
      <c r="A23069" s="6" t="s">
        <v>223</v>
      </c>
      <c r="B23069" s="6" t="s">
        <v>188</v>
      </c>
      <c r="C23069" s="6" t="s">
        <v>166</v>
      </c>
      <c r="D23069">
        <v>-3.582138</v>
      </c>
      <c r="E23069" s="6" t="s">
        <v>78</v>
      </c>
      <c r="F23069" s="6" t="s">
        <v>77</v>
      </c>
      <c r="G23069">
        <v>20260723</v>
      </c>
    </row>
    <row r="23070" spans="1:7" x14ac:dyDescent="0.2">
      <c r="A23070" s="6" t="s">
        <v>223</v>
      </c>
      <c r="B23070" s="6" t="s">
        <v>188</v>
      </c>
      <c r="C23070" s="6" t="s">
        <v>166</v>
      </c>
      <c r="D23070">
        <v>42.557338000000001</v>
      </c>
      <c r="E23070" s="6" t="s">
        <v>80</v>
      </c>
      <c r="F23070" s="6" t="s">
        <v>79</v>
      </c>
      <c r="G23070">
        <v>20260723</v>
      </c>
    </row>
    <row r="23071" spans="1:7" x14ac:dyDescent="0.2">
      <c r="A23071" s="6" t="s">
        <v>223</v>
      </c>
      <c r="B23071" s="6" t="s">
        <v>188</v>
      </c>
      <c r="C23071" s="6" t="s">
        <v>166</v>
      </c>
      <c r="D23071">
        <v>11.524095000000001</v>
      </c>
      <c r="E23071" s="6" t="s">
        <v>82</v>
      </c>
      <c r="F23071" s="6" t="s">
        <v>81</v>
      </c>
      <c r="G23071">
        <v>20260723</v>
      </c>
    </row>
    <row r="23072" spans="1:7" x14ac:dyDescent="0.2">
      <c r="A23072" s="6" t="s">
        <v>223</v>
      </c>
      <c r="B23072" s="6" t="s">
        <v>188</v>
      </c>
      <c r="C23072" s="6" t="s">
        <v>166</v>
      </c>
      <c r="D23072">
        <v>12.556585999999999</v>
      </c>
      <c r="E23072" s="6" t="s">
        <v>84</v>
      </c>
      <c r="F23072" s="6" t="s">
        <v>83</v>
      </c>
      <c r="G23072">
        <v>20260723</v>
      </c>
    </row>
    <row r="23073" spans="1:7" x14ac:dyDescent="0.2">
      <c r="A23073" s="6" t="s">
        <v>223</v>
      </c>
      <c r="B23073" s="6" t="s">
        <v>188</v>
      </c>
      <c r="C23073" s="6" t="s">
        <v>166</v>
      </c>
      <c r="D23073">
        <v>91.173625999999999</v>
      </c>
      <c r="E23073" s="6" t="s">
        <v>86</v>
      </c>
      <c r="F23073" s="6" t="s">
        <v>85</v>
      </c>
      <c r="G23073">
        <v>20260723</v>
      </c>
    </row>
    <row r="23074" spans="1:7" x14ac:dyDescent="0.2">
      <c r="A23074" s="6" t="s">
        <v>223</v>
      </c>
      <c r="B23074" s="6" t="s">
        <v>188</v>
      </c>
      <c r="C23074" s="6" t="s">
        <v>166</v>
      </c>
      <c r="D23074">
        <v>51.264389999999999</v>
      </c>
      <c r="E23074" s="6" t="s">
        <v>88</v>
      </c>
      <c r="F23074" s="6" t="s">
        <v>87</v>
      </c>
      <c r="G23074">
        <v>20260723</v>
      </c>
    </row>
    <row r="23075" spans="1:7" x14ac:dyDescent="0.2">
      <c r="A23075" s="6" t="s">
        <v>223</v>
      </c>
      <c r="B23075" s="6" t="s">
        <v>188</v>
      </c>
      <c r="C23075" s="6" t="s">
        <v>166</v>
      </c>
      <c r="D23075">
        <v>22.589955</v>
      </c>
      <c r="E23075" s="6" t="s">
        <v>90</v>
      </c>
      <c r="F23075" s="6" t="s">
        <v>89</v>
      </c>
      <c r="G23075">
        <v>20260723</v>
      </c>
    </row>
    <row r="23076" spans="1:7" x14ac:dyDescent="0.2">
      <c r="A23076" s="6" t="s">
        <v>223</v>
      </c>
      <c r="B23076" s="6" t="s">
        <v>188</v>
      </c>
      <c r="C23076" s="6" t="s">
        <v>166</v>
      </c>
      <c r="D23076">
        <v>26.346080000000001</v>
      </c>
      <c r="E23076" s="6" t="s">
        <v>92</v>
      </c>
      <c r="F23076" s="6" t="s">
        <v>91</v>
      </c>
      <c r="G23076">
        <v>20260723</v>
      </c>
    </row>
    <row r="23077" spans="1:7" x14ac:dyDescent="0.2">
      <c r="A23077" s="6" t="s">
        <v>223</v>
      </c>
      <c r="B23077" s="6" t="s">
        <v>188</v>
      </c>
      <c r="C23077" s="6" t="s">
        <v>166</v>
      </c>
      <c r="D23077">
        <v>0</v>
      </c>
      <c r="E23077" s="6" t="s">
        <v>94</v>
      </c>
      <c r="F23077" s="6" t="s">
        <v>93</v>
      </c>
      <c r="G23077">
        <v>20260723</v>
      </c>
    </row>
    <row r="23078" spans="1:7" x14ac:dyDescent="0.2">
      <c r="A23078" s="6" t="s">
        <v>223</v>
      </c>
      <c r="B23078" s="6" t="s">
        <v>188</v>
      </c>
      <c r="C23078" s="6" t="s">
        <v>166</v>
      </c>
      <c r="D23078">
        <v>124.062504</v>
      </c>
      <c r="E23078" s="6" t="s">
        <v>96</v>
      </c>
      <c r="F23078" s="6" t="s">
        <v>95</v>
      </c>
      <c r="G23078">
        <v>20260723</v>
      </c>
    </row>
    <row r="23079" spans="1:7" x14ac:dyDescent="0.2">
      <c r="A23079" s="6" t="s">
        <v>223</v>
      </c>
      <c r="B23079" s="6" t="s">
        <v>188</v>
      </c>
      <c r="C23079" s="6" t="s">
        <v>166</v>
      </c>
      <c r="D23079">
        <v>13.032582</v>
      </c>
      <c r="E23079" s="6" t="s">
        <v>98</v>
      </c>
      <c r="F23079" s="6" t="s">
        <v>97</v>
      </c>
      <c r="G23079">
        <v>20260723</v>
      </c>
    </row>
    <row r="23080" spans="1:7" x14ac:dyDescent="0.2">
      <c r="A23080" s="6" t="s">
        <v>223</v>
      </c>
      <c r="B23080" s="6" t="s">
        <v>188</v>
      </c>
      <c r="C23080" s="6" t="s">
        <v>166</v>
      </c>
      <c r="D23080">
        <v>7958.9280829999998</v>
      </c>
      <c r="E23080" s="6" t="s">
        <v>100</v>
      </c>
      <c r="F23080" s="6" t="s">
        <v>99</v>
      </c>
      <c r="G23080">
        <v>20260723</v>
      </c>
    </row>
    <row r="23081" spans="1:7" x14ac:dyDescent="0.2">
      <c r="A23081" s="6" t="s">
        <v>223</v>
      </c>
      <c r="B23081" s="6" t="s">
        <v>188</v>
      </c>
      <c r="C23081" s="6" t="s">
        <v>166</v>
      </c>
      <c r="E23081" s="6" t="s">
        <v>102</v>
      </c>
      <c r="F23081" s="6" t="s">
        <v>101</v>
      </c>
      <c r="G23081">
        <v>20260723</v>
      </c>
    </row>
    <row r="23082" spans="1:7" x14ac:dyDescent="0.2">
      <c r="A23082" s="6" t="s">
        <v>223</v>
      </c>
      <c r="B23082" s="6" t="s">
        <v>188</v>
      </c>
      <c r="C23082" s="6" t="s">
        <v>166</v>
      </c>
      <c r="D23082">
        <v>1068.993281</v>
      </c>
      <c r="E23082" s="6" t="s">
        <v>167</v>
      </c>
      <c r="F23082" s="6" t="s">
        <v>103</v>
      </c>
      <c r="G23082">
        <v>20260723</v>
      </c>
    </row>
    <row r="23083" spans="1:7" x14ac:dyDescent="0.2">
      <c r="A23083" s="6" t="s">
        <v>223</v>
      </c>
      <c r="B23083" s="6" t="s">
        <v>188</v>
      </c>
      <c r="C23083" s="6" t="s">
        <v>166</v>
      </c>
      <c r="D23083">
        <v>936.88478499999997</v>
      </c>
      <c r="E23083" s="6" t="s">
        <v>168</v>
      </c>
      <c r="F23083" s="6" t="s">
        <v>104</v>
      </c>
      <c r="G23083">
        <v>20260723</v>
      </c>
    </row>
    <row r="23084" spans="1:7" x14ac:dyDescent="0.2">
      <c r="A23084" s="6" t="s">
        <v>223</v>
      </c>
      <c r="B23084" s="6" t="s">
        <v>188</v>
      </c>
      <c r="C23084" s="6" t="s">
        <v>166</v>
      </c>
      <c r="D23084">
        <v>0</v>
      </c>
      <c r="E23084" s="6" t="s">
        <v>106</v>
      </c>
      <c r="F23084" s="6" t="s">
        <v>105</v>
      </c>
      <c r="G23084">
        <v>20260723</v>
      </c>
    </row>
    <row r="23085" spans="1:7" x14ac:dyDescent="0.2">
      <c r="A23085" s="6" t="s">
        <v>223</v>
      </c>
      <c r="B23085" s="6" t="s">
        <v>188</v>
      </c>
      <c r="C23085" s="6" t="s">
        <v>166</v>
      </c>
      <c r="D23085">
        <v>872.17286300000001</v>
      </c>
      <c r="E23085" s="6" t="s">
        <v>108</v>
      </c>
      <c r="F23085" s="6" t="s">
        <v>107</v>
      </c>
      <c r="G23085">
        <v>20260723</v>
      </c>
    </row>
    <row r="23086" spans="1:7" x14ac:dyDescent="0.2">
      <c r="A23086" s="6" t="s">
        <v>223</v>
      </c>
      <c r="B23086" s="6" t="s">
        <v>188</v>
      </c>
      <c r="C23086" s="6" t="s">
        <v>166</v>
      </c>
      <c r="D23086">
        <v>64.711922000000001</v>
      </c>
      <c r="E23086" s="6" t="s">
        <v>110</v>
      </c>
      <c r="F23086" s="6" t="s">
        <v>109</v>
      </c>
      <c r="G23086">
        <v>20260723</v>
      </c>
    </row>
    <row r="23087" spans="1:7" x14ac:dyDescent="0.2">
      <c r="A23087" s="6" t="s">
        <v>223</v>
      </c>
      <c r="B23087" s="6" t="s">
        <v>188</v>
      </c>
      <c r="C23087" s="6" t="s">
        <v>166</v>
      </c>
      <c r="D23087">
        <v>132.108496</v>
      </c>
      <c r="E23087" s="6" t="s">
        <v>112</v>
      </c>
      <c r="F23087" s="6" t="s">
        <v>111</v>
      </c>
      <c r="G23087">
        <v>20260723</v>
      </c>
    </row>
    <row r="23088" spans="1:7" x14ac:dyDescent="0.2">
      <c r="A23088" s="6" t="s">
        <v>223</v>
      </c>
      <c r="B23088" s="6" t="s">
        <v>188</v>
      </c>
      <c r="C23088" s="6" t="s">
        <v>166</v>
      </c>
      <c r="D23088">
        <v>0</v>
      </c>
      <c r="E23088" s="6" t="s">
        <v>106</v>
      </c>
      <c r="F23088" s="6" t="s">
        <v>113</v>
      </c>
      <c r="G23088">
        <v>20260723</v>
      </c>
    </row>
    <row r="23089" spans="1:7" x14ac:dyDescent="0.2">
      <c r="A23089" s="6" t="s">
        <v>223</v>
      </c>
      <c r="B23089" s="6" t="s">
        <v>188</v>
      </c>
      <c r="C23089" s="6" t="s">
        <v>166</v>
      </c>
      <c r="D23089">
        <v>107.936413</v>
      </c>
      <c r="E23089" s="6" t="s">
        <v>108</v>
      </c>
      <c r="F23089" s="6" t="s">
        <v>114</v>
      </c>
      <c r="G23089">
        <v>20260723</v>
      </c>
    </row>
    <row r="23090" spans="1:7" x14ac:dyDescent="0.2">
      <c r="A23090" s="6" t="s">
        <v>223</v>
      </c>
      <c r="B23090" s="6" t="s">
        <v>188</v>
      </c>
      <c r="C23090" s="6" t="s">
        <v>166</v>
      </c>
      <c r="D23090">
        <v>24.172083000000001</v>
      </c>
      <c r="E23090" s="6" t="s">
        <v>110</v>
      </c>
      <c r="F23090" s="6" t="s">
        <v>115</v>
      </c>
      <c r="G23090">
        <v>20260723</v>
      </c>
    </row>
    <row r="23091" spans="1:7" x14ac:dyDescent="0.2">
      <c r="A23091" s="6" t="s">
        <v>223</v>
      </c>
      <c r="B23091" s="6" t="s">
        <v>188</v>
      </c>
      <c r="C23091" s="6" t="s">
        <v>166</v>
      </c>
      <c r="D23091">
        <v>2246.0809690000001</v>
      </c>
      <c r="E23091" s="6" t="s">
        <v>117</v>
      </c>
      <c r="F23091" s="6" t="s">
        <v>116</v>
      </c>
      <c r="G23091">
        <v>20260723</v>
      </c>
    </row>
    <row r="23092" spans="1:7" x14ac:dyDescent="0.2">
      <c r="A23092" s="6" t="s">
        <v>223</v>
      </c>
      <c r="B23092" s="6" t="s">
        <v>188</v>
      </c>
      <c r="C23092" s="6" t="s">
        <v>166</v>
      </c>
      <c r="D23092">
        <v>-22.551815000000001</v>
      </c>
      <c r="E23092" s="6" t="s">
        <v>119</v>
      </c>
      <c r="F23092" s="6" t="s">
        <v>118</v>
      </c>
      <c r="G23092">
        <v>20260723</v>
      </c>
    </row>
    <row r="23093" spans="1:7" x14ac:dyDescent="0.2">
      <c r="A23093" s="6" t="s">
        <v>223</v>
      </c>
      <c r="B23093" s="6" t="s">
        <v>188</v>
      </c>
      <c r="C23093" s="6" t="s">
        <v>166</v>
      </c>
      <c r="D23093">
        <v>0</v>
      </c>
      <c r="E23093" s="6" t="s">
        <v>106</v>
      </c>
      <c r="F23093" s="6" t="s">
        <v>120</v>
      </c>
      <c r="G23093">
        <v>20260723</v>
      </c>
    </row>
    <row r="23094" spans="1:7" x14ac:dyDescent="0.2">
      <c r="A23094" s="6" t="s">
        <v>223</v>
      </c>
      <c r="B23094" s="6" t="s">
        <v>188</v>
      </c>
      <c r="C23094" s="6" t="s">
        <v>166</v>
      </c>
      <c r="D23094">
        <v>-30.065308999999999</v>
      </c>
      <c r="E23094" s="6" t="s">
        <v>108</v>
      </c>
      <c r="F23094" s="6" t="s">
        <v>121</v>
      </c>
      <c r="G23094">
        <v>20260723</v>
      </c>
    </row>
    <row r="23095" spans="1:7" x14ac:dyDescent="0.2">
      <c r="A23095" s="6" t="s">
        <v>223</v>
      </c>
      <c r="B23095" s="6" t="s">
        <v>188</v>
      </c>
      <c r="C23095" s="6" t="s">
        <v>166</v>
      </c>
      <c r="D23095">
        <v>7.5134939999999997</v>
      </c>
      <c r="E23095" s="6" t="s">
        <v>110</v>
      </c>
      <c r="F23095" s="6" t="s">
        <v>122</v>
      </c>
      <c r="G23095">
        <v>20260723</v>
      </c>
    </row>
    <row r="23096" spans="1:7" x14ac:dyDescent="0.2">
      <c r="A23096" s="6" t="s">
        <v>223</v>
      </c>
      <c r="B23096" s="6" t="s">
        <v>188</v>
      </c>
      <c r="C23096" s="6" t="s">
        <v>166</v>
      </c>
      <c r="D23096">
        <v>2268.6327839999999</v>
      </c>
      <c r="E23096" s="6" t="s">
        <v>169</v>
      </c>
      <c r="F23096" s="6" t="s">
        <v>123</v>
      </c>
      <c r="G23096">
        <v>20260723</v>
      </c>
    </row>
    <row r="23097" spans="1:7" x14ac:dyDescent="0.2">
      <c r="A23097" s="6" t="s">
        <v>223</v>
      </c>
      <c r="B23097" s="6" t="s">
        <v>188</v>
      </c>
      <c r="C23097" s="6" t="s">
        <v>166</v>
      </c>
      <c r="D23097">
        <v>0</v>
      </c>
      <c r="E23097" s="6" t="s">
        <v>106</v>
      </c>
      <c r="F23097" s="6" t="s">
        <v>124</v>
      </c>
      <c r="G23097">
        <v>20260723</v>
      </c>
    </row>
    <row r="23098" spans="1:7" x14ac:dyDescent="0.2">
      <c r="A23098" s="6" t="s">
        <v>223</v>
      </c>
      <c r="B23098" s="6" t="s">
        <v>188</v>
      </c>
      <c r="C23098" s="6" t="s">
        <v>166</v>
      </c>
      <c r="D23098">
        <v>2198.4208400000002</v>
      </c>
      <c r="E23098" s="6" t="s">
        <v>108</v>
      </c>
      <c r="F23098" s="6" t="s">
        <v>125</v>
      </c>
      <c r="G23098">
        <v>20260723</v>
      </c>
    </row>
    <row r="23099" spans="1:7" x14ac:dyDescent="0.2">
      <c r="A23099" s="6" t="s">
        <v>223</v>
      </c>
      <c r="B23099" s="6" t="s">
        <v>188</v>
      </c>
      <c r="C23099" s="6" t="s">
        <v>166</v>
      </c>
      <c r="D23099">
        <v>70.211944000000003</v>
      </c>
      <c r="E23099" s="6" t="s">
        <v>110</v>
      </c>
      <c r="F23099" s="6" t="s">
        <v>126</v>
      </c>
      <c r="G23099">
        <v>20260723</v>
      </c>
    </row>
    <row r="23100" spans="1:7" x14ac:dyDescent="0.2">
      <c r="A23100" s="6" t="s">
        <v>223</v>
      </c>
      <c r="B23100" s="6" t="s">
        <v>188</v>
      </c>
      <c r="C23100" s="6" t="s">
        <v>166</v>
      </c>
      <c r="D23100">
        <v>1486.292837</v>
      </c>
      <c r="E23100" s="6" t="s">
        <v>170</v>
      </c>
      <c r="F23100" s="6" t="s">
        <v>127</v>
      </c>
      <c r="G23100">
        <v>20260723</v>
      </c>
    </row>
    <row r="23101" spans="1:7" x14ac:dyDescent="0.2">
      <c r="A23101" s="6" t="s">
        <v>223</v>
      </c>
      <c r="B23101" s="6" t="s">
        <v>188</v>
      </c>
      <c r="C23101" s="6" t="s">
        <v>166</v>
      </c>
      <c r="D23101">
        <v>288.34819399999998</v>
      </c>
      <c r="E23101" s="6" t="s">
        <v>106</v>
      </c>
      <c r="F23101" s="6" t="s">
        <v>128</v>
      </c>
      <c r="G23101">
        <v>20260723</v>
      </c>
    </row>
    <row r="23102" spans="1:7" x14ac:dyDescent="0.2">
      <c r="A23102" s="6" t="s">
        <v>223</v>
      </c>
      <c r="B23102" s="6" t="s">
        <v>188</v>
      </c>
      <c r="C23102" s="6" t="s">
        <v>166</v>
      </c>
      <c r="D23102">
        <v>1121.7631839999999</v>
      </c>
      <c r="E23102" s="6" t="s">
        <v>108</v>
      </c>
      <c r="F23102" s="6" t="s">
        <v>129</v>
      </c>
      <c r="G23102">
        <v>20260723</v>
      </c>
    </row>
    <row r="23103" spans="1:7" x14ac:dyDescent="0.2">
      <c r="A23103" s="6" t="s">
        <v>223</v>
      </c>
      <c r="B23103" s="6" t="s">
        <v>188</v>
      </c>
      <c r="C23103" s="6" t="s">
        <v>166</v>
      </c>
      <c r="D23103">
        <v>76.181459000000004</v>
      </c>
      <c r="E23103" s="6" t="s">
        <v>110</v>
      </c>
      <c r="F23103" s="6" t="s">
        <v>130</v>
      </c>
      <c r="G23103">
        <v>20260723</v>
      </c>
    </row>
    <row r="23104" spans="1:7" x14ac:dyDescent="0.2">
      <c r="A23104" s="6" t="s">
        <v>223</v>
      </c>
      <c r="B23104" s="6" t="s">
        <v>188</v>
      </c>
      <c r="C23104" s="6" t="s">
        <v>166</v>
      </c>
      <c r="E23104" s="6" t="s">
        <v>132</v>
      </c>
      <c r="F23104" s="6" t="s">
        <v>131</v>
      </c>
      <c r="G23104">
        <v>20260723</v>
      </c>
    </row>
    <row r="23105" spans="1:7" x14ac:dyDescent="0.2">
      <c r="A23105" s="6" t="s">
        <v>223</v>
      </c>
      <c r="B23105" s="6" t="s">
        <v>188</v>
      </c>
      <c r="C23105" s="6" t="s">
        <v>166</v>
      </c>
      <c r="D23105">
        <v>0.103064</v>
      </c>
      <c r="E23105" s="6" t="s">
        <v>134</v>
      </c>
      <c r="F23105" s="6" t="s">
        <v>133</v>
      </c>
      <c r="G23105">
        <v>20260723</v>
      </c>
    </row>
    <row r="23106" spans="1:7" x14ac:dyDescent="0.2">
      <c r="A23106" s="6" t="s">
        <v>223</v>
      </c>
      <c r="B23106" s="6" t="s">
        <v>188</v>
      </c>
      <c r="C23106" s="6" t="s">
        <v>166</v>
      </c>
      <c r="D23106">
        <v>27.175567000000001</v>
      </c>
      <c r="E23106" s="6" t="s">
        <v>136</v>
      </c>
      <c r="F23106" s="6" t="s">
        <v>135</v>
      </c>
      <c r="G23106">
        <v>20260723</v>
      </c>
    </row>
    <row r="23107" spans="1:7" x14ac:dyDescent="0.2">
      <c r="A23107" s="6" t="s">
        <v>223</v>
      </c>
      <c r="B23107" s="6" t="s">
        <v>188</v>
      </c>
      <c r="C23107" s="6" t="s">
        <v>166</v>
      </c>
      <c r="D23107">
        <v>3.5765020000000001</v>
      </c>
      <c r="E23107" s="6" t="s">
        <v>138</v>
      </c>
      <c r="F23107" s="6" t="s">
        <v>137</v>
      </c>
      <c r="G23107">
        <v>20260723</v>
      </c>
    </row>
    <row r="23108" spans="1:7" x14ac:dyDescent="0.2">
      <c r="A23108" s="6" t="s">
        <v>223</v>
      </c>
      <c r="B23108" s="6" t="s">
        <v>188</v>
      </c>
      <c r="C23108" s="6" t="s">
        <v>166</v>
      </c>
      <c r="D23108">
        <v>47.96002</v>
      </c>
      <c r="E23108" s="6" t="s">
        <v>140</v>
      </c>
      <c r="F23108" s="6" t="s">
        <v>139</v>
      </c>
      <c r="G23108">
        <v>20260723</v>
      </c>
    </row>
    <row r="23109" spans="1:7" x14ac:dyDescent="0.2">
      <c r="A23109" s="6" t="s">
        <v>223</v>
      </c>
      <c r="B23109" s="6" t="s">
        <v>188</v>
      </c>
      <c r="C23109" s="6" t="s">
        <v>166</v>
      </c>
      <c r="D23109">
        <v>170.38406599999999</v>
      </c>
      <c r="E23109" s="6" t="s">
        <v>142</v>
      </c>
      <c r="F23109" s="6" t="s">
        <v>141</v>
      </c>
      <c r="G23109">
        <v>20260723</v>
      </c>
    </row>
    <row r="23110" spans="1:7" x14ac:dyDescent="0.2">
      <c r="A23110" s="6" t="s">
        <v>223</v>
      </c>
      <c r="B23110" s="6" t="s">
        <v>188</v>
      </c>
      <c r="C23110" s="6" t="s">
        <v>166</v>
      </c>
      <c r="D23110">
        <v>0.42996099999999998</v>
      </c>
      <c r="E23110" s="6" t="s">
        <v>52</v>
      </c>
      <c r="F23110" s="6" t="s">
        <v>143</v>
      </c>
      <c r="G23110">
        <v>20260723</v>
      </c>
    </row>
    <row r="23111" spans="1:7" x14ac:dyDescent="0.2">
      <c r="A23111" s="6" t="s">
        <v>223</v>
      </c>
      <c r="B23111" s="6" t="s">
        <v>188</v>
      </c>
      <c r="C23111" s="6" t="s">
        <v>166</v>
      </c>
      <c r="D23111">
        <v>0</v>
      </c>
      <c r="E23111" s="6" t="s">
        <v>145</v>
      </c>
      <c r="F23111" s="6" t="s">
        <v>144</v>
      </c>
      <c r="G23111">
        <v>20260723</v>
      </c>
    </row>
    <row r="23112" spans="1:7" x14ac:dyDescent="0.2">
      <c r="A23112" s="6" t="s">
        <v>223</v>
      </c>
      <c r="B23112" s="6" t="s">
        <v>188</v>
      </c>
      <c r="C23112" s="6" t="s">
        <v>166</v>
      </c>
      <c r="D23112">
        <v>1.750623</v>
      </c>
      <c r="E23112" s="6" t="s">
        <v>147</v>
      </c>
      <c r="F23112" s="6" t="s">
        <v>146</v>
      </c>
      <c r="G23112">
        <v>20260723</v>
      </c>
    </row>
    <row r="23113" spans="1:7" x14ac:dyDescent="0.2">
      <c r="A23113" s="6" t="s">
        <v>223</v>
      </c>
      <c r="B23113" s="6" t="s">
        <v>188</v>
      </c>
      <c r="C23113" s="6" t="s">
        <v>166</v>
      </c>
      <c r="D23113">
        <v>105.01922399999999</v>
      </c>
      <c r="E23113" s="6" t="s">
        <v>149</v>
      </c>
      <c r="F23113" s="6" t="s">
        <v>148</v>
      </c>
      <c r="G23113">
        <v>20260723</v>
      </c>
    </row>
    <row r="23114" spans="1:7" x14ac:dyDescent="0.2">
      <c r="A23114" s="6" t="s">
        <v>223</v>
      </c>
      <c r="B23114" s="6" t="s">
        <v>188</v>
      </c>
      <c r="C23114" s="6" t="s">
        <v>166</v>
      </c>
      <c r="D23114">
        <v>18.994264000000001</v>
      </c>
      <c r="E23114" s="6" t="s">
        <v>151</v>
      </c>
      <c r="F23114" s="6" t="s">
        <v>150</v>
      </c>
      <c r="G23114">
        <v>20260723</v>
      </c>
    </row>
    <row r="23115" spans="1:7" x14ac:dyDescent="0.2">
      <c r="A23115" s="6" t="s">
        <v>223</v>
      </c>
      <c r="B23115" s="6" t="s">
        <v>188</v>
      </c>
      <c r="C23115" s="6" t="s">
        <v>166</v>
      </c>
      <c r="D23115">
        <v>67.989681000000004</v>
      </c>
      <c r="E23115" s="6" t="s">
        <v>153</v>
      </c>
      <c r="F23115" s="6" t="s">
        <v>152</v>
      </c>
      <c r="G23115">
        <v>20260723</v>
      </c>
    </row>
    <row r="23116" spans="1:7" x14ac:dyDescent="0.2">
      <c r="A23116" s="6" t="s">
        <v>223</v>
      </c>
      <c r="B23116" s="6" t="s">
        <v>188</v>
      </c>
      <c r="C23116" s="6" t="s">
        <v>166</v>
      </c>
      <c r="D23116">
        <v>73.97636</v>
      </c>
      <c r="E23116" s="6" t="s">
        <v>155</v>
      </c>
      <c r="F23116" s="6" t="s">
        <v>154</v>
      </c>
      <c r="G23116">
        <v>20260723</v>
      </c>
    </row>
    <row r="23117" spans="1:7" x14ac:dyDescent="0.2">
      <c r="A23117" s="6" t="s">
        <v>223</v>
      </c>
      <c r="B23117" s="6" t="s">
        <v>188</v>
      </c>
      <c r="C23117" s="6" t="s">
        <v>166</v>
      </c>
      <c r="D23117">
        <v>0.43000300000000002</v>
      </c>
      <c r="E23117" s="6" t="s">
        <v>157</v>
      </c>
      <c r="F23117" s="6" t="s">
        <v>156</v>
      </c>
      <c r="G23117">
        <v>20260723</v>
      </c>
    </row>
    <row r="23118" spans="1:7" x14ac:dyDescent="0.2">
      <c r="A23118" s="6" t="s">
        <v>223</v>
      </c>
      <c r="B23118" s="6" t="s">
        <v>188</v>
      </c>
      <c r="C23118" s="6" t="s">
        <v>166</v>
      </c>
      <c r="D23118">
        <v>73.546357</v>
      </c>
      <c r="E23118" s="6" t="s">
        <v>159</v>
      </c>
      <c r="F23118" s="6" t="s">
        <v>158</v>
      </c>
      <c r="G23118">
        <v>20260723</v>
      </c>
    </row>
    <row r="23119" spans="1:7" x14ac:dyDescent="0.2">
      <c r="A23119" s="6" t="s">
        <v>223</v>
      </c>
      <c r="B23119" s="6" t="s">
        <v>188</v>
      </c>
      <c r="C23119" s="6" t="s">
        <v>166</v>
      </c>
      <c r="D23119">
        <v>37.037253</v>
      </c>
      <c r="E23119" s="6" t="s">
        <v>161</v>
      </c>
      <c r="F23119" s="6" t="s">
        <v>160</v>
      </c>
      <c r="G23119">
        <v>20260723</v>
      </c>
    </row>
    <row r="23120" spans="1:7" x14ac:dyDescent="0.2">
      <c r="A23120" s="6" t="s">
        <v>223</v>
      </c>
      <c r="B23120" s="6" t="s">
        <v>188</v>
      </c>
      <c r="C23120" s="6" t="s">
        <v>166</v>
      </c>
      <c r="D23120">
        <v>5355.7636709999997</v>
      </c>
      <c r="E23120" s="6" t="s">
        <v>163</v>
      </c>
      <c r="F23120" s="6" t="s">
        <v>162</v>
      </c>
      <c r="G23120">
        <v>20260723</v>
      </c>
    </row>
    <row r="23121" spans="1:7" x14ac:dyDescent="0.2">
      <c r="A23121" s="6" t="s">
        <v>223</v>
      </c>
      <c r="B23121" s="6" t="s">
        <v>188</v>
      </c>
      <c r="C23121" s="6" t="s">
        <v>166</v>
      </c>
      <c r="D23121">
        <v>2603.1644110000002</v>
      </c>
      <c r="E23121" s="6" t="s">
        <v>165</v>
      </c>
      <c r="F23121" s="6" t="s">
        <v>164</v>
      </c>
      <c r="G23121">
        <v>20260723</v>
      </c>
    </row>
    <row r="23122" spans="1:7" x14ac:dyDescent="0.2">
      <c r="A23122" s="6" t="s">
        <v>223</v>
      </c>
      <c r="B23122" s="6" t="s">
        <v>189</v>
      </c>
      <c r="C23122" s="6" t="s">
        <v>166</v>
      </c>
      <c r="E23122" s="6" t="s">
        <v>12</v>
      </c>
      <c r="F23122" s="6" t="s">
        <v>11</v>
      </c>
      <c r="G23122">
        <v>20260723</v>
      </c>
    </row>
    <row r="23123" spans="1:7" x14ac:dyDescent="0.2">
      <c r="A23123" s="6" t="s">
        <v>223</v>
      </c>
      <c r="B23123" s="6" t="s">
        <v>189</v>
      </c>
      <c r="C23123" s="6" t="s">
        <v>166</v>
      </c>
      <c r="E23123" s="6" t="s">
        <v>16</v>
      </c>
      <c r="F23123" s="6" t="s">
        <v>15</v>
      </c>
      <c r="G23123">
        <v>20260723</v>
      </c>
    </row>
    <row r="23124" spans="1:7" x14ac:dyDescent="0.2">
      <c r="A23124" s="6" t="s">
        <v>223</v>
      </c>
      <c r="B23124" s="6" t="s">
        <v>189</v>
      </c>
      <c r="C23124" s="6" t="s">
        <v>166</v>
      </c>
      <c r="E23124" s="6" t="s">
        <v>18</v>
      </c>
      <c r="F23124" s="6" t="s">
        <v>17</v>
      </c>
      <c r="G23124">
        <v>20260723</v>
      </c>
    </row>
    <row r="23125" spans="1:7" x14ac:dyDescent="0.2">
      <c r="A23125" s="6" t="s">
        <v>223</v>
      </c>
      <c r="B23125" s="6" t="s">
        <v>189</v>
      </c>
      <c r="C23125" s="6" t="s">
        <v>166</v>
      </c>
      <c r="D23125">
        <v>0</v>
      </c>
      <c r="E23125" s="6" t="s">
        <v>20</v>
      </c>
      <c r="F23125" s="6" t="s">
        <v>19</v>
      </c>
      <c r="G23125">
        <v>20260723</v>
      </c>
    </row>
    <row r="23126" spans="1:7" x14ac:dyDescent="0.2">
      <c r="A23126" s="6" t="s">
        <v>223</v>
      </c>
      <c r="B23126" s="6" t="s">
        <v>189</v>
      </c>
      <c r="C23126" s="6" t="s">
        <v>166</v>
      </c>
      <c r="D23126">
        <v>54.417673000000001</v>
      </c>
      <c r="E23126" s="6" t="s">
        <v>22</v>
      </c>
      <c r="F23126" s="6" t="s">
        <v>21</v>
      </c>
      <c r="G23126">
        <v>20260723</v>
      </c>
    </row>
    <row r="23127" spans="1:7" x14ac:dyDescent="0.2">
      <c r="A23127" s="6" t="s">
        <v>223</v>
      </c>
      <c r="B23127" s="6" t="s">
        <v>189</v>
      </c>
      <c r="C23127" s="6" t="s">
        <v>166</v>
      </c>
      <c r="D23127">
        <v>0</v>
      </c>
      <c r="E23127" s="6" t="s">
        <v>24</v>
      </c>
      <c r="F23127" s="6" t="s">
        <v>23</v>
      </c>
      <c r="G23127">
        <v>20260723</v>
      </c>
    </row>
    <row r="23128" spans="1:7" x14ac:dyDescent="0.2">
      <c r="A23128" s="6" t="s">
        <v>223</v>
      </c>
      <c r="B23128" s="6" t="s">
        <v>189</v>
      </c>
      <c r="C23128" s="6" t="s">
        <v>166</v>
      </c>
      <c r="D23128">
        <v>179.175444</v>
      </c>
      <c r="E23128" s="6" t="s">
        <v>26</v>
      </c>
      <c r="F23128" s="6" t="s">
        <v>25</v>
      </c>
      <c r="G23128">
        <v>20260723</v>
      </c>
    </row>
    <row r="23129" spans="1:7" x14ac:dyDescent="0.2">
      <c r="A23129" s="6" t="s">
        <v>223</v>
      </c>
      <c r="B23129" s="6" t="s">
        <v>189</v>
      </c>
      <c r="C23129" s="6" t="s">
        <v>166</v>
      </c>
      <c r="D23129">
        <v>6051.2830919999997</v>
      </c>
      <c r="E23129" s="6" t="s">
        <v>28</v>
      </c>
      <c r="F23129" s="6" t="s">
        <v>27</v>
      </c>
      <c r="G23129">
        <v>20260723</v>
      </c>
    </row>
    <row r="23130" spans="1:7" x14ac:dyDescent="0.2">
      <c r="A23130" s="6" t="s">
        <v>223</v>
      </c>
      <c r="B23130" s="6" t="s">
        <v>189</v>
      </c>
      <c r="C23130" s="6" t="s">
        <v>166</v>
      </c>
      <c r="D23130">
        <v>96.763958000000002</v>
      </c>
      <c r="E23130" s="6" t="s">
        <v>30</v>
      </c>
      <c r="F23130" s="6" t="s">
        <v>29</v>
      </c>
      <c r="G23130">
        <v>20260723</v>
      </c>
    </row>
    <row r="23131" spans="1:7" x14ac:dyDescent="0.2">
      <c r="A23131" s="6" t="s">
        <v>223</v>
      </c>
      <c r="B23131" s="6" t="s">
        <v>189</v>
      </c>
      <c r="C23131" s="6" t="s">
        <v>166</v>
      </c>
      <c r="D23131">
        <v>799.99288000000001</v>
      </c>
      <c r="E23131" s="6" t="s">
        <v>32</v>
      </c>
      <c r="F23131" s="6" t="s">
        <v>31</v>
      </c>
      <c r="G23131">
        <v>20260723</v>
      </c>
    </row>
    <row r="23132" spans="1:7" x14ac:dyDescent="0.2">
      <c r="A23132" s="6" t="s">
        <v>223</v>
      </c>
      <c r="B23132" s="6" t="s">
        <v>189</v>
      </c>
      <c r="C23132" s="6" t="s">
        <v>166</v>
      </c>
      <c r="D23132">
        <v>186.70176799999999</v>
      </c>
      <c r="E23132" s="6" t="s">
        <v>34</v>
      </c>
      <c r="F23132" s="6" t="s">
        <v>33</v>
      </c>
      <c r="G23132">
        <v>20260723</v>
      </c>
    </row>
    <row r="23133" spans="1:7" x14ac:dyDescent="0.2">
      <c r="A23133" s="6" t="s">
        <v>223</v>
      </c>
      <c r="B23133" s="6" t="s">
        <v>189</v>
      </c>
      <c r="C23133" s="6" t="s">
        <v>166</v>
      </c>
      <c r="D23133">
        <v>159.598038</v>
      </c>
      <c r="E23133" s="6" t="s">
        <v>36</v>
      </c>
      <c r="F23133" s="6" t="s">
        <v>35</v>
      </c>
      <c r="G23133">
        <v>20260723</v>
      </c>
    </row>
    <row r="23134" spans="1:7" x14ac:dyDescent="0.2">
      <c r="A23134" s="6" t="s">
        <v>223</v>
      </c>
      <c r="B23134" s="6" t="s">
        <v>189</v>
      </c>
      <c r="C23134" s="6" t="s">
        <v>166</v>
      </c>
      <c r="D23134">
        <v>27.103729000000001</v>
      </c>
      <c r="E23134" s="6" t="s">
        <v>38</v>
      </c>
      <c r="F23134" s="6" t="s">
        <v>37</v>
      </c>
      <c r="G23134">
        <v>20260723</v>
      </c>
    </row>
    <row r="23135" spans="1:7" x14ac:dyDescent="0.2">
      <c r="A23135" s="6" t="s">
        <v>223</v>
      </c>
      <c r="B23135" s="6" t="s">
        <v>189</v>
      </c>
      <c r="C23135" s="6" t="s">
        <v>166</v>
      </c>
      <c r="D23135">
        <v>4468.5649940000003</v>
      </c>
      <c r="E23135" s="6" t="s">
        <v>40</v>
      </c>
      <c r="F23135" s="6" t="s">
        <v>39</v>
      </c>
      <c r="G23135">
        <v>20260723</v>
      </c>
    </row>
    <row r="23136" spans="1:7" x14ac:dyDescent="0.2">
      <c r="A23136" s="6" t="s">
        <v>223</v>
      </c>
      <c r="B23136" s="6" t="s">
        <v>189</v>
      </c>
      <c r="C23136" s="6" t="s">
        <v>166</v>
      </c>
      <c r="D23136">
        <v>2551.8756800000001</v>
      </c>
      <c r="E23136" s="6" t="s">
        <v>42</v>
      </c>
      <c r="F23136" s="6" t="s">
        <v>41</v>
      </c>
      <c r="G23136">
        <v>20260723</v>
      </c>
    </row>
    <row r="23137" spans="1:7" x14ac:dyDescent="0.2">
      <c r="A23137" s="6" t="s">
        <v>223</v>
      </c>
      <c r="B23137" s="6" t="s">
        <v>189</v>
      </c>
      <c r="C23137" s="6" t="s">
        <v>166</v>
      </c>
      <c r="D23137">
        <v>1910.443035</v>
      </c>
      <c r="E23137" s="6" t="s">
        <v>44</v>
      </c>
      <c r="F23137" s="6" t="s">
        <v>43</v>
      </c>
      <c r="G23137">
        <v>20260723</v>
      </c>
    </row>
    <row r="23138" spans="1:7" x14ac:dyDescent="0.2">
      <c r="A23138" s="6" t="s">
        <v>223</v>
      </c>
      <c r="B23138" s="6" t="s">
        <v>189</v>
      </c>
      <c r="C23138" s="6" t="s">
        <v>166</v>
      </c>
      <c r="D23138">
        <v>6.2462799999999996</v>
      </c>
      <c r="E23138" s="6" t="s">
        <v>46</v>
      </c>
      <c r="F23138" s="6" t="s">
        <v>45</v>
      </c>
      <c r="G23138">
        <v>20260723</v>
      </c>
    </row>
    <row r="23139" spans="1:7" x14ac:dyDescent="0.2">
      <c r="A23139" s="6" t="s">
        <v>223</v>
      </c>
      <c r="B23139" s="6" t="s">
        <v>189</v>
      </c>
      <c r="C23139" s="6" t="s">
        <v>166</v>
      </c>
      <c r="D23139">
        <v>0</v>
      </c>
      <c r="E23139" s="6" t="s">
        <v>48</v>
      </c>
      <c r="F23139" s="6" t="s">
        <v>47</v>
      </c>
      <c r="G23139">
        <v>20260723</v>
      </c>
    </row>
    <row r="23140" spans="1:7" x14ac:dyDescent="0.2">
      <c r="A23140" s="6" t="s">
        <v>223</v>
      </c>
      <c r="B23140" s="6" t="s">
        <v>189</v>
      </c>
      <c r="C23140" s="6" t="s">
        <v>166</v>
      </c>
      <c r="D23140">
        <v>385.883151</v>
      </c>
      <c r="E23140" s="6" t="s">
        <v>50</v>
      </c>
      <c r="F23140" s="6" t="s">
        <v>49</v>
      </c>
      <c r="G23140">
        <v>20260723</v>
      </c>
    </row>
    <row r="23141" spans="1:7" x14ac:dyDescent="0.2">
      <c r="A23141" s="6" t="s">
        <v>223</v>
      </c>
      <c r="B23141" s="6" t="s">
        <v>189</v>
      </c>
      <c r="C23141" s="6" t="s">
        <v>166</v>
      </c>
      <c r="D23141">
        <v>0</v>
      </c>
      <c r="E23141" s="6" t="s">
        <v>52</v>
      </c>
      <c r="F23141" s="6" t="s">
        <v>51</v>
      </c>
      <c r="G23141">
        <v>20260723</v>
      </c>
    </row>
    <row r="23142" spans="1:7" x14ac:dyDescent="0.2">
      <c r="A23142" s="6" t="s">
        <v>223</v>
      </c>
      <c r="B23142" s="6" t="s">
        <v>189</v>
      </c>
      <c r="C23142" s="6" t="s">
        <v>166</v>
      </c>
      <c r="D23142">
        <v>104.364109</v>
      </c>
      <c r="E23142" s="6" t="s">
        <v>54</v>
      </c>
      <c r="F23142" s="6" t="s">
        <v>53</v>
      </c>
      <c r="G23142">
        <v>20260723</v>
      </c>
    </row>
    <row r="23143" spans="1:7" x14ac:dyDescent="0.2">
      <c r="A23143" s="6" t="s">
        <v>223</v>
      </c>
      <c r="B23143" s="6" t="s">
        <v>189</v>
      </c>
      <c r="C23143" s="6" t="s">
        <v>166</v>
      </c>
      <c r="D23143">
        <v>9.0122309999999999</v>
      </c>
      <c r="E23143" s="6" t="s">
        <v>56</v>
      </c>
      <c r="F23143" s="6" t="s">
        <v>55</v>
      </c>
      <c r="G23143">
        <v>20260723</v>
      </c>
    </row>
    <row r="23144" spans="1:7" x14ac:dyDescent="0.2">
      <c r="A23144" s="6" t="s">
        <v>223</v>
      </c>
      <c r="B23144" s="6" t="s">
        <v>189</v>
      </c>
      <c r="C23144" s="6" t="s">
        <v>166</v>
      </c>
      <c r="D23144">
        <v>1699.437719</v>
      </c>
      <c r="E23144" s="6" t="s">
        <v>58</v>
      </c>
      <c r="F23144" s="6" t="s">
        <v>57</v>
      </c>
      <c r="G23144">
        <v>20260723</v>
      </c>
    </row>
    <row r="23145" spans="1:7" x14ac:dyDescent="0.2">
      <c r="A23145" s="6" t="s">
        <v>223</v>
      </c>
      <c r="B23145" s="6" t="s">
        <v>189</v>
      </c>
      <c r="C23145" s="6" t="s">
        <v>166</v>
      </c>
      <c r="D23145">
        <v>27.439931000000001</v>
      </c>
      <c r="E23145" s="6" t="s">
        <v>60</v>
      </c>
      <c r="F23145" s="6" t="s">
        <v>59</v>
      </c>
      <c r="G23145">
        <v>20260723</v>
      </c>
    </row>
    <row r="23146" spans="1:7" x14ac:dyDescent="0.2">
      <c r="A23146" s="6" t="s">
        <v>223</v>
      </c>
      <c r="B23146" s="6" t="s">
        <v>189</v>
      </c>
      <c r="C23146" s="6" t="s">
        <v>166</v>
      </c>
      <c r="D23146">
        <v>12.29585</v>
      </c>
      <c r="E23146" s="6" t="s">
        <v>62</v>
      </c>
      <c r="F23146" s="6" t="s">
        <v>61</v>
      </c>
      <c r="G23146">
        <v>20260723</v>
      </c>
    </row>
    <row r="23147" spans="1:7" x14ac:dyDescent="0.2">
      <c r="A23147" s="6" t="s">
        <v>223</v>
      </c>
      <c r="B23147" s="6" t="s">
        <v>189</v>
      </c>
      <c r="C23147" s="6" t="s">
        <v>166</v>
      </c>
      <c r="D23147">
        <v>6.0174999999999999E-2</v>
      </c>
      <c r="E23147" s="6" t="s">
        <v>64</v>
      </c>
      <c r="F23147" s="6" t="s">
        <v>63</v>
      </c>
      <c r="G23147">
        <v>20260723</v>
      </c>
    </row>
    <row r="23148" spans="1:7" x14ac:dyDescent="0.2">
      <c r="A23148" s="6" t="s">
        <v>223</v>
      </c>
      <c r="B23148" s="6" t="s">
        <v>189</v>
      </c>
      <c r="C23148" s="6" t="s">
        <v>166</v>
      </c>
      <c r="D23148">
        <v>15.083906000000001</v>
      </c>
      <c r="E23148" s="6" t="s">
        <v>66</v>
      </c>
      <c r="F23148" s="6" t="s">
        <v>65</v>
      </c>
      <c r="G23148">
        <v>20260723</v>
      </c>
    </row>
    <row r="23149" spans="1:7" x14ac:dyDescent="0.2">
      <c r="A23149" s="6" t="s">
        <v>223</v>
      </c>
      <c r="B23149" s="6" t="s">
        <v>189</v>
      </c>
      <c r="C23149" s="6" t="s">
        <v>166</v>
      </c>
      <c r="D23149">
        <v>253.87321399999999</v>
      </c>
      <c r="E23149" s="6" t="s">
        <v>68</v>
      </c>
      <c r="F23149" s="6" t="s">
        <v>67</v>
      </c>
      <c r="G23149">
        <v>20260723</v>
      </c>
    </row>
    <row r="23150" spans="1:7" x14ac:dyDescent="0.2">
      <c r="A23150" s="6" t="s">
        <v>223</v>
      </c>
      <c r="B23150" s="6" t="s">
        <v>189</v>
      </c>
      <c r="C23150" s="6" t="s">
        <v>166</v>
      </c>
      <c r="D23150">
        <v>195.930003</v>
      </c>
      <c r="E23150" s="6" t="s">
        <v>70</v>
      </c>
      <c r="F23150" s="6" t="s">
        <v>69</v>
      </c>
      <c r="G23150">
        <v>20260723</v>
      </c>
    </row>
    <row r="23151" spans="1:7" x14ac:dyDescent="0.2">
      <c r="A23151" s="6" t="s">
        <v>223</v>
      </c>
      <c r="B23151" s="6" t="s">
        <v>189</v>
      </c>
      <c r="C23151" s="6" t="s">
        <v>166</v>
      </c>
      <c r="D23151">
        <v>185.68839299999999</v>
      </c>
      <c r="E23151" s="6" t="s">
        <v>72</v>
      </c>
      <c r="F23151" s="6" t="s">
        <v>71</v>
      </c>
      <c r="G23151">
        <v>20260723</v>
      </c>
    </row>
    <row r="23152" spans="1:7" x14ac:dyDescent="0.2">
      <c r="A23152" s="6" t="s">
        <v>223</v>
      </c>
      <c r="B23152" s="6" t="s">
        <v>189</v>
      </c>
      <c r="C23152" s="6" t="s">
        <v>166</v>
      </c>
      <c r="D23152">
        <v>10.241609</v>
      </c>
      <c r="E23152" s="6" t="s">
        <v>74</v>
      </c>
      <c r="F23152" s="6" t="s">
        <v>73</v>
      </c>
      <c r="G23152">
        <v>20260723</v>
      </c>
    </row>
    <row r="23153" spans="1:7" x14ac:dyDescent="0.2">
      <c r="A23153" s="6" t="s">
        <v>223</v>
      </c>
      <c r="B23153" s="6" t="s">
        <v>189</v>
      </c>
      <c r="C23153" s="6" t="s">
        <v>166</v>
      </c>
      <c r="D23153">
        <v>38.856828999999998</v>
      </c>
      <c r="E23153" s="6" t="s">
        <v>76</v>
      </c>
      <c r="F23153" s="6" t="s">
        <v>75</v>
      </c>
      <c r="G23153">
        <v>20260723</v>
      </c>
    </row>
    <row r="23154" spans="1:7" x14ac:dyDescent="0.2">
      <c r="A23154" s="6" t="s">
        <v>223</v>
      </c>
      <c r="B23154" s="6" t="s">
        <v>189</v>
      </c>
      <c r="C23154" s="6" t="s">
        <v>166</v>
      </c>
      <c r="D23154">
        <v>-1.939379</v>
      </c>
      <c r="E23154" s="6" t="s">
        <v>78</v>
      </c>
      <c r="F23154" s="6" t="s">
        <v>77</v>
      </c>
      <c r="G23154">
        <v>20260723</v>
      </c>
    </row>
    <row r="23155" spans="1:7" x14ac:dyDescent="0.2">
      <c r="A23155" s="6" t="s">
        <v>223</v>
      </c>
      <c r="B23155" s="6" t="s">
        <v>189</v>
      </c>
      <c r="C23155" s="6" t="s">
        <v>166</v>
      </c>
      <c r="D23155">
        <v>40.796208999999998</v>
      </c>
      <c r="E23155" s="6" t="s">
        <v>80</v>
      </c>
      <c r="F23155" s="6" t="s">
        <v>79</v>
      </c>
      <c r="G23155">
        <v>20260723</v>
      </c>
    </row>
    <row r="23156" spans="1:7" x14ac:dyDescent="0.2">
      <c r="A23156" s="6" t="s">
        <v>223</v>
      </c>
      <c r="B23156" s="6" t="s">
        <v>189</v>
      </c>
      <c r="C23156" s="6" t="s">
        <v>166</v>
      </c>
      <c r="D23156">
        <v>19.086383000000001</v>
      </c>
      <c r="E23156" s="6" t="s">
        <v>82</v>
      </c>
      <c r="F23156" s="6" t="s">
        <v>81</v>
      </c>
      <c r="G23156">
        <v>20260723</v>
      </c>
    </row>
    <row r="23157" spans="1:7" x14ac:dyDescent="0.2">
      <c r="A23157" s="6" t="s">
        <v>223</v>
      </c>
      <c r="B23157" s="6" t="s">
        <v>189</v>
      </c>
      <c r="C23157" s="6" t="s">
        <v>166</v>
      </c>
      <c r="D23157">
        <v>15.691475000000001</v>
      </c>
      <c r="E23157" s="6" t="s">
        <v>84</v>
      </c>
      <c r="F23157" s="6" t="s">
        <v>83</v>
      </c>
      <c r="G23157">
        <v>20260723</v>
      </c>
    </row>
    <row r="23158" spans="1:7" x14ac:dyDescent="0.2">
      <c r="A23158" s="6" t="s">
        <v>223</v>
      </c>
      <c r="B23158" s="6" t="s">
        <v>189</v>
      </c>
      <c r="C23158" s="6" t="s">
        <v>166</v>
      </c>
      <c r="D23158">
        <v>119.274407</v>
      </c>
      <c r="E23158" s="6" t="s">
        <v>86</v>
      </c>
      <c r="F23158" s="6" t="s">
        <v>85</v>
      </c>
      <c r="G23158">
        <v>20260723</v>
      </c>
    </row>
    <row r="23159" spans="1:7" x14ac:dyDescent="0.2">
      <c r="A23159" s="6" t="s">
        <v>223</v>
      </c>
      <c r="B23159" s="6" t="s">
        <v>189</v>
      </c>
      <c r="C23159" s="6" t="s">
        <v>166</v>
      </c>
      <c r="D23159">
        <v>41.335363000000001</v>
      </c>
      <c r="E23159" s="6" t="s">
        <v>88</v>
      </c>
      <c r="F23159" s="6" t="s">
        <v>87</v>
      </c>
      <c r="G23159">
        <v>20260723</v>
      </c>
    </row>
    <row r="23160" spans="1:7" x14ac:dyDescent="0.2">
      <c r="A23160" s="6" t="s">
        <v>223</v>
      </c>
      <c r="B23160" s="6" t="s">
        <v>189</v>
      </c>
      <c r="C23160" s="6" t="s">
        <v>166</v>
      </c>
      <c r="D23160">
        <v>17.561710000000001</v>
      </c>
      <c r="E23160" s="6" t="s">
        <v>90</v>
      </c>
      <c r="F23160" s="6" t="s">
        <v>89</v>
      </c>
      <c r="G23160">
        <v>20260723</v>
      </c>
    </row>
    <row r="23161" spans="1:7" x14ac:dyDescent="0.2">
      <c r="A23161" s="6" t="s">
        <v>223</v>
      </c>
      <c r="B23161" s="6" t="s">
        <v>189</v>
      </c>
      <c r="C23161" s="6" t="s">
        <v>166</v>
      </c>
      <c r="D23161">
        <v>30.995387999999998</v>
      </c>
      <c r="E23161" s="6" t="s">
        <v>92</v>
      </c>
      <c r="F23161" s="6" t="s">
        <v>91</v>
      </c>
      <c r="G23161">
        <v>20260723</v>
      </c>
    </row>
    <row r="23162" spans="1:7" x14ac:dyDescent="0.2">
      <c r="A23162" s="6" t="s">
        <v>223</v>
      </c>
      <c r="B23162" s="6" t="s">
        <v>189</v>
      </c>
      <c r="C23162" s="6" t="s">
        <v>166</v>
      </c>
      <c r="D23162">
        <v>0</v>
      </c>
      <c r="E23162" s="6" t="s">
        <v>94</v>
      </c>
      <c r="F23162" s="6" t="s">
        <v>93</v>
      </c>
      <c r="G23162">
        <v>20260723</v>
      </c>
    </row>
    <row r="23163" spans="1:7" x14ac:dyDescent="0.2">
      <c r="A23163" s="6" t="s">
        <v>223</v>
      </c>
      <c r="B23163" s="6" t="s">
        <v>189</v>
      </c>
      <c r="C23163" s="6" t="s">
        <v>166</v>
      </c>
      <c r="D23163">
        <v>157.23281299999999</v>
      </c>
      <c r="E23163" s="6" t="s">
        <v>96</v>
      </c>
      <c r="F23163" s="6" t="s">
        <v>95</v>
      </c>
      <c r="G23163">
        <v>20260723</v>
      </c>
    </row>
    <row r="23164" spans="1:7" x14ac:dyDescent="0.2">
      <c r="A23164" s="6" t="s">
        <v>223</v>
      </c>
      <c r="B23164" s="6" t="s">
        <v>189</v>
      </c>
      <c r="C23164" s="6" t="s">
        <v>166</v>
      </c>
      <c r="D23164">
        <v>34.346713999999999</v>
      </c>
      <c r="E23164" s="6" t="s">
        <v>98</v>
      </c>
      <c r="F23164" s="6" t="s">
        <v>97</v>
      </c>
      <c r="G23164">
        <v>20260723</v>
      </c>
    </row>
    <row r="23165" spans="1:7" x14ac:dyDescent="0.2">
      <c r="A23165" s="6" t="s">
        <v>223</v>
      </c>
      <c r="B23165" s="6" t="s">
        <v>189</v>
      </c>
      <c r="C23165" s="6" t="s">
        <v>166</v>
      </c>
      <c r="D23165">
        <v>8682.0649420000009</v>
      </c>
      <c r="E23165" s="6" t="s">
        <v>100</v>
      </c>
      <c r="F23165" s="6" t="s">
        <v>99</v>
      </c>
      <c r="G23165">
        <v>20260723</v>
      </c>
    </row>
    <row r="23166" spans="1:7" x14ac:dyDescent="0.2">
      <c r="A23166" s="6" t="s">
        <v>223</v>
      </c>
      <c r="B23166" s="6" t="s">
        <v>189</v>
      </c>
      <c r="C23166" s="6" t="s">
        <v>166</v>
      </c>
      <c r="E23166" s="6" t="s">
        <v>102</v>
      </c>
      <c r="F23166" s="6" t="s">
        <v>101</v>
      </c>
      <c r="G23166">
        <v>20260723</v>
      </c>
    </row>
    <row r="23167" spans="1:7" x14ac:dyDescent="0.2">
      <c r="A23167" s="6" t="s">
        <v>223</v>
      </c>
      <c r="B23167" s="6" t="s">
        <v>189</v>
      </c>
      <c r="C23167" s="6" t="s">
        <v>166</v>
      </c>
      <c r="D23167">
        <v>1200.9556419999999</v>
      </c>
      <c r="E23167" s="6" t="s">
        <v>167</v>
      </c>
      <c r="F23167" s="6" t="s">
        <v>103</v>
      </c>
      <c r="G23167">
        <v>20260723</v>
      </c>
    </row>
    <row r="23168" spans="1:7" x14ac:dyDescent="0.2">
      <c r="A23168" s="6" t="s">
        <v>223</v>
      </c>
      <c r="B23168" s="6" t="s">
        <v>189</v>
      </c>
      <c r="C23168" s="6" t="s">
        <v>166</v>
      </c>
      <c r="D23168">
        <v>1071.2761720000001</v>
      </c>
      <c r="E23168" s="6" t="s">
        <v>168</v>
      </c>
      <c r="F23168" s="6" t="s">
        <v>104</v>
      </c>
      <c r="G23168">
        <v>20260723</v>
      </c>
    </row>
    <row r="23169" spans="1:7" x14ac:dyDescent="0.2">
      <c r="A23169" s="6" t="s">
        <v>223</v>
      </c>
      <c r="B23169" s="6" t="s">
        <v>189</v>
      </c>
      <c r="C23169" s="6" t="s">
        <v>166</v>
      </c>
      <c r="D23169">
        <v>0</v>
      </c>
      <c r="E23169" s="6" t="s">
        <v>106</v>
      </c>
      <c r="F23169" s="6" t="s">
        <v>105</v>
      </c>
      <c r="G23169">
        <v>20260723</v>
      </c>
    </row>
    <row r="23170" spans="1:7" x14ac:dyDescent="0.2">
      <c r="A23170" s="6" t="s">
        <v>223</v>
      </c>
      <c r="B23170" s="6" t="s">
        <v>189</v>
      </c>
      <c r="C23170" s="6" t="s">
        <v>166</v>
      </c>
      <c r="D23170">
        <v>990.01198399999998</v>
      </c>
      <c r="E23170" s="6" t="s">
        <v>108</v>
      </c>
      <c r="F23170" s="6" t="s">
        <v>107</v>
      </c>
      <c r="G23170">
        <v>20260723</v>
      </c>
    </row>
    <row r="23171" spans="1:7" x14ac:dyDescent="0.2">
      <c r="A23171" s="6" t="s">
        <v>223</v>
      </c>
      <c r="B23171" s="6" t="s">
        <v>189</v>
      </c>
      <c r="C23171" s="6" t="s">
        <v>166</v>
      </c>
      <c r="D23171">
        <v>81.264188000000004</v>
      </c>
      <c r="E23171" s="6" t="s">
        <v>110</v>
      </c>
      <c r="F23171" s="6" t="s">
        <v>109</v>
      </c>
      <c r="G23171">
        <v>20260723</v>
      </c>
    </row>
    <row r="23172" spans="1:7" x14ac:dyDescent="0.2">
      <c r="A23172" s="6" t="s">
        <v>223</v>
      </c>
      <c r="B23172" s="6" t="s">
        <v>189</v>
      </c>
      <c r="C23172" s="6" t="s">
        <v>166</v>
      </c>
      <c r="D23172">
        <v>129.67946900000001</v>
      </c>
      <c r="E23172" s="6" t="s">
        <v>112</v>
      </c>
      <c r="F23172" s="6" t="s">
        <v>111</v>
      </c>
      <c r="G23172">
        <v>20260723</v>
      </c>
    </row>
    <row r="23173" spans="1:7" x14ac:dyDescent="0.2">
      <c r="A23173" s="6" t="s">
        <v>223</v>
      </c>
      <c r="B23173" s="6" t="s">
        <v>189</v>
      </c>
      <c r="C23173" s="6" t="s">
        <v>166</v>
      </c>
      <c r="D23173">
        <v>0</v>
      </c>
      <c r="E23173" s="6" t="s">
        <v>106</v>
      </c>
      <c r="F23173" s="6" t="s">
        <v>113</v>
      </c>
      <c r="G23173">
        <v>20260723</v>
      </c>
    </row>
    <row r="23174" spans="1:7" x14ac:dyDescent="0.2">
      <c r="A23174" s="6" t="s">
        <v>223</v>
      </c>
      <c r="B23174" s="6" t="s">
        <v>189</v>
      </c>
      <c r="C23174" s="6" t="s">
        <v>166</v>
      </c>
      <c r="D23174">
        <v>106.397732</v>
      </c>
      <c r="E23174" s="6" t="s">
        <v>108</v>
      </c>
      <c r="F23174" s="6" t="s">
        <v>114</v>
      </c>
      <c r="G23174">
        <v>20260723</v>
      </c>
    </row>
    <row r="23175" spans="1:7" x14ac:dyDescent="0.2">
      <c r="A23175" s="6" t="s">
        <v>223</v>
      </c>
      <c r="B23175" s="6" t="s">
        <v>189</v>
      </c>
      <c r="C23175" s="6" t="s">
        <v>166</v>
      </c>
      <c r="D23175">
        <v>23.281737</v>
      </c>
      <c r="E23175" s="6" t="s">
        <v>110</v>
      </c>
      <c r="F23175" s="6" t="s">
        <v>115</v>
      </c>
      <c r="G23175">
        <v>20260723</v>
      </c>
    </row>
    <row r="23176" spans="1:7" x14ac:dyDescent="0.2">
      <c r="A23176" s="6" t="s">
        <v>223</v>
      </c>
      <c r="B23176" s="6" t="s">
        <v>189</v>
      </c>
      <c r="C23176" s="6" t="s">
        <v>166</v>
      </c>
      <c r="D23176">
        <v>2349.863198</v>
      </c>
      <c r="E23176" s="6" t="s">
        <v>117</v>
      </c>
      <c r="F23176" s="6" t="s">
        <v>116</v>
      </c>
      <c r="G23176">
        <v>20260723</v>
      </c>
    </row>
    <row r="23177" spans="1:7" x14ac:dyDescent="0.2">
      <c r="A23177" s="6" t="s">
        <v>223</v>
      </c>
      <c r="B23177" s="6" t="s">
        <v>189</v>
      </c>
      <c r="C23177" s="6" t="s">
        <v>166</v>
      </c>
      <c r="D23177">
        <v>-19.572223999999999</v>
      </c>
      <c r="E23177" s="6" t="s">
        <v>119</v>
      </c>
      <c r="F23177" s="6" t="s">
        <v>118</v>
      </c>
      <c r="G23177">
        <v>20260723</v>
      </c>
    </row>
    <row r="23178" spans="1:7" x14ac:dyDescent="0.2">
      <c r="A23178" s="6" t="s">
        <v>223</v>
      </c>
      <c r="B23178" s="6" t="s">
        <v>189</v>
      </c>
      <c r="C23178" s="6" t="s">
        <v>166</v>
      </c>
      <c r="D23178">
        <v>0</v>
      </c>
      <c r="E23178" s="6" t="s">
        <v>106</v>
      </c>
      <c r="F23178" s="6" t="s">
        <v>120</v>
      </c>
      <c r="G23178">
        <v>20260723</v>
      </c>
    </row>
    <row r="23179" spans="1:7" x14ac:dyDescent="0.2">
      <c r="A23179" s="6" t="s">
        <v>223</v>
      </c>
      <c r="B23179" s="6" t="s">
        <v>189</v>
      </c>
      <c r="C23179" s="6" t="s">
        <v>166</v>
      </c>
      <c r="D23179">
        <v>-26.560424999999999</v>
      </c>
      <c r="E23179" s="6" t="s">
        <v>108</v>
      </c>
      <c r="F23179" s="6" t="s">
        <v>121</v>
      </c>
      <c r="G23179">
        <v>20260723</v>
      </c>
    </row>
    <row r="23180" spans="1:7" x14ac:dyDescent="0.2">
      <c r="A23180" s="6" t="s">
        <v>223</v>
      </c>
      <c r="B23180" s="6" t="s">
        <v>189</v>
      </c>
      <c r="C23180" s="6" t="s">
        <v>166</v>
      </c>
      <c r="D23180">
        <v>6.9882</v>
      </c>
      <c r="E23180" s="6" t="s">
        <v>110</v>
      </c>
      <c r="F23180" s="6" t="s">
        <v>122</v>
      </c>
      <c r="G23180">
        <v>20260723</v>
      </c>
    </row>
    <row r="23181" spans="1:7" x14ac:dyDescent="0.2">
      <c r="A23181" s="6" t="s">
        <v>223</v>
      </c>
      <c r="B23181" s="6" t="s">
        <v>189</v>
      </c>
      <c r="C23181" s="6" t="s">
        <v>166</v>
      </c>
      <c r="D23181">
        <v>2369.4354239999998</v>
      </c>
      <c r="E23181" s="6" t="s">
        <v>169</v>
      </c>
      <c r="F23181" s="6" t="s">
        <v>123</v>
      </c>
      <c r="G23181">
        <v>20260723</v>
      </c>
    </row>
    <row r="23182" spans="1:7" x14ac:dyDescent="0.2">
      <c r="A23182" s="6" t="s">
        <v>223</v>
      </c>
      <c r="B23182" s="6" t="s">
        <v>189</v>
      </c>
      <c r="C23182" s="6" t="s">
        <v>166</v>
      </c>
      <c r="D23182">
        <v>0</v>
      </c>
      <c r="E23182" s="6" t="s">
        <v>106</v>
      </c>
      <c r="F23182" s="6" t="s">
        <v>124</v>
      </c>
      <c r="G23182">
        <v>20260723</v>
      </c>
    </row>
    <row r="23183" spans="1:7" x14ac:dyDescent="0.2">
      <c r="A23183" s="6" t="s">
        <v>223</v>
      </c>
      <c r="B23183" s="6" t="s">
        <v>189</v>
      </c>
      <c r="C23183" s="6" t="s">
        <v>166</v>
      </c>
      <c r="D23183">
        <v>2290.7480930000002</v>
      </c>
      <c r="E23183" s="6" t="s">
        <v>108</v>
      </c>
      <c r="F23183" s="6" t="s">
        <v>125</v>
      </c>
      <c r="G23183">
        <v>20260723</v>
      </c>
    </row>
    <row r="23184" spans="1:7" x14ac:dyDescent="0.2">
      <c r="A23184" s="6" t="s">
        <v>223</v>
      </c>
      <c r="B23184" s="6" t="s">
        <v>189</v>
      </c>
      <c r="C23184" s="6" t="s">
        <v>166</v>
      </c>
      <c r="D23184">
        <v>78.687331</v>
      </c>
      <c r="E23184" s="6" t="s">
        <v>110</v>
      </c>
      <c r="F23184" s="6" t="s">
        <v>126</v>
      </c>
      <c r="G23184">
        <v>20260723</v>
      </c>
    </row>
    <row r="23185" spans="1:7" x14ac:dyDescent="0.2">
      <c r="A23185" s="6" t="s">
        <v>223</v>
      </c>
      <c r="B23185" s="6" t="s">
        <v>189</v>
      </c>
      <c r="C23185" s="6" t="s">
        <v>166</v>
      </c>
      <c r="D23185">
        <v>1741.5813149999999</v>
      </c>
      <c r="E23185" s="6" t="s">
        <v>170</v>
      </c>
      <c r="F23185" s="6" t="s">
        <v>127</v>
      </c>
      <c r="G23185">
        <v>20260723</v>
      </c>
    </row>
    <row r="23186" spans="1:7" x14ac:dyDescent="0.2">
      <c r="A23186" s="6" t="s">
        <v>223</v>
      </c>
      <c r="B23186" s="6" t="s">
        <v>189</v>
      </c>
      <c r="C23186" s="6" t="s">
        <v>166</v>
      </c>
      <c r="D23186">
        <v>397.76736699999998</v>
      </c>
      <c r="E23186" s="6" t="s">
        <v>106</v>
      </c>
      <c r="F23186" s="6" t="s">
        <v>128</v>
      </c>
      <c r="G23186">
        <v>20260723</v>
      </c>
    </row>
    <row r="23187" spans="1:7" x14ac:dyDescent="0.2">
      <c r="A23187" s="6" t="s">
        <v>223</v>
      </c>
      <c r="B23187" s="6" t="s">
        <v>189</v>
      </c>
      <c r="C23187" s="6" t="s">
        <v>166</v>
      </c>
      <c r="D23187">
        <v>1261.6706409999999</v>
      </c>
      <c r="E23187" s="6" t="s">
        <v>108</v>
      </c>
      <c r="F23187" s="6" t="s">
        <v>129</v>
      </c>
      <c r="G23187">
        <v>20260723</v>
      </c>
    </row>
    <row r="23188" spans="1:7" x14ac:dyDescent="0.2">
      <c r="A23188" s="6" t="s">
        <v>223</v>
      </c>
      <c r="B23188" s="6" t="s">
        <v>189</v>
      </c>
      <c r="C23188" s="6" t="s">
        <v>166</v>
      </c>
      <c r="D23188">
        <v>82.143308000000005</v>
      </c>
      <c r="E23188" s="6" t="s">
        <v>110</v>
      </c>
      <c r="F23188" s="6" t="s">
        <v>130</v>
      </c>
      <c r="G23188">
        <v>20260723</v>
      </c>
    </row>
    <row r="23189" spans="1:7" x14ac:dyDescent="0.2">
      <c r="A23189" s="6" t="s">
        <v>223</v>
      </c>
      <c r="B23189" s="6" t="s">
        <v>189</v>
      </c>
      <c r="C23189" s="6" t="s">
        <v>166</v>
      </c>
      <c r="E23189" s="6" t="s">
        <v>132</v>
      </c>
      <c r="F23189" s="6" t="s">
        <v>131</v>
      </c>
      <c r="G23189">
        <v>20260723</v>
      </c>
    </row>
    <row r="23190" spans="1:7" x14ac:dyDescent="0.2">
      <c r="A23190" s="6" t="s">
        <v>223</v>
      </c>
      <c r="B23190" s="6" t="s">
        <v>189</v>
      </c>
      <c r="C23190" s="6" t="s">
        <v>166</v>
      </c>
      <c r="D23190">
        <v>0.45287699999999997</v>
      </c>
      <c r="E23190" s="6" t="s">
        <v>134</v>
      </c>
      <c r="F23190" s="6" t="s">
        <v>133</v>
      </c>
      <c r="G23190">
        <v>20260723</v>
      </c>
    </row>
    <row r="23191" spans="1:7" x14ac:dyDescent="0.2">
      <c r="A23191" s="6" t="s">
        <v>223</v>
      </c>
      <c r="B23191" s="6" t="s">
        <v>189</v>
      </c>
      <c r="C23191" s="6" t="s">
        <v>166</v>
      </c>
      <c r="D23191">
        <v>24.337111</v>
      </c>
      <c r="E23191" s="6" t="s">
        <v>136</v>
      </c>
      <c r="F23191" s="6" t="s">
        <v>135</v>
      </c>
      <c r="G23191">
        <v>20260723</v>
      </c>
    </row>
    <row r="23192" spans="1:7" x14ac:dyDescent="0.2">
      <c r="A23192" s="6" t="s">
        <v>223</v>
      </c>
      <c r="B23192" s="6" t="s">
        <v>189</v>
      </c>
      <c r="C23192" s="6" t="s">
        <v>166</v>
      </c>
      <c r="D23192">
        <v>3.7041719999999998</v>
      </c>
      <c r="E23192" s="6" t="s">
        <v>138</v>
      </c>
      <c r="F23192" s="6" t="s">
        <v>137</v>
      </c>
      <c r="G23192">
        <v>20260723</v>
      </c>
    </row>
    <row r="23193" spans="1:7" x14ac:dyDescent="0.2">
      <c r="A23193" s="6" t="s">
        <v>223</v>
      </c>
      <c r="B23193" s="6" t="s">
        <v>189</v>
      </c>
      <c r="C23193" s="6" t="s">
        <v>166</v>
      </c>
      <c r="D23193">
        <v>57.372391</v>
      </c>
      <c r="E23193" s="6" t="s">
        <v>140</v>
      </c>
      <c r="F23193" s="6" t="s">
        <v>139</v>
      </c>
      <c r="G23193">
        <v>20260723</v>
      </c>
    </row>
    <row r="23194" spans="1:7" x14ac:dyDescent="0.2">
      <c r="A23194" s="6" t="s">
        <v>223</v>
      </c>
      <c r="B23194" s="6" t="s">
        <v>189</v>
      </c>
      <c r="C23194" s="6" t="s">
        <v>166</v>
      </c>
      <c r="D23194">
        <v>158.55634599999999</v>
      </c>
      <c r="E23194" s="6" t="s">
        <v>142</v>
      </c>
      <c r="F23194" s="6" t="s">
        <v>141</v>
      </c>
      <c r="G23194">
        <v>20260723</v>
      </c>
    </row>
    <row r="23195" spans="1:7" x14ac:dyDescent="0.2">
      <c r="A23195" s="6" t="s">
        <v>223</v>
      </c>
      <c r="B23195" s="6" t="s">
        <v>189</v>
      </c>
      <c r="C23195" s="6" t="s">
        <v>166</v>
      </c>
      <c r="D23195">
        <v>2.8958999999999999E-2</v>
      </c>
      <c r="E23195" s="6" t="s">
        <v>52</v>
      </c>
      <c r="F23195" s="6" t="s">
        <v>143</v>
      </c>
      <c r="G23195">
        <v>20260723</v>
      </c>
    </row>
    <row r="23196" spans="1:7" x14ac:dyDescent="0.2">
      <c r="A23196" s="6" t="s">
        <v>223</v>
      </c>
      <c r="B23196" s="6" t="s">
        <v>189</v>
      </c>
      <c r="C23196" s="6" t="s">
        <v>166</v>
      </c>
      <c r="D23196">
        <v>0</v>
      </c>
      <c r="E23196" s="6" t="s">
        <v>145</v>
      </c>
      <c r="F23196" s="6" t="s">
        <v>144</v>
      </c>
      <c r="G23196">
        <v>20260723</v>
      </c>
    </row>
    <row r="23197" spans="1:7" x14ac:dyDescent="0.2">
      <c r="A23197" s="6" t="s">
        <v>223</v>
      </c>
      <c r="B23197" s="6" t="s">
        <v>189</v>
      </c>
      <c r="C23197" s="6" t="s">
        <v>166</v>
      </c>
      <c r="D23197">
        <v>5.2722660000000001</v>
      </c>
      <c r="E23197" s="6" t="s">
        <v>147</v>
      </c>
      <c r="F23197" s="6" t="s">
        <v>146</v>
      </c>
      <c r="G23197">
        <v>20260723</v>
      </c>
    </row>
    <row r="23198" spans="1:7" x14ac:dyDescent="0.2">
      <c r="A23198" s="6" t="s">
        <v>223</v>
      </c>
      <c r="B23198" s="6" t="s">
        <v>189</v>
      </c>
      <c r="C23198" s="6" t="s">
        <v>166</v>
      </c>
      <c r="D23198">
        <v>124.922765</v>
      </c>
      <c r="E23198" s="6" t="s">
        <v>149</v>
      </c>
      <c r="F23198" s="6" t="s">
        <v>148</v>
      </c>
      <c r="G23198">
        <v>20260723</v>
      </c>
    </row>
    <row r="23199" spans="1:7" x14ac:dyDescent="0.2">
      <c r="A23199" s="6" t="s">
        <v>223</v>
      </c>
      <c r="B23199" s="6" t="s">
        <v>189</v>
      </c>
      <c r="C23199" s="6" t="s">
        <v>166</v>
      </c>
      <c r="D23199">
        <v>19.033256000000002</v>
      </c>
      <c r="E23199" s="6" t="s">
        <v>151</v>
      </c>
      <c r="F23199" s="6" t="s">
        <v>150</v>
      </c>
      <c r="G23199">
        <v>20260723</v>
      </c>
    </row>
    <row r="23200" spans="1:7" x14ac:dyDescent="0.2">
      <c r="A23200" s="6" t="s">
        <v>223</v>
      </c>
      <c r="B23200" s="6" t="s">
        <v>189</v>
      </c>
      <c r="C23200" s="6" t="s">
        <v>166</v>
      </c>
      <c r="D23200">
        <v>85.468824999999995</v>
      </c>
      <c r="E23200" s="6" t="s">
        <v>153</v>
      </c>
      <c r="F23200" s="6" t="s">
        <v>152</v>
      </c>
      <c r="G23200">
        <v>20260723</v>
      </c>
    </row>
    <row r="23201" spans="1:7" x14ac:dyDescent="0.2">
      <c r="A23201" s="6" t="s">
        <v>223</v>
      </c>
      <c r="B23201" s="6" t="s">
        <v>189</v>
      </c>
      <c r="C23201" s="6" t="s">
        <v>166</v>
      </c>
      <c r="D23201">
        <v>199.17770999999999</v>
      </c>
      <c r="E23201" s="6" t="s">
        <v>155</v>
      </c>
      <c r="F23201" s="6" t="s">
        <v>154</v>
      </c>
      <c r="G23201">
        <v>20260723</v>
      </c>
    </row>
    <row r="23202" spans="1:7" x14ac:dyDescent="0.2">
      <c r="A23202" s="6" t="s">
        <v>223</v>
      </c>
      <c r="B23202" s="6" t="s">
        <v>189</v>
      </c>
      <c r="C23202" s="6" t="s">
        <v>166</v>
      </c>
      <c r="D23202">
        <v>0.59982199999999997</v>
      </c>
      <c r="E23202" s="6" t="s">
        <v>157</v>
      </c>
      <c r="F23202" s="6" t="s">
        <v>156</v>
      </c>
      <c r="G23202">
        <v>20260723</v>
      </c>
    </row>
    <row r="23203" spans="1:7" x14ac:dyDescent="0.2">
      <c r="A23203" s="6" t="s">
        <v>223</v>
      </c>
      <c r="B23203" s="6" t="s">
        <v>189</v>
      </c>
      <c r="C23203" s="6" t="s">
        <v>166</v>
      </c>
      <c r="D23203">
        <v>198.577888</v>
      </c>
      <c r="E23203" s="6" t="s">
        <v>159</v>
      </c>
      <c r="F23203" s="6" t="s">
        <v>158</v>
      </c>
      <c r="G23203">
        <v>20260723</v>
      </c>
    </row>
    <row r="23204" spans="1:7" x14ac:dyDescent="0.2">
      <c r="A23204" s="6" t="s">
        <v>223</v>
      </c>
      <c r="B23204" s="6" t="s">
        <v>189</v>
      </c>
      <c r="C23204" s="6" t="s">
        <v>166</v>
      </c>
      <c r="D23204">
        <v>47.670434</v>
      </c>
      <c r="E23204" s="6" t="s">
        <v>161</v>
      </c>
      <c r="F23204" s="6" t="s">
        <v>160</v>
      </c>
      <c r="G23204">
        <v>20260723</v>
      </c>
    </row>
    <row r="23205" spans="1:7" x14ac:dyDescent="0.2">
      <c r="A23205" s="6" t="s">
        <v>223</v>
      </c>
      <c r="B23205" s="6" t="s">
        <v>189</v>
      </c>
      <c r="C23205" s="6" t="s">
        <v>166</v>
      </c>
      <c r="D23205">
        <v>6018.3972690000001</v>
      </c>
      <c r="E23205" s="6" t="s">
        <v>163</v>
      </c>
      <c r="F23205" s="6" t="s">
        <v>162</v>
      </c>
      <c r="G23205">
        <v>20260723</v>
      </c>
    </row>
    <row r="23206" spans="1:7" x14ac:dyDescent="0.2">
      <c r="A23206" s="6" t="s">
        <v>223</v>
      </c>
      <c r="B23206" s="6" t="s">
        <v>189</v>
      </c>
      <c r="C23206" s="6" t="s">
        <v>166</v>
      </c>
      <c r="D23206">
        <v>2663.6676739999998</v>
      </c>
      <c r="E23206" s="6" t="s">
        <v>165</v>
      </c>
      <c r="F23206" s="6" t="s">
        <v>164</v>
      </c>
      <c r="G23206">
        <v>20260723</v>
      </c>
    </row>
    <row r="23207" spans="1:7" x14ac:dyDescent="0.2">
      <c r="A23207" s="6" t="s">
        <v>223</v>
      </c>
      <c r="B23207" s="6" t="s">
        <v>190</v>
      </c>
      <c r="C23207" s="6" t="s">
        <v>166</v>
      </c>
      <c r="E23207" s="6" t="s">
        <v>12</v>
      </c>
      <c r="F23207" s="6" t="s">
        <v>11</v>
      </c>
      <c r="G23207">
        <v>20260723</v>
      </c>
    </row>
    <row r="23208" spans="1:7" x14ac:dyDescent="0.2">
      <c r="A23208" s="6" t="s">
        <v>223</v>
      </c>
      <c r="B23208" s="6" t="s">
        <v>190</v>
      </c>
      <c r="C23208" s="6" t="s">
        <v>166</v>
      </c>
      <c r="E23208" s="6" t="s">
        <v>16</v>
      </c>
      <c r="F23208" s="6" t="s">
        <v>15</v>
      </c>
      <c r="G23208">
        <v>20260723</v>
      </c>
    </row>
    <row r="23209" spans="1:7" x14ac:dyDescent="0.2">
      <c r="A23209" s="6" t="s">
        <v>223</v>
      </c>
      <c r="B23209" s="6" t="s">
        <v>190</v>
      </c>
      <c r="C23209" s="6" t="s">
        <v>166</v>
      </c>
      <c r="E23209" s="6" t="s">
        <v>18</v>
      </c>
      <c r="F23209" s="6" t="s">
        <v>17</v>
      </c>
      <c r="G23209">
        <v>20260723</v>
      </c>
    </row>
    <row r="23210" spans="1:7" x14ac:dyDescent="0.2">
      <c r="A23210" s="6" t="s">
        <v>223</v>
      </c>
      <c r="B23210" s="6" t="s">
        <v>190</v>
      </c>
      <c r="C23210" s="6" t="s">
        <v>166</v>
      </c>
      <c r="D23210">
        <v>0</v>
      </c>
      <c r="E23210" s="6" t="s">
        <v>20</v>
      </c>
      <c r="F23210" s="6" t="s">
        <v>19</v>
      </c>
      <c r="G23210">
        <v>20260723</v>
      </c>
    </row>
    <row r="23211" spans="1:7" x14ac:dyDescent="0.2">
      <c r="A23211" s="6" t="s">
        <v>223</v>
      </c>
      <c r="B23211" s="6" t="s">
        <v>190</v>
      </c>
      <c r="C23211" s="6" t="s">
        <v>166</v>
      </c>
      <c r="D23211">
        <v>75.432861000000003</v>
      </c>
      <c r="E23211" s="6" t="s">
        <v>22</v>
      </c>
      <c r="F23211" s="6" t="s">
        <v>21</v>
      </c>
      <c r="G23211">
        <v>20260723</v>
      </c>
    </row>
    <row r="23212" spans="1:7" x14ac:dyDescent="0.2">
      <c r="A23212" s="6" t="s">
        <v>223</v>
      </c>
      <c r="B23212" s="6" t="s">
        <v>190</v>
      </c>
      <c r="C23212" s="6" t="s">
        <v>166</v>
      </c>
      <c r="D23212">
        <v>0</v>
      </c>
      <c r="E23212" s="6" t="s">
        <v>24</v>
      </c>
      <c r="F23212" s="6" t="s">
        <v>23</v>
      </c>
      <c r="G23212">
        <v>20260723</v>
      </c>
    </row>
    <row r="23213" spans="1:7" x14ac:dyDescent="0.2">
      <c r="A23213" s="6" t="s">
        <v>223</v>
      </c>
      <c r="B23213" s="6" t="s">
        <v>190</v>
      </c>
      <c r="C23213" s="6" t="s">
        <v>166</v>
      </c>
      <c r="D23213">
        <v>176.508163</v>
      </c>
      <c r="E23213" s="6" t="s">
        <v>26</v>
      </c>
      <c r="F23213" s="6" t="s">
        <v>25</v>
      </c>
      <c r="G23213">
        <v>20260723</v>
      </c>
    </row>
    <row r="23214" spans="1:7" x14ac:dyDescent="0.2">
      <c r="A23214" s="6" t="s">
        <v>223</v>
      </c>
      <c r="B23214" s="6" t="s">
        <v>190</v>
      </c>
      <c r="C23214" s="6" t="s">
        <v>166</v>
      </c>
      <c r="D23214">
        <v>6501.0107200000002</v>
      </c>
      <c r="E23214" s="6" t="s">
        <v>28</v>
      </c>
      <c r="F23214" s="6" t="s">
        <v>27</v>
      </c>
      <c r="G23214">
        <v>20260723</v>
      </c>
    </row>
    <row r="23215" spans="1:7" x14ac:dyDescent="0.2">
      <c r="A23215" s="6" t="s">
        <v>223</v>
      </c>
      <c r="B23215" s="6" t="s">
        <v>190</v>
      </c>
      <c r="C23215" s="6" t="s">
        <v>166</v>
      </c>
      <c r="D23215">
        <v>98.082504</v>
      </c>
      <c r="E23215" s="6" t="s">
        <v>30</v>
      </c>
      <c r="F23215" s="6" t="s">
        <v>29</v>
      </c>
      <c r="G23215">
        <v>20260723</v>
      </c>
    </row>
    <row r="23216" spans="1:7" x14ac:dyDescent="0.2">
      <c r="A23216" s="6" t="s">
        <v>223</v>
      </c>
      <c r="B23216" s="6" t="s">
        <v>190</v>
      </c>
      <c r="C23216" s="6" t="s">
        <v>166</v>
      </c>
      <c r="D23216">
        <v>975.92502500000001</v>
      </c>
      <c r="E23216" s="6" t="s">
        <v>32</v>
      </c>
      <c r="F23216" s="6" t="s">
        <v>31</v>
      </c>
      <c r="G23216">
        <v>20260723</v>
      </c>
    </row>
    <row r="23217" spans="1:7" x14ac:dyDescent="0.2">
      <c r="A23217" s="6" t="s">
        <v>223</v>
      </c>
      <c r="B23217" s="6" t="s">
        <v>190</v>
      </c>
      <c r="C23217" s="6" t="s">
        <v>166</v>
      </c>
      <c r="D23217">
        <v>178.32665299999999</v>
      </c>
      <c r="E23217" s="6" t="s">
        <v>34</v>
      </c>
      <c r="F23217" s="6" t="s">
        <v>33</v>
      </c>
      <c r="G23217">
        <v>20260723</v>
      </c>
    </row>
    <row r="23218" spans="1:7" x14ac:dyDescent="0.2">
      <c r="A23218" s="6" t="s">
        <v>223</v>
      </c>
      <c r="B23218" s="6" t="s">
        <v>190</v>
      </c>
      <c r="C23218" s="6" t="s">
        <v>166</v>
      </c>
      <c r="D23218">
        <v>150.69860499999999</v>
      </c>
      <c r="E23218" s="6" t="s">
        <v>36</v>
      </c>
      <c r="F23218" s="6" t="s">
        <v>35</v>
      </c>
      <c r="G23218">
        <v>20260723</v>
      </c>
    </row>
    <row r="23219" spans="1:7" x14ac:dyDescent="0.2">
      <c r="A23219" s="6" t="s">
        <v>223</v>
      </c>
      <c r="B23219" s="6" t="s">
        <v>190</v>
      </c>
      <c r="C23219" s="6" t="s">
        <v>166</v>
      </c>
      <c r="D23219">
        <v>27.628048</v>
      </c>
      <c r="E23219" s="6" t="s">
        <v>38</v>
      </c>
      <c r="F23219" s="6" t="s">
        <v>37</v>
      </c>
      <c r="G23219">
        <v>20260723</v>
      </c>
    </row>
    <row r="23220" spans="1:7" x14ac:dyDescent="0.2">
      <c r="A23220" s="6" t="s">
        <v>223</v>
      </c>
      <c r="B23220" s="6" t="s">
        <v>190</v>
      </c>
      <c r="C23220" s="6" t="s">
        <v>166</v>
      </c>
      <c r="D23220">
        <v>4700.2046449999998</v>
      </c>
      <c r="E23220" s="6" t="s">
        <v>40</v>
      </c>
      <c r="F23220" s="6" t="s">
        <v>39</v>
      </c>
      <c r="G23220">
        <v>20260723</v>
      </c>
    </row>
    <row r="23221" spans="1:7" x14ac:dyDescent="0.2">
      <c r="A23221" s="6" t="s">
        <v>223</v>
      </c>
      <c r="B23221" s="6" t="s">
        <v>190</v>
      </c>
      <c r="C23221" s="6" t="s">
        <v>166</v>
      </c>
      <c r="D23221">
        <v>2838.9313219999999</v>
      </c>
      <c r="E23221" s="6" t="s">
        <v>42</v>
      </c>
      <c r="F23221" s="6" t="s">
        <v>41</v>
      </c>
      <c r="G23221">
        <v>20260723</v>
      </c>
    </row>
    <row r="23222" spans="1:7" x14ac:dyDescent="0.2">
      <c r="A23222" s="6" t="s">
        <v>223</v>
      </c>
      <c r="B23222" s="6" t="s">
        <v>190</v>
      </c>
      <c r="C23222" s="6" t="s">
        <v>166</v>
      </c>
      <c r="D23222">
        <v>1855.073077</v>
      </c>
      <c r="E23222" s="6" t="s">
        <v>44</v>
      </c>
      <c r="F23222" s="6" t="s">
        <v>43</v>
      </c>
      <c r="G23222">
        <v>20260723</v>
      </c>
    </row>
    <row r="23223" spans="1:7" x14ac:dyDescent="0.2">
      <c r="A23223" s="6" t="s">
        <v>223</v>
      </c>
      <c r="B23223" s="6" t="s">
        <v>190</v>
      </c>
      <c r="C23223" s="6" t="s">
        <v>166</v>
      </c>
      <c r="D23223">
        <v>6.2002449999999998</v>
      </c>
      <c r="E23223" s="6" t="s">
        <v>46</v>
      </c>
      <c r="F23223" s="6" t="s">
        <v>45</v>
      </c>
      <c r="G23223">
        <v>20260723</v>
      </c>
    </row>
    <row r="23224" spans="1:7" x14ac:dyDescent="0.2">
      <c r="A23224" s="6" t="s">
        <v>223</v>
      </c>
      <c r="B23224" s="6" t="s">
        <v>190</v>
      </c>
      <c r="C23224" s="6" t="s">
        <v>166</v>
      </c>
      <c r="D23224">
        <v>0</v>
      </c>
      <c r="E23224" s="6" t="s">
        <v>48</v>
      </c>
      <c r="F23224" s="6" t="s">
        <v>47</v>
      </c>
      <c r="G23224">
        <v>20260723</v>
      </c>
    </row>
    <row r="23225" spans="1:7" x14ac:dyDescent="0.2">
      <c r="A23225" s="6" t="s">
        <v>223</v>
      </c>
      <c r="B23225" s="6" t="s">
        <v>190</v>
      </c>
      <c r="C23225" s="6" t="s">
        <v>166</v>
      </c>
      <c r="D23225">
        <v>468.88142499999998</v>
      </c>
      <c r="E23225" s="6" t="s">
        <v>50</v>
      </c>
      <c r="F23225" s="6" t="s">
        <v>49</v>
      </c>
      <c r="G23225">
        <v>20260723</v>
      </c>
    </row>
    <row r="23226" spans="1:7" x14ac:dyDescent="0.2">
      <c r="A23226" s="6" t="s">
        <v>223</v>
      </c>
      <c r="B23226" s="6" t="s">
        <v>190</v>
      </c>
      <c r="C23226" s="6" t="s">
        <v>166</v>
      </c>
      <c r="D23226">
        <v>0.113301</v>
      </c>
      <c r="E23226" s="6" t="s">
        <v>52</v>
      </c>
      <c r="F23226" s="6" t="s">
        <v>51</v>
      </c>
      <c r="G23226">
        <v>20260723</v>
      </c>
    </row>
    <row r="23227" spans="1:7" x14ac:dyDescent="0.2">
      <c r="A23227" s="6" t="s">
        <v>223</v>
      </c>
      <c r="B23227" s="6" t="s">
        <v>190</v>
      </c>
      <c r="C23227" s="6" t="s">
        <v>166</v>
      </c>
      <c r="D23227">
        <v>70.389224999999996</v>
      </c>
      <c r="E23227" s="6" t="s">
        <v>54</v>
      </c>
      <c r="F23227" s="6" t="s">
        <v>53</v>
      </c>
      <c r="G23227">
        <v>20260723</v>
      </c>
    </row>
    <row r="23228" spans="1:7" x14ac:dyDescent="0.2">
      <c r="A23228" s="6" t="s">
        <v>223</v>
      </c>
      <c r="B23228" s="6" t="s">
        <v>190</v>
      </c>
      <c r="C23228" s="6" t="s">
        <v>166</v>
      </c>
      <c r="D23228">
        <v>9.087942</v>
      </c>
      <c r="E23228" s="6" t="s">
        <v>56</v>
      </c>
      <c r="F23228" s="6" t="s">
        <v>55</v>
      </c>
      <c r="G23228">
        <v>20260723</v>
      </c>
    </row>
    <row r="23229" spans="1:7" x14ac:dyDescent="0.2">
      <c r="A23229" s="6" t="s">
        <v>223</v>
      </c>
      <c r="B23229" s="6" t="s">
        <v>190</v>
      </c>
      <c r="C23229" s="6" t="s">
        <v>166</v>
      </c>
      <c r="D23229">
        <v>1798.008319</v>
      </c>
      <c r="E23229" s="6" t="s">
        <v>58</v>
      </c>
      <c r="F23229" s="6" t="s">
        <v>57</v>
      </c>
      <c r="G23229">
        <v>20260723</v>
      </c>
    </row>
    <row r="23230" spans="1:7" x14ac:dyDescent="0.2">
      <c r="A23230" s="6" t="s">
        <v>223</v>
      </c>
      <c r="B23230" s="6" t="s">
        <v>190</v>
      </c>
      <c r="C23230" s="6" t="s">
        <v>166</v>
      </c>
      <c r="D23230">
        <v>26.851130000000001</v>
      </c>
      <c r="E23230" s="6" t="s">
        <v>60</v>
      </c>
      <c r="F23230" s="6" t="s">
        <v>59</v>
      </c>
      <c r="G23230">
        <v>20260723</v>
      </c>
    </row>
    <row r="23231" spans="1:7" x14ac:dyDescent="0.2">
      <c r="A23231" s="6" t="s">
        <v>223</v>
      </c>
      <c r="B23231" s="6" t="s">
        <v>190</v>
      </c>
      <c r="C23231" s="6" t="s">
        <v>166</v>
      </c>
      <c r="D23231">
        <v>12.091041000000001</v>
      </c>
      <c r="E23231" s="6" t="s">
        <v>62</v>
      </c>
      <c r="F23231" s="6" t="s">
        <v>61</v>
      </c>
      <c r="G23231">
        <v>20260723</v>
      </c>
    </row>
    <row r="23232" spans="1:7" x14ac:dyDescent="0.2">
      <c r="A23232" s="6" t="s">
        <v>223</v>
      </c>
      <c r="B23232" s="6" t="s">
        <v>190</v>
      </c>
      <c r="C23232" s="6" t="s">
        <v>166</v>
      </c>
      <c r="D23232">
        <v>7.0597999999999994E-2</v>
      </c>
      <c r="E23232" s="6" t="s">
        <v>64</v>
      </c>
      <c r="F23232" s="6" t="s">
        <v>63</v>
      </c>
      <c r="G23232">
        <v>20260723</v>
      </c>
    </row>
    <row r="23233" spans="1:7" x14ac:dyDescent="0.2">
      <c r="A23233" s="6" t="s">
        <v>223</v>
      </c>
      <c r="B23233" s="6" t="s">
        <v>190</v>
      </c>
      <c r="C23233" s="6" t="s">
        <v>166</v>
      </c>
      <c r="D23233">
        <v>14.689492</v>
      </c>
      <c r="E23233" s="6" t="s">
        <v>66</v>
      </c>
      <c r="F23233" s="6" t="s">
        <v>65</v>
      </c>
      <c r="G23233">
        <v>20260723</v>
      </c>
    </row>
    <row r="23234" spans="1:7" x14ac:dyDescent="0.2">
      <c r="A23234" s="6" t="s">
        <v>223</v>
      </c>
      <c r="B23234" s="6" t="s">
        <v>190</v>
      </c>
      <c r="C23234" s="6" t="s">
        <v>166</v>
      </c>
      <c r="D23234">
        <v>214.87025299999999</v>
      </c>
      <c r="E23234" s="6" t="s">
        <v>68</v>
      </c>
      <c r="F23234" s="6" t="s">
        <v>67</v>
      </c>
      <c r="G23234">
        <v>20260723</v>
      </c>
    </row>
    <row r="23235" spans="1:7" x14ac:dyDescent="0.2">
      <c r="A23235" s="6" t="s">
        <v>223</v>
      </c>
      <c r="B23235" s="6" t="s">
        <v>190</v>
      </c>
      <c r="C23235" s="6" t="s">
        <v>166</v>
      </c>
      <c r="D23235">
        <v>201.129763</v>
      </c>
      <c r="E23235" s="6" t="s">
        <v>70</v>
      </c>
      <c r="F23235" s="6" t="s">
        <v>69</v>
      </c>
      <c r="G23235">
        <v>20260723</v>
      </c>
    </row>
    <row r="23236" spans="1:7" x14ac:dyDescent="0.2">
      <c r="A23236" s="6" t="s">
        <v>223</v>
      </c>
      <c r="B23236" s="6" t="s">
        <v>190</v>
      </c>
      <c r="C23236" s="6" t="s">
        <v>166</v>
      </c>
      <c r="D23236">
        <v>196.27333300000001</v>
      </c>
      <c r="E23236" s="6" t="s">
        <v>72</v>
      </c>
      <c r="F23236" s="6" t="s">
        <v>71</v>
      </c>
      <c r="G23236">
        <v>20260723</v>
      </c>
    </row>
    <row r="23237" spans="1:7" x14ac:dyDescent="0.2">
      <c r="A23237" s="6" t="s">
        <v>223</v>
      </c>
      <c r="B23237" s="6" t="s">
        <v>190</v>
      </c>
      <c r="C23237" s="6" t="s">
        <v>166</v>
      </c>
      <c r="D23237">
        <v>4.8564290000000003</v>
      </c>
      <c r="E23237" s="6" t="s">
        <v>74</v>
      </c>
      <c r="F23237" s="6" t="s">
        <v>73</v>
      </c>
      <c r="G23237">
        <v>20260723</v>
      </c>
    </row>
    <row r="23238" spans="1:7" x14ac:dyDescent="0.2">
      <c r="A23238" s="6" t="s">
        <v>223</v>
      </c>
      <c r="B23238" s="6" t="s">
        <v>190</v>
      </c>
      <c r="C23238" s="6" t="s">
        <v>166</v>
      </c>
      <c r="D23238">
        <v>14.380925</v>
      </c>
      <c r="E23238" s="6" t="s">
        <v>76</v>
      </c>
      <c r="F23238" s="6" t="s">
        <v>75</v>
      </c>
      <c r="G23238">
        <v>20260723</v>
      </c>
    </row>
    <row r="23239" spans="1:7" x14ac:dyDescent="0.2">
      <c r="A23239" s="6" t="s">
        <v>223</v>
      </c>
      <c r="B23239" s="6" t="s">
        <v>190</v>
      </c>
      <c r="C23239" s="6" t="s">
        <v>166</v>
      </c>
      <c r="D23239">
        <v>-1.9743599999999999</v>
      </c>
      <c r="E23239" s="6" t="s">
        <v>78</v>
      </c>
      <c r="F23239" s="6" t="s">
        <v>77</v>
      </c>
      <c r="G23239">
        <v>20260723</v>
      </c>
    </row>
    <row r="23240" spans="1:7" x14ac:dyDescent="0.2">
      <c r="A23240" s="6" t="s">
        <v>223</v>
      </c>
      <c r="B23240" s="6" t="s">
        <v>190</v>
      </c>
      <c r="C23240" s="6" t="s">
        <v>166</v>
      </c>
      <c r="D23240">
        <v>16.355284999999999</v>
      </c>
      <c r="E23240" s="6" t="s">
        <v>80</v>
      </c>
      <c r="F23240" s="6" t="s">
        <v>79</v>
      </c>
      <c r="G23240">
        <v>20260723</v>
      </c>
    </row>
    <row r="23241" spans="1:7" x14ac:dyDescent="0.2">
      <c r="A23241" s="6" t="s">
        <v>223</v>
      </c>
      <c r="B23241" s="6" t="s">
        <v>190</v>
      </c>
      <c r="C23241" s="6" t="s">
        <v>166</v>
      </c>
      <c r="D23241">
        <v>-0.64043499999999998</v>
      </c>
      <c r="E23241" s="6" t="s">
        <v>82</v>
      </c>
      <c r="F23241" s="6" t="s">
        <v>81</v>
      </c>
      <c r="G23241">
        <v>20260723</v>
      </c>
    </row>
    <row r="23242" spans="1:7" x14ac:dyDescent="0.2">
      <c r="A23242" s="6" t="s">
        <v>223</v>
      </c>
      <c r="B23242" s="6" t="s">
        <v>190</v>
      </c>
      <c r="C23242" s="6" t="s">
        <v>166</v>
      </c>
      <c r="D23242">
        <v>18.471847</v>
      </c>
      <c r="E23242" s="6" t="s">
        <v>84</v>
      </c>
      <c r="F23242" s="6" t="s">
        <v>83</v>
      </c>
      <c r="G23242">
        <v>20260723</v>
      </c>
    </row>
    <row r="23243" spans="1:7" x14ac:dyDescent="0.2">
      <c r="A23243" s="6" t="s">
        <v>223</v>
      </c>
      <c r="B23243" s="6" t="s">
        <v>190</v>
      </c>
      <c r="C23243" s="6" t="s">
        <v>166</v>
      </c>
      <c r="D23243">
        <v>113.54848</v>
      </c>
      <c r="E23243" s="6" t="s">
        <v>86</v>
      </c>
      <c r="F23243" s="6" t="s">
        <v>85</v>
      </c>
      <c r="G23243">
        <v>20260723</v>
      </c>
    </row>
    <row r="23244" spans="1:7" x14ac:dyDescent="0.2">
      <c r="A23244" s="6" t="s">
        <v>223</v>
      </c>
      <c r="B23244" s="6" t="s">
        <v>190</v>
      </c>
      <c r="C23244" s="6" t="s">
        <v>166</v>
      </c>
      <c r="D23244">
        <v>40.607320000000001</v>
      </c>
      <c r="E23244" s="6" t="s">
        <v>88</v>
      </c>
      <c r="F23244" s="6" t="s">
        <v>87</v>
      </c>
      <c r="G23244">
        <v>20260723</v>
      </c>
    </row>
    <row r="23245" spans="1:7" x14ac:dyDescent="0.2">
      <c r="A23245" s="6" t="s">
        <v>223</v>
      </c>
      <c r="B23245" s="6" t="s">
        <v>190</v>
      </c>
      <c r="C23245" s="6" t="s">
        <v>166</v>
      </c>
      <c r="D23245">
        <v>19.936668999999998</v>
      </c>
      <c r="E23245" s="6" t="s">
        <v>90</v>
      </c>
      <c r="F23245" s="6" t="s">
        <v>89</v>
      </c>
      <c r="G23245">
        <v>20260723</v>
      </c>
    </row>
    <row r="23246" spans="1:7" x14ac:dyDescent="0.2">
      <c r="A23246" s="6" t="s">
        <v>223</v>
      </c>
      <c r="B23246" s="6" t="s">
        <v>190</v>
      </c>
      <c r="C23246" s="6" t="s">
        <v>166</v>
      </c>
      <c r="D23246">
        <v>31.856370999999999</v>
      </c>
      <c r="E23246" s="6" t="s">
        <v>92</v>
      </c>
      <c r="F23246" s="6" t="s">
        <v>91</v>
      </c>
      <c r="G23246">
        <v>20260723</v>
      </c>
    </row>
    <row r="23247" spans="1:7" x14ac:dyDescent="0.2">
      <c r="A23247" s="6" t="s">
        <v>223</v>
      </c>
      <c r="B23247" s="6" t="s">
        <v>190</v>
      </c>
      <c r="C23247" s="6" t="s">
        <v>166</v>
      </c>
      <c r="D23247">
        <v>0</v>
      </c>
      <c r="E23247" s="6" t="s">
        <v>94</v>
      </c>
      <c r="F23247" s="6" t="s">
        <v>93</v>
      </c>
      <c r="G23247">
        <v>20260723</v>
      </c>
    </row>
    <row r="23248" spans="1:7" x14ac:dyDescent="0.2">
      <c r="A23248" s="6" t="s">
        <v>223</v>
      </c>
      <c r="B23248" s="6" t="s">
        <v>190</v>
      </c>
      <c r="C23248" s="6" t="s">
        <v>166</v>
      </c>
      <c r="D23248">
        <v>124.28703400000001</v>
      </c>
      <c r="E23248" s="6" t="s">
        <v>96</v>
      </c>
      <c r="F23248" s="6" t="s">
        <v>95</v>
      </c>
      <c r="G23248">
        <v>20260723</v>
      </c>
    </row>
    <row r="23249" spans="1:7" x14ac:dyDescent="0.2">
      <c r="A23249" s="6" t="s">
        <v>223</v>
      </c>
      <c r="B23249" s="6" t="s">
        <v>190</v>
      </c>
      <c r="C23249" s="6" t="s">
        <v>166</v>
      </c>
      <c r="D23249">
        <v>19.766116</v>
      </c>
      <c r="E23249" s="6" t="s">
        <v>98</v>
      </c>
      <c r="F23249" s="6" t="s">
        <v>97</v>
      </c>
      <c r="G23249">
        <v>20260723</v>
      </c>
    </row>
    <row r="23250" spans="1:7" x14ac:dyDescent="0.2">
      <c r="A23250" s="6" t="s">
        <v>223</v>
      </c>
      <c r="B23250" s="6" t="s">
        <v>190</v>
      </c>
      <c r="C23250" s="6" t="s">
        <v>166</v>
      </c>
      <c r="D23250">
        <v>9161.1552830000001</v>
      </c>
      <c r="E23250" s="6" t="s">
        <v>100</v>
      </c>
      <c r="F23250" s="6" t="s">
        <v>99</v>
      </c>
      <c r="G23250">
        <v>20260723</v>
      </c>
    </row>
    <row r="23251" spans="1:7" x14ac:dyDescent="0.2">
      <c r="A23251" s="6" t="s">
        <v>223</v>
      </c>
      <c r="B23251" s="6" t="s">
        <v>190</v>
      </c>
      <c r="C23251" s="6" t="s">
        <v>166</v>
      </c>
      <c r="E23251" s="6" t="s">
        <v>102</v>
      </c>
      <c r="F23251" s="6" t="s">
        <v>101</v>
      </c>
      <c r="G23251">
        <v>20260723</v>
      </c>
    </row>
    <row r="23252" spans="1:7" x14ac:dyDescent="0.2">
      <c r="A23252" s="6" t="s">
        <v>223</v>
      </c>
      <c r="B23252" s="6" t="s">
        <v>190</v>
      </c>
      <c r="C23252" s="6" t="s">
        <v>166</v>
      </c>
      <c r="D23252">
        <v>1310.300099</v>
      </c>
      <c r="E23252" s="6" t="s">
        <v>167</v>
      </c>
      <c r="F23252" s="6" t="s">
        <v>103</v>
      </c>
      <c r="G23252">
        <v>20260723</v>
      </c>
    </row>
    <row r="23253" spans="1:7" x14ac:dyDescent="0.2">
      <c r="A23253" s="6" t="s">
        <v>223</v>
      </c>
      <c r="B23253" s="6" t="s">
        <v>190</v>
      </c>
      <c r="C23253" s="6" t="s">
        <v>166</v>
      </c>
      <c r="D23253">
        <v>1129.377187</v>
      </c>
      <c r="E23253" s="6" t="s">
        <v>168</v>
      </c>
      <c r="F23253" s="6" t="s">
        <v>104</v>
      </c>
      <c r="G23253">
        <v>20260723</v>
      </c>
    </row>
    <row r="23254" spans="1:7" x14ac:dyDescent="0.2">
      <c r="A23254" s="6" t="s">
        <v>223</v>
      </c>
      <c r="B23254" s="6" t="s">
        <v>190</v>
      </c>
      <c r="C23254" s="6" t="s">
        <v>166</v>
      </c>
      <c r="D23254">
        <v>0</v>
      </c>
      <c r="E23254" s="6" t="s">
        <v>106</v>
      </c>
      <c r="F23254" s="6" t="s">
        <v>105</v>
      </c>
      <c r="G23254">
        <v>20260723</v>
      </c>
    </row>
    <row r="23255" spans="1:7" x14ac:dyDescent="0.2">
      <c r="A23255" s="6" t="s">
        <v>223</v>
      </c>
      <c r="B23255" s="6" t="s">
        <v>190</v>
      </c>
      <c r="C23255" s="6" t="s">
        <v>166</v>
      </c>
      <c r="D23255">
        <v>1046.5445119999999</v>
      </c>
      <c r="E23255" s="6" t="s">
        <v>108</v>
      </c>
      <c r="F23255" s="6" t="s">
        <v>107</v>
      </c>
      <c r="G23255">
        <v>20260723</v>
      </c>
    </row>
    <row r="23256" spans="1:7" x14ac:dyDescent="0.2">
      <c r="A23256" s="6" t="s">
        <v>223</v>
      </c>
      <c r="B23256" s="6" t="s">
        <v>190</v>
      </c>
      <c r="C23256" s="6" t="s">
        <v>166</v>
      </c>
      <c r="D23256">
        <v>82.832674999999995</v>
      </c>
      <c r="E23256" s="6" t="s">
        <v>110</v>
      </c>
      <c r="F23256" s="6" t="s">
        <v>109</v>
      </c>
      <c r="G23256">
        <v>20260723</v>
      </c>
    </row>
    <row r="23257" spans="1:7" x14ac:dyDescent="0.2">
      <c r="A23257" s="6" t="s">
        <v>223</v>
      </c>
      <c r="B23257" s="6" t="s">
        <v>190</v>
      </c>
      <c r="C23257" s="6" t="s">
        <v>166</v>
      </c>
      <c r="D23257">
        <v>180.922912</v>
      </c>
      <c r="E23257" s="6" t="s">
        <v>112</v>
      </c>
      <c r="F23257" s="6" t="s">
        <v>111</v>
      </c>
      <c r="G23257">
        <v>20260723</v>
      </c>
    </row>
    <row r="23258" spans="1:7" x14ac:dyDescent="0.2">
      <c r="A23258" s="6" t="s">
        <v>223</v>
      </c>
      <c r="B23258" s="6" t="s">
        <v>190</v>
      </c>
      <c r="C23258" s="6" t="s">
        <v>166</v>
      </c>
      <c r="D23258">
        <v>0</v>
      </c>
      <c r="E23258" s="6" t="s">
        <v>106</v>
      </c>
      <c r="F23258" s="6" t="s">
        <v>113</v>
      </c>
      <c r="G23258">
        <v>20260723</v>
      </c>
    </row>
    <row r="23259" spans="1:7" x14ac:dyDescent="0.2">
      <c r="A23259" s="6" t="s">
        <v>223</v>
      </c>
      <c r="B23259" s="6" t="s">
        <v>190</v>
      </c>
      <c r="C23259" s="6" t="s">
        <v>166</v>
      </c>
      <c r="D23259">
        <v>157.69429700000001</v>
      </c>
      <c r="E23259" s="6" t="s">
        <v>108</v>
      </c>
      <c r="F23259" s="6" t="s">
        <v>114</v>
      </c>
      <c r="G23259">
        <v>20260723</v>
      </c>
    </row>
    <row r="23260" spans="1:7" x14ac:dyDescent="0.2">
      <c r="A23260" s="6" t="s">
        <v>223</v>
      </c>
      <c r="B23260" s="6" t="s">
        <v>190</v>
      </c>
      <c r="C23260" s="6" t="s">
        <v>166</v>
      </c>
      <c r="D23260">
        <v>23.228617</v>
      </c>
      <c r="E23260" s="6" t="s">
        <v>110</v>
      </c>
      <c r="F23260" s="6" t="s">
        <v>115</v>
      </c>
      <c r="G23260">
        <v>20260723</v>
      </c>
    </row>
    <row r="23261" spans="1:7" x14ac:dyDescent="0.2">
      <c r="A23261" s="6" t="s">
        <v>223</v>
      </c>
      <c r="B23261" s="6" t="s">
        <v>190</v>
      </c>
      <c r="C23261" s="6" t="s">
        <v>166</v>
      </c>
      <c r="D23261">
        <v>2531.4097040000001</v>
      </c>
      <c r="E23261" s="6" t="s">
        <v>117</v>
      </c>
      <c r="F23261" s="6" t="s">
        <v>116</v>
      </c>
      <c r="G23261">
        <v>20260723</v>
      </c>
    </row>
    <row r="23262" spans="1:7" x14ac:dyDescent="0.2">
      <c r="A23262" s="6" t="s">
        <v>223</v>
      </c>
      <c r="B23262" s="6" t="s">
        <v>190</v>
      </c>
      <c r="C23262" s="6" t="s">
        <v>166</v>
      </c>
      <c r="D23262">
        <v>-22.886716</v>
      </c>
      <c r="E23262" s="6" t="s">
        <v>119</v>
      </c>
      <c r="F23262" s="6" t="s">
        <v>118</v>
      </c>
      <c r="G23262">
        <v>20260723</v>
      </c>
    </row>
    <row r="23263" spans="1:7" x14ac:dyDescent="0.2">
      <c r="A23263" s="6" t="s">
        <v>223</v>
      </c>
      <c r="B23263" s="6" t="s">
        <v>190</v>
      </c>
      <c r="C23263" s="6" t="s">
        <v>166</v>
      </c>
      <c r="D23263">
        <v>0</v>
      </c>
      <c r="E23263" s="6" t="s">
        <v>106</v>
      </c>
      <c r="F23263" s="6" t="s">
        <v>120</v>
      </c>
      <c r="G23263">
        <v>20260723</v>
      </c>
    </row>
    <row r="23264" spans="1:7" x14ac:dyDescent="0.2">
      <c r="A23264" s="6" t="s">
        <v>223</v>
      </c>
      <c r="B23264" s="6" t="s">
        <v>190</v>
      </c>
      <c r="C23264" s="6" t="s">
        <v>166</v>
      </c>
      <c r="D23264">
        <v>-31.591508999999999</v>
      </c>
      <c r="E23264" s="6" t="s">
        <v>108</v>
      </c>
      <c r="F23264" s="6" t="s">
        <v>121</v>
      </c>
      <c r="G23264">
        <v>20260723</v>
      </c>
    </row>
    <row r="23265" spans="1:7" x14ac:dyDescent="0.2">
      <c r="A23265" s="6" t="s">
        <v>223</v>
      </c>
      <c r="B23265" s="6" t="s">
        <v>190</v>
      </c>
      <c r="C23265" s="6" t="s">
        <v>166</v>
      </c>
      <c r="D23265">
        <v>8.7047930000000004</v>
      </c>
      <c r="E23265" s="6" t="s">
        <v>110</v>
      </c>
      <c r="F23265" s="6" t="s">
        <v>122</v>
      </c>
      <c r="G23265">
        <v>20260723</v>
      </c>
    </row>
    <row r="23266" spans="1:7" x14ac:dyDescent="0.2">
      <c r="A23266" s="6" t="s">
        <v>223</v>
      </c>
      <c r="B23266" s="6" t="s">
        <v>190</v>
      </c>
      <c r="C23266" s="6" t="s">
        <v>166</v>
      </c>
      <c r="D23266">
        <v>2554.2964200000001</v>
      </c>
      <c r="E23266" s="6" t="s">
        <v>169</v>
      </c>
      <c r="F23266" s="6" t="s">
        <v>123</v>
      </c>
      <c r="G23266">
        <v>20260723</v>
      </c>
    </row>
    <row r="23267" spans="1:7" x14ac:dyDescent="0.2">
      <c r="A23267" s="6" t="s">
        <v>223</v>
      </c>
      <c r="B23267" s="6" t="s">
        <v>190</v>
      </c>
      <c r="C23267" s="6" t="s">
        <v>166</v>
      </c>
      <c r="D23267">
        <v>0</v>
      </c>
      <c r="E23267" s="6" t="s">
        <v>106</v>
      </c>
      <c r="F23267" s="6" t="s">
        <v>124</v>
      </c>
      <c r="G23267">
        <v>20260723</v>
      </c>
    </row>
    <row r="23268" spans="1:7" x14ac:dyDescent="0.2">
      <c r="A23268" s="6" t="s">
        <v>223</v>
      </c>
      <c r="B23268" s="6" t="s">
        <v>190</v>
      </c>
      <c r="C23268" s="6" t="s">
        <v>166</v>
      </c>
      <c r="D23268">
        <v>2471.957512</v>
      </c>
      <c r="E23268" s="6" t="s">
        <v>108</v>
      </c>
      <c r="F23268" s="6" t="s">
        <v>125</v>
      </c>
      <c r="G23268">
        <v>20260723</v>
      </c>
    </row>
    <row r="23269" spans="1:7" x14ac:dyDescent="0.2">
      <c r="A23269" s="6" t="s">
        <v>223</v>
      </c>
      <c r="B23269" s="6" t="s">
        <v>190</v>
      </c>
      <c r="C23269" s="6" t="s">
        <v>166</v>
      </c>
      <c r="D23269">
        <v>82.338909000000001</v>
      </c>
      <c r="E23269" s="6" t="s">
        <v>110</v>
      </c>
      <c r="F23269" s="6" t="s">
        <v>126</v>
      </c>
      <c r="G23269">
        <v>20260723</v>
      </c>
    </row>
    <row r="23270" spans="1:7" x14ac:dyDescent="0.2">
      <c r="A23270" s="6" t="s">
        <v>223</v>
      </c>
      <c r="B23270" s="6" t="s">
        <v>190</v>
      </c>
      <c r="C23270" s="6" t="s">
        <v>166</v>
      </c>
      <c r="D23270">
        <v>1730.933479</v>
      </c>
      <c r="E23270" s="6" t="s">
        <v>170</v>
      </c>
      <c r="F23270" s="6" t="s">
        <v>127</v>
      </c>
      <c r="G23270">
        <v>20260723</v>
      </c>
    </row>
    <row r="23271" spans="1:7" x14ac:dyDescent="0.2">
      <c r="A23271" s="6" t="s">
        <v>223</v>
      </c>
      <c r="B23271" s="6" t="s">
        <v>190</v>
      </c>
      <c r="C23271" s="6" t="s">
        <v>166</v>
      </c>
      <c r="D23271">
        <v>418.97416500000003</v>
      </c>
      <c r="E23271" s="6" t="s">
        <v>106</v>
      </c>
      <c r="F23271" s="6" t="s">
        <v>128</v>
      </c>
      <c r="G23271">
        <v>20260723</v>
      </c>
    </row>
    <row r="23272" spans="1:7" x14ac:dyDescent="0.2">
      <c r="A23272" s="6" t="s">
        <v>223</v>
      </c>
      <c r="B23272" s="6" t="s">
        <v>190</v>
      </c>
      <c r="C23272" s="6" t="s">
        <v>166</v>
      </c>
      <c r="D23272">
        <v>1221.3935710000001</v>
      </c>
      <c r="E23272" s="6" t="s">
        <v>108</v>
      </c>
      <c r="F23272" s="6" t="s">
        <v>129</v>
      </c>
      <c r="G23272">
        <v>20260723</v>
      </c>
    </row>
    <row r="23273" spans="1:7" x14ac:dyDescent="0.2">
      <c r="A23273" s="6" t="s">
        <v>223</v>
      </c>
      <c r="B23273" s="6" t="s">
        <v>190</v>
      </c>
      <c r="C23273" s="6" t="s">
        <v>166</v>
      </c>
      <c r="D23273">
        <v>90.565742</v>
      </c>
      <c r="E23273" s="6" t="s">
        <v>110</v>
      </c>
      <c r="F23273" s="6" t="s">
        <v>130</v>
      </c>
      <c r="G23273">
        <v>20260723</v>
      </c>
    </row>
    <row r="23274" spans="1:7" x14ac:dyDescent="0.2">
      <c r="A23274" s="6" t="s">
        <v>223</v>
      </c>
      <c r="B23274" s="6" t="s">
        <v>190</v>
      </c>
      <c r="C23274" s="6" t="s">
        <v>166</v>
      </c>
      <c r="E23274" s="6" t="s">
        <v>132</v>
      </c>
      <c r="F23274" s="6" t="s">
        <v>131</v>
      </c>
      <c r="G23274">
        <v>20260723</v>
      </c>
    </row>
    <row r="23275" spans="1:7" x14ac:dyDescent="0.2">
      <c r="A23275" s="6" t="s">
        <v>223</v>
      </c>
      <c r="B23275" s="6" t="s">
        <v>190</v>
      </c>
      <c r="C23275" s="6" t="s">
        <v>166</v>
      </c>
      <c r="D23275">
        <v>0.18917500000000001</v>
      </c>
      <c r="E23275" s="6" t="s">
        <v>134</v>
      </c>
      <c r="F23275" s="6" t="s">
        <v>133</v>
      </c>
      <c r="G23275">
        <v>20260723</v>
      </c>
    </row>
    <row r="23276" spans="1:7" x14ac:dyDescent="0.2">
      <c r="A23276" s="6" t="s">
        <v>223</v>
      </c>
      <c r="B23276" s="6" t="s">
        <v>190</v>
      </c>
      <c r="C23276" s="6" t="s">
        <v>166</v>
      </c>
      <c r="D23276">
        <v>35.123440000000002</v>
      </c>
      <c r="E23276" s="6" t="s">
        <v>136</v>
      </c>
      <c r="F23276" s="6" t="s">
        <v>135</v>
      </c>
      <c r="G23276">
        <v>20260723</v>
      </c>
    </row>
    <row r="23277" spans="1:7" x14ac:dyDescent="0.2">
      <c r="A23277" s="6" t="s">
        <v>223</v>
      </c>
      <c r="B23277" s="6" t="s">
        <v>190</v>
      </c>
      <c r="C23277" s="6" t="s">
        <v>166</v>
      </c>
      <c r="D23277">
        <v>2.7168380000000001</v>
      </c>
      <c r="E23277" s="6" t="s">
        <v>138</v>
      </c>
      <c r="F23277" s="6" t="s">
        <v>137</v>
      </c>
      <c r="G23277">
        <v>20260723</v>
      </c>
    </row>
    <row r="23278" spans="1:7" x14ac:dyDescent="0.2">
      <c r="A23278" s="6" t="s">
        <v>223</v>
      </c>
      <c r="B23278" s="6" t="s">
        <v>190</v>
      </c>
      <c r="C23278" s="6" t="s">
        <v>166</v>
      </c>
      <c r="D23278">
        <v>2.334355</v>
      </c>
      <c r="E23278" s="6" t="s">
        <v>140</v>
      </c>
      <c r="F23278" s="6" t="s">
        <v>139</v>
      </c>
      <c r="G23278">
        <v>20260723</v>
      </c>
    </row>
    <row r="23279" spans="1:7" x14ac:dyDescent="0.2">
      <c r="A23279" s="6" t="s">
        <v>223</v>
      </c>
      <c r="B23279" s="6" t="s">
        <v>190</v>
      </c>
      <c r="C23279" s="6" t="s">
        <v>166</v>
      </c>
      <c r="D23279">
        <v>180.95899700000001</v>
      </c>
      <c r="E23279" s="6" t="s">
        <v>142</v>
      </c>
      <c r="F23279" s="6" t="s">
        <v>141</v>
      </c>
      <c r="G23279">
        <v>20260723</v>
      </c>
    </row>
    <row r="23280" spans="1:7" x14ac:dyDescent="0.2">
      <c r="A23280" s="6" t="s">
        <v>223</v>
      </c>
      <c r="B23280" s="6" t="s">
        <v>190</v>
      </c>
      <c r="C23280" s="6" t="s">
        <v>166</v>
      </c>
      <c r="D23280">
        <v>0</v>
      </c>
      <c r="E23280" s="6" t="s">
        <v>52</v>
      </c>
      <c r="F23280" s="6" t="s">
        <v>143</v>
      </c>
      <c r="G23280">
        <v>20260723</v>
      </c>
    </row>
    <row r="23281" spans="1:7" x14ac:dyDescent="0.2">
      <c r="A23281" s="6" t="s">
        <v>223</v>
      </c>
      <c r="B23281" s="6" t="s">
        <v>190</v>
      </c>
      <c r="C23281" s="6" t="s">
        <v>166</v>
      </c>
      <c r="D23281">
        <v>1.488E-3</v>
      </c>
      <c r="E23281" s="6" t="s">
        <v>145</v>
      </c>
      <c r="F23281" s="6" t="s">
        <v>144</v>
      </c>
      <c r="G23281">
        <v>20260723</v>
      </c>
    </row>
    <row r="23282" spans="1:7" x14ac:dyDescent="0.2">
      <c r="A23282" s="6" t="s">
        <v>223</v>
      </c>
      <c r="B23282" s="6" t="s">
        <v>190</v>
      </c>
      <c r="C23282" s="6" t="s">
        <v>166</v>
      </c>
      <c r="D23282">
        <v>7.2854479999999997</v>
      </c>
      <c r="E23282" s="6" t="s">
        <v>147</v>
      </c>
      <c r="F23282" s="6" t="s">
        <v>146</v>
      </c>
      <c r="G23282">
        <v>20260723</v>
      </c>
    </row>
    <row r="23283" spans="1:7" x14ac:dyDescent="0.2">
      <c r="A23283" s="6" t="s">
        <v>223</v>
      </c>
      <c r="B23283" s="6" t="s">
        <v>190</v>
      </c>
      <c r="C23283" s="6" t="s">
        <v>166</v>
      </c>
      <c r="D23283">
        <v>114.07447999999999</v>
      </c>
      <c r="E23283" s="6" t="s">
        <v>149</v>
      </c>
      <c r="F23283" s="6" t="s">
        <v>148</v>
      </c>
      <c r="G23283">
        <v>20260723</v>
      </c>
    </row>
    <row r="23284" spans="1:7" x14ac:dyDescent="0.2">
      <c r="A23284" s="6" t="s">
        <v>223</v>
      </c>
      <c r="B23284" s="6" t="s">
        <v>190</v>
      </c>
      <c r="C23284" s="6" t="s">
        <v>166</v>
      </c>
      <c r="D23284">
        <v>28.772261</v>
      </c>
      <c r="E23284" s="6" t="s">
        <v>151</v>
      </c>
      <c r="F23284" s="6" t="s">
        <v>150</v>
      </c>
      <c r="G23284">
        <v>20260723</v>
      </c>
    </row>
    <row r="23285" spans="1:7" x14ac:dyDescent="0.2">
      <c r="A23285" s="6" t="s">
        <v>223</v>
      </c>
      <c r="B23285" s="6" t="s">
        <v>190</v>
      </c>
      <c r="C23285" s="6" t="s">
        <v>166</v>
      </c>
      <c r="D23285">
        <v>82.367360000000005</v>
      </c>
      <c r="E23285" s="6" t="s">
        <v>153</v>
      </c>
      <c r="F23285" s="6" t="s">
        <v>152</v>
      </c>
      <c r="G23285">
        <v>20260723</v>
      </c>
    </row>
    <row r="23286" spans="1:7" x14ac:dyDescent="0.2">
      <c r="A23286" s="6" t="s">
        <v>223</v>
      </c>
      <c r="B23286" s="6" t="s">
        <v>190</v>
      </c>
      <c r="C23286" s="6" t="s">
        <v>166</v>
      </c>
      <c r="D23286">
        <v>196.71891099999999</v>
      </c>
      <c r="E23286" s="6" t="s">
        <v>155</v>
      </c>
      <c r="F23286" s="6" t="s">
        <v>154</v>
      </c>
      <c r="G23286">
        <v>20260723</v>
      </c>
    </row>
    <row r="23287" spans="1:7" x14ac:dyDescent="0.2">
      <c r="A23287" s="6" t="s">
        <v>223</v>
      </c>
      <c r="B23287" s="6" t="s">
        <v>190</v>
      </c>
      <c r="C23287" s="6" t="s">
        <v>166</v>
      </c>
      <c r="D23287">
        <v>0.876691</v>
      </c>
      <c r="E23287" s="6" t="s">
        <v>157</v>
      </c>
      <c r="F23287" s="6" t="s">
        <v>156</v>
      </c>
      <c r="G23287">
        <v>20260723</v>
      </c>
    </row>
    <row r="23288" spans="1:7" x14ac:dyDescent="0.2">
      <c r="A23288" s="6" t="s">
        <v>223</v>
      </c>
      <c r="B23288" s="6" t="s">
        <v>190</v>
      </c>
      <c r="C23288" s="6" t="s">
        <v>166</v>
      </c>
      <c r="D23288">
        <v>195.84222</v>
      </c>
      <c r="E23288" s="6" t="s">
        <v>159</v>
      </c>
      <c r="F23288" s="6" t="s">
        <v>158</v>
      </c>
      <c r="G23288">
        <v>20260723</v>
      </c>
    </row>
    <row r="23289" spans="1:7" x14ac:dyDescent="0.2">
      <c r="A23289" s="6" t="s">
        <v>223</v>
      </c>
      <c r="B23289" s="6" t="s">
        <v>190</v>
      </c>
      <c r="C23289" s="6" t="s">
        <v>166</v>
      </c>
      <c r="D23289">
        <v>53.858310000000003</v>
      </c>
      <c r="E23289" s="6" t="s">
        <v>161</v>
      </c>
      <c r="F23289" s="6" t="s">
        <v>160</v>
      </c>
      <c r="G23289">
        <v>20260723</v>
      </c>
    </row>
    <row r="23290" spans="1:7" x14ac:dyDescent="0.2">
      <c r="A23290" s="6" t="s">
        <v>223</v>
      </c>
      <c r="B23290" s="6" t="s">
        <v>190</v>
      </c>
      <c r="C23290" s="6" t="s">
        <v>166</v>
      </c>
      <c r="D23290">
        <v>6277.0443480000004</v>
      </c>
      <c r="E23290" s="6" t="s">
        <v>163</v>
      </c>
      <c r="F23290" s="6" t="s">
        <v>162</v>
      </c>
      <c r="G23290">
        <v>20260723</v>
      </c>
    </row>
    <row r="23291" spans="1:7" x14ac:dyDescent="0.2">
      <c r="A23291" s="6" t="s">
        <v>223</v>
      </c>
      <c r="B23291" s="6" t="s">
        <v>190</v>
      </c>
      <c r="C23291" s="6" t="s">
        <v>166</v>
      </c>
      <c r="D23291">
        <v>2884.1109350000002</v>
      </c>
      <c r="E23291" s="6" t="s">
        <v>165</v>
      </c>
      <c r="F23291" s="6" t="s">
        <v>164</v>
      </c>
      <c r="G23291">
        <v>20260723</v>
      </c>
    </row>
    <row r="23292" spans="1:7" x14ac:dyDescent="0.2">
      <c r="A23292" s="6" t="s">
        <v>223</v>
      </c>
      <c r="B23292" s="6" t="s">
        <v>191</v>
      </c>
      <c r="C23292" s="6" t="s">
        <v>166</v>
      </c>
      <c r="E23292" s="6" t="s">
        <v>12</v>
      </c>
      <c r="F23292" s="6" t="s">
        <v>11</v>
      </c>
      <c r="G23292">
        <v>20260723</v>
      </c>
    </row>
    <row r="23293" spans="1:7" x14ac:dyDescent="0.2">
      <c r="A23293" s="6" t="s">
        <v>223</v>
      </c>
      <c r="B23293" s="6" t="s">
        <v>191</v>
      </c>
      <c r="C23293" s="6" t="s">
        <v>166</v>
      </c>
      <c r="E23293" s="6" t="s">
        <v>16</v>
      </c>
      <c r="F23293" s="6" t="s">
        <v>15</v>
      </c>
      <c r="G23293">
        <v>20260723</v>
      </c>
    </row>
    <row r="23294" spans="1:7" x14ac:dyDescent="0.2">
      <c r="A23294" s="6" t="s">
        <v>223</v>
      </c>
      <c r="B23294" s="6" t="s">
        <v>191</v>
      </c>
      <c r="C23294" s="6" t="s">
        <v>166</v>
      </c>
      <c r="E23294" s="6" t="s">
        <v>18</v>
      </c>
      <c r="F23294" s="6" t="s">
        <v>17</v>
      </c>
      <c r="G23294">
        <v>20260723</v>
      </c>
    </row>
    <row r="23295" spans="1:7" x14ac:dyDescent="0.2">
      <c r="A23295" s="6" t="s">
        <v>223</v>
      </c>
      <c r="B23295" s="6" t="s">
        <v>191</v>
      </c>
      <c r="C23295" s="6" t="s">
        <v>166</v>
      </c>
      <c r="D23295">
        <v>0</v>
      </c>
      <c r="E23295" s="6" t="s">
        <v>20</v>
      </c>
      <c r="F23295" s="6" t="s">
        <v>19</v>
      </c>
      <c r="G23295">
        <v>20260723</v>
      </c>
    </row>
    <row r="23296" spans="1:7" x14ac:dyDescent="0.2">
      <c r="A23296" s="6" t="s">
        <v>223</v>
      </c>
      <c r="B23296" s="6" t="s">
        <v>191</v>
      </c>
      <c r="C23296" s="6" t="s">
        <v>166</v>
      </c>
      <c r="D23296">
        <v>71.199071000000004</v>
      </c>
      <c r="E23296" s="6" t="s">
        <v>22</v>
      </c>
      <c r="F23296" s="6" t="s">
        <v>21</v>
      </c>
      <c r="G23296">
        <v>20260723</v>
      </c>
    </row>
    <row r="23297" spans="1:7" x14ac:dyDescent="0.2">
      <c r="A23297" s="6" t="s">
        <v>223</v>
      </c>
      <c r="B23297" s="6" t="s">
        <v>191</v>
      </c>
      <c r="C23297" s="6" t="s">
        <v>166</v>
      </c>
      <c r="D23297">
        <v>0</v>
      </c>
      <c r="E23297" s="6" t="s">
        <v>24</v>
      </c>
      <c r="F23297" s="6" t="s">
        <v>23</v>
      </c>
      <c r="G23297">
        <v>20260723</v>
      </c>
    </row>
    <row r="23298" spans="1:7" x14ac:dyDescent="0.2">
      <c r="A23298" s="6" t="s">
        <v>223</v>
      </c>
      <c r="B23298" s="6" t="s">
        <v>191</v>
      </c>
      <c r="C23298" s="6" t="s">
        <v>166</v>
      </c>
      <c r="D23298">
        <v>182.684202</v>
      </c>
      <c r="E23298" s="6" t="s">
        <v>26</v>
      </c>
      <c r="F23298" s="6" t="s">
        <v>25</v>
      </c>
      <c r="G23298">
        <v>20260723</v>
      </c>
    </row>
    <row r="23299" spans="1:7" x14ac:dyDescent="0.2">
      <c r="A23299" s="6" t="s">
        <v>223</v>
      </c>
      <c r="B23299" s="6" t="s">
        <v>191</v>
      </c>
      <c r="C23299" s="6" t="s">
        <v>166</v>
      </c>
      <c r="D23299">
        <v>6614.4309329999996</v>
      </c>
      <c r="E23299" s="6" t="s">
        <v>28</v>
      </c>
      <c r="F23299" s="6" t="s">
        <v>27</v>
      </c>
      <c r="G23299">
        <v>20260723</v>
      </c>
    </row>
    <row r="23300" spans="1:7" x14ac:dyDescent="0.2">
      <c r="A23300" s="6" t="s">
        <v>223</v>
      </c>
      <c r="B23300" s="6" t="s">
        <v>191</v>
      </c>
      <c r="C23300" s="6" t="s">
        <v>166</v>
      </c>
      <c r="D23300">
        <v>94.992171999999997</v>
      </c>
      <c r="E23300" s="6" t="s">
        <v>30</v>
      </c>
      <c r="F23300" s="6" t="s">
        <v>29</v>
      </c>
      <c r="G23300">
        <v>20260723</v>
      </c>
    </row>
    <row r="23301" spans="1:7" x14ac:dyDescent="0.2">
      <c r="A23301" s="6" t="s">
        <v>223</v>
      </c>
      <c r="B23301" s="6" t="s">
        <v>191</v>
      </c>
      <c r="C23301" s="6" t="s">
        <v>166</v>
      </c>
      <c r="D23301">
        <v>1021.409478</v>
      </c>
      <c r="E23301" s="6" t="s">
        <v>32</v>
      </c>
      <c r="F23301" s="6" t="s">
        <v>31</v>
      </c>
      <c r="G23301">
        <v>20260723</v>
      </c>
    </row>
    <row r="23302" spans="1:7" x14ac:dyDescent="0.2">
      <c r="A23302" s="6" t="s">
        <v>223</v>
      </c>
      <c r="B23302" s="6" t="s">
        <v>191</v>
      </c>
      <c r="C23302" s="6" t="s">
        <v>166</v>
      </c>
      <c r="D23302">
        <v>215.128657</v>
      </c>
      <c r="E23302" s="6" t="s">
        <v>34</v>
      </c>
      <c r="F23302" s="6" t="s">
        <v>33</v>
      </c>
      <c r="G23302">
        <v>20260723</v>
      </c>
    </row>
    <row r="23303" spans="1:7" x14ac:dyDescent="0.2">
      <c r="A23303" s="6" t="s">
        <v>223</v>
      </c>
      <c r="B23303" s="6" t="s">
        <v>191</v>
      </c>
      <c r="C23303" s="6" t="s">
        <v>166</v>
      </c>
      <c r="D23303">
        <v>188.919974</v>
      </c>
      <c r="E23303" s="6" t="s">
        <v>36</v>
      </c>
      <c r="F23303" s="6" t="s">
        <v>35</v>
      </c>
      <c r="G23303">
        <v>20260723</v>
      </c>
    </row>
    <row r="23304" spans="1:7" x14ac:dyDescent="0.2">
      <c r="A23304" s="6" t="s">
        <v>223</v>
      </c>
      <c r="B23304" s="6" t="s">
        <v>191</v>
      </c>
      <c r="C23304" s="6" t="s">
        <v>166</v>
      </c>
      <c r="D23304">
        <v>26.208682</v>
      </c>
      <c r="E23304" s="6" t="s">
        <v>38</v>
      </c>
      <c r="F23304" s="6" t="s">
        <v>37</v>
      </c>
      <c r="G23304">
        <v>20260723</v>
      </c>
    </row>
    <row r="23305" spans="1:7" x14ac:dyDescent="0.2">
      <c r="A23305" s="6" t="s">
        <v>223</v>
      </c>
      <c r="B23305" s="6" t="s">
        <v>191</v>
      </c>
      <c r="C23305" s="6" t="s">
        <v>166</v>
      </c>
      <c r="D23305">
        <v>4625.8980279999996</v>
      </c>
      <c r="E23305" s="6" t="s">
        <v>40</v>
      </c>
      <c r="F23305" s="6" t="s">
        <v>39</v>
      </c>
      <c r="G23305">
        <v>20260723</v>
      </c>
    </row>
    <row r="23306" spans="1:7" x14ac:dyDescent="0.2">
      <c r="A23306" s="6" t="s">
        <v>223</v>
      </c>
      <c r="B23306" s="6" t="s">
        <v>191</v>
      </c>
      <c r="C23306" s="6" t="s">
        <v>166</v>
      </c>
      <c r="D23306">
        <v>2798.5609939999999</v>
      </c>
      <c r="E23306" s="6" t="s">
        <v>42</v>
      </c>
      <c r="F23306" s="6" t="s">
        <v>41</v>
      </c>
      <c r="G23306">
        <v>20260723</v>
      </c>
    </row>
    <row r="23307" spans="1:7" x14ac:dyDescent="0.2">
      <c r="A23307" s="6" t="s">
        <v>223</v>
      </c>
      <c r="B23307" s="6" t="s">
        <v>191</v>
      </c>
      <c r="C23307" s="6" t="s">
        <v>166</v>
      </c>
      <c r="D23307">
        <v>1794.0066039999999</v>
      </c>
      <c r="E23307" s="6" t="s">
        <v>44</v>
      </c>
      <c r="F23307" s="6" t="s">
        <v>43</v>
      </c>
      <c r="G23307">
        <v>20260723</v>
      </c>
    </row>
    <row r="23308" spans="1:7" x14ac:dyDescent="0.2">
      <c r="A23308" s="6" t="s">
        <v>223</v>
      </c>
      <c r="B23308" s="6" t="s">
        <v>191</v>
      </c>
      <c r="C23308" s="6" t="s">
        <v>166</v>
      </c>
      <c r="D23308">
        <v>33.33043</v>
      </c>
      <c r="E23308" s="6" t="s">
        <v>46</v>
      </c>
      <c r="F23308" s="6" t="s">
        <v>45</v>
      </c>
      <c r="G23308">
        <v>20260723</v>
      </c>
    </row>
    <row r="23309" spans="1:7" x14ac:dyDescent="0.2">
      <c r="A23309" s="6" t="s">
        <v>223</v>
      </c>
      <c r="B23309" s="6" t="s">
        <v>191</v>
      </c>
      <c r="C23309" s="6" t="s">
        <v>166</v>
      </c>
      <c r="D23309">
        <v>0</v>
      </c>
      <c r="E23309" s="6" t="s">
        <v>48</v>
      </c>
      <c r="F23309" s="6" t="s">
        <v>47</v>
      </c>
      <c r="G23309">
        <v>20260723</v>
      </c>
    </row>
    <row r="23310" spans="1:7" x14ac:dyDescent="0.2">
      <c r="A23310" s="6" t="s">
        <v>223</v>
      </c>
      <c r="B23310" s="6" t="s">
        <v>191</v>
      </c>
      <c r="C23310" s="6" t="s">
        <v>166</v>
      </c>
      <c r="D23310">
        <v>585.183582</v>
      </c>
      <c r="E23310" s="6" t="s">
        <v>50</v>
      </c>
      <c r="F23310" s="6" t="s">
        <v>49</v>
      </c>
      <c r="G23310">
        <v>20260723</v>
      </c>
    </row>
    <row r="23311" spans="1:7" x14ac:dyDescent="0.2">
      <c r="A23311" s="6" t="s">
        <v>223</v>
      </c>
      <c r="B23311" s="6" t="s">
        <v>191</v>
      </c>
      <c r="C23311" s="6" t="s">
        <v>166</v>
      </c>
      <c r="D23311">
        <v>2.0317000000000002E-2</v>
      </c>
      <c r="E23311" s="6" t="s">
        <v>52</v>
      </c>
      <c r="F23311" s="6" t="s">
        <v>51</v>
      </c>
      <c r="G23311">
        <v>20260723</v>
      </c>
    </row>
    <row r="23312" spans="1:7" x14ac:dyDescent="0.2">
      <c r="A23312" s="6" t="s">
        <v>223</v>
      </c>
      <c r="B23312" s="6" t="s">
        <v>191</v>
      </c>
      <c r="C23312" s="6" t="s">
        <v>166</v>
      </c>
      <c r="D23312">
        <v>67.390979000000002</v>
      </c>
      <c r="E23312" s="6" t="s">
        <v>54</v>
      </c>
      <c r="F23312" s="6" t="s">
        <v>53</v>
      </c>
      <c r="G23312">
        <v>20260723</v>
      </c>
    </row>
    <row r="23313" spans="1:7" x14ac:dyDescent="0.2">
      <c r="A23313" s="6" t="s">
        <v>223</v>
      </c>
      <c r="B23313" s="6" t="s">
        <v>191</v>
      </c>
      <c r="C23313" s="6" t="s">
        <v>166</v>
      </c>
      <c r="D23313">
        <v>4.4077190000000002</v>
      </c>
      <c r="E23313" s="6" t="s">
        <v>56</v>
      </c>
      <c r="F23313" s="6" t="s">
        <v>55</v>
      </c>
      <c r="G23313">
        <v>20260723</v>
      </c>
    </row>
    <row r="23314" spans="1:7" x14ac:dyDescent="0.2">
      <c r="A23314" s="6" t="s">
        <v>223</v>
      </c>
      <c r="B23314" s="6" t="s">
        <v>191</v>
      </c>
      <c r="C23314" s="6" t="s">
        <v>166</v>
      </c>
      <c r="D23314">
        <v>1753.615751</v>
      </c>
      <c r="E23314" s="6" t="s">
        <v>58</v>
      </c>
      <c r="F23314" s="6" t="s">
        <v>57</v>
      </c>
      <c r="G23314">
        <v>20260723</v>
      </c>
    </row>
    <row r="23315" spans="1:7" x14ac:dyDescent="0.2">
      <c r="A23315" s="6" t="s">
        <v>223</v>
      </c>
      <c r="B23315" s="6" t="s">
        <v>191</v>
      </c>
      <c r="C23315" s="6" t="s">
        <v>166</v>
      </c>
      <c r="D23315">
        <v>31.207619999999999</v>
      </c>
      <c r="E23315" s="6" t="s">
        <v>60</v>
      </c>
      <c r="F23315" s="6" t="s">
        <v>59</v>
      </c>
      <c r="G23315">
        <v>20260723</v>
      </c>
    </row>
    <row r="23316" spans="1:7" x14ac:dyDescent="0.2">
      <c r="A23316" s="6" t="s">
        <v>223</v>
      </c>
      <c r="B23316" s="6" t="s">
        <v>191</v>
      </c>
      <c r="C23316" s="6" t="s">
        <v>166</v>
      </c>
      <c r="D23316">
        <v>11.127789999999999</v>
      </c>
      <c r="E23316" s="6" t="s">
        <v>62</v>
      </c>
      <c r="F23316" s="6" t="s">
        <v>61</v>
      </c>
      <c r="G23316">
        <v>20260723</v>
      </c>
    </row>
    <row r="23317" spans="1:7" x14ac:dyDescent="0.2">
      <c r="A23317" s="6" t="s">
        <v>223</v>
      </c>
      <c r="B23317" s="6" t="s">
        <v>191</v>
      </c>
      <c r="C23317" s="6" t="s">
        <v>166</v>
      </c>
      <c r="D23317">
        <v>14.456096000000001</v>
      </c>
      <c r="E23317" s="6" t="s">
        <v>64</v>
      </c>
      <c r="F23317" s="6" t="s">
        <v>63</v>
      </c>
      <c r="G23317">
        <v>20260723</v>
      </c>
    </row>
    <row r="23318" spans="1:7" x14ac:dyDescent="0.2">
      <c r="A23318" s="6" t="s">
        <v>223</v>
      </c>
      <c r="B23318" s="6" t="s">
        <v>191</v>
      </c>
      <c r="C23318" s="6" t="s">
        <v>166</v>
      </c>
      <c r="D23318">
        <v>5.6237339999999998</v>
      </c>
      <c r="E23318" s="6" t="s">
        <v>66</v>
      </c>
      <c r="F23318" s="6" t="s">
        <v>65</v>
      </c>
      <c r="G23318">
        <v>20260723</v>
      </c>
    </row>
    <row r="23319" spans="1:7" x14ac:dyDescent="0.2">
      <c r="A23319" s="6" t="s">
        <v>223</v>
      </c>
      <c r="B23319" s="6" t="s">
        <v>191</v>
      </c>
      <c r="C23319" s="6" t="s">
        <v>166</v>
      </c>
      <c r="D23319">
        <v>248.329803</v>
      </c>
      <c r="E23319" s="6" t="s">
        <v>68</v>
      </c>
      <c r="F23319" s="6" t="s">
        <v>67</v>
      </c>
      <c r="G23319">
        <v>20260723</v>
      </c>
    </row>
    <row r="23320" spans="1:7" x14ac:dyDescent="0.2">
      <c r="A23320" s="6" t="s">
        <v>223</v>
      </c>
      <c r="B23320" s="6" t="s">
        <v>191</v>
      </c>
      <c r="C23320" s="6" t="s">
        <v>166</v>
      </c>
      <c r="D23320">
        <v>239.817194</v>
      </c>
      <c r="E23320" s="6" t="s">
        <v>70</v>
      </c>
      <c r="F23320" s="6" t="s">
        <v>69</v>
      </c>
      <c r="G23320">
        <v>20260723</v>
      </c>
    </row>
    <row r="23321" spans="1:7" x14ac:dyDescent="0.2">
      <c r="A23321" s="6" t="s">
        <v>223</v>
      </c>
      <c r="B23321" s="6" t="s">
        <v>191</v>
      </c>
      <c r="C23321" s="6" t="s">
        <v>166</v>
      </c>
      <c r="D23321">
        <v>233.90203700000001</v>
      </c>
      <c r="E23321" s="6" t="s">
        <v>72</v>
      </c>
      <c r="F23321" s="6" t="s">
        <v>71</v>
      </c>
      <c r="G23321">
        <v>20260723</v>
      </c>
    </row>
    <row r="23322" spans="1:7" x14ac:dyDescent="0.2">
      <c r="A23322" s="6" t="s">
        <v>223</v>
      </c>
      <c r="B23322" s="6" t="s">
        <v>191</v>
      </c>
      <c r="C23322" s="6" t="s">
        <v>166</v>
      </c>
      <c r="D23322">
        <v>5.9151569999999998</v>
      </c>
      <c r="E23322" s="6" t="s">
        <v>74</v>
      </c>
      <c r="F23322" s="6" t="s">
        <v>73</v>
      </c>
      <c r="G23322">
        <v>20260723</v>
      </c>
    </row>
    <row r="23323" spans="1:7" x14ac:dyDescent="0.2">
      <c r="A23323" s="6" t="s">
        <v>223</v>
      </c>
      <c r="B23323" s="6" t="s">
        <v>191</v>
      </c>
      <c r="C23323" s="6" t="s">
        <v>166</v>
      </c>
      <c r="D23323">
        <v>9.0383089999999999</v>
      </c>
      <c r="E23323" s="6" t="s">
        <v>76</v>
      </c>
      <c r="F23323" s="6" t="s">
        <v>75</v>
      </c>
      <c r="G23323">
        <v>20260723</v>
      </c>
    </row>
    <row r="23324" spans="1:7" x14ac:dyDescent="0.2">
      <c r="A23324" s="6" t="s">
        <v>223</v>
      </c>
      <c r="B23324" s="6" t="s">
        <v>191</v>
      </c>
      <c r="C23324" s="6" t="s">
        <v>166</v>
      </c>
      <c r="D23324">
        <v>-1.648898</v>
      </c>
      <c r="E23324" s="6" t="s">
        <v>78</v>
      </c>
      <c r="F23324" s="6" t="s">
        <v>77</v>
      </c>
      <c r="G23324">
        <v>20260723</v>
      </c>
    </row>
    <row r="23325" spans="1:7" x14ac:dyDescent="0.2">
      <c r="A23325" s="6" t="s">
        <v>223</v>
      </c>
      <c r="B23325" s="6" t="s">
        <v>191</v>
      </c>
      <c r="C23325" s="6" t="s">
        <v>166</v>
      </c>
      <c r="D23325">
        <v>10.687207000000001</v>
      </c>
      <c r="E23325" s="6" t="s">
        <v>80</v>
      </c>
      <c r="F23325" s="6" t="s">
        <v>79</v>
      </c>
      <c r="G23325">
        <v>20260723</v>
      </c>
    </row>
    <row r="23326" spans="1:7" x14ac:dyDescent="0.2">
      <c r="A23326" s="6" t="s">
        <v>223</v>
      </c>
      <c r="B23326" s="6" t="s">
        <v>191</v>
      </c>
      <c r="C23326" s="6" t="s">
        <v>166</v>
      </c>
      <c r="D23326">
        <v>-0.52569999999999995</v>
      </c>
      <c r="E23326" s="6" t="s">
        <v>82</v>
      </c>
      <c r="F23326" s="6" t="s">
        <v>81</v>
      </c>
      <c r="G23326">
        <v>20260723</v>
      </c>
    </row>
    <row r="23327" spans="1:7" x14ac:dyDescent="0.2">
      <c r="A23327" s="6" t="s">
        <v>223</v>
      </c>
      <c r="B23327" s="6" t="s">
        <v>191</v>
      </c>
      <c r="C23327" s="6" t="s">
        <v>166</v>
      </c>
      <c r="D23327">
        <v>22.966611</v>
      </c>
      <c r="E23327" s="6" t="s">
        <v>84</v>
      </c>
      <c r="F23327" s="6" t="s">
        <v>83</v>
      </c>
      <c r="G23327">
        <v>20260723</v>
      </c>
    </row>
    <row r="23328" spans="1:7" x14ac:dyDescent="0.2">
      <c r="A23328" s="6" t="s">
        <v>223</v>
      </c>
      <c r="B23328" s="6" t="s">
        <v>191</v>
      </c>
      <c r="C23328" s="6" t="s">
        <v>166</v>
      </c>
      <c r="D23328">
        <v>111.57135599999999</v>
      </c>
      <c r="E23328" s="6" t="s">
        <v>86</v>
      </c>
      <c r="F23328" s="6" t="s">
        <v>85</v>
      </c>
      <c r="G23328">
        <v>20260723</v>
      </c>
    </row>
    <row r="23329" spans="1:7" x14ac:dyDescent="0.2">
      <c r="A23329" s="6" t="s">
        <v>223</v>
      </c>
      <c r="B23329" s="6" t="s">
        <v>191</v>
      </c>
      <c r="C23329" s="6" t="s">
        <v>166</v>
      </c>
      <c r="D23329">
        <v>48.396982000000001</v>
      </c>
      <c r="E23329" s="6" t="s">
        <v>88</v>
      </c>
      <c r="F23329" s="6" t="s">
        <v>87</v>
      </c>
      <c r="G23329">
        <v>20260723</v>
      </c>
    </row>
    <row r="23330" spans="1:7" x14ac:dyDescent="0.2">
      <c r="A23330" s="6" t="s">
        <v>223</v>
      </c>
      <c r="B23330" s="6" t="s">
        <v>191</v>
      </c>
      <c r="C23330" s="6" t="s">
        <v>166</v>
      </c>
      <c r="D23330">
        <v>16.872630999999998</v>
      </c>
      <c r="E23330" s="6" t="s">
        <v>90</v>
      </c>
      <c r="F23330" s="6" t="s">
        <v>89</v>
      </c>
      <c r="G23330">
        <v>20260723</v>
      </c>
    </row>
    <row r="23331" spans="1:7" x14ac:dyDescent="0.2">
      <c r="A23331" s="6" t="s">
        <v>223</v>
      </c>
      <c r="B23331" s="6" t="s">
        <v>191</v>
      </c>
      <c r="C23331" s="6" t="s">
        <v>166</v>
      </c>
      <c r="D23331">
        <v>48.042850999999999</v>
      </c>
      <c r="E23331" s="6" t="s">
        <v>92</v>
      </c>
      <c r="F23331" s="6" t="s">
        <v>91</v>
      </c>
      <c r="G23331">
        <v>20260723</v>
      </c>
    </row>
    <row r="23332" spans="1:7" x14ac:dyDescent="0.2">
      <c r="A23332" s="6" t="s">
        <v>223</v>
      </c>
      <c r="B23332" s="6" t="s">
        <v>191</v>
      </c>
      <c r="C23332" s="6" t="s">
        <v>166</v>
      </c>
      <c r="D23332">
        <v>0</v>
      </c>
      <c r="E23332" s="6" t="s">
        <v>94</v>
      </c>
      <c r="F23332" s="6" t="s">
        <v>93</v>
      </c>
      <c r="G23332">
        <v>20260723</v>
      </c>
    </row>
    <row r="23333" spans="1:7" x14ac:dyDescent="0.2">
      <c r="A23333" s="6" t="s">
        <v>223</v>
      </c>
      <c r="B23333" s="6" t="s">
        <v>191</v>
      </c>
      <c r="C23333" s="6" t="s">
        <v>166</v>
      </c>
      <c r="D23333">
        <v>122.847314</v>
      </c>
      <c r="E23333" s="6" t="s">
        <v>96</v>
      </c>
      <c r="F23333" s="6" t="s">
        <v>95</v>
      </c>
      <c r="G23333">
        <v>20260723</v>
      </c>
    </row>
    <row r="23334" spans="1:7" x14ac:dyDescent="0.2">
      <c r="A23334" s="6" t="s">
        <v>223</v>
      </c>
      <c r="B23334" s="6" t="s">
        <v>191</v>
      </c>
      <c r="C23334" s="6" t="s">
        <v>166</v>
      </c>
      <c r="D23334">
        <v>17.045408999999999</v>
      </c>
      <c r="E23334" s="6" t="s">
        <v>98</v>
      </c>
      <c r="F23334" s="6" t="s">
        <v>97</v>
      </c>
      <c r="G23334">
        <v>20260723</v>
      </c>
    </row>
    <row r="23335" spans="1:7" x14ac:dyDescent="0.2">
      <c r="A23335" s="6" t="s">
        <v>223</v>
      </c>
      <c r="B23335" s="6" t="s">
        <v>191</v>
      </c>
      <c r="C23335" s="6" t="s">
        <v>166</v>
      </c>
      <c r="D23335">
        <v>9289.2105339999998</v>
      </c>
      <c r="E23335" s="6" t="s">
        <v>100</v>
      </c>
      <c r="F23335" s="6" t="s">
        <v>99</v>
      </c>
      <c r="G23335">
        <v>20260723</v>
      </c>
    </row>
    <row r="23336" spans="1:7" x14ac:dyDescent="0.2">
      <c r="A23336" s="6" t="s">
        <v>223</v>
      </c>
      <c r="B23336" s="6" t="s">
        <v>191</v>
      </c>
      <c r="C23336" s="6" t="s">
        <v>166</v>
      </c>
      <c r="E23336" s="6" t="s">
        <v>102</v>
      </c>
      <c r="F23336" s="6" t="s">
        <v>101</v>
      </c>
      <c r="G23336">
        <v>20260723</v>
      </c>
    </row>
    <row r="23337" spans="1:7" x14ac:dyDescent="0.2">
      <c r="A23337" s="6" t="s">
        <v>223</v>
      </c>
      <c r="B23337" s="6" t="s">
        <v>191</v>
      </c>
      <c r="C23337" s="6" t="s">
        <v>166</v>
      </c>
      <c r="D23337">
        <v>1416.4163619999999</v>
      </c>
      <c r="E23337" s="6" t="s">
        <v>167</v>
      </c>
      <c r="F23337" s="6" t="s">
        <v>103</v>
      </c>
      <c r="G23337">
        <v>20260723</v>
      </c>
    </row>
    <row r="23338" spans="1:7" x14ac:dyDescent="0.2">
      <c r="A23338" s="6" t="s">
        <v>223</v>
      </c>
      <c r="B23338" s="6" t="s">
        <v>191</v>
      </c>
      <c r="C23338" s="6" t="s">
        <v>166</v>
      </c>
      <c r="D23338">
        <v>1220.0504989999999</v>
      </c>
      <c r="E23338" s="6" t="s">
        <v>168</v>
      </c>
      <c r="F23338" s="6" t="s">
        <v>104</v>
      </c>
      <c r="G23338">
        <v>20260723</v>
      </c>
    </row>
    <row r="23339" spans="1:7" x14ac:dyDescent="0.2">
      <c r="A23339" s="6" t="s">
        <v>223</v>
      </c>
      <c r="B23339" s="6" t="s">
        <v>191</v>
      </c>
      <c r="C23339" s="6" t="s">
        <v>166</v>
      </c>
      <c r="D23339">
        <v>0</v>
      </c>
      <c r="E23339" s="6" t="s">
        <v>106</v>
      </c>
      <c r="F23339" s="6" t="s">
        <v>105</v>
      </c>
      <c r="G23339">
        <v>20260723</v>
      </c>
    </row>
    <row r="23340" spans="1:7" x14ac:dyDescent="0.2">
      <c r="A23340" s="6" t="s">
        <v>223</v>
      </c>
      <c r="B23340" s="6" t="s">
        <v>191</v>
      </c>
      <c r="C23340" s="6" t="s">
        <v>166</v>
      </c>
      <c r="D23340">
        <v>1137.6831319999999</v>
      </c>
      <c r="E23340" s="6" t="s">
        <v>108</v>
      </c>
      <c r="F23340" s="6" t="s">
        <v>107</v>
      </c>
      <c r="G23340">
        <v>20260723</v>
      </c>
    </row>
    <row r="23341" spans="1:7" x14ac:dyDescent="0.2">
      <c r="A23341" s="6" t="s">
        <v>223</v>
      </c>
      <c r="B23341" s="6" t="s">
        <v>191</v>
      </c>
      <c r="C23341" s="6" t="s">
        <v>166</v>
      </c>
      <c r="D23341">
        <v>82.367367000000002</v>
      </c>
      <c r="E23341" s="6" t="s">
        <v>110</v>
      </c>
      <c r="F23341" s="6" t="s">
        <v>109</v>
      </c>
      <c r="G23341">
        <v>20260723</v>
      </c>
    </row>
    <row r="23342" spans="1:7" x14ac:dyDescent="0.2">
      <c r="A23342" s="6" t="s">
        <v>223</v>
      </c>
      <c r="B23342" s="6" t="s">
        <v>191</v>
      </c>
      <c r="C23342" s="6" t="s">
        <v>166</v>
      </c>
      <c r="D23342">
        <v>196.36586299999999</v>
      </c>
      <c r="E23342" s="6" t="s">
        <v>112</v>
      </c>
      <c r="F23342" s="6" t="s">
        <v>111</v>
      </c>
      <c r="G23342">
        <v>20260723</v>
      </c>
    </row>
    <row r="23343" spans="1:7" x14ac:dyDescent="0.2">
      <c r="A23343" s="6" t="s">
        <v>223</v>
      </c>
      <c r="B23343" s="6" t="s">
        <v>191</v>
      </c>
      <c r="C23343" s="6" t="s">
        <v>166</v>
      </c>
      <c r="D23343">
        <v>0</v>
      </c>
      <c r="E23343" s="6" t="s">
        <v>106</v>
      </c>
      <c r="F23343" s="6" t="s">
        <v>113</v>
      </c>
      <c r="G23343">
        <v>20260723</v>
      </c>
    </row>
    <row r="23344" spans="1:7" x14ac:dyDescent="0.2">
      <c r="A23344" s="6" t="s">
        <v>223</v>
      </c>
      <c r="B23344" s="6" t="s">
        <v>191</v>
      </c>
      <c r="C23344" s="6" t="s">
        <v>166</v>
      </c>
      <c r="D23344">
        <v>174.33726300000001</v>
      </c>
      <c r="E23344" s="6" t="s">
        <v>108</v>
      </c>
      <c r="F23344" s="6" t="s">
        <v>114</v>
      </c>
      <c r="G23344">
        <v>20260723</v>
      </c>
    </row>
    <row r="23345" spans="1:7" x14ac:dyDescent="0.2">
      <c r="A23345" s="6" t="s">
        <v>223</v>
      </c>
      <c r="B23345" s="6" t="s">
        <v>191</v>
      </c>
      <c r="C23345" s="6" t="s">
        <v>166</v>
      </c>
      <c r="D23345">
        <v>22.028600999999998</v>
      </c>
      <c r="E23345" s="6" t="s">
        <v>110</v>
      </c>
      <c r="F23345" s="6" t="s">
        <v>115</v>
      </c>
      <c r="G23345">
        <v>20260723</v>
      </c>
    </row>
    <row r="23346" spans="1:7" x14ac:dyDescent="0.2">
      <c r="A23346" s="6" t="s">
        <v>223</v>
      </c>
      <c r="B23346" s="6" t="s">
        <v>191</v>
      </c>
      <c r="C23346" s="6" t="s">
        <v>166</v>
      </c>
      <c r="D23346">
        <v>2378.5619529999999</v>
      </c>
      <c r="E23346" s="6" t="s">
        <v>117</v>
      </c>
      <c r="F23346" s="6" t="s">
        <v>116</v>
      </c>
      <c r="G23346">
        <v>20260723</v>
      </c>
    </row>
    <row r="23347" spans="1:7" x14ac:dyDescent="0.2">
      <c r="A23347" s="6" t="s">
        <v>223</v>
      </c>
      <c r="B23347" s="6" t="s">
        <v>191</v>
      </c>
      <c r="C23347" s="6" t="s">
        <v>166</v>
      </c>
      <c r="D23347">
        <v>-22.337622</v>
      </c>
      <c r="E23347" s="6" t="s">
        <v>119</v>
      </c>
      <c r="F23347" s="6" t="s">
        <v>118</v>
      </c>
      <c r="G23347">
        <v>20260723</v>
      </c>
    </row>
    <row r="23348" spans="1:7" x14ac:dyDescent="0.2">
      <c r="A23348" s="6" t="s">
        <v>223</v>
      </c>
      <c r="B23348" s="6" t="s">
        <v>191</v>
      </c>
      <c r="C23348" s="6" t="s">
        <v>166</v>
      </c>
      <c r="D23348">
        <v>0</v>
      </c>
      <c r="E23348" s="6" t="s">
        <v>106</v>
      </c>
      <c r="F23348" s="6" t="s">
        <v>120</v>
      </c>
      <c r="G23348">
        <v>20260723</v>
      </c>
    </row>
    <row r="23349" spans="1:7" x14ac:dyDescent="0.2">
      <c r="A23349" s="6" t="s">
        <v>223</v>
      </c>
      <c r="B23349" s="6" t="s">
        <v>191</v>
      </c>
      <c r="C23349" s="6" t="s">
        <v>166</v>
      </c>
      <c r="D23349">
        <v>-31.909908999999999</v>
      </c>
      <c r="E23349" s="6" t="s">
        <v>108</v>
      </c>
      <c r="F23349" s="6" t="s">
        <v>121</v>
      </c>
      <c r="G23349">
        <v>20260723</v>
      </c>
    </row>
    <row r="23350" spans="1:7" x14ac:dyDescent="0.2">
      <c r="A23350" s="6" t="s">
        <v>223</v>
      </c>
      <c r="B23350" s="6" t="s">
        <v>191</v>
      </c>
      <c r="C23350" s="6" t="s">
        <v>166</v>
      </c>
      <c r="D23350">
        <v>9.5722860000000001</v>
      </c>
      <c r="E23350" s="6" t="s">
        <v>110</v>
      </c>
      <c r="F23350" s="6" t="s">
        <v>122</v>
      </c>
      <c r="G23350">
        <v>20260723</v>
      </c>
    </row>
    <row r="23351" spans="1:7" x14ac:dyDescent="0.2">
      <c r="A23351" s="6" t="s">
        <v>223</v>
      </c>
      <c r="B23351" s="6" t="s">
        <v>191</v>
      </c>
      <c r="C23351" s="6" t="s">
        <v>166</v>
      </c>
      <c r="D23351">
        <v>2400.8995759999998</v>
      </c>
      <c r="E23351" s="6" t="s">
        <v>169</v>
      </c>
      <c r="F23351" s="6" t="s">
        <v>123</v>
      </c>
      <c r="G23351">
        <v>20260723</v>
      </c>
    </row>
    <row r="23352" spans="1:7" x14ac:dyDescent="0.2">
      <c r="A23352" s="6" t="s">
        <v>223</v>
      </c>
      <c r="B23352" s="6" t="s">
        <v>191</v>
      </c>
      <c r="C23352" s="6" t="s">
        <v>166</v>
      </c>
      <c r="D23352">
        <v>0</v>
      </c>
      <c r="E23352" s="6" t="s">
        <v>106</v>
      </c>
      <c r="F23352" s="6" t="s">
        <v>124</v>
      </c>
      <c r="G23352">
        <v>20260723</v>
      </c>
    </row>
    <row r="23353" spans="1:7" x14ac:dyDescent="0.2">
      <c r="A23353" s="6" t="s">
        <v>223</v>
      </c>
      <c r="B23353" s="6" t="s">
        <v>191</v>
      </c>
      <c r="C23353" s="6" t="s">
        <v>166</v>
      </c>
      <c r="D23353">
        <v>2321.7441229999999</v>
      </c>
      <c r="E23353" s="6" t="s">
        <v>108</v>
      </c>
      <c r="F23353" s="6" t="s">
        <v>125</v>
      </c>
      <c r="G23353">
        <v>20260723</v>
      </c>
    </row>
    <row r="23354" spans="1:7" x14ac:dyDescent="0.2">
      <c r="A23354" s="6" t="s">
        <v>223</v>
      </c>
      <c r="B23354" s="6" t="s">
        <v>191</v>
      </c>
      <c r="C23354" s="6" t="s">
        <v>166</v>
      </c>
      <c r="D23354">
        <v>79.155452999999994</v>
      </c>
      <c r="E23354" s="6" t="s">
        <v>110</v>
      </c>
      <c r="F23354" s="6" t="s">
        <v>126</v>
      </c>
      <c r="G23354">
        <v>20260723</v>
      </c>
    </row>
    <row r="23355" spans="1:7" x14ac:dyDescent="0.2">
      <c r="A23355" s="6" t="s">
        <v>223</v>
      </c>
      <c r="B23355" s="6" t="s">
        <v>191</v>
      </c>
      <c r="C23355" s="6" t="s">
        <v>166</v>
      </c>
      <c r="D23355">
        <v>1597.8293940000001</v>
      </c>
      <c r="E23355" s="6" t="s">
        <v>170</v>
      </c>
      <c r="F23355" s="6" t="s">
        <v>127</v>
      </c>
      <c r="G23355">
        <v>20260723</v>
      </c>
    </row>
    <row r="23356" spans="1:7" x14ac:dyDescent="0.2">
      <c r="A23356" s="6" t="s">
        <v>223</v>
      </c>
      <c r="B23356" s="6" t="s">
        <v>191</v>
      </c>
      <c r="C23356" s="6" t="s">
        <v>166</v>
      </c>
      <c r="D23356">
        <v>105.265823</v>
      </c>
      <c r="E23356" s="6" t="s">
        <v>106</v>
      </c>
      <c r="F23356" s="6" t="s">
        <v>128</v>
      </c>
      <c r="G23356">
        <v>20260723</v>
      </c>
    </row>
    <row r="23357" spans="1:7" x14ac:dyDescent="0.2">
      <c r="A23357" s="6" t="s">
        <v>223</v>
      </c>
      <c r="B23357" s="6" t="s">
        <v>191</v>
      </c>
      <c r="C23357" s="6" t="s">
        <v>166</v>
      </c>
      <c r="D23357">
        <v>1400.9278489999999</v>
      </c>
      <c r="E23357" s="6" t="s">
        <v>108</v>
      </c>
      <c r="F23357" s="6" t="s">
        <v>129</v>
      </c>
      <c r="G23357">
        <v>20260723</v>
      </c>
    </row>
    <row r="23358" spans="1:7" x14ac:dyDescent="0.2">
      <c r="A23358" s="6" t="s">
        <v>223</v>
      </c>
      <c r="B23358" s="6" t="s">
        <v>191</v>
      </c>
      <c r="C23358" s="6" t="s">
        <v>166</v>
      </c>
      <c r="D23358">
        <v>91.635722000000001</v>
      </c>
      <c r="E23358" s="6" t="s">
        <v>110</v>
      </c>
      <c r="F23358" s="6" t="s">
        <v>130</v>
      </c>
      <c r="G23358">
        <v>20260723</v>
      </c>
    </row>
    <row r="23359" spans="1:7" x14ac:dyDescent="0.2">
      <c r="A23359" s="6" t="s">
        <v>223</v>
      </c>
      <c r="B23359" s="6" t="s">
        <v>191</v>
      </c>
      <c r="C23359" s="6" t="s">
        <v>166</v>
      </c>
      <c r="E23359" s="6" t="s">
        <v>132</v>
      </c>
      <c r="F23359" s="6" t="s">
        <v>131</v>
      </c>
      <c r="G23359">
        <v>20260723</v>
      </c>
    </row>
    <row r="23360" spans="1:7" x14ac:dyDescent="0.2">
      <c r="A23360" s="6" t="s">
        <v>223</v>
      </c>
      <c r="B23360" s="6" t="s">
        <v>191</v>
      </c>
      <c r="C23360" s="6" t="s">
        <v>166</v>
      </c>
      <c r="D23360">
        <v>1.093534</v>
      </c>
      <c r="E23360" s="6" t="s">
        <v>134</v>
      </c>
      <c r="F23360" s="6" t="s">
        <v>133</v>
      </c>
      <c r="G23360">
        <v>20260723</v>
      </c>
    </row>
    <row r="23361" spans="1:7" x14ac:dyDescent="0.2">
      <c r="A23361" s="6" t="s">
        <v>223</v>
      </c>
      <c r="B23361" s="6" t="s">
        <v>191</v>
      </c>
      <c r="C23361" s="6" t="s">
        <v>166</v>
      </c>
      <c r="D23361">
        <v>38.092359999999999</v>
      </c>
      <c r="E23361" s="6" t="s">
        <v>136</v>
      </c>
      <c r="F23361" s="6" t="s">
        <v>135</v>
      </c>
      <c r="G23361">
        <v>20260723</v>
      </c>
    </row>
    <row r="23362" spans="1:7" x14ac:dyDescent="0.2">
      <c r="A23362" s="6" t="s">
        <v>223</v>
      </c>
      <c r="B23362" s="6" t="s">
        <v>191</v>
      </c>
      <c r="C23362" s="6" t="s">
        <v>166</v>
      </c>
      <c r="D23362">
        <v>4.1564610000000002</v>
      </c>
      <c r="E23362" s="6" t="s">
        <v>138</v>
      </c>
      <c r="F23362" s="6" t="s">
        <v>137</v>
      </c>
      <c r="G23362">
        <v>20260723</v>
      </c>
    </row>
    <row r="23363" spans="1:7" x14ac:dyDescent="0.2">
      <c r="A23363" s="6" t="s">
        <v>223</v>
      </c>
      <c r="B23363" s="6" t="s">
        <v>191</v>
      </c>
      <c r="C23363" s="6" t="s">
        <v>166</v>
      </c>
      <c r="D23363">
        <v>3.1740879999999998</v>
      </c>
      <c r="E23363" s="6" t="s">
        <v>140</v>
      </c>
      <c r="F23363" s="6" t="s">
        <v>139</v>
      </c>
      <c r="G23363">
        <v>20260723</v>
      </c>
    </row>
    <row r="23364" spans="1:7" x14ac:dyDescent="0.2">
      <c r="A23364" s="6" t="s">
        <v>223</v>
      </c>
      <c r="B23364" s="6" t="s">
        <v>191</v>
      </c>
      <c r="C23364" s="6" t="s">
        <v>166</v>
      </c>
      <c r="D23364">
        <v>201.63630599999999</v>
      </c>
      <c r="E23364" s="6" t="s">
        <v>142</v>
      </c>
      <c r="F23364" s="6" t="s">
        <v>141</v>
      </c>
      <c r="G23364">
        <v>20260723</v>
      </c>
    </row>
    <row r="23365" spans="1:7" x14ac:dyDescent="0.2">
      <c r="A23365" s="6" t="s">
        <v>223</v>
      </c>
      <c r="B23365" s="6" t="s">
        <v>191</v>
      </c>
      <c r="C23365" s="6" t="s">
        <v>166</v>
      </c>
      <c r="D23365">
        <v>0</v>
      </c>
      <c r="E23365" s="6" t="s">
        <v>52</v>
      </c>
      <c r="F23365" s="6" t="s">
        <v>143</v>
      </c>
      <c r="G23365">
        <v>20260723</v>
      </c>
    </row>
    <row r="23366" spans="1:7" x14ac:dyDescent="0.2">
      <c r="A23366" s="6" t="s">
        <v>223</v>
      </c>
      <c r="B23366" s="6" t="s">
        <v>191</v>
      </c>
      <c r="C23366" s="6" t="s">
        <v>166</v>
      </c>
      <c r="D23366">
        <v>2.3210000000000001E-3</v>
      </c>
      <c r="E23366" s="6" t="s">
        <v>145</v>
      </c>
      <c r="F23366" s="6" t="s">
        <v>144</v>
      </c>
      <c r="G23366">
        <v>20260723</v>
      </c>
    </row>
    <row r="23367" spans="1:7" x14ac:dyDescent="0.2">
      <c r="A23367" s="6" t="s">
        <v>223</v>
      </c>
      <c r="B23367" s="6" t="s">
        <v>191</v>
      </c>
      <c r="C23367" s="6" t="s">
        <v>166</v>
      </c>
      <c r="D23367">
        <v>11.403005</v>
      </c>
      <c r="E23367" s="6" t="s">
        <v>147</v>
      </c>
      <c r="F23367" s="6" t="s">
        <v>146</v>
      </c>
      <c r="G23367">
        <v>20260723</v>
      </c>
    </row>
    <row r="23368" spans="1:7" x14ac:dyDescent="0.2">
      <c r="A23368" s="6" t="s">
        <v>223</v>
      </c>
      <c r="B23368" s="6" t="s">
        <v>191</v>
      </c>
      <c r="C23368" s="6" t="s">
        <v>166</v>
      </c>
      <c r="D23368">
        <v>132.24755200000001</v>
      </c>
      <c r="E23368" s="6" t="s">
        <v>149</v>
      </c>
      <c r="F23368" s="6" t="s">
        <v>148</v>
      </c>
      <c r="G23368">
        <v>20260723</v>
      </c>
    </row>
    <row r="23369" spans="1:7" x14ac:dyDescent="0.2">
      <c r="A23369" s="6" t="s">
        <v>223</v>
      </c>
      <c r="B23369" s="6" t="s">
        <v>191</v>
      </c>
      <c r="C23369" s="6" t="s">
        <v>166</v>
      </c>
      <c r="D23369">
        <v>18.876968000000002</v>
      </c>
      <c r="E23369" s="6" t="s">
        <v>151</v>
      </c>
      <c r="F23369" s="6" t="s">
        <v>150</v>
      </c>
      <c r="G23369">
        <v>20260723</v>
      </c>
    </row>
    <row r="23370" spans="1:7" x14ac:dyDescent="0.2">
      <c r="A23370" s="6" t="s">
        <v>223</v>
      </c>
      <c r="B23370" s="6" t="s">
        <v>191</v>
      </c>
      <c r="C23370" s="6" t="s">
        <v>166</v>
      </c>
      <c r="D23370">
        <v>102.925702</v>
      </c>
      <c r="E23370" s="6" t="s">
        <v>153</v>
      </c>
      <c r="F23370" s="6" t="s">
        <v>152</v>
      </c>
      <c r="G23370">
        <v>20260723</v>
      </c>
    </row>
    <row r="23371" spans="1:7" x14ac:dyDescent="0.2">
      <c r="A23371" s="6" t="s">
        <v>223</v>
      </c>
      <c r="B23371" s="6" t="s">
        <v>191</v>
      </c>
      <c r="C23371" s="6" t="s">
        <v>166</v>
      </c>
      <c r="D23371">
        <v>174.798609</v>
      </c>
      <c r="E23371" s="6" t="s">
        <v>155</v>
      </c>
      <c r="F23371" s="6" t="s">
        <v>154</v>
      </c>
      <c r="G23371">
        <v>20260723</v>
      </c>
    </row>
    <row r="23372" spans="1:7" x14ac:dyDescent="0.2">
      <c r="A23372" s="6" t="s">
        <v>223</v>
      </c>
      <c r="B23372" s="6" t="s">
        <v>191</v>
      </c>
      <c r="C23372" s="6" t="s">
        <v>166</v>
      </c>
      <c r="D23372">
        <v>0</v>
      </c>
      <c r="E23372" s="6" t="s">
        <v>157</v>
      </c>
      <c r="F23372" s="6" t="s">
        <v>156</v>
      </c>
      <c r="G23372">
        <v>20260723</v>
      </c>
    </row>
    <row r="23373" spans="1:7" x14ac:dyDescent="0.2">
      <c r="A23373" s="6" t="s">
        <v>223</v>
      </c>
      <c r="B23373" s="6" t="s">
        <v>191</v>
      </c>
      <c r="C23373" s="6" t="s">
        <v>166</v>
      </c>
      <c r="D23373">
        <v>174.798609</v>
      </c>
      <c r="E23373" s="6" t="s">
        <v>159</v>
      </c>
      <c r="F23373" s="6" t="s">
        <v>158</v>
      </c>
      <c r="G23373">
        <v>20260723</v>
      </c>
    </row>
    <row r="23374" spans="1:7" x14ac:dyDescent="0.2">
      <c r="A23374" s="6" t="s">
        <v>223</v>
      </c>
      <c r="B23374" s="6" t="s">
        <v>191</v>
      </c>
      <c r="C23374" s="6" t="s">
        <v>166</v>
      </c>
      <c r="D23374">
        <v>53.660980000000002</v>
      </c>
      <c r="E23374" s="6" t="s">
        <v>161</v>
      </c>
      <c r="F23374" s="6" t="s">
        <v>160</v>
      </c>
      <c r="G23374">
        <v>20260723</v>
      </c>
    </row>
    <row r="23375" spans="1:7" x14ac:dyDescent="0.2">
      <c r="A23375" s="6" t="s">
        <v>223</v>
      </c>
      <c r="B23375" s="6" t="s">
        <v>191</v>
      </c>
      <c r="C23375" s="6" t="s">
        <v>166</v>
      </c>
      <c r="D23375">
        <v>6134.8755940000001</v>
      </c>
      <c r="E23375" s="6" t="s">
        <v>163</v>
      </c>
      <c r="F23375" s="6" t="s">
        <v>162</v>
      </c>
      <c r="G23375">
        <v>20260723</v>
      </c>
    </row>
    <row r="23376" spans="1:7" x14ac:dyDescent="0.2">
      <c r="A23376" s="6" t="s">
        <v>223</v>
      </c>
      <c r="B23376" s="6" t="s">
        <v>191</v>
      </c>
      <c r="C23376" s="6" t="s">
        <v>166</v>
      </c>
      <c r="D23376">
        <v>3154.3349400000002</v>
      </c>
      <c r="E23376" s="6" t="s">
        <v>165</v>
      </c>
      <c r="F23376" s="6" t="s">
        <v>164</v>
      </c>
      <c r="G23376">
        <v>20260723</v>
      </c>
    </row>
    <row r="23377" spans="1:7" x14ac:dyDescent="0.2">
      <c r="A23377" s="6" t="s">
        <v>223</v>
      </c>
      <c r="B23377" s="6" t="s">
        <v>192</v>
      </c>
      <c r="C23377" s="6" t="s">
        <v>166</v>
      </c>
      <c r="E23377" s="6" t="s">
        <v>12</v>
      </c>
      <c r="F23377" s="6" t="s">
        <v>11</v>
      </c>
      <c r="G23377">
        <v>20260723</v>
      </c>
    </row>
    <row r="23378" spans="1:7" x14ac:dyDescent="0.2">
      <c r="A23378" s="6" t="s">
        <v>223</v>
      </c>
      <c r="B23378" s="6" t="s">
        <v>192</v>
      </c>
      <c r="C23378" s="6" t="s">
        <v>166</v>
      </c>
      <c r="E23378" s="6" t="s">
        <v>16</v>
      </c>
      <c r="F23378" s="6" t="s">
        <v>15</v>
      </c>
      <c r="G23378">
        <v>20260723</v>
      </c>
    </row>
    <row r="23379" spans="1:7" x14ac:dyDescent="0.2">
      <c r="A23379" s="6" t="s">
        <v>223</v>
      </c>
      <c r="B23379" s="6" t="s">
        <v>192</v>
      </c>
      <c r="C23379" s="6" t="s">
        <v>166</v>
      </c>
      <c r="E23379" s="6" t="s">
        <v>18</v>
      </c>
      <c r="F23379" s="6" t="s">
        <v>17</v>
      </c>
      <c r="G23379">
        <v>20260723</v>
      </c>
    </row>
    <row r="23380" spans="1:7" x14ac:dyDescent="0.2">
      <c r="A23380" s="6" t="s">
        <v>223</v>
      </c>
      <c r="B23380" s="6" t="s">
        <v>192</v>
      </c>
      <c r="C23380" s="6" t="s">
        <v>166</v>
      </c>
      <c r="D23380">
        <v>0</v>
      </c>
      <c r="E23380" s="6" t="s">
        <v>20</v>
      </c>
      <c r="F23380" s="6" t="s">
        <v>19</v>
      </c>
      <c r="G23380">
        <v>20260723</v>
      </c>
    </row>
    <row r="23381" spans="1:7" x14ac:dyDescent="0.2">
      <c r="A23381" s="6" t="s">
        <v>223</v>
      </c>
      <c r="B23381" s="6" t="s">
        <v>192</v>
      </c>
      <c r="C23381" s="6" t="s">
        <v>166</v>
      </c>
      <c r="D23381">
        <v>162.17694399999999</v>
      </c>
      <c r="E23381" s="6" t="s">
        <v>22</v>
      </c>
      <c r="F23381" s="6" t="s">
        <v>21</v>
      </c>
      <c r="G23381">
        <v>20260723</v>
      </c>
    </row>
    <row r="23382" spans="1:7" x14ac:dyDescent="0.2">
      <c r="A23382" s="6" t="s">
        <v>223</v>
      </c>
      <c r="B23382" s="6" t="s">
        <v>192</v>
      </c>
      <c r="C23382" s="6" t="s">
        <v>166</v>
      </c>
      <c r="D23382">
        <v>0</v>
      </c>
      <c r="E23382" s="6" t="s">
        <v>24</v>
      </c>
      <c r="F23382" s="6" t="s">
        <v>23</v>
      </c>
      <c r="G23382">
        <v>20260723</v>
      </c>
    </row>
    <row r="23383" spans="1:7" x14ac:dyDescent="0.2">
      <c r="A23383" s="6" t="s">
        <v>223</v>
      </c>
      <c r="B23383" s="6" t="s">
        <v>192</v>
      </c>
      <c r="C23383" s="6" t="s">
        <v>166</v>
      </c>
      <c r="D23383">
        <v>186.571326</v>
      </c>
      <c r="E23383" s="6" t="s">
        <v>26</v>
      </c>
      <c r="F23383" s="6" t="s">
        <v>25</v>
      </c>
      <c r="G23383">
        <v>20260723</v>
      </c>
    </row>
    <row r="23384" spans="1:7" x14ac:dyDescent="0.2">
      <c r="A23384" s="6" t="s">
        <v>223</v>
      </c>
      <c r="B23384" s="6" t="s">
        <v>192</v>
      </c>
      <c r="C23384" s="6" t="s">
        <v>166</v>
      </c>
      <c r="D23384">
        <v>5716.3782090000004</v>
      </c>
      <c r="E23384" s="6" t="s">
        <v>28</v>
      </c>
      <c r="F23384" s="6" t="s">
        <v>27</v>
      </c>
      <c r="G23384">
        <v>20260723</v>
      </c>
    </row>
    <row r="23385" spans="1:7" x14ac:dyDescent="0.2">
      <c r="A23385" s="6" t="s">
        <v>223</v>
      </c>
      <c r="B23385" s="6" t="s">
        <v>192</v>
      </c>
      <c r="C23385" s="6" t="s">
        <v>166</v>
      </c>
      <c r="D23385">
        <v>101.141744</v>
      </c>
      <c r="E23385" s="6" t="s">
        <v>30</v>
      </c>
      <c r="F23385" s="6" t="s">
        <v>29</v>
      </c>
      <c r="G23385">
        <v>20260723</v>
      </c>
    </row>
    <row r="23386" spans="1:7" x14ac:dyDescent="0.2">
      <c r="A23386" s="6" t="s">
        <v>223</v>
      </c>
      <c r="B23386" s="6" t="s">
        <v>192</v>
      </c>
      <c r="C23386" s="6" t="s">
        <v>166</v>
      </c>
      <c r="D23386">
        <v>999.07175900000004</v>
      </c>
      <c r="E23386" s="6" t="s">
        <v>32</v>
      </c>
      <c r="F23386" s="6" t="s">
        <v>31</v>
      </c>
      <c r="G23386">
        <v>20260723</v>
      </c>
    </row>
    <row r="23387" spans="1:7" x14ac:dyDescent="0.2">
      <c r="A23387" s="6" t="s">
        <v>223</v>
      </c>
      <c r="B23387" s="6" t="s">
        <v>192</v>
      </c>
      <c r="C23387" s="6" t="s">
        <v>166</v>
      </c>
      <c r="D23387">
        <v>136.45983899999999</v>
      </c>
      <c r="E23387" s="6" t="s">
        <v>34</v>
      </c>
      <c r="F23387" s="6" t="s">
        <v>33</v>
      </c>
      <c r="G23387">
        <v>20260723</v>
      </c>
    </row>
    <row r="23388" spans="1:7" x14ac:dyDescent="0.2">
      <c r="A23388" s="6" t="s">
        <v>223</v>
      </c>
      <c r="B23388" s="6" t="s">
        <v>192</v>
      </c>
      <c r="C23388" s="6" t="s">
        <v>166</v>
      </c>
      <c r="D23388">
        <v>109.248786</v>
      </c>
      <c r="E23388" s="6" t="s">
        <v>36</v>
      </c>
      <c r="F23388" s="6" t="s">
        <v>35</v>
      </c>
      <c r="G23388">
        <v>20260723</v>
      </c>
    </row>
    <row r="23389" spans="1:7" x14ac:dyDescent="0.2">
      <c r="A23389" s="6" t="s">
        <v>223</v>
      </c>
      <c r="B23389" s="6" t="s">
        <v>192</v>
      </c>
      <c r="C23389" s="6" t="s">
        <v>166</v>
      </c>
      <c r="D23389">
        <v>27.211053</v>
      </c>
      <c r="E23389" s="6" t="s">
        <v>38</v>
      </c>
      <c r="F23389" s="6" t="s">
        <v>37</v>
      </c>
      <c r="G23389">
        <v>20260723</v>
      </c>
    </row>
    <row r="23390" spans="1:7" x14ac:dyDescent="0.2">
      <c r="A23390" s="6" t="s">
        <v>223</v>
      </c>
      <c r="B23390" s="6" t="s">
        <v>192</v>
      </c>
      <c r="C23390" s="6" t="s">
        <v>166</v>
      </c>
      <c r="D23390">
        <v>4011.7420590000002</v>
      </c>
      <c r="E23390" s="6" t="s">
        <v>40</v>
      </c>
      <c r="F23390" s="6" t="s">
        <v>39</v>
      </c>
      <c r="G23390">
        <v>20260723</v>
      </c>
    </row>
    <row r="23391" spans="1:7" x14ac:dyDescent="0.2">
      <c r="A23391" s="6" t="s">
        <v>223</v>
      </c>
      <c r="B23391" s="6" t="s">
        <v>192</v>
      </c>
      <c r="C23391" s="6" t="s">
        <v>166</v>
      </c>
      <c r="D23391">
        <v>2485.584656</v>
      </c>
      <c r="E23391" s="6" t="s">
        <v>42</v>
      </c>
      <c r="F23391" s="6" t="s">
        <v>41</v>
      </c>
      <c r="G23391">
        <v>20260723</v>
      </c>
    </row>
    <row r="23392" spans="1:7" x14ac:dyDescent="0.2">
      <c r="A23392" s="6" t="s">
        <v>223</v>
      </c>
      <c r="B23392" s="6" t="s">
        <v>192</v>
      </c>
      <c r="C23392" s="6" t="s">
        <v>166</v>
      </c>
      <c r="D23392">
        <v>1496.9306509999999</v>
      </c>
      <c r="E23392" s="6" t="s">
        <v>44</v>
      </c>
      <c r="F23392" s="6" t="s">
        <v>43</v>
      </c>
      <c r="G23392">
        <v>20260723</v>
      </c>
    </row>
    <row r="23393" spans="1:7" x14ac:dyDescent="0.2">
      <c r="A23393" s="6" t="s">
        <v>223</v>
      </c>
      <c r="B23393" s="6" t="s">
        <v>192</v>
      </c>
      <c r="C23393" s="6" t="s">
        <v>166</v>
      </c>
      <c r="D23393">
        <v>29.226752000000001</v>
      </c>
      <c r="E23393" s="6" t="s">
        <v>46</v>
      </c>
      <c r="F23393" s="6" t="s">
        <v>45</v>
      </c>
      <c r="G23393">
        <v>20260723</v>
      </c>
    </row>
    <row r="23394" spans="1:7" x14ac:dyDescent="0.2">
      <c r="A23394" s="6" t="s">
        <v>223</v>
      </c>
      <c r="B23394" s="6" t="s">
        <v>192</v>
      </c>
      <c r="C23394" s="6" t="s">
        <v>166</v>
      </c>
      <c r="D23394">
        <v>0</v>
      </c>
      <c r="E23394" s="6" t="s">
        <v>48</v>
      </c>
      <c r="F23394" s="6" t="s">
        <v>47</v>
      </c>
      <c r="G23394">
        <v>20260723</v>
      </c>
    </row>
    <row r="23395" spans="1:7" x14ac:dyDescent="0.2">
      <c r="A23395" s="6" t="s">
        <v>223</v>
      </c>
      <c r="B23395" s="6" t="s">
        <v>192</v>
      </c>
      <c r="C23395" s="6" t="s">
        <v>166</v>
      </c>
      <c r="D23395">
        <v>412.14384100000001</v>
      </c>
      <c r="E23395" s="6" t="s">
        <v>50</v>
      </c>
      <c r="F23395" s="6" t="s">
        <v>49</v>
      </c>
      <c r="G23395">
        <v>20260723</v>
      </c>
    </row>
    <row r="23396" spans="1:7" x14ac:dyDescent="0.2">
      <c r="A23396" s="6" t="s">
        <v>223</v>
      </c>
      <c r="B23396" s="6" t="s">
        <v>192</v>
      </c>
      <c r="C23396" s="6" t="s">
        <v>166</v>
      </c>
      <c r="D23396">
        <v>0</v>
      </c>
      <c r="E23396" s="6" t="s">
        <v>52</v>
      </c>
      <c r="F23396" s="6" t="s">
        <v>51</v>
      </c>
      <c r="G23396">
        <v>20260723</v>
      </c>
    </row>
    <row r="23397" spans="1:7" x14ac:dyDescent="0.2">
      <c r="A23397" s="6" t="s">
        <v>223</v>
      </c>
      <c r="B23397" s="6" t="s">
        <v>192</v>
      </c>
      <c r="C23397" s="6" t="s">
        <v>166</v>
      </c>
      <c r="D23397">
        <v>50.532207</v>
      </c>
      <c r="E23397" s="6" t="s">
        <v>54</v>
      </c>
      <c r="F23397" s="6" t="s">
        <v>53</v>
      </c>
      <c r="G23397">
        <v>20260723</v>
      </c>
    </row>
    <row r="23398" spans="1:7" x14ac:dyDescent="0.2">
      <c r="A23398" s="6" t="s">
        <v>223</v>
      </c>
      <c r="B23398" s="6" t="s">
        <v>192</v>
      </c>
      <c r="C23398" s="6" t="s">
        <v>166</v>
      </c>
      <c r="D23398">
        <v>5.286759</v>
      </c>
      <c r="E23398" s="6" t="s">
        <v>56</v>
      </c>
      <c r="F23398" s="6" t="s">
        <v>55</v>
      </c>
      <c r="G23398">
        <v>20260723</v>
      </c>
    </row>
    <row r="23399" spans="1:7" x14ac:dyDescent="0.2">
      <c r="A23399" s="6" t="s">
        <v>223</v>
      </c>
      <c r="B23399" s="6" t="s">
        <v>192</v>
      </c>
      <c r="C23399" s="6" t="s">
        <v>166</v>
      </c>
      <c r="D23399">
        <v>1603.5773200000001</v>
      </c>
      <c r="E23399" s="6" t="s">
        <v>58</v>
      </c>
      <c r="F23399" s="6" t="s">
        <v>57</v>
      </c>
      <c r="G23399">
        <v>20260723</v>
      </c>
    </row>
    <row r="23400" spans="1:7" x14ac:dyDescent="0.2">
      <c r="A23400" s="6" t="s">
        <v>223</v>
      </c>
      <c r="B23400" s="6" t="s">
        <v>192</v>
      </c>
      <c r="C23400" s="6" t="s">
        <v>166</v>
      </c>
      <c r="D23400">
        <v>39.967753000000002</v>
      </c>
      <c r="E23400" s="6" t="s">
        <v>60</v>
      </c>
      <c r="F23400" s="6" t="s">
        <v>59</v>
      </c>
      <c r="G23400">
        <v>20260723</v>
      </c>
    </row>
    <row r="23401" spans="1:7" x14ac:dyDescent="0.2">
      <c r="A23401" s="6" t="s">
        <v>223</v>
      </c>
      <c r="B23401" s="6" t="s">
        <v>192</v>
      </c>
      <c r="C23401" s="6" t="s">
        <v>166</v>
      </c>
      <c r="D23401">
        <v>10.121192000000001</v>
      </c>
      <c r="E23401" s="6" t="s">
        <v>62</v>
      </c>
      <c r="F23401" s="6" t="s">
        <v>61</v>
      </c>
      <c r="G23401">
        <v>20260723</v>
      </c>
    </row>
    <row r="23402" spans="1:7" x14ac:dyDescent="0.2">
      <c r="A23402" s="6" t="s">
        <v>223</v>
      </c>
      <c r="B23402" s="6" t="s">
        <v>192</v>
      </c>
      <c r="C23402" s="6" t="s">
        <v>166</v>
      </c>
      <c r="D23402">
        <v>25.736304000000001</v>
      </c>
      <c r="E23402" s="6" t="s">
        <v>64</v>
      </c>
      <c r="F23402" s="6" t="s">
        <v>63</v>
      </c>
      <c r="G23402">
        <v>20260723</v>
      </c>
    </row>
    <row r="23403" spans="1:7" x14ac:dyDescent="0.2">
      <c r="A23403" s="6" t="s">
        <v>223</v>
      </c>
      <c r="B23403" s="6" t="s">
        <v>192</v>
      </c>
      <c r="C23403" s="6" t="s">
        <v>166</v>
      </c>
      <c r="D23403">
        <v>4.1102569999999998</v>
      </c>
      <c r="E23403" s="6" t="s">
        <v>66</v>
      </c>
      <c r="F23403" s="6" t="s">
        <v>65</v>
      </c>
      <c r="G23403">
        <v>20260723</v>
      </c>
    </row>
    <row r="23404" spans="1:7" x14ac:dyDescent="0.2">
      <c r="A23404" s="6" t="s">
        <v>223</v>
      </c>
      <c r="B23404" s="6" t="s">
        <v>192</v>
      </c>
      <c r="C23404" s="6" t="s">
        <v>166</v>
      </c>
      <c r="D23404">
        <v>270.87589400000002</v>
      </c>
      <c r="E23404" s="6" t="s">
        <v>68</v>
      </c>
      <c r="F23404" s="6" t="s">
        <v>67</v>
      </c>
      <c r="G23404">
        <v>20260723</v>
      </c>
    </row>
    <row r="23405" spans="1:7" x14ac:dyDescent="0.2">
      <c r="A23405" s="6" t="s">
        <v>223</v>
      </c>
      <c r="B23405" s="6" t="s">
        <v>192</v>
      </c>
      <c r="C23405" s="6" t="s">
        <v>166</v>
      </c>
      <c r="D23405">
        <v>271.47093599999999</v>
      </c>
      <c r="E23405" s="6" t="s">
        <v>70</v>
      </c>
      <c r="F23405" s="6" t="s">
        <v>69</v>
      </c>
      <c r="G23405">
        <v>20260723</v>
      </c>
    </row>
    <row r="23406" spans="1:7" x14ac:dyDescent="0.2">
      <c r="A23406" s="6" t="s">
        <v>223</v>
      </c>
      <c r="B23406" s="6" t="s">
        <v>192</v>
      </c>
      <c r="C23406" s="6" t="s">
        <v>166</v>
      </c>
      <c r="D23406">
        <v>266.238587</v>
      </c>
      <c r="E23406" s="6" t="s">
        <v>72</v>
      </c>
      <c r="F23406" s="6" t="s">
        <v>71</v>
      </c>
      <c r="G23406">
        <v>20260723</v>
      </c>
    </row>
    <row r="23407" spans="1:7" x14ac:dyDescent="0.2">
      <c r="A23407" s="6" t="s">
        <v>223</v>
      </c>
      <c r="B23407" s="6" t="s">
        <v>192</v>
      </c>
      <c r="C23407" s="6" t="s">
        <v>166</v>
      </c>
      <c r="D23407">
        <v>5.2323490000000001</v>
      </c>
      <c r="E23407" s="6" t="s">
        <v>74</v>
      </c>
      <c r="F23407" s="6" t="s">
        <v>73</v>
      </c>
      <c r="G23407">
        <v>20260723</v>
      </c>
    </row>
    <row r="23408" spans="1:7" x14ac:dyDescent="0.2">
      <c r="A23408" s="6" t="s">
        <v>223</v>
      </c>
      <c r="B23408" s="6" t="s">
        <v>192</v>
      </c>
      <c r="C23408" s="6" t="s">
        <v>166</v>
      </c>
      <c r="D23408">
        <v>-0.135939</v>
      </c>
      <c r="E23408" s="6" t="s">
        <v>76</v>
      </c>
      <c r="F23408" s="6" t="s">
        <v>75</v>
      </c>
      <c r="G23408">
        <v>20260723</v>
      </c>
    </row>
    <row r="23409" spans="1:7" x14ac:dyDescent="0.2">
      <c r="A23409" s="6" t="s">
        <v>223</v>
      </c>
      <c r="B23409" s="6" t="s">
        <v>192</v>
      </c>
      <c r="C23409" s="6" t="s">
        <v>166</v>
      </c>
      <c r="D23409">
        <v>-1.525415</v>
      </c>
      <c r="E23409" s="6" t="s">
        <v>78</v>
      </c>
      <c r="F23409" s="6" t="s">
        <v>77</v>
      </c>
      <c r="G23409">
        <v>20260723</v>
      </c>
    </row>
    <row r="23410" spans="1:7" x14ac:dyDescent="0.2">
      <c r="A23410" s="6" t="s">
        <v>223</v>
      </c>
      <c r="B23410" s="6" t="s">
        <v>192</v>
      </c>
      <c r="C23410" s="6" t="s">
        <v>166</v>
      </c>
      <c r="D23410">
        <v>1.3894759999999999</v>
      </c>
      <c r="E23410" s="6" t="s">
        <v>80</v>
      </c>
      <c r="F23410" s="6" t="s">
        <v>79</v>
      </c>
      <c r="G23410">
        <v>20260723</v>
      </c>
    </row>
    <row r="23411" spans="1:7" x14ac:dyDescent="0.2">
      <c r="A23411" s="6" t="s">
        <v>223</v>
      </c>
      <c r="B23411" s="6" t="s">
        <v>192</v>
      </c>
      <c r="C23411" s="6" t="s">
        <v>166</v>
      </c>
      <c r="D23411">
        <v>-0.45910299999999998</v>
      </c>
      <c r="E23411" s="6" t="s">
        <v>82</v>
      </c>
      <c r="F23411" s="6" t="s">
        <v>81</v>
      </c>
      <c r="G23411">
        <v>20260723</v>
      </c>
    </row>
    <row r="23412" spans="1:7" x14ac:dyDescent="0.2">
      <c r="A23412" s="6" t="s">
        <v>223</v>
      </c>
      <c r="B23412" s="6" t="s">
        <v>192</v>
      </c>
      <c r="C23412" s="6" t="s">
        <v>166</v>
      </c>
      <c r="D23412">
        <v>24.395291</v>
      </c>
      <c r="E23412" s="6" t="s">
        <v>84</v>
      </c>
      <c r="F23412" s="6" t="s">
        <v>83</v>
      </c>
      <c r="G23412">
        <v>20260723</v>
      </c>
    </row>
    <row r="23413" spans="1:7" x14ac:dyDescent="0.2">
      <c r="A23413" s="6" t="s">
        <v>223</v>
      </c>
      <c r="B23413" s="6" t="s">
        <v>192</v>
      </c>
      <c r="C23413" s="6" t="s">
        <v>166</v>
      </c>
      <c r="D23413">
        <v>130.87977699999999</v>
      </c>
      <c r="E23413" s="6" t="s">
        <v>86</v>
      </c>
      <c r="F23413" s="6" t="s">
        <v>85</v>
      </c>
      <c r="G23413">
        <v>20260723</v>
      </c>
    </row>
    <row r="23414" spans="1:7" x14ac:dyDescent="0.2">
      <c r="A23414" s="6" t="s">
        <v>223</v>
      </c>
      <c r="B23414" s="6" t="s">
        <v>192</v>
      </c>
      <c r="C23414" s="6" t="s">
        <v>166</v>
      </c>
      <c r="D23414">
        <v>58.965873999999999</v>
      </c>
      <c r="E23414" s="6" t="s">
        <v>88</v>
      </c>
      <c r="F23414" s="6" t="s">
        <v>87</v>
      </c>
      <c r="G23414">
        <v>20260723</v>
      </c>
    </row>
    <row r="23415" spans="1:7" x14ac:dyDescent="0.2">
      <c r="A23415" s="6" t="s">
        <v>223</v>
      </c>
      <c r="B23415" s="6" t="s">
        <v>192</v>
      </c>
      <c r="C23415" s="6" t="s">
        <v>166</v>
      </c>
      <c r="D23415">
        <v>57.000005999999999</v>
      </c>
      <c r="E23415" s="6" t="s">
        <v>90</v>
      </c>
      <c r="F23415" s="6" t="s">
        <v>89</v>
      </c>
      <c r="G23415">
        <v>20260723</v>
      </c>
    </row>
    <row r="23416" spans="1:7" x14ac:dyDescent="0.2">
      <c r="A23416" s="6" t="s">
        <v>223</v>
      </c>
      <c r="B23416" s="6" t="s">
        <v>192</v>
      </c>
      <c r="C23416" s="6" t="s">
        <v>166</v>
      </c>
      <c r="D23416">
        <v>38.572037999999999</v>
      </c>
      <c r="E23416" s="6" t="s">
        <v>92</v>
      </c>
      <c r="F23416" s="6" t="s">
        <v>91</v>
      </c>
      <c r="G23416">
        <v>20260723</v>
      </c>
    </row>
    <row r="23417" spans="1:7" x14ac:dyDescent="0.2">
      <c r="A23417" s="6" t="s">
        <v>223</v>
      </c>
      <c r="B23417" s="6" t="s">
        <v>192</v>
      </c>
      <c r="C23417" s="6" t="s">
        <v>166</v>
      </c>
      <c r="D23417">
        <v>0</v>
      </c>
      <c r="E23417" s="6" t="s">
        <v>94</v>
      </c>
      <c r="F23417" s="6" t="s">
        <v>93</v>
      </c>
      <c r="G23417">
        <v>20260723</v>
      </c>
    </row>
    <row r="23418" spans="1:7" x14ac:dyDescent="0.2">
      <c r="A23418" s="6" t="s">
        <v>223</v>
      </c>
      <c r="B23418" s="6" t="s">
        <v>192</v>
      </c>
      <c r="C23418" s="6" t="s">
        <v>166</v>
      </c>
      <c r="D23418">
        <v>101.09938</v>
      </c>
      <c r="E23418" s="6" t="s">
        <v>96</v>
      </c>
      <c r="F23418" s="6" t="s">
        <v>95</v>
      </c>
      <c r="G23418">
        <v>20260723</v>
      </c>
    </row>
    <row r="23419" spans="1:7" x14ac:dyDescent="0.2">
      <c r="A23419" s="6" t="s">
        <v>223</v>
      </c>
      <c r="B23419" s="6" t="s">
        <v>192</v>
      </c>
      <c r="C23419" s="6" t="s">
        <v>166</v>
      </c>
      <c r="D23419">
        <v>15.491635</v>
      </c>
      <c r="E23419" s="6" t="s">
        <v>98</v>
      </c>
      <c r="F23419" s="6" t="s">
        <v>97</v>
      </c>
      <c r="G23419">
        <v>20260723</v>
      </c>
    </row>
    <row r="23420" spans="1:7" x14ac:dyDescent="0.2">
      <c r="A23420" s="6" t="s">
        <v>223</v>
      </c>
      <c r="B23420" s="6" t="s">
        <v>192</v>
      </c>
      <c r="C23420" s="6" t="s">
        <v>166</v>
      </c>
      <c r="D23420">
        <v>8405.9514490000001</v>
      </c>
      <c r="E23420" s="6" t="s">
        <v>100</v>
      </c>
      <c r="F23420" s="6" t="s">
        <v>99</v>
      </c>
      <c r="G23420">
        <v>20260723</v>
      </c>
    </row>
    <row r="23421" spans="1:7" x14ac:dyDescent="0.2">
      <c r="A23421" s="6" t="s">
        <v>223</v>
      </c>
      <c r="B23421" s="6" t="s">
        <v>192</v>
      </c>
      <c r="C23421" s="6" t="s">
        <v>166</v>
      </c>
      <c r="E23421" s="6" t="s">
        <v>102</v>
      </c>
      <c r="F23421" s="6" t="s">
        <v>101</v>
      </c>
      <c r="G23421">
        <v>20260723</v>
      </c>
    </row>
    <row r="23422" spans="1:7" x14ac:dyDescent="0.2">
      <c r="A23422" s="6" t="s">
        <v>223</v>
      </c>
      <c r="B23422" s="6" t="s">
        <v>192</v>
      </c>
      <c r="C23422" s="6" t="s">
        <v>166</v>
      </c>
      <c r="D23422">
        <v>1482.9868650000001</v>
      </c>
      <c r="E23422" s="6" t="s">
        <v>167</v>
      </c>
      <c r="F23422" s="6" t="s">
        <v>103</v>
      </c>
      <c r="G23422">
        <v>20260723</v>
      </c>
    </row>
    <row r="23423" spans="1:7" x14ac:dyDescent="0.2">
      <c r="A23423" s="6" t="s">
        <v>223</v>
      </c>
      <c r="B23423" s="6" t="s">
        <v>192</v>
      </c>
      <c r="C23423" s="6" t="s">
        <v>166</v>
      </c>
      <c r="D23423">
        <v>1310.5702249999999</v>
      </c>
      <c r="E23423" s="6" t="s">
        <v>168</v>
      </c>
      <c r="F23423" s="6" t="s">
        <v>104</v>
      </c>
      <c r="G23423">
        <v>20260723</v>
      </c>
    </row>
    <row r="23424" spans="1:7" x14ac:dyDescent="0.2">
      <c r="A23424" s="6" t="s">
        <v>223</v>
      </c>
      <c r="B23424" s="6" t="s">
        <v>192</v>
      </c>
      <c r="C23424" s="6" t="s">
        <v>166</v>
      </c>
      <c r="D23424">
        <v>0</v>
      </c>
      <c r="E23424" s="6" t="s">
        <v>106</v>
      </c>
      <c r="F23424" s="6" t="s">
        <v>105</v>
      </c>
      <c r="G23424">
        <v>20260723</v>
      </c>
    </row>
    <row r="23425" spans="1:7" x14ac:dyDescent="0.2">
      <c r="A23425" s="6" t="s">
        <v>223</v>
      </c>
      <c r="B23425" s="6" t="s">
        <v>192</v>
      </c>
      <c r="C23425" s="6" t="s">
        <v>166</v>
      </c>
      <c r="D23425">
        <v>1237.9161329999999</v>
      </c>
      <c r="E23425" s="6" t="s">
        <v>108</v>
      </c>
      <c r="F23425" s="6" t="s">
        <v>107</v>
      </c>
      <c r="G23425">
        <v>20260723</v>
      </c>
    </row>
    <row r="23426" spans="1:7" x14ac:dyDescent="0.2">
      <c r="A23426" s="6" t="s">
        <v>223</v>
      </c>
      <c r="B23426" s="6" t="s">
        <v>192</v>
      </c>
      <c r="C23426" s="6" t="s">
        <v>166</v>
      </c>
      <c r="D23426">
        <v>72.654092000000006</v>
      </c>
      <c r="E23426" s="6" t="s">
        <v>110</v>
      </c>
      <c r="F23426" s="6" t="s">
        <v>109</v>
      </c>
      <c r="G23426">
        <v>20260723</v>
      </c>
    </row>
    <row r="23427" spans="1:7" x14ac:dyDescent="0.2">
      <c r="A23427" s="6" t="s">
        <v>223</v>
      </c>
      <c r="B23427" s="6" t="s">
        <v>192</v>
      </c>
      <c r="C23427" s="6" t="s">
        <v>166</v>
      </c>
      <c r="D23427">
        <v>172.416641</v>
      </c>
      <c r="E23427" s="6" t="s">
        <v>112</v>
      </c>
      <c r="F23427" s="6" t="s">
        <v>111</v>
      </c>
      <c r="G23427">
        <v>20260723</v>
      </c>
    </row>
    <row r="23428" spans="1:7" x14ac:dyDescent="0.2">
      <c r="A23428" s="6" t="s">
        <v>223</v>
      </c>
      <c r="B23428" s="6" t="s">
        <v>192</v>
      </c>
      <c r="C23428" s="6" t="s">
        <v>166</v>
      </c>
      <c r="D23428">
        <v>0</v>
      </c>
      <c r="E23428" s="6" t="s">
        <v>106</v>
      </c>
      <c r="F23428" s="6" t="s">
        <v>113</v>
      </c>
      <c r="G23428">
        <v>20260723</v>
      </c>
    </row>
    <row r="23429" spans="1:7" x14ac:dyDescent="0.2">
      <c r="A23429" s="6" t="s">
        <v>223</v>
      </c>
      <c r="B23429" s="6" t="s">
        <v>192</v>
      </c>
      <c r="C23429" s="6" t="s">
        <v>166</v>
      </c>
      <c r="D23429">
        <v>151.644149</v>
      </c>
      <c r="E23429" s="6" t="s">
        <v>108</v>
      </c>
      <c r="F23429" s="6" t="s">
        <v>114</v>
      </c>
      <c r="G23429">
        <v>20260723</v>
      </c>
    </row>
    <row r="23430" spans="1:7" x14ac:dyDescent="0.2">
      <c r="A23430" s="6" t="s">
        <v>223</v>
      </c>
      <c r="B23430" s="6" t="s">
        <v>192</v>
      </c>
      <c r="C23430" s="6" t="s">
        <v>166</v>
      </c>
      <c r="D23430">
        <v>20.772492</v>
      </c>
      <c r="E23430" s="6" t="s">
        <v>110</v>
      </c>
      <c r="F23430" s="6" t="s">
        <v>115</v>
      </c>
      <c r="G23430">
        <v>20260723</v>
      </c>
    </row>
    <row r="23431" spans="1:7" x14ac:dyDescent="0.2">
      <c r="A23431" s="6" t="s">
        <v>223</v>
      </c>
      <c r="B23431" s="6" t="s">
        <v>192</v>
      </c>
      <c r="C23431" s="6" t="s">
        <v>166</v>
      </c>
      <c r="D23431">
        <v>1818.801377</v>
      </c>
      <c r="E23431" s="6" t="s">
        <v>117</v>
      </c>
      <c r="F23431" s="6" t="s">
        <v>116</v>
      </c>
      <c r="G23431">
        <v>20260723</v>
      </c>
    </row>
    <row r="23432" spans="1:7" x14ac:dyDescent="0.2">
      <c r="A23432" s="6" t="s">
        <v>223</v>
      </c>
      <c r="B23432" s="6" t="s">
        <v>192</v>
      </c>
      <c r="C23432" s="6" t="s">
        <v>166</v>
      </c>
      <c r="D23432">
        <v>-21.253319000000001</v>
      </c>
      <c r="E23432" s="6" t="s">
        <v>119</v>
      </c>
      <c r="F23432" s="6" t="s">
        <v>118</v>
      </c>
      <c r="G23432">
        <v>20260723</v>
      </c>
    </row>
    <row r="23433" spans="1:7" x14ac:dyDescent="0.2">
      <c r="A23433" s="6" t="s">
        <v>223</v>
      </c>
      <c r="B23433" s="6" t="s">
        <v>192</v>
      </c>
      <c r="C23433" s="6" t="s">
        <v>166</v>
      </c>
      <c r="D23433">
        <v>0</v>
      </c>
      <c r="E23433" s="6" t="s">
        <v>106</v>
      </c>
      <c r="F23433" s="6" t="s">
        <v>120</v>
      </c>
      <c r="G23433">
        <v>20260723</v>
      </c>
    </row>
    <row r="23434" spans="1:7" x14ac:dyDescent="0.2">
      <c r="A23434" s="6" t="s">
        <v>223</v>
      </c>
      <c r="B23434" s="6" t="s">
        <v>192</v>
      </c>
      <c r="C23434" s="6" t="s">
        <v>166</v>
      </c>
      <c r="D23434">
        <v>-26.944458999999998</v>
      </c>
      <c r="E23434" s="6" t="s">
        <v>108</v>
      </c>
      <c r="F23434" s="6" t="s">
        <v>121</v>
      </c>
      <c r="G23434">
        <v>20260723</v>
      </c>
    </row>
    <row r="23435" spans="1:7" x14ac:dyDescent="0.2">
      <c r="A23435" s="6" t="s">
        <v>223</v>
      </c>
      <c r="B23435" s="6" t="s">
        <v>192</v>
      </c>
      <c r="C23435" s="6" t="s">
        <v>166</v>
      </c>
      <c r="D23435">
        <v>5.6911389999999997</v>
      </c>
      <c r="E23435" s="6" t="s">
        <v>110</v>
      </c>
      <c r="F23435" s="6" t="s">
        <v>122</v>
      </c>
      <c r="G23435">
        <v>20260723</v>
      </c>
    </row>
    <row r="23436" spans="1:7" x14ac:dyDescent="0.2">
      <c r="A23436" s="6" t="s">
        <v>223</v>
      </c>
      <c r="B23436" s="6" t="s">
        <v>192</v>
      </c>
      <c r="C23436" s="6" t="s">
        <v>166</v>
      </c>
      <c r="D23436">
        <v>1840.0546959999999</v>
      </c>
      <c r="E23436" s="6" t="s">
        <v>169</v>
      </c>
      <c r="F23436" s="6" t="s">
        <v>123</v>
      </c>
      <c r="G23436">
        <v>20260723</v>
      </c>
    </row>
    <row r="23437" spans="1:7" x14ac:dyDescent="0.2">
      <c r="A23437" s="6" t="s">
        <v>223</v>
      </c>
      <c r="B23437" s="6" t="s">
        <v>192</v>
      </c>
      <c r="C23437" s="6" t="s">
        <v>166</v>
      </c>
      <c r="D23437">
        <v>0</v>
      </c>
      <c r="E23437" s="6" t="s">
        <v>106</v>
      </c>
      <c r="F23437" s="6" t="s">
        <v>124</v>
      </c>
      <c r="G23437">
        <v>20260723</v>
      </c>
    </row>
    <row r="23438" spans="1:7" x14ac:dyDescent="0.2">
      <c r="A23438" s="6" t="s">
        <v>223</v>
      </c>
      <c r="B23438" s="6" t="s">
        <v>192</v>
      </c>
      <c r="C23438" s="6" t="s">
        <v>166</v>
      </c>
      <c r="D23438">
        <v>1778.670163</v>
      </c>
      <c r="E23438" s="6" t="s">
        <v>108</v>
      </c>
      <c r="F23438" s="6" t="s">
        <v>125</v>
      </c>
      <c r="G23438">
        <v>20260723</v>
      </c>
    </row>
    <row r="23439" spans="1:7" x14ac:dyDescent="0.2">
      <c r="A23439" s="6" t="s">
        <v>223</v>
      </c>
      <c r="B23439" s="6" t="s">
        <v>192</v>
      </c>
      <c r="C23439" s="6" t="s">
        <v>166</v>
      </c>
      <c r="D23439">
        <v>61.384532999999998</v>
      </c>
      <c r="E23439" s="6" t="s">
        <v>110</v>
      </c>
      <c r="F23439" s="6" t="s">
        <v>126</v>
      </c>
      <c r="G23439">
        <v>20260723</v>
      </c>
    </row>
    <row r="23440" spans="1:7" x14ac:dyDescent="0.2">
      <c r="A23440" s="6" t="s">
        <v>223</v>
      </c>
      <c r="B23440" s="6" t="s">
        <v>192</v>
      </c>
      <c r="C23440" s="6" t="s">
        <v>166</v>
      </c>
      <c r="D23440">
        <v>1433.2548939999999</v>
      </c>
      <c r="E23440" s="6" t="s">
        <v>170</v>
      </c>
      <c r="F23440" s="6" t="s">
        <v>127</v>
      </c>
      <c r="G23440">
        <v>20260723</v>
      </c>
    </row>
    <row r="23441" spans="1:7" x14ac:dyDescent="0.2">
      <c r="A23441" s="6" t="s">
        <v>223</v>
      </c>
      <c r="B23441" s="6" t="s">
        <v>192</v>
      </c>
      <c r="C23441" s="6" t="s">
        <v>166</v>
      </c>
      <c r="D23441">
        <v>68.758382999999995</v>
      </c>
      <c r="E23441" s="6" t="s">
        <v>106</v>
      </c>
      <c r="F23441" s="6" t="s">
        <v>128</v>
      </c>
      <c r="G23441">
        <v>20260723</v>
      </c>
    </row>
    <row r="23442" spans="1:7" x14ac:dyDescent="0.2">
      <c r="A23442" s="6" t="s">
        <v>223</v>
      </c>
      <c r="B23442" s="6" t="s">
        <v>192</v>
      </c>
      <c r="C23442" s="6" t="s">
        <v>166</v>
      </c>
      <c r="D23442">
        <v>1252.295711</v>
      </c>
      <c r="E23442" s="6" t="s">
        <v>108</v>
      </c>
      <c r="F23442" s="6" t="s">
        <v>129</v>
      </c>
      <c r="G23442">
        <v>20260723</v>
      </c>
    </row>
    <row r="23443" spans="1:7" x14ac:dyDescent="0.2">
      <c r="A23443" s="6" t="s">
        <v>223</v>
      </c>
      <c r="B23443" s="6" t="s">
        <v>192</v>
      </c>
      <c r="C23443" s="6" t="s">
        <v>166</v>
      </c>
      <c r="D23443">
        <v>112.2008</v>
      </c>
      <c r="E23443" s="6" t="s">
        <v>110</v>
      </c>
      <c r="F23443" s="6" t="s">
        <v>130</v>
      </c>
      <c r="G23443">
        <v>20260723</v>
      </c>
    </row>
    <row r="23444" spans="1:7" x14ac:dyDescent="0.2">
      <c r="A23444" s="6" t="s">
        <v>223</v>
      </c>
      <c r="B23444" s="6" t="s">
        <v>192</v>
      </c>
      <c r="C23444" s="6" t="s">
        <v>166</v>
      </c>
      <c r="E23444" s="6" t="s">
        <v>132</v>
      </c>
      <c r="F23444" s="6" t="s">
        <v>131</v>
      </c>
      <c r="G23444">
        <v>20260723</v>
      </c>
    </row>
    <row r="23445" spans="1:7" x14ac:dyDescent="0.2">
      <c r="A23445" s="6" t="s">
        <v>223</v>
      </c>
      <c r="B23445" s="6" t="s">
        <v>192</v>
      </c>
      <c r="C23445" s="6" t="s">
        <v>166</v>
      </c>
      <c r="D23445">
        <v>0.82990900000000001</v>
      </c>
      <c r="E23445" s="6" t="s">
        <v>134</v>
      </c>
      <c r="F23445" s="6" t="s">
        <v>133</v>
      </c>
      <c r="G23445">
        <v>20260723</v>
      </c>
    </row>
    <row r="23446" spans="1:7" x14ac:dyDescent="0.2">
      <c r="A23446" s="6" t="s">
        <v>223</v>
      </c>
      <c r="B23446" s="6" t="s">
        <v>192</v>
      </c>
      <c r="C23446" s="6" t="s">
        <v>166</v>
      </c>
      <c r="D23446">
        <v>32.134493999999997</v>
      </c>
      <c r="E23446" s="6" t="s">
        <v>136</v>
      </c>
      <c r="F23446" s="6" t="s">
        <v>135</v>
      </c>
      <c r="G23446">
        <v>20260723</v>
      </c>
    </row>
    <row r="23447" spans="1:7" x14ac:dyDescent="0.2">
      <c r="A23447" s="6" t="s">
        <v>223</v>
      </c>
      <c r="B23447" s="6" t="s">
        <v>192</v>
      </c>
      <c r="C23447" s="6" t="s">
        <v>166</v>
      </c>
      <c r="D23447">
        <v>3.3402349999999998</v>
      </c>
      <c r="E23447" s="6" t="s">
        <v>138</v>
      </c>
      <c r="F23447" s="6" t="s">
        <v>137</v>
      </c>
      <c r="G23447">
        <v>20260723</v>
      </c>
    </row>
    <row r="23448" spans="1:7" x14ac:dyDescent="0.2">
      <c r="A23448" s="6" t="s">
        <v>223</v>
      </c>
      <c r="B23448" s="6" t="s">
        <v>192</v>
      </c>
      <c r="C23448" s="6" t="s">
        <v>166</v>
      </c>
      <c r="D23448">
        <v>2.9526509999999999</v>
      </c>
      <c r="E23448" s="6" t="s">
        <v>140</v>
      </c>
      <c r="F23448" s="6" t="s">
        <v>139</v>
      </c>
      <c r="G23448">
        <v>20260723</v>
      </c>
    </row>
    <row r="23449" spans="1:7" x14ac:dyDescent="0.2">
      <c r="A23449" s="6" t="s">
        <v>223</v>
      </c>
      <c r="B23449" s="6" t="s">
        <v>192</v>
      </c>
      <c r="C23449" s="6" t="s">
        <v>166</v>
      </c>
      <c r="D23449">
        <v>229.20558500000001</v>
      </c>
      <c r="E23449" s="6" t="s">
        <v>142</v>
      </c>
      <c r="F23449" s="6" t="s">
        <v>141</v>
      </c>
      <c r="G23449">
        <v>20260723</v>
      </c>
    </row>
    <row r="23450" spans="1:7" x14ac:dyDescent="0.2">
      <c r="A23450" s="6" t="s">
        <v>223</v>
      </c>
      <c r="B23450" s="6" t="s">
        <v>192</v>
      </c>
      <c r="C23450" s="6" t="s">
        <v>166</v>
      </c>
      <c r="D23450">
        <v>0</v>
      </c>
      <c r="E23450" s="6" t="s">
        <v>52</v>
      </c>
      <c r="F23450" s="6" t="s">
        <v>143</v>
      </c>
      <c r="G23450">
        <v>20260723</v>
      </c>
    </row>
    <row r="23451" spans="1:7" x14ac:dyDescent="0.2">
      <c r="A23451" s="6" t="s">
        <v>223</v>
      </c>
      <c r="B23451" s="6" t="s">
        <v>192</v>
      </c>
      <c r="C23451" s="6" t="s">
        <v>166</v>
      </c>
      <c r="D23451">
        <v>0</v>
      </c>
      <c r="E23451" s="6" t="s">
        <v>145</v>
      </c>
      <c r="F23451" s="6" t="s">
        <v>144</v>
      </c>
      <c r="G23451">
        <v>20260723</v>
      </c>
    </row>
    <row r="23452" spans="1:7" x14ac:dyDescent="0.2">
      <c r="A23452" s="6" t="s">
        <v>223</v>
      </c>
      <c r="B23452" s="6" t="s">
        <v>192</v>
      </c>
      <c r="C23452" s="6" t="s">
        <v>166</v>
      </c>
      <c r="D23452">
        <v>8.7517530000000008</v>
      </c>
      <c r="E23452" s="6" t="s">
        <v>147</v>
      </c>
      <c r="F23452" s="6" t="s">
        <v>146</v>
      </c>
      <c r="G23452">
        <v>20260723</v>
      </c>
    </row>
    <row r="23453" spans="1:7" x14ac:dyDescent="0.2">
      <c r="A23453" s="6" t="s">
        <v>223</v>
      </c>
      <c r="B23453" s="6" t="s">
        <v>192</v>
      </c>
      <c r="C23453" s="6" t="s">
        <v>166</v>
      </c>
      <c r="D23453">
        <v>142.69463400000001</v>
      </c>
      <c r="E23453" s="6" t="s">
        <v>149</v>
      </c>
      <c r="F23453" s="6" t="s">
        <v>148</v>
      </c>
      <c r="G23453">
        <v>20260723</v>
      </c>
    </row>
    <row r="23454" spans="1:7" x14ac:dyDescent="0.2">
      <c r="A23454" s="6" t="s">
        <v>223</v>
      </c>
      <c r="B23454" s="6" t="s">
        <v>192</v>
      </c>
      <c r="C23454" s="6" t="s">
        <v>166</v>
      </c>
      <c r="D23454">
        <v>32.185200000000002</v>
      </c>
      <c r="E23454" s="6" t="s">
        <v>151</v>
      </c>
      <c r="F23454" s="6" t="s">
        <v>150</v>
      </c>
      <c r="G23454">
        <v>20260723</v>
      </c>
    </row>
    <row r="23455" spans="1:7" x14ac:dyDescent="0.2">
      <c r="A23455" s="6" t="s">
        <v>223</v>
      </c>
      <c r="B23455" s="6" t="s">
        <v>192</v>
      </c>
      <c r="C23455" s="6" t="s">
        <v>166</v>
      </c>
      <c r="D23455">
        <v>105.995542</v>
      </c>
      <c r="E23455" s="6" t="s">
        <v>153</v>
      </c>
      <c r="F23455" s="6" t="s">
        <v>152</v>
      </c>
      <c r="G23455">
        <v>20260723</v>
      </c>
    </row>
    <row r="23456" spans="1:7" x14ac:dyDescent="0.2">
      <c r="A23456" s="6" t="s">
        <v>223</v>
      </c>
      <c r="B23456" s="6" t="s">
        <v>192</v>
      </c>
      <c r="C23456" s="6" t="s">
        <v>166</v>
      </c>
      <c r="D23456">
        <v>144.28128599999999</v>
      </c>
      <c r="E23456" s="6" t="s">
        <v>155</v>
      </c>
      <c r="F23456" s="6" t="s">
        <v>154</v>
      </c>
      <c r="G23456">
        <v>20260723</v>
      </c>
    </row>
    <row r="23457" spans="1:7" x14ac:dyDescent="0.2">
      <c r="A23457" s="6" t="s">
        <v>223</v>
      </c>
      <c r="B23457" s="6" t="s">
        <v>192</v>
      </c>
      <c r="C23457" s="6" t="s">
        <v>166</v>
      </c>
      <c r="D23457">
        <v>0</v>
      </c>
      <c r="E23457" s="6" t="s">
        <v>157</v>
      </c>
      <c r="F23457" s="6" t="s">
        <v>156</v>
      </c>
      <c r="G23457">
        <v>20260723</v>
      </c>
    </row>
    <row r="23458" spans="1:7" x14ac:dyDescent="0.2">
      <c r="A23458" s="6" t="s">
        <v>223</v>
      </c>
      <c r="B23458" s="6" t="s">
        <v>192</v>
      </c>
      <c r="C23458" s="6" t="s">
        <v>166</v>
      </c>
      <c r="D23458">
        <v>144.28128599999999</v>
      </c>
      <c r="E23458" s="6" t="s">
        <v>159</v>
      </c>
      <c r="F23458" s="6" t="s">
        <v>158</v>
      </c>
      <c r="G23458">
        <v>20260723</v>
      </c>
    </row>
    <row r="23459" spans="1:7" x14ac:dyDescent="0.2">
      <c r="A23459" s="6" t="s">
        <v>223</v>
      </c>
      <c r="B23459" s="6" t="s">
        <v>192</v>
      </c>
      <c r="C23459" s="6" t="s">
        <v>166</v>
      </c>
      <c r="D23459">
        <v>56.253906999999998</v>
      </c>
      <c r="E23459" s="6" t="s">
        <v>161</v>
      </c>
      <c r="F23459" s="6" t="s">
        <v>160</v>
      </c>
      <c r="G23459">
        <v>20260723</v>
      </c>
    </row>
    <row r="23460" spans="1:7" x14ac:dyDescent="0.2">
      <c r="A23460" s="6" t="s">
        <v>223</v>
      </c>
      <c r="B23460" s="6" t="s">
        <v>192</v>
      </c>
      <c r="C23460" s="6" t="s">
        <v>166</v>
      </c>
      <c r="D23460">
        <v>5493.668334</v>
      </c>
      <c r="E23460" s="6" t="s">
        <v>163</v>
      </c>
      <c r="F23460" s="6" t="s">
        <v>162</v>
      </c>
      <c r="G23460">
        <v>20260723</v>
      </c>
    </row>
    <row r="23461" spans="1:7" x14ac:dyDescent="0.2">
      <c r="A23461" s="6" t="s">
        <v>223</v>
      </c>
      <c r="B23461" s="6" t="s">
        <v>192</v>
      </c>
      <c r="C23461" s="6" t="s">
        <v>166</v>
      </c>
      <c r="D23461">
        <v>2912.2831150000002</v>
      </c>
      <c r="E23461" s="6" t="s">
        <v>165</v>
      </c>
      <c r="F23461" s="6" t="s">
        <v>164</v>
      </c>
      <c r="G23461">
        <v>20260723</v>
      </c>
    </row>
    <row r="23462" spans="1:7" x14ac:dyDescent="0.2">
      <c r="A23462" s="6" t="s">
        <v>223</v>
      </c>
      <c r="B23462" s="6" t="s">
        <v>193</v>
      </c>
      <c r="C23462" s="6" t="s">
        <v>166</v>
      </c>
      <c r="E23462" s="6" t="s">
        <v>12</v>
      </c>
      <c r="F23462" s="6" t="s">
        <v>11</v>
      </c>
      <c r="G23462">
        <v>20260723</v>
      </c>
    </row>
    <row r="23463" spans="1:7" x14ac:dyDescent="0.2">
      <c r="A23463" s="6" t="s">
        <v>223</v>
      </c>
      <c r="B23463" s="6" t="s">
        <v>193</v>
      </c>
      <c r="C23463" s="6" t="s">
        <v>166</v>
      </c>
      <c r="E23463" s="6" t="s">
        <v>16</v>
      </c>
      <c r="F23463" s="6" t="s">
        <v>15</v>
      </c>
      <c r="G23463">
        <v>20260723</v>
      </c>
    </row>
    <row r="23464" spans="1:7" x14ac:dyDescent="0.2">
      <c r="A23464" s="6" t="s">
        <v>223</v>
      </c>
      <c r="B23464" s="6" t="s">
        <v>193</v>
      </c>
      <c r="C23464" s="6" t="s">
        <v>166</v>
      </c>
      <c r="E23464" s="6" t="s">
        <v>18</v>
      </c>
      <c r="F23464" s="6" t="s">
        <v>17</v>
      </c>
      <c r="G23464">
        <v>20260723</v>
      </c>
    </row>
    <row r="23465" spans="1:7" x14ac:dyDescent="0.2">
      <c r="A23465" s="6" t="s">
        <v>223</v>
      </c>
      <c r="B23465" s="6" t="s">
        <v>193</v>
      </c>
      <c r="C23465" s="6" t="s">
        <v>166</v>
      </c>
      <c r="D23465">
        <v>0</v>
      </c>
      <c r="E23465" s="6" t="s">
        <v>20</v>
      </c>
      <c r="F23465" s="6" t="s">
        <v>19</v>
      </c>
      <c r="G23465">
        <v>20260723</v>
      </c>
    </row>
    <row r="23466" spans="1:7" x14ac:dyDescent="0.2">
      <c r="A23466" s="6" t="s">
        <v>223</v>
      </c>
      <c r="B23466" s="6" t="s">
        <v>193</v>
      </c>
      <c r="C23466" s="6" t="s">
        <v>166</v>
      </c>
      <c r="D23466">
        <v>69.152360000000002</v>
      </c>
      <c r="E23466" s="6" t="s">
        <v>22</v>
      </c>
      <c r="F23466" s="6" t="s">
        <v>21</v>
      </c>
      <c r="G23466">
        <v>20260723</v>
      </c>
    </row>
    <row r="23467" spans="1:7" x14ac:dyDescent="0.2">
      <c r="A23467" s="6" t="s">
        <v>223</v>
      </c>
      <c r="B23467" s="6" t="s">
        <v>193</v>
      </c>
      <c r="C23467" s="6" t="s">
        <v>166</v>
      </c>
      <c r="D23467">
        <v>0</v>
      </c>
      <c r="E23467" s="6" t="s">
        <v>24</v>
      </c>
      <c r="F23467" s="6" t="s">
        <v>23</v>
      </c>
      <c r="G23467">
        <v>20260723</v>
      </c>
    </row>
    <row r="23468" spans="1:7" x14ac:dyDescent="0.2">
      <c r="A23468" s="6" t="s">
        <v>223</v>
      </c>
      <c r="B23468" s="6" t="s">
        <v>193</v>
      </c>
      <c r="C23468" s="6" t="s">
        <v>166</v>
      </c>
      <c r="D23468">
        <v>185.43733399999999</v>
      </c>
      <c r="E23468" s="6" t="s">
        <v>26</v>
      </c>
      <c r="F23468" s="6" t="s">
        <v>25</v>
      </c>
      <c r="G23468">
        <v>20260723</v>
      </c>
    </row>
    <row r="23469" spans="1:7" x14ac:dyDescent="0.2">
      <c r="A23469" s="6" t="s">
        <v>223</v>
      </c>
      <c r="B23469" s="6" t="s">
        <v>193</v>
      </c>
      <c r="C23469" s="6" t="s">
        <v>166</v>
      </c>
      <c r="D23469">
        <v>5888.5645629999999</v>
      </c>
      <c r="E23469" s="6" t="s">
        <v>28</v>
      </c>
      <c r="F23469" s="6" t="s">
        <v>27</v>
      </c>
      <c r="G23469">
        <v>20260723</v>
      </c>
    </row>
    <row r="23470" spans="1:7" x14ac:dyDescent="0.2">
      <c r="A23470" s="6" t="s">
        <v>223</v>
      </c>
      <c r="B23470" s="6" t="s">
        <v>193</v>
      </c>
      <c r="C23470" s="6" t="s">
        <v>166</v>
      </c>
      <c r="D23470">
        <v>105.36218700000001</v>
      </c>
      <c r="E23470" s="6" t="s">
        <v>30</v>
      </c>
      <c r="F23470" s="6" t="s">
        <v>29</v>
      </c>
      <c r="G23470">
        <v>20260723</v>
      </c>
    </row>
    <row r="23471" spans="1:7" x14ac:dyDescent="0.2">
      <c r="A23471" s="6" t="s">
        <v>223</v>
      </c>
      <c r="B23471" s="6" t="s">
        <v>193</v>
      </c>
      <c r="C23471" s="6" t="s">
        <v>166</v>
      </c>
      <c r="D23471">
        <v>1062.825638</v>
      </c>
      <c r="E23471" s="6" t="s">
        <v>32</v>
      </c>
      <c r="F23471" s="6" t="s">
        <v>31</v>
      </c>
      <c r="G23471">
        <v>20260723</v>
      </c>
    </row>
    <row r="23472" spans="1:7" x14ac:dyDescent="0.2">
      <c r="A23472" s="6" t="s">
        <v>223</v>
      </c>
      <c r="B23472" s="6" t="s">
        <v>193</v>
      </c>
      <c r="C23472" s="6" t="s">
        <v>166</v>
      </c>
      <c r="D23472">
        <v>140.22682800000001</v>
      </c>
      <c r="E23472" s="6" t="s">
        <v>34</v>
      </c>
      <c r="F23472" s="6" t="s">
        <v>33</v>
      </c>
      <c r="G23472">
        <v>20260723</v>
      </c>
    </row>
    <row r="23473" spans="1:7" x14ac:dyDescent="0.2">
      <c r="A23473" s="6" t="s">
        <v>223</v>
      </c>
      <c r="B23473" s="6" t="s">
        <v>193</v>
      </c>
      <c r="C23473" s="6" t="s">
        <v>166</v>
      </c>
      <c r="D23473">
        <v>110.153037</v>
      </c>
      <c r="E23473" s="6" t="s">
        <v>36</v>
      </c>
      <c r="F23473" s="6" t="s">
        <v>35</v>
      </c>
      <c r="G23473">
        <v>20260723</v>
      </c>
    </row>
    <row r="23474" spans="1:7" x14ac:dyDescent="0.2">
      <c r="A23474" s="6" t="s">
        <v>223</v>
      </c>
      <c r="B23474" s="6" t="s">
        <v>193</v>
      </c>
      <c r="C23474" s="6" t="s">
        <v>166</v>
      </c>
      <c r="D23474">
        <v>30.073791</v>
      </c>
      <c r="E23474" s="6" t="s">
        <v>38</v>
      </c>
      <c r="F23474" s="6" t="s">
        <v>37</v>
      </c>
      <c r="G23474">
        <v>20260723</v>
      </c>
    </row>
    <row r="23475" spans="1:7" x14ac:dyDescent="0.2">
      <c r="A23475" s="6" t="s">
        <v>223</v>
      </c>
      <c r="B23475" s="6" t="s">
        <v>193</v>
      </c>
      <c r="C23475" s="6" t="s">
        <v>166</v>
      </c>
      <c r="D23475">
        <v>4126.0526730000001</v>
      </c>
      <c r="E23475" s="6" t="s">
        <v>40</v>
      </c>
      <c r="F23475" s="6" t="s">
        <v>39</v>
      </c>
      <c r="G23475">
        <v>20260723</v>
      </c>
    </row>
    <row r="23476" spans="1:7" x14ac:dyDescent="0.2">
      <c r="A23476" s="6" t="s">
        <v>223</v>
      </c>
      <c r="B23476" s="6" t="s">
        <v>193</v>
      </c>
      <c r="C23476" s="6" t="s">
        <v>166</v>
      </c>
      <c r="D23476">
        <v>2611.2977500000002</v>
      </c>
      <c r="E23476" s="6" t="s">
        <v>42</v>
      </c>
      <c r="F23476" s="6" t="s">
        <v>41</v>
      </c>
      <c r="G23476">
        <v>20260723</v>
      </c>
    </row>
    <row r="23477" spans="1:7" x14ac:dyDescent="0.2">
      <c r="A23477" s="6" t="s">
        <v>223</v>
      </c>
      <c r="B23477" s="6" t="s">
        <v>193</v>
      </c>
      <c r="C23477" s="6" t="s">
        <v>166</v>
      </c>
      <c r="D23477">
        <v>1482.6090240000001</v>
      </c>
      <c r="E23477" s="6" t="s">
        <v>44</v>
      </c>
      <c r="F23477" s="6" t="s">
        <v>43</v>
      </c>
      <c r="G23477">
        <v>20260723</v>
      </c>
    </row>
    <row r="23478" spans="1:7" x14ac:dyDescent="0.2">
      <c r="A23478" s="6" t="s">
        <v>223</v>
      </c>
      <c r="B23478" s="6" t="s">
        <v>193</v>
      </c>
      <c r="C23478" s="6" t="s">
        <v>166</v>
      </c>
      <c r="D23478">
        <v>32.145899</v>
      </c>
      <c r="E23478" s="6" t="s">
        <v>46</v>
      </c>
      <c r="F23478" s="6" t="s">
        <v>45</v>
      </c>
      <c r="G23478">
        <v>20260723</v>
      </c>
    </row>
    <row r="23479" spans="1:7" x14ac:dyDescent="0.2">
      <c r="A23479" s="6" t="s">
        <v>223</v>
      </c>
      <c r="B23479" s="6" t="s">
        <v>193</v>
      </c>
      <c r="C23479" s="6" t="s">
        <v>166</v>
      </c>
      <c r="D23479">
        <v>0</v>
      </c>
      <c r="E23479" s="6" t="s">
        <v>48</v>
      </c>
      <c r="F23479" s="6" t="s">
        <v>47</v>
      </c>
      <c r="G23479">
        <v>20260723</v>
      </c>
    </row>
    <row r="23480" spans="1:7" x14ac:dyDescent="0.2">
      <c r="A23480" s="6" t="s">
        <v>223</v>
      </c>
      <c r="B23480" s="6" t="s">
        <v>193</v>
      </c>
      <c r="C23480" s="6" t="s">
        <v>166</v>
      </c>
      <c r="D23480">
        <v>426.89011299999999</v>
      </c>
      <c r="E23480" s="6" t="s">
        <v>50</v>
      </c>
      <c r="F23480" s="6" t="s">
        <v>49</v>
      </c>
      <c r="G23480">
        <v>20260723</v>
      </c>
    </row>
    <row r="23481" spans="1:7" x14ac:dyDescent="0.2">
      <c r="A23481" s="6" t="s">
        <v>223</v>
      </c>
      <c r="B23481" s="6" t="s">
        <v>193</v>
      </c>
      <c r="C23481" s="6" t="s">
        <v>166</v>
      </c>
      <c r="D23481">
        <v>0</v>
      </c>
      <c r="E23481" s="6" t="s">
        <v>52</v>
      </c>
      <c r="F23481" s="6" t="s">
        <v>51</v>
      </c>
      <c r="G23481">
        <v>20260723</v>
      </c>
    </row>
    <row r="23482" spans="1:7" x14ac:dyDescent="0.2">
      <c r="A23482" s="6" t="s">
        <v>223</v>
      </c>
      <c r="B23482" s="6" t="s">
        <v>193</v>
      </c>
      <c r="C23482" s="6" t="s">
        <v>166</v>
      </c>
      <c r="D23482">
        <v>24.383434000000001</v>
      </c>
      <c r="E23482" s="6" t="s">
        <v>54</v>
      </c>
      <c r="F23482" s="6" t="s">
        <v>53</v>
      </c>
      <c r="G23482">
        <v>20260723</v>
      </c>
    </row>
    <row r="23483" spans="1:7" x14ac:dyDescent="0.2">
      <c r="A23483" s="6" t="s">
        <v>223</v>
      </c>
      <c r="B23483" s="6" t="s">
        <v>193</v>
      </c>
      <c r="C23483" s="6" t="s">
        <v>166</v>
      </c>
      <c r="D23483">
        <v>2.8236889999999999</v>
      </c>
      <c r="E23483" s="6" t="s">
        <v>56</v>
      </c>
      <c r="F23483" s="6" t="s">
        <v>55</v>
      </c>
      <c r="G23483">
        <v>20260723</v>
      </c>
    </row>
    <row r="23484" spans="1:7" x14ac:dyDescent="0.2">
      <c r="A23484" s="6" t="s">
        <v>223</v>
      </c>
      <c r="B23484" s="6" t="s">
        <v>193</v>
      </c>
      <c r="C23484" s="6" t="s">
        <v>166</v>
      </c>
      <c r="D23484">
        <v>1870.872891</v>
      </c>
      <c r="E23484" s="6" t="s">
        <v>58</v>
      </c>
      <c r="F23484" s="6" t="s">
        <v>57</v>
      </c>
      <c r="G23484">
        <v>20260723</v>
      </c>
    </row>
    <row r="23485" spans="1:7" x14ac:dyDescent="0.2">
      <c r="A23485" s="6" t="s">
        <v>223</v>
      </c>
      <c r="B23485" s="6" t="s">
        <v>193</v>
      </c>
      <c r="C23485" s="6" t="s">
        <v>166</v>
      </c>
      <c r="D23485">
        <v>66.581712999999993</v>
      </c>
      <c r="E23485" s="6" t="s">
        <v>60</v>
      </c>
      <c r="F23485" s="6" t="s">
        <v>59</v>
      </c>
      <c r="G23485">
        <v>20260723</v>
      </c>
    </row>
    <row r="23486" spans="1:7" x14ac:dyDescent="0.2">
      <c r="A23486" s="6" t="s">
        <v>223</v>
      </c>
      <c r="B23486" s="6" t="s">
        <v>193</v>
      </c>
      <c r="C23486" s="6" t="s">
        <v>166</v>
      </c>
      <c r="D23486">
        <v>4.449376</v>
      </c>
      <c r="E23486" s="6" t="s">
        <v>62</v>
      </c>
      <c r="F23486" s="6" t="s">
        <v>61</v>
      </c>
      <c r="G23486">
        <v>20260723</v>
      </c>
    </row>
    <row r="23487" spans="1:7" x14ac:dyDescent="0.2">
      <c r="A23487" s="6" t="s">
        <v>223</v>
      </c>
      <c r="B23487" s="6" t="s">
        <v>193</v>
      </c>
      <c r="C23487" s="6" t="s">
        <v>166</v>
      </c>
      <c r="D23487">
        <v>56.879480000000001</v>
      </c>
      <c r="E23487" s="6" t="s">
        <v>64</v>
      </c>
      <c r="F23487" s="6" t="s">
        <v>63</v>
      </c>
      <c r="G23487">
        <v>20260723</v>
      </c>
    </row>
    <row r="23488" spans="1:7" x14ac:dyDescent="0.2">
      <c r="A23488" s="6" t="s">
        <v>223</v>
      </c>
      <c r="B23488" s="6" t="s">
        <v>193</v>
      </c>
      <c r="C23488" s="6" t="s">
        <v>166</v>
      </c>
      <c r="D23488">
        <v>5.2528569999999997</v>
      </c>
      <c r="E23488" s="6" t="s">
        <v>66</v>
      </c>
      <c r="F23488" s="6" t="s">
        <v>65</v>
      </c>
      <c r="G23488">
        <v>20260723</v>
      </c>
    </row>
    <row r="23489" spans="1:7" x14ac:dyDescent="0.2">
      <c r="A23489" s="6" t="s">
        <v>223</v>
      </c>
      <c r="B23489" s="6" t="s">
        <v>193</v>
      </c>
      <c r="C23489" s="6" t="s">
        <v>166</v>
      </c>
      <c r="D23489">
        <v>463.10222299999998</v>
      </c>
      <c r="E23489" s="6" t="s">
        <v>68</v>
      </c>
      <c r="F23489" s="6" t="s">
        <v>67</v>
      </c>
      <c r="G23489">
        <v>20260723</v>
      </c>
    </row>
    <row r="23490" spans="1:7" x14ac:dyDescent="0.2">
      <c r="A23490" s="6" t="s">
        <v>223</v>
      </c>
      <c r="B23490" s="6" t="s">
        <v>193</v>
      </c>
      <c r="C23490" s="6" t="s">
        <v>166</v>
      </c>
      <c r="D23490">
        <v>468.14469700000001</v>
      </c>
      <c r="E23490" s="6" t="s">
        <v>70</v>
      </c>
      <c r="F23490" s="6" t="s">
        <v>69</v>
      </c>
      <c r="G23490">
        <v>20260723</v>
      </c>
    </row>
    <row r="23491" spans="1:7" x14ac:dyDescent="0.2">
      <c r="A23491" s="6" t="s">
        <v>223</v>
      </c>
      <c r="B23491" s="6" t="s">
        <v>193</v>
      </c>
      <c r="C23491" s="6" t="s">
        <v>166</v>
      </c>
      <c r="D23491">
        <v>462.77603499999998</v>
      </c>
      <c r="E23491" s="6" t="s">
        <v>72</v>
      </c>
      <c r="F23491" s="6" t="s">
        <v>71</v>
      </c>
      <c r="G23491">
        <v>20260723</v>
      </c>
    </row>
    <row r="23492" spans="1:7" x14ac:dyDescent="0.2">
      <c r="A23492" s="6" t="s">
        <v>223</v>
      </c>
      <c r="B23492" s="6" t="s">
        <v>193</v>
      </c>
      <c r="C23492" s="6" t="s">
        <v>166</v>
      </c>
      <c r="D23492">
        <v>5.3686619999999996</v>
      </c>
      <c r="E23492" s="6" t="s">
        <v>74</v>
      </c>
      <c r="F23492" s="6" t="s">
        <v>73</v>
      </c>
      <c r="G23492">
        <v>20260723</v>
      </c>
    </row>
    <row r="23493" spans="1:7" x14ac:dyDescent="0.2">
      <c r="A23493" s="6" t="s">
        <v>223</v>
      </c>
      <c r="B23493" s="6" t="s">
        <v>193</v>
      </c>
      <c r="C23493" s="6" t="s">
        <v>166</v>
      </c>
      <c r="D23493">
        <v>-4.5880619999999999</v>
      </c>
      <c r="E23493" s="6" t="s">
        <v>76</v>
      </c>
      <c r="F23493" s="6" t="s">
        <v>75</v>
      </c>
      <c r="G23493">
        <v>20260723</v>
      </c>
    </row>
    <row r="23494" spans="1:7" x14ac:dyDescent="0.2">
      <c r="A23494" s="6" t="s">
        <v>223</v>
      </c>
      <c r="B23494" s="6" t="s">
        <v>193</v>
      </c>
      <c r="C23494" s="6" t="s">
        <v>166</v>
      </c>
      <c r="D23494">
        <v>-2.1950620000000001</v>
      </c>
      <c r="E23494" s="6" t="s">
        <v>78</v>
      </c>
      <c r="F23494" s="6" t="s">
        <v>77</v>
      </c>
      <c r="G23494">
        <v>20260723</v>
      </c>
    </row>
    <row r="23495" spans="1:7" x14ac:dyDescent="0.2">
      <c r="A23495" s="6" t="s">
        <v>223</v>
      </c>
      <c r="B23495" s="6" t="s">
        <v>193</v>
      </c>
      <c r="C23495" s="6" t="s">
        <v>166</v>
      </c>
      <c r="D23495">
        <v>-2.3929999999999998</v>
      </c>
      <c r="E23495" s="6" t="s">
        <v>80</v>
      </c>
      <c r="F23495" s="6" t="s">
        <v>79</v>
      </c>
      <c r="G23495">
        <v>20260723</v>
      </c>
    </row>
    <row r="23496" spans="1:7" x14ac:dyDescent="0.2">
      <c r="A23496" s="6" t="s">
        <v>223</v>
      </c>
      <c r="B23496" s="6" t="s">
        <v>193</v>
      </c>
      <c r="C23496" s="6" t="s">
        <v>166</v>
      </c>
      <c r="D23496">
        <v>-0.45441199999999998</v>
      </c>
      <c r="E23496" s="6" t="s">
        <v>82</v>
      </c>
      <c r="F23496" s="6" t="s">
        <v>81</v>
      </c>
      <c r="G23496">
        <v>20260723</v>
      </c>
    </row>
    <row r="23497" spans="1:7" x14ac:dyDescent="0.2">
      <c r="A23497" s="6" t="s">
        <v>223</v>
      </c>
      <c r="B23497" s="6" t="s">
        <v>193</v>
      </c>
      <c r="C23497" s="6" t="s">
        <v>166</v>
      </c>
      <c r="D23497">
        <v>30.182960999999999</v>
      </c>
      <c r="E23497" s="6" t="s">
        <v>84</v>
      </c>
      <c r="F23497" s="6" t="s">
        <v>83</v>
      </c>
      <c r="G23497">
        <v>20260723</v>
      </c>
    </row>
    <row r="23498" spans="1:7" x14ac:dyDescent="0.2">
      <c r="A23498" s="6" t="s">
        <v>223</v>
      </c>
      <c r="B23498" s="6" t="s">
        <v>193</v>
      </c>
      <c r="C23498" s="6" t="s">
        <v>166</v>
      </c>
      <c r="D23498">
        <v>106.527231</v>
      </c>
      <c r="E23498" s="6" t="s">
        <v>86</v>
      </c>
      <c r="F23498" s="6" t="s">
        <v>85</v>
      </c>
      <c r="G23498">
        <v>20260723</v>
      </c>
    </row>
    <row r="23499" spans="1:7" x14ac:dyDescent="0.2">
      <c r="A23499" s="6" t="s">
        <v>223</v>
      </c>
      <c r="B23499" s="6" t="s">
        <v>193</v>
      </c>
      <c r="C23499" s="6" t="s">
        <v>166</v>
      </c>
      <c r="D23499">
        <v>180.942114</v>
      </c>
      <c r="E23499" s="6" t="s">
        <v>88</v>
      </c>
      <c r="F23499" s="6" t="s">
        <v>87</v>
      </c>
      <c r="G23499">
        <v>20260723</v>
      </c>
    </row>
    <row r="23500" spans="1:7" x14ac:dyDescent="0.2">
      <c r="A23500" s="6" t="s">
        <v>223</v>
      </c>
      <c r="B23500" s="6" t="s">
        <v>193</v>
      </c>
      <c r="C23500" s="6" t="s">
        <v>166</v>
      </c>
      <c r="D23500">
        <v>100.780143</v>
      </c>
      <c r="E23500" s="6" t="s">
        <v>90</v>
      </c>
      <c r="F23500" s="6" t="s">
        <v>89</v>
      </c>
      <c r="G23500">
        <v>20260723</v>
      </c>
    </row>
    <row r="23501" spans="1:7" x14ac:dyDescent="0.2">
      <c r="A23501" s="6" t="s">
        <v>223</v>
      </c>
      <c r="B23501" s="6" t="s">
        <v>193</v>
      </c>
      <c r="C23501" s="6" t="s">
        <v>166</v>
      </c>
      <c r="D23501">
        <v>48.215048000000003</v>
      </c>
      <c r="E23501" s="6" t="s">
        <v>92</v>
      </c>
      <c r="F23501" s="6" t="s">
        <v>91</v>
      </c>
      <c r="G23501">
        <v>20260723</v>
      </c>
    </row>
    <row r="23502" spans="1:7" x14ac:dyDescent="0.2">
      <c r="A23502" s="6" t="s">
        <v>223</v>
      </c>
      <c r="B23502" s="6" t="s">
        <v>193</v>
      </c>
      <c r="C23502" s="6" t="s">
        <v>166</v>
      </c>
      <c r="D23502">
        <v>0</v>
      </c>
      <c r="E23502" s="6" t="s">
        <v>94</v>
      </c>
      <c r="F23502" s="6" t="s">
        <v>93</v>
      </c>
      <c r="G23502">
        <v>20260723</v>
      </c>
    </row>
    <row r="23503" spans="1:7" x14ac:dyDescent="0.2">
      <c r="A23503" s="6" t="s">
        <v>223</v>
      </c>
      <c r="B23503" s="6" t="s">
        <v>193</v>
      </c>
      <c r="C23503" s="6" t="s">
        <v>166</v>
      </c>
      <c r="D23503">
        <v>101.59782</v>
      </c>
      <c r="E23503" s="6" t="s">
        <v>96</v>
      </c>
      <c r="F23503" s="6" t="s">
        <v>95</v>
      </c>
      <c r="G23503">
        <v>20260723</v>
      </c>
    </row>
    <row r="23504" spans="1:7" x14ac:dyDescent="0.2">
      <c r="A23504" s="6" t="s">
        <v>223</v>
      </c>
      <c r="B23504" s="6" t="s">
        <v>193</v>
      </c>
      <c r="C23504" s="6" t="s">
        <v>166</v>
      </c>
      <c r="D23504">
        <v>27.360239</v>
      </c>
      <c r="E23504" s="6" t="s">
        <v>98</v>
      </c>
      <c r="F23504" s="6" t="s">
        <v>97</v>
      </c>
      <c r="G23504">
        <v>20260723</v>
      </c>
    </row>
    <row r="23505" spans="1:7" x14ac:dyDescent="0.2">
      <c r="A23505" s="6" t="s">
        <v>223</v>
      </c>
      <c r="B23505" s="6" t="s">
        <v>193</v>
      </c>
      <c r="C23505" s="6" t="s">
        <v>166</v>
      </c>
      <c r="D23505">
        <v>9139.3166399999991</v>
      </c>
      <c r="E23505" s="6" t="s">
        <v>100</v>
      </c>
      <c r="F23505" s="6" t="s">
        <v>99</v>
      </c>
      <c r="G23505">
        <v>20260723</v>
      </c>
    </row>
    <row r="23506" spans="1:7" x14ac:dyDescent="0.2">
      <c r="A23506" s="6" t="s">
        <v>223</v>
      </c>
      <c r="B23506" s="6" t="s">
        <v>193</v>
      </c>
      <c r="C23506" s="6" t="s">
        <v>166</v>
      </c>
      <c r="E23506" s="6" t="s">
        <v>102</v>
      </c>
      <c r="F23506" s="6" t="s">
        <v>101</v>
      </c>
      <c r="G23506">
        <v>20260723</v>
      </c>
    </row>
    <row r="23507" spans="1:7" x14ac:dyDescent="0.2">
      <c r="A23507" s="6" t="s">
        <v>223</v>
      </c>
      <c r="B23507" s="6" t="s">
        <v>193</v>
      </c>
      <c r="C23507" s="6" t="s">
        <v>166</v>
      </c>
      <c r="D23507">
        <v>1773.9331930000001</v>
      </c>
      <c r="E23507" s="6" t="s">
        <v>167</v>
      </c>
      <c r="F23507" s="6" t="s">
        <v>103</v>
      </c>
      <c r="G23507">
        <v>20260723</v>
      </c>
    </row>
    <row r="23508" spans="1:7" x14ac:dyDescent="0.2">
      <c r="A23508" s="6" t="s">
        <v>223</v>
      </c>
      <c r="B23508" s="6" t="s">
        <v>193</v>
      </c>
      <c r="C23508" s="6" t="s">
        <v>166</v>
      </c>
      <c r="D23508">
        <v>1652.463129</v>
      </c>
      <c r="E23508" s="6" t="s">
        <v>168</v>
      </c>
      <c r="F23508" s="6" t="s">
        <v>104</v>
      </c>
      <c r="G23508">
        <v>20260723</v>
      </c>
    </row>
    <row r="23509" spans="1:7" x14ac:dyDescent="0.2">
      <c r="A23509" s="6" t="s">
        <v>223</v>
      </c>
      <c r="B23509" s="6" t="s">
        <v>193</v>
      </c>
      <c r="C23509" s="6" t="s">
        <v>166</v>
      </c>
      <c r="D23509">
        <v>0</v>
      </c>
      <c r="E23509" s="6" t="s">
        <v>106</v>
      </c>
      <c r="F23509" s="6" t="s">
        <v>105</v>
      </c>
      <c r="G23509">
        <v>20260723</v>
      </c>
    </row>
    <row r="23510" spans="1:7" x14ac:dyDescent="0.2">
      <c r="A23510" s="6" t="s">
        <v>223</v>
      </c>
      <c r="B23510" s="6" t="s">
        <v>193</v>
      </c>
      <c r="C23510" s="6" t="s">
        <v>166</v>
      </c>
      <c r="D23510">
        <v>1569.9676449999999</v>
      </c>
      <c r="E23510" s="6" t="s">
        <v>108</v>
      </c>
      <c r="F23510" s="6" t="s">
        <v>107</v>
      </c>
      <c r="G23510">
        <v>20260723</v>
      </c>
    </row>
    <row r="23511" spans="1:7" x14ac:dyDescent="0.2">
      <c r="A23511" s="6" t="s">
        <v>223</v>
      </c>
      <c r="B23511" s="6" t="s">
        <v>193</v>
      </c>
      <c r="C23511" s="6" t="s">
        <v>166</v>
      </c>
      <c r="D23511">
        <v>82.495484000000005</v>
      </c>
      <c r="E23511" s="6" t="s">
        <v>110</v>
      </c>
      <c r="F23511" s="6" t="s">
        <v>109</v>
      </c>
      <c r="G23511">
        <v>20260723</v>
      </c>
    </row>
    <row r="23512" spans="1:7" x14ac:dyDescent="0.2">
      <c r="A23512" s="6" t="s">
        <v>223</v>
      </c>
      <c r="B23512" s="6" t="s">
        <v>193</v>
      </c>
      <c r="C23512" s="6" t="s">
        <v>166</v>
      </c>
      <c r="D23512">
        <v>121.470063</v>
      </c>
      <c r="E23512" s="6" t="s">
        <v>112</v>
      </c>
      <c r="F23512" s="6" t="s">
        <v>111</v>
      </c>
      <c r="G23512">
        <v>20260723</v>
      </c>
    </row>
    <row r="23513" spans="1:7" x14ac:dyDescent="0.2">
      <c r="A23513" s="6" t="s">
        <v>223</v>
      </c>
      <c r="B23513" s="6" t="s">
        <v>193</v>
      </c>
      <c r="C23513" s="6" t="s">
        <v>166</v>
      </c>
      <c r="D23513">
        <v>0</v>
      </c>
      <c r="E23513" s="6" t="s">
        <v>106</v>
      </c>
      <c r="F23513" s="6" t="s">
        <v>113</v>
      </c>
      <c r="G23513">
        <v>20260723</v>
      </c>
    </row>
    <row r="23514" spans="1:7" x14ac:dyDescent="0.2">
      <c r="A23514" s="6" t="s">
        <v>223</v>
      </c>
      <c r="B23514" s="6" t="s">
        <v>193</v>
      </c>
      <c r="C23514" s="6" t="s">
        <v>166</v>
      </c>
      <c r="D23514">
        <v>106.155507</v>
      </c>
      <c r="E23514" s="6" t="s">
        <v>108</v>
      </c>
      <c r="F23514" s="6" t="s">
        <v>114</v>
      </c>
      <c r="G23514">
        <v>20260723</v>
      </c>
    </row>
    <row r="23515" spans="1:7" x14ac:dyDescent="0.2">
      <c r="A23515" s="6" t="s">
        <v>223</v>
      </c>
      <c r="B23515" s="6" t="s">
        <v>193</v>
      </c>
      <c r="C23515" s="6" t="s">
        <v>166</v>
      </c>
      <c r="D23515">
        <v>15.314557000000001</v>
      </c>
      <c r="E23515" s="6" t="s">
        <v>110</v>
      </c>
      <c r="F23515" s="6" t="s">
        <v>115</v>
      </c>
      <c r="G23515">
        <v>20260723</v>
      </c>
    </row>
    <row r="23516" spans="1:7" x14ac:dyDescent="0.2">
      <c r="A23516" s="6" t="s">
        <v>223</v>
      </c>
      <c r="B23516" s="6" t="s">
        <v>193</v>
      </c>
      <c r="C23516" s="6" t="s">
        <v>166</v>
      </c>
      <c r="D23516">
        <v>1888.542201</v>
      </c>
      <c r="E23516" s="6" t="s">
        <v>117</v>
      </c>
      <c r="F23516" s="6" t="s">
        <v>116</v>
      </c>
      <c r="G23516">
        <v>20260723</v>
      </c>
    </row>
    <row r="23517" spans="1:7" x14ac:dyDescent="0.2">
      <c r="A23517" s="6" t="s">
        <v>223</v>
      </c>
      <c r="B23517" s="6" t="s">
        <v>193</v>
      </c>
      <c r="C23517" s="6" t="s">
        <v>166</v>
      </c>
      <c r="D23517">
        <v>-15.895042999999999</v>
      </c>
      <c r="E23517" s="6" t="s">
        <v>119</v>
      </c>
      <c r="F23517" s="6" t="s">
        <v>118</v>
      </c>
      <c r="G23517">
        <v>20260723</v>
      </c>
    </row>
    <row r="23518" spans="1:7" x14ac:dyDescent="0.2">
      <c r="A23518" s="6" t="s">
        <v>223</v>
      </c>
      <c r="B23518" s="6" t="s">
        <v>193</v>
      </c>
      <c r="C23518" s="6" t="s">
        <v>166</v>
      </c>
      <c r="D23518">
        <v>0</v>
      </c>
      <c r="E23518" s="6" t="s">
        <v>106</v>
      </c>
      <c r="F23518" s="6" t="s">
        <v>120</v>
      </c>
      <c r="G23518">
        <v>20260723</v>
      </c>
    </row>
    <row r="23519" spans="1:7" x14ac:dyDescent="0.2">
      <c r="A23519" s="6" t="s">
        <v>223</v>
      </c>
      <c r="B23519" s="6" t="s">
        <v>193</v>
      </c>
      <c r="C23519" s="6" t="s">
        <v>166</v>
      </c>
      <c r="D23519">
        <v>-21.872309000000001</v>
      </c>
      <c r="E23519" s="6" t="s">
        <v>108</v>
      </c>
      <c r="F23519" s="6" t="s">
        <v>121</v>
      </c>
      <c r="G23519">
        <v>20260723</v>
      </c>
    </row>
    <row r="23520" spans="1:7" x14ac:dyDescent="0.2">
      <c r="A23520" s="6" t="s">
        <v>223</v>
      </c>
      <c r="B23520" s="6" t="s">
        <v>193</v>
      </c>
      <c r="C23520" s="6" t="s">
        <v>166</v>
      </c>
      <c r="D23520">
        <v>5.9772660000000002</v>
      </c>
      <c r="E23520" s="6" t="s">
        <v>110</v>
      </c>
      <c r="F23520" s="6" t="s">
        <v>122</v>
      </c>
      <c r="G23520">
        <v>20260723</v>
      </c>
    </row>
    <row r="23521" spans="1:7" x14ac:dyDescent="0.2">
      <c r="A23521" s="6" t="s">
        <v>223</v>
      </c>
      <c r="B23521" s="6" t="s">
        <v>193</v>
      </c>
      <c r="C23521" s="6" t="s">
        <v>166</v>
      </c>
      <c r="D23521">
        <v>1904.437244</v>
      </c>
      <c r="E23521" s="6" t="s">
        <v>169</v>
      </c>
      <c r="F23521" s="6" t="s">
        <v>123</v>
      </c>
      <c r="G23521">
        <v>20260723</v>
      </c>
    </row>
    <row r="23522" spans="1:7" x14ac:dyDescent="0.2">
      <c r="A23522" s="6" t="s">
        <v>223</v>
      </c>
      <c r="B23522" s="6" t="s">
        <v>193</v>
      </c>
      <c r="C23522" s="6" t="s">
        <v>166</v>
      </c>
      <c r="D23522">
        <v>0</v>
      </c>
      <c r="E23522" s="6" t="s">
        <v>106</v>
      </c>
      <c r="F23522" s="6" t="s">
        <v>124</v>
      </c>
      <c r="G23522">
        <v>20260723</v>
      </c>
    </row>
    <row r="23523" spans="1:7" x14ac:dyDescent="0.2">
      <c r="A23523" s="6" t="s">
        <v>223</v>
      </c>
      <c r="B23523" s="6" t="s">
        <v>193</v>
      </c>
      <c r="C23523" s="6" t="s">
        <v>166</v>
      </c>
      <c r="D23523">
        <v>1845.2712770000001</v>
      </c>
      <c r="E23523" s="6" t="s">
        <v>108</v>
      </c>
      <c r="F23523" s="6" t="s">
        <v>125</v>
      </c>
      <c r="G23523">
        <v>20260723</v>
      </c>
    </row>
    <row r="23524" spans="1:7" x14ac:dyDescent="0.2">
      <c r="A23524" s="6" t="s">
        <v>223</v>
      </c>
      <c r="B23524" s="6" t="s">
        <v>193</v>
      </c>
      <c r="C23524" s="6" t="s">
        <v>166</v>
      </c>
      <c r="D23524">
        <v>59.165967000000002</v>
      </c>
      <c r="E23524" s="6" t="s">
        <v>110</v>
      </c>
      <c r="F23524" s="6" t="s">
        <v>126</v>
      </c>
      <c r="G23524">
        <v>20260723</v>
      </c>
    </row>
    <row r="23525" spans="1:7" x14ac:dyDescent="0.2">
      <c r="A23525" s="6" t="s">
        <v>223</v>
      </c>
      <c r="B23525" s="6" t="s">
        <v>193</v>
      </c>
      <c r="C23525" s="6" t="s">
        <v>166</v>
      </c>
      <c r="D23525">
        <v>1666.9724020000001</v>
      </c>
      <c r="E23525" s="6" t="s">
        <v>170</v>
      </c>
      <c r="F23525" s="6" t="s">
        <v>127</v>
      </c>
      <c r="G23525">
        <v>20260723</v>
      </c>
    </row>
    <row r="23526" spans="1:7" x14ac:dyDescent="0.2">
      <c r="A23526" s="6" t="s">
        <v>223</v>
      </c>
      <c r="B23526" s="6" t="s">
        <v>193</v>
      </c>
      <c r="C23526" s="6" t="s">
        <v>166</v>
      </c>
      <c r="D23526">
        <v>0</v>
      </c>
      <c r="E23526" s="6" t="s">
        <v>106</v>
      </c>
      <c r="F23526" s="6" t="s">
        <v>128</v>
      </c>
      <c r="G23526">
        <v>20260723</v>
      </c>
    </row>
    <row r="23527" spans="1:7" x14ac:dyDescent="0.2">
      <c r="A23527" s="6" t="s">
        <v>223</v>
      </c>
      <c r="B23527" s="6" t="s">
        <v>193</v>
      </c>
      <c r="C23527" s="6" t="s">
        <v>166</v>
      </c>
      <c r="D23527">
        <v>1550.980407</v>
      </c>
      <c r="E23527" s="6" t="s">
        <v>108</v>
      </c>
      <c r="F23527" s="6" t="s">
        <v>129</v>
      </c>
      <c r="G23527">
        <v>20260723</v>
      </c>
    </row>
    <row r="23528" spans="1:7" x14ac:dyDescent="0.2">
      <c r="A23528" s="6" t="s">
        <v>223</v>
      </c>
      <c r="B23528" s="6" t="s">
        <v>193</v>
      </c>
      <c r="C23528" s="6" t="s">
        <v>166</v>
      </c>
      <c r="D23528">
        <v>115.991995</v>
      </c>
      <c r="E23528" s="6" t="s">
        <v>110</v>
      </c>
      <c r="F23528" s="6" t="s">
        <v>130</v>
      </c>
      <c r="G23528">
        <v>20260723</v>
      </c>
    </row>
    <row r="23529" spans="1:7" x14ac:dyDescent="0.2">
      <c r="A23529" s="6" t="s">
        <v>223</v>
      </c>
      <c r="B23529" s="6" t="s">
        <v>193</v>
      </c>
      <c r="C23529" s="6" t="s">
        <v>166</v>
      </c>
      <c r="E23529" s="6" t="s">
        <v>132</v>
      </c>
      <c r="F23529" s="6" t="s">
        <v>131</v>
      </c>
      <c r="G23529">
        <v>20260723</v>
      </c>
    </row>
    <row r="23530" spans="1:7" x14ac:dyDescent="0.2">
      <c r="A23530" s="6" t="s">
        <v>223</v>
      </c>
      <c r="B23530" s="6" t="s">
        <v>193</v>
      </c>
      <c r="C23530" s="6" t="s">
        <v>166</v>
      </c>
      <c r="D23530">
        <v>0.68561799999999995</v>
      </c>
      <c r="E23530" s="6" t="s">
        <v>134</v>
      </c>
      <c r="F23530" s="6" t="s">
        <v>133</v>
      </c>
      <c r="G23530">
        <v>20260723</v>
      </c>
    </row>
    <row r="23531" spans="1:7" x14ac:dyDescent="0.2">
      <c r="A23531" s="6" t="s">
        <v>223</v>
      </c>
      <c r="B23531" s="6" t="s">
        <v>193</v>
      </c>
      <c r="C23531" s="6" t="s">
        <v>166</v>
      </c>
      <c r="D23531">
        <v>61.351517000000001</v>
      </c>
      <c r="E23531" s="6" t="s">
        <v>136</v>
      </c>
      <c r="F23531" s="6" t="s">
        <v>135</v>
      </c>
      <c r="G23531">
        <v>20260723</v>
      </c>
    </row>
    <row r="23532" spans="1:7" x14ac:dyDescent="0.2">
      <c r="A23532" s="6" t="s">
        <v>223</v>
      </c>
      <c r="B23532" s="6" t="s">
        <v>193</v>
      </c>
      <c r="C23532" s="6" t="s">
        <v>166</v>
      </c>
      <c r="D23532">
        <v>5.3128909999999996</v>
      </c>
      <c r="E23532" s="6" t="s">
        <v>138</v>
      </c>
      <c r="F23532" s="6" t="s">
        <v>137</v>
      </c>
      <c r="G23532">
        <v>20260723</v>
      </c>
    </row>
    <row r="23533" spans="1:7" x14ac:dyDescent="0.2">
      <c r="A23533" s="6" t="s">
        <v>223</v>
      </c>
      <c r="B23533" s="6" t="s">
        <v>193</v>
      </c>
      <c r="C23533" s="6" t="s">
        <v>166</v>
      </c>
      <c r="D23533">
        <v>4.5009139999999999</v>
      </c>
      <c r="E23533" s="6" t="s">
        <v>140</v>
      </c>
      <c r="F23533" s="6" t="s">
        <v>139</v>
      </c>
      <c r="G23533">
        <v>20260723</v>
      </c>
    </row>
    <row r="23534" spans="1:7" x14ac:dyDescent="0.2">
      <c r="A23534" s="6" t="s">
        <v>223</v>
      </c>
      <c r="B23534" s="6" t="s">
        <v>193</v>
      </c>
      <c r="C23534" s="6" t="s">
        <v>166</v>
      </c>
      <c r="D23534">
        <v>131.57015000000001</v>
      </c>
      <c r="E23534" s="6" t="s">
        <v>142</v>
      </c>
      <c r="F23534" s="6" t="s">
        <v>141</v>
      </c>
      <c r="G23534">
        <v>20260723</v>
      </c>
    </row>
    <row r="23535" spans="1:7" x14ac:dyDescent="0.2">
      <c r="A23535" s="6" t="s">
        <v>223</v>
      </c>
      <c r="B23535" s="6" t="s">
        <v>193</v>
      </c>
      <c r="C23535" s="6" t="s">
        <v>166</v>
      </c>
      <c r="D23535">
        <v>0</v>
      </c>
      <c r="E23535" s="6" t="s">
        <v>52</v>
      </c>
      <c r="F23535" s="6" t="s">
        <v>143</v>
      </c>
      <c r="G23535">
        <v>20260723</v>
      </c>
    </row>
    <row r="23536" spans="1:7" x14ac:dyDescent="0.2">
      <c r="A23536" s="6" t="s">
        <v>223</v>
      </c>
      <c r="B23536" s="6" t="s">
        <v>193</v>
      </c>
      <c r="C23536" s="6" t="s">
        <v>166</v>
      </c>
      <c r="D23536">
        <v>0</v>
      </c>
      <c r="E23536" s="6" t="s">
        <v>145</v>
      </c>
      <c r="F23536" s="6" t="s">
        <v>144</v>
      </c>
      <c r="G23536">
        <v>20260723</v>
      </c>
    </row>
    <row r="23537" spans="1:7" x14ac:dyDescent="0.2">
      <c r="A23537" s="6" t="s">
        <v>223</v>
      </c>
      <c r="B23537" s="6" t="s">
        <v>193</v>
      </c>
      <c r="C23537" s="6" t="s">
        <v>166</v>
      </c>
      <c r="D23537">
        <v>10.654571000000001</v>
      </c>
      <c r="E23537" s="6" t="s">
        <v>147</v>
      </c>
      <c r="F23537" s="6" t="s">
        <v>146</v>
      </c>
      <c r="G23537">
        <v>20260723</v>
      </c>
    </row>
    <row r="23538" spans="1:7" x14ac:dyDescent="0.2">
      <c r="A23538" s="6" t="s">
        <v>223</v>
      </c>
      <c r="B23538" s="6" t="s">
        <v>193</v>
      </c>
      <c r="C23538" s="6" t="s">
        <v>166</v>
      </c>
      <c r="D23538">
        <v>205.44621699999999</v>
      </c>
      <c r="E23538" s="6" t="s">
        <v>149</v>
      </c>
      <c r="F23538" s="6" t="s">
        <v>148</v>
      </c>
      <c r="G23538">
        <v>20260723</v>
      </c>
    </row>
    <row r="23539" spans="1:7" x14ac:dyDescent="0.2">
      <c r="A23539" s="6" t="s">
        <v>223</v>
      </c>
      <c r="B23539" s="6" t="s">
        <v>193</v>
      </c>
      <c r="C23539" s="6" t="s">
        <v>166</v>
      </c>
      <c r="D23539">
        <v>27.865734</v>
      </c>
      <c r="E23539" s="6" t="s">
        <v>151</v>
      </c>
      <c r="F23539" s="6" t="s">
        <v>150</v>
      </c>
      <c r="G23539">
        <v>20260723</v>
      </c>
    </row>
    <row r="23540" spans="1:7" x14ac:dyDescent="0.2">
      <c r="A23540" s="6" t="s">
        <v>223</v>
      </c>
      <c r="B23540" s="6" t="s">
        <v>193</v>
      </c>
      <c r="C23540" s="6" t="s">
        <v>166</v>
      </c>
      <c r="D23540">
        <v>131.595325</v>
      </c>
      <c r="E23540" s="6" t="s">
        <v>153</v>
      </c>
      <c r="F23540" s="6" t="s">
        <v>152</v>
      </c>
      <c r="G23540">
        <v>20260723</v>
      </c>
    </row>
    <row r="23541" spans="1:7" x14ac:dyDescent="0.2">
      <c r="A23541" s="6" t="s">
        <v>223</v>
      </c>
      <c r="B23541" s="6" t="s">
        <v>193</v>
      </c>
      <c r="C23541" s="6" t="s">
        <v>166</v>
      </c>
      <c r="D23541">
        <v>150.43835899999999</v>
      </c>
      <c r="E23541" s="6" t="s">
        <v>155</v>
      </c>
      <c r="F23541" s="6" t="s">
        <v>154</v>
      </c>
      <c r="G23541">
        <v>20260723</v>
      </c>
    </row>
    <row r="23542" spans="1:7" x14ac:dyDescent="0.2">
      <c r="A23542" s="6" t="s">
        <v>223</v>
      </c>
      <c r="B23542" s="6" t="s">
        <v>193</v>
      </c>
      <c r="C23542" s="6" t="s">
        <v>166</v>
      </c>
      <c r="D23542">
        <v>0</v>
      </c>
      <c r="E23542" s="6" t="s">
        <v>157</v>
      </c>
      <c r="F23542" s="6" t="s">
        <v>156</v>
      </c>
      <c r="G23542">
        <v>20260723</v>
      </c>
    </row>
    <row r="23543" spans="1:7" x14ac:dyDescent="0.2">
      <c r="A23543" s="6" t="s">
        <v>223</v>
      </c>
      <c r="B23543" s="6" t="s">
        <v>193</v>
      </c>
      <c r="C23543" s="6" t="s">
        <v>166</v>
      </c>
      <c r="D23543">
        <v>150.43835899999999</v>
      </c>
      <c r="E23543" s="6" t="s">
        <v>159</v>
      </c>
      <c r="F23543" s="6" t="s">
        <v>158</v>
      </c>
      <c r="G23543">
        <v>20260723</v>
      </c>
    </row>
    <row r="23544" spans="1:7" x14ac:dyDescent="0.2">
      <c r="A23544" s="6" t="s">
        <v>223</v>
      </c>
      <c r="B23544" s="6" t="s">
        <v>193</v>
      </c>
      <c r="C23544" s="6" t="s">
        <v>166</v>
      </c>
      <c r="D23544">
        <v>50.136056000000004</v>
      </c>
      <c r="E23544" s="6" t="s">
        <v>161</v>
      </c>
      <c r="F23544" s="6" t="s">
        <v>160</v>
      </c>
      <c r="G23544">
        <v>20260723</v>
      </c>
    </row>
    <row r="23545" spans="1:7" x14ac:dyDescent="0.2">
      <c r="A23545" s="6" t="s">
        <v>223</v>
      </c>
      <c r="B23545" s="6" t="s">
        <v>193</v>
      </c>
      <c r="C23545" s="6" t="s">
        <v>166</v>
      </c>
      <c r="D23545">
        <v>6109.0051480000002</v>
      </c>
      <c r="E23545" s="6" t="s">
        <v>163</v>
      </c>
      <c r="F23545" s="6" t="s">
        <v>162</v>
      </c>
      <c r="G23545">
        <v>20260723</v>
      </c>
    </row>
    <row r="23546" spans="1:7" x14ac:dyDescent="0.2">
      <c r="A23546" s="6" t="s">
        <v>223</v>
      </c>
      <c r="B23546" s="6" t="s">
        <v>193</v>
      </c>
      <c r="C23546" s="6" t="s">
        <v>166</v>
      </c>
      <c r="D23546">
        <v>3030.3114919999998</v>
      </c>
      <c r="E23546" s="6" t="s">
        <v>165</v>
      </c>
      <c r="F23546" s="6" t="s">
        <v>164</v>
      </c>
      <c r="G23546">
        <v>20260723</v>
      </c>
    </row>
    <row r="23547" spans="1:7" x14ac:dyDescent="0.2">
      <c r="A23547" s="6" t="s">
        <v>223</v>
      </c>
      <c r="B23547" s="6" t="s">
        <v>194</v>
      </c>
      <c r="C23547" s="6" t="s">
        <v>166</v>
      </c>
      <c r="E23547" s="6" t="s">
        <v>12</v>
      </c>
      <c r="F23547" s="6" t="s">
        <v>11</v>
      </c>
      <c r="G23547">
        <v>20260723</v>
      </c>
    </row>
    <row r="23548" spans="1:7" x14ac:dyDescent="0.2">
      <c r="A23548" s="6" t="s">
        <v>223</v>
      </c>
      <c r="B23548" s="6" t="s">
        <v>194</v>
      </c>
      <c r="C23548" s="6" t="s">
        <v>166</v>
      </c>
      <c r="E23548" s="6" t="s">
        <v>16</v>
      </c>
      <c r="F23548" s="6" t="s">
        <v>15</v>
      </c>
      <c r="G23548">
        <v>20260723</v>
      </c>
    </row>
    <row r="23549" spans="1:7" x14ac:dyDescent="0.2">
      <c r="A23549" s="6" t="s">
        <v>223</v>
      </c>
      <c r="B23549" s="6" t="s">
        <v>194</v>
      </c>
      <c r="C23549" s="6" t="s">
        <v>166</v>
      </c>
      <c r="E23549" s="6" t="s">
        <v>18</v>
      </c>
      <c r="F23549" s="6" t="s">
        <v>17</v>
      </c>
      <c r="G23549">
        <v>20260723</v>
      </c>
    </row>
    <row r="23550" spans="1:7" x14ac:dyDescent="0.2">
      <c r="A23550" s="6" t="s">
        <v>223</v>
      </c>
      <c r="B23550" s="6" t="s">
        <v>194</v>
      </c>
      <c r="C23550" s="6" t="s">
        <v>166</v>
      </c>
      <c r="D23550">
        <v>0</v>
      </c>
      <c r="E23550" s="6" t="s">
        <v>20</v>
      </c>
      <c r="F23550" s="6" t="s">
        <v>19</v>
      </c>
      <c r="G23550">
        <v>20260723</v>
      </c>
    </row>
    <row r="23551" spans="1:7" x14ac:dyDescent="0.2">
      <c r="A23551" s="6" t="s">
        <v>223</v>
      </c>
      <c r="B23551" s="6" t="s">
        <v>194</v>
      </c>
      <c r="C23551" s="6" t="s">
        <v>166</v>
      </c>
      <c r="D23551">
        <v>65.764132000000004</v>
      </c>
      <c r="E23551" s="6" t="s">
        <v>22</v>
      </c>
      <c r="F23551" s="6" t="s">
        <v>21</v>
      </c>
      <c r="G23551">
        <v>20260723</v>
      </c>
    </row>
    <row r="23552" spans="1:7" x14ac:dyDescent="0.2">
      <c r="A23552" s="6" t="s">
        <v>223</v>
      </c>
      <c r="B23552" s="6" t="s">
        <v>194</v>
      </c>
      <c r="C23552" s="6" t="s">
        <v>166</v>
      </c>
      <c r="D23552">
        <v>0</v>
      </c>
      <c r="E23552" s="6" t="s">
        <v>24</v>
      </c>
      <c r="F23552" s="6" t="s">
        <v>23</v>
      </c>
      <c r="G23552">
        <v>20260723</v>
      </c>
    </row>
    <row r="23553" spans="1:7" x14ac:dyDescent="0.2">
      <c r="A23553" s="6" t="s">
        <v>223</v>
      </c>
      <c r="B23553" s="6" t="s">
        <v>194</v>
      </c>
      <c r="C23553" s="6" t="s">
        <v>166</v>
      </c>
      <c r="D23553">
        <v>190.57288199999999</v>
      </c>
      <c r="E23553" s="6" t="s">
        <v>26</v>
      </c>
      <c r="F23553" s="6" t="s">
        <v>25</v>
      </c>
      <c r="G23553">
        <v>20260723</v>
      </c>
    </row>
    <row r="23554" spans="1:7" x14ac:dyDescent="0.2">
      <c r="A23554" s="6" t="s">
        <v>223</v>
      </c>
      <c r="B23554" s="6" t="s">
        <v>194</v>
      </c>
      <c r="C23554" s="6" t="s">
        <v>166</v>
      </c>
      <c r="D23554">
        <v>6429.1679620000004</v>
      </c>
      <c r="E23554" s="6" t="s">
        <v>28</v>
      </c>
      <c r="F23554" s="6" t="s">
        <v>27</v>
      </c>
      <c r="G23554">
        <v>20260723</v>
      </c>
    </row>
    <row r="23555" spans="1:7" x14ac:dyDescent="0.2">
      <c r="A23555" s="6" t="s">
        <v>223</v>
      </c>
      <c r="B23555" s="6" t="s">
        <v>194</v>
      </c>
      <c r="C23555" s="6" t="s">
        <v>166</v>
      </c>
      <c r="D23555">
        <v>102.802437</v>
      </c>
      <c r="E23555" s="6" t="s">
        <v>30</v>
      </c>
      <c r="F23555" s="6" t="s">
        <v>29</v>
      </c>
      <c r="G23555">
        <v>20260723</v>
      </c>
    </row>
    <row r="23556" spans="1:7" x14ac:dyDescent="0.2">
      <c r="A23556" s="6" t="s">
        <v>223</v>
      </c>
      <c r="B23556" s="6" t="s">
        <v>194</v>
      </c>
      <c r="C23556" s="6" t="s">
        <v>166</v>
      </c>
      <c r="D23556">
        <v>1136.1464960000001</v>
      </c>
      <c r="E23556" s="6" t="s">
        <v>32</v>
      </c>
      <c r="F23556" s="6" t="s">
        <v>31</v>
      </c>
      <c r="G23556">
        <v>20260723</v>
      </c>
    </row>
    <row r="23557" spans="1:7" x14ac:dyDescent="0.2">
      <c r="A23557" s="6" t="s">
        <v>223</v>
      </c>
      <c r="B23557" s="6" t="s">
        <v>194</v>
      </c>
      <c r="C23557" s="6" t="s">
        <v>166</v>
      </c>
      <c r="D23557">
        <v>156.043937</v>
      </c>
      <c r="E23557" s="6" t="s">
        <v>34</v>
      </c>
      <c r="F23557" s="6" t="s">
        <v>33</v>
      </c>
      <c r="G23557">
        <v>20260723</v>
      </c>
    </row>
    <row r="23558" spans="1:7" x14ac:dyDescent="0.2">
      <c r="A23558" s="6" t="s">
        <v>223</v>
      </c>
      <c r="B23558" s="6" t="s">
        <v>194</v>
      </c>
      <c r="C23558" s="6" t="s">
        <v>166</v>
      </c>
      <c r="D23558">
        <v>125.380016</v>
      </c>
      <c r="E23558" s="6" t="s">
        <v>36</v>
      </c>
      <c r="F23558" s="6" t="s">
        <v>35</v>
      </c>
      <c r="G23558">
        <v>20260723</v>
      </c>
    </row>
    <row r="23559" spans="1:7" x14ac:dyDescent="0.2">
      <c r="A23559" s="6" t="s">
        <v>223</v>
      </c>
      <c r="B23559" s="6" t="s">
        <v>194</v>
      </c>
      <c r="C23559" s="6" t="s">
        <v>166</v>
      </c>
      <c r="D23559">
        <v>30.663920999999998</v>
      </c>
      <c r="E23559" s="6" t="s">
        <v>38</v>
      </c>
      <c r="F23559" s="6" t="s">
        <v>37</v>
      </c>
      <c r="G23559">
        <v>20260723</v>
      </c>
    </row>
    <row r="23560" spans="1:7" x14ac:dyDescent="0.2">
      <c r="A23560" s="6" t="s">
        <v>223</v>
      </c>
      <c r="B23560" s="6" t="s">
        <v>194</v>
      </c>
      <c r="C23560" s="6" t="s">
        <v>166</v>
      </c>
      <c r="D23560">
        <v>4544.2986080000001</v>
      </c>
      <c r="E23560" s="6" t="s">
        <v>40</v>
      </c>
      <c r="F23560" s="6" t="s">
        <v>39</v>
      </c>
      <c r="G23560">
        <v>20260723</v>
      </c>
    </row>
    <row r="23561" spans="1:7" x14ac:dyDescent="0.2">
      <c r="A23561" s="6" t="s">
        <v>223</v>
      </c>
      <c r="B23561" s="6" t="s">
        <v>194</v>
      </c>
      <c r="C23561" s="6" t="s">
        <v>166</v>
      </c>
      <c r="D23561">
        <v>3010.0557960000001</v>
      </c>
      <c r="E23561" s="6" t="s">
        <v>42</v>
      </c>
      <c r="F23561" s="6" t="s">
        <v>41</v>
      </c>
      <c r="G23561">
        <v>20260723</v>
      </c>
    </row>
    <row r="23562" spans="1:7" x14ac:dyDescent="0.2">
      <c r="A23562" s="6" t="s">
        <v>223</v>
      </c>
      <c r="B23562" s="6" t="s">
        <v>194</v>
      </c>
      <c r="C23562" s="6" t="s">
        <v>166</v>
      </c>
      <c r="D23562">
        <v>1508.233223</v>
      </c>
      <c r="E23562" s="6" t="s">
        <v>44</v>
      </c>
      <c r="F23562" s="6" t="s">
        <v>43</v>
      </c>
      <c r="G23562">
        <v>20260723</v>
      </c>
    </row>
    <row r="23563" spans="1:7" x14ac:dyDescent="0.2">
      <c r="A23563" s="6" t="s">
        <v>223</v>
      </c>
      <c r="B23563" s="6" t="s">
        <v>194</v>
      </c>
      <c r="C23563" s="6" t="s">
        <v>166</v>
      </c>
      <c r="D23563">
        <v>26.009587</v>
      </c>
      <c r="E23563" s="6" t="s">
        <v>46</v>
      </c>
      <c r="F23563" s="6" t="s">
        <v>45</v>
      </c>
      <c r="G23563">
        <v>20260723</v>
      </c>
    </row>
    <row r="23564" spans="1:7" x14ac:dyDescent="0.2">
      <c r="A23564" s="6" t="s">
        <v>223</v>
      </c>
      <c r="B23564" s="6" t="s">
        <v>194</v>
      </c>
      <c r="C23564" s="6" t="s">
        <v>166</v>
      </c>
      <c r="D23564">
        <v>0</v>
      </c>
      <c r="E23564" s="6" t="s">
        <v>48</v>
      </c>
      <c r="F23564" s="6" t="s">
        <v>47</v>
      </c>
      <c r="G23564">
        <v>20260723</v>
      </c>
    </row>
    <row r="23565" spans="1:7" x14ac:dyDescent="0.2">
      <c r="A23565" s="6" t="s">
        <v>223</v>
      </c>
      <c r="B23565" s="6" t="s">
        <v>194</v>
      </c>
      <c r="C23565" s="6" t="s">
        <v>166</v>
      </c>
      <c r="D23565">
        <v>471.08814000000001</v>
      </c>
      <c r="E23565" s="6" t="s">
        <v>50</v>
      </c>
      <c r="F23565" s="6" t="s">
        <v>49</v>
      </c>
      <c r="G23565">
        <v>20260723</v>
      </c>
    </row>
    <row r="23566" spans="1:7" x14ac:dyDescent="0.2">
      <c r="A23566" s="6" t="s">
        <v>223</v>
      </c>
      <c r="B23566" s="6" t="s">
        <v>194</v>
      </c>
      <c r="C23566" s="6" t="s">
        <v>166</v>
      </c>
      <c r="D23566">
        <v>1.9810000000000001E-2</v>
      </c>
      <c r="E23566" s="6" t="s">
        <v>52</v>
      </c>
      <c r="F23566" s="6" t="s">
        <v>51</v>
      </c>
      <c r="G23566">
        <v>20260723</v>
      </c>
    </row>
    <row r="23567" spans="1:7" x14ac:dyDescent="0.2">
      <c r="A23567" s="6" t="s">
        <v>223</v>
      </c>
      <c r="B23567" s="6" t="s">
        <v>194</v>
      </c>
      <c r="C23567" s="6" t="s">
        <v>166</v>
      </c>
      <c r="D23567">
        <v>18.687038999999999</v>
      </c>
      <c r="E23567" s="6" t="s">
        <v>54</v>
      </c>
      <c r="F23567" s="6" t="s">
        <v>53</v>
      </c>
      <c r="G23567">
        <v>20260723</v>
      </c>
    </row>
    <row r="23568" spans="1:7" x14ac:dyDescent="0.2">
      <c r="A23568" s="6" t="s">
        <v>223</v>
      </c>
      <c r="B23568" s="6" t="s">
        <v>194</v>
      </c>
      <c r="C23568" s="6" t="s">
        <v>166</v>
      </c>
      <c r="D23568">
        <v>8.1494999999999998E-2</v>
      </c>
      <c r="E23568" s="6" t="s">
        <v>56</v>
      </c>
      <c r="F23568" s="6" t="s">
        <v>55</v>
      </c>
      <c r="G23568">
        <v>20260723</v>
      </c>
    </row>
    <row r="23569" spans="1:7" x14ac:dyDescent="0.2">
      <c r="A23569" s="6" t="s">
        <v>223</v>
      </c>
      <c r="B23569" s="6" t="s">
        <v>194</v>
      </c>
      <c r="C23569" s="6" t="s">
        <v>166</v>
      </c>
      <c r="D23569">
        <v>2276.871627</v>
      </c>
      <c r="E23569" s="6" t="s">
        <v>58</v>
      </c>
      <c r="F23569" s="6" t="s">
        <v>57</v>
      </c>
      <c r="G23569">
        <v>20260723</v>
      </c>
    </row>
    <row r="23570" spans="1:7" x14ac:dyDescent="0.2">
      <c r="A23570" s="6" t="s">
        <v>223</v>
      </c>
      <c r="B23570" s="6" t="s">
        <v>194</v>
      </c>
      <c r="C23570" s="6" t="s">
        <v>166</v>
      </c>
      <c r="D23570">
        <v>101.631911</v>
      </c>
      <c r="E23570" s="6" t="s">
        <v>60</v>
      </c>
      <c r="F23570" s="6" t="s">
        <v>59</v>
      </c>
      <c r="G23570">
        <v>20260723</v>
      </c>
    </row>
    <row r="23571" spans="1:7" x14ac:dyDescent="0.2">
      <c r="A23571" s="6" t="s">
        <v>223</v>
      </c>
      <c r="B23571" s="6" t="s">
        <v>194</v>
      </c>
      <c r="C23571" s="6" t="s">
        <v>166</v>
      </c>
      <c r="D23571">
        <v>10.928806</v>
      </c>
      <c r="E23571" s="6" t="s">
        <v>62</v>
      </c>
      <c r="F23571" s="6" t="s">
        <v>61</v>
      </c>
      <c r="G23571">
        <v>20260723</v>
      </c>
    </row>
    <row r="23572" spans="1:7" x14ac:dyDescent="0.2">
      <c r="A23572" s="6" t="s">
        <v>223</v>
      </c>
      <c r="B23572" s="6" t="s">
        <v>194</v>
      </c>
      <c r="C23572" s="6" t="s">
        <v>166</v>
      </c>
      <c r="D23572">
        <v>82.719859999999997</v>
      </c>
      <c r="E23572" s="6" t="s">
        <v>64</v>
      </c>
      <c r="F23572" s="6" t="s">
        <v>63</v>
      </c>
      <c r="G23572">
        <v>20260723</v>
      </c>
    </row>
    <row r="23573" spans="1:7" x14ac:dyDescent="0.2">
      <c r="A23573" s="6" t="s">
        <v>223</v>
      </c>
      <c r="B23573" s="6" t="s">
        <v>194</v>
      </c>
      <c r="C23573" s="6" t="s">
        <v>166</v>
      </c>
      <c r="D23573">
        <v>7.983244</v>
      </c>
      <c r="E23573" s="6" t="s">
        <v>66</v>
      </c>
      <c r="F23573" s="6" t="s">
        <v>65</v>
      </c>
      <c r="G23573">
        <v>20260723</v>
      </c>
    </row>
    <row r="23574" spans="1:7" x14ac:dyDescent="0.2">
      <c r="A23574" s="6" t="s">
        <v>223</v>
      </c>
      <c r="B23574" s="6" t="s">
        <v>194</v>
      </c>
      <c r="C23574" s="6" t="s">
        <v>166</v>
      </c>
      <c r="D23574">
        <v>401.57562300000001</v>
      </c>
      <c r="E23574" s="6" t="s">
        <v>68</v>
      </c>
      <c r="F23574" s="6" t="s">
        <v>67</v>
      </c>
      <c r="G23574">
        <v>20260723</v>
      </c>
    </row>
    <row r="23575" spans="1:7" x14ac:dyDescent="0.2">
      <c r="A23575" s="6" t="s">
        <v>223</v>
      </c>
      <c r="B23575" s="6" t="s">
        <v>194</v>
      </c>
      <c r="C23575" s="6" t="s">
        <v>166</v>
      </c>
      <c r="D23575">
        <v>408.063807</v>
      </c>
      <c r="E23575" s="6" t="s">
        <v>70</v>
      </c>
      <c r="F23575" s="6" t="s">
        <v>69</v>
      </c>
      <c r="G23575">
        <v>20260723</v>
      </c>
    </row>
    <row r="23576" spans="1:7" x14ac:dyDescent="0.2">
      <c r="A23576" s="6" t="s">
        <v>223</v>
      </c>
      <c r="B23576" s="6" t="s">
        <v>194</v>
      </c>
      <c r="C23576" s="6" t="s">
        <v>166</v>
      </c>
      <c r="D23576">
        <v>401.81568399999998</v>
      </c>
      <c r="E23576" s="6" t="s">
        <v>72</v>
      </c>
      <c r="F23576" s="6" t="s">
        <v>71</v>
      </c>
      <c r="G23576">
        <v>20260723</v>
      </c>
    </row>
    <row r="23577" spans="1:7" x14ac:dyDescent="0.2">
      <c r="A23577" s="6" t="s">
        <v>223</v>
      </c>
      <c r="B23577" s="6" t="s">
        <v>194</v>
      </c>
      <c r="C23577" s="6" t="s">
        <v>166</v>
      </c>
      <c r="D23577">
        <v>6.2481239999999998</v>
      </c>
      <c r="E23577" s="6" t="s">
        <v>74</v>
      </c>
      <c r="F23577" s="6" t="s">
        <v>73</v>
      </c>
      <c r="G23577">
        <v>20260723</v>
      </c>
    </row>
    <row r="23578" spans="1:7" x14ac:dyDescent="0.2">
      <c r="A23578" s="6" t="s">
        <v>223</v>
      </c>
      <c r="B23578" s="6" t="s">
        <v>194</v>
      </c>
      <c r="C23578" s="6" t="s">
        <v>166</v>
      </c>
      <c r="D23578">
        <v>-6.052136</v>
      </c>
      <c r="E23578" s="6" t="s">
        <v>76</v>
      </c>
      <c r="F23578" s="6" t="s">
        <v>75</v>
      </c>
      <c r="G23578">
        <v>20260723</v>
      </c>
    </row>
    <row r="23579" spans="1:7" x14ac:dyDescent="0.2">
      <c r="A23579" s="6" t="s">
        <v>223</v>
      </c>
      <c r="B23579" s="6" t="s">
        <v>194</v>
      </c>
      <c r="C23579" s="6" t="s">
        <v>166</v>
      </c>
      <c r="D23579">
        <v>-2.6950729999999998</v>
      </c>
      <c r="E23579" s="6" t="s">
        <v>78</v>
      </c>
      <c r="F23579" s="6" t="s">
        <v>77</v>
      </c>
      <c r="G23579">
        <v>20260723</v>
      </c>
    </row>
    <row r="23580" spans="1:7" x14ac:dyDescent="0.2">
      <c r="A23580" s="6" t="s">
        <v>223</v>
      </c>
      <c r="B23580" s="6" t="s">
        <v>194</v>
      </c>
      <c r="C23580" s="6" t="s">
        <v>166</v>
      </c>
      <c r="D23580">
        <v>-3.3570630000000001</v>
      </c>
      <c r="E23580" s="6" t="s">
        <v>80</v>
      </c>
      <c r="F23580" s="6" t="s">
        <v>79</v>
      </c>
      <c r="G23580">
        <v>20260723</v>
      </c>
    </row>
    <row r="23581" spans="1:7" x14ac:dyDescent="0.2">
      <c r="A23581" s="6" t="s">
        <v>223</v>
      </c>
      <c r="B23581" s="6" t="s">
        <v>194</v>
      </c>
      <c r="C23581" s="6" t="s">
        <v>166</v>
      </c>
      <c r="D23581">
        <v>-0.43604700000000002</v>
      </c>
      <c r="E23581" s="6" t="s">
        <v>82</v>
      </c>
      <c r="F23581" s="6" t="s">
        <v>81</v>
      </c>
      <c r="G23581">
        <v>20260723</v>
      </c>
    </row>
    <row r="23582" spans="1:7" x14ac:dyDescent="0.2">
      <c r="A23582" s="6" t="s">
        <v>223</v>
      </c>
      <c r="B23582" s="6" t="s">
        <v>194</v>
      </c>
      <c r="C23582" s="6" t="s">
        <v>166</v>
      </c>
      <c r="D23582">
        <v>28.558537999999999</v>
      </c>
      <c r="E23582" s="6" t="s">
        <v>84</v>
      </c>
      <c r="F23582" s="6" t="s">
        <v>83</v>
      </c>
      <c r="G23582">
        <v>20260723</v>
      </c>
    </row>
    <row r="23583" spans="1:7" x14ac:dyDescent="0.2">
      <c r="A23583" s="6" t="s">
        <v>223</v>
      </c>
      <c r="B23583" s="6" t="s">
        <v>194</v>
      </c>
      <c r="C23583" s="6" t="s">
        <v>166</v>
      </c>
      <c r="D23583">
        <v>102.375349</v>
      </c>
      <c r="E23583" s="6" t="s">
        <v>86</v>
      </c>
      <c r="F23583" s="6" t="s">
        <v>85</v>
      </c>
      <c r="G23583">
        <v>20260723</v>
      </c>
    </row>
    <row r="23584" spans="1:7" x14ac:dyDescent="0.2">
      <c r="A23584" s="6" t="s">
        <v>223</v>
      </c>
      <c r="B23584" s="6" t="s">
        <v>194</v>
      </c>
      <c r="C23584" s="6" t="s">
        <v>166</v>
      </c>
      <c r="D23584">
        <v>78.006319000000005</v>
      </c>
      <c r="E23584" s="6" t="s">
        <v>88</v>
      </c>
      <c r="F23584" s="6" t="s">
        <v>87</v>
      </c>
      <c r="G23584">
        <v>20260723</v>
      </c>
    </row>
    <row r="23585" spans="1:7" x14ac:dyDescent="0.2">
      <c r="A23585" s="6" t="s">
        <v>223</v>
      </c>
      <c r="B23585" s="6" t="s">
        <v>194</v>
      </c>
      <c r="C23585" s="6" t="s">
        <v>166</v>
      </c>
      <c r="D23585">
        <v>97.274388999999999</v>
      </c>
      <c r="E23585" s="6" t="s">
        <v>90</v>
      </c>
      <c r="F23585" s="6" t="s">
        <v>89</v>
      </c>
      <c r="G23585">
        <v>20260723</v>
      </c>
    </row>
    <row r="23586" spans="1:7" x14ac:dyDescent="0.2">
      <c r="A23586" s="6" t="s">
        <v>223</v>
      </c>
      <c r="B23586" s="6" t="s">
        <v>194</v>
      </c>
      <c r="C23586" s="6" t="s">
        <v>166</v>
      </c>
      <c r="D23586">
        <v>68.878640000000004</v>
      </c>
      <c r="E23586" s="6" t="s">
        <v>92</v>
      </c>
      <c r="F23586" s="6" t="s">
        <v>91</v>
      </c>
      <c r="G23586">
        <v>20260723</v>
      </c>
    </row>
    <row r="23587" spans="1:7" x14ac:dyDescent="0.2">
      <c r="A23587" s="6" t="s">
        <v>223</v>
      </c>
      <c r="B23587" s="6" t="s">
        <v>194</v>
      </c>
      <c r="C23587" s="6" t="s">
        <v>166</v>
      </c>
      <c r="D23587">
        <v>0</v>
      </c>
      <c r="E23587" s="6" t="s">
        <v>94</v>
      </c>
      <c r="F23587" s="6" t="s">
        <v>93</v>
      </c>
      <c r="G23587">
        <v>20260723</v>
      </c>
    </row>
    <row r="23588" spans="1:7" x14ac:dyDescent="0.2">
      <c r="A23588" s="6" t="s">
        <v>223</v>
      </c>
      <c r="B23588" s="6" t="s">
        <v>194</v>
      </c>
      <c r="C23588" s="6" t="s">
        <v>166</v>
      </c>
      <c r="D23588">
        <v>84.964489</v>
      </c>
      <c r="E23588" s="6" t="s">
        <v>96</v>
      </c>
      <c r="F23588" s="6" t="s">
        <v>95</v>
      </c>
      <c r="G23588">
        <v>20260723</v>
      </c>
    </row>
    <row r="23589" spans="1:7" x14ac:dyDescent="0.2">
      <c r="A23589" s="6" t="s">
        <v>223</v>
      </c>
      <c r="B23589" s="6" t="s">
        <v>194</v>
      </c>
      <c r="C23589" s="6" t="s">
        <v>166</v>
      </c>
      <c r="D23589">
        <v>20.639296999999999</v>
      </c>
      <c r="E23589" s="6" t="s">
        <v>98</v>
      </c>
      <c r="F23589" s="6" t="s">
        <v>97</v>
      </c>
      <c r="G23589">
        <v>20260723</v>
      </c>
    </row>
    <row r="23590" spans="1:7" x14ac:dyDescent="0.2">
      <c r="A23590" s="6" t="s">
        <v>223</v>
      </c>
      <c r="B23590" s="6" t="s">
        <v>194</v>
      </c>
      <c r="C23590" s="6" t="s">
        <v>166</v>
      </c>
      <c r="D23590">
        <v>9946.2811579999998</v>
      </c>
      <c r="E23590" s="6" t="s">
        <v>100</v>
      </c>
      <c r="F23590" s="6" t="s">
        <v>99</v>
      </c>
      <c r="G23590">
        <v>20260723</v>
      </c>
    </row>
    <row r="23591" spans="1:7" x14ac:dyDescent="0.2">
      <c r="A23591" s="6" t="s">
        <v>223</v>
      </c>
      <c r="B23591" s="6" t="s">
        <v>194</v>
      </c>
      <c r="C23591" s="6" t="s">
        <v>166</v>
      </c>
      <c r="E23591" s="6" t="s">
        <v>102</v>
      </c>
      <c r="F23591" s="6" t="s">
        <v>101</v>
      </c>
      <c r="G23591">
        <v>20260723</v>
      </c>
    </row>
    <row r="23592" spans="1:7" x14ac:dyDescent="0.2">
      <c r="A23592" s="6" t="s">
        <v>223</v>
      </c>
      <c r="B23592" s="6" t="s">
        <v>194</v>
      </c>
      <c r="C23592" s="6" t="s">
        <v>166</v>
      </c>
      <c r="D23592">
        <v>1786.920613</v>
      </c>
      <c r="E23592" s="6" t="s">
        <v>167</v>
      </c>
      <c r="F23592" s="6" t="s">
        <v>103</v>
      </c>
      <c r="G23592">
        <v>20260723</v>
      </c>
    </row>
    <row r="23593" spans="1:7" x14ac:dyDescent="0.2">
      <c r="A23593" s="6" t="s">
        <v>223</v>
      </c>
      <c r="B23593" s="6" t="s">
        <v>194</v>
      </c>
      <c r="C23593" s="6" t="s">
        <v>166</v>
      </c>
      <c r="D23593">
        <v>1717.6342139999999</v>
      </c>
      <c r="E23593" s="6" t="s">
        <v>168</v>
      </c>
      <c r="F23593" s="6" t="s">
        <v>104</v>
      </c>
      <c r="G23593">
        <v>20260723</v>
      </c>
    </row>
    <row r="23594" spans="1:7" x14ac:dyDescent="0.2">
      <c r="A23594" s="6" t="s">
        <v>223</v>
      </c>
      <c r="B23594" s="6" t="s">
        <v>194</v>
      </c>
      <c r="C23594" s="6" t="s">
        <v>166</v>
      </c>
      <c r="D23594">
        <v>0</v>
      </c>
      <c r="E23594" s="6" t="s">
        <v>106</v>
      </c>
      <c r="F23594" s="6" t="s">
        <v>105</v>
      </c>
      <c r="G23594">
        <v>20260723</v>
      </c>
    </row>
    <row r="23595" spans="1:7" x14ac:dyDescent="0.2">
      <c r="A23595" s="6" t="s">
        <v>223</v>
      </c>
      <c r="B23595" s="6" t="s">
        <v>194</v>
      </c>
      <c r="C23595" s="6" t="s">
        <v>166</v>
      </c>
      <c r="D23595">
        <v>1629.5047910000001</v>
      </c>
      <c r="E23595" s="6" t="s">
        <v>108</v>
      </c>
      <c r="F23595" s="6" t="s">
        <v>107</v>
      </c>
      <c r="G23595">
        <v>20260723</v>
      </c>
    </row>
    <row r="23596" spans="1:7" x14ac:dyDescent="0.2">
      <c r="A23596" s="6" t="s">
        <v>223</v>
      </c>
      <c r="B23596" s="6" t="s">
        <v>194</v>
      </c>
      <c r="C23596" s="6" t="s">
        <v>166</v>
      </c>
      <c r="D23596">
        <v>88.129424</v>
      </c>
      <c r="E23596" s="6" t="s">
        <v>110</v>
      </c>
      <c r="F23596" s="6" t="s">
        <v>109</v>
      </c>
      <c r="G23596">
        <v>20260723</v>
      </c>
    </row>
    <row r="23597" spans="1:7" x14ac:dyDescent="0.2">
      <c r="A23597" s="6" t="s">
        <v>223</v>
      </c>
      <c r="B23597" s="6" t="s">
        <v>194</v>
      </c>
      <c r="C23597" s="6" t="s">
        <v>166</v>
      </c>
      <c r="D23597">
        <v>69.286399000000003</v>
      </c>
      <c r="E23597" s="6" t="s">
        <v>112</v>
      </c>
      <c r="F23597" s="6" t="s">
        <v>111</v>
      </c>
      <c r="G23597">
        <v>20260723</v>
      </c>
    </row>
    <row r="23598" spans="1:7" x14ac:dyDescent="0.2">
      <c r="A23598" s="6" t="s">
        <v>223</v>
      </c>
      <c r="B23598" s="6" t="s">
        <v>194</v>
      </c>
      <c r="C23598" s="6" t="s">
        <v>166</v>
      </c>
      <c r="D23598">
        <v>0</v>
      </c>
      <c r="E23598" s="6" t="s">
        <v>106</v>
      </c>
      <c r="F23598" s="6" t="s">
        <v>113</v>
      </c>
      <c r="G23598">
        <v>20260723</v>
      </c>
    </row>
    <row r="23599" spans="1:7" x14ac:dyDescent="0.2">
      <c r="A23599" s="6" t="s">
        <v>223</v>
      </c>
      <c r="B23599" s="6" t="s">
        <v>194</v>
      </c>
      <c r="C23599" s="6" t="s">
        <v>166</v>
      </c>
      <c r="D23599">
        <v>54.897765</v>
      </c>
      <c r="E23599" s="6" t="s">
        <v>108</v>
      </c>
      <c r="F23599" s="6" t="s">
        <v>114</v>
      </c>
      <c r="G23599">
        <v>20260723</v>
      </c>
    </row>
    <row r="23600" spans="1:7" x14ac:dyDescent="0.2">
      <c r="A23600" s="6" t="s">
        <v>223</v>
      </c>
      <c r="B23600" s="6" t="s">
        <v>194</v>
      </c>
      <c r="C23600" s="6" t="s">
        <v>166</v>
      </c>
      <c r="D23600">
        <v>14.388635000000001</v>
      </c>
      <c r="E23600" s="6" t="s">
        <v>110</v>
      </c>
      <c r="F23600" s="6" t="s">
        <v>115</v>
      </c>
      <c r="G23600">
        <v>20260723</v>
      </c>
    </row>
    <row r="23601" spans="1:7" x14ac:dyDescent="0.2">
      <c r="A23601" s="6" t="s">
        <v>223</v>
      </c>
      <c r="B23601" s="6" t="s">
        <v>194</v>
      </c>
      <c r="C23601" s="6" t="s">
        <v>166</v>
      </c>
      <c r="D23601">
        <v>1843.270076</v>
      </c>
      <c r="E23601" s="6" t="s">
        <v>117</v>
      </c>
      <c r="F23601" s="6" t="s">
        <v>116</v>
      </c>
      <c r="G23601">
        <v>20260723</v>
      </c>
    </row>
    <row r="23602" spans="1:7" x14ac:dyDescent="0.2">
      <c r="A23602" s="6" t="s">
        <v>223</v>
      </c>
      <c r="B23602" s="6" t="s">
        <v>194</v>
      </c>
      <c r="C23602" s="6" t="s">
        <v>166</v>
      </c>
      <c r="D23602">
        <v>-16.461964999999999</v>
      </c>
      <c r="E23602" s="6" t="s">
        <v>119</v>
      </c>
      <c r="F23602" s="6" t="s">
        <v>118</v>
      </c>
      <c r="G23602">
        <v>20260723</v>
      </c>
    </row>
    <row r="23603" spans="1:7" x14ac:dyDescent="0.2">
      <c r="A23603" s="6" t="s">
        <v>223</v>
      </c>
      <c r="B23603" s="6" t="s">
        <v>194</v>
      </c>
      <c r="C23603" s="6" t="s">
        <v>166</v>
      </c>
      <c r="D23603">
        <v>0</v>
      </c>
      <c r="E23603" s="6" t="s">
        <v>106</v>
      </c>
      <c r="F23603" s="6" t="s">
        <v>120</v>
      </c>
      <c r="G23603">
        <v>20260723</v>
      </c>
    </row>
    <row r="23604" spans="1:7" x14ac:dyDescent="0.2">
      <c r="A23604" s="6" t="s">
        <v>223</v>
      </c>
      <c r="B23604" s="6" t="s">
        <v>194</v>
      </c>
      <c r="C23604" s="6" t="s">
        <v>166</v>
      </c>
      <c r="D23604">
        <v>-21.439164999999999</v>
      </c>
      <c r="E23604" s="6" t="s">
        <v>108</v>
      </c>
      <c r="F23604" s="6" t="s">
        <v>121</v>
      </c>
      <c r="G23604">
        <v>20260723</v>
      </c>
    </row>
    <row r="23605" spans="1:7" x14ac:dyDescent="0.2">
      <c r="A23605" s="6" t="s">
        <v>223</v>
      </c>
      <c r="B23605" s="6" t="s">
        <v>194</v>
      </c>
      <c r="C23605" s="6" t="s">
        <v>166</v>
      </c>
      <c r="D23605">
        <v>4.9771999999999998</v>
      </c>
      <c r="E23605" s="6" t="s">
        <v>110</v>
      </c>
      <c r="F23605" s="6" t="s">
        <v>122</v>
      </c>
      <c r="G23605">
        <v>20260723</v>
      </c>
    </row>
    <row r="23606" spans="1:7" x14ac:dyDescent="0.2">
      <c r="A23606" s="6" t="s">
        <v>223</v>
      </c>
      <c r="B23606" s="6" t="s">
        <v>194</v>
      </c>
      <c r="C23606" s="6" t="s">
        <v>166</v>
      </c>
      <c r="D23606">
        <v>1859.732041</v>
      </c>
      <c r="E23606" s="6" t="s">
        <v>169</v>
      </c>
      <c r="F23606" s="6" t="s">
        <v>123</v>
      </c>
      <c r="G23606">
        <v>20260723</v>
      </c>
    </row>
    <row r="23607" spans="1:7" x14ac:dyDescent="0.2">
      <c r="A23607" s="6" t="s">
        <v>223</v>
      </c>
      <c r="B23607" s="6" t="s">
        <v>194</v>
      </c>
      <c r="C23607" s="6" t="s">
        <v>166</v>
      </c>
      <c r="D23607">
        <v>0</v>
      </c>
      <c r="E23607" s="6" t="s">
        <v>106</v>
      </c>
      <c r="F23607" s="6" t="s">
        <v>124</v>
      </c>
      <c r="G23607">
        <v>20260723</v>
      </c>
    </row>
    <row r="23608" spans="1:7" x14ac:dyDescent="0.2">
      <c r="A23608" s="6" t="s">
        <v>223</v>
      </c>
      <c r="B23608" s="6" t="s">
        <v>194</v>
      </c>
      <c r="C23608" s="6" t="s">
        <v>166</v>
      </c>
      <c r="D23608">
        <v>1803.5790219999999</v>
      </c>
      <c r="E23608" s="6" t="s">
        <v>108</v>
      </c>
      <c r="F23608" s="6" t="s">
        <v>125</v>
      </c>
      <c r="G23608">
        <v>20260723</v>
      </c>
    </row>
    <row r="23609" spans="1:7" x14ac:dyDescent="0.2">
      <c r="A23609" s="6" t="s">
        <v>223</v>
      </c>
      <c r="B23609" s="6" t="s">
        <v>194</v>
      </c>
      <c r="C23609" s="6" t="s">
        <v>166</v>
      </c>
      <c r="D23609">
        <v>56.153019</v>
      </c>
      <c r="E23609" s="6" t="s">
        <v>110</v>
      </c>
      <c r="F23609" s="6" t="s">
        <v>126</v>
      </c>
      <c r="G23609">
        <v>20260723</v>
      </c>
    </row>
    <row r="23610" spans="1:7" x14ac:dyDescent="0.2">
      <c r="A23610" s="6" t="s">
        <v>223</v>
      </c>
      <c r="B23610" s="6" t="s">
        <v>194</v>
      </c>
      <c r="C23610" s="6" t="s">
        <v>166</v>
      </c>
      <c r="D23610">
        <v>2033.237568</v>
      </c>
      <c r="E23610" s="6" t="s">
        <v>170</v>
      </c>
      <c r="F23610" s="6" t="s">
        <v>127</v>
      </c>
      <c r="G23610">
        <v>20260723</v>
      </c>
    </row>
    <row r="23611" spans="1:7" x14ac:dyDescent="0.2">
      <c r="A23611" s="6" t="s">
        <v>223</v>
      </c>
      <c r="B23611" s="6" t="s">
        <v>194</v>
      </c>
      <c r="C23611" s="6" t="s">
        <v>166</v>
      </c>
      <c r="D23611">
        <v>7.0380999999999999E-2</v>
      </c>
      <c r="E23611" s="6" t="s">
        <v>106</v>
      </c>
      <c r="F23611" s="6" t="s">
        <v>128</v>
      </c>
      <c r="G23611">
        <v>20260723</v>
      </c>
    </row>
    <row r="23612" spans="1:7" x14ac:dyDescent="0.2">
      <c r="A23612" s="6" t="s">
        <v>223</v>
      </c>
      <c r="B23612" s="6" t="s">
        <v>194</v>
      </c>
      <c r="C23612" s="6" t="s">
        <v>166</v>
      </c>
      <c r="D23612">
        <v>1907.03124</v>
      </c>
      <c r="E23612" s="6" t="s">
        <v>108</v>
      </c>
      <c r="F23612" s="6" t="s">
        <v>129</v>
      </c>
      <c r="G23612">
        <v>20260723</v>
      </c>
    </row>
    <row r="23613" spans="1:7" x14ac:dyDescent="0.2">
      <c r="A23613" s="6" t="s">
        <v>223</v>
      </c>
      <c r="B23613" s="6" t="s">
        <v>194</v>
      </c>
      <c r="C23613" s="6" t="s">
        <v>166</v>
      </c>
      <c r="D23613">
        <v>126.135946</v>
      </c>
      <c r="E23613" s="6" t="s">
        <v>110</v>
      </c>
      <c r="F23613" s="6" t="s">
        <v>130</v>
      </c>
      <c r="G23613">
        <v>20260723</v>
      </c>
    </row>
    <row r="23614" spans="1:7" x14ac:dyDescent="0.2">
      <c r="A23614" s="6" t="s">
        <v>223</v>
      </c>
      <c r="B23614" s="6" t="s">
        <v>194</v>
      </c>
      <c r="C23614" s="6" t="s">
        <v>166</v>
      </c>
      <c r="E23614" s="6" t="s">
        <v>132</v>
      </c>
      <c r="F23614" s="6" t="s">
        <v>131</v>
      </c>
      <c r="G23614">
        <v>20260723</v>
      </c>
    </row>
    <row r="23615" spans="1:7" x14ac:dyDescent="0.2">
      <c r="A23615" s="6" t="s">
        <v>223</v>
      </c>
      <c r="B23615" s="6" t="s">
        <v>194</v>
      </c>
      <c r="C23615" s="6" t="s">
        <v>166</v>
      </c>
      <c r="D23615">
        <v>0.57170600000000005</v>
      </c>
      <c r="E23615" s="6" t="s">
        <v>134</v>
      </c>
      <c r="F23615" s="6" t="s">
        <v>133</v>
      </c>
      <c r="G23615">
        <v>20260723</v>
      </c>
    </row>
    <row r="23616" spans="1:7" x14ac:dyDescent="0.2">
      <c r="A23616" s="6" t="s">
        <v>223</v>
      </c>
      <c r="B23616" s="6" t="s">
        <v>194</v>
      </c>
      <c r="C23616" s="6" t="s">
        <v>166</v>
      </c>
      <c r="D23616">
        <v>49.339536000000003</v>
      </c>
      <c r="E23616" s="6" t="s">
        <v>136</v>
      </c>
      <c r="F23616" s="6" t="s">
        <v>135</v>
      </c>
      <c r="G23616">
        <v>20260723</v>
      </c>
    </row>
    <row r="23617" spans="1:7" x14ac:dyDescent="0.2">
      <c r="A23617" s="6" t="s">
        <v>223</v>
      </c>
      <c r="B23617" s="6" t="s">
        <v>194</v>
      </c>
      <c r="C23617" s="6" t="s">
        <v>166</v>
      </c>
      <c r="D23617">
        <v>13.046626</v>
      </c>
      <c r="E23617" s="6" t="s">
        <v>138</v>
      </c>
      <c r="F23617" s="6" t="s">
        <v>137</v>
      </c>
      <c r="G23617">
        <v>20260723</v>
      </c>
    </row>
    <row r="23618" spans="1:7" x14ac:dyDescent="0.2">
      <c r="A23618" s="6" t="s">
        <v>223</v>
      </c>
      <c r="B23618" s="6" t="s">
        <v>194</v>
      </c>
      <c r="C23618" s="6" t="s">
        <v>166</v>
      </c>
      <c r="D23618">
        <v>4.2387050000000004</v>
      </c>
      <c r="E23618" s="6" t="s">
        <v>140</v>
      </c>
      <c r="F23618" s="6" t="s">
        <v>139</v>
      </c>
      <c r="G23618">
        <v>20260723</v>
      </c>
    </row>
    <row r="23619" spans="1:7" x14ac:dyDescent="0.2">
      <c r="A23619" s="6" t="s">
        <v>223</v>
      </c>
      <c r="B23619" s="6" t="s">
        <v>194</v>
      </c>
      <c r="C23619" s="6" t="s">
        <v>166</v>
      </c>
      <c r="D23619">
        <v>159.48709700000001</v>
      </c>
      <c r="E23619" s="6" t="s">
        <v>142</v>
      </c>
      <c r="F23619" s="6" t="s">
        <v>141</v>
      </c>
      <c r="G23619">
        <v>20260723</v>
      </c>
    </row>
    <row r="23620" spans="1:7" x14ac:dyDescent="0.2">
      <c r="A23620" s="6" t="s">
        <v>223</v>
      </c>
      <c r="B23620" s="6" t="s">
        <v>194</v>
      </c>
      <c r="C23620" s="6" t="s">
        <v>166</v>
      </c>
      <c r="D23620">
        <v>4.7155000000000002E-2</v>
      </c>
      <c r="E23620" s="6" t="s">
        <v>52</v>
      </c>
      <c r="F23620" s="6" t="s">
        <v>143</v>
      </c>
      <c r="G23620">
        <v>20260723</v>
      </c>
    </row>
    <row r="23621" spans="1:7" x14ac:dyDescent="0.2">
      <c r="A23621" s="6" t="s">
        <v>223</v>
      </c>
      <c r="B23621" s="6" t="s">
        <v>194</v>
      </c>
      <c r="C23621" s="6" t="s">
        <v>166</v>
      </c>
      <c r="D23621">
        <v>0</v>
      </c>
      <c r="E23621" s="6" t="s">
        <v>145</v>
      </c>
      <c r="F23621" s="6" t="s">
        <v>144</v>
      </c>
      <c r="G23621">
        <v>20260723</v>
      </c>
    </row>
    <row r="23622" spans="1:7" x14ac:dyDescent="0.2">
      <c r="A23622" s="6" t="s">
        <v>223</v>
      </c>
      <c r="B23622" s="6" t="s">
        <v>194</v>
      </c>
      <c r="C23622" s="6" t="s">
        <v>166</v>
      </c>
      <c r="D23622">
        <v>11.663663</v>
      </c>
      <c r="E23622" s="6" t="s">
        <v>147</v>
      </c>
      <c r="F23622" s="6" t="s">
        <v>146</v>
      </c>
      <c r="G23622">
        <v>20260723</v>
      </c>
    </row>
    <row r="23623" spans="1:7" x14ac:dyDescent="0.2">
      <c r="A23623" s="6" t="s">
        <v>223</v>
      </c>
      <c r="B23623" s="6" t="s">
        <v>194</v>
      </c>
      <c r="C23623" s="6" t="s">
        <v>166</v>
      </c>
      <c r="D23623">
        <v>85.938734999999994</v>
      </c>
      <c r="E23623" s="6" t="s">
        <v>149</v>
      </c>
      <c r="F23623" s="6" t="s">
        <v>148</v>
      </c>
      <c r="G23623">
        <v>20260723</v>
      </c>
    </row>
    <row r="23624" spans="1:7" x14ac:dyDescent="0.2">
      <c r="A23624" s="6" t="s">
        <v>223</v>
      </c>
      <c r="B23624" s="6" t="s">
        <v>194</v>
      </c>
      <c r="C23624" s="6" t="s">
        <v>166</v>
      </c>
      <c r="D23624">
        <v>26.541412000000001</v>
      </c>
      <c r="E23624" s="6" t="s">
        <v>151</v>
      </c>
      <c r="F23624" s="6" t="s">
        <v>150</v>
      </c>
      <c r="G23624">
        <v>20260723</v>
      </c>
    </row>
    <row r="23625" spans="1:7" x14ac:dyDescent="0.2">
      <c r="A23625" s="6" t="s">
        <v>223</v>
      </c>
      <c r="B23625" s="6" t="s">
        <v>194</v>
      </c>
      <c r="C23625" s="6" t="s">
        <v>166</v>
      </c>
      <c r="D23625">
        <v>154.93899500000001</v>
      </c>
      <c r="E23625" s="6" t="s">
        <v>153</v>
      </c>
      <c r="F23625" s="6" t="s">
        <v>152</v>
      </c>
      <c r="G23625">
        <v>20260723</v>
      </c>
    </row>
    <row r="23626" spans="1:7" x14ac:dyDescent="0.2">
      <c r="A23626" s="6" t="s">
        <v>223</v>
      </c>
      <c r="B23626" s="6" t="s">
        <v>194</v>
      </c>
      <c r="C23626" s="6" t="s">
        <v>166</v>
      </c>
      <c r="D23626">
        <v>312.32573000000002</v>
      </c>
      <c r="E23626" s="6" t="s">
        <v>155</v>
      </c>
      <c r="F23626" s="6" t="s">
        <v>154</v>
      </c>
      <c r="G23626">
        <v>20260723</v>
      </c>
    </row>
    <row r="23627" spans="1:7" x14ac:dyDescent="0.2">
      <c r="A23627" s="6" t="s">
        <v>223</v>
      </c>
      <c r="B23627" s="6" t="s">
        <v>194</v>
      </c>
      <c r="C23627" s="6" t="s">
        <v>166</v>
      </c>
      <c r="D23627">
        <v>0</v>
      </c>
      <c r="E23627" s="6" t="s">
        <v>157</v>
      </c>
      <c r="F23627" s="6" t="s">
        <v>156</v>
      </c>
      <c r="G23627">
        <v>20260723</v>
      </c>
    </row>
    <row r="23628" spans="1:7" x14ac:dyDescent="0.2">
      <c r="A23628" s="6" t="s">
        <v>223</v>
      </c>
      <c r="B23628" s="6" t="s">
        <v>194</v>
      </c>
      <c r="C23628" s="6" t="s">
        <v>166</v>
      </c>
      <c r="D23628">
        <v>312.32573000000002</v>
      </c>
      <c r="E23628" s="6" t="s">
        <v>159</v>
      </c>
      <c r="F23628" s="6" t="s">
        <v>158</v>
      </c>
      <c r="G23628">
        <v>20260723</v>
      </c>
    </row>
    <row r="23629" spans="1:7" x14ac:dyDescent="0.2">
      <c r="A23629" s="6" t="s">
        <v>223</v>
      </c>
      <c r="B23629" s="6" t="s">
        <v>194</v>
      </c>
      <c r="C23629" s="6" t="s">
        <v>166</v>
      </c>
      <c r="D23629">
        <v>48.294749000000003</v>
      </c>
      <c r="E23629" s="6" t="s">
        <v>161</v>
      </c>
      <c r="F23629" s="6" t="s">
        <v>160</v>
      </c>
      <c r="G23629">
        <v>20260723</v>
      </c>
    </row>
    <row r="23630" spans="1:7" x14ac:dyDescent="0.2">
      <c r="A23630" s="6" t="s">
        <v>223</v>
      </c>
      <c r="B23630" s="6" t="s">
        <v>194</v>
      </c>
      <c r="C23630" s="6" t="s">
        <v>166</v>
      </c>
      <c r="D23630">
        <v>6529.862365</v>
      </c>
      <c r="E23630" s="6" t="s">
        <v>163</v>
      </c>
      <c r="F23630" s="6" t="s">
        <v>162</v>
      </c>
      <c r="G23630">
        <v>20260723</v>
      </c>
    </row>
    <row r="23631" spans="1:7" x14ac:dyDescent="0.2">
      <c r="A23631" s="6" t="s">
        <v>223</v>
      </c>
      <c r="B23631" s="6" t="s">
        <v>194</v>
      </c>
      <c r="C23631" s="6" t="s">
        <v>166</v>
      </c>
      <c r="D23631">
        <v>3416.4187929999998</v>
      </c>
      <c r="E23631" s="6" t="s">
        <v>165</v>
      </c>
      <c r="F23631" s="6" t="s">
        <v>164</v>
      </c>
      <c r="G23631">
        <v>20260723</v>
      </c>
    </row>
    <row r="23632" spans="1:7" x14ac:dyDescent="0.2">
      <c r="A23632" s="6" t="s">
        <v>223</v>
      </c>
      <c r="B23632" s="6" t="s">
        <v>195</v>
      </c>
      <c r="C23632" s="6" t="s">
        <v>166</v>
      </c>
      <c r="E23632" s="6" t="s">
        <v>12</v>
      </c>
      <c r="F23632" s="6" t="s">
        <v>11</v>
      </c>
      <c r="G23632">
        <v>20260723</v>
      </c>
    </row>
    <row r="23633" spans="1:7" x14ac:dyDescent="0.2">
      <c r="A23633" s="6" t="s">
        <v>223</v>
      </c>
      <c r="B23633" s="6" t="s">
        <v>195</v>
      </c>
      <c r="C23633" s="6" t="s">
        <v>166</v>
      </c>
      <c r="E23633" s="6" t="s">
        <v>16</v>
      </c>
      <c r="F23633" s="6" t="s">
        <v>15</v>
      </c>
      <c r="G23633">
        <v>20260723</v>
      </c>
    </row>
    <row r="23634" spans="1:7" x14ac:dyDescent="0.2">
      <c r="A23634" s="6" t="s">
        <v>223</v>
      </c>
      <c r="B23634" s="6" t="s">
        <v>195</v>
      </c>
      <c r="C23634" s="6" t="s">
        <v>166</v>
      </c>
      <c r="E23634" s="6" t="s">
        <v>18</v>
      </c>
      <c r="F23634" s="6" t="s">
        <v>17</v>
      </c>
      <c r="G23634">
        <v>20260723</v>
      </c>
    </row>
    <row r="23635" spans="1:7" x14ac:dyDescent="0.2">
      <c r="A23635" s="6" t="s">
        <v>223</v>
      </c>
      <c r="B23635" s="6" t="s">
        <v>195</v>
      </c>
      <c r="C23635" s="6" t="s">
        <v>166</v>
      </c>
      <c r="D23635">
        <v>0</v>
      </c>
      <c r="E23635" s="6" t="s">
        <v>20</v>
      </c>
      <c r="F23635" s="6" t="s">
        <v>19</v>
      </c>
      <c r="G23635">
        <v>20260723</v>
      </c>
    </row>
    <row r="23636" spans="1:7" x14ac:dyDescent="0.2">
      <c r="A23636" s="6" t="s">
        <v>223</v>
      </c>
      <c r="B23636" s="6" t="s">
        <v>195</v>
      </c>
      <c r="C23636" s="6" t="s">
        <v>166</v>
      </c>
      <c r="D23636">
        <v>71.956929000000002</v>
      </c>
      <c r="E23636" s="6" t="s">
        <v>22</v>
      </c>
      <c r="F23636" s="6" t="s">
        <v>21</v>
      </c>
      <c r="G23636">
        <v>20260723</v>
      </c>
    </row>
    <row r="23637" spans="1:7" x14ac:dyDescent="0.2">
      <c r="A23637" s="6" t="s">
        <v>223</v>
      </c>
      <c r="B23637" s="6" t="s">
        <v>195</v>
      </c>
      <c r="C23637" s="6" t="s">
        <v>166</v>
      </c>
      <c r="D23637">
        <v>0</v>
      </c>
      <c r="E23637" s="6" t="s">
        <v>24</v>
      </c>
      <c r="F23637" s="6" t="s">
        <v>23</v>
      </c>
      <c r="G23637">
        <v>20260723</v>
      </c>
    </row>
    <row r="23638" spans="1:7" x14ac:dyDescent="0.2">
      <c r="A23638" s="6" t="s">
        <v>223</v>
      </c>
      <c r="B23638" s="6" t="s">
        <v>195</v>
      </c>
      <c r="C23638" s="6" t="s">
        <v>166</v>
      </c>
      <c r="D23638">
        <v>194.85386</v>
      </c>
      <c r="E23638" s="6" t="s">
        <v>26</v>
      </c>
      <c r="F23638" s="6" t="s">
        <v>25</v>
      </c>
      <c r="G23638">
        <v>20260723</v>
      </c>
    </row>
    <row r="23639" spans="1:7" x14ac:dyDescent="0.2">
      <c r="A23639" s="6" t="s">
        <v>223</v>
      </c>
      <c r="B23639" s="6" t="s">
        <v>195</v>
      </c>
      <c r="C23639" s="6" t="s">
        <v>166</v>
      </c>
      <c r="D23639">
        <v>6882.6042939999998</v>
      </c>
      <c r="E23639" s="6" t="s">
        <v>28</v>
      </c>
      <c r="F23639" s="6" t="s">
        <v>27</v>
      </c>
      <c r="G23639">
        <v>20260723</v>
      </c>
    </row>
    <row r="23640" spans="1:7" x14ac:dyDescent="0.2">
      <c r="A23640" s="6" t="s">
        <v>223</v>
      </c>
      <c r="B23640" s="6" t="s">
        <v>195</v>
      </c>
      <c r="C23640" s="6" t="s">
        <v>166</v>
      </c>
      <c r="D23640">
        <v>100.89056600000001</v>
      </c>
      <c r="E23640" s="6" t="s">
        <v>30</v>
      </c>
      <c r="F23640" s="6" t="s">
        <v>29</v>
      </c>
      <c r="G23640">
        <v>20260723</v>
      </c>
    </row>
    <row r="23641" spans="1:7" x14ac:dyDescent="0.2">
      <c r="A23641" s="6" t="s">
        <v>223</v>
      </c>
      <c r="B23641" s="6" t="s">
        <v>195</v>
      </c>
      <c r="C23641" s="6" t="s">
        <v>166</v>
      </c>
      <c r="D23641">
        <v>1253.9253000000001</v>
      </c>
      <c r="E23641" s="6" t="s">
        <v>32</v>
      </c>
      <c r="F23641" s="6" t="s">
        <v>31</v>
      </c>
      <c r="G23641">
        <v>20260723</v>
      </c>
    </row>
    <row r="23642" spans="1:7" x14ac:dyDescent="0.2">
      <c r="A23642" s="6" t="s">
        <v>223</v>
      </c>
      <c r="B23642" s="6" t="s">
        <v>195</v>
      </c>
      <c r="C23642" s="6" t="s">
        <v>166</v>
      </c>
      <c r="D23642">
        <v>177.974358</v>
      </c>
      <c r="E23642" s="6" t="s">
        <v>34</v>
      </c>
      <c r="F23642" s="6" t="s">
        <v>33</v>
      </c>
      <c r="G23642">
        <v>20260723</v>
      </c>
    </row>
    <row r="23643" spans="1:7" x14ac:dyDescent="0.2">
      <c r="A23643" s="6" t="s">
        <v>223</v>
      </c>
      <c r="B23643" s="6" t="s">
        <v>195</v>
      </c>
      <c r="C23643" s="6" t="s">
        <v>166</v>
      </c>
      <c r="D23643">
        <v>147.57164499999999</v>
      </c>
      <c r="E23643" s="6" t="s">
        <v>36</v>
      </c>
      <c r="F23643" s="6" t="s">
        <v>35</v>
      </c>
      <c r="G23643">
        <v>20260723</v>
      </c>
    </row>
    <row r="23644" spans="1:7" x14ac:dyDescent="0.2">
      <c r="A23644" s="6" t="s">
        <v>223</v>
      </c>
      <c r="B23644" s="6" t="s">
        <v>195</v>
      </c>
      <c r="C23644" s="6" t="s">
        <v>166</v>
      </c>
      <c r="D23644">
        <v>30.402712999999999</v>
      </c>
      <c r="E23644" s="6" t="s">
        <v>38</v>
      </c>
      <c r="F23644" s="6" t="s">
        <v>37</v>
      </c>
      <c r="G23644">
        <v>20260723</v>
      </c>
    </row>
    <row r="23645" spans="1:7" x14ac:dyDescent="0.2">
      <c r="A23645" s="6" t="s">
        <v>223</v>
      </c>
      <c r="B23645" s="6" t="s">
        <v>195</v>
      </c>
      <c r="C23645" s="6" t="s">
        <v>166</v>
      </c>
      <c r="D23645">
        <v>4812.9916059999996</v>
      </c>
      <c r="E23645" s="6" t="s">
        <v>40</v>
      </c>
      <c r="F23645" s="6" t="s">
        <v>39</v>
      </c>
      <c r="G23645">
        <v>20260723</v>
      </c>
    </row>
    <row r="23646" spans="1:7" x14ac:dyDescent="0.2">
      <c r="A23646" s="6" t="s">
        <v>223</v>
      </c>
      <c r="B23646" s="6" t="s">
        <v>195</v>
      </c>
      <c r="C23646" s="6" t="s">
        <v>166</v>
      </c>
      <c r="D23646">
        <v>3085.1268190000001</v>
      </c>
      <c r="E23646" s="6" t="s">
        <v>42</v>
      </c>
      <c r="F23646" s="6" t="s">
        <v>41</v>
      </c>
      <c r="G23646">
        <v>20260723</v>
      </c>
    </row>
    <row r="23647" spans="1:7" x14ac:dyDescent="0.2">
      <c r="A23647" s="6" t="s">
        <v>223</v>
      </c>
      <c r="B23647" s="6" t="s">
        <v>195</v>
      </c>
      <c r="C23647" s="6" t="s">
        <v>166</v>
      </c>
      <c r="D23647">
        <v>1684.5603180000001</v>
      </c>
      <c r="E23647" s="6" t="s">
        <v>44</v>
      </c>
      <c r="F23647" s="6" t="s">
        <v>43</v>
      </c>
      <c r="G23647">
        <v>20260723</v>
      </c>
    </row>
    <row r="23648" spans="1:7" x14ac:dyDescent="0.2">
      <c r="A23648" s="6" t="s">
        <v>223</v>
      </c>
      <c r="B23648" s="6" t="s">
        <v>195</v>
      </c>
      <c r="C23648" s="6" t="s">
        <v>166</v>
      </c>
      <c r="D23648">
        <v>43.304470000000002</v>
      </c>
      <c r="E23648" s="6" t="s">
        <v>46</v>
      </c>
      <c r="F23648" s="6" t="s">
        <v>45</v>
      </c>
      <c r="G23648">
        <v>20260723</v>
      </c>
    </row>
    <row r="23649" spans="1:7" x14ac:dyDescent="0.2">
      <c r="A23649" s="6" t="s">
        <v>223</v>
      </c>
      <c r="B23649" s="6" t="s">
        <v>195</v>
      </c>
      <c r="C23649" s="6" t="s">
        <v>166</v>
      </c>
      <c r="D23649">
        <v>0</v>
      </c>
      <c r="E23649" s="6" t="s">
        <v>48</v>
      </c>
      <c r="F23649" s="6" t="s">
        <v>47</v>
      </c>
      <c r="G23649">
        <v>20260723</v>
      </c>
    </row>
    <row r="23650" spans="1:7" x14ac:dyDescent="0.2">
      <c r="A23650" s="6" t="s">
        <v>223</v>
      </c>
      <c r="B23650" s="6" t="s">
        <v>195</v>
      </c>
      <c r="C23650" s="6" t="s">
        <v>166</v>
      </c>
      <c r="D23650">
        <v>504.324726</v>
      </c>
      <c r="E23650" s="6" t="s">
        <v>50</v>
      </c>
      <c r="F23650" s="6" t="s">
        <v>49</v>
      </c>
      <c r="G23650">
        <v>20260723</v>
      </c>
    </row>
    <row r="23651" spans="1:7" x14ac:dyDescent="0.2">
      <c r="A23651" s="6" t="s">
        <v>223</v>
      </c>
      <c r="B23651" s="6" t="s">
        <v>195</v>
      </c>
      <c r="C23651" s="6" t="s">
        <v>166</v>
      </c>
      <c r="D23651">
        <v>1.5839999999999999E-3</v>
      </c>
      <c r="E23651" s="6" t="s">
        <v>52</v>
      </c>
      <c r="F23651" s="6" t="s">
        <v>51</v>
      </c>
      <c r="G23651">
        <v>20260723</v>
      </c>
    </row>
    <row r="23652" spans="1:7" x14ac:dyDescent="0.2">
      <c r="A23652" s="6" t="s">
        <v>223</v>
      </c>
      <c r="B23652" s="6" t="s">
        <v>195</v>
      </c>
      <c r="C23652" s="6" t="s">
        <v>166</v>
      </c>
      <c r="D23652">
        <v>32.383220000000001</v>
      </c>
      <c r="E23652" s="6" t="s">
        <v>54</v>
      </c>
      <c r="F23652" s="6" t="s">
        <v>53</v>
      </c>
      <c r="G23652">
        <v>20260723</v>
      </c>
    </row>
    <row r="23653" spans="1:7" x14ac:dyDescent="0.2">
      <c r="A23653" s="6" t="s">
        <v>223</v>
      </c>
      <c r="B23653" s="6" t="s">
        <v>195</v>
      </c>
      <c r="C23653" s="6" t="s">
        <v>166</v>
      </c>
      <c r="D23653">
        <v>0.11293300000000001</v>
      </c>
      <c r="E23653" s="6" t="s">
        <v>56</v>
      </c>
      <c r="F23653" s="6" t="s">
        <v>55</v>
      </c>
      <c r="G23653">
        <v>20260723</v>
      </c>
    </row>
    <row r="23654" spans="1:7" x14ac:dyDescent="0.2">
      <c r="A23654" s="6" t="s">
        <v>223</v>
      </c>
      <c r="B23654" s="6" t="s">
        <v>195</v>
      </c>
      <c r="C23654" s="6" t="s">
        <v>166</v>
      </c>
      <c r="D23654">
        <v>2213.9855990000001</v>
      </c>
      <c r="E23654" s="6" t="s">
        <v>58</v>
      </c>
      <c r="F23654" s="6" t="s">
        <v>57</v>
      </c>
      <c r="G23654">
        <v>20260723</v>
      </c>
    </row>
    <row r="23655" spans="1:7" x14ac:dyDescent="0.2">
      <c r="A23655" s="6" t="s">
        <v>223</v>
      </c>
      <c r="B23655" s="6" t="s">
        <v>195</v>
      </c>
      <c r="C23655" s="6" t="s">
        <v>166</v>
      </c>
      <c r="D23655">
        <v>149.21593799999999</v>
      </c>
      <c r="E23655" s="6" t="s">
        <v>60</v>
      </c>
      <c r="F23655" s="6" t="s">
        <v>59</v>
      </c>
      <c r="G23655">
        <v>20260723</v>
      </c>
    </row>
    <row r="23656" spans="1:7" x14ac:dyDescent="0.2">
      <c r="A23656" s="6" t="s">
        <v>223</v>
      </c>
      <c r="B23656" s="6" t="s">
        <v>195</v>
      </c>
      <c r="C23656" s="6" t="s">
        <v>166</v>
      </c>
      <c r="D23656">
        <v>11.225908</v>
      </c>
      <c r="E23656" s="6" t="s">
        <v>62</v>
      </c>
      <c r="F23656" s="6" t="s">
        <v>61</v>
      </c>
      <c r="G23656">
        <v>20260723</v>
      </c>
    </row>
    <row r="23657" spans="1:7" x14ac:dyDescent="0.2">
      <c r="A23657" s="6" t="s">
        <v>223</v>
      </c>
      <c r="B23657" s="6" t="s">
        <v>195</v>
      </c>
      <c r="C23657" s="6" t="s">
        <v>166</v>
      </c>
      <c r="D23657">
        <v>116.85369900000001</v>
      </c>
      <c r="E23657" s="6" t="s">
        <v>64</v>
      </c>
      <c r="F23657" s="6" t="s">
        <v>63</v>
      </c>
      <c r="G23657">
        <v>20260723</v>
      </c>
    </row>
    <row r="23658" spans="1:7" x14ac:dyDescent="0.2">
      <c r="A23658" s="6" t="s">
        <v>223</v>
      </c>
      <c r="B23658" s="6" t="s">
        <v>195</v>
      </c>
      <c r="C23658" s="6" t="s">
        <v>166</v>
      </c>
      <c r="D23658">
        <v>21.136330999999998</v>
      </c>
      <c r="E23658" s="6" t="s">
        <v>66</v>
      </c>
      <c r="F23658" s="6" t="s">
        <v>65</v>
      </c>
      <c r="G23658">
        <v>20260723</v>
      </c>
    </row>
    <row r="23659" spans="1:7" x14ac:dyDescent="0.2">
      <c r="A23659" s="6" t="s">
        <v>223</v>
      </c>
      <c r="B23659" s="6" t="s">
        <v>195</v>
      </c>
      <c r="C23659" s="6" t="s">
        <v>166</v>
      </c>
      <c r="D23659">
        <v>835.66768999999999</v>
      </c>
      <c r="E23659" s="6" t="s">
        <v>68</v>
      </c>
      <c r="F23659" s="6" t="s">
        <v>67</v>
      </c>
      <c r="G23659">
        <v>20260723</v>
      </c>
    </row>
    <row r="23660" spans="1:7" x14ac:dyDescent="0.2">
      <c r="A23660" s="6" t="s">
        <v>223</v>
      </c>
      <c r="B23660" s="6" t="s">
        <v>195</v>
      </c>
      <c r="C23660" s="6" t="s">
        <v>166</v>
      </c>
      <c r="D23660">
        <v>847.92292099999997</v>
      </c>
      <c r="E23660" s="6" t="s">
        <v>70</v>
      </c>
      <c r="F23660" s="6" t="s">
        <v>69</v>
      </c>
      <c r="G23660">
        <v>20260723</v>
      </c>
    </row>
    <row r="23661" spans="1:7" x14ac:dyDescent="0.2">
      <c r="A23661" s="6" t="s">
        <v>223</v>
      </c>
      <c r="B23661" s="6" t="s">
        <v>195</v>
      </c>
      <c r="C23661" s="6" t="s">
        <v>166</v>
      </c>
      <c r="D23661">
        <v>813.72970499999997</v>
      </c>
      <c r="E23661" s="6" t="s">
        <v>72</v>
      </c>
      <c r="F23661" s="6" t="s">
        <v>71</v>
      </c>
      <c r="G23661">
        <v>20260723</v>
      </c>
    </row>
    <row r="23662" spans="1:7" x14ac:dyDescent="0.2">
      <c r="A23662" s="6" t="s">
        <v>223</v>
      </c>
      <c r="B23662" s="6" t="s">
        <v>195</v>
      </c>
      <c r="C23662" s="6" t="s">
        <v>166</v>
      </c>
      <c r="D23662">
        <v>34.193216</v>
      </c>
      <c r="E23662" s="6" t="s">
        <v>74</v>
      </c>
      <c r="F23662" s="6" t="s">
        <v>73</v>
      </c>
      <c r="G23662">
        <v>20260723</v>
      </c>
    </row>
    <row r="23663" spans="1:7" x14ac:dyDescent="0.2">
      <c r="A23663" s="6" t="s">
        <v>223</v>
      </c>
      <c r="B23663" s="6" t="s">
        <v>195</v>
      </c>
      <c r="C23663" s="6" t="s">
        <v>166</v>
      </c>
      <c r="D23663">
        <v>-11.836166</v>
      </c>
      <c r="E23663" s="6" t="s">
        <v>76</v>
      </c>
      <c r="F23663" s="6" t="s">
        <v>75</v>
      </c>
      <c r="G23663">
        <v>20260723</v>
      </c>
    </row>
    <row r="23664" spans="1:7" x14ac:dyDescent="0.2">
      <c r="A23664" s="6" t="s">
        <v>223</v>
      </c>
      <c r="B23664" s="6" t="s">
        <v>195</v>
      </c>
      <c r="C23664" s="6" t="s">
        <v>166</v>
      </c>
      <c r="D23664">
        <v>-2.2670249999999998</v>
      </c>
      <c r="E23664" s="6" t="s">
        <v>78</v>
      </c>
      <c r="F23664" s="6" t="s">
        <v>77</v>
      </c>
      <c r="G23664">
        <v>20260723</v>
      </c>
    </row>
    <row r="23665" spans="1:7" x14ac:dyDescent="0.2">
      <c r="A23665" s="6" t="s">
        <v>223</v>
      </c>
      <c r="B23665" s="6" t="s">
        <v>195</v>
      </c>
      <c r="C23665" s="6" t="s">
        <v>166</v>
      </c>
      <c r="D23665">
        <v>-9.5691410000000001</v>
      </c>
      <c r="E23665" s="6" t="s">
        <v>80</v>
      </c>
      <c r="F23665" s="6" t="s">
        <v>79</v>
      </c>
      <c r="G23665">
        <v>20260723</v>
      </c>
    </row>
    <row r="23666" spans="1:7" x14ac:dyDescent="0.2">
      <c r="A23666" s="6" t="s">
        <v>223</v>
      </c>
      <c r="B23666" s="6" t="s">
        <v>195</v>
      </c>
      <c r="C23666" s="6" t="s">
        <v>166</v>
      </c>
      <c r="D23666">
        <v>-0.41906500000000002</v>
      </c>
      <c r="E23666" s="6" t="s">
        <v>82</v>
      </c>
      <c r="F23666" s="6" t="s">
        <v>81</v>
      </c>
      <c r="G23666">
        <v>20260723</v>
      </c>
    </row>
    <row r="23667" spans="1:7" x14ac:dyDescent="0.2">
      <c r="A23667" s="6" t="s">
        <v>223</v>
      </c>
      <c r="B23667" s="6" t="s">
        <v>195</v>
      </c>
      <c r="C23667" s="6" t="s">
        <v>166</v>
      </c>
      <c r="D23667">
        <v>28.215174000000001</v>
      </c>
      <c r="E23667" s="6" t="s">
        <v>84</v>
      </c>
      <c r="F23667" s="6" t="s">
        <v>83</v>
      </c>
      <c r="G23667">
        <v>20260723</v>
      </c>
    </row>
    <row r="23668" spans="1:7" x14ac:dyDescent="0.2">
      <c r="A23668" s="6" t="s">
        <v>223</v>
      </c>
      <c r="B23668" s="6" t="s">
        <v>195</v>
      </c>
      <c r="C23668" s="6" t="s">
        <v>166</v>
      </c>
      <c r="D23668">
        <v>113.72929600000001</v>
      </c>
      <c r="E23668" s="6" t="s">
        <v>86</v>
      </c>
      <c r="F23668" s="6" t="s">
        <v>85</v>
      </c>
      <c r="G23668">
        <v>20260723</v>
      </c>
    </row>
    <row r="23669" spans="1:7" x14ac:dyDescent="0.2">
      <c r="A23669" s="6" t="s">
        <v>223</v>
      </c>
      <c r="B23669" s="6" t="s">
        <v>195</v>
      </c>
      <c r="C23669" s="6" t="s">
        <v>166</v>
      </c>
      <c r="D23669">
        <v>80.036658000000003</v>
      </c>
      <c r="E23669" s="6" t="s">
        <v>88</v>
      </c>
      <c r="F23669" s="6" t="s">
        <v>87</v>
      </c>
      <c r="G23669">
        <v>20260723</v>
      </c>
    </row>
    <row r="23670" spans="1:7" x14ac:dyDescent="0.2">
      <c r="A23670" s="6" t="s">
        <v>223</v>
      </c>
      <c r="B23670" s="6" t="s">
        <v>195</v>
      </c>
      <c r="C23670" s="6" t="s">
        <v>166</v>
      </c>
      <c r="D23670">
        <v>140.094571</v>
      </c>
      <c r="E23670" s="6" t="s">
        <v>90</v>
      </c>
      <c r="F23670" s="6" t="s">
        <v>89</v>
      </c>
      <c r="G23670">
        <v>20260723</v>
      </c>
    </row>
    <row r="23671" spans="1:7" x14ac:dyDescent="0.2">
      <c r="A23671" s="6" t="s">
        <v>223</v>
      </c>
      <c r="B23671" s="6" t="s">
        <v>195</v>
      </c>
      <c r="C23671" s="6" t="s">
        <v>166</v>
      </c>
      <c r="D23671">
        <v>114.510739</v>
      </c>
      <c r="E23671" s="6" t="s">
        <v>92</v>
      </c>
      <c r="F23671" s="6" t="s">
        <v>91</v>
      </c>
      <c r="G23671">
        <v>20260723</v>
      </c>
    </row>
    <row r="23672" spans="1:7" x14ac:dyDescent="0.2">
      <c r="A23672" s="6" t="s">
        <v>223</v>
      </c>
      <c r="B23672" s="6" t="s">
        <v>195</v>
      </c>
      <c r="C23672" s="6" t="s">
        <v>166</v>
      </c>
      <c r="D23672">
        <v>0</v>
      </c>
      <c r="E23672" s="6" t="s">
        <v>94</v>
      </c>
      <c r="F23672" s="6" t="s">
        <v>93</v>
      </c>
      <c r="G23672">
        <v>20260723</v>
      </c>
    </row>
    <row r="23673" spans="1:7" x14ac:dyDescent="0.2">
      <c r="A23673" s="6" t="s">
        <v>223</v>
      </c>
      <c r="B23673" s="6" t="s">
        <v>195</v>
      </c>
      <c r="C23673" s="6" t="s">
        <v>166</v>
      </c>
      <c r="D23673">
        <v>73.881739999999994</v>
      </c>
      <c r="E23673" s="6" t="s">
        <v>96</v>
      </c>
      <c r="F23673" s="6" t="s">
        <v>95</v>
      </c>
      <c r="G23673">
        <v>20260723</v>
      </c>
    </row>
    <row r="23674" spans="1:7" x14ac:dyDescent="0.2">
      <c r="A23674" s="6" t="s">
        <v>223</v>
      </c>
      <c r="B23674" s="6" t="s">
        <v>195</v>
      </c>
      <c r="C23674" s="6" t="s">
        <v>166</v>
      </c>
      <c r="D23674">
        <v>19.656977999999999</v>
      </c>
      <c r="E23674" s="6" t="s">
        <v>98</v>
      </c>
      <c r="F23674" s="6" t="s">
        <v>97</v>
      </c>
      <c r="G23674">
        <v>20260723</v>
      </c>
    </row>
    <row r="23675" spans="1:7" x14ac:dyDescent="0.2">
      <c r="A23675" s="6" t="s">
        <v>223</v>
      </c>
      <c r="B23675" s="6" t="s">
        <v>195</v>
      </c>
      <c r="C23675" s="6" t="s">
        <v>166</v>
      </c>
      <c r="D23675">
        <v>10918.409465999999</v>
      </c>
      <c r="E23675" s="6" t="s">
        <v>100</v>
      </c>
      <c r="F23675" s="6" t="s">
        <v>99</v>
      </c>
      <c r="G23675">
        <v>20260723</v>
      </c>
    </row>
    <row r="23676" spans="1:7" x14ac:dyDescent="0.2">
      <c r="A23676" s="6" t="s">
        <v>223</v>
      </c>
      <c r="B23676" s="6" t="s">
        <v>195</v>
      </c>
      <c r="C23676" s="6" t="s">
        <v>166</v>
      </c>
      <c r="E23676" s="6" t="s">
        <v>102</v>
      </c>
      <c r="F23676" s="6" t="s">
        <v>101</v>
      </c>
      <c r="G23676">
        <v>20260723</v>
      </c>
    </row>
    <row r="23677" spans="1:7" x14ac:dyDescent="0.2">
      <c r="A23677" s="6" t="s">
        <v>223</v>
      </c>
      <c r="B23677" s="6" t="s">
        <v>195</v>
      </c>
      <c r="C23677" s="6" t="s">
        <v>166</v>
      </c>
      <c r="D23677">
        <v>2404.4513689999999</v>
      </c>
      <c r="E23677" s="6" t="s">
        <v>167</v>
      </c>
      <c r="F23677" s="6" t="s">
        <v>103</v>
      </c>
      <c r="G23677">
        <v>20260723</v>
      </c>
    </row>
    <row r="23678" spans="1:7" x14ac:dyDescent="0.2">
      <c r="A23678" s="6" t="s">
        <v>223</v>
      </c>
      <c r="B23678" s="6" t="s">
        <v>195</v>
      </c>
      <c r="C23678" s="6" t="s">
        <v>166</v>
      </c>
      <c r="D23678">
        <v>2296.3297990000001</v>
      </c>
      <c r="E23678" s="6" t="s">
        <v>168</v>
      </c>
      <c r="F23678" s="6" t="s">
        <v>104</v>
      </c>
      <c r="G23678">
        <v>20260723</v>
      </c>
    </row>
    <row r="23679" spans="1:7" x14ac:dyDescent="0.2">
      <c r="A23679" s="6" t="s">
        <v>223</v>
      </c>
      <c r="B23679" s="6" t="s">
        <v>195</v>
      </c>
      <c r="C23679" s="6" t="s">
        <v>166</v>
      </c>
      <c r="D23679">
        <v>0</v>
      </c>
      <c r="E23679" s="6" t="s">
        <v>106</v>
      </c>
      <c r="F23679" s="6" t="s">
        <v>105</v>
      </c>
      <c r="G23679">
        <v>20260723</v>
      </c>
    </row>
    <row r="23680" spans="1:7" x14ac:dyDescent="0.2">
      <c r="A23680" s="6" t="s">
        <v>223</v>
      </c>
      <c r="B23680" s="6" t="s">
        <v>195</v>
      </c>
      <c r="C23680" s="6" t="s">
        <v>166</v>
      </c>
      <c r="D23680">
        <v>2200.8078340000002</v>
      </c>
      <c r="E23680" s="6" t="s">
        <v>108</v>
      </c>
      <c r="F23680" s="6" t="s">
        <v>107</v>
      </c>
      <c r="G23680">
        <v>20260723</v>
      </c>
    </row>
    <row r="23681" spans="1:7" x14ac:dyDescent="0.2">
      <c r="A23681" s="6" t="s">
        <v>223</v>
      </c>
      <c r="B23681" s="6" t="s">
        <v>195</v>
      </c>
      <c r="C23681" s="6" t="s">
        <v>166</v>
      </c>
      <c r="D23681">
        <v>95.521964999999994</v>
      </c>
      <c r="E23681" s="6" t="s">
        <v>110</v>
      </c>
      <c r="F23681" s="6" t="s">
        <v>109</v>
      </c>
      <c r="G23681">
        <v>20260723</v>
      </c>
    </row>
    <row r="23682" spans="1:7" x14ac:dyDescent="0.2">
      <c r="A23682" s="6" t="s">
        <v>223</v>
      </c>
      <c r="B23682" s="6" t="s">
        <v>195</v>
      </c>
      <c r="C23682" s="6" t="s">
        <v>166</v>
      </c>
      <c r="D23682">
        <v>108.12157000000001</v>
      </c>
      <c r="E23682" s="6" t="s">
        <v>112</v>
      </c>
      <c r="F23682" s="6" t="s">
        <v>111</v>
      </c>
      <c r="G23682">
        <v>20260723</v>
      </c>
    </row>
    <row r="23683" spans="1:7" x14ac:dyDescent="0.2">
      <c r="A23683" s="6" t="s">
        <v>223</v>
      </c>
      <c r="B23683" s="6" t="s">
        <v>195</v>
      </c>
      <c r="C23683" s="6" t="s">
        <v>166</v>
      </c>
      <c r="D23683">
        <v>0</v>
      </c>
      <c r="E23683" s="6" t="s">
        <v>106</v>
      </c>
      <c r="F23683" s="6" t="s">
        <v>113</v>
      </c>
      <c r="G23683">
        <v>20260723</v>
      </c>
    </row>
    <row r="23684" spans="1:7" x14ac:dyDescent="0.2">
      <c r="A23684" s="6" t="s">
        <v>223</v>
      </c>
      <c r="B23684" s="6" t="s">
        <v>195</v>
      </c>
      <c r="C23684" s="6" t="s">
        <v>166</v>
      </c>
      <c r="D23684">
        <v>94.054210999999995</v>
      </c>
      <c r="E23684" s="6" t="s">
        <v>108</v>
      </c>
      <c r="F23684" s="6" t="s">
        <v>114</v>
      </c>
      <c r="G23684">
        <v>20260723</v>
      </c>
    </row>
    <row r="23685" spans="1:7" x14ac:dyDescent="0.2">
      <c r="A23685" s="6" t="s">
        <v>223</v>
      </c>
      <c r="B23685" s="6" t="s">
        <v>195</v>
      </c>
      <c r="C23685" s="6" t="s">
        <v>166</v>
      </c>
      <c r="D23685">
        <v>14.067359</v>
      </c>
      <c r="E23685" s="6" t="s">
        <v>110</v>
      </c>
      <c r="F23685" s="6" t="s">
        <v>115</v>
      </c>
      <c r="G23685">
        <v>20260723</v>
      </c>
    </row>
    <row r="23686" spans="1:7" x14ac:dyDescent="0.2">
      <c r="A23686" s="6" t="s">
        <v>223</v>
      </c>
      <c r="B23686" s="6" t="s">
        <v>195</v>
      </c>
      <c r="C23686" s="6" t="s">
        <v>166</v>
      </c>
      <c r="D23686">
        <v>1764.7347299999999</v>
      </c>
      <c r="E23686" s="6" t="s">
        <v>117</v>
      </c>
      <c r="F23686" s="6" t="s">
        <v>116</v>
      </c>
      <c r="G23686">
        <v>20260723</v>
      </c>
    </row>
    <row r="23687" spans="1:7" x14ac:dyDescent="0.2">
      <c r="A23687" s="6" t="s">
        <v>223</v>
      </c>
      <c r="B23687" s="6" t="s">
        <v>195</v>
      </c>
      <c r="C23687" s="6" t="s">
        <v>166</v>
      </c>
      <c r="D23687">
        <v>-12.558700999999999</v>
      </c>
      <c r="E23687" s="6" t="s">
        <v>119</v>
      </c>
      <c r="F23687" s="6" t="s">
        <v>118</v>
      </c>
      <c r="G23687">
        <v>20260723</v>
      </c>
    </row>
    <row r="23688" spans="1:7" x14ac:dyDescent="0.2">
      <c r="A23688" s="6" t="s">
        <v>223</v>
      </c>
      <c r="B23688" s="6" t="s">
        <v>195</v>
      </c>
      <c r="C23688" s="6" t="s">
        <v>166</v>
      </c>
      <c r="D23688">
        <v>0</v>
      </c>
      <c r="E23688" s="6" t="s">
        <v>106</v>
      </c>
      <c r="F23688" s="6" t="s">
        <v>120</v>
      </c>
      <c r="G23688">
        <v>20260723</v>
      </c>
    </row>
    <row r="23689" spans="1:7" x14ac:dyDescent="0.2">
      <c r="A23689" s="6" t="s">
        <v>223</v>
      </c>
      <c r="B23689" s="6" t="s">
        <v>195</v>
      </c>
      <c r="C23689" s="6" t="s">
        <v>166</v>
      </c>
      <c r="D23689">
        <v>-17.713121999999998</v>
      </c>
      <c r="E23689" s="6" t="s">
        <v>108</v>
      </c>
      <c r="F23689" s="6" t="s">
        <v>121</v>
      </c>
      <c r="G23689">
        <v>20260723</v>
      </c>
    </row>
    <row r="23690" spans="1:7" x14ac:dyDescent="0.2">
      <c r="A23690" s="6" t="s">
        <v>223</v>
      </c>
      <c r="B23690" s="6" t="s">
        <v>195</v>
      </c>
      <c r="C23690" s="6" t="s">
        <v>166</v>
      </c>
      <c r="D23690">
        <v>5.1544210000000001</v>
      </c>
      <c r="E23690" s="6" t="s">
        <v>110</v>
      </c>
      <c r="F23690" s="6" t="s">
        <v>122</v>
      </c>
      <c r="G23690">
        <v>20260723</v>
      </c>
    </row>
    <row r="23691" spans="1:7" x14ac:dyDescent="0.2">
      <c r="A23691" s="6" t="s">
        <v>223</v>
      </c>
      <c r="B23691" s="6" t="s">
        <v>195</v>
      </c>
      <c r="C23691" s="6" t="s">
        <v>166</v>
      </c>
      <c r="D23691">
        <v>1777.2934310000001</v>
      </c>
      <c r="E23691" s="6" t="s">
        <v>169</v>
      </c>
      <c r="F23691" s="6" t="s">
        <v>123</v>
      </c>
      <c r="G23691">
        <v>20260723</v>
      </c>
    </row>
    <row r="23692" spans="1:7" x14ac:dyDescent="0.2">
      <c r="A23692" s="6" t="s">
        <v>223</v>
      </c>
      <c r="B23692" s="6" t="s">
        <v>195</v>
      </c>
      <c r="C23692" s="6" t="s">
        <v>166</v>
      </c>
      <c r="D23692">
        <v>0</v>
      </c>
      <c r="E23692" s="6" t="s">
        <v>106</v>
      </c>
      <c r="F23692" s="6" t="s">
        <v>124</v>
      </c>
      <c r="G23692">
        <v>20260723</v>
      </c>
    </row>
    <row r="23693" spans="1:7" x14ac:dyDescent="0.2">
      <c r="A23693" s="6" t="s">
        <v>223</v>
      </c>
      <c r="B23693" s="6" t="s">
        <v>195</v>
      </c>
      <c r="C23693" s="6" t="s">
        <v>166</v>
      </c>
      <c r="D23693">
        <v>1721.7592810000001</v>
      </c>
      <c r="E23693" s="6" t="s">
        <v>108</v>
      </c>
      <c r="F23693" s="6" t="s">
        <v>125</v>
      </c>
      <c r="G23693">
        <v>20260723</v>
      </c>
    </row>
    <row r="23694" spans="1:7" x14ac:dyDescent="0.2">
      <c r="A23694" s="6" t="s">
        <v>223</v>
      </c>
      <c r="B23694" s="6" t="s">
        <v>195</v>
      </c>
      <c r="C23694" s="6" t="s">
        <v>166</v>
      </c>
      <c r="D23694">
        <v>55.534149999999997</v>
      </c>
      <c r="E23694" s="6" t="s">
        <v>110</v>
      </c>
      <c r="F23694" s="6" t="s">
        <v>126</v>
      </c>
      <c r="G23694">
        <v>20260723</v>
      </c>
    </row>
    <row r="23695" spans="1:7" x14ac:dyDescent="0.2">
      <c r="A23695" s="6" t="s">
        <v>223</v>
      </c>
      <c r="B23695" s="6" t="s">
        <v>195</v>
      </c>
      <c r="C23695" s="6" t="s">
        <v>166</v>
      </c>
      <c r="D23695">
        <v>1959.2251550000001</v>
      </c>
      <c r="E23695" s="6" t="s">
        <v>170</v>
      </c>
      <c r="F23695" s="6" t="s">
        <v>127</v>
      </c>
      <c r="G23695">
        <v>20260723</v>
      </c>
    </row>
    <row r="23696" spans="1:7" x14ac:dyDescent="0.2">
      <c r="A23696" s="6" t="s">
        <v>223</v>
      </c>
      <c r="B23696" s="6" t="s">
        <v>195</v>
      </c>
      <c r="C23696" s="6" t="s">
        <v>166</v>
      </c>
      <c r="D23696">
        <v>0.27488299999999999</v>
      </c>
      <c r="E23696" s="6" t="s">
        <v>106</v>
      </c>
      <c r="F23696" s="6" t="s">
        <v>128</v>
      </c>
      <c r="G23696">
        <v>20260723</v>
      </c>
    </row>
    <row r="23697" spans="1:7" x14ac:dyDescent="0.2">
      <c r="A23697" s="6" t="s">
        <v>223</v>
      </c>
      <c r="B23697" s="6" t="s">
        <v>195</v>
      </c>
      <c r="C23697" s="6" t="s">
        <v>166</v>
      </c>
      <c r="D23697">
        <v>1837.2623189999999</v>
      </c>
      <c r="E23697" s="6" t="s">
        <v>108</v>
      </c>
      <c r="F23697" s="6" t="s">
        <v>129</v>
      </c>
      <c r="G23697">
        <v>20260723</v>
      </c>
    </row>
    <row r="23698" spans="1:7" x14ac:dyDescent="0.2">
      <c r="A23698" s="6" t="s">
        <v>223</v>
      </c>
      <c r="B23698" s="6" t="s">
        <v>195</v>
      </c>
      <c r="C23698" s="6" t="s">
        <v>166</v>
      </c>
      <c r="D23698">
        <v>121.687952</v>
      </c>
      <c r="E23698" s="6" t="s">
        <v>110</v>
      </c>
      <c r="F23698" s="6" t="s">
        <v>130</v>
      </c>
      <c r="G23698">
        <v>20260723</v>
      </c>
    </row>
    <row r="23699" spans="1:7" x14ac:dyDescent="0.2">
      <c r="A23699" s="6" t="s">
        <v>223</v>
      </c>
      <c r="B23699" s="6" t="s">
        <v>195</v>
      </c>
      <c r="C23699" s="6" t="s">
        <v>166</v>
      </c>
      <c r="E23699" s="6" t="s">
        <v>132</v>
      </c>
      <c r="F23699" s="6" t="s">
        <v>131</v>
      </c>
      <c r="G23699">
        <v>20260723</v>
      </c>
    </row>
    <row r="23700" spans="1:7" x14ac:dyDescent="0.2">
      <c r="A23700" s="6" t="s">
        <v>223</v>
      </c>
      <c r="B23700" s="6" t="s">
        <v>195</v>
      </c>
      <c r="C23700" s="6" t="s">
        <v>166</v>
      </c>
      <c r="D23700">
        <v>2.910148</v>
      </c>
      <c r="E23700" s="6" t="s">
        <v>134</v>
      </c>
      <c r="F23700" s="6" t="s">
        <v>133</v>
      </c>
      <c r="G23700">
        <v>20260723</v>
      </c>
    </row>
    <row r="23701" spans="1:7" x14ac:dyDescent="0.2">
      <c r="A23701" s="6" t="s">
        <v>223</v>
      </c>
      <c r="B23701" s="6" t="s">
        <v>195</v>
      </c>
      <c r="C23701" s="6" t="s">
        <v>166</v>
      </c>
      <c r="D23701">
        <v>25.532665000000001</v>
      </c>
      <c r="E23701" s="6" t="s">
        <v>136</v>
      </c>
      <c r="F23701" s="6" t="s">
        <v>135</v>
      </c>
      <c r="G23701">
        <v>20260723</v>
      </c>
    </row>
    <row r="23702" spans="1:7" x14ac:dyDescent="0.2">
      <c r="A23702" s="6" t="s">
        <v>223</v>
      </c>
      <c r="B23702" s="6" t="s">
        <v>195</v>
      </c>
      <c r="C23702" s="6" t="s">
        <v>166</v>
      </c>
      <c r="D23702">
        <v>11.332205999999999</v>
      </c>
      <c r="E23702" s="6" t="s">
        <v>138</v>
      </c>
      <c r="F23702" s="6" t="s">
        <v>137</v>
      </c>
      <c r="G23702">
        <v>20260723</v>
      </c>
    </row>
    <row r="23703" spans="1:7" x14ac:dyDescent="0.2">
      <c r="A23703" s="6" t="s">
        <v>223</v>
      </c>
      <c r="B23703" s="6" t="s">
        <v>195</v>
      </c>
      <c r="C23703" s="6" t="s">
        <v>166</v>
      </c>
      <c r="D23703">
        <v>8.6626729999999998</v>
      </c>
      <c r="E23703" s="6" t="s">
        <v>140</v>
      </c>
      <c r="F23703" s="6" t="s">
        <v>139</v>
      </c>
      <c r="G23703">
        <v>20260723</v>
      </c>
    </row>
    <row r="23704" spans="1:7" x14ac:dyDescent="0.2">
      <c r="A23704" s="6" t="s">
        <v>223</v>
      </c>
      <c r="B23704" s="6" t="s">
        <v>195</v>
      </c>
      <c r="C23704" s="6" t="s">
        <v>166</v>
      </c>
      <c r="D23704">
        <v>183.17122900000001</v>
      </c>
      <c r="E23704" s="6" t="s">
        <v>142</v>
      </c>
      <c r="F23704" s="6" t="s">
        <v>141</v>
      </c>
      <c r="G23704">
        <v>20260723</v>
      </c>
    </row>
    <row r="23705" spans="1:7" x14ac:dyDescent="0.2">
      <c r="A23705" s="6" t="s">
        <v>223</v>
      </c>
      <c r="B23705" s="6" t="s">
        <v>195</v>
      </c>
      <c r="C23705" s="6" t="s">
        <v>166</v>
      </c>
      <c r="D23705">
        <v>7.3182999999999998E-2</v>
      </c>
      <c r="E23705" s="6" t="s">
        <v>52</v>
      </c>
      <c r="F23705" s="6" t="s">
        <v>143</v>
      </c>
      <c r="G23705">
        <v>20260723</v>
      </c>
    </row>
    <row r="23706" spans="1:7" x14ac:dyDescent="0.2">
      <c r="A23706" s="6" t="s">
        <v>223</v>
      </c>
      <c r="B23706" s="6" t="s">
        <v>195</v>
      </c>
      <c r="C23706" s="6" t="s">
        <v>166</v>
      </c>
      <c r="D23706">
        <v>0</v>
      </c>
      <c r="E23706" s="6" t="s">
        <v>145</v>
      </c>
      <c r="F23706" s="6" t="s">
        <v>144</v>
      </c>
      <c r="G23706">
        <v>20260723</v>
      </c>
    </row>
    <row r="23707" spans="1:7" x14ac:dyDescent="0.2">
      <c r="A23707" s="6" t="s">
        <v>223</v>
      </c>
      <c r="B23707" s="6" t="s">
        <v>195</v>
      </c>
      <c r="C23707" s="6" t="s">
        <v>166</v>
      </c>
      <c r="D23707">
        <v>19.723835000000001</v>
      </c>
      <c r="E23707" s="6" t="s">
        <v>147</v>
      </c>
      <c r="F23707" s="6" t="s">
        <v>146</v>
      </c>
      <c r="G23707">
        <v>20260723</v>
      </c>
    </row>
    <row r="23708" spans="1:7" x14ac:dyDescent="0.2">
      <c r="A23708" s="6" t="s">
        <v>223</v>
      </c>
      <c r="B23708" s="6" t="s">
        <v>195</v>
      </c>
      <c r="C23708" s="6" t="s">
        <v>166</v>
      </c>
      <c r="D23708">
        <v>98.955810999999997</v>
      </c>
      <c r="E23708" s="6" t="s">
        <v>149</v>
      </c>
      <c r="F23708" s="6" t="s">
        <v>148</v>
      </c>
      <c r="G23708">
        <v>20260723</v>
      </c>
    </row>
    <row r="23709" spans="1:7" x14ac:dyDescent="0.2">
      <c r="A23709" s="6" t="s">
        <v>223</v>
      </c>
      <c r="B23709" s="6" t="s">
        <v>195</v>
      </c>
      <c r="C23709" s="6" t="s">
        <v>166</v>
      </c>
      <c r="D23709">
        <v>104.463401</v>
      </c>
      <c r="E23709" s="6" t="s">
        <v>151</v>
      </c>
      <c r="F23709" s="6" t="s">
        <v>150</v>
      </c>
      <c r="G23709">
        <v>20260723</v>
      </c>
    </row>
    <row r="23710" spans="1:7" x14ac:dyDescent="0.2">
      <c r="A23710" s="6" t="s">
        <v>223</v>
      </c>
      <c r="B23710" s="6" t="s">
        <v>195</v>
      </c>
      <c r="C23710" s="6" t="s">
        <v>166</v>
      </c>
      <c r="D23710">
        <v>194.38973899999999</v>
      </c>
      <c r="E23710" s="6" t="s">
        <v>153</v>
      </c>
      <c r="F23710" s="6" t="s">
        <v>152</v>
      </c>
      <c r="G23710">
        <v>20260723</v>
      </c>
    </row>
    <row r="23711" spans="1:7" x14ac:dyDescent="0.2">
      <c r="A23711" s="6" t="s">
        <v>223</v>
      </c>
      <c r="B23711" s="6" t="s">
        <v>195</v>
      </c>
      <c r="C23711" s="6" t="s">
        <v>166</v>
      </c>
      <c r="D23711">
        <v>306.86892799999998</v>
      </c>
      <c r="E23711" s="6" t="s">
        <v>155</v>
      </c>
      <c r="F23711" s="6" t="s">
        <v>154</v>
      </c>
      <c r="G23711">
        <v>20260723</v>
      </c>
    </row>
    <row r="23712" spans="1:7" x14ac:dyDescent="0.2">
      <c r="A23712" s="6" t="s">
        <v>223</v>
      </c>
      <c r="B23712" s="6" t="s">
        <v>195</v>
      </c>
      <c r="C23712" s="6" t="s">
        <v>166</v>
      </c>
      <c r="D23712">
        <v>0</v>
      </c>
      <c r="E23712" s="6" t="s">
        <v>157</v>
      </c>
      <c r="F23712" s="6" t="s">
        <v>156</v>
      </c>
      <c r="G23712">
        <v>20260723</v>
      </c>
    </row>
    <row r="23713" spans="1:7" x14ac:dyDescent="0.2">
      <c r="A23713" s="6" t="s">
        <v>223</v>
      </c>
      <c r="B23713" s="6" t="s">
        <v>195</v>
      </c>
      <c r="C23713" s="6" t="s">
        <v>166</v>
      </c>
      <c r="D23713">
        <v>306.86892799999998</v>
      </c>
      <c r="E23713" s="6" t="s">
        <v>159</v>
      </c>
      <c r="F23713" s="6" t="s">
        <v>158</v>
      </c>
      <c r="G23713">
        <v>20260723</v>
      </c>
    </row>
    <row r="23714" spans="1:7" x14ac:dyDescent="0.2">
      <c r="A23714" s="6" t="s">
        <v>223</v>
      </c>
      <c r="B23714" s="6" t="s">
        <v>195</v>
      </c>
      <c r="C23714" s="6" t="s">
        <v>166</v>
      </c>
      <c r="D23714">
        <v>53.724927999999998</v>
      </c>
      <c r="E23714" s="6" t="s">
        <v>161</v>
      </c>
      <c r="F23714" s="6" t="s">
        <v>160</v>
      </c>
      <c r="G23714">
        <v>20260723</v>
      </c>
    </row>
    <row r="23715" spans="1:7" x14ac:dyDescent="0.2">
      <c r="A23715" s="6" t="s">
        <v>223</v>
      </c>
      <c r="B23715" s="6" t="s">
        <v>195</v>
      </c>
      <c r="C23715" s="6" t="s">
        <v>166</v>
      </c>
      <c r="D23715">
        <v>7138.22</v>
      </c>
      <c r="E23715" s="6" t="s">
        <v>163</v>
      </c>
      <c r="F23715" s="6" t="s">
        <v>162</v>
      </c>
      <c r="G23715">
        <v>20260723</v>
      </c>
    </row>
    <row r="23716" spans="1:7" x14ac:dyDescent="0.2">
      <c r="A23716" s="6" t="s">
        <v>223</v>
      </c>
      <c r="B23716" s="6" t="s">
        <v>195</v>
      </c>
      <c r="C23716" s="6" t="s">
        <v>166</v>
      </c>
      <c r="D23716">
        <v>3780.1894649999999</v>
      </c>
      <c r="E23716" s="6" t="s">
        <v>165</v>
      </c>
      <c r="F23716" s="6" t="s">
        <v>164</v>
      </c>
      <c r="G23716">
        <v>20260723</v>
      </c>
    </row>
    <row r="23717" spans="1:7" x14ac:dyDescent="0.2">
      <c r="A23717" s="6" t="s">
        <v>224</v>
      </c>
      <c r="B23717" s="6" t="s">
        <v>180</v>
      </c>
      <c r="C23717" s="6" t="s">
        <v>166</v>
      </c>
      <c r="E23717" s="6" t="s">
        <v>12</v>
      </c>
      <c r="F23717" s="6" t="s">
        <v>11</v>
      </c>
      <c r="G23717">
        <v>20260723</v>
      </c>
    </row>
    <row r="23718" spans="1:7" x14ac:dyDescent="0.2">
      <c r="A23718" s="6" t="s">
        <v>224</v>
      </c>
      <c r="B23718" s="6" t="s">
        <v>180</v>
      </c>
      <c r="C23718" s="6" t="s">
        <v>166</v>
      </c>
      <c r="E23718" s="6" t="s">
        <v>16</v>
      </c>
      <c r="F23718" s="6" t="s">
        <v>15</v>
      </c>
      <c r="G23718">
        <v>20260723</v>
      </c>
    </row>
    <row r="23719" spans="1:7" x14ac:dyDescent="0.2">
      <c r="A23719" s="6" t="s">
        <v>224</v>
      </c>
      <c r="B23719" s="6" t="s">
        <v>180</v>
      </c>
      <c r="C23719" s="6" t="s">
        <v>166</v>
      </c>
      <c r="E23719" s="6" t="s">
        <v>18</v>
      </c>
      <c r="F23719" s="6" t="s">
        <v>17</v>
      </c>
      <c r="G23719">
        <v>20260723</v>
      </c>
    </row>
    <row r="23720" spans="1:7" x14ac:dyDescent="0.2">
      <c r="A23720" s="6" t="s">
        <v>224</v>
      </c>
      <c r="B23720" s="6" t="s">
        <v>180</v>
      </c>
      <c r="C23720" s="6" t="s">
        <v>166</v>
      </c>
      <c r="D23720">
        <v>3.8489279999999999</v>
      </c>
      <c r="E23720" s="6" t="s">
        <v>20</v>
      </c>
      <c r="F23720" s="6" t="s">
        <v>19</v>
      </c>
      <c r="G23720">
        <v>20260723</v>
      </c>
    </row>
    <row r="23721" spans="1:7" x14ac:dyDescent="0.2">
      <c r="A23721" s="6" t="s">
        <v>224</v>
      </c>
      <c r="B23721" s="6" t="s">
        <v>180</v>
      </c>
      <c r="C23721" s="6" t="s">
        <v>166</v>
      </c>
      <c r="D23721">
        <v>6146.6599450000003</v>
      </c>
      <c r="E23721" s="6" t="s">
        <v>22</v>
      </c>
      <c r="F23721" s="6" t="s">
        <v>21</v>
      </c>
      <c r="G23721">
        <v>20260723</v>
      </c>
    </row>
    <row r="23722" spans="1:7" x14ac:dyDescent="0.2">
      <c r="A23722" s="6" t="s">
        <v>224</v>
      </c>
      <c r="B23722" s="6" t="s">
        <v>180</v>
      </c>
      <c r="C23722" s="6" t="s">
        <v>166</v>
      </c>
      <c r="D23722">
        <v>15.611340999999999</v>
      </c>
      <c r="E23722" s="6" t="s">
        <v>24</v>
      </c>
      <c r="F23722" s="6" t="s">
        <v>23</v>
      </c>
      <c r="G23722">
        <v>20260723</v>
      </c>
    </row>
    <row r="23723" spans="1:7" x14ac:dyDescent="0.2">
      <c r="A23723" s="6" t="s">
        <v>224</v>
      </c>
      <c r="B23723" s="6" t="s">
        <v>180</v>
      </c>
      <c r="C23723" s="6" t="s">
        <v>166</v>
      </c>
      <c r="D23723">
        <v>3384.2509369999998</v>
      </c>
      <c r="E23723" s="6" t="s">
        <v>26</v>
      </c>
      <c r="F23723" s="6" t="s">
        <v>25</v>
      </c>
      <c r="G23723">
        <v>20260723</v>
      </c>
    </row>
    <row r="23724" spans="1:7" x14ac:dyDescent="0.2">
      <c r="A23724" s="6" t="s">
        <v>224</v>
      </c>
      <c r="B23724" s="6" t="s">
        <v>180</v>
      </c>
      <c r="C23724" s="6" t="s">
        <v>166</v>
      </c>
      <c r="D23724">
        <v>269474.63119699998</v>
      </c>
      <c r="E23724" s="6" t="s">
        <v>28</v>
      </c>
      <c r="F23724" s="6" t="s">
        <v>27</v>
      </c>
      <c r="G23724">
        <v>20260723</v>
      </c>
    </row>
    <row r="23725" spans="1:7" x14ac:dyDescent="0.2">
      <c r="A23725" s="6" t="s">
        <v>224</v>
      </c>
      <c r="B23725" s="6" t="s">
        <v>180</v>
      </c>
      <c r="C23725" s="6" t="s">
        <v>166</v>
      </c>
      <c r="D23725">
        <v>7535.0220509999999</v>
      </c>
      <c r="E23725" s="6" t="s">
        <v>30</v>
      </c>
      <c r="F23725" s="6" t="s">
        <v>29</v>
      </c>
      <c r="G23725">
        <v>20260723</v>
      </c>
    </row>
    <row r="23726" spans="1:7" x14ac:dyDescent="0.2">
      <c r="A23726" s="6" t="s">
        <v>224</v>
      </c>
      <c r="B23726" s="6" t="s">
        <v>180</v>
      </c>
      <c r="C23726" s="6" t="s">
        <v>166</v>
      </c>
      <c r="D23726">
        <v>10793.274810000001</v>
      </c>
      <c r="E23726" s="6" t="s">
        <v>32</v>
      </c>
      <c r="F23726" s="6" t="s">
        <v>31</v>
      </c>
      <c r="G23726">
        <v>20260723</v>
      </c>
    </row>
    <row r="23727" spans="1:7" x14ac:dyDescent="0.2">
      <c r="A23727" s="6" t="s">
        <v>224</v>
      </c>
      <c r="B23727" s="6" t="s">
        <v>180</v>
      </c>
      <c r="C23727" s="6" t="s">
        <v>166</v>
      </c>
      <c r="D23727">
        <v>4182.3876110000001</v>
      </c>
      <c r="E23727" s="6" t="s">
        <v>34</v>
      </c>
      <c r="F23727" s="6" t="s">
        <v>33</v>
      </c>
      <c r="G23727">
        <v>20260723</v>
      </c>
    </row>
    <row r="23728" spans="1:7" x14ac:dyDescent="0.2">
      <c r="A23728" s="6" t="s">
        <v>224</v>
      </c>
      <c r="B23728" s="6" t="s">
        <v>180</v>
      </c>
      <c r="C23728" s="6" t="s">
        <v>166</v>
      </c>
      <c r="D23728">
        <v>3843.614865</v>
      </c>
      <c r="E23728" s="6" t="s">
        <v>36</v>
      </c>
      <c r="F23728" s="6" t="s">
        <v>35</v>
      </c>
      <c r="G23728">
        <v>20260723</v>
      </c>
    </row>
    <row r="23729" spans="1:7" x14ac:dyDescent="0.2">
      <c r="A23729" s="6" t="s">
        <v>224</v>
      </c>
      <c r="B23729" s="6" t="s">
        <v>180</v>
      </c>
      <c r="C23729" s="6" t="s">
        <v>166</v>
      </c>
      <c r="D23729">
        <v>338.77274599999998</v>
      </c>
      <c r="E23729" s="6" t="s">
        <v>38</v>
      </c>
      <c r="F23729" s="6" t="s">
        <v>37</v>
      </c>
      <c r="G23729">
        <v>20260723</v>
      </c>
    </row>
    <row r="23730" spans="1:7" x14ac:dyDescent="0.2">
      <c r="A23730" s="6" t="s">
        <v>224</v>
      </c>
      <c r="B23730" s="6" t="s">
        <v>180</v>
      </c>
      <c r="C23730" s="6" t="s">
        <v>166</v>
      </c>
      <c r="D23730">
        <v>215395.91031499999</v>
      </c>
      <c r="E23730" s="6" t="s">
        <v>40</v>
      </c>
      <c r="F23730" s="6" t="s">
        <v>39</v>
      </c>
      <c r="G23730">
        <v>20260723</v>
      </c>
    </row>
    <row r="23731" spans="1:7" x14ac:dyDescent="0.2">
      <c r="A23731" s="6" t="s">
        <v>224</v>
      </c>
      <c r="B23731" s="6" t="s">
        <v>180</v>
      </c>
      <c r="C23731" s="6" t="s">
        <v>166</v>
      </c>
      <c r="D23731">
        <v>151622.410225</v>
      </c>
      <c r="E23731" s="6" t="s">
        <v>42</v>
      </c>
      <c r="F23731" s="6" t="s">
        <v>41</v>
      </c>
      <c r="G23731">
        <v>20260723</v>
      </c>
    </row>
    <row r="23732" spans="1:7" x14ac:dyDescent="0.2">
      <c r="A23732" s="6" t="s">
        <v>224</v>
      </c>
      <c r="B23732" s="6" t="s">
        <v>180</v>
      </c>
      <c r="C23732" s="6" t="s">
        <v>166</v>
      </c>
      <c r="D23732">
        <v>59800.494966999999</v>
      </c>
      <c r="E23732" s="6" t="s">
        <v>44</v>
      </c>
      <c r="F23732" s="6" t="s">
        <v>43</v>
      </c>
      <c r="G23732">
        <v>20260723</v>
      </c>
    </row>
    <row r="23733" spans="1:7" x14ac:dyDescent="0.2">
      <c r="A23733" s="6" t="s">
        <v>224</v>
      </c>
      <c r="B23733" s="6" t="s">
        <v>180</v>
      </c>
      <c r="C23733" s="6" t="s">
        <v>166</v>
      </c>
      <c r="D23733">
        <v>3342.8924569999999</v>
      </c>
      <c r="E23733" s="6" t="s">
        <v>46</v>
      </c>
      <c r="F23733" s="6" t="s">
        <v>45</v>
      </c>
      <c r="G23733">
        <v>20260723</v>
      </c>
    </row>
    <row r="23734" spans="1:7" x14ac:dyDescent="0.2">
      <c r="A23734" s="6" t="s">
        <v>224</v>
      </c>
      <c r="B23734" s="6" t="s">
        <v>180</v>
      </c>
      <c r="C23734" s="6" t="s">
        <v>166</v>
      </c>
      <c r="D23734">
        <v>630.11266499999999</v>
      </c>
      <c r="E23734" s="6" t="s">
        <v>48</v>
      </c>
      <c r="F23734" s="6" t="s">
        <v>47</v>
      </c>
      <c r="G23734">
        <v>20260723</v>
      </c>
    </row>
    <row r="23735" spans="1:7" x14ac:dyDescent="0.2">
      <c r="A23735" s="6" t="s">
        <v>224</v>
      </c>
      <c r="B23735" s="6" t="s">
        <v>180</v>
      </c>
      <c r="C23735" s="6" t="s">
        <v>166</v>
      </c>
      <c r="D23735">
        <v>14327.121531999999</v>
      </c>
      <c r="E23735" s="6" t="s">
        <v>50</v>
      </c>
      <c r="F23735" s="6" t="s">
        <v>49</v>
      </c>
      <c r="G23735">
        <v>20260723</v>
      </c>
    </row>
    <row r="23736" spans="1:7" x14ac:dyDescent="0.2">
      <c r="A23736" s="6" t="s">
        <v>224</v>
      </c>
      <c r="B23736" s="6" t="s">
        <v>180</v>
      </c>
      <c r="C23736" s="6" t="s">
        <v>166</v>
      </c>
      <c r="D23736">
        <v>6531.4482109999999</v>
      </c>
      <c r="E23736" s="6" t="s">
        <v>52</v>
      </c>
      <c r="F23736" s="6" t="s">
        <v>51</v>
      </c>
      <c r="G23736">
        <v>20260723</v>
      </c>
    </row>
    <row r="23737" spans="1:7" x14ac:dyDescent="0.2">
      <c r="A23737" s="6" t="s">
        <v>224</v>
      </c>
      <c r="B23737" s="6" t="s">
        <v>180</v>
      </c>
      <c r="C23737" s="6" t="s">
        <v>166</v>
      </c>
      <c r="D23737">
        <v>10709.466667000001</v>
      </c>
      <c r="E23737" s="6" t="s">
        <v>54</v>
      </c>
      <c r="F23737" s="6" t="s">
        <v>53</v>
      </c>
      <c r="G23737">
        <v>20260723</v>
      </c>
    </row>
    <row r="23738" spans="1:7" x14ac:dyDescent="0.2">
      <c r="A23738" s="6" t="s">
        <v>224</v>
      </c>
      <c r="B23738" s="6" t="s">
        <v>180</v>
      </c>
      <c r="C23738" s="6" t="s">
        <v>166</v>
      </c>
      <c r="E23738" s="6" t="s">
        <v>56</v>
      </c>
      <c r="F23738" s="6" t="s">
        <v>55</v>
      </c>
      <c r="G23738">
        <v>20260723</v>
      </c>
    </row>
    <row r="23739" spans="1:7" x14ac:dyDescent="0.2">
      <c r="A23739" s="6" t="s">
        <v>224</v>
      </c>
      <c r="B23739" s="6" t="s">
        <v>180</v>
      </c>
      <c r="C23739" s="6" t="s">
        <v>166</v>
      </c>
      <c r="D23739">
        <v>18358.68549</v>
      </c>
      <c r="E23739" s="6" t="s">
        <v>58</v>
      </c>
      <c r="F23739" s="6" t="s">
        <v>57</v>
      </c>
      <c r="G23739">
        <v>20260723</v>
      </c>
    </row>
    <row r="23740" spans="1:7" x14ac:dyDescent="0.2">
      <c r="A23740" s="6" t="s">
        <v>224</v>
      </c>
      <c r="B23740" s="6" t="s">
        <v>180</v>
      </c>
      <c r="C23740" s="6" t="s">
        <v>166</v>
      </c>
      <c r="D23740">
        <v>1983.5086530000001</v>
      </c>
      <c r="E23740" s="6" t="s">
        <v>60</v>
      </c>
      <c r="F23740" s="6" t="s">
        <v>59</v>
      </c>
      <c r="G23740">
        <v>20260723</v>
      </c>
    </row>
    <row r="23741" spans="1:7" x14ac:dyDescent="0.2">
      <c r="A23741" s="6" t="s">
        <v>224</v>
      </c>
      <c r="B23741" s="6" t="s">
        <v>180</v>
      </c>
      <c r="C23741" s="6" t="s">
        <v>166</v>
      </c>
      <c r="D23741">
        <v>144.46969799999999</v>
      </c>
      <c r="E23741" s="6" t="s">
        <v>62</v>
      </c>
      <c r="F23741" s="6" t="s">
        <v>61</v>
      </c>
      <c r="G23741">
        <v>20260723</v>
      </c>
    </row>
    <row r="23742" spans="1:7" x14ac:dyDescent="0.2">
      <c r="A23742" s="6" t="s">
        <v>224</v>
      </c>
      <c r="B23742" s="6" t="s">
        <v>180</v>
      </c>
      <c r="C23742" s="6" t="s">
        <v>166</v>
      </c>
      <c r="D23742">
        <v>28.333217000000001</v>
      </c>
      <c r="E23742" s="6" t="s">
        <v>64</v>
      </c>
      <c r="F23742" s="6" t="s">
        <v>63</v>
      </c>
      <c r="G23742">
        <v>20260723</v>
      </c>
    </row>
    <row r="23743" spans="1:7" x14ac:dyDescent="0.2">
      <c r="A23743" s="6" t="s">
        <v>224</v>
      </c>
      <c r="B23743" s="6" t="s">
        <v>180</v>
      </c>
      <c r="C23743" s="6" t="s">
        <v>166</v>
      </c>
      <c r="D23743">
        <v>1810.7057380000001</v>
      </c>
      <c r="E23743" s="6" t="s">
        <v>66</v>
      </c>
      <c r="F23743" s="6" t="s">
        <v>65</v>
      </c>
      <c r="G23743">
        <v>20260723</v>
      </c>
    </row>
    <row r="23744" spans="1:7" x14ac:dyDescent="0.2">
      <c r="A23744" s="6" t="s">
        <v>224</v>
      </c>
      <c r="B23744" s="6" t="s">
        <v>180</v>
      </c>
      <c r="C23744" s="6" t="s">
        <v>166</v>
      </c>
      <c r="D23744">
        <v>5113.1734539999998</v>
      </c>
      <c r="E23744" s="6" t="s">
        <v>68</v>
      </c>
      <c r="F23744" s="6" t="s">
        <v>67</v>
      </c>
      <c r="G23744">
        <v>20260723</v>
      </c>
    </row>
    <row r="23745" spans="1:7" x14ac:dyDescent="0.2">
      <c r="A23745" s="6" t="s">
        <v>224</v>
      </c>
      <c r="B23745" s="6" t="s">
        <v>180</v>
      </c>
      <c r="C23745" s="6" t="s">
        <v>166</v>
      </c>
      <c r="D23745">
        <v>4428.5809920000002</v>
      </c>
      <c r="E23745" s="6" t="s">
        <v>70</v>
      </c>
      <c r="F23745" s="6" t="s">
        <v>69</v>
      </c>
      <c r="G23745">
        <v>20260723</v>
      </c>
    </row>
    <row r="23746" spans="1:7" x14ac:dyDescent="0.2">
      <c r="A23746" s="6" t="s">
        <v>224</v>
      </c>
      <c r="B23746" s="6" t="s">
        <v>180</v>
      </c>
      <c r="C23746" s="6" t="s">
        <v>166</v>
      </c>
      <c r="D23746">
        <v>3981.8817439999998</v>
      </c>
      <c r="E23746" s="6" t="s">
        <v>72</v>
      </c>
      <c r="F23746" s="6" t="s">
        <v>71</v>
      </c>
      <c r="G23746">
        <v>20260723</v>
      </c>
    </row>
    <row r="23747" spans="1:7" x14ac:dyDescent="0.2">
      <c r="A23747" s="6" t="s">
        <v>224</v>
      </c>
      <c r="B23747" s="6" t="s">
        <v>180</v>
      </c>
      <c r="C23747" s="6" t="s">
        <v>166</v>
      </c>
      <c r="D23747">
        <v>446.69924800000001</v>
      </c>
      <c r="E23747" s="6" t="s">
        <v>74</v>
      </c>
      <c r="F23747" s="6" t="s">
        <v>73</v>
      </c>
      <c r="G23747">
        <v>20260723</v>
      </c>
    </row>
    <row r="23748" spans="1:7" x14ac:dyDescent="0.2">
      <c r="A23748" s="6" t="s">
        <v>224</v>
      </c>
      <c r="B23748" s="6" t="s">
        <v>180</v>
      </c>
      <c r="C23748" s="6" t="s">
        <v>166</v>
      </c>
      <c r="D23748">
        <v>670.46987100000001</v>
      </c>
      <c r="E23748" s="6" t="s">
        <v>76</v>
      </c>
      <c r="F23748" s="6" t="s">
        <v>75</v>
      </c>
      <c r="G23748">
        <v>20260723</v>
      </c>
    </row>
    <row r="23749" spans="1:7" x14ac:dyDescent="0.2">
      <c r="A23749" s="6" t="s">
        <v>224</v>
      </c>
      <c r="B23749" s="6" t="s">
        <v>180</v>
      </c>
      <c r="C23749" s="6" t="s">
        <v>166</v>
      </c>
      <c r="D23749">
        <v>9.0160809999999998</v>
      </c>
      <c r="E23749" s="6" t="s">
        <v>78</v>
      </c>
      <c r="F23749" s="6" t="s">
        <v>77</v>
      </c>
      <c r="G23749">
        <v>20260723</v>
      </c>
    </row>
    <row r="23750" spans="1:7" x14ac:dyDescent="0.2">
      <c r="A23750" s="6" t="s">
        <v>224</v>
      </c>
      <c r="B23750" s="6" t="s">
        <v>180</v>
      </c>
      <c r="C23750" s="6" t="s">
        <v>166</v>
      </c>
      <c r="D23750">
        <v>661.45379100000002</v>
      </c>
      <c r="E23750" s="6" t="s">
        <v>80</v>
      </c>
      <c r="F23750" s="6" t="s">
        <v>79</v>
      </c>
      <c r="G23750">
        <v>20260723</v>
      </c>
    </row>
    <row r="23751" spans="1:7" x14ac:dyDescent="0.2">
      <c r="A23751" s="6" t="s">
        <v>224</v>
      </c>
      <c r="B23751" s="6" t="s">
        <v>180</v>
      </c>
      <c r="C23751" s="6" t="s">
        <v>166</v>
      </c>
      <c r="D23751">
        <v>14.122591</v>
      </c>
      <c r="E23751" s="6" t="s">
        <v>82</v>
      </c>
      <c r="F23751" s="6" t="s">
        <v>81</v>
      </c>
      <c r="G23751">
        <v>20260723</v>
      </c>
    </row>
    <row r="23752" spans="1:7" x14ac:dyDescent="0.2">
      <c r="A23752" s="6" t="s">
        <v>224</v>
      </c>
      <c r="B23752" s="6" t="s">
        <v>180</v>
      </c>
      <c r="C23752" s="6" t="s">
        <v>166</v>
      </c>
      <c r="D23752">
        <v>947.271074</v>
      </c>
      <c r="E23752" s="6" t="s">
        <v>84</v>
      </c>
      <c r="F23752" s="6" t="s">
        <v>83</v>
      </c>
      <c r="G23752">
        <v>20260723</v>
      </c>
    </row>
    <row r="23753" spans="1:7" x14ac:dyDescent="0.2">
      <c r="A23753" s="6" t="s">
        <v>224</v>
      </c>
      <c r="B23753" s="6" t="s">
        <v>180</v>
      </c>
      <c r="C23753" s="6" t="s">
        <v>166</v>
      </c>
      <c r="D23753">
        <v>4889.4526130000004</v>
      </c>
      <c r="E23753" s="6" t="s">
        <v>86</v>
      </c>
      <c r="F23753" s="6" t="s">
        <v>85</v>
      </c>
      <c r="G23753">
        <v>20260723</v>
      </c>
    </row>
    <row r="23754" spans="1:7" x14ac:dyDescent="0.2">
      <c r="A23754" s="6" t="s">
        <v>224</v>
      </c>
      <c r="B23754" s="6" t="s">
        <v>180</v>
      </c>
      <c r="C23754" s="6" t="s">
        <v>166</v>
      </c>
      <c r="D23754">
        <v>516.74650199999996</v>
      </c>
      <c r="E23754" s="6" t="s">
        <v>88</v>
      </c>
      <c r="F23754" s="6" t="s">
        <v>87</v>
      </c>
      <c r="G23754">
        <v>20260723</v>
      </c>
    </row>
    <row r="23755" spans="1:7" x14ac:dyDescent="0.2">
      <c r="A23755" s="6" t="s">
        <v>224</v>
      </c>
      <c r="B23755" s="6" t="s">
        <v>180</v>
      </c>
      <c r="C23755" s="6" t="s">
        <v>166</v>
      </c>
      <c r="D23755">
        <v>1767.4340810000001</v>
      </c>
      <c r="E23755" s="6" t="s">
        <v>90</v>
      </c>
      <c r="F23755" s="6" t="s">
        <v>89</v>
      </c>
      <c r="G23755">
        <v>20260723</v>
      </c>
    </row>
    <row r="23756" spans="1:7" x14ac:dyDescent="0.2">
      <c r="A23756" s="6" t="s">
        <v>224</v>
      </c>
      <c r="B23756" s="6" t="s">
        <v>180</v>
      </c>
      <c r="C23756" s="6" t="s">
        <v>166</v>
      </c>
      <c r="D23756">
        <v>23.686104</v>
      </c>
      <c r="E23756" s="6" t="s">
        <v>92</v>
      </c>
      <c r="F23756" s="6" t="s">
        <v>91</v>
      </c>
      <c r="G23756">
        <v>20260723</v>
      </c>
    </row>
    <row r="23757" spans="1:7" x14ac:dyDescent="0.2">
      <c r="A23757" s="6" t="s">
        <v>224</v>
      </c>
      <c r="B23757" s="6" t="s">
        <v>180</v>
      </c>
      <c r="C23757" s="6" t="s">
        <v>166</v>
      </c>
      <c r="D23757">
        <v>0.116285</v>
      </c>
      <c r="E23757" s="6" t="s">
        <v>94</v>
      </c>
      <c r="F23757" s="6" t="s">
        <v>93</v>
      </c>
      <c r="G23757">
        <v>20260723</v>
      </c>
    </row>
    <row r="23758" spans="1:7" x14ac:dyDescent="0.2">
      <c r="A23758" s="6" t="s">
        <v>224</v>
      </c>
      <c r="B23758" s="6" t="s">
        <v>180</v>
      </c>
      <c r="C23758" s="6" t="s">
        <v>166</v>
      </c>
      <c r="D23758">
        <v>16215.766989</v>
      </c>
      <c r="E23758" s="6" t="s">
        <v>96</v>
      </c>
      <c r="F23758" s="6" t="s">
        <v>95</v>
      </c>
      <c r="G23758">
        <v>20260723</v>
      </c>
    </row>
    <row r="23759" spans="1:7" x14ac:dyDescent="0.2">
      <c r="A23759" s="6" t="s">
        <v>224</v>
      </c>
      <c r="B23759" s="6" t="s">
        <v>180</v>
      </c>
      <c r="C23759" s="6" t="s">
        <v>166</v>
      </c>
      <c r="D23759">
        <v>1047.320412</v>
      </c>
      <c r="E23759" s="6" t="s">
        <v>98</v>
      </c>
      <c r="F23759" s="6" t="s">
        <v>97</v>
      </c>
      <c r="G23759">
        <v>20260723</v>
      </c>
    </row>
    <row r="23760" spans="1:7" x14ac:dyDescent="0.2">
      <c r="A23760" s="6" t="s">
        <v>224</v>
      </c>
      <c r="B23760" s="6" t="s">
        <v>180</v>
      </c>
      <c r="C23760" s="6" t="s">
        <v>166</v>
      </c>
      <c r="D23760">
        <v>329888.16400599998</v>
      </c>
      <c r="E23760" s="6" t="s">
        <v>100</v>
      </c>
      <c r="F23760" s="6" t="s">
        <v>99</v>
      </c>
      <c r="G23760">
        <v>20260723</v>
      </c>
    </row>
    <row r="23761" spans="1:7" x14ac:dyDescent="0.2">
      <c r="A23761" s="6" t="s">
        <v>224</v>
      </c>
      <c r="B23761" s="6" t="s">
        <v>180</v>
      </c>
      <c r="C23761" s="6" t="s">
        <v>166</v>
      </c>
      <c r="E23761" s="6" t="s">
        <v>102</v>
      </c>
      <c r="F23761" s="6" t="s">
        <v>101</v>
      </c>
      <c r="G23761">
        <v>20260723</v>
      </c>
    </row>
    <row r="23762" spans="1:7" x14ac:dyDescent="0.2">
      <c r="A23762" s="6" t="s">
        <v>224</v>
      </c>
      <c r="B23762" s="6" t="s">
        <v>180</v>
      </c>
      <c r="C23762" s="6" t="s">
        <v>166</v>
      </c>
      <c r="D23762">
        <v>26474.673799</v>
      </c>
      <c r="E23762" s="6" t="s">
        <v>167</v>
      </c>
      <c r="F23762" s="6" t="s">
        <v>103</v>
      </c>
      <c r="G23762">
        <v>20260723</v>
      </c>
    </row>
    <row r="23763" spans="1:7" x14ac:dyDescent="0.2">
      <c r="A23763" s="6" t="s">
        <v>224</v>
      </c>
      <c r="B23763" s="6" t="s">
        <v>180</v>
      </c>
      <c r="C23763" s="6" t="s">
        <v>166</v>
      </c>
      <c r="D23763">
        <v>24353.941104000001</v>
      </c>
      <c r="E23763" s="6" t="s">
        <v>168</v>
      </c>
      <c r="F23763" s="6" t="s">
        <v>104</v>
      </c>
      <c r="G23763">
        <v>20260723</v>
      </c>
    </row>
    <row r="23764" spans="1:7" x14ac:dyDescent="0.2">
      <c r="A23764" s="6" t="s">
        <v>224</v>
      </c>
      <c r="B23764" s="6" t="s">
        <v>180</v>
      </c>
      <c r="C23764" s="6" t="s">
        <v>166</v>
      </c>
      <c r="D23764">
        <v>1.1069999999999999E-3</v>
      </c>
      <c r="E23764" s="6" t="s">
        <v>106</v>
      </c>
      <c r="F23764" s="6" t="s">
        <v>105</v>
      </c>
      <c r="G23764">
        <v>20260723</v>
      </c>
    </row>
    <row r="23765" spans="1:7" x14ac:dyDescent="0.2">
      <c r="A23765" s="6" t="s">
        <v>224</v>
      </c>
      <c r="B23765" s="6" t="s">
        <v>180</v>
      </c>
      <c r="C23765" s="6" t="s">
        <v>166</v>
      </c>
      <c r="D23765">
        <v>23281.350006000001</v>
      </c>
      <c r="E23765" s="6" t="s">
        <v>108</v>
      </c>
      <c r="F23765" s="6" t="s">
        <v>107</v>
      </c>
      <c r="G23765">
        <v>20260723</v>
      </c>
    </row>
    <row r="23766" spans="1:7" x14ac:dyDescent="0.2">
      <c r="A23766" s="6" t="s">
        <v>224</v>
      </c>
      <c r="B23766" s="6" t="s">
        <v>180</v>
      </c>
      <c r="C23766" s="6" t="s">
        <v>166</v>
      </c>
      <c r="D23766">
        <v>1072.5899910000001</v>
      </c>
      <c r="E23766" s="6" t="s">
        <v>110</v>
      </c>
      <c r="F23766" s="6" t="s">
        <v>109</v>
      </c>
      <c r="G23766">
        <v>20260723</v>
      </c>
    </row>
    <row r="23767" spans="1:7" x14ac:dyDescent="0.2">
      <c r="A23767" s="6" t="s">
        <v>224</v>
      </c>
      <c r="B23767" s="6" t="s">
        <v>180</v>
      </c>
      <c r="C23767" s="6" t="s">
        <v>166</v>
      </c>
      <c r="D23767">
        <v>2120.7326950000001</v>
      </c>
      <c r="E23767" s="6" t="s">
        <v>112</v>
      </c>
      <c r="F23767" s="6" t="s">
        <v>111</v>
      </c>
      <c r="G23767">
        <v>20260723</v>
      </c>
    </row>
    <row r="23768" spans="1:7" x14ac:dyDescent="0.2">
      <c r="A23768" s="6" t="s">
        <v>224</v>
      </c>
      <c r="B23768" s="6" t="s">
        <v>180</v>
      </c>
      <c r="C23768" s="6" t="s">
        <v>166</v>
      </c>
      <c r="D23768">
        <v>3.6712069999999999</v>
      </c>
      <c r="E23768" s="6" t="s">
        <v>106</v>
      </c>
      <c r="F23768" s="6" t="s">
        <v>113</v>
      </c>
      <c r="G23768">
        <v>20260723</v>
      </c>
    </row>
    <row r="23769" spans="1:7" x14ac:dyDescent="0.2">
      <c r="A23769" s="6" t="s">
        <v>224</v>
      </c>
      <c r="B23769" s="6" t="s">
        <v>180</v>
      </c>
      <c r="C23769" s="6" t="s">
        <v>166</v>
      </c>
      <c r="D23769">
        <v>1980.651586</v>
      </c>
      <c r="E23769" s="6" t="s">
        <v>108</v>
      </c>
      <c r="F23769" s="6" t="s">
        <v>114</v>
      </c>
      <c r="G23769">
        <v>20260723</v>
      </c>
    </row>
    <row r="23770" spans="1:7" x14ac:dyDescent="0.2">
      <c r="A23770" s="6" t="s">
        <v>224</v>
      </c>
      <c r="B23770" s="6" t="s">
        <v>180</v>
      </c>
      <c r="C23770" s="6" t="s">
        <v>166</v>
      </c>
      <c r="D23770">
        <v>136.40990199999999</v>
      </c>
      <c r="E23770" s="6" t="s">
        <v>110</v>
      </c>
      <c r="F23770" s="6" t="s">
        <v>115</v>
      </c>
      <c r="G23770">
        <v>20260723</v>
      </c>
    </row>
    <row r="23771" spans="1:7" x14ac:dyDescent="0.2">
      <c r="A23771" s="6" t="s">
        <v>224</v>
      </c>
      <c r="B23771" s="6" t="s">
        <v>180</v>
      </c>
      <c r="C23771" s="6" t="s">
        <v>166</v>
      </c>
      <c r="D23771">
        <v>183709.54824199999</v>
      </c>
      <c r="E23771" s="6" t="s">
        <v>117</v>
      </c>
      <c r="F23771" s="6" t="s">
        <v>116</v>
      </c>
      <c r="G23771">
        <v>20260723</v>
      </c>
    </row>
    <row r="23772" spans="1:7" x14ac:dyDescent="0.2">
      <c r="A23772" s="6" t="s">
        <v>224</v>
      </c>
      <c r="B23772" s="6" t="s">
        <v>180</v>
      </c>
      <c r="C23772" s="6" t="s">
        <v>166</v>
      </c>
      <c r="D23772">
        <v>37.852643</v>
      </c>
      <c r="E23772" s="6" t="s">
        <v>119</v>
      </c>
      <c r="F23772" s="6" t="s">
        <v>118</v>
      </c>
      <c r="G23772">
        <v>20260723</v>
      </c>
    </row>
    <row r="23773" spans="1:7" x14ac:dyDescent="0.2">
      <c r="A23773" s="6" t="s">
        <v>224</v>
      </c>
      <c r="B23773" s="6" t="s">
        <v>180</v>
      </c>
      <c r="C23773" s="6" t="s">
        <v>166</v>
      </c>
      <c r="E23773" s="6" t="s">
        <v>106</v>
      </c>
      <c r="F23773" s="6" t="s">
        <v>120</v>
      </c>
      <c r="G23773">
        <v>20260723</v>
      </c>
    </row>
    <row r="23774" spans="1:7" x14ac:dyDescent="0.2">
      <c r="A23774" s="6" t="s">
        <v>224</v>
      </c>
      <c r="B23774" s="6" t="s">
        <v>180</v>
      </c>
      <c r="C23774" s="6" t="s">
        <v>166</v>
      </c>
      <c r="D23774">
        <v>35.119605</v>
      </c>
      <c r="E23774" s="6" t="s">
        <v>108</v>
      </c>
      <c r="F23774" s="6" t="s">
        <v>121</v>
      </c>
      <c r="G23774">
        <v>20260723</v>
      </c>
    </row>
    <row r="23775" spans="1:7" x14ac:dyDescent="0.2">
      <c r="A23775" s="6" t="s">
        <v>224</v>
      </c>
      <c r="B23775" s="6" t="s">
        <v>180</v>
      </c>
      <c r="C23775" s="6" t="s">
        <v>166</v>
      </c>
      <c r="D23775">
        <v>2.7330380000000001</v>
      </c>
      <c r="E23775" s="6" t="s">
        <v>110</v>
      </c>
      <c r="F23775" s="6" t="s">
        <v>122</v>
      </c>
      <c r="G23775">
        <v>20260723</v>
      </c>
    </row>
    <row r="23776" spans="1:7" x14ac:dyDescent="0.2">
      <c r="A23776" s="6" t="s">
        <v>224</v>
      </c>
      <c r="B23776" s="6" t="s">
        <v>180</v>
      </c>
      <c r="C23776" s="6" t="s">
        <v>166</v>
      </c>
      <c r="D23776">
        <v>183671.695599</v>
      </c>
      <c r="E23776" s="6" t="s">
        <v>169</v>
      </c>
      <c r="F23776" s="6" t="s">
        <v>123</v>
      </c>
      <c r="G23776">
        <v>20260723</v>
      </c>
    </row>
    <row r="23777" spans="1:7" x14ac:dyDescent="0.2">
      <c r="A23777" s="6" t="s">
        <v>224</v>
      </c>
      <c r="B23777" s="6" t="s">
        <v>180</v>
      </c>
      <c r="C23777" s="6" t="s">
        <v>166</v>
      </c>
      <c r="D23777">
        <v>13.799422</v>
      </c>
      <c r="E23777" s="6" t="s">
        <v>106</v>
      </c>
      <c r="F23777" s="6" t="s">
        <v>124</v>
      </c>
      <c r="G23777">
        <v>20260723</v>
      </c>
    </row>
    <row r="23778" spans="1:7" x14ac:dyDescent="0.2">
      <c r="A23778" s="6" t="s">
        <v>224</v>
      </c>
      <c r="B23778" s="6" t="s">
        <v>180</v>
      </c>
      <c r="C23778" s="6" t="s">
        <v>166</v>
      </c>
      <c r="D23778">
        <v>178730.278762</v>
      </c>
      <c r="E23778" s="6" t="s">
        <v>108</v>
      </c>
      <c r="F23778" s="6" t="s">
        <v>125</v>
      </c>
      <c r="G23778">
        <v>20260723</v>
      </c>
    </row>
    <row r="23779" spans="1:7" x14ac:dyDescent="0.2">
      <c r="A23779" s="6" t="s">
        <v>224</v>
      </c>
      <c r="B23779" s="6" t="s">
        <v>180</v>
      </c>
      <c r="C23779" s="6" t="s">
        <v>166</v>
      </c>
      <c r="D23779">
        <v>4927.6174149999997</v>
      </c>
      <c r="E23779" s="6" t="s">
        <v>110</v>
      </c>
      <c r="F23779" s="6" t="s">
        <v>126</v>
      </c>
      <c r="G23779">
        <v>20260723</v>
      </c>
    </row>
    <row r="23780" spans="1:7" x14ac:dyDescent="0.2">
      <c r="A23780" s="6" t="s">
        <v>224</v>
      </c>
      <c r="B23780" s="6" t="s">
        <v>180</v>
      </c>
      <c r="C23780" s="6" t="s">
        <v>166</v>
      </c>
      <c r="D23780">
        <v>17787.316629000001</v>
      </c>
      <c r="E23780" s="6" t="s">
        <v>170</v>
      </c>
      <c r="F23780" s="6" t="s">
        <v>127</v>
      </c>
      <c r="G23780">
        <v>20260723</v>
      </c>
    </row>
    <row r="23781" spans="1:7" x14ac:dyDescent="0.2">
      <c r="A23781" s="6" t="s">
        <v>224</v>
      </c>
      <c r="B23781" s="6" t="s">
        <v>180</v>
      </c>
      <c r="C23781" s="6" t="s">
        <v>166</v>
      </c>
      <c r="D23781">
        <v>12302.917948</v>
      </c>
      <c r="E23781" s="6" t="s">
        <v>106</v>
      </c>
      <c r="F23781" s="6" t="s">
        <v>128</v>
      </c>
      <c r="G23781">
        <v>20260723</v>
      </c>
    </row>
    <row r="23782" spans="1:7" x14ac:dyDescent="0.2">
      <c r="A23782" s="6" t="s">
        <v>224</v>
      </c>
      <c r="B23782" s="6" t="s">
        <v>180</v>
      </c>
      <c r="C23782" s="6" t="s">
        <v>166</v>
      </c>
      <c r="D23782">
        <v>5384.3527240000003</v>
      </c>
      <c r="E23782" s="6" t="s">
        <v>108</v>
      </c>
      <c r="F23782" s="6" t="s">
        <v>129</v>
      </c>
      <c r="G23782">
        <v>20260723</v>
      </c>
    </row>
    <row r="23783" spans="1:7" x14ac:dyDescent="0.2">
      <c r="A23783" s="6" t="s">
        <v>224</v>
      </c>
      <c r="B23783" s="6" t="s">
        <v>180</v>
      </c>
      <c r="C23783" s="6" t="s">
        <v>166</v>
      </c>
      <c r="D23783">
        <v>100.045956</v>
      </c>
      <c r="E23783" s="6" t="s">
        <v>110</v>
      </c>
      <c r="F23783" s="6" t="s">
        <v>130</v>
      </c>
      <c r="G23783">
        <v>20260723</v>
      </c>
    </row>
    <row r="23784" spans="1:7" x14ac:dyDescent="0.2">
      <c r="A23784" s="6" t="s">
        <v>224</v>
      </c>
      <c r="B23784" s="6" t="s">
        <v>180</v>
      </c>
      <c r="C23784" s="6" t="s">
        <v>166</v>
      </c>
      <c r="E23784" s="6" t="s">
        <v>132</v>
      </c>
      <c r="F23784" s="6" t="s">
        <v>131</v>
      </c>
      <c r="G23784">
        <v>20260723</v>
      </c>
    </row>
    <row r="23785" spans="1:7" x14ac:dyDescent="0.2">
      <c r="A23785" s="6" t="s">
        <v>224</v>
      </c>
      <c r="B23785" s="6" t="s">
        <v>180</v>
      </c>
      <c r="C23785" s="6" t="s">
        <v>166</v>
      </c>
      <c r="D23785">
        <v>1.251471</v>
      </c>
      <c r="E23785" s="6" t="s">
        <v>134</v>
      </c>
      <c r="F23785" s="6" t="s">
        <v>133</v>
      </c>
      <c r="G23785">
        <v>20260723</v>
      </c>
    </row>
    <row r="23786" spans="1:7" x14ac:dyDescent="0.2">
      <c r="A23786" s="6" t="s">
        <v>224</v>
      </c>
      <c r="B23786" s="6" t="s">
        <v>180</v>
      </c>
      <c r="C23786" s="6" t="s">
        <v>166</v>
      </c>
      <c r="D23786">
        <v>1054.819039</v>
      </c>
      <c r="E23786" s="6" t="s">
        <v>136</v>
      </c>
      <c r="F23786" s="6" t="s">
        <v>135</v>
      </c>
      <c r="G23786">
        <v>20260723</v>
      </c>
    </row>
    <row r="23787" spans="1:7" x14ac:dyDescent="0.2">
      <c r="A23787" s="6" t="s">
        <v>224</v>
      </c>
      <c r="B23787" s="6" t="s">
        <v>180</v>
      </c>
      <c r="C23787" s="6" t="s">
        <v>166</v>
      </c>
      <c r="D23787">
        <v>473.28200500000003</v>
      </c>
      <c r="E23787" s="6" t="s">
        <v>138</v>
      </c>
      <c r="F23787" s="6" t="s">
        <v>137</v>
      </c>
      <c r="G23787">
        <v>20260723</v>
      </c>
    </row>
    <row r="23788" spans="1:7" x14ac:dyDescent="0.2">
      <c r="A23788" s="6" t="s">
        <v>224</v>
      </c>
      <c r="B23788" s="6" t="s">
        <v>180</v>
      </c>
      <c r="C23788" s="6" t="s">
        <v>166</v>
      </c>
      <c r="D23788">
        <v>862.87065700000005</v>
      </c>
      <c r="E23788" s="6" t="s">
        <v>140</v>
      </c>
      <c r="F23788" s="6" t="s">
        <v>139</v>
      </c>
      <c r="G23788">
        <v>20260723</v>
      </c>
    </row>
    <row r="23789" spans="1:7" x14ac:dyDescent="0.2">
      <c r="A23789" s="6" t="s">
        <v>224</v>
      </c>
      <c r="B23789" s="6" t="s">
        <v>180</v>
      </c>
      <c r="C23789" s="6" t="s">
        <v>166</v>
      </c>
      <c r="D23789">
        <v>12724.667836000001</v>
      </c>
      <c r="E23789" s="6" t="s">
        <v>142</v>
      </c>
      <c r="F23789" s="6" t="s">
        <v>141</v>
      </c>
      <c r="G23789">
        <v>20260723</v>
      </c>
    </row>
    <row r="23790" spans="1:7" x14ac:dyDescent="0.2">
      <c r="A23790" s="6" t="s">
        <v>224</v>
      </c>
      <c r="B23790" s="6" t="s">
        <v>180</v>
      </c>
      <c r="C23790" s="6" t="s">
        <v>166</v>
      </c>
      <c r="D23790">
        <v>12264.439625999999</v>
      </c>
      <c r="E23790" s="6" t="s">
        <v>52</v>
      </c>
      <c r="F23790" s="6" t="s">
        <v>143</v>
      </c>
      <c r="G23790">
        <v>20260723</v>
      </c>
    </row>
    <row r="23791" spans="1:7" x14ac:dyDescent="0.2">
      <c r="A23791" s="6" t="s">
        <v>224</v>
      </c>
      <c r="B23791" s="6" t="s">
        <v>180</v>
      </c>
      <c r="C23791" s="6" t="s">
        <v>166</v>
      </c>
      <c r="D23791">
        <v>420.45495699999998</v>
      </c>
      <c r="E23791" s="6" t="s">
        <v>145</v>
      </c>
      <c r="F23791" s="6" t="s">
        <v>144</v>
      </c>
      <c r="G23791">
        <v>20260723</v>
      </c>
    </row>
    <row r="23792" spans="1:7" x14ac:dyDescent="0.2">
      <c r="A23792" s="6" t="s">
        <v>224</v>
      </c>
      <c r="B23792" s="6" t="s">
        <v>180</v>
      </c>
      <c r="C23792" s="6" t="s">
        <v>166</v>
      </c>
      <c r="D23792">
        <v>1488.715273</v>
      </c>
      <c r="E23792" s="6" t="s">
        <v>147</v>
      </c>
      <c r="F23792" s="6" t="s">
        <v>146</v>
      </c>
      <c r="G23792">
        <v>20260723</v>
      </c>
    </row>
    <row r="23793" spans="1:7" x14ac:dyDescent="0.2">
      <c r="A23793" s="6" t="s">
        <v>224</v>
      </c>
      <c r="B23793" s="6" t="s">
        <v>180</v>
      </c>
      <c r="C23793" s="6" t="s">
        <v>166</v>
      </c>
      <c r="D23793">
        <v>2639.831807</v>
      </c>
      <c r="E23793" s="6" t="s">
        <v>149</v>
      </c>
      <c r="F23793" s="6" t="s">
        <v>148</v>
      </c>
      <c r="G23793">
        <v>20260723</v>
      </c>
    </row>
    <row r="23794" spans="1:7" x14ac:dyDescent="0.2">
      <c r="A23794" s="6" t="s">
        <v>224</v>
      </c>
      <c r="B23794" s="6" t="s">
        <v>180</v>
      </c>
      <c r="C23794" s="6" t="s">
        <v>166</v>
      </c>
      <c r="D23794">
        <v>842.95790499999998</v>
      </c>
      <c r="E23794" s="6" t="s">
        <v>151</v>
      </c>
      <c r="F23794" s="6" t="s">
        <v>150</v>
      </c>
      <c r="G23794">
        <v>20260723</v>
      </c>
    </row>
    <row r="23795" spans="1:7" x14ac:dyDescent="0.2">
      <c r="A23795" s="6" t="s">
        <v>224</v>
      </c>
      <c r="B23795" s="6" t="s">
        <v>180</v>
      </c>
      <c r="C23795" s="6" t="s">
        <v>166</v>
      </c>
      <c r="D23795">
        <v>9283.7512829999996</v>
      </c>
      <c r="E23795" s="6" t="s">
        <v>153</v>
      </c>
      <c r="F23795" s="6" t="s">
        <v>152</v>
      </c>
      <c r="G23795">
        <v>20260723</v>
      </c>
    </row>
    <row r="23796" spans="1:7" x14ac:dyDescent="0.2">
      <c r="A23796" s="6" t="s">
        <v>224</v>
      </c>
      <c r="B23796" s="6" t="s">
        <v>180</v>
      </c>
      <c r="C23796" s="6" t="s">
        <v>166</v>
      </c>
      <c r="D23796">
        <v>852.63803499999995</v>
      </c>
      <c r="E23796" s="6" t="s">
        <v>155</v>
      </c>
      <c r="F23796" s="6" t="s">
        <v>154</v>
      </c>
      <c r="G23796">
        <v>20260723</v>
      </c>
    </row>
    <row r="23797" spans="1:7" x14ac:dyDescent="0.2">
      <c r="A23797" s="6" t="s">
        <v>224</v>
      </c>
      <c r="B23797" s="6" t="s">
        <v>180</v>
      </c>
      <c r="C23797" s="6" t="s">
        <v>166</v>
      </c>
      <c r="D23797">
        <v>72.027034999999998</v>
      </c>
      <c r="E23797" s="6" t="s">
        <v>157</v>
      </c>
      <c r="F23797" s="6" t="s">
        <v>156</v>
      </c>
      <c r="G23797">
        <v>20260723</v>
      </c>
    </row>
    <row r="23798" spans="1:7" x14ac:dyDescent="0.2">
      <c r="A23798" s="6" t="s">
        <v>224</v>
      </c>
      <c r="B23798" s="6" t="s">
        <v>180</v>
      </c>
      <c r="C23798" s="6" t="s">
        <v>166</v>
      </c>
      <c r="D23798">
        <v>780.61099999999999</v>
      </c>
      <c r="E23798" s="6" t="s">
        <v>159</v>
      </c>
      <c r="F23798" s="6" t="s">
        <v>158</v>
      </c>
      <c r="G23798">
        <v>20260723</v>
      </c>
    </row>
    <row r="23799" spans="1:7" x14ac:dyDescent="0.2">
      <c r="A23799" s="6" t="s">
        <v>224</v>
      </c>
      <c r="B23799" s="6" t="s">
        <v>180</v>
      </c>
      <c r="C23799" s="6" t="s">
        <v>166</v>
      </c>
      <c r="D23799">
        <v>723.35450500000002</v>
      </c>
      <c r="E23799" s="6" t="s">
        <v>161</v>
      </c>
      <c r="F23799" s="6" t="s">
        <v>160</v>
      </c>
      <c r="G23799">
        <v>20260723</v>
      </c>
    </row>
    <row r="23800" spans="1:7" x14ac:dyDescent="0.2">
      <c r="A23800" s="6" t="s">
        <v>224</v>
      </c>
      <c r="B23800" s="6" t="s">
        <v>180</v>
      </c>
      <c r="C23800" s="6" t="s">
        <v>166</v>
      </c>
      <c r="D23800">
        <v>271604.57306800003</v>
      </c>
      <c r="E23800" s="6" t="s">
        <v>163</v>
      </c>
      <c r="F23800" s="6" t="s">
        <v>162</v>
      </c>
      <c r="G23800">
        <v>20260723</v>
      </c>
    </row>
    <row r="23801" spans="1:7" x14ac:dyDescent="0.2">
      <c r="A23801" s="6" t="s">
        <v>224</v>
      </c>
      <c r="B23801" s="6" t="s">
        <v>180</v>
      </c>
      <c r="C23801" s="6" t="s">
        <v>166</v>
      </c>
      <c r="D23801">
        <v>58283.590937000001</v>
      </c>
      <c r="E23801" s="6" t="s">
        <v>165</v>
      </c>
      <c r="F23801" s="6" t="s">
        <v>164</v>
      </c>
      <c r="G23801">
        <v>20260723</v>
      </c>
    </row>
    <row r="23802" spans="1:7" x14ac:dyDescent="0.2">
      <c r="A23802" s="6" t="s">
        <v>224</v>
      </c>
      <c r="B23802" s="6" t="s">
        <v>185</v>
      </c>
      <c r="C23802" s="6" t="s">
        <v>166</v>
      </c>
      <c r="E23802" s="6" t="s">
        <v>12</v>
      </c>
      <c r="F23802" s="6" t="s">
        <v>11</v>
      </c>
      <c r="G23802">
        <v>20260723</v>
      </c>
    </row>
    <row r="23803" spans="1:7" x14ac:dyDescent="0.2">
      <c r="A23803" s="6" t="s">
        <v>224</v>
      </c>
      <c r="B23803" s="6" t="s">
        <v>185</v>
      </c>
      <c r="C23803" s="6" t="s">
        <v>166</v>
      </c>
      <c r="E23803" s="6" t="s">
        <v>16</v>
      </c>
      <c r="F23803" s="6" t="s">
        <v>15</v>
      </c>
      <c r="G23803">
        <v>20260723</v>
      </c>
    </row>
    <row r="23804" spans="1:7" x14ac:dyDescent="0.2">
      <c r="A23804" s="6" t="s">
        <v>224</v>
      </c>
      <c r="B23804" s="6" t="s">
        <v>185</v>
      </c>
      <c r="C23804" s="6" t="s">
        <v>166</v>
      </c>
      <c r="E23804" s="6" t="s">
        <v>18</v>
      </c>
      <c r="F23804" s="6" t="s">
        <v>17</v>
      </c>
      <c r="G23804">
        <v>20260723</v>
      </c>
    </row>
    <row r="23805" spans="1:7" x14ac:dyDescent="0.2">
      <c r="A23805" s="6" t="s">
        <v>224</v>
      </c>
      <c r="B23805" s="6" t="s">
        <v>185</v>
      </c>
      <c r="C23805" s="6" t="s">
        <v>166</v>
      </c>
      <c r="D23805">
        <v>3.4030459999999998</v>
      </c>
      <c r="E23805" s="6" t="s">
        <v>20</v>
      </c>
      <c r="F23805" s="6" t="s">
        <v>19</v>
      </c>
      <c r="G23805">
        <v>20260723</v>
      </c>
    </row>
    <row r="23806" spans="1:7" x14ac:dyDescent="0.2">
      <c r="A23806" s="6" t="s">
        <v>224</v>
      </c>
      <c r="B23806" s="6" t="s">
        <v>185</v>
      </c>
      <c r="C23806" s="6" t="s">
        <v>166</v>
      </c>
      <c r="D23806">
        <v>6059.0046869999996</v>
      </c>
      <c r="E23806" s="6" t="s">
        <v>22</v>
      </c>
      <c r="F23806" s="6" t="s">
        <v>21</v>
      </c>
      <c r="G23806">
        <v>20260723</v>
      </c>
    </row>
    <row r="23807" spans="1:7" x14ac:dyDescent="0.2">
      <c r="A23807" s="6" t="s">
        <v>224</v>
      </c>
      <c r="B23807" s="6" t="s">
        <v>185</v>
      </c>
      <c r="C23807" s="6" t="s">
        <v>166</v>
      </c>
      <c r="D23807">
        <v>70.301693</v>
      </c>
      <c r="E23807" s="6" t="s">
        <v>24</v>
      </c>
      <c r="F23807" s="6" t="s">
        <v>23</v>
      </c>
      <c r="G23807">
        <v>20260723</v>
      </c>
    </row>
    <row r="23808" spans="1:7" x14ac:dyDescent="0.2">
      <c r="A23808" s="6" t="s">
        <v>224</v>
      </c>
      <c r="B23808" s="6" t="s">
        <v>185</v>
      </c>
      <c r="C23808" s="6" t="s">
        <v>166</v>
      </c>
      <c r="D23808">
        <v>3096.7250479999998</v>
      </c>
      <c r="E23808" s="6" t="s">
        <v>26</v>
      </c>
      <c r="F23808" s="6" t="s">
        <v>25</v>
      </c>
      <c r="G23808">
        <v>20260723</v>
      </c>
    </row>
    <row r="23809" spans="1:7" x14ac:dyDescent="0.2">
      <c r="A23809" s="6" t="s">
        <v>224</v>
      </c>
      <c r="B23809" s="6" t="s">
        <v>185</v>
      </c>
      <c r="C23809" s="6" t="s">
        <v>166</v>
      </c>
      <c r="D23809">
        <v>248880.63390700001</v>
      </c>
      <c r="E23809" s="6" t="s">
        <v>28</v>
      </c>
      <c r="F23809" s="6" t="s">
        <v>27</v>
      </c>
      <c r="G23809">
        <v>20260723</v>
      </c>
    </row>
    <row r="23810" spans="1:7" x14ac:dyDescent="0.2">
      <c r="A23810" s="6" t="s">
        <v>224</v>
      </c>
      <c r="B23810" s="6" t="s">
        <v>185</v>
      </c>
      <c r="C23810" s="6" t="s">
        <v>166</v>
      </c>
      <c r="D23810">
        <v>6216.0556729999998</v>
      </c>
      <c r="E23810" s="6" t="s">
        <v>30</v>
      </c>
      <c r="F23810" s="6" t="s">
        <v>29</v>
      </c>
      <c r="G23810">
        <v>20260723</v>
      </c>
    </row>
    <row r="23811" spans="1:7" x14ac:dyDescent="0.2">
      <c r="A23811" s="6" t="s">
        <v>224</v>
      </c>
      <c r="B23811" s="6" t="s">
        <v>185</v>
      </c>
      <c r="C23811" s="6" t="s">
        <v>166</v>
      </c>
      <c r="D23811">
        <v>10634.348232</v>
      </c>
      <c r="E23811" s="6" t="s">
        <v>32</v>
      </c>
      <c r="F23811" s="6" t="s">
        <v>31</v>
      </c>
      <c r="G23811">
        <v>20260723</v>
      </c>
    </row>
    <row r="23812" spans="1:7" x14ac:dyDescent="0.2">
      <c r="A23812" s="6" t="s">
        <v>224</v>
      </c>
      <c r="B23812" s="6" t="s">
        <v>185</v>
      </c>
      <c r="C23812" s="6" t="s">
        <v>166</v>
      </c>
      <c r="D23812">
        <v>4020.3461010000001</v>
      </c>
      <c r="E23812" s="6" t="s">
        <v>34</v>
      </c>
      <c r="F23812" s="6" t="s">
        <v>33</v>
      </c>
      <c r="G23812">
        <v>20260723</v>
      </c>
    </row>
    <row r="23813" spans="1:7" x14ac:dyDescent="0.2">
      <c r="A23813" s="6" t="s">
        <v>224</v>
      </c>
      <c r="B23813" s="6" t="s">
        <v>185</v>
      </c>
      <c r="C23813" s="6" t="s">
        <v>166</v>
      </c>
      <c r="D23813">
        <v>3557.5442600000001</v>
      </c>
      <c r="E23813" s="6" t="s">
        <v>36</v>
      </c>
      <c r="F23813" s="6" t="s">
        <v>35</v>
      </c>
      <c r="G23813">
        <v>20260723</v>
      </c>
    </row>
    <row r="23814" spans="1:7" x14ac:dyDescent="0.2">
      <c r="A23814" s="6" t="s">
        <v>224</v>
      </c>
      <c r="B23814" s="6" t="s">
        <v>185</v>
      </c>
      <c r="C23814" s="6" t="s">
        <v>166</v>
      </c>
      <c r="D23814">
        <v>462.80184100000002</v>
      </c>
      <c r="E23814" s="6" t="s">
        <v>38</v>
      </c>
      <c r="F23814" s="6" t="s">
        <v>37</v>
      </c>
      <c r="G23814">
        <v>20260723</v>
      </c>
    </row>
    <row r="23815" spans="1:7" x14ac:dyDescent="0.2">
      <c r="A23815" s="6" t="s">
        <v>224</v>
      </c>
      <c r="B23815" s="6" t="s">
        <v>185</v>
      </c>
      <c r="C23815" s="6" t="s">
        <v>166</v>
      </c>
      <c r="D23815">
        <v>202020.55151799999</v>
      </c>
      <c r="E23815" s="6" t="s">
        <v>40</v>
      </c>
      <c r="F23815" s="6" t="s">
        <v>39</v>
      </c>
      <c r="G23815">
        <v>20260723</v>
      </c>
    </row>
    <row r="23816" spans="1:7" x14ac:dyDescent="0.2">
      <c r="A23816" s="6" t="s">
        <v>224</v>
      </c>
      <c r="B23816" s="6" t="s">
        <v>185</v>
      </c>
      <c r="C23816" s="6" t="s">
        <v>166</v>
      </c>
      <c r="D23816">
        <v>142199.70193000001</v>
      </c>
      <c r="E23816" s="6" t="s">
        <v>42</v>
      </c>
      <c r="F23816" s="6" t="s">
        <v>41</v>
      </c>
      <c r="G23816">
        <v>20260723</v>
      </c>
    </row>
    <row r="23817" spans="1:7" x14ac:dyDescent="0.2">
      <c r="A23817" s="6" t="s">
        <v>224</v>
      </c>
      <c r="B23817" s="6" t="s">
        <v>185</v>
      </c>
      <c r="C23817" s="6" t="s">
        <v>166</v>
      </c>
      <c r="D23817">
        <v>55266.404197999997</v>
      </c>
      <c r="E23817" s="6" t="s">
        <v>44</v>
      </c>
      <c r="F23817" s="6" t="s">
        <v>43</v>
      </c>
      <c r="G23817">
        <v>20260723</v>
      </c>
    </row>
    <row r="23818" spans="1:7" x14ac:dyDescent="0.2">
      <c r="A23818" s="6" t="s">
        <v>224</v>
      </c>
      <c r="B23818" s="6" t="s">
        <v>185</v>
      </c>
      <c r="C23818" s="6" t="s">
        <v>166</v>
      </c>
      <c r="D23818">
        <v>3468.1033040000002</v>
      </c>
      <c r="E23818" s="6" t="s">
        <v>46</v>
      </c>
      <c r="F23818" s="6" t="s">
        <v>45</v>
      </c>
      <c r="G23818">
        <v>20260723</v>
      </c>
    </row>
    <row r="23819" spans="1:7" x14ac:dyDescent="0.2">
      <c r="A23819" s="6" t="s">
        <v>224</v>
      </c>
      <c r="B23819" s="6" t="s">
        <v>185</v>
      </c>
      <c r="C23819" s="6" t="s">
        <v>166</v>
      </c>
      <c r="D23819">
        <v>1086.342085</v>
      </c>
      <c r="E23819" s="6" t="s">
        <v>48</v>
      </c>
      <c r="F23819" s="6" t="s">
        <v>47</v>
      </c>
      <c r="G23819">
        <v>20260723</v>
      </c>
    </row>
    <row r="23820" spans="1:7" x14ac:dyDescent="0.2">
      <c r="A23820" s="6" t="s">
        <v>224</v>
      </c>
      <c r="B23820" s="6" t="s">
        <v>185</v>
      </c>
      <c r="C23820" s="6" t="s">
        <v>166</v>
      </c>
      <c r="D23820">
        <v>12203.686625</v>
      </c>
      <c r="E23820" s="6" t="s">
        <v>50</v>
      </c>
      <c r="F23820" s="6" t="s">
        <v>49</v>
      </c>
      <c r="G23820">
        <v>20260723</v>
      </c>
    </row>
    <row r="23821" spans="1:7" x14ac:dyDescent="0.2">
      <c r="A23821" s="6" t="s">
        <v>224</v>
      </c>
      <c r="B23821" s="6" t="s">
        <v>185</v>
      </c>
      <c r="C23821" s="6" t="s">
        <v>166</v>
      </c>
      <c r="D23821">
        <v>5706.2527579999996</v>
      </c>
      <c r="E23821" s="6" t="s">
        <v>52</v>
      </c>
      <c r="F23821" s="6" t="s">
        <v>51</v>
      </c>
      <c r="G23821">
        <v>20260723</v>
      </c>
    </row>
    <row r="23822" spans="1:7" x14ac:dyDescent="0.2">
      <c r="A23822" s="6" t="s">
        <v>224</v>
      </c>
      <c r="B23822" s="6" t="s">
        <v>185</v>
      </c>
      <c r="C23822" s="6" t="s">
        <v>166</v>
      </c>
      <c r="D23822">
        <v>8079.3930010000004</v>
      </c>
      <c r="E23822" s="6" t="s">
        <v>54</v>
      </c>
      <c r="F23822" s="6" t="s">
        <v>53</v>
      </c>
      <c r="G23822">
        <v>20260723</v>
      </c>
    </row>
    <row r="23823" spans="1:7" x14ac:dyDescent="0.2">
      <c r="A23823" s="6" t="s">
        <v>224</v>
      </c>
      <c r="B23823" s="6" t="s">
        <v>185</v>
      </c>
      <c r="C23823" s="6" t="s">
        <v>166</v>
      </c>
      <c r="E23823" s="6" t="s">
        <v>56</v>
      </c>
      <c r="F23823" s="6" t="s">
        <v>55</v>
      </c>
      <c r="G23823">
        <v>20260723</v>
      </c>
    </row>
    <row r="23824" spans="1:7" x14ac:dyDescent="0.2">
      <c r="A23824" s="6" t="s">
        <v>224</v>
      </c>
      <c r="B23824" s="6" t="s">
        <v>185</v>
      </c>
      <c r="C23824" s="6" t="s">
        <v>166</v>
      </c>
      <c r="D23824">
        <v>17384.935469</v>
      </c>
      <c r="E23824" s="6" t="s">
        <v>58</v>
      </c>
      <c r="F23824" s="6" t="s">
        <v>57</v>
      </c>
      <c r="G23824">
        <v>20260723</v>
      </c>
    </row>
    <row r="23825" spans="1:7" x14ac:dyDescent="0.2">
      <c r="A23825" s="6" t="s">
        <v>224</v>
      </c>
      <c r="B23825" s="6" t="s">
        <v>185</v>
      </c>
      <c r="C23825" s="6" t="s">
        <v>166</v>
      </c>
      <c r="D23825">
        <v>2018.58239</v>
      </c>
      <c r="E23825" s="6" t="s">
        <v>60</v>
      </c>
      <c r="F23825" s="6" t="s">
        <v>59</v>
      </c>
      <c r="G23825">
        <v>20260723</v>
      </c>
    </row>
    <row r="23826" spans="1:7" x14ac:dyDescent="0.2">
      <c r="A23826" s="6" t="s">
        <v>224</v>
      </c>
      <c r="B23826" s="6" t="s">
        <v>185</v>
      </c>
      <c r="C23826" s="6" t="s">
        <v>166</v>
      </c>
      <c r="D23826">
        <v>140.51445899999999</v>
      </c>
      <c r="E23826" s="6" t="s">
        <v>62</v>
      </c>
      <c r="F23826" s="6" t="s">
        <v>61</v>
      </c>
      <c r="G23826">
        <v>20260723</v>
      </c>
    </row>
    <row r="23827" spans="1:7" x14ac:dyDescent="0.2">
      <c r="A23827" s="6" t="s">
        <v>224</v>
      </c>
      <c r="B23827" s="6" t="s">
        <v>185</v>
      </c>
      <c r="C23827" s="6" t="s">
        <v>166</v>
      </c>
      <c r="D23827">
        <v>46.548372000000001</v>
      </c>
      <c r="E23827" s="6" t="s">
        <v>64</v>
      </c>
      <c r="F23827" s="6" t="s">
        <v>63</v>
      </c>
      <c r="G23827">
        <v>20260723</v>
      </c>
    </row>
    <row r="23828" spans="1:7" x14ac:dyDescent="0.2">
      <c r="A23828" s="6" t="s">
        <v>224</v>
      </c>
      <c r="B23828" s="6" t="s">
        <v>185</v>
      </c>
      <c r="C23828" s="6" t="s">
        <v>166</v>
      </c>
      <c r="D23828">
        <v>1831.519558</v>
      </c>
      <c r="E23828" s="6" t="s">
        <v>66</v>
      </c>
      <c r="F23828" s="6" t="s">
        <v>65</v>
      </c>
      <c r="G23828">
        <v>20260723</v>
      </c>
    </row>
    <row r="23829" spans="1:7" x14ac:dyDescent="0.2">
      <c r="A23829" s="6" t="s">
        <v>224</v>
      </c>
      <c r="B23829" s="6" t="s">
        <v>185</v>
      </c>
      <c r="C23829" s="6" t="s">
        <v>166</v>
      </c>
      <c r="D23829">
        <v>5910.4901369999998</v>
      </c>
      <c r="E23829" s="6" t="s">
        <v>68</v>
      </c>
      <c r="F23829" s="6" t="s">
        <v>67</v>
      </c>
      <c r="G23829">
        <v>20260723</v>
      </c>
    </row>
    <row r="23830" spans="1:7" x14ac:dyDescent="0.2">
      <c r="A23830" s="6" t="s">
        <v>224</v>
      </c>
      <c r="B23830" s="6" t="s">
        <v>185</v>
      </c>
      <c r="C23830" s="6" t="s">
        <v>166</v>
      </c>
      <c r="D23830">
        <v>5231.5437709999997</v>
      </c>
      <c r="E23830" s="6" t="s">
        <v>70</v>
      </c>
      <c r="F23830" s="6" t="s">
        <v>69</v>
      </c>
      <c r="G23830">
        <v>20260723</v>
      </c>
    </row>
    <row r="23831" spans="1:7" x14ac:dyDescent="0.2">
      <c r="A23831" s="6" t="s">
        <v>224</v>
      </c>
      <c r="B23831" s="6" t="s">
        <v>185</v>
      </c>
      <c r="C23831" s="6" t="s">
        <v>166</v>
      </c>
      <c r="D23831">
        <v>5147.8979579999996</v>
      </c>
      <c r="E23831" s="6" t="s">
        <v>72</v>
      </c>
      <c r="F23831" s="6" t="s">
        <v>71</v>
      </c>
      <c r="G23831">
        <v>20260723</v>
      </c>
    </row>
    <row r="23832" spans="1:7" x14ac:dyDescent="0.2">
      <c r="A23832" s="6" t="s">
        <v>224</v>
      </c>
      <c r="B23832" s="6" t="s">
        <v>185</v>
      </c>
      <c r="C23832" s="6" t="s">
        <v>166</v>
      </c>
      <c r="D23832">
        <v>83.645813000000004</v>
      </c>
      <c r="E23832" s="6" t="s">
        <v>74</v>
      </c>
      <c r="F23832" s="6" t="s">
        <v>73</v>
      </c>
      <c r="G23832">
        <v>20260723</v>
      </c>
    </row>
    <row r="23833" spans="1:7" x14ac:dyDescent="0.2">
      <c r="A23833" s="6" t="s">
        <v>224</v>
      </c>
      <c r="B23833" s="6" t="s">
        <v>185</v>
      </c>
      <c r="C23833" s="6" t="s">
        <v>166</v>
      </c>
      <c r="D23833">
        <v>677.81712200000004</v>
      </c>
      <c r="E23833" s="6" t="s">
        <v>76</v>
      </c>
      <c r="F23833" s="6" t="s">
        <v>75</v>
      </c>
      <c r="G23833">
        <v>20260723</v>
      </c>
    </row>
    <row r="23834" spans="1:7" x14ac:dyDescent="0.2">
      <c r="A23834" s="6" t="s">
        <v>224</v>
      </c>
      <c r="B23834" s="6" t="s">
        <v>185</v>
      </c>
      <c r="C23834" s="6" t="s">
        <v>166</v>
      </c>
      <c r="D23834">
        <v>0.44220199999999998</v>
      </c>
      <c r="E23834" s="6" t="s">
        <v>78</v>
      </c>
      <c r="F23834" s="6" t="s">
        <v>77</v>
      </c>
      <c r="G23834">
        <v>20260723</v>
      </c>
    </row>
    <row r="23835" spans="1:7" x14ac:dyDescent="0.2">
      <c r="A23835" s="6" t="s">
        <v>224</v>
      </c>
      <c r="B23835" s="6" t="s">
        <v>185</v>
      </c>
      <c r="C23835" s="6" t="s">
        <v>166</v>
      </c>
      <c r="D23835">
        <v>677.37491899999998</v>
      </c>
      <c r="E23835" s="6" t="s">
        <v>80</v>
      </c>
      <c r="F23835" s="6" t="s">
        <v>79</v>
      </c>
      <c r="G23835">
        <v>20260723</v>
      </c>
    </row>
    <row r="23836" spans="1:7" x14ac:dyDescent="0.2">
      <c r="A23836" s="6" t="s">
        <v>224</v>
      </c>
      <c r="B23836" s="6" t="s">
        <v>185</v>
      </c>
      <c r="C23836" s="6" t="s">
        <v>166</v>
      </c>
      <c r="D23836">
        <v>1.1292439999999999</v>
      </c>
      <c r="E23836" s="6" t="s">
        <v>82</v>
      </c>
      <c r="F23836" s="6" t="s">
        <v>81</v>
      </c>
      <c r="G23836">
        <v>20260723</v>
      </c>
    </row>
    <row r="23837" spans="1:7" x14ac:dyDescent="0.2">
      <c r="A23837" s="6" t="s">
        <v>224</v>
      </c>
      <c r="B23837" s="6" t="s">
        <v>185</v>
      </c>
      <c r="C23837" s="6" t="s">
        <v>166</v>
      </c>
      <c r="D23837">
        <v>1156.3027990000001</v>
      </c>
      <c r="E23837" s="6" t="s">
        <v>84</v>
      </c>
      <c r="F23837" s="6" t="s">
        <v>83</v>
      </c>
      <c r="G23837">
        <v>20260723</v>
      </c>
    </row>
    <row r="23838" spans="1:7" x14ac:dyDescent="0.2">
      <c r="A23838" s="6" t="s">
        <v>224</v>
      </c>
      <c r="B23838" s="6" t="s">
        <v>185</v>
      </c>
      <c r="C23838" s="6" t="s">
        <v>166</v>
      </c>
      <c r="D23838">
        <v>4267.7229950000001</v>
      </c>
      <c r="E23838" s="6" t="s">
        <v>86</v>
      </c>
      <c r="F23838" s="6" t="s">
        <v>85</v>
      </c>
      <c r="G23838">
        <v>20260723</v>
      </c>
    </row>
    <row r="23839" spans="1:7" x14ac:dyDescent="0.2">
      <c r="A23839" s="6" t="s">
        <v>224</v>
      </c>
      <c r="B23839" s="6" t="s">
        <v>185</v>
      </c>
      <c r="C23839" s="6" t="s">
        <v>166</v>
      </c>
      <c r="D23839">
        <v>612.56589699999995</v>
      </c>
      <c r="E23839" s="6" t="s">
        <v>88</v>
      </c>
      <c r="F23839" s="6" t="s">
        <v>87</v>
      </c>
      <c r="G23839">
        <v>20260723</v>
      </c>
    </row>
    <row r="23840" spans="1:7" x14ac:dyDescent="0.2">
      <c r="A23840" s="6" t="s">
        <v>224</v>
      </c>
      <c r="B23840" s="6" t="s">
        <v>185</v>
      </c>
      <c r="C23840" s="6" t="s">
        <v>166</v>
      </c>
      <c r="D23840">
        <v>1475.644211</v>
      </c>
      <c r="E23840" s="6" t="s">
        <v>90</v>
      </c>
      <c r="F23840" s="6" t="s">
        <v>89</v>
      </c>
      <c r="G23840">
        <v>20260723</v>
      </c>
    </row>
    <row r="23841" spans="1:7" x14ac:dyDescent="0.2">
      <c r="A23841" s="6" t="s">
        <v>224</v>
      </c>
      <c r="B23841" s="6" t="s">
        <v>185</v>
      </c>
      <c r="C23841" s="6" t="s">
        <v>166</v>
      </c>
      <c r="D23841">
        <v>27.689498</v>
      </c>
      <c r="E23841" s="6" t="s">
        <v>92</v>
      </c>
      <c r="F23841" s="6" t="s">
        <v>91</v>
      </c>
      <c r="G23841">
        <v>20260723</v>
      </c>
    </row>
    <row r="23842" spans="1:7" x14ac:dyDescent="0.2">
      <c r="A23842" s="6" t="s">
        <v>224</v>
      </c>
      <c r="B23842" s="6" t="s">
        <v>185</v>
      </c>
      <c r="C23842" s="6" t="s">
        <v>166</v>
      </c>
      <c r="D23842">
        <v>0.256853</v>
      </c>
      <c r="E23842" s="6" t="s">
        <v>94</v>
      </c>
      <c r="F23842" s="6" t="s">
        <v>93</v>
      </c>
      <c r="G23842">
        <v>20260723</v>
      </c>
    </row>
    <row r="23843" spans="1:7" x14ac:dyDescent="0.2">
      <c r="A23843" s="6" t="s">
        <v>224</v>
      </c>
      <c r="B23843" s="6" t="s">
        <v>185</v>
      </c>
      <c r="C23843" s="6" t="s">
        <v>166</v>
      </c>
      <c r="D23843">
        <v>12347.262564000001</v>
      </c>
      <c r="E23843" s="6" t="s">
        <v>96</v>
      </c>
      <c r="F23843" s="6" t="s">
        <v>95</v>
      </c>
      <c r="G23843">
        <v>20260723</v>
      </c>
    </row>
    <row r="23844" spans="1:7" x14ac:dyDescent="0.2">
      <c r="A23844" s="6" t="s">
        <v>224</v>
      </c>
      <c r="B23844" s="6" t="s">
        <v>185</v>
      </c>
      <c r="C23844" s="6" t="s">
        <v>166</v>
      </c>
      <c r="D23844">
        <v>817.71327299999996</v>
      </c>
      <c r="E23844" s="6" t="s">
        <v>98</v>
      </c>
      <c r="F23844" s="6" t="s">
        <v>97</v>
      </c>
      <c r="G23844">
        <v>20260723</v>
      </c>
    </row>
    <row r="23845" spans="1:7" x14ac:dyDescent="0.2">
      <c r="A23845" s="6" t="s">
        <v>224</v>
      </c>
      <c r="B23845" s="6" t="s">
        <v>185</v>
      </c>
      <c r="C23845" s="6" t="s">
        <v>166</v>
      </c>
      <c r="D23845">
        <v>304129.23446599999</v>
      </c>
      <c r="E23845" s="6" t="s">
        <v>100</v>
      </c>
      <c r="F23845" s="6" t="s">
        <v>99</v>
      </c>
      <c r="G23845">
        <v>20260723</v>
      </c>
    </row>
    <row r="23846" spans="1:7" x14ac:dyDescent="0.2">
      <c r="A23846" s="6" t="s">
        <v>224</v>
      </c>
      <c r="B23846" s="6" t="s">
        <v>185</v>
      </c>
      <c r="C23846" s="6" t="s">
        <v>166</v>
      </c>
      <c r="E23846" s="6" t="s">
        <v>102</v>
      </c>
      <c r="F23846" s="6" t="s">
        <v>101</v>
      </c>
      <c r="G23846">
        <v>20260723</v>
      </c>
    </row>
    <row r="23847" spans="1:7" x14ac:dyDescent="0.2">
      <c r="A23847" s="6" t="s">
        <v>224</v>
      </c>
      <c r="B23847" s="6" t="s">
        <v>185</v>
      </c>
      <c r="C23847" s="6" t="s">
        <v>166</v>
      </c>
      <c r="D23847">
        <v>25632.068109</v>
      </c>
      <c r="E23847" s="6" t="s">
        <v>167</v>
      </c>
      <c r="F23847" s="6" t="s">
        <v>103</v>
      </c>
      <c r="G23847">
        <v>20260723</v>
      </c>
    </row>
    <row r="23848" spans="1:7" x14ac:dyDescent="0.2">
      <c r="A23848" s="6" t="s">
        <v>224</v>
      </c>
      <c r="B23848" s="6" t="s">
        <v>185</v>
      </c>
      <c r="C23848" s="6" t="s">
        <v>166</v>
      </c>
      <c r="D23848">
        <v>23659.091569</v>
      </c>
      <c r="E23848" s="6" t="s">
        <v>168</v>
      </c>
      <c r="F23848" s="6" t="s">
        <v>104</v>
      </c>
      <c r="G23848">
        <v>20260723</v>
      </c>
    </row>
    <row r="23849" spans="1:7" x14ac:dyDescent="0.2">
      <c r="A23849" s="6" t="s">
        <v>224</v>
      </c>
      <c r="B23849" s="6" t="s">
        <v>185</v>
      </c>
      <c r="C23849" s="6" t="s">
        <v>166</v>
      </c>
      <c r="E23849" s="6" t="s">
        <v>106</v>
      </c>
      <c r="F23849" s="6" t="s">
        <v>105</v>
      </c>
      <c r="G23849">
        <v>20260723</v>
      </c>
    </row>
    <row r="23850" spans="1:7" x14ac:dyDescent="0.2">
      <c r="A23850" s="6" t="s">
        <v>224</v>
      </c>
      <c r="B23850" s="6" t="s">
        <v>185</v>
      </c>
      <c r="C23850" s="6" t="s">
        <v>166</v>
      </c>
      <c r="D23850">
        <v>22711.622211999998</v>
      </c>
      <c r="E23850" s="6" t="s">
        <v>108</v>
      </c>
      <c r="F23850" s="6" t="s">
        <v>107</v>
      </c>
      <c r="G23850">
        <v>20260723</v>
      </c>
    </row>
    <row r="23851" spans="1:7" x14ac:dyDescent="0.2">
      <c r="A23851" s="6" t="s">
        <v>224</v>
      </c>
      <c r="B23851" s="6" t="s">
        <v>185</v>
      </c>
      <c r="C23851" s="6" t="s">
        <v>166</v>
      </c>
      <c r="D23851">
        <v>947.46935800000006</v>
      </c>
      <c r="E23851" s="6" t="s">
        <v>110</v>
      </c>
      <c r="F23851" s="6" t="s">
        <v>109</v>
      </c>
      <c r="G23851">
        <v>20260723</v>
      </c>
    </row>
    <row r="23852" spans="1:7" x14ac:dyDescent="0.2">
      <c r="A23852" s="6" t="s">
        <v>224</v>
      </c>
      <c r="B23852" s="6" t="s">
        <v>185</v>
      </c>
      <c r="C23852" s="6" t="s">
        <v>166</v>
      </c>
      <c r="D23852">
        <v>1972.9765400000001</v>
      </c>
      <c r="E23852" s="6" t="s">
        <v>112</v>
      </c>
      <c r="F23852" s="6" t="s">
        <v>111</v>
      </c>
      <c r="G23852">
        <v>20260723</v>
      </c>
    </row>
    <row r="23853" spans="1:7" x14ac:dyDescent="0.2">
      <c r="A23853" s="6" t="s">
        <v>224</v>
      </c>
      <c r="B23853" s="6" t="s">
        <v>185</v>
      </c>
      <c r="C23853" s="6" t="s">
        <v>166</v>
      </c>
      <c r="D23853">
        <v>4.6464930000000004</v>
      </c>
      <c r="E23853" s="6" t="s">
        <v>106</v>
      </c>
      <c r="F23853" s="6" t="s">
        <v>113</v>
      </c>
      <c r="G23853">
        <v>20260723</v>
      </c>
    </row>
    <row r="23854" spans="1:7" x14ac:dyDescent="0.2">
      <c r="A23854" s="6" t="s">
        <v>224</v>
      </c>
      <c r="B23854" s="6" t="s">
        <v>185</v>
      </c>
      <c r="C23854" s="6" t="s">
        <v>166</v>
      </c>
      <c r="D23854">
        <v>1819.3938869999999</v>
      </c>
      <c r="E23854" s="6" t="s">
        <v>108</v>
      </c>
      <c r="F23854" s="6" t="s">
        <v>114</v>
      </c>
      <c r="G23854">
        <v>20260723</v>
      </c>
    </row>
    <row r="23855" spans="1:7" x14ac:dyDescent="0.2">
      <c r="A23855" s="6" t="s">
        <v>224</v>
      </c>
      <c r="B23855" s="6" t="s">
        <v>185</v>
      </c>
      <c r="C23855" s="6" t="s">
        <v>166</v>
      </c>
      <c r="D23855">
        <v>148.93616</v>
      </c>
      <c r="E23855" s="6" t="s">
        <v>110</v>
      </c>
      <c r="F23855" s="6" t="s">
        <v>115</v>
      </c>
      <c r="G23855">
        <v>20260723</v>
      </c>
    </row>
    <row r="23856" spans="1:7" x14ac:dyDescent="0.2">
      <c r="A23856" s="6" t="s">
        <v>224</v>
      </c>
      <c r="B23856" s="6" t="s">
        <v>185</v>
      </c>
      <c r="C23856" s="6" t="s">
        <v>166</v>
      </c>
      <c r="D23856">
        <v>168974.58549500001</v>
      </c>
      <c r="E23856" s="6" t="s">
        <v>117</v>
      </c>
      <c r="F23856" s="6" t="s">
        <v>116</v>
      </c>
      <c r="G23856">
        <v>20260723</v>
      </c>
    </row>
    <row r="23857" spans="1:7" x14ac:dyDescent="0.2">
      <c r="A23857" s="6" t="s">
        <v>224</v>
      </c>
      <c r="B23857" s="6" t="s">
        <v>185</v>
      </c>
      <c r="C23857" s="6" t="s">
        <v>166</v>
      </c>
      <c r="D23857">
        <v>35.795884000000001</v>
      </c>
      <c r="E23857" s="6" t="s">
        <v>119</v>
      </c>
      <c r="F23857" s="6" t="s">
        <v>118</v>
      </c>
      <c r="G23857">
        <v>20260723</v>
      </c>
    </row>
    <row r="23858" spans="1:7" x14ac:dyDescent="0.2">
      <c r="A23858" s="6" t="s">
        <v>224</v>
      </c>
      <c r="B23858" s="6" t="s">
        <v>185</v>
      </c>
      <c r="C23858" s="6" t="s">
        <v>166</v>
      </c>
      <c r="E23858" s="6" t="s">
        <v>106</v>
      </c>
      <c r="F23858" s="6" t="s">
        <v>120</v>
      </c>
      <c r="G23858">
        <v>20260723</v>
      </c>
    </row>
    <row r="23859" spans="1:7" x14ac:dyDescent="0.2">
      <c r="A23859" s="6" t="s">
        <v>224</v>
      </c>
      <c r="B23859" s="6" t="s">
        <v>185</v>
      </c>
      <c r="C23859" s="6" t="s">
        <v>166</v>
      </c>
      <c r="D23859">
        <v>33.029752000000002</v>
      </c>
      <c r="E23859" s="6" t="s">
        <v>108</v>
      </c>
      <c r="F23859" s="6" t="s">
        <v>121</v>
      </c>
      <c r="G23859">
        <v>20260723</v>
      </c>
    </row>
    <row r="23860" spans="1:7" x14ac:dyDescent="0.2">
      <c r="A23860" s="6" t="s">
        <v>224</v>
      </c>
      <c r="B23860" s="6" t="s">
        <v>185</v>
      </c>
      <c r="C23860" s="6" t="s">
        <v>166</v>
      </c>
      <c r="D23860">
        <v>2.7661319999999998</v>
      </c>
      <c r="E23860" s="6" t="s">
        <v>110</v>
      </c>
      <c r="F23860" s="6" t="s">
        <v>122</v>
      </c>
      <c r="G23860">
        <v>20260723</v>
      </c>
    </row>
    <row r="23861" spans="1:7" x14ac:dyDescent="0.2">
      <c r="A23861" s="6" t="s">
        <v>224</v>
      </c>
      <c r="B23861" s="6" t="s">
        <v>185</v>
      </c>
      <c r="C23861" s="6" t="s">
        <v>166</v>
      </c>
      <c r="D23861">
        <v>168938.78961199999</v>
      </c>
      <c r="E23861" s="6" t="s">
        <v>169</v>
      </c>
      <c r="F23861" s="6" t="s">
        <v>123</v>
      </c>
      <c r="G23861">
        <v>20260723</v>
      </c>
    </row>
    <row r="23862" spans="1:7" x14ac:dyDescent="0.2">
      <c r="A23862" s="6" t="s">
        <v>224</v>
      </c>
      <c r="B23862" s="6" t="s">
        <v>185</v>
      </c>
      <c r="C23862" s="6" t="s">
        <v>166</v>
      </c>
      <c r="D23862">
        <v>2.5867140000000002</v>
      </c>
      <c r="E23862" s="6" t="s">
        <v>106</v>
      </c>
      <c r="F23862" s="6" t="s">
        <v>124</v>
      </c>
      <c r="G23862">
        <v>20260723</v>
      </c>
    </row>
    <row r="23863" spans="1:7" x14ac:dyDescent="0.2">
      <c r="A23863" s="6" t="s">
        <v>224</v>
      </c>
      <c r="B23863" s="6" t="s">
        <v>185</v>
      </c>
      <c r="C23863" s="6" t="s">
        <v>166</v>
      </c>
      <c r="D23863">
        <v>164297.560382</v>
      </c>
      <c r="E23863" s="6" t="s">
        <v>108</v>
      </c>
      <c r="F23863" s="6" t="s">
        <v>125</v>
      </c>
      <c r="G23863">
        <v>20260723</v>
      </c>
    </row>
    <row r="23864" spans="1:7" x14ac:dyDescent="0.2">
      <c r="A23864" s="6" t="s">
        <v>224</v>
      </c>
      <c r="B23864" s="6" t="s">
        <v>185</v>
      </c>
      <c r="C23864" s="6" t="s">
        <v>166</v>
      </c>
      <c r="D23864">
        <v>4638.6425159999999</v>
      </c>
      <c r="E23864" s="6" t="s">
        <v>110</v>
      </c>
      <c r="F23864" s="6" t="s">
        <v>126</v>
      </c>
      <c r="G23864">
        <v>20260723</v>
      </c>
    </row>
    <row r="23865" spans="1:7" x14ac:dyDescent="0.2">
      <c r="A23865" s="6" t="s">
        <v>224</v>
      </c>
      <c r="B23865" s="6" t="s">
        <v>185</v>
      </c>
      <c r="C23865" s="6" t="s">
        <v>166</v>
      </c>
      <c r="D23865">
        <v>16961.305593000001</v>
      </c>
      <c r="E23865" s="6" t="s">
        <v>170</v>
      </c>
      <c r="F23865" s="6" t="s">
        <v>127</v>
      </c>
      <c r="G23865">
        <v>20260723</v>
      </c>
    </row>
    <row r="23866" spans="1:7" x14ac:dyDescent="0.2">
      <c r="A23866" s="6" t="s">
        <v>224</v>
      </c>
      <c r="B23866" s="6" t="s">
        <v>185</v>
      </c>
      <c r="C23866" s="6" t="s">
        <v>166</v>
      </c>
      <c r="D23866">
        <v>10796.772500999999</v>
      </c>
      <c r="E23866" s="6" t="s">
        <v>106</v>
      </c>
      <c r="F23866" s="6" t="s">
        <v>128</v>
      </c>
      <c r="G23866">
        <v>20260723</v>
      </c>
    </row>
    <row r="23867" spans="1:7" x14ac:dyDescent="0.2">
      <c r="A23867" s="6" t="s">
        <v>224</v>
      </c>
      <c r="B23867" s="6" t="s">
        <v>185</v>
      </c>
      <c r="C23867" s="6" t="s">
        <v>166</v>
      </c>
      <c r="D23867">
        <v>6012.5023410000003</v>
      </c>
      <c r="E23867" s="6" t="s">
        <v>108</v>
      </c>
      <c r="F23867" s="6" t="s">
        <v>129</v>
      </c>
      <c r="G23867">
        <v>20260723</v>
      </c>
    </row>
    <row r="23868" spans="1:7" x14ac:dyDescent="0.2">
      <c r="A23868" s="6" t="s">
        <v>224</v>
      </c>
      <c r="B23868" s="6" t="s">
        <v>185</v>
      </c>
      <c r="C23868" s="6" t="s">
        <v>166</v>
      </c>
      <c r="D23868">
        <v>152.03075100000001</v>
      </c>
      <c r="E23868" s="6" t="s">
        <v>110</v>
      </c>
      <c r="F23868" s="6" t="s">
        <v>130</v>
      </c>
      <c r="G23868">
        <v>20260723</v>
      </c>
    </row>
    <row r="23869" spans="1:7" x14ac:dyDescent="0.2">
      <c r="A23869" s="6" t="s">
        <v>224</v>
      </c>
      <c r="B23869" s="6" t="s">
        <v>185</v>
      </c>
      <c r="C23869" s="6" t="s">
        <v>166</v>
      </c>
      <c r="E23869" s="6" t="s">
        <v>132</v>
      </c>
      <c r="F23869" s="6" t="s">
        <v>131</v>
      </c>
      <c r="G23869">
        <v>20260723</v>
      </c>
    </row>
    <row r="23870" spans="1:7" x14ac:dyDescent="0.2">
      <c r="A23870" s="6" t="s">
        <v>224</v>
      </c>
      <c r="B23870" s="6" t="s">
        <v>185</v>
      </c>
      <c r="C23870" s="6" t="s">
        <v>166</v>
      </c>
      <c r="D23870">
        <v>0.258488</v>
      </c>
      <c r="E23870" s="6" t="s">
        <v>134</v>
      </c>
      <c r="F23870" s="6" t="s">
        <v>133</v>
      </c>
      <c r="G23870">
        <v>20260723</v>
      </c>
    </row>
    <row r="23871" spans="1:7" x14ac:dyDescent="0.2">
      <c r="A23871" s="6" t="s">
        <v>224</v>
      </c>
      <c r="B23871" s="6" t="s">
        <v>185</v>
      </c>
      <c r="C23871" s="6" t="s">
        <v>166</v>
      </c>
      <c r="D23871">
        <v>895.77896399999997</v>
      </c>
      <c r="E23871" s="6" t="s">
        <v>136</v>
      </c>
      <c r="F23871" s="6" t="s">
        <v>135</v>
      </c>
      <c r="G23871">
        <v>20260723</v>
      </c>
    </row>
    <row r="23872" spans="1:7" x14ac:dyDescent="0.2">
      <c r="A23872" s="6" t="s">
        <v>224</v>
      </c>
      <c r="B23872" s="6" t="s">
        <v>185</v>
      </c>
      <c r="C23872" s="6" t="s">
        <v>166</v>
      </c>
      <c r="D23872">
        <v>419.42912799999999</v>
      </c>
      <c r="E23872" s="6" t="s">
        <v>138</v>
      </c>
      <c r="F23872" s="6" t="s">
        <v>137</v>
      </c>
      <c r="G23872">
        <v>20260723</v>
      </c>
    </row>
    <row r="23873" spans="1:7" x14ac:dyDescent="0.2">
      <c r="A23873" s="6" t="s">
        <v>224</v>
      </c>
      <c r="B23873" s="6" t="s">
        <v>185</v>
      </c>
      <c r="C23873" s="6" t="s">
        <v>166</v>
      </c>
      <c r="D23873">
        <v>765.14426700000001</v>
      </c>
      <c r="E23873" s="6" t="s">
        <v>140</v>
      </c>
      <c r="F23873" s="6" t="s">
        <v>139</v>
      </c>
      <c r="G23873">
        <v>20260723</v>
      </c>
    </row>
    <row r="23874" spans="1:7" x14ac:dyDescent="0.2">
      <c r="A23874" s="6" t="s">
        <v>224</v>
      </c>
      <c r="B23874" s="6" t="s">
        <v>185</v>
      </c>
      <c r="C23874" s="6" t="s">
        <v>166</v>
      </c>
      <c r="D23874">
        <v>12193.248476999999</v>
      </c>
      <c r="E23874" s="6" t="s">
        <v>142</v>
      </c>
      <c r="F23874" s="6" t="s">
        <v>141</v>
      </c>
      <c r="G23874">
        <v>20260723</v>
      </c>
    </row>
    <row r="23875" spans="1:7" x14ac:dyDescent="0.2">
      <c r="A23875" s="6" t="s">
        <v>224</v>
      </c>
      <c r="B23875" s="6" t="s">
        <v>185</v>
      </c>
      <c r="C23875" s="6" t="s">
        <v>166</v>
      </c>
      <c r="D23875">
        <v>12123.257969</v>
      </c>
      <c r="E23875" s="6" t="s">
        <v>52</v>
      </c>
      <c r="F23875" s="6" t="s">
        <v>143</v>
      </c>
      <c r="G23875">
        <v>20260723</v>
      </c>
    </row>
    <row r="23876" spans="1:7" x14ac:dyDescent="0.2">
      <c r="A23876" s="6" t="s">
        <v>224</v>
      </c>
      <c r="B23876" s="6" t="s">
        <v>185</v>
      </c>
      <c r="C23876" s="6" t="s">
        <v>166</v>
      </c>
      <c r="D23876">
        <v>585.23962500000005</v>
      </c>
      <c r="E23876" s="6" t="s">
        <v>145</v>
      </c>
      <c r="F23876" s="6" t="s">
        <v>144</v>
      </c>
      <c r="G23876">
        <v>20260723</v>
      </c>
    </row>
    <row r="23877" spans="1:7" x14ac:dyDescent="0.2">
      <c r="A23877" s="6" t="s">
        <v>224</v>
      </c>
      <c r="B23877" s="6" t="s">
        <v>185</v>
      </c>
      <c r="C23877" s="6" t="s">
        <v>166</v>
      </c>
      <c r="D23877">
        <v>1617.833451</v>
      </c>
      <c r="E23877" s="6" t="s">
        <v>147</v>
      </c>
      <c r="F23877" s="6" t="s">
        <v>146</v>
      </c>
      <c r="G23877">
        <v>20260723</v>
      </c>
    </row>
    <row r="23878" spans="1:7" x14ac:dyDescent="0.2">
      <c r="A23878" s="6" t="s">
        <v>224</v>
      </c>
      <c r="B23878" s="6" t="s">
        <v>185</v>
      </c>
      <c r="C23878" s="6" t="s">
        <v>166</v>
      </c>
      <c r="D23878">
        <v>2322.4165280000002</v>
      </c>
      <c r="E23878" s="6" t="s">
        <v>149</v>
      </c>
      <c r="F23878" s="6" t="s">
        <v>148</v>
      </c>
      <c r="G23878">
        <v>20260723</v>
      </c>
    </row>
    <row r="23879" spans="1:7" x14ac:dyDescent="0.2">
      <c r="A23879" s="6" t="s">
        <v>224</v>
      </c>
      <c r="B23879" s="6" t="s">
        <v>185</v>
      </c>
      <c r="C23879" s="6" t="s">
        <v>166</v>
      </c>
      <c r="D23879">
        <v>838.75620100000003</v>
      </c>
      <c r="E23879" s="6" t="s">
        <v>151</v>
      </c>
      <c r="F23879" s="6" t="s">
        <v>150</v>
      </c>
      <c r="G23879">
        <v>20260723</v>
      </c>
    </row>
    <row r="23880" spans="1:7" x14ac:dyDescent="0.2">
      <c r="A23880" s="6" t="s">
        <v>224</v>
      </c>
      <c r="B23880" s="6" t="s">
        <v>185</v>
      </c>
      <c r="C23880" s="6" t="s">
        <v>166</v>
      </c>
      <c r="D23880">
        <v>6143.943072</v>
      </c>
      <c r="E23880" s="6" t="s">
        <v>153</v>
      </c>
      <c r="F23880" s="6" t="s">
        <v>152</v>
      </c>
      <c r="G23880">
        <v>20260723</v>
      </c>
    </row>
    <row r="23881" spans="1:7" x14ac:dyDescent="0.2">
      <c r="A23881" s="6" t="s">
        <v>224</v>
      </c>
      <c r="B23881" s="6" t="s">
        <v>185</v>
      </c>
      <c r="C23881" s="6" t="s">
        <v>166</v>
      </c>
      <c r="D23881">
        <v>819.25342499999999</v>
      </c>
      <c r="E23881" s="6" t="s">
        <v>155</v>
      </c>
      <c r="F23881" s="6" t="s">
        <v>154</v>
      </c>
      <c r="G23881">
        <v>20260723</v>
      </c>
    </row>
    <row r="23882" spans="1:7" x14ac:dyDescent="0.2">
      <c r="A23882" s="6" t="s">
        <v>224</v>
      </c>
      <c r="B23882" s="6" t="s">
        <v>185</v>
      </c>
      <c r="C23882" s="6" t="s">
        <v>166</v>
      </c>
      <c r="D23882">
        <v>4.4900000000000001E-3</v>
      </c>
      <c r="E23882" s="6" t="s">
        <v>157</v>
      </c>
      <c r="F23882" s="6" t="s">
        <v>156</v>
      </c>
      <c r="G23882">
        <v>20260723</v>
      </c>
    </row>
    <row r="23883" spans="1:7" x14ac:dyDescent="0.2">
      <c r="A23883" s="6" t="s">
        <v>224</v>
      </c>
      <c r="B23883" s="6" t="s">
        <v>185</v>
      </c>
      <c r="C23883" s="6" t="s">
        <v>166</v>
      </c>
      <c r="D23883">
        <v>819.24893499999996</v>
      </c>
      <c r="E23883" s="6" t="s">
        <v>159</v>
      </c>
      <c r="F23883" s="6" t="s">
        <v>158</v>
      </c>
      <c r="G23883">
        <v>20260723</v>
      </c>
    </row>
    <row r="23884" spans="1:7" x14ac:dyDescent="0.2">
      <c r="A23884" s="6" t="s">
        <v>224</v>
      </c>
      <c r="B23884" s="6" t="s">
        <v>185</v>
      </c>
      <c r="C23884" s="6" t="s">
        <v>166</v>
      </c>
      <c r="D23884">
        <v>393.84794599999998</v>
      </c>
      <c r="E23884" s="6" t="s">
        <v>161</v>
      </c>
      <c r="F23884" s="6" t="s">
        <v>160</v>
      </c>
      <c r="G23884">
        <v>20260723</v>
      </c>
    </row>
    <row r="23885" spans="1:7" x14ac:dyDescent="0.2">
      <c r="A23885" s="6" t="s">
        <v>224</v>
      </c>
      <c r="B23885" s="6" t="s">
        <v>185</v>
      </c>
      <c r="C23885" s="6" t="s">
        <v>166</v>
      </c>
      <c r="D23885">
        <v>250686.36673899999</v>
      </c>
      <c r="E23885" s="6" t="s">
        <v>163</v>
      </c>
      <c r="F23885" s="6" t="s">
        <v>162</v>
      </c>
      <c r="G23885">
        <v>20260723</v>
      </c>
    </row>
    <row r="23886" spans="1:7" x14ac:dyDescent="0.2">
      <c r="A23886" s="6" t="s">
        <v>224</v>
      </c>
      <c r="B23886" s="6" t="s">
        <v>185</v>
      </c>
      <c r="C23886" s="6" t="s">
        <v>166</v>
      </c>
      <c r="D23886">
        <v>53442.867726999997</v>
      </c>
      <c r="E23886" s="6" t="s">
        <v>165</v>
      </c>
      <c r="F23886" s="6" t="s">
        <v>164</v>
      </c>
      <c r="G23886">
        <v>20260723</v>
      </c>
    </row>
    <row r="23887" spans="1:7" x14ac:dyDescent="0.2">
      <c r="A23887" s="6" t="s">
        <v>224</v>
      </c>
      <c r="B23887" s="6" t="s">
        <v>188</v>
      </c>
      <c r="C23887" s="6" t="s">
        <v>166</v>
      </c>
      <c r="E23887" s="6" t="s">
        <v>12</v>
      </c>
      <c r="F23887" s="6" t="s">
        <v>11</v>
      </c>
      <c r="G23887">
        <v>20260723</v>
      </c>
    </row>
    <row r="23888" spans="1:7" x14ac:dyDescent="0.2">
      <c r="A23888" s="6" t="s">
        <v>224</v>
      </c>
      <c r="B23888" s="6" t="s">
        <v>188</v>
      </c>
      <c r="C23888" s="6" t="s">
        <v>166</v>
      </c>
      <c r="E23888" s="6" t="s">
        <v>16</v>
      </c>
      <c r="F23888" s="6" t="s">
        <v>15</v>
      </c>
      <c r="G23888">
        <v>20260723</v>
      </c>
    </row>
    <row r="23889" spans="1:7" x14ac:dyDescent="0.2">
      <c r="A23889" s="6" t="s">
        <v>224</v>
      </c>
      <c r="B23889" s="6" t="s">
        <v>188</v>
      </c>
      <c r="C23889" s="6" t="s">
        <v>166</v>
      </c>
      <c r="E23889" s="6" t="s">
        <v>18</v>
      </c>
      <c r="F23889" s="6" t="s">
        <v>17</v>
      </c>
      <c r="G23889">
        <v>20260723</v>
      </c>
    </row>
    <row r="23890" spans="1:7" x14ac:dyDescent="0.2">
      <c r="A23890" s="6" t="s">
        <v>224</v>
      </c>
      <c r="B23890" s="6" t="s">
        <v>188</v>
      </c>
      <c r="C23890" s="6" t="s">
        <v>166</v>
      </c>
      <c r="D23890">
        <v>6.4244709999999996</v>
      </c>
      <c r="E23890" s="6" t="s">
        <v>20</v>
      </c>
      <c r="F23890" s="6" t="s">
        <v>19</v>
      </c>
      <c r="G23890">
        <v>20260723</v>
      </c>
    </row>
    <row r="23891" spans="1:7" x14ac:dyDescent="0.2">
      <c r="A23891" s="6" t="s">
        <v>224</v>
      </c>
      <c r="B23891" s="6" t="s">
        <v>188</v>
      </c>
      <c r="C23891" s="6" t="s">
        <v>166</v>
      </c>
      <c r="D23891">
        <v>8277.9869490000001</v>
      </c>
      <c r="E23891" s="6" t="s">
        <v>22</v>
      </c>
      <c r="F23891" s="6" t="s">
        <v>21</v>
      </c>
      <c r="G23891">
        <v>20260723</v>
      </c>
    </row>
    <row r="23892" spans="1:7" x14ac:dyDescent="0.2">
      <c r="A23892" s="6" t="s">
        <v>224</v>
      </c>
      <c r="B23892" s="6" t="s">
        <v>188</v>
      </c>
      <c r="C23892" s="6" t="s">
        <v>166</v>
      </c>
      <c r="D23892">
        <v>130.17557099999999</v>
      </c>
      <c r="E23892" s="6" t="s">
        <v>24</v>
      </c>
      <c r="F23892" s="6" t="s">
        <v>23</v>
      </c>
      <c r="G23892">
        <v>20260723</v>
      </c>
    </row>
    <row r="23893" spans="1:7" x14ac:dyDescent="0.2">
      <c r="A23893" s="6" t="s">
        <v>224</v>
      </c>
      <c r="B23893" s="6" t="s">
        <v>188</v>
      </c>
      <c r="C23893" s="6" t="s">
        <v>166</v>
      </c>
      <c r="D23893">
        <v>3066.6416669999999</v>
      </c>
      <c r="E23893" s="6" t="s">
        <v>26</v>
      </c>
      <c r="F23893" s="6" t="s">
        <v>25</v>
      </c>
      <c r="G23893">
        <v>20260723</v>
      </c>
    </row>
    <row r="23894" spans="1:7" x14ac:dyDescent="0.2">
      <c r="A23894" s="6" t="s">
        <v>224</v>
      </c>
      <c r="B23894" s="6" t="s">
        <v>188</v>
      </c>
      <c r="C23894" s="6" t="s">
        <v>166</v>
      </c>
      <c r="D23894">
        <v>251452.44298600001</v>
      </c>
      <c r="E23894" s="6" t="s">
        <v>28</v>
      </c>
      <c r="F23894" s="6" t="s">
        <v>27</v>
      </c>
      <c r="G23894">
        <v>20260723</v>
      </c>
    </row>
    <row r="23895" spans="1:7" x14ac:dyDescent="0.2">
      <c r="A23895" s="6" t="s">
        <v>224</v>
      </c>
      <c r="B23895" s="6" t="s">
        <v>188</v>
      </c>
      <c r="C23895" s="6" t="s">
        <v>166</v>
      </c>
      <c r="D23895">
        <v>6494.2040790000001</v>
      </c>
      <c r="E23895" s="6" t="s">
        <v>30</v>
      </c>
      <c r="F23895" s="6" t="s">
        <v>29</v>
      </c>
      <c r="G23895">
        <v>20260723</v>
      </c>
    </row>
    <row r="23896" spans="1:7" x14ac:dyDescent="0.2">
      <c r="A23896" s="6" t="s">
        <v>224</v>
      </c>
      <c r="B23896" s="6" t="s">
        <v>188</v>
      </c>
      <c r="C23896" s="6" t="s">
        <v>166</v>
      </c>
      <c r="D23896">
        <v>10278.467028999999</v>
      </c>
      <c r="E23896" s="6" t="s">
        <v>32</v>
      </c>
      <c r="F23896" s="6" t="s">
        <v>31</v>
      </c>
      <c r="G23896">
        <v>20260723</v>
      </c>
    </row>
    <row r="23897" spans="1:7" x14ac:dyDescent="0.2">
      <c r="A23897" s="6" t="s">
        <v>224</v>
      </c>
      <c r="B23897" s="6" t="s">
        <v>188</v>
      </c>
      <c r="C23897" s="6" t="s">
        <v>166</v>
      </c>
      <c r="D23897">
        <v>3782.2627729999999</v>
      </c>
      <c r="E23897" s="6" t="s">
        <v>34</v>
      </c>
      <c r="F23897" s="6" t="s">
        <v>33</v>
      </c>
      <c r="G23897">
        <v>20260723</v>
      </c>
    </row>
    <row r="23898" spans="1:7" x14ac:dyDescent="0.2">
      <c r="A23898" s="6" t="s">
        <v>224</v>
      </c>
      <c r="B23898" s="6" t="s">
        <v>188</v>
      </c>
      <c r="C23898" s="6" t="s">
        <v>166</v>
      </c>
      <c r="D23898">
        <v>3232.2212460000001</v>
      </c>
      <c r="E23898" s="6" t="s">
        <v>36</v>
      </c>
      <c r="F23898" s="6" t="s">
        <v>35</v>
      </c>
      <c r="G23898">
        <v>20260723</v>
      </c>
    </row>
    <row r="23899" spans="1:7" x14ac:dyDescent="0.2">
      <c r="A23899" s="6" t="s">
        <v>224</v>
      </c>
      <c r="B23899" s="6" t="s">
        <v>188</v>
      </c>
      <c r="C23899" s="6" t="s">
        <v>166</v>
      </c>
      <c r="D23899">
        <v>550.04152599999998</v>
      </c>
      <c r="E23899" s="6" t="s">
        <v>38</v>
      </c>
      <c r="F23899" s="6" t="s">
        <v>37</v>
      </c>
      <c r="G23899">
        <v>20260723</v>
      </c>
    </row>
    <row r="23900" spans="1:7" x14ac:dyDescent="0.2">
      <c r="A23900" s="6" t="s">
        <v>224</v>
      </c>
      <c r="B23900" s="6" t="s">
        <v>188</v>
      </c>
      <c r="C23900" s="6" t="s">
        <v>166</v>
      </c>
      <c r="D23900">
        <v>206847.890755</v>
      </c>
      <c r="E23900" s="6" t="s">
        <v>40</v>
      </c>
      <c r="F23900" s="6" t="s">
        <v>39</v>
      </c>
      <c r="G23900">
        <v>20260723</v>
      </c>
    </row>
    <row r="23901" spans="1:7" x14ac:dyDescent="0.2">
      <c r="A23901" s="6" t="s">
        <v>224</v>
      </c>
      <c r="B23901" s="6" t="s">
        <v>188</v>
      </c>
      <c r="C23901" s="6" t="s">
        <v>166</v>
      </c>
      <c r="D23901">
        <v>147961.37043499999</v>
      </c>
      <c r="E23901" s="6" t="s">
        <v>42</v>
      </c>
      <c r="F23901" s="6" t="s">
        <v>41</v>
      </c>
      <c r="G23901">
        <v>20260723</v>
      </c>
    </row>
    <row r="23902" spans="1:7" x14ac:dyDescent="0.2">
      <c r="A23902" s="6" t="s">
        <v>224</v>
      </c>
      <c r="B23902" s="6" t="s">
        <v>188</v>
      </c>
      <c r="C23902" s="6" t="s">
        <v>166</v>
      </c>
      <c r="D23902">
        <v>54285.034842000001</v>
      </c>
      <c r="E23902" s="6" t="s">
        <v>44</v>
      </c>
      <c r="F23902" s="6" t="s">
        <v>43</v>
      </c>
      <c r="G23902">
        <v>20260723</v>
      </c>
    </row>
    <row r="23903" spans="1:7" x14ac:dyDescent="0.2">
      <c r="A23903" s="6" t="s">
        <v>224</v>
      </c>
      <c r="B23903" s="6" t="s">
        <v>188</v>
      </c>
      <c r="C23903" s="6" t="s">
        <v>166</v>
      </c>
      <c r="D23903">
        <v>3592.2089879999999</v>
      </c>
      <c r="E23903" s="6" t="s">
        <v>46</v>
      </c>
      <c r="F23903" s="6" t="s">
        <v>45</v>
      </c>
      <c r="G23903">
        <v>20260723</v>
      </c>
    </row>
    <row r="23904" spans="1:7" x14ac:dyDescent="0.2">
      <c r="A23904" s="6" t="s">
        <v>224</v>
      </c>
      <c r="B23904" s="6" t="s">
        <v>188</v>
      </c>
      <c r="C23904" s="6" t="s">
        <v>166</v>
      </c>
      <c r="D23904">
        <v>1009.27649</v>
      </c>
      <c r="E23904" s="6" t="s">
        <v>48</v>
      </c>
      <c r="F23904" s="6" t="s">
        <v>47</v>
      </c>
      <c r="G23904">
        <v>20260723</v>
      </c>
    </row>
    <row r="23905" spans="1:7" x14ac:dyDescent="0.2">
      <c r="A23905" s="6" t="s">
        <v>224</v>
      </c>
      <c r="B23905" s="6" t="s">
        <v>188</v>
      </c>
      <c r="C23905" s="6" t="s">
        <v>166</v>
      </c>
      <c r="D23905">
        <v>11727.753885</v>
      </c>
      <c r="E23905" s="6" t="s">
        <v>50</v>
      </c>
      <c r="F23905" s="6" t="s">
        <v>49</v>
      </c>
      <c r="G23905">
        <v>20260723</v>
      </c>
    </row>
    <row r="23906" spans="1:7" x14ac:dyDescent="0.2">
      <c r="A23906" s="6" t="s">
        <v>224</v>
      </c>
      <c r="B23906" s="6" t="s">
        <v>188</v>
      </c>
      <c r="C23906" s="6" t="s">
        <v>166</v>
      </c>
      <c r="D23906">
        <v>5859.6465840000001</v>
      </c>
      <c r="E23906" s="6" t="s">
        <v>52</v>
      </c>
      <c r="F23906" s="6" t="s">
        <v>51</v>
      </c>
      <c r="G23906">
        <v>20260723</v>
      </c>
    </row>
    <row r="23907" spans="1:7" x14ac:dyDescent="0.2">
      <c r="A23907" s="6" t="s">
        <v>224</v>
      </c>
      <c r="B23907" s="6" t="s">
        <v>188</v>
      </c>
      <c r="C23907" s="6" t="s">
        <v>166</v>
      </c>
      <c r="D23907">
        <v>6462.2178809999996</v>
      </c>
      <c r="E23907" s="6" t="s">
        <v>54</v>
      </c>
      <c r="F23907" s="6" t="s">
        <v>53</v>
      </c>
      <c r="G23907">
        <v>20260723</v>
      </c>
    </row>
    <row r="23908" spans="1:7" x14ac:dyDescent="0.2">
      <c r="A23908" s="6" t="s">
        <v>224</v>
      </c>
      <c r="B23908" s="6" t="s">
        <v>188</v>
      </c>
      <c r="C23908" s="6" t="s">
        <v>166</v>
      </c>
      <c r="E23908" s="6" t="s">
        <v>56</v>
      </c>
      <c r="F23908" s="6" t="s">
        <v>55</v>
      </c>
      <c r="G23908">
        <v>20260723</v>
      </c>
    </row>
    <row r="23909" spans="1:7" x14ac:dyDescent="0.2">
      <c r="A23909" s="6" t="s">
        <v>224</v>
      </c>
      <c r="B23909" s="6" t="s">
        <v>188</v>
      </c>
      <c r="C23909" s="6" t="s">
        <v>166</v>
      </c>
      <c r="D23909">
        <v>17862.873190999999</v>
      </c>
      <c r="E23909" s="6" t="s">
        <v>58</v>
      </c>
      <c r="F23909" s="6" t="s">
        <v>57</v>
      </c>
      <c r="G23909">
        <v>20260723</v>
      </c>
    </row>
    <row r="23910" spans="1:7" x14ac:dyDescent="0.2">
      <c r="A23910" s="6" t="s">
        <v>224</v>
      </c>
      <c r="B23910" s="6" t="s">
        <v>188</v>
      </c>
      <c r="C23910" s="6" t="s">
        <v>166</v>
      </c>
      <c r="D23910">
        <v>2694.476842</v>
      </c>
      <c r="E23910" s="6" t="s">
        <v>60</v>
      </c>
      <c r="F23910" s="6" t="s">
        <v>59</v>
      </c>
      <c r="G23910">
        <v>20260723</v>
      </c>
    </row>
    <row r="23911" spans="1:7" x14ac:dyDescent="0.2">
      <c r="A23911" s="6" t="s">
        <v>224</v>
      </c>
      <c r="B23911" s="6" t="s">
        <v>188</v>
      </c>
      <c r="C23911" s="6" t="s">
        <v>166</v>
      </c>
      <c r="D23911">
        <v>129.372443</v>
      </c>
      <c r="E23911" s="6" t="s">
        <v>62</v>
      </c>
      <c r="F23911" s="6" t="s">
        <v>61</v>
      </c>
      <c r="G23911">
        <v>20260723</v>
      </c>
    </row>
    <row r="23912" spans="1:7" x14ac:dyDescent="0.2">
      <c r="A23912" s="6" t="s">
        <v>224</v>
      </c>
      <c r="B23912" s="6" t="s">
        <v>188</v>
      </c>
      <c r="C23912" s="6" t="s">
        <v>166</v>
      </c>
      <c r="D23912">
        <v>37.627014000000003</v>
      </c>
      <c r="E23912" s="6" t="s">
        <v>64</v>
      </c>
      <c r="F23912" s="6" t="s">
        <v>63</v>
      </c>
      <c r="G23912">
        <v>20260723</v>
      </c>
    </row>
    <row r="23913" spans="1:7" x14ac:dyDescent="0.2">
      <c r="A23913" s="6" t="s">
        <v>224</v>
      </c>
      <c r="B23913" s="6" t="s">
        <v>188</v>
      </c>
      <c r="C23913" s="6" t="s">
        <v>166</v>
      </c>
      <c r="D23913">
        <v>2527.4773850000001</v>
      </c>
      <c r="E23913" s="6" t="s">
        <v>66</v>
      </c>
      <c r="F23913" s="6" t="s">
        <v>65</v>
      </c>
      <c r="G23913">
        <v>20260723</v>
      </c>
    </row>
    <row r="23914" spans="1:7" x14ac:dyDescent="0.2">
      <c r="A23914" s="6" t="s">
        <v>224</v>
      </c>
      <c r="B23914" s="6" t="s">
        <v>188</v>
      </c>
      <c r="C23914" s="6" t="s">
        <v>166</v>
      </c>
      <c r="D23914">
        <v>6182.4376570000004</v>
      </c>
      <c r="E23914" s="6" t="s">
        <v>68</v>
      </c>
      <c r="F23914" s="6" t="s">
        <v>67</v>
      </c>
      <c r="G23914">
        <v>20260723</v>
      </c>
    </row>
    <row r="23915" spans="1:7" x14ac:dyDescent="0.2">
      <c r="A23915" s="6" t="s">
        <v>224</v>
      </c>
      <c r="B23915" s="6" t="s">
        <v>188</v>
      </c>
      <c r="C23915" s="6" t="s">
        <v>166</v>
      </c>
      <c r="D23915">
        <v>5532.7737139999999</v>
      </c>
      <c r="E23915" s="6" t="s">
        <v>70</v>
      </c>
      <c r="F23915" s="6" t="s">
        <v>69</v>
      </c>
      <c r="G23915">
        <v>20260723</v>
      </c>
    </row>
    <row r="23916" spans="1:7" x14ac:dyDescent="0.2">
      <c r="A23916" s="6" t="s">
        <v>224</v>
      </c>
      <c r="B23916" s="6" t="s">
        <v>188</v>
      </c>
      <c r="C23916" s="6" t="s">
        <v>166</v>
      </c>
      <c r="D23916">
        <v>5520.9233720000002</v>
      </c>
      <c r="E23916" s="6" t="s">
        <v>72</v>
      </c>
      <c r="F23916" s="6" t="s">
        <v>71</v>
      </c>
      <c r="G23916">
        <v>20260723</v>
      </c>
    </row>
    <row r="23917" spans="1:7" x14ac:dyDescent="0.2">
      <c r="A23917" s="6" t="s">
        <v>224</v>
      </c>
      <c r="B23917" s="6" t="s">
        <v>188</v>
      </c>
      <c r="C23917" s="6" t="s">
        <v>166</v>
      </c>
      <c r="D23917">
        <v>11.850343000000001</v>
      </c>
      <c r="E23917" s="6" t="s">
        <v>74</v>
      </c>
      <c r="F23917" s="6" t="s">
        <v>73</v>
      </c>
      <c r="G23917">
        <v>20260723</v>
      </c>
    </row>
    <row r="23918" spans="1:7" x14ac:dyDescent="0.2">
      <c r="A23918" s="6" t="s">
        <v>224</v>
      </c>
      <c r="B23918" s="6" t="s">
        <v>188</v>
      </c>
      <c r="C23918" s="6" t="s">
        <v>166</v>
      </c>
      <c r="D23918">
        <v>641.57057199999997</v>
      </c>
      <c r="E23918" s="6" t="s">
        <v>76</v>
      </c>
      <c r="F23918" s="6" t="s">
        <v>75</v>
      </c>
      <c r="G23918">
        <v>20260723</v>
      </c>
    </row>
    <row r="23919" spans="1:7" x14ac:dyDescent="0.2">
      <c r="A23919" s="6" t="s">
        <v>224</v>
      </c>
      <c r="B23919" s="6" t="s">
        <v>188</v>
      </c>
      <c r="C23919" s="6" t="s">
        <v>166</v>
      </c>
      <c r="D23919">
        <v>1.8930579999999999</v>
      </c>
      <c r="E23919" s="6" t="s">
        <v>78</v>
      </c>
      <c r="F23919" s="6" t="s">
        <v>77</v>
      </c>
      <c r="G23919">
        <v>20260723</v>
      </c>
    </row>
    <row r="23920" spans="1:7" x14ac:dyDescent="0.2">
      <c r="A23920" s="6" t="s">
        <v>224</v>
      </c>
      <c r="B23920" s="6" t="s">
        <v>188</v>
      </c>
      <c r="C23920" s="6" t="s">
        <v>166</v>
      </c>
      <c r="D23920">
        <v>639.67751299999998</v>
      </c>
      <c r="E23920" s="6" t="s">
        <v>80</v>
      </c>
      <c r="F23920" s="6" t="s">
        <v>79</v>
      </c>
      <c r="G23920">
        <v>20260723</v>
      </c>
    </row>
    <row r="23921" spans="1:7" x14ac:dyDescent="0.2">
      <c r="A23921" s="6" t="s">
        <v>224</v>
      </c>
      <c r="B23921" s="6" t="s">
        <v>188</v>
      </c>
      <c r="C23921" s="6" t="s">
        <v>166</v>
      </c>
      <c r="D23921">
        <v>8.0933709999999994</v>
      </c>
      <c r="E23921" s="6" t="s">
        <v>82</v>
      </c>
      <c r="F23921" s="6" t="s">
        <v>81</v>
      </c>
      <c r="G23921">
        <v>20260723</v>
      </c>
    </row>
    <row r="23922" spans="1:7" x14ac:dyDescent="0.2">
      <c r="A23922" s="6" t="s">
        <v>224</v>
      </c>
      <c r="B23922" s="6" t="s">
        <v>188</v>
      </c>
      <c r="C23922" s="6" t="s">
        <v>166</v>
      </c>
      <c r="D23922">
        <v>1126.105683</v>
      </c>
      <c r="E23922" s="6" t="s">
        <v>84</v>
      </c>
      <c r="F23922" s="6" t="s">
        <v>83</v>
      </c>
      <c r="G23922">
        <v>20260723</v>
      </c>
    </row>
    <row r="23923" spans="1:7" x14ac:dyDescent="0.2">
      <c r="A23923" s="6" t="s">
        <v>224</v>
      </c>
      <c r="B23923" s="6" t="s">
        <v>188</v>
      </c>
      <c r="C23923" s="6" t="s">
        <v>166</v>
      </c>
      <c r="D23923">
        <v>3909.6505929999998</v>
      </c>
      <c r="E23923" s="6" t="s">
        <v>86</v>
      </c>
      <c r="F23923" s="6" t="s">
        <v>85</v>
      </c>
      <c r="G23923">
        <v>20260723</v>
      </c>
    </row>
    <row r="23924" spans="1:7" x14ac:dyDescent="0.2">
      <c r="A23924" s="6" t="s">
        <v>224</v>
      </c>
      <c r="B23924" s="6" t="s">
        <v>188</v>
      </c>
      <c r="C23924" s="6" t="s">
        <v>166</v>
      </c>
      <c r="D23924">
        <v>541.19493</v>
      </c>
      <c r="E23924" s="6" t="s">
        <v>88</v>
      </c>
      <c r="F23924" s="6" t="s">
        <v>87</v>
      </c>
      <c r="G23924">
        <v>20260723</v>
      </c>
    </row>
    <row r="23925" spans="1:7" x14ac:dyDescent="0.2">
      <c r="A23925" s="6" t="s">
        <v>224</v>
      </c>
      <c r="B23925" s="6" t="s">
        <v>188</v>
      </c>
      <c r="C23925" s="6" t="s">
        <v>166</v>
      </c>
      <c r="D23925">
        <v>1416.562709</v>
      </c>
      <c r="E23925" s="6" t="s">
        <v>90</v>
      </c>
      <c r="F23925" s="6" t="s">
        <v>89</v>
      </c>
      <c r="G23925">
        <v>20260723</v>
      </c>
    </row>
    <row r="23926" spans="1:7" x14ac:dyDescent="0.2">
      <c r="A23926" s="6" t="s">
        <v>224</v>
      </c>
      <c r="B23926" s="6" t="s">
        <v>188</v>
      </c>
      <c r="C23926" s="6" t="s">
        <v>166</v>
      </c>
      <c r="D23926">
        <v>29.710080000000001</v>
      </c>
      <c r="E23926" s="6" t="s">
        <v>92</v>
      </c>
      <c r="F23926" s="6" t="s">
        <v>91</v>
      </c>
      <c r="G23926">
        <v>20260723</v>
      </c>
    </row>
    <row r="23927" spans="1:7" x14ac:dyDescent="0.2">
      <c r="A23927" s="6" t="s">
        <v>224</v>
      </c>
      <c r="B23927" s="6" t="s">
        <v>188</v>
      </c>
      <c r="C23927" s="6" t="s">
        <v>166</v>
      </c>
      <c r="D23927">
        <v>0.401476</v>
      </c>
      <c r="E23927" s="6" t="s">
        <v>94</v>
      </c>
      <c r="F23927" s="6" t="s">
        <v>93</v>
      </c>
      <c r="G23927">
        <v>20260723</v>
      </c>
    </row>
    <row r="23928" spans="1:7" x14ac:dyDescent="0.2">
      <c r="A23928" s="6" t="s">
        <v>224</v>
      </c>
      <c r="B23928" s="6" t="s">
        <v>188</v>
      </c>
      <c r="C23928" s="6" t="s">
        <v>166</v>
      </c>
      <c r="D23928">
        <v>11752.314249999999</v>
      </c>
      <c r="E23928" s="6" t="s">
        <v>96</v>
      </c>
      <c r="F23928" s="6" t="s">
        <v>95</v>
      </c>
      <c r="G23928">
        <v>20260723</v>
      </c>
    </row>
    <row r="23929" spans="1:7" x14ac:dyDescent="0.2">
      <c r="A23929" s="6" t="s">
        <v>224</v>
      </c>
      <c r="B23929" s="6" t="s">
        <v>188</v>
      </c>
      <c r="C23929" s="6" t="s">
        <v>166</v>
      </c>
      <c r="D23929">
        <v>910.10826899999995</v>
      </c>
      <c r="E23929" s="6" t="s">
        <v>98</v>
      </c>
      <c r="F23929" s="6" t="s">
        <v>97</v>
      </c>
      <c r="G23929">
        <v>20260723</v>
      </c>
    </row>
    <row r="23930" spans="1:7" x14ac:dyDescent="0.2">
      <c r="A23930" s="6" t="s">
        <v>224</v>
      </c>
      <c r="B23930" s="6" t="s">
        <v>188</v>
      </c>
      <c r="C23930" s="6" t="s">
        <v>166</v>
      </c>
      <c r="D23930">
        <v>309359.507323</v>
      </c>
      <c r="E23930" s="6" t="s">
        <v>100</v>
      </c>
      <c r="F23930" s="6" t="s">
        <v>99</v>
      </c>
      <c r="G23930">
        <v>20260723</v>
      </c>
    </row>
    <row r="23931" spans="1:7" x14ac:dyDescent="0.2">
      <c r="A23931" s="6" t="s">
        <v>224</v>
      </c>
      <c r="B23931" s="6" t="s">
        <v>188</v>
      </c>
      <c r="C23931" s="6" t="s">
        <v>166</v>
      </c>
      <c r="E23931" s="6" t="s">
        <v>102</v>
      </c>
      <c r="F23931" s="6" t="s">
        <v>101</v>
      </c>
      <c r="G23931">
        <v>20260723</v>
      </c>
    </row>
    <row r="23932" spans="1:7" x14ac:dyDescent="0.2">
      <c r="A23932" s="6" t="s">
        <v>224</v>
      </c>
      <c r="B23932" s="6" t="s">
        <v>188</v>
      </c>
      <c r="C23932" s="6" t="s">
        <v>166</v>
      </c>
      <c r="D23932">
        <v>25918.520977</v>
      </c>
      <c r="E23932" s="6" t="s">
        <v>167</v>
      </c>
      <c r="F23932" s="6" t="s">
        <v>103</v>
      </c>
      <c r="G23932">
        <v>20260723</v>
      </c>
    </row>
    <row r="23933" spans="1:7" x14ac:dyDescent="0.2">
      <c r="A23933" s="6" t="s">
        <v>224</v>
      </c>
      <c r="B23933" s="6" t="s">
        <v>188</v>
      </c>
      <c r="C23933" s="6" t="s">
        <v>166</v>
      </c>
      <c r="D23933">
        <v>24101.964603</v>
      </c>
      <c r="E23933" s="6" t="s">
        <v>168</v>
      </c>
      <c r="F23933" s="6" t="s">
        <v>104</v>
      </c>
      <c r="G23933">
        <v>20260723</v>
      </c>
    </row>
    <row r="23934" spans="1:7" x14ac:dyDescent="0.2">
      <c r="A23934" s="6" t="s">
        <v>224</v>
      </c>
      <c r="B23934" s="6" t="s">
        <v>188</v>
      </c>
      <c r="C23934" s="6" t="s">
        <v>166</v>
      </c>
      <c r="E23934" s="6" t="s">
        <v>106</v>
      </c>
      <c r="F23934" s="6" t="s">
        <v>105</v>
      </c>
      <c r="G23934">
        <v>20260723</v>
      </c>
    </row>
    <row r="23935" spans="1:7" x14ac:dyDescent="0.2">
      <c r="A23935" s="6" t="s">
        <v>224</v>
      </c>
      <c r="B23935" s="6" t="s">
        <v>188</v>
      </c>
      <c r="C23935" s="6" t="s">
        <v>166</v>
      </c>
      <c r="D23935">
        <v>23111.792944000001</v>
      </c>
      <c r="E23935" s="6" t="s">
        <v>108</v>
      </c>
      <c r="F23935" s="6" t="s">
        <v>107</v>
      </c>
      <c r="G23935">
        <v>20260723</v>
      </c>
    </row>
    <row r="23936" spans="1:7" x14ac:dyDescent="0.2">
      <c r="A23936" s="6" t="s">
        <v>224</v>
      </c>
      <c r="B23936" s="6" t="s">
        <v>188</v>
      </c>
      <c r="C23936" s="6" t="s">
        <v>166</v>
      </c>
      <c r="D23936">
        <v>990.17165899999998</v>
      </c>
      <c r="E23936" s="6" t="s">
        <v>110</v>
      </c>
      <c r="F23936" s="6" t="s">
        <v>109</v>
      </c>
      <c r="G23936">
        <v>20260723</v>
      </c>
    </row>
    <row r="23937" spans="1:7" x14ac:dyDescent="0.2">
      <c r="A23937" s="6" t="s">
        <v>224</v>
      </c>
      <c r="B23937" s="6" t="s">
        <v>188</v>
      </c>
      <c r="C23937" s="6" t="s">
        <v>166</v>
      </c>
      <c r="D23937">
        <v>1816.556374</v>
      </c>
      <c r="E23937" s="6" t="s">
        <v>112</v>
      </c>
      <c r="F23937" s="6" t="s">
        <v>111</v>
      </c>
      <c r="G23937">
        <v>20260723</v>
      </c>
    </row>
    <row r="23938" spans="1:7" x14ac:dyDescent="0.2">
      <c r="A23938" s="6" t="s">
        <v>224</v>
      </c>
      <c r="B23938" s="6" t="s">
        <v>188</v>
      </c>
      <c r="C23938" s="6" t="s">
        <v>166</v>
      </c>
      <c r="E23938" s="6" t="s">
        <v>106</v>
      </c>
      <c r="F23938" s="6" t="s">
        <v>113</v>
      </c>
      <c r="G23938">
        <v>20260723</v>
      </c>
    </row>
    <row r="23939" spans="1:7" x14ac:dyDescent="0.2">
      <c r="A23939" s="6" t="s">
        <v>224</v>
      </c>
      <c r="B23939" s="6" t="s">
        <v>188</v>
      </c>
      <c r="C23939" s="6" t="s">
        <v>166</v>
      </c>
      <c r="D23939">
        <v>1674.27305</v>
      </c>
      <c r="E23939" s="6" t="s">
        <v>108</v>
      </c>
      <c r="F23939" s="6" t="s">
        <v>114</v>
      </c>
      <c r="G23939">
        <v>20260723</v>
      </c>
    </row>
    <row r="23940" spans="1:7" x14ac:dyDescent="0.2">
      <c r="A23940" s="6" t="s">
        <v>224</v>
      </c>
      <c r="B23940" s="6" t="s">
        <v>188</v>
      </c>
      <c r="C23940" s="6" t="s">
        <v>166</v>
      </c>
      <c r="D23940">
        <v>142.283323</v>
      </c>
      <c r="E23940" s="6" t="s">
        <v>110</v>
      </c>
      <c r="F23940" s="6" t="s">
        <v>115</v>
      </c>
      <c r="G23940">
        <v>20260723</v>
      </c>
    </row>
    <row r="23941" spans="1:7" x14ac:dyDescent="0.2">
      <c r="A23941" s="6" t="s">
        <v>224</v>
      </c>
      <c r="B23941" s="6" t="s">
        <v>188</v>
      </c>
      <c r="C23941" s="6" t="s">
        <v>166</v>
      </c>
      <c r="D23941">
        <v>170977.89082500001</v>
      </c>
      <c r="E23941" s="6" t="s">
        <v>117</v>
      </c>
      <c r="F23941" s="6" t="s">
        <v>116</v>
      </c>
      <c r="G23941">
        <v>20260723</v>
      </c>
    </row>
    <row r="23942" spans="1:7" x14ac:dyDescent="0.2">
      <c r="A23942" s="6" t="s">
        <v>224</v>
      </c>
      <c r="B23942" s="6" t="s">
        <v>188</v>
      </c>
      <c r="C23942" s="6" t="s">
        <v>166</v>
      </c>
      <c r="D23942">
        <v>162.71082799999999</v>
      </c>
      <c r="E23942" s="6" t="s">
        <v>119</v>
      </c>
      <c r="F23942" s="6" t="s">
        <v>118</v>
      </c>
      <c r="G23942">
        <v>20260723</v>
      </c>
    </row>
    <row r="23943" spans="1:7" x14ac:dyDescent="0.2">
      <c r="A23943" s="6" t="s">
        <v>224</v>
      </c>
      <c r="B23943" s="6" t="s">
        <v>188</v>
      </c>
      <c r="C23943" s="6" t="s">
        <v>166</v>
      </c>
      <c r="E23943" s="6" t="s">
        <v>106</v>
      </c>
      <c r="F23943" s="6" t="s">
        <v>120</v>
      </c>
      <c r="G23943">
        <v>20260723</v>
      </c>
    </row>
    <row r="23944" spans="1:7" x14ac:dyDescent="0.2">
      <c r="A23944" s="6" t="s">
        <v>224</v>
      </c>
      <c r="B23944" s="6" t="s">
        <v>188</v>
      </c>
      <c r="C23944" s="6" t="s">
        <v>166</v>
      </c>
      <c r="D23944">
        <v>146.64430999999999</v>
      </c>
      <c r="E23944" s="6" t="s">
        <v>108</v>
      </c>
      <c r="F23944" s="6" t="s">
        <v>121</v>
      </c>
      <c r="G23944">
        <v>20260723</v>
      </c>
    </row>
    <row r="23945" spans="1:7" x14ac:dyDescent="0.2">
      <c r="A23945" s="6" t="s">
        <v>224</v>
      </c>
      <c r="B23945" s="6" t="s">
        <v>188</v>
      </c>
      <c r="C23945" s="6" t="s">
        <v>166</v>
      </c>
      <c r="D23945">
        <v>16.066517999999999</v>
      </c>
      <c r="E23945" s="6" t="s">
        <v>110</v>
      </c>
      <c r="F23945" s="6" t="s">
        <v>122</v>
      </c>
      <c r="G23945">
        <v>20260723</v>
      </c>
    </row>
    <row r="23946" spans="1:7" x14ac:dyDescent="0.2">
      <c r="A23946" s="6" t="s">
        <v>224</v>
      </c>
      <c r="B23946" s="6" t="s">
        <v>188</v>
      </c>
      <c r="C23946" s="6" t="s">
        <v>166</v>
      </c>
      <c r="D23946">
        <v>170815.179997</v>
      </c>
      <c r="E23946" s="6" t="s">
        <v>169</v>
      </c>
      <c r="F23946" s="6" t="s">
        <v>123</v>
      </c>
      <c r="G23946">
        <v>20260723</v>
      </c>
    </row>
    <row r="23947" spans="1:7" x14ac:dyDescent="0.2">
      <c r="A23947" s="6" t="s">
        <v>224</v>
      </c>
      <c r="B23947" s="6" t="s">
        <v>188</v>
      </c>
      <c r="C23947" s="6" t="s">
        <v>166</v>
      </c>
      <c r="D23947">
        <v>41.252209000000001</v>
      </c>
      <c r="E23947" s="6" t="s">
        <v>106</v>
      </c>
      <c r="F23947" s="6" t="s">
        <v>124</v>
      </c>
      <c r="G23947">
        <v>20260723</v>
      </c>
    </row>
    <row r="23948" spans="1:7" x14ac:dyDescent="0.2">
      <c r="A23948" s="6" t="s">
        <v>224</v>
      </c>
      <c r="B23948" s="6" t="s">
        <v>188</v>
      </c>
      <c r="C23948" s="6" t="s">
        <v>166</v>
      </c>
      <c r="D23948">
        <v>165810.466774</v>
      </c>
      <c r="E23948" s="6" t="s">
        <v>108</v>
      </c>
      <c r="F23948" s="6" t="s">
        <v>125</v>
      </c>
      <c r="G23948">
        <v>20260723</v>
      </c>
    </row>
    <row r="23949" spans="1:7" x14ac:dyDescent="0.2">
      <c r="A23949" s="6" t="s">
        <v>224</v>
      </c>
      <c r="B23949" s="6" t="s">
        <v>188</v>
      </c>
      <c r="C23949" s="6" t="s">
        <v>166</v>
      </c>
      <c r="D23949">
        <v>4963.4610140000004</v>
      </c>
      <c r="E23949" s="6" t="s">
        <v>110</v>
      </c>
      <c r="F23949" s="6" t="s">
        <v>126</v>
      </c>
      <c r="G23949">
        <v>20260723</v>
      </c>
    </row>
    <row r="23950" spans="1:7" x14ac:dyDescent="0.2">
      <c r="A23950" s="6" t="s">
        <v>224</v>
      </c>
      <c r="B23950" s="6" t="s">
        <v>188</v>
      </c>
      <c r="C23950" s="6" t="s">
        <v>166</v>
      </c>
      <c r="D23950">
        <v>17227.225880999998</v>
      </c>
      <c r="E23950" s="6" t="s">
        <v>170</v>
      </c>
      <c r="F23950" s="6" t="s">
        <v>127</v>
      </c>
      <c r="G23950">
        <v>20260723</v>
      </c>
    </row>
    <row r="23951" spans="1:7" x14ac:dyDescent="0.2">
      <c r="A23951" s="6" t="s">
        <v>224</v>
      </c>
      <c r="B23951" s="6" t="s">
        <v>188</v>
      </c>
      <c r="C23951" s="6" t="s">
        <v>166</v>
      </c>
      <c r="D23951">
        <v>10657.953922000001</v>
      </c>
      <c r="E23951" s="6" t="s">
        <v>106</v>
      </c>
      <c r="F23951" s="6" t="s">
        <v>128</v>
      </c>
      <c r="G23951">
        <v>20260723</v>
      </c>
    </row>
    <row r="23952" spans="1:7" x14ac:dyDescent="0.2">
      <c r="A23952" s="6" t="s">
        <v>224</v>
      </c>
      <c r="B23952" s="6" t="s">
        <v>188</v>
      </c>
      <c r="C23952" s="6" t="s">
        <v>166</v>
      </c>
      <c r="D23952">
        <v>6405.8162659999998</v>
      </c>
      <c r="E23952" s="6" t="s">
        <v>108</v>
      </c>
      <c r="F23952" s="6" t="s">
        <v>129</v>
      </c>
      <c r="G23952">
        <v>20260723</v>
      </c>
    </row>
    <row r="23953" spans="1:7" x14ac:dyDescent="0.2">
      <c r="A23953" s="6" t="s">
        <v>224</v>
      </c>
      <c r="B23953" s="6" t="s">
        <v>188</v>
      </c>
      <c r="C23953" s="6" t="s">
        <v>166</v>
      </c>
      <c r="D23953">
        <v>163.455692</v>
      </c>
      <c r="E23953" s="6" t="s">
        <v>110</v>
      </c>
      <c r="F23953" s="6" t="s">
        <v>130</v>
      </c>
      <c r="G23953">
        <v>20260723</v>
      </c>
    </row>
    <row r="23954" spans="1:7" x14ac:dyDescent="0.2">
      <c r="A23954" s="6" t="s">
        <v>224</v>
      </c>
      <c r="B23954" s="6" t="s">
        <v>188</v>
      </c>
      <c r="C23954" s="6" t="s">
        <v>166</v>
      </c>
      <c r="E23954" s="6" t="s">
        <v>132</v>
      </c>
      <c r="F23954" s="6" t="s">
        <v>131</v>
      </c>
      <c r="G23954">
        <v>20260723</v>
      </c>
    </row>
    <row r="23955" spans="1:7" x14ac:dyDescent="0.2">
      <c r="A23955" s="6" t="s">
        <v>224</v>
      </c>
      <c r="B23955" s="6" t="s">
        <v>188</v>
      </c>
      <c r="C23955" s="6" t="s">
        <v>166</v>
      </c>
      <c r="E23955" s="6" t="s">
        <v>134</v>
      </c>
      <c r="F23955" s="6" t="s">
        <v>133</v>
      </c>
      <c r="G23955">
        <v>20260723</v>
      </c>
    </row>
    <row r="23956" spans="1:7" x14ac:dyDescent="0.2">
      <c r="A23956" s="6" t="s">
        <v>224</v>
      </c>
      <c r="B23956" s="6" t="s">
        <v>188</v>
      </c>
      <c r="C23956" s="6" t="s">
        <v>166</v>
      </c>
      <c r="D23956">
        <v>919.19286999999997</v>
      </c>
      <c r="E23956" s="6" t="s">
        <v>136</v>
      </c>
      <c r="F23956" s="6" t="s">
        <v>135</v>
      </c>
      <c r="G23956">
        <v>20260723</v>
      </c>
    </row>
    <row r="23957" spans="1:7" x14ac:dyDescent="0.2">
      <c r="A23957" s="6" t="s">
        <v>224</v>
      </c>
      <c r="B23957" s="6" t="s">
        <v>188</v>
      </c>
      <c r="C23957" s="6" t="s">
        <v>166</v>
      </c>
      <c r="D23957">
        <v>503.84408300000001</v>
      </c>
      <c r="E23957" s="6" t="s">
        <v>138</v>
      </c>
      <c r="F23957" s="6" t="s">
        <v>137</v>
      </c>
      <c r="G23957">
        <v>20260723</v>
      </c>
    </row>
    <row r="23958" spans="1:7" x14ac:dyDescent="0.2">
      <c r="A23958" s="6" t="s">
        <v>224</v>
      </c>
      <c r="B23958" s="6" t="s">
        <v>188</v>
      </c>
      <c r="C23958" s="6" t="s">
        <v>166</v>
      </c>
      <c r="D23958">
        <v>732.87073999999996</v>
      </c>
      <c r="E23958" s="6" t="s">
        <v>140</v>
      </c>
      <c r="F23958" s="6" t="s">
        <v>139</v>
      </c>
      <c r="G23958">
        <v>20260723</v>
      </c>
    </row>
    <row r="23959" spans="1:7" x14ac:dyDescent="0.2">
      <c r="A23959" s="6" t="s">
        <v>224</v>
      </c>
      <c r="B23959" s="6" t="s">
        <v>188</v>
      </c>
      <c r="C23959" s="6" t="s">
        <v>166</v>
      </c>
      <c r="D23959">
        <v>14368.809378</v>
      </c>
      <c r="E23959" s="6" t="s">
        <v>142</v>
      </c>
      <c r="F23959" s="6" t="s">
        <v>141</v>
      </c>
      <c r="G23959">
        <v>20260723</v>
      </c>
    </row>
    <row r="23960" spans="1:7" x14ac:dyDescent="0.2">
      <c r="A23960" s="6" t="s">
        <v>224</v>
      </c>
      <c r="B23960" s="6" t="s">
        <v>188</v>
      </c>
      <c r="C23960" s="6" t="s">
        <v>166</v>
      </c>
      <c r="D23960">
        <v>12942.427081</v>
      </c>
      <c r="E23960" s="6" t="s">
        <v>52</v>
      </c>
      <c r="F23960" s="6" t="s">
        <v>143</v>
      </c>
      <c r="G23960">
        <v>20260723</v>
      </c>
    </row>
    <row r="23961" spans="1:7" x14ac:dyDescent="0.2">
      <c r="A23961" s="6" t="s">
        <v>224</v>
      </c>
      <c r="B23961" s="6" t="s">
        <v>188</v>
      </c>
      <c r="C23961" s="6" t="s">
        <v>166</v>
      </c>
      <c r="D23961">
        <v>753.44341199999997</v>
      </c>
      <c r="E23961" s="6" t="s">
        <v>145</v>
      </c>
      <c r="F23961" s="6" t="s">
        <v>144</v>
      </c>
      <c r="G23961">
        <v>20260723</v>
      </c>
    </row>
    <row r="23962" spans="1:7" x14ac:dyDescent="0.2">
      <c r="A23962" s="6" t="s">
        <v>224</v>
      </c>
      <c r="B23962" s="6" t="s">
        <v>188</v>
      </c>
      <c r="C23962" s="6" t="s">
        <v>166</v>
      </c>
      <c r="D23962">
        <v>1278.750998</v>
      </c>
      <c r="E23962" s="6" t="s">
        <v>147</v>
      </c>
      <c r="F23962" s="6" t="s">
        <v>146</v>
      </c>
      <c r="G23962">
        <v>20260723</v>
      </c>
    </row>
    <row r="23963" spans="1:7" x14ac:dyDescent="0.2">
      <c r="A23963" s="6" t="s">
        <v>224</v>
      </c>
      <c r="B23963" s="6" t="s">
        <v>188</v>
      </c>
      <c r="C23963" s="6" t="s">
        <v>166</v>
      </c>
      <c r="D23963">
        <v>2206.4490919999998</v>
      </c>
      <c r="E23963" s="6" t="s">
        <v>149</v>
      </c>
      <c r="F23963" s="6" t="s">
        <v>148</v>
      </c>
      <c r="G23963">
        <v>20260723</v>
      </c>
    </row>
    <row r="23964" spans="1:7" x14ac:dyDescent="0.2">
      <c r="A23964" s="6" t="s">
        <v>224</v>
      </c>
      <c r="B23964" s="6" t="s">
        <v>188</v>
      </c>
      <c r="C23964" s="6" t="s">
        <v>166</v>
      </c>
      <c r="D23964">
        <v>1211.9316630000001</v>
      </c>
      <c r="E23964" s="6" t="s">
        <v>151</v>
      </c>
      <c r="F23964" s="6" t="s">
        <v>150</v>
      </c>
      <c r="G23964">
        <v>20260723</v>
      </c>
    </row>
    <row r="23965" spans="1:7" x14ac:dyDescent="0.2">
      <c r="A23965" s="6" t="s">
        <v>224</v>
      </c>
      <c r="B23965" s="6" t="s">
        <v>188</v>
      </c>
      <c r="C23965" s="6" t="s">
        <v>166</v>
      </c>
      <c r="D23965">
        <v>5592.4143089999998</v>
      </c>
      <c r="E23965" s="6" t="s">
        <v>153</v>
      </c>
      <c r="F23965" s="6" t="s">
        <v>152</v>
      </c>
      <c r="G23965">
        <v>20260723</v>
      </c>
    </row>
    <row r="23966" spans="1:7" x14ac:dyDescent="0.2">
      <c r="A23966" s="6" t="s">
        <v>224</v>
      </c>
      <c r="B23966" s="6" t="s">
        <v>188</v>
      </c>
      <c r="C23966" s="6" t="s">
        <v>166</v>
      </c>
      <c r="D23966">
        <v>370.80595799999998</v>
      </c>
      <c r="E23966" s="6" t="s">
        <v>155</v>
      </c>
      <c r="F23966" s="6" t="s">
        <v>154</v>
      </c>
      <c r="G23966">
        <v>20260723</v>
      </c>
    </row>
    <row r="23967" spans="1:7" x14ac:dyDescent="0.2">
      <c r="A23967" s="6" t="s">
        <v>224</v>
      </c>
      <c r="B23967" s="6" t="s">
        <v>188</v>
      </c>
      <c r="C23967" s="6" t="s">
        <v>166</v>
      </c>
      <c r="D23967">
        <v>4.4900000000000001E-3</v>
      </c>
      <c r="E23967" s="6" t="s">
        <v>157</v>
      </c>
      <c r="F23967" s="6" t="s">
        <v>156</v>
      </c>
      <c r="G23967">
        <v>20260723</v>
      </c>
    </row>
    <row r="23968" spans="1:7" x14ac:dyDescent="0.2">
      <c r="A23968" s="6" t="s">
        <v>224</v>
      </c>
      <c r="B23968" s="6" t="s">
        <v>188</v>
      </c>
      <c r="C23968" s="6" t="s">
        <v>166</v>
      </c>
      <c r="D23968">
        <v>370.801468</v>
      </c>
      <c r="E23968" s="6" t="s">
        <v>159</v>
      </c>
      <c r="F23968" s="6" t="s">
        <v>158</v>
      </c>
      <c r="G23968">
        <v>20260723</v>
      </c>
    </row>
    <row r="23969" spans="1:7" x14ac:dyDescent="0.2">
      <c r="A23969" s="6" t="s">
        <v>224</v>
      </c>
      <c r="B23969" s="6" t="s">
        <v>188</v>
      </c>
      <c r="C23969" s="6" t="s">
        <v>166</v>
      </c>
      <c r="D23969">
        <v>459.68107800000001</v>
      </c>
      <c r="E23969" s="6" t="s">
        <v>161</v>
      </c>
      <c r="F23969" s="6" t="s">
        <v>160</v>
      </c>
      <c r="G23969">
        <v>20260723</v>
      </c>
    </row>
    <row r="23970" spans="1:7" x14ac:dyDescent="0.2">
      <c r="A23970" s="6" t="s">
        <v>224</v>
      </c>
      <c r="B23970" s="6" t="s">
        <v>188</v>
      </c>
      <c r="C23970" s="6" t="s">
        <v>166</v>
      </c>
      <c r="D23970">
        <v>255464.25834299999</v>
      </c>
      <c r="E23970" s="6" t="s">
        <v>163</v>
      </c>
      <c r="F23970" s="6" t="s">
        <v>162</v>
      </c>
      <c r="G23970">
        <v>20260723</v>
      </c>
    </row>
    <row r="23971" spans="1:7" x14ac:dyDescent="0.2">
      <c r="A23971" s="6" t="s">
        <v>224</v>
      </c>
      <c r="B23971" s="6" t="s">
        <v>188</v>
      </c>
      <c r="C23971" s="6" t="s">
        <v>166</v>
      </c>
      <c r="D23971">
        <v>53895.248979999997</v>
      </c>
      <c r="E23971" s="6" t="s">
        <v>165</v>
      </c>
      <c r="F23971" s="6" t="s">
        <v>164</v>
      </c>
      <c r="G23971">
        <v>20260723</v>
      </c>
    </row>
    <row r="23972" spans="1:7" x14ac:dyDescent="0.2">
      <c r="A23972" s="6" t="s">
        <v>224</v>
      </c>
      <c r="B23972" s="6" t="s">
        <v>189</v>
      </c>
      <c r="C23972" s="6" t="s">
        <v>166</v>
      </c>
      <c r="E23972" s="6" t="s">
        <v>12</v>
      </c>
      <c r="F23972" s="6" t="s">
        <v>11</v>
      </c>
      <c r="G23972">
        <v>20260723</v>
      </c>
    </row>
    <row r="23973" spans="1:7" x14ac:dyDescent="0.2">
      <c r="A23973" s="6" t="s">
        <v>224</v>
      </c>
      <c r="B23973" s="6" t="s">
        <v>189</v>
      </c>
      <c r="C23973" s="6" t="s">
        <v>166</v>
      </c>
      <c r="E23973" s="6" t="s">
        <v>16</v>
      </c>
      <c r="F23973" s="6" t="s">
        <v>15</v>
      </c>
      <c r="G23973">
        <v>20260723</v>
      </c>
    </row>
    <row r="23974" spans="1:7" x14ac:dyDescent="0.2">
      <c r="A23974" s="6" t="s">
        <v>224</v>
      </c>
      <c r="B23974" s="6" t="s">
        <v>189</v>
      </c>
      <c r="C23974" s="6" t="s">
        <v>166</v>
      </c>
      <c r="E23974" s="6" t="s">
        <v>18</v>
      </c>
      <c r="F23974" s="6" t="s">
        <v>17</v>
      </c>
      <c r="G23974">
        <v>20260723</v>
      </c>
    </row>
    <row r="23975" spans="1:7" x14ac:dyDescent="0.2">
      <c r="A23975" s="6" t="s">
        <v>224</v>
      </c>
      <c r="B23975" s="6" t="s">
        <v>189</v>
      </c>
      <c r="C23975" s="6" t="s">
        <v>166</v>
      </c>
      <c r="D23975">
        <v>6.1840570000000001</v>
      </c>
      <c r="E23975" s="6" t="s">
        <v>20</v>
      </c>
      <c r="F23975" s="6" t="s">
        <v>19</v>
      </c>
      <c r="G23975">
        <v>20260723</v>
      </c>
    </row>
    <row r="23976" spans="1:7" x14ac:dyDescent="0.2">
      <c r="A23976" s="6" t="s">
        <v>224</v>
      </c>
      <c r="B23976" s="6" t="s">
        <v>189</v>
      </c>
      <c r="C23976" s="6" t="s">
        <v>166</v>
      </c>
      <c r="D23976">
        <v>16173.495935999999</v>
      </c>
      <c r="E23976" s="6" t="s">
        <v>22</v>
      </c>
      <c r="F23976" s="6" t="s">
        <v>21</v>
      </c>
      <c r="G23976">
        <v>20260723</v>
      </c>
    </row>
    <row r="23977" spans="1:7" x14ac:dyDescent="0.2">
      <c r="A23977" s="6" t="s">
        <v>224</v>
      </c>
      <c r="B23977" s="6" t="s">
        <v>189</v>
      </c>
      <c r="C23977" s="6" t="s">
        <v>166</v>
      </c>
      <c r="D23977">
        <v>123.02777</v>
      </c>
      <c r="E23977" s="6" t="s">
        <v>24</v>
      </c>
      <c r="F23977" s="6" t="s">
        <v>23</v>
      </c>
      <c r="G23977">
        <v>20260723</v>
      </c>
    </row>
    <row r="23978" spans="1:7" x14ac:dyDescent="0.2">
      <c r="A23978" s="6" t="s">
        <v>224</v>
      </c>
      <c r="B23978" s="6" t="s">
        <v>189</v>
      </c>
      <c r="C23978" s="6" t="s">
        <v>166</v>
      </c>
      <c r="D23978">
        <v>3442.1066519999999</v>
      </c>
      <c r="E23978" s="6" t="s">
        <v>26</v>
      </c>
      <c r="F23978" s="6" t="s">
        <v>25</v>
      </c>
      <c r="G23978">
        <v>20260723</v>
      </c>
    </row>
    <row r="23979" spans="1:7" x14ac:dyDescent="0.2">
      <c r="A23979" s="6" t="s">
        <v>224</v>
      </c>
      <c r="B23979" s="6" t="s">
        <v>189</v>
      </c>
      <c r="C23979" s="6" t="s">
        <v>166</v>
      </c>
      <c r="D23979">
        <v>269173.20821399998</v>
      </c>
      <c r="E23979" s="6" t="s">
        <v>28</v>
      </c>
      <c r="F23979" s="6" t="s">
        <v>27</v>
      </c>
      <c r="G23979">
        <v>20260723</v>
      </c>
    </row>
    <row r="23980" spans="1:7" x14ac:dyDescent="0.2">
      <c r="A23980" s="6" t="s">
        <v>224</v>
      </c>
      <c r="B23980" s="6" t="s">
        <v>189</v>
      </c>
      <c r="C23980" s="6" t="s">
        <v>166</v>
      </c>
      <c r="D23980">
        <v>6677.408692</v>
      </c>
      <c r="E23980" s="6" t="s">
        <v>30</v>
      </c>
      <c r="F23980" s="6" t="s">
        <v>29</v>
      </c>
      <c r="G23980">
        <v>20260723</v>
      </c>
    </row>
    <row r="23981" spans="1:7" x14ac:dyDescent="0.2">
      <c r="A23981" s="6" t="s">
        <v>224</v>
      </c>
      <c r="B23981" s="6" t="s">
        <v>189</v>
      </c>
      <c r="C23981" s="6" t="s">
        <v>166</v>
      </c>
      <c r="D23981">
        <v>12549.216764000001</v>
      </c>
      <c r="E23981" s="6" t="s">
        <v>32</v>
      </c>
      <c r="F23981" s="6" t="s">
        <v>31</v>
      </c>
      <c r="G23981">
        <v>20260723</v>
      </c>
    </row>
    <row r="23982" spans="1:7" x14ac:dyDescent="0.2">
      <c r="A23982" s="6" t="s">
        <v>224</v>
      </c>
      <c r="B23982" s="6" t="s">
        <v>189</v>
      </c>
      <c r="C23982" s="6" t="s">
        <v>166</v>
      </c>
      <c r="D23982">
        <v>4360.6954930000002</v>
      </c>
      <c r="E23982" s="6" t="s">
        <v>34</v>
      </c>
      <c r="F23982" s="6" t="s">
        <v>33</v>
      </c>
      <c r="G23982">
        <v>20260723</v>
      </c>
    </row>
    <row r="23983" spans="1:7" x14ac:dyDescent="0.2">
      <c r="A23983" s="6" t="s">
        <v>224</v>
      </c>
      <c r="B23983" s="6" t="s">
        <v>189</v>
      </c>
      <c r="C23983" s="6" t="s">
        <v>166</v>
      </c>
      <c r="D23983">
        <v>3636.0812599999999</v>
      </c>
      <c r="E23983" s="6" t="s">
        <v>36</v>
      </c>
      <c r="F23983" s="6" t="s">
        <v>35</v>
      </c>
      <c r="G23983">
        <v>20260723</v>
      </c>
    </row>
    <row r="23984" spans="1:7" x14ac:dyDescent="0.2">
      <c r="A23984" s="6" t="s">
        <v>224</v>
      </c>
      <c r="B23984" s="6" t="s">
        <v>189</v>
      </c>
      <c r="C23984" s="6" t="s">
        <v>166</v>
      </c>
      <c r="D23984">
        <v>724.61423300000001</v>
      </c>
      <c r="E23984" s="6" t="s">
        <v>38</v>
      </c>
      <c r="F23984" s="6" t="s">
        <v>37</v>
      </c>
      <c r="G23984">
        <v>20260723</v>
      </c>
    </row>
    <row r="23985" spans="1:7" x14ac:dyDescent="0.2">
      <c r="A23985" s="6" t="s">
        <v>224</v>
      </c>
      <c r="B23985" s="6" t="s">
        <v>189</v>
      </c>
      <c r="C23985" s="6" t="s">
        <v>166</v>
      </c>
      <c r="D23985">
        <v>221168.329317</v>
      </c>
      <c r="E23985" s="6" t="s">
        <v>40</v>
      </c>
      <c r="F23985" s="6" t="s">
        <v>39</v>
      </c>
      <c r="G23985">
        <v>20260723</v>
      </c>
    </row>
    <row r="23986" spans="1:7" x14ac:dyDescent="0.2">
      <c r="A23986" s="6" t="s">
        <v>224</v>
      </c>
      <c r="B23986" s="6" t="s">
        <v>189</v>
      </c>
      <c r="C23986" s="6" t="s">
        <v>166</v>
      </c>
      <c r="D23986">
        <v>160373.4087</v>
      </c>
      <c r="E23986" s="6" t="s">
        <v>42</v>
      </c>
      <c r="F23986" s="6" t="s">
        <v>41</v>
      </c>
      <c r="G23986">
        <v>20260723</v>
      </c>
    </row>
    <row r="23987" spans="1:7" x14ac:dyDescent="0.2">
      <c r="A23987" s="6" t="s">
        <v>224</v>
      </c>
      <c r="B23987" s="6" t="s">
        <v>189</v>
      </c>
      <c r="C23987" s="6" t="s">
        <v>166</v>
      </c>
      <c r="D23987">
        <v>55793.648994000003</v>
      </c>
      <c r="E23987" s="6" t="s">
        <v>44</v>
      </c>
      <c r="F23987" s="6" t="s">
        <v>43</v>
      </c>
      <c r="G23987">
        <v>20260723</v>
      </c>
    </row>
    <row r="23988" spans="1:7" x14ac:dyDescent="0.2">
      <c r="A23988" s="6" t="s">
        <v>224</v>
      </c>
      <c r="B23988" s="6" t="s">
        <v>189</v>
      </c>
      <c r="C23988" s="6" t="s">
        <v>166</v>
      </c>
      <c r="D23988">
        <v>3943.1639329999998</v>
      </c>
      <c r="E23988" s="6" t="s">
        <v>46</v>
      </c>
      <c r="F23988" s="6" t="s">
        <v>45</v>
      </c>
      <c r="G23988">
        <v>20260723</v>
      </c>
    </row>
    <row r="23989" spans="1:7" x14ac:dyDescent="0.2">
      <c r="A23989" s="6" t="s">
        <v>224</v>
      </c>
      <c r="B23989" s="6" t="s">
        <v>189</v>
      </c>
      <c r="C23989" s="6" t="s">
        <v>166</v>
      </c>
      <c r="D23989">
        <v>1058.10769</v>
      </c>
      <c r="E23989" s="6" t="s">
        <v>48</v>
      </c>
      <c r="F23989" s="6" t="s">
        <v>47</v>
      </c>
      <c r="G23989">
        <v>20260723</v>
      </c>
    </row>
    <row r="23990" spans="1:7" x14ac:dyDescent="0.2">
      <c r="A23990" s="6" t="s">
        <v>224</v>
      </c>
      <c r="B23990" s="6" t="s">
        <v>189</v>
      </c>
      <c r="C23990" s="6" t="s">
        <v>166</v>
      </c>
      <c r="D23990">
        <v>13229.056920000001</v>
      </c>
      <c r="E23990" s="6" t="s">
        <v>50</v>
      </c>
      <c r="F23990" s="6" t="s">
        <v>49</v>
      </c>
      <c r="G23990">
        <v>20260723</v>
      </c>
    </row>
    <row r="23991" spans="1:7" x14ac:dyDescent="0.2">
      <c r="A23991" s="6" t="s">
        <v>224</v>
      </c>
      <c r="B23991" s="6" t="s">
        <v>189</v>
      </c>
      <c r="C23991" s="6" t="s">
        <v>166</v>
      </c>
      <c r="D23991">
        <v>6057.3223040000003</v>
      </c>
      <c r="E23991" s="6" t="s">
        <v>52</v>
      </c>
      <c r="F23991" s="6" t="s">
        <v>51</v>
      </c>
      <c r="G23991">
        <v>20260723</v>
      </c>
    </row>
    <row r="23992" spans="1:7" x14ac:dyDescent="0.2">
      <c r="A23992" s="6" t="s">
        <v>224</v>
      </c>
      <c r="B23992" s="6" t="s">
        <v>189</v>
      </c>
      <c r="C23992" s="6" t="s">
        <v>166</v>
      </c>
      <c r="D23992">
        <v>5131.1787240000003</v>
      </c>
      <c r="E23992" s="6" t="s">
        <v>54</v>
      </c>
      <c r="F23992" s="6" t="s">
        <v>53</v>
      </c>
      <c r="G23992">
        <v>20260723</v>
      </c>
    </row>
    <row r="23993" spans="1:7" x14ac:dyDescent="0.2">
      <c r="A23993" s="6" t="s">
        <v>224</v>
      </c>
      <c r="B23993" s="6" t="s">
        <v>189</v>
      </c>
      <c r="C23993" s="6" t="s">
        <v>166</v>
      </c>
      <c r="E23993" s="6" t="s">
        <v>56</v>
      </c>
      <c r="F23993" s="6" t="s">
        <v>55</v>
      </c>
      <c r="G23993">
        <v>20260723</v>
      </c>
    </row>
    <row r="23994" spans="1:7" x14ac:dyDescent="0.2">
      <c r="A23994" s="6" t="s">
        <v>224</v>
      </c>
      <c r="B23994" s="6" t="s">
        <v>189</v>
      </c>
      <c r="C23994" s="6" t="s">
        <v>166</v>
      </c>
      <c r="D23994">
        <v>22614.597435</v>
      </c>
      <c r="E23994" s="6" t="s">
        <v>58</v>
      </c>
      <c r="F23994" s="6" t="s">
        <v>57</v>
      </c>
      <c r="G23994">
        <v>20260723</v>
      </c>
    </row>
    <row r="23995" spans="1:7" x14ac:dyDescent="0.2">
      <c r="A23995" s="6" t="s">
        <v>224</v>
      </c>
      <c r="B23995" s="6" t="s">
        <v>189</v>
      </c>
      <c r="C23995" s="6" t="s">
        <v>166</v>
      </c>
      <c r="D23995">
        <v>2405.8513330000001</v>
      </c>
      <c r="E23995" s="6" t="s">
        <v>60</v>
      </c>
      <c r="F23995" s="6" t="s">
        <v>59</v>
      </c>
      <c r="G23995">
        <v>20260723</v>
      </c>
    </row>
    <row r="23996" spans="1:7" x14ac:dyDescent="0.2">
      <c r="A23996" s="6" t="s">
        <v>224</v>
      </c>
      <c r="B23996" s="6" t="s">
        <v>189</v>
      </c>
      <c r="C23996" s="6" t="s">
        <v>166</v>
      </c>
      <c r="D23996">
        <v>120.209687</v>
      </c>
      <c r="E23996" s="6" t="s">
        <v>62</v>
      </c>
      <c r="F23996" s="6" t="s">
        <v>61</v>
      </c>
      <c r="G23996">
        <v>20260723</v>
      </c>
    </row>
    <row r="23997" spans="1:7" x14ac:dyDescent="0.2">
      <c r="A23997" s="6" t="s">
        <v>224</v>
      </c>
      <c r="B23997" s="6" t="s">
        <v>189</v>
      </c>
      <c r="C23997" s="6" t="s">
        <v>166</v>
      </c>
      <c r="D23997">
        <v>46.834299999999999</v>
      </c>
      <c r="E23997" s="6" t="s">
        <v>64</v>
      </c>
      <c r="F23997" s="6" t="s">
        <v>63</v>
      </c>
      <c r="G23997">
        <v>20260723</v>
      </c>
    </row>
    <row r="23998" spans="1:7" x14ac:dyDescent="0.2">
      <c r="A23998" s="6" t="s">
        <v>224</v>
      </c>
      <c r="B23998" s="6" t="s">
        <v>189</v>
      </c>
      <c r="C23998" s="6" t="s">
        <v>166</v>
      </c>
      <c r="D23998">
        <v>2238.8073450000002</v>
      </c>
      <c r="E23998" s="6" t="s">
        <v>66</v>
      </c>
      <c r="F23998" s="6" t="s">
        <v>65</v>
      </c>
      <c r="G23998">
        <v>20260723</v>
      </c>
    </row>
    <row r="23999" spans="1:7" x14ac:dyDescent="0.2">
      <c r="A23999" s="6" t="s">
        <v>224</v>
      </c>
      <c r="B23999" s="6" t="s">
        <v>189</v>
      </c>
      <c r="C23999" s="6" t="s">
        <v>166</v>
      </c>
      <c r="D23999">
        <v>6859.1642849999998</v>
      </c>
      <c r="E23999" s="6" t="s">
        <v>68</v>
      </c>
      <c r="F23999" s="6" t="s">
        <v>67</v>
      </c>
      <c r="G23999">
        <v>20260723</v>
      </c>
    </row>
    <row r="24000" spans="1:7" x14ac:dyDescent="0.2">
      <c r="A24000" s="6" t="s">
        <v>224</v>
      </c>
      <c r="B24000" s="6" t="s">
        <v>189</v>
      </c>
      <c r="C24000" s="6" t="s">
        <v>166</v>
      </c>
      <c r="D24000">
        <v>6271.9248120000002</v>
      </c>
      <c r="E24000" s="6" t="s">
        <v>70</v>
      </c>
      <c r="F24000" s="6" t="s">
        <v>69</v>
      </c>
      <c r="G24000">
        <v>20260723</v>
      </c>
    </row>
    <row r="24001" spans="1:7" x14ac:dyDescent="0.2">
      <c r="A24001" s="6" t="s">
        <v>224</v>
      </c>
      <c r="B24001" s="6" t="s">
        <v>189</v>
      </c>
      <c r="C24001" s="6" t="s">
        <v>166</v>
      </c>
      <c r="D24001">
        <v>6288.8070390000003</v>
      </c>
      <c r="E24001" s="6" t="s">
        <v>72</v>
      </c>
      <c r="F24001" s="6" t="s">
        <v>71</v>
      </c>
      <c r="G24001">
        <v>20260723</v>
      </c>
    </row>
    <row r="24002" spans="1:7" x14ac:dyDescent="0.2">
      <c r="A24002" s="6" t="s">
        <v>224</v>
      </c>
      <c r="B24002" s="6" t="s">
        <v>189</v>
      </c>
      <c r="C24002" s="6" t="s">
        <v>166</v>
      </c>
      <c r="D24002">
        <v>-16.882227</v>
      </c>
      <c r="E24002" s="6" t="s">
        <v>74</v>
      </c>
      <c r="F24002" s="6" t="s">
        <v>73</v>
      </c>
      <c r="G24002">
        <v>20260723</v>
      </c>
    </row>
    <row r="24003" spans="1:7" x14ac:dyDescent="0.2">
      <c r="A24003" s="6" t="s">
        <v>224</v>
      </c>
      <c r="B24003" s="6" t="s">
        <v>189</v>
      </c>
      <c r="C24003" s="6" t="s">
        <v>166</v>
      </c>
      <c r="D24003">
        <v>588.506213</v>
      </c>
      <c r="E24003" s="6" t="s">
        <v>76</v>
      </c>
      <c r="F24003" s="6" t="s">
        <v>75</v>
      </c>
      <c r="G24003">
        <v>20260723</v>
      </c>
    </row>
    <row r="24004" spans="1:7" x14ac:dyDescent="0.2">
      <c r="A24004" s="6" t="s">
        <v>224</v>
      </c>
      <c r="B24004" s="6" t="s">
        <v>189</v>
      </c>
      <c r="C24004" s="6" t="s">
        <v>166</v>
      </c>
      <c r="D24004">
        <v>1.139095</v>
      </c>
      <c r="E24004" s="6" t="s">
        <v>78</v>
      </c>
      <c r="F24004" s="6" t="s">
        <v>77</v>
      </c>
      <c r="G24004">
        <v>20260723</v>
      </c>
    </row>
    <row r="24005" spans="1:7" x14ac:dyDescent="0.2">
      <c r="A24005" s="6" t="s">
        <v>224</v>
      </c>
      <c r="B24005" s="6" t="s">
        <v>189</v>
      </c>
      <c r="C24005" s="6" t="s">
        <v>166</v>
      </c>
      <c r="D24005">
        <v>587.367118</v>
      </c>
      <c r="E24005" s="6" t="s">
        <v>80</v>
      </c>
      <c r="F24005" s="6" t="s">
        <v>79</v>
      </c>
      <c r="G24005">
        <v>20260723</v>
      </c>
    </row>
    <row r="24006" spans="1:7" x14ac:dyDescent="0.2">
      <c r="A24006" s="6" t="s">
        <v>224</v>
      </c>
      <c r="B24006" s="6" t="s">
        <v>189</v>
      </c>
      <c r="C24006" s="6" t="s">
        <v>166</v>
      </c>
      <c r="D24006">
        <v>-1.2667390000000001</v>
      </c>
      <c r="E24006" s="6" t="s">
        <v>82</v>
      </c>
      <c r="F24006" s="6" t="s">
        <v>81</v>
      </c>
      <c r="G24006">
        <v>20260723</v>
      </c>
    </row>
    <row r="24007" spans="1:7" x14ac:dyDescent="0.2">
      <c r="A24007" s="6" t="s">
        <v>224</v>
      </c>
      <c r="B24007" s="6" t="s">
        <v>189</v>
      </c>
      <c r="C24007" s="6" t="s">
        <v>166</v>
      </c>
      <c r="D24007">
        <v>874.34577000000002</v>
      </c>
      <c r="E24007" s="6" t="s">
        <v>84</v>
      </c>
      <c r="F24007" s="6" t="s">
        <v>83</v>
      </c>
      <c r="G24007">
        <v>20260723</v>
      </c>
    </row>
    <row r="24008" spans="1:7" x14ac:dyDescent="0.2">
      <c r="A24008" s="6" t="s">
        <v>224</v>
      </c>
      <c r="B24008" s="6" t="s">
        <v>189</v>
      </c>
      <c r="C24008" s="6" t="s">
        <v>166</v>
      </c>
      <c r="D24008">
        <v>3251.1021479999999</v>
      </c>
      <c r="E24008" s="6" t="s">
        <v>86</v>
      </c>
      <c r="F24008" s="6" t="s">
        <v>85</v>
      </c>
      <c r="G24008">
        <v>20260723</v>
      </c>
    </row>
    <row r="24009" spans="1:7" x14ac:dyDescent="0.2">
      <c r="A24009" s="6" t="s">
        <v>224</v>
      </c>
      <c r="B24009" s="6" t="s">
        <v>189</v>
      </c>
      <c r="C24009" s="6" t="s">
        <v>166</v>
      </c>
      <c r="D24009">
        <v>523.52600299999995</v>
      </c>
      <c r="E24009" s="6" t="s">
        <v>88</v>
      </c>
      <c r="F24009" s="6" t="s">
        <v>87</v>
      </c>
      <c r="G24009">
        <v>20260723</v>
      </c>
    </row>
    <row r="24010" spans="1:7" x14ac:dyDescent="0.2">
      <c r="A24010" s="6" t="s">
        <v>224</v>
      </c>
      <c r="B24010" s="6" t="s">
        <v>189</v>
      </c>
      <c r="C24010" s="6" t="s">
        <v>166</v>
      </c>
      <c r="D24010">
        <v>1433.6203129999999</v>
      </c>
      <c r="E24010" s="6" t="s">
        <v>90</v>
      </c>
      <c r="F24010" s="6" t="s">
        <v>89</v>
      </c>
      <c r="G24010">
        <v>20260723</v>
      </c>
    </row>
    <row r="24011" spans="1:7" x14ac:dyDescent="0.2">
      <c r="A24011" s="6" t="s">
        <v>224</v>
      </c>
      <c r="B24011" s="6" t="s">
        <v>189</v>
      </c>
      <c r="C24011" s="6" t="s">
        <v>166</v>
      </c>
      <c r="D24011">
        <v>31.971187</v>
      </c>
      <c r="E24011" s="6" t="s">
        <v>92</v>
      </c>
      <c r="F24011" s="6" t="s">
        <v>91</v>
      </c>
      <c r="G24011">
        <v>20260723</v>
      </c>
    </row>
    <row r="24012" spans="1:7" x14ac:dyDescent="0.2">
      <c r="A24012" s="6" t="s">
        <v>224</v>
      </c>
      <c r="B24012" s="6" t="s">
        <v>189</v>
      </c>
      <c r="C24012" s="6" t="s">
        <v>166</v>
      </c>
      <c r="D24012">
        <v>0.35184300000000002</v>
      </c>
      <c r="E24012" s="6" t="s">
        <v>94</v>
      </c>
      <c r="F24012" s="6" t="s">
        <v>93</v>
      </c>
      <c r="G24012">
        <v>20260723</v>
      </c>
    </row>
    <row r="24013" spans="1:7" x14ac:dyDescent="0.2">
      <c r="A24013" s="6" t="s">
        <v>224</v>
      </c>
      <c r="B24013" s="6" t="s">
        <v>189</v>
      </c>
      <c r="C24013" s="6" t="s">
        <v>166</v>
      </c>
      <c r="D24013">
        <v>11213.027223999999</v>
      </c>
      <c r="E24013" s="6" t="s">
        <v>96</v>
      </c>
      <c r="F24013" s="6" t="s">
        <v>95</v>
      </c>
      <c r="G24013">
        <v>20260723</v>
      </c>
    </row>
    <row r="24014" spans="1:7" x14ac:dyDescent="0.2">
      <c r="A24014" s="6" t="s">
        <v>224</v>
      </c>
      <c r="B24014" s="6" t="s">
        <v>189</v>
      </c>
      <c r="C24014" s="6" t="s">
        <v>166</v>
      </c>
      <c r="D24014">
        <v>598.80971799999998</v>
      </c>
      <c r="E24014" s="6" t="s">
        <v>98</v>
      </c>
      <c r="F24014" s="6" t="s">
        <v>97</v>
      </c>
      <c r="G24014">
        <v>20260723</v>
      </c>
    </row>
    <row r="24015" spans="1:7" x14ac:dyDescent="0.2">
      <c r="A24015" s="6" t="s">
        <v>224</v>
      </c>
      <c r="B24015" s="6" t="s">
        <v>189</v>
      </c>
      <c r="C24015" s="6" t="s">
        <v>166</v>
      </c>
      <c r="D24015">
        <v>338724.38988799998</v>
      </c>
      <c r="E24015" s="6" t="s">
        <v>100</v>
      </c>
      <c r="F24015" s="6" t="s">
        <v>99</v>
      </c>
      <c r="G24015">
        <v>20260723</v>
      </c>
    </row>
    <row r="24016" spans="1:7" x14ac:dyDescent="0.2">
      <c r="A24016" s="6" t="s">
        <v>224</v>
      </c>
      <c r="B24016" s="6" t="s">
        <v>189</v>
      </c>
      <c r="C24016" s="6" t="s">
        <v>166</v>
      </c>
      <c r="E24016" s="6" t="s">
        <v>102</v>
      </c>
      <c r="F24016" s="6" t="s">
        <v>101</v>
      </c>
      <c r="G24016">
        <v>20260723</v>
      </c>
    </row>
    <row r="24017" spans="1:7" x14ac:dyDescent="0.2">
      <c r="A24017" s="6" t="s">
        <v>224</v>
      </c>
      <c r="B24017" s="6" t="s">
        <v>189</v>
      </c>
      <c r="C24017" s="6" t="s">
        <v>166</v>
      </c>
      <c r="D24017">
        <v>26725.139588999999</v>
      </c>
      <c r="E24017" s="6" t="s">
        <v>167</v>
      </c>
      <c r="F24017" s="6" t="s">
        <v>103</v>
      </c>
      <c r="G24017">
        <v>20260723</v>
      </c>
    </row>
    <row r="24018" spans="1:7" x14ac:dyDescent="0.2">
      <c r="A24018" s="6" t="s">
        <v>224</v>
      </c>
      <c r="B24018" s="6" t="s">
        <v>189</v>
      </c>
      <c r="C24018" s="6" t="s">
        <v>166</v>
      </c>
      <c r="D24018">
        <v>24907.459433</v>
      </c>
      <c r="E24018" s="6" t="s">
        <v>168</v>
      </c>
      <c r="F24018" s="6" t="s">
        <v>104</v>
      </c>
      <c r="G24018">
        <v>20260723</v>
      </c>
    </row>
    <row r="24019" spans="1:7" x14ac:dyDescent="0.2">
      <c r="A24019" s="6" t="s">
        <v>224</v>
      </c>
      <c r="B24019" s="6" t="s">
        <v>189</v>
      </c>
      <c r="C24019" s="6" t="s">
        <v>166</v>
      </c>
      <c r="E24019" s="6" t="s">
        <v>106</v>
      </c>
      <c r="F24019" s="6" t="s">
        <v>105</v>
      </c>
      <c r="G24019">
        <v>20260723</v>
      </c>
    </row>
    <row r="24020" spans="1:7" x14ac:dyDescent="0.2">
      <c r="A24020" s="6" t="s">
        <v>224</v>
      </c>
      <c r="B24020" s="6" t="s">
        <v>189</v>
      </c>
      <c r="C24020" s="6" t="s">
        <v>166</v>
      </c>
      <c r="D24020">
        <v>23851.865741000001</v>
      </c>
      <c r="E24020" s="6" t="s">
        <v>108</v>
      </c>
      <c r="F24020" s="6" t="s">
        <v>107</v>
      </c>
      <c r="G24020">
        <v>20260723</v>
      </c>
    </row>
    <row r="24021" spans="1:7" x14ac:dyDescent="0.2">
      <c r="A24021" s="6" t="s">
        <v>224</v>
      </c>
      <c r="B24021" s="6" t="s">
        <v>189</v>
      </c>
      <c r="C24021" s="6" t="s">
        <v>166</v>
      </c>
      <c r="D24021">
        <v>1055.593691</v>
      </c>
      <c r="E24021" s="6" t="s">
        <v>110</v>
      </c>
      <c r="F24021" s="6" t="s">
        <v>109</v>
      </c>
      <c r="G24021">
        <v>20260723</v>
      </c>
    </row>
    <row r="24022" spans="1:7" x14ac:dyDescent="0.2">
      <c r="A24022" s="6" t="s">
        <v>224</v>
      </c>
      <c r="B24022" s="6" t="s">
        <v>189</v>
      </c>
      <c r="C24022" s="6" t="s">
        <v>166</v>
      </c>
      <c r="D24022">
        <v>1817.6801559999999</v>
      </c>
      <c r="E24022" s="6" t="s">
        <v>112</v>
      </c>
      <c r="F24022" s="6" t="s">
        <v>111</v>
      </c>
      <c r="G24022">
        <v>20260723</v>
      </c>
    </row>
    <row r="24023" spans="1:7" x14ac:dyDescent="0.2">
      <c r="A24023" s="6" t="s">
        <v>224</v>
      </c>
      <c r="B24023" s="6" t="s">
        <v>189</v>
      </c>
      <c r="C24023" s="6" t="s">
        <v>166</v>
      </c>
      <c r="D24023">
        <v>1.9035390000000001</v>
      </c>
      <c r="E24023" s="6" t="s">
        <v>106</v>
      </c>
      <c r="F24023" s="6" t="s">
        <v>113</v>
      </c>
      <c r="G24023">
        <v>20260723</v>
      </c>
    </row>
    <row r="24024" spans="1:7" x14ac:dyDescent="0.2">
      <c r="A24024" s="6" t="s">
        <v>224</v>
      </c>
      <c r="B24024" s="6" t="s">
        <v>189</v>
      </c>
      <c r="C24024" s="6" t="s">
        <v>166</v>
      </c>
      <c r="D24024">
        <v>1661.3131040000001</v>
      </c>
      <c r="E24024" s="6" t="s">
        <v>108</v>
      </c>
      <c r="F24024" s="6" t="s">
        <v>114</v>
      </c>
      <c r="G24024">
        <v>20260723</v>
      </c>
    </row>
    <row r="24025" spans="1:7" x14ac:dyDescent="0.2">
      <c r="A24025" s="6" t="s">
        <v>224</v>
      </c>
      <c r="B24025" s="6" t="s">
        <v>189</v>
      </c>
      <c r="C24025" s="6" t="s">
        <v>166</v>
      </c>
      <c r="D24025">
        <v>154.46351300000001</v>
      </c>
      <c r="E24025" s="6" t="s">
        <v>110</v>
      </c>
      <c r="F24025" s="6" t="s">
        <v>115</v>
      </c>
      <c r="G24025">
        <v>20260723</v>
      </c>
    </row>
    <row r="24026" spans="1:7" x14ac:dyDescent="0.2">
      <c r="A24026" s="6" t="s">
        <v>224</v>
      </c>
      <c r="B24026" s="6" t="s">
        <v>189</v>
      </c>
      <c r="C24026" s="6" t="s">
        <v>166</v>
      </c>
      <c r="D24026">
        <v>182922.37706200001</v>
      </c>
      <c r="E24026" s="6" t="s">
        <v>117</v>
      </c>
      <c r="F24026" s="6" t="s">
        <v>116</v>
      </c>
      <c r="G24026">
        <v>20260723</v>
      </c>
    </row>
    <row r="24027" spans="1:7" x14ac:dyDescent="0.2">
      <c r="A24027" s="6" t="s">
        <v>224</v>
      </c>
      <c r="B24027" s="6" t="s">
        <v>189</v>
      </c>
      <c r="C24027" s="6" t="s">
        <v>166</v>
      </c>
      <c r="D24027">
        <v>192.82438400000001</v>
      </c>
      <c r="E24027" s="6" t="s">
        <v>119</v>
      </c>
      <c r="F24027" s="6" t="s">
        <v>118</v>
      </c>
      <c r="G24027">
        <v>20260723</v>
      </c>
    </row>
    <row r="24028" spans="1:7" x14ac:dyDescent="0.2">
      <c r="A24028" s="6" t="s">
        <v>224</v>
      </c>
      <c r="B24028" s="6" t="s">
        <v>189</v>
      </c>
      <c r="C24028" s="6" t="s">
        <v>166</v>
      </c>
      <c r="E24028" s="6" t="s">
        <v>106</v>
      </c>
      <c r="F24028" s="6" t="s">
        <v>120</v>
      </c>
      <c r="G24028">
        <v>20260723</v>
      </c>
    </row>
    <row r="24029" spans="1:7" x14ac:dyDescent="0.2">
      <c r="A24029" s="6" t="s">
        <v>224</v>
      </c>
      <c r="B24029" s="6" t="s">
        <v>189</v>
      </c>
      <c r="C24029" s="6" t="s">
        <v>166</v>
      </c>
      <c r="D24029">
        <v>175.01103599999999</v>
      </c>
      <c r="E24029" s="6" t="s">
        <v>108</v>
      </c>
      <c r="F24029" s="6" t="s">
        <v>121</v>
      </c>
      <c r="G24029">
        <v>20260723</v>
      </c>
    </row>
    <row r="24030" spans="1:7" x14ac:dyDescent="0.2">
      <c r="A24030" s="6" t="s">
        <v>224</v>
      </c>
      <c r="B24030" s="6" t="s">
        <v>189</v>
      </c>
      <c r="C24030" s="6" t="s">
        <v>166</v>
      </c>
      <c r="D24030">
        <v>17.813348000000001</v>
      </c>
      <c r="E24030" s="6" t="s">
        <v>110</v>
      </c>
      <c r="F24030" s="6" t="s">
        <v>122</v>
      </c>
      <c r="G24030">
        <v>20260723</v>
      </c>
    </row>
    <row r="24031" spans="1:7" x14ac:dyDescent="0.2">
      <c r="A24031" s="6" t="s">
        <v>224</v>
      </c>
      <c r="B24031" s="6" t="s">
        <v>189</v>
      </c>
      <c r="C24031" s="6" t="s">
        <v>166</v>
      </c>
      <c r="D24031">
        <v>182729.552677</v>
      </c>
      <c r="E24031" s="6" t="s">
        <v>169</v>
      </c>
      <c r="F24031" s="6" t="s">
        <v>123</v>
      </c>
      <c r="G24031">
        <v>20260723</v>
      </c>
    </row>
    <row r="24032" spans="1:7" x14ac:dyDescent="0.2">
      <c r="A24032" s="6" t="s">
        <v>224</v>
      </c>
      <c r="B24032" s="6" t="s">
        <v>189</v>
      </c>
      <c r="C24032" s="6" t="s">
        <v>166</v>
      </c>
      <c r="D24032">
        <v>44.225498999999999</v>
      </c>
      <c r="E24032" s="6" t="s">
        <v>106</v>
      </c>
      <c r="F24032" s="6" t="s">
        <v>124</v>
      </c>
      <c r="G24032">
        <v>20260723</v>
      </c>
    </row>
    <row r="24033" spans="1:7" x14ac:dyDescent="0.2">
      <c r="A24033" s="6" t="s">
        <v>224</v>
      </c>
      <c r="B24033" s="6" t="s">
        <v>189</v>
      </c>
      <c r="C24033" s="6" t="s">
        <v>166</v>
      </c>
      <c r="D24033">
        <v>177287.289234</v>
      </c>
      <c r="E24033" s="6" t="s">
        <v>108</v>
      </c>
      <c r="F24033" s="6" t="s">
        <v>125</v>
      </c>
      <c r="G24033">
        <v>20260723</v>
      </c>
    </row>
    <row r="24034" spans="1:7" x14ac:dyDescent="0.2">
      <c r="A24034" s="6" t="s">
        <v>224</v>
      </c>
      <c r="B24034" s="6" t="s">
        <v>189</v>
      </c>
      <c r="C24034" s="6" t="s">
        <v>166</v>
      </c>
      <c r="D24034">
        <v>5398.0379439999997</v>
      </c>
      <c r="E24034" s="6" t="s">
        <v>110</v>
      </c>
      <c r="F24034" s="6" t="s">
        <v>126</v>
      </c>
      <c r="G24034">
        <v>20260723</v>
      </c>
    </row>
    <row r="24035" spans="1:7" x14ac:dyDescent="0.2">
      <c r="A24035" s="6" t="s">
        <v>224</v>
      </c>
      <c r="B24035" s="6" t="s">
        <v>189</v>
      </c>
      <c r="C24035" s="6" t="s">
        <v>166</v>
      </c>
      <c r="D24035">
        <v>21742.546728000001</v>
      </c>
      <c r="E24035" s="6" t="s">
        <v>170</v>
      </c>
      <c r="F24035" s="6" t="s">
        <v>127</v>
      </c>
      <c r="G24035">
        <v>20260723</v>
      </c>
    </row>
    <row r="24036" spans="1:7" x14ac:dyDescent="0.2">
      <c r="A24036" s="6" t="s">
        <v>224</v>
      </c>
      <c r="B24036" s="6" t="s">
        <v>189</v>
      </c>
      <c r="C24036" s="6" t="s">
        <v>166</v>
      </c>
      <c r="D24036">
        <v>14250.978300999999</v>
      </c>
      <c r="E24036" s="6" t="s">
        <v>106</v>
      </c>
      <c r="F24036" s="6" t="s">
        <v>128</v>
      </c>
      <c r="G24036">
        <v>20260723</v>
      </c>
    </row>
    <row r="24037" spans="1:7" x14ac:dyDescent="0.2">
      <c r="A24037" s="6" t="s">
        <v>224</v>
      </c>
      <c r="B24037" s="6" t="s">
        <v>189</v>
      </c>
      <c r="C24037" s="6" t="s">
        <v>166</v>
      </c>
      <c r="D24037">
        <v>7296.3273079999999</v>
      </c>
      <c r="E24037" s="6" t="s">
        <v>108</v>
      </c>
      <c r="F24037" s="6" t="s">
        <v>129</v>
      </c>
      <c r="G24037">
        <v>20260723</v>
      </c>
    </row>
    <row r="24038" spans="1:7" x14ac:dyDescent="0.2">
      <c r="A24038" s="6" t="s">
        <v>224</v>
      </c>
      <c r="B24038" s="6" t="s">
        <v>189</v>
      </c>
      <c r="C24038" s="6" t="s">
        <v>166</v>
      </c>
      <c r="D24038">
        <v>195.241119</v>
      </c>
      <c r="E24038" s="6" t="s">
        <v>110</v>
      </c>
      <c r="F24038" s="6" t="s">
        <v>130</v>
      </c>
      <c r="G24038">
        <v>20260723</v>
      </c>
    </row>
    <row r="24039" spans="1:7" x14ac:dyDescent="0.2">
      <c r="A24039" s="6" t="s">
        <v>224</v>
      </c>
      <c r="B24039" s="6" t="s">
        <v>189</v>
      </c>
      <c r="C24039" s="6" t="s">
        <v>166</v>
      </c>
      <c r="E24039" s="6" t="s">
        <v>132</v>
      </c>
      <c r="F24039" s="6" t="s">
        <v>131</v>
      </c>
      <c r="G24039">
        <v>20260723</v>
      </c>
    </row>
    <row r="24040" spans="1:7" x14ac:dyDescent="0.2">
      <c r="A24040" s="6" t="s">
        <v>224</v>
      </c>
      <c r="B24040" s="6" t="s">
        <v>189</v>
      </c>
      <c r="C24040" s="6" t="s">
        <v>166</v>
      </c>
      <c r="D24040">
        <v>4.9225320000000004</v>
      </c>
      <c r="E24040" s="6" t="s">
        <v>134</v>
      </c>
      <c r="F24040" s="6" t="s">
        <v>133</v>
      </c>
      <c r="G24040">
        <v>20260723</v>
      </c>
    </row>
    <row r="24041" spans="1:7" x14ac:dyDescent="0.2">
      <c r="A24041" s="6" t="s">
        <v>224</v>
      </c>
      <c r="B24041" s="6" t="s">
        <v>189</v>
      </c>
      <c r="C24041" s="6" t="s">
        <v>166</v>
      </c>
      <c r="D24041">
        <v>925.09417099999996</v>
      </c>
      <c r="E24041" s="6" t="s">
        <v>136</v>
      </c>
      <c r="F24041" s="6" t="s">
        <v>135</v>
      </c>
      <c r="G24041">
        <v>20260723</v>
      </c>
    </row>
    <row r="24042" spans="1:7" x14ac:dyDescent="0.2">
      <c r="A24042" s="6" t="s">
        <v>224</v>
      </c>
      <c r="B24042" s="6" t="s">
        <v>189</v>
      </c>
      <c r="C24042" s="6" t="s">
        <v>166</v>
      </c>
      <c r="D24042">
        <v>514.35065799999995</v>
      </c>
      <c r="E24042" s="6" t="s">
        <v>138</v>
      </c>
      <c r="F24042" s="6" t="s">
        <v>137</v>
      </c>
      <c r="G24042">
        <v>20260723</v>
      </c>
    </row>
    <row r="24043" spans="1:7" x14ac:dyDescent="0.2">
      <c r="A24043" s="6" t="s">
        <v>224</v>
      </c>
      <c r="B24043" s="6" t="s">
        <v>189</v>
      </c>
      <c r="C24043" s="6" t="s">
        <v>166</v>
      </c>
      <c r="D24043">
        <v>797.34826699999996</v>
      </c>
      <c r="E24043" s="6" t="s">
        <v>140</v>
      </c>
      <c r="F24043" s="6" t="s">
        <v>139</v>
      </c>
      <c r="G24043">
        <v>20260723</v>
      </c>
    </row>
    <row r="24044" spans="1:7" x14ac:dyDescent="0.2">
      <c r="A24044" s="6" t="s">
        <v>224</v>
      </c>
      <c r="B24044" s="6" t="s">
        <v>189</v>
      </c>
      <c r="C24044" s="6" t="s">
        <v>166</v>
      </c>
      <c r="D24044">
        <v>23111.51194</v>
      </c>
      <c r="E24044" s="6" t="s">
        <v>142</v>
      </c>
      <c r="F24044" s="6" t="s">
        <v>141</v>
      </c>
      <c r="G24044">
        <v>20260723</v>
      </c>
    </row>
    <row r="24045" spans="1:7" x14ac:dyDescent="0.2">
      <c r="A24045" s="6" t="s">
        <v>224</v>
      </c>
      <c r="B24045" s="6" t="s">
        <v>189</v>
      </c>
      <c r="C24045" s="6" t="s">
        <v>166</v>
      </c>
      <c r="D24045">
        <v>13479.519066999999</v>
      </c>
      <c r="E24045" s="6" t="s">
        <v>52</v>
      </c>
      <c r="F24045" s="6" t="s">
        <v>143</v>
      </c>
      <c r="G24045">
        <v>20260723</v>
      </c>
    </row>
    <row r="24046" spans="1:7" x14ac:dyDescent="0.2">
      <c r="A24046" s="6" t="s">
        <v>224</v>
      </c>
      <c r="B24046" s="6" t="s">
        <v>189</v>
      </c>
      <c r="C24046" s="6" t="s">
        <v>166</v>
      </c>
      <c r="D24046">
        <v>532.47681399999999</v>
      </c>
      <c r="E24046" s="6" t="s">
        <v>145</v>
      </c>
      <c r="F24046" s="6" t="s">
        <v>144</v>
      </c>
      <c r="G24046">
        <v>20260723</v>
      </c>
    </row>
    <row r="24047" spans="1:7" x14ac:dyDescent="0.2">
      <c r="A24047" s="6" t="s">
        <v>224</v>
      </c>
      <c r="B24047" s="6" t="s">
        <v>189</v>
      </c>
      <c r="C24047" s="6" t="s">
        <v>166</v>
      </c>
      <c r="D24047">
        <v>1897.6575789999999</v>
      </c>
      <c r="E24047" s="6" t="s">
        <v>147</v>
      </c>
      <c r="F24047" s="6" t="s">
        <v>146</v>
      </c>
      <c r="G24047">
        <v>20260723</v>
      </c>
    </row>
    <row r="24048" spans="1:7" x14ac:dyDescent="0.2">
      <c r="A24048" s="6" t="s">
        <v>224</v>
      </c>
      <c r="B24048" s="6" t="s">
        <v>189</v>
      </c>
      <c r="C24048" s="6" t="s">
        <v>166</v>
      </c>
      <c r="D24048">
        <v>2117.5033840000001</v>
      </c>
      <c r="E24048" s="6" t="s">
        <v>149</v>
      </c>
      <c r="F24048" s="6" t="s">
        <v>148</v>
      </c>
      <c r="G24048">
        <v>20260723</v>
      </c>
    </row>
    <row r="24049" spans="1:7" x14ac:dyDescent="0.2">
      <c r="A24049" s="6" t="s">
        <v>224</v>
      </c>
      <c r="B24049" s="6" t="s">
        <v>189</v>
      </c>
      <c r="C24049" s="6" t="s">
        <v>166</v>
      </c>
      <c r="D24049">
        <v>985.90801799999997</v>
      </c>
      <c r="E24049" s="6" t="s">
        <v>151</v>
      </c>
      <c r="F24049" s="6" t="s">
        <v>150</v>
      </c>
      <c r="G24049">
        <v>20260723</v>
      </c>
    </row>
    <row r="24050" spans="1:7" x14ac:dyDescent="0.2">
      <c r="A24050" s="6" t="s">
        <v>224</v>
      </c>
      <c r="B24050" s="6" t="s">
        <v>189</v>
      </c>
      <c r="C24050" s="6" t="s">
        <v>166</v>
      </c>
      <c r="D24050">
        <v>5358.1881210000001</v>
      </c>
      <c r="E24050" s="6" t="s">
        <v>153</v>
      </c>
      <c r="F24050" s="6" t="s">
        <v>152</v>
      </c>
      <c r="G24050">
        <v>20260723</v>
      </c>
    </row>
    <row r="24051" spans="1:7" x14ac:dyDescent="0.2">
      <c r="A24051" s="6" t="s">
        <v>224</v>
      </c>
      <c r="B24051" s="6" t="s">
        <v>189</v>
      </c>
      <c r="C24051" s="6" t="s">
        <v>166</v>
      </c>
      <c r="D24051">
        <v>380.82729599999999</v>
      </c>
      <c r="E24051" s="6" t="s">
        <v>155</v>
      </c>
      <c r="F24051" s="6" t="s">
        <v>154</v>
      </c>
      <c r="G24051">
        <v>20260723</v>
      </c>
    </row>
    <row r="24052" spans="1:7" x14ac:dyDescent="0.2">
      <c r="A24052" s="6" t="s">
        <v>224</v>
      </c>
      <c r="B24052" s="6" t="s">
        <v>189</v>
      </c>
      <c r="C24052" s="6" t="s">
        <v>166</v>
      </c>
      <c r="D24052">
        <v>4.4920000000000003E-3</v>
      </c>
      <c r="E24052" s="6" t="s">
        <v>157</v>
      </c>
      <c r="F24052" s="6" t="s">
        <v>156</v>
      </c>
      <c r="G24052">
        <v>20260723</v>
      </c>
    </row>
    <row r="24053" spans="1:7" x14ac:dyDescent="0.2">
      <c r="A24053" s="6" t="s">
        <v>224</v>
      </c>
      <c r="B24053" s="6" t="s">
        <v>189</v>
      </c>
      <c r="C24053" s="6" t="s">
        <v>166</v>
      </c>
      <c r="D24053">
        <v>380.82280400000002</v>
      </c>
      <c r="E24053" s="6" t="s">
        <v>159</v>
      </c>
      <c r="F24053" s="6" t="s">
        <v>158</v>
      </c>
      <c r="G24053">
        <v>20260723</v>
      </c>
    </row>
    <row r="24054" spans="1:7" x14ac:dyDescent="0.2">
      <c r="A24054" s="6" t="s">
        <v>224</v>
      </c>
      <c r="B24054" s="6" t="s">
        <v>189</v>
      </c>
      <c r="C24054" s="6" t="s">
        <v>166</v>
      </c>
      <c r="D24054">
        <v>472.69717700000001</v>
      </c>
      <c r="E24054" s="6" t="s">
        <v>161</v>
      </c>
      <c r="F24054" s="6" t="s">
        <v>160</v>
      </c>
      <c r="G24054">
        <v>20260723</v>
      </c>
    </row>
    <row r="24055" spans="1:7" x14ac:dyDescent="0.2">
      <c r="A24055" s="6" t="s">
        <v>224</v>
      </c>
      <c r="B24055" s="6" t="s">
        <v>189</v>
      </c>
      <c r="C24055" s="6" t="s">
        <v>166</v>
      </c>
      <c r="D24055">
        <v>281968.06840400002</v>
      </c>
      <c r="E24055" s="6" t="s">
        <v>163</v>
      </c>
      <c r="F24055" s="6" t="s">
        <v>162</v>
      </c>
      <c r="G24055">
        <v>20260723</v>
      </c>
    </row>
    <row r="24056" spans="1:7" x14ac:dyDescent="0.2">
      <c r="A24056" s="6" t="s">
        <v>224</v>
      </c>
      <c r="B24056" s="6" t="s">
        <v>189</v>
      </c>
      <c r="C24056" s="6" t="s">
        <v>166</v>
      </c>
      <c r="D24056">
        <v>56756.321484</v>
      </c>
      <c r="E24056" s="6" t="s">
        <v>165</v>
      </c>
      <c r="F24056" s="6" t="s">
        <v>164</v>
      </c>
      <c r="G24056">
        <v>20260723</v>
      </c>
    </row>
    <row r="24057" spans="1:7" x14ac:dyDescent="0.2">
      <c r="A24057" s="6" t="s">
        <v>224</v>
      </c>
      <c r="B24057" s="6" t="s">
        <v>190</v>
      </c>
      <c r="C24057" s="6" t="s">
        <v>166</v>
      </c>
      <c r="E24057" s="6" t="s">
        <v>12</v>
      </c>
      <c r="F24057" s="6" t="s">
        <v>11</v>
      </c>
      <c r="G24057">
        <v>20260723</v>
      </c>
    </row>
    <row r="24058" spans="1:7" x14ac:dyDescent="0.2">
      <c r="A24058" s="6" t="s">
        <v>224</v>
      </c>
      <c r="B24058" s="6" t="s">
        <v>190</v>
      </c>
      <c r="C24058" s="6" t="s">
        <v>166</v>
      </c>
      <c r="E24058" s="6" t="s">
        <v>16</v>
      </c>
      <c r="F24058" s="6" t="s">
        <v>15</v>
      </c>
      <c r="G24058">
        <v>20260723</v>
      </c>
    </row>
    <row r="24059" spans="1:7" x14ac:dyDescent="0.2">
      <c r="A24059" s="6" t="s">
        <v>224</v>
      </c>
      <c r="B24059" s="6" t="s">
        <v>190</v>
      </c>
      <c r="C24059" s="6" t="s">
        <v>166</v>
      </c>
      <c r="E24059" s="6" t="s">
        <v>18</v>
      </c>
      <c r="F24059" s="6" t="s">
        <v>17</v>
      </c>
      <c r="G24059">
        <v>20260723</v>
      </c>
    </row>
    <row r="24060" spans="1:7" x14ac:dyDescent="0.2">
      <c r="A24060" s="6" t="s">
        <v>224</v>
      </c>
      <c r="B24060" s="6" t="s">
        <v>190</v>
      </c>
      <c r="C24060" s="6" t="s">
        <v>166</v>
      </c>
      <c r="D24060">
        <v>3.394301</v>
      </c>
      <c r="E24060" s="6" t="s">
        <v>20</v>
      </c>
      <c r="F24060" s="6" t="s">
        <v>19</v>
      </c>
      <c r="G24060">
        <v>20260723</v>
      </c>
    </row>
    <row r="24061" spans="1:7" x14ac:dyDescent="0.2">
      <c r="A24061" s="6" t="s">
        <v>224</v>
      </c>
      <c r="B24061" s="6" t="s">
        <v>190</v>
      </c>
      <c r="C24061" s="6" t="s">
        <v>166</v>
      </c>
      <c r="D24061">
        <v>17861.272282999998</v>
      </c>
      <c r="E24061" s="6" t="s">
        <v>22</v>
      </c>
      <c r="F24061" s="6" t="s">
        <v>21</v>
      </c>
      <c r="G24061">
        <v>20260723</v>
      </c>
    </row>
    <row r="24062" spans="1:7" x14ac:dyDescent="0.2">
      <c r="A24062" s="6" t="s">
        <v>224</v>
      </c>
      <c r="B24062" s="6" t="s">
        <v>190</v>
      </c>
      <c r="C24062" s="6" t="s">
        <v>166</v>
      </c>
      <c r="D24062">
        <v>171.01755399999999</v>
      </c>
      <c r="E24062" s="6" t="s">
        <v>24</v>
      </c>
      <c r="F24062" s="6" t="s">
        <v>23</v>
      </c>
      <c r="G24062">
        <v>20260723</v>
      </c>
    </row>
    <row r="24063" spans="1:7" x14ac:dyDescent="0.2">
      <c r="A24063" s="6" t="s">
        <v>224</v>
      </c>
      <c r="B24063" s="6" t="s">
        <v>190</v>
      </c>
      <c r="C24063" s="6" t="s">
        <v>166</v>
      </c>
      <c r="D24063">
        <v>3343.2672250000001</v>
      </c>
      <c r="E24063" s="6" t="s">
        <v>26</v>
      </c>
      <c r="F24063" s="6" t="s">
        <v>25</v>
      </c>
      <c r="G24063">
        <v>20260723</v>
      </c>
    </row>
    <row r="24064" spans="1:7" x14ac:dyDescent="0.2">
      <c r="A24064" s="6" t="s">
        <v>224</v>
      </c>
      <c r="B24064" s="6" t="s">
        <v>190</v>
      </c>
      <c r="C24064" s="6" t="s">
        <v>166</v>
      </c>
      <c r="D24064">
        <v>269665.58689400001</v>
      </c>
      <c r="E24064" s="6" t="s">
        <v>28</v>
      </c>
      <c r="F24064" s="6" t="s">
        <v>27</v>
      </c>
      <c r="G24064">
        <v>20260723</v>
      </c>
    </row>
    <row r="24065" spans="1:7" x14ac:dyDescent="0.2">
      <c r="A24065" s="6" t="s">
        <v>224</v>
      </c>
      <c r="B24065" s="6" t="s">
        <v>190</v>
      </c>
      <c r="C24065" s="6" t="s">
        <v>166</v>
      </c>
      <c r="D24065">
        <v>6655.4914200000003</v>
      </c>
      <c r="E24065" s="6" t="s">
        <v>30</v>
      </c>
      <c r="F24065" s="6" t="s">
        <v>29</v>
      </c>
      <c r="G24065">
        <v>20260723</v>
      </c>
    </row>
    <row r="24066" spans="1:7" x14ac:dyDescent="0.2">
      <c r="A24066" s="6" t="s">
        <v>224</v>
      </c>
      <c r="B24066" s="6" t="s">
        <v>190</v>
      </c>
      <c r="C24066" s="6" t="s">
        <v>166</v>
      </c>
      <c r="D24066">
        <v>13034.524692000001</v>
      </c>
      <c r="E24066" s="6" t="s">
        <v>32</v>
      </c>
      <c r="F24066" s="6" t="s">
        <v>31</v>
      </c>
      <c r="G24066">
        <v>20260723</v>
      </c>
    </row>
    <row r="24067" spans="1:7" x14ac:dyDescent="0.2">
      <c r="A24067" s="6" t="s">
        <v>224</v>
      </c>
      <c r="B24067" s="6" t="s">
        <v>190</v>
      </c>
      <c r="C24067" s="6" t="s">
        <v>166</v>
      </c>
      <c r="D24067">
        <v>4177.3058499999997</v>
      </c>
      <c r="E24067" s="6" t="s">
        <v>34</v>
      </c>
      <c r="F24067" s="6" t="s">
        <v>33</v>
      </c>
      <c r="G24067">
        <v>20260723</v>
      </c>
    </row>
    <row r="24068" spans="1:7" x14ac:dyDescent="0.2">
      <c r="A24068" s="6" t="s">
        <v>224</v>
      </c>
      <c r="B24068" s="6" t="s">
        <v>190</v>
      </c>
      <c r="C24068" s="6" t="s">
        <v>166</v>
      </c>
      <c r="D24068">
        <v>3289.2675720000002</v>
      </c>
      <c r="E24068" s="6" t="s">
        <v>36</v>
      </c>
      <c r="F24068" s="6" t="s">
        <v>35</v>
      </c>
      <c r="G24068">
        <v>20260723</v>
      </c>
    </row>
    <row r="24069" spans="1:7" x14ac:dyDescent="0.2">
      <c r="A24069" s="6" t="s">
        <v>224</v>
      </c>
      <c r="B24069" s="6" t="s">
        <v>190</v>
      </c>
      <c r="C24069" s="6" t="s">
        <v>166</v>
      </c>
      <c r="D24069">
        <v>888.03827899999999</v>
      </c>
      <c r="E24069" s="6" t="s">
        <v>38</v>
      </c>
      <c r="F24069" s="6" t="s">
        <v>37</v>
      </c>
      <c r="G24069">
        <v>20260723</v>
      </c>
    </row>
    <row r="24070" spans="1:7" x14ac:dyDescent="0.2">
      <c r="A24070" s="6" t="s">
        <v>224</v>
      </c>
      <c r="B24070" s="6" t="s">
        <v>190</v>
      </c>
      <c r="C24070" s="6" t="s">
        <v>166</v>
      </c>
      <c r="D24070">
        <v>221408.27145</v>
      </c>
      <c r="E24070" s="6" t="s">
        <v>40</v>
      </c>
      <c r="F24070" s="6" t="s">
        <v>39</v>
      </c>
      <c r="G24070">
        <v>20260723</v>
      </c>
    </row>
    <row r="24071" spans="1:7" x14ac:dyDescent="0.2">
      <c r="A24071" s="6" t="s">
        <v>224</v>
      </c>
      <c r="B24071" s="6" t="s">
        <v>190</v>
      </c>
      <c r="C24071" s="6" t="s">
        <v>166</v>
      </c>
      <c r="D24071">
        <v>159883.43539100001</v>
      </c>
      <c r="E24071" s="6" t="s">
        <v>42</v>
      </c>
      <c r="F24071" s="6" t="s">
        <v>41</v>
      </c>
      <c r="G24071">
        <v>20260723</v>
      </c>
    </row>
    <row r="24072" spans="1:7" x14ac:dyDescent="0.2">
      <c r="A24072" s="6" t="s">
        <v>224</v>
      </c>
      <c r="B24072" s="6" t="s">
        <v>190</v>
      </c>
      <c r="C24072" s="6" t="s">
        <v>166</v>
      </c>
      <c r="D24072">
        <v>56726.532678000003</v>
      </c>
      <c r="E24072" s="6" t="s">
        <v>44</v>
      </c>
      <c r="F24072" s="6" t="s">
        <v>43</v>
      </c>
      <c r="G24072">
        <v>20260723</v>
      </c>
    </row>
    <row r="24073" spans="1:7" x14ac:dyDescent="0.2">
      <c r="A24073" s="6" t="s">
        <v>224</v>
      </c>
      <c r="B24073" s="6" t="s">
        <v>190</v>
      </c>
      <c r="C24073" s="6" t="s">
        <v>166</v>
      </c>
      <c r="D24073">
        <v>3847.279552</v>
      </c>
      <c r="E24073" s="6" t="s">
        <v>46</v>
      </c>
      <c r="F24073" s="6" t="s">
        <v>45</v>
      </c>
      <c r="G24073">
        <v>20260723</v>
      </c>
    </row>
    <row r="24074" spans="1:7" x14ac:dyDescent="0.2">
      <c r="A24074" s="6" t="s">
        <v>224</v>
      </c>
      <c r="B24074" s="6" t="s">
        <v>190</v>
      </c>
      <c r="C24074" s="6" t="s">
        <v>166</v>
      </c>
      <c r="D24074">
        <v>951.02382899999998</v>
      </c>
      <c r="E24074" s="6" t="s">
        <v>48</v>
      </c>
      <c r="F24074" s="6" t="s">
        <v>47</v>
      </c>
      <c r="G24074">
        <v>20260723</v>
      </c>
    </row>
    <row r="24075" spans="1:7" x14ac:dyDescent="0.2">
      <c r="A24075" s="6" t="s">
        <v>224</v>
      </c>
      <c r="B24075" s="6" t="s">
        <v>190</v>
      </c>
      <c r="C24075" s="6" t="s">
        <v>166</v>
      </c>
      <c r="D24075">
        <v>13552.817239</v>
      </c>
      <c r="E24075" s="6" t="s">
        <v>50</v>
      </c>
      <c r="F24075" s="6" t="s">
        <v>49</v>
      </c>
      <c r="G24075">
        <v>20260723</v>
      </c>
    </row>
    <row r="24076" spans="1:7" x14ac:dyDescent="0.2">
      <c r="A24076" s="6" t="s">
        <v>224</v>
      </c>
      <c r="B24076" s="6" t="s">
        <v>190</v>
      </c>
      <c r="C24076" s="6" t="s">
        <v>166</v>
      </c>
      <c r="D24076">
        <v>6535.2455440000003</v>
      </c>
      <c r="E24076" s="6" t="s">
        <v>52</v>
      </c>
      <c r="F24076" s="6" t="s">
        <v>51</v>
      </c>
      <c r="G24076">
        <v>20260723</v>
      </c>
    </row>
    <row r="24077" spans="1:7" x14ac:dyDescent="0.2">
      <c r="A24077" s="6" t="s">
        <v>224</v>
      </c>
      <c r="B24077" s="6" t="s">
        <v>190</v>
      </c>
      <c r="C24077" s="6" t="s">
        <v>166</v>
      </c>
      <c r="D24077">
        <v>4301.9306989999995</v>
      </c>
      <c r="E24077" s="6" t="s">
        <v>54</v>
      </c>
      <c r="F24077" s="6" t="s">
        <v>53</v>
      </c>
      <c r="G24077">
        <v>20260723</v>
      </c>
    </row>
    <row r="24078" spans="1:7" x14ac:dyDescent="0.2">
      <c r="A24078" s="6" t="s">
        <v>224</v>
      </c>
      <c r="B24078" s="6" t="s">
        <v>190</v>
      </c>
      <c r="C24078" s="6" t="s">
        <v>166</v>
      </c>
      <c r="E24078" s="6" t="s">
        <v>56</v>
      </c>
      <c r="F24078" s="6" t="s">
        <v>55</v>
      </c>
      <c r="G24078">
        <v>20260723</v>
      </c>
    </row>
    <row r="24079" spans="1:7" x14ac:dyDescent="0.2">
      <c r="A24079" s="6" t="s">
        <v>224</v>
      </c>
      <c r="B24079" s="6" t="s">
        <v>190</v>
      </c>
      <c r="C24079" s="6" t="s">
        <v>166</v>
      </c>
      <c r="D24079">
        <v>25543.786198000002</v>
      </c>
      <c r="E24079" s="6" t="s">
        <v>58</v>
      </c>
      <c r="F24079" s="6" t="s">
        <v>57</v>
      </c>
      <c r="G24079">
        <v>20260723</v>
      </c>
    </row>
    <row r="24080" spans="1:7" x14ac:dyDescent="0.2">
      <c r="A24080" s="6" t="s">
        <v>224</v>
      </c>
      <c r="B24080" s="6" t="s">
        <v>190</v>
      </c>
      <c r="C24080" s="6" t="s">
        <v>166</v>
      </c>
      <c r="D24080">
        <v>1933.61465</v>
      </c>
      <c r="E24080" s="6" t="s">
        <v>60</v>
      </c>
      <c r="F24080" s="6" t="s">
        <v>59</v>
      </c>
      <c r="G24080">
        <v>20260723</v>
      </c>
    </row>
    <row r="24081" spans="1:7" x14ac:dyDescent="0.2">
      <c r="A24081" s="6" t="s">
        <v>224</v>
      </c>
      <c r="B24081" s="6" t="s">
        <v>190</v>
      </c>
      <c r="C24081" s="6" t="s">
        <v>166</v>
      </c>
      <c r="D24081">
        <v>107.253612</v>
      </c>
      <c r="E24081" s="6" t="s">
        <v>62</v>
      </c>
      <c r="F24081" s="6" t="s">
        <v>61</v>
      </c>
      <c r="G24081">
        <v>20260723</v>
      </c>
    </row>
    <row r="24082" spans="1:7" x14ac:dyDescent="0.2">
      <c r="A24082" s="6" t="s">
        <v>224</v>
      </c>
      <c r="B24082" s="6" t="s">
        <v>190</v>
      </c>
      <c r="C24082" s="6" t="s">
        <v>166</v>
      </c>
      <c r="D24082">
        <v>25.438048999999999</v>
      </c>
      <c r="E24082" s="6" t="s">
        <v>64</v>
      </c>
      <c r="F24082" s="6" t="s">
        <v>63</v>
      </c>
      <c r="G24082">
        <v>20260723</v>
      </c>
    </row>
    <row r="24083" spans="1:7" x14ac:dyDescent="0.2">
      <c r="A24083" s="6" t="s">
        <v>224</v>
      </c>
      <c r="B24083" s="6" t="s">
        <v>190</v>
      </c>
      <c r="C24083" s="6" t="s">
        <v>166</v>
      </c>
      <c r="D24083">
        <v>1800.9229889999999</v>
      </c>
      <c r="E24083" s="6" t="s">
        <v>66</v>
      </c>
      <c r="F24083" s="6" t="s">
        <v>65</v>
      </c>
      <c r="G24083">
        <v>20260723</v>
      </c>
    </row>
    <row r="24084" spans="1:7" x14ac:dyDescent="0.2">
      <c r="A24084" s="6" t="s">
        <v>224</v>
      </c>
      <c r="B24084" s="6" t="s">
        <v>190</v>
      </c>
      <c r="C24084" s="6" t="s">
        <v>166</v>
      </c>
      <c r="D24084">
        <v>9999.2180779999999</v>
      </c>
      <c r="E24084" s="6" t="s">
        <v>68</v>
      </c>
      <c r="F24084" s="6" t="s">
        <v>67</v>
      </c>
      <c r="G24084">
        <v>20260723</v>
      </c>
    </row>
    <row r="24085" spans="1:7" x14ac:dyDescent="0.2">
      <c r="A24085" s="6" t="s">
        <v>224</v>
      </c>
      <c r="B24085" s="6" t="s">
        <v>190</v>
      </c>
      <c r="C24085" s="6" t="s">
        <v>166</v>
      </c>
      <c r="D24085">
        <v>6770.8198249999996</v>
      </c>
      <c r="E24085" s="6" t="s">
        <v>70</v>
      </c>
      <c r="F24085" s="6" t="s">
        <v>69</v>
      </c>
      <c r="G24085">
        <v>20260723</v>
      </c>
    </row>
    <row r="24086" spans="1:7" x14ac:dyDescent="0.2">
      <c r="A24086" s="6" t="s">
        <v>224</v>
      </c>
      <c r="B24086" s="6" t="s">
        <v>190</v>
      </c>
      <c r="C24086" s="6" t="s">
        <v>166</v>
      </c>
      <c r="D24086">
        <v>6737.0011379999996</v>
      </c>
      <c r="E24086" s="6" t="s">
        <v>72</v>
      </c>
      <c r="F24086" s="6" t="s">
        <v>71</v>
      </c>
      <c r="G24086">
        <v>20260723</v>
      </c>
    </row>
    <row r="24087" spans="1:7" x14ac:dyDescent="0.2">
      <c r="A24087" s="6" t="s">
        <v>224</v>
      </c>
      <c r="B24087" s="6" t="s">
        <v>190</v>
      </c>
      <c r="C24087" s="6" t="s">
        <v>166</v>
      </c>
      <c r="D24087">
        <v>33.818686999999997</v>
      </c>
      <c r="E24087" s="6" t="s">
        <v>74</v>
      </c>
      <c r="F24087" s="6" t="s">
        <v>73</v>
      </c>
      <c r="G24087">
        <v>20260723</v>
      </c>
    </row>
    <row r="24088" spans="1:7" x14ac:dyDescent="0.2">
      <c r="A24088" s="6" t="s">
        <v>224</v>
      </c>
      <c r="B24088" s="6" t="s">
        <v>190</v>
      </c>
      <c r="C24088" s="6" t="s">
        <v>166</v>
      </c>
      <c r="D24088">
        <v>3214.4358200000001</v>
      </c>
      <c r="E24088" s="6" t="s">
        <v>76</v>
      </c>
      <c r="F24088" s="6" t="s">
        <v>75</v>
      </c>
      <c r="G24088">
        <v>20260723</v>
      </c>
    </row>
    <row r="24089" spans="1:7" x14ac:dyDescent="0.2">
      <c r="A24089" s="6" t="s">
        <v>224</v>
      </c>
      <c r="B24089" s="6" t="s">
        <v>190</v>
      </c>
      <c r="C24089" s="6" t="s">
        <v>166</v>
      </c>
      <c r="D24089">
        <v>3.276017</v>
      </c>
      <c r="E24089" s="6" t="s">
        <v>78</v>
      </c>
      <c r="F24089" s="6" t="s">
        <v>77</v>
      </c>
      <c r="G24089">
        <v>20260723</v>
      </c>
    </row>
    <row r="24090" spans="1:7" x14ac:dyDescent="0.2">
      <c r="A24090" s="6" t="s">
        <v>224</v>
      </c>
      <c r="B24090" s="6" t="s">
        <v>190</v>
      </c>
      <c r="C24090" s="6" t="s">
        <v>166</v>
      </c>
      <c r="D24090">
        <v>3211.159803</v>
      </c>
      <c r="E24090" s="6" t="s">
        <v>80</v>
      </c>
      <c r="F24090" s="6" t="s">
        <v>79</v>
      </c>
      <c r="G24090">
        <v>20260723</v>
      </c>
    </row>
    <row r="24091" spans="1:7" x14ac:dyDescent="0.2">
      <c r="A24091" s="6" t="s">
        <v>224</v>
      </c>
      <c r="B24091" s="6" t="s">
        <v>190</v>
      </c>
      <c r="C24091" s="6" t="s">
        <v>166</v>
      </c>
      <c r="D24091">
        <v>13.962433000000001</v>
      </c>
      <c r="E24091" s="6" t="s">
        <v>82</v>
      </c>
      <c r="F24091" s="6" t="s">
        <v>81</v>
      </c>
      <c r="G24091">
        <v>20260723</v>
      </c>
    </row>
    <row r="24092" spans="1:7" x14ac:dyDescent="0.2">
      <c r="A24092" s="6" t="s">
        <v>224</v>
      </c>
      <c r="B24092" s="6" t="s">
        <v>190</v>
      </c>
      <c r="C24092" s="6" t="s">
        <v>166</v>
      </c>
      <c r="D24092">
        <v>2304.5897399999999</v>
      </c>
      <c r="E24092" s="6" t="s">
        <v>84</v>
      </c>
      <c r="F24092" s="6" t="s">
        <v>83</v>
      </c>
      <c r="G24092">
        <v>20260723</v>
      </c>
    </row>
    <row r="24093" spans="1:7" x14ac:dyDescent="0.2">
      <c r="A24093" s="6" t="s">
        <v>224</v>
      </c>
      <c r="B24093" s="6" t="s">
        <v>190</v>
      </c>
      <c r="C24093" s="6" t="s">
        <v>166</v>
      </c>
      <c r="D24093">
        <v>3072.94733</v>
      </c>
      <c r="E24093" s="6" t="s">
        <v>86</v>
      </c>
      <c r="F24093" s="6" t="s">
        <v>85</v>
      </c>
      <c r="G24093">
        <v>20260723</v>
      </c>
    </row>
    <row r="24094" spans="1:7" x14ac:dyDescent="0.2">
      <c r="A24094" s="6" t="s">
        <v>224</v>
      </c>
      <c r="B24094" s="6" t="s">
        <v>190</v>
      </c>
      <c r="C24094" s="6" t="s">
        <v>166</v>
      </c>
      <c r="D24094">
        <v>770.59709299999997</v>
      </c>
      <c r="E24094" s="6" t="s">
        <v>88</v>
      </c>
      <c r="F24094" s="6" t="s">
        <v>87</v>
      </c>
      <c r="G24094">
        <v>20260723</v>
      </c>
    </row>
    <row r="24095" spans="1:7" x14ac:dyDescent="0.2">
      <c r="A24095" s="6" t="s">
        <v>224</v>
      </c>
      <c r="B24095" s="6" t="s">
        <v>190</v>
      </c>
      <c r="C24095" s="6" t="s">
        <v>166</v>
      </c>
      <c r="D24095">
        <v>1692.7574030000001</v>
      </c>
      <c r="E24095" s="6" t="s">
        <v>90</v>
      </c>
      <c r="F24095" s="6" t="s">
        <v>89</v>
      </c>
      <c r="G24095">
        <v>20260723</v>
      </c>
    </row>
    <row r="24096" spans="1:7" x14ac:dyDescent="0.2">
      <c r="A24096" s="6" t="s">
        <v>224</v>
      </c>
      <c r="B24096" s="6" t="s">
        <v>190</v>
      </c>
      <c r="C24096" s="6" t="s">
        <v>166</v>
      </c>
      <c r="D24096">
        <v>31.717618000000002</v>
      </c>
      <c r="E24096" s="6" t="s">
        <v>92</v>
      </c>
      <c r="F24096" s="6" t="s">
        <v>91</v>
      </c>
      <c r="G24096">
        <v>20260723</v>
      </c>
    </row>
    <row r="24097" spans="1:7" x14ac:dyDescent="0.2">
      <c r="A24097" s="6" t="s">
        <v>224</v>
      </c>
      <c r="B24097" s="6" t="s">
        <v>190</v>
      </c>
      <c r="C24097" s="6" t="s">
        <v>166</v>
      </c>
      <c r="D24097">
        <v>1.8188839999999999</v>
      </c>
      <c r="E24097" s="6" t="s">
        <v>94</v>
      </c>
      <c r="F24097" s="6" t="s">
        <v>93</v>
      </c>
      <c r="G24097">
        <v>20260723</v>
      </c>
    </row>
    <row r="24098" spans="1:7" x14ac:dyDescent="0.2">
      <c r="A24098" s="6" t="s">
        <v>224</v>
      </c>
      <c r="B24098" s="6" t="s">
        <v>190</v>
      </c>
      <c r="C24098" s="6" t="s">
        <v>166</v>
      </c>
      <c r="D24098">
        <v>11886.977805</v>
      </c>
      <c r="E24098" s="6" t="s">
        <v>96</v>
      </c>
      <c r="F24098" s="6" t="s">
        <v>95</v>
      </c>
      <c r="G24098">
        <v>20260723</v>
      </c>
    </row>
    <row r="24099" spans="1:7" x14ac:dyDescent="0.2">
      <c r="A24099" s="6" t="s">
        <v>224</v>
      </c>
      <c r="B24099" s="6" t="s">
        <v>190</v>
      </c>
      <c r="C24099" s="6" t="s">
        <v>166</v>
      </c>
      <c r="D24099">
        <v>971.38131699999997</v>
      </c>
      <c r="E24099" s="6" t="s">
        <v>98</v>
      </c>
      <c r="F24099" s="6" t="s">
        <v>97</v>
      </c>
      <c r="G24099">
        <v>20260723</v>
      </c>
    </row>
    <row r="24100" spans="1:7" x14ac:dyDescent="0.2">
      <c r="A24100" s="6" t="s">
        <v>224</v>
      </c>
      <c r="B24100" s="6" t="s">
        <v>190</v>
      </c>
      <c r="C24100" s="6" t="s">
        <v>166</v>
      </c>
      <c r="D24100">
        <v>349253.94437400001</v>
      </c>
      <c r="E24100" s="6" t="s">
        <v>100</v>
      </c>
      <c r="F24100" s="6" t="s">
        <v>99</v>
      </c>
      <c r="G24100">
        <v>20260723</v>
      </c>
    </row>
    <row r="24101" spans="1:7" x14ac:dyDescent="0.2">
      <c r="A24101" s="6" t="s">
        <v>224</v>
      </c>
      <c r="B24101" s="6" t="s">
        <v>190</v>
      </c>
      <c r="C24101" s="6" t="s">
        <v>166</v>
      </c>
      <c r="E24101" s="6" t="s">
        <v>102</v>
      </c>
      <c r="F24101" s="6" t="s">
        <v>101</v>
      </c>
      <c r="G24101">
        <v>20260723</v>
      </c>
    </row>
    <row r="24102" spans="1:7" x14ac:dyDescent="0.2">
      <c r="A24102" s="6" t="s">
        <v>224</v>
      </c>
      <c r="B24102" s="6" t="s">
        <v>190</v>
      </c>
      <c r="C24102" s="6" t="s">
        <v>166</v>
      </c>
      <c r="D24102">
        <v>27054.775727</v>
      </c>
      <c r="E24102" s="6" t="s">
        <v>167</v>
      </c>
      <c r="F24102" s="6" t="s">
        <v>103</v>
      </c>
      <c r="G24102">
        <v>20260723</v>
      </c>
    </row>
    <row r="24103" spans="1:7" x14ac:dyDescent="0.2">
      <c r="A24103" s="6" t="s">
        <v>224</v>
      </c>
      <c r="B24103" s="6" t="s">
        <v>190</v>
      </c>
      <c r="C24103" s="6" t="s">
        <v>166</v>
      </c>
      <c r="D24103">
        <v>24907.865784000001</v>
      </c>
      <c r="E24103" s="6" t="s">
        <v>168</v>
      </c>
      <c r="F24103" s="6" t="s">
        <v>104</v>
      </c>
      <c r="G24103">
        <v>20260723</v>
      </c>
    </row>
    <row r="24104" spans="1:7" x14ac:dyDescent="0.2">
      <c r="A24104" s="6" t="s">
        <v>224</v>
      </c>
      <c r="B24104" s="6" t="s">
        <v>190</v>
      </c>
      <c r="C24104" s="6" t="s">
        <v>166</v>
      </c>
      <c r="E24104" s="6" t="s">
        <v>106</v>
      </c>
      <c r="F24104" s="6" t="s">
        <v>105</v>
      </c>
      <c r="G24104">
        <v>20260723</v>
      </c>
    </row>
    <row r="24105" spans="1:7" x14ac:dyDescent="0.2">
      <c r="A24105" s="6" t="s">
        <v>224</v>
      </c>
      <c r="B24105" s="6" t="s">
        <v>190</v>
      </c>
      <c r="C24105" s="6" t="s">
        <v>166</v>
      </c>
      <c r="D24105">
        <v>23847.696413000001</v>
      </c>
      <c r="E24105" s="6" t="s">
        <v>108</v>
      </c>
      <c r="F24105" s="6" t="s">
        <v>107</v>
      </c>
      <c r="G24105">
        <v>20260723</v>
      </c>
    </row>
    <row r="24106" spans="1:7" x14ac:dyDescent="0.2">
      <c r="A24106" s="6" t="s">
        <v>224</v>
      </c>
      <c r="B24106" s="6" t="s">
        <v>190</v>
      </c>
      <c r="C24106" s="6" t="s">
        <v>166</v>
      </c>
      <c r="D24106">
        <v>1060.1693700000001</v>
      </c>
      <c r="E24106" s="6" t="s">
        <v>110</v>
      </c>
      <c r="F24106" s="6" t="s">
        <v>109</v>
      </c>
      <c r="G24106">
        <v>20260723</v>
      </c>
    </row>
    <row r="24107" spans="1:7" x14ac:dyDescent="0.2">
      <c r="A24107" s="6" t="s">
        <v>224</v>
      </c>
      <c r="B24107" s="6" t="s">
        <v>190</v>
      </c>
      <c r="C24107" s="6" t="s">
        <v>166</v>
      </c>
      <c r="D24107">
        <v>2146.9099430000001</v>
      </c>
      <c r="E24107" s="6" t="s">
        <v>112</v>
      </c>
      <c r="F24107" s="6" t="s">
        <v>111</v>
      </c>
      <c r="G24107">
        <v>20260723</v>
      </c>
    </row>
    <row r="24108" spans="1:7" x14ac:dyDescent="0.2">
      <c r="A24108" s="6" t="s">
        <v>224</v>
      </c>
      <c r="B24108" s="6" t="s">
        <v>190</v>
      </c>
      <c r="C24108" s="6" t="s">
        <v>166</v>
      </c>
      <c r="E24108" s="6" t="s">
        <v>106</v>
      </c>
      <c r="F24108" s="6" t="s">
        <v>113</v>
      </c>
      <c r="G24108">
        <v>20260723</v>
      </c>
    </row>
    <row r="24109" spans="1:7" x14ac:dyDescent="0.2">
      <c r="A24109" s="6" t="s">
        <v>224</v>
      </c>
      <c r="B24109" s="6" t="s">
        <v>190</v>
      </c>
      <c r="C24109" s="6" t="s">
        <v>166</v>
      </c>
      <c r="D24109">
        <v>1997.0531020000001</v>
      </c>
      <c r="E24109" s="6" t="s">
        <v>108</v>
      </c>
      <c r="F24109" s="6" t="s">
        <v>114</v>
      </c>
      <c r="G24109">
        <v>20260723</v>
      </c>
    </row>
    <row r="24110" spans="1:7" x14ac:dyDescent="0.2">
      <c r="A24110" s="6" t="s">
        <v>224</v>
      </c>
      <c r="B24110" s="6" t="s">
        <v>190</v>
      </c>
      <c r="C24110" s="6" t="s">
        <v>166</v>
      </c>
      <c r="D24110">
        <v>149.856841</v>
      </c>
      <c r="E24110" s="6" t="s">
        <v>110</v>
      </c>
      <c r="F24110" s="6" t="s">
        <v>115</v>
      </c>
      <c r="G24110">
        <v>20260723</v>
      </c>
    </row>
    <row r="24111" spans="1:7" x14ac:dyDescent="0.2">
      <c r="A24111" s="6" t="s">
        <v>224</v>
      </c>
      <c r="B24111" s="6" t="s">
        <v>190</v>
      </c>
      <c r="C24111" s="6" t="s">
        <v>166</v>
      </c>
      <c r="D24111">
        <v>184837.524764</v>
      </c>
      <c r="E24111" s="6" t="s">
        <v>117</v>
      </c>
      <c r="F24111" s="6" t="s">
        <v>116</v>
      </c>
      <c r="G24111">
        <v>20260723</v>
      </c>
    </row>
    <row r="24112" spans="1:7" x14ac:dyDescent="0.2">
      <c r="A24112" s="6" t="s">
        <v>224</v>
      </c>
      <c r="B24112" s="6" t="s">
        <v>190</v>
      </c>
      <c r="C24112" s="6" t="s">
        <v>166</v>
      </c>
      <c r="D24112">
        <v>202.66176200000001</v>
      </c>
      <c r="E24112" s="6" t="s">
        <v>119</v>
      </c>
      <c r="F24112" s="6" t="s">
        <v>118</v>
      </c>
      <c r="G24112">
        <v>20260723</v>
      </c>
    </row>
    <row r="24113" spans="1:7" x14ac:dyDescent="0.2">
      <c r="A24113" s="6" t="s">
        <v>224</v>
      </c>
      <c r="B24113" s="6" t="s">
        <v>190</v>
      </c>
      <c r="C24113" s="6" t="s">
        <v>166</v>
      </c>
      <c r="E24113" s="6" t="s">
        <v>106</v>
      </c>
      <c r="F24113" s="6" t="s">
        <v>120</v>
      </c>
      <c r="G24113">
        <v>20260723</v>
      </c>
    </row>
    <row r="24114" spans="1:7" x14ac:dyDescent="0.2">
      <c r="A24114" s="6" t="s">
        <v>224</v>
      </c>
      <c r="B24114" s="6" t="s">
        <v>190</v>
      </c>
      <c r="C24114" s="6" t="s">
        <v>166</v>
      </c>
      <c r="D24114">
        <v>185.86384699999999</v>
      </c>
      <c r="E24114" s="6" t="s">
        <v>108</v>
      </c>
      <c r="F24114" s="6" t="s">
        <v>121</v>
      </c>
      <c r="G24114">
        <v>20260723</v>
      </c>
    </row>
    <row r="24115" spans="1:7" x14ac:dyDescent="0.2">
      <c r="A24115" s="6" t="s">
        <v>224</v>
      </c>
      <c r="B24115" s="6" t="s">
        <v>190</v>
      </c>
      <c r="C24115" s="6" t="s">
        <v>166</v>
      </c>
      <c r="D24115">
        <v>16.797915</v>
      </c>
      <c r="E24115" s="6" t="s">
        <v>110</v>
      </c>
      <c r="F24115" s="6" t="s">
        <v>122</v>
      </c>
      <c r="G24115">
        <v>20260723</v>
      </c>
    </row>
    <row r="24116" spans="1:7" x14ac:dyDescent="0.2">
      <c r="A24116" s="6" t="s">
        <v>224</v>
      </c>
      <c r="B24116" s="6" t="s">
        <v>190</v>
      </c>
      <c r="C24116" s="6" t="s">
        <v>166</v>
      </c>
      <c r="D24116">
        <v>184634.863002</v>
      </c>
      <c r="E24116" s="6" t="s">
        <v>169</v>
      </c>
      <c r="F24116" s="6" t="s">
        <v>123</v>
      </c>
      <c r="G24116">
        <v>20260723</v>
      </c>
    </row>
    <row r="24117" spans="1:7" x14ac:dyDescent="0.2">
      <c r="A24117" s="6" t="s">
        <v>224</v>
      </c>
      <c r="B24117" s="6" t="s">
        <v>190</v>
      </c>
      <c r="C24117" s="6" t="s">
        <v>166</v>
      </c>
      <c r="D24117">
        <v>45.147694999999999</v>
      </c>
      <c r="E24117" s="6" t="s">
        <v>106</v>
      </c>
      <c r="F24117" s="6" t="s">
        <v>124</v>
      </c>
      <c r="G24117">
        <v>20260723</v>
      </c>
    </row>
    <row r="24118" spans="1:7" x14ac:dyDescent="0.2">
      <c r="A24118" s="6" t="s">
        <v>224</v>
      </c>
      <c r="B24118" s="6" t="s">
        <v>190</v>
      </c>
      <c r="C24118" s="6" t="s">
        <v>166</v>
      </c>
      <c r="D24118">
        <v>178633.15419199999</v>
      </c>
      <c r="E24118" s="6" t="s">
        <v>108</v>
      </c>
      <c r="F24118" s="6" t="s">
        <v>125</v>
      </c>
      <c r="G24118">
        <v>20260723</v>
      </c>
    </row>
    <row r="24119" spans="1:7" x14ac:dyDescent="0.2">
      <c r="A24119" s="6" t="s">
        <v>224</v>
      </c>
      <c r="B24119" s="6" t="s">
        <v>190</v>
      </c>
      <c r="C24119" s="6" t="s">
        <v>166</v>
      </c>
      <c r="D24119">
        <v>5956.5611150000004</v>
      </c>
      <c r="E24119" s="6" t="s">
        <v>110</v>
      </c>
      <c r="F24119" s="6" t="s">
        <v>126</v>
      </c>
      <c r="G24119">
        <v>20260723</v>
      </c>
    </row>
    <row r="24120" spans="1:7" x14ac:dyDescent="0.2">
      <c r="A24120" s="6" t="s">
        <v>224</v>
      </c>
      <c r="B24120" s="6" t="s">
        <v>190</v>
      </c>
      <c r="C24120" s="6" t="s">
        <v>166</v>
      </c>
      <c r="D24120">
        <v>24612.861378000001</v>
      </c>
      <c r="E24120" s="6" t="s">
        <v>170</v>
      </c>
      <c r="F24120" s="6" t="s">
        <v>127</v>
      </c>
      <c r="G24120">
        <v>20260723</v>
      </c>
    </row>
    <row r="24121" spans="1:7" x14ac:dyDescent="0.2">
      <c r="A24121" s="6" t="s">
        <v>224</v>
      </c>
      <c r="B24121" s="6" t="s">
        <v>190</v>
      </c>
      <c r="C24121" s="6" t="s">
        <v>166</v>
      </c>
      <c r="D24121">
        <v>16334.137934</v>
      </c>
      <c r="E24121" s="6" t="s">
        <v>106</v>
      </c>
      <c r="F24121" s="6" t="s">
        <v>128</v>
      </c>
      <c r="G24121">
        <v>20260723</v>
      </c>
    </row>
    <row r="24122" spans="1:7" x14ac:dyDescent="0.2">
      <c r="A24122" s="6" t="s">
        <v>224</v>
      </c>
      <c r="B24122" s="6" t="s">
        <v>190</v>
      </c>
      <c r="C24122" s="6" t="s">
        <v>166</v>
      </c>
      <c r="D24122">
        <v>8116.1973029999999</v>
      </c>
      <c r="E24122" s="6" t="s">
        <v>108</v>
      </c>
      <c r="F24122" s="6" t="s">
        <v>129</v>
      </c>
      <c r="G24122">
        <v>20260723</v>
      </c>
    </row>
    <row r="24123" spans="1:7" x14ac:dyDescent="0.2">
      <c r="A24123" s="6" t="s">
        <v>224</v>
      </c>
      <c r="B24123" s="6" t="s">
        <v>190</v>
      </c>
      <c r="C24123" s="6" t="s">
        <v>166</v>
      </c>
      <c r="D24123">
        <v>162.526141</v>
      </c>
      <c r="E24123" s="6" t="s">
        <v>110</v>
      </c>
      <c r="F24123" s="6" t="s">
        <v>130</v>
      </c>
      <c r="G24123">
        <v>20260723</v>
      </c>
    </row>
    <row r="24124" spans="1:7" x14ac:dyDescent="0.2">
      <c r="A24124" s="6" t="s">
        <v>224</v>
      </c>
      <c r="B24124" s="6" t="s">
        <v>190</v>
      </c>
      <c r="C24124" s="6" t="s">
        <v>166</v>
      </c>
      <c r="E24124" s="6" t="s">
        <v>132</v>
      </c>
      <c r="F24124" s="6" t="s">
        <v>131</v>
      </c>
      <c r="G24124">
        <v>20260723</v>
      </c>
    </row>
    <row r="24125" spans="1:7" x14ac:dyDescent="0.2">
      <c r="A24125" s="6" t="s">
        <v>224</v>
      </c>
      <c r="B24125" s="6" t="s">
        <v>190</v>
      </c>
      <c r="C24125" s="6" t="s">
        <v>166</v>
      </c>
      <c r="D24125">
        <v>0.85694599999999999</v>
      </c>
      <c r="E24125" s="6" t="s">
        <v>134</v>
      </c>
      <c r="F24125" s="6" t="s">
        <v>133</v>
      </c>
      <c r="G24125">
        <v>20260723</v>
      </c>
    </row>
    <row r="24126" spans="1:7" x14ac:dyDescent="0.2">
      <c r="A24126" s="6" t="s">
        <v>224</v>
      </c>
      <c r="B24126" s="6" t="s">
        <v>190</v>
      </c>
      <c r="C24126" s="6" t="s">
        <v>166</v>
      </c>
      <c r="D24126">
        <v>1019.809919</v>
      </c>
      <c r="E24126" s="6" t="s">
        <v>136</v>
      </c>
      <c r="F24126" s="6" t="s">
        <v>135</v>
      </c>
      <c r="G24126">
        <v>20260723</v>
      </c>
    </row>
    <row r="24127" spans="1:7" x14ac:dyDescent="0.2">
      <c r="A24127" s="6" t="s">
        <v>224</v>
      </c>
      <c r="B24127" s="6" t="s">
        <v>190</v>
      </c>
      <c r="C24127" s="6" t="s">
        <v>166</v>
      </c>
      <c r="D24127">
        <v>637.217264</v>
      </c>
      <c r="E24127" s="6" t="s">
        <v>138</v>
      </c>
      <c r="F24127" s="6" t="s">
        <v>137</v>
      </c>
      <c r="G24127">
        <v>20260723</v>
      </c>
    </row>
    <row r="24128" spans="1:7" x14ac:dyDescent="0.2">
      <c r="A24128" s="6" t="s">
        <v>224</v>
      </c>
      <c r="B24128" s="6" t="s">
        <v>190</v>
      </c>
      <c r="C24128" s="6" t="s">
        <v>166</v>
      </c>
      <c r="D24128">
        <v>2378.6171589999999</v>
      </c>
      <c r="E24128" s="6" t="s">
        <v>140</v>
      </c>
      <c r="F24128" s="6" t="s">
        <v>139</v>
      </c>
      <c r="G24128">
        <v>20260723</v>
      </c>
    </row>
    <row r="24129" spans="1:7" x14ac:dyDescent="0.2">
      <c r="A24129" s="6" t="s">
        <v>224</v>
      </c>
      <c r="B24129" s="6" t="s">
        <v>190</v>
      </c>
      <c r="C24129" s="6" t="s">
        <v>166</v>
      </c>
      <c r="D24129">
        <v>24462.689775999999</v>
      </c>
      <c r="E24129" s="6" t="s">
        <v>142</v>
      </c>
      <c r="F24129" s="6" t="s">
        <v>141</v>
      </c>
      <c r="G24129">
        <v>20260723</v>
      </c>
    </row>
    <row r="24130" spans="1:7" x14ac:dyDescent="0.2">
      <c r="A24130" s="6" t="s">
        <v>224</v>
      </c>
      <c r="B24130" s="6" t="s">
        <v>190</v>
      </c>
      <c r="C24130" s="6" t="s">
        <v>166</v>
      </c>
      <c r="D24130">
        <v>14339.409658</v>
      </c>
      <c r="E24130" s="6" t="s">
        <v>52</v>
      </c>
      <c r="F24130" s="6" t="s">
        <v>143</v>
      </c>
      <c r="G24130">
        <v>20260723</v>
      </c>
    </row>
    <row r="24131" spans="1:7" x14ac:dyDescent="0.2">
      <c r="A24131" s="6" t="s">
        <v>224</v>
      </c>
      <c r="B24131" s="6" t="s">
        <v>190</v>
      </c>
      <c r="C24131" s="6" t="s">
        <v>166</v>
      </c>
      <c r="D24131">
        <v>437.64799499999998</v>
      </c>
      <c r="E24131" s="6" t="s">
        <v>145</v>
      </c>
      <c r="F24131" s="6" t="s">
        <v>144</v>
      </c>
      <c r="G24131">
        <v>20260723</v>
      </c>
    </row>
    <row r="24132" spans="1:7" x14ac:dyDescent="0.2">
      <c r="A24132" s="6" t="s">
        <v>224</v>
      </c>
      <c r="B24132" s="6" t="s">
        <v>190</v>
      </c>
      <c r="C24132" s="6" t="s">
        <v>166</v>
      </c>
      <c r="D24132">
        <v>1867.3444939999999</v>
      </c>
      <c r="E24132" s="6" t="s">
        <v>147</v>
      </c>
      <c r="F24132" s="6" t="s">
        <v>146</v>
      </c>
      <c r="G24132">
        <v>20260723</v>
      </c>
    </row>
    <row r="24133" spans="1:7" x14ac:dyDescent="0.2">
      <c r="A24133" s="6" t="s">
        <v>224</v>
      </c>
      <c r="B24133" s="6" t="s">
        <v>190</v>
      </c>
      <c r="C24133" s="6" t="s">
        <v>166</v>
      </c>
      <c r="D24133">
        <v>2391.3974440000002</v>
      </c>
      <c r="E24133" s="6" t="s">
        <v>149</v>
      </c>
      <c r="F24133" s="6" t="s">
        <v>148</v>
      </c>
      <c r="G24133">
        <v>20260723</v>
      </c>
    </row>
    <row r="24134" spans="1:7" x14ac:dyDescent="0.2">
      <c r="A24134" s="6" t="s">
        <v>224</v>
      </c>
      <c r="B24134" s="6" t="s">
        <v>190</v>
      </c>
      <c r="C24134" s="6" t="s">
        <v>166</v>
      </c>
      <c r="D24134">
        <v>1471.0451430000001</v>
      </c>
      <c r="E24134" s="6" t="s">
        <v>151</v>
      </c>
      <c r="F24134" s="6" t="s">
        <v>150</v>
      </c>
      <c r="G24134">
        <v>20260723</v>
      </c>
    </row>
    <row r="24135" spans="1:7" x14ac:dyDescent="0.2">
      <c r="A24135" s="6" t="s">
        <v>224</v>
      </c>
      <c r="B24135" s="6" t="s">
        <v>190</v>
      </c>
      <c r="C24135" s="6" t="s">
        <v>166</v>
      </c>
      <c r="D24135">
        <v>5855.1379269999998</v>
      </c>
      <c r="E24135" s="6" t="s">
        <v>153</v>
      </c>
      <c r="F24135" s="6" t="s">
        <v>152</v>
      </c>
      <c r="G24135">
        <v>20260723</v>
      </c>
    </row>
    <row r="24136" spans="1:7" x14ac:dyDescent="0.2">
      <c r="A24136" s="6" t="s">
        <v>224</v>
      </c>
      <c r="B24136" s="6" t="s">
        <v>190</v>
      </c>
      <c r="C24136" s="6" t="s">
        <v>166</v>
      </c>
      <c r="D24136">
        <v>381.027851</v>
      </c>
      <c r="E24136" s="6" t="s">
        <v>155</v>
      </c>
      <c r="F24136" s="6" t="s">
        <v>154</v>
      </c>
      <c r="G24136">
        <v>20260723</v>
      </c>
    </row>
    <row r="24137" spans="1:7" x14ac:dyDescent="0.2">
      <c r="A24137" s="6" t="s">
        <v>224</v>
      </c>
      <c r="B24137" s="6" t="s">
        <v>190</v>
      </c>
      <c r="C24137" s="6" t="s">
        <v>166</v>
      </c>
      <c r="D24137">
        <v>3.6970000000000002E-3</v>
      </c>
      <c r="E24137" s="6" t="s">
        <v>157</v>
      </c>
      <c r="F24137" s="6" t="s">
        <v>156</v>
      </c>
      <c r="G24137">
        <v>20260723</v>
      </c>
    </row>
    <row r="24138" spans="1:7" x14ac:dyDescent="0.2">
      <c r="A24138" s="6" t="s">
        <v>224</v>
      </c>
      <c r="B24138" s="6" t="s">
        <v>190</v>
      </c>
      <c r="C24138" s="6" t="s">
        <v>166</v>
      </c>
      <c r="D24138">
        <v>381.02415400000001</v>
      </c>
      <c r="E24138" s="6" t="s">
        <v>159</v>
      </c>
      <c r="F24138" s="6" t="s">
        <v>158</v>
      </c>
      <c r="G24138">
        <v>20260723</v>
      </c>
    </row>
    <row r="24139" spans="1:7" x14ac:dyDescent="0.2">
      <c r="A24139" s="6" t="s">
        <v>224</v>
      </c>
      <c r="B24139" s="6" t="s">
        <v>190</v>
      </c>
      <c r="C24139" s="6" t="s">
        <v>166</v>
      </c>
      <c r="D24139">
        <v>643.27601300000003</v>
      </c>
      <c r="E24139" s="6" t="s">
        <v>161</v>
      </c>
      <c r="F24139" s="6" t="s">
        <v>160</v>
      </c>
      <c r="G24139">
        <v>20260723</v>
      </c>
    </row>
    <row r="24140" spans="1:7" x14ac:dyDescent="0.2">
      <c r="A24140" s="6" t="s">
        <v>224</v>
      </c>
      <c r="B24140" s="6" t="s">
        <v>190</v>
      </c>
      <c r="C24140" s="6" t="s">
        <v>166</v>
      </c>
      <c r="D24140">
        <v>292390.63945900003</v>
      </c>
      <c r="E24140" s="6" t="s">
        <v>163</v>
      </c>
      <c r="F24140" s="6" t="s">
        <v>162</v>
      </c>
      <c r="G24140">
        <v>20260723</v>
      </c>
    </row>
    <row r="24141" spans="1:7" x14ac:dyDescent="0.2">
      <c r="A24141" s="6" t="s">
        <v>224</v>
      </c>
      <c r="B24141" s="6" t="s">
        <v>190</v>
      </c>
      <c r="C24141" s="6" t="s">
        <v>166</v>
      </c>
      <c r="D24141">
        <v>56863.304915000001</v>
      </c>
      <c r="E24141" s="6" t="s">
        <v>165</v>
      </c>
      <c r="F24141" s="6" t="s">
        <v>164</v>
      </c>
      <c r="G24141">
        <v>20260723</v>
      </c>
    </row>
    <row r="24142" spans="1:7" x14ac:dyDescent="0.2">
      <c r="A24142" s="6" t="s">
        <v>224</v>
      </c>
      <c r="B24142" s="6" t="s">
        <v>191</v>
      </c>
      <c r="C24142" s="6" t="s">
        <v>166</v>
      </c>
      <c r="E24142" s="6" t="s">
        <v>12</v>
      </c>
      <c r="F24142" s="6" t="s">
        <v>11</v>
      </c>
      <c r="G24142">
        <v>20260723</v>
      </c>
    </row>
    <row r="24143" spans="1:7" x14ac:dyDescent="0.2">
      <c r="A24143" s="6" t="s">
        <v>224</v>
      </c>
      <c r="B24143" s="6" t="s">
        <v>191</v>
      </c>
      <c r="C24143" s="6" t="s">
        <v>166</v>
      </c>
      <c r="E24143" s="6" t="s">
        <v>16</v>
      </c>
      <c r="F24143" s="6" t="s">
        <v>15</v>
      </c>
      <c r="G24143">
        <v>20260723</v>
      </c>
    </row>
    <row r="24144" spans="1:7" x14ac:dyDescent="0.2">
      <c r="A24144" s="6" t="s">
        <v>224</v>
      </c>
      <c r="B24144" s="6" t="s">
        <v>191</v>
      </c>
      <c r="C24144" s="6" t="s">
        <v>166</v>
      </c>
      <c r="E24144" s="6" t="s">
        <v>18</v>
      </c>
      <c r="F24144" s="6" t="s">
        <v>17</v>
      </c>
      <c r="G24144">
        <v>20260723</v>
      </c>
    </row>
    <row r="24145" spans="1:7" x14ac:dyDescent="0.2">
      <c r="A24145" s="6" t="s">
        <v>224</v>
      </c>
      <c r="B24145" s="6" t="s">
        <v>191</v>
      </c>
      <c r="C24145" s="6" t="s">
        <v>166</v>
      </c>
      <c r="D24145">
        <v>2.1677719999999998</v>
      </c>
      <c r="E24145" s="6" t="s">
        <v>20</v>
      </c>
      <c r="F24145" s="6" t="s">
        <v>19</v>
      </c>
      <c r="G24145">
        <v>20260723</v>
      </c>
    </row>
    <row r="24146" spans="1:7" x14ac:dyDescent="0.2">
      <c r="A24146" s="6" t="s">
        <v>224</v>
      </c>
      <c r="B24146" s="6" t="s">
        <v>191</v>
      </c>
      <c r="C24146" s="6" t="s">
        <v>166</v>
      </c>
      <c r="D24146">
        <v>15379.441597999999</v>
      </c>
      <c r="E24146" s="6" t="s">
        <v>22</v>
      </c>
      <c r="F24146" s="6" t="s">
        <v>21</v>
      </c>
      <c r="G24146">
        <v>20260723</v>
      </c>
    </row>
    <row r="24147" spans="1:7" x14ac:dyDescent="0.2">
      <c r="A24147" s="6" t="s">
        <v>224</v>
      </c>
      <c r="B24147" s="6" t="s">
        <v>191</v>
      </c>
      <c r="C24147" s="6" t="s">
        <v>166</v>
      </c>
      <c r="D24147">
        <v>274.19576799999999</v>
      </c>
      <c r="E24147" s="6" t="s">
        <v>24</v>
      </c>
      <c r="F24147" s="6" t="s">
        <v>23</v>
      </c>
      <c r="G24147">
        <v>20260723</v>
      </c>
    </row>
    <row r="24148" spans="1:7" x14ac:dyDescent="0.2">
      <c r="A24148" s="6" t="s">
        <v>224</v>
      </c>
      <c r="B24148" s="6" t="s">
        <v>191</v>
      </c>
      <c r="C24148" s="6" t="s">
        <v>166</v>
      </c>
      <c r="D24148">
        <v>3207.9168180000001</v>
      </c>
      <c r="E24148" s="6" t="s">
        <v>26</v>
      </c>
      <c r="F24148" s="6" t="s">
        <v>25</v>
      </c>
      <c r="G24148">
        <v>20260723</v>
      </c>
    </row>
    <row r="24149" spans="1:7" x14ac:dyDescent="0.2">
      <c r="A24149" s="6" t="s">
        <v>224</v>
      </c>
      <c r="B24149" s="6" t="s">
        <v>191</v>
      </c>
      <c r="C24149" s="6" t="s">
        <v>166</v>
      </c>
      <c r="D24149">
        <v>260575.766007</v>
      </c>
      <c r="E24149" s="6" t="s">
        <v>28</v>
      </c>
      <c r="F24149" s="6" t="s">
        <v>27</v>
      </c>
      <c r="G24149">
        <v>20260723</v>
      </c>
    </row>
    <row r="24150" spans="1:7" x14ac:dyDescent="0.2">
      <c r="A24150" s="6" t="s">
        <v>224</v>
      </c>
      <c r="B24150" s="6" t="s">
        <v>191</v>
      </c>
      <c r="C24150" s="6" t="s">
        <v>166</v>
      </c>
      <c r="D24150">
        <v>6574.6366909999997</v>
      </c>
      <c r="E24150" s="6" t="s">
        <v>30</v>
      </c>
      <c r="F24150" s="6" t="s">
        <v>29</v>
      </c>
      <c r="G24150">
        <v>20260723</v>
      </c>
    </row>
    <row r="24151" spans="1:7" x14ac:dyDescent="0.2">
      <c r="A24151" s="6" t="s">
        <v>224</v>
      </c>
      <c r="B24151" s="6" t="s">
        <v>191</v>
      </c>
      <c r="C24151" s="6" t="s">
        <v>166</v>
      </c>
      <c r="D24151">
        <v>14722.919547</v>
      </c>
      <c r="E24151" s="6" t="s">
        <v>32</v>
      </c>
      <c r="F24151" s="6" t="s">
        <v>31</v>
      </c>
      <c r="G24151">
        <v>20260723</v>
      </c>
    </row>
    <row r="24152" spans="1:7" x14ac:dyDescent="0.2">
      <c r="A24152" s="6" t="s">
        <v>224</v>
      </c>
      <c r="B24152" s="6" t="s">
        <v>191</v>
      </c>
      <c r="C24152" s="6" t="s">
        <v>166</v>
      </c>
      <c r="D24152">
        <v>4569.7727560000003</v>
      </c>
      <c r="E24152" s="6" t="s">
        <v>34</v>
      </c>
      <c r="F24152" s="6" t="s">
        <v>33</v>
      </c>
      <c r="G24152">
        <v>20260723</v>
      </c>
    </row>
    <row r="24153" spans="1:7" x14ac:dyDescent="0.2">
      <c r="A24153" s="6" t="s">
        <v>224</v>
      </c>
      <c r="B24153" s="6" t="s">
        <v>191</v>
      </c>
      <c r="C24153" s="6" t="s">
        <v>166</v>
      </c>
      <c r="D24153">
        <v>3569.981174</v>
      </c>
      <c r="E24153" s="6" t="s">
        <v>36</v>
      </c>
      <c r="F24153" s="6" t="s">
        <v>35</v>
      </c>
      <c r="G24153">
        <v>20260723</v>
      </c>
    </row>
    <row r="24154" spans="1:7" x14ac:dyDescent="0.2">
      <c r="A24154" s="6" t="s">
        <v>224</v>
      </c>
      <c r="B24154" s="6" t="s">
        <v>191</v>
      </c>
      <c r="C24154" s="6" t="s">
        <v>166</v>
      </c>
      <c r="D24154">
        <v>999.79158199999995</v>
      </c>
      <c r="E24154" s="6" t="s">
        <v>38</v>
      </c>
      <c r="F24154" s="6" t="s">
        <v>37</v>
      </c>
      <c r="G24154">
        <v>20260723</v>
      </c>
    </row>
    <row r="24155" spans="1:7" x14ac:dyDescent="0.2">
      <c r="A24155" s="6" t="s">
        <v>224</v>
      </c>
      <c r="B24155" s="6" t="s">
        <v>191</v>
      </c>
      <c r="C24155" s="6" t="s">
        <v>166</v>
      </c>
      <c r="D24155">
        <v>209783.689377</v>
      </c>
      <c r="E24155" s="6" t="s">
        <v>40</v>
      </c>
      <c r="F24155" s="6" t="s">
        <v>39</v>
      </c>
      <c r="G24155">
        <v>20260723</v>
      </c>
    </row>
    <row r="24156" spans="1:7" x14ac:dyDescent="0.2">
      <c r="A24156" s="6" t="s">
        <v>224</v>
      </c>
      <c r="B24156" s="6" t="s">
        <v>191</v>
      </c>
      <c r="C24156" s="6" t="s">
        <v>166</v>
      </c>
      <c r="D24156">
        <v>148449.75971700001</v>
      </c>
      <c r="E24156" s="6" t="s">
        <v>42</v>
      </c>
      <c r="F24156" s="6" t="s">
        <v>41</v>
      </c>
      <c r="G24156">
        <v>20260723</v>
      </c>
    </row>
    <row r="24157" spans="1:7" x14ac:dyDescent="0.2">
      <c r="A24157" s="6" t="s">
        <v>224</v>
      </c>
      <c r="B24157" s="6" t="s">
        <v>191</v>
      </c>
      <c r="C24157" s="6" t="s">
        <v>166</v>
      </c>
      <c r="D24157">
        <v>55539.482132999998</v>
      </c>
      <c r="E24157" s="6" t="s">
        <v>44</v>
      </c>
      <c r="F24157" s="6" t="s">
        <v>43</v>
      </c>
      <c r="G24157">
        <v>20260723</v>
      </c>
    </row>
    <row r="24158" spans="1:7" x14ac:dyDescent="0.2">
      <c r="A24158" s="6" t="s">
        <v>224</v>
      </c>
      <c r="B24158" s="6" t="s">
        <v>191</v>
      </c>
      <c r="C24158" s="6" t="s">
        <v>166</v>
      </c>
      <c r="D24158">
        <v>4960.1994930000001</v>
      </c>
      <c r="E24158" s="6" t="s">
        <v>46</v>
      </c>
      <c r="F24158" s="6" t="s">
        <v>45</v>
      </c>
      <c r="G24158">
        <v>20260723</v>
      </c>
    </row>
    <row r="24159" spans="1:7" x14ac:dyDescent="0.2">
      <c r="A24159" s="6" t="s">
        <v>224</v>
      </c>
      <c r="B24159" s="6" t="s">
        <v>191</v>
      </c>
      <c r="C24159" s="6" t="s">
        <v>166</v>
      </c>
      <c r="D24159">
        <v>834.24803299999996</v>
      </c>
      <c r="E24159" s="6" t="s">
        <v>48</v>
      </c>
      <c r="F24159" s="6" t="s">
        <v>47</v>
      </c>
      <c r="G24159">
        <v>20260723</v>
      </c>
    </row>
    <row r="24160" spans="1:7" x14ac:dyDescent="0.2">
      <c r="A24160" s="6" t="s">
        <v>224</v>
      </c>
      <c r="B24160" s="6" t="s">
        <v>191</v>
      </c>
      <c r="C24160" s="6" t="s">
        <v>166</v>
      </c>
      <c r="D24160">
        <v>15755.862545</v>
      </c>
      <c r="E24160" s="6" t="s">
        <v>50</v>
      </c>
      <c r="F24160" s="6" t="s">
        <v>49</v>
      </c>
      <c r="G24160">
        <v>20260723</v>
      </c>
    </row>
    <row r="24161" spans="1:7" x14ac:dyDescent="0.2">
      <c r="A24161" s="6" t="s">
        <v>224</v>
      </c>
      <c r="B24161" s="6" t="s">
        <v>191</v>
      </c>
      <c r="C24161" s="6" t="s">
        <v>166</v>
      </c>
      <c r="D24161">
        <v>5948.5237280000001</v>
      </c>
      <c r="E24161" s="6" t="s">
        <v>52</v>
      </c>
      <c r="F24161" s="6" t="s">
        <v>51</v>
      </c>
      <c r="G24161">
        <v>20260723</v>
      </c>
    </row>
    <row r="24162" spans="1:7" x14ac:dyDescent="0.2">
      <c r="A24162" s="6" t="s">
        <v>224</v>
      </c>
      <c r="B24162" s="6" t="s">
        <v>191</v>
      </c>
      <c r="C24162" s="6" t="s">
        <v>166</v>
      </c>
      <c r="D24162">
        <v>3220.361363</v>
      </c>
      <c r="E24162" s="6" t="s">
        <v>54</v>
      </c>
      <c r="F24162" s="6" t="s">
        <v>53</v>
      </c>
      <c r="G24162">
        <v>20260723</v>
      </c>
    </row>
    <row r="24163" spans="1:7" x14ac:dyDescent="0.2">
      <c r="A24163" s="6" t="s">
        <v>224</v>
      </c>
      <c r="B24163" s="6" t="s">
        <v>191</v>
      </c>
      <c r="C24163" s="6" t="s">
        <v>166</v>
      </c>
      <c r="E24163" s="6" t="s">
        <v>56</v>
      </c>
      <c r="F24163" s="6" t="s">
        <v>55</v>
      </c>
      <c r="G24163">
        <v>20260723</v>
      </c>
    </row>
    <row r="24164" spans="1:7" x14ac:dyDescent="0.2">
      <c r="A24164" s="6" t="s">
        <v>224</v>
      </c>
      <c r="B24164" s="6" t="s">
        <v>191</v>
      </c>
      <c r="C24164" s="6" t="s">
        <v>166</v>
      </c>
      <c r="D24164">
        <v>32239.808163999998</v>
      </c>
      <c r="E24164" s="6" t="s">
        <v>58</v>
      </c>
      <c r="F24164" s="6" t="s">
        <v>57</v>
      </c>
      <c r="G24164">
        <v>20260723</v>
      </c>
    </row>
    <row r="24165" spans="1:7" x14ac:dyDescent="0.2">
      <c r="A24165" s="6" t="s">
        <v>224</v>
      </c>
      <c r="B24165" s="6" t="s">
        <v>191</v>
      </c>
      <c r="C24165" s="6" t="s">
        <v>166</v>
      </c>
      <c r="D24165">
        <v>1826.781606</v>
      </c>
      <c r="E24165" s="6" t="s">
        <v>60</v>
      </c>
      <c r="F24165" s="6" t="s">
        <v>59</v>
      </c>
      <c r="G24165">
        <v>20260723</v>
      </c>
    </row>
    <row r="24166" spans="1:7" x14ac:dyDescent="0.2">
      <c r="A24166" s="6" t="s">
        <v>224</v>
      </c>
      <c r="B24166" s="6" t="s">
        <v>191</v>
      </c>
      <c r="C24166" s="6" t="s">
        <v>166</v>
      </c>
      <c r="D24166">
        <v>97.205415000000002</v>
      </c>
      <c r="E24166" s="6" t="s">
        <v>62</v>
      </c>
      <c r="F24166" s="6" t="s">
        <v>61</v>
      </c>
      <c r="G24166">
        <v>20260723</v>
      </c>
    </row>
    <row r="24167" spans="1:7" x14ac:dyDescent="0.2">
      <c r="A24167" s="6" t="s">
        <v>224</v>
      </c>
      <c r="B24167" s="6" t="s">
        <v>191</v>
      </c>
      <c r="C24167" s="6" t="s">
        <v>166</v>
      </c>
      <c r="D24167">
        <v>35.069136</v>
      </c>
      <c r="E24167" s="6" t="s">
        <v>64</v>
      </c>
      <c r="F24167" s="6" t="s">
        <v>63</v>
      </c>
      <c r="G24167">
        <v>20260723</v>
      </c>
    </row>
    <row r="24168" spans="1:7" x14ac:dyDescent="0.2">
      <c r="A24168" s="6" t="s">
        <v>224</v>
      </c>
      <c r="B24168" s="6" t="s">
        <v>191</v>
      </c>
      <c r="C24168" s="6" t="s">
        <v>166</v>
      </c>
      <c r="D24168">
        <v>1694.5070539999999</v>
      </c>
      <c r="E24168" s="6" t="s">
        <v>66</v>
      </c>
      <c r="F24168" s="6" t="s">
        <v>65</v>
      </c>
      <c r="G24168">
        <v>20260723</v>
      </c>
    </row>
    <row r="24169" spans="1:7" x14ac:dyDescent="0.2">
      <c r="A24169" s="6" t="s">
        <v>224</v>
      </c>
      <c r="B24169" s="6" t="s">
        <v>191</v>
      </c>
      <c r="C24169" s="6" t="s">
        <v>166</v>
      </c>
      <c r="D24169">
        <v>8711.9800840000007</v>
      </c>
      <c r="E24169" s="6" t="s">
        <v>68</v>
      </c>
      <c r="F24169" s="6" t="s">
        <v>67</v>
      </c>
      <c r="G24169">
        <v>20260723</v>
      </c>
    </row>
    <row r="24170" spans="1:7" x14ac:dyDescent="0.2">
      <c r="A24170" s="6" t="s">
        <v>224</v>
      </c>
      <c r="B24170" s="6" t="s">
        <v>191</v>
      </c>
      <c r="C24170" s="6" t="s">
        <v>166</v>
      </c>
      <c r="D24170">
        <v>7085.521213</v>
      </c>
      <c r="E24170" s="6" t="s">
        <v>70</v>
      </c>
      <c r="F24170" s="6" t="s">
        <v>69</v>
      </c>
      <c r="G24170">
        <v>20260723</v>
      </c>
    </row>
    <row r="24171" spans="1:7" x14ac:dyDescent="0.2">
      <c r="A24171" s="6" t="s">
        <v>224</v>
      </c>
      <c r="B24171" s="6" t="s">
        <v>191</v>
      </c>
      <c r="C24171" s="6" t="s">
        <v>166</v>
      </c>
      <c r="D24171">
        <v>7174.5045440000004</v>
      </c>
      <c r="E24171" s="6" t="s">
        <v>72</v>
      </c>
      <c r="F24171" s="6" t="s">
        <v>71</v>
      </c>
      <c r="G24171">
        <v>20260723</v>
      </c>
    </row>
    <row r="24172" spans="1:7" x14ac:dyDescent="0.2">
      <c r="A24172" s="6" t="s">
        <v>224</v>
      </c>
      <c r="B24172" s="6" t="s">
        <v>191</v>
      </c>
      <c r="C24172" s="6" t="s">
        <v>166</v>
      </c>
      <c r="D24172">
        <v>-88.983331000000007</v>
      </c>
      <c r="E24172" s="6" t="s">
        <v>74</v>
      </c>
      <c r="F24172" s="6" t="s">
        <v>73</v>
      </c>
      <c r="G24172">
        <v>20260723</v>
      </c>
    </row>
    <row r="24173" spans="1:7" x14ac:dyDescent="0.2">
      <c r="A24173" s="6" t="s">
        <v>224</v>
      </c>
      <c r="B24173" s="6" t="s">
        <v>191</v>
      </c>
      <c r="C24173" s="6" t="s">
        <v>166</v>
      </c>
      <c r="D24173">
        <v>1651.648181</v>
      </c>
      <c r="E24173" s="6" t="s">
        <v>76</v>
      </c>
      <c r="F24173" s="6" t="s">
        <v>75</v>
      </c>
      <c r="G24173">
        <v>20260723</v>
      </c>
    </row>
    <row r="24174" spans="1:7" x14ac:dyDescent="0.2">
      <c r="A24174" s="6" t="s">
        <v>224</v>
      </c>
      <c r="B24174" s="6" t="s">
        <v>191</v>
      </c>
      <c r="C24174" s="6" t="s">
        <v>166</v>
      </c>
      <c r="D24174">
        <v>2.3028089999999999</v>
      </c>
      <c r="E24174" s="6" t="s">
        <v>78</v>
      </c>
      <c r="F24174" s="6" t="s">
        <v>77</v>
      </c>
      <c r="G24174">
        <v>20260723</v>
      </c>
    </row>
    <row r="24175" spans="1:7" x14ac:dyDescent="0.2">
      <c r="A24175" s="6" t="s">
        <v>224</v>
      </c>
      <c r="B24175" s="6" t="s">
        <v>191</v>
      </c>
      <c r="C24175" s="6" t="s">
        <v>166</v>
      </c>
      <c r="D24175">
        <v>1649.3453709999999</v>
      </c>
      <c r="E24175" s="6" t="s">
        <v>80</v>
      </c>
      <c r="F24175" s="6" t="s">
        <v>79</v>
      </c>
      <c r="G24175">
        <v>20260723</v>
      </c>
    </row>
    <row r="24176" spans="1:7" x14ac:dyDescent="0.2">
      <c r="A24176" s="6" t="s">
        <v>224</v>
      </c>
      <c r="B24176" s="6" t="s">
        <v>191</v>
      </c>
      <c r="C24176" s="6" t="s">
        <v>166</v>
      </c>
      <c r="D24176">
        <v>-25.189309999999999</v>
      </c>
      <c r="E24176" s="6" t="s">
        <v>82</v>
      </c>
      <c r="F24176" s="6" t="s">
        <v>81</v>
      </c>
      <c r="G24176">
        <v>20260723</v>
      </c>
    </row>
    <row r="24177" spans="1:7" x14ac:dyDescent="0.2">
      <c r="A24177" s="6" t="s">
        <v>224</v>
      </c>
      <c r="B24177" s="6" t="s">
        <v>191</v>
      </c>
      <c r="C24177" s="6" t="s">
        <v>166</v>
      </c>
      <c r="D24177">
        <v>1146.7045880000001</v>
      </c>
      <c r="E24177" s="6" t="s">
        <v>84</v>
      </c>
      <c r="F24177" s="6" t="s">
        <v>83</v>
      </c>
      <c r="G24177">
        <v>20260723</v>
      </c>
    </row>
    <row r="24178" spans="1:7" x14ac:dyDescent="0.2">
      <c r="A24178" s="6" t="s">
        <v>224</v>
      </c>
      <c r="B24178" s="6" t="s">
        <v>191</v>
      </c>
      <c r="C24178" s="6" t="s">
        <v>166</v>
      </c>
      <c r="D24178">
        <v>3093.5279869999999</v>
      </c>
      <c r="E24178" s="6" t="s">
        <v>86</v>
      </c>
      <c r="F24178" s="6" t="s">
        <v>85</v>
      </c>
      <c r="G24178">
        <v>20260723</v>
      </c>
    </row>
    <row r="24179" spans="1:7" x14ac:dyDescent="0.2">
      <c r="A24179" s="6" t="s">
        <v>224</v>
      </c>
      <c r="B24179" s="6" t="s">
        <v>191</v>
      </c>
      <c r="C24179" s="6" t="s">
        <v>166</v>
      </c>
      <c r="D24179">
        <v>852.80580699999996</v>
      </c>
      <c r="E24179" s="6" t="s">
        <v>88</v>
      </c>
      <c r="F24179" s="6" t="s">
        <v>87</v>
      </c>
      <c r="G24179">
        <v>20260723</v>
      </c>
    </row>
    <row r="24180" spans="1:7" x14ac:dyDescent="0.2">
      <c r="A24180" s="6" t="s">
        <v>224</v>
      </c>
      <c r="B24180" s="6" t="s">
        <v>191</v>
      </c>
      <c r="C24180" s="6" t="s">
        <v>166</v>
      </c>
      <c r="D24180">
        <v>1462.3432</v>
      </c>
      <c r="E24180" s="6" t="s">
        <v>90</v>
      </c>
      <c r="F24180" s="6" t="s">
        <v>89</v>
      </c>
      <c r="G24180">
        <v>20260723</v>
      </c>
    </row>
    <row r="24181" spans="1:7" x14ac:dyDescent="0.2">
      <c r="A24181" s="6" t="s">
        <v>224</v>
      </c>
      <c r="B24181" s="6" t="s">
        <v>191</v>
      </c>
      <c r="C24181" s="6" t="s">
        <v>166</v>
      </c>
      <c r="D24181">
        <v>30.186509000000001</v>
      </c>
      <c r="E24181" s="6" t="s">
        <v>92</v>
      </c>
      <c r="F24181" s="6" t="s">
        <v>91</v>
      </c>
      <c r="G24181">
        <v>20260723</v>
      </c>
    </row>
    <row r="24182" spans="1:7" x14ac:dyDescent="0.2">
      <c r="A24182" s="6" t="s">
        <v>224</v>
      </c>
      <c r="B24182" s="6" t="s">
        <v>191</v>
      </c>
      <c r="C24182" s="6" t="s">
        <v>166</v>
      </c>
      <c r="D24182">
        <v>0.32818599999999998</v>
      </c>
      <c r="E24182" s="6" t="s">
        <v>94</v>
      </c>
      <c r="F24182" s="6" t="s">
        <v>93</v>
      </c>
      <c r="G24182">
        <v>20260723</v>
      </c>
    </row>
    <row r="24183" spans="1:7" x14ac:dyDescent="0.2">
      <c r="A24183" s="6" t="s">
        <v>224</v>
      </c>
      <c r="B24183" s="6" t="s">
        <v>191</v>
      </c>
      <c r="C24183" s="6" t="s">
        <v>166</v>
      </c>
      <c r="D24183">
        <v>12017.611267</v>
      </c>
      <c r="E24183" s="6" t="s">
        <v>96</v>
      </c>
      <c r="F24183" s="6" t="s">
        <v>95</v>
      </c>
      <c r="G24183">
        <v>20260723</v>
      </c>
    </row>
    <row r="24184" spans="1:7" x14ac:dyDescent="0.2">
      <c r="A24184" s="6" t="s">
        <v>224</v>
      </c>
      <c r="B24184" s="6" t="s">
        <v>191</v>
      </c>
      <c r="C24184" s="6" t="s">
        <v>166</v>
      </c>
      <c r="D24184">
        <v>497.91616800000003</v>
      </c>
      <c r="E24184" s="6" t="s">
        <v>98</v>
      </c>
      <c r="F24184" s="6" t="s">
        <v>97</v>
      </c>
      <c r="G24184">
        <v>20260723</v>
      </c>
    </row>
    <row r="24185" spans="1:7" x14ac:dyDescent="0.2">
      <c r="A24185" s="6" t="s">
        <v>224</v>
      </c>
      <c r="B24185" s="6" t="s">
        <v>191</v>
      </c>
      <c r="C24185" s="6" t="s">
        <v>166</v>
      </c>
      <c r="D24185">
        <v>341319.48152899998</v>
      </c>
      <c r="E24185" s="6" t="s">
        <v>100</v>
      </c>
      <c r="F24185" s="6" t="s">
        <v>99</v>
      </c>
      <c r="G24185">
        <v>20260723</v>
      </c>
    </row>
    <row r="24186" spans="1:7" x14ac:dyDescent="0.2">
      <c r="A24186" s="6" t="s">
        <v>224</v>
      </c>
      <c r="B24186" s="6" t="s">
        <v>191</v>
      </c>
      <c r="C24186" s="6" t="s">
        <v>166</v>
      </c>
      <c r="E24186" s="6" t="s">
        <v>102</v>
      </c>
      <c r="F24186" s="6" t="s">
        <v>101</v>
      </c>
      <c r="G24186">
        <v>20260723</v>
      </c>
    </row>
    <row r="24187" spans="1:7" x14ac:dyDescent="0.2">
      <c r="A24187" s="6" t="s">
        <v>224</v>
      </c>
      <c r="B24187" s="6" t="s">
        <v>191</v>
      </c>
      <c r="C24187" s="6" t="s">
        <v>166</v>
      </c>
      <c r="D24187">
        <v>28078.112151000001</v>
      </c>
      <c r="E24187" s="6" t="s">
        <v>167</v>
      </c>
      <c r="F24187" s="6" t="s">
        <v>103</v>
      </c>
      <c r="G24187">
        <v>20260723</v>
      </c>
    </row>
    <row r="24188" spans="1:7" x14ac:dyDescent="0.2">
      <c r="A24188" s="6" t="s">
        <v>224</v>
      </c>
      <c r="B24188" s="6" t="s">
        <v>191</v>
      </c>
      <c r="C24188" s="6" t="s">
        <v>166</v>
      </c>
      <c r="D24188">
        <v>26022.594861000001</v>
      </c>
      <c r="E24188" s="6" t="s">
        <v>168</v>
      </c>
      <c r="F24188" s="6" t="s">
        <v>104</v>
      </c>
      <c r="G24188">
        <v>20260723</v>
      </c>
    </row>
    <row r="24189" spans="1:7" x14ac:dyDescent="0.2">
      <c r="A24189" s="6" t="s">
        <v>224</v>
      </c>
      <c r="B24189" s="6" t="s">
        <v>191</v>
      </c>
      <c r="C24189" s="6" t="s">
        <v>166</v>
      </c>
      <c r="E24189" s="6" t="s">
        <v>106</v>
      </c>
      <c r="F24189" s="6" t="s">
        <v>105</v>
      </c>
      <c r="G24189">
        <v>20260723</v>
      </c>
    </row>
    <row r="24190" spans="1:7" x14ac:dyDescent="0.2">
      <c r="A24190" s="6" t="s">
        <v>224</v>
      </c>
      <c r="B24190" s="6" t="s">
        <v>191</v>
      </c>
      <c r="C24190" s="6" t="s">
        <v>166</v>
      </c>
      <c r="D24190">
        <v>24990.090805</v>
      </c>
      <c r="E24190" s="6" t="s">
        <v>108</v>
      </c>
      <c r="F24190" s="6" t="s">
        <v>107</v>
      </c>
      <c r="G24190">
        <v>20260723</v>
      </c>
    </row>
    <row r="24191" spans="1:7" x14ac:dyDescent="0.2">
      <c r="A24191" s="6" t="s">
        <v>224</v>
      </c>
      <c r="B24191" s="6" t="s">
        <v>191</v>
      </c>
      <c r="C24191" s="6" t="s">
        <v>166</v>
      </c>
      <c r="D24191">
        <v>1032.504056</v>
      </c>
      <c r="E24191" s="6" t="s">
        <v>110</v>
      </c>
      <c r="F24191" s="6" t="s">
        <v>109</v>
      </c>
      <c r="G24191">
        <v>20260723</v>
      </c>
    </row>
    <row r="24192" spans="1:7" x14ac:dyDescent="0.2">
      <c r="A24192" s="6" t="s">
        <v>224</v>
      </c>
      <c r="B24192" s="6" t="s">
        <v>191</v>
      </c>
      <c r="C24192" s="6" t="s">
        <v>166</v>
      </c>
      <c r="D24192">
        <v>2055.5172899999998</v>
      </c>
      <c r="E24192" s="6" t="s">
        <v>112</v>
      </c>
      <c r="F24192" s="6" t="s">
        <v>111</v>
      </c>
      <c r="G24192">
        <v>20260723</v>
      </c>
    </row>
    <row r="24193" spans="1:7" x14ac:dyDescent="0.2">
      <c r="A24193" s="6" t="s">
        <v>224</v>
      </c>
      <c r="B24193" s="6" t="s">
        <v>191</v>
      </c>
      <c r="C24193" s="6" t="s">
        <v>166</v>
      </c>
      <c r="E24193" s="6" t="s">
        <v>106</v>
      </c>
      <c r="F24193" s="6" t="s">
        <v>113</v>
      </c>
      <c r="G24193">
        <v>20260723</v>
      </c>
    </row>
    <row r="24194" spans="1:7" x14ac:dyDescent="0.2">
      <c r="A24194" s="6" t="s">
        <v>224</v>
      </c>
      <c r="B24194" s="6" t="s">
        <v>191</v>
      </c>
      <c r="C24194" s="6" t="s">
        <v>166</v>
      </c>
      <c r="D24194">
        <v>1874.829113</v>
      </c>
      <c r="E24194" s="6" t="s">
        <v>108</v>
      </c>
      <c r="F24194" s="6" t="s">
        <v>114</v>
      </c>
      <c r="G24194">
        <v>20260723</v>
      </c>
    </row>
    <row r="24195" spans="1:7" x14ac:dyDescent="0.2">
      <c r="A24195" s="6" t="s">
        <v>224</v>
      </c>
      <c r="B24195" s="6" t="s">
        <v>191</v>
      </c>
      <c r="C24195" s="6" t="s">
        <v>166</v>
      </c>
      <c r="D24195">
        <v>180.688177</v>
      </c>
      <c r="E24195" s="6" t="s">
        <v>110</v>
      </c>
      <c r="F24195" s="6" t="s">
        <v>115</v>
      </c>
      <c r="G24195">
        <v>20260723</v>
      </c>
    </row>
    <row r="24196" spans="1:7" x14ac:dyDescent="0.2">
      <c r="A24196" s="6" t="s">
        <v>224</v>
      </c>
      <c r="B24196" s="6" t="s">
        <v>191</v>
      </c>
      <c r="C24196" s="6" t="s">
        <v>166</v>
      </c>
      <c r="D24196">
        <v>168151.043492</v>
      </c>
      <c r="E24196" s="6" t="s">
        <v>117</v>
      </c>
      <c r="F24196" s="6" t="s">
        <v>116</v>
      </c>
      <c r="G24196">
        <v>20260723</v>
      </c>
    </row>
    <row r="24197" spans="1:7" x14ac:dyDescent="0.2">
      <c r="A24197" s="6" t="s">
        <v>224</v>
      </c>
      <c r="B24197" s="6" t="s">
        <v>191</v>
      </c>
      <c r="C24197" s="6" t="s">
        <v>166</v>
      </c>
      <c r="D24197">
        <v>271.42823099999998</v>
      </c>
      <c r="E24197" s="6" t="s">
        <v>119</v>
      </c>
      <c r="F24197" s="6" t="s">
        <v>118</v>
      </c>
      <c r="G24197">
        <v>20260723</v>
      </c>
    </row>
    <row r="24198" spans="1:7" x14ac:dyDescent="0.2">
      <c r="A24198" s="6" t="s">
        <v>224</v>
      </c>
      <c r="B24198" s="6" t="s">
        <v>191</v>
      </c>
      <c r="C24198" s="6" t="s">
        <v>166</v>
      </c>
      <c r="E24198" s="6" t="s">
        <v>106</v>
      </c>
      <c r="F24198" s="6" t="s">
        <v>120</v>
      </c>
      <c r="G24198">
        <v>20260723</v>
      </c>
    </row>
    <row r="24199" spans="1:7" x14ac:dyDescent="0.2">
      <c r="A24199" s="6" t="s">
        <v>224</v>
      </c>
      <c r="B24199" s="6" t="s">
        <v>191</v>
      </c>
      <c r="C24199" s="6" t="s">
        <v>166</v>
      </c>
      <c r="D24199">
        <v>225.321878</v>
      </c>
      <c r="E24199" s="6" t="s">
        <v>108</v>
      </c>
      <c r="F24199" s="6" t="s">
        <v>121</v>
      </c>
      <c r="G24199">
        <v>20260723</v>
      </c>
    </row>
    <row r="24200" spans="1:7" x14ac:dyDescent="0.2">
      <c r="A24200" s="6" t="s">
        <v>224</v>
      </c>
      <c r="B24200" s="6" t="s">
        <v>191</v>
      </c>
      <c r="C24200" s="6" t="s">
        <v>166</v>
      </c>
      <c r="D24200">
        <v>46.106352999999999</v>
      </c>
      <c r="E24200" s="6" t="s">
        <v>110</v>
      </c>
      <c r="F24200" s="6" t="s">
        <v>122</v>
      </c>
      <c r="G24200">
        <v>20260723</v>
      </c>
    </row>
    <row r="24201" spans="1:7" x14ac:dyDescent="0.2">
      <c r="A24201" s="6" t="s">
        <v>224</v>
      </c>
      <c r="B24201" s="6" t="s">
        <v>191</v>
      </c>
      <c r="C24201" s="6" t="s">
        <v>166</v>
      </c>
      <c r="D24201">
        <v>167879.61525999999</v>
      </c>
      <c r="E24201" s="6" t="s">
        <v>169</v>
      </c>
      <c r="F24201" s="6" t="s">
        <v>123</v>
      </c>
      <c r="G24201">
        <v>20260723</v>
      </c>
    </row>
    <row r="24202" spans="1:7" x14ac:dyDescent="0.2">
      <c r="A24202" s="6" t="s">
        <v>224</v>
      </c>
      <c r="B24202" s="6" t="s">
        <v>191</v>
      </c>
      <c r="C24202" s="6" t="s">
        <v>166</v>
      </c>
      <c r="D24202">
        <v>41.926164</v>
      </c>
      <c r="E24202" s="6" t="s">
        <v>106</v>
      </c>
      <c r="F24202" s="6" t="s">
        <v>124</v>
      </c>
      <c r="G24202">
        <v>20260723</v>
      </c>
    </row>
    <row r="24203" spans="1:7" x14ac:dyDescent="0.2">
      <c r="A24203" s="6" t="s">
        <v>224</v>
      </c>
      <c r="B24203" s="6" t="s">
        <v>191</v>
      </c>
      <c r="C24203" s="6" t="s">
        <v>166</v>
      </c>
      <c r="D24203">
        <v>162221.437557</v>
      </c>
      <c r="E24203" s="6" t="s">
        <v>108</v>
      </c>
      <c r="F24203" s="6" t="s">
        <v>125</v>
      </c>
      <c r="G24203">
        <v>20260723</v>
      </c>
    </row>
    <row r="24204" spans="1:7" x14ac:dyDescent="0.2">
      <c r="A24204" s="6" t="s">
        <v>224</v>
      </c>
      <c r="B24204" s="6" t="s">
        <v>191</v>
      </c>
      <c r="C24204" s="6" t="s">
        <v>166</v>
      </c>
      <c r="D24204">
        <v>5616.2515389999999</v>
      </c>
      <c r="E24204" s="6" t="s">
        <v>110</v>
      </c>
      <c r="F24204" s="6" t="s">
        <v>126</v>
      </c>
      <c r="G24204">
        <v>20260723</v>
      </c>
    </row>
    <row r="24205" spans="1:7" x14ac:dyDescent="0.2">
      <c r="A24205" s="6" t="s">
        <v>224</v>
      </c>
      <c r="B24205" s="6" t="s">
        <v>191</v>
      </c>
      <c r="C24205" s="6" t="s">
        <v>166</v>
      </c>
      <c r="D24205">
        <v>30957.893311</v>
      </c>
      <c r="E24205" s="6" t="s">
        <v>170</v>
      </c>
      <c r="F24205" s="6" t="s">
        <v>127</v>
      </c>
      <c r="G24205">
        <v>20260723</v>
      </c>
    </row>
    <row r="24206" spans="1:7" x14ac:dyDescent="0.2">
      <c r="A24206" s="6" t="s">
        <v>224</v>
      </c>
      <c r="B24206" s="6" t="s">
        <v>191</v>
      </c>
      <c r="C24206" s="6" t="s">
        <v>166</v>
      </c>
      <c r="D24206">
        <v>20823.875743000001</v>
      </c>
      <c r="E24206" s="6" t="s">
        <v>106</v>
      </c>
      <c r="F24206" s="6" t="s">
        <v>128</v>
      </c>
      <c r="G24206">
        <v>20260723</v>
      </c>
    </row>
    <row r="24207" spans="1:7" x14ac:dyDescent="0.2">
      <c r="A24207" s="6" t="s">
        <v>224</v>
      </c>
      <c r="B24207" s="6" t="s">
        <v>191</v>
      </c>
      <c r="C24207" s="6" t="s">
        <v>166</v>
      </c>
      <c r="D24207">
        <v>9888.0078130000002</v>
      </c>
      <c r="E24207" s="6" t="s">
        <v>108</v>
      </c>
      <c r="F24207" s="6" t="s">
        <v>129</v>
      </c>
      <c r="G24207">
        <v>20260723</v>
      </c>
    </row>
    <row r="24208" spans="1:7" x14ac:dyDescent="0.2">
      <c r="A24208" s="6" t="s">
        <v>224</v>
      </c>
      <c r="B24208" s="6" t="s">
        <v>191</v>
      </c>
      <c r="C24208" s="6" t="s">
        <v>166</v>
      </c>
      <c r="D24208">
        <v>246.00975500000001</v>
      </c>
      <c r="E24208" s="6" t="s">
        <v>110</v>
      </c>
      <c r="F24208" s="6" t="s">
        <v>130</v>
      </c>
      <c r="G24208">
        <v>20260723</v>
      </c>
    </row>
    <row r="24209" spans="1:7" x14ac:dyDescent="0.2">
      <c r="A24209" s="6" t="s">
        <v>224</v>
      </c>
      <c r="B24209" s="6" t="s">
        <v>191</v>
      </c>
      <c r="C24209" s="6" t="s">
        <v>166</v>
      </c>
      <c r="E24209" s="6" t="s">
        <v>132</v>
      </c>
      <c r="F24209" s="6" t="s">
        <v>131</v>
      </c>
      <c r="G24209">
        <v>20260723</v>
      </c>
    </row>
    <row r="24210" spans="1:7" x14ac:dyDescent="0.2">
      <c r="A24210" s="6" t="s">
        <v>224</v>
      </c>
      <c r="B24210" s="6" t="s">
        <v>191</v>
      </c>
      <c r="C24210" s="6" t="s">
        <v>166</v>
      </c>
      <c r="E24210" s="6" t="s">
        <v>134</v>
      </c>
      <c r="F24210" s="6" t="s">
        <v>133</v>
      </c>
      <c r="G24210">
        <v>20260723</v>
      </c>
    </row>
    <row r="24211" spans="1:7" x14ac:dyDescent="0.2">
      <c r="A24211" s="6" t="s">
        <v>224</v>
      </c>
      <c r="B24211" s="6" t="s">
        <v>191</v>
      </c>
      <c r="C24211" s="6" t="s">
        <v>166</v>
      </c>
      <c r="D24211">
        <v>929.61300400000005</v>
      </c>
      <c r="E24211" s="6" t="s">
        <v>136</v>
      </c>
      <c r="F24211" s="6" t="s">
        <v>135</v>
      </c>
      <c r="G24211">
        <v>20260723</v>
      </c>
    </row>
    <row r="24212" spans="1:7" x14ac:dyDescent="0.2">
      <c r="A24212" s="6" t="s">
        <v>224</v>
      </c>
      <c r="B24212" s="6" t="s">
        <v>191</v>
      </c>
      <c r="C24212" s="6" t="s">
        <v>166</v>
      </c>
      <c r="D24212">
        <v>653.50156600000003</v>
      </c>
      <c r="E24212" s="6" t="s">
        <v>138</v>
      </c>
      <c r="F24212" s="6" t="s">
        <v>137</v>
      </c>
      <c r="G24212">
        <v>20260723</v>
      </c>
    </row>
    <row r="24213" spans="1:7" x14ac:dyDescent="0.2">
      <c r="A24213" s="6" t="s">
        <v>224</v>
      </c>
      <c r="B24213" s="6" t="s">
        <v>191</v>
      </c>
      <c r="C24213" s="6" t="s">
        <v>166</v>
      </c>
      <c r="D24213">
        <v>1081.2818130000001</v>
      </c>
      <c r="E24213" s="6" t="s">
        <v>140</v>
      </c>
      <c r="F24213" s="6" t="s">
        <v>139</v>
      </c>
      <c r="G24213">
        <v>20260723</v>
      </c>
    </row>
    <row r="24214" spans="1:7" x14ac:dyDescent="0.2">
      <c r="A24214" s="6" t="s">
        <v>224</v>
      </c>
      <c r="B24214" s="6" t="s">
        <v>191</v>
      </c>
      <c r="C24214" s="6" t="s">
        <v>166</v>
      </c>
      <c r="D24214">
        <v>22578.391136999999</v>
      </c>
      <c r="E24214" s="6" t="s">
        <v>142</v>
      </c>
      <c r="F24214" s="6" t="s">
        <v>141</v>
      </c>
      <c r="G24214">
        <v>20260723</v>
      </c>
    </row>
    <row r="24215" spans="1:7" x14ac:dyDescent="0.2">
      <c r="A24215" s="6" t="s">
        <v>224</v>
      </c>
      <c r="B24215" s="6" t="s">
        <v>191</v>
      </c>
      <c r="C24215" s="6" t="s">
        <v>166</v>
      </c>
      <c r="D24215">
        <v>15483.267142000001</v>
      </c>
      <c r="E24215" s="6" t="s">
        <v>52</v>
      </c>
      <c r="F24215" s="6" t="s">
        <v>143</v>
      </c>
      <c r="G24215">
        <v>20260723</v>
      </c>
    </row>
    <row r="24216" spans="1:7" x14ac:dyDescent="0.2">
      <c r="A24216" s="6" t="s">
        <v>224</v>
      </c>
      <c r="B24216" s="6" t="s">
        <v>191</v>
      </c>
      <c r="C24216" s="6" t="s">
        <v>166</v>
      </c>
      <c r="D24216">
        <v>497.67715199999998</v>
      </c>
      <c r="E24216" s="6" t="s">
        <v>145</v>
      </c>
      <c r="F24216" s="6" t="s">
        <v>144</v>
      </c>
      <c r="G24216">
        <v>20260723</v>
      </c>
    </row>
    <row r="24217" spans="1:7" x14ac:dyDescent="0.2">
      <c r="A24217" s="6" t="s">
        <v>224</v>
      </c>
      <c r="B24217" s="6" t="s">
        <v>191</v>
      </c>
      <c r="C24217" s="6" t="s">
        <v>166</v>
      </c>
      <c r="D24217">
        <v>1596.1598730000001</v>
      </c>
      <c r="E24217" s="6" t="s">
        <v>147</v>
      </c>
      <c r="F24217" s="6" t="s">
        <v>146</v>
      </c>
      <c r="G24217">
        <v>20260723</v>
      </c>
    </row>
    <row r="24218" spans="1:7" x14ac:dyDescent="0.2">
      <c r="A24218" s="6" t="s">
        <v>224</v>
      </c>
      <c r="B24218" s="6" t="s">
        <v>191</v>
      </c>
      <c r="C24218" s="6" t="s">
        <v>166</v>
      </c>
      <c r="D24218">
        <v>2350.717032</v>
      </c>
      <c r="E24218" s="6" t="s">
        <v>149</v>
      </c>
      <c r="F24218" s="6" t="s">
        <v>148</v>
      </c>
      <c r="G24218">
        <v>20260723</v>
      </c>
    </row>
    <row r="24219" spans="1:7" x14ac:dyDescent="0.2">
      <c r="A24219" s="6" t="s">
        <v>224</v>
      </c>
      <c r="B24219" s="6" t="s">
        <v>191</v>
      </c>
      <c r="C24219" s="6" t="s">
        <v>166</v>
      </c>
      <c r="D24219">
        <v>1155.4651530000001</v>
      </c>
      <c r="E24219" s="6" t="s">
        <v>151</v>
      </c>
      <c r="F24219" s="6" t="s">
        <v>150</v>
      </c>
      <c r="G24219">
        <v>20260723</v>
      </c>
    </row>
    <row r="24220" spans="1:7" x14ac:dyDescent="0.2">
      <c r="A24220" s="6" t="s">
        <v>224</v>
      </c>
      <c r="B24220" s="6" t="s">
        <v>191</v>
      </c>
      <c r="C24220" s="6" t="s">
        <v>166</v>
      </c>
      <c r="D24220">
        <v>5761.7206900000001</v>
      </c>
      <c r="E24220" s="6" t="s">
        <v>153</v>
      </c>
      <c r="F24220" s="6" t="s">
        <v>152</v>
      </c>
      <c r="G24220">
        <v>20260723</v>
      </c>
    </row>
    <row r="24221" spans="1:7" x14ac:dyDescent="0.2">
      <c r="A24221" s="6" t="s">
        <v>224</v>
      </c>
      <c r="B24221" s="6" t="s">
        <v>191</v>
      </c>
      <c r="C24221" s="6" t="s">
        <v>166</v>
      </c>
      <c r="D24221">
        <v>381.69719500000002</v>
      </c>
      <c r="E24221" s="6" t="s">
        <v>155</v>
      </c>
      <c r="F24221" s="6" t="s">
        <v>154</v>
      </c>
      <c r="G24221">
        <v>20260723</v>
      </c>
    </row>
    <row r="24222" spans="1:7" x14ac:dyDescent="0.2">
      <c r="A24222" s="6" t="s">
        <v>224</v>
      </c>
      <c r="B24222" s="6" t="s">
        <v>191</v>
      </c>
      <c r="C24222" s="6" t="s">
        <v>166</v>
      </c>
      <c r="D24222">
        <v>4.1920000000000004E-3</v>
      </c>
      <c r="E24222" s="6" t="s">
        <v>157</v>
      </c>
      <c r="F24222" s="6" t="s">
        <v>156</v>
      </c>
      <c r="G24222">
        <v>20260723</v>
      </c>
    </row>
    <row r="24223" spans="1:7" x14ac:dyDescent="0.2">
      <c r="A24223" s="6" t="s">
        <v>224</v>
      </c>
      <c r="B24223" s="6" t="s">
        <v>191</v>
      </c>
      <c r="C24223" s="6" t="s">
        <v>166</v>
      </c>
      <c r="D24223">
        <v>381.69300399999997</v>
      </c>
      <c r="E24223" s="6" t="s">
        <v>159</v>
      </c>
      <c r="F24223" s="6" t="s">
        <v>158</v>
      </c>
      <c r="G24223">
        <v>20260723</v>
      </c>
    </row>
    <row r="24224" spans="1:7" x14ac:dyDescent="0.2">
      <c r="A24224" s="6" t="s">
        <v>224</v>
      </c>
      <c r="B24224" s="6" t="s">
        <v>191</v>
      </c>
      <c r="C24224" s="6" t="s">
        <v>166</v>
      </c>
      <c r="D24224">
        <v>550.30707500000005</v>
      </c>
      <c r="E24224" s="6" t="s">
        <v>161</v>
      </c>
      <c r="F24224" s="6" t="s">
        <v>160</v>
      </c>
      <c r="G24224">
        <v>20260723</v>
      </c>
    </row>
    <row r="24225" spans="1:7" x14ac:dyDescent="0.2">
      <c r="A24225" s="6" t="s">
        <v>224</v>
      </c>
      <c r="B24225" s="6" t="s">
        <v>191</v>
      </c>
      <c r="C24225" s="6" t="s">
        <v>166</v>
      </c>
      <c r="D24225">
        <v>280206.84778700001</v>
      </c>
      <c r="E24225" s="6" t="s">
        <v>163</v>
      </c>
      <c r="F24225" s="6" t="s">
        <v>162</v>
      </c>
      <c r="G24225">
        <v>20260723</v>
      </c>
    </row>
    <row r="24226" spans="1:7" x14ac:dyDescent="0.2">
      <c r="A24226" s="6" t="s">
        <v>224</v>
      </c>
      <c r="B24226" s="6" t="s">
        <v>191</v>
      </c>
      <c r="C24226" s="6" t="s">
        <v>166</v>
      </c>
      <c r="D24226">
        <v>61112.633741999998</v>
      </c>
      <c r="E24226" s="6" t="s">
        <v>165</v>
      </c>
      <c r="F24226" s="6" t="s">
        <v>164</v>
      </c>
      <c r="G24226">
        <v>20260723</v>
      </c>
    </row>
    <row r="24227" spans="1:7" x14ac:dyDescent="0.2">
      <c r="A24227" s="6" t="s">
        <v>224</v>
      </c>
      <c r="B24227" s="6" t="s">
        <v>192</v>
      </c>
      <c r="C24227" s="6" t="s">
        <v>166</v>
      </c>
      <c r="E24227" s="6" t="s">
        <v>12</v>
      </c>
      <c r="F24227" s="6" t="s">
        <v>11</v>
      </c>
      <c r="G24227">
        <v>20260723</v>
      </c>
    </row>
    <row r="24228" spans="1:7" x14ac:dyDescent="0.2">
      <c r="A24228" s="6" t="s">
        <v>224</v>
      </c>
      <c r="B24228" s="6" t="s">
        <v>192</v>
      </c>
      <c r="C24228" s="6" t="s">
        <v>166</v>
      </c>
      <c r="E24228" s="6" t="s">
        <v>16</v>
      </c>
      <c r="F24228" s="6" t="s">
        <v>15</v>
      </c>
      <c r="G24228">
        <v>20260723</v>
      </c>
    </row>
    <row r="24229" spans="1:7" x14ac:dyDescent="0.2">
      <c r="A24229" s="6" t="s">
        <v>224</v>
      </c>
      <c r="B24229" s="6" t="s">
        <v>192</v>
      </c>
      <c r="C24229" s="6" t="s">
        <v>166</v>
      </c>
      <c r="E24229" s="6" t="s">
        <v>18</v>
      </c>
      <c r="F24229" s="6" t="s">
        <v>17</v>
      </c>
      <c r="G24229">
        <v>20260723</v>
      </c>
    </row>
    <row r="24230" spans="1:7" x14ac:dyDescent="0.2">
      <c r="A24230" s="6" t="s">
        <v>224</v>
      </c>
      <c r="B24230" s="6" t="s">
        <v>192</v>
      </c>
      <c r="C24230" s="6" t="s">
        <v>166</v>
      </c>
      <c r="D24230">
        <v>0.25791500000000001</v>
      </c>
      <c r="E24230" s="6" t="s">
        <v>20</v>
      </c>
      <c r="F24230" s="6" t="s">
        <v>19</v>
      </c>
      <c r="G24230">
        <v>20260723</v>
      </c>
    </row>
    <row r="24231" spans="1:7" x14ac:dyDescent="0.2">
      <c r="A24231" s="6" t="s">
        <v>224</v>
      </c>
      <c r="B24231" s="6" t="s">
        <v>192</v>
      </c>
      <c r="C24231" s="6" t="s">
        <v>166</v>
      </c>
      <c r="D24231">
        <v>14096.177748</v>
      </c>
      <c r="E24231" s="6" t="s">
        <v>22</v>
      </c>
      <c r="F24231" s="6" t="s">
        <v>21</v>
      </c>
      <c r="G24231">
        <v>20260723</v>
      </c>
    </row>
    <row r="24232" spans="1:7" x14ac:dyDescent="0.2">
      <c r="A24232" s="6" t="s">
        <v>224</v>
      </c>
      <c r="B24232" s="6" t="s">
        <v>192</v>
      </c>
      <c r="C24232" s="6" t="s">
        <v>166</v>
      </c>
      <c r="D24232">
        <v>332.24597699999998</v>
      </c>
      <c r="E24232" s="6" t="s">
        <v>24</v>
      </c>
      <c r="F24232" s="6" t="s">
        <v>23</v>
      </c>
      <c r="G24232">
        <v>20260723</v>
      </c>
    </row>
    <row r="24233" spans="1:7" x14ac:dyDescent="0.2">
      <c r="A24233" s="6" t="s">
        <v>224</v>
      </c>
      <c r="B24233" s="6" t="s">
        <v>192</v>
      </c>
      <c r="C24233" s="6" t="s">
        <v>166</v>
      </c>
      <c r="D24233">
        <v>3026.0543870000001</v>
      </c>
      <c r="E24233" s="6" t="s">
        <v>26</v>
      </c>
      <c r="F24233" s="6" t="s">
        <v>25</v>
      </c>
      <c r="G24233">
        <v>20260723</v>
      </c>
    </row>
    <row r="24234" spans="1:7" x14ac:dyDescent="0.2">
      <c r="A24234" s="6" t="s">
        <v>224</v>
      </c>
      <c r="B24234" s="6" t="s">
        <v>192</v>
      </c>
      <c r="C24234" s="6" t="s">
        <v>166</v>
      </c>
      <c r="D24234">
        <v>220060.73104499999</v>
      </c>
      <c r="E24234" s="6" t="s">
        <v>28</v>
      </c>
      <c r="F24234" s="6" t="s">
        <v>27</v>
      </c>
      <c r="G24234">
        <v>20260723</v>
      </c>
    </row>
    <row r="24235" spans="1:7" x14ac:dyDescent="0.2">
      <c r="A24235" s="6" t="s">
        <v>224</v>
      </c>
      <c r="B24235" s="6" t="s">
        <v>192</v>
      </c>
      <c r="C24235" s="6" t="s">
        <v>166</v>
      </c>
      <c r="D24235">
        <v>6600.640754</v>
      </c>
      <c r="E24235" s="6" t="s">
        <v>30</v>
      </c>
      <c r="F24235" s="6" t="s">
        <v>29</v>
      </c>
      <c r="G24235">
        <v>20260723</v>
      </c>
    </row>
    <row r="24236" spans="1:7" x14ac:dyDescent="0.2">
      <c r="A24236" s="6" t="s">
        <v>224</v>
      </c>
      <c r="B24236" s="6" t="s">
        <v>192</v>
      </c>
      <c r="C24236" s="6" t="s">
        <v>166</v>
      </c>
      <c r="D24236">
        <v>14747.082754999999</v>
      </c>
      <c r="E24236" s="6" t="s">
        <v>32</v>
      </c>
      <c r="F24236" s="6" t="s">
        <v>31</v>
      </c>
      <c r="G24236">
        <v>20260723</v>
      </c>
    </row>
    <row r="24237" spans="1:7" x14ac:dyDescent="0.2">
      <c r="A24237" s="6" t="s">
        <v>224</v>
      </c>
      <c r="B24237" s="6" t="s">
        <v>192</v>
      </c>
      <c r="C24237" s="6" t="s">
        <v>166</v>
      </c>
      <c r="D24237">
        <v>4307.7846339999996</v>
      </c>
      <c r="E24237" s="6" t="s">
        <v>34</v>
      </c>
      <c r="F24237" s="6" t="s">
        <v>33</v>
      </c>
      <c r="G24237">
        <v>20260723</v>
      </c>
    </row>
    <row r="24238" spans="1:7" x14ac:dyDescent="0.2">
      <c r="A24238" s="6" t="s">
        <v>224</v>
      </c>
      <c r="B24238" s="6" t="s">
        <v>192</v>
      </c>
      <c r="C24238" s="6" t="s">
        <v>166</v>
      </c>
      <c r="D24238">
        <v>2715.80494</v>
      </c>
      <c r="E24238" s="6" t="s">
        <v>36</v>
      </c>
      <c r="F24238" s="6" t="s">
        <v>35</v>
      </c>
      <c r="G24238">
        <v>20260723</v>
      </c>
    </row>
    <row r="24239" spans="1:7" x14ac:dyDescent="0.2">
      <c r="A24239" s="6" t="s">
        <v>224</v>
      </c>
      <c r="B24239" s="6" t="s">
        <v>192</v>
      </c>
      <c r="C24239" s="6" t="s">
        <v>166</v>
      </c>
      <c r="D24239">
        <v>1591.9796940000001</v>
      </c>
      <c r="E24239" s="6" t="s">
        <v>38</v>
      </c>
      <c r="F24239" s="6" t="s">
        <v>37</v>
      </c>
      <c r="G24239">
        <v>20260723</v>
      </c>
    </row>
    <row r="24240" spans="1:7" x14ac:dyDescent="0.2">
      <c r="A24240" s="6" t="s">
        <v>224</v>
      </c>
      <c r="B24240" s="6" t="s">
        <v>192</v>
      </c>
      <c r="C24240" s="6" t="s">
        <v>166</v>
      </c>
      <c r="D24240">
        <v>174401.58140699999</v>
      </c>
      <c r="E24240" s="6" t="s">
        <v>40</v>
      </c>
      <c r="F24240" s="6" t="s">
        <v>39</v>
      </c>
      <c r="G24240">
        <v>20260723</v>
      </c>
    </row>
    <row r="24241" spans="1:7" x14ac:dyDescent="0.2">
      <c r="A24241" s="6" t="s">
        <v>224</v>
      </c>
      <c r="B24241" s="6" t="s">
        <v>192</v>
      </c>
      <c r="C24241" s="6" t="s">
        <v>166</v>
      </c>
      <c r="D24241">
        <v>120327.988579</v>
      </c>
      <c r="E24241" s="6" t="s">
        <v>42</v>
      </c>
      <c r="F24241" s="6" t="s">
        <v>41</v>
      </c>
      <c r="G24241">
        <v>20260723</v>
      </c>
    </row>
    <row r="24242" spans="1:7" x14ac:dyDescent="0.2">
      <c r="A24242" s="6" t="s">
        <v>224</v>
      </c>
      <c r="B24242" s="6" t="s">
        <v>192</v>
      </c>
      <c r="C24242" s="6" t="s">
        <v>166</v>
      </c>
      <c r="D24242">
        <v>49955.593757000002</v>
      </c>
      <c r="E24242" s="6" t="s">
        <v>44</v>
      </c>
      <c r="F24242" s="6" t="s">
        <v>43</v>
      </c>
      <c r="G24242">
        <v>20260723</v>
      </c>
    </row>
    <row r="24243" spans="1:7" x14ac:dyDescent="0.2">
      <c r="A24243" s="6" t="s">
        <v>224</v>
      </c>
      <c r="B24243" s="6" t="s">
        <v>192</v>
      </c>
      <c r="C24243" s="6" t="s">
        <v>166</v>
      </c>
      <c r="D24243">
        <v>3627.6006649999999</v>
      </c>
      <c r="E24243" s="6" t="s">
        <v>46</v>
      </c>
      <c r="F24243" s="6" t="s">
        <v>45</v>
      </c>
      <c r="G24243">
        <v>20260723</v>
      </c>
    </row>
    <row r="24244" spans="1:7" x14ac:dyDescent="0.2">
      <c r="A24244" s="6" t="s">
        <v>224</v>
      </c>
      <c r="B24244" s="6" t="s">
        <v>192</v>
      </c>
      <c r="C24244" s="6" t="s">
        <v>166</v>
      </c>
      <c r="D24244">
        <v>490.39840600000002</v>
      </c>
      <c r="E24244" s="6" t="s">
        <v>48</v>
      </c>
      <c r="F24244" s="6" t="s">
        <v>47</v>
      </c>
      <c r="G24244">
        <v>20260723</v>
      </c>
    </row>
    <row r="24245" spans="1:7" x14ac:dyDescent="0.2">
      <c r="A24245" s="6" t="s">
        <v>224</v>
      </c>
      <c r="B24245" s="6" t="s">
        <v>192</v>
      </c>
      <c r="C24245" s="6" t="s">
        <v>166</v>
      </c>
      <c r="D24245">
        <v>11931.196731</v>
      </c>
      <c r="E24245" s="6" t="s">
        <v>50</v>
      </c>
      <c r="F24245" s="6" t="s">
        <v>49</v>
      </c>
      <c r="G24245">
        <v>20260723</v>
      </c>
    </row>
    <row r="24246" spans="1:7" x14ac:dyDescent="0.2">
      <c r="A24246" s="6" t="s">
        <v>224</v>
      </c>
      <c r="B24246" s="6" t="s">
        <v>192</v>
      </c>
      <c r="C24246" s="6" t="s">
        <v>166</v>
      </c>
      <c r="D24246">
        <v>5332.6486150000001</v>
      </c>
      <c r="E24246" s="6" t="s">
        <v>52</v>
      </c>
      <c r="F24246" s="6" t="s">
        <v>51</v>
      </c>
      <c r="G24246">
        <v>20260723</v>
      </c>
    </row>
    <row r="24247" spans="1:7" x14ac:dyDescent="0.2">
      <c r="A24247" s="6" t="s">
        <v>224</v>
      </c>
      <c r="B24247" s="6" t="s">
        <v>192</v>
      </c>
      <c r="C24247" s="6" t="s">
        <v>166</v>
      </c>
      <c r="D24247">
        <v>2739.7961489999998</v>
      </c>
      <c r="E24247" s="6" t="s">
        <v>54</v>
      </c>
      <c r="F24247" s="6" t="s">
        <v>53</v>
      </c>
      <c r="G24247">
        <v>20260723</v>
      </c>
    </row>
    <row r="24248" spans="1:7" x14ac:dyDescent="0.2">
      <c r="A24248" s="6" t="s">
        <v>224</v>
      </c>
      <c r="B24248" s="6" t="s">
        <v>192</v>
      </c>
      <c r="C24248" s="6" t="s">
        <v>166</v>
      </c>
      <c r="E24248" s="6" t="s">
        <v>56</v>
      </c>
      <c r="F24248" s="6" t="s">
        <v>55</v>
      </c>
      <c r="G24248">
        <v>20260723</v>
      </c>
    </row>
    <row r="24249" spans="1:7" x14ac:dyDescent="0.2">
      <c r="A24249" s="6" t="s">
        <v>224</v>
      </c>
      <c r="B24249" s="6" t="s">
        <v>192</v>
      </c>
      <c r="C24249" s="6" t="s">
        <v>166</v>
      </c>
      <c r="D24249">
        <v>31236.020662999999</v>
      </c>
      <c r="E24249" s="6" t="s">
        <v>58</v>
      </c>
      <c r="F24249" s="6" t="s">
        <v>57</v>
      </c>
      <c r="G24249">
        <v>20260723</v>
      </c>
    </row>
    <row r="24250" spans="1:7" x14ac:dyDescent="0.2">
      <c r="A24250" s="6" t="s">
        <v>224</v>
      </c>
      <c r="B24250" s="6" t="s">
        <v>192</v>
      </c>
      <c r="C24250" s="6" t="s">
        <v>166</v>
      </c>
      <c r="D24250">
        <v>2286.2765250000002</v>
      </c>
      <c r="E24250" s="6" t="s">
        <v>60</v>
      </c>
      <c r="F24250" s="6" t="s">
        <v>59</v>
      </c>
      <c r="G24250">
        <v>20260723</v>
      </c>
    </row>
    <row r="24251" spans="1:7" x14ac:dyDescent="0.2">
      <c r="A24251" s="6" t="s">
        <v>224</v>
      </c>
      <c r="B24251" s="6" t="s">
        <v>192</v>
      </c>
      <c r="C24251" s="6" t="s">
        <v>166</v>
      </c>
      <c r="D24251">
        <v>85.308982</v>
      </c>
      <c r="E24251" s="6" t="s">
        <v>62</v>
      </c>
      <c r="F24251" s="6" t="s">
        <v>61</v>
      </c>
      <c r="G24251">
        <v>20260723</v>
      </c>
    </row>
    <row r="24252" spans="1:7" x14ac:dyDescent="0.2">
      <c r="A24252" s="6" t="s">
        <v>224</v>
      </c>
      <c r="B24252" s="6" t="s">
        <v>192</v>
      </c>
      <c r="C24252" s="6" t="s">
        <v>166</v>
      </c>
      <c r="D24252">
        <v>31.576695999999998</v>
      </c>
      <c r="E24252" s="6" t="s">
        <v>64</v>
      </c>
      <c r="F24252" s="6" t="s">
        <v>63</v>
      </c>
      <c r="G24252">
        <v>20260723</v>
      </c>
    </row>
    <row r="24253" spans="1:7" x14ac:dyDescent="0.2">
      <c r="A24253" s="6" t="s">
        <v>224</v>
      </c>
      <c r="B24253" s="6" t="s">
        <v>192</v>
      </c>
      <c r="C24253" s="6" t="s">
        <v>166</v>
      </c>
      <c r="D24253">
        <v>2169.3908470000001</v>
      </c>
      <c r="E24253" s="6" t="s">
        <v>66</v>
      </c>
      <c r="F24253" s="6" t="s">
        <v>65</v>
      </c>
      <c r="G24253">
        <v>20260723</v>
      </c>
    </row>
    <row r="24254" spans="1:7" x14ac:dyDescent="0.2">
      <c r="A24254" s="6" t="s">
        <v>224</v>
      </c>
      <c r="B24254" s="6" t="s">
        <v>192</v>
      </c>
      <c r="C24254" s="6" t="s">
        <v>166</v>
      </c>
      <c r="D24254">
        <v>8833.3512100000007</v>
      </c>
      <c r="E24254" s="6" t="s">
        <v>68</v>
      </c>
      <c r="F24254" s="6" t="s">
        <v>67</v>
      </c>
      <c r="G24254">
        <v>20260723</v>
      </c>
    </row>
    <row r="24255" spans="1:7" x14ac:dyDescent="0.2">
      <c r="A24255" s="6" t="s">
        <v>224</v>
      </c>
      <c r="B24255" s="6" t="s">
        <v>192</v>
      </c>
      <c r="C24255" s="6" t="s">
        <v>166</v>
      </c>
      <c r="D24255">
        <v>7539.4381530000001</v>
      </c>
      <c r="E24255" s="6" t="s">
        <v>70</v>
      </c>
      <c r="F24255" s="6" t="s">
        <v>69</v>
      </c>
      <c r="G24255">
        <v>20260723</v>
      </c>
    </row>
    <row r="24256" spans="1:7" x14ac:dyDescent="0.2">
      <c r="A24256" s="6" t="s">
        <v>224</v>
      </c>
      <c r="B24256" s="6" t="s">
        <v>192</v>
      </c>
      <c r="C24256" s="6" t="s">
        <v>166</v>
      </c>
      <c r="D24256">
        <v>7539.6479879999997</v>
      </c>
      <c r="E24256" s="6" t="s">
        <v>72</v>
      </c>
      <c r="F24256" s="6" t="s">
        <v>71</v>
      </c>
      <c r="G24256">
        <v>20260723</v>
      </c>
    </row>
    <row r="24257" spans="1:7" x14ac:dyDescent="0.2">
      <c r="A24257" s="6" t="s">
        <v>224</v>
      </c>
      <c r="B24257" s="6" t="s">
        <v>192</v>
      </c>
      <c r="C24257" s="6" t="s">
        <v>166</v>
      </c>
      <c r="D24257">
        <v>-0.20983399999999999</v>
      </c>
      <c r="E24257" s="6" t="s">
        <v>74</v>
      </c>
      <c r="F24257" s="6" t="s">
        <v>73</v>
      </c>
      <c r="G24257">
        <v>20260723</v>
      </c>
    </row>
    <row r="24258" spans="1:7" x14ac:dyDescent="0.2">
      <c r="A24258" s="6" t="s">
        <v>224</v>
      </c>
      <c r="B24258" s="6" t="s">
        <v>192</v>
      </c>
      <c r="C24258" s="6" t="s">
        <v>166</v>
      </c>
      <c r="D24258">
        <v>1343.879991</v>
      </c>
      <c r="E24258" s="6" t="s">
        <v>76</v>
      </c>
      <c r="F24258" s="6" t="s">
        <v>75</v>
      </c>
      <c r="G24258">
        <v>20260723</v>
      </c>
    </row>
    <row r="24259" spans="1:7" x14ac:dyDescent="0.2">
      <c r="A24259" s="6" t="s">
        <v>224</v>
      </c>
      <c r="B24259" s="6" t="s">
        <v>192</v>
      </c>
      <c r="C24259" s="6" t="s">
        <v>166</v>
      </c>
      <c r="D24259">
        <v>0.25175799999999998</v>
      </c>
      <c r="E24259" s="6" t="s">
        <v>78</v>
      </c>
      <c r="F24259" s="6" t="s">
        <v>77</v>
      </c>
      <c r="G24259">
        <v>20260723</v>
      </c>
    </row>
    <row r="24260" spans="1:7" x14ac:dyDescent="0.2">
      <c r="A24260" s="6" t="s">
        <v>224</v>
      </c>
      <c r="B24260" s="6" t="s">
        <v>192</v>
      </c>
      <c r="C24260" s="6" t="s">
        <v>166</v>
      </c>
      <c r="D24260">
        <v>1343.6282329999999</v>
      </c>
      <c r="E24260" s="6" t="s">
        <v>80</v>
      </c>
      <c r="F24260" s="6" t="s">
        <v>79</v>
      </c>
      <c r="G24260">
        <v>20260723</v>
      </c>
    </row>
    <row r="24261" spans="1:7" x14ac:dyDescent="0.2">
      <c r="A24261" s="6" t="s">
        <v>224</v>
      </c>
      <c r="B24261" s="6" t="s">
        <v>192</v>
      </c>
      <c r="C24261" s="6" t="s">
        <v>166</v>
      </c>
      <c r="D24261">
        <v>-49.966934000000002</v>
      </c>
      <c r="E24261" s="6" t="s">
        <v>82</v>
      </c>
      <c r="F24261" s="6" t="s">
        <v>81</v>
      </c>
      <c r="G24261">
        <v>20260723</v>
      </c>
    </row>
    <row r="24262" spans="1:7" x14ac:dyDescent="0.2">
      <c r="A24262" s="6" t="s">
        <v>224</v>
      </c>
      <c r="B24262" s="6" t="s">
        <v>192</v>
      </c>
      <c r="C24262" s="6" t="s">
        <v>166</v>
      </c>
      <c r="D24262">
        <v>1328.164831</v>
      </c>
      <c r="E24262" s="6" t="s">
        <v>84</v>
      </c>
      <c r="F24262" s="6" t="s">
        <v>83</v>
      </c>
      <c r="G24262">
        <v>20260723</v>
      </c>
    </row>
    <row r="24263" spans="1:7" x14ac:dyDescent="0.2">
      <c r="A24263" s="6" t="s">
        <v>224</v>
      </c>
      <c r="B24263" s="6" t="s">
        <v>192</v>
      </c>
      <c r="C24263" s="6" t="s">
        <v>166</v>
      </c>
      <c r="D24263">
        <v>3519.1080910000001</v>
      </c>
      <c r="E24263" s="6" t="s">
        <v>86</v>
      </c>
      <c r="F24263" s="6" t="s">
        <v>85</v>
      </c>
      <c r="G24263">
        <v>20260723</v>
      </c>
    </row>
    <row r="24264" spans="1:7" x14ac:dyDescent="0.2">
      <c r="A24264" s="6" t="s">
        <v>224</v>
      </c>
      <c r="B24264" s="6" t="s">
        <v>192</v>
      </c>
      <c r="C24264" s="6" t="s">
        <v>166</v>
      </c>
      <c r="D24264">
        <v>945.99457600000005</v>
      </c>
      <c r="E24264" s="6" t="s">
        <v>88</v>
      </c>
      <c r="F24264" s="6" t="s">
        <v>87</v>
      </c>
      <c r="G24264">
        <v>20260723</v>
      </c>
    </row>
    <row r="24265" spans="1:7" x14ac:dyDescent="0.2">
      <c r="A24265" s="6" t="s">
        <v>224</v>
      </c>
      <c r="B24265" s="6" t="s">
        <v>192</v>
      </c>
      <c r="C24265" s="6" t="s">
        <v>166</v>
      </c>
      <c r="D24265">
        <v>1763.593795</v>
      </c>
      <c r="E24265" s="6" t="s">
        <v>90</v>
      </c>
      <c r="F24265" s="6" t="s">
        <v>89</v>
      </c>
      <c r="G24265">
        <v>20260723</v>
      </c>
    </row>
    <row r="24266" spans="1:7" x14ac:dyDescent="0.2">
      <c r="A24266" s="6" t="s">
        <v>224</v>
      </c>
      <c r="B24266" s="6" t="s">
        <v>192</v>
      </c>
      <c r="C24266" s="6" t="s">
        <v>166</v>
      </c>
      <c r="D24266">
        <v>32.304699999999997</v>
      </c>
      <c r="E24266" s="6" t="s">
        <v>92</v>
      </c>
      <c r="F24266" s="6" t="s">
        <v>91</v>
      </c>
      <c r="G24266">
        <v>20260723</v>
      </c>
    </row>
    <row r="24267" spans="1:7" x14ac:dyDescent="0.2">
      <c r="A24267" s="6" t="s">
        <v>224</v>
      </c>
      <c r="B24267" s="6" t="s">
        <v>192</v>
      </c>
      <c r="C24267" s="6" t="s">
        <v>166</v>
      </c>
      <c r="D24267">
        <v>0.368064</v>
      </c>
      <c r="E24267" s="6" t="s">
        <v>94</v>
      </c>
      <c r="F24267" s="6" t="s">
        <v>93</v>
      </c>
      <c r="G24267">
        <v>20260723</v>
      </c>
    </row>
    <row r="24268" spans="1:7" x14ac:dyDescent="0.2">
      <c r="A24268" s="6" t="s">
        <v>224</v>
      </c>
      <c r="B24268" s="6" t="s">
        <v>192</v>
      </c>
      <c r="C24268" s="6" t="s">
        <v>166</v>
      </c>
      <c r="D24268">
        <v>8633.7448100000001</v>
      </c>
      <c r="E24268" s="6" t="s">
        <v>96</v>
      </c>
      <c r="F24268" s="6" t="s">
        <v>95</v>
      </c>
      <c r="G24268">
        <v>20260723</v>
      </c>
    </row>
    <row r="24269" spans="1:7" x14ac:dyDescent="0.2">
      <c r="A24269" s="6" t="s">
        <v>224</v>
      </c>
      <c r="B24269" s="6" t="s">
        <v>192</v>
      </c>
      <c r="C24269" s="6" t="s">
        <v>166</v>
      </c>
      <c r="D24269">
        <v>579.68862799999999</v>
      </c>
      <c r="E24269" s="6" t="s">
        <v>98</v>
      </c>
      <c r="F24269" s="6" t="s">
        <v>97</v>
      </c>
      <c r="G24269">
        <v>20260723</v>
      </c>
    </row>
    <row r="24270" spans="1:7" x14ac:dyDescent="0.2">
      <c r="A24270" s="6" t="s">
        <v>224</v>
      </c>
      <c r="B24270" s="6" t="s">
        <v>192</v>
      </c>
      <c r="C24270" s="6" t="s">
        <v>166</v>
      </c>
      <c r="D24270">
        <v>296674.08296700002</v>
      </c>
      <c r="E24270" s="6" t="s">
        <v>100</v>
      </c>
      <c r="F24270" s="6" t="s">
        <v>99</v>
      </c>
      <c r="G24270">
        <v>20260723</v>
      </c>
    </row>
    <row r="24271" spans="1:7" x14ac:dyDescent="0.2">
      <c r="A24271" s="6" t="s">
        <v>224</v>
      </c>
      <c r="B24271" s="6" t="s">
        <v>192</v>
      </c>
      <c r="C24271" s="6" t="s">
        <v>166</v>
      </c>
      <c r="E24271" s="6" t="s">
        <v>102</v>
      </c>
      <c r="F24271" s="6" t="s">
        <v>101</v>
      </c>
      <c r="G24271">
        <v>20260723</v>
      </c>
    </row>
    <row r="24272" spans="1:7" x14ac:dyDescent="0.2">
      <c r="A24272" s="6" t="s">
        <v>224</v>
      </c>
      <c r="B24272" s="6" t="s">
        <v>192</v>
      </c>
      <c r="C24272" s="6" t="s">
        <v>166</v>
      </c>
      <c r="D24272">
        <v>28504.704605999999</v>
      </c>
      <c r="E24272" s="6" t="s">
        <v>167</v>
      </c>
      <c r="F24272" s="6" t="s">
        <v>103</v>
      </c>
      <c r="G24272">
        <v>20260723</v>
      </c>
    </row>
    <row r="24273" spans="1:7" x14ac:dyDescent="0.2">
      <c r="A24273" s="6" t="s">
        <v>224</v>
      </c>
      <c r="B24273" s="6" t="s">
        <v>192</v>
      </c>
      <c r="C24273" s="6" t="s">
        <v>166</v>
      </c>
      <c r="D24273">
        <v>26419.815309000001</v>
      </c>
      <c r="E24273" s="6" t="s">
        <v>168</v>
      </c>
      <c r="F24273" s="6" t="s">
        <v>104</v>
      </c>
      <c r="G24273">
        <v>20260723</v>
      </c>
    </row>
    <row r="24274" spans="1:7" x14ac:dyDescent="0.2">
      <c r="A24274" s="6" t="s">
        <v>224</v>
      </c>
      <c r="B24274" s="6" t="s">
        <v>192</v>
      </c>
      <c r="C24274" s="6" t="s">
        <v>166</v>
      </c>
      <c r="E24274" s="6" t="s">
        <v>106</v>
      </c>
      <c r="F24274" s="6" t="s">
        <v>105</v>
      </c>
      <c r="G24274">
        <v>20260723</v>
      </c>
    </row>
    <row r="24275" spans="1:7" x14ac:dyDescent="0.2">
      <c r="A24275" s="6" t="s">
        <v>224</v>
      </c>
      <c r="B24275" s="6" t="s">
        <v>192</v>
      </c>
      <c r="C24275" s="6" t="s">
        <v>166</v>
      </c>
      <c r="D24275">
        <v>25477.822370999998</v>
      </c>
      <c r="E24275" s="6" t="s">
        <v>108</v>
      </c>
      <c r="F24275" s="6" t="s">
        <v>107</v>
      </c>
      <c r="G24275">
        <v>20260723</v>
      </c>
    </row>
    <row r="24276" spans="1:7" x14ac:dyDescent="0.2">
      <c r="A24276" s="6" t="s">
        <v>224</v>
      </c>
      <c r="B24276" s="6" t="s">
        <v>192</v>
      </c>
      <c r="C24276" s="6" t="s">
        <v>166</v>
      </c>
      <c r="D24276">
        <v>941.99293699999998</v>
      </c>
      <c r="E24276" s="6" t="s">
        <v>110</v>
      </c>
      <c r="F24276" s="6" t="s">
        <v>109</v>
      </c>
      <c r="G24276">
        <v>20260723</v>
      </c>
    </row>
    <row r="24277" spans="1:7" x14ac:dyDescent="0.2">
      <c r="A24277" s="6" t="s">
        <v>224</v>
      </c>
      <c r="B24277" s="6" t="s">
        <v>192</v>
      </c>
      <c r="C24277" s="6" t="s">
        <v>166</v>
      </c>
      <c r="D24277">
        <v>2084.8892980000001</v>
      </c>
      <c r="E24277" s="6" t="s">
        <v>112</v>
      </c>
      <c r="F24277" s="6" t="s">
        <v>111</v>
      </c>
      <c r="G24277">
        <v>20260723</v>
      </c>
    </row>
    <row r="24278" spans="1:7" x14ac:dyDescent="0.2">
      <c r="A24278" s="6" t="s">
        <v>224</v>
      </c>
      <c r="B24278" s="6" t="s">
        <v>192</v>
      </c>
      <c r="C24278" s="6" t="s">
        <v>166</v>
      </c>
      <c r="E24278" s="6" t="s">
        <v>106</v>
      </c>
      <c r="F24278" s="6" t="s">
        <v>113</v>
      </c>
      <c r="G24278">
        <v>20260723</v>
      </c>
    </row>
    <row r="24279" spans="1:7" x14ac:dyDescent="0.2">
      <c r="A24279" s="6" t="s">
        <v>224</v>
      </c>
      <c r="B24279" s="6" t="s">
        <v>192</v>
      </c>
      <c r="C24279" s="6" t="s">
        <v>166</v>
      </c>
      <c r="D24279">
        <v>1935.810624</v>
      </c>
      <c r="E24279" s="6" t="s">
        <v>108</v>
      </c>
      <c r="F24279" s="6" t="s">
        <v>114</v>
      </c>
      <c r="G24279">
        <v>20260723</v>
      </c>
    </row>
    <row r="24280" spans="1:7" x14ac:dyDescent="0.2">
      <c r="A24280" s="6" t="s">
        <v>224</v>
      </c>
      <c r="B24280" s="6" t="s">
        <v>192</v>
      </c>
      <c r="C24280" s="6" t="s">
        <v>166</v>
      </c>
      <c r="D24280">
        <v>149.07867300000001</v>
      </c>
      <c r="E24280" s="6" t="s">
        <v>110</v>
      </c>
      <c r="F24280" s="6" t="s">
        <v>115</v>
      </c>
      <c r="G24280">
        <v>20260723</v>
      </c>
    </row>
    <row r="24281" spans="1:7" x14ac:dyDescent="0.2">
      <c r="A24281" s="6" t="s">
        <v>224</v>
      </c>
      <c r="B24281" s="6" t="s">
        <v>192</v>
      </c>
      <c r="C24281" s="6" t="s">
        <v>166</v>
      </c>
      <c r="D24281">
        <v>135128.94484000001</v>
      </c>
      <c r="E24281" s="6" t="s">
        <v>117</v>
      </c>
      <c r="F24281" s="6" t="s">
        <v>116</v>
      </c>
      <c r="G24281">
        <v>20260723</v>
      </c>
    </row>
    <row r="24282" spans="1:7" x14ac:dyDescent="0.2">
      <c r="A24282" s="6" t="s">
        <v>224</v>
      </c>
      <c r="B24282" s="6" t="s">
        <v>192</v>
      </c>
      <c r="C24282" s="6" t="s">
        <v>166</v>
      </c>
      <c r="D24282">
        <v>167.19495900000001</v>
      </c>
      <c r="E24282" s="6" t="s">
        <v>119</v>
      </c>
      <c r="F24282" s="6" t="s">
        <v>118</v>
      </c>
      <c r="G24282">
        <v>20260723</v>
      </c>
    </row>
    <row r="24283" spans="1:7" x14ac:dyDescent="0.2">
      <c r="A24283" s="6" t="s">
        <v>224</v>
      </c>
      <c r="B24283" s="6" t="s">
        <v>192</v>
      </c>
      <c r="C24283" s="6" t="s">
        <v>166</v>
      </c>
      <c r="E24283" s="6" t="s">
        <v>106</v>
      </c>
      <c r="F24283" s="6" t="s">
        <v>120</v>
      </c>
      <c r="G24283">
        <v>20260723</v>
      </c>
    </row>
    <row r="24284" spans="1:7" x14ac:dyDescent="0.2">
      <c r="A24284" s="6" t="s">
        <v>224</v>
      </c>
      <c r="B24284" s="6" t="s">
        <v>192</v>
      </c>
      <c r="C24284" s="6" t="s">
        <v>166</v>
      </c>
      <c r="D24284">
        <v>155.70264</v>
      </c>
      <c r="E24284" s="6" t="s">
        <v>108</v>
      </c>
      <c r="F24284" s="6" t="s">
        <v>121</v>
      </c>
      <c r="G24284">
        <v>20260723</v>
      </c>
    </row>
    <row r="24285" spans="1:7" x14ac:dyDescent="0.2">
      <c r="A24285" s="6" t="s">
        <v>224</v>
      </c>
      <c r="B24285" s="6" t="s">
        <v>192</v>
      </c>
      <c r="C24285" s="6" t="s">
        <v>166</v>
      </c>
      <c r="D24285">
        <v>11.492319</v>
      </c>
      <c r="E24285" s="6" t="s">
        <v>110</v>
      </c>
      <c r="F24285" s="6" t="s">
        <v>122</v>
      </c>
      <c r="G24285">
        <v>20260723</v>
      </c>
    </row>
    <row r="24286" spans="1:7" x14ac:dyDescent="0.2">
      <c r="A24286" s="6" t="s">
        <v>224</v>
      </c>
      <c r="B24286" s="6" t="s">
        <v>192</v>
      </c>
      <c r="C24286" s="6" t="s">
        <v>166</v>
      </c>
      <c r="D24286">
        <v>134961.749881</v>
      </c>
      <c r="E24286" s="6" t="s">
        <v>169</v>
      </c>
      <c r="F24286" s="6" t="s">
        <v>123</v>
      </c>
      <c r="G24286">
        <v>20260723</v>
      </c>
    </row>
    <row r="24287" spans="1:7" x14ac:dyDescent="0.2">
      <c r="A24287" s="6" t="s">
        <v>224</v>
      </c>
      <c r="B24287" s="6" t="s">
        <v>192</v>
      </c>
      <c r="C24287" s="6" t="s">
        <v>166</v>
      </c>
      <c r="D24287">
        <v>43.464610999999998</v>
      </c>
      <c r="E24287" s="6" t="s">
        <v>106</v>
      </c>
      <c r="F24287" s="6" t="s">
        <v>124</v>
      </c>
      <c r="G24287">
        <v>20260723</v>
      </c>
    </row>
    <row r="24288" spans="1:7" x14ac:dyDescent="0.2">
      <c r="A24288" s="6" t="s">
        <v>224</v>
      </c>
      <c r="B24288" s="6" t="s">
        <v>192</v>
      </c>
      <c r="C24288" s="6" t="s">
        <v>166</v>
      </c>
      <c r="D24288">
        <v>130393.84340899999</v>
      </c>
      <c r="E24288" s="6" t="s">
        <v>108</v>
      </c>
      <c r="F24288" s="6" t="s">
        <v>125</v>
      </c>
      <c r="G24288">
        <v>20260723</v>
      </c>
    </row>
    <row r="24289" spans="1:7" x14ac:dyDescent="0.2">
      <c r="A24289" s="6" t="s">
        <v>224</v>
      </c>
      <c r="B24289" s="6" t="s">
        <v>192</v>
      </c>
      <c r="C24289" s="6" t="s">
        <v>166</v>
      </c>
      <c r="D24289">
        <v>4524.4418610000002</v>
      </c>
      <c r="E24289" s="6" t="s">
        <v>110</v>
      </c>
      <c r="F24289" s="6" t="s">
        <v>126</v>
      </c>
      <c r="G24289">
        <v>20260723</v>
      </c>
    </row>
    <row r="24290" spans="1:7" x14ac:dyDescent="0.2">
      <c r="A24290" s="6" t="s">
        <v>224</v>
      </c>
      <c r="B24290" s="6" t="s">
        <v>192</v>
      </c>
      <c r="C24290" s="6" t="s">
        <v>166</v>
      </c>
      <c r="D24290">
        <v>29978.342347000002</v>
      </c>
      <c r="E24290" s="6" t="s">
        <v>170</v>
      </c>
      <c r="F24290" s="6" t="s">
        <v>127</v>
      </c>
      <c r="G24290">
        <v>20260723</v>
      </c>
    </row>
    <row r="24291" spans="1:7" x14ac:dyDescent="0.2">
      <c r="A24291" s="6" t="s">
        <v>224</v>
      </c>
      <c r="B24291" s="6" t="s">
        <v>192</v>
      </c>
      <c r="C24291" s="6" t="s">
        <v>166</v>
      </c>
      <c r="D24291">
        <v>20665.976308000001</v>
      </c>
      <c r="E24291" s="6" t="s">
        <v>106</v>
      </c>
      <c r="F24291" s="6" t="s">
        <v>128</v>
      </c>
      <c r="G24291">
        <v>20260723</v>
      </c>
    </row>
    <row r="24292" spans="1:7" x14ac:dyDescent="0.2">
      <c r="A24292" s="6" t="s">
        <v>224</v>
      </c>
      <c r="B24292" s="6" t="s">
        <v>192</v>
      </c>
      <c r="C24292" s="6" t="s">
        <v>166</v>
      </c>
      <c r="D24292">
        <v>9090.0454499999996</v>
      </c>
      <c r="E24292" s="6" t="s">
        <v>108</v>
      </c>
      <c r="F24292" s="6" t="s">
        <v>129</v>
      </c>
      <c r="G24292">
        <v>20260723</v>
      </c>
    </row>
    <row r="24293" spans="1:7" x14ac:dyDescent="0.2">
      <c r="A24293" s="6" t="s">
        <v>224</v>
      </c>
      <c r="B24293" s="6" t="s">
        <v>192</v>
      </c>
      <c r="C24293" s="6" t="s">
        <v>166</v>
      </c>
      <c r="D24293">
        <v>222.32058900000001</v>
      </c>
      <c r="E24293" s="6" t="s">
        <v>110</v>
      </c>
      <c r="F24293" s="6" t="s">
        <v>130</v>
      </c>
      <c r="G24293">
        <v>20260723</v>
      </c>
    </row>
    <row r="24294" spans="1:7" x14ac:dyDescent="0.2">
      <c r="A24294" s="6" t="s">
        <v>224</v>
      </c>
      <c r="B24294" s="6" t="s">
        <v>192</v>
      </c>
      <c r="C24294" s="6" t="s">
        <v>166</v>
      </c>
      <c r="E24294" s="6" t="s">
        <v>132</v>
      </c>
      <c r="F24294" s="6" t="s">
        <v>131</v>
      </c>
      <c r="G24294">
        <v>20260723</v>
      </c>
    </row>
    <row r="24295" spans="1:7" x14ac:dyDescent="0.2">
      <c r="A24295" s="6" t="s">
        <v>224</v>
      </c>
      <c r="B24295" s="6" t="s">
        <v>192</v>
      </c>
      <c r="C24295" s="6" t="s">
        <v>166</v>
      </c>
      <c r="E24295" s="6" t="s">
        <v>134</v>
      </c>
      <c r="F24295" s="6" t="s">
        <v>133</v>
      </c>
      <c r="G24295">
        <v>20260723</v>
      </c>
    </row>
    <row r="24296" spans="1:7" x14ac:dyDescent="0.2">
      <c r="A24296" s="6" t="s">
        <v>224</v>
      </c>
      <c r="B24296" s="6" t="s">
        <v>192</v>
      </c>
      <c r="C24296" s="6" t="s">
        <v>166</v>
      </c>
      <c r="D24296">
        <v>696.15806699999996</v>
      </c>
      <c r="E24296" s="6" t="s">
        <v>136</v>
      </c>
      <c r="F24296" s="6" t="s">
        <v>135</v>
      </c>
      <c r="G24296">
        <v>20260723</v>
      </c>
    </row>
    <row r="24297" spans="1:7" x14ac:dyDescent="0.2">
      <c r="A24297" s="6" t="s">
        <v>224</v>
      </c>
      <c r="B24297" s="6" t="s">
        <v>192</v>
      </c>
      <c r="C24297" s="6" t="s">
        <v>166</v>
      </c>
      <c r="D24297">
        <v>621.31686300000001</v>
      </c>
      <c r="E24297" s="6" t="s">
        <v>138</v>
      </c>
      <c r="F24297" s="6" t="s">
        <v>137</v>
      </c>
      <c r="G24297">
        <v>20260723</v>
      </c>
    </row>
    <row r="24298" spans="1:7" x14ac:dyDescent="0.2">
      <c r="A24298" s="6" t="s">
        <v>224</v>
      </c>
      <c r="B24298" s="6" t="s">
        <v>192</v>
      </c>
      <c r="C24298" s="6" t="s">
        <v>166</v>
      </c>
      <c r="D24298">
        <v>1242.7074419999999</v>
      </c>
      <c r="E24298" s="6" t="s">
        <v>140</v>
      </c>
      <c r="F24298" s="6" t="s">
        <v>139</v>
      </c>
      <c r="G24298">
        <v>20260723</v>
      </c>
    </row>
    <row r="24299" spans="1:7" x14ac:dyDescent="0.2">
      <c r="A24299" s="6" t="s">
        <v>224</v>
      </c>
      <c r="B24299" s="6" t="s">
        <v>192</v>
      </c>
      <c r="C24299" s="6" t="s">
        <v>166</v>
      </c>
      <c r="D24299">
        <v>19101.423007000001</v>
      </c>
      <c r="E24299" s="6" t="s">
        <v>142</v>
      </c>
      <c r="F24299" s="6" t="s">
        <v>141</v>
      </c>
      <c r="G24299">
        <v>20260723</v>
      </c>
    </row>
    <row r="24300" spans="1:7" x14ac:dyDescent="0.2">
      <c r="A24300" s="6" t="s">
        <v>224</v>
      </c>
      <c r="B24300" s="6" t="s">
        <v>192</v>
      </c>
      <c r="C24300" s="6" t="s">
        <v>166</v>
      </c>
      <c r="D24300">
        <v>14093.696071</v>
      </c>
      <c r="E24300" s="6" t="s">
        <v>52</v>
      </c>
      <c r="F24300" s="6" t="s">
        <v>143</v>
      </c>
      <c r="G24300">
        <v>20260723</v>
      </c>
    </row>
    <row r="24301" spans="1:7" x14ac:dyDescent="0.2">
      <c r="A24301" s="6" t="s">
        <v>224</v>
      </c>
      <c r="B24301" s="6" t="s">
        <v>192</v>
      </c>
      <c r="C24301" s="6" t="s">
        <v>166</v>
      </c>
      <c r="D24301">
        <v>452.91646400000002</v>
      </c>
      <c r="E24301" s="6" t="s">
        <v>145</v>
      </c>
      <c r="F24301" s="6" t="s">
        <v>144</v>
      </c>
      <c r="G24301">
        <v>20260723</v>
      </c>
    </row>
    <row r="24302" spans="1:7" x14ac:dyDescent="0.2">
      <c r="A24302" s="6" t="s">
        <v>224</v>
      </c>
      <c r="B24302" s="6" t="s">
        <v>192</v>
      </c>
      <c r="C24302" s="6" t="s">
        <v>166</v>
      </c>
      <c r="D24302">
        <v>1455.3691080000001</v>
      </c>
      <c r="E24302" s="6" t="s">
        <v>147</v>
      </c>
      <c r="F24302" s="6" t="s">
        <v>146</v>
      </c>
      <c r="G24302">
        <v>20260723</v>
      </c>
    </row>
    <row r="24303" spans="1:7" x14ac:dyDescent="0.2">
      <c r="A24303" s="6" t="s">
        <v>224</v>
      </c>
      <c r="B24303" s="6" t="s">
        <v>192</v>
      </c>
      <c r="C24303" s="6" t="s">
        <v>166</v>
      </c>
      <c r="D24303">
        <v>2439.1810559999999</v>
      </c>
      <c r="E24303" s="6" t="s">
        <v>149</v>
      </c>
      <c r="F24303" s="6" t="s">
        <v>148</v>
      </c>
      <c r="G24303">
        <v>20260723</v>
      </c>
    </row>
    <row r="24304" spans="1:7" x14ac:dyDescent="0.2">
      <c r="A24304" s="6" t="s">
        <v>224</v>
      </c>
      <c r="B24304" s="6" t="s">
        <v>192</v>
      </c>
      <c r="C24304" s="6" t="s">
        <v>166</v>
      </c>
      <c r="D24304">
        <v>1152.0832129999999</v>
      </c>
      <c r="E24304" s="6" t="s">
        <v>151</v>
      </c>
      <c r="F24304" s="6" t="s">
        <v>150</v>
      </c>
      <c r="G24304">
        <v>20260723</v>
      </c>
    </row>
    <row r="24305" spans="1:7" x14ac:dyDescent="0.2">
      <c r="A24305" s="6" t="s">
        <v>224</v>
      </c>
      <c r="B24305" s="6" t="s">
        <v>192</v>
      </c>
      <c r="C24305" s="6" t="s">
        <v>166</v>
      </c>
      <c r="D24305">
        <v>5434.197263</v>
      </c>
      <c r="E24305" s="6" t="s">
        <v>153</v>
      </c>
      <c r="F24305" s="6" t="s">
        <v>152</v>
      </c>
      <c r="G24305">
        <v>20260723</v>
      </c>
    </row>
    <row r="24306" spans="1:7" x14ac:dyDescent="0.2">
      <c r="A24306" s="6" t="s">
        <v>224</v>
      </c>
      <c r="B24306" s="6" t="s">
        <v>192</v>
      </c>
      <c r="C24306" s="6" t="s">
        <v>166</v>
      </c>
      <c r="D24306">
        <v>395.21403199999997</v>
      </c>
      <c r="E24306" s="6" t="s">
        <v>155</v>
      </c>
      <c r="F24306" s="6" t="s">
        <v>154</v>
      </c>
      <c r="G24306">
        <v>20260723</v>
      </c>
    </row>
    <row r="24307" spans="1:7" x14ac:dyDescent="0.2">
      <c r="A24307" s="6" t="s">
        <v>224</v>
      </c>
      <c r="B24307" s="6" t="s">
        <v>192</v>
      </c>
      <c r="C24307" s="6" t="s">
        <v>166</v>
      </c>
      <c r="D24307">
        <v>8.6239999999999997E-3</v>
      </c>
      <c r="E24307" s="6" t="s">
        <v>157</v>
      </c>
      <c r="F24307" s="6" t="s">
        <v>156</v>
      </c>
      <c r="G24307">
        <v>20260723</v>
      </c>
    </row>
    <row r="24308" spans="1:7" x14ac:dyDescent="0.2">
      <c r="A24308" s="6" t="s">
        <v>224</v>
      </c>
      <c r="B24308" s="6" t="s">
        <v>192</v>
      </c>
      <c r="C24308" s="6" t="s">
        <v>166</v>
      </c>
      <c r="D24308">
        <v>395.20540799999998</v>
      </c>
      <c r="E24308" s="6" t="s">
        <v>159</v>
      </c>
      <c r="F24308" s="6" t="s">
        <v>158</v>
      </c>
      <c r="G24308">
        <v>20260723</v>
      </c>
    </row>
    <row r="24309" spans="1:7" x14ac:dyDescent="0.2">
      <c r="A24309" s="6" t="s">
        <v>224</v>
      </c>
      <c r="B24309" s="6" t="s">
        <v>192</v>
      </c>
      <c r="C24309" s="6" t="s">
        <v>166</v>
      </c>
      <c r="D24309">
        <v>614.99158299999999</v>
      </c>
      <c r="E24309" s="6" t="s">
        <v>161</v>
      </c>
      <c r="F24309" s="6" t="s">
        <v>160</v>
      </c>
      <c r="G24309">
        <v>20260723</v>
      </c>
    </row>
    <row r="24310" spans="1:7" x14ac:dyDescent="0.2">
      <c r="A24310" s="6" t="s">
        <v>224</v>
      </c>
      <c r="B24310" s="6" t="s">
        <v>192</v>
      </c>
      <c r="C24310" s="6" t="s">
        <v>166</v>
      </c>
      <c r="D24310">
        <v>241311.24596100001</v>
      </c>
      <c r="E24310" s="6" t="s">
        <v>163</v>
      </c>
      <c r="F24310" s="6" t="s">
        <v>162</v>
      </c>
      <c r="G24310">
        <v>20260723</v>
      </c>
    </row>
    <row r="24311" spans="1:7" x14ac:dyDescent="0.2">
      <c r="A24311" s="6" t="s">
        <v>224</v>
      </c>
      <c r="B24311" s="6" t="s">
        <v>192</v>
      </c>
      <c r="C24311" s="6" t="s">
        <v>166</v>
      </c>
      <c r="D24311">
        <v>55362.837006000002</v>
      </c>
      <c r="E24311" s="6" t="s">
        <v>165</v>
      </c>
      <c r="F24311" s="6" t="s">
        <v>164</v>
      </c>
      <c r="G24311">
        <v>20260723</v>
      </c>
    </row>
    <row r="24312" spans="1:7" x14ac:dyDescent="0.2">
      <c r="A24312" s="6" t="s">
        <v>224</v>
      </c>
      <c r="B24312" s="6" t="s">
        <v>193</v>
      </c>
      <c r="C24312" s="6" t="s">
        <v>166</v>
      </c>
      <c r="E24312" s="6" t="s">
        <v>12</v>
      </c>
      <c r="F24312" s="6" t="s">
        <v>11</v>
      </c>
      <c r="G24312">
        <v>20260723</v>
      </c>
    </row>
    <row r="24313" spans="1:7" x14ac:dyDescent="0.2">
      <c r="A24313" s="6" t="s">
        <v>224</v>
      </c>
      <c r="B24313" s="6" t="s">
        <v>193</v>
      </c>
      <c r="C24313" s="6" t="s">
        <v>166</v>
      </c>
      <c r="E24313" s="6" t="s">
        <v>16</v>
      </c>
      <c r="F24313" s="6" t="s">
        <v>15</v>
      </c>
      <c r="G24313">
        <v>20260723</v>
      </c>
    </row>
    <row r="24314" spans="1:7" x14ac:dyDescent="0.2">
      <c r="A24314" s="6" t="s">
        <v>224</v>
      </c>
      <c r="B24314" s="6" t="s">
        <v>193</v>
      </c>
      <c r="C24314" s="6" t="s">
        <v>166</v>
      </c>
      <c r="E24314" s="6" t="s">
        <v>18</v>
      </c>
      <c r="F24314" s="6" t="s">
        <v>17</v>
      </c>
      <c r="G24314">
        <v>20260723</v>
      </c>
    </row>
    <row r="24315" spans="1:7" x14ac:dyDescent="0.2">
      <c r="A24315" s="6" t="s">
        <v>224</v>
      </c>
      <c r="B24315" s="6" t="s">
        <v>193</v>
      </c>
      <c r="C24315" s="6" t="s">
        <v>166</v>
      </c>
      <c r="D24315">
        <v>0.168018</v>
      </c>
      <c r="E24315" s="6" t="s">
        <v>20</v>
      </c>
      <c r="F24315" s="6" t="s">
        <v>19</v>
      </c>
      <c r="G24315">
        <v>20260723</v>
      </c>
    </row>
    <row r="24316" spans="1:7" x14ac:dyDescent="0.2">
      <c r="A24316" s="6" t="s">
        <v>224</v>
      </c>
      <c r="B24316" s="6" t="s">
        <v>193</v>
      </c>
      <c r="C24316" s="6" t="s">
        <v>166</v>
      </c>
      <c r="D24316">
        <v>11632.647954</v>
      </c>
      <c r="E24316" s="6" t="s">
        <v>22</v>
      </c>
      <c r="F24316" s="6" t="s">
        <v>21</v>
      </c>
      <c r="G24316">
        <v>20260723</v>
      </c>
    </row>
    <row r="24317" spans="1:7" x14ac:dyDescent="0.2">
      <c r="A24317" s="6" t="s">
        <v>224</v>
      </c>
      <c r="B24317" s="6" t="s">
        <v>193</v>
      </c>
      <c r="C24317" s="6" t="s">
        <v>166</v>
      </c>
      <c r="D24317">
        <v>306.53829300000001</v>
      </c>
      <c r="E24317" s="6" t="s">
        <v>24</v>
      </c>
      <c r="F24317" s="6" t="s">
        <v>23</v>
      </c>
      <c r="G24317">
        <v>20260723</v>
      </c>
    </row>
    <row r="24318" spans="1:7" x14ac:dyDescent="0.2">
      <c r="A24318" s="6" t="s">
        <v>224</v>
      </c>
      <c r="B24318" s="6" t="s">
        <v>193</v>
      </c>
      <c r="C24318" s="6" t="s">
        <v>166</v>
      </c>
      <c r="D24318">
        <v>3121.4397090000002</v>
      </c>
      <c r="E24318" s="6" t="s">
        <v>26</v>
      </c>
      <c r="F24318" s="6" t="s">
        <v>25</v>
      </c>
      <c r="G24318">
        <v>20260723</v>
      </c>
    </row>
    <row r="24319" spans="1:7" x14ac:dyDescent="0.2">
      <c r="A24319" s="6" t="s">
        <v>224</v>
      </c>
      <c r="B24319" s="6" t="s">
        <v>193</v>
      </c>
      <c r="C24319" s="6" t="s">
        <v>166</v>
      </c>
      <c r="D24319">
        <v>236892.764528</v>
      </c>
      <c r="E24319" s="6" t="s">
        <v>28</v>
      </c>
      <c r="F24319" s="6" t="s">
        <v>27</v>
      </c>
      <c r="G24319">
        <v>20260723</v>
      </c>
    </row>
    <row r="24320" spans="1:7" x14ac:dyDescent="0.2">
      <c r="A24320" s="6" t="s">
        <v>224</v>
      </c>
      <c r="B24320" s="6" t="s">
        <v>193</v>
      </c>
      <c r="C24320" s="6" t="s">
        <v>166</v>
      </c>
      <c r="D24320">
        <v>6352.2036040000003</v>
      </c>
      <c r="E24320" s="6" t="s">
        <v>30</v>
      </c>
      <c r="F24320" s="6" t="s">
        <v>29</v>
      </c>
      <c r="G24320">
        <v>20260723</v>
      </c>
    </row>
    <row r="24321" spans="1:7" x14ac:dyDescent="0.2">
      <c r="A24321" s="6" t="s">
        <v>224</v>
      </c>
      <c r="B24321" s="6" t="s">
        <v>193</v>
      </c>
      <c r="C24321" s="6" t="s">
        <v>166</v>
      </c>
      <c r="D24321">
        <v>14296.438869</v>
      </c>
      <c r="E24321" s="6" t="s">
        <v>32</v>
      </c>
      <c r="F24321" s="6" t="s">
        <v>31</v>
      </c>
      <c r="G24321">
        <v>20260723</v>
      </c>
    </row>
    <row r="24322" spans="1:7" x14ac:dyDescent="0.2">
      <c r="A24322" s="6" t="s">
        <v>224</v>
      </c>
      <c r="B24322" s="6" t="s">
        <v>193</v>
      </c>
      <c r="C24322" s="6" t="s">
        <v>166</v>
      </c>
      <c r="D24322">
        <v>5151.1807749999998</v>
      </c>
      <c r="E24322" s="6" t="s">
        <v>34</v>
      </c>
      <c r="F24322" s="6" t="s">
        <v>33</v>
      </c>
      <c r="G24322">
        <v>20260723</v>
      </c>
    </row>
    <row r="24323" spans="1:7" x14ac:dyDescent="0.2">
      <c r="A24323" s="6" t="s">
        <v>224</v>
      </c>
      <c r="B24323" s="6" t="s">
        <v>193</v>
      </c>
      <c r="C24323" s="6" t="s">
        <v>166</v>
      </c>
      <c r="D24323">
        <v>3602.2354949999999</v>
      </c>
      <c r="E24323" s="6" t="s">
        <v>36</v>
      </c>
      <c r="F24323" s="6" t="s">
        <v>35</v>
      </c>
      <c r="G24323">
        <v>20260723</v>
      </c>
    </row>
    <row r="24324" spans="1:7" x14ac:dyDescent="0.2">
      <c r="A24324" s="6" t="s">
        <v>224</v>
      </c>
      <c r="B24324" s="6" t="s">
        <v>193</v>
      </c>
      <c r="C24324" s="6" t="s">
        <v>166</v>
      </c>
      <c r="D24324">
        <v>1548.9452799999999</v>
      </c>
      <c r="E24324" s="6" t="s">
        <v>38</v>
      </c>
      <c r="F24324" s="6" t="s">
        <v>37</v>
      </c>
      <c r="G24324">
        <v>20260723</v>
      </c>
    </row>
    <row r="24325" spans="1:7" x14ac:dyDescent="0.2">
      <c r="A24325" s="6" t="s">
        <v>224</v>
      </c>
      <c r="B24325" s="6" t="s">
        <v>193</v>
      </c>
      <c r="C24325" s="6" t="s">
        <v>166</v>
      </c>
      <c r="D24325">
        <v>191253.15397799999</v>
      </c>
      <c r="E24325" s="6" t="s">
        <v>40</v>
      </c>
      <c r="F24325" s="6" t="s">
        <v>39</v>
      </c>
      <c r="G24325">
        <v>20260723</v>
      </c>
    </row>
    <row r="24326" spans="1:7" x14ac:dyDescent="0.2">
      <c r="A24326" s="6" t="s">
        <v>224</v>
      </c>
      <c r="B24326" s="6" t="s">
        <v>193</v>
      </c>
      <c r="C24326" s="6" t="s">
        <v>166</v>
      </c>
      <c r="D24326">
        <v>131927.52848000001</v>
      </c>
      <c r="E24326" s="6" t="s">
        <v>42</v>
      </c>
      <c r="F24326" s="6" t="s">
        <v>41</v>
      </c>
      <c r="G24326">
        <v>20260723</v>
      </c>
    </row>
    <row r="24327" spans="1:7" x14ac:dyDescent="0.2">
      <c r="A24327" s="6" t="s">
        <v>224</v>
      </c>
      <c r="B24327" s="6" t="s">
        <v>193</v>
      </c>
      <c r="C24327" s="6" t="s">
        <v>166</v>
      </c>
      <c r="D24327">
        <v>55093.030121999996</v>
      </c>
      <c r="E24327" s="6" t="s">
        <v>44</v>
      </c>
      <c r="F24327" s="6" t="s">
        <v>43</v>
      </c>
      <c r="G24327">
        <v>20260723</v>
      </c>
    </row>
    <row r="24328" spans="1:7" x14ac:dyDescent="0.2">
      <c r="A24328" s="6" t="s">
        <v>224</v>
      </c>
      <c r="B24328" s="6" t="s">
        <v>193</v>
      </c>
      <c r="C24328" s="6" t="s">
        <v>166</v>
      </c>
      <c r="D24328">
        <v>3864.8634280000001</v>
      </c>
      <c r="E24328" s="6" t="s">
        <v>46</v>
      </c>
      <c r="F24328" s="6" t="s">
        <v>45</v>
      </c>
      <c r="G24328">
        <v>20260723</v>
      </c>
    </row>
    <row r="24329" spans="1:7" x14ac:dyDescent="0.2">
      <c r="A24329" s="6" t="s">
        <v>224</v>
      </c>
      <c r="B24329" s="6" t="s">
        <v>193</v>
      </c>
      <c r="C24329" s="6" t="s">
        <v>166</v>
      </c>
      <c r="D24329">
        <v>367.73194899999999</v>
      </c>
      <c r="E24329" s="6" t="s">
        <v>48</v>
      </c>
      <c r="F24329" s="6" t="s">
        <v>47</v>
      </c>
      <c r="G24329">
        <v>20260723</v>
      </c>
    </row>
    <row r="24330" spans="1:7" x14ac:dyDescent="0.2">
      <c r="A24330" s="6" t="s">
        <v>224</v>
      </c>
      <c r="B24330" s="6" t="s">
        <v>193</v>
      </c>
      <c r="C24330" s="6" t="s">
        <v>166</v>
      </c>
      <c r="D24330">
        <v>10730.756315000001</v>
      </c>
      <c r="E24330" s="6" t="s">
        <v>50</v>
      </c>
      <c r="F24330" s="6" t="s">
        <v>49</v>
      </c>
      <c r="G24330">
        <v>20260723</v>
      </c>
    </row>
    <row r="24331" spans="1:7" x14ac:dyDescent="0.2">
      <c r="A24331" s="6" t="s">
        <v>224</v>
      </c>
      <c r="B24331" s="6" t="s">
        <v>193</v>
      </c>
      <c r="C24331" s="6" t="s">
        <v>166</v>
      </c>
      <c r="D24331">
        <v>5953.5446250000005</v>
      </c>
      <c r="E24331" s="6" t="s">
        <v>52</v>
      </c>
      <c r="F24331" s="6" t="s">
        <v>51</v>
      </c>
      <c r="G24331">
        <v>20260723</v>
      </c>
    </row>
    <row r="24332" spans="1:7" x14ac:dyDescent="0.2">
      <c r="A24332" s="6" t="s">
        <v>224</v>
      </c>
      <c r="B24332" s="6" t="s">
        <v>193</v>
      </c>
      <c r="C24332" s="6" t="s">
        <v>166</v>
      </c>
      <c r="D24332">
        <v>3155.4863610000002</v>
      </c>
      <c r="E24332" s="6" t="s">
        <v>54</v>
      </c>
      <c r="F24332" s="6" t="s">
        <v>53</v>
      </c>
      <c r="G24332">
        <v>20260723</v>
      </c>
    </row>
    <row r="24333" spans="1:7" x14ac:dyDescent="0.2">
      <c r="A24333" s="6" t="s">
        <v>224</v>
      </c>
      <c r="B24333" s="6" t="s">
        <v>193</v>
      </c>
      <c r="C24333" s="6" t="s">
        <v>166</v>
      </c>
      <c r="E24333" s="6" t="s">
        <v>56</v>
      </c>
      <c r="F24333" s="6" t="s">
        <v>55</v>
      </c>
      <c r="G24333">
        <v>20260723</v>
      </c>
    </row>
    <row r="24334" spans="1:7" x14ac:dyDescent="0.2">
      <c r="A24334" s="6" t="s">
        <v>224</v>
      </c>
      <c r="B24334" s="6" t="s">
        <v>193</v>
      </c>
      <c r="C24334" s="6" t="s">
        <v>166</v>
      </c>
      <c r="D24334">
        <v>36356.631346000002</v>
      </c>
      <c r="E24334" s="6" t="s">
        <v>58</v>
      </c>
      <c r="F24334" s="6" t="s">
        <v>57</v>
      </c>
      <c r="G24334">
        <v>20260723</v>
      </c>
    </row>
    <row r="24335" spans="1:7" x14ac:dyDescent="0.2">
      <c r="A24335" s="6" t="s">
        <v>224</v>
      </c>
      <c r="B24335" s="6" t="s">
        <v>193</v>
      </c>
      <c r="C24335" s="6" t="s">
        <v>166</v>
      </c>
      <c r="D24335">
        <v>3394.3905380000001</v>
      </c>
      <c r="E24335" s="6" t="s">
        <v>60</v>
      </c>
      <c r="F24335" s="6" t="s">
        <v>59</v>
      </c>
      <c r="G24335">
        <v>20260723</v>
      </c>
    </row>
    <row r="24336" spans="1:7" x14ac:dyDescent="0.2">
      <c r="A24336" s="6" t="s">
        <v>224</v>
      </c>
      <c r="B24336" s="6" t="s">
        <v>193</v>
      </c>
      <c r="C24336" s="6" t="s">
        <v>166</v>
      </c>
      <c r="D24336">
        <v>77.039536999999996</v>
      </c>
      <c r="E24336" s="6" t="s">
        <v>62</v>
      </c>
      <c r="F24336" s="6" t="s">
        <v>61</v>
      </c>
      <c r="G24336">
        <v>20260723</v>
      </c>
    </row>
    <row r="24337" spans="1:7" x14ac:dyDescent="0.2">
      <c r="A24337" s="6" t="s">
        <v>224</v>
      </c>
      <c r="B24337" s="6" t="s">
        <v>193</v>
      </c>
      <c r="C24337" s="6" t="s">
        <v>166</v>
      </c>
      <c r="D24337">
        <v>22.500022000000001</v>
      </c>
      <c r="E24337" s="6" t="s">
        <v>64</v>
      </c>
      <c r="F24337" s="6" t="s">
        <v>63</v>
      </c>
      <c r="G24337">
        <v>20260723</v>
      </c>
    </row>
    <row r="24338" spans="1:7" x14ac:dyDescent="0.2">
      <c r="A24338" s="6" t="s">
        <v>224</v>
      </c>
      <c r="B24338" s="6" t="s">
        <v>193</v>
      </c>
      <c r="C24338" s="6" t="s">
        <v>166</v>
      </c>
      <c r="D24338">
        <v>3294.8509789999998</v>
      </c>
      <c r="E24338" s="6" t="s">
        <v>66</v>
      </c>
      <c r="F24338" s="6" t="s">
        <v>65</v>
      </c>
      <c r="G24338">
        <v>20260723</v>
      </c>
    </row>
    <row r="24339" spans="1:7" x14ac:dyDescent="0.2">
      <c r="A24339" s="6" t="s">
        <v>224</v>
      </c>
      <c r="B24339" s="6" t="s">
        <v>193</v>
      </c>
      <c r="C24339" s="6" t="s">
        <v>166</v>
      </c>
      <c r="D24339">
        <v>9127.2079709999998</v>
      </c>
      <c r="E24339" s="6" t="s">
        <v>68</v>
      </c>
      <c r="F24339" s="6" t="s">
        <v>67</v>
      </c>
      <c r="G24339">
        <v>20260723</v>
      </c>
    </row>
    <row r="24340" spans="1:7" x14ac:dyDescent="0.2">
      <c r="A24340" s="6" t="s">
        <v>224</v>
      </c>
      <c r="B24340" s="6" t="s">
        <v>193</v>
      </c>
      <c r="C24340" s="6" t="s">
        <v>166</v>
      </c>
      <c r="D24340">
        <v>7900.6182609999996</v>
      </c>
      <c r="E24340" s="6" t="s">
        <v>70</v>
      </c>
      <c r="F24340" s="6" t="s">
        <v>69</v>
      </c>
      <c r="G24340">
        <v>20260723</v>
      </c>
    </row>
    <row r="24341" spans="1:7" x14ac:dyDescent="0.2">
      <c r="A24341" s="6" t="s">
        <v>224</v>
      </c>
      <c r="B24341" s="6" t="s">
        <v>193</v>
      </c>
      <c r="C24341" s="6" t="s">
        <v>166</v>
      </c>
      <c r="D24341">
        <v>7840.8918439999998</v>
      </c>
      <c r="E24341" s="6" t="s">
        <v>72</v>
      </c>
      <c r="F24341" s="6" t="s">
        <v>71</v>
      </c>
      <c r="G24341">
        <v>20260723</v>
      </c>
    </row>
    <row r="24342" spans="1:7" x14ac:dyDescent="0.2">
      <c r="A24342" s="6" t="s">
        <v>224</v>
      </c>
      <c r="B24342" s="6" t="s">
        <v>193</v>
      </c>
      <c r="C24342" s="6" t="s">
        <v>166</v>
      </c>
      <c r="D24342">
        <v>59.726416999999998</v>
      </c>
      <c r="E24342" s="6" t="s">
        <v>74</v>
      </c>
      <c r="F24342" s="6" t="s">
        <v>73</v>
      </c>
      <c r="G24342">
        <v>20260723</v>
      </c>
    </row>
    <row r="24343" spans="1:7" x14ac:dyDescent="0.2">
      <c r="A24343" s="6" t="s">
        <v>224</v>
      </c>
      <c r="B24343" s="6" t="s">
        <v>193</v>
      </c>
      <c r="C24343" s="6" t="s">
        <v>166</v>
      </c>
      <c r="D24343">
        <v>1275.4601339999999</v>
      </c>
      <c r="E24343" s="6" t="s">
        <v>76</v>
      </c>
      <c r="F24343" s="6" t="s">
        <v>75</v>
      </c>
      <c r="G24343">
        <v>20260723</v>
      </c>
    </row>
    <row r="24344" spans="1:7" x14ac:dyDescent="0.2">
      <c r="A24344" s="6" t="s">
        <v>224</v>
      </c>
      <c r="B24344" s="6" t="s">
        <v>193</v>
      </c>
      <c r="C24344" s="6" t="s">
        <v>166</v>
      </c>
      <c r="D24344">
        <v>0.283499</v>
      </c>
      <c r="E24344" s="6" t="s">
        <v>78</v>
      </c>
      <c r="F24344" s="6" t="s">
        <v>77</v>
      </c>
      <c r="G24344">
        <v>20260723</v>
      </c>
    </row>
    <row r="24345" spans="1:7" x14ac:dyDescent="0.2">
      <c r="A24345" s="6" t="s">
        <v>224</v>
      </c>
      <c r="B24345" s="6" t="s">
        <v>193</v>
      </c>
      <c r="C24345" s="6" t="s">
        <v>166</v>
      </c>
      <c r="D24345">
        <v>1275.176635</v>
      </c>
      <c r="E24345" s="6" t="s">
        <v>80</v>
      </c>
      <c r="F24345" s="6" t="s">
        <v>79</v>
      </c>
      <c r="G24345">
        <v>20260723</v>
      </c>
    </row>
    <row r="24346" spans="1:7" x14ac:dyDescent="0.2">
      <c r="A24346" s="6" t="s">
        <v>224</v>
      </c>
      <c r="B24346" s="6" t="s">
        <v>193</v>
      </c>
      <c r="C24346" s="6" t="s">
        <v>166</v>
      </c>
      <c r="D24346">
        <v>-48.870423000000002</v>
      </c>
      <c r="E24346" s="6" t="s">
        <v>82</v>
      </c>
      <c r="F24346" s="6" t="s">
        <v>81</v>
      </c>
      <c r="G24346">
        <v>20260723</v>
      </c>
    </row>
    <row r="24347" spans="1:7" x14ac:dyDescent="0.2">
      <c r="A24347" s="6" t="s">
        <v>224</v>
      </c>
      <c r="B24347" s="6" t="s">
        <v>193</v>
      </c>
      <c r="C24347" s="6" t="s">
        <v>166</v>
      </c>
      <c r="D24347">
        <v>1018.365285</v>
      </c>
      <c r="E24347" s="6" t="s">
        <v>84</v>
      </c>
      <c r="F24347" s="6" t="s">
        <v>83</v>
      </c>
      <c r="G24347">
        <v>20260723</v>
      </c>
    </row>
    <row r="24348" spans="1:7" x14ac:dyDescent="0.2">
      <c r="A24348" s="6" t="s">
        <v>224</v>
      </c>
      <c r="B24348" s="6" t="s">
        <v>193</v>
      </c>
      <c r="C24348" s="6" t="s">
        <v>166</v>
      </c>
      <c r="D24348">
        <v>3738.756965</v>
      </c>
      <c r="E24348" s="6" t="s">
        <v>86</v>
      </c>
      <c r="F24348" s="6" t="s">
        <v>85</v>
      </c>
      <c r="G24348">
        <v>20260723</v>
      </c>
    </row>
    <row r="24349" spans="1:7" x14ac:dyDescent="0.2">
      <c r="A24349" s="6" t="s">
        <v>224</v>
      </c>
      <c r="B24349" s="6" t="s">
        <v>193</v>
      </c>
      <c r="C24349" s="6" t="s">
        <v>166</v>
      </c>
      <c r="D24349">
        <v>872.40968599999997</v>
      </c>
      <c r="E24349" s="6" t="s">
        <v>88</v>
      </c>
      <c r="F24349" s="6" t="s">
        <v>87</v>
      </c>
      <c r="G24349">
        <v>20260723</v>
      </c>
    </row>
    <row r="24350" spans="1:7" x14ac:dyDescent="0.2">
      <c r="A24350" s="6" t="s">
        <v>224</v>
      </c>
      <c r="B24350" s="6" t="s">
        <v>193</v>
      </c>
      <c r="C24350" s="6" t="s">
        <v>166</v>
      </c>
      <c r="D24350">
        <v>1627.6587910000001</v>
      </c>
      <c r="E24350" s="6" t="s">
        <v>90</v>
      </c>
      <c r="F24350" s="6" t="s">
        <v>89</v>
      </c>
      <c r="G24350">
        <v>20260723</v>
      </c>
    </row>
    <row r="24351" spans="1:7" x14ac:dyDescent="0.2">
      <c r="A24351" s="6" t="s">
        <v>224</v>
      </c>
      <c r="B24351" s="6" t="s">
        <v>193</v>
      </c>
      <c r="C24351" s="6" t="s">
        <v>166</v>
      </c>
      <c r="D24351">
        <v>29.694879</v>
      </c>
      <c r="E24351" s="6" t="s">
        <v>92</v>
      </c>
      <c r="F24351" s="6" t="s">
        <v>91</v>
      </c>
      <c r="G24351">
        <v>20260723</v>
      </c>
    </row>
    <row r="24352" spans="1:7" x14ac:dyDescent="0.2">
      <c r="A24352" s="6" t="s">
        <v>224</v>
      </c>
      <c r="B24352" s="6" t="s">
        <v>193</v>
      </c>
      <c r="C24352" s="6" t="s">
        <v>166</v>
      </c>
      <c r="D24352">
        <v>0.37776799999999999</v>
      </c>
      <c r="E24352" s="6" t="s">
        <v>94</v>
      </c>
      <c r="F24352" s="6" t="s">
        <v>93</v>
      </c>
      <c r="G24352">
        <v>20260723</v>
      </c>
    </row>
    <row r="24353" spans="1:7" x14ac:dyDescent="0.2">
      <c r="A24353" s="6" t="s">
        <v>224</v>
      </c>
      <c r="B24353" s="6" t="s">
        <v>193</v>
      </c>
      <c r="C24353" s="6" t="s">
        <v>166</v>
      </c>
      <c r="D24353">
        <v>6670.4664009999997</v>
      </c>
      <c r="E24353" s="6" t="s">
        <v>96</v>
      </c>
      <c r="F24353" s="6" t="s">
        <v>95</v>
      </c>
      <c r="G24353">
        <v>20260723</v>
      </c>
    </row>
    <row r="24354" spans="1:7" x14ac:dyDescent="0.2">
      <c r="A24354" s="6" t="s">
        <v>224</v>
      </c>
      <c r="B24354" s="6" t="s">
        <v>193</v>
      </c>
      <c r="C24354" s="6" t="s">
        <v>166</v>
      </c>
      <c r="D24354">
        <v>586.82910900000002</v>
      </c>
      <c r="E24354" s="6" t="s">
        <v>98</v>
      </c>
      <c r="F24354" s="6" t="s">
        <v>97</v>
      </c>
      <c r="G24354">
        <v>20260723</v>
      </c>
    </row>
    <row r="24355" spans="1:7" x14ac:dyDescent="0.2">
      <c r="A24355" s="6" t="s">
        <v>224</v>
      </c>
      <c r="B24355" s="6" t="s">
        <v>193</v>
      </c>
      <c r="C24355" s="6" t="s">
        <v>166</v>
      </c>
      <c r="D24355">
        <v>315376.34724199999</v>
      </c>
      <c r="E24355" s="6" t="s">
        <v>100</v>
      </c>
      <c r="F24355" s="6" t="s">
        <v>99</v>
      </c>
      <c r="G24355">
        <v>20260723</v>
      </c>
    </row>
    <row r="24356" spans="1:7" x14ac:dyDescent="0.2">
      <c r="A24356" s="6" t="s">
        <v>224</v>
      </c>
      <c r="B24356" s="6" t="s">
        <v>193</v>
      </c>
      <c r="C24356" s="6" t="s">
        <v>166</v>
      </c>
      <c r="E24356" s="6" t="s">
        <v>102</v>
      </c>
      <c r="F24356" s="6" t="s">
        <v>101</v>
      </c>
      <c r="G24356">
        <v>20260723</v>
      </c>
    </row>
    <row r="24357" spans="1:7" x14ac:dyDescent="0.2">
      <c r="A24357" s="6" t="s">
        <v>224</v>
      </c>
      <c r="B24357" s="6" t="s">
        <v>193</v>
      </c>
      <c r="C24357" s="6" t="s">
        <v>166</v>
      </c>
      <c r="D24357">
        <v>30567.714295999998</v>
      </c>
      <c r="E24357" s="6" t="s">
        <v>167</v>
      </c>
      <c r="F24357" s="6" t="s">
        <v>103</v>
      </c>
      <c r="G24357">
        <v>20260723</v>
      </c>
    </row>
    <row r="24358" spans="1:7" x14ac:dyDescent="0.2">
      <c r="A24358" s="6" t="s">
        <v>224</v>
      </c>
      <c r="B24358" s="6" t="s">
        <v>193</v>
      </c>
      <c r="C24358" s="6" t="s">
        <v>166</v>
      </c>
      <c r="D24358">
        <v>28535.920107999998</v>
      </c>
      <c r="E24358" s="6" t="s">
        <v>168</v>
      </c>
      <c r="F24358" s="6" t="s">
        <v>104</v>
      </c>
      <c r="G24358">
        <v>20260723</v>
      </c>
    </row>
    <row r="24359" spans="1:7" x14ac:dyDescent="0.2">
      <c r="A24359" s="6" t="s">
        <v>224</v>
      </c>
      <c r="B24359" s="6" t="s">
        <v>193</v>
      </c>
      <c r="C24359" s="6" t="s">
        <v>166</v>
      </c>
      <c r="E24359" s="6" t="s">
        <v>106</v>
      </c>
      <c r="F24359" s="6" t="s">
        <v>105</v>
      </c>
      <c r="G24359">
        <v>20260723</v>
      </c>
    </row>
    <row r="24360" spans="1:7" x14ac:dyDescent="0.2">
      <c r="A24360" s="6" t="s">
        <v>224</v>
      </c>
      <c r="B24360" s="6" t="s">
        <v>193</v>
      </c>
      <c r="C24360" s="6" t="s">
        <v>166</v>
      </c>
      <c r="D24360">
        <v>27474.060742999998</v>
      </c>
      <c r="E24360" s="6" t="s">
        <v>108</v>
      </c>
      <c r="F24360" s="6" t="s">
        <v>107</v>
      </c>
      <c r="G24360">
        <v>20260723</v>
      </c>
    </row>
    <row r="24361" spans="1:7" x14ac:dyDescent="0.2">
      <c r="A24361" s="6" t="s">
        <v>224</v>
      </c>
      <c r="B24361" s="6" t="s">
        <v>193</v>
      </c>
      <c r="C24361" s="6" t="s">
        <v>166</v>
      </c>
      <c r="D24361">
        <v>1061.859365</v>
      </c>
      <c r="E24361" s="6" t="s">
        <v>110</v>
      </c>
      <c r="F24361" s="6" t="s">
        <v>109</v>
      </c>
      <c r="G24361">
        <v>20260723</v>
      </c>
    </row>
    <row r="24362" spans="1:7" x14ac:dyDescent="0.2">
      <c r="A24362" s="6" t="s">
        <v>224</v>
      </c>
      <c r="B24362" s="6" t="s">
        <v>193</v>
      </c>
      <c r="C24362" s="6" t="s">
        <v>166</v>
      </c>
      <c r="D24362">
        <v>2031.7941880000001</v>
      </c>
      <c r="E24362" s="6" t="s">
        <v>112</v>
      </c>
      <c r="F24362" s="6" t="s">
        <v>111</v>
      </c>
      <c r="G24362">
        <v>20260723</v>
      </c>
    </row>
    <row r="24363" spans="1:7" x14ac:dyDescent="0.2">
      <c r="A24363" s="6" t="s">
        <v>224</v>
      </c>
      <c r="B24363" s="6" t="s">
        <v>193</v>
      </c>
      <c r="C24363" s="6" t="s">
        <v>166</v>
      </c>
      <c r="D24363">
        <v>0</v>
      </c>
      <c r="E24363" s="6" t="s">
        <v>106</v>
      </c>
      <c r="F24363" s="6" t="s">
        <v>113</v>
      </c>
      <c r="G24363">
        <v>20260723</v>
      </c>
    </row>
    <row r="24364" spans="1:7" x14ac:dyDescent="0.2">
      <c r="A24364" s="6" t="s">
        <v>224</v>
      </c>
      <c r="B24364" s="6" t="s">
        <v>193</v>
      </c>
      <c r="C24364" s="6" t="s">
        <v>166</v>
      </c>
      <c r="D24364">
        <v>1882.4091800000001</v>
      </c>
      <c r="E24364" s="6" t="s">
        <v>108</v>
      </c>
      <c r="F24364" s="6" t="s">
        <v>114</v>
      </c>
      <c r="G24364">
        <v>20260723</v>
      </c>
    </row>
    <row r="24365" spans="1:7" x14ac:dyDescent="0.2">
      <c r="A24365" s="6" t="s">
        <v>224</v>
      </c>
      <c r="B24365" s="6" t="s">
        <v>193</v>
      </c>
      <c r="C24365" s="6" t="s">
        <v>166</v>
      </c>
      <c r="D24365">
        <v>149.385008</v>
      </c>
      <c r="E24365" s="6" t="s">
        <v>110</v>
      </c>
      <c r="F24365" s="6" t="s">
        <v>115</v>
      </c>
      <c r="G24365">
        <v>20260723</v>
      </c>
    </row>
    <row r="24366" spans="1:7" x14ac:dyDescent="0.2">
      <c r="A24366" s="6" t="s">
        <v>224</v>
      </c>
      <c r="B24366" s="6" t="s">
        <v>193</v>
      </c>
      <c r="C24366" s="6" t="s">
        <v>166</v>
      </c>
      <c r="D24366">
        <v>143593.43282799999</v>
      </c>
      <c r="E24366" s="6" t="s">
        <v>117</v>
      </c>
      <c r="F24366" s="6" t="s">
        <v>116</v>
      </c>
      <c r="G24366">
        <v>20260723</v>
      </c>
    </row>
    <row r="24367" spans="1:7" x14ac:dyDescent="0.2">
      <c r="A24367" s="6" t="s">
        <v>224</v>
      </c>
      <c r="B24367" s="6" t="s">
        <v>193</v>
      </c>
      <c r="C24367" s="6" t="s">
        <v>166</v>
      </c>
      <c r="D24367">
        <v>161.32654099999999</v>
      </c>
      <c r="E24367" s="6" t="s">
        <v>119</v>
      </c>
      <c r="F24367" s="6" t="s">
        <v>118</v>
      </c>
      <c r="G24367">
        <v>20260723</v>
      </c>
    </row>
    <row r="24368" spans="1:7" x14ac:dyDescent="0.2">
      <c r="A24368" s="6" t="s">
        <v>224</v>
      </c>
      <c r="B24368" s="6" t="s">
        <v>193</v>
      </c>
      <c r="C24368" s="6" t="s">
        <v>166</v>
      </c>
      <c r="E24368" s="6" t="s">
        <v>106</v>
      </c>
      <c r="F24368" s="6" t="s">
        <v>120</v>
      </c>
      <c r="G24368">
        <v>20260723</v>
      </c>
    </row>
    <row r="24369" spans="1:7" x14ac:dyDescent="0.2">
      <c r="A24369" s="6" t="s">
        <v>224</v>
      </c>
      <c r="B24369" s="6" t="s">
        <v>193</v>
      </c>
      <c r="C24369" s="6" t="s">
        <v>166</v>
      </c>
      <c r="D24369">
        <v>148.10719499999999</v>
      </c>
      <c r="E24369" s="6" t="s">
        <v>108</v>
      </c>
      <c r="F24369" s="6" t="s">
        <v>121</v>
      </c>
      <c r="G24369">
        <v>20260723</v>
      </c>
    </row>
    <row r="24370" spans="1:7" x14ac:dyDescent="0.2">
      <c r="A24370" s="6" t="s">
        <v>224</v>
      </c>
      <c r="B24370" s="6" t="s">
        <v>193</v>
      </c>
      <c r="C24370" s="6" t="s">
        <v>166</v>
      </c>
      <c r="D24370">
        <v>13.219346</v>
      </c>
      <c r="E24370" s="6" t="s">
        <v>110</v>
      </c>
      <c r="F24370" s="6" t="s">
        <v>122</v>
      </c>
      <c r="G24370">
        <v>20260723</v>
      </c>
    </row>
    <row r="24371" spans="1:7" x14ac:dyDescent="0.2">
      <c r="A24371" s="6" t="s">
        <v>224</v>
      </c>
      <c r="B24371" s="6" t="s">
        <v>193</v>
      </c>
      <c r="C24371" s="6" t="s">
        <v>166</v>
      </c>
      <c r="D24371">
        <v>143432.106287</v>
      </c>
      <c r="E24371" s="6" t="s">
        <v>169</v>
      </c>
      <c r="F24371" s="6" t="s">
        <v>123</v>
      </c>
      <c r="G24371">
        <v>20260723</v>
      </c>
    </row>
    <row r="24372" spans="1:7" x14ac:dyDescent="0.2">
      <c r="A24372" s="6" t="s">
        <v>224</v>
      </c>
      <c r="B24372" s="6" t="s">
        <v>193</v>
      </c>
      <c r="C24372" s="6" t="s">
        <v>166</v>
      </c>
      <c r="D24372">
        <v>49.269768999999997</v>
      </c>
      <c r="E24372" s="6" t="s">
        <v>106</v>
      </c>
      <c r="F24372" s="6" t="s">
        <v>124</v>
      </c>
      <c r="G24372">
        <v>20260723</v>
      </c>
    </row>
    <row r="24373" spans="1:7" x14ac:dyDescent="0.2">
      <c r="A24373" s="6" t="s">
        <v>224</v>
      </c>
      <c r="B24373" s="6" t="s">
        <v>193</v>
      </c>
      <c r="C24373" s="6" t="s">
        <v>166</v>
      </c>
      <c r="D24373">
        <v>138418.840792</v>
      </c>
      <c r="E24373" s="6" t="s">
        <v>108</v>
      </c>
      <c r="F24373" s="6" t="s">
        <v>125</v>
      </c>
      <c r="G24373">
        <v>20260723</v>
      </c>
    </row>
    <row r="24374" spans="1:7" x14ac:dyDescent="0.2">
      <c r="A24374" s="6" t="s">
        <v>224</v>
      </c>
      <c r="B24374" s="6" t="s">
        <v>193</v>
      </c>
      <c r="C24374" s="6" t="s">
        <v>166</v>
      </c>
      <c r="D24374">
        <v>4963.9957260000001</v>
      </c>
      <c r="E24374" s="6" t="s">
        <v>110</v>
      </c>
      <c r="F24374" s="6" t="s">
        <v>126</v>
      </c>
      <c r="G24374">
        <v>20260723</v>
      </c>
    </row>
    <row r="24375" spans="1:7" x14ac:dyDescent="0.2">
      <c r="A24375" s="6" t="s">
        <v>224</v>
      </c>
      <c r="B24375" s="6" t="s">
        <v>193</v>
      </c>
      <c r="C24375" s="6" t="s">
        <v>166</v>
      </c>
      <c r="D24375">
        <v>35100.911541000001</v>
      </c>
      <c r="E24375" s="6" t="s">
        <v>170</v>
      </c>
      <c r="F24375" s="6" t="s">
        <v>127</v>
      </c>
      <c r="G24375">
        <v>20260723</v>
      </c>
    </row>
    <row r="24376" spans="1:7" x14ac:dyDescent="0.2">
      <c r="A24376" s="6" t="s">
        <v>224</v>
      </c>
      <c r="B24376" s="6" t="s">
        <v>193</v>
      </c>
      <c r="C24376" s="6" t="s">
        <v>166</v>
      </c>
      <c r="D24376">
        <v>23799.938221</v>
      </c>
      <c r="E24376" s="6" t="s">
        <v>106</v>
      </c>
      <c r="F24376" s="6" t="s">
        <v>128</v>
      </c>
      <c r="G24376">
        <v>20260723</v>
      </c>
    </row>
    <row r="24377" spans="1:7" x14ac:dyDescent="0.2">
      <c r="A24377" s="6" t="s">
        <v>224</v>
      </c>
      <c r="B24377" s="6" t="s">
        <v>193</v>
      </c>
      <c r="C24377" s="6" t="s">
        <v>166</v>
      </c>
      <c r="D24377">
        <v>11020.267607</v>
      </c>
      <c r="E24377" s="6" t="s">
        <v>108</v>
      </c>
      <c r="F24377" s="6" t="s">
        <v>129</v>
      </c>
      <c r="G24377">
        <v>20260723</v>
      </c>
    </row>
    <row r="24378" spans="1:7" x14ac:dyDescent="0.2">
      <c r="A24378" s="6" t="s">
        <v>224</v>
      </c>
      <c r="B24378" s="6" t="s">
        <v>193</v>
      </c>
      <c r="C24378" s="6" t="s">
        <v>166</v>
      </c>
      <c r="D24378">
        <v>280.705713</v>
      </c>
      <c r="E24378" s="6" t="s">
        <v>110</v>
      </c>
      <c r="F24378" s="6" t="s">
        <v>130</v>
      </c>
      <c r="G24378">
        <v>20260723</v>
      </c>
    </row>
    <row r="24379" spans="1:7" x14ac:dyDescent="0.2">
      <c r="A24379" s="6" t="s">
        <v>224</v>
      </c>
      <c r="B24379" s="6" t="s">
        <v>193</v>
      </c>
      <c r="C24379" s="6" t="s">
        <v>166</v>
      </c>
      <c r="E24379" s="6" t="s">
        <v>132</v>
      </c>
      <c r="F24379" s="6" t="s">
        <v>131</v>
      </c>
      <c r="G24379">
        <v>20260723</v>
      </c>
    </row>
    <row r="24380" spans="1:7" x14ac:dyDescent="0.2">
      <c r="A24380" s="6" t="s">
        <v>224</v>
      </c>
      <c r="B24380" s="6" t="s">
        <v>193</v>
      </c>
      <c r="C24380" s="6" t="s">
        <v>166</v>
      </c>
      <c r="E24380" s="6" t="s">
        <v>134</v>
      </c>
      <c r="F24380" s="6" t="s">
        <v>133</v>
      </c>
      <c r="G24380">
        <v>20260723</v>
      </c>
    </row>
    <row r="24381" spans="1:7" x14ac:dyDescent="0.2">
      <c r="A24381" s="6" t="s">
        <v>224</v>
      </c>
      <c r="B24381" s="6" t="s">
        <v>193</v>
      </c>
      <c r="C24381" s="6" t="s">
        <v>166</v>
      </c>
      <c r="D24381">
        <v>771.61511399999995</v>
      </c>
      <c r="E24381" s="6" t="s">
        <v>136</v>
      </c>
      <c r="F24381" s="6" t="s">
        <v>135</v>
      </c>
      <c r="G24381">
        <v>20260723</v>
      </c>
    </row>
    <row r="24382" spans="1:7" x14ac:dyDescent="0.2">
      <c r="A24382" s="6" t="s">
        <v>224</v>
      </c>
      <c r="B24382" s="6" t="s">
        <v>193</v>
      </c>
      <c r="C24382" s="6" t="s">
        <v>166</v>
      </c>
      <c r="D24382">
        <v>607.96526400000005</v>
      </c>
      <c r="E24382" s="6" t="s">
        <v>138</v>
      </c>
      <c r="F24382" s="6" t="s">
        <v>137</v>
      </c>
      <c r="G24382">
        <v>20260723</v>
      </c>
    </row>
    <row r="24383" spans="1:7" x14ac:dyDescent="0.2">
      <c r="A24383" s="6" t="s">
        <v>224</v>
      </c>
      <c r="B24383" s="6" t="s">
        <v>193</v>
      </c>
      <c r="C24383" s="6" t="s">
        <v>166</v>
      </c>
      <c r="D24383">
        <v>1492.2592460000001</v>
      </c>
      <c r="E24383" s="6" t="s">
        <v>140</v>
      </c>
      <c r="F24383" s="6" t="s">
        <v>139</v>
      </c>
      <c r="G24383">
        <v>20260723</v>
      </c>
    </row>
    <row r="24384" spans="1:7" x14ac:dyDescent="0.2">
      <c r="A24384" s="6" t="s">
        <v>224</v>
      </c>
      <c r="B24384" s="6" t="s">
        <v>193</v>
      </c>
      <c r="C24384" s="6" t="s">
        <v>166</v>
      </c>
      <c r="D24384">
        <v>17329.315075999999</v>
      </c>
      <c r="E24384" s="6" t="s">
        <v>142</v>
      </c>
      <c r="F24384" s="6" t="s">
        <v>141</v>
      </c>
      <c r="G24384">
        <v>20260723</v>
      </c>
    </row>
    <row r="24385" spans="1:7" x14ac:dyDescent="0.2">
      <c r="A24385" s="6" t="s">
        <v>224</v>
      </c>
      <c r="B24385" s="6" t="s">
        <v>193</v>
      </c>
      <c r="C24385" s="6" t="s">
        <v>166</v>
      </c>
      <c r="D24385">
        <v>15159.650707999999</v>
      </c>
      <c r="E24385" s="6" t="s">
        <v>52</v>
      </c>
      <c r="F24385" s="6" t="s">
        <v>143</v>
      </c>
      <c r="G24385">
        <v>20260723</v>
      </c>
    </row>
    <row r="24386" spans="1:7" x14ac:dyDescent="0.2">
      <c r="A24386" s="6" t="s">
        <v>224</v>
      </c>
      <c r="B24386" s="6" t="s">
        <v>193</v>
      </c>
      <c r="C24386" s="6" t="s">
        <v>166</v>
      </c>
      <c r="D24386">
        <v>398.14339100000001</v>
      </c>
      <c r="E24386" s="6" t="s">
        <v>145</v>
      </c>
      <c r="F24386" s="6" t="s">
        <v>144</v>
      </c>
      <c r="G24386">
        <v>20260723</v>
      </c>
    </row>
    <row r="24387" spans="1:7" x14ac:dyDescent="0.2">
      <c r="A24387" s="6" t="s">
        <v>224</v>
      </c>
      <c r="B24387" s="6" t="s">
        <v>193</v>
      </c>
      <c r="C24387" s="6" t="s">
        <v>166</v>
      </c>
      <c r="D24387">
        <v>1510.0339449999999</v>
      </c>
      <c r="E24387" s="6" t="s">
        <v>147</v>
      </c>
      <c r="F24387" s="6" t="s">
        <v>146</v>
      </c>
      <c r="G24387">
        <v>20260723</v>
      </c>
    </row>
    <row r="24388" spans="1:7" x14ac:dyDescent="0.2">
      <c r="A24388" s="6" t="s">
        <v>224</v>
      </c>
      <c r="B24388" s="6" t="s">
        <v>193</v>
      </c>
      <c r="C24388" s="6" t="s">
        <v>166</v>
      </c>
      <c r="D24388">
        <v>2499.1441100000002</v>
      </c>
      <c r="E24388" s="6" t="s">
        <v>149</v>
      </c>
      <c r="F24388" s="6" t="s">
        <v>148</v>
      </c>
      <c r="G24388">
        <v>20260723</v>
      </c>
    </row>
    <row r="24389" spans="1:7" x14ac:dyDescent="0.2">
      <c r="A24389" s="6" t="s">
        <v>224</v>
      </c>
      <c r="B24389" s="6" t="s">
        <v>193</v>
      </c>
      <c r="C24389" s="6" t="s">
        <v>166</v>
      </c>
      <c r="D24389">
        <v>1109.049751</v>
      </c>
      <c r="E24389" s="6" t="s">
        <v>151</v>
      </c>
      <c r="F24389" s="6" t="s">
        <v>150</v>
      </c>
      <c r="G24389">
        <v>20260723</v>
      </c>
    </row>
    <row r="24390" spans="1:7" x14ac:dyDescent="0.2">
      <c r="A24390" s="6" t="s">
        <v>224</v>
      </c>
      <c r="B24390" s="6" t="s">
        <v>193</v>
      </c>
      <c r="C24390" s="6" t="s">
        <v>166</v>
      </c>
      <c r="D24390">
        <v>4798.765222</v>
      </c>
      <c r="E24390" s="6" t="s">
        <v>153</v>
      </c>
      <c r="F24390" s="6" t="s">
        <v>152</v>
      </c>
      <c r="G24390">
        <v>20260723</v>
      </c>
    </row>
    <row r="24391" spans="1:7" x14ac:dyDescent="0.2">
      <c r="A24391" s="6" t="s">
        <v>224</v>
      </c>
      <c r="B24391" s="6" t="s">
        <v>193</v>
      </c>
      <c r="C24391" s="6" t="s">
        <v>166</v>
      </c>
      <c r="D24391">
        <v>403.69393500000001</v>
      </c>
      <c r="E24391" s="6" t="s">
        <v>155</v>
      </c>
      <c r="F24391" s="6" t="s">
        <v>154</v>
      </c>
      <c r="G24391">
        <v>20260723</v>
      </c>
    </row>
    <row r="24392" spans="1:7" x14ac:dyDescent="0.2">
      <c r="A24392" s="6" t="s">
        <v>224</v>
      </c>
      <c r="B24392" s="6" t="s">
        <v>193</v>
      </c>
      <c r="C24392" s="6" t="s">
        <v>166</v>
      </c>
      <c r="D24392">
        <v>9.1079999999999998E-3</v>
      </c>
      <c r="E24392" s="6" t="s">
        <v>157</v>
      </c>
      <c r="F24392" s="6" t="s">
        <v>156</v>
      </c>
      <c r="G24392">
        <v>20260723</v>
      </c>
    </row>
    <row r="24393" spans="1:7" x14ac:dyDescent="0.2">
      <c r="A24393" s="6" t="s">
        <v>224</v>
      </c>
      <c r="B24393" s="6" t="s">
        <v>193</v>
      </c>
      <c r="C24393" s="6" t="s">
        <v>166</v>
      </c>
      <c r="D24393">
        <v>403.68482699999998</v>
      </c>
      <c r="E24393" s="6" t="s">
        <v>159</v>
      </c>
      <c r="F24393" s="6" t="s">
        <v>158</v>
      </c>
      <c r="G24393">
        <v>20260723</v>
      </c>
    </row>
    <row r="24394" spans="1:7" x14ac:dyDescent="0.2">
      <c r="A24394" s="6" t="s">
        <v>224</v>
      </c>
      <c r="B24394" s="6" t="s">
        <v>193</v>
      </c>
      <c r="C24394" s="6" t="s">
        <v>166</v>
      </c>
      <c r="D24394">
        <v>716.04762000000005</v>
      </c>
      <c r="E24394" s="6" t="s">
        <v>161</v>
      </c>
      <c r="F24394" s="6" t="s">
        <v>160</v>
      </c>
      <c r="G24394">
        <v>20260723</v>
      </c>
    </row>
    <row r="24395" spans="1:7" x14ac:dyDescent="0.2">
      <c r="A24395" s="6" t="s">
        <v>224</v>
      </c>
      <c r="B24395" s="6" t="s">
        <v>193</v>
      </c>
      <c r="C24395" s="6" t="s">
        <v>166</v>
      </c>
      <c r="D24395">
        <v>256057.74204799999</v>
      </c>
      <c r="E24395" s="6" t="s">
        <v>163</v>
      </c>
      <c r="F24395" s="6" t="s">
        <v>162</v>
      </c>
      <c r="G24395">
        <v>20260723</v>
      </c>
    </row>
    <row r="24396" spans="1:7" x14ac:dyDescent="0.2">
      <c r="A24396" s="6" t="s">
        <v>224</v>
      </c>
      <c r="B24396" s="6" t="s">
        <v>193</v>
      </c>
      <c r="C24396" s="6" t="s">
        <v>166</v>
      </c>
      <c r="D24396">
        <v>59318.605194000003</v>
      </c>
      <c r="E24396" s="6" t="s">
        <v>165</v>
      </c>
      <c r="F24396" s="6" t="s">
        <v>164</v>
      </c>
      <c r="G24396">
        <v>20260723</v>
      </c>
    </row>
    <row r="24397" spans="1:7" x14ac:dyDescent="0.2">
      <c r="A24397" s="6" t="s">
        <v>224</v>
      </c>
      <c r="B24397" s="6" t="s">
        <v>194</v>
      </c>
      <c r="C24397" s="6" t="s">
        <v>166</v>
      </c>
      <c r="E24397" s="6" t="s">
        <v>12</v>
      </c>
      <c r="F24397" s="6" t="s">
        <v>11</v>
      </c>
      <c r="G24397">
        <v>20260723</v>
      </c>
    </row>
    <row r="24398" spans="1:7" x14ac:dyDescent="0.2">
      <c r="A24398" s="6" t="s">
        <v>224</v>
      </c>
      <c r="B24398" s="6" t="s">
        <v>194</v>
      </c>
      <c r="C24398" s="6" t="s">
        <v>166</v>
      </c>
      <c r="E24398" s="6" t="s">
        <v>16</v>
      </c>
      <c r="F24398" s="6" t="s">
        <v>15</v>
      </c>
      <c r="G24398">
        <v>20260723</v>
      </c>
    </row>
    <row r="24399" spans="1:7" x14ac:dyDescent="0.2">
      <c r="A24399" s="6" t="s">
        <v>224</v>
      </c>
      <c r="B24399" s="6" t="s">
        <v>194</v>
      </c>
      <c r="C24399" s="6" t="s">
        <v>166</v>
      </c>
      <c r="E24399" s="6" t="s">
        <v>18</v>
      </c>
      <c r="F24399" s="6" t="s">
        <v>17</v>
      </c>
      <c r="G24399">
        <v>20260723</v>
      </c>
    </row>
    <row r="24400" spans="1:7" x14ac:dyDescent="0.2">
      <c r="A24400" s="6" t="s">
        <v>224</v>
      </c>
      <c r="B24400" s="6" t="s">
        <v>194</v>
      </c>
      <c r="C24400" s="6" t="s">
        <v>166</v>
      </c>
      <c r="D24400">
        <v>0.104087</v>
      </c>
      <c r="E24400" s="6" t="s">
        <v>20</v>
      </c>
      <c r="F24400" s="6" t="s">
        <v>19</v>
      </c>
      <c r="G24400">
        <v>20260723</v>
      </c>
    </row>
    <row r="24401" spans="1:7" x14ac:dyDescent="0.2">
      <c r="A24401" s="6" t="s">
        <v>224</v>
      </c>
      <c r="B24401" s="6" t="s">
        <v>194</v>
      </c>
      <c r="C24401" s="6" t="s">
        <v>166</v>
      </c>
      <c r="D24401">
        <v>11118.757019000001</v>
      </c>
      <c r="E24401" s="6" t="s">
        <v>22</v>
      </c>
      <c r="F24401" s="6" t="s">
        <v>21</v>
      </c>
      <c r="G24401">
        <v>20260723</v>
      </c>
    </row>
    <row r="24402" spans="1:7" x14ac:dyDescent="0.2">
      <c r="A24402" s="6" t="s">
        <v>224</v>
      </c>
      <c r="B24402" s="6" t="s">
        <v>194</v>
      </c>
      <c r="C24402" s="6" t="s">
        <v>166</v>
      </c>
      <c r="D24402">
        <v>216.95843600000001</v>
      </c>
      <c r="E24402" s="6" t="s">
        <v>24</v>
      </c>
      <c r="F24402" s="6" t="s">
        <v>23</v>
      </c>
      <c r="G24402">
        <v>20260723</v>
      </c>
    </row>
    <row r="24403" spans="1:7" x14ac:dyDescent="0.2">
      <c r="A24403" s="6" t="s">
        <v>224</v>
      </c>
      <c r="B24403" s="6" t="s">
        <v>194</v>
      </c>
      <c r="C24403" s="6" t="s">
        <v>166</v>
      </c>
      <c r="D24403">
        <v>3006.0385700000002</v>
      </c>
      <c r="E24403" s="6" t="s">
        <v>26</v>
      </c>
      <c r="F24403" s="6" t="s">
        <v>25</v>
      </c>
      <c r="G24403">
        <v>20260723</v>
      </c>
    </row>
    <row r="24404" spans="1:7" x14ac:dyDescent="0.2">
      <c r="A24404" s="6" t="s">
        <v>224</v>
      </c>
      <c r="B24404" s="6" t="s">
        <v>194</v>
      </c>
      <c r="C24404" s="6" t="s">
        <v>166</v>
      </c>
      <c r="D24404">
        <v>244409.972068</v>
      </c>
      <c r="E24404" s="6" t="s">
        <v>28</v>
      </c>
      <c r="F24404" s="6" t="s">
        <v>27</v>
      </c>
      <c r="G24404">
        <v>20260723</v>
      </c>
    </row>
    <row r="24405" spans="1:7" x14ac:dyDescent="0.2">
      <c r="A24405" s="6" t="s">
        <v>224</v>
      </c>
      <c r="B24405" s="6" t="s">
        <v>194</v>
      </c>
      <c r="C24405" s="6" t="s">
        <v>166</v>
      </c>
      <c r="D24405">
        <v>6305.8925719999997</v>
      </c>
      <c r="E24405" s="6" t="s">
        <v>30</v>
      </c>
      <c r="F24405" s="6" t="s">
        <v>29</v>
      </c>
      <c r="G24405">
        <v>20260723</v>
      </c>
    </row>
    <row r="24406" spans="1:7" x14ac:dyDescent="0.2">
      <c r="A24406" s="6" t="s">
        <v>224</v>
      </c>
      <c r="B24406" s="6" t="s">
        <v>194</v>
      </c>
      <c r="C24406" s="6" t="s">
        <v>166</v>
      </c>
      <c r="D24406">
        <v>14143.605769</v>
      </c>
      <c r="E24406" s="6" t="s">
        <v>32</v>
      </c>
      <c r="F24406" s="6" t="s">
        <v>31</v>
      </c>
      <c r="G24406">
        <v>20260723</v>
      </c>
    </row>
    <row r="24407" spans="1:7" x14ac:dyDescent="0.2">
      <c r="A24407" s="6" t="s">
        <v>224</v>
      </c>
      <c r="B24407" s="6" t="s">
        <v>194</v>
      </c>
      <c r="C24407" s="6" t="s">
        <v>166</v>
      </c>
      <c r="D24407">
        <v>5534.8437990000002</v>
      </c>
      <c r="E24407" s="6" t="s">
        <v>34</v>
      </c>
      <c r="F24407" s="6" t="s">
        <v>33</v>
      </c>
      <c r="G24407">
        <v>20260723</v>
      </c>
    </row>
    <row r="24408" spans="1:7" x14ac:dyDescent="0.2">
      <c r="A24408" s="6" t="s">
        <v>224</v>
      </c>
      <c r="B24408" s="6" t="s">
        <v>194</v>
      </c>
      <c r="C24408" s="6" t="s">
        <v>166</v>
      </c>
      <c r="D24408">
        <v>3891.3909330000001</v>
      </c>
      <c r="E24408" s="6" t="s">
        <v>36</v>
      </c>
      <c r="F24408" s="6" t="s">
        <v>35</v>
      </c>
      <c r="G24408">
        <v>20260723</v>
      </c>
    </row>
    <row r="24409" spans="1:7" x14ac:dyDescent="0.2">
      <c r="A24409" s="6" t="s">
        <v>224</v>
      </c>
      <c r="B24409" s="6" t="s">
        <v>194</v>
      </c>
      <c r="C24409" s="6" t="s">
        <v>166</v>
      </c>
      <c r="D24409">
        <v>1643.4528660000001</v>
      </c>
      <c r="E24409" s="6" t="s">
        <v>38</v>
      </c>
      <c r="F24409" s="6" t="s">
        <v>37</v>
      </c>
      <c r="G24409">
        <v>20260723</v>
      </c>
    </row>
    <row r="24410" spans="1:7" x14ac:dyDescent="0.2">
      <c r="A24410" s="6" t="s">
        <v>224</v>
      </c>
      <c r="B24410" s="6" t="s">
        <v>194</v>
      </c>
      <c r="C24410" s="6" t="s">
        <v>166</v>
      </c>
      <c r="D24410">
        <v>198196.260943</v>
      </c>
      <c r="E24410" s="6" t="s">
        <v>40</v>
      </c>
      <c r="F24410" s="6" t="s">
        <v>39</v>
      </c>
      <c r="G24410">
        <v>20260723</v>
      </c>
    </row>
    <row r="24411" spans="1:7" x14ac:dyDescent="0.2">
      <c r="A24411" s="6" t="s">
        <v>224</v>
      </c>
      <c r="B24411" s="6" t="s">
        <v>194</v>
      </c>
      <c r="C24411" s="6" t="s">
        <v>166</v>
      </c>
      <c r="D24411">
        <v>134677.01493500001</v>
      </c>
      <c r="E24411" s="6" t="s">
        <v>42</v>
      </c>
      <c r="F24411" s="6" t="s">
        <v>41</v>
      </c>
      <c r="G24411">
        <v>20260723</v>
      </c>
    </row>
    <row r="24412" spans="1:7" x14ac:dyDescent="0.2">
      <c r="A24412" s="6" t="s">
        <v>224</v>
      </c>
      <c r="B24412" s="6" t="s">
        <v>194</v>
      </c>
      <c r="C24412" s="6" t="s">
        <v>166</v>
      </c>
      <c r="D24412">
        <v>58536.041319000004</v>
      </c>
      <c r="E24412" s="6" t="s">
        <v>44</v>
      </c>
      <c r="F24412" s="6" t="s">
        <v>43</v>
      </c>
      <c r="G24412">
        <v>20260723</v>
      </c>
    </row>
    <row r="24413" spans="1:7" x14ac:dyDescent="0.2">
      <c r="A24413" s="6" t="s">
        <v>224</v>
      </c>
      <c r="B24413" s="6" t="s">
        <v>194</v>
      </c>
      <c r="C24413" s="6" t="s">
        <v>166</v>
      </c>
      <c r="D24413">
        <v>4697.6509120000001</v>
      </c>
      <c r="E24413" s="6" t="s">
        <v>46</v>
      </c>
      <c r="F24413" s="6" t="s">
        <v>45</v>
      </c>
      <c r="G24413">
        <v>20260723</v>
      </c>
    </row>
    <row r="24414" spans="1:7" x14ac:dyDescent="0.2">
      <c r="A24414" s="6" t="s">
        <v>224</v>
      </c>
      <c r="B24414" s="6" t="s">
        <v>194</v>
      </c>
      <c r="C24414" s="6" t="s">
        <v>166</v>
      </c>
      <c r="D24414">
        <v>285.55377700000003</v>
      </c>
      <c r="E24414" s="6" t="s">
        <v>48</v>
      </c>
      <c r="F24414" s="6" t="s">
        <v>47</v>
      </c>
      <c r="G24414">
        <v>20260723</v>
      </c>
    </row>
    <row r="24415" spans="1:7" x14ac:dyDescent="0.2">
      <c r="A24415" s="6" t="s">
        <v>224</v>
      </c>
      <c r="B24415" s="6" t="s">
        <v>194</v>
      </c>
      <c r="C24415" s="6" t="s">
        <v>166</v>
      </c>
      <c r="D24415">
        <v>11605.008451</v>
      </c>
      <c r="E24415" s="6" t="s">
        <v>50</v>
      </c>
      <c r="F24415" s="6" t="s">
        <v>49</v>
      </c>
      <c r="G24415">
        <v>20260723</v>
      </c>
    </row>
    <row r="24416" spans="1:7" x14ac:dyDescent="0.2">
      <c r="A24416" s="6" t="s">
        <v>224</v>
      </c>
      <c r="B24416" s="6" t="s">
        <v>194</v>
      </c>
      <c r="C24416" s="6" t="s">
        <v>166</v>
      </c>
      <c r="D24416">
        <v>5416.0346229999996</v>
      </c>
      <c r="E24416" s="6" t="s">
        <v>52</v>
      </c>
      <c r="F24416" s="6" t="s">
        <v>51</v>
      </c>
      <c r="G24416">
        <v>20260723</v>
      </c>
    </row>
    <row r="24417" spans="1:7" x14ac:dyDescent="0.2">
      <c r="A24417" s="6" t="s">
        <v>224</v>
      </c>
      <c r="B24417" s="6" t="s">
        <v>194</v>
      </c>
      <c r="C24417" s="6" t="s">
        <v>166</v>
      </c>
      <c r="D24417">
        <v>3208.3259109999999</v>
      </c>
      <c r="E24417" s="6" t="s">
        <v>54</v>
      </c>
      <c r="F24417" s="6" t="s">
        <v>53</v>
      </c>
      <c r="G24417">
        <v>20260723</v>
      </c>
    </row>
    <row r="24418" spans="1:7" x14ac:dyDescent="0.2">
      <c r="A24418" s="6" t="s">
        <v>224</v>
      </c>
      <c r="B24418" s="6" t="s">
        <v>194</v>
      </c>
      <c r="C24418" s="6" t="s">
        <v>166</v>
      </c>
      <c r="E24418" s="6" t="s">
        <v>56</v>
      </c>
      <c r="F24418" s="6" t="s">
        <v>55</v>
      </c>
      <c r="G24418">
        <v>20260723</v>
      </c>
    </row>
    <row r="24419" spans="1:7" x14ac:dyDescent="0.2">
      <c r="A24419" s="6" t="s">
        <v>224</v>
      </c>
      <c r="B24419" s="6" t="s">
        <v>194</v>
      </c>
      <c r="C24419" s="6" t="s">
        <v>166</v>
      </c>
      <c r="D24419">
        <v>39987.337305000001</v>
      </c>
      <c r="E24419" s="6" t="s">
        <v>58</v>
      </c>
      <c r="F24419" s="6" t="s">
        <v>57</v>
      </c>
      <c r="G24419">
        <v>20260723</v>
      </c>
    </row>
    <row r="24420" spans="1:7" x14ac:dyDescent="0.2">
      <c r="A24420" s="6" t="s">
        <v>224</v>
      </c>
      <c r="B24420" s="6" t="s">
        <v>194</v>
      </c>
      <c r="C24420" s="6" t="s">
        <v>166</v>
      </c>
      <c r="D24420">
        <v>3482.3050779999999</v>
      </c>
      <c r="E24420" s="6" t="s">
        <v>60</v>
      </c>
      <c r="F24420" s="6" t="s">
        <v>59</v>
      </c>
      <c r="G24420">
        <v>20260723</v>
      </c>
    </row>
    <row r="24421" spans="1:7" x14ac:dyDescent="0.2">
      <c r="A24421" s="6" t="s">
        <v>224</v>
      </c>
      <c r="B24421" s="6" t="s">
        <v>194</v>
      </c>
      <c r="C24421" s="6" t="s">
        <v>166</v>
      </c>
      <c r="D24421">
        <v>69.555628999999996</v>
      </c>
      <c r="E24421" s="6" t="s">
        <v>62</v>
      </c>
      <c r="F24421" s="6" t="s">
        <v>61</v>
      </c>
      <c r="G24421">
        <v>20260723</v>
      </c>
    </row>
    <row r="24422" spans="1:7" x14ac:dyDescent="0.2">
      <c r="A24422" s="6" t="s">
        <v>224</v>
      </c>
      <c r="B24422" s="6" t="s">
        <v>194</v>
      </c>
      <c r="C24422" s="6" t="s">
        <v>166</v>
      </c>
      <c r="D24422">
        <v>22.894151000000001</v>
      </c>
      <c r="E24422" s="6" t="s">
        <v>64</v>
      </c>
      <c r="F24422" s="6" t="s">
        <v>63</v>
      </c>
      <c r="G24422">
        <v>20260723</v>
      </c>
    </row>
    <row r="24423" spans="1:7" x14ac:dyDescent="0.2">
      <c r="A24423" s="6" t="s">
        <v>224</v>
      </c>
      <c r="B24423" s="6" t="s">
        <v>194</v>
      </c>
      <c r="C24423" s="6" t="s">
        <v>166</v>
      </c>
      <c r="D24423">
        <v>3389.8552979999999</v>
      </c>
      <c r="E24423" s="6" t="s">
        <v>66</v>
      </c>
      <c r="F24423" s="6" t="s">
        <v>65</v>
      </c>
      <c r="G24423">
        <v>20260723</v>
      </c>
    </row>
    <row r="24424" spans="1:7" x14ac:dyDescent="0.2">
      <c r="A24424" s="6" t="s">
        <v>224</v>
      </c>
      <c r="B24424" s="6" t="s">
        <v>194</v>
      </c>
      <c r="C24424" s="6" t="s">
        <v>166</v>
      </c>
      <c r="D24424">
        <v>9536.6527839999999</v>
      </c>
      <c r="E24424" s="6" t="s">
        <v>68</v>
      </c>
      <c r="F24424" s="6" t="s">
        <v>67</v>
      </c>
      <c r="G24424">
        <v>20260723</v>
      </c>
    </row>
    <row r="24425" spans="1:7" x14ac:dyDescent="0.2">
      <c r="A24425" s="6" t="s">
        <v>224</v>
      </c>
      <c r="B24425" s="6" t="s">
        <v>194</v>
      </c>
      <c r="C24425" s="6" t="s">
        <v>166</v>
      </c>
      <c r="D24425">
        <v>8333.4679180000003</v>
      </c>
      <c r="E24425" s="6" t="s">
        <v>70</v>
      </c>
      <c r="F24425" s="6" t="s">
        <v>69</v>
      </c>
      <c r="G24425">
        <v>20260723</v>
      </c>
    </row>
    <row r="24426" spans="1:7" x14ac:dyDescent="0.2">
      <c r="A24426" s="6" t="s">
        <v>224</v>
      </c>
      <c r="B24426" s="6" t="s">
        <v>194</v>
      </c>
      <c r="C24426" s="6" t="s">
        <v>166</v>
      </c>
      <c r="D24426">
        <v>8329.4313629999997</v>
      </c>
      <c r="E24426" s="6" t="s">
        <v>72</v>
      </c>
      <c r="F24426" s="6" t="s">
        <v>71</v>
      </c>
      <c r="G24426">
        <v>20260723</v>
      </c>
    </row>
    <row r="24427" spans="1:7" x14ac:dyDescent="0.2">
      <c r="A24427" s="6" t="s">
        <v>224</v>
      </c>
      <c r="B24427" s="6" t="s">
        <v>194</v>
      </c>
      <c r="C24427" s="6" t="s">
        <v>166</v>
      </c>
      <c r="D24427">
        <v>4.0365549999999999</v>
      </c>
      <c r="E24427" s="6" t="s">
        <v>74</v>
      </c>
      <c r="F24427" s="6" t="s">
        <v>73</v>
      </c>
      <c r="G24427">
        <v>20260723</v>
      </c>
    </row>
    <row r="24428" spans="1:7" x14ac:dyDescent="0.2">
      <c r="A24428" s="6" t="s">
        <v>224</v>
      </c>
      <c r="B24428" s="6" t="s">
        <v>194</v>
      </c>
      <c r="C24428" s="6" t="s">
        <v>166</v>
      </c>
      <c r="D24428">
        <v>1262.62751</v>
      </c>
      <c r="E24428" s="6" t="s">
        <v>76</v>
      </c>
      <c r="F24428" s="6" t="s">
        <v>75</v>
      </c>
      <c r="G24428">
        <v>20260723</v>
      </c>
    </row>
    <row r="24429" spans="1:7" x14ac:dyDescent="0.2">
      <c r="A24429" s="6" t="s">
        <v>224</v>
      </c>
      <c r="B24429" s="6" t="s">
        <v>194</v>
      </c>
      <c r="C24429" s="6" t="s">
        <v>166</v>
      </c>
      <c r="D24429">
        <v>2.7635429999999999</v>
      </c>
      <c r="E24429" s="6" t="s">
        <v>78</v>
      </c>
      <c r="F24429" s="6" t="s">
        <v>77</v>
      </c>
      <c r="G24429">
        <v>20260723</v>
      </c>
    </row>
    <row r="24430" spans="1:7" x14ac:dyDescent="0.2">
      <c r="A24430" s="6" t="s">
        <v>224</v>
      </c>
      <c r="B24430" s="6" t="s">
        <v>194</v>
      </c>
      <c r="C24430" s="6" t="s">
        <v>166</v>
      </c>
      <c r="D24430">
        <v>1259.8639680000001</v>
      </c>
      <c r="E24430" s="6" t="s">
        <v>80</v>
      </c>
      <c r="F24430" s="6" t="s">
        <v>79</v>
      </c>
      <c r="G24430">
        <v>20260723</v>
      </c>
    </row>
    <row r="24431" spans="1:7" x14ac:dyDescent="0.2">
      <c r="A24431" s="6" t="s">
        <v>224</v>
      </c>
      <c r="B24431" s="6" t="s">
        <v>194</v>
      </c>
      <c r="C24431" s="6" t="s">
        <v>166</v>
      </c>
      <c r="D24431">
        <v>-59.442644999999999</v>
      </c>
      <c r="E24431" s="6" t="s">
        <v>82</v>
      </c>
      <c r="F24431" s="6" t="s">
        <v>81</v>
      </c>
      <c r="G24431">
        <v>20260723</v>
      </c>
    </row>
    <row r="24432" spans="1:7" x14ac:dyDescent="0.2">
      <c r="A24432" s="6" t="s">
        <v>224</v>
      </c>
      <c r="B24432" s="6" t="s">
        <v>194</v>
      </c>
      <c r="C24432" s="6" t="s">
        <v>166</v>
      </c>
      <c r="D24432">
        <v>1285.6759750000001</v>
      </c>
      <c r="E24432" s="6" t="s">
        <v>84</v>
      </c>
      <c r="F24432" s="6" t="s">
        <v>83</v>
      </c>
      <c r="G24432">
        <v>20260723</v>
      </c>
    </row>
    <row r="24433" spans="1:7" x14ac:dyDescent="0.2">
      <c r="A24433" s="6" t="s">
        <v>224</v>
      </c>
      <c r="B24433" s="6" t="s">
        <v>194</v>
      </c>
      <c r="C24433" s="6" t="s">
        <v>166</v>
      </c>
      <c r="D24433">
        <v>4008.056149</v>
      </c>
      <c r="E24433" s="6" t="s">
        <v>86</v>
      </c>
      <c r="F24433" s="6" t="s">
        <v>85</v>
      </c>
      <c r="G24433">
        <v>20260723</v>
      </c>
    </row>
    <row r="24434" spans="1:7" x14ac:dyDescent="0.2">
      <c r="A24434" s="6" t="s">
        <v>224</v>
      </c>
      <c r="B24434" s="6" t="s">
        <v>194</v>
      </c>
      <c r="C24434" s="6" t="s">
        <v>166</v>
      </c>
      <c r="D24434">
        <v>950.99137099999996</v>
      </c>
      <c r="E24434" s="6" t="s">
        <v>88</v>
      </c>
      <c r="F24434" s="6" t="s">
        <v>87</v>
      </c>
      <c r="G24434">
        <v>20260723</v>
      </c>
    </row>
    <row r="24435" spans="1:7" x14ac:dyDescent="0.2">
      <c r="A24435" s="6" t="s">
        <v>224</v>
      </c>
      <c r="B24435" s="6" t="s">
        <v>194</v>
      </c>
      <c r="C24435" s="6" t="s">
        <v>166</v>
      </c>
      <c r="D24435">
        <v>1939.6551529999999</v>
      </c>
      <c r="E24435" s="6" t="s">
        <v>90</v>
      </c>
      <c r="F24435" s="6" t="s">
        <v>89</v>
      </c>
      <c r="G24435">
        <v>20260723</v>
      </c>
    </row>
    <row r="24436" spans="1:7" x14ac:dyDescent="0.2">
      <c r="A24436" s="6" t="s">
        <v>224</v>
      </c>
      <c r="B24436" s="6" t="s">
        <v>194</v>
      </c>
      <c r="C24436" s="6" t="s">
        <v>166</v>
      </c>
      <c r="D24436">
        <v>31.906119</v>
      </c>
      <c r="E24436" s="6" t="s">
        <v>92</v>
      </c>
      <c r="F24436" s="6" t="s">
        <v>91</v>
      </c>
      <c r="G24436">
        <v>20260723</v>
      </c>
    </row>
    <row r="24437" spans="1:7" x14ac:dyDescent="0.2">
      <c r="A24437" s="6" t="s">
        <v>224</v>
      </c>
      <c r="B24437" s="6" t="s">
        <v>194</v>
      </c>
      <c r="C24437" s="6" t="s">
        <v>166</v>
      </c>
      <c r="D24437">
        <v>0.38778000000000001</v>
      </c>
      <c r="E24437" s="6" t="s">
        <v>94</v>
      </c>
      <c r="F24437" s="6" t="s">
        <v>93</v>
      </c>
      <c r="G24437">
        <v>20260723</v>
      </c>
    </row>
    <row r="24438" spans="1:7" x14ac:dyDescent="0.2">
      <c r="A24438" s="6" t="s">
        <v>224</v>
      </c>
      <c r="B24438" s="6" t="s">
        <v>194</v>
      </c>
      <c r="C24438" s="6" t="s">
        <v>166</v>
      </c>
      <c r="D24438">
        <v>5753.6993549999997</v>
      </c>
      <c r="E24438" s="6" t="s">
        <v>96</v>
      </c>
      <c r="F24438" s="6" t="s">
        <v>95</v>
      </c>
      <c r="G24438">
        <v>20260723</v>
      </c>
    </row>
    <row r="24439" spans="1:7" x14ac:dyDescent="0.2">
      <c r="A24439" s="6" t="s">
        <v>224</v>
      </c>
      <c r="B24439" s="6" t="s">
        <v>194</v>
      </c>
      <c r="C24439" s="6" t="s">
        <v>166</v>
      </c>
      <c r="D24439">
        <v>539.10779200000002</v>
      </c>
      <c r="E24439" s="6" t="s">
        <v>98</v>
      </c>
      <c r="F24439" s="6" t="s">
        <v>97</v>
      </c>
      <c r="G24439">
        <v>20260723</v>
      </c>
    </row>
    <row r="24440" spans="1:7" x14ac:dyDescent="0.2">
      <c r="A24440" s="6" t="s">
        <v>224</v>
      </c>
      <c r="B24440" s="6" t="s">
        <v>194</v>
      </c>
      <c r="C24440" s="6" t="s">
        <v>166</v>
      </c>
      <c r="D24440">
        <v>326267.605041</v>
      </c>
      <c r="E24440" s="6" t="s">
        <v>100</v>
      </c>
      <c r="F24440" s="6" t="s">
        <v>99</v>
      </c>
      <c r="G24440">
        <v>20260723</v>
      </c>
    </row>
    <row r="24441" spans="1:7" x14ac:dyDescent="0.2">
      <c r="A24441" s="6" t="s">
        <v>224</v>
      </c>
      <c r="B24441" s="6" t="s">
        <v>194</v>
      </c>
      <c r="C24441" s="6" t="s">
        <v>166</v>
      </c>
      <c r="E24441" s="6" t="s">
        <v>102</v>
      </c>
      <c r="F24441" s="6" t="s">
        <v>101</v>
      </c>
      <c r="G24441">
        <v>20260723</v>
      </c>
    </row>
    <row r="24442" spans="1:7" x14ac:dyDescent="0.2">
      <c r="A24442" s="6" t="s">
        <v>224</v>
      </c>
      <c r="B24442" s="6" t="s">
        <v>194</v>
      </c>
      <c r="C24442" s="6" t="s">
        <v>166</v>
      </c>
      <c r="D24442">
        <v>32968.561212000001</v>
      </c>
      <c r="E24442" s="6" t="s">
        <v>167</v>
      </c>
      <c r="F24442" s="6" t="s">
        <v>103</v>
      </c>
      <c r="G24442">
        <v>20260723</v>
      </c>
    </row>
    <row r="24443" spans="1:7" x14ac:dyDescent="0.2">
      <c r="A24443" s="6" t="s">
        <v>224</v>
      </c>
      <c r="B24443" s="6" t="s">
        <v>194</v>
      </c>
      <c r="C24443" s="6" t="s">
        <v>166</v>
      </c>
      <c r="D24443">
        <v>30881.529715000001</v>
      </c>
      <c r="E24443" s="6" t="s">
        <v>168</v>
      </c>
      <c r="F24443" s="6" t="s">
        <v>104</v>
      </c>
      <c r="G24443">
        <v>20260723</v>
      </c>
    </row>
    <row r="24444" spans="1:7" x14ac:dyDescent="0.2">
      <c r="A24444" s="6" t="s">
        <v>224</v>
      </c>
      <c r="B24444" s="6" t="s">
        <v>194</v>
      </c>
      <c r="C24444" s="6" t="s">
        <v>166</v>
      </c>
      <c r="E24444" s="6" t="s">
        <v>106</v>
      </c>
      <c r="F24444" s="6" t="s">
        <v>105</v>
      </c>
      <c r="G24444">
        <v>20260723</v>
      </c>
    </row>
    <row r="24445" spans="1:7" x14ac:dyDescent="0.2">
      <c r="A24445" s="6" t="s">
        <v>224</v>
      </c>
      <c r="B24445" s="6" t="s">
        <v>194</v>
      </c>
      <c r="C24445" s="6" t="s">
        <v>166</v>
      </c>
      <c r="D24445">
        <v>29723.228077</v>
      </c>
      <c r="E24445" s="6" t="s">
        <v>108</v>
      </c>
      <c r="F24445" s="6" t="s">
        <v>107</v>
      </c>
      <c r="G24445">
        <v>20260723</v>
      </c>
    </row>
    <row r="24446" spans="1:7" x14ac:dyDescent="0.2">
      <c r="A24446" s="6" t="s">
        <v>224</v>
      </c>
      <c r="B24446" s="6" t="s">
        <v>194</v>
      </c>
      <c r="C24446" s="6" t="s">
        <v>166</v>
      </c>
      <c r="D24446">
        <v>1158.3016379999999</v>
      </c>
      <c r="E24446" s="6" t="s">
        <v>110</v>
      </c>
      <c r="F24446" s="6" t="s">
        <v>109</v>
      </c>
      <c r="G24446">
        <v>20260723</v>
      </c>
    </row>
    <row r="24447" spans="1:7" x14ac:dyDescent="0.2">
      <c r="A24447" s="6" t="s">
        <v>224</v>
      </c>
      <c r="B24447" s="6" t="s">
        <v>194</v>
      </c>
      <c r="C24447" s="6" t="s">
        <v>166</v>
      </c>
      <c r="D24447">
        <v>2087.0314960000001</v>
      </c>
      <c r="E24447" s="6" t="s">
        <v>112</v>
      </c>
      <c r="F24447" s="6" t="s">
        <v>111</v>
      </c>
      <c r="G24447">
        <v>20260723</v>
      </c>
    </row>
    <row r="24448" spans="1:7" x14ac:dyDescent="0.2">
      <c r="A24448" s="6" t="s">
        <v>224</v>
      </c>
      <c r="B24448" s="6" t="s">
        <v>194</v>
      </c>
      <c r="C24448" s="6" t="s">
        <v>166</v>
      </c>
      <c r="E24448" s="6" t="s">
        <v>106</v>
      </c>
      <c r="F24448" s="6" t="s">
        <v>113</v>
      </c>
      <c r="G24448">
        <v>20260723</v>
      </c>
    </row>
    <row r="24449" spans="1:7" x14ac:dyDescent="0.2">
      <c r="A24449" s="6" t="s">
        <v>224</v>
      </c>
      <c r="B24449" s="6" t="s">
        <v>194</v>
      </c>
      <c r="C24449" s="6" t="s">
        <v>166</v>
      </c>
      <c r="D24449">
        <v>1919.1864909999999</v>
      </c>
      <c r="E24449" s="6" t="s">
        <v>108</v>
      </c>
      <c r="F24449" s="6" t="s">
        <v>114</v>
      </c>
      <c r="G24449">
        <v>20260723</v>
      </c>
    </row>
    <row r="24450" spans="1:7" x14ac:dyDescent="0.2">
      <c r="A24450" s="6" t="s">
        <v>224</v>
      </c>
      <c r="B24450" s="6" t="s">
        <v>194</v>
      </c>
      <c r="C24450" s="6" t="s">
        <v>166</v>
      </c>
      <c r="D24450">
        <v>167.84500499999999</v>
      </c>
      <c r="E24450" s="6" t="s">
        <v>110</v>
      </c>
      <c r="F24450" s="6" t="s">
        <v>115</v>
      </c>
      <c r="G24450">
        <v>20260723</v>
      </c>
    </row>
    <row r="24451" spans="1:7" x14ac:dyDescent="0.2">
      <c r="A24451" s="6" t="s">
        <v>224</v>
      </c>
      <c r="B24451" s="6" t="s">
        <v>194</v>
      </c>
      <c r="C24451" s="6" t="s">
        <v>166</v>
      </c>
      <c r="D24451">
        <v>145987.832674</v>
      </c>
      <c r="E24451" s="6" t="s">
        <v>117</v>
      </c>
      <c r="F24451" s="6" t="s">
        <v>116</v>
      </c>
      <c r="G24451">
        <v>20260723</v>
      </c>
    </row>
    <row r="24452" spans="1:7" x14ac:dyDescent="0.2">
      <c r="A24452" s="6" t="s">
        <v>224</v>
      </c>
      <c r="B24452" s="6" t="s">
        <v>194</v>
      </c>
      <c r="C24452" s="6" t="s">
        <v>166</v>
      </c>
      <c r="D24452">
        <v>165.60466299999999</v>
      </c>
      <c r="E24452" s="6" t="s">
        <v>119</v>
      </c>
      <c r="F24452" s="6" t="s">
        <v>118</v>
      </c>
      <c r="G24452">
        <v>20260723</v>
      </c>
    </row>
    <row r="24453" spans="1:7" x14ac:dyDescent="0.2">
      <c r="A24453" s="6" t="s">
        <v>224</v>
      </c>
      <c r="B24453" s="6" t="s">
        <v>194</v>
      </c>
      <c r="C24453" s="6" t="s">
        <v>166</v>
      </c>
      <c r="E24453" s="6" t="s">
        <v>106</v>
      </c>
      <c r="F24453" s="6" t="s">
        <v>120</v>
      </c>
      <c r="G24453">
        <v>20260723</v>
      </c>
    </row>
    <row r="24454" spans="1:7" x14ac:dyDescent="0.2">
      <c r="A24454" s="6" t="s">
        <v>224</v>
      </c>
      <c r="B24454" s="6" t="s">
        <v>194</v>
      </c>
      <c r="C24454" s="6" t="s">
        <v>166</v>
      </c>
      <c r="D24454">
        <v>151.50230300000001</v>
      </c>
      <c r="E24454" s="6" t="s">
        <v>108</v>
      </c>
      <c r="F24454" s="6" t="s">
        <v>121</v>
      </c>
      <c r="G24454">
        <v>20260723</v>
      </c>
    </row>
    <row r="24455" spans="1:7" x14ac:dyDescent="0.2">
      <c r="A24455" s="6" t="s">
        <v>224</v>
      </c>
      <c r="B24455" s="6" t="s">
        <v>194</v>
      </c>
      <c r="C24455" s="6" t="s">
        <v>166</v>
      </c>
      <c r="D24455">
        <v>14.102359</v>
      </c>
      <c r="E24455" s="6" t="s">
        <v>110</v>
      </c>
      <c r="F24455" s="6" t="s">
        <v>122</v>
      </c>
      <c r="G24455">
        <v>20260723</v>
      </c>
    </row>
    <row r="24456" spans="1:7" x14ac:dyDescent="0.2">
      <c r="A24456" s="6" t="s">
        <v>224</v>
      </c>
      <c r="B24456" s="6" t="s">
        <v>194</v>
      </c>
      <c r="C24456" s="6" t="s">
        <v>166</v>
      </c>
      <c r="D24456">
        <v>145822.228011</v>
      </c>
      <c r="E24456" s="6" t="s">
        <v>169</v>
      </c>
      <c r="F24456" s="6" t="s">
        <v>123</v>
      </c>
      <c r="G24456">
        <v>20260723</v>
      </c>
    </row>
    <row r="24457" spans="1:7" x14ac:dyDescent="0.2">
      <c r="A24457" s="6" t="s">
        <v>224</v>
      </c>
      <c r="B24457" s="6" t="s">
        <v>194</v>
      </c>
      <c r="C24457" s="6" t="s">
        <v>166</v>
      </c>
      <c r="D24457">
        <v>50.760063000000002</v>
      </c>
      <c r="E24457" s="6" t="s">
        <v>106</v>
      </c>
      <c r="F24457" s="6" t="s">
        <v>124</v>
      </c>
      <c r="G24457">
        <v>20260723</v>
      </c>
    </row>
    <row r="24458" spans="1:7" x14ac:dyDescent="0.2">
      <c r="A24458" s="6" t="s">
        <v>224</v>
      </c>
      <c r="B24458" s="6" t="s">
        <v>194</v>
      </c>
      <c r="C24458" s="6" t="s">
        <v>166</v>
      </c>
      <c r="D24458">
        <v>140813.17354600001</v>
      </c>
      <c r="E24458" s="6" t="s">
        <v>108</v>
      </c>
      <c r="F24458" s="6" t="s">
        <v>125</v>
      </c>
      <c r="G24458">
        <v>20260723</v>
      </c>
    </row>
    <row r="24459" spans="1:7" x14ac:dyDescent="0.2">
      <c r="A24459" s="6" t="s">
        <v>224</v>
      </c>
      <c r="B24459" s="6" t="s">
        <v>194</v>
      </c>
      <c r="C24459" s="6" t="s">
        <v>166</v>
      </c>
      <c r="D24459">
        <v>4958.2944020000004</v>
      </c>
      <c r="E24459" s="6" t="s">
        <v>110</v>
      </c>
      <c r="F24459" s="6" t="s">
        <v>126</v>
      </c>
      <c r="G24459">
        <v>20260723</v>
      </c>
    </row>
    <row r="24460" spans="1:7" x14ac:dyDescent="0.2">
      <c r="A24460" s="6" t="s">
        <v>224</v>
      </c>
      <c r="B24460" s="6" t="s">
        <v>194</v>
      </c>
      <c r="C24460" s="6" t="s">
        <v>166</v>
      </c>
      <c r="D24460">
        <v>38651.207541000003</v>
      </c>
      <c r="E24460" s="6" t="s">
        <v>170</v>
      </c>
      <c r="F24460" s="6" t="s">
        <v>127</v>
      </c>
      <c r="G24460">
        <v>20260723</v>
      </c>
    </row>
    <row r="24461" spans="1:7" x14ac:dyDescent="0.2">
      <c r="A24461" s="6" t="s">
        <v>224</v>
      </c>
      <c r="B24461" s="6" t="s">
        <v>194</v>
      </c>
      <c r="C24461" s="6" t="s">
        <v>166</v>
      </c>
      <c r="D24461">
        <v>26917.32015</v>
      </c>
      <c r="E24461" s="6" t="s">
        <v>106</v>
      </c>
      <c r="F24461" s="6" t="s">
        <v>128</v>
      </c>
      <c r="G24461">
        <v>20260723</v>
      </c>
    </row>
    <row r="24462" spans="1:7" x14ac:dyDescent="0.2">
      <c r="A24462" s="6" t="s">
        <v>224</v>
      </c>
      <c r="B24462" s="6" t="s">
        <v>194</v>
      </c>
      <c r="C24462" s="6" t="s">
        <v>166</v>
      </c>
      <c r="D24462">
        <v>11444.808907000001</v>
      </c>
      <c r="E24462" s="6" t="s">
        <v>108</v>
      </c>
      <c r="F24462" s="6" t="s">
        <v>129</v>
      </c>
      <c r="G24462">
        <v>20260723</v>
      </c>
    </row>
    <row r="24463" spans="1:7" x14ac:dyDescent="0.2">
      <c r="A24463" s="6" t="s">
        <v>224</v>
      </c>
      <c r="B24463" s="6" t="s">
        <v>194</v>
      </c>
      <c r="C24463" s="6" t="s">
        <v>166</v>
      </c>
      <c r="D24463">
        <v>289.078485</v>
      </c>
      <c r="E24463" s="6" t="s">
        <v>110</v>
      </c>
      <c r="F24463" s="6" t="s">
        <v>130</v>
      </c>
      <c r="G24463">
        <v>20260723</v>
      </c>
    </row>
    <row r="24464" spans="1:7" x14ac:dyDescent="0.2">
      <c r="A24464" s="6" t="s">
        <v>224</v>
      </c>
      <c r="B24464" s="6" t="s">
        <v>194</v>
      </c>
      <c r="C24464" s="6" t="s">
        <v>166</v>
      </c>
      <c r="E24464" s="6" t="s">
        <v>132</v>
      </c>
      <c r="F24464" s="6" t="s">
        <v>131</v>
      </c>
      <c r="G24464">
        <v>20260723</v>
      </c>
    </row>
    <row r="24465" spans="1:7" x14ac:dyDescent="0.2">
      <c r="A24465" s="6" t="s">
        <v>224</v>
      </c>
      <c r="B24465" s="6" t="s">
        <v>194</v>
      </c>
      <c r="C24465" s="6" t="s">
        <v>166</v>
      </c>
      <c r="D24465">
        <v>0.18</v>
      </c>
      <c r="E24465" s="6" t="s">
        <v>134</v>
      </c>
      <c r="F24465" s="6" t="s">
        <v>133</v>
      </c>
      <c r="G24465">
        <v>20260723</v>
      </c>
    </row>
    <row r="24466" spans="1:7" x14ac:dyDescent="0.2">
      <c r="A24466" s="6" t="s">
        <v>224</v>
      </c>
      <c r="B24466" s="6" t="s">
        <v>194</v>
      </c>
      <c r="C24466" s="6" t="s">
        <v>166</v>
      </c>
      <c r="D24466">
        <v>818.62769400000002</v>
      </c>
      <c r="E24466" s="6" t="s">
        <v>136</v>
      </c>
      <c r="F24466" s="6" t="s">
        <v>135</v>
      </c>
      <c r="G24466">
        <v>20260723</v>
      </c>
    </row>
    <row r="24467" spans="1:7" x14ac:dyDescent="0.2">
      <c r="A24467" s="6" t="s">
        <v>224</v>
      </c>
      <c r="B24467" s="6" t="s">
        <v>194</v>
      </c>
      <c r="C24467" s="6" t="s">
        <v>166</v>
      </c>
      <c r="D24467">
        <v>553.18942300000003</v>
      </c>
      <c r="E24467" s="6" t="s">
        <v>138</v>
      </c>
      <c r="F24467" s="6" t="s">
        <v>137</v>
      </c>
      <c r="G24467">
        <v>20260723</v>
      </c>
    </row>
    <row r="24468" spans="1:7" x14ac:dyDescent="0.2">
      <c r="A24468" s="6" t="s">
        <v>224</v>
      </c>
      <c r="B24468" s="6" t="s">
        <v>194</v>
      </c>
      <c r="C24468" s="6" t="s">
        <v>166</v>
      </c>
      <c r="D24468">
        <v>1932.093928</v>
      </c>
      <c r="E24468" s="6" t="s">
        <v>140</v>
      </c>
      <c r="F24468" s="6" t="s">
        <v>139</v>
      </c>
      <c r="G24468">
        <v>20260723</v>
      </c>
    </row>
    <row r="24469" spans="1:7" x14ac:dyDescent="0.2">
      <c r="A24469" s="6" t="s">
        <v>224</v>
      </c>
      <c r="B24469" s="6" t="s">
        <v>194</v>
      </c>
      <c r="C24469" s="6" t="s">
        <v>166</v>
      </c>
      <c r="D24469">
        <v>17226.928776000001</v>
      </c>
      <c r="E24469" s="6" t="s">
        <v>142</v>
      </c>
      <c r="F24469" s="6" t="s">
        <v>141</v>
      </c>
      <c r="G24469">
        <v>20260723</v>
      </c>
    </row>
    <row r="24470" spans="1:7" x14ac:dyDescent="0.2">
      <c r="A24470" s="6" t="s">
        <v>224</v>
      </c>
      <c r="B24470" s="6" t="s">
        <v>194</v>
      </c>
      <c r="C24470" s="6" t="s">
        <v>166</v>
      </c>
      <c r="D24470">
        <v>14693.122002</v>
      </c>
      <c r="E24470" s="6" t="s">
        <v>52</v>
      </c>
      <c r="F24470" s="6" t="s">
        <v>143</v>
      </c>
      <c r="G24470">
        <v>20260723</v>
      </c>
    </row>
    <row r="24471" spans="1:7" x14ac:dyDescent="0.2">
      <c r="A24471" s="6" t="s">
        <v>224</v>
      </c>
      <c r="B24471" s="6" t="s">
        <v>194</v>
      </c>
      <c r="C24471" s="6" t="s">
        <v>166</v>
      </c>
      <c r="D24471">
        <v>363.03360300000003</v>
      </c>
      <c r="E24471" s="6" t="s">
        <v>145</v>
      </c>
      <c r="F24471" s="6" t="s">
        <v>144</v>
      </c>
      <c r="G24471">
        <v>20260723</v>
      </c>
    </row>
    <row r="24472" spans="1:7" x14ac:dyDescent="0.2">
      <c r="A24472" s="6" t="s">
        <v>224</v>
      </c>
      <c r="B24472" s="6" t="s">
        <v>194</v>
      </c>
      <c r="C24472" s="6" t="s">
        <v>166</v>
      </c>
      <c r="D24472">
        <v>1602.289055</v>
      </c>
      <c r="E24472" s="6" t="s">
        <v>147</v>
      </c>
      <c r="F24472" s="6" t="s">
        <v>146</v>
      </c>
      <c r="G24472">
        <v>20260723</v>
      </c>
    </row>
    <row r="24473" spans="1:7" x14ac:dyDescent="0.2">
      <c r="A24473" s="6" t="s">
        <v>224</v>
      </c>
      <c r="B24473" s="6" t="s">
        <v>194</v>
      </c>
      <c r="C24473" s="6" t="s">
        <v>166</v>
      </c>
      <c r="D24473">
        <v>2705.0826000000002</v>
      </c>
      <c r="E24473" s="6" t="s">
        <v>149</v>
      </c>
      <c r="F24473" s="6" t="s">
        <v>148</v>
      </c>
      <c r="G24473">
        <v>20260723</v>
      </c>
    </row>
    <row r="24474" spans="1:7" x14ac:dyDescent="0.2">
      <c r="A24474" s="6" t="s">
        <v>224</v>
      </c>
      <c r="B24474" s="6" t="s">
        <v>194</v>
      </c>
      <c r="C24474" s="6" t="s">
        <v>166</v>
      </c>
      <c r="D24474">
        <v>1171.9748509999999</v>
      </c>
      <c r="E24474" s="6" t="s">
        <v>151</v>
      </c>
      <c r="F24474" s="6" t="s">
        <v>150</v>
      </c>
      <c r="G24474">
        <v>20260723</v>
      </c>
    </row>
    <row r="24475" spans="1:7" x14ac:dyDescent="0.2">
      <c r="A24475" s="6" t="s">
        <v>224</v>
      </c>
      <c r="B24475" s="6" t="s">
        <v>194</v>
      </c>
      <c r="C24475" s="6" t="s">
        <v>166</v>
      </c>
      <c r="D24475">
        <v>4592.2876839999999</v>
      </c>
      <c r="E24475" s="6" t="s">
        <v>153</v>
      </c>
      <c r="F24475" s="6" t="s">
        <v>152</v>
      </c>
      <c r="G24475">
        <v>20260723</v>
      </c>
    </row>
    <row r="24476" spans="1:7" x14ac:dyDescent="0.2">
      <c r="A24476" s="6" t="s">
        <v>224</v>
      </c>
      <c r="B24476" s="6" t="s">
        <v>194</v>
      </c>
      <c r="C24476" s="6" t="s">
        <v>166</v>
      </c>
      <c r="D24476">
        <v>721.97903199999996</v>
      </c>
      <c r="E24476" s="6" t="s">
        <v>155</v>
      </c>
      <c r="F24476" s="6" t="s">
        <v>154</v>
      </c>
      <c r="G24476">
        <v>20260723</v>
      </c>
    </row>
    <row r="24477" spans="1:7" x14ac:dyDescent="0.2">
      <c r="A24477" s="6" t="s">
        <v>224</v>
      </c>
      <c r="B24477" s="6" t="s">
        <v>194</v>
      </c>
      <c r="C24477" s="6" t="s">
        <v>166</v>
      </c>
      <c r="D24477">
        <v>7.6369999999999997E-3</v>
      </c>
      <c r="E24477" s="6" t="s">
        <v>157</v>
      </c>
      <c r="F24477" s="6" t="s">
        <v>156</v>
      </c>
      <c r="G24477">
        <v>20260723</v>
      </c>
    </row>
    <row r="24478" spans="1:7" x14ac:dyDescent="0.2">
      <c r="A24478" s="6" t="s">
        <v>224</v>
      </c>
      <c r="B24478" s="6" t="s">
        <v>194</v>
      </c>
      <c r="C24478" s="6" t="s">
        <v>166</v>
      </c>
      <c r="D24478">
        <v>721.97139500000003</v>
      </c>
      <c r="E24478" s="6" t="s">
        <v>159</v>
      </c>
      <c r="F24478" s="6" t="s">
        <v>158</v>
      </c>
      <c r="G24478">
        <v>20260723</v>
      </c>
    </row>
    <row r="24479" spans="1:7" x14ac:dyDescent="0.2">
      <c r="A24479" s="6" t="s">
        <v>224</v>
      </c>
      <c r="B24479" s="6" t="s">
        <v>194</v>
      </c>
      <c r="C24479" s="6" t="s">
        <v>166</v>
      </c>
      <c r="D24479">
        <v>650.13363400000003</v>
      </c>
      <c r="E24479" s="6" t="s">
        <v>161</v>
      </c>
      <c r="F24479" s="6" t="s">
        <v>160</v>
      </c>
      <c r="G24479">
        <v>20260723</v>
      </c>
    </row>
    <row r="24480" spans="1:7" x14ac:dyDescent="0.2">
      <c r="A24480" s="6" t="s">
        <v>224</v>
      </c>
      <c r="B24480" s="6" t="s">
        <v>194</v>
      </c>
      <c r="C24480" s="6" t="s">
        <v>166</v>
      </c>
      <c r="D24480">
        <v>264638.52370899997</v>
      </c>
      <c r="E24480" s="6" t="s">
        <v>163</v>
      </c>
      <c r="F24480" s="6" t="s">
        <v>162</v>
      </c>
      <c r="G24480">
        <v>20260723</v>
      </c>
    </row>
    <row r="24481" spans="1:7" x14ac:dyDescent="0.2">
      <c r="A24481" s="6" t="s">
        <v>224</v>
      </c>
      <c r="B24481" s="6" t="s">
        <v>194</v>
      </c>
      <c r="C24481" s="6" t="s">
        <v>166</v>
      </c>
      <c r="D24481">
        <v>61629.081332000002</v>
      </c>
      <c r="E24481" s="6" t="s">
        <v>165</v>
      </c>
      <c r="F24481" s="6" t="s">
        <v>164</v>
      </c>
      <c r="G24481">
        <v>20260723</v>
      </c>
    </row>
    <row r="24482" spans="1:7" x14ac:dyDescent="0.2">
      <c r="A24482" s="6" t="s">
        <v>224</v>
      </c>
      <c r="B24482" s="6" t="s">
        <v>195</v>
      </c>
      <c r="C24482" s="6" t="s">
        <v>166</v>
      </c>
      <c r="E24482" s="6" t="s">
        <v>12</v>
      </c>
      <c r="F24482" s="6" t="s">
        <v>11</v>
      </c>
      <c r="G24482">
        <v>20260723</v>
      </c>
    </row>
    <row r="24483" spans="1:7" x14ac:dyDescent="0.2">
      <c r="A24483" s="6" t="s">
        <v>224</v>
      </c>
      <c r="B24483" s="6" t="s">
        <v>195</v>
      </c>
      <c r="C24483" s="6" t="s">
        <v>166</v>
      </c>
      <c r="E24483" s="6" t="s">
        <v>16</v>
      </c>
      <c r="F24483" s="6" t="s">
        <v>15</v>
      </c>
      <c r="G24483">
        <v>20260723</v>
      </c>
    </row>
    <row r="24484" spans="1:7" x14ac:dyDescent="0.2">
      <c r="A24484" s="6" t="s">
        <v>224</v>
      </c>
      <c r="B24484" s="6" t="s">
        <v>195</v>
      </c>
      <c r="C24484" s="6" t="s">
        <v>166</v>
      </c>
      <c r="E24484" s="6" t="s">
        <v>18</v>
      </c>
      <c r="F24484" s="6" t="s">
        <v>17</v>
      </c>
      <c r="G24484">
        <v>20260723</v>
      </c>
    </row>
    <row r="24485" spans="1:7" x14ac:dyDescent="0.2">
      <c r="A24485" s="6" t="s">
        <v>224</v>
      </c>
      <c r="B24485" s="6" t="s">
        <v>195</v>
      </c>
      <c r="C24485" s="6" t="s">
        <v>166</v>
      </c>
      <c r="D24485">
        <v>9.6781000000000006E-2</v>
      </c>
      <c r="E24485" s="6" t="s">
        <v>20</v>
      </c>
      <c r="F24485" s="6" t="s">
        <v>19</v>
      </c>
      <c r="G24485">
        <v>20260723</v>
      </c>
    </row>
    <row r="24486" spans="1:7" x14ac:dyDescent="0.2">
      <c r="A24486" s="6" t="s">
        <v>224</v>
      </c>
      <c r="B24486" s="6" t="s">
        <v>195</v>
      </c>
      <c r="C24486" s="6" t="s">
        <v>166</v>
      </c>
      <c r="D24486">
        <v>11169.167842999999</v>
      </c>
      <c r="E24486" s="6" t="s">
        <v>22</v>
      </c>
      <c r="F24486" s="6" t="s">
        <v>21</v>
      </c>
      <c r="G24486">
        <v>20260723</v>
      </c>
    </row>
    <row r="24487" spans="1:7" x14ac:dyDescent="0.2">
      <c r="A24487" s="6" t="s">
        <v>224</v>
      </c>
      <c r="B24487" s="6" t="s">
        <v>195</v>
      </c>
      <c r="C24487" s="6" t="s">
        <v>166</v>
      </c>
      <c r="D24487">
        <v>192.345608</v>
      </c>
      <c r="E24487" s="6" t="s">
        <v>24</v>
      </c>
      <c r="F24487" s="6" t="s">
        <v>23</v>
      </c>
      <c r="G24487">
        <v>20260723</v>
      </c>
    </row>
    <row r="24488" spans="1:7" x14ac:dyDescent="0.2">
      <c r="A24488" s="6" t="s">
        <v>224</v>
      </c>
      <c r="B24488" s="6" t="s">
        <v>195</v>
      </c>
      <c r="C24488" s="6" t="s">
        <v>166</v>
      </c>
      <c r="D24488">
        <v>2835.8754279999998</v>
      </c>
      <c r="E24488" s="6" t="s">
        <v>26</v>
      </c>
      <c r="F24488" s="6" t="s">
        <v>25</v>
      </c>
      <c r="G24488">
        <v>20260723</v>
      </c>
    </row>
    <row r="24489" spans="1:7" x14ac:dyDescent="0.2">
      <c r="A24489" s="6" t="s">
        <v>224</v>
      </c>
      <c r="B24489" s="6" t="s">
        <v>195</v>
      </c>
      <c r="C24489" s="6" t="s">
        <v>166</v>
      </c>
      <c r="D24489">
        <v>252470.02744199999</v>
      </c>
      <c r="E24489" s="6" t="s">
        <v>28</v>
      </c>
      <c r="F24489" s="6" t="s">
        <v>27</v>
      </c>
      <c r="G24489">
        <v>20260723</v>
      </c>
    </row>
    <row r="24490" spans="1:7" x14ac:dyDescent="0.2">
      <c r="A24490" s="6" t="s">
        <v>224</v>
      </c>
      <c r="B24490" s="6" t="s">
        <v>195</v>
      </c>
      <c r="C24490" s="6" t="s">
        <v>166</v>
      </c>
      <c r="D24490">
        <v>6886.1853899999996</v>
      </c>
      <c r="E24490" s="6" t="s">
        <v>30</v>
      </c>
      <c r="F24490" s="6" t="s">
        <v>29</v>
      </c>
      <c r="G24490">
        <v>20260723</v>
      </c>
    </row>
    <row r="24491" spans="1:7" x14ac:dyDescent="0.2">
      <c r="A24491" s="6" t="s">
        <v>224</v>
      </c>
      <c r="B24491" s="6" t="s">
        <v>195</v>
      </c>
      <c r="C24491" s="6" t="s">
        <v>166</v>
      </c>
      <c r="D24491">
        <v>14786.275936</v>
      </c>
      <c r="E24491" s="6" t="s">
        <v>32</v>
      </c>
      <c r="F24491" s="6" t="s">
        <v>31</v>
      </c>
      <c r="G24491">
        <v>20260723</v>
      </c>
    </row>
    <row r="24492" spans="1:7" x14ac:dyDescent="0.2">
      <c r="A24492" s="6" t="s">
        <v>224</v>
      </c>
      <c r="B24492" s="6" t="s">
        <v>195</v>
      </c>
      <c r="C24492" s="6" t="s">
        <v>166</v>
      </c>
      <c r="D24492">
        <v>6718.3598789999996</v>
      </c>
      <c r="E24492" s="6" t="s">
        <v>34</v>
      </c>
      <c r="F24492" s="6" t="s">
        <v>33</v>
      </c>
      <c r="G24492">
        <v>20260723</v>
      </c>
    </row>
    <row r="24493" spans="1:7" x14ac:dyDescent="0.2">
      <c r="A24493" s="6" t="s">
        <v>224</v>
      </c>
      <c r="B24493" s="6" t="s">
        <v>195</v>
      </c>
      <c r="C24493" s="6" t="s">
        <v>166</v>
      </c>
      <c r="D24493">
        <v>5071.2821780000004</v>
      </c>
      <c r="E24493" s="6" t="s">
        <v>36</v>
      </c>
      <c r="F24493" s="6" t="s">
        <v>35</v>
      </c>
      <c r="G24493">
        <v>20260723</v>
      </c>
    </row>
    <row r="24494" spans="1:7" x14ac:dyDescent="0.2">
      <c r="A24494" s="6" t="s">
        <v>224</v>
      </c>
      <c r="B24494" s="6" t="s">
        <v>195</v>
      </c>
      <c r="C24494" s="6" t="s">
        <v>166</v>
      </c>
      <c r="D24494">
        <v>1647.0777009999999</v>
      </c>
      <c r="E24494" s="6" t="s">
        <v>38</v>
      </c>
      <c r="F24494" s="6" t="s">
        <v>37</v>
      </c>
      <c r="G24494">
        <v>20260723</v>
      </c>
    </row>
    <row r="24495" spans="1:7" x14ac:dyDescent="0.2">
      <c r="A24495" s="6" t="s">
        <v>224</v>
      </c>
      <c r="B24495" s="6" t="s">
        <v>195</v>
      </c>
      <c r="C24495" s="6" t="s">
        <v>166</v>
      </c>
      <c r="D24495">
        <v>203927.42666</v>
      </c>
      <c r="E24495" s="6" t="s">
        <v>40</v>
      </c>
      <c r="F24495" s="6" t="s">
        <v>39</v>
      </c>
      <c r="G24495">
        <v>20260723</v>
      </c>
    </row>
    <row r="24496" spans="1:7" x14ac:dyDescent="0.2">
      <c r="A24496" s="6" t="s">
        <v>224</v>
      </c>
      <c r="B24496" s="6" t="s">
        <v>195</v>
      </c>
      <c r="C24496" s="6" t="s">
        <v>166</v>
      </c>
      <c r="D24496">
        <v>135757.994898</v>
      </c>
      <c r="E24496" s="6" t="s">
        <v>42</v>
      </c>
      <c r="F24496" s="6" t="s">
        <v>41</v>
      </c>
      <c r="G24496">
        <v>20260723</v>
      </c>
    </row>
    <row r="24497" spans="1:7" x14ac:dyDescent="0.2">
      <c r="A24497" s="6" t="s">
        <v>224</v>
      </c>
      <c r="B24497" s="6" t="s">
        <v>195</v>
      </c>
      <c r="C24497" s="6" t="s">
        <v>166</v>
      </c>
      <c r="D24497">
        <v>61419.901202000001</v>
      </c>
      <c r="E24497" s="6" t="s">
        <v>44</v>
      </c>
      <c r="F24497" s="6" t="s">
        <v>43</v>
      </c>
      <c r="G24497">
        <v>20260723</v>
      </c>
    </row>
    <row r="24498" spans="1:7" x14ac:dyDescent="0.2">
      <c r="A24498" s="6" t="s">
        <v>224</v>
      </c>
      <c r="B24498" s="6" t="s">
        <v>195</v>
      </c>
      <c r="C24498" s="6" t="s">
        <v>166</v>
      </c>
      <c r="D24498">
        <v>5141.0732129999997</v>
      </c>
      <c r="E24498" s="6" t="s">
        <v>46</v>
      </c>
      <c r="F24498" s="6" t="s">
        <v>45</v>
      </c>
      <c r="G24498">
        <v>20260723</v>
      </c>
    </row>
    <row r="24499" spans="1:7" x14ac:dyDescent="0.2">
      <c r="A24499" s="6" t="s">
        <v>224</v>
      </c>
      <c r="B24499" s="6" t="s">
        <v>195</v>
      </c>
      <c r="C24499" s="6" t="s">
        <v>166</v>
      </c>
      <c r="D24499">
        <v>1608.4573479999999</v>
      </c>
      <c r="E24499" s="6" t="s">
        <v>48</v>
      </c>
      <c r="F24499" s="6" t="s">
        <v>47</v>
      </c>
      <c r="G24499">
        <v>20260723</v>
      </c>
    </row>
    <row r="24500" spans="1:7" x14ac:dyDescent="0.2">
      <c r="A24500" s="6" t="s">
        <v>224</v>
      </c>
      <c r="B24500" s="6" t="s">
        <v>195</v>
      </c>
      <c r="C24500" s="6" t="s">
        <v>166</v>
      </c>
      <c r="D24500">
        <v>12237.591420000001</v>
      </c>
      <c r="E24500" s="6" t="s">
        <v>50</v>
      </c>
      <c r="F24500" s="6" t="s">
        <v>49</v>
      </c>
      <c r="G24500">
        <v>20260723</v>
      </c>
    </row>
    <row r="24501" spans="1:7" x14ac:dyDescent="0.2">
      <c r="A24501" s="6" t="s">
        <v>224</v>
      </c>
      <c r="B24501" s="6" t="s">
        <v>195</v>
      </c>
      <c r="C24501" s="6" t="s">
        <v>166</v>
      </c>
      <c r="D24501">
        <v>5680.4862279999998</v>
      </c>
      <c r="E24501" s="6" t="s">
        <v>52</v>
      </c>
      <c r="F24501" s="6" t="s">
        <v>51</v>
      </c>
      <c r="G24501">
        <v>20260723</v>
      </c>
    </row>
    <row r="24502" spans="1:7" x14ac:dyDescent="0.2">
      <c r="A24502" s="6" t="s">
        <v>224</v>
      </c>
      <c r="B24502" s="6" t="s">
        <v>195</v>
      </c>
      <c r="C24502" s="6" t="s">
        <v>166</v>
      </c>
      <c r="D24502">
        <v>2233.7019300000002</v>
      </c>
      <c r="E24502" s="6" t="s">
        <v>54</v>
      </c>
      <c r="F24502" s="6" t="s">
        <v>53</v>
      </c>
      <c r="G24502">
        <v>20260723</v>
      </c>
    </row>
    <row r="24503" spans="1:7" x14ac:dyDescent="0.2">
      <c r="A24503" s="6" t="s">
        <v>224</v>
      </c>
      <c r="B24503" s="6" t="s">
        <v>195</v>
      </c>
      <c r="C24503" s="6" t="s">
        <v>166</v>
      </c>
      <c r="E24503" s="6" t="s">
        <v>56</v>
      </c>
      <c r="F24503" s="6" t="s">
        <v>55</v>
      </c>
      <c r="G24503">
        <v>20260723</v>
      </c>
    </row>
    <row r="24504" spans="1:7" x14ac:dyDescent="0.2">
      <c r="A24504" s="6" t="s">
        <v>224</v>
      </c>
      <c r="B24504" s="6" t="s">
        <v>195</v>
      </c>
      <c r="C24504" s="6" t="s">
        <v>166</v>
      </c>
      <c r="D24504">
        <v>44014.122750000002</v>
      </c>
      <c r="E24504" s="6" t="s">
        <v>58</v>
      </c>
      <c r="F24504" s="6" t="s">
        <v>57</v>
      </c>
      <c r="G24504">
        <v>20260723</v>
      </c>
    </row>
    <row r="24505" spans="1:7" x14ac:dyDescent="0.2">
      <c r="A24505" s="6" t="s">
        <v>224</v>
      </c>
      <c r="B24505" s="6" t="s">
        <v>195</v>
      </c>
      <c r="C24505" s="6" t="s">
        <v>166</v>
      </c>
      <c r="D24505">
        <v>2995.414569</v>
      </c>
      <c r="E24505" s="6" t="s">
        <v>60</v>
      </c>
      <c r="F24505" s="6" t="s">
        <v>59</v>
      </c>
      <c r="G24505">
        <v>20260723</v>
      </c>
    </row>
    <row r="24506" spans="1:7" x14ac:dyDescent="0.2">
      <c r="A24506" s="6" t="s">
        <v>224</v>
      </c>
      <c r="B24506" s="6" t="s">
        <v>195</v>
      </c>
      <c r="C24506" s="6" t="s">
        <v>166</v>
      </c>
      <c r="D24506">
        <v>62.464643000000002</v>
      </c>
      <c r="E24506" s="6" t="s">
        <v>62</v>
      </c>
      <c r="F24506" s="6" t="s">
        <v>61</v>
      </c>
      <c r="G24506">
        <v>20260723</v>
      </c>
    </row>
    <row r="24507" spans="1:7" x14ac:dyDescent="0.2">
      <c r="A24507" s="6" t="s">
        <v>224</v>
      </c>
      <c r="B24507" s="6" t="s">
        <v>195</v>
      </c>
      <c r="C24507" s="6" t="s">
        <v>166</v>
      </c>
      <c r="D24507">
        <v>24.475694000000001</v>
      </c>
      <c r="E24507" s="6" t="s">
        <v>64</v>
      </c>
      <c r="F24507" s="6" t="s">
        <v>63</v>
      </c>
      <c r="G24507">
        <v>20260723</v>
      </c>
    </row>
    <row r="24508" spans="1:7" x14ac:dyDescent="0.2">
      <c r="A24508" s="6" t="s">
        <v>224</v>
      </c>
      <c r="B24508" s="6" t="s">
        <v>195</v>
      </c>
      <c r="C24508" s="6" t="s">
        <v>166</v>
      </c>
      <c r="D24508">
        <v>2908.4742310000001</v>
      </c>
      <c r="E24508" s="6" t="s">
        <v>66</v>
      </c>
      <c r="F24508" s="6" t="s">
        <v>65</v>
      </c>
      <c r="G24508">
        <v>20260723</v>
      </c>
    </row>
    <row r="24509" spans="1:7" x14ac:dyDescent="0.2">
      <c r="A24509" s="6" t="s">
        <v>224</v>
      </c>
      <c r="B24509" s="6" t="s">
        <v>195</v>
      </c>
      <c r="C24509" s="6" t="s">
        <v>166</v>
      </c>
      <c r="D24509">
        <v>10323.472906999999</v>
      </c>
      <c r="E24509" s="6" t="s">
        <v>68</v>
      </c>
      <c r="F24509" s="6" t="s">
        <v>67</v>
      </c>
      <c r="G24509">
        <v>20260723</v>
      </c>
    </row>
    <row r="24510" spans="1:7" x14ac:dyDescent="0.2">
      <c r="A24510" s="6" t="s">
        <v>224</v>
      </c>
      <c r="B24510" s="6" t="s">
        <v>195</v>
      </c>
      <c r="C24510" s="6" t="s">
        <v>166</v>
      </c>
      <c r="D24510">
        <v>9548.6681809999991</v>
      </c>
      <c r="E24510" s="6" t="s">
        <v>70</v>
      </c>
      <c r="F24510" s="6" t="s">
        <v>69</v>
      </c>
      <c r="G24510">
        <v>20260723</v>
      </c>
    </row>
    <row r="24511" spans="1:7" x14ac:dyDescent="0.2">
      <c r="A24511" s="6" t="s">
        <v>224</v>
      </c>
      <c r="B24511" s="6" t="s">
        <v>195</v>
      </c>
      <c r="C24511" s="6" t="s">
        <v>166</v>
      </c>
      <c r="D24511">
        <v>9528.737239</v>
      </c>
      <c r="E24511" s="6" t="s">
        <v>72</v>
      </c>
      <c r="F24511" s="6" t="s">
        <v>71</v>
      </c>
      <c r="G24511">
        <v>20260723</v>
      </c>
    </row>
    <row r="24512" spans="1:7" x14ac:dyDescent="0.2">
      <c r="A24512" s="6" t="s">
        <v>224</v>
      </c>
      <c r="B24512" s="6" t="s">
        <v>195</v>
      </c>
      <c r="C24512" s="6" t="s">
        <v>166</v>
      </c>
      <c r="D24512">
        <v>19.930942000000002</v>
      </c>
      <c r="E24512" s="6" t="s">
        <v>74</v>
      </c>
      <c r="F24512" s="6" t="s">
        <v>73</v>
      </c>
      <c r="G24512">
        <v>20260723</v>
      </c>
    </row>
    <row r="24513" spans="1:7" x14ac:dyDescent="0.2">
      <c r="A24513" s="6" t="s">
        <v>224</v>
      </c>
      <c r="B24513" s="6" t="s">
        <v>195</v>
      </c>
      <c r="C24513" s="6" t="s">
        <v>166</v>
      </c>
      <c r="D24513">
        <v>848.01334599999996</v>
      </c>
      <c r="E24513" s="6" t="s">
        <v>76</v>
      </c>
      <c r="F24513" s="6" t="s">
        <v>75</v>
      </c>
      <c r="G24513">
        <v>20260723</v>
      </c>
    </row>
    <row r="24514" spans="1:7" x14ac:dyDescent="0.2">
      <c r="A24514" s="6" t="s">
        <v>224</v>
      </c>
      <c r="B24514" s="6" t="s">
        <v>195</v>
      </c>
      <c r="C24514" s="6" t="s">
        <v>166</v>
      </c>
      <c r="D24514">
        <v>5.0434479999999997</v>
      </c>
      <c r="E24514" s="6" t="s">
        <v>78</v>
      </c>
      <c r="F24514" s="6" t="s">
        <v>77</v>
      </c>
      <c r="G24514">
        <v>20260723</v>
      </c>
    </row>
    <row r="24515" spans="1:7" x14ac:dyDescent="0.2">
      <c r="A24515" s="6" t="s">
        <v>224</v>
      </c>
      <c r="B24515" s="6" t="s">
        <v>195</v>
      </c>
      <c r="C24515" s="6" t="s">
        <v>166</v>
      </c>
      <c r="D24515">
        <v>842.96989799999994</v>
      </c>
      <c r="E24515" s="6" t="s">
        <v>80</v>
      </c>
      <c r="F24515" s="6" t="s">
        <v>79</v>
      </c>
      <c r="G24515">
        <v>20260723</v>
      </c>
    </row>
    <row r="24516" spans="1:7" x14ac:dyDescent="0.2">
      <c r="A24516" s="6" t="s">
        <v>224</v>
      </c>
      <c r="B24516" s="6" t="s">
        <v>195</v>
      </c>
      <c r="C24516" s="6" t="s">
        <v>166</v>
      </c>
      <c r="D24516">
        <v>-73.208619999999996</v>
      </c>
      <c r="E24516" s="6" t="s">
        <v>82</v>
      </c>
      <c r="F24516" s="6" t="s">
        <v>81</v>
      </c>
      <c r="G24516">
        <v>20260723</v>
      </c>
    </row>
    <row r="24517" spans="1:7" x14ac:dyDescent="0.2">
      <c r="A24517" s="6" t="s">
        <v>224</v>
      </c>
      <c r="B24517" s="6" t="s">
        <v>195</v>
      </c>
      <c r="C24517" s="6" t="s">
        <v>166</v>
      </c>
      <c r="D24517">
        <v>1391.1980840000001</v>
      </c>
      <c r="E24517" s="6" t="s">
        <v>84</v>
      </c>
      <c r="F24517" s="6" t="s">
        <v>83</v>
      </c>
      <c r="G24517">
        <v>20260723</v>
      </c>
    </row>
    <row r="24518" spans="1:7" x14ac:dyDescent="0.2">
      <c r="A24518" s="6" t="s">
        <v>224</v>
      </c>
      <c r="B24518" s="6" t="s">
        <v>195</v>
      </c>
      <c r="C24518" s="6" t="s">
        <v>166</v>
      </c>
      <c r="D24518">
        <v>3937.4043059999999</v>
      </c>
      <c r="E24518" s="6" t="s">
        <v>86</v>
      </c>
      <c r="F24518" s="6" t="s">
        <v>85</v>
      </c>
      <c r="G24518">
        <v>20260723</v>
      </c>
    </row>
    <row r="24519" spans="1:7" x14ac:dyDescent="0.2">
      <c r="A24519" s="6" t="s">
        <v>224</v>
      </c>
      <c r="B24519" s="6" t="s">
        <v>195</v>
      </c>
      <c r="C24519" s="6" t="s">
        <v>166</v>
      </c>
      <c r="D24519">
        <v>1175.752704</v>
      </c>
      <c r="E24519" s="6" t="s">
        <v>88</v>
      </c>
      <c r="F24519" s="6" t="s">
        <v>87</v>
      </c>
      <c r="G24519">
        <v>20260723</v>
      </c>
    </row>
    <row r="24520" spans="1:7" x14ac:dyDescent="0.2">
      <c r="A24520" s="6" t="s">
        <v>224</v>
      </c>
      <c r="B24520" s="6" t="s">
        <v>195</v>
      </c>
      <c r="C24520" s="6" t="s">
        <v>166</v>
      </c>
      <c r="D24520">
        <v>2091.3177470000001</v>
      </c>
      <c r="E24520" s="6" t="s">
        <v>90</v>
      </c>
      <c r="F24520" s="6" t="s">
        <v>89</v>
      </c>
      <c r="G24520">
        <v>20260723</v>
      </c>
    </row>
    <row r="24521" spans="1:7" x14ac:dyDescent="0.2">
      <c r="A24521" s="6" t="s">
        <v>224</v>
      </c>
      <c r="B24521" s="6" t="s">
        <v>195</v>
      </c>
      <c r="C24521" s="6" t="s">
        <v>166</v>
      </c>
      <c r="D24521">
        <v>13.362494</v>
      </c>
      <c r="E24521" s="6" t="s">
        <v>92</v>
      </c>
      <c r="F24521" s="6" t="s">
        <v>91</v>
      </c>
      <c r="G24521">
        <v>20260723</v>
      </c>
    </row>
    <row r="24522" spans="1:7" x14ac:dyDescent="0.2">
      <c r="A24522" s="6" t="s">
        <v>224</v>
      </c>
      <c r="B24522" s="6" t="s">
        <v>195</v>
      </c>
      <c r="C24522" s="6" t="s">
        <v>166</v>
      </c>
      <c r="D24522">
        <v>0.38864100000000001</v>
      </c>
      <c r="E24522" s="6" t="s">
        <v>94</v>
      </c>
      <c r="F24522" s="6" t="s">
        <v>93</v>
      </c>
      <c r="G24522">
        <v>20260723</v>
      </c>
    </row>
    <row r="24523" spans="1:7" x14ac:dyDescent="0.2">
      <c r="A24523" s="6" t="s">
        <v>224</v>
      </c>
      <c r="B24523" s="6" t="s">
        <v>195</v>
      </c>
      <c r="C24523" s="6" t="s">
        <v>166</v>
      </c>
      <c r="D24523">
        <v>6722.6662619999997</v>
      </c>
      <c r="E24523" s="6" t="s">
        <v>96</v>
      </c>
      <c r="F24523" s="6" t="s">
        <v>95</v>
      </c>
      <c r="G24523">
        <v>20260723</v>
      </c>
    </row>
    <row r="24524" spans="1:7" x14ac:dyDescent="0.2">
      <c r="A24524" s="6" t="s">
        <v>224</v>
      </c>
      <c r="B24524" s="6" t="s">
        <v>195</v>
      </c>
      <c r="C24524" s="6" t="s">
        <v>166</v>
      </c>
      <c r="D24524">
        <v>895.06814599999996</v>
      </c>
      <c r="E24524" s="6" t="s">
        <v>98</v>
      </c>
      <c r="F24524" s="6" t="s">
        <v>97</v>
      </c>
      <c r="G24524">
        <v>20260723</v>
      </c>
    </row>
    <row r="24525" spans="1:7" x14ac:dyDescent="0.2">
      <c r="A24525" s="6" t="s">
        <v>224</v>
      </c>
      <c r="B24525" s="6" t="s">
        <v>195</v>
      </c>
      <c r="C24525" s="6" t="s">
        <v>166</v>
      </c>
      <c r="D24525">
        <v>340227.68171099998</v>
      </c>
      <c r="E24525" s="6" t="s">
        <v>100</v>
      </c>
      <c r="F24525" s="6" t="s">
        <v>99</v>
      </c>
      <c r="G24525">
        <v>20260723</v>
      </c>
    </row>
    <row r="24526" spans="1:7" x14ac:dyDescent="0.2">
      <c r="A24526" s="6" t="s">
        <v>224</v>
      </c>
      <c r="B24526" s="6" t="s">
        <v>195</v>
      </c>
      <c r="C24526" s="6" t="s">
        <v>166</v>
      </c>
      <c r="E24526" s="6" t="s">
        <v>102</v>
      </c>
      <c r="F24526" s="6" t="s">
        <v>101</v>
      </c>
      <c r="G24526">
        <v>20260723</v>
      </c>
    </row>
    <row r="24527" spans="1:7" x14ac:dyDescent="0.2">
      <c r="A24527" s="6" t="s">
        <v>224</v>
      </c>
      <c r="B24527" s="6" t="s">
        <v>195</v>
      </c>
      <c r="C24527" s="6" t="s">
        <v>166</v>
      </c>
      <c r="D24527">
        <v>36328.177284999998</v>
      </c>
      <c r="E24527" s="6" t="s">
        <v>167</v>
      </c>
      <c r="F24527" s="6" t="s">
        <v>103</v>
      </c>
      <c r="G24527">
        <v>20260723</v>
      </c>
    </row>
    <row r="24528" spans="1:7" x14ac:dyDescent="0.2">
      <c r="A24528" s="6" t="s">
        <v>224</v>
      </c>
      <c r="B24528" s="6" t="s">
        <v>195</v>
      </c>
      <c r="C24528" s="6" t="s">
        <v>166</v>
      </c>
      <c r="D24528">
        <v>33845.757217999999</v>
      </c>
      <c r="E24528" s="6" t="s">
        <v>168</v>
      </c>
      <c r="F24528" s="6" t="s">
        <v>104</v>
      </c>
      <c r="G24528">
        <v>20260723</v>
      </c>
    </row>
    <row r="24529" spans="1:7" x14ac:dyDescent="0.2">
      <c r="A24529" s="6" t="s">
        <v>224</v>
      </c>
      <c r="B24529" s="6" t="s">
        <v>195</v>
      </c>
      <c r="C24529" s="6" t="s">
        <v>166</v>
      </c>
      <c r="E24529" s="6" t="s">
        <v>106</v>
      </c>
      <c r="F24529" s="6" t="s">
        <v>105</v>
      </c>
      <c r="G24529">
        <v>20260723</v>
      </c>
    </row>
    <row r="24530" spans="1:7" x14ac:dyDescent="0.2">
      <c r="A24530" s="6" t="s">
        <v>224</v>
      </c>
      <c r="B24530" s="6" t="s">
        <v>195</v>
      </c>
      <c r="C24530" s="6" t="s">
        <v>166</v>
      </c>
      <c r="D24530">
        <v>32617.453795000001</v>
      </c>
      <c r="E24530" s="6" t="s">
        <v>108</v>
      </c>
      <c r="F24530" s="6" t="s">
        <v>107</v>
      </c>
      <c r="G24530">
        <v>20260723</v>
      </c>
    </row>
    <row r="24531" spans="1:7" x14ac:dyDescent="0.2">
      <c r="A24531" s="6" t="s">
        <v>224</v>
      </c>
      <c r="B24531" s="6" t="s">
        <v>195</v>
      </c>
      <c r="C24531" s="6" t="s">
        <v>166</v>
      </c>
      <c r="D24531">
        <v>1228.3034230000001</v>
      </c>
      <c r="E24531" s="6" t="s">
        <v>110</v>
      </c>
      <c r="F24531" s="6" t="s">
        <v>109</v>
      </c>
      <c r="G24531">
        <v>20260723</v>
      </c>
    </row>
    <row r="24532" spans="1:7" x14ac:dyDescent="0.2">
      <c r="A24532" s="6" t="s">
        <v>224</v>
      </c>
      <c r="B24532" s="6" t="s">
        <v>195</v>
      </c>
      <c r="C24532" s="6" t="s">
        <v>166</v>
      </c>
      <c r="D24532">
        <v>2482.4200660000001</v>
      </c>
      <c r="E24532" s="6" t="s">
        <v>112</v>
      </c>
      <c r="F24532" s="6" t="s">
        <v>111</v>
      </c>
      <c r="G24532">
        <v>20260723</v>
      </c>
    </row>
    <row r="24533" spans="1:7" x14ac:dyDescent="0.2">
      <c r="A24533" s="6" t="s">
        <v>224</v>
      </c>
      <c r="B24533" s="6" t="s">
        <v>195</v>
      </c>
      <c r="C24533" s="6" t="s">
        <v>166</v>
      </c>
      <c r="E24533" s="6" t="s">
        <v>106</v>
      </c>
      <c r="F24533" s="6" t="s">
        <v>113</v>
      </c>
      <c r="G24533">
        <v>20260723</v>
      </c>
    </row>
    <row r="24534" spans="1:7" x14ac:dyDescent="0.2">
      <c r="A24534" s="6" t="s">
        <v>224</v>
      </c>
      <c r="B24534" s="6" t="s">
        <v>195</v>
      </c>
      <c r="C24534" s="6" t="s">
        <v>166</v>
      </c>
      <c r="D24534">
        <v>2299.2966070000002</v>
      </c>
      <c r="E24534" s="6" t="s">
        <v>108</v>
      </c>
      <c r="F24534" s="6" t="s">
        <v>114</v>
      </c>
      <c r="G24534">
        <v>20260723</v>
      </c>
    </row>
    <row r="24535" spans="1:7" x14ac:dyDescent="0.2">
      <c r="A24535" s="6" t="s">
        <v>224</v>
      </c>
      <c r="B24535" s="6" t="s">
        <v>195</v>
      </c>
      <c r="C24535" s="6" t="s">
        <v>166</v>
      </c>
      <c r="D24535">
        <v>183.123459</v>
      </c>
      <c r="E24535" s="6" t="s">
        <v>110</v>
      </c>
      <c r="F24535" s="6" t="s">
        <v>115</v>
      </c>
      <c r="G24535">
        <v>20260723</v>
      </c>
    </row>
    <row r="24536" spans="1:7" x14ac:dyDescent="0.2">
      <c r="A24536" s="6" t="s">
        <v>224</v>
      </c>
      <c r="B24536" s="6" t="s">
        <v>195</v>
      </c>
      <c r="C24536" s="6" t="s">
        <v>166</v>
      </c>
      <c r="D24536">
        <v>147944.43318600001</v>
      </c>
      <c r="E24536" s="6" t="s">
        <v>117</v>
      </c>
      <c r="F24536" s="6" t="s">
        <v>116</v>
      </c>
      <c r="G24536">
        <v>20260723</v>
      </c>
    </row>
    <row r="24537" spans="1:7" x14ac:dyDescent="0.2">
      <c r="A24537" s="6" t="s">
        <v>224</v>
      </c>
      <c r="B24537" s="6" t="s">
        <v>195</v>
      </c>
      <c r="C24537" s="6" t="s">
        <v>166</v>
      </c>
      <c r="D24537">
        <v>6.6424729999999998</v>
      </c>
      <c r="E24537" s="6" t="s">
        <v>119</v>
      </c>
      <c r="F24537" s="6" t="s">
        <v>118</v>
      </c>
      <c r="G24537">
        <v>20260723</v>
      </c>
    </row>
    <row r="24538" spans="1:7" x14ac:dyDescent="0.2">
      <c r="A24538" s="6" t="s">
        <v>224</v>
      </c>
      <c r="B24538" s="6" t="s">
        <v>195</v>
      </c>
      <c r="C24538" s="6" t="s">
        <v>166</v>
      </c>
      <c r="E24538" s="6" t="s">
        <v>106</v>
      </c>
      <c r="F24538" s="6" t="s">
        <v>120</v>
      </c>
      <c r="G24538">
        <v>20260723</v>
      </c>
    </row>
    <row r="24539" spans="1:7" x14ac:dyDescent="0.2">
      <c r="A24539" s="6" t="s">
        <v>224</v>
      </c>
      <c r="B24539" s="6" t="s">
        <v>195</v>
      </c>
      <c r="C24539" s="6" t="s">
        <v>166</v>
      </c>
      <c r="D24539">
        <v>-0.65878700000000001</v>
      </c>
      <c r="E24539" s="6" t="s">
        <v>108</v>
      </c>
      <c r="F24539" s="6" t="s">
        <v>121</v>
      </c>
      <c r="G24539">
        <v>20260723</v>
      </c>
    </row>
    <row r="24540" spans="1:7" x14ac:dyDescent="0.2">
      <c r="A24540" s="6" t="s">
        <v>224</v>
      </c>
      <c r="B24540" s="6" t="s">
        <v>195</v>
      </c>
      <c r="C24540" s="6" t="s">
        <v>166</v>
      </c>
      <c r="D24540">
        <v>7.3012600000000001</v>
      </c>
      <c r="E24540" s="6" t="s">
        <v>110</v>
      </c>
      <c r="F24540" s="6" t="s">
        <v>122</v>
      </c>
      <c r="G24540">
        <v>20260723</v>
      </c>
    </row>
    <row r="24541" spans="1:7" x14ac:dyDescent="0.2">
      <c r="A24541" s="6" t="s">
        <v>224</v>
      </c>
      <c r="B24541" s="6" t="s">
        <v>195</v>
      </c>
      <c r="C24541" s="6" t="s">
        <v>166</v>
      </c>
      <c r="D24541">
        <v>147937.79071299999</v>
      </c>
      <c r="E24541" s="6" t="s">
        <v>169</v>
      </c>
      <c r="F24541" s="6" t="s">
        <v>123</v>
      </c>
      <c r="G24541">
        <v>20260723</v>
      </c>
    </row>
    <row r="24542" spans="1:7" x14ac:dyDescent="0.2">
      <c r="A24542" s="6" t="s">
        <v>224</v>
      </c>
      <c r="B24542" s="6" t="s">
        <v>195</v>
      </c>
      <c r="C24542" s="6" t="s">
        <v>166</v>
      </c>
      <c r="D24542">
        <v>49.104542000000002</v>
      </c>
      <c r="E24542" s="6" t="s">
        <v>106</v>
      </c>
      <c r="F24542" s="6" t="s">
        <v>124</v>
      </c>
      <c r="G24542">
        <v>20260723</v>
      </c>
    </row>
    <row r="24543" spans="1:7" x14ac:dyDescent="0.2">
      <c r="A24543" s="6" t="s">
        <v>224</v>
      </c>
      <c r="B24543" s="6" t="s">
        <v>195</v>
      </c>
      <c r="C24543" s="6" t="s">
        <v>166</v>
      </c>
      <c r="D24543">
        <v>142979.97506900001</v>
      </c>
      <c r="E24543" s="6" t="s">
        <v>108</v>
      </c>
      <c r="F24543" s="6" t="s">
        <v>125</v>
      </c>
      <c r="G24543">
        <v>20260723</v>
      </c>
    </row>
    <row r="24544" spans="1:7" x14ac:dyDescent="0.2">
      <c r="A24544" s="6" t="s">
        <v>224</v>
      </c>
      <c r="B24544" s="6" t="s">
        <v>195</v>
      </c>
      <c r="C24544" s="6" t="s">
        <v>166</v>
      </c>
      <c r="D24544">
        <v>4908.7111009999999</v>
      </c>
      <c r="E24544" s="6" t="s">
        <v>110</v>
      </c>
      <c r="F24544" s="6" t="s">
        <v>126</v>
      </c>
      <c r="G24544">
        <v>20260723</v>
      </c>
    </row>
    <row r="24545" spans="1:7" x14ac:dyDescent="0.2">
      <c r="A24545" s="6" t="s">
        <v>224</v>
      </c>
      <c r="B24545" s="6" t="s">
        <v>195</v>
      </c>
      <c r="C24545" s="6" t="s">
        <v>166</v>
      </c>
      <c r="D24545">
        <v>42463.125142999997</v>
      </c>
      <c r="E24545" s="6" t="s">
        <v>170</v>
      </c>
      <c r="F24545" s="6" t="s">
        <v>127</v>
      </c>
      <c r="G24545">
        <v>20260723</v>
      </c>
    </row>
    <row r="24546" spans="1:7" x14ac:dyDescent="0.2">
      <c r="A24546" s="6" t="s">
        <v>224</v>
      </c>
      <c r="B24546" s="6" t="s">
        <v>195</v>
      </c>
      <c r="C24546" s="6" t="s">
        <v>166</v>
      </c>
      <c r="D24546">
        <v>30023.315698999999</v>
      </c>
      <c r="E24546" s="6" t="s">
        <v>106</v>
      </c>
      <c r="F24546" s="6" t="s">
        <v>128</v>
      </c>
      <c r="G24546">
        <v>20260723</v>
      </c>
    </row>
    <row r="24547" spans="1:7" x14ac:dyDescent="0.2">
      <c r="A24547" s="6" t="s">
        <v>224</v>
      </c>
      <c r="B24547" s="6" t="s">
        <v>195</v>
      </c>
      <c r="C24547" s="6" t="s">
        <v>166</v>
      </c>
      <c r="D24547">
        <v>12057.90451</v>
      </c>
      <c r="E24547" s="6" t="s">
        <v>108</v>
      </c>
      <c r="F24547" s="6" t="s">
        <v>129</v>
      </c>
      <c r="G24547">
        <v>20260723</v>
      </c>
    </row>
    <row r="24548" spans="1:7" x14ac:dyDescent="0.2">
      <c r="A24548" s="6" t="s">
        <v>224</v>
      </c>
      <c r="B24548" s="6" t="s">
        <v>195</v>
      </c>
      <c r="C24548" s="6" t="s">
        <v>166</v>
      </c>
      <c r="D24548">
        <v>381.90493500000002</v>
      </c>
      <c r="E24548" s="6" t="s">
        <v>110</v>
      </c>
      <c r="F24548" s="6" t="s">
        <v>130</v>
      </c>
      <c r="G24548">
        <v>20260723</v>
      </c>
    </row>
    <row r="24549" spans="1:7" x14ac:dyDescent="0.2">
      <c r="A24549" s="6" t="s">
        <v>224</v>
      </c>
      <c r="B24549" s="6" t="s">
        <v>195</v>
      </c>
      <c r="C24549" s="6" t="s">
        <v>166</v>
      </c>
      <c r="E24549" s="6" t="s">
        <v>132</v>
      </c>
      <c r="F24549" s="6" t="s">
        <v>131</v>
      </c>
      <c r="G24549">
        <v>20260723</v>
      </c>
    </row>
    <row r="24550" spans="1:7" x14ac:dyDescent="0.2">
      <c r="A24550" s="6" t="s">
        <v>224</v>
      </c>
      <c r="B24550" s="6" t="s">
        <v>195</v>
      </c>
      <c r="C24550" s="6" t="s">
        <v>166</v>
      </c>
      <c r="E24550" s="6" t="s">
        <v>134</v>
      </c>
      <c r="F24550" s="6" t="s">
        <v>133</v>
      </c>
      <c r="G24550">
        <v>20260723</v>
      </c>
    </row>
    <row r="24551" spans="1:7" x14ac:dyDescent="0.2">
      <c r="A24551" s="6" t="s">
        <v>224</v>
      </c>
      <c r="B24551" s="6" t="s">
        <v>195</v>
      </c>
      <c r="C24551" s="6" t="s">
        <v>166</v>
      </c>
      <c r="D24551">
        <v>933.63590099999999</v>
      </c>
      <c r="E24551" s="6" t="s">
        <v>136</v>
      </c>
      <c r="F24551" s="6" t="s">
        <v>135</v>
      </c>
      <c r="G24551">
        <v>20260723</v>
      </c>
    </row>
    <row r="24552" spans="1:7" x14ac:dyDescent="0.2">
      <c r="A24552" s="6" t="s">
        <v>224</v>
      </c>
      <c r="B24552" s="6" t="s">
        <v>195</v>
      </c>
      <c r="C24552" s="6" t="s">
        <v>166</v>
      </c>
      <c r="D24552">
        <v>520.515041</v>
      </c>
      <c r="E24552" s="6" t="s">
        <v>138</v>
      </c>
      <c r="F24552" s="6" t="s">
        <v>137</v>
      </c>
      <c r="G24552">
        <v>20260723</v>
      </c>
    </row>
    <row r="24553" spans="1:7" x14ac:dyDescent="0.2">
      <c r="A24553" s="6" t="s">
        <v>224</v>
      </c>
      <c r="B24553" s="6" t="s">
        <v>195</v>
      </c>
      <c r="C24553" s="6" t="s">
        <v>166</v>
      </c>
      <c r="D24553">
        <v>2267.6185890000002</v>
      </c>
      <c r="E24553" s="6" t="s">
        <v>140</v>
      </c>
      <c r="F24553" s="6" t="s">
        <v>139</v>
      </c>
      <c r="G24553">
        <v>20260723</v>
      </c>
    </row>
    <row r="24554" spans="1:7" x14ac:dyDescent="0.2">
      <c r="A24554" s="6" t="s">
        <v>224</v>
      </c>
      <c r="B24554" s="6" t="s">
        <v>195</v>
      </c>
      <c r="C24554" s="6" t="s">
        <v>166</v>
      </c>
      <c r="D24554">
        <v>18357.220954</v>
      </c>
      <c r="E24554" s="6" t="s">
        <v>142</v>
      </c>
      <c r="F24554" s="6" t="s">
        <v>141</v>
      </c>
      <c r="G24554">
        <v>20260723</v>
      </c>
    </row>
    <row r="24555" spans="1:7" x14ac:dyDescent="0.2">
      <c r="A24555" s="6" t="s">
        <v>224</v>
      </c>
      <c r="B24555" s="6" t="s">
        <v>195</v>
      </c>
      <c r="C24555" s="6" t="s">
        <v>166</v>
      </c>
      <c r="D24555">
        <v>12616.805071999999</v>
      </c>
      <c r="E24555" s="6" t="s">
        <v>52</v>
      </c>
      <c r="F24555" s="6" t="s">
        <v>143</v>
      </c>
      <c r="G24555">
        <v>20260723</v>
      </c>
    </row>
    <row r="24556" spans="1:7" x14ac:dyDescent="0.2">
      <c r="A24556" s="6" t="s">
        <v>224</v>
      </c>
      <c r="B24556" s="6" t="s">
        <v>195</v>
      </c>
      <c r="C24556" s="6" t="s">
        <v>166</v>
      </c>
      <c r="D24556">
        <v>261.174666</v>
      </c>
      <c r="E24556" s="6" t="s">
        <v>145</v>
      </c>
      <c r="F24556" s="6" t="s">
        <v>144</v>
      </c>
      <c r="G24556">
        <v>20260723</v>
      </c>
    </row>
    <row r="24557" spans="1:7" x14ac:dyDescent="0.2">
      <c r="A24557" s="6" t="s">
        <v>224</v>
      </c>
      <c r="B24557" s="6" t="s">
        <v>195</v>
      </c>
      <c r="C24557" s="6" t="s">
        <v>166</v>
      </c>
      <c r="D24557">
        <v>1885.9165969999999</v>
      </c>
      <c r="E24557" s="6" t="s">
        <v>147</v>
      </c>
      <c r="F24557" s="6" t="s">
        <v>146</v>
      </c>
      <c r="G24557">
        <v>20260723</v>
      </c>
    </row>
    <row r="24558" spans="1:7" x14ac:dyDescent="0.2">
      <c r="A24558" s="6" t="s">
        <v>224</v>
      </c>
      <c r="B24558" s="6" t="s">
        <v>195</v>
      </c>
      <c r="C24558" s="6" t="s">
        <v>166</v>
      </c>
      <c r="D24558">
        <v>2940.0807580000001</v>
      </c>
      <c r="E24558" s="6" t="s">
        <v>149</v>
      </c>
      <c r="F24558" s="6" t="s">
        <v>148</v>
      </c>
      <c r="G24558">
        <v>20260723</v>
      </c>
    </row>
    <row r="24559" spans="1:7" x14ac:dyDescent="0.2">
      <c r="A24559" s="6" t="s">
        <v>224</v>
      </c>
      <c r="B24559" s="6" t="s">
        <v>195</v>
      </c>
      <c r="C24559" s="6" t="s">
        <v>166</v>
      </c>
      <c r="D24559">
        <v>1112.5939209999999</v>
      </c>
      <c r="E24559" s="6" t="s">
        <v>151</v>
      </c>
      <c r="F24559" s="6" t="s">
        <v>150</v>
      </c>
      <c r="G24559">
        <v>20260723</v>
      </c>
    </row>
    <row r="24560" spans="1:7" x14ac:dyDescent="0.2">
      <c r="A24560" s="6" t="s">
        <v>224</v>
      </c>
      <c r="B24560" s="6" t="s">
        <v>195</v>
      </c>
      <c r="C24560" s="6" t="s">
        <v>166</v>
      </c>
      <c r="D24560">
        <v>4963.2173739999998</v>
      </c>
      <c r="E24560" s="6" t="s">
        <v>153</v>
      </c>
      <c r="F24560" s="6" t="s">
        <v>152</v>
      </c>
      <c r="G24560">
        <v>20260723</v>
      </c>
    </row>
    <row r="24561" spans="1:7" x14ac:dyDescent="0.2">
      <c r="A24561" s="6" t="s">
        <v>224</v>
      </c>
      <c r="B24561" s="6" t="s">
        <v>195</v>
      </c>
      <c r="C24561" s="6" t="s">
        <v>166</v>
      </c>
      <c r="D24561">
        <v>682.79835100000003</v>
      </c>
      <c r="E24561" s="6" t="s">
        <v>155</v>
      </c>
      <c r="F24561" s="6" t="s">
        <v>154</v>
      </c>
      <c r="G24561">
        <v>20260723</v>
      </c>
    </row>
    <row r="24562" spans="1:7" x14ac:dyDescent="0.2">
      <c r="A24562" s="6" t="s">
        <v>224</v>
      </c>
      <c r="B24562" s="6" t="s">
        <v>195</v>
      </c>
      <c r="C24562" s="6" t="s">
        <v>166</v>
      </c>
      <c r="D24562">
        <v>5.6230000000000004E-3</v>
      </c>
      <c r="E24562" s="6" t="s">
        <v>157</v>
      </c>
      <c r="F24562" s="6" t="s">
        <v>156</v>
      </c>
      <c r="G24562">
        <v>20260723</v>
      </c>
    </row>
    <row r="24563" spans="1:7" x14ac:dyDescent="0.2">
      <c r="A24563" s="6" t="s">
        <v>224</v>
      </c>
      <c r="B24563" s="6" t="s">
        <v>195</v>
      </c>
      <c r="C24563" s="6" t="s">
        <v>166</v>
      </c>
      <c r="D24563">
        <v>682.79272900000001</v>
      </c>
      <c r="E24563" s="6" t="s">
        <v>159</v>
      </c>
      <c r="F24563" s="6" t="s">
        <v>158</v>
      </c>
      <c r="G24563">
        <v>20260723</v>
      </c>
    </row>
    <row r="24564" spans="1:7" x14ac:dyDescent="0.2">
      <c r="A24564" s="6" t="s">
        <v>224</v>
      </c>
      <c r="B24564" s="6" t="s">
        <v>195</v>
      </c>
      <c r="C24564" s="6" t="s">
        <v>166</v>
      </c>
      <c r="D24564">
        <v>692.65688999999998</v>
      </c>
      <c r="E24564" s="6" t="s">
        <v>161</v>
      </c>
      <c r="F24564" s="6" t="s">
        <v>160</v>
      </c>
      <c r="G24564">
        <v>20260723</v>
      </c>
    </row>
    <row r="24565" spans="1:7" x14ac:dyDescent="0.2">
      <c r="A24565" s="6" t="s">
        <v>224</v>
      </c>
      <c r="B24565" s="6" t="s">
        <v>195</v>
      </c>
      <c r="C24565" s="6" t="s">
        <v>166</v>
      </c>
      <c r="D24565">
        <v>273969.969729</v>
      </c>
      <c r="E24565" s="6" t="s">
        <v>163</v>
      </c>
      <c r="F24565" s="6" t="s">
        <v>162</v>
      </c>
      <c r="G24565">
        <v>20260723</v>
      </c>
    </row>
    <row r="24566" spans="1:7" x14ac:dyDescent="0.2">
      <c r="A24566" s="6" t="s">
        <v>224</v>
      </c>
      <c r="B24566" s="6" t="s">
        <v>195</v>
      </c>
      <c r="C24566" s="6" t="s">
        <v>166</v>
      </c>
      <c r="D24566">
        <v>66257.711981999993</v>
      </c>
      <c r="E24566" s="6" t="s">
        <v>165</v>
      </c>
      <c r="F24566" s="6" t="s">
        <v>164</v>
      </c>
      <c r="G24566">
        <v>20260723</v>
      </c>
    </row>
    <row r="24567" spans="1:7" x14ac:dyDescent="0.2">
      <c r="A24567" s="6" t="s">
        <v>225</v>
      </c>
      <c r="B24567" s="6" t="s">
        <v>180</v>
      </c>
      <c r="C24567" s="6" t="s">
        <v>166</v>
      </c>
      <c r="E24567" s="6" t="s">
        <v>12</v>
      </c>
      <c r="F24567" s="6" t="s">
        <v>11</v>
      </c>
      <c r="G24567">
        <v>20260723</v>
      </c>
    </row>
    <row r="24568" spans="1:7" x14ac:dyDescent="0.2">
      <c r="A24568" s="6" t="s">
        <v>225</v>
      </c>
      <c r="B24568" s="6" t="s">
        <v>180</v>
      </c>
      <c r="C24568" s="6" t="s">
        <v>166</v>
      </c>
      <c r="E24568" s="6" t="s">
        <v>16</v>
      </c>
      <c r="F24568" s="6" t="s">
        <v>15</v>
      </c>
      <c r="G24568">
        <v>20260723</v>
      </c>
    </row>
    <row r="24569" spans="1:7" x14ac:dyDescent="0.2">
      <c r="A24569" s="6" t="s">
        <v>225</v>
      </c>
      <c r="B24569" s="6" t="s">
        <v>180</v>
      </c>
      <c r="C24569" s="6" t="s">
        <v>166</v>
      </c>
      <c r="E24569" s="6" t="s">
        <v>18</v>
      </c>
      <c r="F24569" s="6" t="s">
        <v>17</v>
      </c>
      <c r="G24569">
        <v>20260723</v>
      </c>
    </row>
    <row r="24570" spans="1:7" x14ac:dyDescent="0.2">
      <c r="A24570" s="6" t="s">
        <v>225</v>
      </c>
      <c r="B24570" s="6" t="s">
        <v>180</v>
      </c>
      <c r="C24570" s="6" t="s">
        <v>166</v>
      </c>
      <c r="D24570">
        <v>18.642177</v>
      </c>
      <c r="E24570" s="6" t="s">
        <v>20</v>
      </c>
      <c r="F24570" s="6" t="s">
        <v>19</v>
      </c>
      <c r="G24570">
        <v>20260723</v>
      </c>
    </row>
    <row r="24571" spans="1:7" x14ac:dyDescent="0.2">
      <c r="A24571" s="6" t="s">
        <v>225</v>
      </c>
      <c r="B24571" s="6" t="s">
        <v>180</v>
      </c>
      <c r="C24571" s="6" t="s">
        <v>166</v>
      </c>
      <c r="D24571">
        <v>117.171531</v>
      </c>
      <c r="E24571" s="6" t="s">
        <v>22</v>
      </c>
      <c r="F24571" s="6" t="s">
        <v>21</v>
      </c>
      <c r="G24571">
        <v>20260723</v>
      </c>
    </row>
    <row r="24572" spans="1:7" x14ac:dyDescent="0.2">
      <c r="A24572" s="6" t="s">
        <v>225</v>
      </c>
      <c r="B24572" s="6" t="s">
        <v>180</v>
      </c>
      <c r="C24572" s="6" t="s">
        <v>166</v>
      </c>
      <c r="D24572">
        <v>0.84449099999999999</v>
      </c>
      <c r="E24572" s="6" t="s">
        <v>24</v>
      </c>
      <c r="F24572" s="6" t="s">
        <v>23</v>
      </c>
      <c r="G24572">
        <v>20260723</v>
      </c>
    </row>
    <row r="24573" spans="1:7" x14ac:dyDescent="0.2">
      <c r="A24573" s="6" t="s">
        <v>225</v>
      </c>
      <c r="B24573" s="6" t="s">
        <v>180</v>
      </c>
      <c r="C24573" s="6" t="s">
        <v>166</v>
      </c>
      <c r="D24573">
        <v>584.68764999999996</v>
      </c>
      <c r="E24573" s="6" t="s">
        <v>26</v>
      </c>
      <c r="F24573" s="6" t="s">
        <v>25</v>
      </c>
      <c r="G24573">
        <v>20260723</v>
      </c>
    </row>
    <row r="24574" spans="1:7" x14ac:dyDescent="0.2">
      <c r="A24574" s="6" t="s">
        <v>225</v>
      </c>
      <c r="B24574" s="6" t="s">
        <v>180</v>
      </c>
      <c r="C24574" s="6" t="s">
        <v>166</v>
      </c>
      <c r="D24574">
        <v>168460.35581099999</v>
      </c>
      <c r="E24574" s="6" t="s">
        <v>28</v>
      </c>
      <c r="F24574" s="6" t="s">
        <v>27</v>
      </c>
      <c r="G24574">
        <v>20260723</v>
      </c>
    </row>
    <row r="24575" spans="1:7" x14ac:dyDescent="0.2">
      <c r="A24575" s="6" t="s">
        <v>225</v>
      </c>
      <c r="B24575" s="6" t="s">
        <v>180</v>
      </c>
      <c r="C24575" s="6" t="s">
        <v>166</v>
      </c>
      <c r="D24575">
        <v>5136.3936400000002</v>
      </c>
      <c r="E24575" s="6" t="s">
        <v>30</v>
      </c>
      <c r="F24575" s="6" t="s">
        <v>29</v>
      </c>
      <c r="G24575">
        <v>20260723</v>
      </c>
    </row>
    <row r="24576" spans="1:7" x14ac:dyDescent="0.2">
      <c r="A24576" s="6" t="s">
        <v>225</v>
      </c>
      <c r="B24576" s="6" t="s">
        <v>180</v>
      </c>
      <c r="C24576" s="6" t="s">
        <v>166</v>
      </c>
      <c r="D24576">
        <v>13333.709326</v>
      </c>
      <c r="E24576" s="6" t="s">
        <v>32</v>
      </c>
      <c r="F24576" s="6" t="s">
        <v>31</v>
      </c>
      <c r="G24576">
        <v>20260723</v>
      </c>
    </row>
    <row r="24577" spans="1:7" x14ac:dyDescent="0.2">
      <c r="A24577" s="6" t="s">
        <v>225</v>
      </c>
      <c r="B24577" s="6" t="s">
        <v>180</v>
      </c>
      <c r="C24577" s="6" t="s">
        <v>166</v>
      </c>
      <c r="D24577">
        <v>41211.924398000003</v>
      </c>
      <c r="E24577" s="6" t="s">
        <v>34</v>
      </c>
      <c r="F24577" s="6" t="s">
        <v>33</v>
      </c>
      <c r="G24577">
        <v>20260723</v>
      </c>
    </row>
    <row r="24578" spans="1:7" x14ac:dyDescent="0.2">
      <c r="A24578" s="6" t="s">
        <v>225</v>
      </c>
      <c r="B24578" s="6" t="s">
        <v>180</v>
      </c>
      <c r="C24578" s="6" t="s">
        <v>166</v>
      </c>
      <c r="D24578">
        <v>32976.148110000002</v>
      </c>
      <c r="E24578" s="6" t="s">
        <v>36</v>
      </c>
      <c r="F24578" s="6" t="s">
        <v>35</v>
      </c>
      <c r="G24578">
        <v>20260723</v>
      </c>
    </row>
    <row r="24579" spans="1:7" x14ac:dyDescent="0.2">
      <c r="A24579" s="6" t="s">
        <v>225</v>
      </c>
      <c r="B24579" s="6" t="s">
        <v>180</v>
      </c>
      <c r="C24579" s="6" t="s">
        <v>166</v>
      </c>
      <c r="D24579">
        <v>8235.7762879999991</v>
      </c>
      <c r="E24579" s="6" t="s">
        <v>38</v>
      </c>
      <c r="F24579" s="6" t="s">
        <v>37</v>
      </c>
      <c r="G24579">
        <v>20260723</v>
      </c>
    </row>
    <row r="24580" spans="1:7" x14ac:dyDescent="0.2">
      <c r="A24580" s="6" t="s">
        <v>225</v>
      </c>
      <c r="B24580" s="6" t="s">
        <v>180</v>
      </c>
      <c r="C24580" s="6" t="s">
        <v>166</v>
      </c>
      <c r="D24580">
        <v>77039.047852000003</v>
      </c>
      <c r="E24580" s="6" t="s">
        <v>40</v>
      </c>
      <c r="F24580" s="6" t="s">
        <v>39</v>
      </c>
      <c r="G24580">
        <v>20260723</v>
      </c>
    </row>
    <row r="24581" spans="1:7" x14ac:dyDescent="0.2">
      <c r="A24581" s="6" t="s">
        <v>225</v>
      </c>
      <c r="B24581" s="6" t="s">
        <v>180</v>
      </c>
      <c r="C24581" s="6" t="s">
        <v>166</v>
      </c>
      <c r="D24581">
        <v>27197.372109</v>
      </c>
      <c r="E24581" s="6" t="s">
        <v>42</v>
      </c>
      <c r="F24581" s="6" t="s">
        <v>41</v>
      </c>
      <c r="G24581">
        <v>20260723</v>
      </c>
    </row>
    <row r="24582" spans="1:7" x14ac:dyDescent="0.2">
      <c r="A24582" s="6" t="s">
        <v>225</v>
      </c>
      <c r="B24582" s="6" t="s">
        <v>180</v>
      </c>
      <c r="C24582" s="6" t="s">
        <v>166</v>
      </c>
      <c r="D24582">
        <v>49623.236846</v>
      </c>
      <c r="E24582" s="6" t="s">
        <v>44</v>
      </c>
      <c r="F24582" s="6" t="s">
        <v>43</v>
      </c>
      <c r="G24582">
        <v>20260723</v>
      </c>
    </row>
    <row r="24583" spans="1:7" x14ac:dyDescent="0.2">
      <c r="A24583" s="6" t="s">
        <v>225</v>
      </c>
      <c r="B24583" s="6" t="s">
        <v>180</v>
      </c>
      <c r="C24583" s="6" t="s">
        <v>166</v>
      </c>
      <c r="D24583">
        <v>183.267562</v>
      </c>
      <c r="E24583" s="6" t="s">
        <v>46</v>
      </c>
      <c r="F24583" s="6" t="s">
        <v>45</v>
      </c>
      <c r="G24583">
        <v>20260723</v>
      </c>
    </row>
    <row r="24584" spans="1:7" x14ac:dyDescent="0.2">
      <c r="A24584" s="6" t="s">
        <v>225</v>
      </c>
      <c r="B24584" s="6" t="s">
        <v>180</v>
      </c>
      <c r="C24584" s="6" t="s">
        <v>166</v>
      </c>
      <c r="D24584">
        <v>35.171334999999999</v>
      </c>
      <c r="E24584" s="6" t="s">
        <v>48</v>
      </c>
      <c r="F24584" s="6" t="s">
        <v>47</v>
      </c>
      <c r="G24584">
        <v>20260723</v>
      </c>
    </row>
    <row r="24585" spans="1:7" x14ac:dyDescent="0.2">
      <c r="A24585" s="6" t="s">
        <v>225</v>
      </c>
      <c r="B24585" s="6" t="s">
        <v>180</v>
      </c>
      <c r="C24585" s="6" t="s">
        <v>166</v>
      </c>
      <c r="D24585">
        <v>28977.283088</v>
      </c>
      <c r="E24585" s="6" t="s">
        <v>50</v>
      </c>
      <c r="F24585" s="6" t="s">
        <v>49</v>
      </c>
      <c r="G24585">
        <v>20260723</v>
      </c>
    </row>
    <row r="24586" spans="1:7" x14ac:dyDescent="0.2">
      <c r="A24586" s="6" t="s">
        <v>225</v>
      </c>
      <c r="B24586" s="6" t="s">
        <v>180</v>
      </c>
      <c r="C24586" s="6" t="s">
        <v>166</v>
      </c>
      <c r="D24586">
        <v>1810.9195319999999</v>
      </c>
      <c r="E24586" s="6" t="s">
        <v>52</v>
      </c>
      <c r="F24586" s="6" t="s">
        <v>51</v>
      </c>
      <c r="G24586">
        <v>20260723</v>
      </c>
    </row>
    <row r="24587" spans="1:7" x14ac:dyDescent="0.2">
      <c r="A24587" s="6" t="s">
        <v>225</v>
      </c>
      <c r="B24587" s="6" t="s">
        <v>180</v>
      </c>
      <c r="C24587" s="6" t="s">
        <v>166</v>
      </c>
      <c r="D24587">
        <v>250.93262100000001</v>
      </c>
      <c r="E24587" s="6" t="s">
        <v>54</v>
      </c>
      <c r="F24587" s="6" t="s">
        <v>53</v>
      </c>
      <c r="G24587">
        <v>20260723</v>
      </c>
    </row>
    <row r="24588" spans="1:7" x14ac:dyDescent="0.2">
      <c r="A24588" s="6" t="s">
        <v>225</v>
      </c>
      <c r="B24588" s="6" t="s">
        <v>180</v>
      </c>
      <c r="C24588" s="6" t="s">
        <v>166</v>
      </c>
      <c r="D24588">
        <v>700.145353</v>
      </c>
      <c r="E24588" s="6" t="s">
        <v>56</v>
      </c>
      <c r="F24588" s="6" t="s">
        <v>55</v>
      </c>
      <c r="G24588">
        <v>20260723</v>
      </c>
    </row>
    <row r="24589" spans="1:7" x14ac:dyDescent="0.2">
      <c r="A24589" s="6" t="s">
        <v>225</v>
      </c>
      <c r="B24589" s="6" t="s">
        <v>180</v>
      </c>
      <c r="C24589" s="6" t="s">
        <v>166</v>
      </c>
      <c r="D24589">
        <v>108521.936971</v>
      </c>
      <c r="E24589" s="6" t="s">
        <v>58</v>
      </c>
      <c r="F24589" s="6" t="s">
        <v>57</v>
      </c>
      <c r="G24589">
        <v>20260723</v>
      </c>
    </row>
    <row r="24590" spans="1:7" x14ac:dyDescent="0.2">
      <c r="A24590" s="6" t="s">
        <v>225</v>
      </c>
      <c r="B24590" s="6" t="s">
        <v>180</v>
      </c>
      <c r="C24590" s="6" t="s">
        <v>166</v>
      </c>
      <c r="D24590">
        <v>5006.2554730000002</v>
      </c>
      <c r="E24590" s="6" t="s">
        <v>60</v>
      </c>
      <c r="F24590" s="6" t="s">
        <v>59</v>
      </c>
      <c r="G24590">
        <v>20260723</v>
      </c>
    </row>
    <row r="24591" spans="1:7" x14ac:dyDescent="0.2">
      <c r="A24591" s="6" t="s">
        <v>225</v>
      </c>
      <c r="B24591" s="6" t="s">
        <v>180</v>
      </c>
      <c r="C24591" s="6" t="s">
        <v>166</v>
      </c>
      <c r="D24591">
        <v>17.855605000000001</v>
      </c>
      <c r="E24591" s="6" t="s">
        <v>62</v>
      </c>
      <c r="F24591" s="6" t="s">
        <v>61</v>
      </c>
      <c r="G24591">
        <v>20260723</v>
      </c>
    </row>
    <row r="24592" spans="1:7" x14ac:dyDescent="0.2">
      <c r="A24592" s="6" t="s">
        <v>225</v>
      </c>
      <c r="B24592" s="6" t="s">
        <v>180</v>
      </c>
      <c r="C24592" s="6" t="s">
        <v>166</v>
      </c>
      <c r="D24592">
        <v>40.942815000000003</v>
      </c>
      <c r="E24592" s="6" t="s">
        <v>64</v>
      </c>
      <c r="F24592" s="6" t="s">
        <v>63</v>
      </c>
      <c r="G24592">
        <v>20260723</v>
      </c>
    </row>
    <row r="24593" spans="1:7" x14ac:dyDescent="0.2">
      <c r="A24593" s="6" t="s">
        <v>225</v>
      </c>
      <c r="B24593" s="6" t="s">
        <v>180</v>
      </c>
      <c r="C24593" s="6" t="s">
        <v>166</v>
      </c>
      <c r="D24593">
        <v>4947.4570530000001</v>
      </c>
      <c r="E24593" s="6" t="s">
        <v>66</v>
      </c>
      <c r="F24593" s="6" t="s">
        <v>65</v>
      </c>
      <c r="G24593">
        <v>20260723</v>
      </c>
    </row>
    <row r="24594" spans="1:7" x14ac:dyDescent="0.2">
      <c r="A24594" s="6" t="s">
        <v>225</v>
      </c>
      <c r="B24594" s="6" t="s">
        <v>180</v>
      </c>
      <c r="C24594" s="6" t="s">
        <v>166</v>
      </c>
      <c r="D24594">
        <v>2447.9693390000002</v>
      </c>
      <c r="E24594" s="6" t="s">
        <v>68</v>
      </c>
      <c r="F24594" s="6" t="s">
        <v>67</v>
      </c>
      <c r="G24594">
        <v>20260723</v>
      </c>
    </row>
    <row r="24595" spans="1:7" x14ac:dyDescent="0.2">
      <c r="A24595" s="6" t="s">
        <v>225</v>
      </c>
      <c r="B24595" s="6" t="s">
        <v>180</v>
      </c>
      <c r="C24595" s="6" t="s">
        <v>166</v>
      </c>
      <c r="D24595">
        <v>2153.1487940000002</v>
      </c>
      <c r="E24595" s="6" t="s">
        <v>70</v>
      </c>
      <c r="F24595" s="6" t="s">
        <v>69</v>
      </c>
      <c r="G24595">
        <v>20260723</v>
      </c>
    </row>
    <row r="24596" spans="1:7" x14ac:dyDescent="0.2">
      <c r="A24596" s="6" t="s">
        <v>225</v>
      </c>
      <c r="B24596" s="6" t="s">
        <v>180</v>
      </c>
      <c r="C24596" s="6" t="s">
        <v>166</v>
      </c>
      <c r="D24596">
        <v>2015.12933</v>
      </c>
      <c r="E24596" s="6" t="s">
        <v>72</v>
      </c>
      <c r="F24596" s="6" t="s">
        <v>71</v>
      </c>
      <c r="G24596">
        <v>20260723</v>
      </c>
    </row>
    <row r="24597" spans="1:7" x14ac:dyDescent="0.2">
      <c r="A24597" s="6" t="s">
        <v>225</v>
      </c>
      <c r="B24597" s="6" t="s">
        <v>180</v>
      </c>
      <c r="C24597" s="6" t="s">
        <v>166</v>
      </c>
      <c r="D24597">
        <v>138.019465</v>
      </c>
      <c r="E24597" s="6" t="s">
        <v>74</v>
      </c>
      <c r="F24597" s="6" t="s">
        <v>73</v>
      </c>
      <c r="G24597">
        <v>20260723</v>
      </c>
    </row>
    <row r="24598" spans="1:7" x14ac:dyDescent="0.2">
      <c r="A24598" s="6" t="s">
        <v>225</v>
      </c>
      <c r="B24598" s="6" t="s">
        <v>180</v>
      </c>
      <c r="C24598" s="6" t="s">
        <v>166</v>
      </c>
      <c r="D24598">
        <v>296.89100999999999</v>
      </c>
      <c r="E24598" s="6" t="s">
        <v>76</v>
      </c>
      <c r="F24598" s="6" t="s">
        <v>75</v>
      </c>
      <c r="G24598">
        <v>20260723</v>
      </c>
    </row>
    <row r="24599" spans="1:7" x14ac:dyDescent="0.2">
      <c r="A24599" s="6" t="s">
        <v>225</v>
      </c>
      <c r="B24599" s="6" t="s">
        <v>180</v>
      </c>
      <c r="C24599" s="6" t="s">
        <v>166</v>
      </c>
      <c r="D24599">
        <v>152.05235500000001</v>
      </c>
      <c r="E24599" s="6" t="s">
        <v>78</v>
      </c>
      <c r="F24599" s="6" t="s">
        <v>77</v>
      </c>
      <c r="G24599">
        <v>20260723</v>
      </c>
    </row>
    <row r="24600" spans="1:7" x14ac:dyDescent="0.2">
      <c r="A24600" s="6" t="s">
        <v>225</v>
      </c>
      <c r="B24600" s="6" t="s">
        <v>180</v>
      </c>
      <c r="C24600" s="6" t="s">
        <v>166</v>
      </c>
      <c r="D24600">
        <v>144.83865599999999</v>
      </c>
      <c r="E24600" s="6" t="s">
        <v>80</v>
      </c>
      <c r="F24600" s="6" t="s">
        <v>79</v>
      </c>
      <c r="G24600">
        <v>20260723</v>
      </c>
    </row>
    <row r="24601" spans="1:7" x14ac:dyDescent="0.2">
      <c r="A24601" s="6" t="s">
        <v>225</v>
      </c>
      <c r="B24601" s="6" t="s">
        <v>180</v>
      </c>
      <c r="C24601" s="6" t="s">
        <v>166</v>
      </c>
      <c r="D24601">
        <v>-2.070465</v>
      </c>
      <c r="E24601" s="6" t="s">
        <v>82</v>
      </c>
      <c r="F24601" s="6" t="s">
        <v>81</v>
      </c>
      <c r="G24601">
        <v>20260723</v>
      </c>
    </row>
    <row r="24602" spans="1:7" x14ac:dyDescent="0.2">
      <c r="A24602" s="6" t="s">
        <v>225</v>
      </c>
      <c r="B24602" s="6" t="s">
        <v>180</v>
      </c>
      <c r="C24602" s="6" t="s">
        <v>166</v>
      </c>
      <c r="D24602">
        <v>216.206807</v>
      </c>
      <c r="E24602" s="6" t="s">
        <v>84</v>
      </c>
      <c r="F24602" s="6" t="s">
        <v>83</v>
      </c>
      <c r="G24602">
        <v>20260723</v>
      </c>
    </row>
    <row r="24603" spans="1:7" x14ac:dyDescent="0.2">
      <c r="A24603" s="6" t="s">
        <v>225</v>
      </c>
      <c r="B24603" s="6" t="s">
        <v>180</v>
      </c>
      <c r="C24603" s="6" t="s">
        <v>166</v>
      </c>
      <c r="D24603">
        <v>1569.579557</v>
      </c>
      <c r="E24603" s="6" t="s">
        <v>86</v>
      </c>
      <c r="F24603" s="6" t="s">
        <v>85</v>
      </c>
      <c r="G24603">
        <v>20260723</v>
      </c>
    </row>
    <row r="24604" spans="1:7" x14ac:dyDescent="0.2">
      <c r="A24604" s="6" t="s">
        <v>225</v>
      </c>
      <c r="B24604" s="6" t="s">
        <v>180</v>
      </c>
      <c r="C24604" s="6" t="s">
        <v>166</v>
      </c>
      <c r="D24604">
        <v>133.342624</v>
      </c>
      <c r="E24604" s="6" t="s">
        <v>88</v>
      </c>
      <c r="F24604" s="6" t="s">
        <v>87</v>
      </c>
      <c r="G24604">
        <v>20260723</v>
      </c>
    </row>
    <row r="24605" spans="1:7" x14ac:dyDescent="0.2">
      <c r="A24605" s="6" t="s">
        <v>225</v>
      </c>
      <c r="B24605" s="6" t="s">
        <v>180</v>
      </c>
      <c r="C24605" s="6" t="s">
        <v>166</v>
      </c>
      <c r="D24605">
        <v>1506.2861789999999</v>
      </c>
      <c r="E24605" s="6" t="s">
        <v>90</v>
      </c>
      <c r="F24605" s="6" t="s">
        <v>89</v>
      </c>
      <c r="G24605">
        <v>20260723</v>
      </c>
    </row>
    <row r="24606" spans="1:7" x14ac:dyDescent="0.2">
      <c r="A24606" s="6" t="s">
        <v>225</v>
      </c>
      <c r="B24606" s="6" t="s">
        <v>180</v>
      </c>
      <c r="C24606" s="6" t="s">
        <v>166</v>
      </c>
      <c r="D24606">
        <v>0</v>
      </c>
      <c r="E24606" s="6" t="s">
        <v>92</v>
      </c>
      <c r="F24606" s="6" t="s">
        <v>91</v>
      </c>
      <c r="G24606">
        <v>20260723</v>
      </c>
    </row>
    <row r="24607" spans="1:7" x14ac:dyDescent="0.2">
      <c r="A24607" s="6" t="s">
        <v>225</v>
      </c>
      <c r="B24607" s="6" t="s">
        <v>180</v>
      </c>
      <c r="C24607" s="6" t="s">
        <v>166</v>
      </c>
      <c r="D24607">
        <v>0</v>
      </c>
      <c r="E24607" s="6" t="s">
        <v>94</v>
      </c>
      <c r="F24607" s="6" t="s">
        <v>93</v>
      </c>
      <c r="G24607">
        <v>20260723</v>
      </c>
    </row>
    <row r="24608" spans="1:7" x14ac:dyDescent="0.2">
      <c r="A24608" s="6" t="s">
        <v>225</v>
      </c>
      <c r="B24608" s="6" t="s">
        <v>180</v>
      </c>
      <c r="C24608" s="6" t="s">
        <v>166</v>
      </c>
      <c r="D24608">
        <v>7209.7850349999999</v>
      </c>
      <c r="E24608" s="6" t="s">
        <v>96</v>
      </c>
      <c r="F24608" s="6" t="s">
        <v>95</v>
      </c>
      <c r="G24608">
        <v>20260723</v>
      </c>
    </row>
    <row r="24609" spans="1:7" x14ac:dyDescent="0.2">
      <c r="A24609" s="6" t="s">
        <v>225</v>
      </c>
      <c r="B24609" s="6" t="s">
        <v>180</v>
      </c>
      <c r="C24609" s="6" t="s">
        <v>166</v>
      </c>
      <c r="D24609">
        <v>1357.947228</v>
      </c>
      <c r="E24609" s="6" t="s">
        <v>98</v>
      </c>
      <c r="F24609" s="6" t="s">
        <v>97</v>
      </c>
      <c r="G24609">
        <v>20260723</v>
      </c>
    </row>
    <row r="24610" spans="1:7" x14ac:dyDescent="0.2">
      <c r="A24610" s="6" t="s">
        <v>225</v>
      </c>
      <c r="B24610" s="6" t="s">
        <v>180</v>
      </c>
      <c r="C24610" s="6" t="s">
        <v>166</v>
      </c>
      <c r="D24610">
        <v>297151.01087400003</v>
      </c>
      <c r="E24610" s="6" t="s">
        <v>100</v>
      </c>
      <c r="F24610" s="6" t="s">
        <v>99</v>
      </c>
      <c r="G24610">
        <v>20260723</v>
      </c>
    </row>
    <row r="24611" spans="1:7" x14ac:dyDescent="0.2">
      <c r="A24611" s="6" t="s">
        <v>225</v>
      </c>
      <c r="B24611" s="6" t="s">
        <v>180</v>
      </c>
      <c r="C24611" s="6" t="s">
        <v>166</v>
      </c>
      <c r="E24611" s="6" t="s">
        <v>102</v>
      </c>
      <c r="F24611" s="6" t="s">
        <v>101</v>
      </c>
      <c r="G24611">
        <v>20260723</v>
      </c>
    </row>
    <row r="24612" spans="1:7" x14ac:dyDescent="0.2">
      <c r="A24612" s="6" t="s">
        <v>225</v>
      </c>
      <c r="B24612" s="6" t="s">
        <v>180</v>
      </c>
      <c r="C24612" s="6" t="s">
        <v>166</v>
      </c>
      <c r="D24612">
        <v>17928.315779</v>
      </c>
      <c r="E24612" s="6" t="s">
        <v>167</v>
      </c>
      <c r="F24612" s="6" t="s">
        <v>103</v>
      </c>
      <c r="G24612">
        <v>20260723</v>
      </c>
    </row>
    <row r="24613" spans="1:7" x14ac:dyDescent="0.2">
      <c r="A24613" s="6" t="s">
        <v>225</v>
      </c>
      <c r="B24613" s="6" t="s">
        <v>180</v>
      </c>
      <c r="C24613" s="6" t="s">
        <v>166</v>
      </c>
      <c r="D24613">
        <v>12100.854781</v>
      </c>
      <c r="E24613" s="6" t="s">
        <v>168</v>
      </c>
      <c r="F24613" s="6" t="s">
        <v>104</v>
      </c>
      <c r="G24613">
        <v>20260723</v>
      </c>
    </row>
    <row r="24614" spans="1:7" x14ac:dyDescent="0.2">
      <c r="A24614" s="6" t="s">
        <v>225</v>
      </c>
      <c r="B24614" s="6" t="s">
        <v>180</v>
      </c>
      <c r="C24614" s="6" t="s">
        <v>166</v>
      </c>
      <c r="D24614">
        <v>0</v>
      </c>
      <c r="E24614" s="6" t="s">
        <v>106</v>
      </c>
      <c r="F24614" s="6" t="s">
        <v>105</v>
      </c>
      <c r="G24614">
        <v>20260723</v>
      </c>
    </row>
    <row r="24615" spans="1:7" x14ac:dyDescent="0.2">
      <c r="A24615" s="6" t="s">
        <v>225</v>
      </c>
      <c r="B24615" s="6" t="s">
        <v>180</v>
      </c>
      <c r="C24615" s="6" t="s">
        <v>166</v>
      </c>
      <c r="D24615">
        <v>11332.271166</v>
      </c>
      <c r="E24615" s="6" t="s">
        <v>108</v>
      </c>
      <c r="F24615" s="6" t="s">
        <v>107</v>
      </c>
      <c r="G24615">
        <v>20260723</v>
      </c>
    </row>
    <row r="24616" spans="1:7" x14ac:dyDescent="0.2">
      <c r="A24616" s="6" t="s">
        <v>225</v>
      </c>
      <c r="B24616" s="6" t="s">
        <v>180</v>
      </c>
      <c r="C24616" s="6" t="s">
        <v>166</v>
      </c>
      <c r="D24616">
        <v>768.58361500000001</v>
      </c>
      <c r="E24616" s="6" t="s">
        <v>110</v>
      </c>
      <c r="F24616" s="6" t="s">
        <v>109</v>
      </c>
      <c r="G24616">
        <v>20260723</v>
      </c>
    </row>
    <row r="24617" spans="1:7" x14ac:dyDescent="0.2">
      <c r="A24617" s="6" t="s">
        <v>225</v>
      </c>
      <c r="B24617" s="6" t="s">
        <v>180</v>
      </c>
      <c r="C24617" s="6" t="s">
        <v>166</v>
      </c>
      <c r="D24617">
        <v>5827.4609970000001</v>
      </c>
      <c r="E24617" s="6" t="s">
        <v>112</v>
      </c>
      <c r="F24617" s="6" t="s">
        <v>111</v>
      </c>
      <c r="G24617">
        <v>20260723</v>
      </c>
    </row>
    <row r="24618" spans="1:7" x14ac:dyDescent="0.2">
      <c r="A24618" s="6" t="s">
        <v>225</v>
      </c>
      <c r="B24618" s="6" t="s">
        <v>180</v>
      </c>
      <c r="C24618" s="6" t="s">
        <v>166</v>
      </c>
      <c r="D24618">
        <v>0</v>
      </c>
      <c r="E24618" s="6" t="s">
        <v>106</v>
      </c>
      <c r="F24618" s="6" t="s">
        <v>113</v>
      </c>
      <c r="G24618">
        <v>20260723</v>
      </c>
    </row>
    <row r="24619" spans="1:7" x14ac:dyDescent="0.2">
      <c r="A24619" s="6" t="s">
        <v>225</v>
      </c>
      <c r="B24619" s="6" t="s">
        <v>180</v>
      </c>
      <c r="C24619" s="6" t="s">
        <v>166</v>
      </c>
      <c r="D24619">
        <v>5202.3382039999997</v>
      </c>
      <c r="E24619" s="6" t="s">
        <v>108</v>
      </c>
      <c r="F24619" s="6" t="s">
        <v>114</v>
      </c>
      <c r="G24619">
        <v>20260723</v>
      </c>
    </row>
    <row r="24620" spans="1:7" x14ac:dyDescent="0.2">
      <c r="A24620" s="6" t="s">
        <v>225</v>
      </c>
      <c r="B24620" s="6" t="s">
        <v>180</v>
      </c>
      <c r="C24620" s="6" t="s">
        <v>166</v>
      </c>
      <c r="D24620">
        <v>625.122793</v>
      </c>
      <c r="E24620" s="6" t="s">
        <v>110</v>
      </c>
      <c r="F24620" s="6" t="s">
        <v>115</v>
      </c>
      <c r="G24620">
        <v>20260723</v>
      </c>
    </row>
    <row r="24621" spans="1:7" x14ac:dyDescent="0.2">
      <c r="A24621" s="6" t="s">
        <v>225</v>
      </c>
      <c r="B24621" s="6" t="s">
        <v>180</v>
      </c>
      <c r="C24621" s="6" t="s">
        <v>166</v>
      </c>
      <c r="D24621">
        <v>88200.992987999998</v>
      </c>
      <c r="E24621" s="6" t="s">
        <v>117</v>
      </c>
      <c r="F24621" s="6" t="s">
        <v>116</v>
      </c>
      <c r="G24621">
        <v>20260723</v>
      </c>
    </row>
    <row r="24622" spans="1:7" x14ac:dyDescent="0.2">
      <c r="A24622" s="6" t="s">
        <v>225</v>
      </c>
      <c r="B24622" s="6" t="s">
        <v>180</v>
      </c>
      <c r="C24622" s="6" t="s">
        <v>166</v>
      </c>
      <c r="D24622">
        <v>7688.4484069999999</v>
      </c>
      <c r="E24622" s="6" t="s">
        <v>119</v>
      </c>
      <c r="F24622" s="6" t="s">
        <v>118</v>
      </c>
      <c r="G24622">
        <v>20260723</v>
      </c>
    </row>
    <row r="24623" spans="1:7" x14ac:dyDescent="0.2">
      <c r="A24623" s="6" t="s">
        <v>225</v>
      </c>
      <c r="B24623" s="6" t="s">
        <v>180</v>
      </c>
      <c r="C24623" s="6" t="s">
        <v>166</v>
      </c>
      <c r="D24623">
        <v>818.76361099999997</v>
      </c>
      <c r="E24623" s="6" t="s">
        <v>106</v>
      </c>
      <c r="F24623" s="6" t="s">
        <v>120</v>
      </c>
      <c r="G24623">
        <v>20260723</v>
      </c>
    </row>
    <row r="24624" spans="1:7" x14ac:dyDescent="0.2">
      <c r="A24624" s="6" t="s">
        <v>225</v>
      </c>
      <c r="B24624" s="6" t="s">
        <v>180</v>
      </c>
      <c r="C24624" s="6" t="s">
        <v>166</v>
      </c>
      <c r="D24624">
        <v>6635.6191120000003</v>
      </c>
      <c r="E24624" s="6" t="s">
        <v>108</v>
      </c>
      <c r="F24624" s="6" t="s">
        <v>121</v>
      </c>
      <c r="G24624">
        <v>20260723</v>
      </c>
    </row>
    <row r="24625" spans="1:7" x14ac:dyDescent="0.2">
      <c r="A24625" s="6" t="s">
        <v>225</v>
      </c>
      <c r="B24625" s="6" t="s">
        <v>180</v>
      </c>
      <c r="C24625" s="6" t="s">
        <v>166</v>
      </c>
      <c r="D24625">
        <v>234.065685</v>
      </c>
      <c r="E24625" s="6" t="s">
        <v>110</v>
      </c>
      <c r="F24625" s="6" t="s">
        <v>122</v>
      </c>
      <c r="G24625">
        <v>20260723</v>
      </c>
    </row>
    <row r="24626" spans="1:7" x14ac:dyDescent="0.2">
      <c r="A24626" s="6" t="s">
        <v>225</v>
      </c>
      <c r="B24626" s="6" t="s">
        <v>180</v>
      </c>
      <c r="C24626" s="6" t="s">
        <v>166</v>
      </c>
      <c r="D24626">
        <v>80512.544580999995</v>
      </c>
      <c r="E24626" s="6" t="s">
        <v>169</v>
      </c>
      <c r="F24626" s="6" t="s">
        <v>123</v>
      </c>
      <c r="G24626">
        <v>20260723</v>
      </c>
    </row>
    <row r="24627" spans="1:7" x14ac:dyDescent="0.2">
      <c r="A24627" s="6" t="s">
        <v>225</v>
      </c>
      <c r="B24627" s="6" t="s">
        <v>180</v>
      </c>
      <c r="C24627" s="6" t="s">
        <v>166</v>
      </c>
      <c r="D24627">
        <v>29706.649318</v>
      </c>
      <c r="E24627" s="6" t="s">
        <v>106</v>
      </c>
      <c r="F24627" s="6" t="s">
        <v>124</v>
      </c>
      <c r="G24627">
        <v>20260723</v>
      </c>
    </row>
    <row r="24628" spans="1:7" x14ac:dyDescent="0.2">
      <c r="A24628" s="6" t="s">
        <v>225</v>
      </c>
      <c r="B24628" s="6" t="s">
        <v>180</v>
      </c>
      <c r="C24628" s="6" t="s">
        <v>166</v>
      </c>
      <c r="D24628">
        <v>49819.053850999997</v>
      </c>
      <c r="E24628" s="6" t="s">
        <v>108</v>
      </c>
      <c r="F24628" s="6" t="s">
        <v>125</v>
      </c>
      <c r="G24628">
        <v>20260723</v>
      </c>
    </row>
    <row r="24629" spans="1:7" x14ac:dyDescent="0.2">
      <c r="A24629" s="6" t="s">
        <v>225</v>
      </c>
      <c r="B24629" s="6" t="s">
        <v>180</v>
      </c>
      <c r="C24629" s="6" t="s">
        <v>166</v>
      </c>
      <c r="D24629">
        <v>986.84141199999999</v>
      </c>
      <c r="E24629" s="6" t="s">
        <v>110</v>
      </c>
      <c r="F24629" s="6" t="s">
        <v>126</v>
      </c>
      <c r="G24629">
        <v>20260723</v>
      </c>
    </row>
    <row r="24630" spans="1:7" x14ac:dyDescent="0.2">
      <c r="A24630" s="6" t="s">
        <v>225</v>
      </c>
      <c r="B24630" s="6" t="s">
        <v>180</v>
      </c>
      <c r="C24630" s="6" t="s">
        <v>166</v>
      </c>
      <c r="D24630">
        <v>104453.93667700001</v>
      </c>
      <c r="E24630" s="6" t="s">
        <v>170</v>
      </c>
      <c r="F24630" s="6" t="s">
        <v>127</v>
      </c>
      <c r="G24630">
        <v>20260723</v>
      </c>
    </row>
    <row r="24631" spans="1:7" x14ac:dyDescent="0.2">
      <c r="A24631" s="6" t="s">
        <v>225</v>
      </c>
      <c r="B24631" s="6" t="s">
        <v>180</v>
      </c>
      <c r="C24631" s="6" t="s">
        <v>166</v>
      </c>
      <c r="D24631">
        <v>26079.407266999999</v>
      </c>
      <c r="E24631" s="6" t="s">
        <v>106</v>
      </c>
      <c r="F24631" s="6" t="s">
        <v>128</v>
      </c>
      <c r="G24631">
        <v>20260723</v>
      </c>
    </row>
    <row r="24632" spans="1:7" x14ac:dyDescent="0.2">
      <c r="A24632" s="6" t="s">
        <v>225</v>
      </c>
      <c r="B24632" s="6" t="s">
        <v>180</v>
      </c>
      <c r="C24632" s="6" t="s">
        <v>166</v>
      </c>
      <c r="D24632">
        <v>77334.000497999994</v>
      </c>
      <c r="E24632" s="6" t="s">
        <v>108</v>
      </c>
      <c r="F24632" s="6" t="s">
        <v>129</v>
      </c>
      <c r="G24632">
        <v>20260723</v>
      </c>
    </row>
    <row r="24633" spans="1:7" x14ac:dyDescent="0.2">
      <c r="A24633" s="6" t="s">
        <v>225</v>
      </c>
      <c r="B24633" s="6" t="s">
        <v>180</v>
      </c>
      <c r="C24633" s="6" t="s">
        <v>166</v>
      </c>
      <c r="D24633">
        <v>1040.528912</v>
      </c>
      <c r="E24633" s="6" t="s">
        <v>110</v>
      </c>
      <c r="F24633" s="6" t="s">
        <v>130</v>
      </c>
      <c r="G24633">
        <v>20260723</v>
      </c>
    </row>
    <row r="24634" spans="1:7" x14ac:dyDescent="0.2">
      <c r="A24634" s="6" t="s">
        <v>225</v>
      </c>
      <c r="B24634" s="6" t="s">
        <v>180</v>
      </c>
      <c r="C24634" s="6" t="s">
        <v>166</v>
      </c>
      <c r="E24634" s="6" t="s">
        <v>132</v>
      </c>
      <c r="F24634" s="6" t="s">
        <v>131</v>
      </c>
      <c r="G24634">
        <v>20260723</v>
      </c>
    </row>
    <row r="24635" spans="1:7" x14ac:dyDescent="0.2">
      <c r="A24635" s="6" t="s">
        <v>225</v>
      </c>
      <c r="B24635" s="6" t="s">
        <v>180</v>
      </c>
      <c r="C24635" s="6" t="s">
        <v>166</v>
      </c>
      <c r="D24635">
        <v>272.45115299999998</v>
      </c>
      <c r="E24635" s="6" t="s">
        <v>134</v>
      </c>
      <c r="F24635" s="6" t="s">
        <v>133</v>
      </c>
      <c r="G24635">
        <v>20260723</v>
      </c>
    </row>
    <row r="24636" spans="1:7" x14ac:dyDescent="0.2">
      <c r="A24636" s="6" t="s">
        <v>225</v>
      </c>
      <c r="B24636" s="6" t="s">
        <v>180</v>
      </c>
      <c r="C24636" s="6" t="s">
        <v>166</v>
      </c>
      <c r="D24636">
        <v>823.54994299999998</v>
      </c>
      <c r="E24636" s="6" t="s">
        <v>136</v>
      </c>
      <c r="F24636" s="6" t="s">
        <v>135</v>
      </c>
      <c r="G24636">
        <v>20260723</v>
      </c>
    </row>
    <row r="24637" spans="1:7" x14ac:dyDescent="0.2">
      <c r="A24637" s="6" t="s">
        <v>225</v>
      </c>
      <c r="B24637" s="6" t="s">
        <v>180</v>
      </c>
      <c r="C24637" s="6" t="s">
        <v>166</v>
      </c>
      <c r="D24637">
        <v>276.73028299999999</v>
      </c>
      <c r="E24637" s="6" t="s">
        <v>138</v>
      </c>
      <c r="F24637" s="6" t="s">
        <v>137</v>
      </c>
      <c r="G24637">
        <v>20260723</v>
      </c>
    </row>
    <row r="24638" spans="1:7" x14ac:dyDescent="0.2">
      <c r="A24638" s="6" t="s">
        <v>225</v>
      </c>
      <c r="B24638" s="6" t="s">
        <v>180</v>
      </c>
      <c r="C24638" s="6" t="s">
        <v>166</v>
      </c>
      <c r="D24638">
        <v>232.94137499999999</v>
      </c>
      <c r="E24638" s="6" t="s">
        <v>140</v>
      </c>
      <c r="F24638" s="6" t="s">
        <v>139</v>
      </c>
      <c r="G24638">
        <v>20260723</v>
      </c>
    </row>
    <row r="24639" spans="1:7" x14ac:dyDescent="0.2">
      <c r="A24639" s="6" t="s">
        <v>225</v>
      </c>
      <c r="B24639" s="6" t="s">
        <v>180</v>
      </c>
      <c r="C24639" s="6" t="s">
        <v>166</v>
      </c>
      <c r="D24639">
        <v>2306.5675719999999</v>
      </c>
      <c r="E24639" s="6" t="s">
        <v>142</v>
      </c>
      <c r="F24639" s="6" t="s">
        <v>141</v>
      </c>
      <c r="G24639">
        <v>20260723</v>
      </c>
    </row>
    <row r="24640" spans="1:7" x14ac:dyDescent="0.2">
      <c r="A24640" s="6" t="s">
        <v>225</v>
      </c>
      <c r="B24640" s="6" t="s">
        <v>180</v>
      </c>
      <c r="C24640" s="6" t="s">
        <v>166</v>
      </c>
      <c r="D24640">
        <v>1369.0282810000001</v>
      </c>
      <c r="E24640" s="6" t="s">
        <v>52</v>
      </c>
      <c r="F24640" s="6" t="s">
        <v>143</v>
      </c>
      <c r="G24640">
        <v>20260723</v>
      </c>
    </row>
    <row r="24641" spans="1:7" x14ac:dyDescent="0.2">
      <c r="A24641" s="6" t="s">
        <v>225</v>
      </c>
      <c r="B24641" s="6" t="s">
        <v>180</v>
      </c>
      <c r="C24641" s="6" t="s">
        <v>166</v>
      </c>
      <c r="D24641">
        <v>1488.2699580000001</v>
      </c>
      <c r="E24641" s="6" t="s">
        <v>145</v>
      </c>
      <c r="F24641" s="6" t="s">
        <v>144</v>
      </c>
      <c r="G24641">
        <v>20260723</v>
      </c>
    </row>
    <row r="24642" spans="1:7" x14ac:dyDescent="0.2">
      <c r="A24642" s="6" t="s">
        <v>225</v>
      </c>
      <c r="B24642" s="6" t="s">
        <v>180</v>
      </c>
      <c r="C24642" s="6" t="s">
        <v>166</v>
      </c>
      <c r="D24642">
        <v>60.800075</v>
      </c>
      <c r="E24642" s="6" t="s">
        <v>147</v>
      </c>
      <c r="F24642" s="6" t="s">
        <v>146</v>
      </c>
      <c r="G24642">
        <v>20260723</v>
      </c>
    </row>
    <row r="24643" spans="1:7" x14ac:dyDescent="0.2">
      <c r="A24643" s="6" t="s">
        <v>225</v>
      </c>
      <c r="B24643" s="6" t="s">
        <v>180</v>
      </c>
      <c r="C24643" s="6" t="s">
        <v>166</v>
      </c>
      <c r="D24643">
        <v>804.76128400000005</v>
      </c>
      <c r="E24643" s="6" t="s">
        <v>149</v>
      </c>
      <c r="F24643" s="6" t="s">
        <v>148</v>
      </c>
      <c r="G24643">
        <v>20260723</v>
      </c>
    </row>
    <row r="24644" spans="1:7" x14ac:dyDescent="0.2">
      <c r="A24644" s="6" t="s">
        <v>225</v>
      </c>
      <c r="B24644" s="6" t="s">
        <v>180</v>
      </c>
      <c r="C24644" s="6" t="s">
        <v>166</v>
      </c>
      <c r="D24644">
        <v>215.17835199999999</v>
      </c>
      <c r="E24644" s="6" t="s">
        <v>151</v>
      </c>
      <c r="F24644" s="6" t="s">
        <v>150</v>
      </c>
      <c r="G24644">
        <v>20260723</v>
      </c>
    </row>
    <row r="24645" spans="1:7" x14ac:dyDescent="0.2">
      <c r="A24645" s="6" t="s">
        <v>225</v>
      </c>
      <c r="B24645" s="6" t="s">
        <v>180</v>
      </c>
      <c r="C24645" s="6" t="s">
        <v>166</v>
      </c>
      <c r="D24645">
        <v>2452.3044450000002</v>
      </c>
      <c r="E24645" s="6" t="s">
        <v>153</v>
      </c>
      <c r="F24645" s="6" t="s">
        <v>152</v>
      </c>
      <c r="G24645">
        <v>20260723</v>
      </c>
    </row>
    <row r="24646" spans="1:7" x14ac:dyDescent="0.2">
      <c r="A24646" s="6" t="s">
        <v>225</v>
      </c>
      <c r="B24646" s="6" t="s">
        <v>180</v>
      </c>
      <c r="C24646" s="6" t="s">
        <v>166</v>
      </c>
      <c r="D24646">
        <v>281.64042599999999</v>
      </c>
      <c r="E24646" s="6" t="s">
        <v>155</v>
      </c>
      <c r="F24646" s="6" t="s">
        <v>154</v>
      </c>
      <c r="G24646">
        <v>20260723</v>
      </c>
    </row>
    <row r="24647" spans="1:7" x14ac:dyDescent="0.2">
      <c r="A24647" s="6" t="s">
        <v>225</v>
      </c>
      <c r="B24647" s="6" t="s">
        <v>180</v>
      </c>
      <c r="C24647" s="6" t="s">
        <v>166</v>
      </c>
      <c r="D24647">
        <v>39.256360000000001</v>
      </c>
      <c r="E24647" s="6" t="s">
        <v>157</v>
      </c>
      <c r="F24647" s="6" t="s">
        <v>156</v>
      </c>
      <c r="G24647">
        <v>20260723</v>
      </c>
    </row>
    <row r="24648" spans="1:7" x14ac:dyDescent="0.2">
      <c r="A24648" s="6" t="s">
        <v>225</v>
      </c>
      <c r="B24648" s="6" t="s">
        <v>180</v>
      </c>
      <c r="C24648" s="6" t="s">
        <v>166</v>
      </c>
      <c r="D24648">
        <v>242.38406599999999</v>
      </c>
      <c r="E24648" s="6" t="s">
        <v>159</v>
      </c>
      <c r="F24648" s="6" t="s">
        <v>158</v>
      </c>
      <c r="G24648">
        <v>20260723</v>
      </c>
    </row>
    <row r="24649" spans="1:7" x14ac:dyDescent="0.2">
      <c r="A24649" s="6" t="s">
        <v>225</v>
      </c>
      <c r="B24649" s="6" t="s">
        <v>180</v>
      </c>
      <c r="C24649" s="6" t="s">
        <v>166</v>
      </c>
      <c r="D24649">
        <v>1568.4316710000001</v>
      </c>
      <c r="E24649" s="6" t="s">
        <v>161</v>
      </c>
      <c r="F24649" s="6" t="s">
        <v>160</v>
      </c>
      <c r="G24649">
        <v>20260723</v>
      </c>
    </row>
    <row r="24650" spans="1:7" x14ac:dyDescent="0.2">
      <c r="A24650" s="6" t="s">
        <v>225</v>
      </c>
      <c r="B24650" s="6" t="s">
        <v>180</v>
      </c>
      <c r="C24650" s="6" t="s">
        <v>166</v>
      </c>
      <c r="D24650">
        <v>222735.90026200001</v>
      </c>
      <c r="E24650" s="6" t="s">
        <v>163</v>
      </c>
      <c r="F24650" s="6" t="s">
        <v>162</v>
      </c>
      <c r="G24650">
        <v>20260723</v>
      </c>
    </row>
    <row r="24651" spans="1:7" x14ac:dyDescent="0.2">
      <c r="A24651" s="6" t="s">
        <v>225</v>
      </c>
      <c r="B24651" s="6" t="s">
        <v>180</v>
      </c>
      <c r="C24651" s="6" t="s">
        <v>166</v>
      </c>
      <c r="D24651">
        <v>74415.110610999996</v>
      </c>
      <c r="E24651" s="6" t="s">
        <v>165</v>
      </c>
      <c r="F24651" s="6" t="s">
        <v>164</v>
      </c>
      <c r="G24651">
        <v>20260723</v>
      </c>
    </row>
    <row r="24652" spans="1:7" x14ac:dyDescent="0.2">
      <c r="A24652" s="6" t="s">
        <v>225</v>
      </c>
      <c r="B24652" s="6" t="s">
        <v>185</v>
      </c>
      <c r="C24652" s="6" t="s">
        <v>166</v>
      </c>
      <c r="E24652" s="6" t="s">
        <v>12</v>
      </c>
      <c r="F24652" s="6" t="s">
        <v>11</v>
      </c>
      <c r="G24652">
        <v>20260723</v>
      </c>
    </row>
    <row r="24653" spans="1:7" x14ac:dyDescent="0.2">
      <c r="A24653" s="6" t="s">
        <v>225</v>
      </c>
      <c r="B24653" s="6" t="s">
        <v>185</v>
      </c>
      <c r="C24653" s="6" t="s">
        <v>166</v>
      </c>
      <c r="E24653" s="6" t="s">
        <v>16</v>
      </c>
      <c r="F24653" s="6" t="s">
        <v>15</v>
      </c>
      <c r="G24653">
        <v>20260723</v>
      </c>
    </row>
    <row r="24654" spans="1:7" x14ac:dyDescent="0.2">
      <c r="A24654" s="6" t="s">
        <v>225</v>
      </c>
      <c r="B24654" s="6" t="s">
        <v>185</v>
      </c>
      <c r="C24654" s="6" t="s">
        <v>166</v>
      </c>
      <c r="E24654" s="6" t="s">
        <v>18</v>
      </c>
      <c r="F24654" s="6" t="s">
        <v>17</v>
      </c>
      <c r="G24654">
        <v>20260723</v>
      </c>
    </row>
    <row r="24655" spans="1:7" x14ac:dyDescent="0.2">
      <c r="A24655" s="6" t="s">
        <v>225</v>
      </c>
      <c r="B24655" s="6" t="s">
        <v>185</v>
      </c>
      <c r="C24655" s="6" t="s">
        <v>166</v>
      </c>
      <c r="D24655">
        <v>18.604396999999999</v>
      </c>
      <c r="E24655" s="6" t="s">
        <v>20</v>
      </c>
      <c r="F24655" s="6" t="s">
        <v>19</v>
      </c>
      <c r="G24655">
        <v>20260723</v>
      </c>
    </row>
    <row r="24656" spans="1:7" x14ac:dyDescent="0.2">
      <c r="A24656" s="6" t="s">
        <v>225</v>
      </c>
      <c r="B24656" s="6" t="s">
        <v>185</v>
      </c>
      <c r="C24656" s="6" t="s">
        <v>166</v>
      </c>
      <c r="D24656">
        <v>114.13576399999999</v>
      </c>
      <c r="E24656" s="6" t="s">
        <v>22</v>
      </c>
      <c r="F24656" s="6" t="s">
        <v>21</v>
      </c>
      <c r="G24656">
        <v>20260723</v>
      </c>
    </row>
    <row r="24657" spans="1:7" x14ac:dyDescent="0.2">
      <c r="A24657" s="6" t="s">
        <v>225</v>
      </c>
      <c r="B24657" s="6" t="s">
        <v>185</v>
      </c>
      <c r="C24657" s="6" t="s">
        <v>166</v>
      </c>
      <c r="D24657">
        <v>2.6017709999999998</v>
      </c>
      <c r="E24657" s="6" t="s">
        <v>24</v>
      </c>
      <c r="F24657" s="6" t="s">
        <v>23</v>
      </c>
      <c r="G24657">
        <v>20260723</v>
      </c>
    </row>
    <row r="24658" spans="1:7" x14ac:dyDescent="0.2">
      <c r="A24658" s="6" t="s">
        <v>225</v>
      </c>
      <c r="B24658" s="6" t="s">
        <v>185</v>
      </c>
      <c r="C24658" s="6" t="s">
        <v>166</v>
      </c>
      <c r="D24658">
        <v>691.01281200000005</v>
      </c>
      <c r="E24658" s="6" t="s">
        <v>26</v>
      </c>
      <c r="F24658" s="6" t="s">
        <v>25</v>
      </c>
      <c r="G24658">
        <v>20260723</v>
      </c>
    </row>
    <row r="24659" spans="1:7" x14ac:dyDescent="0.2">
      <c r="A24659" s="6" t="s">
        <v>225</v>
      </c>
      <c r="B24659" s="6" t="s">
        <v>185</v>
      </c>
      <c r="C24659" s="6" t="s">
        <v>166</v>
      </c>
      <c r="D24659">
        <v>163743.10000800001</v>
      </c>
      <c r="E24659" s="6" t="s">
        <v>28</v>
      </c>
      <c r="F24659" s="6" t="s">
        <v>27</v>
      </c>
      <c r="G24659">
        <v>20260723</v>
      </c>
    </row>
    <row r="24660" spans="1:7" x14ac:dyDescent="0.2">
      <c r="A24660" s="6" t="s">
        <v>225</v>
      </c>
      <c r="B24660" s="6" t="s">
        <v>185</v>
      </c>
      <c r="C24660" s="6" t="s">
        <v>166</v>
      </c>
      <c r="D24660">
        <v>5210.792829</v>
      </c>
      <c r="E24660" s="6" t="s">
        <v>30</v>
      </c>
      <c r="F24660" s="6" t="s">
        <v>29</v>
      </c>
      <c r="G24660">
        <v>20260723</v>
      </c>
    </row>
    <row r="24661" spans="1:7" x14ac:dyDescent="0.2">
      <c r="A24661" s="6" t="s">
        <v>225</v>
      </c>
      <c r="B24661" s="6" t="s">
        <v>185</v>
      </c>
      <c r="C24661" s="6" t="s">
        <v>166</v>
      </c>
      <c r="D24661">
        <v>13187.228628000001</v>
      </c>
      <c r="E24661" s="6" t="s">
        <v>32</v>
      </c>
      <c r="F24661" s="6" t="s">
        <v>31</v>
      </c>
      <c r="G24661">
        <v>20260723</v>
      </c>
    </row>
    <row r="24662" spans="1:7" x14ac:dyDescent="0.2">
      <c r="A24662" s="6" t="s">
        <v>225</v>
      </c>
      <c r="B24662" s="6" t="s">
        <v>185</v>
      </c>
      <c r="C24662" s="6" t="s">
        <v>166</v>
      </c>
      <c r="D24662">
        <v>35899.800551</v>
      </c>
      <c r="E24662" s="6" t="s">
        <v>34</v>
      </c>
      <c r="F24662" s="6" t="s">
        <v>33</v>
      </c>
      <c r="G24662">
        <v>20260723</v>
      </c>
    </row>
    <row r="24663" spans="1:7" x14ac:dyDescent="0.2">
      <c r="A24663" s="6" t="s">
        <v>225</v>
      </c>
      <c r="B24663" s="6" t="s">
        <v>185</v>
      </c>
      <c r="C24663" s="6" t="s">
        <v>166</v>
      </c>
      <c r="D24663">
        <v>26888.093293000002</v>
      </c>
      <c r="E24663" s="6" t="s">
        <v>36</v>
      </c>
      <c r="F24663" s="6" t="s">
        <v>35</v>
      </c>
      <c r="G24663">
        <v>20260723</v>
      </c>
    </row>
    <row r="24664" spans="1:7" x14ac:dyDescent="0.2">
      <c r="A24664" s="6" t="s">
        <v>225</v>
      </c>
      <c r="B24664" s="6" t="s">
        <v>185</v>
      </c>
      <c r="C24664" s="6" t="s">
        <v>166</v>
      </c>
      <c r="D24664">
        <v>9011.7072590000007</v>
      </c>
      <c r="E24664" s="6" t="s">
        <v>38</v>
      </c>
      <c r="F24664" s="6" t="s">
        <v>37</v>
      </c>
      <c r="G24664">
        <v>20260723</v>
      </c>
    </row>
    <row r="24665" spans="1:7" x14ac:dyDescent="0.2">
      <c r="A24665" s="6" t="s">
        <v>225</v>
      </c>
      <c r="B24665" s="6" t="s">
        <v>185</v>
      </c>
      <c r="C24665" s="6" t="s">
        <v>166</v>
      </c>
      <c r="D24665">
        <v>76815.078966999994</v>
      </c>
      <c r="E24665" s="6" t="s">
        <v>40</v>
      </c>
      <c r="F24665" s="6" t="s">
        <v>39</v>
      </c>
      <c r="G24665">
        <v>20260723</v>
      </c>
    </row>
    <row r="24666" spans="1:7" x14ac:dyDescent="0.2">
      <c r="A24666" s="6" t="s">
        <v>225</v>
      </c>
      <c r="B24666" s="6" t="s">
        <v>185</v>
      </c>
      <c r="C24666" s="6" t="s">
        <v>166</v>
      </c>
      <c r="D24666">
        <v>25894.705468</v>
      </c>
      <c r="E24666" s="6" t="s">
        <v>42</v>
      </c>
      <c r="F24666" s="6" t="s">
        <v>41</v>
      </c>
      <c r="G24666">
        <v>20260723</v>
      </c>
    </row>
    <row r="24667" spans="1:7" x14ac:dyDescent="0.2">
      <c r="A24667" s="6" t="s">
        <v>225</v>
      </c>
      <c r="B24667" s="6" t="s">
        <v>185</v>
      </c>
      <c r="C24667" s="6" t="s">
        <v>166</v>
      </c>
      <c r="D24667">
        <v>50784.766915</v>
      </c>
      <c r="E24667" s="6" t="s">
        <v>44</v>
      </c>
      <c r="F24667" s="6" t="s">
        <v>43</v>
      </c>
      <c r="G24667">
        <v>20260723</v>
      </c>
    </row>
    <row r="24668" spans="1:7" x14ac:dyDescent="0.2">
      <c r="A24668" s="6" t="s">
        <v>225</v>
      </c>
      <c r="B24668" s="6" t="s">
        <v>185</v>
      </c>
      <c r="C24668" s="6" t="s">
        <v>166</v>
      </c>
      <c r="D24668">
        <v>108.708505</v>
      </c>
      <c r="E24668" s="6" t="s">
        <v>46</v>
      </c>
      <c r="F24668" s="6" t="s">
        <v>45</v>
      </c>
      <c r="G24668">
        <v>20260723</v>
      </c>
    </row>
    <row r="24669" spans="1:7" x14ac:dyDescent="0.2">
      <c r="A24669" s="6" t="s">
        <v>225</v>
      </c>
      <c r="B24669" s="6" t="s">
        <v>185</v>
      </c>
      <c r="C24669" s="6" t="s">
        <v>166</v>
      </c>
      <c r="D24669">
        <v>26.898078999999999</v>
      </c>
      <c r="E24669" s="6" t="s">
        <v>48</v>
      </c>
      <c r="F24669" s="6" t="s">
        <v>47</v>
      </c>
      <c r="G24669">
        <v>20260723</v>
      </c>
    </row>
    <row r="24670" spans="1:7" x14ac:dyDescent="0.2">
      <c r="A24670" s="6" t="s">
        <v>225</v>
      </c>
      <c r="B24670" s="6" t="s">
        <v>185</v>
      </c>
      <c r="C24670" s="6" t="s">
        <v>166</v>
      </c>
      <c r="D24670">
        <v>29385.811591999998</v>
      </c>
      <c r="E24670" s="6" t="s">
        <v>50</v>
      </c>
      <c r="F24670" s="6" t="s">
        <v>49</v>
      </c>
      <c r="G24670">
        <v>20260723</v>
      </c>
    </row>
    <row r="24671" spans="1:7" x14ac:dyDescent="0.2">
      <c r="A24671" s="6" t="s">
        <v>225</v>
      </c>
      <c r="B24671" s="6" t="s">
        <v>185</v>
      </c>
      <c r="C24671" s="6" t="s">
        <v>166</v>
      </c>
      <c r="D24671">
        <v>1405.7758670000001</v>
      </c>
      <c r="E24671" s="6" t="s">
        <v>52</v>
      </c>
      <c r="F24671" s="6" t="s">
        <v>51</v>
      </c>
      <c r="G24671">
        <v>20260723</v>
      </c>
    </row>
    <row r="24672" spans="1:7" x14ac:dyDescent="0.2">
      <c r="A24672" s="6" t="s">
        <v>225</v>
      </c>
      <c r="B24672" s="6" t="s">
        <v>185</v>
      </c>
      <c r="C24672" s="6" t="s">
        <v>166</v>
      </c>
      <c r="D24672">
        <v>191.19844900000001</v>
      </c>
      <c r="E24672" s="6" t="s">
        <v>54</v>
      </c>
      <c r="F24672" s="6" t="s">
        <v>53</v>
      </c>
      <c r="G24672">
        <v>20260723</v>
      </c>
    </row>
    <row r="24673" spans="1:7" x14ac:dyDescent="0.2">
      <c r="A24673" s="6" t="s">
        <v>225</v>
      </c>
      <c r="B24673" s="6" t="s">
        <v>185</v>
      </c>
      <c r="C24673" s="6" t="s">
        <v>166</v>
      </c>
      <c r="D24673">
        <v>1647.4131239999999</v>
      </c>
      <c r="E24673" s="6" t="s">
        <v>56</v>
      </c>
      <c r="F24673" s="6" t="s">
        <v>55</v>
      </c>
      <c r="G24673">
        <v>20260723</v>
      </c>
    </row>
    <row r="24674" spans="1:7" x14ac:dyDescent="0.2">
      <c r="A24674" s="6" t="s">
        <v>225</v>
      </c>
      <c r="B24674" s="6" t="s">
        <v>185</v>
      </c>
      <c r="C24674" s="6" t="s">
        <v>166</v>
      </c>
      <c r="D24674">
        <v>126066.953824</v>
      </c>
      <c r="E24674" s="6" t="s">
        <v>58</v>
      </c>
      <c r="F24674" s="6" t="s">
        <v>57</v>
      </c>
      <c r="G24674">
        <v>20260723</v>
      </c>
    </row>
    <row r="24675" spans="1:7" x14ac:dyDescent="0.2">
      <c r="A24675" s="6" t="s">
        <v>225</v>
      </c>
      <c r="B24675" s="6" t="s">
        <v>185</v>
      </c>
      <c r="C24675" s="6" t="s">
        <v>166</v>
      </c>
      <c r="D24675">
        <v>5837.1182239999998</v>
      </c>
      <c r="E24675" s="6" t="s">
        <v>60</v>
      </c>
      <c r="F24675" s="6" t="s">
        <v>59</v>
      </c>
      <c r="G24675">
        <v>20260723</v>
      </c>
    </row>
    <row r="24676" spans="1:7" x14ac:dyDescent="0.2">
      <c r="A24676" s="6" t="s">
        <v>225</v>
      </c>
      <c r="B24676" s="6" t="s">
        <v>185</v>
      </c>
      <c r="C24676" s="6" t="s">
        <v>166</v>
      </c>
      <c r="D24676">
        <v>16.581123000000002</v>
      </c>
      <c r="E24676" s="6" t="s">
        <v>62</v>
      </c>
      <c r="F24676" s="6" t="s">
        <v>61</v>
      </c>
      <c r="G24676">
        <v>20260723</v>
      </c>
    </row>
    <row r="24677" spans="1:7" x14ac:dyDescent="0.2">
      <c r="A24677" s="6" t="s">
        <v>225</v>
      </c>
      <c r="B24677" s="6" t="s">
        <v>185</v>
      </c>
      <c r="C24677" s="6" t="s">
        <v>166</v>
      </c>
      <c r="D24677">
        <v>0.53244000000000002</v>
      </c>
      <c r="E24677" s="6" t="s">
        <v>64</v>
      </c>
      <c r="F24677" s="6" t="s">
        <v>63</v>
      </c>
      <c r="G24677">
        <v>20260723</v>
      </c>
    </row>
    <row r="24678" spans="1:7" x14ac:dyDescent="0.2">
      <c r="A24678" s="6" t="s">
        <v>225</v>
      </c>
      <c r="B24678" s="6" t="s">
        <v>185</v>
      </c>
      <c r="C24678" s="6" t="s">
        <v>166</v>
      </c>
      <c r="D24678">
        <v>5820.0046599999996</v>
      </c>
      <c r="E24678" s="6" t="s">
        <v>66</v>
      </c>
      <c r="F24678" s="6" t="s">
        <v>65</v>
      </c>
      <c r="G24678">
        <v>20260723</v>
      </c>
    </row>
    <row r="24679" spans="1:7" x14ac:dyDescent="0.2">
      <c r="A24679" s="6" t="s">
        <v>225</v>
      </c>
      <c r="B24679" s="6" t="s">
        <v>185</v>
      </c>
      <c r="C24679" s="6" t="s">
        <v>166</v>
      </c>
      <c r="D24679">
        <v>2351.9958190000002</v>
      </c>
      <c r="E24679" s="6" t="s">
        <v>68</v>
      </c>
      <c r="F24679" s="6" t="s">
        <v>67</v>
      </c>
      <c r="G24679">
        <v>20260723</v>
      </c>
    </row>
    <row r="24680" spans="1:7" x14ac:dyDescent="0.2">
      <c r="A24680" s="6" t="s">
        <v>225</v>
      </c>
      <c r="B24680" s="6" t="s">
        <v>185</v>
      </c>
      <c r="C24680" s="6" t="s">
        <v>166</v>
      </c>
      <c r="D24680">
        <v>2090.048315</v>
      </c>
      <c r="E24680" s="6" t="s">
        <v>70</v>
      </c>
      <c r="F24680" s="6" t="s">
        <v>69</v>
      </c>
      <c r="G24680">
        <v>20260723</v>
      </c>
    </row>
    <row r="24681" spans="1:7" x14ac:dyDescent="0.2">
      <c r="A24681" s="6" t="s">
        <v>225</v>
      </c>
      <c r="B24681" s="6" t="s">
        <v>185</v>
      </c>
      <c r="C24681" s="6" t="s">
        <v>166</v>
      </c>
      <c r="D24681">
        <v>1952.319471</v>
      </c>
      <c r="E24681" s="6" t="s">
        <v>72</v>
      </c>
      <c r="F24681" s="6" t="s">
        <v>71</v>
      </c>
      <c r="G24681">
        <v>20260723</v>
      </c>
    </row>
    <row r="24682" spans="1:7" x14ac:dyDescent="0.2">
      <c r="A24682" s="6" t="s">
        <v>225</v>
      </c>
      <c r="B24682" s="6" t="s">
        <v>185</v>
      </c>
      <c r="C24682" s="6" t="s">
        <v>166</v>
      </c>
      <c r="D24682">
        <v>137.72884400000001</v>
      </c>
      <c r="E24682" s="6" t="s">
        <v>74</v>
      </c>
      <c r="F24682" s="6" t="s">
        <v>73</v>
      </c>
      <c r="G24682">
        <v>20260723</v>
      </c>
    </row>
    <row r="24683" spans="1:7" x14ac:dyDescent="0.2">
      <c r="A24683" s="6" t="s">
        <v>225</v>
      </c>
      <c r="B24683" s="6" t="s">
        <v>185</v>
      </c>
      <c r="C24683" s="6" t="s">
        <v>166</v>
      </c>
      <c r="D24683">
        <v>263.09500300000002</v>
      </c>
      <c r="E24683" s="6" t="s">
        <v>76</v>
      </c>
      <c r="F24683" s="6" t="s">
        <v>75</v>
      </c>
      <c r="G24683">
        <v>20260723</v>
      </c>
    </row>
    <row r="24684" spans="1:7" x14ac:dyDescent="0.2">
      <c r="A24684" s="6" t="s">
        <v>225</v>
      </c>
      <c r="B24684" s="6" t="s">
        <v>185</v>
      </c>
      <c r="C24684" s="6" t="s">
        <v>166</v>
      </c>
      <c r="D24684">
        <v>124.65688400000001</v>
      </c>
      <c r="E24684" s="6" t="s">
        <v>78</v>
      </c>
      <c r="F24684" s="6" t="s">
        <v>77</v>
      </c>
      <c r="G24684">
        <v>20260723</v>
      </c>
    </row>
    <row r="24685" spans="1:7" x14ac:dyDescent="0.2">
      <c r="A24685" s="6" t="s">
        <v>225</v>
      </c>
      <c r="B24685" s="6" t="s">
        <v>185</v>
      </c>
      <c r="C24685" s="6" t="s">
        <v>166</v>
      </c>
      <c r="D24685">
        <v>138.438119</v>
      </c>
      <c r="E24685" s="6" t="s">
        <v>80</v>
      </c>
      <c r="F24685" s="6" t="s">
        <v>79</v>
      </c>
      <c r="G24685">
        <v>20260723</v>
      </c>
    </row>
    <row r="24686" spans="1:7" x14ac:dyDescent="0.2">
      <c r="A24686" s="6" t="s">
        <v>225</v>
      </c>
      <c r="B24686" s="6" t="s">
        <v>185</v>
      </c>
      <c r="C24686" s="6" t="s">
        <v>166</v>
      </c>
      <c r="D24686">
        <v>-1.147499</v>
      </c>
      <c r="E24686" s="6" t="s">
        <v>82</v>
      </c>
      <c r="F24686" s="6" t="s">
        <v>81</v>
      </c>
      <c r="G24686">
        <v>20260723</v>
      </c>
    </row>
    <row r="24687" spans="1:7" x14ac:dyDescent="0.2">
      <c r="A24687" s="6" t="s">
        <v>225</v>
      </c>
      <c r="B24687" s="6" t="s">
        <v>185</v>
      </c>
      <c r="C24687" s="6" t="s">
        <v>166</v>
      </c>
      <c r="D24687">
        <v>202.81315499999999</v>
      </c>
      <c r="E24687" s="6" t="s">
        <v>84</v>
      </c>
      <c r="F24687" s="6" t="s">
        <v>83</v>
      </c>
      <c r="G24687">
        <v>20260723</v>
      </c>
    </row>
    <row r="24688" spans="1:7" x14ac:dyDescent="0.2">
      <c r="A24688" s="6" t="s">
        <v>225</v>
      </c>
      <c r="B24688" s="6" t="s">
        <v>185</v>
      </c>
      <c r="C24688" s="6" t="s">
        <v>166</v>
      </c>
      <c r="D24688">
        <v>1477.7271639999999</v>
      </c>
      <c r="E24688" s="6" t="s">
        <v>86</v>
      </c>
      <c r="F24688" s="6" t="s">
        <v>85</v>
      </c>
      <c r="G24688">
        <v>20260723</v>
      </c>
    </row>
    <row r="24689" spans="1:7" x14ac:dyDescent="0.2">
      <c r="A24689" s="6" t="s">
        <v>225</v>
      </c>
      <c r="B24689" s="6" t="s">
        <v>185</v>
      </c>
      <c r="C24689" s="6" t="s">
        <v>166</v>
      </c>
      <c r="D24689">
        <v>123.99443599999999</v>
      </c>
      <c r="E24689" s="6" t="s">
        <v>88</v>
      </c>
      <c r="F24689" s="6" t="s">
        <v>87</v>
      </c>
      <c r="G24689">
        <v>20260723</v>
      </c>
    </row>
    <row r="24690" spans="1:7" x14ac:dyDescent="0.2">
      <c r="A24690" s="6" t="s">
        <v>225</v>
      </c>
      <c r="B24690" s="6" t="s">
        <v>185</v>
      </c>
      <c r="C24690" s="6" t="s">
        <v>166</v>
      </c>
      <c r="D24690">
        <v>1362.2991509999999</v>
      </c>
      <c r="E24690" s="6" t="s">
        <v>90</v>
      </c>
      <c r="F24690" s="6" t="s">
        <v>89</v>
      </c>
      <c r="G24690">
        <v>20260723</v>
      </c>
    </row>
    <row r="24691" spans="1:7" x14ac:dyDescent="0.2">
      <c r="A24691" s="6" t="s">
        <v>225</v>
      </c>
      <c r="B24691" s="6" t="s">
        <v>185</v>
      </c>
      <c r="C24691" s="6" t="s">
        <v>166</v>
      </c>
      <c r="D24691">
        <v>0</v>
      </c>
      <c r="E24691" s="6" t="s">
        <v>92</v>
      </c>
      <c r="F24691" s="6" t="s">
        <v>91</v>
      </c>
      <c r="G24691">
        <v>20260723</v>
      </c>
    </row>
    <row r="24692" spans="1:7" x14ac:dyDescent="0.2">
      <c r="A24692" s="6" t="s">
        <v>225</v>
      </c>
      <c r="B24692" s="6" t="s">
        <v>185</v>
      </c>
      <c r="C24692" s="6" t="s">
        <v>166</v>
      </c>
      <c r="D24692">
        <v>0</v>
      </c>
      <c r="E24692" s="6" t="s">
        <v>94</v>
      </c>
      <c r="F24692" s="6" t="s">
        <v>93</v>
      </c>
      <c r="G24692">
        <v>20260723</v>
      </c>
    </row>
    <row r="24693" spans="1:7" x14ac:dyDescent="0.2">
      <c r="A24693" s="6" t="s">
        <v>225</v>
      </c>
      <c r="B24693" s="6" t="s">
        <v>185</v>
      </c>
      <c r="C24693" s="6" t="s">
        <v>166</v>
      </c>
      <c r="D24693">
        <v>6275.1814830000003</v>
      </c>
      <c r="E24693" s="6" t="s">
        <v>96</v>
      </c>
      <c r="F24693" s="6" t="s">
        <v>95</v>
      </c>
      <c r="G24693">
        <v>20260723</v>
      </c>
    </row>
    <row r="24694" spans="1:7" x14ac:dyDescent="0.2">
      <c r="A24694" s="6" t="s">
        <v>225</v>
      </c>
      <c r="B24694" s="6" t="s">
        <v>185</v>
      </c>
      <c r="C24694" s="6" t="s">
        <v>166</v>
      </c>
      <c r="D24694">
        <v>1313.8074079999999</v>
      </c>
      <c r="E24694" s="6" t="s">
        <v>98</v>
      </c>
      <c r="F24694" s="6" t="s">
        <v>97</v>
      </c>
      <c r="G24694">
        <v>20260723</v>
      </c>
    </row>
    <row r="24695" spans="1:7" x14ac:dyDescent="0.2">
      <c r="A24695" s="6" t="s">
        <v>225</v>
      </c>
      <c r="B24695" s="6" t="s">
        <v>185</v>
      </c>
      <c r="C24695" s="6" t="s">
        <v>166</v>
      </c>
      <c r="D24695">
        <v>309581.345417</v>
      </c>
      <c r="E24695" s="6" t="s">
        <v>100</v>
      </c>
      <c r="F24695" s="6" t="s">
        <v>99</v>
      </c>
      <c r="G24695">
        <v>20260723</v>
      </c>
    </row>
    <row r="24696" spans="1:7" x14ac:dyDescent="0.2">
      <c r="A24696" s="6" t="s">
        <v>225</v>
      </c>
      <c r="B24696" s="6" t="s">
        <v>185</v>
      </c>
      <c r="C24696" s="6" t="s">
        <v>166</v>
      </c>
      <c r="E24696" s="6" t="s">
        <v>102</v>
      </c>
      <c r="F24696" s="6" t="s">
        <v>101</v>
      </c>
      <c r="G24696">
        <v>20260723</v>
      </c>
    </row>
    <row r="24697" spans="1:7" x14ac:dyDescent="0.2">
      <c r="A24697" s="6" t="s">
        <v>225</v>
      </c>
      <c r="B24697" s="6" t="s">
        <v>185</v>
      </c>
      <c r="C24697" s="6" t="s">
        <v>166</v>
      </c>
      <c r="D24697">
        <v>18613.480249</v>
      </c>
      <c r="E24697" s="6" t="s">
        <v>167</v>
      </c>
      <c r="F24697" s="6" t="s">
        <v>103</v>
      </c>
      <c r="G24697">
        <v>20260723</v>
      </c>
    </row>
    <row r="24698" spans="1:7" x14ac:dyDescent="0.2">
      <c r="A24698" s="6" t="s">
        <v>225</v>
      </c>
      <c r="B24698" s="6" t="s">
        <v>185</v>
      </c>
      <c r="C24698" s="6" t="s">
        <v>166</v>
      </c>
      <c r="D24698">
        <v>12153.041176000001</v>
      </c>
      <c r="E24698" s="6" t="s">
        <v>168</v>
      </c>
      <c r="F24698" s="6" t="s">
        <v>104</v>
      </c>
      <c r="G24698">
        <v>20260723</v>
      </c>
    </row>
    <row r="24699" spans="1:7" x14ac:dyDescent="0.2">
      <c r="A24699" s="6" t="s">
        <v>225</v>
      </c>
      <c r="B24699" s="6" t="s">
        <v>185</v>
      </c>
      <c r="C24699" s="6" t="s">
        <v>166</v>
      </c>
      <c r="D24699">
        <v>0</v>
      </c>
      <c r="E24699" s="6" t="s">
        <v>106</v>
      </c>
      <c r="F24699" s="6" t="s">
        <v>105</v>
      </c>
      <c r="G24699">
        <v>20260723</v>
      </c>
    </row>
    <row r="24700" spans="1:7" x14ac:dyDescent="0.2">
      <c r="A24700" s="6" t="s">
        <v>225</v>
      </c>
      <c r="B24700" s="6" t="s">
        <v>185</v>
      </c>
      <c r="C24700" s="6" t="s">
        <v>166</v>
      </c>
      <c r="D24700">
        <v>11395.039274999999</v>
      </c>
      <c r="E24700" s="6" t="s">
        <v>108</v>
      </c>
      <c r="F24700" s="6" t="s">
        <v>107</v>
      </c>
      <c r="G24700">
        <v>20260723</v>
      </c>
    </row>
    <row r="24701" spans="1:7" x14ac:dyDescent="0.2">
      <c r="A24701" s="6" t="s">
        <v>225</v>
      </c>
      <c r="B24701" s="6" t="s">
        <v>185</v>
      </c>
      <c r="C24701" s="6" t="s">
        <v>166</v>
      </c>
      <c r="D24701">
        <v>758.00190099999998</v>
      </c>
      <c r="E24701" s="6" t="s">
        <v>110</v>
      </c>
      <c r="F24701" s="6" t="s">
        <v>109</v>
      </c>
      <c r="G24701">
        <v>20260723</v>
      </c>
    </row>
    <row r="24702" spans="1:7" x14ac:dyDescent="0.2">
      <c r="A24702" s="6" t="s">
        <v>225</v>
      </c>
      <c r="B24702" s="6" t="s">
        <v>185</v>
      </c>
      <c r="C24702" s="6" t="s">
        <v>166</v>
      </c>
      <c r="D24702">
        <v>6460.4390739999999</v>
      </c>
      <c r="E24702" s="6" t="s">
        <v>112</v>
      </c>
      <c r="F24702" s="6" t="s">
        <v>111</v>
      </c>
      <c r="G24702">
        <v>20260723</v>
      </c>
    </row>
    <row r="24703" spans="1:7" x14ac:dyDescent="0.2">
      <c r="A24703" s="6" t="s">
        <v>225</v>
      </c>
      <c r="B24703" s="6" t="s">
        <v>185</v>
      </c>
      <c r="C24703" s="6" t="s">
        <v>166</v>
      </c>
      <c r="D24703">
        <v>0</v>
      </c>
      <c r="E24703" s="6" t="s">
        <v>106</v>
      </c>
      <c r="F24703" s="6" t="s">
        <v>113</v>
      </c>
      <c r="G24703">
        <v>20260723</v>
      </c>
    </row>
    <row r="24704" spans="1:7" x14ac:dyDescent="0.2">
      <c r="A24704" s="6" t="s">
        <v>225</v>
      </c>
      <c r="B24704" s="6" t="s">
        <v>185</v>
      </c>
      <c r="C24704" s="6" t="s">
        <v>166</v>
      </c>
      <c r="D24704">
        <v>5738.0952360000001</v>
      </c>
      <c r="E24704" s="6" t="s">
        <v>108</v>
      </c>
      <c r="F24704" s="6" t="s">
        <v>114</v>
      </c>
      <c r="G24704">
        <v>20260723</v>
      </c>
    </row>
    <row r="24705" spans="1:7" x14ac:dyDescent="0.2">
      <c r="A24705" s="6" t="s">
        <v>225</v>
      </c>
      <c r="B24705" s="6" t="s">
        <v>185</v>
      </c>
      <c r="C24705" s="6" t="s">
        <v>166</v>
      </c>
      <c r="D24705">
        <v>722.34383800000001</v>
      </c>
      <c r="E24705" s="6" t="s">
        <v>110</v>
      </c>
      <c r="F24705" s="6" t="s">
        <v>115</v>
      </c>
      <c r="G24705">
        <v>20260723</v>
      </c>
    </row>
    <row r="24706" spans="1:7" x14ac:dyDescent="0.2">
      <c r="A24706" s="6" t="s">
        <v>225</v>
      </c>
      <c r="B24706" s="6" t="s">
        <v>185</v>
      </c>
      <c r="C24706" s="6" t="s">
        <v>166</v>
      </c>
      <c r="D24706">
        <v>79894.264184999993</v>
      </c>
      <c r="E24706" s="6" t="s">
        <v>117</v>
      </c>
      <c r="F24706" s="6" t="s">
        <v>116</v>
      </c>
      <c r="G24706">
        <v>20260723</v>
      </c>
    </row>
    <row r="24707" spans="1:7" x14ac:dyDescent="0.2">
      <c r="A24707" s="6" t="s">
        <v>225</v>
      </c>
      <c r="B24707" s="6" t="s">
        <v>185</v>
      </c>
      <c r="C24707" s="6" t="s">
        <v>166</v>
      </c>
      <c r="D24707">
        <v>7917.1229110000004</v>
      </c>
      <c r="E24707" s="6" t="s">
        <v>119</v>
      </c>
      <c r="F24707" s="6" t="s">
        <v>118</v>
      </c>
      <c r="G24707">
        <v>20260723</v>
      </c>
    </row>
    <row r="24708" spans="1:7" x14ac:dyDescent="0.2">
      <c r="A24708" s="6" t="s">
        <v>225</v>
      </c>
      <c r="B24708" s="6" t="s">
        <v>185</v>
      </c>
      <c r="C24708" s="6" t="s">
        <v>166</v>
      </c>
      <c r="D24708">
        <v>748.41528000000005</v>
      </c>
      <c r="E24708" s="6" t="s">
        <v>106</v>
      </c>
      <c r="F24708" s="6" t="s">
        <v>120</v>
      </c>
      <c r="G24708">
        <v>20260723</v>
      </c>
    </row>
    <row r="24709" spans="1:7" x14ac:dyDescent="0.2">
      <c r="A24709" s="6" t="s">
        <v>225</v>
      </c>
      <c r="B24709" s="6" t="s">
        <v>185</v>
      </c>
      <c r="C24709" s="6" t="s">
        <v>166</v>
      </c>
      <c r="D24709">
        <v>6939.3860979999999</v>
      </c>
      <c r="E24709" s="6" t="s">
        <v>108</v>
      </c>
      <c r="F24709" s="6" t="s">
        <v>121</v>
      </c>
      <c r="G24709">
        <v>20260723</v>
      </c>
    </row>
    <row r="24710" spans="1:7" x14ac:dyDescent="0.2">
      <c r="A24710" s="6" t="s">
        <v>225</v>
      </c>
      <c r="B24710" s="6" t="s">
        <v>185</v>
      </c>
      <c r="C24710" s="6" t="s">
        <v>166</v>
      </c>
      <c r="D24710">
        <v>229.32153299999999</v>
      </c>
      <c r="E24710" s="6" t="s">
        <v>110</v>
      </c>
      <c r="F24710" s="6" t="s">
        <v>122</v>
      </c>
      <c r="G24710">
        <v>20260723</v>
      </c>
    </row>
    <row r="24711" spans="1:7" x14ac:dyDescent="0.2">
      <c r="A24711" s="6" t="s">
        <v>225</v>
      </c>
      <c r="B24711" s="6" t="s">
        <v>185</v>
      </c>
      <c r="C24711" s="6" t="s">
        <v>166</v>
      </c>
      <c r="D24711">
        <v>71977.141273999994</v>
      </c>
      <c r="E24711" s="6" t="s">
        <v>169</v>
      </c>
      <c r="F24711" s="6" t="s">
        <v>123</v>
      </c>
      <c r="G24711">
        <v>20260723</v>
      </c>
    </row>
    <row r="24712" spans="1:7" x14ac:dyDescent="0.2">
      <c r="A24712" s="6" t="s">
        <v>225</v>
      </c>
      <c r="B24712" s="6" t="s">
        <v>185</v>
      </c>
      <c r="C24712" s="6" t="s">
        <v>166</v>
      </c>
      <c r="D24712">
        <v>29655.558458</v>
      </c>
      <c r="E24712" s="6" t="s">
        <v>106</v>
      </c>
      <c r="F24712" s="6" t="s">
        <v>124</v>
      </c>
      <c r="G24712">
        <v>20260723</v>
      </c>
    </row>
    <row r="24713" spans="1:7" x14ac:dyDescent="0.2">
      <c r="A24713" s="6" t="s">
        <v>225</v>
      </c>
      <c r="B24713" s="6" t="s">
        <v>185</v>
      </c>
      <c r="C24713" s="6" t="s">
        <v>166</v>
      </c>
      <c r="D24713">
        <v>41368.985640999999</v>
      </c>
      <c r="E24713" s="6" t="s">
        <v>108</v>
      </c>
      <c r="F24713" s="6" t="s">
        <v>125</v>
      </c>
      <c r="G24713">
        <v>20260723</v>
      </c>
    </row>
    <row r="24714" spans="1:7" x14ac:dyDescent="0.2">
      <c r="A24714" s="6" t="s">
        <v>225</v>
      </c>
      <c r="B24714" s="6" t="s">
        <v>185</v>
      </c>
      <c r="C24714" s="6" t="s">
        <v>166</v>
      </c>
      <c r="D24714">
        <v>952.59717499999999</v>
      </c>
      <c r="E24714" s="6" t="s">
        <v>110</v>
      </c>
      <c r="F24714" s="6" t="s">
        <v>126</v>
      </c>
      <c r="G24714">
        <v>20260723</v>
      </c>
    </row>
    <row r="24715" spans="1:7" x14ac:dyDescent="0.2">
      <c r="A24715" s="6" t="s">
        <v>225</v>
      </c>
      <c r="B24715" s="6" t="s">
        <v>185</v>
      </c>
      <c r="C24715" s="6" t="s">
        <v>166</v>
      </c>
      <c r="D24715">
        <v>121717.98875</v>
      </c>
      <c r="E24715" s="6" t="s">
        <v>170</v>
      </c>
      <c r="F24715" s="6" t="s">
        <v>127</v>
      </c>
      <c r="G24715">
        <v>20260723</v>
      </c>
    </row>
    <row r="24716" spans="1:7" x14ac:dyDescent="0.2">
      <c r="A24716" s="6" t="s">
        <v>225</v>
      </c>
      <c r="B24716" s="6" t="s">
        <v>185</v>
      </c>
      <c r="C24716" s="6" t="s">
        <v>166</v>
      </c>
      <c r="D24716">
        <v>28804.386460000002</v>
      </c>
      <c r="E24716" s="6" t="s">
        <v>106</v>
      </c>
      <c r="F24716" s="6" t="s">
        <v>128</v>
      </c>
      <c r="G24716">
        <v>20260723</v>
      </c>
    </row>
    <row r="24717" spans="1:7" x14ac:dyDescent="0.2">
      <c r="A24717" s="6" t="s">
        <v>225</v>
      </c>
      <c r="B24717" s="6" t="s">
        <v>185</v>
      </c>
      <c r="C24717" s="6" t="s">
        <v>166</v>
      </c>
      <c r="D24717">
        <v>91860.738599999997</v>
      </c>
      <c r="E24717" s="6" t="s">
        <v>108</v>
      </c>
      <c r="F24717" s="6" t="s">
        <v>129</v>
      </c>
      <c r="G24717">
        <v>20260723</v>
      </c>
    </row>
    <row r="24718" spans="1:7" x14ac:dyDescent="0.2">
      <c r="A24718" s="6" t="s">
        <v>225</v>
      </c>
      <c r="B24718" s="6" t="s">
        <v>185</v>
      </c>
      <c r="C24718" s="6" t="s">
        <v>166</v>
      </c>
      <c r="D24718">
        <v>1052.8636899999999</v>
      </c>
      <c r="E24718" s="6" t="s">
        <v>110</v>
      </c>
      <c r="F24718" s="6" t="s">
        <v>130</v>
      </c>
      <c r="G24718">
        <v>20260723</v>
      </c>
    </row>
    <row r="24719" spans="1:7" x14ac:dyDescent="0.2">
      <c r="A24719" s="6" t="s">
        <v>225</v>
      </c>
      <c r="B24719" s="6" t="s">
        <v>185</v>
      </c>
      <c r="C24719" s="6" t="s">
        <v>166</v>
      </c>
      <c r="E24719" s="6" t="s">
        <v>132</v>
      </c>
      <c r="F24719" s="6" t="s">
        <v>131</v>
      </c>
      <c r="G24719">
        <v>20260723</v>
      </c>
    </row>
    <row r="24720" spans="1:7" x14ac:dyDescent="0.2">
      <c r="A24720" s="6" t="s">
        <v>225</v>
      </c>
      <c r="B24720" s="6" t="s">
        <v>185</v>
      </c>
      <c r="C24720" s="6" t="s">
        <v>166</v>
      </c>
      <c r="D24720">
        <v>174.758262</v>
      </c>
      <c r="E24720" s="6" t="s">
        <v>134</v>
      </c>
      <c r="F24720" s="6" t="s">
        <v>133</v>
      </c>
      <c r="G24720">
        <v>20260723</v>
      </c>
    </row>
    <row r="24721" spans="1:7" x14ac:dyDescent="0.2">
      <c r="A24721" s="6" t="s">
        <v>225</v>
      </c>
      <c r="B24721" s="6" t="s">
        <v>185</v>
      </c>
      <c r="C24721" s="6" t="s">
        <v>166</v>
      </c>
      <c r="D24721">
        <v>819.21535700000004</v>
      </c>
      <c r="E24721" s="6" t="s">
        <v>136</v>
      </c>
      <c r="F24721" s="6" t="s">
        <v>135</v>
      </c>
      <c r="G24721">
        <v>20260723</v>
      </c>
    </row>
    <row r="24722" spans="1:7" x14ac:dyDescent="0.2">
      <c r="A24722" s="6" t="s">
        <v>225</v>
      </c>
      <c r="B24722" s="6" t="s">
        <v>185</v>
      </c>
      <c r="C24722" s="6" t="s">
        <v>166</v>
      </c>
      <c r="D24722">
        <v>290.74499700000001</v>
      </c>
      <c r="E24722" s="6" t="s">
        <v>138</v>
      </c>
      <c r="F24722" s="6" t="s">
        <v>137</v>
      </c>
      <c r="G24722">
        <v>20260723</v>
      </c>
    </row>
    <row r="24723" spans="1:7" x14ac:dyDescent="0.2">
      <c r="A24723" s="6" t="s">
        <v>225</v>
      </c>
      <c r="B24723" s="6" t="s">
        <v>185</v>
      </c>
      <c r="C24723" s="6" t="s">
        <v>166</v>
      </c>
      <c r="D24723">
        <v>202.813681</v>
      </c>
      <c r="E24723" s="6" t="s">
        <v>140</v>
      </c>
      <c r="F24723" s="6" t="s">
        <v>139</v>
      </c>
      <c r="G24723">
        <v>20260723</v>
      </c>
    </row>
    <row r="24724" spans="1:7" x14ac:dyDescent="0.2">
      <c r="A24724" s="6" t="s">
        <v>225</v>
      </c>
      <c r="B24724" s="6" t="s">
        <v>185</v>
      </c>
      <c r="C24724" s="6" t="s">
        <v>166</v>
      </c>
      <c r="D24724">
        <v>2270.4909769999999</v>
      </c>
      <c r="E24724" s="6" t="s">
        <v>142</v>
      </c>
      <c r="F24724" s="6" t="s">
        <v>141</v>
      </c>
      <c r="G24724">
        <v>20260723</v>
      </c>
    </row>
    <row r="24725" spans="1:7" x14ac:dyDescent="0.2">
      <c r="A24725" s="6" t="s">
        <v>225</v>
      </c>
      <c r="B24725" s="6" t="s">
        <v>185</v>
      </c>
      <c r="C24725" s="6" t="s">
        <v>166</v>
      </c>
      <c r="D24725">
        <v>957.48251600000003</v>
      </c>
      <c r="E24725" s="6" t="s">
        <v>52</v>
      </c>
      <c r="F24725" s="6" t="s">
        <v>143</v>
      </c>
      <c r="G24725">
        <v>20260723</v>
      </c>
    </row>
    <row r="24726" spans="1:7" x14ac:dyDescent="0.2">
      <c r="A24726" s="6" t="s">
        <v>225</v>
      </c>
      <c r="B24726" s="6" t="s">
        <v>185</v>
      </c>
      <c r="C24726" s="6" t="s">
        <v>166</v>
      </c>
      <c r="D24726">
        <v>2683.2167370000002</v>
      </c>
      <c r="E24726" s="6" t="s">
        <v>145</v>
      </c>
      <c r="F24726" s="6" t="s">
        <v>144</v>
      </c>
      <c r="G24726">
        <v>20260723</v>
      </c>
    </row>
    <row r="24727" spans="1:7" x14ac:dyDescent="0.2">
      <c r="A24727" s="6" t="s">
        <v>225</v>
      </c>
      <c r="B24727" s="6" t="s">
        <v>185</v>
      </c>
      <c r="C24727" s="6" t="s">
        <v>166</v>
      </c>
      <c r="D24727">
        <v>268.185877</v>
      </c>
      <c r="E24727" s="6" t="s">
        <v>147</v>
      </c>
      <c r="F24727" s="6" t="s">
        <v>146</v>
      </c>
      <c r="G24727">
        <v>20260723</v>
      </c>
    </row>
    <row r="24728" spans="1:7" x14ac:dyDescent="0.2">
      <c r="A24728" s="6" t="s">
        <v>225</v>
      </c>
      <c r="B24728" s="6" t="s">
        <v>185</v>
      </c>
      <c r="C24728" s="6" t="s">
        <v>166</v>
      </c>
      <c r="D24728">
        <v>878.45401000000004</v>
      </c>
      <c r="E24728" s="6" t="s">
        <v>149</v>
      </c>
      <c r="F24728" s="6" t="s">
        <v>148</v>
      </c>
      <c r="G24728">
        <v>20260723</v>
      </c>
    </row>
    <row r="24729" spans="1:7" x14ac:dyDescent="0.2">
      <c r="A24729" s="6" t="s">
        <v>225</v>
      </c>
      <c r="B24729" s="6" t="s">
        <v>185</v>
      </c>
      <c r="C24729" s="6" t="s">
        <v>166</v>
      </c>
      <c r="D24729">
        <v>199.552966</v>
      </c>
      <c r="E24729" s="6" t="s">
        <v>151</v>
      </c>
      <c r="F24729" s="6" t="s">
        <v>150</v>
      </c>
      <c r="G24729">
        <v>20260723</v>
      </c>
    </row>
    <row r="24730" spans="1:7" x14ac:dyDescent="0.2">
      <c r="A24730" s="6" t="s">
        <v>225</v>
      </c>
      <c r="B24730" s="6" t="s">
        <v>185</v>
      </c>
      <c r="C24730" s="6" t="s">
        <v>166</v>
      </c>
      <c r="D24730">
        <v>1880.269761</v>
      </c>
      <c r="E24730" s="6" t="s">
        <v>153</v>
      </c>
      <c r="F24730" s="6" t="s">
        <v>152</v>
      </c>
      <c r="G24730">
        <v>20260723</v>
      </c>
    </row>
    <row r="24731" spans="1:7" x14ac:dyDescent="0.2">
      <c r="A24731" s="6" t="s">
        <v>225</v>
      </c>
      <c r="B24731" s="6" t="s">
        <v>185</v>
      </c>
      <c r="C24731" s="6" t="s">
        <v>166</v>
      </c>
      <c r="D24731">
        <v>274.13772599999999</v>
      </c>
      <c r="E24731" s="6" t="s">
        <v>155</v>
      </c>
      <c r="F24731" s="6" t="s">
        <v>154</v>
      </c>
      <c r="G24731">
        <v>20260723</v>
      </c>
    </row>
    <row r="24732" spans="1:7" x14ac:dyDescent="0.2">
      <c r="A24732" s="6" t="s">
        <v>225</v>
      </c>
      <c r="B24732" s="6" t="s">
        <v>185</v>
      </c>
      <c r="C24732" s="6" t="s">
        <v>166</v>
      </c>
      <c r="D24732">
        <v>39.102668000000001</v>
      </c>
      <c r="E24732" s="6" t="s">
        <v>157</v>
      </c>
      <c r="F24732" s="6" t="s">
        <v>156</v>
      </c>
      <c r="G24732">
        <v>20260723</v>
      </c>
    </row>
    <row r="24733" spans="1:7" x14ac:dyDescent="0.2">
      <c r="A24733" s="6" t="s">
        <v>225</v>
      </c>
      <c r="B24733" s="6" t="s">
        <v>185</v>
      </c>
      <c r="C24733" s="6" t="s">
        <v>166</v>
      </c>
      <c r="D24733">
        <v>235.03505799999999</v>
      </c>
      <c r="E24733" s="6" t="s">
        <v>159</v>
      </c>
      <c r="F24733" s="6" t="s">
        <v>158</v>
      </c>
      <c r="G24733">
        <v>20260723</v>
      </c>
    </row>
    <row r="24734" spans="1:7" x14ac:dyDescent="0.2">
      <c r="A24734" s="6" t="s">
        <v>225</v>
      </c>
      <c r="B24734" s="6" t="s">
        <v>185</v>
      </c>
      <c r="C24734" s="6" t="s">
        <v>166</v>
      </c>
      <c r="D24734">
        <v>1699.256333</v>
      </c>
      <c r="E24734" s="6" t="s">
        <v>161</v>
      </c>
      <c r="F24734" s="6" t="s">
        <v>160</v>
      </c>
      <c r="G24734">
        <v>20260723</v>
      </c>
    </row>
    <row r="24735" spans="1:7" x14ac:dyDescent="0.2">
      <c r="A24735" s="6" t="s">
        <v>225</v>
      </c>
      <c r="B24735" s="6" t="s">
        <v>185</v>
      </c>
      <c r="C24735" s="6" t="s">
        <v>166</v>
      </c>
      <c r="D24735">
        <v>232824.312385</v>
      </c>
      <c r="E24735" s="6" t="s">
        <v>163</v>
      </c>
      <c r="F24735" s="6" t="s">
        <v>162</v>
      </c>
      <c r="G24735">
        <v>20260723</v>
      </c>
    </row>
    <row r="24736" spans="1:7" x14ac:dyDescent="0.2">
      <c r="A24736" s="6" t="s">
        <v>225</v>
      </c>
      <c r="B24736" s="6" t="s">
        <v>185</v>
      </c>
      <c r="C24736" s="6" t="s">
        <v>166</v>
      </c>
      <c r="D24736">
        <v>76757.033016999994</v>
      </c>
      <c r="E24736" s="6" t="s">
        <v>165</v>
      </c>
      <c r="F24736" s="6" t="s">
        <v>164</v>
      </c>
      <c r="G24736">
        <v>20260723</v>
      </c>
    </row>
    <row r="24737" spans="1:7" x14ac:dyDescent="0.2">
      <c r="A24737" s="6" t="s">
        <v>225</v>
      </c>
      <c r="B24737" s="6" t="s">
        <v>188</v>
      </c>
      <c r="C24737" s="6" t="s">
        <v>166</v>
      </c>
      <c r="E24737" s="6" t="s">
        <v>12</v>
      </c>
      <c r="F24737" s="6" t="s">
        <v>11</v>
      </c>
      <c r="G24737">
        <v>20260723</v>
      </c>
    </row>
    <row r="24738" spans="1:7" x14ac:dyDescent="0.2">
      <c r="A24738" s="6" t="s">
        <v>225</v>
      </c>
      <c r="B24738" s="6" t="s">
        <v>188</v>
      </c>
      <c r="C24738" s="6" t="s">
        <v>166</v>
      </c>
      <c r="E24738" s="6" t="s">
        <v>16</v>
      </c>
      <c r="F24738" s="6" t="s">
        <v>15</v>
      </c>
      <c r="G24738">
        <v>20260723</v>
      </c>
    </row>
    <row r="24739" spans="1:7" x14ac:dyDescent="0.2">
      <c r="A24739" s="6" t="s">
        <v>225</v>
      </c>
      <c r="B24739" s="6" t="s">
        <v>188</v>
      </c>
      <c r="C24739" s="6" t="s">
        <v>166</v>
      </c>
      <c r="E24739" s="6" t="s">
        <v>18</v>
      </c>
      <c r="F24739" s="6" t="s">
        <v>17</v>
      </c>
      <c r="G24739">
        <v>20260723</v>
      </c>
    </row>
    <row r="24740" spans="1:7" x14ac:dyDescent="0.2">
      <c r="A24740" s="6" t="s">
        <v>225</v>
      </c>
      <c r="B24740" s="6" t="s">
        <v>188</v>
      </c>
      <c r="C24740" s="6" t="s">
        <v>166</v>
      </c>
      <c r="D24740">
        <v>3.698137</v>
      </c>
      <c r="E24740" s="6" t="s">
        <v>20</v>
      </c>
      <c r="F24740" s="6" t="s">
        <v>19</v>
      </c>
      <c r="G24740">
        <v>20260723</v>
      </c>
    </row>
    <row r="24741" spans="1:7" x14ac:dyDescent="0.2">
      <c r="A24741" s="6" t="s">
        <v>225</v>
      </c>
      <c r="B24741" s="6" t="s">
        <v>188</v>
      </c>
      <c r="C24741" s="6" t="s">
        <v>166</v>
      </c>
      <c r="D24741">
        <v>55.627758</v>
      </c>
      <c r="E24741" s="6" t="s">
        <v>22</v>
      </c>
      <c r="F24741" s="6" t="s">
        <v>21</v>
      </c>
      <c r="G24741">
        <v>20260723</v>
      </c>
    </row>
    <row r="24742" spans="1:7" x14ac:dyDescent="0.2">
      <c r="A24742" s="6" t="s">
        <v>225</v>
      </c>
      <c r="B24742" s="6" t="s">
        <v>188</v>
      </c>
      <c r="C24742" s="6" t="s">
        <v>166</v>
      </c>
      <c r="D24742">
        <v>4.4948430000000004</v>
      </c>
      <c r="E24742" s="6" t="s">
        <v>24</v>
      </c>
      <c r="F24742" s="6" t="s">
        <v>23</v>
      </c>
      <c r="G24742">
        <v>20260723</v>
      </c>
    </row>
    <row r="24743" spans="1:7" x14ac:dyDescent="0.2">
      <c r="A24743" s="6" t="s">
        <v>225</v>
      </c>
      <c r="B24743" s="6" t="s">
        <v>188</v>
      </c>
      <c r="C24743" s="6" t="s">
        <v>166</v>
      </c>
      <c r="D24743">
        <v>736.57535800000005</v>
      </c>
      <c r="E24743" s="6" t="s">
        <v>26</v>
      </c>
      <c r="F24743" s="6" t="s">
        <v>25</v>
      </c>
      <c r="G24743">
        <v>20260723</v>
      </c>
    </row>
    <row r="24744" spans="1:7" x14ac:dyDescent="0.2">
      <c r="A24744" s="6" t="s">
        <v>225</v>
      </c>
      <c r="B24744" s="6" t="s">
        <v>188</v>
      </c>
      <c r="C24744" s="6" t="s">
        <v>166</v>
      </c>
      <c r="D24744">
        <v>156189.08113599999</v>
      </c>
      <c r="E24744" s="6" t="s">
        <v>28</v>
      </c>
      <c r="F24744" s="6" t="s">
        <v>27</v>
      </c>
      <c r="G24744">
        <v>20260723</v>
      </c>
    </row>
    <row r="24745" spans="1:7" x14ac:dyDescent="0.2">
      <c r="A24745" s="6" t="s">
        <v>225</v>
      </c>
      <c r="B24745" s="6" t="s">
        <v>188</v>
      </c>
      <c r="C24745" s="6" t="s">
        <v>166</v>
      </c>
      <c r="D24745">
        <v>5368.2666289999997</v>
      </c>
      <c r="E24745" s="6" t="s">
        <v>30</v>
      </c>
      <c r="F24745" s="6" t="s">
        <v>29</v>
      </c>
      <c r="G24745">
        <v>20260723</v>
      </c>
    </row>
    <row r="24746" spans="1:7" x14ac:dyDescent="0.2">
      <c r="A24746" s="6" t="s">
        <v>225</v>
      </c>
      <c r="B24746" s="6" t="s">
        <v>188</v>
      </c>
      <c r="C24746" s="6" t="s">
        <v>166</v>
      </c>
      <c r="D24746">
        <v>13583.842645999999</v>
      </c>
      <c r="E24746" s="6" t="s">
        <v>32</v>
      </c>
      <c r="F24746" s="6" t="s">
        <v>31</v>
      </c>
      <c r="G24746">
        <v>20260723</v>
      </c>
    </row>
    <row r="24747" spans="1:7" x14ac:dyDescent="0.2">
      <c r="A24747" s="6" t="s">
        <v>225</v>
      </c>
      <c r="B24747" s="6" t="s">
        <v>188</v>
      </c>
      <c r="C24747" s="6" t="s">
        <v>166</v>
      </c>
      <c r="D24747">
        <v>31255.246219000001</v>
      </c>
      <c r="E24747" s="6" t="s">
        <v>34</v>
      </c>
      <c r="F24747" s="6" t="s">
        <v>33</v>
      </c>
      <c r="G24747">
        <v>20260723</v>
      </c>
    </row>
    <row r="24748" spans="1:7" x14ac:dyDescent="0.2">
      <c r="A24748" s="6" t="s">
        <v>225</v>
      </c>
      <c r="B24748" s="6" t="s">
        <v>188</v>
      </c>
      <c r="C24748" s="6" t="s">
        <v>166</v>
      </c>
      <c r="D24748">
        <v>21530.644408</v>
      </c>
      <c r="E24748" s="6" t="s">
        <v>36</v>
      </c>
      <c r="F24748" s="6" t="s">
        <v>35</v>
      </c>
      <c r="G24748">
        <v>20260723</v>
      </c>
    </row>
    <row r="24749" spans="1:7" x14ac:dyDescent="0.2">
      <c r="A24749" s="6" t="s">
        <v>225</v>
      </c>
      <c r="B24749" s="6" t="s">
        <v>188</v>
      </c>
      <c r="C24749" s="6" t="s">
        <v>166</v>
      </c>
      <c r="D24749">
        <v>9724.6018110000005</v>
      </c>
      <c r="E24749" s="6" t="s">
        <v>38</v>
      </c>
      <c r="F24749" s="6" t="s">
        <v>37</v>
      </c>
      <c r="G24749">
        <v>20260723</v>
      </c>
    </row>
    <row r="24750" spans="1:7" x14ac:dyDescent="0.2">
      <c r="A24750" s="6" t="s">
        <v>225</v>
      </c>
      <c r="B24750" s="6" t="s">
        <v>188</v>
      </c>
      <c r="C24750" s="6" t="s">
        <v>166</v>
      </c>
      <c r="D24750">
        <v>75478.118541999997</v>
      </c>
      <c r="E24750" s="6" t="s">
        <v>40</v>
      </c>
      <c r="F24750" s="6" t="s">
        <v>39</v>
      </c>
      <c r="G24750">
        <v>20260723</v>
      </c>
    </row>
    <row r="24751" spans="1:7" x14ac:dyDescent="0.2">
      <c r="A24751" s="6" t="s">
        <v>225</v>
      </c>
      <c r="B24751" s="6" t="s">
        <v>188</v>
      </c>
      <c r="C24751" s="6" t="s">
        <v>166</v>
      </c>
      <c r="D24751">
        <v>24526.265042999999</v>
      </c>
      <c r="E24751" s="6" t="s">
        <v>42</v>
      </c>
      <c r="F24751" s="6" t="s">
        <v>41</v>
      </c>
      <c r="G24751">
        <v>20260723</v>
      </c>
    </row>
    <row r="24752" spans="1:7" x14ac:dyDescent="0.2">
      <c r="A24752" s="6" t="s">
        <v>225</v>
      </c>
      <c r="B24752" s="6" t="s">
        <v>188</v>
      </c>
      <c r="C24752" s="6" t="s">
        <v>166</v>
      </c>
      <c r="D24752">
        <v>50741.598377000002</v>
      </c>
      <c r="E24752" s="6" t="s">
        <v>44</v>
      </c>
      <c r="F24752" s="6" t="s">
        <v>43</v>
      </c>
      <c r="G24752">
        <v>20260723</v>
      </c>
    </row>
    <row r="24753" spans="1:7" x14ac:dyDescent="0.2">
      <c r="A24753" s="6" t="s">
        <v>225</v>
      </c>
      <c r="B24753" s="6" t="s">
        <v>188</v>
      </c>
      <c r="C24753" s="6" t="s">
        <v>166</v>
      </c>
      <c r="D24753">
        <v>133.182535</v>
      </c>
      <c r="E24753" s="6" t="s">
        <v>46</v>
      </c>
      <c r="F24753" s="6" t="s">
        <v>45</v>
      </c>
      <c r="G24753">
        <v>20260723</v>
      </c>
    </row>
    <row r="24754" spans="1:7" x14ac:dyDescent="0.2">
      <c r="A24754" s="6" t="s">
        <v>225</v>
      </c>
      <c r="B24754" s="6" t="s">
        <v>188</v>
      </c>
      <c r="C24754" s="6" t="s">
        <v>166</v>
      </c>
      <c r="D24754">
        <v>77.072587999999996</v>
      </c>
      <c r="E24754" s="6" t="s">
        <v>48</v>
      </c>
      <c r="F24754" s="6" t="s">
        <v>47</v>
      </c>
      <c r="G24754">
        <v>20260723</v>
      </c>
    </row>
    <row r="24755" spans="1:7" x14ac:dyDescent="0.2">
      <c r="A24755" s="6" t="s">
        <v>225</v>
      </c>
      <c r="B24755" s="6" t="s">
        <v>188</v>
      </c>
      <c r="C24755" s="6" t="s">
        <v>166</v>
      </c>
      <c r="D24755">
        <v>27136.331352000001</v>
      </c>
      <c r="E24755" s="6" t="s">
        <v>50</v>
      </c>
      <c r="F24755" s="6" t="s">
        <v>49</v>
      </c>
      <c r="G24755">
        <v>20260723</v>
      </c>
    </row>
    <row r="24756" spans="1:7" x14ac:dyDescent="0.2">
      <c r="A24756" s="6" t="s">
        <v>225</v>
      </c>
      <c r="B24756" s="6" t="s">
        <v>188</v>
      </c>
      <c r="C24756" s="6" t="s">
        <v>166</v>
      </c>
      <c r="D24756">
        <v>1468.763866</v>
      </c>
      <c r="E24756" s="6" t="s">
        <v>52</v>
      </c>
      <c r="F24756" s="6" t="s">
        <v>51</v>
      </c>
      <c r="G24756">
        <v>20260723</v>
      </c>
    </row>
    <row r="24757" spans="1:7" x14ac:dyDescent="0.2">
      <c r="A24757" s="6" t="s">
        <v>225</v>
      </c>
      <c r="B24757" s="6" t="s">
        <v>188</v>
      </c>
      <c r="C24757" s="6" t="s">
        <v>166</v>
      </c>
      <c r="D24757">
        <v>208.83184399999999</v>
      </c>
      <c r="E24757" s="6" t="s">
        <v>54</v>
      </c>
      <c r="F24757" s="6" t="s">
        <v>53</v>
      </c>
      <c r="G24757">
        <v>20260723</v>
      </c>
    </row>
    <row r="24758" spans="1:7" x14ac:dyDescent="0.2">
      <c r="A24758" s="6" t="s">
        <v>225</v>
      </c>
      <c r="B24758" s="6" t="s">
        <v>188</v>
      </c>
      <c r="C24758" s="6" t="s">
        <v>166</v>
      </c>
      <c r="D24758">
        <v>1689.680038</v>
      </c>
      <c r="E24758" s="6" t="s">
        <v>56</v>
      </c>
      <c r="F24758" s="6" t="s">
        <v>55</v>
      </c>
      <c r="G24758">
        <v>20260723</v>
      </c>
    </row>
    <row r="24759" spans="1:7" x14ac:dyDescent="0.2">
      <c r="A24759" s="6" t="s">
        <v>225</v>
      </c>
      <c r="B24759" s="6" t="s">
        <v>188</v>
      </c>
      <c r="C24759" s="6" t="s">
        <v>166</v>
      </c>
      <c r="D24759">
        <v>119536.502933</v>
      </c>
      <c r="E24759" s="6" t="s">
        <v>58</v>
      </c>
      <c r="F24759" s="6" t="s">
        <v>57</v>
      </c>
      <c r="G24759">
        <v>20260723</v>
      </c>
    </row>
    <row r="24760" spans="1:7" x14ac:dyDescent="0.2">
      <c r="A24760" s="6" t="s">
        <v>225</v>
      </c>
      <c r="B24760" s="6" t="s">
        <v>188</v>
      </c>
      <c r="C24760" s="6" t="s">
        <v>166</v>
      </c>
      <c r="D24760">
        <v>5722.6866760000003</v>
      </c>
      <c r="E24760" s="6" t="s">
        <v>60</v>
      </c>
      <c r="F24760" s="6" t="s">
        <v>59</v>
      </c>
      <c r="G24760">
        <v>20260723</v>
      </c>
    </row>
    <row r="24761" spans="1:7" x14ac:dyDescent="0.2">
      <c r="A24761" s="6" t="s">
        <v>225</v>
      </c>
      <c r="B24761" s="6" t="s">
        <v>188</v>
      </c>
      <c r="C24761" s="6" t="s">
        <v>166</v>
      </c>
      <c r="D24761">
        <v>15.858919999999999</v>
      </c>
      <c r="E24761" s="6" t="s">
        <v>62</v>
      </c>
      <c r="F24761" s="6" t="s">
        <v>61</v>
      </c>
      <c r="G24761">
        <v>20260723</v>
      </c>
    </row>
    <row r="24762" spans="1:7" x14ac:dyDescent="0.2">
      <c r="A24762" s="6" t="s">
        <v>225</v>
      </c>
      <c r="B24762" s="6" t="s">
        <v>188</v>
      </c>
      <c r="C24762" s="6" t="s">
        <v>166</v>
      </c>
      <c r="D24762">
        <v>0.32620100000000002</v>
      </c>
      <c r="E24762" s="6" t="s">
        <v>64</v>
      </c>
      <c r="F24762" s="6" t="s">
        <v>63</v>
      </c>
      <c r="G24762">
        <v>20260723</v>
      </c>
    </row>
    <row r="24763" spans="1:7" x14ac:dyDescent="0.2">
      <c r="A24763" s="6" t="s">
        <v>225</v>
      </c>
      <c r="B24763" s="6" t="s">
        <v>188</v>
      </c>
      <c r="C24763" s="6" t="s">
        <v>166</v>
      </c>
      <c r="D24763">
        <v>5706.5015540000004</v>
      </c>
      <c r="E24763" s="6" t="s">
        <v>66</v>
      </c>
      <c r="F24763" s="6" t="s">
        <v>65</v>
      </c>
      <c r="G24763">
        <v>20260723</v>
      </c>
    </row>
    <row r="24764" spans="1:7" x14ac:dyDescent="0.2">
      <c r="A24764" s="6" t="s">
        <v>225</v>
      </c>
      <c r="B24764" s="6" t="s">
        <v>188</v>
      </c>
      <c r="C24764" s="6" t="s">
        <v>166</v>
      </c>
      <c r="D24764">
        <v>2328.6226630000001</v>
      </c>
      <c r="E24764" s="6" t="s">
        <v>68</v>
      </c>
      <c r="F24764" s="6" t="s">
        <v>67</v>
      </c>
      <c r="G24764">
        <v>20260723</v>
      </c>
    </row>
    <row r="24765" spans="1:7" x14ac:dyDescent="0.2">
      <c r="A24765" s="6" t="s">
        <v>225</v>
      </c>
      <c r="B24765" s="6" t="s">
        <v>188</v>
      </c>
      <c r="C24765" s="6" t="s">
        <v>166</v>
      </c>
      <c r="D24765">
        <v>2089.8766070000001</v>
      </c>
      <c r="E24765" s="6" t="s">
        <v>70</v>
      </c>
      <c r="F24765" s="6" t="s">
        <v>69</v>
      </c>
      <c r="G24765">
        <v>20260723</v>
      </c>
    </row>
    <row r="24766" spans="1:7" x14ac:dyDescent="0.2">
      <c r="A24766" s="6" t="s">
        <v>225</v>
      </c>
      <c r="B24766" s="6" t="s">
        <v>188</v>
      </c>
      <c r="C24766" s="6" t="s">
        <v>166</v>
      </c>
      <c r="D24766">
        <v>1973.3688959999999</v>
      </c>
      <c r="E24766" s="6" t="s">
        <v>72</v>
      </c>
      <c r="F24766" s="6" t="s">
        <v>71</v>
      </c>
      <c r="G24766">
        <v>20260723</v>
      </c>
    </row>
    <row r="24767" spans="1:7" x14ac:dyDescent="0.2">
      <c r="A24767" s="6" t="s">
        <v>225</v>
      </c>
      <c r="B24767" s="6" t="s">
        <v>188</v>
      </c>
      <c r="C24767" s="6" t="s">
        <v>166</v>
      </c>
      <c r="D24767">
        <v>116.507711</v>
      </c>
      <c r="E24767" s="6" t="s">
        <v>74</v>
      </c>
      <c r="F24767" s="6" t="s">
        <v>73</v>
      </c>
      <c r="G24767">
        <v>20260723</v>
      </c>
    </row>
    <row r="24768" spans="1:7" x14ac:dyDescent="0.2">
      <c r="A24768" s="6" t="s">
        <v>225</v>
      </c>
      <c r="B24768" s="6" t="s">
        <v>188</v>
      </c>
      <c r="C24768" s="6" t="s">
        <v>166</v>
      </c>
      <c r="D24768">
        <v>239.679925</v>
      </c>
      <c r="E24768" s="6" t="s">
        <v>76</v>
      </c>
      <c r="F24768" s="6" t="s">
        <v>75</v>
      </c>
      <c r="G24768">
        <v>20260723</v>
      </c>
    </row>
    <row r="24769" spans="1:7" x14ac:dyDescent="0.2">
      <c r="A24769" s="6" t="s">
        <v>225</v>
      </c>
      <c r="B24769" s="6" t="s">
        <v>188</v>
      </c>
      <c r="C24769" s="6" t="s">
        <v>166</v>
      </c>
      <c r="D24769">
        <v>105.131575</v>
      </c>
      <c r="E24769" s="6" t="s">
        <v>78</v>
      </c>
      <c r="F24769" s="6" t="s">
        <v>77</v>
      </c>
      <c r="G24769">
        <v>20260723</v>
      </c>
    </row>
    <row r="24770" spans="1:7" x14ac:dyDescent="0.2">
      <c r="A24770" s="6" t="s">
        <v>225</v>
      </c>
      <c r="B24770" s="6" t="s">
        <v>188</v>
      </c>
      <c r="C24770" s="6" t="s">
        <v>166</v>
      </c>
      <c r="D24770">
        <v>134.548351</v>
      </c>
      <c r="E24770" s="6" t="s">
        <v>80</v>
      </c>
      <c r="F24770" s="6" t="s">
        <v>79</v>
      </c>
      <c r="G24770">
        <v>20260723</v>
      </c>
    </row>
    <row r="24771" spans="1:7" x14ac:dyDescent="0.2">
      <c r="A24771" s="6" t="s">
        <v>225</v>
      </c>
      <c r="B24771" s="6" t="s">
        <v>188</v>
      </c>
      <c r="C24771" s="6" t="s">
        <v>166</v>
      </c>
      <c r="D24771">
        <v>-0.93386899999999995</v>
      </c>
      <c r="E24771" s="6" t="s">
        <v>82</v>
      </c>
      <c r="F24771" s="6" t="s">
        <v>81</v>
      </c>
      <c r="G24771">
        <v>20260723</v>
      </c>
    </row>
    <row r="24772" spans="1:7" x14ac:dyDescent="0.2">
      <c r="A24772" s="6" t="s">
        <v>225</v>
      </c>
      <c r="B24772" s="6" t="s">
        <v>188</v>
      </c>
      <c r="C24772" s="6" t="s">
        <v>166</v>
      </c>
      <c r="D24772">
        <v>163.19058999999999</v>
      </c>
      <c r="E24772" s="6" t="s">
        <v>84</v>
      </c>
      <c r="F24772" s="6" t="s">
        <v>83</v>
      </c>
      <c r="G24772">
        <v>20260723</v>
      </c>
    </row>
    <row r="24773" spans="1:7" x14ac:dyDescent="0.2">
      <c r="A24773" s="6" t="s">
        <v>225</v>
      </c>
      <c r="B24773" s="6" t="s">
        <v>188</v>
      </c>
      <c r="C24773" s="6" t="s">
        <v>166</v>
      </c>
      <c r="D24773">
        <v>1534.079142</v>
      </c>
      <c r="E24773" s="6" t="s">
        <v>86</v>
      </c>
      <c r="F24773" s="6" t="s">
        <v>85</v>
      </c>
      <c r="G24773">
        <v>20260723</v>
      </c>
    </row>
    <row r="24774" spans="1:7" x14ac:dyDescent="0.2">
      <c r="A24774" s="6" t="s">
        <v>225</v>
      </c>
      <c r="B24774" s="6" t="s">
        <v>188</v>
      </c>
      <c r="C24774" s="6" t="s">
        <v>166</v>
      </c>
      <c r="D24774">
        <v>101.460971</v>
      </c>
      <c r="E24774" s="6" t="s">
        <v>88</v>
      </c>
      <c r="F24774" s="6" t="s">
        <v>87</v>
      </c>
      <c r="G24774">
        <v>20260723</v>
      </c>
    </row>
    <row r="24775" spans="1:7" x14ac:dyDescent="0.2">
      <c r="A24775" s="6" t="s">
        <v>225</v>
      </c>
      <c r="B24775" s="6" t="s">
        <v>188</v>
      </c>
      <c r="C24775" s="6" t="s">
        <v>166</v>
      </c>
      <c r="D24775">
        <v>1815.2484589999999</v>
      </c>
      <c r="E24775" s="6" t="s">
        <v>90</v>
      </c>
      <c r="F24775" s="6" t="s">
        <v>89</v>
      </c>
      <c r="G24775">
        <v>20260723</v>
      </c>
    </row>
    <row r="24776" spans="1:7" x14ac:dyDescent="0.2">
      <c r="A24776" s="6" t="s">
        <v>225</v>
      </c>
      <c r="B24776" s="6" t="s">
        <v>188</v>
      </c>
      <c r="C24776" s="6" t="s">
        <v>166</v>
      </c>
      <c r="D24776">
        <v>0</v>
      </c>
      <c r="E24776" s="6" t="s">
        <v>92</v>
      </c>
      <c r="F24776" s="6" t="s">
        <v>91</v>
      </c>
      <c r="G24776">
        <v>20260723</v>
      </c>
    </row>
    <row r="24777" spans="1:7" x14ac:dyDescent="0.2">
      <c r="A24777" s="6" t="s">
        <v>225</v>
      </c>
      <c r="B24777" s="6" t="s">
        <v>188</v>
      </c>
      <c r="C24777" s="6" t="s">
        <v>166</v>
      </c>
      <c r="D24777">
        <v>0</v>
      </c>
      <c r="E24777" s="6" t="s">
        <v>94</v>
      </c>
      <c r="F24777" s="6" t="s">
        <v>93</v>
      </c>
      <c r="G24777">
        <v>20260723</v>
      </c>
    </row>
    <row r="24778" spans="1:7" x14ac:dyDescent="0.2">
      <c r="A24778" s="6" t="s">
        <v>225</v>
      </c>
      <c r="B24778" s="6" t="s">
        <v>188</v>
      </c>
      <c r="C24778" s="6" t="s">
        <v>166</v>
      </c>
      <c r="D24778">
        <v>6397.5042620000004</v>
      </c>
      <c r="E24778" s="6" t="s">
        <v>96</v>
      </c>
      <c r="F24778" s="6" t="s">
        <v>95</v>
      </c>
      <c r="G24778">
        <v>20260723</v>
      </c>
    </row>
    <row r="24779" spans="1:7" x14ac:dyDescent="0.2">
      <c r="A24779" s="6" t="s">
        <v>225</v>
      </c>
      <c r="B24779" s="6" t="s">
        <v>188</v>
      </c>
      <c r="C24779" s="6" t="s">
        <v>166</v>
      </c>
      <c r="D24779">
        <v>1192.3109910000001</v>
      </c>
      <c r="E24779" s="6" t="s">
        <v>98</v>
      </c>
      <c r="F24779" s="6" t="s">
        <v>97</v>
      </c>
      <c r="G24779">
        <v>20260723</v>
      </c>
    </row>
    <row r="24780" spans="1:7" x14ac:dyDescent="0.2">
      <c r="A24780" s="6" t="s">
        <v>225</v>
      </c>
      <c r="B24780" s="6" t="s">
        <v>188</v>
      </c>
      <c r="C24780" s="6" t="s">
        <v>166</v>
      </c>
      <c r="D24780">
        <v>295781.083919</v>
      </c>
      <c r="E24780" s="6" t="s">
        <v>100</v>
      </c>
      <c r="F24780" s="6" t="s">
        <v>99</v>
      </c>
      <c r="G24780">
        <v>20260723</v>
      </c>
    </row>
    <row r="24781" spans="1:7" x14ac:dyDescent="0.2">
      <c r="A24781" s="6" t="s">
        <v>225</v>
      </c>
      <c r="B24781" s="6" t="s">
        <v>188</v>
      </c>
      <c r="C24781" s="6" t="s">
        <v>166</v>
      </c>
      <c r="E24781" s="6" t="s">
        <v>102</v>
      </c>
      <c r="F24781" s="6" t="s">
        <v>101</v>
      </c>
      <c r="G24781">
        <v>20260723</v>
      </c>
    </row>
    <row r="24782" spans="1:7" x14ac:dyDescent="0.2">
      <c r="A24782" s="6" t="s">
        <v>225</v>
      </c>
      <c r="B24782" s="6" t="s">
        <v>188</v>
      </c>
      <c r="C24782" s="6" t="s">
        <v>166</v>
      </c>
      <c r="D24782">
        <v>18605.708804000002</v>
      </c>
      <c r="E24782" s="6" t="s">
        <v>167</v>
      </c>
      <c r="F24782" s="6" t="s">
        <v>103</v>
      </c>
      <c r="G24782">
        <v>20260723</v>
      </c>
    </row>
    <row r="24783" spans="1:7" x14ac:dyDescent="0.2">
      <c r="A24783" s="6" t="s">
        <v>225</v>
      </c>
      <c r="B24783" s="6" t="s">
        <v>188</v>
      </c>
      <c r="C24783" s="6" t="s">
        <v>166</v>
      </c>
      <c r="D24783">
        <v>11895.916123000001</v>
      </c>
      <c r="E24783" s="6" t="s">
        <v>168</v>
      </c>
      <c r="F24783" s="6" t="s">
        <v>104</v>
      </c>
      <c r="G24783">
        <v>20260723</v>
      </c>
    </row>
    <row r="24784" spans="1:7" x14ac:dyDescent="0.2">
      <c r="A24784" s="6" t="s">
        <v>225</v>
      </c>
      <c r="B24784" s="6" t="s">
        <v>188</v>
      </c>
      <c r="C24784" s="6" t="s">
        <v>166</v>
      </c>
      <c r="D24784">
        <v>0</v>
      </c>
      <c r="E24784" s="6" t="s">
        <v>106</v>
      </c>
      <c r="F24784" s="6" t="s">
        <v>105</v>
      </c>
      <c r="G24784">
        <v>20260723</v>
      </c>
    </row>
    <row r="24785" spans="1:7" x14ac:dyDescent="0.2">
      <c r="A24785" s="6" t="s">
        <v>225</v>
      </c>
      <c r="B24785" s="6" t="s">
        <v>188</v>
      </c>
      <c r="C24785" s="6" t="s">
        <v>166</v>
      </c>
      <c r="D24785">
        <v>11211.531039</v>
      </c>
      <c r="E24785" s="6" t="s">
        <v>108</v>
      </c>
      <c r="F24785" s="6" t="s">
        <v>107</v>
      </c>
      <c r="G24785">
        <v>20260723</v>
      </c>
    </row>
    <row r="24786" spans="1:7" x14ac:dyDescent="0.2">
      <c r="A24786" s="6" t="s">
        <v>225</v>
      </c>
      <c r="B24786" s="6" t="s">
        <v>188</v>
      </c>
      <c r="C24786" s="6" t="s">
        <v>166</v>
      </c>
      <c r="D24786">
        <v>684.38508400000001</v>
      </c>
      <c r="E24786" s="6" t="s">
        <v>110</v>
      </c>
      <c r="F24786" s="6" t="s">
        <v>109</v>
      </c>
      <c r="G24786">
        <v>20260723</v>
      </c>
    </row>
    <row r="24787" spans="1:7" x14ac:dyDescent="0.2">
      <c r="A24787" s="6" t="s">
        <v>225</v>
      </c>
      <c r="B24787" s="6" t="s">
        <v>188</v>
      </c>
      <c r="C24787" s="6" t="s">
        <v>166</v>
      </c>
      <c r="D24787">
        <v>6709.7926809999999</v>
      </c>
      <c r="E24787" s="6" t="s">
        <v>112</v>
      </c>
      <c r="F24787" s="6" t="s">
        <v>111</v>
      </c>
      <c r="G24787">
        <v>20260723</v>
      </c>
    </row>
    <row r="24788" spans="1:7" x14ac:dyDescent="0.2">
      <c r="A24788" s="6" t="s">
        <v>225</v>
      </c>
      <c r="B24788" s="6" t="s">
        <v>188</v>
      </c>
      <c r="C24788" s="6" t="s">
        <v>166</v>
      </c>
      <c r="D24788">
        <v>0</v>
      </c>
      <c r="E24788" s="6" t="s">
        <v>106</v>
      </c>
      <c r="F24788" s="6" t="s">
        <v>113</v>
      </c>
      <c r="G24788">
        <v>20260723</v>
      </c>
    </row>
    <row r="24789" spans="1:7" x14ac:dyDescent="0.2">
      <c r="A24789" s="6" t="s">
        <v>225</v>
      </c>
      <c r="B24789" s="6" t="s">
        <v>188</v>
      </c>
      <c r="C24789" s="6" t="s">
        <v>166</v>
      </c>
      <c r="D24789">
        <v>5972.2496229999997</v>
      </c>
      <c r="E24789" s="6" t="s">
        <v>108</v>
      </c>
      <c r="F24789" s="6" t="s">
        <v>114</v>
      </c>
      <c r="G24789">
        <v>20260723</v>
      </c>
    </row>
    <row r="24790" spans="1:7" x14ac:dyDescent="0.2">
      <c r="A24790" s="6" t="s">
        <v>225</v>
      </c>
      <c r="B24790" s="6" t="s">
        <v>188</v>
      </c>
      <c r="C24790" s="6" t="s">
        <v>166</v>
      </c>
      <c r="D24790">
        <v>737.54305799999997</v>
      </c>
      <c r="E24790" s="6" t="s">
        <v>110</v>
      </c>
      <c r="F24790" s="6" t="s">
        <v>115</v>
      </c>
      <c r="G24790">
        <v>20260723</v>
      </c>
    </row>
    <row r="24791" spans="1:7" x14ac:dyDescent="0.2">
      <c r="A24791" s="6" t="s">
        <v>225</v>
      </c>
      <c r="B24791" s="6" t="s">
        <v>188</v>
      </c>
      <c r="C24791" s="6" t="s">
        <v>166</v>
      </c>
      <c r="D24791">
        <v>76914.060500000007</v>
      </c>
      <c r="E24791" s="6" t="s">
        <v>117</v>
      </c>
      <c r="F24791" s="6" t="s">
        <v>116</v>
      </c>
      <c r="G24791">
        <v>20260723</v>
      </c>
    </row>
    <row r="24792" spans="1:7" x14ac:dyDescent="0.2">
      <c r="A24792" s="6" t="s">
        <v>225</v>
      </c>
      <c r="B24792" s="6" t="s">
        <v>188</v>
      </c>
      <c r="C24792" s="6" t="s">
        <v>166</v>
      </c>
      <c r="D24792">
        <v>7277.7043180000001</v>
      </c>
      <c r="E24792" s="6" t="s">
        <v>119</v>
      </c>
      <c r="F24792" s="6" t="s">
        <v>118</v>
      </c>
      <c r="G24792">
        <v>20260723</v>
      </c>
    </row>
    <row r="24793" spans="1:7" x14ac:dyDescent="0.2">
      <c r="A24793" s="6" t="s">
        <v>225</v>
      </c>
      <c r="B24793" s="6" t="s">
        <v>188</v>
      </c>
      <c r="C24793" s="6" t="s">
        <v>166</v>
      </c>
      <c r="D24793">
        <v>658.70050900000001</v>
      </c>
      <c r="E24793" s="6" t="s">
        <v>106</v>
      </c>
      <c r="F24793" s="6" t="s">
        <v>120</v>
      </c>
      <c r="G24793">
        <v>20260723</v>
      </c>
    </row>
    <row r="24794" spans="1:7" x14ac:dyDescent="0.2">
      <c r="A24794" s="6" t="s">
        <v>225</v>
      </c>
      <c r="B24794" s="6" t="s">
        <v>188</v>
      </c>
      <c r="C24794" s="6" t="s">
        <v>166</v>
      </c>
      <c r="D24794">
        <v>6408.8243060000004</v>
      </c>
      <c r="E24794" s="6" t="s">
        <v>108</v>
      </c>
      <c r="F24794" s="6" t="s">
        <v>121</v>
      </c>
      <c r="G24794">
        <v>20260723</v>
      </c>
    </row>
    <row r="24795" spans="1:7" x14ac:dyDescent="0.2">
      <c r="A24795" s="6" t="s">
        <v>225</v>
      </c>
      <c r="B24795" s="6" t="s">
        <v>188</v>
      </c>
      <c r="C24795" s="6" t="s">
        <v>166</v>
      </c>
      <c r="D24795">
        <v>210.17950200000001</v>
      </c>
      <c r="E24795" s="6" t="s">
        <v>110</v>
      </c>
      <c r="F24795" s="6" t="s">
        <v>122</v>
      </c>
      <c r="G24795">
        <v>20260723</v>
      </c>
    </row>
    <row r="24796" spans="1:7" x14ac:dyDescent="0.2">
      <c r="A24796" s="6" t="s">
        <v>225</v>
      </c>
      <c r="B24796" s="6" t="s">
        <v>188</v>
      </c>
      <c r="C24796" s="6" t="s">
        <v>166</v>
      </c>
      <c r="D24796">
        <v>69636.356182000003</v>
      </c>
      <c r="E24796" s="6" t="s">
        <v>169</v>
      </c>
      <c r="F24796" s="6" t="s">
        <v>123</v>
      </c>
      <c r="G24796">
        <v>20260723</v>
      </c>
    </row>
    <row r="24797" spans="1:7" x14ac:dyDescent="0.2">
      <c r="A24797" s="6" t="s">
        <v>225</v>
      </c>
      <c r="B24797" s="6" t="s">
        <v>188</v>
      </c>
      <c r="C24797" s="6" t="s">
        <v>166</v>
      </c>
      <c r="D24797">
        <v>29294.243938</v>
      </c>
      <c r="E24797" s="6" t="s">
        <v>106</v>
      </c>
      <c r="F24797" s="6" t="s">
        <v>124</v>
      </c>
      <c r="G24797">
        <v>20260723</v>
      </c>
    </row>
    <row r="24798" spans="1:7" x14ac:dyDescent="0.2">
      <c r="A24798" s="6" t="s">
        <v>225</v>
      </c>
      <c r="B24798" s="6" t="s">
        <v>188</v>
      </c>
      <c r="C24798" s="6" t="s">
        <v>166</v>
      </c>
      <c r="D24798">
        <v>39342.996687999999</v>
      </c>
      <c r="E24798" s="6" t="s">
        <v>108</v>
      </c>
      <c r="F24798" s="6" t="s">
        <v>125</v>
      </c>
      <c r="G24798">
        <v>20260723</v>
      </c>
    </row>
    <row r="24799" spans="1:7" x14ac:dyDescent="0.2">
      <c r="A24799" s="6" t="s">
        <v>225</v>
      </c>
      <c r="B24799" s="6" t="s">
        <v>188</v>
      </c>
      <c r="C24799" s="6" t="s">
        <v>166</v>
      </c>
      <c r="D24799">
        <v>999.11555499999997</v>
      </c>
      <c r="E24799" s="6" t="s">
        <v>110</v>
      </c>
      <c r="F24799" s="6" t="s">
        <v>126</v>
      </c>
      <c r="G24799">
        <v>20260723</v>
      </c>
    </row>
    <row r="24800" spans="1:7" x14ac:dyDescent="0.2">
      <c r="A24800" s="6" t="s">
        <v>225</v>
      </c>
      <c r="B24800" s="6" t="s">
        <v>188</v>
      </c>
      <c r="C24800" s="6" t="s">
        <v>166</v>
      </c>
      <c r="D24800">
        <v>116027.288802</v>
      </c>
      <c r="E24800" s="6" t="s">
        <v>170</v>
      </c>
      <c r="F24800" s="6" t="s">
        <v>127</v>
      </c>
      <c r="G24800">
        <v>20260723</v>
      </c>
    </row>
    <row r="24801" spans="1:7" x14ac:dyDescent="0.2">
      <c r="A24801" s="6" t="s">
        <v>225</v>
      </c>
      <c r="B24801" s="6" t="s">
        <v>188</v>
      </c>
      <c r="C24801" s="6" t="s">
        <v>166</v>
      </c>
      <c r="D24801">
        <v>27244.199625000001</v>
      </c>
      <c r="E24801" s="6" t="s">
        <v>106</v>
      </c>
      <c r="F24801" s="6" t="s">
        <v>128</v>
      </c>
      <c r="G24801">
        <v>20260723</v>
      </c>
    </row>
    <row r="24802" spans="1:7" x14ac:dyDescent="0.2">
      <c r="A24802" s="6" t="s">
        <v>225</v>
      </c>
      <c r="B24802" s="6" t="s">
        <v>188</v>
      </c>
      <c r="C24802" s="6" t="s">
        <v>166</v>
      </c>
      <c r="D24802">
        <v>87748.255338000003</v>
      </c>
      <c r="E24802" s="6" t="s">
        <v>108</v>
      </c>
      <c r="F24802" s="6" t="s">
        <v>129</v>
      </c>
      <c r="G24802">
        <v>20260723</v>
      </c>
    </row>
    <row r="24803" spans="1:7" x14ac:dyDescent="0.2">
      <c r="A24803" s="6" t="s">
        <v>225</v>
      </c>
      <c r="B24803" s="6" t="s">
        <v>188</v>
      </c>
      <c r="C24803" s="6" t="s">
        <v>166</v>
      </c>
      <c r="D24803">
        <v>1034.8338389999999</v>
      </c>
      <c r="E24803" s="6" t="s">
        <v>110</v>
      </c>
      <c r="F24803" s="6" t="s">
        <v>130</v>
      </c>
      <c r="G24803">
        <v>20260723</v>
      </c>
    </row>
    <row r="24804" spans="1:7" x14ac:dyDescent="0.2">
      <c r="A24804" s="6" t="s">
        <v>225</v>
      </c>
      <c r="B24804" s="6" t="s">
        <v>188</v>
      </c>
      <c r="C24804" s="6" t="s">
        <v>166</v>
      </c>
      <c r="E24804" s="6" t="s">
        <v>132</v>
      </c>
      <c r="F24804" s="6" t="s">
        <v>131</v>
      </c>
      <c r="G24804">
        <v>20260723</v>
      </c>
    </row>
    <row r="24805" spans="1:7" x14ac:dyDescent="0.2">
      <c r="A24805" s="6" t="s">
        <v>225</v>
      </c>
      <c r="B24805" s="6" t="s">
        <v>188</v>
      </c>
      <c r="C24805" s="6" t="s">
        <v>166</v>
      </c>
      <c r="D24805">
        <v>211.877015</v>
      </c>
      <c r="E24805" s="6" t="s">
        <v>134</v>
      </c>
      <c r="F24805" s="6" t="s">
        <v>133</v>
      </c>
      <c r="G24805">
        <v>20260723</v>
      </c>
    </row>
    <row r="24806" spans="1:7" x14ac:dyDescent="0.2">
      <c r="A24806" s="6" t="s">
        <v>225</v>
      </c>
      <c r="B24806" s="6" t="s">
        <v>188</v>
      </c>
      <c r="C24806" s="6" t="s">
        <v>166</v>
      </c>
      <c r="D24806">
        <v>512.95669999999996</v>
      </c>
      <c r="E24806" s="6" t="s">
        <v>136</v>
      </c>
      <c r="F24806" s="6" t="s">
        <v>135</v>
      </c>
      <c r="G24806">
        <v>20260723</v>
      </c>
    </row>
    <row r="24807" spans="1:7" x14ac:dyDescent="0.2">
      <c r="A24807" s="6" t="s">
        <v>225</v>
      </c>
      <c r="B24807" s="6" t="s">
        <v>188</v>
      </c>
      <c r="C24807" s="6" t="s">
        <v>166</v>
      </c>
      <c r="D24807">
        <v>342.86458399999998</v>
      </c>
      <c r="E24807" s="6" t="s">
        <v>138</v>
      </c>
      <c r="F24807" s="6" t="s">
        <v>137</v>
      </c>
      <c r="G24807">
        <v>20260723</v>
      </c>
    </row>
    <row r="24808" spans="1:7" x14ac:dyDescent="0.2">
      <c r="A24808" s="6" t="s">
        <v>225</v>
      </c>
      <c r="B24808" s="6" t="s">
        <v>188</v>
      </c>
      <c r="C24808" s="6" t="s">
        <v>166</v>
      </c>
      <c r="D24808">
        <v>196.00370599999999</v>
      </c>
      <c r="E24808" s="6" t="s">
        <v>140</v>
      </c>
      <c r="F24808" s="6" t="s">
        <v>139</v>
      </c>
      <c r="G24808">
        <v>20260723</v>
      </c>
    </row>
    <row r="24809" spans="1:7" x14ac:dyDescent="0.2">
      <c r="A24809" s="6" t="s">
        <v>225</v>
      </c>
      <c r="B24809" s="6" t="s">
        <v>188</v>
      </c>
      <c r="C24809" s="6" t="s">
        <v>166</v>
      </c>
      <c r="D24809">
        <v>1895.6607389999999</v>
      </c>
      <c r="E24809" s="6" t="s">
        <v>142</v>
      </c>
      <c r="F24809" s="6" t="s">
        <v>141</v>
      </c>
      <c r="G24809">
        <v>20260723</v>
      </c>
    </row>
    <row r="24810" spans="1:7" x14ac:dyDescent="0.2">
      <c r="A24810" s="6" t="s">
        <v>225</v>
      </c>
      <c r="B24810" s="6" t="s">
        <v>188</v>
      </c>
      <c r="C24810" s="6" t="s">
        <v>166</v>
      </c>
      <c r="D24810">
        <v>779.69391700000006</v>
      </c>
      <c r="E24810" s="6" t="s">
        <v>52</v>
      </c>
      <c r="F24810" s="6" t="s">
        <v>143</v>
      </c>
      <c r="G24810">
        <v>20260723</v>
      </c>
    </row>
    <row r="24811" spans="1:7" x14ac:dyDescent="0.2">
      <c r="A24811" s="6" t="s">
        <v>225</v>
      </c>
      <c r="B24811" s="6" t="s">
        <v>188</v>
      </c>
      <c r="C24811" s="6" t="s">
        <v>166</v>
      </c>
      <c r="D24811">
        <v>2180.3066210000002</v>
      </c>
      <c r="E24811" s="6" t="s">
        <v>145</v>
      </c>
      <c r="F24811" s="6" t="s">
        <v>144</v>
      </c>
      <c r="G24811">
        <v>20260723</v>
      </c>
    </row>
    <row r="24812" spans="1:7" x14ac:dyDescent="0.2">
      <c r="A24812" s="6" t="s">
        <v>225</v>
      </c>
      <c r="B24812" s="6" t="s">
        <v>188</v>
      </c>
      <c r="C24812" s="6" t="s">
        <v>166</v>
      </c>
      <c r="D24812">
        <v>204.32451599999999</v>
      </c>
      <c r="E24812" s="6" t="s">
        <v>147</v>
      </c>
      <c r="F24812" s="6" t="s">
        <v>146</v>
      </c>
      <c r="G24812">
        <v>20260723</v>
      </c>
    </row>
    <row r="24813" spans="1:7" x14ac:dyDescent="0.2">
      <c r="A24813" s="6" t="s">
        <v>225</v>
      </c>
      <c r="B24813" s="6" t="s">
        <v>188</v>
      </c>
      <c r="C24813" s="6" t="s">
        <v>166</v>
      </c>
      <c r="D24813">
        <v>852.40951299999995</v>
      </c>
      <c r="E24813" s="6" t="s">
        <v>149</v>
      </c>
      <c r="F24813" s="6" t="s">
        <v>148</v>
      </c>
      <c r="G24813">
        <v>20260723</v>
      </c>
    </row>
    <row r="24814" spans="1:7" x14ac:dyDescent="0.2">
      <c r="A24814" s="6" t="s">
        <v>225</v>
      </c>
      <c r="B24814" s="6" t="s">
        <v>188</v>
      </c>
      <c r="C24814" s="6" t="s">
        <v>166</v>
      </c>
      <c r="D24814">
        <v>239.463525</v>
      </c>
      <c r="E24814" s="6" t="s">
        <v>151</v>
      </c>
      <c r="F24814" s="6" t="s">
        <v>150</v>
      </c>
      <c r="G24814">
        <v>20260723</v>
      </c>
    </row>
    <row r="24815" spans="1:7" x14ac:dyDescent="0.2">
      <c r="A24815" s="6" t="s">
        <v>225</v>
      </c>
      <c r="B24815" s="6" t="s">
        <v>188</v>
      </c>
      <c r="C24815" s="6" t="s">
        <v>166</v>
      </c>
      <c r="D24815">
        <v>2403.743258</v>
      </c>
      <c r="E24815" s="6" t="s">
        <v>153</v>
      </c>
      <c r="F24815" s="6" t="s">
        <v>152</v>
      </c>
      <c r="G24815">
        <v>20260723</v>
      </c>
    </row>
    <row r="24816" spans="1:7" x14ac:dyDescent="0.2">
      <c r="A24816" s="6" t="s">
        <v>225</v>
      </c>
      <c r="B24816" s="6" t="s">
        <v>188</v>
      </c>
      <c r="C24816" s="6" t="s">
        <v>166</v>
      </c>
      <c r="D24816">
        <v>266.56573500000002</v>
      </c>
      <c r="E24816" s="6" t="s">
        <v>155</v>
      </c>
      <c r="F24816" s="6" t="s">
        <v>154</v>
      </c>
      <c r="G24816">
        <v>20260723</v>
      </c>
    </row>
    <row r="24817" spans="1:7" x14ac:dyDescent="0.2">
      <c r="A24817" s="6" t="s">
        <v>225</v>
      </c>
      <c r="B24817" s="6" t="s">
        <v>188</v>
      </c>
      <c r="C24817" s="6" t="s">
        <v>166</v>
      </c>
      <c r="D24817">
        <v>49.735458999999999</v>
      </c>
      <c r="E24817" s="6" t="s">
        <v>157</v>
      </c>
      <c r="F24817" s="6" t="s">
        <v>156</v>
      </c>
      <c r="G24817">
        <v>20260723</v>
      </c>
    </row>
    <row r="24818" spans="1:7" x14ac:dyDescent="0.2">
      <c r="A24818" s="6" t="s">
        <v>225</v>
      </c>
      <c r="B24818" s="6" t="s">
        <v>188</v>
      </c>
      <c r="C24818" s="6" t="s">
        <v>166</v>
      </c>
      <c r="D24818">
        <v>216.830275</v>
      </c>
      <c r="E24818" s="6" t="s">
        <v>159</v>
      </c>
      <c r="F24818" s="6" t="s">
        <v>158</v>
      </c>
      <c r="G24818">
        <v>20260723</v>
      </c>
    </row>
    <row r="24819" spans="1:7" x14ac:dyDescent="0.2">
      <c r="A24819" s="6" t="s">
        <v>225</v>
      </c>
      <c r="B24819" s="6" t="s">
        <v>188</v>
      </c>
      <c r="C24819" s="6" t="s">
        <v>166</v>
      </c>
      <c r="D24819">
        <v>1728.252152</v>
      </c>
      <c r="E24819" s="6" t="s">
        <v>161</v>
      </c>
      <c r="F24819" s="6" t="s">
        <v>160</v>
      </c>
      <c r="G24819">
        <v>20260723</v>
      </c>
    </row>
    <row r="24820" spans="1:7" x14ac:dyDescent="0.2">
      <c r="A24820" s="6" t="s">
        <v>225</v>
      </c>
      <c r="B24820" s="6" t="s">
        <v>188</v>
      </c>
      <c r="C24820" s="6" t="s">
        <v>166</v>
      </c>
      <c r="D24820">
        <v>223361.18008699999</v>
      </c>
      <c r="E24820" s="6" t="s">
        <v>163</v>
      </c>
      <c r="F24820" s="6" t="s">
        <v>162</v>
      </c>
      <c r="G24820">
        <v>20260723</v>
      </c>
    </row>
    <row r="24821" spans="1:7" x14ac:dyDescent="0.2">
      <c r="A24821" s="6" t="s">
        <v>225</v>
      </c>
      <c r="B24821" s="6" t="s">
        <v>188</v>
      </c>
      <c r="C24821" s="6" t="s">
        <v>166</v>
      </c>
      <c r="D24821">
        <v>72419.903831000003</v>
      </c>
      <c r="E24821" s="6" t="s">
        <v>165</v>
      </c>
      <c r="F24821" s="6" t="s">
        <v>164</v>
      </c>
      <c r="G24821">
        <v>20260723</v>
      </c>
    </row>
    <row r="24822" spans="1:7" x14ac:dyDescent="0.2">
      <c r="A24822" s="6" t="s">
        <v>225</v>
      </c>
      <c r="B24822" s="6" t="s">
        <v>189</v>
      </c>
      <c r="C24822" s="6" t="s">
        <v>166</v>
      </c>
      <c r="E24822" s="6" t="s">
        <v>12</v>
      </c>
      <c r="F24822" s="6" t="s">
        <v>11</v>
      </c>
      <c r="G24822">
        <v>20260723</v>
      </c>
    </row>
    <row r="24823" spans="1:7" x14ac:dyDescent="0.2">
      <c r="A24823" s="6" t="s">
        <v>225</v>
      </c>
      <c r="B24823" s="6" t="s">
        <v>189</v>
      </c>
      <c r="C24823" s="6" t="s">
        <v>166</v>
      </c>
      <c r="E24823" s="6" t="s">
        <v>16</v>
      </c>
      <c r="F24823" s="6" t="s">
        <v>15</v>
      </c>
      <c r="G24823">
        <v>20260723</v>
      </c>
    </row>
    <row r="24824" spans="1:7" x14ac:dyDescent="0.2">
      <c r="A24824" s="6" t="s">
        <v>225</v>
      </c>
      <c r="B24824" s="6" t="s">
        <v>189</v>
      </c>
      <c r="C24824" s="6" t="s">
        <v>166</v>
      </c>
      <c r="E24824" s="6" t="s">
        <v>18</v>
      </c>
      <c r="F24824" s="6" t="s">
        <v>17</v>
      </c>
      <c r="G24824">
        <v>20260723</v>
      </c>
    </row>
    <row r="24825" spans="1:7" x14ac:dyDescent="0.2">
      <c r="A24825" s="6" t="s">
        <v>225</v>
      </c>
      <c r="B24825" s="6" t="s">
        <v>189</v>
      </c>
      <c r="C24825" s="6" t="s">
        <v>166</v>
      </c>
      <c r="D24825">
        <v>1.1866000000000001</v>
      </c>
      <c r="E24825" s="6" t="s">
        <v>20</v>
      </c>
      <c r="F24825" s="6" t="s">
        <v>19</v>
      </c>
      <c r="G24825">
        <v>20260723</v>
      </c>
    </row>
    <row r="24826" spans="1:7" x14ac:dyDescent="0.2">
      <c r="A24826" s="6" t="s">
        <v>225</v>
      </c>
      <c r="B24826" s="6" t="s">
        <v>189</v>
      </c>
      <c r="C24826" s="6" t="s">
        <v>166</v>
      </c>
      <c r="D24826">
        <v>50.439064999999999</v>
      </c>
      <c r="E24826" s="6" t="s">
        <v>22</v>
      </c>
      <c r="F24826" s="6" t="s">
        <v>21</v>
      </c>
      <c r="G24826">
        <v>20260723</v>
      </c>
    </row>
    <row r="24827" spans="1:7" x14ac:dyDescent="0.2">
      <c r="A24827" s="6" t="s">
        <v>225</v>
      </c>
      <c r="B24827" s="6" t="s">
        <v>189</v>
      </c>
      <c r="C24827" s="6" t="s">
        <v>166</v>
      </c>
      <c r="D24827">
        <v>4.458736</v>
      </c>
      <c r="E24827" s="6" t="s">
        <v>24</v>
      </c>
      <c r="F24827" s="6" t="s">
        <v>23</v>
      </c>
      <c r="G24827">
        <v>20260723</v>
      </c>
    </row>
    <row r="24828" spans="1:7" x14ac:dyDescent="0.2">
      <c r="A24828" s="6" t="s">
        <v>225</v>
      </c>
      <c r="B24828" s="6" t="s">
        <v>189</v>
      </c>
      <c r="C24828" s="6" t="s">
        <v>166</v>
      </c>
      <c r="D24828">
        <v>984.80107599999997</v>
      </c>
      <c r="E24828" s="6" t="s">
        <v>26</v>
      </c>
      <c r="F24828" s="6" t="s">
        <v>25</v>
      </c>
      <c r="G24828">
        <v>20260723</v>
      </c>
    </row>
    <row r="24829" spans="1:7" x14ac:dyDescent="0.2">
      <c r="A24829" s="6" t="s">
        <v>225</v>
      </c>
      <c r="B24829" s="6" t="s">
        <v>189</v>
      </c>
      <c r="C24829" s="6" t="s">
        <v>166</v>
      </c>
      <c r="D24829">
        <v>168610.824406</v>
      </c>
      <c r="E24829" s="6" t="s">
        <v>28</v>
      </c>
      <c r="F24829" s="6" t="s">
        <v>27</v>
      </c>
      <c r="G24829">
        <v>20260723</v>
      </c>
    </row>
    <row r="24830" spans="1:7" x14ac:dyDescent="0.2">
      <c r="A24830" s="6" t="s">
        <v>225</v>
      </c>
      <c r="B24830" s="6" t="s">
        <v>189</v>
      </c>
      <c r="C24830" s="6" t="s">
        <v>166</v>
      </c>
      <c r="D24830">
        <v>5536.078544</v>
      </c>
      <c r="E24830" s="6" t="s">
        <v>30</v>
      </c>
      <c r="F24830" s="6" t="s">
        <v>29</v>
      </c>
      <c r="G24830">
        <v>20260723</v>
      </c>
    </row>
    <row r="24831" spans="1:7" x14ac:dyDescent="0.2">
      <c r="A24831" s="6" t="s">
        <v>225</v>
      </c>
      <c r="B24831" s="6" t="s">
        <v>189</v>
      </c>
      <c r="C24831" s="6" t="s">
        <v>166</v>
      </c>
      <c r="D24831">
        <v>14052.532219000001</v>
      </c>
      <c r="E24831" s="6" t="s">
        <v>32</v>
      </c>
      <c r="F24831" s="6" t="s">
        <v>31</v>
      </c>
      <c r="G24831">
        <v>20260723</v>
      </c>
    </row>
    <row r="24832" spans="1:7" x14ac:dyDescent="0.2">
      <c r="A24832" s="6" t="s">
        <v>225</v>
      </c>
      <c r="B24832" s="6" t="s">
        <v>189</v>
      </c>
      <c r="C24832" s="6" t="s">
        <v>166</v>
      </c>
      <c r="D24832">
        <v>35595.322417000003</v>
      </c>
      <c r="E24832" s="6" t="s">
        <v>34</v>
      </c>
      <c r="F24832" s="6" t="s">
        <v>33</v>
      </c>
      <c r="G24832">
        <v>20260723</v>
      </c>
    </row>
    <row r="24833" spans="1:7" x14ac:dyDescent="0.2">
      <c r="A24833" s="6" t="s">
        <v>225</v>
      </c>
      <c r="B24833" s="6" t="s">
        <v>189</v>
      </c>
      <c r="C24833" s="6" t="s">
        <v>166</v>
      </c>
      <c r="D24833">
        <v>25514.575303000001</v>
      </c>
      <c r="E24833" s="6" t="s">
        <v>36</v>
      </c>
      <c r="F24833" s="6" t="s">
        <v>35</v>
      </c>
      <c r="G24833">
        <v>20260723</v>
      </c>
    </row>
    <row r="24834" spans="1:7" x14ac:dyDescent="0.2">
      <c r="A24834" s="6" t="s">
        <v>225</v>
      </c>
      <c r="B24834" s="6" t="s">
        <v>189</v>
      </c>
      <c r="C24834" s="6" t="s">
        <v>166</v>
      </c>
      <c r="D24834">
        <v>10080.747114</v>
      </c>
      <c r="E24834" s="6" t="s">
        <v>38</v>
      </c>
      <c r="F24834" s="6" t="s">
        <v>37</v>
      </c>
      <c r="G24834">
        <v>20260723</v>
      </c>
    </row>
    <row r="24835" spans="1:7" x14ac:dyDescent="0.2">
      <c r="A24835" s="6" t="s">
        <v>225</v>
      </c>
      <c r="B24835" s="6" t="s">
        <v>189</v>
      </c>
      <c r="C24835" s="6" t="s">
        <v>166</v>
      </c>
      <c r="D24835">
        <v>76494.313259999995</v>
      </c>
      <c r="E24835" s="6" t="s">
        <v>40</v>
      </c>
      <c r="F24835" s="6" t="s">
        <v>39</v>
      </c>
      <c r="G24835">
        <v>20260723</v>
      </c>
    </row>
    <row r="24836" spans="1:7" x14ac:dyDescent="0.2">
      <c r="A24836" s="6" t="s">
        <v>225</v>
      </c>
      <c r="B24836" s="6" t="s">
        <v>189</v>
      </c>
      <c r="C24836" s="6" t="s">
        <v>166</v>
      </c>
      <c r="D24836">
        <v>24794.695959000001</v>
      </c>
      <c r="E24836" s="6" t="s">
        <v>42</v>
      </c>
      <c r="F24836" s="6" t="s">
        <v>41</v>
      </c>
      <c r="G24836">
        <v>20260723</v>
      </c>
    </row>
    <row r="24837" spans="1:7" x14ac:dyDescent="0.2">
      <c r="A24837" s="6" t="s">
        <v>225</v>
      </c>
      <c r="B24837" s="6" t="s">
        <v>189</v>
      </c>
      <c r="C24837" s="6" t="s">
        <v>166</v>
      </c>
      <c r="D24837">
        <v>51549.686192000001</v>
      </c>
      <c r="E24837" s="6" t="s">
        <v>44</v>
      </c>
      <c r="F24837" s="6" t="s">
        <v>43</v>
      </c>
      <c r="G24837">
        <v>20260723</v>
      </c>
    </row>
    <row r="24838" spans="1:7" x14ac:dyDescent="0.2">
      <c r="A24838" s="6" t="s">
        <v>225</v>
      </c>
      <c r="B24838" s="6" t="s">
        <v>189</v>
      </c>
      <c r="C24838" s="6" t="s">
        <v>166</v>
      </c>
      <c r="D24838">
        <v>92.639177000000004</v>
      </c>
      <c r="E24838" s="6" t="s">
        <v>46</v>
      </c>
      <c r="F24838" s="6" t="s">
        <v>45</v>
      </c>
      <c r="G24838">
        <v>20260723</v>
      </c>
    </row>
    <row r="24839" spans="1:7" x14ac:dyDescent="0.2">
      <c r="A24839" s="6" t="s">
        <v>225</v>
      </c>
      <c r="B24839" s="6" t="s">
        <v>189</v>
      </c>
      <c r="C24839" s="6" t="s">
        <v>166</v>
      </c>
      <c r="D24839">
        <v>57.291932000000003</v>
      </c>
      <c r="E24839" s="6" t="s">
        <v>48</v>
      </c>
      <c r="F24839" s="6" t="s">
        <v>47</v>
      </c>
      <c r="G24839">
        <v>20260723</v>
      </c>
    </row>
    <row r="24840" spans="1:7" x14ac:dyDescent="0.2">
      <c r="A24840" s="6" t="s">
        <v>225</v>
      </c>
      <c r="B24840" s="6" t="s">
        <v>189</v>
      </c>
      <c r="C24840" s="6" t="s">
        <v>166</v>
      </c>
      <c r="D24840">
        <v>31347.536146999999</v>
      </c>
      <c r="E24840" s="6" t="s">
        <v>50</v>
      </c>
      <c r="F24840" s="6" t="s">
        <v>49</v>
      </c>
      <c r="G24840">
        <v>20260723</v>
      </c>
    </row>
    <row r="24841" spans="1:7" x14ac:dyDescent="0.2">
      <c r="A24841" s="6" t="s">
        <v>225</v>
      </c>
      <c r="B24841" s="6" t="s">
        <v>189</v>
      </c>
      <c r="C24841" s="6" t="s">
        <v>166</v>
      </c>
      <c r="D24841">
        <v>2109.064554</v>
      </c>
      <c r="E24841" s="6" t="s">
        <v>52</v>
      </c>
      <c r="F24841" s="6" t="s">
        <v>51</v>
      </c>
      <c r="G24841">
        <v>20260723</v>
      </c>
    </row>
    <row r="24842" spans="1:7" x14ac:dyDescent="0.2">
      <c r="A24842" s="6" t="s">
        <v>225</v>
      </c>
      <c r="B24842" s="6" t="s">
        <v>189</v>
      </c>
      <c r="C24842" s="6" t="s">
        <v>166</v>
      </c>
      <c r="D24842">
        <v>205.397437</v>
      </c>
      <c r="E24842" s="6" t="s">
        <v>54</v>
      </c>
      <c r="F24842" s="6" t="s">
        <v>53</v>
      </c>
      <c r="G24842">
        <v>20260723</v>
      </c>
    </row>
    <row r="24843" spans="1:7" x14ac:dyDescent="0.2">
      <c r="A24843" s="6" t="s">
        <v>225</v>
      </c>
      <c r="B24843" s="6" t="s">
        <v>189</v>
      </c>
      <c r="C24843" s="6" t="s">
        <v>166</v>
      </c>
      <c r="D24843">
        <v>3270.5798279999999</v>
      </c>
      <c r="E24843" s="6" t="s">
        <v>56</v>
      </c>
      <c r="F24843" s="6" t="s">
        <v>55</v>
      </c>
      <c r="G24843">
        <v>20260723</v>
      </c>
    </row>
    <row r="24844" spans="1:7" x14ac:dyDescent="0.2">
      <c r="A24844" s="6" t="s">
        <v>225</v>
      </c>
      <c r="B24844" s="6" t="s">
        <v>189</v>
      </c>
      <c r="C24844" s="6" t="s">
        <v>166</v>
      </c>
      <c r="D24844">
        <v>147883.727892</v>
      </c>
      <c r="E24844" s="6" t="s">
        <v>58</v>
      </c>
      <c r="F24844" s="6" t="s">
        <v>57</v>
      </c>
      <c r="G24844">
        <v>20260723</v>
      </c>
    </row>
    <row r="24845" spans="1:7" x14ac:dyDescent="0.2">
      <c r="A24845" s="6" t="s">
        <v>225</v>
      </c>
      <c r="B24845" s="6" t="s">
        <v>189</v>
      </c>
      <c r="C24845" s="6" t="s">
        <v>166</v>
      </c>
      <c r="D24845">
        <v>5760.9732530000001</v>
      </c>
      <c r="E24845" s="6" t="s">
        <v>60</v>
      </c>
      <c r="F24845" s="6" t="s">
        <v>59</v>
      </c>
      <c r="G24845">
        <v>20260723</v>
      </c>
    </row>
    <row r="24846" spans="1:7" x14ac:dyDescent="0.2">
      <c r="A24846" s="6" t="s">
        <v>225</v>
      </c>
      <c r="B24846" s="6" t="s">
        <v>189</v>
      </c>
      <c r="C24846" s="6" t="s">
        <v>166</v>
      </c>
      <c r="D24846">
        <v>14.988844</v>
      </c>
      <c r="E24846" s="6" t="s">
        <v>62</v>
      </c>
      <c r="F24846" s="6" t="s">
        <v>61</v>
      </c>
      <c r="G24846">
        <v>20260723</v>
      </c>
    </row>
    <row r="24847" spans="1:7" x14ac:dyDescent="0.2">
      <c r="A24847" s="6" t="s">
        <v>225</v>
      </c>
      <c r="B24847" s="6" t="s">
        <v>189</v>
      </c>
      <c r="C24847" s="6" t="s">
        <v>166</v>
      </c>
      <c r="D24847">
        <v>97.947682</v>
      </c>
      <c r="E24847" s="6" t="s">
        <v>64</v>
      </c>
      <c r="F24847" s="6" t="s">
        <v>63</v>
      </c>
      <c r="G24847">
        <v>20260723</v>
      </c>
    </row>
    <row r="24848" spans="1:7" x14ac:dyDescent="0.2">
      <c r="A24848" s="6" t="s">
        <v>225</v>
      </c>
      <c r="B24848" s="6" t="s">
        <v>189</v>
      </c>
      <c r="C24848" s="6" t="s">
        <v>166</v>
      </c>
      <c r="D24848">
        <v>5648.0367269999997</v>
      </c>
      <c r="E24848" s="6" t="s">
        <v>66</v>
      </c>
      <c r="F24848" s="6" t="s">
        <v>65</v>
      </c>
      <c r="G24848">
        <v>20260723</v>
      </c>
    </row>
    <row r="24849" spans="1:7" x14ac:dyDescent="0.2">
      <c r="A24849" s="6" t="s">
        <v>225</v>
      </c>
      <c r="B24849" s="6" t="s">
        <v>189</v>
      </c>
      <c r="C24849" s="6" t="s">
        <v>166</v>
      </c>
      <c r="D24849">
        <v>2321.3007120000002</v>
      </c>
      <c r="E24849" s="6" t="s">
        <v>68</v>
      </c>
      <c r="F24849" s="6" t="s">
        <v>67</v>
      </c>
      <c r="G24849">
        <v>20260723</v>
      </c>
    </row>
    <row r="24850" spans="1:7" x14ac:dyDescent="0.2">
      <c r="A24850" s="6" t="s">
        <v>225</v>
      </c>
      <c r="B24850" s="6" t="s">
        <v>189</v>
      </c>
      <c r="C24850" s="6" t="s">
        <v>166</v>
      </c>
      <c r="D24850">
        <v>2093.092341</v>
      </c>
      <c r="E24850" s="6" t="s">
        <v>70</v>
      </c>
      <c r="F24850" s="6" t="s">
        <v>69</v>
      </c>
      <c r="G24850">
        <v>20260723</v>
      </c>
    </row>
    <row r="24851" spans="1:7" x14ac:dyDescent="0.2">
      <c r="A24851" s="6" t="s">
        <v>225</v>
      </c>
      <c r="B24851" s="6" t="s">
        <v>189</v>
      </c>
      <c r="C24851" s="6" t="s">
        <v>166</v>
      </c>
      <c r="D24851">
        <v>1999.6921709999999</v>
      </c>
      <c r="E24851" s="6" t="s">
        <v>72</v>
      </c>
      <c r="F24851" s="6" t="s">
        <v>71</v>
      </c>
      <c r="G24851">
        <v>20260723</v>
      </c>
    </row>
    <row r="24852" spans="1:7" x14ac:dyDescent="0.2">
      <c r="A24852" s="6" t="s">
        <v>225</v>
      </c>
      <c r="B24852" s="6" t="s">
        <v>189</v>
      </c>
      <c r="C24852" s="6" t="s">
        <v>166</v>
      </c>
      <c r="D24852">
        <v>93.400170000000003</v>
      </c>
      <c r="E24852" s="6" t="s">
        <v>74</v>
      </c>
      <c r="F24852" s="6" t="s">
        <v>73</v>
      </c>
      <c r="G24852">
        <v>20260723</v>
      </c>
    </row>
    <row r="24853" spans="1:7" x14ac:dyDescent="0.2">
      <c r="A24853" s="6" t="s">
        <v>225</v>
      </c>
      <c r="B24853" s="6" t="s">
        <v>189</v>
      </c>
      <c r="C24853" s="6" t="s">
        <v>166</v>
      </c>
      <c r="D24853">
        <v>228.21184299999999</v>
      </c>
      <c r="E24853" s="6" t="s">
        <v>76</v>
      </c>
      <c r="F24853" s="6" t="s">
        <v>75</v>
      </c>
      <c r="G24853">
        <v>20260723</v>
      </c>
    </row>
    <row r="24854" spans="1:7" x14ac:dyDescent="0.2">
      <c r="A24854" s="6" t="s">
        <v>225</v>
      </c>
      <c r="B24854" s="6" t="s">
        <v>189</v>
      </c>
      <c r="C24854" s="6" t="s">
        <v>166</v>
      </c>
      <c r="D24854">
        <v>91.956019999999995</v>
      </c>
      <c r="E24854" s="6" t="s">
        <v>78</v>
      </c>
      <c r="F24854" s="6" t="s">
        <v>77</v>
      </c>
      <c r="G24854">
        <v>20260723</v>
      </c>
    </row>
    <row r="24855" spans="1:7" x14ac:dyDescent="0.2">
      <c r="A24855" s="6" t="s">
        <v>225</v>
      </c>
      <c r="B24855" s="6" t="s">
        <v>189</v>
      </c>
      <c r="C24855" s="6" t="s">
        <v>166</v>
      </c>
      <c r="D24855">
        <v>136.25582299999999</v>
      </c>
      <c r="E24855" s="6" t="s">
        <v>80</v>
      </c>
      <c r="F24855" s="6" t="s">
        <v>79</v>
      </c>
      <c r="G24855">
        <v>20260723</v>
      </c>
    </row>
    <row r="24856" spans="1:7" x14ac:dyDescent="0.2">
      <c r="A24856" s="6" t="s">
        <v>225</v>
      </c>
      <c r="B24856" s="6" t="s">
        <v>189</v>
      </c>
      <c r="C24856" s="6" t="s">
        <v>166</v>
      </c>
      <c r="D24856">
        <v>-3.4719999999999998E-3</v>
      </c>
      <c r="E24856" s="6" t="s">
        <v>82</v>
      </c>
      <c r="F24856" s="6" t="s">
        <v>81</v>
      </c>
      <c r="G24856">
        <v>20260723</v>
      </c>
    </row>
    <row r="24857" spans="1:7" x14ac:dyDescent="0.2">
      <c r="A24857" s="6" t="s">
        <v>225</v>
      </c>
      <c r="B24857" s="6" t="s">
        <v>189</v>
      </c>
      <c r="C24857" s="6" t="s">
        <v>166</v>
      </c>
      <c r="D24857">
        <v>201.22424699999999</v>
      </c>
      <c r="E24857" s="6" t="s">
        <v>84</v>
      </c>
      <c r="F24857" s="6" t="s">
        <v>83</v>
      </c>
      <c r="G24857">
        <v>20260723</v>
      </c>
    </row>
    <row r="24858" spans="1:7" x14ac:dyDescent="0.2">
      <c r="A24858" s="6" t="s">
        <v>225</v>
      </c>
      <c r="B24858" s="6" t="s">
        <v>189</v>
      </c>
      <c r="C24858" s="6" t="s">
        <v>166</v>
      </c>
      <c r="D24858">
        <v>840.18403499999999</v>
      </c>
      <c r="E24858" s="6" t="s">
        <v>86</v>
      </c>
      <c r="F24858" s="6" t="s">
        <v>85</v>
      </c>
      <c r="G24858">
        <v>20260723</v>
      </c>
    </row>
    <row r="24859" spans="1:7" x14ac:dyDescent="0.2">
      <c r="A24859" s="6" t="s">
        <v>225</v>
      </c>
      <c r="B24859" s="6" t="s">
        <v>189</v>
      </c>
      <c r="C24859" s="6" t="s">
        <v>166</v>
      </c>
      <c r="D24859">
        <v>124.35473500000001</v>
      </c>
      <c r="E24859" s="6" t="s">
        <v>88</v>
      </c>
      <c r="F24859" s="6" t="s">
        <v>87</v>
      </c>
      <c r="G24859">
        <v>20260723</v>
      </c>
    </row>
    <row r="24860" spans="1:7" x14ac:dyDescent="0.2">
      <c r="A24860" s="6" t="s">
        <v>225</v>
      </c>
      <c r="B24860" s="6" t="s">
        <v>189</v>
      </c>
      <c r="C24860" s="6" t="s">
        <v>166</v>
      </c>
      <c r="D24860">
        <v>2021.5871119999999</v>
      </c>
      <c r="E24860" s="6" t="s">
        <v>90</v>
      </c>
      <c r="F24860" s="6" t="s">
        <v>89</v>
      </c>
      <c r="G24860">
        <v>20260723</v>
      </c>
    </row>
    <row r="24861" spans="1:7" x14ac:dyDescent="0.2">
      <c r="A24861" s="6" t="s">
        <v>225</v>
      </c>
      <c r="B24861" s="6" t="s">
        <v>189</v>
      </c>
      <c r="C24861" s="6" t="s">
        <v>166</v>
      </c>
      <c r="D24861">
        <v>0</v>
      </c>
      <c r="E24861" s="6" t="s">
        <v>92</v>
      </c>
      <c r="F24861" s="6" t="s">
        <v>91</v>
      </c>
      <c r="G24861">
        <v>20260723</v>
      </c>
    </row>
    <row r="24862" spans="1:7" x14ac:dyDescent="0.2">
      <c r="A24862" s="6" t="s">
        <v>225</v>
      </c>
      <c r="B24862" s="6" t="s">
        <v>189</v>
      </c>
      <c r="C24862" s="6" t="s">
        <v>166</v>
      </c>
      <c r="D24862">
        <v>0</v>
      </c>
      <c r="E24862" s="6" t="s">
        <v>94</v>
      </c>
      <c r="F24862" s="6" t="s">
        <v>93</v>
      </c>
      <c r="G24862">
        <v>20260723</v>
      </c>
    </row>
    <row r="24863" spans="1:7" x14ac:dyDescent="0.2">
      <c r="A24863" s="6" t="s">
        <v>225</v>
      </c>
      <c r="B24863" s="6" t="s">
        <v>189</v>
      </c>
      <c r="C24863" s="6" t="s">
        <v>166</v>
      </c>
      <c r="D24863">
        <v>6836.5603849999998</v>
      </c>
      <c r="E24863" s="6" t="s">
        <v>96</v>
      </c>
      <c r="F24863" s="6" t="s">
        <v>95</v>
      </c>
      <c r="G24863">
        <v>20260723</v>
      </c>
    </row>
    <row r="24864" spans="1:7" x14ac:dyDescent="0.2">
      <c r="A24864" s="6" t="s">
        <v>225</v>
      </c>
      <c r="B24864" s="6" t="s">
        <v>189</v>
      </c>
      <c r="C24864" s="6" t="s">
        <v>166</v>
      </c>
      <c r="D24864">
        <v>1202.5066059999999</v>
      </c>
      <c r="E24864" s="6" t="s">
        <v>98</v>
      </c>
      <c r="F24864" s="6" t="s">
        <v>97</v>
      </c>
      <c r="G24864">
        <v>20260723</v>
      </c>
    </row>
    <row r="24865" spans="1:7" x14ac:dyDescent="0.2">
      <c r="A24865" s="6" t="s">
        <v>225</v>
      </c>
      <c r="B24865" s="6" t="s">
        <v>189</v>
      </c>
      <c r="C24865" s="6" t="s">
        <v>166</v>
      </c>
      <c r="D24865">
        <v>336844.12886</v>
      </c>
      <c r="E24865" s="6" t="s">
        <v>100</v>
      </c>
      <c r="F24865" s="6" t="s">
        <v>99</v>
      </c>
      <c r="G24865">
        <v>20260723</v>
      </c>
    </row>
    <row r="24866" spans="1:7" x14ac:dyDescent="0.2">
      <c r="A24866" s="6" t="s">
        <v>225</v>
      </c>
      <c r="B24866" s="6" t="s">
        <v>189</v>
      </c>
      <c r="C24866" s="6" t="s">
        <v>166</v>
      </c>
      <c r="E24866" s="6" t="s">
        <v>102</v>
      </c>
      <c r="F24866" s="6" t="s">
        <v>101</v>
      </c>
      <c r="G24866">
        <v>20260723</v>
      </c>
    </row>
    <row r="24867" spans="1:7" x14ac:dyDescent="0.2">
      <c r="A24867" s="6" t="s">
        <v>225</v>
      </c>
      <c r="B24867" s="6" t="s">
        <v>189</v>
      </c>
      <c r="C24867" s="6" t="s">
        <v>166</v>
      </c>
      <c r="D24867">
        <v>18366.145113999999</v>
      </c>
      <c r="E24867" s="6" t="s">
        <v>167</v>
      </c>
      <c r="F24867" s="6" t="s">
        <v>103</v>
      </c>
      <c r="G24867">
        <v>20260723</v>
      </c>
    </row>
    <row r="24868" spans="1:7" x14ac:dyDescent="0.2">
      <c r="A24868" s="6" t="s">
        <v>225</v>
      </c>
      <c r="B24868" s="6" t="s">
        <v>189</v>
      </c>
      <c r="C24868" s="6" t="s">
        <v>166</v>
      </c>
      <c r="D24868">
        <v>11176.191204999999</v>
      </c>
      <c r="E24868" s="6" t="s">
        <v>168</v>
      </c>
      <c r="F24868" s="6" t="s">
        <v>104</v>
      </c>
      <c r="G24868">
        <v>20260723</v>
      </c>
    </row>
    <row r="24869" spans="1:7" x14ac:dyDescent="0.2">
      <c r="A24869" s="6" t="s">
        <v>225</v>
      </c>
      <c r="B24869" s="6" t="s">
        <v>189</v>
      </c>
      <c r="C24869" s="6" t="s">
        <v>166</v>
      </c>
      <c r="D24869">
        <v>0</v>
      </c>
      <c r="E24869" s="6" t="s">
        <v>106</v>
      </c>
      <c r="F24869" s="6" t="s">
        <v>105</v>
      </c>
      <c r="G24869">
        <v>20260723</v>
      </c>
    </row>
    <row r="24870" spans="1:7" x14ac:dyDescent="0.2">
      <c r="A24870" s="6" t="s">
        <v>225</v>
      </c>
      <c r="B24870" s="6" t="s">
        <v>189</v>
      </c>
      <c r="C24870" s="6" t="s">
        <v>166</v>
      </c>
      <c r="D24870">
        <v>10481.168009999999</v>
      </c>
      <c r="E24870" s="6" t="s">
        <v>108</v>
      </c>
      <c r="F24870" s="6" t="s">
        <v>107</v>
      </c>
      <c r="G24870">
        <v>20260723</v>
      </c>
    </row>
    <row r="24871" spans="1:7" x14ac:dyDescent="0.2">
      <c r="A24871" s="6" t="s">
        <v>225</v>
      </c>
      <c r="B24871" s="6" t="s">
        <v>189</v>
      </c>
      <c r="C24871" s="6" t="s">
        <v>166</v>
      </c>
      <c r="D24871">
        <v>695.02319499999999</v>
      </c>
      <c r="E24871" s="6" t="s">
        <v>110</v>
      </c>
      <c r="F24871" s="6" t="s">
        <v>109</v>
      </c>
      <c r="G24871">
        <v>20260723</v>
      </c>
    </row>
    <row r="24872" spans="1:7" x14ac:dyDescent="0.2">
      <c r="A24872" s="6" t="s">
        <v>225</v>
      </c>
      <c r="B24872" s="6" t="s">
        <v>189</v>
      </c>
      <c r="C24872" s="6" t="s">
        <v>166</v>
      </c>
      <c r="D24872">
        <v>7189.9539089999998</v>
      </c>
      <c r="E24872" s="6" t="s">
        <v>112</v>
      </c>
      <c r="F24872" s="6" t="s">
        <v>111</v>
      </c>
      <c r="G24872">
        <v>20260723</v>
      </c>
    </row>
    <row r="24873" spans="1:7" x14ac:dyDescent="0.2">
      <c r="A24873" s="6" t="s">
        <v>225</v>
      </c>
      <c r="B24873" s="6" t="s">
        <v>189</v>
      </c>
      <c r="C24873" s="6" t="s">
        <v>166</v>
      </c>
      <c r="D24873">
        <v>0</v>
      </c>
      <c r="E24873" s="6" t="s">
        <v>106</v>
      </c>
      <c r="F24873" s="6" t="s">
        <v>113</v>
      </c>
      <c r="G24873">
        <v>20260723</v>
      </c>
    </row>
    <row r="24874" spans="1:7" x14ac:dyDescent="0.2">
      <c r="A24874" s="6" t="s">
        <v>225</v>
      </c>
      <c r="B24874" s="6" t="s">
        <v>189</v>
      </c>
      <c r="C24874" s="6" t="s">
        <v>166</v>
      </c>
      <c r="D24874">
        <v>6354.2922280000003</v>
      </c>
      <c r="E24874" s="6" t="s">
        <v>108</v>
      </c>
      <c r="F24874" s="6" t="s">
        <v>114</v>
      </c>
      <c r="G24874">
        <v>20260723</v>
      </c>
    </row>
    <row r="24875" spans="1:7" x14ac:dyDescent="0.2">
      <c r="A24875" s="6" t="s">
        <v>225</v>
      </c>
      <c r="B24875" s="6" t="s">
        <v>189</v>
      </c>
      <c r="C24875" s="6" t="s">
        <v>166</v>
      </c>
      <c r="D24875">
        <v>835.66168000000005</v>
      </c>
      <c r="E24875" s="6" t="s">
        <v>110</v>
      </c>
      <c r="F24875" s="6" t="s">
        <v>115</v>
      </c>
      <c r="G24875">
        <v>20260723</v>
      </c>
    </row>
    <row r="24876" spans="1:7" x14ac:dyDescent="0.2">
      <c r="A24876" s="6" t="s">
        <v>225</v>
      </c>
      <c r="B24876" s="6" t="s">
        <v>189</v>
      </c>
      <c r="C24876" s="6" t="s">
        <v>166</v>
      </c>
      <c r="D24876">
        <v>79815.289046000005</v>
      </c>
      <c r="E24876" s="6" t="s">
        <v>117</v>
      </c>
      <c r="F24876" s="6" t="s">
        <v>116</v>
      </c>
      <c r="G24876">
        <v>20260723</v>
      </c>
    </row>
    <row r="24877" spans="1:7" x14ac:dyDescent="0.2">
      <c r="A24877" s="6" t="s">
        <v>225</v>
      </c>
      <c r="B24877" s="6" t="s">
        <v>189</v>
      </c>
      <c r="C24877" s="6" t="s">
        <v>166</v>
      </c>
      <c r="D24877">
        <v>6954.4970030000004</v>
      </c>
      <c r="E24877" s="6" t="s">
        <v>119</v>
      </c>
      <c r="F24877" s="6" t="s">
        <v>118</v>
      </c>
      <c r="G24877">
        <v>20260723</v>
      </c>
    </row>
    <row r="24878" spans="1:7" x14ac:dyDescent="0.2">
      <c r="A24878" s="6" t="s">
        <v>225</v>
      </c>
      <c r="B24878" s="6" t="s">
        <v>189</v>
      </c>
      <c r="C24878" s="6" t="s">
        <v>166</v>
      </c>
      <c r="D24878">
        <v>586.93055000000004</v>
      </c>
      <c r="E24878" s="6" t="s">
        <v>106</v>
      </c>
      <c r="F24878" s="6" t="s">
        <v>120</v>
      </c>
      <c r="G24878">
        <v>20260723</v>
      </c>
    </row>
    <row r="24879" spans="1:7" x14ac:dyDescent="0.2">
      <c r="A24879" s="6" t="s">
        <v>225</v>
      </c>
      <c r="B24879" s="6" t="s">
        <v>189</v>
      </c>
      <c r="C24879" s="6" t="s">
        <v>166</v>
      </c>
      <c r="D24879">
        <v>6149.2316510000001</v>
      </c>
      <c r="E24879" s="6" t="s">
        <v>108</v>
      </c>
      <c r="F24879" s="6" t="s">
        <v>121</v>
      </c>
      <c r="G24879">
        <v>20260723</v>
      </c>
    </row>
    <row r="24880" spans="1:7" x14ac:dyDescent="0.2">
      <c r="A24880" s="6" t="s">
        <v>225</v>
      </c>
      <c r="B24880" s="6" t="s">
        <v>189</v>
      </c>
      <c r="C24880" s="6" t="s">
        <v>166</v>
      </c>
      <c r="D24880">
        <v>218.33480299999999</v>
      </c>
      <c r="E24880" s="6" t="s">
        <v>110</v>
      </c>
      <c r="F24880" s="6" t="s">
        <v>122</v>
      </c>
      <c r="G24880">
        <v>20260723</v>
      </c>
    </row>
    <row r="24881" spans="1:7" x14ac:dyDescent="0.2">
      <c r="A24881" s="6" t="s">
        <v>225</v>
      </c>
      <c r="B24881" s="6" t="s">
        <v>189</v>
      </c>
      <c r="C24881" s="6" t="s">
        <v>166</v>
      </c>
      <c r="D24881">
        <v>72860.792042000001</v>
      </c>
      <c r="E24881" s="6" t="s">
        <v>169</v>
      </c>
      <c r="F24881" s="6" t="s">
        <v>123</v>
      </c>
      <c r="G24881">
        <v>20260723</v>
      </c>
    </row>
    <row r="24882" spans="1:7" x14ac:dyDescent="0.2">
      <c r="A24882" s="6" t="s">
        <v>225</v>
      </c>
      <c r="B24882" s="6" t="s">
        <v>189</v>
      </c>
      <c r="C24882" s="6" t="s">
        <v>166</v>
      </c>
      <c r="D24882">
        <v>31554.875851000001</v>
      </c>
      <c r="E24882" s="6" t="s">
        <v>106</v>
      </c>
      <c r="F24882" s="6" t="s">
        <v>124</v>
      </c>
      <c r="G24882">
        <v>20260723</v>
      </c>
    </row>
    <row r="24883" spans="1:7" x14ac:dyDescent="0.2">
      <c r="A24883" s="6" t="s">
        <v>225</v>
      </c>
      <c r="B24883" s="6" t="s">
        <v>189</v>
      </c>
      <c r="C24883" s="6" t="s">
        <v>166</v>
      </c>
      <c r="D24883">
        <v>40238.255078000002</v>
      </c>
      <c r="E24883" s="6" t="s">
        <v>108</v>
      </c>
      <c r="F24883" s="6" t="s">
        <v>125</v>
      </c>
      <c r="G24883">
        <v>20260723</v>
      </c>
    </row>
    <row r="24884" spans="1:7" x14ac:dyDescent="0.2">
      <c r="A24884" s="6" t="s">
        <v>225</v>
      </c>
      <c r="B24884" s="6" t="s">
        <v>189</v>
      </c>
      <c r="C24884" s="6" t="s">
        <v>166</v>
      </c>
      <c r="D24884">
        <v>1067.6611129999999</v>
      </c>
      <c r="E24884" s="6" t="s">
        <v>110</v>
      </c>
      <c r="F24884" s="6" t="s">
        <v>126</v>
      </c>
      <c r="G24884">
        <v>20260723</v>
      </c>
    </row>
    <row r="24885" spans="1:7" x14ac:dyDescent="0.2">
      <c r="A24885" s="6" t="s">
        <v>225</v>
      </c>
      <c r="B24885" s="6" t="s">
        <v>189</v>
      </c>
      <c r="C24885" s="6" t="s">
        <v>166</v>
      </c>
      <c r="D24885">
        <v>143436.720875</v>
      </c>
      <c r="E24885" s="6" t="s">
        <v>170</v>
      </c>
      <c r="F24885" s="6" t="s">
        <v>127</v>
      </c>
      <c r="G24885">
        <v>20260723</v>
      </c>
    </row>
    <row r="24886" spans="1:7" x14ac:dyDescent="0.2">
      <c r="A24886" s="6" t="s">
        <v>225</v>
      </c>
      <c r="B24886" s="6" t="s">
        <v>189</v>
      </c>
      <c r="C24886" s="6" t="s">
        <v>166</v>
      </c>
      <c r="D24886">
        <v>26157.853491999998</v>
      </c>
      <c r="E24886" s="6" t="s">
        <v>106</v>
      </c>
      <c r="F24886" s="6" t="s">
        <v>128</v>
      </c>
      <c r="G24886">
        <v>20260723</v>
      </c>
    </row>
    <row r="24887" spans="1:7" x14ac:dyDescent="0.2">
      <c r="A24887" s="6" t="s">
        <v>225</v>
      </c>
      <c r="B24887" s="6" t="s">
        <v>189</v>
      </c>
      <c r="C24887" s="6" t="s">
        <v>166</v>
      </c>
      <c r="D24887">
        <v>115758.519182</v>
      </c>
      <c r="E24887" s="6" t="s">
        <v>108</v>
      </c>
      <c r="F24887" s="6" t="s">
        <v>129</v>
      </c>
      <c r="G24887">
        <v>20260723</v>
      </c>
    </row>
    <row r="24888" spans="1:7" x14ac:dyDescent="0.2">
      <c r="A24888" s="6" t="s">
        <v>225</v>
      </c>
      <c r="B24888" s="6" t="s">
        <v>189</v>
      </c>
      <c r="C24888" s="6" t="s">
        <v>166</v>
      </c>
      <c r="D24888">
        <v>1520.348201</v>
      </c>
      <c r="E24888" s="6" t="s">
        <v>110</v>
      </c>
      <c r="F24888" s="6" t="s">
        <v>130</v>
      </c>
      <c r="G24888">
        <v>20260723</v>
      </c>
    </row>
    <row r="24889" spans="1:7" x14ac:dyDescent="0.2">
      <c r="A24889" s="6" t="s">
        <v>225</v>
      </c>
      <c r="B24889" s="6" t="s">
        <v>189</v>
      </c>
      <c r="C24889" s="6" t="s">
        <v>166</v>
      </c>
      <c r="E24889" s="6" t="s">
        <v>132</v>
      </c>
      <c r="F24889" s="6" t="s">
        <v>131</v>
      </c>
      <c r="G24889">
        <v>20260723</v>
      </c>
    </row>
    <row r="24890" spans="1:7" x14ac:dyDescent="0.2">
      <c r="A24890" s="6" t="s">
        <v>225</v>
      </c>
      <c r="B24890" s="6" t="s">
        <v>189</v>
      </c>
      <c r="C24890" s="6" t="s">
        <v>166</v>
      </c>
      <c r="D24890">
        <v>113.976733</v>
      </c>
      <c r="E24890" s="6" t="s">
        <v>134</v>
      </c>
      <c r="F24890" s="6" t="s">
        <v>133</v>
      </c>
      <c r="G24890">
        <v>20260723</v>
      </c>
    </row>
    <row r="24891" spans="1:7" x14ac:dyDescent="0.2">
      <c r="A24891" s="6" t="s">
        <v>225</v>
      </c>
      <c r="B24891" s="6" t="s">
        <v>189</v>
      </c>
      <c r="C24891" s="6" t="s">
        <v>166</v>
      </c>
      <c r="D24891">
        <v>700.92348000000004</v>
      </c>
      <c r="E24891" s="6" t="s">
        <v>136</v>
      </c>
      <c r="F24891" s="6" t="s">
        <v>135</v>
      </c>
      <c r="G24891">
        <v>20260723</v>
      </c>
    </row>
    <row r="24892" spans="1:7" x14ac:dyDescent="0.2">
      <c r="A24892" s="6" t="s">
        <v>225</v>
      </c>
      <c r="B24892" s="6" t="s">
        <v>189</v>
      </c>
      <c r="C24892" s="6" t="s">
        <v>166</v>
      </c>
      <c r="D24892">
        <v>449.00440300000002</v>
      </c>
      <c r="E24892" s="6" t="s">
        <v>138</v>
      </c>
      <c r="F24892" s="6" t="s">
        <v>137</v>
      </c>
      <c r="G24892">
        <v>20260723</v>
      </c>
    </row>
    <row r="24893" spans="1:7" x14ac:dyDescent="0.2">
      <c r="A24893" s="6" t="s">
        <v>225</v>
      </c>
      <c r="B24893" s="6" t="s">
        <v>189</v>
      </c>
      <c r="C24893" s="6" t="s">
        <v>166</v>
      </c>
      <c r="D24893">
        <v>205.71623199999999</v>
      </c>
      <c r="E24893" s="6" t="s">
        <v>140</v>
      </c>
      <c r="F24893" s="6" t="s">
        <v>139</v>
      </c>
      <c r="G24893">
        <v>20260723</v>
      </c>
    </row>
    <row r="24894" spans="1:7" x14ac:dyDescent="0.2">
      <c r="A24894" s="6" t="s">
        <v>225</v>
      </c>
      <c r="B24894" s="6" t="s">
        <v>189</v>
      </c>
      <c r="C24894" s="6" t="s">
        <v>166</v>
      </c>
      <c r="D24894">
        <v>2392.8894129999999</v>
      </c>
      <c r="E24894" s="6" t="s">
        <v>142</v>
      </c>
      <c r="F24894" s="6" t="s">
        <v>141</v>
      </c>
      <c r="G24894">
        <v>20260723</v>
      </c>
    </row>
    <row r="24895" spans="1:7" x14ac:dyDescent="0.2">
      <c r="A24895" s="6" t="s">
        <v>225</v>
      </c>
      <c r="B24895" s="6" t="s">
        <v>189</v>
      </c>
      <c r="C24895" s="6" t="s">
        <v>166</v>
      </c>
      <c r="D24895">
        <v>1023.030363</v>
      </c>
      <c r="E24895" s="6" t="s">
        <v>52</v>
      </c>
      <c r="F24895" s="6" t="s">
        <v>143</v>
      </c>
      <c r="G24895">
        <v>20260723</v>
      </c>
    </row>
    <row r="24896" spans="1:7" x14ac:dyDescent="0.2">
      <c r="A24896" s="6" t="s">
        <v>225</v>
      </c>
      <c r="B24896" s="6" t="s">
        <v>189</v>
      </c>
      <c r="C24896" s="6" t="s">
        <v>166</v>
      </c>
      <c r="D24896">
        <v>3868.8630119999998</v>
      </c>
      <c r="E24896" s="6" t="s">
        <v>145</v>
      </c>
      <c r="F24896" s="6" t="s">
        <v>144</v>
      </c>
      <c r="G24896">
        <v>20260723</v>
      </c>
    </row>
    <row r="24897" spans="1:7" x14ac:dyDescent="0.2">
      <c r="A24897" s="6" t="s">
        <v>225</v>
      </c>
      <c r="B24897" s="6" t="s">
        <v>189</v>
      </c>
      <c r="C24897" s="6" t="s">
        <v>166</v>
      </c>
      <c r="D24897">
        <v>457.50831799999997</v>
      </c>
      <c r="E24897" s="6" t="s">
        <v>147</v>
      </c>
      <c r="F24897" s="6" t="s">
        <v>146</v>
      </c>
      <c r="G24897">
        <v>20260723</v>
      </c>
    </row>
    <row r="24898" spans="1:7" x14ac:dyDescent="0.2">
      <c r="A24898" s="6" t="s">
        <v>225</v>
      </c>
      <c r="B24898" s="6" t="s">
        <v>189</v>
      </c>
      <c r="C24898" s="6" t="s">
        <v>166</v>
      </c>
      <c r="D24898">
        <v>780.52015200000005</v>
      </c>
      <c r="E24898" s="6" t="s">
        <v>149</v>
      </c>
      <c r="F24898" s="6" t="s">
        <v>148</v>
      </c>
      <c r="G24898">
        <v>20260723</v>
      </c>
    </row>
    <row r="24899" spans="1:7" x14ac:dyDescent="0.2">
      <c r="A24899" s="6" t="s">
        <v>225</v>
      </c>
      <c r="B24899" s="6" t="s">
        <v>189</v>
      </c>
      <c r="C24899" s="6" t="s">
        <v>166</v>
      </c>
      <c r="D24899">
        <v>175.92861300000001</v>
      </c>
      <c r="E24899" s="6" t="s">
        <v>151</v>
      </c>
      <c r="F24899" s="6" t="s">
        <v>150</v>
      </c>
      <c r="G24899">
        <v>20260723</v>
      </c>
    </row>
    <row r="24900" spans="1:7" x14ac:dyDescent="0.2">
      <c r="A24900" s="6" t="s">
        <v>225</v>
      </c>
      <c r="B24900" s="6" t="s">
        <v>189</v>
      </c>
      <c r="C24900" s="6" t="s">
        <v>166</v>
      </c>
      <c r="D24900">
        <v>3444.0209599999998</v>
      </c>
      <c r="E24900" s="6" t="s">
        <v>153</v>
      </c>
      <c r="F24900" s="6" t="s">
        <v>152</v>
      </c>
      <c r="G24900">
        <v>20260723</v>
      </c>
    </row>
    <row r="24901" spans="1:7" x14ac:dyDescent="0.2">
      <c r="A24901" s="6" t="s">
        <v>225</v>
      </c>
      <c r="B24901" s="6" t="s">
        <v>189</v>
      </c>
      <c r="C24901" s="6" t="s">
        <v>166</v>
      </c>
      <c r="D24901">
        <v>252.10929200000001</v>
      </c>
      <c r="E24901" s="6" t="s">
        <v>155</v>
      </c>
      <c r="F24901" s="6" t="s">
        <v>154</v>
      </c>
      <c r="G24901">
        <v>20260723</v>
      </c>
    </row>
    <row r="24902" spans="1:7" x14ac:dyDescent="0.2">
      <c r="A24902" s="6" t="s">
        <v>225</v>
      </c>
      <c r="B24902" s="6" t="s">
        <v>189</v>
      </c>
      <c r="C24902" s="6" t="s">
        <v>166</v>
      </c>
      <c r="D24902">
        <v>11.721534</v>
      </c>
      <c r="E24902" s="6" t="s">
        <v>157</v>
      </c>
      <c r="F24902" s="6" t="s">
        <v>156</v>
      </c>
      <c r="G24902">
        <v>20260723</v>
      </c>
    </row>
    <row r="24903" spans="1:7" x14ac:dyDescent="0.2">
      <c r="A24903" s="6" t="s">
        <v>225</v>
      </c>
      <c r="B24903" s="6" t="s">
        <v>189</v>
      </c>
      <c r="C24903" s="6" t="s">
        <v>166</v>
      </c>
      <c r="D24903">
        <v>240.38775799999999</v>
      </c>
      <c r="E24903" s="6" t="s">
        <v>159</v>
      </c>
      <c r="F24903" s="6" t="s">
        <v>158</v>
      </c>
      <c r="G24903">
        <v>20260723</v>
      </c>
    </row>
    <row r="24904" spans="1:7" x14ac:dyDescent="0.2">
      <c r="A24904" s="6" t="s">
        <v>225</v>
      </c>
      <c r="B24904" s="6" t="s">
        <v>189</v>
      </c>
      <c r="C24904" s="6" t="s">
        <v>166</v>
      </c>
      <c r="D24904">
        <v>1326.773592</v>
      </c>
      <c r="E24904" s="6" t="s">
        <v>161</v>
      </c>
      <c r="F24904" s="6" t="s">
        <v>160</v>
      </c>
      <c r="G24904">
        <v>20260723</v>
      </c>
    </row>
    <row r="24905" spans="1:7" x14ac:dyDescent="0.2">
      <c r="A24905" s="6" t="s">
        <v>225</v>
      </c>
      <c r="B24905" s="6" t="s">
        <v>189</v>
      </c>
      <c r="C24905" s="6" t="s">
        <v>166</v>
      </c>
      <c r="D24905">
        <v>256809.41959999999</v>
      </c>
      <c r="E24905" s="6" t="s">
        <v>163</v>
      </c>
      <c r="F24905" s="6" t="s">
        <v>162</v>
      </c>
      <c r="G24905">
        <v>20260723</v>
      </c>
    </row>
    <row r="24906" spans="1:7" x14ac:dyDescent="0.2">
      <c r="A24906" s="6" t="s">
        <v>225</v>
      </c>
      <c r="B24906" s="6" t="s">
        <v>189</v>
      </c>
      <c r="C24906" s="6" t="s">
        <v>166</v>
      </c>
      <c r="D24906">
        <v>80034.709260000003</v>
      </c>
      <c r="E24906" s="6" t="s">
        <v>165</v>
      </c>
      <c r="F24906" s="6" t="s">
        <v>164</v>
      </c>
      <c r="G24906">
        <v>20260723</v>
      </c>
    </row>
    <row r="24907" spans="1:7" x14ac:dyDescent="0.2">
      <c r="A24907" s="6" t="s">
        <v>225</v>
      </c>
      <c r="B24907" s="6" t="s">
        <v>190</v>
      </c>
      <c r="C24907" s="6" t="s">
        <v>166</v>
      </c>
      <c r="E24907" s="6" t="s">
        <v>12</v>
      </c>
      <c r="F24907" s="6" t="s">
        <v>11</v>
      </c>
      <c r="G24907">
        <v>20260723</v>
      </c>
    </row>
    <row r="24908" spans="1:7" x14ac:dyDescent="0.2">
      <c r="A24908" s="6" t="s">
        <v>225</v>
      </c>
      <c r="B24908" s="6" t="s">
        <v>190</v>
      </c>
      <c r="C24908" s="6" t="s">
        <v>166</v>
      </c>
      <c r="E24908" s="6" t="s">
        <v>16</v>
      </c>
      <c r="F24908" s="6" t="s">
        <v>15</v>
      </c>
      <c r="G24908">
        <v>20260723</v>
      </c>
    </row>
    <row r="24909" spans="1:7" x14ac:dyDescent="0.2">
      <c r="A24909" s="6" t="s">
        <v>225</v>
      </c>
      <c r="B24909" s="6" t="s">
        <v>190</v>
      </c>
      <c r="C24909" s="6" t="s">
        <v>166</v>
      </c>
      <c r="E24909" s="6" t="s">
        <v>18</v>
      </c>
      <c r="F24909" s="6" t="s">
        <v>17</v>
      </c>
      <c r="G24909">
        <v>20260723</v>
      </c>
    </row>
    <row r="24910" spans="1:7" x14ac:dyDescent="0.2">
      <c r="A24910" s="6" t="s">
        <v>225</v>
      </c>
      <c r="B24910" s="6" t="s">
        <v>190</v>
      </c>
      <c r="C24910" s="6" t="s">
        <v>166</v>
      </c>
      <c r="D24910">
        <v>0.46035900000000002</v>
      </c>
      <c r="E24910" s="6" t="s">
        <v>20</v>
      </c>
      <c r="F24910" s="6" t="s">
        <v>19</v>
      </c>
      <c r="G24910">
        <v>20260723</v>
      </c>
    </row>
    <row r="24911" spans="1:7" x14ac:dyDescent="0.2">
      <c r="A24911" s="6" t="s">
        <v>225</v>
      </c>
      <c r="B24911" s="6" t="s">
        <v>190</v>
      </c>
      <c r="C24911" s="6" t="s">
        <v>166</v>
      </c>
      <c r="D24911">
        <v>77.870738000000003</v>
      </c>
      <c r="E24911" s="6" t="s">
        <v>22</v>
      </c>
      <c r="F24911" s="6" t="s">
        <v>21</v>
      </c>
      <c r="G24911">
        <v>20260723</v>
      </c>
    </row>
    <row r="24912" spans="1:7" x14ac:dyDescent="0.2">
      <c r="A24912" s="6" t="s">
        <v>225</v>
      </c>
      <c r="B24912" s="6" t="s">
        <v>190</v>
      </c>
      <c r="C24912" s="6" t="s">
        <v>166</v>
      </c>
      <c r="D24912">
        <v>5.2952370000000002</v>
      </c>
      <c r="E24912" s="6" t="s">
        <v>24</v>
      </c>
      <c r="F24912" s="6" t="s">
        <v>23</v>
      </c>
      <c r="G24912">
        <v>20260723</v>
      </c>
    </row>
    <row r="24913" spans="1:7" x14ac:dyDescent="0.2">
      <c r="A24913" s="6" t="s">
        <v>225</v>
      </c>
      <c r="B24913" s="6" t="s">
        <v>190</v>
      </c>
      <c r="C24913" s="6" t="s">
        <v>166</v>
      </c>
      <c r="D24913">
        <v>1085.973191</v>
      </c>
      <c r="E24913" s="6" t="s">
        <v>26</v>
      </c>
      <c r="F24913" s="6" t="s">
        <v>25</v>
      </c>
      <c r="G24913">
        <v>20260723</v>
      </c>
    </row>
    <row r="24914" spans="1:7" x14ac:dyDescent="0.2">
      <c r="A24914" s="6" t="s">
        <v>225</v>
      </c>
      <c r="B24914" s="6" t="s">
        <v>190</v>
      </c>
      <c r="C24914" s="6" t="s">
        <v>166</v>
      </c>
      <c r="D24914">
        <v>176398.72911499999</v>
      </c>
      <c r="E24914" s="6" t="s">
        <v>28</v>
      </c>
      <c r="F24914" s="6" t="s">
        <v>27</v>
      </c>
      <c r="G24914">
        <v>20260723</v>
      </c>
    </row>
    <row r="24915" spans="1:7" x14ac:dyDescent="0.2">
      <c r="A24915" s="6" t="s">
        <v>225</v>
      </c>
      <c r="B24915" s="6" t="s">
        <v>190</v>
      </c>
      <c r="C24915" s="6" t="s">
        <v>166</v>
      </c>
      <c r="D24915">
        <v>5505.5721450000001</v>
      </c>
      <c r="E24915" s="6" t="s">
        <v>30</v>
      </c>
      <c r="F24915" s="6" t="s">
        <v>29</v>
      </c>
      <c r="G24915">
        <v>20260723</v>
      </c>
    </row>
    <row r="24916" spans="1:7" x14ac:dyDescent="0.2">
      <c r="A24916" s="6" t="s">
        <v>225</v>
      </c>
      <c r="B24916" s="6" t="s">
        <v>190</v>
      </c>
      <c r="C24916" s="6" t="s">
        <v>166</v>
      </c>
      <c r="D24916">
        <v>14784.898977000001</v>
      </c>
      <c r="E24916" s="6" t="s">
        <v>32</v>
      </c>
      <c r="F24916" s="6" t="s">
        <v>31</v>
      </c>
      <c r="G24916">
        <v>20260723</v>
      </c>
    </row>
    <row r="24917" spans="1:7" x14ac:dyDescent="0.2">
      <c r="A24917" s="6" t="s">
        <v>225</v>
      </c>
      <c r="B24917" s="6" t="s">
        <v>190</v>
      </c>
      <c r="C24917" s="6" t="s">
        <v>166</v>
      </c>
      <c r="D24917">
        <v>39838.159393000002</v>
      </c>
      <c r="E24917" s="6" t="s">
        <v>34</v>
      </c>
      <c r="F24917" s="6" t="s">
        <v>33</v>
      </c>
      <c r="G24917">
        <v>20260723</v>
      </c>
    </row>
    <row r="24918" spans="1:7" x14ac:dyDescent="0.2">
      <c r="A24918" s="6" t="s">
        <v>225</v>
      </c>
      <c r="B24918" s="6" t="s">
        <v>190</v>
      </c>
      <c r="C24918" s="6" t="s">
        <v>166</v>
      </c>
      <c r="D24918">
        <v>28782.487690999998</v>
      </c>
      <c r="E24918" s="6" t="s">
        <v>36</v>
      </c>
      <c r="F24918" s="6" t="s">
        <v>35</v>
      </c>
      <c r="G24918">
        <v>20260723</v>
      </c>
    </row>
    <row r="24919" spans="1:7" x14ac:dyDescent="0.2">
      <c r="A24919" s="6" t="s">
        <v>225</v>
      </c>
      <c r="B24919" s="6" t="s">
        <v>190</v>
      </c>
      <c r="C24919" s="6" t="s">
        <v>166</v>
      </c>
      <c r="D24919">
        <v>11055.671700999999</v>
      </c>
      <c r="E24919" s="6" t="s">
        <v>38</v>
      </c>
      <c r="F24919" s="6" t="s">
        <v>37</v>
      </c>
      <c r="G24919">
        <v>20260723</v>
      </c>
    </row>
    <row r="24920" spans="1:7" x14ac:dyDescent="0.2">
      <c r="A24920" s="6" t="s">
        <v>225</v>
      </c>
      <c r="B24920" s="6" t="s">
        <v>190</v>
      </c>
      <c r="C24920" s="6" t="s">
        <v>166</v>
      </c>
      <c r="D24920">
        <v>77343.320470999999</v>
      </c>
      <c r="E24920" s="6" t="s">
        <v>40</v>
      </c>
      <c r="F24920" s="6" t="s">
        <v>39</v>
      </c>
      <c r="G24920">
        <v>20260723</v>
      </c>
    </row>
    <row r="24921" spans="1:7" x14ac:dyDescent="0.2">
      <c r="A24921" s="6" t="s">
        <v>225</v>
      </c>
      <c r="B24921" s="6" t="s">
        <v>190</v>
      </c>
      <c r="C24921" s="6" t="s">
        <v>166</v>
      </c>
      <c r="D24921">
        <v>29234.393539000001</v>
      </c>
      <c r="E24921" s="6" t="s">
        <v>42</v>
      </c>
      <c r="F24921" s="6" t="s">
        <v>41</v>
      </c>
      <c r="G24921">
        <v>20260723</v>
      </c>
    </row>
    <row r="24922" spans="1:7" x14ac:dyDescent="0.2">
      <c r="A24922" s="6" t="s">
        <v>225</v>
      </c>
      <c r="B24922" s="6" t="s">
        <v>190</v>
      </c>
      <c r="C24922" s="6" t="s">
        <v>166</v>
      </c>
      <c r="D24922">
        <v>47974.244003</v>
      </c>
      <c r="E24922" s="6" t="s">
        <v>44</v>
      </c>
      <c r="F24922" s="6" t="s">
        <v>43</v>
      </c>
      <c r="G24922">
        <v>20260723</v>
      </c>
    </row>
    <row r="24923" spans="1:7" x14ac:dyDescent="0.2">
      <c r="A24923" s="6" t="s">
        <v>225</v>
      </c>
      <c r="B24923" s="6" t="s">
        <v>190</v>
      </c>
      <c r="C24923" s="6" t="s">
        <v>166</v>
      </c>
      <c r="D24923">
        <v>86.016780999999995</v>
      </c>
      <c r="E24923" s="6" t="s">
        <v>46</v>
      </c>
      <c r="F24923" s="6" t="s">
        <v>45</v>
      </c>
      <c r="G24923">
        <v>20260723</v>
      </c>
    </row>
    <row r="24924" spans="1:7" x14ac:dyDescent="0.2">
      <c r="A24924" s="6" t="s">
        <v>225</v>
      </c>
      <c r="B24924" s="6" t="s">
        <v>190</v>
      </c>
      <c r="C24924" s="6" t="s">
        <v>166</v>
      </c>
      <c r="D24924">
        <v>48.666147000000002</v>
      </c>
      <c r="E24924" s="6" t="s">
        <v>48</v>
      </c>
      <c r="F24924" s="6" t="s">
        <v>47</v>
      </c>
      <c r="G24924">
        <v>20260723</v>
      </c>
    </row>
    <row r="24925" spans="1:7" x14ac:dyDescent="0.2">
      <c r="A24925" s="6" t="s">
        <v>225</v>
      </c>
      <c r="B24925" s="6" t="s">
        <v>190</v>
      </c>
      <c r="C24925" s="6" t="s">
        <v>166</v>
      </c>
      <c r="D24925">
        <v>32873.671928000003</v>
      </c>
      <c r="E24925" s="6" t="s">
        <v>50</v>
      </c>
      <c r="F24925" s="6" t="s">
        <v>49</v>
      </c>
      <c r="G24925">
        <v>20260723</v>
      </c>
    </row>
    <row r="24926" spans="1:7" x14ac:dyDescent="0.2">
      <c r="A24926" s="6" t="s">
        <v>225</v>
      </c>
      <c r="B24926" s="6" t="s">
        <v>190</v>
      </c>
      <c r="C24926" s="6" t="s">
        <v>166</v>
      </c>
      <c r="D24926">
        <v>2565.0763499999998</v>
      </c>
      <c r="E24926" s="6" t="s">
        <v>52</v>
      </c>
      <c r="F24926" s="6" t="s">
        <v>51</v>
      </c>
      <c r="G24926">
        <v>20260723</v>
      </c>
    </row>
    <row r="24927" spans="1:7" x14ac:dyDescent="0.2">
      <c r="A24927" s="6" t="s">
        <v>225</v>
      </c>
      <c r="B24927" s="6" t="s">
        <v>190</v>
      </c>
      <c r="C24927" s="6" t="s">
        <v>166</v>
      </c>
      <c r="D24927">
        <v>151.01942299999999</v>
      </c>
      <c r="E24927" s="6" t="s">
        <v>54</v>
      </c>
      <c r="F24927" s="6" t="s">
        <v>53</v>
      </c>
      <c r="G24927">
        <v>20260723</v>
      </c>
    </row>
    <row r="24928" spans="1:7" x14ac:dyDescent="0.2">
      <c r="A24928" s="6" t="s">
        <v>225</v>
      </c>
      <c r="B24928" s="6" t="s">
        <v>190</v>
      </c>
      <c r="C24928" s="6" t="s">
        <v>166</v>
      </c>
      <c r="D24928">
        <v>3337.0103949999998</v>
      </c>
      <c r="E24928" s="6" t="s">
        <v>56</v>
      </c>
      <c r="F24928" s="6" t="s">
        <v>55</v>
      </c>
      <c r="G24928">
        <v>20260723</v>
      </c>
    </row>
    <row r="24929" spans="1:7" x14ac:dyDescent="0.2">
      <c r="A24929" s="6" t="s">
        <v>225</v>
      </c>
      <c r="B24929" s="6" t="s">
        <v>190</v>
      </c>
      <c r="C24929" s="6" t="s">
        <v>166</v>
      </c>
      <c r="D24929">
        <v>172772.50834</v>
      </c>
      <c r="E24929" s="6" t="s">
        <v>58</v>
      </c>
      <c r="F24929" s="6" t="s">
        <v>57</v>
      </c>
      <c r="G24929">
        <v>20260723</v>
      </c>
    </row>
    <row r="24930" spans="1:7" x14ac:dyDescent="0.2">
      <c r="A24930" s="6" t="s">
        <v>225</v>
      </c>
      <c r="B24930" s="6" t="s">
        <v>190</v>
      </c>
      <c r="C24930" s="6" t="s">
        <v>166</v>
      </c>
      <c r="D24930">
        <v>5838.0964599999998</v>
      </c>
      <c r="E24930" s="6" t="s">
        <v>60</v>
      </c>
      <c r="F24930" s="6" t="s">
        <v>59</v>
      </c>
      <c r="G24930">
        <v>20260723</v>
      </c>
    </row>
    <row r="24931" spans="1:7" x14ac:dyDescent="0.2">
      <c r="A24931" s="6" t="s">
        <v>225</v>
      </c>
      <c r="B24931" s="6" t="s">
        <v>190</v>
      </c>
      <c r="C24931" s="6" t="s">
        <v>166</v>
      </c>
      <c r="D24931">
        <v>16.232310999999999</v>
      </c>
      <c r="E24931" s="6" t="s">
        <v>62</v>
      </c>
      <c r="F24931" s="6" t="s">
        <v>61</v>
      </c>
      <c r="G24931">
        <v>20260723</v>
      </c>
    </row>
    <row r="24932" spans="1:7" x14ac:dyDescent="0.2">
      <c r="A24932" s="6" t="s">
        <v>225</v>
      </c>
      <c r="B24932" s="6" t="s">
        <v>190</v>
      </c>
      <c r="C24932" s="6" t="s">
        <v>166</v>
      </c>
      <c r="D24932">
        <v>0.21093400000000001</v>
      </c>
      <c r="E24932" s="6" t="s">
        <v>64</v>
      </c>
      <c r="F24932" s="6" t="s">
        <v>63</v>
      </c>
      <c r="G24932">
        <v>20260723</v>
      </c>
    </row>
    <row r="24933" spans="1:7" x14ac:dyDescent="0.2">
      <c r="A24933" s="6" t="s">
        <v>225</v>
      </c>
      <c r="B24933" s="6" t="s">
        <v>190</v>
      </c>
      <c r="C24933" s="6" t="s">
        <v>166</v>
      </c>
      <c r="D24933">
        <v>5821.6532150000003</v>
      </c>
      <c r="E24933" s="6" t="s">
        <v>66</v>
      </c>
      <c r="F24933" s="6" t="s">
        <v>65</v>
      </c>
      <c r="G24933">
        <v>20260723</v>
      </c>
    </row>
    <row r="24934" spans="1:7" x14ac:dyDescent="0.2">
      <c r="A24934" s="6" t="s">
        <v>225</v>
      </c>
      <c r="B24934" s="6" t="s">
        <v>190</v>
      </c>
      <c r="C24934" s="6" t="s">
        <v>166</v>
      </c>
      <c r="D24934">
        <v>2735.880044</v>
      </c>
      <c r="E24934" s="6" t="s">
        <v>68</v>
      </c>
      <c r="F24934" s="6" t="s">
        <v>67</v>
      </c>
      <c r="G24934">
        <v>20260723</v>
      </c>
    </row>
    <row r="24935" spans="1:7" x14ac:dyDescent="0.2">
      <c r="A24935" s="6" t="s">
        <v>225</v>
      </c>
      <c r="B24935" s="6" t="s">
        <v>190</v>
      </c>
      <c r="C24935" s="6" t="s">
        <v>166</v>
      </c>
      <c r="D24935">
        <v>2515.8798310000002</v>
      </c>
      <c r="E24935" s="6" t="s">
        <v>70</v>
      </c>
      <c r="F24935" s="6" t="s">
        <v>69</v>
      </c>
      <c r="G24935">
        <v>20260723</v>
      </c>
    </row>
    <row r="24936" spans="1:7" x14ac:dyDescent="0.2">
      <c r="A24936" s="6" t="s">
        <v>225</v>
      </c>
      <c r="B24936" s="6" t="s">
        <v>190</v>
      </c>
      <c r="C24936" s="6" t="s">
        <v>166</v>
      </c>
      <c r="D24936">
        <v>2419.1162469999999</v>
      </c>
      <c r="E24936" s="6" t="s">
        <v>72</v>
      </c>
      <c r="F24936" s="6" t="s">
        <v>71</v>
      </c>
      <c r="G24936">
        <v>20260723</v>
      </c>
    </row>
    <row r="24937" spans="1:7" x14ac:dyDescent="0.2">
      <c r="A24937" s="6" t="s">
        <v>225</v>
      </c>
      <c r="B24937" s="6" t="s">
        <v>190</v>
      </c>
      <c r="C24937" s="6" t="s">
        <v>166</v>
      </c>
      <c r="D24937">
        <v>96.763583999999994</v>
      </c>
      <c r="E24937" s="6" t="s">
        <v>74</v>
      </c>
      <c r="F24937" s="6" t="s">
        <v>73</v>
      </c>
      <c r="G24937">
        <v>20260723</v>
      </c>
    </row>
    <row r="24938" spans="1:7" x14ac:dyDescent="0.2">
      <c r="A24938" s="6" t="s">
        <v>225</v>
      </c>
      <c r="B24938" s="6" t="s">
        <v>190</v>
      </c>
      <c r="C24938" s="6" t="s">
        <v>166</v>
      </c>
      <c r="D24938">
        <v>219.40788000000001</v>
      </c>
      <c r="E24938" s="6" t="s">
        <v>76</v>
      </c>
      <c r="F24938" s="6" t="s">
        <v>75</v>
      </c>
      <c r="G24938">
        <v>20260723</v>
      </c>
    </row>
    <row r="24939" spans="1:7" x14ac:dyDescent="0.2">
      <c r="A24939" s="6" t="s">
        <v>225</v>
      </c>
      <c r="B24939" s="6" t="s">
        <v>190</v>
      </c>
      <c r="C24939" s="6" t="s">
        <v>166</v>
      </c>
      <c r="D24939">
        <v>83.144417000000004</v>
      </c>
      <c r="E24939" s="6" t="s">
        <v>78</v>
      </c>
      <c r="F24939" s="6" t="s">
        <v>77</v>
      </c>
      <c r="G24939">
        <v>20260723</v>
      </c>
    </row>
    <row r="24940" spans="1:7" x14ac:dyDescent="0.2">
      <c r="A24940" s="6" t="s">
        <v>225</v>
      </c>
      <c r="B24940" s="6" t="s">
        <v>190</v>
      </c>
      <c r="C24940" s="6" t="s">
        <v>166</v>
      </c>
      <c r="D24940">
        <v>136.263463</v>
      </c>
      <c r="E24940" s="6" t="s">
        <v>80</v>
      </c>
      <c r="F24940" s="6" t="s">
        <v>79</v>
      </c>
      <c r="G24940">
        <v>20260723</v>
      </c>
    </row>
    <row r="24941" spans="1:7" x14ac:dyDescent="0.2">
      <c r="A24941" s="6" t="s">
        <v>225</v>
      </c>
      <c r="B24941" s="6" t="s">
        <v>190</v>
      </c>
      <c r="C24941" s="6" t="s">
        <v>166</v>
      </c>
      <c r="D24941">
        <v>0.592333</v>
      </c>
      <c r="E24941" s="6" t="s">
        <v>82</v>
      </c>
      <c r="F24941" s="6" t="s">
        <v>81</v>
      </c>
      <c r="G24941">
        <v>20260723</v>
      </c>
    </row>
    <row r="24942" spans="1:7" x14ac:dyDescent="0.2">
      <c r="A24942" s="6" t="s">
        <v>225</v>
      </c>
      <c r="B24942" s="6" t="s">
        <v>190</v>
      </c>
      <c r="C24942" s="6" t="s">
        <v>166</v>
      </c>
      <c r="D24942">
        <v>195.672415</v>
      </c>
      <c r="E24942" s="6" t="s">
        <v>84</v>
      </c>
      <c r="F24942" s="6" t="s">
        <v>83</v>
      </c>
      <c r="G24942">
        <v>20260723</v>
      </c>
    </row>
    <row r="24943" spans="1:7" x14ac:dyDescent="0.2">
      <c r="A24943" s="6" t="s">
        <v>225</v>
      </c>
      <c r="B24943" s="6" t="s">
        <v>190</v>
      </c>
      <c r="C24943" s="6" t="s">
        <v>166</v>
      </c>
      <c r="D24943">
        <v>787.25008500000001</v>
      </c>
      <c r="E24943" s="6" t="s">
        <v>86</v>
      </c>
      <c r="F24943" s="6" t="s">
        <v>85</v>
      </c>
      <c r="G24943">
        <v>20260723</v>
      </c>
    </row>
    <row r="24944" spans="1:7" x14ac:dyDescent="0.2">
      <c r="A24944" s="6" t="s">
        <v>225</v>
      </c>
      <c r="B24944" s="6" t="s">
        <v>190</v>
      </c>
      <c r="C24944" s="6" t="s">
        <v>166</v>
      </c>
      <c r="D24944">
        <v>127.677937</v>
      </c>
      <c r="E24944" s="6" t="s">
        <v>88</v>
      </c>
      <c r="F24944" s="6" t="s">
        <v>87</v>
      </c>
      <c r="G24944">
        <v>20260723</v>
      </c>
    </row>
    <row r="24945" spans="1:7" x14ac:dyDescent="0.2">
      <c r="A24945" s="6" t="s">
        <v>225</v>
      </c>
      <c r="B24945" s="6" t="s">
        <v>190</v>
      </c>
      <c r="C24945" s="6" t="s">
        <v>166</v>
      </c>
      <c r="D24945">
        <v>2494.2263589999998</v>
      </c>
      <c r="E24945" s="6" t="s">
        <v>90</v>
      </c>
      <c r="F24945" s="6" t="s">
        <v>89</v>
      </c>
      <c r="G24945">
        <v>20260723</v>
      </c>
    </row>
    <row r="24946" spans="1:7" x14ac:dyDescent="0.2">
      <c r="A24946" s="6" t="s">
        <v>225</v>
      </c>
      <c r="B24946" s="6" t="s">
        <v>190</v>
      </c>
      <c r="C24946" s="6" t="s">
        <v>166</v>
      </c>
      <c r="D24946">
        <v>0</v>
      </c>
      <c r="E24946" s="6" t="s">
        <v>92</v>
      </c>
      <c r="F24946" s="6" t="s">
        <v>91</v>
      </c>
      <c r="G24946">
        <v>20260723</v>
      </c>
    </row>
    <row r="24947" spans="1:7" x14ac:dyDescent="0.2">
      <c r="A24947" s="6" t="s">
        <v>225</v>
      </c>
      <c r="B24947" s="6" t="s">
        <v>190</v>
      </c>
      <c r="C24947" s="6" t="s">
        <v>166</v>
      </c>
      <c r="D24947">
        <v>0</v>
      </c>
      <c r="E24947" s="6" t="s">
        <v>94</v>
      </c>
      <c r="F24947" s="6" t="s">
        <v>93</v>
      </c>
      <c r="G24947">
        <v>20260723</v>
      </c>
    </row>
    <row r="24948" spans="1:7" x14ac:dyDescent="0.2">
      <c r="A24948" s="6" t="s">
        <v>225</v>
      </c>
      <c r="B24948" s="6" t="s">
        <v>190</v>
      </c>
      <c r="C24948" s="6" t="s">
        <v>166</v>
      </c>
      <c r="D24948">
        <v>8731.9812430000002</v>
      </c>
      <c r="E24948" s="6" t="s">
        <v>96</v>
      </c>
      <c r="F24948" s="6" t="s">
        <v>95</v>
      </c>
      <c r="G24948">
        <v>20260723</v>
      </c>
    </row>
    <row r="24949" spans="1:7" x14ac:dyDescent="0.2">
      <c r="A24949" s="6" t="s">
        <v>225</v>
      </c>
      <c r="B24949" s="6" t="s">
        <v>190</v>
      </c>
      <c r="C24949" s="6" t="s">
        <v>166</v>
      </c>
      <c r="D24949">
        <v>924.29347399999995</v>
      </c>
      <c r="E24949" s="6" t="s">
        <v>98</v>
      </c>
      <c r="F24949" s="6" t="s">
        <v>97</v>
      </c>
      <c r="G24949">
        <v>20260723</v>
      </c>
    </row>
    <row r="24950" spans="1:7" x14ac:dyDescent="0.2">
      <c r="A24950" s="6" t="s">
        <v>225</v>
      </c>
      <c r="B24950" s="6" t="s">
        <v>190</v>
      </c>
      <c r="C24950" s="6" t="s">
        <v>166</v>
      </c>
      <c r="D24950">
        <v>372175.914964</v>
      </c>
      <c r="E24950" s="6" t="s">
        <v>100</v>
      </c>
      <c r="F24950" s="6" t="s">
        <v>99</v>
      </c>
      <c r="G24950">
        <v>20260723</v>
      </c>
    </row>
    <row r="24951" spans="1:7" x14ac:dyDescent="0.2">
      <c r="A24951" s="6" t="s">
        <v>225</v>
      </c>
      <c r="B24951" s="6" t="s">
        <v>190</v>
      </c>
      <c r="C24951" s="6" t="s">
        <v>166</v>
      </c>
      <c r="E24951" s="6" t="s">
        <v>102</v>
      </c>
      <c r="F24951" s="6" t="s">
        <v>101</v>
      </c>
      <c r="G24951">
        <v>20260723</v>
      </c>
    </row>
    <row r="24952" spans="1:7" x14ac:dyDescent="0.2">
      <c r="A24952" s="6" t="s">
        <v>225</v>
      </c>
      <c r="B24952" s="6" t="s">
        <v>190</v>
      </c>
      <c r="C24952" s="6" t="s">
        <v>166</v>
      </c>
      <c r="D24952">
        <v>20005.421989999999</v>
      </c>
      <c r="E24952" s="6" t="s">
        <v>167</v>
      </c>
      <c r="F24952" s="6" t="s">
        <v>103</v>
      </c>
      <c r="G24952">
        <v>20260723</v>
      </c>
    </row>
    <row r="24953" spans="1:7" x14ac:dyDescent="0.2">
      <c r="A24953" s="6" t="s">
        <v>225</v>
      </c>
      <c r="B24953" s="6" t="s">
        <v>190</v>
      </c>
      <c r="C24953" s="6" t="s">
        <v>166</v>
      </c>
      <c r="D24953">
        <v>11912.488456999999</v>
      </c>
      <c r="E24953" s="6" t="s">
        <v>168</v>
      </c>
      <c r="F24953" s="6" t="s">
        <v>104</v>
      </c>
      <c r="G24953">
        <v>20260723</v>
      </c>
    </row>
    <row r="24954" spans="1:7" x14ac:dyDescent="0.2">
      <c r="A24954" s="6" t="s">
        <v>225</v>
      </c>
      <c r="B24954" s="6" t="s">
        <v>190</v>
      </c>
      <c r="C24954" s="6" t="s">
        <v>166</v>
      </c>
      <c r="D24954">
        <v>0</v>
      </c>
      <c r="E24954" s="6" t="s">
        <v>106</v>
      </c>
      <c r="F24954" s="6" t="s">
        <v>105</v>
      </c>
      <c r="G24954">
        <v>20260723</v>
      </c>
    </row>
    <row r="24955" spans="1:7" x14ac:dyDescent="0.2">
      <c r="A24955" s="6" t="s">
        <v>225</v>
      </c>
      <c r="B24955" s="6" t="s">
        <v>190</v>
      </c>
      <c r="C24955" s="6" t="s">
        <v>166</v>
      </c>
      <c r="D24955">
        <v>11164.315692</v>
      </c>
      <c r="E24955" s="6" t="s">
        <v>108</v>
      </c>
      <c r="F24955" s="6" t="s">
        <v>107</v>
      </c>
      <c r="G24955">
        <v>20260723</v>
      </c>
    </row>
    <row r="24956" spans="1:7" x14ac:dyDescent="0.2">
      <c r="A24956" s="6" t="s">
        <v>225</v>
      </c>
      <c r="B24956" s="6" t="s">
        <v>190</v>
      </c>
      <c r="C24956" s="6" t="s">
        <v>166</v>
      </c>
      <c r="D24956">
        <v>748.17276500000003</v>
      </c>
      <c r="E24956" s="6" t="s">
        <v>110</v>
      </c>
      <c r="F24956" s="6" t="s">
        <v>109</v>
      </c>
      <c r="G24956">
        <v>20260723</v>
      </c>
    </row>
    <row r="24957" spans="1:7" x14ac:dyDescent="0.2">
      <c r="A24957" s="6" t="s">
        <v>225</v>
      </c>
      <c r="B24957" s="6" t="s">
        <v>190</v>
      </c>
      <c r="C24957" s="6" t="s">
        <v>166</v>
      </c>
      <c r="D24957">
        <v>8092.9335330000004</v>
      </c>
      <c r="E24957" s="6" t="s">
        <v>112</v>
      </c>
      <c r="F24957" s="6" t="s">
        <v>111</v>
      </c>
      <c r="G24957">
        <v>20260723</v>
      </c>
    </row>
    <row r="24958" spans="1:7" x14ac:dyDescent="0.2">
      <c r="A24958" s="6" t="s">
        <v>225</v>
      </c>
      <c r="B24958" s="6" t="s">
        <v>190</v>
      </c>
      <c r="C24958" s="6" t="s">
        <v>166</v>
      </c>
      <c r="D24958">
        <v>0</v>
      </c>
      <c r="E24958" s="6" t="s">
        <v>106</v>
      </c>
      <c r="F24958" s="6" t="s">
        <v>113</v>
      </c>
      <c r="G24958">
        <v>20260723</v>
      </c>
    </row>
    <row r="24959" spans="1:7" x14ac:dyDescent="0.2">
      <c r="A24959" s="6" t="s">
        <v>225</v>
      </c>
      <c r="B24959" s="6" t="s">
        <v>190</v>
      </c>
      <c r="C24959" s="6" t="s">
        <v>166</v>
      </c>
      <c r="D24959">
        <v>7142.2344519999997</v>
      </c>
      <c r="E24959" s="6" t="s">
        <v>108</v>
      </c>
      <c r="F24959" s="6" t="s">
        <v>114</v>
      </c>
      <c r="G24959">
        <v>20260723</v>
      </c>
    </row>
    <row r="24960" spans="1:7" x14ac:dyDescent="0.2">
      <c r="A24960" s="6" t="s">
        <v>225</v>
      </c>
      <c r="B24960" s="6" t="s">
        <v>190</v>
      </c>
      <c r="C24960" s="6" t="s">
        <v>166</v>
      </c>
      <c r="D24960">
        <v>950.69908099999998</v>
      </c>
      <c r="E24960" s="6" t="s">
        <v>110</v>
      </c>
      <c r="F24960" s="6" t="s">
        <v>115</v>
      </c>
      <c r="G24960">
        <v>20260723</v>
      </c>
    </row>
    <row r="24961" spans="1:7" x14ac:dyDescent="0.2">
      <c r="A24961" s="6" t="s">
        <v>225</v>
      </c>
      <c r="B24961" s="6" t="s">
        <v>190</v>
      </c>
      <c r="C24961" s="6" t="s">
        <v>166</v>
      </c>
      <c r="D24961">
        <v>84495.391740000006</v>
      </c>
      <c r="E24961" s="6" t="s">
        <v>117</v>
      </c>
      <c r="F24961" s="6" t="s">
        <v>116</v>
      </c>
      <c r="G24961">
        <v>20260723</v>
      </c>
    </row>
    <row r="24962" spans="1:7" x14ac:dyDescent="0.2">
      <c r="A24962" s="6" t="s">
        <v>225</v>
      </c>
      <c r="B24962" s="6" t="s">
        <v>190</v>
      </c>
      <c r="C24962" s="6" t="s">
        <v>166</v>
      </c>
      <c r="D24962">
        <v>6787.7028250000003</v>
      </c>
      <c r="E24962" s="6" t="s">
        <v>119</v>
      </c>
      <c r="F24962" s="6" t="s">
        <v>118</v>
      </c>
      <c r="G24962">
        <v>20260723</v>
      </c>
    </row>
    <row r="24963" spans="1:7" x14ac:dyDescent="0.2">
      <c r="A24963" s="6" t="s">
        <v>225</v>
      </c>
      <c r="B24963" s="6" t="s">
        <v>190</v>
      </c>
      <c r="C24963" s="6" t="s">
        <v>166</v>
      </c>
      <c r="D24963">
        <v>579.57283600000005</v>
      </c>
      <c r="E24963" s="6" t="s">
        <v>106</v>
      </c>
      <c r="F24963" s="6" t="s">
        <v>120</v>
      </c>
      <c r="G24963">
        <v>20260723</v>
      </c>
    </row>
    <row r="24964" spans="1:7" x14ac:dyDescent="0.2">
      <c r="A24964" s="6" t="s">
        <v>225</v>
      </c>
      <c r="B24964" s="6" t="s">
        <v>190</v>
      </c>
      <c r="C24964" s="6" t="s">
        <v>166</v>
      </c>
      <c r="D24964">
        <v>5985.8143220000002</v>
      </c>
      <c r="E24964" s="6" t="s">
        <v>108</v>
      </c>
      <c r="F24964" s="6" t="s">
        <v>121</v>
      </c>
      <c r="G24964">
        <v>20260723</v>
      </c>
    </row>
    <row r="24965" spans="1:7" x14ac:dyDescent="0.2">
      <c r="A24965" s="6" t="s">
        <v>225</v>
      </c>
      <c r="B24965" s="6" t="s">
        <v>190</v>
      </c>
      <c r="C24965" s="6" t="s">
        <v>166</v>
      </c>
      <c r="D24965">
        <v>222.31566799999999</v>
      </c>
      <c r="E24965" s="6" t="s">
        <v>110</v>
      </c>
      <c r="F24965" s="6" t="s">
        <v>122</v>
      </c>
      <c r="G24965">
        <v>20260723</v>
      </c>
    </row>
    <row r="24966" spans="1:7" x14ac:dyDescent="0.2">
      <c r="A24966" s="6" t="s">
        <v>225</v>
      </c>
      <c r="B24966" s="6" t="s">
        <v>190</v>
      </c>
      <c r="C24966" s="6" t="s">
        <v>166</v>
      </c>
      <c r="D24966">
        <v>77707.688915000006</v>
      </c>
      <c r="E24966" s="6" t="s">
        <v>169</v>
      </c>
      <c r="F24966" s="6" t="s">
        <v>123</v>
      </c>
      <c r="G24966">
        <v>20260723</v>
      </c>
    </row>
    <row r="24967" spans="1:7" x14ac:dyDescent="0.2">
      <c r="A24967" s="6" t="s">
        <v>225</v>
      </c>
      <c r="B24967" s="6" t="s">
        <v>190</v>
      </c>
      <c r="C24967" s="6" t="s">
        <v>166</v>
      </c>
      <c r="D24967">
        <v>32621.880464999998</v>
      </c>
      <c r="E24967" s="6" t="s">
        <v>106</v>
      </c>
      <c r="F24967" s="6" t="s">
        <v>124</v>
      </c>
      <c r="G24967">
        <v>20260723</v>
      </c>
    </row>
    <row r="24968" spans="1:7" x14ac:dyDescent="0.2">
      <c r="A24968" s="6" t="s">
        <v>225</v>
      </c>
      <c r="B24968" s="6" t="s">
        <v>190</v>
      </c>
      <c r="C24968" s="6" t="s">
        <v>166</v>
      </c>
      <c r="D24968">
        <v>43902.665409000001</v>
      </c>
      <c r="E24968" s="6" t="s">
        <v>108</v>
      </c>
      <c r="F24968" s="6" t="s">
        <v>125</v>
      </c>
      <c r="G24968">
        <v>20260723</v>
      </c>
    </row>
    <row r="24969" spans="1:7" x14ac:dyDescent="0.2">
      <c r="A24969" s="6" t="s">
        <v>225</v>
      </c>
      <c r="B24969" s="6" t="s">
        <v>190</v>
      </c>
      <c r="C24969" s="6" t="s">
        <v>166</v>
      </c>
      <c r="D24969">
        <v>1183.1430419999999</v>
      </c>
      <c r="E24969" s="6" t="s">
        <v>110</v>
      </c>
      <c r="F24969" s="6" t="s">
        <v>126</v>
      </c>
      <c r="G24969">
        <v>20260723</v>
      </c>
    </row>
    <row r="24970" spans="1:7" x14ac:dyDescent="0.2">
      <c r="A24970" s="6" t="s">
        <v>225</v>
      </c>
      <c r="B24970" s="6" t="s">
        <v>190</v>
      </c>
      <c r="C24970" s="6" t="s">
        <v>166</v>
      </c>
      <c r="D24970">
        <v>166955.23777899999</v>
      </c>
      <c r="E24970" s="6" t="s">
        <v>170</v>
      </c>
      <c r="F24970" s="6" t="s">
        <v>127</v>
      </c>
      <c r="G24970">
        <v>20260723</v>
      </c>
    </row>
    <row r="24971" spans="1:7" x14ac:dyDescent="0.2">
      <c r="A24971" s="6" t="s">
        <v>225</v>
      </c>
      <c r="B24971" s="6" t="s">
        <v>190</v>
      </c>
      <c r="C24971" s="6" t="s">
        <v>166</v>
      </c>
      <c r="D24971">
        <v>22239.561916999999</v>
      </c>
      <c r="E24971" s="6" t="s">
        <v>106</v>
      </c>
      <c r="F24971" s="6" t="s">
        <v>128</v>
      </c>
      <c r="G24971">
        <v>20260723</v>
      </c>
    </row>
    <row r="24972" spans="1:7" x14ac:dyDescent="0.2">
      <c r="A24972" s="6" t="s">
        <v>225</v>
      </c>
      <c r="B24972" s="6" t="s">
        <v>190</v>
      </c>
      <c r="C24972" s="6" t="s">
        <v>166</v>
      </c>
      <c r="D24972">
        <v>143110.247577</v>
      </c>
      <c r="E24972" s="6" t="s">
        <v>108</v>
      </c>
      <c r="F24972" s="6" t="s">
        <v>129</v>
      </c>
      <c r="G24972">
        <v>20260723</v>
      </c>
    </row>
    <row r="24973" spans="1:7" x14ac:dyDescent="0.2">
      <c r="A24973" s="6" t="s">
        <v>225</v>
      </c>
      <c r="B24973" s="6" t="s">
        <v>190</v>
      </c>
      <c r="C24973" s="6" t="s">
        <v>166</v>
      </c>
      <c r="D24973">
        <v>1605.4282840000001</v>
      </c>
      <c r="E24973" s="6" t="s">
        <v>110</v>
      </c>
      <c r="F24973" s="6" t="s">
        <v>130</v>
      </c>
      <c r="G24973">
        <v>20260723</v>
      </c>
    </row>
    <row r="24974" spans="1:7" x14ac:dyDescent="0.2">
      <c r="A24974" s="6" t="s">
        <v>225</v>
      </c>
      <c r="B24974" s="6" t="s">
        <v>190</v>
      </c>
      <c r="C24974" s="6" t="s">
        <v>166</v>
      </c>
      <c r="E24974" s="6" t="s">
        <v>132</v>
      </c>
      <c r="F24974" s="6" t="s">
        <v>131</v>
      </c>
      <c r="G24974">
        <v>20260723</v>
      </c>
    </row>
    <row r="24975" spans="1:7" x14ac:dyDescent="0.2">
      <c r="A24975" s="6" t="s">
        <v>225</v>
      </c>
      <c r="B24975" s="6" t="s">
        <v>190</v>
      </c>
      <c r="C24975" s="6" t="s">
        <v>166</v>
      </c>
      <c r="D24975">
        <v>136.277095</v>
      </c>
      <c r="E24975" s="6" t="s">
        <v>134</v>
      </c>
      <c r="F24975" s="6" t="s">
        <v>133</v>
      </c>
      <c r="G24975">
        <v>20260723</v>
      </c>
    </row>
    <row r="24976" spans="1:7" x14ac:dyDescent="0.2">
      <c r="A24976" s="6" t="s">
        <v>225</v>
      </c>
      <c r="B24976" s="6" t="s">
        <v>190</v>
      </c>
      <c r="C24976" s="6" t="s">
        <v>166</v>
      </c>
      <c r="D24976">
        <v>634.57425000000001</v>
      </c>
      <c r="E24976" s="6" t="s">
        <v>136</v>
      </c>
      <c r="F24976" s="6" t="s">
        <v>135</v>
      </c>
      <c r="G24976">
        <v>20260723</v>
      </c>
    </row>
    <row r="24977" spans="1:7" x14ac:dyDescent="0.2">
      <c r="A24977" s="6" t="s">
        <v>225</v>
      </c>
      <c r="B24977" s="6" t="s">
        <v>190</v>
      </c>
      <c r="C24977" s="6" t="s">
        <v>166</v>
      </c>
      <c r="D24977">
        <v>482.97987000000001</v>
      </c>
      <c r="E24977" s="6" t="s">
        <v>138</v>
      </c>
      <c r="F24977" s="6" t="s">
        <v>137</v>
      </c>
      <c r="G24977">
        <v>20260723</v>
      </c>
    </row>
    <row r="24978" spans="1:7" x14ac:dyDescent="0.2">
      <c r="A24978" s="6" t="s">
        <v>225</v>
      </c>
      <c r="B24978" s="6" t="s">
        <v>190</v>
      </c>
      <c r="C24978" s="6" t="s">
        <v>166</v>
      </c>
      <c r="D24978">
        <v>204.20194499999999</v>
      </c>
      <c r="E24978" s="6" t="s">
        <v>140</v>
      </c>
      <c r="F24978" s="6" t="s">
        <v>139</v>
      </c>
      <c r="G24978">
        <v>20260723</v>
      </c>
    </row>
    <row r="24979" spans="1:7" x14ac:dyDescent="0.2">
      <c r="A24979" s="6" t="s">
        <v>225</v>
      </c>
      <c r="B24979" s="6" t="s">
        <v>190</v>
      </c>
      <c r="C24979" s="6" t="s">
        <v>166</v>
      </c>
      <c r="D24979">
        <v>2226.2659640000002</v>
      </c>
      <c r="E24979" s="6" t="s">
        <v>142</v>
      </c>
      <c r="F24979" s="6" t="s">
        <v>141</v>
      </c>
      <c r="G24979">
        <v>20260723</v>
      </c>
    </row>
    <row r="24980" spans="1:7" x14ac:dyDescent="0.2">
      <c r="A24980" s="6" t="s">
        <v>225</v>
      </c>
      <c r="B24980" s="6" t="s">
        <v>190</v>
      </c>
      <c r="C24980" s="6" t="s">
        <v>166</v>
      </c>
      <c r="D24980">
        <v>930.31413299999997</v>
      </c>
      <c r="E24980" s="6" t="s">
        <v>52</v>
      </c>
      <c r="F24980" s="6" t="s">
        <v>143</v>
      </c>
      <c r="G24980">
        <v>20260723</v>
      </c>
    </row>
    <row r="24981" spans="1:7" x14ac:dyDescent="0.2">
      <c r="A24981" s="6" t="s">
        <v>225</v>
      </c>
      <c r="B24981" s="6" t="s">
        <v>190</v>
      </c>
      <c r="C24981" s="6" t="s">
        <v>166</v>
      </c>
      <c r="D24981">
        <v>3720.6890370000001</v>
      </c>
      <c r="E24981" s="6" t="s">
        <v>145</v>
      </c>
      <c r="F24981" s="6" t="s">
        <v>144</v>
      </c>
      <c r="G24981">
        <v>20260723</v>
      </c>
    </row>
    <row r="24982" spans="1:7" x14ac:dyDescent="0.2">
      <c r="A24982" s="6" t="s">
        <v>225</v>
      </c>
      <c r="B24982" s="6" t="s">
        <v>190</v>
      </c>
      <c r="C24982" s="6" t="s">
        <v>166</v>
      </c>
      <c r="D24982">
        <v>245.355919</v>
      </c>
      <c r="E24982" s="6" t="s">
        <v>147</v>
      </c>
      <c r="F24982" s="6" t="s">
        <v>146</v>
      </c>
      <c r="G24982">
        <v>20260723</v>
      </c>
    </row>
    <row r="24983" spans="1:7" x14ac:dyDescent="0.2">
      <c r="A24983" s="6" t="s">
        <v>225</v>
      </c>
      <c r="B24983" s="6" t="s">
        <v>190</v>
      </c>
      <c r="C24983" s="6" t="s">
        <v>166</v>
      </c>
      <c r="D24983">
        <v>843.09466599999996</v>
      </c>
      <c r="E24983" s="6" t="s">
        <v>149</v>
      </c>
      <c r="F24983" s="6" t="s">
        <v>148</v>
      </c>
      <c r="G24983">
        <v>20260723</v>
      </c>
    </row>
    <row r="24984" spans="1:7" x14ac:dyDescent="0.2">
      <c r="A24984" s="6" t="s">
        <v>225</v>
      </c>
      <c r="B24984" s="6" t="s">
        <v>190</v>
      </c>
      <c r="C24984" s="6" t="s">
        <v>166</v>
      </c>
      <c r="D24984">
        <v>170.37074699999999</v>
      </c>
      <c r="E24984" s="6" t="s">
        <v>151</v>
      </c>
      <c r="F24984" s="6" t="s">
        <v>150</v>
      </c>
      <c r="G24984">
        <v>20260723</v>
      </c>
    </row>
    <row r="24985" spans="1:7" x14ac:dyDescent="0.2">
      <c r="A24985" s="6" t="s">
        <v>225</v>
      </c>
      <c r="B24985" s="6" t="s">
        <v>190</v>
      </c>
      <c r="C24985" s="6" t="s">
        <v>166</v>
      </c>
      <c r="D24985">
        <v>4096.1061959999997</v>
      </c>
      <c r="E24985" s="6" t="s">
        <v>153</v>
      </c>
      <c r="F24985" s="6" t="s">
        <v>152</v>
      </c>
      <c r="G24985">
        <v>20260723</v>
      </c>
    </row>
    <row r="24986" spans="1:7" x14ac:dyDescent="0.2">
      <c r="A24986" s="6" t="s">
        <v>225</v>
      </c>
      <c r="B24986" s="6" t="s">
        <v>190</v>
      </c>
      <c r="C24986" s="6" t="s">
        <v>166</v>
      </c>
      <c r="D24986">
        <v>256.14192600000001</v>
      </c>
      <c r="E24986" s="6" t="s">
        <v>155</v>
      </c>
      <c r="F24986" s="6" t="s">
        <v>154</v>
      </c>
      <c r="G24986">
        <v>20260723</v>
      </c>
    </row>
    <row r="24987" spans="1:7" x14ac:dyDescent="0.2">
      <c r="A24987" s="6" t="s">
        <v>225</v>
      </c>
      <c r="B24987" s="6" t="s">
        <v>190</v>
      </c>
      <c r="C24987" s="6" t="s">
        <v>166</v>
      </c>
      <c r="D24987">
        <v>0</v>
      </c>
      <c r="E24987" s="6" t="s">
        <v>157</v>
      </c>
      <c r="F24987" s="6" t="s">
        <v>156</v>
      </c>
      <c r="G24987">
        <v>20260723</v>
      </c>
    </row>
    <row r="24988" spans="1:7" x14ac:dyDescent="0.2">
      <c r="A24988" s="6" t="s">
        <v>225</v>
      </c>
      <c r="B24988" s="6" t="s">
        <v>190</v>
      </c>
      <c r="C24988" s="6" t="s">
        <v>166</v>
      </c>
      <c r="D24988">
        <v>256.14192600000001</v>
      </c>
      <c r="E24988" s="6" t="s">
        <v>159</v>
      </c>
      <c r="F24988" s="6" t="s">
        <v>158</v>
      </c>
      <c r="G24988">
        <v>20260723</v>
      </c>
    </row>
    <row r="24989" spans="1:7" x14ac:dyDescent="0.2">
      <c r="A24989" s="6" t="s">
        <v>225</v>
      </c>
      <c r="B24989" s="6" t="s">
        <v>190</v>
      </c>
      <c r="C24989" s="6" t="s">
        <v>166</v>
      </c>
      <c r="D24989">
        <v>1285.1347780000001</v>
      </c>
      <c r="E24989" s="6" t="s">
        <v>161</v>
      </c>
      <c r="F24989" s="6" t="s">
        <v>160</v>
      </c>
      <c r="G24989">
        <v>20260723</v>
      </c>
    </row>
    <row r="24990" spans="1:7" x14ac:dyDescent="0.2">
      <c r="A24990" s="6" t="s">
        <v>225</v>
      </c>
      <c r="B24990" s="6" t="s">
        <v>190</v>
      </c>
      <c r="C24990" s="6" t="s">
        <v>166</v>
      </c>
      <c r="D24990">
        <v>286687.55803499999</v>
      </c>
      <c r="E24990" s="6" t="s">
        <v>163</v>
      </c>
      <c r="F24990" s="6" t="s">
        <v>162</v>
      </c>
      <c r="G24990">
        <v>20260723</v>
      </c>
    </row>
    <row r="24991" spans="1:7" x14ac:dyDescent="0.2">
      <c r="A24991" s="6" t="s">
        <v>225</v>
      </c>
      <c r="B24991" s="6" t="s">
        <v>190</v>
      </c>
      <c r="C24991" s="6" t="s">
        <v>166</v>
      </c>
      <c r="D24991">
        <v>85488.356929000001</v>
      </c>
      <c r="E24991" s="6" t="s">
        <v>165</v>
      </c>
      <c r="F24991" s="6" t="s">
        <v>164</v>
      </c>
      <c r="G24991">
        <v>20260723</v>
      </c>
    </row>
    <row r="24992" spans="1:7" x14ac:dyDescent="0.2">
      <c r="A24992" s="6" t="s">
        <v>225</v>
      </c>
      <c r="B24992" s="6" t="s">
        <v>191</v>
      </c>
      <c r="C24992" s="6" t="s">
        <v>166</v>
      </c>
      <c r="E24992" s="6" t="s">
        <v>12</v>
      </c>
      <c r="F24992" s="6" t="s">
        <v>11</v>
      </c>
      <c r="G24992">
        <v>20260723</v>
      </c>
    </row>
    <row r="24993" spans="1:7" x14ac:dyDescent="0.2">
      <c r="A24993" s="6" t="s">
        <v>225</v>
      </c>
      <c r="B24993" s="6" t="s">
        <v>191</v>
      </c>
      <c r="C24993" s="6" t="s">
        <v>166</v>
      </c>
      <c r="E24993" s="6" t="s">
        <v>16</v>
      </c>
      <c r="F24993" s="6" t="s">
        <v>15</v>
      </c>
      <c r="G24993">
        <v>20260723</v>
      </c>
    </row>
    <row r="24994" spans="1:7" x14ac:dyDescent="0.2">
      <c r="A24994" s="6" t="s">
        <v>225</v>
      </c>
      <c r="B24994" s="6" t="s">
        <v>191</v>
      </c>
      <c r="C24994" s="6" t="s">
        <v>166</v>
      </c>
      <c r="E24994" s="6" t="s">
        <v>18</v>
      </c>
      <c r="F24994" s="6" t="s">
        <v>17</v>
      </c>
      <c r="G24994">
        <v>20260723</v>
      </c>
    </row>
    <row r="24995" spans="1:7" x14ac:dyDescent="0.2">
      <c r="A24995" s="6" t="s">
        <v>225</v>
      </c>
      <c r="B24995" s="6" t="s">
        <v>191</v>
      </c>
      <c r="C24995" s="6" t="s">
        <v>166</v>
      </c>
      <c r="D24995">
        <v>0.105141</v>
      </c>
      <c r="E24995" s="6" t="s">
        <v>20</v>
      </c>
      <c r="F24995" s="6" t="s">
        <v>19</v>
      </c>
      <c r="G24995">
        <v>20260723</v>
      </c>
    </row>
    <row r="24996" spans="1:7" x14ac:dyDescent="0.2">
      <c r="A24996" s="6" t="s">
        <v>225</v>
      </c>
      <c r="B24996" s="6" t="s">
        <v>191</v>
      </c>
      <c r="C24996" s="6" t="s">
        <v>166</v>
      </c>
      <c r="D24996">
        <v>60.586326999999997</v>
      </c>
      <c r="E24996" s="6" t="s">
        <v>22</v>
      </c>
      <c r="F24996" s="6" t="s">
        <v>21</v>
      </c>
      <c r="G24996">
        <v>20260723</v>
      </c>
    </row>
    <row r="24997" spans="1:7" x14ac:dyDescent="0.2">
      <c r="A24997" s="6" t="s">
        <v>225</v>
      </c>
      <c r="B24997" s="6" t="s">
        <v>191</v>
      </c>
      <c r="C24997" s="6" t="s">
        <v>166</v>
      </c>
      <c r="D24997">
        <v>7.4240740000000001</v>
      </c>
      <c r="E24997" s="6" t="s">
        <v>24</v>
      </c>
      <c r="F24997" s="6" t="s">
        <v>23</v>
      </c>
      <c r="G24997">
        <v>20260723</v>
      </c>
    </row>
    <row r="24998" spans="1:7" x14ac:dyDescent="0.2">
      <c r="A24998" s="6" t="s">
        <v>225</v>
      </c>
      <c r="B24998" s="6" t="s">
        <v>191</v>
      </c>
      <c r="C24998" s="6" t="s">
        <v>166</v>
      </c>
      <c r="D24998">
        <v>1291.046184</v>
      </c>
      <c r="E24998" s="6" t="s">
        <v>26</v>
      </c>
      <c r="F24998" s="6" t="s">
        <v>25</v>
      </c>
      <c r="G24998">
        <v>20260723</v>
      </c>
    </row>
    <row r="24999" spans="1:7" x14ac:dyDescent="0.2">
      <c r="A24999" s="6" t="s">
        <v>225</v>
      </c>
      <c r="B24999" s="6" t="s">
        <v>191</v>
      </c>
      <c r="C24999" s="6" t="s">
        <v>166</v>
      </c>
      <c r="D24999">
        <v>193165.51943399999</v>
      </c>
      <c r="E24999" s="6" t="s">
        <v>28</v>
      </c>
      <c r="F24999" s="6" t="s">
        <v>27</v>
      </c>
      <c r="G24999">
        <v>20260723</v>
      </c>
    </row>
    <row r="25000" spans="1:7" x14ac:dyDescent="0.2">
      <c r="A25000" s="6" t="s">
        <v>225</v>
      </c>
      <c r="B25000" s="6" t="s">
        <v>191</v>
      </c>
      <c r="C25000" s="6" t="s">
        <v>166</v>
      </c>
      <c r="D25000">
        <v>5806.4446770000004</v>
      </c>
      <c r="E25000" s="6" t="s">
        <v>30</v>
      </c>
      <c r="F25000" s="6" t="s">
        <v>29</v>
      </c>
      <c r="G25000">
        <v>20260723</v>
      </c>
    </row>
    <row r="25001" spans="1:7" x14ac:dyDescent="0.2">
      <c r="A25001" s="6" t="s">
        <v>225</v>
      </c>
      <c r="B25001" s="6" t="s">
        <v>191</v>
      </c>
      <c r="C25001" s="6" t="s">
        <v>166</v>
      </c>
      <c r="D25001">
        <v>19932.358156999999</v>
      </c>
      <c r="E25001" s="6" t="s">
        <v>32</v>
      </c>
      <c r="F25001" s="6" t="s">
        <v>31</v>
      </c>
      <c r="G25001">
        <v>20260723</v>
      </c>
    </row>
    <row r="25002" spans="1:7" x14ac:dyDescent="0.2">
      <c r="A25002" s="6" t="s">
        <v>225</v>
      </c>
      <c r="B25002" s="6" t="s">
        <v>191</v>
      </c>
      <c r="C25002" s="6" t="s">
        <v>166</v>
      </c>
      <c r="D25002">
        <v>50737.626661000002</v>
      </c>
      <c r="E25002" s="6" t="s">
        <v>34</v>
      </c>
      <c r="F25002" s="6" t="s">
        <v>33</v>
      </c>
      <c r="G25002">
        <v>20260723</v>
      </c>
    </row>
    <row r="25003" spans="1:7" x14ac:dyDescent="0.2">
      <c r="A25003" s="6" t="s">
        <v>225</v>
      </c>
      <c r="B25003" s="6" t="s">
        <v>191</v>
      </c>
      <c r="C25003" s="6" t="s">
        <v>166</v>
      </c>
      <c r="D25003">
        <v>35727.602673000001</v>
      </c>
      <c r="E25003" s="6" t="s">
        <v>36</v>
      </c>
      <c r="F25003" s="6" t="s">
        <v>35</v>
      </c>
      <c r="G25003">
        <v>20260723</v>
      </c>
    </row>
    <row r="25004" spans="1:7" x14ac:dyDescent="0.2">
      <c r="A25004" s="6" t="s">
        <v>225</v>
      </c>
      <c r="B25004" s="6" t="s">
        <v>191</v>
      </c>
      <c r="C25004" s="6" t="s">
        <v>166</v>
      </c>
      <c r="D25004">
        <v>15010.023988000001</v>
      </c>
      <c r="E25004" s="6" t="s">
        <v>38</v>
      </c>
      <c r="F25004" s="6" t="s">
        <v>37</v>
      </c>
      <c r="G25004">
        <v>20260723</v>
      </c>
    </row>
    <row r="25005" spans="1:7" x14ac:dyDescent="0.2">
      <c r="A25005" s="6" t="s">
        <v>225</v>
      </c>
      <c r="B25005" s="6" t="s">
        <v>191</v>
      </c>
      <c r="C25005" s="6" t="s">
        <v>166</v>
      </c>
      <c r="D25005">
        <v>76711.056035999994</v>
      </c>
      <c r="E25005" s="6" t="s">
        <v>40</v>
      </c>
      <c r="F25005" s="6" t="s">
        <v>39</v>
      </c>
      <c r="G25005">
        <v>20260723</v>
      </c>
    </row>
    <row r="25006" spans="1:7" x14ac:dyDescent="0.2">
      <c r="A25006" s="6" t="s">
        <v>225</v>
      </c>
      <c r="B25006" s="6" t="s">
        <v>191</v>
      </c>
      <c r="C25006" s="6" t="s">
        <v>166</v>
      </c>
      <c r="D25006">
        <v>29959.012815999999</v>
      </c>
      <c r="E25006" s="6" t="s">
        <v>42</v>
      </c>
      <c r="F25006" s="6" t="s">
        <v>41</v>
      </c>
      <c r="G25006">
        <v>20260723</v>
      </c>
    </row>
    <row r="25007" spans="1:7" x14ac:dyDescent="0.2">
      <c r="A25007" s="6" t="s">
        <v>225</v>
      </c>
      <c r="B25007" s="6" t="s">
        <v>191</v>
      </c>
      <c r="C25007" s="6" t="s">
        <v>166</v>
      </c>
      <c r="D25007">
        <v>46609.078169</v>
      </c>
      <c r="E25007" s="6" t="s">
        <v>44</v>
      </c>
      <c r="F25007" s="6" t="s">
        <v>43</v>
      </c>
      <c r="G25007">
        <v>20260723</v>
      </c>
    </row>
    <row r="25008" spans="1:7" x14ac:dyDescent="0.2">
      <c r="A25008" s="6" t="s">
        <v>225</v>
      </c>
      <c r="B25008" s="6" t="s">
        <v>191</v>
      </c>
      <c r="C25008" s="6" t="s">
        <v>166</v>
      </c>
      <c r="D25008">
        <v>93.644351</v>
      </c>
      <c r="E25008" s="6" t="s">
        <v>46</v>
      </c>
      <c r="F25008" s="6" t="s">
        <v>45</v>
      </c>
      <c r="G25008">
        <v>20260723</v>
      </c>
    </row>
    <row r="25009" spans="1:7" x14ac:dyDescent="0.2">
      <c r="A25009" s="6" t="s">
        <v>225</v>
      </c>
      <c r="B25009" s="6" t="s">
        <v>191</v>
      </c>
      <c r="C25009" s="6" t="s">
        <v>166</v>
      </c>
      <c r="D25009">
        <v>49.320698999999998</v>
      </c>
      <c r="E25009" s="6" t="s">
        <v>48</v>
      </c>
      <c r="F25009" s="6" t="s">
        <v>47</v>
      </c>
      <c r="G25009">
        <v>20260723</v>
      </c>
    </row>
    <row r="25010" spans="1:7" x14ac:dyDescent="0.2">
      <c r="A25010" s="6" t="s">
        <v>225</v>
      </c>
      <c r="B25010" s="6" t="s">
        <v>191</v>
      </c>
      <c r="C25010" s="6" t="s">
        <v>166</v>
      </c>
      <c r="D25010">
        <v>38881.556556000003</v>
      </c>
      <c r="E25010" s="6" t="s">
        <v>50</v>
      </c>
      <c r="F25010" s="6" t="s">
        <v>49</v>
      </c>
      <c r="G25010">
        <v>20260723</v>
      </c>
    </row>
    <row r="25011" spans="1:7" x14ac:dyDescent="0.2">
      <c r="A25011" s="6" t="s">
        <v>225</v>
      </c>
      <c r="B25011" s="6" t="s">
        <v>191</v>
      </c>
      <c r="C25011" s="6" t="s">
        <v>166</v>
      </c>
      <c r="D25011">
        <v>823.22021400000006</v>
      </c>
      <c r="E25011" s="6" t="s">
        <v>52</v>
      </c>
      <c r="F25011" s="6" t="s">
        <v>51</v>
      </c>
      <c r="G25011">
        <v>20260723</v>
      </c>
    </row>
    <row r="25012" spans="1:7" x14ac:dyDescent="0.2">
      <c r="A25012" s="6" t="s">
        <v>225</v>
      </c>
      <c r="B25012" s="6" t="s">
        <v>191</v>
      </c>
      <c r="C25012" s="6" t="s">
        <v>166</v>
      </c>
      <c r="D25012">
        <v>209.73423299999999</v>
      </c>
      <c r="E25012" s="6" t="s">
        <v>54</v>
      </c>
      <c r="F25012" s="6" t="s">
        <v>53</v>
      </c>
      <c r="G25012">
        <v>20260723</v>
      </c>
    </row>
    <row r="25013" spans="1:7" x14ac:dyDescent="0.2">
      <c r="A25013" s="6" t="s">
        <v>225</v>
      </c>
      <c r="B25013" s="6" t="s">
        <v>191</v>
      </c>
      <c r="C25013" s="6" t="s">
        <v>166</v>
      </c>
      <c r="D25013">
        <v>63.522902000000002</v>
      </c>
      <c r="E25013" s="6" t="s">
        <v>56</v>
      </c>
      <c r="F25013" s="6" t="s">
        <v>55</v>
      </c>
      <c r="G25013">
        <v>20260723</v>
      </c>
    </row>
    <row r="25014" spans="1:7" x14ac:dyDescent="0.2">
      <c r="A25014" s="6" t="s">
        <v>225</v>
      </c>
      <c r="B25014" s="6" t="s">
        <v>191</v>
      </c>
      <c r="C25014" s="6" t="s">
        <v>166</v>
      </c>
      <c r="D25014">
        <v>221313.33018399999</v>
      </c>
      <c r="E25014" s="6" t="s">
        <v>58</v>
      </c>
      <c r="F25014" s="6" t="s">
        <v>57</v>
      </c>
      <c r="G25014">
        <v>20260723</v>
      </c>
    </row>
    <row r="25015" spans="1:7" x14ac:dyDescent="0.2">
      <c r="A25015" s="6" t="s">
        <v>225</v>
      </c>
      <c r="B25015" s="6" t="s">
        <v>191</v>
      </c>
      <c r="C25015" s="6" t="s">
        <v>166</v>
      </c>
      <c r="D25015">
        <v>9791.7008669999996</v>
      </c>
      <c r="E25015" s="6" t="s">
        <v>60</v>
      </c>
      <c r="F25015" s="6" t="s">
        <v>59</v>
      </c>
      <c r="G25015">
        <v>20260723</v>
      </c>
    </row>
    <row r="25016" spans="1:7" x14ac:dyDescent="0.2">
      <c r="A25016" s="6" t="s">
        <v>225</v>
      </c>
      <c r="B25016" s="6" t="s">
        <v>191</v>
      </c>
      <c r="C25016" s="6" t="s">
        <v>166</v>
      </c>
      <c r="D25016">
        <v>14.276904</v>
      </c>
      <c r="E25016" s="6" t="s">
        <v>62</v>
      </c>
      <c r="F25016" s="6" t="s">
        <v>61</v>
      </c>
      <c r="G25016">
        <v>20260723</v>
      </c>
    </row>
    <row r="25017" spans="1:7" x14ac:dyDescent="0.2">
      <c r="A25017" s="6" t="s">
        <v>225</v>
      </c>
      <c r="B25017" s="6" t="s">
        <v>191</v>
      </c>
      <c r="C25017" s="6" t="s">
        <v>166</v>
      </c>
      <c r="D25017">
        <v>0</v>
      </c>
      <c r="E25017" s="6" t="s">
        <v>64</v>
      </c>
      <c r="F25017" s="6" t="s">
        <v>63</v>
      </c>
      <c r="G25017">
        <v>20260723</v>
      </c>
    </row>
    <row r="25018" spans="1:7" x14ac:dyDescent="0.2">
      <c r="A25018" s="6" t="s">
        <v>225</v>
      </c>
      <c r="B25018" s="6" t="s">
        <v>191</v>
      </c>
      <c r="C25018" s="6" t="s">
        <v>166</v>
      </c>
      <c r="D25018">
        <v>9777.4239629999993</v>
      </c>
      <c r="E25018" s="6" t="s">
        <v>66</v>
      </c>
      <c r="F25018" s="6" t="s">
        <v>65</v>
      </c>
      <c r="G25018">
        <v>20260723</v>
      </c>
    </row>
    <row r="25019" spans="1:7" x14ac:dyDescent="0.2">
      <c r="A25019" s="6" t="s">
        <v>225</v>
      </c>
      <c r="B25019" s="6" t="s">
        <v>191</v>
      </c>
      <c r="C25019" s="6" t="s">
        <v>166</v>
      </c>
      <c r="D25019">
        <v>3562.4416099999999</v>
      </c>
      <c r="E25019" s="6" t="s">
        <v>68</v>
      </c>
      <c r="F25019" s="6" t="s">
        <v>67</v>
      </c>
      <c r="G25019">
        <v>20260723</v>
      </c>
    </row>
    <row r="25020" spans="1:7" x14ac:dyDescent="0.2">
      <c r="A25020" s="6" t="s">
        <v>225</v>
      </c>
      <c r="B25020" s="6" t="s">
        <v>191</v>
      </c>
      <c r="C25020" s="6" t="s">
        <v>166</v>
      </c>
      <c r="D25020">
        <v>3336.0413990000002</v>
      </c>
      <c r="E25020" s="6" t="s">
        <v>70</v>
      </c>
      <c r="F25020" s="6" t="s">
        <v>69</v>
      </c>
      <c r="G25020">
        <v>20260723</v>
      </c>
    </row>
    <row r="25021" spans="1:7" x14ac:dyDescent="0.2">
      <c r="A25021" s="6" t="s">
        <v>225</v>
      </c>
      <c r="B25021" s="6" t="s">
        <v>191</v>
      </c>
      <c r="C25021" s="6" t="s">
        <v>166</v>
      </c>
      <c r="D25021">
        <v>3241.251561</v>
      </c>
      <c r="E25021" s="6" t="s">
        <v>72</v>
      </c>
      <c r="F25021" s="6" t="s">
        <v>71</v>
      </c>
      <c r="G25021">
        <v>20260723</v>
      </c>
    </row>
    <row r="25022" spans="1:7" x14ac:dyDescent="0.2">
      <c r="A25022" s="6" t="s">
        <v>225</v>
      </c>
      <c r="B25022" s="6" t="s">
        <v>191</v>
      </c>
      <c r="C25022" s="6" t="s">
        <v>166</v>
      </c>
      <c r="D25022">
        <v>94.789839000000001</v>
      </c>
      <c r="E25022" s="6" t="s">
        <v>74</v>
      </c>
      <c r="F25022" s="6" t="s">
        <v>73</v>
      </c>
      <c r="G25022">
        <v>20260723</v>
      </c>
    </row>
    <row r="25023" spans="1:7" x14ac:dyDescent="0.2">
      <c r="A25023" s="6" t="s">
        <v>225</v>
      </c>
      <c r="B25023" s="6" t="s">
        <v>191</v>
      </c>
      <c r="C25023" s="6" t="s">
        <v>166</v>
      </c>
      <c r="D25023">
        <v>226.08601400000001</v>
      </c>
      <c r="E25023" s="6" t="s">
        <v>76</v>
      </c>
      <c r="F25023" s="6" t="s">
        <v>75</v>
      </c>
      <c r="G25023">
        <v>20260723</v>
      </c>
    </row>
    <row r="25024" spans="1:7" x14ac:dyDescent="0.2">
      <c r="A25024" s="6" t="s">
        <v>225</v>
      </c>
      <c r="B25024" s="6" t="s">
        <v>191</v>
      </c>
      <c r="C25024" s="6" t="s">
        <v>166</v>
      </c>
      <c r="D25024">
        <v>89.832938999999996</v>
      </c>
      <c r="E25024" s="6" t="s">
        <v>78</v>
      </c>
      <c r="F25024" s="6" t="s">
        <v>77</v>
      </c>
      <c r="G25024">
        <v>20260723</v>
      </c>
    </row>
    <row r="25025" spans="1:7" x14ac:dyDescent="0.2">
      <c r="A25025" s="6" t="s">
        <v>225</v>
      </c>
      <c r="B25025" s="6" t="s">
        <v>191</v>
      </c>
      <c r="C25025" s="6" t="s">
        <v>166</v>
      </c>
      <c r="D25025">
        <v>136.253075</v>
      </c>
      <c r="E25025" s="6" t="s">
        <v>80</v>
      </c>
      <c r="F25025" s="6" t="s">
        <v>79</v>
      </c>
      <c r="G25025">
        <v>20260723</v>
      </c>
    </row>
    <row r="25026" spans="1:7" x14ac:dyDescent="0.2">
      <c r="A25026" s="6" t="s">
        <v>225</v>
      </c>
      <c r="B25026" s="6" t="s">
        <v>191</v>
      </c>
      <c r="C25026" s="6" t="s">
        <v>166</v>
      </c>
      <c r="D25026">
        <v>0.314197</v>
      </c>
      <c r="E25026" s="6" t="s">
        <v>82</v>
      </c>
      <c r="F25026" s="6" t="s">
        <v>81</v>
      </c>
      <c r="G25026">
        <v>20260723</v>
      </c>
    </row>
    <row r="25027" spans="1:7" x14ac:dyDescent="0.2">
      <c r="A25027" s="6" t="s">
        <v>225</v>
      </c>
      <c r="B25027" s="6" t="s">
        <v>191</v>
      </c>
      <c r="C25027" s="6" t="s">
        <v>166</v>
      </c>
      <c r="D25027">
        <v>184.927221</v>
      </c>
      <c r="E25027" s="6" t="s">
        <v>84</v>
      </c>
      <c r="F25027" s="6" t="s">
        <v>83</v>
      </c>
      <c r="G25027">
        <v>20260723</v>
      </c>
    </row>
    <row r="25028" spans="1:7" x14ac:dyDescent="0.2">
      <c r="A25028" s="6" t="s">
        <v>225</v>
      </c>
      <c r="B25028" s="6" t="s">
        <v>191</v>
      </c>
      <c r="C25028" s="6" t="s">
        <v>166</v>
      </c>
      <c r="D25028">
        <v>820.33870999999999</v>
      </c>
      <c r="E25028" s="6" t="s">
        <v>86</v>
      </c>
      <c r="F25028" s="6" t="s">
        <v>85</v>
      </c>
      <c r="G25028">
        <v>20260723</v>
      </c>
    </row>
    <row r="25029" spans="1:7" x14ac:dyDescent="0.2">
      <c r="A25029" s="6" t="s">
        <v>225</v>
      </c>
      <c r="B25029" s="6" t="s">
        <v>191</v>
      </c>
      <c r="C25029" s="6" t="s">
        <v>166</v>
      </c>
      <c r="D25029">
        <v>220.69949099999999</v>
      </c>
      <c r="E25029" s="6" t="s">
        <v>88</v>
      </c>
      <c r="F25029" s="6" t="s">
        <v>87</v>
      </c>
      <c r="G25029">
        <v>20260723</v>
      </c>
    </row>
    <row r="25030" spans="1:7" x14ac:dyDescent="0.2">
      <c r="A25030" s="6" t="s">
        <v>225</v>
      </c>
      <c r="B25030" s="6" t="s">
        <v>191</v>
      </c>
      <c r="C25030" s="6" t="s">
        <v>166</v>
      </c>
      <c r="D25030">
        <v>2428.7113159999999</v>
      </c>
      <c r="E25030" s="6" t="s">
        <v>90</v>
      </c>
      <c r="F25030" s="6" t="s">
        <v>89</v>
      </c>
      <c r="G25030">
        <v>20260723</v>
      </c>
    </row>
    <row r="25031" spans="1:7" x14ac:dyDescent="0.2">
      <c r="A25031" s="6" t="s">
        <v>225</v>
      </c>
      <c r="B25031" s="6" t="s">
        <v>191</v>
      </c>
      <c r="C25031" s="6" t="s">
        <v>166</v>
      </c>
      <c r="D25031">
        <v>0</v>
      </c>
      <c r="E25031" s="6" t="s">
        <v>92</v>
      </c>
      <c r="F25031" s="6" t="s">
        <v>91</v>
      </c>
      <c r="G25031">
        <v>20260723</v>
      </c>
    </row>
    <row r="25032" spans="1:7" x14ac:dyDescent="0.2">
      <c r="A25032" s="6" t="s">
        <v>225</v>
      </c>
      <c r="B25032" s="6" t="s">
        <v>191</v>
      </c>
      <c r="C25032" s="6" t="s">
        <v>166</v>
      </c>
      <c r="D25032">
        <v>0</v>
      </c>
      <c r="E25032" s="6" t="s">
        <v>94</v>
      </c>
      <c r="F25032" s="6" t="s">
        <v>93</v>
      </c>
      <c r="G25032">
        <v>20260723</v>
      </c>
    </row>
    <row r="25033" spans="1:7" x14ac:dyDescent="0.2">
      <c r="A25033" s="6" t="s">
        <v>225</v>
      </c>
      <c r="B25033" s="6" t="s">
        <v>191</v>
      </c>
      <c r="C25033" s="6" t="s">
        <v>166</v>
      </c>
      <c r="D25033">
        <v>8303.8675930000009</v>
      </c>
      <c r="E25033" s="6" t="s">
        <v>96</v>
      </c>
      <c r="F25033" s="6" t="s">
        <v>95</v>
      </c>
      <c r="G25033">
        <v>20260723</v>
      </c>
    </row>
    <row r="25034" spans="1:7" x14ac:dyDescent="0.2">
      <c r="A25034" s="6" t="s">
        <v>225</v>
      </c>
      <c r="B25034" s="6" t="s">
        <v>191</v>
      </c>
      <c r="C25034" s="6" t="s">
        <v>166</v>
      </c>
      <c r="D25034">
        <v>1373.6166920000001</v>
      </c>
      <c r="E25034" s="6" t="s">
        <v>98</v>
      </c>
      <c r="F25034" s="6" t="s">
        <v>97</v>
      </c>
      <c r="G25034">
        <v>20260723</v>
      </c>
    </row>
    <row r="25035" spans="1:7" x14ac:dyDescent="0.2">
      <c r="A25035" s="6" t="s">
        <v>225</v>
      </c>
      <c r="B25035" s="6" t="s">
        <v>191</v>
      </c>
      <c r="C25035" s="6" t="s">
        <v>166</v>
      </c>
      <c r="D25035">
        <v>442524.31484399998</v>
      </c>
      <c r="E25035" s="6" t="s">
        <v>100</v>
      </c>
      <c r="F25035" s="6" t="s">
        <v>99</v>
      </c>
      <c r="G25035">
        <v>20260723</v>
      </c>
    </row>
    <row r="25036" spans="1:7" x14ac:dyDescent="0.2">
      <c r="A25036" s="6" t="s">
        <v>225</v>
      </c>
      <c r="B25036" s="6" t="s">
        <v>191</v>
      </c>
      <c r="C25036" s="6" t="s">
        <v>166</v>
      </c>
      <c r="E25036" s="6" t="s">
        <v>102</v>
      </c>
      <c r="F25036" s="6" t="s">
        <v>101</v>
      </c>
      <c r="G25036">
        <v>20260723</v>
      </c>
    </row>
    <row r="25037" spans="1:7" x14ac:dyDescent="0.2">
      <c r="A25037" s="6" t="s">
        <v>225</v>
      </c>
      <c r="B25037" s="6" t="s">
        <v>191</v>
      </c>
      <c r="C25037" s="6" t="s">
        <v>166</v>
      </c>
      <c r="D25037">
        <v>20757.433473000001</v>
      </c>
      <c r="E25037" s="6" t="s">
        <v>167</v>
      </c>
      <c r="F25037" s="6" t="s">
        <v>103</v>
      </c>
      <c r="G25037">
        <v>20260723</v>
      </c>
    </row>
    <row r="25038" spans="1:7" x14ac:dyDescent="0.2">
      <c r="A25038" s="6" t="s">
        <v>225</v>
      </c>
      <c r="B25038" s="6" t="s">
        <v>191</v>
      </c>
      <c r="C25038" s="6" t="s">
        <v>166</v>
      </c>
      <c r="D25038">
        <v>12526.569351</v>
      </c>
      <c r="E25038" s="6" t="s">
        <v>168</v>
      </c>
      <c r="F25038" s="6" t="s">
        <v>104</v>
      </c>
      <c r="G25038">
        <v>20260723</v>
      </c>
    </row>
    <row r="25039" spans="1:7" x14ac:dyDescent="0.2">
      <c r="A25039" s="6" t="s">
        <v>225</v>
      </c>
      <c r="B25039" s="6" t="s">
        <v>191</v>
      </c>
      <c r="C25039" s="6" t="s">
        <v>166</v>
      </c>
      <c r="D25039">
        <v>0</v>
      </c>
      <c r="E25039" s="6" t="s">
        <v>106</v>
      </c>
      <c r="F25039" s="6" t="s">
        <v>105</v>
      </c>
      <c r="G25039">
        <v>20260723</v>
      </c>
    </row>
    <row r="25040" spans="1:7" x14ac:dyDescent="0.2">
      <c r="A25040" s="6" t="s">
        <v>225</v>
      </c>
      <c r="B25040" s="6" t="s">
        <v>191</v>
      </c>
      <c r="C25040" s="6" t="s">
        <v>166</v>
      </c>
      <c r="D25040">
        <v>11773.549589</v>
      </c>
      <c r="E25040" s="6" t="s">
        <v>108</v>
      </c>
      <c r="F25040" s="6" t="s">
        <v>107</v>
      </c>
      <c r="G25040">
        <v>20260723</v>
      </c>
    </row>
    <row r="25041" spans="1:7" x14ac:dyDescent="0.2">
      <c r="A25041" s="6" t="s">
        <v>225</v>
      </c>
      <c r="B25041" s="6" t="s">
        <v>191</v>
      </c>
      <c r="C25041" s="6" t="s">
        <v>166</v>
      </c>
      <c r="D25041">
        <v>753.01976300000001</v>
      </c>
      <c r="E25041" s="6" t="s">
        <v>110</v>
      </c>
      <c r="F25041" s="6" t="s">
        <v>109</v>
      </c>
      <c r="G25041">
        <v>20260723</v>
      </c>
    </row>
    <row r="25042" spans="1:7" x14ac:dyDescent="0.2">
      <c r="A25042" s="6" t="s">
        <v>225</v>
      </c>
      <c r="B25042" s="6" t="s">
        <v>191</v>
      </c>
      <c r="C25042" s="6" t="s">
        <v>166</v>
      </c>
      <c r="D25042">
        <v>8230.8641220000009</v>
      </c>
      <c r="E25042" s="6" t="s">
        <v>112</v>
      </c>
      <c r="F25042" s="6" t="s">
        <v>111</v>
      </c>
      <c r="G25042">
        <v>20260723</v>
      </c>
    </row>
    <row r="25043" spans="1:7" x14ac:dyDescent="0.2">
      <c r="A25043" s="6" t="s">
        <v>225</v>
      </c>
      <c r="B25043" s="6" t="s">
        <v>191</v>
      </c>
      <c r="C25043" s="6" t="s">
        <v>166</v>
      </c>
      <c r="D25043">
        <v>0</v>
      </c>
      <c r="E25043" s="6" t="s">
        <v>106</v>
      </c>
      <c r="F25043" s="6" t="s">
        <v>113</v>
      </c>
      <c r="G25043">
        <v>20260723</v>
      </c>
    </row>
    <row r="25044" spans="1:7" x14ac:dyDescent="0.2">
      <c r="A25044" s="6" t="s">
        <v>225</v>
      </c>
      <c r="B25044" s="6" t="s">
        <v>191</v>
      </c>
      <c r="C25044" s="6" t="s">
        <v>166</v>
      </c>
      <c r="D25044">
        <v>7230.5583210000004</v>
      </c>
      <c r="E25044" s="6" t="s">
        <v>108</v>
      </c>
      <c r="F25044" s="6" t="s">
        <v>114</v>
      </c>
      <c r="G25044">
        <v>20260723</v>
      </c>
    </row>
    <row r="25045" spans="1:7" x14ac:dyDescent="0.2">
      <c r="A25045" s="6" t="s">
        <v>225</v>
      </c>
      <c r="B25045" s="6" t="s">
        <v>191</v>
      </c>
      <c r="C25045" s="6" t="s">
        <v>166</v>
      </c>
      <c r="D25045">
        <v>1000.305801</v>
      </c>
      <c r="E25045" s="6" t="s">
        <v>110</v>
      </c>
      <c r="F25045" s="6" t="s">
        <v>115</v>
      </c>
      <c r="G25045">
        <v>20260723</v>
      </c>
    </row>
    <row r="25046" spans="1:7" x14ac:dyDescent="0.2">
      <c r="A25046" s="6" t="s">
        <v>225</v>
      </c>
      <c r="B25046" s="6" t="s">
        <v>191</v>
      </c>
      <c r="C25046" s="6" t="s">
        <v>166</v>
      </c>
      <c r="D25046">
        <v>82966.464861999993</v>
      </c>
      <c r="E25046" s="6" t="s">
        <v>117</v>
      </c>
      <c r="F25046" s="6" t="s">
        <v>116</v>
      </c>
      <c r="G25046">
        <v>20260723</v>
      </c>
    </row>
    <row r="25047" spans="1:7" x14ac:dyDescent="0.2">
      <c r="A25047" s="6" t="s">
        <v>225</v>
      </c>
      <c r="B25047" s="6" t="s">
        <v>191</v>
      </c>
      <c r="C25047" s="6" t="s">
        <v>166</v>
      </c>
      <c r="D25047">
        <v>6395.6563050000004</v>
      </c>
      <c r="E25047" s="6" t="s">
        <v>119</v>
      </c>
      <c r="F25047" s="6" t="s">
        <v>118</v>
      </c>
      <c r="G25047">
        <v>20260723</v>
      </c>
    </row>
    <row r="25048" spans="1:7" x14ac:dyDescent="0.2">
      <c r="A25048" s="6" t="s">
        <v>225</v>
      </c>
      <c r="B25048" s="6" t="s">
        <v>191</v>
      </c>
      <c r="C25048" s="6" t="s">
        <v>166</v>
      </c>
      <c r="D25048">
        <v>459.80521499999998</v>
      </c>
      <c r="E25048" s="6" t="s">
        <v>106</v>
      </c>
      <c r="F25048" s="6" t="s">
        <v>120</v>
      </c>
      <c r="G25048">
        <v>20260723</v>
      </c>
    </row>
    <row r="25049" spans="1:7" x14ac:dyDescent="0.2">
      <c r="A25049" s="6" t="s">
        <v>225</v>
      </c>
      <c r="B25049" s="6" t="s">
        <v>191</v>
      </c>
      <c r="C25049" s="6" t="s">
        <v>166</v>
      </c>
      <c r="D25049">
        <v>5719.4984869999998</v>
      </c>
      <c r="E25049" s="6" t="s">
        <v>108</v>
      </c>
      <c r="F25049" s="6" t="s">
        <v>121</v>
      </c>
      <c r="G25049">
        <v>20260723</v>
      </c>
    </row>
    <row r="25050" spans="1:7" x14ac:dyDescent="0.2">
      <c r="A25050" s="6" t="s">
        <v>225</v>
      </c>
      <c r="B25050" s="6" t="s">
        <v>191</v>
      </c>
      <c r="C25050" s="6" t="s">
        <v>166</v>
      </c>
      <c r="D25050">
        <v>216.35260199999999</v>
      </c>
      <c r="E25050" s="6" t="s">
        <v>110</v>
      </c>
      <c r="F25050" s="6" t="s">
        <v>122</v>
      </c>
      <c r="G25050">
        <v>20260723</v>
      </c>
    </row>
    <row r="25051" spans="1:7" x14ac:dyDescent="0.2">
      <c r="A25051" s="6" t="s">
        <v>225</v>
      </c>
      <c r="B25051" s="6" t="s">
        <v>191</v>
      </c>
      <c r="C25051" s="6" t="s">
        <v>166</v>
      </c>
      <c r="D25051">
        <v>76570.808558000004</v>
      </c>
      <c r="E25051" s="6" t="s">
        <v>169</v>
      </c>
      <c r="F25051" s="6" t="s">
        <v>123</v>
      </c>
      <c r="G25051">
        <v>20260723</v>
      </c>
    </row>
    <row r="25052" spans="1:7" x14ac:dyDescent="0.2">
      <c r="A25052" s="6" t="s">
        <v>225</v>
      </c>
      <c r="B25052" s="6" t="s">
        <v>191</v>
      </c>
      <c r="C25052" s="6" t="s">
        <v>166</v>
      </c>
      <c r="D25052">
        <v>29863.048159000002</v>
      </c>
      <c r="E25052" s="6" t="s">
        <v>106</v>
      </c>
      <c r="F25052" s="6" t="s">
        <v>124</v>
      </c>
      <c r="G25052">
        <v>20260723</v>
      </c>
    </row>
    <row r="25053" spans="1:7" x14ac:dyDescent="0.2">
      <c r="A25053" s="6" t="s">
        <v>225</v>
      </c>
      <c r="B25053" s="6" t="s">
        <v>191</v>
      </c>
      <c r="C25053" s="6" t="s">
        <v>166</v>
      </c>
      <c r="D25053">
        <v>45421.199626000001</v>
      </c>
      <c r="E25053" s="6" t="s">
        <v>108</v>
      </c>
      <c r="F25053" s="6" t="s">
        <v>125</v>
      </c>
      <c r="G25053">
        <v>20260723</v>
      </c>
    </row>
    <row r="25054" spans="1:7" x14ac:dyDescent="0.2">
      <c r="A25054" s="6" t="s">
        <v>225</v>
      </c>
      <c r="B25054" s="6" t="s">
        <v>191</v>
      </c>
      <c r="C25054" s="6" t="s">
        <v>166</v>
      </c>
      <c r="D25054">
        <v>1286.5607729999999</v>
      </c>
      <c r="E25054" s="6" t="s">
        <v>110</v>
      </c>
      <c r="F25054" s="6" t="s">
        <v>126</v>
      </c>
      <c r="G25054">
        <v>20260723</v>
      </c>
    </row>
    <row r="25055" spans="1:7" x14ac:dyDescent="0.2">
      <c r="A25055" s="6" t="s">
        <v>225</v>
      </c>
      <c r="B25055" s="6" t="s">
        <v>191</v>
      </c>
      <c r="C25055" s="6" t="s">
        <v>166</v>
      </c>
      <c r="D25055">
        <v>213404.21339300001</v>
      </c>
      <c r="E25055" s="6" t="s">
        <v>170</v>
      </c>
      <c r="F25055" s="6" t="s">
        <v>127</v>
      </c>
      <c r="G25055">
        <v>20260723</v>
      </c>
    </row>
    <row r="25056" spans="1:7" x14ac:dyDescent="0.2">
      <c r="A25056" s="6" t="s">
        <v>225</v>
      </c>
      <c r="B25056" s="6" t="s">
        <v>191</v>
      </c>
      <c r="C25056" s="6" t="s">
        <v>166</v>
      </c>
      <c r="D25056">
        <v>3390.352813</v>
      </c>
      <c r="E25056" s="6" t="s">
        <v>106</v>
      </c>
      <c r="F25056" s="6" t="s">
        <v>128</v>
      </c>
      <c r="G25056">
        <v>20260723</v>
      </c>
    </row>
    <row r="25057" spans="1:7" x14ac:dyDescent="0.2">
      <c r="A25057" s="6" t="s">
        <v>225</v>
      </c>
      <c r="B25057" s="6" t="s">
        <v>191</v>
      </c>
      <c r="C25057" s="6" t="s">
        <v>166</v>
      </c>
      <c r="D25057">
        <v>207695.10588799999</v>
      </c>
      <c r="E25057" s="6" t="s">
        <v>108</v>
      </c>
      <c r="F25057" s="6" t="s">
        <v>129</v>
      </c>
      <c r="G25057">
        <v>20260723</v>
      </c>
    </row>
    <row r="25058" spans="1:7" x14ac:dyDescent="0.2">
      <c r="A25058" s="6" t="s">
        <v>225</v>
      </c>
      <c r="B25058" s="6" t="s">
        <v>191</v>
      </c>
      <c r="C25058" s="6" t="s">
        <v>166</v>
      </c>
      <c r="D25058">
        <v>2318.754692</v>
      </c>
      <c r="E25058" s="6" t="s">
        <v>110</v>
      </c>
      <c r="F25058" s="6" t="s">
        <v>130</v>
      </c>
      <c r="G25058">
        <v>20260723</v>
      </c>
    </row>
    <row r="25059" spans="1:7" x14ac:dyDescent="0.2">
      <c r="A25059" s="6" t="s">
        <v>225</v>
      </c>
      <c r="B25059" s="6" t="s">
        <v>191</v>
      </c>
      <c r="C25059" s="6" t="s">
        <v>166</v>
      </c>
      <c r="E25059" s="6" t="s">
        <v>132</v>
      </c>
      <c r="F25059" s="6" t="s">
        <v>131</v>
      </c>
      <c r="G25059">
        <v>20260723</v>
      </c>
    </row>
    <row r="25060" spans="1:7" x14ac:dyDescent="0.2">
      <c r="A25060" s="6" t="s">
        <v>225</v>
      </c>
      <c r="B25060" s="6" t="s">
        <v>191</v>
      </c>
      <c r="C25060" s="6" t="s">
        <v>166</v>
      </c>
      <c r="D25060">
        <v>360.757362</v>
      </c>
      <c r="E25060" s="6" t="s">
        <v>134</v>
      </c>
      <c r="F25060" s="6" t="s">
        <v>133</v>
      </c>
      <c r="G25060">
        <v>20260723</v>
      </c>
    </row>
    <row r="25061" spans="1:7" x14ac:dyDescent="0.2">
      <c r="A25061" s="6" t="s">
        <v>225</v>
      </c>
      <c r="B25061" s="6" t="s">
        <v>191</v>
      </c>
      <c r="C25061" s="6" t="s">
        <v>166</v>
      </c>
      <c r="D25061">
        <v>612.825469</v>
      </c>
      <c r="E25061" s="6" t="s">
        <v>136</v>
      </c>
      <c r="F25061" s="6" t="s">
        <v>135</v>
      </c>
      <c r="G25061">
        <v>20260723</v>
      </c>
    </row>
    <row r="25062" spans="1:7" x14ac:dyDescent="0.2">
      <c r="A25062" s="6" t="s">
        <v>225</v>
      </c>
      <c r="B25062" s="6" t="s">
        <v>191</v>
      </c>
      <c r="C25062" s="6" t="s">
        <v>166</v>
      </c>
      <c r="D25062">
        <v>450.14645400000001</v>
      </c>
      <c r="E25062" s="6" t="s">
        <v>138</v>
      </c>
      <c r="F25062" s="6" t="s">
        <v>137</v>
      </c>
      <c r="G25062">
        <v>20260723</v>
      </c>
    </row>
    <row r="25063" spans="1:7" x14ac:dyDescent="0.2">
      <c r="A25063" s="6" t="s">
        <v>225</v>
      </c>
      <c r="B25063" s="6" t="s">
        <v>191</v>
      </c>
      <c r="C25063" s="6" t="s">
        <v>166</v>
      </c>
      <c r="D25063">
        <v>256.90185100000002</v>
      </c>
      <c r="E25063" s="6" t="s">
        <v>140</v>
      </c>
      <c r="F25063" s="6" t="s">
        <v>139</v>
      </c>
      <c r="G25063">
        <v>20260723</v>
      </c>
    </row>
    <row r="25064" spans="1:7" x14ac:dyDescent="0.2">
      <c r="A25064" s="6" t="s">
        <v>225</v>
      </c>
      <c r="B25064" s="6" t="s">
        <v>191</v>
      </c>
      <c r="C25064" s="6" t="s">
        <v>166</v>
      </c>
      <c r="D25064">
        <v>3074.5682040000002</v>
      </c>
      <c r="E25064" s="6" t="s">
        <v>142</v>
      </c>
      <c r="F25064" s="6" t="s">
        <v>141</v>
      </c>
      <c r="G25064">
        <v>20260723</v>
      </c>
    </row>
    <row r="25065" spans="1:7" x14ac:dyDescent="0.2">
      <c r="A25065" s="6" t="s">
        <v>225</v>
      </c>
      <c r="B25065" s="6" t="s">
        <v>191</v>
      </c>
      <c r="C25065" s="6" t="s">
        <v>166</v>
      </c>
      <c r="D25065">
        <v>1566.031835</v>
      </c>
      <c r="E25065" s="6" t="s">
        <v>52</v>
      </c>
      <c r="F25065" s="6" t="s">
        <v>143</v>
      </c>
      <c r="G25065">
        <v>20260723</v>
      </c>
    </row>
    <row r="25066" spans="1:7" x14ac:dyDescent="0.2">
      <c r="A25066" s="6" t="s">
        <v>225</v>
      </c>
      <c r="B25066" s="6" t="s">
        <v>191</v>
      </c>
      <c r="C25066" s="6" t="s">
        <v>166</v>
      </c>
      <c r="D25066">
        <v>3850.5743269999998</v>
      </c>
      <c r="E25066" s="6" t="s">
        <v>145</v>
      </c>
      <c r="F25066" s="6" t="s">
        <v>144</v>
      </c>
      <c r="G25066">
        <v>20260723</v>
      </c>
    </row>
    <row r="25067" spans="1:7" x14ac:dyDescent="0.2">
      <c r="A25067" s="6" t="s">
        <v>225</v>
      </c>
      <c r="B25067" s="6" t="s">
        <v>191</v>
      </c>
      <c r="C25067" s="6" t="s">
        <v>166</v>
      </c>
      <c r="D25067">
        <v>399.50937599999997</v>
      </c>
      <c r="E25067" s="6" t="s">
        <v>147</v>
      </c>
      <c r="F25067" s="6" t="s">
        <v>146</v>
      </c>
      <c r="G25067">
        <v>20260723</v>
      </c>
    </row>
    <row r="25068" spans="1:7" x14ac:dyDescent="0.2">
      <c r="A25068" s="6" t="s">
        <v>225</v>
      </c>
      <c r="B25068" s="6" t="s">
        <v>191</v>
      </c>
      <c r="C25068" s="6" t="s">
        <v>166</v>
      </c>
      <c r="D25068">
        <v>764.54451200000005</v>
      </c>
      <c r="E25068" s="6" t="s">
        <v>149</v>
      </c>
      <c r="F25068" s="6" t="s">
        <v>148</v>
      </c>
      <c r="G25068">
        <v>20260723</v>
      </c>
    </row>
    <row r="25069" spans="1:7" x14ac:dyDescent="0.2">
      <c r="A25069" s="6" t="s">
        <v>225</v>
      </c>
      <c r="B25069" s="6" t="s">
        <v>191</v>
      </c>
      <c r="C25069" s="6" t="s">
        <v>166</v>
      </c>
      <c r="D25069">
        <v>209.292721</v>
      </c>
      <c r="E25069" s="6" t="s">
        <v>151</v>
      </c>
      <c r="F25069" s="6" t="s">
        <v>150</v>
      </c>
      <c r="G25069">
        <v>20260723</v>
      </c>
    </row>
    <row r="25070" spans="1:7" x14ac:dyDescent="0.2">
      <c r="A25070" s="6" t="s">
        <v>225</v>
      </c>
      <c r="B25070" s="6" t="s">
        <v>191</v>
      </c>
      <c r="C25070" s="6" t="s">
        <v>166</v>
      </c>
      <c r="D25070">
        <v>2786.931153</v>
      </c>
      <c r="E25070" s="6" t="s">
        <v>153</v>
      </c>
      <c r="F25070" s="6" t="s">
        <v>152</v>
      </c>
      <c r="G25070">
        <v>20260723</v>
      </c>
    </row>
    <row r="25071" spans="1:7" x14ac:dyDescent="0.2">
      <c r="A25071" s="6" t="s">
        <v>225</v>
      </c>
      <c r="B25071" s="6" t="s">
        <v>191</v>
      </c>
      <c r="C25071" s="6" t="s">
        <v>166</v>
      </c>
      <c r="D25071">
        <v>140.386135</v>
      </c>
      <c r="E25071" s="6" t="s">
        <v>155</v>
      </c>
      <c r="F25071" s="6" t="s">
        <v>154</v>
      </c>
      <c r="G25071">
        <v>20260723</v>
      </c>
    </row>
    <row r="25072" spans="1:7" x14ac:dyDescent="0.2">
      <c r="A25072" s="6" t="s">
        <v>225</v>
      </c>
      <c r="B25072" s="6" t="s">
        <v>191</v>
      </c>
      <c r="C25072" s="6" t="s">
        <v>166</v>
      </c>
      <c r="D25072">
        <v>0</v>
      </c>
      <c r="E25072" s="6" t="s">
        <v>157</v>
      </c>
      <c r="F25072" s="6" t="s">
        <v>156</v>
      </c>
      <c r="G25072">
        <v>20260723</v>
      </c>
    </row>
    <row r="25073" spans="1:7" x14ac:dyDescent="0.2">
      <c r="A25073" s="6" t="s">
        <v>225</v>
      </c>
      <c r="B25073" s="6" t="s">
        <v>191</v>
      </c>
      <c r="C25073" s="6" t="s">
        <v>166</v>
      </c>
      <c r="D25073">
        <v>140.386135</v>
      </c>
      <c r="E25073" s="6" t="s">
        <v>159</v>
      </c>
      <c r="F25073" s="6" t="s">
        <v>158</v>
      </c>
      <c r="G25073">
        <v>20260723</v>
      </c>
    </row>
    <row r="25074" spans="1:7" x14ac:dyDescent="0.2">
      <c r="A25074" s="6" t="s">
        <v>225</v>
      </c>
      <c r="B25074" s="6" t="s">
        <v>191</v>
      </c>
      <c r="C25074" s="6" t="s">
        <v>166</v>
      </c>
      <c r="D25074">
        <v>2317.9615570000001</v>
      </c>
      <c r="E25074" s="6" t="s">
        <v>161</v>
      </c>
      <c r="F25074" s="6" t="s">
        <v>160</v>
      </c>
      <c r="G25074">
        <v>20260723</v>
      </c>
    </row>
    <row r="25075" spans="1:7" x14ac:dyDescent="0.2">
      <c r="A25075" s="6" t="s">
        <v>225</v>
      </c>
      <c r="B25075" s="6" t="s">
        <v>191</v>
      </c>
      <c r="C25075" s="6" t="s">
        <v>166</v>
      </c>
      <c r="D25075">
        <v>333918.54268499999</v>
      </c>
      <c r="E25075" s="6" t="s">
        <v>163</v>
      </c>
      <c r="F25075" s="6" t="s">
        <v>162</v>
      </c>
      <c r="G25075">
        <v>20260723</v>
      </c>
    </row>
    <row r="25076" spans="1:7" x14ac:dyDescent="0.2">
      <c r="A25076" s="6" t="s">
        <v>225</v>
      </c>
      <c r="B25076" s="6" t="s">
        <v>191</v>
      </c>
      <c r="C25076" s="6" t="s">
        <v>166</v>
      </c>
      <c r="D25076">
        <v>108605.77215999999</v>
      </c>
      <c r="E25076" s="6" t="s">
        <v>165</v>
      </c>
      <c r="F25076" s="6" t="s">
        <v>164</v>
      </c>
      <c r="G25076">
        <v>20260723</v>
      </c>
    </row>
    <row r="25077" spans="1:7" x14ac:dyDescent="0.2">
      <c r="A25077" s="6" t="s">
        <v>225</v>
      </c>
      <c r="B25077" s="6" t="s">
        <v>192</v>
      </c>
      <c r="C25077" s="6" t="s">
        <v>166</v>
      </c>
      <c r="E25077" s="6" t="s">
        <v>12</v>
      </c>
      <c r="F25077" s="6" t="s">
        <v>11</v>
      </c>
      <c r="G25077">
        <v>20260723</v>
      </c>
    </row>
    <row r="25078" spans="1:7" x14ac:dyDescent="0.2">
      <c r="A25078" s="6" t="s">
        <v>225</v>
      </c>
      <c r="B25078" s="6" t="s">
        <v>192</v>
      </c>
      <c r="C25078" s="6" t="s">
        <v>166</v>
      </c>
      <c r="E25078" s="6" t="s">
        <v>16</v>
      </c>
      <c r="F25078" s="6" t="s">
        <v>15</v>
      </c>
      <c r="G25078">
        <v>20260723</v>
      </c>
    </row>
    <row r="25079" spans="1:7" x14ac:dyDescent="0.2">
      <c r="A25079" s="6" t="s">
        <v>225</v>
      </c>
      <c r="B25079" s="6" t="s">
        <v>192</v>
      </c>
      <c r="C25079" s="6" t="s">
        <v>166</v>
      </c>
      <c r="E25079" s="6" t="s">
        <v>18</v>
      </c>
      <c r="F25079" s="6" t="s">
        <v>17</v>
      </c>
      <c r="G25079">
        <v>20260723</v>
      </c>
    </row>
    <row r="25080" spans="1:7" x14ac:dyDescent="0.2">
      <c r="A25080" s="6" t="s">
        <v>225</v>
      </c>
      <c r="B25080" s="6" t="s">
        <v>192</v>
      </c>
      <c r="C25080" s="6" t="s">
        <v>166</v>
      </c>
      <c r="D25080">
        <v>8.7651000000000007E-2</v>
      </c>
      <c r="E25080" s="6" t="s">
        <v>20</v>
      </c>
      <c r="F25080" s="6" t="s">
        <v>19</v>
      </c>
      <c r="G25080">
        <v>20260723</v>
      </c>
    </row>
    <row r="25081" spans="1:7" x14ac:dyDescent="0.2">
      <c r="A25081" s="6" t="s">
        <v>225</v>
      </c>
      <c r="B25081" s="6" t="s">
        <v>192</v>
      </c>
      <c r="C25081" s="6" t="s">
        <v>166</v>
      </c>
      <c r="D25081">
        <v>63.297848000000002</v>
      </c>
      <c r="E25081" s="6" t="s">
        <v>22</v>
      </c>
      <c r="F25081" s="6" t="s">
        <v>21</v>
      </c>
      <c r="G25081">
        <v>20260723</v>
      </c>
    </row>
    <row r="25082" spans="1:7" x14ac:dyDescent="0.2">
      <c r="A25082" s="6" t="s">
        <v>225</v>
      </c>
      <c r="B25082" s="6" t="s">
        <v>192</v>
      </c>
      <c r="C25082" s="6" t="s">
        <v>166</v>
      </c>
      <c r="D25082">
        <v>43.734383000000001</v>
      </c>
      <c r="E25082" s="6" t="s">
        <v>24</v>
      </c>
      <c r="F25082" s="6" t="s">
        <v>23</v>
      </c>
      <c r="G25082">
        <v>20260723</v>
      </c>
    </row>
    <row r="25083" spans="1:7" x14ac:dyDescent="0.2">
      <c r="A25083" s="6" t="s">
        <v>225</v>
      </c>
      <c r="B25083" s="6" t="s">
        <v>192</v>
      </c>
      <c r="C25083" s="6" t="s">
        <v>166</v>
      </c>
      <c r="D25083">
        <v>1040.181681</v>
      </c>
      <c r="E25083" s="6" t="s">
        <v>26</v>
      </c>
      <c r="F25083" s="6" t="s">
        <v>25</v>
      </c>
      <c r="G25083">
        <v>20260723</v>
      </c>
    </row>
    <row r="25084" spans="1:7" x14ac:dyDescent="0.2">
      <c r="A25084" s="6" t="s">
        <v>225</v>
      </c>
      <c r="B25084" s="6" t="s">
        <v>192</v>
      </c>
      <c r="C25084" s="6" t="s">
        <v>166</v>
      </c>
      <c r="D25084">
        <v>141847.669762</v>
      </c>
      <c r="E25084" s="6" t="s">
        <v>28</v>
      </c>
      <c r="F25084" s="6" t="s">
        <v>27</v>
      </c>
      <c r="G25084">
        <v>20260723</v>
      </c>
    </row>
    <row r="25085" spans="1:7" x14ac:dyDescent="0.2">
      <c r="A25085" s="6" t="s">
        <v>225</v>
      </c>
      <c r="B25085" s="6" t="s">
        <v>192</v>
      </c>
      <c r="C25085" s="6" t="s">
        <v>166</v>
      </c>
      <c r="D25085">
        <v>3939.2309249999998</v>
      </c>
      <c r="E25085" s="6" t="s">
        <v>30</v>
      </c>
      <c r="F25085" s="6" t="s">
        <v>29</v>
      </c>
      <c r="G25085">
        <v>20260723</v>
      </c>
    </row>
    <row r="25086" spans="1:7" x14ac:dyDescent="0.2">
      <c r="A25086" s="6" t="s">
        <v>225</v>
      </c>
      <c r="B25086" s="6" t="s">
        <v>192</v>
      </c>
      <c r="C25086" s="6" t="s">
        <v>166</v>
      </c>
      <c r="D25086">
        <v>16628.784804999999</v>
      </c>
      <c r="E25086" s="6" t="s">
        <v>32</v>
      </c>
      <c r="F25086" s="6" t="s">
        <v>31</v>
      </c>
      <c r="G25086">
        <v>20260723</v>
      </c>
    </row>
    <row r="25087" spans="1:7" x14ac:dyDescent="0.2">
      <c r="A25087" s="6" t="s">
        <v>225</v>
      </c>
      <c r="B25087" s="6" t="s">
        <v>192</v>
      </c>
      <c r="C25087" s="6" t="s">
        <v>166</v>
      </c>
      <c r="D25087">
        <v>21764.330809999999</v>
      </c>
      <c r="E25087" s="6" t="s">
        <v>34</v>
      </c>
      <c r="F25087" s="6" t="s">
        <v>33</v>
      </c>
      <c r="G25087">
        <v>20260723</v>
      </c>
    </row>
    <row r="25088" spans="1:7" x14ac:dyDescent="0.2">
      <c r="A25088" s="6" t="s">
        <v>225</v>
      </c>
      <c r="B25088" s="6" t="s">
        <v>192</v>
      </c>
      <c r="C25088" s="6" t="s">
        <v>166</v>
      </c>
      <c r="D25088">
        <v>17277.470221</v>
      </c>
      <c r="E25088" s="6" t="s">
        <v>36</v>
      </c>
      <c r="F25088" s="6" t="s">
        <v>35</v>
      </c>
      <c r="G25088">
        <v>20260723</v>
      </c>
    </row>
    <row r="25089" spans="1:7" x14ac:dyDescent="0.2">
      <c r="A25089" s="6" t="s">
        <v>225</v>
      </c>
      <c r="B25089" s="6" t="s">
        <v>192</v>
      </c>
      <c r="C25089" s="6" t="s">
        <v>166</v>
      </c>
      <c r="D25089">
        <v>4486.8605879999996</v>
      </c>
      <c r="E25089" s="6" t="s">
        <v>38</v>
      </c>
      <c r="F25089" s="6" t="s">
        <v>37</v>
      </c>
      <c r="G25089">
        <v>20260723</v>
      </c>
    </row>
    <row r="25090" spans="1:7" x14ac:dyDescent="0.2">
      <c r="A25090" s="6" t="s">
        <v>225</v>
      </c>
      <c r="B25090" s="6" t="s">
        <v>192</v>
      </c>
      <c r="C25090" s="6" t="s">
        <v>166</v>
      </c>
      <c r="D25090">
        <v>57014.413085</v>
      </c>
      <c r="E25090" s="6" t="s">
        <v>40</v>
      </c>
      <c r="F25090" s="6" t="s">
        <v>39</v>
      </c>
      <c r="G25090">
        <v>20260723</v>
      </c>
    </row>
    <row r="25091" spans="1:7" x14ac:dyDescent="0.2">
      <c r="A25091" s="6" t="s">
        <v>225</v>
      </c>
      <c r="B25091" s="6" t="s">
        <v>192</v>
      </c>
      <c r="C25091" s="6" t="s">
        <v>166</v>
      </c>
      <c r="D25091">
        <v>19984.355147999999</v>
      </c>
      <c r="E25091" s="6" t="s">
        <v>42</v>
      </c>
      <c r="F25091" s="6" t="s">
        <v>41</v>
      </c>
      <c r="G25091">
        <v>20260723</v>
      </c>
    </row>
    <row r="25092" spans="1:7" x14ac:dyDescent="0.2">
      <c r="A25092" s="6" t="s">
        <v>225</v>
      </c>
      <c r="B25092" s="6" t="s">
        <v>192</v>
      </c>
      <c r="C25092" s="6" t="s">
        <v>166</v>
      </c>
      <c r="D25092">
        <v>36923.824312999997</v>
      </c>
      <c r="E25092" s="6" t="s">
        <v>44</v>
      </c>
      <c r="F25092" s="6" t="s">
        <v>43</v>
      </c>
      <c r="G25092">
        <v>20260723</v>
      </c>
    </row>
    <row r="25093" spans="1:7" x14ac:dyDescent="0.2">
      <c r="A25093" s="6" t="s">
        <v>225</v>
      </c>
      <c r="B25093" s="6" t="s">
        <v>192</v>
      </c>
      <c r="C25093" s="6" t="s">
        <v>166</v>
      </c>
      <c r="D25093">
        <v>55.949967000000001</v>
      </c>
      <c r="E25093" s="6" t="s">
        <v>46</v>
      </c>
      <c r="F25093" s="6" t="s">
        <v>45</v>
      </c>
      <c r="G25093">
        <v>20260723</v>
      </c>
    </row>
    <row r="25094" spans="1:7" x14ac:dyDescent="0.2">
      <c r="A25094" s="6" t="s">
        <v>225</v>
      </c>
      <c r="B25094" s="6" t="s">
        <v>192</v>
      </c>
      <c r="C25094" s="6" t="s">
        <v>166</v>
      </c>
      <c r="D25094">
        <v>50.283658000000003</v>
      </c>
      <c r="E25094" s="6" t="s">
        <v>48</v>
      </c>
      <c r="F25094" s="6" t="s">
        <v>47</v>
      </c>
      <c r="G25094">
        <v>20260723</v>
      </c>
    </row>
    <row r="25095" spans="1:7" x14ac:dyDescent="0.2">
      <c r="A25095" s="6" t="s">
        <v>225</v>
      </c>
      <c r="B25095" s="6" t="s">
        <v>192</v>
      </c>
      <c r="C25095" s="6" t="s">
        <v>166</v>
      </c>
      <c r="D25095">
        <v>39723.673438999998</v>
      </c>
      <c r="E25095" s="6" t="s">
        <v>50</v>
      </c>
      <c r="F25095" s="6" t="s">
        <v>49</v>
      </c>
      <c r="G25095">
        <v>20260723</v>
      </c>
    </row>
    <row r="25096" spans="1:7" x14ac:dyDescent="0.2">
      <c r="A25096" s="6" t="s">
        <v>225</v>
      </c>
      <c r="B25096" s="6" t="s">
        <v>192</v>
      </c>
      <c r="C25096" s="6" t="s">
        <v>166</v>
      </c>
      <c r="D25096">
        <v>2621.302017</v>
      </c>
      <c r="E25096" s="6" t="s">
        <v>52</v>
      </c>
      <c r="F25096" s="6" t="s">
        <v>51</v>
      </c>
      <c r="G25096">
        <v>20260723</v>
      </c>
    </row>
    <row r="25097" spans="1:7" x14ac:dyDescent="0.2">
      <c r="A25097" s="6" t="s">
        <v>225</v>
      </c>
      <c r="B25097" s="6" t="s">
        <v>192</v>
      </c>
      <c r="C25097" s="6" t="s">
        <v>166</v>
      </c>
      <c r="D25097">
        <v>123.555685</v>
      </c>
      <c r="E25097" s="6" t="s">
        <v>54</v>
      </c>
      <c r="F25097" s="6" t="s">
        <v>53</v>
      </c>
      <c r="G25097">
        <v>20260723</v>
      </c>
    </row>
    <row r="25098" spans="1:7" x14ac:dyDescent="0.2">
      <c r="A25098" s="6" t="s">
        <v>225</v>
      </c>
      <c r="B25098" s="6" t="s">
        <v>192</v>
      </c>
      <c r="C25098" s="6" t="s">
        <v>166</v>
      </c>
      <c r="D25098">
        <v>32.378995000000003</v>
      </c>
      <c r="E25098" s="6" t="s">
        <v>56</v>
      </c>
      <c r="F25098" s="6" t="s">
        <v>55</v>
      </c>
      <c r="G25098">
        <v>20260723</v>
      </c>
    </row>
    <row r="25099" spans="1:7" x14ac:dyDescent="0.2">
      <c r="A25099" s="6" t="s">
        <v>225</v>
      </c>
      <c r="B25099" s="6" t="s">
        <v>192</v>
      </c>
      <c r="C25099" s="6" t="s">
        <v>166</v>
      </c>
      <c r="D25099">
        <v>176894.931067</v>
      </c>
      <c r="E25099" s="6" t="s">
        <v>58</v>
      </c>
      <c r="F25099" s="6" t="s">
        <v>57</v>
      </c>
      <c r="G25099">
        <v>20260723</v>
      </c>
    </row>
    <row r="25100" spans="1:7" x14ac:dyDescent="0.2">
      <c r="A25100" s="6" t="s">
        <v>225</v>
      </c>
      <c r="B25100" s="6" t="s">
        <v>192</v>
      </c>
      <c r="C25100" s="6" t="s">
        <v>166</v>
      </c>
      <c r="D25100">
        <v>8089.4985150000002</v>
      </c>
      <c r="E25100" s="6" t="s">
        <v>60</v>
      </c>
      <c r="F25100" s="6" t="s">
        <v>59</v>
      </c>
      <c r="G25100">
        <v>20260723</v>
      </c>
    </row>
    <row r="25101" spans="1:7" x14ac:dyDescent="0.2">
      <c r="A25101" s="6" t="s">
        <v>225</v>
      </c>
      <c r="B25101" s="6" t="s">
        <v>192</v>
      </c>
      <c r="C25101" s="6" t="s">
        <v>166</v>
      </c>
      <c r="D25101">
        <v>11.437503</v>
      </c>
      <c r="E25101" s="6" t="s">
        <v>62</v>
      </c>
      <c r="F25101" s="6" t="s">
        <v>61</v>
      </c>
      <c r="G25101">
        <v>20260723</v>
      </c>
    </row>
    <row r="25102" spans="1:7" x14ac:dyDescent="0.2">
      <c r="A25102" s="6" t="s">
        <v>225</v>
      </c>
      <c r="B25102" s="6" t="s">
        <v>192</v>
      </c>
      <c r="C25102" s="6" t="s">
        <v>166</v>
      </c>
      <c r="D25102">
        <v>0</v>
      </c>
      <c r="E25102" s="6" t="s">
        <v>64</v>
      </c>
      <c r="F25102" s="6" t="s">
        <v>63</v>
      </c>
      <c r="G25102">
        <v>20260723</v>
      </c>
    </row>
    <row r="25103" spans="1:7" x14ac:dyDescent="0.2">
      <c r="A25103" s="6" t="s">
        <v>225</v>
      </c>
      <c r="B25103" s="6" t="s">
        <v>192</v>
      </c>
      <c r="C25103" s="6" t="s">
        <v>166</v>
      </c>
      <c r="D25103">
        <v>8078.0610120000001</v>
      </c>
      <c r="E25103" s="6" t="s">
        <v>66</v>
      </c>
      <c r="F25103" s="6" t="s">
        <v>65</v>
      </c>
      <c r="G25103">
        <v>20260723</v>
      </c>
    </row>
    <row r="25104" spans="1:7" x14ac:dyDescent="0.2">
      <c r="A25104" s="6" t="s">
        <v>225</v>
      </c>
      <c r="B25104" s="6" t="s">
        <v>192</v>
      </c>
      <c r="C25104" s="6" t="s">
        <v>166</v>
      </c>
      <c r="D25104">
        <v>2955.7508210000001</v>
      </c>
      <c r="E25104" s="6" t="s">
        <v>68</v>
      </c>
      <c r="F25104" s="6" t="s">
        <v>67</v>
      </c>
      <c r="G25104">
        <v>20260723</v>
      </c>
    </row>
    <row r="25105" spans="1:7" x14ac:dyDescent="0.2">
      <c r="A25105" s="6" t="s">
        <v>225</v>
      </c>
      <c r="B25105" s="6" t="s">
        <v>192</v>
      </c>
      <c r="C25105" s="6" t="s">
        <v>166</v>
      </c>
      <c r="D25105">
        <v>2751.2630629999999</v>
      </c>
      <c r="E25105" s="6" t="s">
        <v>70</v>
      </c>
      <c r="F25105" s="6" t="s">
        <v>69</v>
      </c>
      <c r="G25105">
        <v>20260723</v>
      </c>
    </row>
    <row r="25106" spans="1:7" x14ac:dyDescent="0.2">
      <c r="A25106" s="6" t="s">
        <v>225</v>
      </c>
      <c r="B25106" s="6" t="s">
        <v>192</v>
      </c>
      <c r="C25106" s="6" t="s">
        <v>166</v>
      </c>
      <c r="D25106">
        <v>2659.6185999999998</v>
      </c>
      <c r="E25106" s="6" t="s">
        <v>72</v>
      </c>
      <c r="F25106" s="6" t="s">
        <v>71</v>
      </c>
      <c r="G25106">
        <v>20260723</v>
      </c>
    </row>
    <row r="25107" spans="1:7" x14ac:dyDescent="0.2">
      <c r="A25107" s="6" t="s">
        <v>225</v>
      </c>
      <c r="B25107" s="6" t="s">
        <v>192</v>
      </c>
      <c r="C25107" s="6" t="s">
        <v>166</v>
      </c>
      <c r="D25107">
        <v>91.644462000000004</v>
      </c>
      <c r="E25107" s="6" t="s">
        <v>74</v>
      </c>
      <c r="F25107" s="6" t="s">
        <v>73</v>
      </c>
      <c r="G25107">
        <v>20260723</v>
      </c>
    </row>
    <row r="25108" spans="1:7" x14ac:dyDescent="0.2">
      <c r="A25108" s="6" t="s">
        <v>225</v>
      </c>
      <c r="B25108" s="6" t="s">
        <v>192</v>
      </c>
      <c r="C25108" s="6" t="s">
        <v>166</v>
      </c>
      <c r="D25108">
        <v>204.25946099999999</v>
      </c>
      <c r="E25108" s="6" t="s">
        <v>76</v>
      </c>
      <c r="F25108" s="6" t="s">
        <v>75</v>
      </c>
      <c r="G25108">
        <v>20260723</v>
      </c>
    </row>
    <row r="25109" spans="1:7" x14ac:dyDescent="0.2">
      <c r="A25109" s="6" t="s">
        <v>225</v>
      </c>
      <c r="B25109" s="6" t="s">
        <v>192</v>
      </c>
      <c r="C25109" s="6" t="s">
        <v>166</v>
      </c>
      <c r="D25109">
        <v>79.881637999999995</v>
      </c>
      <c r="E25109" s="6" t="s">
        <v>78</v>
      </c>
      <c r="F25109" s="6" t="s">
        <v>77</v>
      </c>
      <c r="G25109">
        <v>20260723</v>
      </c>
    </row>
    <row r="25110" spans="1:7" x14ac:dyDescent="0.2">
      <c r="A25110" s="6" t="s">
        <v>225</v>
      </c>
      <c r="B25110" s="6" t="s">
        <v>192</v>
      </c>
      <c r="C25110" s="6" t="s">
        <v>166</v>
      </c>
      <c r="D25110">
        <v>124.37782300000001</v>
      </c>
      <c r="E25110" s="6" t="s">
        <v>80</v>
      </c>
      <c r="F25110" s="6" t="s">
        <v>79</v>
      </c>
      <c r="G25110">
        <v>20260723</v>
      </c>
    </row>
    <row r="25111" spans="1:7" x14ac:dyDescent="0.2">
      <c r="A25111" s="6" t="s">
        <v>225</v>
      </c>
      <c r="B25111" s="6" t="s">
        <v>192</v>
      </c>
      <c r="C25111" s="6" t="s">
        <v>166</v>
      </c>
      <c r="D25111">
        <v>0.22830600000000001</v>
      </c>
      <c r="E25111" s="6" t="s">
        <v>82</v>
      </c>
      <c r="F25111" s="6" t="s">
        <v>81</v>
      </c>
      <c r="G25111">
        <v>20260723</v>
      </c>
    </row>
    <row r="25112" spans="1:7" x14ac:dyDescent="0.2">
      <c r="A25112" s="6" t="s">
        <v>225</v>
      </c>
      <c r="B25112" s="6" t="s">
        <v>192</v>
      </c>
      <c r="C25112" s="6" t="s">
        <v>166</v>
      </c>
      <c r="D25112">
        <v>162.617311</v>
      </c>
      <c r="E25112" s="6" t="s">
        <v>84</v>
      </c>
      <c r="F25112" s="6" t="s">
        <v>83</v>
      </c>
      <c r="G25112">
        <v>20260723</v>
      </c>
    </row>
    <row r="25113" spans="1:7" x14ac:dyDescent="0.2">
      <c r="A25113" s="6" t="s">
        <v>225</v>
      </c>
      <c r="B25113" s="6" t="s">
        <v>192</v>
      </c>
      <c r="C25113" s="6" t="s">
        <v>166</v>
      </c>
      <c r="D25113">
        <v>919.36277099999995</v>
      </c>
      <c r="E25113" s="6" t="s">
        <v>86</v>
      </c>
      <c r="F25113" s="6" t="s">
        <v>85</v>
      </c>
      <c r="G25113">
        <v>20260723</v>
      </c>
    </row>
    <row r="25114" spans="1:7" x14ac:dyDescent="0.2">
      <c r="A25114" s="6" t="s">
        <v>225</v>
      </c>
      <c r="B25114" s="6" t="s">
        <v>192</v>
      </c>
      <c r="C25114" s="6" t="s">
        <v>166</v>
      </c>
      <c r="D25114">
        <v>317.83969300000001</v>
      </c>
      <c r="E25114" s="6" t="s">
        <v>88</v>
      </c>
      <c r="F25114" s="6" t="s">
        <v>87</v>
      </c>
      <c r="G25114">
        <v>20260723</v>
      </c>
    </row>
    <row r="25115" spans="1:7" x14ac:dyDescent="0.2">
      <c r="A25115" s="6" t="s">
        <v>225</v>
      </c>
      <c r="B25115" s="6" t="s">
        <v>192</v>
      </c>
      <c r="C25115" s="6" t="s">
        <v>166</v>
      </c>
      <c r="D25115">
        <v>1925.9686529999999</v>
      </c>
      <c r="E25115" s="6" t="s">
        <v>90</v>
      </c>
      <c r="F25115" s="6" t="s">
        <v>89</v>
      </c>
      <c r="G25115">
        <v>20260723</v>
      </c>
    </row>
    <row r="25116" spans="1:7" x14ac:dyDescent="0.2">
      <c r="A25116" s="6" t="s">
        <v>225</v>
      </c>
      <c r="B25116" s="6" t="s">
        <v>192</v>
      </c>
      <c r="C25116" s="6" t="s">
        <v>166</v>
      </c>
      <c r="D25116">
        <v>2.4106730000000001</v>
      </c>
      <c r="E25116" s="6" t="s">
        <v>92</v>
      </c>
      <c r="F25116" s="6" t="s">
        <v>91</v>
      </c>
      <c r="G25116">
        <v>20260723</v>
      </c>
    </row>
    <row r="25117" spans="1:7" x14ac:dyDescent="0.2">
      <c r="A25117" s="6" t="s">
        <v>225</v>
      </c>
      <c r="B25117" s="6" t="s">
        <v>192</v>
      </c>
      <c r="C25117" s="6" t="s">
        <v>166</v>
      </c>
      <c r="D25117">
        <v>0</v>
      </c>
      <c r="E25117" s="6" t="s">
        <v>94</v>
      </c>
      <c r="F25117" s="6" t="s">
        <v>93</v>
      </c>
      <c r="G25117">
        <v>20260723</v>
      </c>
    </row>
    <row r="25118" spans="1:7" x14ac:dyDescent="0.2">
      <c r="A25118" s="6" t="s">
        <v>225</v>
      </c>
      <c r="B25118" s="6" t="s">
        <v>192</v>
      </c>
      <c r="C25118" s="6" t="s">
        <v>166</v>
      </c>
      <c r="D25118">
        <v>6635.6575819999998</v>
      </c>
      <c r="E25118" s="6" t="s">
        <v>96</v>
      </c>
      <c r="F25118" s="6" t="s">
        <v>95</v>
      </c>
      <c r="G25118">
        <v>20260723</v>
      </c>
    </row>
    <row r="25119" spans="1:7" x14ac:dyDescent="0.2">
      <c r="A25119" s="6" t="s">
        <v>225</v>
      </c>
      <c r="B25119" s="6" t="s">
        <v>192</v>
      </c>
      <c r="C25119" s="6" t="s">
        <v>166</v>
      </c>
      <c r="D25119">
        <v>1255.406761</v>
      </c>
      <c r="E25119" s="6" t="s">
        <v>98</v>
      </c>
      <c r="F25119" s="6" t="s">
        <v>97</v>
      </c>
      <c r="G25119">
        <v>20260723</v>
      </c>
    </row>
    <row r="25120" spans="1:7" x14ac:dyDescent="0.2">
      <c r="A25120" s="6" t="s">
        <v>225</v>
      </c>
      <c r="B25120" s="6" t="s">
        <v>192</v>
      </c>
      <c r="C25120" s="6" t="s">
        <v>166</v>
      </c>
      <c r="D25120">
        <v>342154.41517200001</v>
      </c>
      <c r="E25120" s="6" t="s">
        <v>100</v>
      </c>
      <c r="F25120" s="6" t="s">
        <v>99</v>
      </c>
      <c r="G25120">
        <v>20260723</v>
      </c>
    </row>
    <row r="25121" spans="1:7" x14ac:dyDescent="0.2">
      <c r="A25121" s="6" t="s">
        <v>225</v>
      </c>
      <c r="B25121" s="6" t="s">
        <v>192</v>
      </c>
      <c r="C25121" s="6" t="s">
        <v>166</v>
      </c>
      <c r="E25121" s="6" t="s">
        <v>102</v>
      </c>
      <c r="F25121" s="6" t="s">
        <v>101</v>
      </c>
      <c r="G25121">
        <v>20260723</v>
      </c>
    </row>
    <row r="25122" spans="1:7" x14ac:dyDescent="0.2">
      <c r="A25122" s="6" t="s">
        <v>225</v>
      </c>
      <c r="B25122" s="6" t="s">
        <v>192</v>
      </c>
      <c r="C25122" s="6" t="s">
        <v>166</v>
      </c>
      <c r="D25122">
        <v>14221.731502000001</v>
      </c>
      <c r="E25122" s="6" t="s">
        <v>167</v>
      </c>
      <c r="F25122" s="6" t="s">
        <v>103</v>
      </c>
      <c r="G25122">
        <v>20260723</v>
      </c>
    </row>
    <row r="25123" spans="1:7" x14ac:dyDescent="0.2">
      <c r="A25123" s="6" t="s">
        <v>225</v>
      </c>
      <c r="B25123" s="6" t="s">
        <v>192</v>
      </c>
      <c r="C25123" s="6" t="s">
        <v>166</v>
      </c>
      <c r="D25123">
        <v>11044.375187</v>
      </c>
      <c r="E25123" s="6" t="s">
        <v>168</v>
      </c>
      <c r="F25123" s="6" t="s">
        <v>104</v>
      </c>
      <c r="G25123">
        <v>20260723</v>
      </c>
    </row>
    <row r="25124" spans="1:7" x14ac:dyDescent="0.2">
      <c r="A25124" s="6" t="s">
        <v>225</v>
      </c>
      <c r="B25124" s="6" t="s">
        <v>192</v>
      </c>
      <c r="C25124" s="6" t="s">
        <v>166</v>
      </c>
      <c r="D25124">
        <v>0</v>
      </c>
      <c r="E25124" s="6" t="s">
        <v>106</v>
      </c>
      <c r="F25124" s="6" t="s">
        <v>105</v>
      </c>
      <c r="G25124">
        <v>20260723</v>
      </c>
    </row>
    <row r="25125" spans="1:7" x14ac:dyDescent="0.2">
      <c r="A25125" s="6" t="s">
        <v>225</v>
      </c>
      <c r="B25125" s="6" t="s">
        <v>192</v>
      </c>
      <c r="C25125" s="6" t="s">
        <v>166</v>
      </c>
      <c r="D25125">
        <v>10481.363584999999</v>
      </c>
      <c r="E25125" s="6" t="s">
        <v>108</v>
      </c>
      <c r="F25125" s="6" t="s">
        <v>107</v>
      </c>
      <c r="G25125">
        <v>20260723</v>
      </c>
    </row>
    <row r="25126" spans="1:7" x14ac:dyDescent="0.2">
      <c r="A25126" s="6" t="s">
        <v>225</v>
      </c>
      <c r="B25126" s="6" t="s">
        <v>192</v>
      </c>
      <c r="C25126" s="6" t="s">
        <v>166</v>
      </c>
      <c r="D25126">
        <v>563.01160200000004</v>
      </c>
      <c r="E25126" s="6" t="s">
        <v>110</v>
      </c>
      <c r="F25126" s="6" t="s">
        <v>109</v>
      </c>
      <c r="G25126">
        <v>20260723</v>
      </c>
    </row>
    <row r="25127" spans="1:7" x14ac:dyDescent="0.2">
      <c r="A25127" s="6" t="s">
        <v>225</v>
      </c>
      <c r="B25127" s="6" t="s">
        <v>192</v>
      </c>
      <c r="C25127" s="6" t="s">
        <v>166</v>
      </c>
      <c r="D25127">
        <v>3177.356315</v>
      </c>
      <c r="E25127" s="6" t="s">
        <v>112</v>
      </c>
      <c r="F25127" s="6" t="s">
        <v>111</v>
      </c>
      <c r="G25127">
        <v>20260723</v>
      </c>
    </row>
    <row r="25128" spans="1:7" x14ac:dyDescent="0.2">
      <c r="A25128" s="6" t="s">
        <v>225</v>
      </c>
      <c r="B25128" s="6" t="s">
        <v>192</v>
      </c>
      <c r="C25128" s="6" t="s">
        <v>166</v>
      </c>
      <c r="D25128">
        <v>0</v>
      </c>
      <c r="E25128" s="6" t="s">
        <v>106</v>
      </c>
      <c r="F25128" s="6" t="s">
        <v>113</v>
      </c>
      <c r="G25128">
        <v>20260723</v>
      </c>
    </row>
    <row r="25129" spans="1:7" x14ac:dyDescent="0.2">
      <c r="A25129" s="6" t="s">
        <v>225</v>
      </c>
      <c r="B25129" s="6" t="s">
        <v>192</v>
      </c>
      <c r="C25129" s="6" t="s">
        <v>166</v>
      </c>
      <c r="D25129">
        <v>2944.8125799999998</v>
      </c>
      <c r="E25129" s="6" t="s">
        <v>108</v>
      </c>
      <c r="F25129" s="6" t="s">
        <v>114</v>
      </c>
      <c r="G25129">
        <v>20260723</v>
      </c>
    </row>
    <row r="25130" spans="1:7" x14ac:dyDescent="0.2">
      <c r="A25130" s="6" t="s">
        <v>225</v>
      </c>
      <c r="B25130" s="6" t="s">
        <v>192</v>
      </c>
      <c r="C25130" s="6" t="s">
        <v>166</v>
      </c>
      <c r="D25130">
        <v>232.543735</v>
      </c>
      <c r="E25130" s="6" t="s">
        <v>110</v>
      </c>
      <c r="F25130" s="6" t="s">
        <v>115</v>
      </c>
      <c r="G25130">
        <v>20260723</v>
      </c>
    </row>
    <row r="25131" spans="1:7" x14ac:dyDescent="0.2">
      <c r="A25131" s="6" t="s">
        <v>225</v>
      </c>
      <c r="B25131" s="6" t="s">
        <v>192</v>
      </c>
      <c r="C25131" s="6" t="s">
        <v>166</v>
      </c>
      <c r="D25131">
        <v>59642.473946999999</v>
      </c>
      <c r="E25131" s="6" t="s">
        <v>117</v>
      </c>
      <c r="F25131" s="6" t="s">
        <v>116</v>
      </c>
      <c r="G25131">
        <v>20260723</v>
      </c>
    </row>
    <row r="25132" spans="1:7" x14ac:dyDescent="0.2">
      <c r="A25132" s="6" t="s">
        <v>225</v>
      </c>
      <c r="B25132" s="6" t="s">
        <v>192</v>
      </c>
      <c r="C25132" s="6" t="s">
        <v>166</v>
      </c>
      <c r="D25132">
        <v>1906.6278870000001</v>
      </c>
      <c r="E25132" s="6" t="s">
        <v>119</v>
      </c>
      <c r="F25132" s="6" t="s">
        <v>118</v>
      </c>
      <c r="G25132">
        <v>20260723</v>
      </c>
    </row>
    <row r="25133" spans="1:7" x14ac:dyDescent="0.2">
      <c r="A25133" s="6" t="s">
        <v>225</v>
      </c>
      <c r="B25133" s="6" t="s">
        <v>192</v>
      </c>
      <c r="C25133" s="6" t="s">
        <v>166</v>
      </c>
      <c r="D25133">
        <v>147.153807</v>
      </c>
      <c r="E25133" s="6" t="s">
        <v>106</v>
      </c>
      <c r="F25133" s="6" t="s">
        <v>120</v>
      </c>
      <c r="G25133">
        <v>20260723</v>
      </c>
    </row>
    <row r="25134" spans="1:7" x14ac:dyDescent="0.2">
      <c r="A25134" s="6" t="s">
        <v>225</v>
      </c>
      <c r="B25134" s="6" t="s">
        <v>192</v>
      </c>
      <c r="C25134" s="6" t="s">
        <v>166</v>
      </c>
      <c r="D25134">
        <v>1675.150866</v>
      </c>
      <c r="E25134" s="6" t="s">
        <v>108</v>
      </c>
      <c r="F25134" s="6" t="s">
        <v>121</v>
      </c>
      <c r="G25134">
        <v>20260723</v>
      </c>
    </row>
    <row r="25135" spans="1:7" x14ac:dyDescent="0.2">
      <c r="A25135" s="6" t="s">
        <v>225</v>
      </c>
      <c r="B25135" s="6" t="s">
        <v>192</v>
      </c>
      <c r="C25135" s="6" t="s">
        <v>166</v>
      </c>
      <c r="D25135">
        <v>84.323213999999993</v>
      </c>
      <c r="E25135" s="6" t="s">
        <v>110</v>
      </c>
      <c r="F25135" s="6" t="s">
        <v>122</v>
      </c>
      <c r="G25135">
        <v>20260723</v>
      </c>
    </row>
    <row r="25136" spans="1:7" x14ac:dyDescent="0.2">
      <c r="A25136" s="6" t="s">
        <v>225</v>
      </c>
      <c r="B25136" s="6" t="s">
        <v>192</v>
      </c>
      <c r="C25136" s="6" t="s">
        <v>166</v>
      </c>
      <c r="D25136">
        <v>57735.846060000003</v>
      </c>
      <c r="E25136" s="6" t="s">
        <v>169</v>
      </c>
      <c r="F25136" s="6" t="s">
        <v>123</v>
      </c>
      <c r="G25136">
        <v>20260723</v>
      </c>
    </row>
    <row r="25137" spans="1:7" x14ac:dyDescent="0.2">
      <c r="A25137" s="6" t="s">
        <v>225</v>
      </c>
      <c r="B25137" s="6" t="s">
        <v>192</v>
      </c>
      <c r="C25137" s="6" t="s">
        <v>166</v>
      </c>
      <c r="D25137">
        <v>187.20194000000001</v>
      </c>
      <c r="E25137" s="6" t="s">
        <v>106</v>
      </c>
      <c r="F25137" s="6" t="s">
        <v>124</v>
      </c>
      <c r="G25137">
        <v>20260723</v>
      </c>
    </row>
    <row r="25138" spans="1:7" x14ac:dyDescent="0.2">
      <c r="A25138" s="6" t="s">
        <v>225</v>
      </c>
      <c r="B25138" s="6" t="s">
        <v>192</v>
      </c>
      <c r="C25138" s="6" t="s">
        <v>166</v>
      </c>
      <c r="D25138">
        <v>55868.511882999999</v>
      </c>
      <c r="E25138" s="6" t="s">
        <v>108</v>
      </c>
      <c r="F25138" s="6" t="s">
        <v>125</v>
      </c>
      <c r="G25138">
        <v>20260723</v>
      </c>
    </row>
    <row r="25139" spans="1:7" x14ac:dyDescent="0.2">
      <c r="A25139" s="6" t="s">
        <v>225</v>
      </c>
      <c r="B25139" s="6" t="s">
        <v>192</v>
      </c>
      <c r="C25139" s="6" t="s">
        <v>166</v>
      </c>
      <c r="D25139">
        <v>1680.132237</v>
      </c>
      <c r="E25139" s="6" t="s">
        <v>110</v>
      </c>
      <c r="F25139" s="6" t="s">
        <v>126</v>
      </c>
      <c r="G25139">
        <v>20260723</v>
      </c>
    </row>
    <row r="25140" spans="1:7" x14ac:dyDescent="0.2">
      <c r="A25140" s="6" t="s">
        <v>225</v>
      </c>
      <c r="B25140" s="6" t="s">
        <v>192</v>
      </c>
      <c r="C25140" s="6" t="s">
        <v>166</v>
      </c>
      <c r="D25140">
        <v>171259.17323700001</v>
      </c>
      <c r="E25140" s="6" t="s">
        <v>170</v>
      </c>
      <c r="F25140" s="6" t="s">
        <v>127</v>
      </c>
      <c r="G25140">
        <v>20260723</v>
      </c>
    </row>
    <row r="25141" spans="1:7" x14ac:dyDescent="0.2">
      <c r="A25141" s="6" t="s">
        <v>225</v>
      </c>
      <c r="B25141" s="6" t="s">
        <v>192</v>
      </c>
      <c r="C25141" s="6" t="s">
        <v>166</v>
      </c>
      <c r="D25141">
        <v>2671.1247960000001</v>
      </c>
      <c r="E25141" s="6" t="s">
        <v>106</v>
      </c>
      <c r="F25141" s="6" t="s">
        <v>128</v>
      </c>
      <c r="G25141">
        <v>20260723</v>
      </c>
    </row>
    <row r="25142" spans="1:7" x14ac:dyDescent="0.2">
      <c r="A25142" s="6" t="s">
        <v>225</v>
      </c>
      <c r="B25142" s="6" t="s">
        <v>192</v>
      </c>
      <c r="C25142" s="6" t="s">
        <v>166</v>
      </c>
      <c r="D25142">
        <v>166955.41923999999</v>
      </c>
      <c r="E25142" s="6" t="s">
        <v>108</v>
      </c>
      <c r="F25142" s="6" t="s">
        <v>129</v>
      </c>
      <c r="G25142">
        <v>20260723</v>
      </c>
    </row>
    <row r="25143" spans="1:7" x14ac:dyDescent="0.2">
      <c r="A25143" s="6" t="s">
        <v>225</v>
      </c>
      <c r="B25143" s="6" t="s">
        <v>192</v>
      </c>
      <c r="C25143" s="6" t="s">
        <v>166</v>
      </c>
      <c r="D25143">
        <v>1632.6292020000001</v>
      </c>
      <c r="E25143" s="6" t="s">
        <v>110</v>
      </c>
      <c r="F25143" s="6" t="s">
        <v>130</v>
      </c>
      <c r="G25143">
        <v>20260723</v>
      </c>
    </row>
    <row r="25144" spans="1:7" x14ac:dyDescent="0.2">
      <c r="A25144" s="6" t="s">
        <v>225</v>
      </c>
      <c r="B25144" s="6" t="s">
        <v>192</v>
      </c>
      <c r="C25144" s="6" t="s">
        <v>166</v>
      </c>
      <c r="E25144" s="6" t="s">
        <v>132</v>
      </c>
      <c r="F25144" s="6" t="s">
        <v>131</v>
      </c>
      <c r="G25144">
        <v>20260723</v>
      </c>
    </row>
    <row r="25145" spans="1:7" x14ac:dyDescent="0.2">
      <c r="A25145" s="6" t="s">
        <v>225</v>
      </c>
      <c r="B25145" s="6" t="s">
        <v>192</v>
      </c>
      <c r="C25145" s="6" t="s">
        <v>166</v>
      </c>
      <c r="D25145">
        <v>278.869373</v>
      </c>
      <c r="E25145" s="6" t="s">
        <v>134</v>
      </c>
      <c r="F25145" s="6" t="s">
        <v>133</v>
      </c>
      <c r="G25145">
        <v>20260723</v>
      </c>
    </row>
    <row r="25146" spans="1:7" x14ac:dyDescent="0.2">
      <c r="A25146" s="6" t="s">
        <v>225</v>
      </c>
      <c r="B25146" s="6" t="s">
        <v>192</v>
      </c>
      <c r="C25146" s="6" t="s">
        <v>166</v>
      </c>
      <c r="D25146">
        <v>487.73120499999999</v>
      </c>
      <c r="E25146" s="6" t="s">
        <v>136</v>
      </c>
      <c r="F25146" s="6" t="s">
        <v>135</v>
      </c>
      <c r="G25146">
        <v>20260723</v>
      </c>
    </row>
    <row r="25147" spans="1:7" x14ac:dyDescent="0.2">
      <c r="A25147" s="6" t="s">
        <v>225</v>
      </c>
      <c r="B25147" s="6" t="s">
        <v>192</v>
      </c>
      <c r="C25147" s="6" t="s">
        <v>166</v>
      </c>
      <c r="D25147">
        <v>90.690909000000005</v>
      </c>
      <c r="E25147" s="6" t="s">
        <v>138</v>
      </c>
      <c r="F25147" s="6" t="s">
        <v>137</v>
      </c>
      <c r="G25147">
        <v>20260723</v>
      </c>
    </row>
    <row r="25148" spans="1:7" x14ac:dyDescent="0.2">
      <c r="A25148" s="6" t="s">
        <v>225</v>
      </c>
      <c r="B25148" s="6" t="s">
        <v>192</v>
      </c>
      <c r="C25148" s="6" t="s">
        <v>166</v>
      </c>
      <c r="D25148">
        <v>254.44022200000001</v>
      </c>
      <c r="E25148" s="6" t="s">
        <v>140</v>
      </c>
      <c r="F25148" s="6" t="s">
        <v>139</v>
      </c>
      <c r="G25148">
        <v>20260723</v>
      </c>
    </row>
    <row r="25149" spans="1:7" x14ac:dyDescent="0.2">
      <c r="A25149" s="6" t="s">
        <v>225</v>
      </c>
      <c r="B25149" s="6" t="s">
        <v>192</v>
      </c>
      <c r="C25149" s="6" t="s">
        <v>166</v>
      </c>
      <c r="D25149">
        <v>1335.649048</v>
      </c>
      <c r="E25149" s="6" t="s">
        <v>142</v>
      </c>
      <c r="F25149" s="6" t="s">
        <v>141</v>
      </c>
      <c r="G25149">
        <v>20260723</v>
      </c>
    </row>
    <row r="25150" spans="1:7" x14ac:dyDescent="0.2">
      <c r="A25150" s="6" t="s">
        <v>225</v>
      </c>
      <c r="B25150" s="6" t="s">
        <v>192</v>
      </c>
      <c r="C25150" s="6" t="s">
        <v>166</v>
      </c>
      <c r="D25150">
        <v>2264.4940489999999</v>
      </c>
      <c r="E25150" s="6" t="s">
        <v>52</v>
      </c>
      <c r="F25150" s="6" t="s">
        <v>143</v>
      </c>
      <c r="G25150">
        <v>20260723</v>
      </c>
    </row>
    <row r="25151" spans="1:7" x14ac:dyDescent="0.2">
      <c r="A25151" s="6" t="s">
        <v>225</v>
      </c>
      <c r="B25151" s="6" t="s">
        <v>192</v>
      </c>
      <c r="C25151" s="6" t="s">
        <v>166</v>
      </c>
      <c r="D25151">
        <v>3334.248587</v>
      </c>
      <c r="E25151" s="6" t="s">
        <v>145</v>
      </c>
      <c r="F25151" s="6" t="s">
        <v>144</v>
      </c>
      <c r="G25151">
        <v>20260723</v>
      </c>
    </row>
    <row r="25152" spans="1:7" x14ac:dyDescent="0.2">
      <c r="A25152" s="6" t="s">
        <v>225</v>
      </c>
      <c r="B25152" s="6" t="s">
        <v>192</v>
      </c>
      <c r="C25152" s="6" t="s">
        <v>166</v>
      </c>
      <c r="D25152">
        <v>357.75963400000001</v>
      </c>
      <c r="E25152" s="6" t="s">
        <v>147</v>
      </c>
      <c r="F25152" s="6" t="s">
        <v>146</v>
      </c>
      <c r="G25152">
        <v>20260723</v>
      </c>
    </row>
    <row r="25153" spans="1:7" x14ac:dyDescent="0.2">
      <c r="A25153" s="6" t="s">
        <v>225</v>
      </c>
      <c r="B25153" s="6" t="s">
        <v>192</v>
      </c>
      <c r="C25153" s="6" t="s">
        <v>166</v>
      </c>
      <c r="D25153">
        <v>712.74993099999995</v>
      </c>
      <c r="E25153" s="6" t="s">
        <v>149</v>
      </c>
      <c r="F25153" s="6" t="s">
        <v>148</v>
      </c>
      <c r="G25153">
        <v>20260723</v>
      </c>
    </row>
    <row r="25154" spans="1:7" x14ac:dyDescent="0.2">
      <c r="A25154" s="6" t="s">
        <v>225</v>
      </c>
      <c r="B25154" s="6" t="s">
        <v>192</v>
      </c>
      <c r="C25154" s="6" t="s">
        <v>166</v>
      </c>
      <c r="D25154">
        <v>279.721632</v>
      </c>
      <c r="E25154" s="6" t="s">
        <v>151</v>
      </c>
      <c r="F25154" s="6" t="s">
        <v>150</v>
      </c>
      <c r="G25154">
        <v>20260723</v>
      </c>
    </row>
    <row r="25155" spans="1:7" x14ac:dyDescent="0.2">
      <c r="A25155" s="6" t="s">
        <v>225</v>
      </c>
      <c r="B25155" s="6" t="s">
        <v>192</v>
      </c>
      <c r="C25155" s="6" t="s">
        <v>166</v>
      </c>
      <c r="D25155">
        <v>2442.7039960000002</v>
      </c>
      <c r="E25155" s="6" t="s">
        <v>153</v>
      </c>
      <c r="F25155" s="6" t="s">
        <v>152</v>
      </c>
      <c r="G25155">
        <v>20260723</v>
      </c>
    </row>
    <row r="25156" spans="1:7" x14ac:dyDescent="0.2">
      <c r="A25156" s="6" t="s">
        <v>225</v>
      </c>
      <c r="B25156" s="6" t="s">
        <v>192</v>
      </c>
      <c r="C25156" s="6" t="s">
        <v>166</v>
      </c>
      <c r="D25156">
        <v>129.38553099999999</v>
      </c>
      <c r="E25156" s="6" t="s">
        <v>155</v>
      </c>
      <c r="F25156" s="6" t="s">
        <v>154</v>
      </c>
      <c r="G25156">
        <v>20260723</v>
      </c>
    </row>
    <row r="25157" spans="1:7" x14ac:dyDescent="0.2">
      <c r="A25157" s="6" t="s">
        <v>225</v>
      </c>
      <c r="B25157" s="6" t="s">
        <v>192</v>
      </c>
      <c r="C25157" s="6" t="s">
        <v>166</v>
      </c>
      <c r="D25157">
        <v>0</v>
      </c>
      <c r="E25157" s="6" t="s">
        <v>157</v>
      </c>
      <c r="F25157" s="6" t="s">
        <v>156</v>
      </c>
      <c r="G25157">
        <v>20260723</v>
      </c>
    </row>
    <row r="25158" spans="1:7" x14ac:dyDescent="0.2">
      <c r="A25158" s="6" t="s">
        <v>225</v>
      </c>
      <c r="B25158" s="6" t="s">
        <v>192</v>
      </c>
      <c r="C25158" s="6" t="s">
        <v>166</v>
      </c>
      <c r="D25158">
        <v>129.38553099999999</v>
      </c>
      <c r="E25158" s="6" t="s">
        <v>159</v>
      </c>
      <c r="F25158" s="6" t="s">
        <v>158</v>
      </c>
      <c r="G25158">
        <v>20260723</v>
      </c>
    </row>
    <row r="25159" spans="1:7" x14ac:dyDescent="0.2">
      <c r="A25159" s="6" t="s">
        <v>225</v>
      </c>
      <c r="B25159" s="6" t="s">
        <v>192</v>
      </c>
      <c r="C25159" s="6" t="s">
        <v>166</v>
      </c>
      <c r="D25159">
        <v>2052.3426039999999</v>
      </c>
      <c r="E25159" s="6" t="s">
        <v>161</v>
      </c>
      <c r="F25159" s="6" t="s">
        <v>160</v>
      </c>
      <c r="G25159">
        <v>20260723</v>
      </c>
    </row>
    <row r="25160" spans="1:7" x14ac:dyDescent="0.2">
      <c r="A25160" s="6" t="s">
        <v>225</v>
      </c>
      <c r="B25160" s="6" t="s">
        <v>192</v>
      </c>
      <c r="C25160" s="6" t="s">
        <v>166</v>
      </c>
      <c r="D25160">
        <v>259144.165408</v>
      </c>
      <c r="E25160" s="6" t="s">
        <v>163</v>
      </c>
      <c r="F25160" s="6" t="s">
        <v>162</v>
      </c>
      <c r="G25160">
        <v>20260723</v>
      </c>
    </row>
    <row r="25161" spans="1:7" x14ac:dyDescent="0.2">
      <c r="A25161" s="6" t="s">
        <v>225</v>
      </c>
      <c r="B25161" s="6" t="s">
        <v>192</v>
      </c>
      <c r="C25161" s="6" t="s">
        <v>166</v>
      </c>
      <c r="D25161">
        <v>83010.249773000003</v>
      </c>
      <c r="E25161" s="6" t="s">
        <v>165</v>
      </c>
      <c r="F25161" s="6" t="s">
        <v>164</v>
      </c>
      <c r="G25161">
        <v>20260723</v>
      </c>
    </row>
    <row r="25162" spans="1:7" x14ac:dyDescent="0.2">
      <c r="A25162" s="6" t="s">
        <v>225</v>
      </c>
      <c r="B25162" s="6" t="s">
        <v>193</v>
      </c>
      <c r="C25162" s="6" t="s">
        <v>166</v>
      </c>
      <c r="E25162" s="6" t="s">
        <v>12</v>
      </c>
      <c r="F25162" s="6" t="s">
        <v>11</v>
      </c>
      <c r="G25162">
        <v>20260723</v>
      </c>
    </row>
    <row r="25163" spans="1:7" x14ac:dyDescent="0.2">
      <c r="A25163" s="6" t="s">
        <v>225</v>
      </c>
      <c r="B25163" s="6" t="s">
        <v>193</v>
      </c>
      <c r="C25163" s="6" t="s">
        <v>166</v>
      </c>
      <c r="E25163" s="6" t="s">
        <v>16</v>
      </c>
      <c r="F25163" s="6" t="s">
        <v>15</v>
      </c>
      <c r="G25163">
        <v>20260723</v>
      </c>
    </row>
    <row r="25164" spans="1:7" x14ac:dyDescent="0.2">
      <c r="A25164" s="6" t="s">
        <v>225</v>
      </c>
      <c r="B25164" s="6" t="s">
        <v>193</v>
      </c>
      <c r="C25164" s="6" t="s">
        <v>166</v>
      </c>
      <c r="E25164" s="6" t="s">
        <v>18</v>
      </c>
      <c r="F25164" s="6" t="s">
        <v>17</v>
      </c>
      <c r="G25164">
        <v>20260723</v>
      </c>
    </row>
    <row r="25165" spans="1:7" x14ac:dyDescent="0.2">
      <c r="A25165" s="6" t="s">
        <v>225</v>
      </c>
      <c r="B25165" s="6" t="s">
        <v>193</v>
      </c>
      <c r="C25165" s="6" t="s">
        <v>166</v>
      </c>
      <c r="D25165">
        <v>0</v>
      </c>
      <c r="E25165" s="6" t="s">
        <v>20</v>
      </c>
      <c r="F25165" s="6" t="s">
        <v>19</v>
      </c>
      <c r="G25165">
        <v>20260723</v>
      </c>
    </row>
    <row r="25166" spans="1:7" x14ac:dyDescent="0.2">
      <c r="A25166" s="6" t="s">
        <v>225</v>
      </c>
      <c r="B25166" s="6" t="s">
        <v>193</v>
      </c>
      <c r="C25166" s="6" t="s">
        <v>166</v>
      </c>
      <c r="D25166">
        <v>51.965356999999997</v>
      </c>
      <c r="E25166" s="6" t="s">
        <v>22</v>
      </c>
      <c r="F25166" s="6" t="s">
        <v>21</v>
      </c>
      <c r="G25166">
        <v>20260723</v>
      </c>
    </row>
    <row r="25167" spans="1:7" x14ac:dyDescent="0.2">
      <c r="A25167" s="6" t="s">
        <v>225</v>
      </c>
      <c r="B25167" s="6" t="s">
        <v>193</v>
      </c>
      <c r="C25167" s="6" t="s">
        <v>166</v>
      </c>
      <c r="D25167">
        <v>36.323385000000002</v>
      </c>
      <c r="E25167" s="6" t="s">
        <v>24</v>
      </c>
      <c r="F25167" s="6" t="s">
        <v>23</v>
      </c>
      <c r="G25167">
        <v>20260723</v>
      </c>
    </row>
    <row r="25168" spans="1:7" x14ac:dyDescent="0.2">
      <c r="A25168" s="6" t="s">
        <v>225</v>
      </c>
      <c r="B25168" s="6" t="s">
        <v>193</v>
      </c>
      <c r="C25168" s="6" t="s">
        <v>166</v>
      </c>
      <c r="D25168">
        <v>857.48636699999997</v>
      </c>
      <c r="E25168" s="6" t="s">
        <v>26</v>
      </c>
      <c r="F25168" s="6" t="s">
        <v>25</v>
      </c>
      <c r="G25168">
        <v>20260723</v>
      </c>
    </row>
    <row r="25169" spans="1:7" x14ac:dyDescent="0.2">
      <c r="A25169" s="6" t="s">
        <v>225</v>
      </c>
      <c r="B25169" s="6" t="s">
        <v>193</v>
      </c>
      <c r="C25169" s="6" t="s">
        <v>166</v>
      </c>
      <c r="D25169">
        <v>146471.576764</v>
      </c>
      <c r="E25169" s="6" t="s">
        <v>28</v>
      </c>
      <c r="F25169" s="6" t="s">
        <v>27</v>
      </c>
      <c r="G25169">
        <v>20260723</v>
      </c>
    </row>
    <row r="25170" spans="1:7" x14ac:dyDescent="0.2">
      <c r="A25170" s="6" t="s">
        <v>225</v>
      </c>
      <c r="B25170" s="6" t="s">
        <v>193</v>
      </c>
      <c r="C25170" s="6" t="s">
        <v>166</v>
      </c>
      <c r="D25170">
        <v>3633.5438709999999</v>
      </c>
      <c r="E25170" s="6" t="s">
        <v>30</v>
      </c>
      <c r="F25170" s="6" t="s">
        <v>29</v>
      </c>
      <c r="G25170">
        <v>20260723</v>
      </c>
    </row>
    <row r="25171" spans="1:7" x14ac:dyDescent="0.2">
      <c r="A25171" s="6" t="s">
        <v>225</v>
      </c>
      <c r="B25171" s="6" t="s">
        <v>193</v>
      </c>
      <c r="C25171" s="6" t="s">
        <v>166</v>
      </c>
      <c r="D25171">
        <v>16824.638215999999</v>
      </c>
      <c r="E25171" s="6" t="s">
        <v>32</v>
      </c>
      <c r="F25171" s="6" t="s">
        <v>31</v>
      </c>
      <c r="G25171">
        <v>20260723</v>
      </c>
    </row>
    <row r="25172" spans="1:7" x14ac:dyDescent="0.2">
      <c r="A25172" s="6" t="s">
        <v>225</v>
      </c>
      <c r="B25172" s="6" t="s">
        <v>193</v>
      </c>
      <c r="C25172" s="6" t="s">
        <v>166</v>
      </c>
      <c r="D25172">
        <v>23385.979829</v>
      </c>
      <c r="E25172" s="6" t="s">
        <v>34</v>
      </c>
      <c r="F25172" s="6" t="s">
        <v>33</v>
      </c>
      <c r="G25172">
        <v>20260723</v>
      </c>
    </row>
    <row r="25173" spans="1:7" x14ac:dyDescent="0.2">
      <c r="A25173" s="6" t="s">
        <v>225</v>
      </c>
      <c r="B25173" s="6" t="s">
        <v>193</v>
      </c>
      <c r="C25173" s="6" t="s">
        <v>166</v>
      </c>
      <c r="D25173">
        <v>18720.356973000002</v>
      </c>
      <c r="E25173" s="6" t="s">
        <v>36</v>
      </c>
      <c r="F25173" s="6" t="s">
        <v>35</v>
      </c>
      <c r="G25173">
        <v>20260723</v>
      </c>
    </row>
    <row r="25174" spans="1:7" x14ac:dyDescent="0.2">
      <c r="A25174" s="6" t="s">
        <v>225</v>
      </c>
      <c r="B25174" s="6" t="s">
        <v>193</v>
      </c>
      <c r="C25174" s="6" t="s">
        <v>166</v>
      </c>
      <c r="D25174">
        <v>4665.6228570000003</v>
      </c>
      <c r="E25174" s="6" t="s">
        <v>38</v>
      </c>
      <c r="F25174" s="6" t="s">
        <v>37</v>
      </c>
      <c r="G25174">
        <v>20260723</v>
      </c>
    </row>
    <row r="25175" spans="1:7" x14ac:dyDescent="0.2">
      <c r="A25175" s="6" t="s">
        <v>225</v>
      </c>
      <c r="B25175" s="6" t="s">
        <v>193</v>
      </c>
      <c r="C25175" s="6" t="s">
        <v>166</v>
      </c>
      <c r="D25175">
        <v>58719.443699000003</v>
      </c>
      <c r="E25175" s="6" t="s">
        <v>40</v>
      </c>
      <c r="F25175" s="6" t="s">
        <v>39</v>
      </c>
      <c r="G25175">
        <v>20260723</v>
      </c>
    </row>
    <row r="25176" spans="1:7" x14ac:dyDescent="0.2">
      <c r="A25176" s="6" t="s">
        <v>225</v>
      </c>
      <c r="B25176" s="6" t="s">
        <v>193</v>
      </c>
      <c r="C25176" s="6" t="s">
        <v>166</v>
      </c>
      <c r="D25176">
        <v>21392.213105999999</v>
      </c>
      <c r="E25176" s="6" t="s">
        <v>42</v>
      </c>
      <c r="F25176" s="6" t="s">
        <v>41</v>
      </c>
      <c r="G25176">
        <v>20260723</v>
      </c>
    </row>
    <row r="25177" spans="1:7" x14ac:dyDescent="0.2">
      <c r="A25177" s="6" t="s">
        <v>225</v>
      </c>
      <c r="B25177" s="6" t="s">
        <v>193</v>
      </c>
      <c r="C25177" s="6" t="s">
        <v>166</v>
      </c>
      <c r="D25177">
        <v>37261.006307000003</v>
      </c>
      <c r="E25177" s="6" t="s">
        <v>44</v>
      </c>
      <c r="F25177" s="6" t="s">
        <v>43</v>
      </c>
      <c r="G25177">
        <v>20260723</v>
      </c>
    </row>
    <row r="25178" spans="1:7" x14ac:dyDescent="0.2">
      <c r="A25178" s="6" t="s">
        <v>225</v>
      </c>
      <c r="B25178" s="6" t="s">
        <v>193</v>
      </c>
      <c r="C25178" s="6" t="s">
        <v>166</v>
      </c>
      <c r="D25178">
        <v>21.9132</v>
      </c>
      <c r="E25178" s="6" t="s">
        <v>46</v>
      </c>
      <c r="F25178" s="6" t="s">
        <v>45</v>
      </c>
      <c r="G25178">
        <v>20260723</v>
      </c>
    </row>
    <row r="25179" spans="1:7" x14ac:dyDescent="0.2">
      <c r="A25179" s="6" t="s">
        <v>225</v>
      </c>
      <c r="B25179" s="6" t="s">
        <v>193</v>
      </c>
      <c r="C25179" s="6" t="s">
        <v>166</v>
      </c>
      <c r="D25179">
        <v>44.311086000000003</v>
      </c>
      <c r="E25179" s="6" t="s">
        <v>48</v>
      </c>
      <c r="F25179" s="6" t="s">
        <v>47</v>
      </c>
      <c r="G25179">
        <v>20260723</v>
      </c>
    </row>
    <row r="25180" spans="1:7" x14ac:dyDescent="0.2">
      <c r="A25180" s="6" t="s">
        <v>225</v>
      </c>
      <c r="B25180" s="6" t="s">
        <v>193</v>
      </c>
      <c r="C25180" s="6" t="s">
        <v>166</v>
      </c>
      <c r="D25180">
        <v>41766.567966000002</v>
      </c>
      <c r="E25180" s="6" t="s">
        <v>50</v>
      </c>
      <c r="F25180" s="6" t="s">
        <v>49</v>
      </c>
      <c r="G25180">
        <v>20260723</v>
      </c>
    </row>
    <row r="25181" spans="1:7" x14ac:dyDescent="0.2">
      <c r="A25181" s="6" t="s">
        <v>225</v>
      </c>
      <c r="B25181" s="6" t="s">
        <v>193</v>
      </c>
      <c r="C25181" s="6" t="s">
        <v>166</v>
      </c>
      <c r="D25181">
        <v>2070.7447419999999</v>
      </c>
      <c r="E25181" s="6" t="s">
        <v>52</v>
      </c>
      <c r="F25181" s="6" t="s">
        <v>51</v>
      </c>
      <c r="G25181">
        <v>20260723</v>
      </c>
    </row>
    <row r="25182" spans="1:7" x14ac:dyDescent="0.2">
      <c r="A25182" s="6" t="s">
        <v>225</v>
      </c>
      <c r="B25182" s="6" t="s">
        <v>193</v>
      </c>
      <c r="C25182" s="6" t="s">
        <v>166</v>
      </c>
      <c r="D25182">
        <v>52.936762999999999</v>
      </c>
      <c r="E25182" s="6" t="s">
        <v>54</v>
      </c>
      <c r="F25182" s="6" t="s">
        <v>53</v>
      </c>
      <c r="G25182">
        <v>20260723</v>
      </c>
    </row>
    <row r="25183" spans="1:7" x14ac:dyDescent="0.2">
      <c r="A25183" s="6" t="s">
        <v>225</v>
      </c>
      <c r="B25183" s="6" t="s">
        <v>193</v>
      </c>
      <c r="C25183" s="6" t="s">
        <v>166</v>
      </c>
      <c r="D25183">
        <v>17.721678000000001</v>
      </c>
      <c r="E25183" s="6" t="s">
        <v>56</v>
      </c>
      <c r="F25183" s="6" t="s">
        <v>55</v>
      </c>
      <c r="G25183">
        <v>20260723</v>
      </c>
    </row>
    <row r="25184" spans="1:7" x14ac:dyDescent="0.2">
      <c r="A25184" s="6" t="s">
        <v>225</v>
      </c>
      <c r="B25184" s="6" t="s">
        <v>193</v>
      </c>
      <c r="C25184" s="6" t="s">
        <v>166</v>
      </c>
      <c r="D25184">
        <v>205705.79681699999</v>
      </c>
      <c r="E25184" s="6" t="s">
        <v>58</v>
      </c>
      <c r="F25184" s="6" t="s">
        <v>57</v>
      </c>
      <c r="G25184">
        <v>20260723</v>
      </c>
    </row>
    <row r="25185" spans="1:7" x14ac:dyDescent="0.2">
      <c r="A25185" s="6" t="s">
        <v>225</v>
      </c>
      <c r="B25185" s="6" t="s">
        <v>193</v>
      </c>
      <c r="C25185" s="6" t="s">
        <v>166</v>
      </c>
      <c r="D25185">
        <v>7362.2981600000003</v>
      </c>
      <c r="E25185" s="6" t="s">
        <v>60</v>
      </c>
      <c r="F25185" s="6" t="s">
        <v>59</v>
      </c>
      <c r="G25185">
        <v>20260723</v>
      </c>
    </row>
    <row r="25186" spans="1:7" x14ac:dyDescent="0.2">
      <c r="A25186" s="6" t="s">
        <v>225</v>
      </c>
      <c r="B25186" s="6" t="s">
        <v>193</v>
      </c>
      <c r="C25186" s="6" t="s">
        <v>166</v>
      </c>
      <c r="D25186">
        <v>11.119097999999999</v>
      </c>
      <c r="E25186" s="6" t="s">
        <v>62</v>
      </c>
      <c r="F25186" s="6" t="s">
        <v>61</v>
      </c>
      <c r="G25186">
        <v>20260723</v>
      </c>
    </row>
    <row r="25187" spans="1:7" x14ac:dyDescent="0.2">
      <c r="A25187" s="6" t="s">
        <v>225</v>
      </c>
      <c r="B25187" s="6" t="s">
        <v>193</v>
      </c>
      <c r="C25187" s="6" t="s">
        <v>166</v>
      </c>
      <c r="D25187">
        <v>0</v>
      </c>
      <c r="E25187" s="6" t="s">
        <v>64</v>
      </c>
      <c r="F25187" s="6" t="s">
        <v>63</v>
      </c>
      <c r="G25187">
        <v>20260723</v>
      </c>
    </row>
    <row r="25188" spans="1:7" x14ac:dyDescent="0.2">
      <c r="A25188" s="6" t="s">
        <v>225</v>
      </c>
      <c r="B25188" s="6" t="s">
        <v>193</v>
      </c>
      <c r="C25188" s="6" t="s">
        <v>166</v>
      </c>
      <c r="D25188">
        <v>7351.1790620000002</v>
      </c>
      <c r="E25188" s="6" t="s">
        <v>66</v>
      </c>
      <c r="F25188" s="6" t="s">
        <v>65</v>
      </c>
      <c r="G25188">
        <v>20260723</v>
      </c>
    </row>
    <row r="25189" spans="1:7" x14ac:dyDescent="0.2">
      <c r="A25189" s="6" t="s">
        <v>225</v>
      </c>
      <c r="B25189" s="6" t="s">
        <v>193</v>
      </c>
      <c r="C25189" s="6" t="s">
        <v>166</v>
      </c>
      <c r="D25189">
        <v>3204.0158710000001</v>
      </c>
      <c r="E25189" s="6" t="s">
        <v>68</v>
      </c>
      <c r="F25189" s="6" t="s">
        <v>67</v>
      </c>
      <c r="G25189">
        <v>20260723</v>
      </c>
    </row>
    <row r="25190" spans="1:7" x14ac:dyDescent="0.2">
      <c r="A25190" s="6" t="s">
        <v>225</v>
      </c>
      <c r="B25190" s="6" t="s">
        <v>193</v>
      </c>
      <c r="C25190" s="6" t="s">
        <v>166</v>
      </c>
      <c r="D25190">
        <v>2978.3906219999999</v>
      </c>
      <c r="E25190" s="6" t="s">
        <v>70</v>
      </c>
      <c r="F25190" s="6" t="s">
        <v>69</v>
      </c>
      <c r="G25190">
        <v>20260723</v>
      </c>
    </row>
    <row r="25191" spans="1:7" x14ac:dyDescent="0.2">
      <c r="A25191" s="6" t="s">
        <v>225</v>
      </c>
      <c r="B25191" s="6" t="s">
        <v>193</v>
      </c>
      <c r="C25191" s="6" t="s">
        <v>166</v>
      </c>
      <c r="D25191">
        <v>2861.8827970000002</v>
      </c>
      <c r="E25191" s="6" t="s">
        <v>72</v>
      </c>
      <c r="F25191" s="6" t="s">
        <v>71</v>
      </c>
      <c r="G25191">
        <v>20260723</v>
      </c>
    </row>
    <row r="25192" spans="1:7" x14ac:dyDescent="0.2">
      <c r="A25192" s="6" t="s">
        <v>225</v>
      </c>
      <c r="B25192" s="6" t="s">
        <v>193</v>
      </c>
      <c r="C25192" s="6" t="s">
        <v>166</v>
      </c>
      <c r="D25192">
        <v>116.507825</v>
      </c>
      <c r="E25192" s="6" t="s">
        <v>74</v>
      </c>
      <c r="F25192" s="6" t="s">
        <v>73</v>
      </c>
      <c r="G25192">
        <v>20260723</v>
      </c>
    </row>
    <row r="25193" spans="1:7" x14ac:dyDescent="0.2">
      <c r="A25193" s="6" t="s">
        <v>225</v>
      </c>
      <c r="B25193" s="6" t="s">
        <v>193</v>
      </c>
      <c r="C25193" s="6" t="s">
        <v>166</v>
      </c>
      <c r="D25193">
        <v>225.34589700000001</v>
      </c>
      <c r="E25193" s="6" t="s">
        <v>76</v>
      </c>
      <c r="F25193" s="6" t="s">
        <v>75</v>
      </c>
      <c r="G25193">
        <v>20260723</v>
      </c>
    </row>
    <row r="25194" spans="1:7" x14ac:dyDescent="0.2">
      <c r="A25194" s="6" t="s">
        <v>225</v>
      </c>
      <c r="B25194" s="6" t="s">
        <v>193</v>
      </c>
      <c r="C25194" s="6" t="s">
        <v>166</v>
      </c>
      <c r="D25194">
        <v>98.295882000000006</v>
      </c>
      <c r="E25194" s="6" t="s">
        <v>78</v>
      </c>
      <c r="F25194" s="6" t="s">
        <v>77</v>
      </c>
      <c r="G25194">
        <v>20260723</v>
      </c>
    </row>
    <row r="25195" spans="1:7" x14ac:dyDescent="0.2">
      <c r="A25195" s="6" t="s">
        <v>225</v>
      </c>
      <c r="B25195" s="6" t="s">
        <v>193</v>
      </c>
      <c r="C25195" s="6" t="s">
        <v>166</v>
      </c>
      <c r="D25195">
        <v>127.050016</v>
      </c>
      <c r="E25195" s="6" t="s">
        <v>80</v>
      </c>
      <c r="F25195" s="6" t="s">
        <v>79</v>
      </c>
      <c r="G25195">
        <v>20260723</v>
      </c>
    </row>
    <row r="25196" spans="1:7" x14ac:dyDescent="0.2">
      <c r="A25196" s="6" t="s">
        <v>225</v>
      </c>
      <c r="B25196" s="6" t="s">
        <v>193</v>
      </c>
      <c r="C25196" s="6" t="s">
        <v>166</v>
      </c>
      <c r="D25196">
        <v>0.27935100000000002</v>
      </c>
      <c r="E25196" s="6" t="s">
        <v>82</v>
      </c>
      <c r="F25196" s="6" t="s">
        <v>81</v>
      </c>
      <c r="G25196">
        <v>20260723</v>
      </c>
    </row>
    <row r="25197" spans="1:7" x14ac:dyDescent="0.2">
      <c r="A25197" s="6" t="s">
        <v>225</v>
      </c>
      <c r="B25197" s="6" t="s">
        <v>193</v>
      </c>
      <c r="C25197" s="6" t="s">
        <v>166</v>
      </c>
      <c r="D25197">
        <v>156.12909999999999</v>
      </c>
      <c r="E25197" s="6" t="s">
        <v>84</v>
      </c>
      <c r="F25197" s="6" t="s">
        <v>83</v>
      </c>
      <c r="G25197">
        <v>20260723</v>
      </c>
    </row>
    <row r="25198" spans="1:7" x14ac:dyDescent="0.2">
      <c r="A25198" s="6" t="s">
        <v>225</v>
      </c>
      <c r="B25198" s="6" t="s">
        <v>193</v>
      </c>
      <c r="C25198" s="6" t="s">
        <v>166</v>
      </c>
      <c r="D25198">
        <v>1059.5363789999999</v>
      </c>
      <c r="E25198" s="6" t="s">
        <v>86</v>
      </c>
      <c r="F25198" s="6" t="s">
        <v>85</v>
      </c>
      <c r="G25198">
        <v>20260723</v>
      </c>
    </row>
    <row r="25199" spans="1:7" x14ac:dyDescent="0.2">
      <c r="A25199" s="6" t="s">
        <v>225</v>
      </c>
      <c r="B25199" s="6" t="s">
        <v>193</v>
      </c>
      <c r="C25199" s="6" t="s">
        <v>166</v>
      </c>
      <c r="D25199">
        <v>312.60737999999998</v>
      </c>
      <c r="E25199" s="6" t="s">
        <v>88</v>
      </c>
      <c r="F25199" s="6" t="s">
        <v>87</v>
      </c>
      <c r="G25199">
        <v>20260723</v>
      </c>
    </row>
    <row r="25200" spans="1:7" x14ac:dyDescent="0.2">
      <c r="A25200" s="6" t="s">
        <v>225</v>
      </c>
      <c r="B25200" s="6" t="s">
        <v>193</v>
      </c>
      <c r="C25200" s="6" t="s">
        <v>166</v>
      </c>
      <c r="D25200">
        <v>2761.0262590000002</v>
      </c>
      <c r="E25200" s="6" t="s">
        <v>90</v>
      </c>
      <c r="F25200" s="6" t="s">
        <v>89</v>
      </c>
      <c r="G25200">
        <v>20260723</v>
      </c>
    </row>
    <row r="25201" spans="1:7" x14ac:dyDescent="0.2">
      <c r="A25201" s="6" t="s">
        <v>225</v>
      </c>
      <c r="B25201" s="6" t="s">
        <v>193</v>
      </c>
      <c r="C25201" s="6" t="s">
        <v>166</v>
      </c>
      <c r="D25201">
        <v>3.9138350000000002</v>
      </c>
      <c r="E25201" s="6" t="s">
        <v>92</v>
      </c>
      <c r="F25201" s="6" t="s">
        <v>91</v>
      </c>
      <c r="G25201">
        <v>20260723</v>
      </c>
    </row>
    <row r="25202" spans="1:7" x14ac:dyDescent="0.2">
      <c r="A25202" s="6" t="s">
        <v>225</v>
      </c>
      <c r="B25202" s="6" t="s">
        <v>193</v>
      </c>
      <c r="C25202" s="6" t="s">
        <v>166</v>
      </c>
      <c r="D25202">
        <v>0</v>
      </c>
      <c r="E25202" s="6" t="s">
        <v>94</v>
      </c>
      <c r="F25202" s="6" t="s">
        <v>93</v>
      </c>
      <c r="G25202">
        <v>20260723</v>
      </c>
    </row>
    <row r="25203" spans="1:7" x14ac:dyDescent="0.2">
      <c r="A25203" s="6" t="s">
        <v>225</v>
      </c>
      <c r="B25203" s="6" t="s">
        <v>193</v>
      </c>
      <c r="C25203" s="6" t="s">
        <v>166</v>
      </c>
      <c r="D25203">
        <v>7482.2923609999998</v>
      </c>
      <c r="E25203" s="6" t="s">
        <v>96</v>
      </c>
      <c r="F25203" s="6" t="s">
        <v>95</v>
      </c>
      <c r="G25203">
        <v>20260723</v>
      </c>
    </row>
    <row r="25204" spans="1:7" x14ac:dyDescent="0.2">
      <c r="A25204" s="6" t="s">
        <v>225</v>
      </c>
      <c r="B25204" s="6" t="s">
        <v>193</v>
      </c>
      <c r="C25204" s="6" t="s">
        <v>166</v>
      </c>
      <c r="D25204">
        <v>1294.664577</v>
      </c>
      <c r="E25204" s="6" t="s">
        <v>98</v>
      </c>
      <c r="F25204" s="6" t="s">
        <v>97</v>
      </c>
      <c r="G25204">
        <v>20260723</v>
      </c>
    </row>
    <row r="25205" spans="1:7" x14ac:dyDescent="0.2">
      <c r="A25205" s="6" t="s">
        <v>225</v>
      </c>
      <c r="B25205" s="6" t="s">
        <v>193</v>
      </c>
      <c r="C25205" s="6" t="s">
        <v>166</v>
      </c>
      <c r="D25205">
        <v>376759.63261299999</v>
      </c>
      <c r="E25205" s="6" t="s">
        <v>100</v>
      </c>
      <c r="F25205" s="6" t="s">
        <v>99</v>
      </c>
      <c r="G25205">
        <v>20260723</v>
      </c>
    </row>
    <row r="25206" spans="1:7" x14ac:dyDescent="0.2">
      <c r="A25206" s="6" t="s">
        <v>225</v>
      </c>
      <c r="B25206" s="6" t="s">
        <v>193</v>
      </c>
      <c r="C25206" s="6" t="s">
        <v>166</v>
      </c>
      <c r="E25206" s="6" t="s">
        <v>102</v>
      </c>
      <c r="F25206" s="6" t="s">
        <v>101</v>
      </c>
      <c r="G25206">
        <v>20260723</v>
      </c>
    </row>
    <row r="25207" spans="1:7" x14ac:dyDescent="0.2">
      <c r="A25207" s="6" t="s">
        <v>225</v>
      </c>
      <c r="B25207" s="6" t="s">
        <v>193</v>
      </c>
      <c r="C25207" s="6" t="s">
        <v>166</v>
      </c>
      <c r="D25207">
        <v>14886.515425</v>
      </c>
      <c r="E25207" s="6" t="s">
        <v>167</v>
      </c>
      <c r="F25207" s="6" t="s">
        <v>103</v>
      </c>
      <c r="G25207">
        <v>20260723</v>
      </c>
    </row>
    <row r="25208" spans="1:7" x14ac:dyDescent="0.2">
      <c r="A25208" s="6" t="s">
        <v>225</v>
      </c>
      <c r="B25208" s="6" t="s">
        <v>193</v>
      </c>
      <c r="C25208" s="6" t="s">
        <v>166</v>
      </c>
      <c r="D25208">
        <v>11448.464671</v>
      </c>
      <c r="E25208" s="6" t="s">
        <v>168</v>
      </c>
      <c r="F25208" s="6" t="s">
        <v>104</v>
      </c>
      <c r="G25208">
        <v>20260723</v>
      </c>
    </row>
    <row r="25209" spans="1:7" x14ac:dyDescent="0.2">
      <c r="A25209" s="6" t="s">
        <v>225</v>
      </c>
      <c r="B25209" s="6" t="s">
        <v>193</v>
      </c>
      <c r="C25209" s="6" t="s">
        <v>166</v>
      </c>
      <c r="D25209">
        <v>0</v>
      </c>
      <c r="E25209" s="6" t="s">
        <v>106</v>
      </c>
      <c r="F25209" s="6" t="s">
        <v>105</v>
      </c>
      <c r="G25209">
        <v>20260723</v>
      </c>
    </row>
    <row r="25210" spans="1:7" x14ac:dyDescent="0.2">
      <c r="A25210" s="6" t="s">
        <v>225</v>
      </c>
      <c r="B25210" s="6" t="s">
        <v>193</v>
      </c>
      <c r="C25210" s="6" t="s">
        <v>166</v>
      </c>
      <c r="D25210">
        <v>10894.205717000001</v>
      </c>
      <c r="E25210" s="6" t="s">
        <v>108</v>
      </c>
      <c r="F25210" s="6" t="s">
        <v>107</v>
      </c>
      <c r="G25210">
        <v>20260723</v>
      </c>
    </row>
    <row r="25211" spans="1:7" x14ac:dyDescent="0.2">
      <c r="A25211" s="6" t="s">
        <v>225</v>
      </c>
      <c r="B25211" s="6" t="s">
        <v>193</v>
      </c>
      <c r="C25211" s="6" t="s">
        <v>166</v>
      </c>
      <c r="D25211">
        <v>554.25895400000002</v>
      </c>
      <c r="E25211" s="6" t="s">
        <v>110</v>
      </c>
      <c r="F25211" s="6" t="s">
        <v>109</v>
      </c>
      <c r="G25211">
        <v>20260723</v>
      </c>
    </row>
    <row r="25212" spans="1:7" x14ac:dyDescent="0.2">
      <c r="A25212" s="6" t="s">
        <v>225</v>
      </c>
      <c r="B25212" s="6" t="s">
        <v>193</v>
      </c>
      <c r="C25212" s="6" t="s">
        <v>166</v>
      </c>
      <c r="D25212">
        <v>3438.0507539999999</v>
      </c>
      <c r="E25212" s="6" t="s">
        <v>112</v>
      </c>
      <c r="F25212" s="6" t="s">
        <v>111</v>
      </c>
      <c r="G25212">
        <v>20260723</v>
      </c>
    </row>
    <row r="25213" spans="1:7" x14ac:dyDescent="0.2">
      <c r="A25213" s="6" t="s">
        <v>225</v>
      </c>
      <c r="B25213" s="6" t="s">
        <v>193</v>
      </c>
      <c r="C25213" s="6" t="s">
        <v>166</v>
      </c>
      <c r="D25213">
        <v>0</v>
      </c>
      <c r="E25213" s="6" t="s">
        <v>106</v>
      </c>
      <c r="F25213" s="6" t="s">
        <v>113</v>
      </c>
      <c r="G25213">
        <v>20260723</v>
      </c>
    </row>
    <row r="25214" spans="1:7" x14ac:dyDescent="0.2">
      <c r="A25214" s="6" t="s">
        <v>225</v>
      </c>
      <c r="B25214" s="6" t="s">
        <v>193</v>
      </c>
      <c r="C25214" s="6" t="s">
        <v>166</v>
      </c>
      <c r="D25214">
        <v>3184.4720360000001</v>
      </c>
      <c r="E25214" s="6" t="s">
        <v>108</v>
      </c>
      <c r="F25214" s="6" t="s">
        <v>114</v>
      </c>
      <c r="G25214">
        <v>20260723</v>
      </c>
    </row>
    <row r="25215" spans="1:7" x14ac:dyDescent="0.2">
      <c r="A25215" s="6" t="s">
        <v>225</v>
      </c>
      <c r="B25215" s="6" t="s">
        <v>193</v>
      </c>
      <c r="C25215" s="6" t="s">
        <v>166</v>
      </c>
      <c r="D25215">
        <v>253.57871800000001</v>
      </c>
      <c r="E25215" s="6" t="s">
        <v>110</v>
      </c>
      <c r="F25215" s="6" t="s">
        <v>115</v>
      </c>
      <c r="G25215">
        <v>20260723</v>
      </c>
    </row>
    <row r="25216" spans="1:7" x14ac:dyDescent="0.2">
      <c r="A25216" s="6" t="s">
        <v>225</v>
      </c>
      <c r="B25216" s="6" t="s">
        <v>193</v>
      </c>
      <c r="C25216" s="6" t="s">
        <v>166</v>
      </c>
      <c r="D25216">
        <v>62932.908601000003</v>
      </c>
      <c r="E25216" s="6" t="s">
        <v>117</v>
      </c>
      <c r="F25216" s="6" t="s">
        <v>116</v>
      </c>
      <c r="G25216">
        <v>20260723</v>
      </c>
    </row>
    <row r="25217" spans="1:7" x14ac:dyDescent="0.2">
      <c r="A25217" s="6" t="s">
        <v>225</v>
      </c>
      <c r="B25217" s="6" t="s">
        <v>193</v>
      </c>
      <c r="C25217" s="6" t="s">
        <v>166</v>
      </c>
      <c r="D25217">
        <v>1895.9836499999999</v>
      </c>
      <c r="E25217" s="6" t="s">
        <v>119</v>
      </c>
      <c r="F25217" s="6" t="s">
        <v>118</v>
      </c>
      <c r="G25217">
        <v>20260723</v>
      </c>
    </row>
    <row r="25218" spans="1:7" x14ac:dyDescent="0.2">
      <c r="A25218" s="6" t="s">
        <v>225</v>
      </c>
      <c r="B25218" s="6" t="s">
        <v>193</v>
      </c>
      <c r="C25218" s="6" t="s">
        <v>166</v>
      </c>
      <c r="D25218">
        <v>0</v>
      </c>
      <c r="E25218" s="6" t="s">
        <v>106</v>
      </c>
      <c r="F25218" s="6" t="s">
        <v>120</v>
      </c>
      <c r="G25218">
        <v>20260723</v>
      </c>
    </row>
    <row r="25219" spans="1:7" x14ac:dyDescent="0.2">
      <c r="A25219" s="6" t="s">
        <v>225</v>
      </c>
      <c r="B25219" s="6" t="s">
        <v>193</v>
      </c>
      <c r="C25219" s="6" t="s">
        <v>166</v>
      </c>
      <c r="D25219">
        <v>1806.3133479999999</v>
      </c>
      <c r="E25219" s="6" t="s">
        <v>108</v>
      </c>
      <c r="F25219" s="6" t="s">
        <v>121</v>
      </c>
      <c r="G25219">
        <v>20260723</v>
      </c>
    </row>
    <row r="25220" spans="1:7" x14ac:dyDescent="0.2">
      <c r="A25220" s="6" t="s">
        <v>225</v>
      </c>
      <c r="B25220" s="6" t="s">
        <v>193</v>
      </c>
      <c r="C25220" s="6" t="s">
        <v>166</v>
      </c>
      <c r="D25220">
        <v>89.670302000000007</v>
      </c>
      <c r="E25220" s="6" t="s">
        <v>110</v>
      </c>
      <c r="F25220" s="6" t="s">
        <v>122</v>
      </c>
      <c r="G25220">
        <v>20260723</v>
      </c>
    </row>
    <row r="25221" spans="1:7" x14ac:dyDescent="0.2">
      <c r="A25221" s="6" t="s">
        <v>225</v>
      </c>
      <c r="B25221" s="6" t="s">
        <v>193</v>
      </c>
      <c r="C25221" s="6" t="s">
        <v>166</v>
      </c>
      <c r="D25221">
        <v>61036.924951000001</v>
      </c>
      <c r="E25221" s="6" t="s">
        <v>169</v>
      </c>
      <c r="F25221" s="6" t="s">
        <v>123</v>
      </c>
      <c r="G25221">
        <v>20260723</v>
      </c>
    </row>
    <row r="25222" spans="1:7" x14ac:dyDescent="0.2">
      <c r="A25222" s="6" t="s">
        <v>225</v>
      </c>
      <c r="B25222" s="6" t="s">
        <v>193</v>
      </c>
      <c r="C25222" s="6" t="s">
        <v>166</v>
      </c>
      <c r="D25222">
        <v>0</v>
      </c>
      <c r="E25222" s="6" t="s">
        <v>106</v>
      </c>
      <c r="F25222" s="6" t="s">
        <v>124</v>
      </c>
      <c r="G25222">
        <v>20260723</v>
      </c>
    </row>
    <row r="25223" spans="1:7" x14ac:dyDescent="0.2">
      <c r="A25223" s="6" t="s">
        <v>225</v>
      </c>
      <c r="B25223" s="6" t="s">
        <v>193</v>
      </c>
      <c r="C25223" s="6" t="s">
        <v>166</v>
      </c>
      <c r="D25223">
        <v>59239.330427000001</v>
      </c>
      <c r="E25223" s="6" t="s">
        <v>108</v>
      </c>
      <c r="F25223" s="6" t="s">
        <v>125</v>
      </c>
      <c r="G25223">
        <v>20260723</v>
      </c>
    </row>
    <row r="25224" spans="1:7" x14ac:dyDescent="0.2">
      <c r="A25224" s="6" t="s">
        <v>225</v>
      </c>
      <c r="B25224" s="6" t="s">
        <v>193</v>
      </c>
      <c r="C25224" s="6" t="s">
        <v>166</v>
      </c>
      <c r="D25224">
        <v>1797.5945240000001</v>
      </c>
      <c r="E25224" s="6" t="s">
        <v>110</v>
      </c>
      <c r="F25224" s="6" t="s">
        <v>126</v>
      </c>
      <c r="G25224">
        <v>20260723</v>
      </c>
    </row>
    <row r="25225" spans="1:7" x14ac:dyDescent="0.2">
      <c r="A25225" s="6" t="s">
        <v>225</v>
      </c>
      <c r="B25225" s="6" t="s">
        <v>193</v>
      </c>
      <c r="C25225" s="6" t="s">
        <v>166</v>
      </c>
      <c r="D25225">
        <v>199849.66618999999</v>
      </c>
      <c r="E25225" s="6" t="s">
        <v>170</v>
      </c>
      <c r="F25225" s="6" t="s">
        <v>127</v>
      </c>
      <c r="G25225">
        <v>20260723</v>
      </c>
    </row>
    <row r="25226" spans="1:7" x14ac:dyDescent="0.2">
      <c r="A25226" s="6" t="s">
        <v>225</v>
      </c>
      <c r="B25226" s="6" t="s">
        <v>193</v>
      </c>
      <c r="C25226" s="6" t="s">
        <v>166</v>
      </c>
      <c r="D25226">
        <v>0</v>
      </c>
      <c r="E25226" s="6" t="s">
        <v>106</v>
      </c>
      <c r="F25226" s="6" t="s">
        <v>128</v>
      </c>
      <c r="G25226">
        <v>20260723</v>
      </c>
    </row>
    <row r="25227" spans="1:7" x14ac:dyDescent="0.2">
      <c r="A25227" s="6" t="s">
        <v>225</v>
      </c>
      <c r="B25227" s="6" t="s">
        <v>193</v>
      </c>
      <c r="C25227" s="6" t="s">
        <v>166</v>
      </c>
      <c r="D25227">
        <v>198037.67716299999</v>
      </c>
      <c r="E25227" s="6" t="s">
        <v>108</v>
      </c>
      <c r="F25227" s="6" t="s">
        <v>129</v>
      </c>
      <c r="G25227">
        <v>20260723</v>
      </c>
    </row>
    <row r="25228" spans="1:7" x14ac:dyDescent="0.2">
      <c r="A25228" s="6" t="s">
        <v>225</v>
      </c>
      <c r="B25228" s="6" t="s">
        <v>193</v>
      </c>
      <c r="C25228" s="6" t="s">
        <v>166</v>
      </c>
      <c r="D25228">
        <v>1811.9890270000001</v>
      </c>
      <c r="E25228" s="6" t="s">
        <v>110</v>
      </c>
      <c r="F25228" s="6" t="s">
        <v>130</v>
      </c>
      <c r="G25228">
        <v>20260723</v>
      </c>
    </row>
    <row r="25229" spans="1:7" x14ac:dyDescent="0.2">
      <c r="A25229" s="6" t="s">
        <v>225</v>
      </c>
      <c r="B25229" s="6" t="s">
        <v>193</v>
      </c>
      <c r="C25229" s="6" t="s">
        <v>166</v>
      </c>
      <c r="E25229" s="6" t="s">
        <v>132</v>
      </c>
      <c r="F25229" s="6" t="s">
        <v>131</v>
      </c>
      <c r="G25229">
        <v>20260723</v>
      </c>
    </row>
    <row r="25230" spans="1:7" x14ac:dyDescent="0.2">
      <c r="A25230" s="6" t="s">
        <v>225</v>
      </c>
      <c r="B25230" s="6" t="s">
        <v>193</v>
      </c>
      <c r="C25230" s="6" t="s">
        <v>166</v>
      </c>
      <c r="D25230">
        <v>281.08339599999999</v>
      </c>
      <c r="E25230" s="6" t="s">
        <v>134</v>
      </c>
      <c r="F25230" s="6" t="s">
        <v>133</v>
      </c>
      <c r="G25230">
        <v>20260723</v>
      </c>
    </row>
    <row r="25231" spans="1:7" x14ac:dyDescent="0.2">
      <c r="A25231" s="6" t="s">
        <v>225</v>
      </c>
      <c r="B25231" s="6" t="s">
        <v>193</v>
      </c>
      <c r="C25231" s="6" t="s">
        <v>166</v>
      </c>
      <c r="D25231">
        <v>528.47844299999997</v>
      </c>
      <c r="E25231" s="6" t="s">
        <v>136</v>
      </c>
      <c r="F25231" s="6" t="s">
        <v>135</v>
      </c>
      <c r="G25231">
        <v>20260723</v>
      </c>
    </row>
    <row r="25232" spans="1:7" x14ac:dyDescent="0.2">
      <c r="A25232" s="6" t="s">
        <v>225</v>
      </c>
      <c r="B25232" s="6" t="s">
        <v>193</v>
      </c>
      <c r="C25232" s="6" t="s">
        <v>166</v>
      </c>
      <c r="D25232">
        <v>124.8462</v>
      </c>
      <c r="E25232" s="6" t="s">
        <v>138</v>
      </c>
      <c r="F25232" s="6" t="s">
        <v>137</v>
      </c>
      <c r="G25232">
        <v>20260723</v>
      </c>
    </row>
    <row r="25233" spans="1:7" x14ac:dyDescent="0.2">
      <c r="A25233" s="6" t="s">
        <v>225</v>
      </c>
      <c r="B25233" s="6" t="s">
        <v>193</v>
      </c>
      <c r="C25233" s="6" t="s">
        <v>166</v>
      </c>
      <c r="D25233">
        <v>820.10481500000003</v>
      </c>
      <c r="E25233" s="6" t="s">
        <v>140</v>
      </c>
      <c r="F25233" s="6" t="s">
        <v>139</v>
      </c>
      <c r="G25233">
        <v>20260723</v>
      </c>
    </row>
    <row r="25234" spans="1:7" x14ac:dyDescent="0.2">
      <c r="A25234" s="6" t="s">
        <v>225</v>
      </c>
      <c r="B25234" s="6" t="s">
        <v>193</v>
      </c>
      <c r="C25234" s="6" t="s">
        <v>166</v>
      </c>
      <c r="D25234">
        <v>1532.29215</v>
      </c>
      <c r="E25234" s="6" t="s">
        <v>142</v>
      </c>
      <c r="F25234" s="6" t="s">
        <v>141</v>
      </c>
      <c r="G25234">
        <v>20260723</v>
      </c>
    </row>
    <row r="25235" spans="1:7" x14ac:dyDescent="0.2">
      <c r="A25235" s="6" t="s">
        <v>225</v>
      </c>
      <c r="B25235" s="6" t="s">
        <v>193</v>
      </c>
      <c r="C25235" s="6" t="s">
        <v>166</v>
      </c>
      <c r="D25235">
        <v>809.24512100000004</v>
      </c>
      <c r="E25235" s="6" t="s">
        <v>52</v>
      </c>
      <c r="F25235" s="6" t="s">
        <v>143</v>
      </c>
      <c r="G25235">
        <v>20260723</v>
      </c>
    </row>
    <row r="25236" spans="1:7" x14ac:dyDescent="0.2">
      <c r="A25236" s="6" t="s">
        <v>225</v>
      </c>
      <c r="B25236" s="6" t="s">
        <v>193</v>
      </c>
      <c r="C25236" s="6" t="s">
        <v>166</v>
      </c>
      <c r="D25236">
        <v>3354.9680450000001</v>
      </c>
      <c r="E25236" s="6" t="s">
        <v>145</v>
      </c>
      <c r="F25236" s="6" t="s">
        <v>144</v>
      </c>
      <c r="G25236">
        <v>20260723</v>
      </c>
    </row>
    <row r="25237" spans="1:7" x14ac:dyDescent="0.2">
      <c r="A25237" s="6" t="s">
        <v>225</v>
      </c>
      <c r="B25237" s="6" t="s">
        <v>193</v>
      </c>
      <c r="C25237" s="6" t="s">
        <v>166</v>
      </c>
      <c r="D25237">
        <v>250.64943500000001</v>
      </c>
      <c r="E25237" s="6" t="s">
        <v>147</v>
      </c>
      <c r="F25237" s="6" t="s">
        <v>146</v>
      </c>
      <c r="G25237">
        <v>20260723</v>
      </c>
    </row>
    <row r="25238" spans="1:7" x14ac:dyDescent="0.2">
      <c r="A25238" s="6" t="s">
        <v>225</v>
      </c>
      <c r="B25238" s="6" t="s">
        <v>193</v>
      </c>
      <c r="C25238" s="6" t="s">
        <v>166</v>
      </c>
      <c r="D25238">
        <v>657.70626100000004</v>
      </c>
      <c r="E25238" s="6" t="s">
        <v>149</v>
      </c>
      <c r="F25238" s="6" t="s">
        <v>148</v>
      </c>
      <c r="G25238">
        <v>20260723</v>
      </c>
    </row>
    <row r="25239" spans="1:7" x14ac:dyDescent="0.2">
      <c r="A25239" s="6" t="s">
        <v>225</v>
      </c>
      <c r="B25239" s="6" t="s">
        <v>193</v>
      </c>
      <c r="C25239" s="6" t="s">
        <v>166</v>
      </c>
      <c r="D25239">
        <v>454.99179500000002</v>
      </c>
      <c r="E25239" s="6" t="s">
        <v>151</v>
      </c>
      <c r="F25239" s="6" t="s">
        <v>150</v>
      </c>
      <c r="G25239">
        <v>20260723</v>
      </c>
    </row>
    <row r="25240" spans="1:7" x14ac:dyDescent="0.2">
      <c r="A25240" s="6" t="s">
        <v>225</v>
      </c>
      <c r="B25240" s="6" t="s">
        <v>193</v>
      </c>
      <c r="C25240" s="6" t="s">
        <v>166</v>
      </c>
      <c r="D25240">
        <v>3510.5212259999998</v>
      </c>
      <c r="E25240" s="6" t="s">
        <v>153</v>
      </c>
      <c r="F25240" s="6" t="s">
        <v>152</v>
      </c>
      <c r="G25240">
        <v>20260723</v>
      </c>
    </row>
    <row r="25241" spans="1:7" x14ac:dyDescent="0.2">
      <c r="A25241" s="6" t="s">
        <v>225</v>
      </c>
      <c r="B25241" s="6" t="s">
        <v>193</v>
      </c>
      <c r="C25241" s="6" t="s">
        <v>166</v>
      </c>
      <c r="D25241">
        <v>129.686373</v>
      </c>
      <c r="E25241" s="6" t="s">
        <v>155</v>
      </c>
      <c r="F25241" s="6" t="s">
        <v>154</v>
      </c>
      <c r="G25241">
        <v>20260723</v>
      </c>
    </row>
    <row r="25242" spans="1:7" x14ac:dyDescent="0.2">
      <c r="A25242" s="6" t="s">
        <v>225</v>
      </c>
      <c r="B25242" s="6" t="s">
        <v>193</v>
      </c>
      <c r="C25242" s="6" t="s">
        <v>166</v>
      </c>
      <c r="D25242">
        <v>0</v>
      </c>
      <c r="E25242" s="6" t="s">
        <v>157</v>
      </c>
      <c r="F25242" s="6" t="s">
        <v>156</v>
      </c>
      <c r="G25242">
        <v>20260723</v>
      </c>
    </row>
    <row r="25243" spans="1:7" x14ac:dyDescent="0.2">
      <c r="A25243" s="6" t="s">
        <v>225</v>
      </c>
      <c r="B25243" s="6" t="s">
        <v>193</v>
      </c>
      <c r="C25243" s="6" t="s">
        <v>166</v>
      </c>
      <c r="D25243">
        <v>129.686373</v>
      </c>
      <c r="E25243" s="6" t="s">
        <v>159</v>
      </c>
      <c r="F25243" s="6" t="s">
        <v>158</v>
      </c>
      <c r="G25243">
        <v>20260723</v>
      </c>
    </row>
    <row r="25244" spans="1:7" x14ac:dyDescent="0.2">
      <c r="A25244" s="6" t="s">
        <v>225</v>
      </c>
      <c r="B25244" s="6" t="s">
        <v>193</v>
      </c>
      <c r="C25244" s="6" t="s">
        <v>166</v>
      </c>
      <c r="D25244">
        <v>2090.852828</v>
      </c>
      <c r="E25244" s="6" t="s">
        <v>161</v>
      </c>
      <c r="F25244" s="6" t="s">
        <v>160</v>
      </c>
      <c r="G25244">
        <v>20260723</v>
      </c>
    </row>
    <row r="25245" spans="1:7" x14ac:dyDescent="0.2">
      <c r="A25245" s="6" t="s">
        <v>225</v>
      </c>
      <c r="B25245" s="6" t="s">
        <v>193</v>
      </c>
      <c r="C25245" s="6" t="s">
        <v>166</v>
      </c>
      <c r="D25245">
        <v>292214.51630399999</v>
      </c>
      <c r="E25245" s="6" t="s">
        <v>163</v>
      </c>
      <c r="F25245" s="6" t="s">
        <v>162</v>
      </c>
      <c r="G25245">
        <v>20260723</v>
      </c>
    </row>
    <row r="25246" spans="1:7" x14ac:dyDescent="0.2">
      <c r="A25246" s="6" t="s">
        <v>225</v>
      </c>
      <c r="B25246" s="6" t="s">
        <v>193</v>
      </c>
      <c r="C25246" s="6" t="s">
        <v>166</v>
      </c>
      <c r="D25246">
        <v>84545.116414000004</v>
      </c>
      <c r="E25246" s="6" t="s">
        <v>165</v>
      </c>
      <c r="F25246" s="6" t="s">
        <v>164</v>
      </c>
      <c r="G25246">
        <v>20260723</v>
      </c>
    </row>
    <row r="25247" spans="1:7" x14ac:dyDescent="0.2">
      <c r="A25247" s="6" t="s">
        <v>225</v>
      </c>
      <c r="B25247" s="6" t="s">
        <v>194</v>
      </c>
      <c r="C25247" s="6" t="s">
        <v>166</v>
      </c>
      <c r="E25247" s="6" t="s">
        <v>12</v>
      </c>
      <c r="F25247" s="6" t="s">
        <v>11</v>
      </c>
      <c r="G25247">
        <v>20260723</v>
      </c>
    </row>
    <row r="25248" spans="1:7" x14ac:dyDescent="0.2">
      <c r="A25248" s="6" t="s">
        <v>225</v>
      </c>
      <c r="B25248" s="6" t="s">
        <v>194</v>
      </c>
      <c r="C25248" s="6" t="s">
        <v>166</v>
      </c>
      <c r="E25248" s="6" t="s">
        <v>16</v>
      </c>
      <c r="F25248" s="6" t="s">
        <v>15</v>
      </c>
      <c r="G25248">
        <v>20260723</v>
      </c>
    </row>
    <row r="25249" spans="1:7" x14ac:dyDescent="0.2">
      <c r="A25249" s="6" t="s">
        <v>225</v>
      </c>
      <c r="B25249" s="6" t="s">
        <v>194</v>
      </c>
      <c r="C25249" s="6" t="s">
        <v>166</v>
      </c>
      <c r="E25249" s="6" t="s">
        <v>18</v>
      </c>
      <c r="F25249" s="6" t="s">
        <v>17</v>
      </c>
      <c r="G25249">
        <v>20260723</v>
      </c>
    </row>
    <row r="25250" spans="1:7" x14ac:dyDescent="0.2">
      <c r="A25250" s="6" t="s">
        <v>225</v>
      </c>
      <c r="B25250" s="6" t="s">
        <v>194</v>
      </c>
      <c r="C25250" s="6" t="s">
        <v>166</v>
      </c>
      <c r="D25250">
        <v>0</v>
      </c>
      <c r="E25250" s="6" t="s">
        <v>20</v>
      </c>
      <c r="F25250" s="6" t="s">
        <v>19</v>
      </c>
      <c r="G25250">
        <v>20260723</v>
      </c>
    </row>
    <row r="25251" spans="1:7" x14ac:dyDescent="0.2">
      <c r="A25251" s="6" t="s">
        <v>225</v>
      </c>
      <c r="B25251" s="6" t="s">
        <v>194</v>
      </c>
      <c r="C25251" s="6" t="s">
        <v>166</v>
      </c>
      <c r="D25251">
        <v>35.017667000000003</v>
      </c>
      <c r="E25251" s="6" t="s">
        <v>22</v>
      </c>
      <c r="F25251" s="6" t="s">
        <v>21</v>
      </c>
      <c r="G25251">
        <v>20260723</v>
      </c>
    </row>
    <row r="25252" spans="1:7" x14ac:dyDescent="0.2">
      <c r="A25252" s="6" t="s">
        <v>225</v>
      </c>
      <c r="B25252" s="6" t="s">
        <v>194</v>
      </c>
      <c r="C25252" s="6" t="s">
        <v>166</v>
      </c>
      <c r="D25252">
        <v>41.083958000000003</v>
      </c>
      <c r="E25252" s="6" t="s">
        <v>24</v>
      </c>
      <c r="F25252" s="6" t="s">
        <v>23</v>
      </c>
      <c r="G25252">
        <v>20260723</v>
      </c>
    </row>
    <row r="25253" spans="1:7" x14ac:dyDescent="0.2">
      <c r="A25253" s="6" t="s">
        <v>225</v>
      </c>
      <c r="B25253" s="6" t="s">
        <v>194</v>
      </c>
      <c r="C25253" s="6" t="s">
        <v>166</v>
      </c>
      <c r="D25253">
        <v>827.62593200000003</v>
      </c>
      <c r="E25253" s="6" t="s">
        <v>26</v>
      </c>
      <c r="F25253" s="6" t="s">
        <v>25</v>
      </c>
      <c r="G25253">
        <v>20260723</v>
      </c>
    </row>
    <row r="25254" spans="1:7" x14ac:dyDescent="0.2">
      <c r="A25254" s="6" t="s">
        <v>225</v>
      </c>
      <c r="B25254" s="6" t="s">
        <v>194</v>
      </c>
      <c r="C25254" s="6" t="s">
        <v>166</v>
      </c>
      <c r="D25254">
        <v>146955.698237</v>
      </c>
      <c r="E25254" s="6" t="s">
        <v>28</v>
      </c>
      <c r="F25254" s="6" t="s">
        <v>27</v>
      </c>
      <c r="G25254">
        <v>20260723</v>
      </c>
    </row>
    <row r="25255" spans="1:7" x14ac:dyDescent="0.2">
      <c r="A25255" s="6" t="s">
        <v>225</v>
      </c>
      <c r="B25255" s="6" t="s">
        <v>194</v>
      </c>
      <c r="C25255" s="6" t="s">
        <v>166</v>
      </c>
      <c r="D25255">
        <v>3315.3140210000001</v>
      </c>
      <c r="E25255" s="6" t="s">
        <v>30</v>
      </c>
      <c r="F25255" s="6" t="s">
        <v>29</v>
      </c>
      <c r="G25255">
        <v>20260723</v>
      </c>
    </row>
    <row r="25256" spans="1:7" x14ac:dyDescent="0.2">
      <c r="A25256" s="6" t="s">
        <v>225</v>
      </c>
      <c r="B25256" s="6" t="s">
        <v>194</v>
      </c>
      <c r="C25256" s="6" t="s">
        <v>166</v>
      </c>
      <c r="D25256">
        <v>17347.683794</v>
      </c>
      <c r="E25256" s="6" t="s">
        <v>32</v>
      </c>
      <c r="F25256" s="6" t="s">
        <v>31</v>
      </c>
      <c r="G25256">
        <v>20260723</v>
      </c>
    </row>
    <row r="25257" spans="1:7" x14ac:dyDescent="0.2">
      <c r="A25257" s="6" t="s">
        <v>225</v>
      </c>
      <c r="B25257" s="6" t="s">
        <v>194</v>
      </c>
      <c r="C25257" s="6" t="s">
        <v>166</v>
      </c>
      <c r="D25257">
        <v>25267.807143000002</v>
      </c>
      <c r="E25257" s="6" t="s">
        <v>34</v>
      </c>
      <c r="F25257" s="6" t="s">
        <v>33</v>
      </c>
      <c r="G25257">
        <v>20260723</v>
      </c>
    </row>
    <row r="25258" spans="1:7" x14ac:dyDescent="0.2">
      <c r="A25258" s="6" t="s">
        <v>225</v>
      </c>
      <c r="B25258" s="6" t="s">
        <v>194</v>
      </c>
      <c r="C25258" s="6" t="s">
        <v>166</v>
      </c>
      <c r="D25258">
        <v>20629.567502999998</v>
      </c>
      <c r="E25258" s="6" t="s">
        <v>36</v>
      </c>
      <c r="F25258" s="6" t="s">
        <v>35</v>
      </c>
      <c r="G25258">
        <v>20260723</v>
      </c>
    </row>
    <row r="25259" spans="1:7" x14ac:dyDescent="0.2">
      <c r="A25259" s="6" t="s">
        <v>225</v>
      </c>
      <c r="B25259" s="6" t="s">
        <v>194</v>
      </c>
      <c r="C25259" s="6" t="s">
        <v>166</v>
      </c>
      <c r="D25259">
        <v>4638.2396399999998</v>
      </c>
      <c r="E25259" s="6" t="s">
        <v>38</v>
      </c>
      <c r="F25259" s="6" t="s">
        <v>37</v>
      </c>
      <c r="G25259">
        <v>20260723</v>
      </c>
    </row>
    <row r="25260" spans="1:7" x14ac:dyDescent="0.2">
      <c r="A25260" s="6" t="s">
        <v>225</v>
      </c>
      <c r="B25260" s="6" t="s">
        <v>194</v>
      </c>
      <c r="C25260" s="6" t="s">
        <v>166</v>
      </c>
      <c r="D25260">
        <v>55808.451848999997</v>
      </c>
      <c r="E25260" s="6" t="s">
        <v>40</v>
      </c>
      <c r="F25260" s="6" t="s">
        <v>39</v>
      </c>
      <c r="G25260">
        <v>20260723</v>
      </c>
    </row>
    <row r="25261" spans="1:7" x14ac:dyDescent="0.2">
      <c r="A25261" s="6" t="s">
        <v>225</v>
      </c>
      <c r="B25261" s="6" t="s">
        <v>194</v>
      </c>
      <c r="C25261" s="6" t="s">
        <v>166</v>
      </c>
      <c r="D25261">
        <v>21137.715154000001</v>
      </c>
      <c r="E25261" s="6" t="s">
        <v>42</v>
      </c>
      <c r="F25261" s="6" t="s">
        <v>41</v>
      </c>
      <c r="G25261">
        <v>20260723</v>
      </c>
    </row>
    <row r="25262" spans="1:7" x14ac:dyDescent="0.2">
      <c r="A25262" s="6" t="s">
        <v>225</v>
      </c>
      <c r="B25262" s="6" t="s">
        <v>194</v>
      </c>
      <c r="C25262" s="6" t="s">
        <v>166</v>
      </c>
      <c r="D25262">
        <v>34633.001733999998</v>
      </c>
      <c r="E25262" s="6" t="s">
        <v>44</v>
      </c>
      <c r="F25262" s="6" t="s">
        <v>43</v>
      </c>
      <c r="G25262">
        <v>20260723</v>
      </c>
    </row>
    <row r="25263" spans="1:7" x14ac:dyDescent="0.2">
      <c r="A25263" s="6" t="s">
        <v>225</v>
      </c>
      <c r="B25263" s="6" t="s">
        <v>194</v>
      </c>
      <c r="C25263" s="6" t="s">
        <v>166</v>
      </c>
      <c r="D25263">
        <v>7.8894650000000004</v>
      </c>
      <c r="E25263" s="6" t="s">
        <v>46</v>
      </c>
      <c r="F25263" s="6" t="s">
        <v>45</v>
      </c>
      <c r="G25263">
        <v>20260723</v>
      </c>
    </row>
    <row r="25264" spans="1:7" x14ac:dyDescent="0.2">
      <c r="A25264" s="6" t="s">
        <v>225</v>
      </c>
      <c r="B25264" s="6" t="s">
        <v>194</v>
      </c>
      <c r="C25264" s="6" t="s">
        <v>166</v>
      </c>
      <c r="D25264">
        <v>29.845496000000001</v>
      </c>
      <c r="E25264" s="6" t="s">
        <v>48</v>
      </c>
      <c r="F25264" s="6" t="s">
        <v>47</v>
      </c>
      <c r="G25264">
        <v>20260723</v>
      </c>
    </row>
    <row r="25265" spans="1:7" x14ac:dyDescent="0.2">
      <c r="A25265" s="6" t="s">
        <v>225</v>
      </c>
      <c r="B25265" s="6" t="s">
        <v>194</v>
      </c>
      <c r="C25265" s="6" t="s">
        <v>166</v>
      </c>
      <c r="D25265">
        <v>44526.182762999997</v>
      </c>
      <c r="E25265" s="6" t="s">
        <v>50</v>
      </c>
      <c r="F25265" s="6" t="s">
        <v>49</v>
      </c>
      <c r="G25265">
        <v>20260723</v>
      </c>
    </row>
    <row r="25266" spans="1:7" x14ac:dyDescent="0.2">
      <c r="A25266" s="6" t="s">
        <v>225</v>
      </c>
      <c r="B25266" s="6" t="s">
        <v>194</v>
      </c>
      <c r="C25266" s="6" t="s">
        <v>166</v>
      </c>
      <c r="D25266">
        <v>540.20274700000004</v>
      </c>
      <c r="E25266" s="6" t="s">
        <v>52</v>
      </c>
      <c r="F25266" s="6" t="s">
        <v>51</v>
      </c>
      <c r="G25266">
        <v>20260723</v>
      </c>
    </row>
    <row r="25267" spans="1:7" x14ac:dyDescent="0.2">
      <c r="A25267" s="6" t="s">
        <v>225</v>
      </c>
      <c r="B25267" s="6" t="s">
        <v>194</v>
      </c>
      <c r="C25267" s="6" t="s">
        <v>166</v>
      </c>
      <c r="D25267">
        <v>135.05526499999999</v>
      </c>
      <c r="E25267" s="6" t="s">
        <v>54</v>
      </c>
      <c r="F25267" s="6" t="s">
        <v>53</v>
      </c>
      <c r="G25267">
        <v>20260723</v>
      </c>
    </row>
    <row r="25268" spans="1:7" x14ac:dyDescent="0.2">
      <c r="A25268" s="6" t="s">
        <v>225</v>
      </c>
      <c r="B25268" s="6" t="s">
        <v>194</v>
      </c>
      <c r="C25268" s="6" t="s">
        <v>166</v>
      </c>
      <c r="D25268">
        <v>15.000655</v>
      </c>
      <c r="E25268" s="6" t="s">
        <v>56</v>
      </c>
      <c r="F25268" s="6" t="s">
        <v>55</v>
      </c>
      <c r="G25268">
        <v>20260723</v>
      </c>
    </row>
    <row r="25269" spans="1:7" x14ac:dyDescent="0.2">
      <c r="A25269" s="6" t="s">
        <v>225</v>
      </c>
      <c r="B25269" s="6" t="s">
        <v>194</v>
      </c>
      <c r="C25269" s="6" t="s">
        <v>166</v>
      </c>
      <c r="D25269">
        <v>242542.82352400001</v>
      </c>
      <c r="E25269" s="6" t="s">
        <v>58</v>
      </c>
      <c r="F25269" s="6" t="s">
        <v>57</v>
      </c>
      <c r="G25269">
        <v>20260723</v>
      </c>
    </row>
    <row r="25270" spans="1:7" x14ac:dyDescent="0.2">
      <c r="A25270" s="6" t="s">
        <v>225</v>
      </c>
      <c r="B25270" s="6" t="s">
        <v>194</v>
      </c>
      <c r="C25270" s="6" t="s">
        <v>166</v>
      </c>
      <c r="D25270">
        <v>4937.7296530000003</v>
      </c>
      <c r="E25270" s="6" t="s">
        <v>60</v>
      </c>
      <c r="F25270" s="6" t="s">
        <v>59</v>
      </c>
      <c r="G25270">
        <v>20260723</v>
      </c>
    </row>
    <row r="25271" spans="1:7" x14ac:dyDescent="0.2">
      <c r="A25271" s="6" t="s">
        <v>225</v>
      </c>
      <c r="B25271" s="6" t="s">
        <v>194</v>
      </c>
      <c r="C25271" s="6" t="s">
        <v>166</v>
      </c>
      <c r="D25271">
        <v>10.768036</v>
      </c>
      <c r="E25271" s="6" t="s">
        <v>62</v>
      </c>
      <c r="F25271" s="6" t="s">
        <v>61</v>
      </c>
      <c r="G25271">
        <v>20260723</v>
      </c>
    </row>
    <row r="25272" spans="1:7" x14ac:dyDescent="0.2">
      <c r="A25272" s="6" t="s">
        <v>225</v>
      </c>
      <c r="B25272" s="6" t="s">
        <v>194</v>
      </c>
      <c r="C25272" s="6" t="s">
        <v>166</v>
      </c>
      <c r="D25272">
        <v>0</v>
      </c>
      <c r="E25272" s="6" t="s">
        <v>64</v>
      </c>
      <c r="F25272" s="6" t="s">
        <v>63</v>
      </c>
      <c r="G25272">
        <v>20260723</v>
      </c>
    </row>
    <row r="25273" spans="1:7" x14ac:dyDescent="0.2">
      <c r="A25273" s="6" t="s">
        <v>225</v>
      </c>
      <c r="B25273" s="6" t="s">
        <v>194</v>
      </c>
      <c r="C25273" s="6" t="s">
        <v>166</v>
      </c>
      <c r="D25273">
        <v>4926.9616169999999</v>
      </c>
      <c r="E25273" s="6" t="s">
        <v>66</v>
      </c>
      <c r="F25273" s="6" t="s">
        <v>65</v>
      </c>
      <c r="G25273">
        <v>20260723</v>
      </c>
    </row>
    <row r="25274" spans="1:7" x14ac:dyDescent="0.2">
      <c r="A25274" s="6" t="s">
        <v>225</v>
      </c>
      <c r="B25274" s="6" t="s">
        <v>194</v>
      </c>
      <c r="C25274" s="6" t="s">
        <v>166</v>
      </c>
      <c r="D25274">
        <v>3305.3990680000002</v>
      </c>
      <c r="E25274" s="6" t="s">
        <v>68</v>
      </c>
      <c r="F25274" s="6" t="s">
        <v>67</v>
      </c>
      <c r="G25274">
        <v>20260723</v>
      </c>
    </row>
    <row r="25275" spans="1:7" x14ac:dyDescent="0.2">
      <c r="A25275" s="6" t="s">
        <v>225</v>
      </c>
      <c r="B25275" s="6" t="s">
        <v>194</v>
      </c>
      <c r="C25275" s="6" t="s">
        <v>166</v>
      </c>
      <c r="D25275">
        <v>3080.8565549999998</v>
      </c>
      <c r="E25275" s="6" t="s">
        <v>70</v>
      </c>
      <c r="F25275" s="6" t="s">
        <v>69</v>
      </c>
      <c r="G25275">
        <v>20260723</v>
      </c>
    </row>
    <row r="25276" spans="1:7" x14ac:dyDescent="0.2">
      <c r="A25276" s="6" t="s">
        <v>225</v>
      </c>
      <c r="B25276" s="6" t="s">
        <v>194</v>
      </c>
      <c r="C25276" s="6" t="s">
        <v>166</v>
      </c>
      <c r="D25276">
        <v>2917.0392120000001</v>
      </c>
      <c r="E25276" s="6" t="s">
        <v>72</v>
      </c>
      <c r="F25276" s="6" t="s">
        <v>71</v>
      </c>
      <c r="G25276">
        <v>20260723</v>
      </c>
    </row>
    <row r="25277" spans="1:7" x14ac:dyDescent="0.2">
      <c r="A25277" s="6" t="s">
        <v>225</v>
      </c>
      <c r="B25277" s="6" t="s">
        <v>194</v>
      </c>
      <c r="C25277" s="6" t="s">
        <v>166</v>
      </c>
      <c r="D25277">
        <v>163.81734299999999</v>
      </c>
      <c r="E25277" s="6" t="s">
        <v>74</v>
      </c>
      <c r="F25277" s="6" t="s">
        <v>73</v>
      </c>
      <c r="G25277">
        <v>20260723</v>
      </c>
    </row>
    <row r="25278" spans="1:7" x14ac:dyDescent="0.2">
      <c r="A25278" s="6" t="s">
        <v>225</v>
      </c>
      <c r="B25278" s="6" t="s">
        <v>194</v>
      </c>
      <c r="C25278" s="6" t="s">
        <v>166</v>
      </c>
      <c r="D25278">
        <v>224.74776900000001</v>
      </c>
      <c r="E25278" s="6" t="s">
        <v>76</v>
      </c>
      <c r="F25278" s="6" t="s">
        <v>75</v>
      </c>
      <c r="G25278">
        <v>20260723</v>
      </c>
    </row>
    <row r="25279" spans="1:7" x14ac:dyDescent="0.2">
      <c r="A25279" s="6" t="s">
        <v>225</v>
      </c>
      <c r="B25279" s="6" t="s">
        <v>194</v>
      </c>
      <c r="C25279" s="6" t="s">
        <v>166</v>
      </c>
      <c r="D25279">
        <v>102.735833</v>
      </c>
      <c r="E25279" s="6" t="s">
        <v>78</v>
      </c>
      <c r="F25279" s="6" t="s">
        <v>77</v>
      </c>
      <c r="G25279">
        <v>20260723</v>
      </c>
    </row>
    <row r="25280" spans="1:7" x14ac:dyDescent="0.2">
      <c r="A25280" s="6" t="s">
        <v>225</v>
      </c>
      <c r="B25280" s="6" t="s">
        <v>194</v>
      </c>
      <c r="C25280" s="6" t="s">
        <v>166</v>
      </c>
      <c r="D25280">
        <v>122.01193600000001</v>
      </c>
      <c r="E25280" s="6" t="s">
        <v>80</v>
      </c>
      <c r="F25280" s="6" t="s">
        <v>79</v>
      </c>
      <c r="G25280">
        <v>20260723</v>
      </c>
    </row>
    <row r="25281" spans="1:7" x14ac:dyDescent="0.2">
      <c r="A25281" s="6" t="s">
        <v>225</v>
      </c>
      <c r="B25281" s="6" t="s">
        <v>194</v>
      </c>
      <c r="C25281" s="6" t="s">
        <v>166</v>
      </c>
      <c r="D25281">
        <v>-0.205257</v>
      </c>
      <c r="E25281" s="6" t="s">
        <v>82</v>
      </c>
      <c r="F25281" s="6" t="s">
        <v>81</v>
      </c>
      <c r="G25281">
        <v>20260723</v>
      </c>
    </row>
    <row r="25282" spans="1:7" x14ac:dyDescent="0.2">
      <c r="A25282" s="6" t="s">
        <v>225</v>
      </c>
      <c r="B25282" s="6" t="s">
        <v>194</v>
      </c>
      <c r="C25282" s="6" t="s">
        <v>166</v>
      </c>
      <c r="D25282">
        <v>150.99140199999999</v>
      </c>
      <c r="E25282" s="6" t="s">
        <v>84</v>
      </c>
      <c r="F25282" s="6" t="s">
        <v>83</v>
      </c>
      <c r="G25282">
        <v>20260723</v>
      </c>
    </row>
    <row r="25283" spans="1:7" x14ac:dyDescent="0.2">
      <c r="A25283" s="6" t="s">
        <v>225</v>
      </c>
      <c r="B25283" s="6" t="s">
        <v>194</v>
      </c>
      <c r="C25283" s="6" t="s">
        <v>166</v>
      </c>
      <c r="D25283">
        <v>1157.135579</v>
      </c>
      <c r="E25283" s="6" t="s">
        <v>86</v>
      </c>
      <c r="F25283" s="6" t="s">
        <v>85</v>
      </c>
      <c r="G25283">
        <v>20260723</v>
      </c>
    </row>
    <row r="25284" spans="1:7" x14ac:dyDescent="0.2">
      <c r="A25284" s="6" t="s">
        <v>225</v>
      </c>
      <c r="B25284" s="6" t="s">
        <v>194</v>
      </c>
      <c r="C25284" s="6" t="s">
        <v>166</v>
      </c>
      <c r="D25284">
        <v>688.17165199999999</v>
      </c>
      <c r="E25284" s="6" t="s">
        <v>88</v>
      </c>
      <c r="F25284" s="6" t="s">
        <v>87</v>
      </c>
      <c r="G25284">
        <v>20260723</v>
      </c>
    </row>
    <row r="25285" spans="1:7" x14ac:dyDescent="0.2">
      <c r="A25285" s="6" t="s">
        <v>225</v>
      </c>
      <c r="B25285" s="6" t="s">
        <v>194</v>
      </c>
      <c r="C25285" s="6" t="s">
        <v>166</v>
      </c>
      <c r="D25285">
        <v>2709.0497369999998</v>
      </c>
      <c r="E25285" s="6" t="s">
        <v>90</v>
      </c>
      <c r="F25285" s="6" t="s">
        <v>89</v>
      </c>
      <c r="G25285">
        <v>20260723</v>
      </c>
    </row>
    <row r="25286" spans="1:7" x14ac:dyDescent="0.2">
      <c r="A25286" s="6" t="s">
        <v>225</v>
      </c>
      <c r="B25286" s="6" t="s">
        <v>194</v>
      </c>
      <c r="C25286" s="6" t="s">
        <v>166</v>
      </c>
      <c r="D25286">
        <v>2.6231800000000001</v>
      </c>
      <c r="E25286" s="6" t="s">
        <v>92</v>
      </c>
      <c r="F25286" s="6" t="s">
        <v>91</v>
      </c>
      <c r="G25286">
        <v>20260723</v>
      </c>
    </row>
    <row r="25287" spans="1:7" x14ac:dyDescent="0.2">
      <c r="A25287" s="6" t="s">
        <v>225</v>
      </c>
      <c r="B25287" s="6" t="s">
        <v>194</v>
      </c>
      <c r="C25287" s="6" t="s">
        <v>166</v>
      </c>
      <c r="D25287">
        <v>0</v>
      </c>
      <c r="E25287" s="6" t="s">
        <v>94</v>
      </c>
      <c r="F25287" s="6" t="s">
        <v>93</v>
      </c>
      <c r="G25287">
        <v>20260723</v>
      </c>
    </row>
    <row r="25288" spans="1:7" x14ac:dyDescent="0.2">
      <c r="A25288" s="6" t="s">
        <v>225</v>
      </c>
      <c r="B25288" s="6" t="s">
        <v>194</v>
      </c>
      <c r="C25288" s="6" t="s">
        <v>166</v>
      </c>
      <c r="D25288">
        <v>6660.2506279999998</v>
      </c>
      <c r="E25288" s="6" t="s">
        <v>96</v>
      </c>
      <c r="F25288" s="6" t="s">
        <v>95</v>
      </c>
      <c r="G25288">
        <v>20260723</v>
      </c>
    </row>
    <row r="25289" spans="1:7" x14ac:dyDescent="0.2">
      <c r="A25289" s="6" t="s">
        <v>225</v>
      </c>
      <c r="B25289" s="6" t="s">
        <v>194</v>
      </c>
      <c r="C25289" s="6" t="s">
        <v>166</v>
      </c>
      <c r="D25289">
        <v>1471.2009029999999</v>
      </c>
      <c r="E25289" s="6" t="s">
        <v>98</v>
      </c>
      <c r="F25289" s="6" t="s">
        <v>97</v>
      </c>
      <c r="G25289">
        <v>20260723</v>
      </c>
    </row>
    <row r="25290" spans="1:7" x14ac:dyDescent="0.2">
      <c r="A25290" s="6" t="s">
        <v>225</v>
      </c>
      <c r="B25290" s="6" t="s">
        <v>194</v>
      </c>
      <c r="C25290" s="6" t="s">
        <v>166</v>
      </c>
      <c r="D25290">
        <v>411484.80111900001</v>
      </c>
      <c r="E25290" s="6" t="s">
        <v>100</v>
      </c>
      <c r="F25290" s="6" t="s">
        <v>99</v>
      </c>
      <c r="G25290">
        <v>20260723</v>
      </c>
    </row>
    <row r="25291" spans="1:7" x14ac:dyDescent="0.2">
      <c r="A25291" s="6" t="s">
        <v>225</v>
      </c>
      <c r="B25291" s="6" t="s">
        <v>194</v>
      </c>
      <c r="C25291" s="6" t="s">
        <v>166</v>
      </c>
      <c r="E25291" s="6" t="s">
        <v>102</v>
      </c>
      <c r="F25291" s="6" t="s">
        <v>101</v>
      </c>
      <c r="G25291">
        <v>20260723</v>
      </c>
    </row>
    <row r="25292" spans="1:7" x14ac:dyDescent="0.2">
      <c r="A25292" s="6" t="s">
        <v>225</v>
      </c>
      <c r="B25292" s="6" t="s">
        <v>194</v>
      </c>
      <c r="C25292" s="6" t="s">
        <v>166</v>
      </c>
      <c r="D25292">
        <v>14681.534997000001</v>
      </c>
      <c r="E25292" s="6" t="s">
        <v>167</v>
      </c>
      <c r="F25292" s="6" t="s">
        <v>103</v>
      </c>
      <c r="G25292">
        <v>20260723</v>
      </c>
    </row>
    <row r="25293" spans="1:7" x14ac:dyDescent="0.2">
      <c r="A25293" s="6" t="s">
        <v>225</v>
      </c>
      <c r="B25293" s="6" t="s">
        <v>194</v>
      </c>
      <c r="C25293" s="6" t="s">
        <v>166</v>
      </c>
      <c r="D25293">
        <v>11289.942773999999</v>
      </c>
      <c r="E25293" s="6" t="s">
        <v>168</v>
      </c>
      <c r="F25293" s="6" t="s">
        <v>104</v>
      </c>
      <c r="G25293">
        <v>20260723</v>
      </c>
    </row>
    <row r="25294" spans="1:7" x14ac:dyDescent="0.2">
      <c r="A25294" s="6" t="s">
        <v>225</v>
      </c>
      <c r="B25294" s="6" t="s">
        <v>194</v>
      </c>
      <c r="C25294" s="6" t="s">
        <v>166</v>
      </c>
      <c r="D25294">
        <v>0</v>
      </c>
      <c r="E25294" s="6" t="s">
        <v>106</v>
      </c>
      <c r="F25294" s="6" t="s">
        <v>105</v>
      </c>
      <c r="G25294">
        <v>20260723</v>
      </c>
    </row>
    <row r="25295" spans="1:7" x14ac:dyDescent="0.2">
      <c r="A25295" s="6" t="s">
        <v>225</v>
      </c>
      <c r="B25295" s="6" t="s">
        <v>194</v>
      </c>
      <c r="C25295" s="6" t="s">
        <v>166</v>
      </c>
      <c r="D25295">
        <v>10747.323689999999</v>
      </c>
      <c r="E25295" s="6" t="s">
        <v>108</v>
      </c>
      <c r="F25295" s="6" t="s">
        <v>107</v>
      </c>
      <c r="G25295">
        <v>20260723</v>
      </c>
    </row>
    <row r="25296" spans="1:7" x14ac:dyDescent="0.2">
      <c r="A25296" s="6" t="s">
        <v>225</v>
      </c>
      <c r="B25296" s="6" t="s">
        <v>194</v>
      </c>
      <c r="C25296" s="6" t="s">
        <v>166</v>
      </c>
      <c r="D25296">
        <v>542.61908400000004</v>
      </c>
      <c r="E25296" s="6" t="s">
        <v>110</v>
      </c>
      <c r="F25296" s="6" t="s">
        <v>109</v>
      </c>
      <c r="G25296">
        <v>20260723</v>
      </c>
    </row>
    <row r="25297" spans="1:7" x14ac:dyDescent="0.2">
      <c r="A25297" s="6" t="s">
        <v>225</v>
      </c>
      <c r="B25297" s="6" t="s">
        <v>194</v>
      </c>
      <c r="C25297" s="6" t="s">
        <v>166</v>
      </c>
      <c r="D25297">
        <v>3391.5922249999999</v>
      </c>
      <c r="E25297" s="6" t="s">
        <v>112</v>
      </c>
      <c r="F25297" s="6" t="s">
        <v>111</v>
      </c>
      <c r="G25297">
        <v>20260723</v>
      </c>
    </row>
    <row r="25298" spans="1:7" x14ac:dyDescent="0.2">
      <c r="A25298" s="6" t="s">
        <v>225</v>
      </c>
      <c r="B25298" s="6" t="s">
        <v>194</v>
      </c>
      <c r="C25298" s="6" t="s">
        <v>166</v>
      </c>
      <c r="D25298">
        <v>0</v>
      </c>
      <c r="E25298" s="6" t="s">
        <v>106</v>
      </c>
      <c r="F25298" s="6" t="s">
        <v>113</v>
      </c>
      <c r="G25298">
        <v>20260723</v>
      </c>
    </row>
    <row r="25299" spans="1:7" x14ac:dyDescent="0.2">
      <c r="A25299" s="6" t="s">
        <v>225</v>
      </c>
      <c r="B25299" s="6" t="s">
        <v>194</v>
      </c>
      <c r="C25299" s="6" t="s">
        <v>166</v>
      </c>
      <c r="D25299">
        <v>3121.8259880000001</v>
      </c>
      <c r="E25299" s="6" t="s">
        <v>108</v>
      </c>
      <c r="F25299" s="6" t="s">
        <v>114</v>
      </c>
      <c r="G25299">
        <v>20260723</v>
      </c>
    </row>
    <row r="25300" spans="1:7" x14ac:dyDescent="0.2">
      <c r="A25300" s="6" t="s">
        <v>225</v>
      </c>
      <c r="B25300" s="6" t="s">
        <v>194</v>
      </c>
      <c r="C25300" s="6" t="s">
        <v>166</v>
      </c>
      <c r="D25300">
        <v>269.76623699999999</v>
      </c>
      <c r="E25300" s="6" t="s">
        <v>110</v>
      </c>
      <c r="F25300" s="6" t="s">
        <v>115</v>
      </c>
      <c r="G25300">
        <v>20260723</v>
      </c>
    </row>
    <row r="25301" spans="1:7" x14ac:dyDescent="0.2">
      <c r="A25301" s="6" t="s">
        <v>225</v>
      </c>
      <c r="B25301" s="6" t="s">
        <v>194</v>
      </c>
      <c r="C25301" s="6" t="s">
        <v>166</v>
      </c>
      <c r="D25301">
        <v>61179.914667999998</v>
      </c>
      <c r="E25301" s="6" t="s">
        <v>117</v>
      </c>
      <c r="F25301" s="6" t="s">
        <v>116</v>
      </c>
      <c r="G25301">
        <v>20260723</v>
      </c>
    </row>
    <row r="25302" spans="1:7" x14ac:dyDescent="0.2">
      <c r="A25302" s="6" t="s">
        <v>225</v>
      </c>
      <c r="B25302" s="6" t="s">
        <v>194</v>
      </c>
      <c r="C25302" s="6" t="s">
        <v>166</v>
      </c>
      <c r="D25302">
        <v>1872.459323</v>
      </c>
      <c r="E25302" s="6" t="s">
        <v>119</v>
      </c>
      <c r="F25302" s="6" t="s">
        <v>118</v>
      </c>
      <c r="G25302">
        <v>20260723</v>
      </c>
    </row>
    <row r="25303" spans="1:7" x14ac:dyDescent="0.2">
      <c r="A25303" s="6" t="s">
        <v>225</v>
      </c>
      <c r="B25303" s="6" t="s">
        <v>194</v>
      </c>
      <c r="C25303" s="6" t="s">
        <v>166</v>
      </c>
      <c r="D25303">
        <v>0</v>
      </c>
      <c r="E25303" s="6" t="s">
        <v>106</v>
      </c>
      <c r="F25303" s="6" t="s">
        <v>120</v>
      </c>
      <c r="G25303">
        <v>20260723</v>
      </c>
    </row>
    <row r="25304" spans="1:7" x14ac:dyDescent="0.2">
      <c r="A25304" s="6" t="s">
        <v>225</v>
      </c>
      <c r="B25304" s="6" t="s">
        <v>194</v>
      </c>
      <c r="C25304" s="6" t="s">
        <v>166</v>
      </c>
      <c r="D25304">
        <v>1788.1241560000001</v>
      </c>
      <c r="E25304" s="6" t="s">
        <v>108</v>
      </c>
      <c r="F25304" s="6" t="s">
        <v>121</v>
      </c>
      <c r="G25304">
        <v>20260723</v>
      </c>
    </row>
    <row r="25305" spans="1:7" x14ac:dyDescent="0.2">
      <c r="A25305" s="6" t="s">
        <v>225</v>
      </c>
      <c r="B25305" s="6" t="s">
        <v>194</v>
      </c>
      <c r="C25305" s="6" t="s">
        <v>166</v>
      </c>
      <c r="D25305">
        <v>84.335166999999998</v>
      </c>
      <c r="E25305" s="6" t="s">
        <v>110</v>
      </c>
      <c r="F25305" s="6" t="s">
        <v>122</v>
      </c>
      <c r="G25305">
        <v>20260723</v>
      </c>
    </row>
    <row r="25306" spans="1:7" x14ac:dyDescent="0.2">
      <c r="A25306" s="6" t="s">
        <v>225</v>
      </c>
      <c r="B25306" s="6" t="s">
        <v>194</v>
      </c>
      <c r="C25306" s="6" t="s">
        <v>166</v>
      </c>
      <c r="D25306">
        <v>59307.455345000002</v>
      </c>
      <c r="E25306" s="6" t="s">
        <v>169</v>
      </c>
      <c r="F25306" s="6" t="s">
        <v>123</v>
      </c>
      <c r="G25306">
        <v>20260723</v>
      </c>
    </row>
    <row r="25307" spans="1:7" x14ac:dyDescent="0.2">
      <c r="A25307" s="6" t="s">
        <v>225</v>
      </c>
      <c r="B25307" s="6" t="s">
        <v>194</v>
      </c>
      <c r="C25307" s="6" t="s">
        <v>166</v>
      </c>
      <c r="D25307">
        <v>0</v>
      </c>
      <c r="E25307" s="6" t="s">
        <v>106</v>
      </c>
      <c r="F25307" s="6" t="s">
        <v>124</v>
      </c>
      <c r="G25307">
        <v>20260723</v>
      </c>
    </row>
    <row r="25308" spans="1:7" x14ac:dyDescent="0.2">
      <c r="A25308" s="6" t="s">
        <v>225</v>
      </c>
      <c r="B25308" s="6" t="s">
        <v>194</v>
      </c>
      <c r="C25308" s="6" t="s">
        <v>166</v>
      </c>
      <c r="D25308">
        <v>57432.378558999997</v>
      </c>
      <c r="E25308" s="6" t="s">
        <v>108</v>
      </c>
      <c r="F25308" s="6" t="s">
        <v>125</v>
      </c>
      <c r="G25308">
        <v>20260723</v>
      </c>
    </row>
    <row r="25309" spans="1:7" x14ac:dyDescent="0.2">
      <c r="A25309" s="6" t="s">
        <v>225</v>
      </c>
      <c r="B25309" s="6" t="s">
        <v>194</v>
      </c>
      <c r="C25309" s="6" t="s">
        <v>166</v>
      </c>
      <c r="D25309">
        <v>1875.0767860000001</v>
      </c>
      <c r="E25309" s="6" t="s">
        <v>110</v>
      </c>
      <c r="F25309" s="6" t="s">
        <v>126</v>
      </c>
      <c r="G25309">
        <v>20260723</v>
      </c>
    </row>
    <row r="25310" spans="1:7" x14ac:dyDescent="0.2">
      <c r="A25310" s="6" t="s">
        <v>225</v>
      </c>
      <c r="B25310" s="6" t="s">
        <v>194</v>
      </c>
      <c r="C25310" s="6" t="s">
        <v>166</v>
      </c>
      <c r="D25310">
        <v>236005.96843199999</v>
      </c>
      <c r="E25310" s="6" t="s">
        <v>170</v>
      </c>
      <c r="F25310" s="6" t="s">
        <v>127</v>
      </c>
      <c r="G25310">
        <v>20260723</v>
      </c>
    </row>
    <row r="25311" spans="1:7" x14ac:dyDescent="0.2">
      <c r="A25311" s="6" t="s">
        <v>225</v>
      </c>
      <c r="B25311" s="6" t="s">
        <v>194</v>
      </c>
      <c r="C25311" s="6" t="s">
        <v>166</v>
      </c>
      <c r="D25311">
        <v>0</v>
      </c>
      <c r="E25311" s="6" t="s">
        <v>106</v>
      </c>
      <c r="F25311" s="6" t="s">
        <v>128</v>
      </c>
      <c r="G25311">
        <v>20260723</v>
      </c>
    </row>
    <row r="25312" spans="1:7" x14ac:dyDescent="0.2">
      <c r="A25312" s="6" t="s">
        <v>225</v>
      </c>
      <c r="B25312" s="6" t="s">
        <v>194</v>
      </c>
      <c r="C25312" s="6" t="s">
        <v>166</v>
      </c>
      <c r="D25312">
        <v>234024.27480300001</v>
      </c>
      <c r="E25312" s="6" t="s">
        <v>108</v>
      </c>
      <c r="F25312" s="6" t="s">
        <v>129</v>
      </c>
      <c r="G25312">
        <v>20260723</v>
      </c>
    </row>
    <row r="25313" spans="1:7" x14ac:dyDescent="0.2">
      <c r="A25313" s="6" t="s">
        <v>225</v>
      </c>
      <c r="B25313" s="6" t="s">
        <v>194</v>
      </c>
      <c r="C25313" s="6" t="s">
        <v>166</v>
      </c>
      <c r="D25313">
        <v>1981.69363</v>
      </c>
      <c r="E25313" s="6" t="s">
        <v>110</v>
      </c>
      <c r="F25313" s="6" t="s">
        <v>130</v>
      </c>
      <c r="G25313">
        <v>20260723</v>
      </c>
    </row>
    <row r="25314" spans="1:7" x14ac:dyDescent="0.2">
      <c r="A25314" s="6" t="s">
        <v>225</v>
      </c>
      <c r="B25314" s="6" t="s">
        <v>194</v>
      </c>
      <c r="C25314" s="6" t="s">
        <v>166</v>
      </c>
      <c r="E25314" s="6" t="s">
        <v>132</v>
      </c>
      <c r="F25314" s="6" t="s">
        <v>131</v>
      </c>
      <c r="G25314">
        <v>20260723</v>
      </c>
    </row>
    <row r="25315" spans="1:7" x14ac:dyDescent="0.2">
      <c r="A25315" s="6" t="s">
        <v>225</v>
      </c>
      <c r="B25315" s="6" t="s">
        <v>194</v>
      </c>
      <c r="C25315" s="6" t="s">
        <v>166</v>
      </c>
      <c r="D25315">
        <v>274.223457</v>
      </c>
      <c r="E25315" s="6" t="s">
        <v>134</v>
      </c>
      <c r="F25315" s="6" t="s">
        <v>133</v>
      </c>
      <c r="G25315">
        <v>20260723</v>
      </c>
    </row>
    <row r="25316" spans="1:7" x14ac:dyDescent="0.2">
      <c r="A25316" s="6" t="s">
        <v>225</v>
      </c>
      <c r="B25316" s="6" t="s">
        <v>194</v>
      </c>
      <c r="C25316" s="6" t="s">
        <v>166</v>
      </c>
      <c r="D25316">
        <v>682.92451500000004</v>
      </c>
      <c r="E25316" s="6" t="s">
        <v>136</v>
      </c>
      <c r="F25316" s="6" t="s">
        <v>135</v>
      </c>
      <c r="G25316">
        <v>20260723</v>
      </c>
    </row>
    <row r="25317" spans="1:7" x14ac:dyDescent="0.2">
      <c r="A25317" s="6" t="s">
        <v>225</v>
      </c>
      <c r="B25317" s="6" t="s">
        <v>194</v>
      </c>
      <c r="C25317" s="6" t="s">
        <v>166</v>
      </c>
      <c r="D25317">
        <v>97.905337000000003</v>
      </c>
      <c r="E25317" s="6" t="s">
        <v>138</v>
      </c>
      <c r="F25317" s="6" t="s">
        <v>137</v>
      </c>
      <c r="G25317">
        <v>20260723</v>
      </c>
    </row>
    <row r="25318" spans="1:7" x14ac:dyDescent="0.2">
      <c r="A25318" s="6" t="s">
        <v>225</v>
      </c>
      <c r="B25318" s="6" t="s">
        <v>194</v>
      </c>
      <c r="C25318" s="6" t="s">
        <v>166</v>
      </c>
      <c r="D25318">
        <v>642.04053099999999</v>
      </c>
      <c r="E25318" s="6" t="s">
        <v>140</v>
      </c>
      <c r="F25318" s="6" t="s">
        <v>139</v>
      </c>
      <c r="G25318">
        <v>20260723</v>
      </c>
    </row>
    <row r="25319" spans="1:7" x14ac:dyDescent="0.2">
      <c r="A25319" s="6" t="s">
        <v>225</v>
      </c>
      <c r="B25319" s="6" t="s">
        <v>194</v>
      </c>
      <c r="C25319" s="6" t="s">
        <v>166</v>
      </c>
      <c r="D25319">
        <v>1907.987576</v>
      </c>
      <c r="E25319" s="6" t="s">
        <v>142</v>
      </c>
      <c r="F25319" s="6" t="s">
        <v>141</v>
      </c>
      <c r="G25319">
        <v>20260723</v>
      </c>
    </row>
    <row r="25320" spans="1:7" x14ac:dyDescent="0.2">
      <c r="A25320" s="6" t="s">
        <v>225</v>
      </c>
      <c r="B25320" s="6" t="s">
        <v>194</v>
      </c>
      <c r="C25320" s="6" t="s">
        <v>166</v>
      </c>
      <c r="D25320">
        <v>1386.6490690000001</v>
      </c>
      <c r="E25320" s="6" t="s">
        <v>52</v>
      </c>
      <c r="F25320" s="6" t="s">
        <v>143</v>
      </c>
      <c r="G25320">
        <v>20260723</v>
      </c>
    </row>
    <row r="25321" spans="1:7" x14ac:dyDescent="0.2">
      <c r="A25321" s="6" t="s">
        <v>225</v>
      </c>
      <c r="B25321" s="6" t="s">
        <v>194</v>
      </c>
      <c r="C25321" s="6" t="s">
        <v>166</v>
      </c>
      <c r="D25321">
        <v>1337.8343589999999</v>
      </c>
      <c r="E25321" s="6" t="s">
        <v>145</v>
      </c>
      <c r="F25321" s="6" t="s">
        <v>144</v>
      </c>
      <c r="G25321">
        <v>20260723</v>
      </c>
    </row>
    <row r="25322" spans="1:7" x14ac:dyDescent="0.2">
      <c r="A25322" s="6" t="s">
        <v>225</v>
      </c>
      <c r="B25322" s="6" t="s">
        <v>194</v>
      </c>
      <c r="C25322" s="6" t="s">
        <v>166</v>
      </c>
      <c r="D25322">
        <v>319.41702700000002</v>
      </c>
      <c r="E25322" s="6" t="s">
        <v>147</v>
      </c>
      <c r="F25322" s="6" t="s">
        <v>146</v>
      </c>
      <c r="G25322">
        <v>20260723</v>
      </c>
    </row>
    <row r="25323" spans="1:7" x14ac:dyDescent="0.2">
      <c r="A25323" s="6" t="s">
        <v>225</v>
      </c>
      <c r="B25323" s="6" t="s">
        <v>194</v>
      </c>
      <c r="C25323" s="6" t="s">
        <v>166</v>
      </c>
      <c r="D25323">
        <v>625.857034</v>
      </c>
      <c r="E25323" s="6" t="s">
        <v>149</v>
      </c>
      <c r="F25323" s="6" t="s">
        <v>148</v>
      </c>
      <c r="G25323">
        <v>20260723</v>
      </c>
    </row>
    <row r="25324" spans="1:7" x14ac:dyDescent="0.2">
      <c r="A25324" s="6" t="s">
        <v>225</v>
      </c>
      <c r="B25324" s="6" t="s">
        <v>194</v>
      </c>
      <c r="C25324" s="6" t="s">
        <v>166</v>
      </c>
      <c r="D25324">
        <v>1046.5167690000001</v>
      </c>
      <c r="E25324" s="6" t="s">
        <v>151</v>
      </c>
      <c r="F25324" s="6" t="s">
        <v>150</v>
      </c>
      <c r="G25324">
        <v>20260723</v>
      </c>
    </row>
    <row r="25325" spans="1:7" x14ac:dyDescent="0.2">
      <c r="A25325" s="6" t="s">
        <v>225</v>
      </c>
      <c r="B25325" s="6" t="s">
        <v>194</v>
      </c>
      <c r="C25325" s="6" t="s">
        <v>166</v>
      </c>
      <c r="D25325">
        <v>2265.1626209999999</v>
      </c>
      <c r="E25325" s="6" t="s">
        <v>153</v>
      </c>
      <c r="F25325" s="6" t="s">
        <v>152</v>
      </c>
      <c r="G25325">
        <v>20260723</v>
      </c>
    </row>
    <row r="25326" spans="1:7" x14ac:dyDescent="0.2">
      <c r="A25326" s="6" t="s">
        <v>225</v>
      </c>
      <c r="B25326" s="6" t="s">
        <v>194</v>
      </c>
      <c r="C25326" s="6" t="s">
        <v>166</v>
      </c>
      <c r="D25326">
        <v>26.180295000000001</v>
      </c>
      <c r="E25326" s="6" t="s">
        <v>155</v>
      </c>
      <c r="F25326" s="6" t="s">
        <v>154</v>
      </c>
      <c r="G25326">
        <v>20260723</v>
      </c>
    </row>
    <row r="25327" spans="1:7" x14ac:dyDescent="0.2">
      <c r="A25327" s="6" t="s">
        <v>225</v>
      </c>
      <c r="B25327" s="6" t="s">
        <v>194</v>
      </c>
      <c r="C25327" s="6" t="s">
        <v>166</v>
      </c>
      <c r="D25327">
        <v>0</v>
      </c>
      <c r="E25327" s="6" t="s">
        <v>157</v>
      </c>
      <c r="F25327" s="6" t="s">
        <v>156</v>
      </c>
      <c r="G25327">
        <v>20260723</v>
      </c>
    </row>
    <row r="25328" spans="1:7" x14ac:dyDescent="0.2">
      <c r="A25328" s="6" t="s">
        <v>225</v>
      </c>
      <c r="B25328" s="6" t="s">
        <v>194</v>
      </c>
      <c r="C25328" s="6" t="s">
        <v>166</v>
      </c>
      <c r="D25328">
        <v>26.180295000000001</v>
      </c>
      <c r="E25328" s="6" t="s">
        <v>159</v>
      </c>
      <c r="F25328" s="6" t="s">
        <v>158</v>
      </c>
      <c r="G25328">
        <v>20260723</v>
      </c>
    </row>
    <row r="25329" spans="1:7" x14ac:dyDescent="0.2">
      <c r="A25329" s="6" t="s">
        <v>225</v>
      </c>
      <c r="B25329" s="6" t="s">
        <v>194</v>
      </c>
      <c r="C25329" s="6" t="s">
        <v>166</v>
      </c>
      <c r="D25329">
        <v>2153.7104239999999</v>
      </c>
      <c r="E25329" s="6" t="s">
        <v>161</v>
      </c>
      <c r="F25329" s="6" t="s">
        <v>160</v>
      </c>
      <c r="G25329">
        <v>20260723</v>
      </c>
    </row>
    <row r="25330" spans="1:7" x14ac:dyDescent="0.2">
      <c r="A25330" s="6" t="s">
        <v>225</v>
      </c>
      <c r="B25330" s="6" t="s">
        <v>194</v>
      </c>
      <c r="C25330" s="6" t="s">
        <v>166</v>
      </c>
      <c r="D25330">
        <v>324633.82711299998</v>
      </c>
      <c r="E25330" s="6" t="s">
        <v>163</v>
      </c>
      <c r="F25330" s="6" t="s">
        <v>162</v>
      </c>
      <c r="G25330">
        <v>20260723</v>
      </c>
    </row>
    <row r="25331" spans="1:7" x14ac:dyDescent="0.2">
      <c r="A25331" s="6" t="s">
        <v>225</v>
      </c>
      <c r="B25331" s="6" t="s">
        <v>194</v>
      </c>
      <c r="C25331" s="6" t="s">
        <v>166</v>
      </c>
      <c r="D25331">
        <v>86850.974006000004</v>
      </c>
      <c r="E25331" s="6" t="s">
        <v>165</v>
      </c>
      <c r="F25331" s="6" t="s">
        <v>164</v>
      </c>
      <c r="G25331">
        <v>20260723</v>
      </c>
    </row>
    <row r="25332" spans="1:7" x14ac:dyDescent="0.2">
      <c r="A25332" s="6" t="s">
        <v>225</v>
      </c>
      <c r="B25332" s="6" t="s">
        <v>195</v>
      </c>
      <c r="C25332" s="6" t="s">
        <v>166</v>
      </c>
      <c r="E25332" s="6" t="s">
        <v>12</v>
      </c>
      <c r="F25332" s="6" t="s">
        <v>11</v>
      </c>
      <c r="G25332">
        <v>20260723</v>
      </c>
    </row>
    <row r="25333" spans="1:7" x14ac:dyDescent="0.2">
      <c r="A25333" s="6" t="s">
        <v>225</v>
      </c>
      <c r="B25333" s="6" t="s">
        <v>195</v>
      </c>
      <c r="C25333" s="6" t="s">
        <v>166</v>
      </c>
      <c r="E25333" s="6" t="s">
        <v>16</v>
      </c>
      <c r="F25333" s="6" t="s">
        <v>15</v>
      </c>
      <c r="G25333">
        <v>20260723</v>
      </c>
    </row>
    <row r="25334" spans="1:7" x14ac:dyDescent="0.2">
      <c r="A25334" s="6" t="s">
        <v>225</v>
      </c>
      <c r="B25334" s="6" t="s">
        <v>195</v>
      </c>
      <c r="C25334" s="6" t="s">
        <v>166</v>
      </c>
      <c r="E25334" s="6" t="s">
        <v>18</v>
      </c>
      <c r="F25334" s="6" t="s">
        <v>17</v>
      </c>
      <c r="G25334">
        <v>20260723</v>
      </c>
    </row>
    <row r="25335" spans="1:7" x14ac:dyDescent="0.2">
      <c r="A25335" s="6" t="s">
        <v>225</v>
      </c>
      <c r="B25335" s="6" t="s">
        <v>195</v>
      </c>
      <c r="C25335" s="6" t="s">
        <v>166</v>
      </c>
      <c r="D25335">
        <v>0</v>
      </c>
      <c r="E25335" s="6" t="s">
        <v>20</v>
      </c>
      <c r="F25335" s="6" t="s">
        <v>19</v>
      </c>
      <c r="G25335">
        <v>20260723</v>
      </c>
    </row>
    <row r="25336" spans="1:7" x14ac:dyDescent="0.2">
      <c r="A25336" s="6" t="s">
        <v>225</v>
      </c>
      <c r="B25336" s="6" t="s">
        <v>195</v>
      </c>
      <c r="C25336" s="6" t="s">
        <v>166</v>
      </c>
      <c r="D25336">
        <v>42.439965000000001</v>
      </c>
      <c r="E25336" s="6" t="s">
        <v>22</v>
      </c>
      <c r="F25336" s="6" t="s">
        <v>21</v>
      </c>
      <c r="G25336">
        <v>20260723</v>
      </c>
    </row>
    <row r="25337" spans="1:7" x14ac:dyDescent="0.2">
      <c r="A25337" s="6" t="s">
        <v>225</v>
      </c>
      <c r="B25337" s="6" t="s">
        <v>195</v>
      </c>
      <c r="C25337" s="6" t="s">
        <v>166</v>
      </c>
      <c r="D25337">
        <v>113.000289</v>
      </c>
      <c r="E25337" s="6" t="s">
        <v>24</v>
      </c>
      <c r="F25337" s="6" t="s">
        <v>23</v>
      </c>
      <c r="G25337">
        <v>20260723</v>
      </c>
    </row>
    <row r="25338" spans="1:7" x14ac:dyDescent="0.2">
      <c r="A25338" s="6" t="s">
        <v>225</v>
      </c>
      <c r="B25338" s="6" t="s">
        <v>195</v>
      </c>
      <c r="C25338" s="6" t="s">
        <v>166</v>
      </c>
      <c r="D25338">
        <v>1029.0460189999999</v>
      </c>
      <c r="E25338" s="6" t="s">
        <v>26</v>
      </c>
      <c r="F25338" s="6" t="s">
        <v>25</v>
      </c>
      <c r="G25338">
        <v>20260723</v>
      </c>
    </row>
    <row r="25339" spans="1:7" x14ac:dyDescent="0.2">
      <c r="A25339" s="6" t="s">
        <v>225</v>
      </c>
      <c r="B25339" s="6" t="s">
        <v>195</v>
      </c>
      <c r="C25339" s="6" t="s">
        <v>166</v>
      </c>
      <c r="D25339">
        <v>158801.02226999999</v>
      </c>
      <c r="E25339" s="6" t="s">
        <v>28</v>
      </c>
      <c r="F25339" s="6" t="s">
        <v>27</v>
      </c>
      <c r="G25339">
        <v>20260723</v>
      </c>
    </row>
    <row r="25340" spans="1:7" x14ac:dyDescent="0.2">
      <c r="A25340" s="6" t="s">
        <v>225</v>
      </c>
      <c r="B25340" s="6" t="s">
        <v>195</v>
      </c>
      <c r="C25340" s="6" t="s">
        <v>166</v>
      </c>
      <c r="D25340">
        <v>3491.3712529999998</v>
      </c>
      <c r="E25340" s="6" t="s">
        <v>30</v>
      </c>
      <c r="F25340" s="6" t="s">
        <v>29</v>
      </c>
      <c r="G25340">
        <v>20260723</v>
      </c>
    </row>
    <row r="25341" spans="1:7" x14ac:dyDescent="0.2">
      <c r="A25341" s="6" t="s">
        <v>225</v>
      </c>
      <c r="B25341" s="6" t="s">
        <v>195</v>
      </c>
      <c r="C25341" s="6" t="s">
        <v>166</v>
      </c>
      <c r="D25341">
        <v>18792.257376000001</v>
      </c>
      <c r="E25341" s="6" t="s">
        <v>32</v>
      </c>
      <c r="F25341" s="6" t="s">
        <v>31</v>
      </c>
      <c r="G25341">
        <v>20260723</v>
      </c>
    </row>
    <row r="25342" spans="1:7" x14ac:dyDescent="0.2">
      <c r="A25342" s="6" t="s">
        <v>225</v>
      </c>
      <c r="B25342" s="6" t="s">
        <v>195</v>
      </c>
      <c r="C25342" s="6" t="s">
        <v>166</v>
      </c>
      <c r="D25342">
        <v>29513.791625999998</v>
      </c>
      <c r="E25342" s="6" t="s">
        <v>34</v>
      </c>
      <c r="F25342" s="6" t="s">
        <v>33</v>
      </c>
      <c r="G25342">
        <v>20260723</v>
      </c>
    </row>
    <row r="25343" spans="1:7" x14ac:dyDescent="0.2">
      <c r="A25343" s="6" t="s">
        <v>225</v>
      </c>
      <c r="B25343" s="6" t="s">
        <v>195</v>
      </c>
      <c r="C25343" s="6" t="s">
        <v>166</v>
      </c>
      <c r="D25343">
        <v>24671.738601000001</v>
      </c>
      <c r="E25343" s="6" t="s">
        <v>36</v>
      </c>
      <c r="F25343" s="6" t="s">
        <v>35</v>
      </c>
      <c r="G25343">
        <v>20260723</v>
      </c>
    </row>
    <row r="25344" spans="1:7" x14ac:dyDescent="0.2">
      <c r="A25344" s="6" t="s">
        <v>225</v>
      </c>
      <c r="B25344" s="6" t="s">
        <v>195</v>
      </c>
      <c r="C25344" s="6" t="s">
        <v>166</v>
      </c>
      <c r="D25344">
        <v>4842.0530250000002</v>
      </c>
      <c r="E25344" s="6" t="s">
        <v>38</v>
      </c>
      <c r="F25344" s="6" t="s">
        <v>37</v>
      </c>
      <c r="G25344">
        <v>20260723</v>
      </c>
    </row>
    <row r="25345" spans="1:7" x14ac:dyDescent="0.2">
      <c r="A25345" s="6" t="s">
        <v>225</v>
      </c>
      <c r="B25345" s="6" t="s">
        <v>195</v>
      </c>
      <c r="C25345" s="6" t="s">
        <v>166</v>
      </c>
      <c r="D25345">
        <v>61355.767964999999</v>
      </c>
      <c r="E25345" s="6" t="s">
        <v>40</v>
      </c>
      <c r="F25345" s="6" t="s">
        <v>39</v>
      </c>
      <c r="G25345">
        <v>20260723</v>
      </c>
    </row>
    <row r="25346" spans="1:7" x14ac:dyDescent="0.2">
      <c r="A25346" s="6" t="s">
        <v>225</v>
      </c>
      <c r="B25346" s="6" t="s">
        <v>195</v>
      </c>
      <c r="C25346" s="6" t="s">
        <v>166</v>
      </c>
      <c r="D25346">
        <v>21514.871361000001</v>
      </c>
      <c r="E25346" s="6" t="s">
        <v>42</v>
      </c>
      <c r="F25346" s="6" t="s">
        <v>41</v>
      </c>
      <c r="G25346">
        <v>20260723</v>
      </c>
    </row>
    <row r="25347" spans="1:7" x14ac:dyDescent="0.2">
      <c r="A25347" s="6" t="s">
        <v>225</v>
      </c>
      <c r="B25347" s="6" t="s">
        <v>195</v>
      </c>
      <c r="C25347" s="6" t="s">
        <v>166</v>
      </c>
      <c r="D25347">
        <v>39823.830658999999</v>
      </c>
      <c r="E25347" s="6" t="s">
        <v>44</v>
      </c>
      <c r="F25347" s="6" t="s">
        <v>43</v>
      </c>
      <c r="G25347">
        <v>20260723</v>
      </c>
    </row>
    <row r="25348" spans="1:7" x14ac:dyDescent="0.2">
      <c r="A25348" s="6" t="s">
        <v>225</v>
      </c>
      <c r="B25348" s="6" t="s">
        <v>195</v>
      </c>
      <c r="C25348" s="6" t="s">
        <v>166</v>
      </c>
      <c r="D25348">
        <v>2.4525519999999998</v>
      </c>
      <c r="E25348" s="6" t="s">
        <v>46</v>
      </c>
      <c r="F25348" s="6" t="s">
        <v>45</v>
      </c>
      <c r="G25348">
        <v>20260723</v>
      </c>
    </row>
    <row r="25349" spans="1:7" x14ac:dyDescent="0.2">
      <c r="A25349" s="6" t="s">
        <v>225</v>
      </c>
      <c r="B25349" s="6" t="s">
        <v>195</v>
      </c>
      <c r="C25349" s="6" t="s">
        <v>166</v>
      </c>
      <c r="D25349">
        <v>14.613391999999999</v>
      </c>
      <c r="E25349" s="6" t="s">
        <v>48</v>
      </c>
      <c r="F25349" s="6" t="s">
        <v>47</v>
      </c>
      <c r="G25349">
        <v>20260723</v>
      </c>
    </row>
    <row r="25350" spans="1:7" x14ac:dyDescent="0.2">
      <c r="A25350" s="6" t="s">
        <v>225</v>
      </c>
      <c r="B25350" s="6" t="s">
        <v>195</v>
      </c>
      <c r="C25350" s="6" t="s">
        <v>166</v>
      </c>
      <c r="D25350">
        <v>44532.269671000002</v>
      </c>
      <c r="E25350" s="6" t="s">
        <v>50</v>
      </c>
      <c r="F25350" s="6" t="s">
        <v>49</v>
      </c>
      <c r="G25350">
        <v>20260723</v>
      </c>
    </row>
    <row r="25351" spans="1:7" x14ac:dyDescent="0.2">
      <c r="A25351" s="6" t="s">
        <v>225</v>
      </c>
      <c r="B25351" s="6" t="s">
        <v>195</v>
      </c>
      <c r="C25351" s="6" t="s">
        <v>166</v>
      </c>
      <c r="D25351">
        <v>1082.6738889999999</v>
      </c>
      <c r="E25351" s="6" t="s">
        <v>52</v>
      </c>
      <c r="F25351" s="6" t="s">
        <v>51</v>
      </c>
      <c r="G25351">
        <v>20260723</v>
      </c>
    </row>
    <row r="25352" spans="1:7" x14ac:dyDescent="0.2">
      <c r="A25352" s="6" t="s">
        <v>225</v>
      </c>
      <c r="B25352" s="6" t="s">
        <v>195</v>
      </c>
      <c r="C25352" s="6" t="s">
        <v>166</v>
      </c>
      <c r="D25352">
        <v>21.870405999999999</v>
      </c>
      <c r="E25352" s="6" t="s">
        <v>54</v>
      </c>
      <c r="F25352" s="6" t="s">
        <v>53</v>
      </c>
      <c r="G25352">
        <v>20260723</v>
      </c>
    </row>
    <row r="25353" spans="1:7" x14ac:dyDescent="0.2">
      <c r="A25353" s="6" t="s">
        <v>225</v>
      </c>
      <c r="B25353" s="6" t="s">
        <v>195</v>
      </c>
      <c r="C25353" s="6" t="s">
        <v>166</v>
      </c>
      <c r="D25353">
        <v>11.020084000000001</v>
      </c>
      <c r="E25353" s="6" t="s">
        <v>56</v>
      </c>
      <c r="F25353" s="6" t="s">
        <v>55</v>
      </c>
      <c r="G25353">
        <v>20260723</v>
      </c>
    </row>
    <row r="25354" spans="1:7" x14ac:dyDescent="0.2">
      <c r="A25354" s="6" t="s">
        <v>225</v>
      </c>
      <c r="B25354" s="6" t="s">
        <v>195</v>
      </c>
      <c r="C25354" s="6" t="s">
        <v>166</v>
      </c>
      <c r="D25354">
        <v>278258.39682299999</v>
      </c>
      <c r="E25354" s="6" t="s">
        <v>58</v>
      </c>
      <c r="F25354" s="6" t="s">
        <v>57</v>
      </c>
      <c r="G25354">
        <v>20260723</v>
      </c>
    </row>
    <row r="25355" spans="1:7" x14ac:dyDescent="0.2">
      <c r="A25355" s="6" t="s">
        <v>225</v>
      </c>
      <c r="B25355" s="6" t="s">
        <v>195</v>
      </c>
      <c r="C25355" s="6" t="s">
        <v>166</v>
      </c>
      <c r="D25355">
        <v>4006.1464839999999</v>
      </c>
      <c r="E25355" s="6" t="s">
        <v>60</v>
      </c>
      <c r="F25355" s="6" t="s">
        <v>59</v>
      </c>
      <c r="G25355">
        <v>20260723</v>
      </c>
    </row>
    <row r="25356" spans="1:7" x14ac:dyDescent="0.2">
      <c r="A25356" s="6" t="s">
        <v>225</v>
      </c>
      <c r="B25356" s="6" t="s">
        <v>195</v>
      </c>
      <c r="C25356" s="6" t="s">
        <v>166</v>
      </c>
      <c r="D25356">
        <v>10.076167999999999</v>
      </c>
      <c r="E25356" s="6" t="s">
        <v>62</v>
      </c>
      <c r="F25356" s="6" t="s">
        <v>61</v>
      </c>
      <c r="G25356">
        <v>20260723</v>
      </c>
    </row>
    <row r="25357" spans="1:7" x14ac:dyDescent="0.2">
      <c r="A25357" s="6" t="s">
        <v>225</v>
      </c>
      <c r="B25357" s="6" t="s">
        <v>195</v>
      </c>
      <c r="C25357" s="6" t="s">
        <v>166</v>
      </c>
      <c r="D25357">
        <v>0</v>
      </c>
      <c r="E25357" s="6" t="s">
        <v>64</v>
      </c>
      <c r="F25357" s="6" t="s">
        <v>63</v>
      </c>
      <c r="G25357">
        <v>20260723</v>
      </c>
    </row>
    <row r="25358" spans="1:7" x14ac:dyDescent="0.2">
      <c r="A25358" s="6" t="s">
        <v>225</v>
      </c>
      <c r="B25358" s="6" t="s">
        <v>195</v>
      </c>
      <c r="C25358" s="6" t="s">
        <v>166</v>
      </c>
      <c r="D25358">
        <v>3996.0703159999998</v>
      </c>
      <c r="E25358" s="6" t="s">
        <v>66</v>
      </c>
      <c r="F25358" s="6" t="s">
        <v>65</v>
      </c>
      <c r="G25358">
        <v>20260723</v>
      </c>
    </row>
    <row r="25359" spans="1:7" x14ac:dyDescent="0.2">
      <c r="A25359" s="6" t="s">
        <v>225</v>
      </c>
      <c r="B25359" s="6" t="s">
        <v>195</v>
      </c>
      <c r="C25359" s="6" t="s">
        <v>166</v>
      </c>
      <c r="D25359">
        <v>3256.416698</v>
      </c>
      <c r="E25359" s="6" t="s">
        <v>68</v>
      </c>
      <c r="F25359" s="6" t="s">
        <v>67</v>
      </c>
      <c r="G25359">
        <v>20260723</v>
      </c>
    </row>
    <row r="25360" spans="1:7" x14ac:dyDescent="0.2">
      <c r="A25360" s="6" t="s">
        <v>225</v>
      </c>
      <c r="B25360" s="6" t="s">
        <v>195</v>
      </c>
      <c r="C25360" s="6" t="s">
        <v>166</v>
      </c>
      <c r="D25360">
        <v>3013.1001510000001</v>
      </c>
      <c r="E25360" s="6" t="s">
        <v>70</v>
      </c>
      <c r="F25360" s="6" t="s">
        <v>69</v>
      </c>
      <c r="G25360">
        <v>20260723</v>
      </c>
    </row>
    <row r="25361" spans="1:7" x14ac:dyDescent="0.2">
      <c r="A25361" s="6" t="s">
        <v>225</v>
      </c>
      <c r="B25361" s="6" t="s">
        <v>195</v>
      </c>
      <c r="C25361" s="6" t="s">
        <v>166</v>
      </c>
      <c r="D25361">
        <v>2838.523232</v>
      </c>
      <c r="E25361" s="6" t="s">
        <v>72</v>
      </c>
      <c r="F25361" s="6" t="s">
        <v>71</v>
      </c>
      <c r="G25361">
        <v>20260723</v>
      </c>
    </row>
    <row r="25362" spans="1:7" x14ac:dyDescent="0.2">
      <c r="A25362" s="6" t="s">
        <v>225</v>
      </c>
      <c r="B25362" s="6" t="s">
        <v>195</v>
      </c>
      <c r="C25362" s="6" t="s">
        <v>166</v>
      </c>
      <c r="D25362">
        <v>174.57692</v>
      </c>
      <c r="E25362" s="6" t="s">
        <v>74</v>
      </c>
      <c r="F25362" s="6" t="s">
        <v>73</v>
      </c>
      <c r="G25362">
        <v>20260723</v>
      </c>
    </row>
    <row r="25363" spans="1:7" x14ac:dyDescent="0.2">
      <c r="A25363" s="6" t="s">
        <v>225</v>
      </c>
      <c r="B25363" s="6" t="s">
        <v>195</v>
      </c>
      <c r="C25363" s="6" t="s">
        <v>166</v>
      </c>
      <c r="D25363">
        <v>243.57950199999999</v>
      </c>
      <c r="E25363" s="6" t="s">
        <v>76</v>
      </c>
      <c r="F25363" s="6" t="s">
        <v>75</v>
      </c>
      <c r="G25363">
        <v>20260723</v>
      </c>
    </row>
    <row r="25364" spans="1:7" x14ac:dyDescent="0.2">
      <c r="A25364" s="6" t="s">
        <v>225</v>
      </c>
      <c r="B25364" s="6" t="s">
        <v>195</v>
      </c>
      <c r="C25364" s="6" t="s">
        <v>166</v>
      </c>
      <c r="D25364">
        <v>117.739464</v>
      </c>
      <c r="E25364" s="6" t="s">
        <v>78</v>
      </c>
      <c r="F25364" s="6" t="s">
        <v>77</v>
      </c>
      <c r="G25364">
        <v>20260723</v>
      </c>
    </row>
    <row r="25365" spans="1:7" x14ac:dyDescent="0.2">
      <c r="A25365" s="6" t="s">
        <v>225</v>
      </c>
      <c r="B25365" s="6" t="s">
        <v>195</v>
      </c>
      <c r="C25365" s="6" t="s">
        <v>166</v>
      </c>
      <c r="D25365">
        <v>125.84003800000001</v>
      </c>
      <c r="E25365" s="6" t="s">
        <v>80</v>
      </c>
      <c r="F25365" s="6" t="s">
        <v>79</v>
      </c>
      <c r="G25365">
        <v>20260723</v>
      </c>
    </row>
    <row r="25366" spans="1:7" x14ac:dyDescent="0.2">
      <c r="A25366" s="6" t="s">
        <v>225</v>
      </c>
      <c r="B25366" s="6" t="s">
        <v>195</v>
      </c>
      <c r="C25366" s="6" t="s">
        <v>166</v>
      </c>
      <c r="D25366">
        <v>-0.26295600000000002</v>
      </c>
      <c r="E25366" s="6" t="s">
        <v>82</v>
      </c>
      <c r="F25366" s="6" t="s">
        <v>81</v>
      </c>
      <c r="G25366">
        <v>20260723</v>
      </c>
    </row>
    <row r="25367" spans="1:7" x14ac:dyDescent="0.2">
      <c r="A25367" s="6" t="s">
        <v>225</v>
      </c>
      <c r="B25367" s="6" t="s">
        <v>195</v>
      </c>
      <c r="C25367" s="6" t="s">
        <v>166</v>
      </c>
      <c r="D25367">
        <v>165.778077</v>
      </c>
      <c r="E25367" s="6" t="s">
        <v>84</v>
      </c>
      <c r="F25367" s="6" t="s">
        <v>83</v>
      </c>
      <c r="G25367">
        <v>20260723</v>
      </c>
    </row>
    <row r="25368" spans="1:7" x14ac:dyDescent="0.2">
      <c r="A25368" s="6" t="s">
        <v>225</v>
      </c>
      <c r="B25368" s="6" t="s">
        <v>195</v>
      </c>
      <c r="C25368" s="6" t="s">
        <v>166</v>
      </c>
      <c r="D25368">
        <v>1355.1466089999999</v>
      </c>
      <c r="E25368" s="6" t="s">
        <v>86</v>
      </c>
      <c r="F25368" s="6" t="s">
        <v>85</v>
      </c>
      <c r="G25368">
        <v>20260723</v>
      </c>
    </row>
    <row r="25369" spans="1:7" x14ac:dyDescent="0.2">
      <c r="A25369" s="6" t="s">
        <v>225</v>
      </c>
      <c r="B25369" s="6" t="s">
        <v>195</v>
      </c>
      <c r="C25369" s="6" t="s">
        <v>166</v>
      </c>
      <c r="D25369">
        <v>542.56215899999995</v>
      </c>
      <c r="E25369" s="6" t="s">
        <v>88</v>
      </c>
      <c r="F25369" s="6" t="s">
        <v>87</v>
      </c>
      <c r="G25369">
        <v>20260723</v>
      </c>
    </row>
    <row r="25370" spans="1:7" x14ac:dyDescent="0.2">
      <c r="A25370" s="6" t="s">
        <v>225</v>
      </c>
      <c r="B25370" s="6" t="s">
        <v>195</v>
      </c>
      <c r="C25370" s="6" t="s">
        <v>166</v>
      </c>
      <c r="D25370">
        <v>2625.6751589999999</v>
      </c>
      <c r="E25370" s="6" t="s">
        <v>90</v>
      </c>
      <c r="F25370" s="6" t="s">
        <v>89</v>
      </c>
      <c r="G25370">
        <v>20260723</v>
      </c>
    </row>
    <row r="25371" spans="1:7" x14ac:dyDescent="0.2">
      <c r="A25371" s="6" t="s">
        <v>225</v>
      </c>
      <c r="B25371" s="6" t="s">
        <v>195</v>
      </c>
      <c r="C25371" s="6" t="s">
        <v>166</v>
      </c>
      <c r="D25371">
        <v>2.8502299999999998</v>
      </c>
      <c r="E25371" s="6" t="s">
        <v>92</v>
      </c>
      <c r="F25371" s="6" t="s">
        <v>91</v>
      </c>
      <c r="G25371">
        <v>20260723</v>
      </c>
    </row>
    <row r="25372" spans="1:7" x14ac:dyDescent="0.2">
      <c r="A25372" s="6" t="s">
        <v>225</v>
      </c>
      <c r="B25372" s="6" t="s">
        <v>195</v>
      </c>
      <c r="C25372" s="6" t="s">
        <v>166</v>
      </c>
      <c r="D25372">
        <v>0</v>
      </c>
      <c r="E25372" s="6" t="s">
        <v>94</v>
      </c>
      <c r="F25372" s="6" t="s">
        <v>93</v>
      </c>
      <c r="G25372">
        <v>20260723</v>
      </c>
    </row>
    <row r="25373" spans="1:7" x14ac:dyDescent="0.2">
      <c r="A25373" s="6" t="s">
        <v>225</v>
      </c>
      <c r="B25373" s="6" t="s">
        <v>195</v>
      </c>
      <c r="C25373" s="6" t="s">
        <v>166</v>
      </c>
      <c r="D25373">
        <v>8056.7847659999998</v>
      </c>
      <c r="E25373" s="6" t="s">
        <v>96</v>
      </c>
      <c r="F25373" s="6" t="s">
        <v>95</v>
      </c>
      <c r="G25373">
        <v>20260723</v>
      </c>
    </row>
    <row r="25374" spans="1:7" x14ac:dyDescent="0.2">
      <c r="A25374" s="6" t="s">
        <v>225</v>
      </c>
      <c r="B25374" s="6" t="s">
        <v>195</v>
      </c>
      <c r="C25374" s="6" t="s">
        <v>166</v>
      </c>
      <c r="D25374">
        <v>1583.2172149999999</v>
      </c>
      <c r="E25374" s="6" t="s">
        <v>98</v>
      </c>
      <c r="F25374" s="6" t="s">
        <v>97</v>
      </c>
      <c r="G25374">
        <v>20260723</v>
      </c>
    </row>
    <row r="25375" spans="1:7" x14ac:dyDescent="0.2">
      <c r="A25375" s="6" t="s">
        <v>225</v>
      </c>
      <c r="B25375" s="6" t="s">
        <v>195</v>
      </c>
      <c r="C25375" s="6" t="s">
        <v>166</v>
      </c>
      <c r="D25375">
        <v>459838.48276300001</v>
      </c>
      <c r="E25375" s="6" t="s">
        <v>100</v>
      </c>
      <c r="F25375" s="6" t="s">
        <v>99</v>
      </c>
      <c r="G25375">
        <v>20260723</v>
      </c>
    </row>
    <row r="25376" spans="1:7" x14ac:dyDescent="0.2">
      <c r="A25376" s="6" t="s">
        <v>225</v>
      </c>
      <c r="B25376" s="6" t="s">
        <v>195</v>
      </c>
      <c r="C25376" s="6" t="s">
        <v>166</v>
      </c>
      <c r="E25376" s="6" t="s">
        <v>102</v>
      </c>
      <c r="F25376" s="6" t="s">
        <v>101</v>
      </c>
      <c r="G25376">
        <v>20260723</v>
      </c>
    </row>
    <row r="25377" spans="1:7" x14ac:dyDescent="0.2">
      <c r="A25377" s="6" t="s">
        <v>225</v>
      </c>
      <c r="B25377" s="6" t="s">
        <v>195</v>
      </c>
      <c r="C25377" s="6" t="s">
        <v>166</v>
      </c>
      <c r="D25377">
        <v>16582.362231999999</v>
      </c>
      <c r="E25377" s="6" t="s">
        <v>167</v>
      </c>
      <c r="F25377" s="6" t="s">
        <v>103</v>
      </c>
      <c r="G25377">
        <v>20260723</v>
      </c>
    </row>
    <row r="25378" spans="1:7" x14ac:dyDescent="0.2">
      <c r="A25378" s="6" t="s">
        <v>225</v>
      </c>
      <c r="B25378" s="6" t="s">
        <v>195</v>
      </c>
      <c r="C25378" s="6" t="s">
        <v>166</v>
      </c>
      <c r="D25378">
        <v>12035.324216000001</v>
      </c>
      <c r="E25378" s="6" t="s">
        <v>168</v>
      </c>
      <c r="F25378" s="6" t="s">
        <v>104</v>
      </c>
      <c r="G25378">
        <v>20260723</v>
      </c>
    </row>
    <row r="25379" spans="1:7" x14ac:dyDescent="0.2">
      <c r="A25379" s="6" t="s">
        <v>225</v>
      </c>
      <c r="B25379" s="6" t="s">
        <v>195</v>
      </c>
      <c r="C25379" s="6" t="s">
        <v>166</v>
      </c>
      <c r="D25379">
        <v>0</v>
      </c>
      <c r="E25379" s="6" t="s">
        <v>106</v>
      </c>
      <c r="F25379" s="6" t="s">
        <v>105</v>
      </c>
      <c r="G25379">
        <v>20260723</v>
      </c>
    </row>
    <row r="25380" spans="1:7" x14ac:dyDescent="0.2">
      <c r="A25380" s="6" t="s">
        <v>225</v>
      </c>
      <c r="B25380" s="6" t="s">
        <v>195</v>
      </c>
      <c r="C25380" s="6" t="s">
        <v>166</v>
      </c>
      <c r="D25380">
        <v>11460.627958999999</v>
      </c>
      <c r="E25380" s="6" t="s">
        <v>108</v>
      </c>
      <c r="F25380" s="6" t="s">
        <v>107</v>
      </c>
      <c r="G25380">
        <v>20260723</v>
      </c>
    </row>
    <row r="25381" spans="1:7" x14ac:dyDescent="0.2">
      <c r="A25381" s="6" t="s">
        <v>225</v>
      </c>
      <c r="B25381" s="6" t="s">
        <v>195</v>
      </c>
      <c r="C25381" s="6" t="s">
        <v>166</v>
      </c>
      <c r="D25381">
        <v>574.69625699999995</v>
      </c>
      <c r="E25381" s="6" t="s">
        <v>110</v>
      </c>
      <c r="F25381" s="6" t="s">
        <v>109</v>
      </c>
      <c r="G25381">
        <v>20260723</v>
      </c>
    </row>
    <row r="25382" spans="1:7" x14ac:dyDescent="0.2">
      <c r="A25382" s="6" t="s">
        <v>225</v>
      </c>
      <c r="B25382" s="6" t="s">
        <v>195</v>
      </c>
      <c r="C25382" s="6" t="s">
        <v>166</v>
      </c>
      <c r="D25382">
        <v>4547.0389709999999</v>
      </c>
      <c r="E25382" s="6" t="s">
        <v>112</v>
      </c>
      <c r="F25382" s="6" t="s">
        <v>111</v>
      </c>
      <c r="G25382">
        <v>20260723</v>
      </c>
    </row>
    <row r="25383" spans="1:7" x14ac:dyDescent="0.2">
      <c r="A25383" s="6" t="s">
        <v>225</v>
      </c>
      <c r="B25383" s="6" t="s">
        <v>195</v>
      </c>
      <c r="C25383" s="6" t="s">
        <v>166</v>
      </c>
      <c r="D25383">
        <v>0</v>
      </c>
      <c r="E25383" s="6" t="s">
        <v>106</v>
      </c>
      <c r="F25383" s="6" t="s">
        <v>113</v>
      </c>
      <c r="G25383">
        <v>20260723</v>
      </c>
    </row>
    <row r="25384" spans="1:7" x14ac:dyDescent="0.2">
      <c r="A25384" s="6" t="s">
        <v>225</v>
      </c>
      <c r="B25384" s="6" t="s">
        <v>195</v>
      </c>
      <c r="C25384" s="6" t="s">
        <v>166</v>
      </c>
      <c r="D25384">
        <v>4218.305343</v>
      </c>
      <c r="E25384" s="6" t="s">
        <v>108</v>
      </c>
      <c r="F25384" s="6" t="s">
        <v>114</v>
      </c>
      <c r="G25384">
        <v>20260723</v>
      </c>
    </row>
    <row r="25385" spans="1:7" x14ac:dyDescent="0.2">
      <c r="A25385" s="6" t="s">
        <v>225</v>
      </c>
      <c r="B25385" s="6" t="s">
        <v>195</v>
      </c>
      <c r="C25385" s="6" t="s">
        <v>166</v>
      </c>
      <c r="D25385">
        <v>328.73362700000001</v>
      </c>
      <c r="E25385" s="6" t="s">
        <v>110</v>
      </c>
      <c r="F25385" s="6" t="s">
        <v>115</v>
      </c>
      <c r="G25385">
        <v>20260723</v>
      </c>
    </row>
    <row r="25386" spans="1:7" x14ac:dyDescent="0.2">
      <c r="A25386" s="6" t="s">
        <v>225</v>
      </c>
      <c r="B25386" s="6" t="s">
        <v>195</v>
      </c>
      <c r="C25386" s="6" t="s">
        <v>166</v>
      </c>
      <c r="D25386">
        <v>64738.032208999997</v>
      </c>
      <c r="E25386" s="6" t="s">
        <v>117</v>
      </c>
      <c r="F25386" s="6" t="s">
        <v>116</v>
      </c>
      <c r="G25386">
        <v>20260723</v>
      </c>
    </row>
    <row r="25387" spans="1:7" x14ac:dyDescent="0.2">
      <c r="A25387" s="6" t="s">
        <v>225</v>
      </c>
      <c r="B25387" s="6" t="s">
        <v>195</v>
      </c>
      <c r="C25387" s="6" t="s">
        <v>166</v>
      </c>
      <c r="D25387">
        <v>2228.7812020000001</v>
      </c>
      <c r="E25387" s="6" t="s">
        <v>119</v>
      </c>
      <c r="F25387" s="6" t="s">
        <v>118</v>
      </c>
      <c r="G25387">
        <v>20260723</v>
      </c>
    </row>
    <row r="25388" spans="1:7" x14ac:dyDescent="0.2">
      <c r="A25388" s="6" t="s">
        <v>225</v>
      </c>
      <c r="B25388" s="6" t="s">
        <v>195</v>
      </c>
      <c r="C25388" s="6" t="s">
        <v>166</v>
      </c>
      <c r="D25388">
        <v>0</v>
      </c>
      <c r="E25388" s="6" t="s">
        <v>106</v>
      </c>
      <c r="F25388" s="6" t="s">
        <v>120</v>
      </c>
      <c r="G25388">
        <v>20260723</v>
      </c>
    </row>
    <row r="25389" spans="1:7" x14ac:dyDescent="0.2">
      <c r="A25389" s="6" t="s">
        <v>225</v>
      </c>
      <c r="B25389" s="6" t="s">
        <v>195</v>
      </c>
      <c r="C25389" s="6" t="s">
        <v>166</v>
      </c>
      <c r="D25389">
        <v>2123.0475000000001</v>
      </c>
      <c r="E25389" s="6" t="s">
        <v>108</v>
      </c>
      <c r="F25389" s="6" t="s">
        <v>121</v>
      </c>
      <c r="G25389">
        <v>20260723</v>
      </c>
    </row>
    <row r="25390" spans="1:7" x14ac:dyDescent="0.2">
      <c r="A25390" s="6" t="s">
        <v>225</v>
      </c>
      <c r="B25390" s="6" t="s">
        <v>195</v>
      </c>
      <c r="C25390" s="6" t="s">
        <v>166</v>
      </c>
      <c r="D25390">
        <v>105.73370199999999</v>
      </c>
      <c r="E25390" s="6" t="s">
        <v>110</v>
      </c>
      <c r="F25390" s="6" t="s">
        <v>122</v>
      </c>
      <c r="G25390">
        <v>20260723</v>
      </c>
    </row>
    <row r="25391" spans="1:7" x14ac:dyDescent="0.2">
      <c r="A25391" s="6" t="s">
        <v>225</v>
      </c>
      <c r="B25391" s="6" t="s">
        <v>195</v>
      </c>
      <c r="C25391" s="6" t="s">
        <v>166</v>
      </c>
      <c r="D25391">
        <v>62509.251006999999</v>
      </c>
      <c r="E25391" s="6" t="s">
        <v>169</v>
      </c>
      <c r="F25391" s="6" t="s">
        <v>123</v>
      </c>
      <c r="G25391">
        <v>20260723</v>
      </c>
    </row>
    <row r="25392" spans="1:7" x14ac:dyDescent="0.2">
      <c r="A25392" s="6" t="s">
        <v>225</v>
      </c>
      <c r="B25392" s="6" t="s">
        <v>195</v>
      </c>
      <c r="C25392" s="6" t="s">
        <v>166</v>
      </c>
      <c r="D25392">
        <v>0</v>
      </c>
      <c r="E25392" s="6" t="s">
        <v>106</v>
      </c>
      <c r="F25392" s="6" t="s">
        <v>124</v>
      </c>
      <c r="G25392">
        <v>20260723</v>
      </c>
    </row>
    <row r="25393" spans="1:7" x14ac:dyDescent="0.2">
      <c r="A25393" s="6" t="s">
        <v>225</v>
      </c>
      <c r="B25393" s="6" t="s">
        <v>195</v>
      </c>
      <c r="C25393" s="6" t="s">
        <v>166</v>
      </c>
      <c r="D25393">
        <v>60532.880430999998</v>
      </c>
      <c r="E25393" s="6" t="s">
        <v>108</v>
      </c>
      <c r="F25393" s="6" t="s">
        <v>125</v>
      </c>
      <c r="G25393">
        <v>20260723</v>
      </c>
    </row>
    <row r="25394" spans="1:7" x14ac:dyDescent="0.2">
      <c r="A25394" s="6" t="s">
        <v>225</v>
      </c>
      <c r="B25394" s="6" t="s">
        <v>195</v>
      </c>
      <c r="C25394" s="6" t="s">
        <v>166</v>
      </c>
      <c r="D25394">
        <v>1976.370576</v>
      </c>
      <c r="E25394" s="6" t="s">
        <v>110</v>
      </c>
      <c r="F25394" s="6" t="s">
        <v>126</v>
      </c>
      <c r="G25394">
        <v>20260723</v>
      </c>
    </row>
    <row r="25395" spans="1:7" x14ac:dyDescent="0.2">
      <c r="A25395" s="6" t="s">
        <v>225</v>
      </c>
      <c r="B25395" s="6" t="s">
        <v>195</v>
      </c>
      <c r="C25395" s="6" t="s">
        <v>166</v>
      </c>
      <c r="D25395">
        <v>271542.35899600002</v>
      </c>
      <c r="E25395" s="6" t="s">
        <v>170</v>
      </c>
      <c r="F25395" s="6" t="s">
        <v>127</v>
      </c>
      <c r="G25395">
        <v>20260723</v>
      </c>
    </row>
    <row r="25396" spans="1:7" x14ac:dyDescent="0.2">
      <c r="A25396" s="6" t="s">
        <v>225</v>
      </c>
      <c r="B25396" s="6" t="s">
        <v>195</v>
      </c>
      <c r="C25396" s="6" t="s">
        <v>166</v>
      </c>
      <c r="D25396">
        <v>0</v>
      </c>
      <c r="E25396" s="6" t="s">
        <v>106</v>
      </c>
      <c r="F25396" s="6" t="s">
        <v>128</v>
      </c>
      <c r="G25396">
        <v>20260723</v>
      </c>
    </row>
    <row r="25397" spans="1:7" x14ac:dyDescent="0.2">
      <c r="A25397" s="6" t="s">
        <v>225</v>
      </c>
      <c r="B25397" s="6" t="s">
        <v>195</v>
      </c>
      <c r="C25397" s="6" t="s">
        <v>166</v>
      </c>
      <c r="D25397">
        <v>269494.12266400002</v>
      </c>
      <c r="E25397" s="6" t="s">
        <v>108</v>
      </c>
      <c r="F25397" s="6" t="s">
        <v>129</v>
      </c>
      <c r="G25397">
        <v>20260723</v>
      </c>
    </row>
    <row r="25398" spans="1:7" x14ac:dyDescent="0.2">
      <c r="A25398" s="6" t="s">
        <v>225</v>
      </c>
      <c r="B25398" s="6" t="s">
        <v>195</v>
      </c>
      <c r="C25398" s="6" t="s">
        <v>166</v>
      </c>
      <c r="D25398">
        <v>2048.2363329999998</v>
      </c>
      <c r="E25398" s="6" t="s">
        <v>110</v>
      </c>
      <c r="F25398" s="6" t="s">
        <v>130</v>
      </c>
      <c r="G25398">
        <v>20260723</v>
      </c>
    </row>
    <row r="25399" spans="1:7" x14ac:dyDescent="0.2">
      <c r="A25399" s="6" t="s">
        <v>225</v>
      </c>
      <c r="B25399" s="6" t="s">
        <v>195</v>
      </c>
      <c r="C25399" s="6" t="s">
        <v>166</v>
      </c>
      <c r="E25399" s="6" t="s">
        <v>132</v>
      </c>
      <c r="F25399" s="6" t="s">
        <v>131</v>
      </c>
      <c r="G25399">
        <v>20260723</v>
      </c>
    </row>
    <row r="25400" spans="1:7" x14ac:dyDescent="0.2">
      <c r="A25400" s="6" t="s">
        <v>225</v>
      </c>
      <c r="B25400" s="6" t="s">
        <v>195</v>
      </c>
      <c r="C25400" s="6" t="s">
        <v>166</v>
      </c>
      <c r="D25400">
        <v>346.26497699999999</v>
      </c>
      <c r="E25400" s="6" t="s">
        <v>134</v>
      </c>
      <c r="F25400" s="6" t="s">
        <v>133</v>
      </c>
      <c r="G25400">
        <v>20260723</v>
      </c>
    </row>
    <row r="25401" spans="1:7" x14ac:dyDescent="0.2">
      <c r="A25401" s="6" t="s">
        <v>225</v>
      </c>
      <c r="B25401" s="6" t="s">
        <v>195</v>
      </c>
      <c r="C25401" s="6" t="s">
        <v>166</v>
      </c>
      <c r="D25401">
        <v>797.03385600000001</v>
      </c>
      <c r="E25401" s="6" t="s">
        <v>136</v>
      </c>
      <c r="F25401" s="6" t="s">
        <v>135</v>
      </c>
      <c r="G25401">
        <v>20260723</v>
      </c>
    </row>
    <row r="25402" spans="1:7" x14ac:dyDescent="0.2">
      <c r="A25402" s="6" t="s">
        <v>225</v>
      </c>
      <c r="B25402" s="6" t="s">
        <v>195</v>
      </c>
      <c r="C25402" s="6" t="s">
        <v>166</v>
      </c>
      <c r="D25402">
        <v>100.613513</v>
      </c>
      <c r="E25402" s="6" t="s">
        <v>138</v>
      </c>
      <c r="F25402" s="6" t="s">
        <v>137</v>
      </c>
      <c r="G25402">
        <v>20260723</v>
      </c>
    </row>
    <row r="25403" spans="1:7" x14ac:dyDescent="0.2">
      <c r="A25403" s="6" t="s">
        <v>225</v>
      </c>
      <c r="B25403" s="6" t="s">
        <v>195</v>
      </c>
      <c r="C25403" s="6" t="s">
        <v>166</v>
      </c>
      <c r="D25403">
        <v>448.03387800000002</v>
      </c>
      <c r="E25403" s="6" t="s">
        <v>140</v>
      </c>
      <c r="F25403" s="6" t="s">
        <v>139</v>
      </c>
      <c r="G25403">
        <v>20260723</v>
      </c>
    </row>
    <row r="25404" spans="1:7" x14ac:dyDescent="0.2">
      <c r="A25404" s="6" t="s">
        <v>225</v>
      </c>
      <c r="B25404" s="6" t="s">
        <v>195</v>
      </c>
      <c r="C25404" s="6" t="s">
        <v>166</v>
      </c>
      <c r="D25404">
        <v>2107.1152999999999</v>
      </c>
      <c r="E25404" s="6" t="s">
        <v>142</v>
      </c>
      <c r="F25404" s="6" t="s">
        <v>141</v>
      </c>
      <c r="G25404">
        <v>20260723</v>
      </c>
    </row>
    <row r="25405" spans="1:7" x14ac:dyDescent="0.2">
      <c r="A25405" s="6" t="s">
        <v>225</v>
      </c>
      <c r="B25405" s="6" t="s">
        <v>195</v>
      </c>
      <c r="C25405" s="6" t="s">
        <v>166</v>
      </c>
      <c r="D25405">
        <v>499.70459</v>
      </c>
      <c r="E25405" s="6" t="s">
        <v>52</v>
      </c>
      <c r="F25405" s="6" t="s">
        <v>143</v>
      </c>
      <c r="G25405">
        <v>20260723</v>
      </c>
    </row>
    <row r="25406" spans="1:7" x14ac:dyDescent="0.2">
      <c r="A25406" s="6" t="s">
        <v>225</v>
      </c>
      <c r="B25406" s="6" t="s">
        <v>195</v>
      </c>
      <c r="C25406" s="6" t="s">
        <v>166</v>
      </c>
      <c r="D25406">
        <v>66.504284999999996</v>
      </c>
      <c r="E25406" s="6" t="s">
        <v>145</v>
      </c>
      <c r="F25406" s="6" t="s">
        <v>144</v>
      </c>
      <c r="G25406">
        <v>20260723</v>
      </c>
    </row>
    <row r="25407" spans="1:7" x14ac:dyDescent="0.2">
      <c r="A25407" s="6" t="s">
        <v>225</v>
      </c>
      <c r="B25407" s="6" t="s">
        <v>195</v>
      </c>
      <c r="C25407" s="6" t="s">
        <v>166</v>
      </c>
      <c r="D25407">
        <v>409.60354699999999</v>
      </c>
      <c r="E25407" s="6" t="s">
        <v>147</v>
      </c>
      <c r="F25407" s="6" t="s">
        <v>146</v>
      </c>
      <c r="G25407">
        <v>20260723</v>
      </c>
    </row>
    <row r="25408" spans="1:7" x14ac:dyDescent="0.2">
      <c r="A25408" s="6" t="s">
        <v>225</v>
      </c>
      <c r="B25408" s="6" t="s">
        <v>195</v>
      </c>
      <c r="C25408" s="6" t="s">
        <v>166</v>
      </c>
      <c r="D25408">
        <v>637.76055599999995</v>
      </c>
      <c r="E25408" s="6" t="s">
        <v>149</v>
      </c>
      <c r="F25408" s="6" t="s">
        <v>148</v>
      </c>
      <c r="G25408">
        <v>20260723</v>
      </c>
    </row>
    <row r="25409" spans="1:7" x14ac:dyDescent="0.2">
      <c r="A25409" s="6" t="s">
        <v>225</v>
      </c>
      <c r="B25409" s="6" t="s">
        <v>195</v>
      </c>
      <c r="C25409" s="6" t="s">
        <v>166</v>
      </c>
      <c r="D25409">
        <v>1000.498523</v>
      </c>
      <c r="E25409" s="6" t="s">
        <v>151</v>
      </c>
      <c r="F25409" s="6" t="s">
        <v>150</v>
      </c>
      <c r="G25409">
        <v>20260723</v>
      </c>
    </row>
    <row r="25410" spans="1:7" x14ac:dyDescent="0.2">
      <c r="A25410" s="6" t="s">
        <v>225</v>
      </c>
      <c r="B25410" s="6" t="s">
        <v>195</v>
      </c>
      <c r="C25410" s="6" t="s">
        <v>166</v>
      </c>
      <c r="D25410">
        <v>2998.901151</v>
      </c>
      <c r="E25410" s="6" t="s">
        <v>153</v>
      </c>
      <c r="F25410" s="6" t="s">
        <v>152</v>
      </c>
      <c r="G25410">
        <v>20260723</v>
      </c>
    </row>
    <row r="25411" spans="1:7" x14ac:dyDescent="0.2">
      <c r="A25411" s="6" t="s">
        <v>225</v>
      </c>
      <c r="B25411" s="6" t="s">
        <v>195</v>
      </c>
      <c r="C25411" s="6" t="s">
        <v>166</v>
      </c>
      <c r="D25411">
        <v>27.722588999999999</v>
      </c>
      <c r="E25411" s="6" t="s">
        <v>155</v>
      </c>
      <c r="F25411" s="6" t="s">
        <v>154</v>
      </c>
      <c r="G25411">
        <v>20260723</v>
      </c>
    </row>
    <row r="25412" spans="1:7" x14ac:dyDescent="0.2">
      <c r="A25412" s="6" t="s">
        <v>225</v>
      </c>
      <c r="B25412" s="6" t="s">
        <v>195</v>
      </c>
      <c r="C25412" s="6" t="s">
        <v>166</v>
      </c>
      <c r="D25412">
        <v>0</v>
      </c>
      <c r="E25412" s="6" t="s">
        <v>157</v>
      </c>
      <c r="F25412" s="6" t="s">
        <v>156</v>
      </c>
      <c r="G25412">
        <v>20260723</v>
      </c>
    </row>
    <row r="25413" spans="1:7" x14ac:dyDescent="0.2">
      <c r="A25413" s="6" t="s">
        <v>225</v>
      </c>
      <c r="B25413" s="6" t="s">
        <v>195</v>
      </c>
      <c r="C25413" s="6" t="s">
        <v>166</v>
      </c>
      <c r="D25413">
        <v>27.722588999999999</v>
      </c>
      <c r="E25413" s="6" t="s">
        <v>159</v>
      </c>
      <c r="F25413" s="6" t="s">
        <v>158</v>
      </c>
      <c r="G25413">
        <v>20260723</v>
      </c>
    </row>
    <row r="25414" spans="1:7" x14ac:dyDescent="0.2">
      <c r="A25414" s="6" t="s">
        <v>225</v>
      </c>
      <c r="B25414" s="6" t="s">
        <v>195</v>
      </c>
      <c r="C25414" s="6" t="s">
        <v>166</v>
      </c>
      <c r="D25414">
        <v>2164.3460829999999</v>
      </c>
      <c r="E25414" s="6" t="s">
        <v>161</v>
      </c>
      <c r="F25414" s="6" t="s">
        <v>160</v>
      </c>
      <c r="G25414">
        <v>20260723</v>
      </c>
    </row>
    <row r="25415" spans="1:7" x14ac:dyDescent="0.2">
      <c r="A25415" s="6" t="s">
        <v>225</v>
      </c>
      <c r="B25415" s="6" t="s">
        <v>195</v>
      </c>
      <c r="C25415" s="6" t="s">
        <v>166</v>
      </c>
      <c r="D25415">
        <v>364466.85723700002</v>
      </c>
      <c r="E25415" s="6" t="s">
        <v>163</v>
      </c>
      <c r="F25415" s="6" t="s">
        <v>162</v>
      </c>
      <c r="G25415">
        <v>20260723</v>
      </c>
    </row>
    <row r="25416" spans="1:7" x14ac:dyDescent="0.2">
      <c r="A25416" s="6" t="s">
        <v>225</v>
      </c>
      <c r="B25416" s="6" t="s">
        <v>195</v>
      </c>
      <c r="C25416" s="6" t="s">
        <v>166</v>
      </c>
      <c r="D25416">
        <v>95371.625526000003</v>
      </c>
      <c r="E25416" s="6" t="s">
        <v>165</v>
      </c>
      <c r="F25416" s="6" t="s">
        <v>164</v>
      </c>
      <c r="G25416">
        <v>20260723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87BDE0-EB84-4566-A67A-CFFA94751ADD}">
  <sheetPr codeName="Sheet5"/>
  <dimension ref="A1:E1128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63.85546875" bestFit="1" customWidth="1"/>
    <col min="4" max="4" width="71.140625" bestFit="1" customWidth="1"/>
    <col min="5" max="5" width="27.5703125" bestFit="1" customWidth="1"/>
  </cols>
  <sheetData>
    <row r="1" spans="1:5" x14ac:dyDescent="0.2">
      <c r="A1" t="s">
        <v>3</v>
      </c>
      <c r="B1" t="s">
        <v>5</v>
      </c>
      <c r="C1" t="s">
        <v>8</v>
      </c>
      <c r="D1" t="s">
        <v>175</v>
      </c>
      <c r="E1" t="s">
        <v>9</v>
      </c>
    </row>
    <row r="2" spans="1:5" x14ac:dyDescent="0.2">
      <c r="A2" s="6" t="s">
        <v>10</v>
      </c>
      <c r="B2" s="6" t="s">
        <v>180</v>
      </c>
      <c r="C2" s="6" t="s">
        <v>13</v>
      </c>
      <c r="D2">
        <v>6</v>
      </c>
      <c r="E2">
        <v>20260723</v>
      </c>
    </row>
    <row r="3" spans="1:5" x14ac:dyDescent="0.2">
      <c r="A3" s="6" t="s">
        <v>10</v>
      </c>
      <c r="B3" s="6" t="s">
        <v>180</v>
      </c>
      <c r="C3" s="6" t="s">
        <v>14</v>
      </c>
      <c r="D3">
        <v>15</v>
      </c>
      <c r="E3">
        <v>20260723</v>
      </c>
    </row>
    <row r="4" spans="1:5" x14ac:dyDescent="0.2">
      <c r="A4" s="6" t="s">
        <v>10</v>
      </c>
      <c r="B4" s="6" t="s">
        <v>180</v>
      </c>
      <c r="C4" s="6" t="s">
        <v>181</v>
      </c>
      <c r="D4">
        <v>17</v>
      </c>
      <c r="E4">
        <v>20260723</v>
      </c>
    </row>
    <row r="5" spans="1:5" x14ac:dyDescent="0.2">
      <c r="A5" s="6" t="s">
        <v>10</v>
      </c>
      <c r="B5" s="6" t="s">
        <v>185</v>
      </c>
      <c r="C5" s="6" t="s">
        <v>13</v>
      </c>
      <c r="D5">
        <v>6</v>
      </c>
      <c r="E5">
        <v>20260723</v>
      </c>
    </row>
    <row r="6" spans="1:5" x14ac:dyDescent="0.2">
      <c r="A6" s="6" t="s">
        <v>10</v>
      </c>
      <c r="B6" s="6" t="s">
        <v>185</v>
      </c>
      <c r="C6" s="6" t="s">
        <v>14</v>
      </c>
      <c r="D6">
        <v>13</v>
      </c>
      <c r="E6">
        <v>20260723</v>
      </c>
    </row>
    <row r="7" spans="1:5" x14ac:dyDescent="0.2">
      <c r="A7" s="6" t="s">
        <v>10</v>
      </c>
      <c r="B7" s="6" t="s">
        <v>185</v>
      </c>
      <c r="C7" s="6" t="s">
        <v>186</v>
      </c>
      <c r="D7">
        <v>1</v>
      </c>
      <c r="E7">
        <v>20260723</v>
      </c>
    </row>
    <row r="8" spans="1:5" x14ac:dyDescent="0.2">
      <c r="A8" s="6" t="s">
        <v>10</v>
      </c>
      <c r="B8" s="6" t="s">
        <v>185</v>
      </c>
      <c r="C8" s="6" t="s">
        <v>187</v>
      </c>
      <c r="D8">
        <v>17</v>
      </c>
      <c r="E8">
        <v>20260723</v>
      </c>
    </row>
    <row r="9" spans="1:5" x14ac:dyDescent="0.2">
      <c r="A9" s="6" t="s">
        <v>10</v>
      </c>
      <c r="B9" s="6" t="s">
        <v>188</v>
      </c>
      <c r="C9" s="6" t="s">
        <v>13</v>
      </c>
      <c r="D9">
        <v>6</v>
      </c>
      <c r="E9">
        <v>20260723</v>
      </c>
    </row>
    <row r="10" spans="1:5" x14ac:dyDescent="0.2">
      <c r="A10" s="6" t="s">
        <v>10</v>
      </c>
      <c r="B10" s="6" t="s">
        <v>188</v>
      </c>
      <c r="C10" s="6" t="s">
        <v>14</v>
      </c>
      <c r="D10">
        <v>12</v>
      </c>
      <c r="E10">
        <v>20260723</v>
      </c>
    </row>
    <row r="11" spans="1:5" x14ac:dyDescent="0.2">
      <c r="A11" s="6" t="s">
        <v>10</v>
      </c>
      <c r="B11" s="6" t="s">
        <v>188</v>
      </c>
      <c r="C11" s="6" t="s">
        <v>186</v>
      </c>
      <c r="D11">
        <v>1</v>
      </c>
      <c r="E11">
        <v>20260723</v>
      </c>
    </row>
    <row r="12" spans="1:5" x14ac:dyDescent="0.2">
      <c r="A12" s="6" t="s">
        <v>10</v>
      </c>
      <c r="B12" s="6" t="s">
        <v>188</v>
      </c>
      <c r="C12" s="6" t="s">
        <v>187</v>
      </c>
      <c r="D12">
        <v>16</v>
      </c>
      <c r="E12">
        <v>20260723</v>
      </c>
    </row>
    <row r="13" spans="1:5" x14ac:dyDescent="0.2">
      <c r="A13" s="6" t="s">
        <v>10</v>
      </c>
      <c r="B13" s="6" t="s">
        <v>189</v>
      </c>
      <c r="C13" s="6" t="s">
        <v>13</v>
      </c>
      <c r="D13">
        <v>6</v>
      </c>
      <c r="E13">
        <v>20260723</v>
      </c>
    </row>
    <row r="14" spans="1:5" x14ac:dyDescent="0.2">
      <c r="A14" s="6" t="s">
        <v>10</v>
      </c>
      <c r="B14" s="6" t="s">
        <v>189</v>
      </c>
      <c r="C14" s="6" t="s">
        <v>14</v>
      </c>
      <c r="D14">
        <v>12</v>
      </c>
      <c r="E14">
        <v>20260723</v>
      </c>
    </row>
    <row r="15" spans="1:5" x14ac:dyDescent="0.2">
      <c r="A15" s="6" t="s">
        <v>10</v>
      </c>
      <c r="B15" s="6" t="s">
        <v>189</v>
      </c>
      <c r="C15" s="6" t="s">
        <v>186</v>
      </c>
      <c r="D15">
        <v>1</v>
      </c>
      <c r="E15">
        <v>20260723</v>
      </c>
    </row>
    <row r="16" spans="1:5" x14ac:dyDescent="0.2">
      <c r="A16" s="6" t="s">
        <v>10</v>
      </c>
      <c r="B16" s="6" t="s">
        <v>189</v>
      </c>
      <c r="C16" s="6" t="s">
        <v>187</v>
      </c>
      <c r="D16">
        <v>16</v>
      </c>
      <c r="E16">
        <v>20260723</v>
      </c>
    </row>
    <row r="17" spans="1:5" x14ac:dyDescent="0.2">
      <c r="A17" s="6" t="s">
        <v>10</v>
      </c>
      <c r="B17" s="6" t="s">
        <v>190</v>
      </c>
      <c r="C17" s="6" t="s">
        <v>13</v>
      </c>
      <c r="D17">
        <v>6</v>
      </c>
      <c r="E17">
        <v>20260723</v>
      </c>
    </row>
    <row r="18" spans="1:5" x14ac:dyDescent="0.2">
      <c r="A18" s="6" t="s">
        <v>10</v>
      </c>
      <c r="B18" s="6" t="s">
        <v>190</v>
      </c>
      <c r="C18" s="6" t="s">
        <v>14</v>
      </c>
      <c r="D18">
        <v>11</v>
      </c>
      <c r="E18">
        <v>20260723</v>
      </c>
    </row>
    <row r="19" spans="1:5" x14ac:dyDescent="0.2">
      <c r="A19" s="6" t="s">
        <v>10</v>
      </c>
      <c r="B19" s="6" t="s">
        <v>190</v>
      </c>
      <c r="C19" s="6" t="s">
        <v>186</v>
      </c>
      <c r="D19">
        <v>1</v>
      </c>
      <c r="E19">
        <v>20260723</v>
      </c>
    </row>
    <row r="20" spans="1:5" x14ac:dyDescent="0.2">
      <c r="A20" s="6" t="s">
        <v>10</v>
      </c>
      <c r="B20" s="6" t="s">
        <v>190</v>
      </c>
      <c r="C20" s="6" t="s">
        <v>187</v>
      </c>
      <c r="D20">
        <v>16</v>
      </c>
      <c r="E20">
        <v>20260723</v>
      </c>
    </row>
    <row r="21" spans="1:5" x14ac:dyDescent="0.2">
      <c r="A21" s="6" t="s">
        <v>10</v>
      </c>
      <c r="B21" s="6" t="s">
        <v>191</v>
      </c>
      <c r="C21" s="6" t="s">
        <v>13</v>
      </c>
      <c r="D21">
        <v>6</v>
      </c>
      <c r="E21">
        <v>20260723</v>
      </c>
    </row>
    <row r="22" spans="1:5" x14ac:dyDescent="0.2">
      <c r="A22" s="6" t="s">
        <v>10</v>
      </c>
      <c r="B22" s="6" t="s">
        <v>191</v>
      </c>
      <c r="C22" s="6" t="s">
        <v>14</v>
      </c>
      <c r="D22">
        <v>10</v>
      </c>
      <c r="E22">
        <v>20260723</v>
      </c>
    </row>
    <row r="23" spans="1:5" x14ac:dyDescent="0.2">
      <c r="A23" s="6" t="s">
        <v>10</v>
      </c>
      <c r="B23" s="6" t="s">
        <v>191</v>
      </c>
      <c r="C23" s="6" t="s">
        <v>186</v>
      </c>
      <c r="D23">
        <v>1</v>
      </c>
      <c r="E23">
        <v>20260723</v>
      </c>
    </row>
    <row r="24" spans="1:5" x14ac:dyDescent="0.2">
      <c r="A24" s="6" t="s">
        <v>10</v>
      </c>
      <c r="B24" s="6" t="s">
        <v>191</v>
      </c>
      <c r="C24" s="6" t="s">
        <v>187</v>
      </c>
      <c r="D24">
        <v>16</v>
      </c>
      <c r="E24">
        <v>20260723</v>
      </c>
    </row>
    <row r="25" spans="1:5" x14ac:dyDescent="0.2">
      <c r="A25" s="6" t="s">
        <v>10</v>
      </c>
      <c r="B25" s="6" t="s">
        <v>192</v>
      </c>
      <c r="C25" s="6" t="s">
        <v>13</v>
      </c>
      <c r="D25">
        <v>6</v>
      </c>
      <c r="E25">
        <v>20260723</v>
      </c>
    </row>
    <row r="26" spans="1:5" x14ac:dyDescent="0.2">
      <c r="A26" s="6" t="s">
        <v>10</v>
      </c>
      <c r="B26" s="6" t="s">
        <v>192</v>
      </c>
      <c r="C26" s="6" t="s">
        <v>14</v>
      </c>
      <c r="D26">
        <v>10</v>
      </c>
      <c r="E26">
        <v>20260723</v>
      </c>
    </row>
    <row r="27" spans="1:5" x14ac:dyDescent="0.2">
      <c r="A27" s="6" t="s">
        <v>10</v>
      </c>
      <c r="B27" s="6" t="s">
        <v>192</v>
      </c>
      <c r="C27" s="6" t="s">
        <v>186</v>
      </c>
      <c r="D27">
        <v>1</v>
      </c>
      <c r="E27">
        <v>20260723</v>
      </c>
    </row>
    <row r="28" spans="1:5" x14ac:dyDescent="0.2">
      <c r="A28" s="6" t="s">
        <v>10</v>
      </c>
      <c r="B28" s="6" t="s">
        <v>192</v>
      </c>
      <c r="C28" s="6" t="s">
        <v>187</v>
      </c>
      <c r="D28">
        <v>16</v>
      </c>
      <c r="E28">
        <v>20260723</v>
      </c>
    </row>
    <row r="29" spans="1:5" x14ac:dyDescent="0.2">
      <c r="A29" s="6" t="s">
        <v>10</v>
      </c>
      <c r="B29" s="6" t="s">
        <v>193</v>
      </c>
      <c r="C29" s="6" t="s">
        <v>13</v>
      </c>
      <c r="D29">
        <v>6</v>
      </c>
      <c r="E29">
        <v>20260723</v>
      </c>
    </row>
    <row r="30" spans="1:5" x14ac:dyDescent="0.2">
      <c r="A30" s="6" t="s">
        <v>10</v>
      </c>
      <c r="B30" s="6" t="s">
        <v>193</v>
      </c>
      <c r="C30" s="6" t="s">
        <v>14</v>
      </c>
      <c r="D30">
        <v>9</v>
      </c>
      <c r="E30">
        <v>20260723</v>
      </c>
    </row>
    <row r="31" spans="1:5" x14ac:dyDescent="0.2">
      <c r="A31" s="6" t="s">
        <v>10</v>
      </c>
      <c r="B31" s="6" t="s">
        <v>193</v>
      </c>
      <c r="C31" s="6" t="s">
        <v>186</v>
      </c>
      <c r="D31">
        <v>1</v>
      </c>
      <c r="E31">
        <v>20260723</v>
      </c>
    </row>
    <row r="32" spans="1:5" x14ac:dyDescent="0.2">
      <c r="A32" s="6" t="s">
        <v>10</v>
      </c>
      <c r="B32" s="6" t="s">
        <v>193</v>
      </c>
      <c r="C32" s="6" t="s">
        <v>187</v>
      </c>
      <c r="D32">
        <v>16</v>
      </c>
      <c r="E32">
        <v>20260723</v>
      </c>
    </row>
    <row r="33" spans="1:5" x14ac:dyDescent="0.2">
      <c r="A33" s="6" t="s">
        <v>10</v>
      </c>
      <c r="B33" s="6" t="s">
        <v>194</v>
      </c>
      <c r="C33" s="6" t="s">
        <v>13</v>
      </c>
      <c r="D33">
        <v>6</v>
      </c>
      <c r="E33">
        <v>20260723</v>
      </c>
    </row>
    <row r="34" spans="1:5" x14ac:dyDescent="0.2">
      <c r="A34" s="6" t="s">
        <v>10</v>
      </c>
      <c r="B34" s="6" t="s">
        <v>194</v>
      </c>
      <c r="C34" s="6" t="s">
        <v>14</v>
      </c>
      <c r="D34">
        <v>9</v>
      </c>
      <c r="E34">
        <v>20260723</v>
      </c>
    </row>
    <row r="35" spans="1:5" x14ac:dyDescent="0.2">
      <c r="A35" s="6" t="s">
        <v>10</v>
      </c>
      <c r="B35" s="6" t="s">
        <v>194</v>
      </c>
      <c r="C35" s="6" t="s">
        <v>186</v>
      </c>
      <c r="D35">
        <v>1</v>
      </c>
      <c r="E35">
        <v>20260723</v>
      </c>
    </row>
    <row r="36" spans="1:5" x14ac:dyDescent="0.2">
      <c r="A36" s="6" t="s">
        <v>10</v>
      </c>
      <c r="B36" s="6" t="s">
        <v>194</v>
      </c>
      <c r="C36" s="6" t="s">
        <v>187</v>
      </c>
      <c r="D36">
        <v>16</v>
      </c>
      <c r="E36">
        <v>20260723</v>
      </c>
    </row>
    <row r="37" spans="1:5" x14ac:dyDescent="0.2">
      <c r="A37" s="6" t="s">
        <v>10</v>
      </c>
      <c r="B37" s="6" t="s">
        <v>195</v>
      </c>
      <c r="C37" s="6" t="s">
        <v>13</v>
      </c>
      <c r="D37">
        <v>5</v>
      </c>
      <c r="E37">
        <v>20260723</v>
      </c>
    </row>
    <row r="38" spans="1:5" x14ac:dyDescent="0.2">
      <c r="A38" s="6" t="s">
        <v>10</v>
      </c>
      <c r="B38" s="6" t="s">
        <v>195</v>
      </c>
      <c r="C38" s="6" t="s">
        <v>14</v>
      </c>
      <c r="D38">
        <v>9</v>
      </c>
      <c r="E38">
        <v>20260723</v>
      </c>
    </row>
    <row r="39" spans="1:5" x14ac:dyDescent="0.2">
      <c r="A39" s="6" t="s">
        <v>10</v>
      </c>
      <c r="B39" s="6" t="s">
        <v>195</v>
      </c>
      <c r="C39" s="6" t="s">
        <v>186</v>
      </c>
      <c r="D39">
        <v>1</v>
      </c>
      <c r="E39">
        <v>20260723</v>
      </c>
    </row>
    <row r="40" spans="1:5" x14ac:dyDescent="0.2">
      <c r="A40" s="6" t="s">
        <v>10</v>
      </c>
      <c r="B40" s="6" t="s">
        <v>195</v>
      </c>
      <c r="C40" s="6" t="s">
        <v>187</v>
      </c>
      <c r="D40">
        <v>16</v>
      </c>
      <c r="E40">
        <v>20260723</v>
      </c>
    </row>
    <row r="41" spans="1:5" x14ac:dyDescent="0.2">
      <c r="A41" s="6" t="s">
        <v>196</v>
      </c>
      <c r="B41" s="6" t="s">
        <v>180</v>
      </c>
      <c r="C41" s="6" t="s">
        <v>13</v>
      </c>
      <c r="D41">
        <v>13</v>
      </c>
      <c r="E41">
        <v>20260723</v>
      </c>
    </row>
    <row r="42" spans="1:5" x14ac:dyDescent="0.2">
      <c r="A42" s="6" t="s">
        <v>196</v>
      </c>
      <c r="B42" s="6" t="s">
        <v>180</v>
      </c>
      <c r="C42" s="6" t="s">
        <v>14</v>
      </c>
      <c r="D42">
        <v>34</v>
      </c>
      <c r="E42">
        <v>20260723</v>
      </c>
    </row>
    <row r="43" spans="1:5" x14ac:dyDescent="0.2">
      <c r="A43" s="6" t="s">
        <v>196</v>
      </c>
      <c r="B43" s="6" t="s">
        <v>180</v>
      </c>
      <c r="C43" s="6" t="s">
        <v>181</v>
      </c>
      <c r="D43">
        <v>20</v>
      </c>
      <c r="E43">
        <v>20260723</v>
      </c>
    </row>
    <row r="44" spans="1:5" x14ac:dyDescent="0.2">
      <c r="A44" s="6" t="s">
        <v>196</v>
      </c>
      <c r="B44" s="6" t="s">
        <v>185</v>
      </c>
      <c r="C44" s="6" t="s">
        <v>13</v>
      </c>
      <c r="D44">
        <v>13</v>
      </c>
      <c r="E44">
        <v>20260723</v>
      </c>
    </row>
    <row r="45" spans="1:5" x14ac:dyDescent="0.2">
      <c r="A45" s="6" t="s">
        <v>196</v>
      </c>
      <c r="B45" s="6" t="s">
        <v>185</v>
      </c>
      <c r="C45" s="6" t="s">
        <v>14</v>
      </c>
      <c r="D45">
        <v>30</v>
      </c>
      <c r="E45">
        <v>20260723</v>
      </c>
    </row>
    <row r="46" spans="1:5" x14ac:dyDescent="0.2">
      <c r="A46" s="6" t="s">
        <v>196</v>
      </c>
      <c r="B46" s="6" t="s">
        <v>185</v>
      </c>
      <c r="C46" s="6" t="s">
        <v>186</v>
      </c>
      <c r="D46">
        <v>2</v>
      </c>
      <c r="E46">
        <v>20260723</v>
      </c>
    </row>
    <row r="47" spans="1:5" x14ac:dyDescent="0.2">
      <c r="A47" s="6" t="s">
        <v>196</v>
      </c>
      <c r="B47" s="6" t="s">
        <v>185</v>
      </c>
      <c r="C47" s="6" t="s">
        <v>197</v>
      </c>
      <c r="D47">
        <v>12</v>
      </c>
      <c r="E47">
        <v>20260723</v>
      </c>
    </row>
    <row r="48" spans="1:5" x14ac:dyDescent="0.2">
      <c r="A48" s="6" t="s">
        <v>196</v>
      </c>
      <c r="B48" s="6" t="s">
        <v>185</v>
      </c>
      <c r="C48" s="6" t="s">
        <v>187</v>
      </c>
      <c r="D48">
        <v>8</v>
      </c>
      <c r="E48">
        <v>20260723</v>
      </c>
    </row>
    <row r="49" spans="1:5" x14ac:dyDescent="0.2">
      <c r="A49" s="6" t="s">
        <v>196</v>
      </c>
      <c r="B49" s="6" t="s">
        <v>188</v>
      </c>
      <c r="C49" s="6" t="s">
        <v>13</v>
      </c>
      <c r="D49">
        <v>11</v>
      </c>
      <c r="E49">
        <v>20260723</v>
      </c>
    </row>
    <row r="50" spans="1:5" x14ac:dyDescent="0.2">
      <c r="A50" s="6" t="s">
        <v>196</v>
      </c>
      <c r="B50" s="6" t="s">
        <v>188</v>
      </c>
      <c r="C50" s="6" t="s">
        <v>14</v>
      </c>
      <c r="D50">
        <v>33</v>
      </c>
      <c r="E50">
        <v>20260723</v>
      </c>
    </row>
    <row r="51" spans="1:5" x14ac:dyDescent="0.2">
      <c r="A51" s="6" t="s">
        <v>196</v>
      </c>
      <c r="B51" s="6" t="s">
        <v>188</v>
      </c>
      <c r="C51" s="6" t="s">
        <v>186</v>
      </c>
      <c r="D51">
        <v>2</v>
      </c>
      <c r="E51">
        <v>20260723</v>
      </c>
    </row>
    <row r="52" spans="1:5" x14ac:dyDescent="0.2">
      <c r="A52" s="6" t="s">
        <v>196</v>
      </c>
      <c r="B52" s="6" t="s">
        <v>188</v>
      </c>
      <c r="C52" s="6" t="s">
        <v>197</v>
      </c>
      <c r="D52">
        <v>9</v>
      </c>
      <c r="E52">
        <v>20260723</v>
      </c>
    </row>
    <row r="53" spans="1:5" x14ac:dyDescent="0.2">
      <c r="A53" s="6" t="s">
        <v>196</v>
      </c>
      <c r="B53" s="6" t="s">
        <v>188</v>
      </c>
      <c r="C53" s="6" t="s">
        <v>187</v>
      </c>
      <c r="D53">
        <v>11</v>
      </c>
      <c r="E53">
        <v>20260723</v>
      </c>
    </row>
    <row r="54" spans="1:5" x14ac:dyDescent="0.2">
      <c r="A54" s="6" t="s">
        <v>196</v>
      </c>
      <c r="B54" s="6" t="s">
        <v>189</v>
      </c>
      <c r="C54" s="6" t="s">
        <v>13</v>
      </c>
      <c r="D54">
        <v>11</v>
      </c>
      <c r="E54">
        <v>20260723</v>
      </c>
    </row>
    <row r="55" spans="1:5" x14ac:dyDescent="0.2">
      <c r="A55" s="6" t="s">
        <v>196</v>
      </c>
      <c r="B55" s="6" t="s">
        <v>189</v>
      </c>
      <c r="C55" s="6" t="s">
        <v>14</v>
      </c>
      <c r="D55">
        <v>32</v>
      </c>
      <c r="E55">
        <v>20260723</v>
      </c>
    </row>
    <row r="56" spans="1:5" x14ac:dyDescent="0.2">
      <c r="A56" s="6" t="s">
        <v>196</v>
      </c>
      <c r="B56" s="6" t="s">
        <v>189</v>
      </c>
      <c r="C56" s="6" t="s">
        <v>186</v>
      </c>
      <c r="D56">
        <v>2</v>
      </c>
      <c r="E56">
        <v>20260723</v>
      </c>
    </row>
    <row r="57" spans="1:5" x14ac:dyDescent="0.2">
      <c r="A57" s="6" t="s">
        <v>196</v>
      </c>
      <c r="B57" s="6" t="s">
        <v>189</v>
      </c>
      <c r="C57" s="6" t="s">
        <v>197</v>
      </c>
      <c r="D57">
        <v>8</v>
      </c>
      <c r="E57">
        <v>20260723</v>
      </c>
    </row>
    <row r="58" spans="1:5" x14ac:dyDescent="0.2">
      <c r="A58" s="6" t="s">
        <v>196</v>
      </c>
      <c r="B58" s="6" t="s">
        <v>189</v>
      </c>
      <c r="C58" s="6" t="s">
        <v>187</v>
      </c>
      <c r="D58">
        <v>12</v>
      </c>
      <c r="E58">
        <v>20260723</v>
      </c>
    </row>
    <row r="59" spans="1:5" x14ac:dyDescent="0.2">
      <c r="A59" s="6" t="s">
        <v>196</v>
      </c>
      <c r="B59" s="6" t="s">
        <v>190</v>
      </c>
      <c r="C59" s="6" t="s">
        <v>13</v>
      </c>
      <c r="D59">
        <v>9</v>
      </c>
      <c r="E59">
        <v>20260723</v>
      </c>
    </row>
    <row r="60" spans="1:5" x14ac:dyDescent="0.2">
      <c r="A60" s="6" t="s">
        <v>196</v>
      </c>
      <c r="B60" s="6" t="s">
        <v>190</v>
      </c>
      <c r="C60" s="6" t="s">
        <v>14</v>
      </c>
      <c r="D60">
        <v>32</v>
      </c>
      <c r="E60">
        <v>20260723</v>
      </c>
    </row>
    <row r="61" spans="1:5" x14ac:dyDescent="0.2">
      <c r="A61" s="6" t="s">
        <v>196</v>
      </c>
      <c r="B61" s="6" t="s">
        <v>190</v>
      </c>
      <c r="C61" s="6" t="s">
        <v>186</v>
      </c>
      <c r="D61">
        <v>2</v>
      </c>
      <c r="E61">
        <v>20260723</v>
      </c>
    </row>
    <row r="62" spans="1:5" x14ac:dyDescent="0.2">
      <c r="A62" s="6" t="s">
        <v>196</v>
      </c>
      <c r="B62" s="6" t="s">
        <v>190</v>
      </c>
      <c r="C62" s="6" t="s">
        <v>197</v>
      </c>
      <c r="D62">
        <v>5</v>
      </c>
      <c r="E62">
        <v>20260723</v>
      </c>
    </row>
    <row r="63" spans="1:5" x14ac:dyDescent="0.2">
      <c r="A63" s="6" t="s">
        <v>196</v>
      </c>
      <c r="B63" s="6" t="s">
        <v>190</v>
      </c>
      <c r="C63" s="6" t="s">
        <v>187</v>
      </c>
      <c r="D63">
        <v>13</v>
      </c>
      <c r="E63">
        <v>20260723</v>
      </c>
    </row>
    <row r="64" spans="1:5" x14ac:dyDescent="0.2">
      <c r="A64" s="6" t="s">
        <v>196</v>
      </c>
      <c r="B64" s="6" t="s">
        <v>191</v>
      </c>
      <c r="C64" s="6" t="s">
        <v>13</v>
      </c>
      <c r="D64">
        <v>7</v>
      </c>
      <c r="E64">
        <v>20260723</v>
      </c>
    </row>
    <row r="65" spans="1:5" x14ac:dyDescent="0.2">
      <c r="A65" s="6" t="s">
        <v>196</v>
      </c>
      <c r="B65" s="6" t="s">
        <v>191</v>
      </c>
      <c r="C65" s="6" t="s">
        <v>14</v>
      </c>
      <c r="D65">
        <v>34</v>
      </c>
      <c r="E65">
        <v>20260723</v>
      </c>
    </row>
    <row r="66" spans="1:5" x14ac:dyDescent="0.2">
      <c r="A66" s="6" t="s">
        <v>196</v>
      </c>
      <c r="B66" s="6" t="s">
        <v>191</v>
      </c>
      <c r="C66" s="6" t="s">
        <v>186</v>
      </c>
      <c r="D66">
        <v>2</v>
      </c>
      <c r="E66">
        <v>20260723</v>
      </c>
    </row>
    <row r="67" spans="1:5" x14ac:dyDescent="0.2">
      <c r="A67" s="6" t="s">
        <v>196</v>
      </c>
      <c r="B67" s="6" t="s">
        <v>191</v>
      </c>
      <c r="C67" s="6" t="s">
        <v>197</v>
      </c>
      <c r="D67">
        <v>6</v>
      </c>
      <c r="E67">
        <v>20260723</v>
      </c>
    </row>
    <row r="68" spans="1:5" x14ac:dyDescent="0.2">
      <c r="A68" s="6" t="s">
        <v>196</v>
      </c>
      <c r="B68" s="6" t="s">
        <v>191</v>
      </c>
      <c r="C68" s="6" t="s">
        <v>187</v>
      </c>
      <c r="D68">
        <v>12</v>
      </c>
      <c r="E68">
        <v>20260723</v>
      </c>
    </row>
    <row r="69" spans="1:5" x14ac:dyDescent="0.2">
      <c r="A69" s="6" t="s">
        <v>196</v>
      </c>
      <c r="B69" s="6" t="s">
        <v>192</v>
      </c>
      <c r="C69" s="6" t="s">
        <v>13</v>
      </c>
      <c r="D69">
        <v>7</v>
      </c>
      <c r="E69">
        <v>20260723</v>
      </c>
    </row>
    <row r="70" spans="1:5" x14ac:dyDescent="0.2">
      <c r="A70" s="6" t="s">
        <v>196</v>
      </c>
      <c r="B70" s="6" t="s">
        <v>192</v>
      </c>
      <c r="C70" s="6" t="s">
        <v>14</v>
      </c>
      <c r="D70">
        <v>34</v>
      </c>
      <c r="E70">
        <v>20260723</v>
      </c>
    </row>
    <row r="71" spans="1:5" x14ac:dyDescent="0.2">
      <c r="A71" s="6" t="s">
        <v>196</v>
      </c>
      <c r="B71" s="6" t="s">
        <v>192</v>
      </c>
      <c r="C71" s="6" t="s">
        <v>186</v>
      </c>
      <c r="D71">
        <v>1</v>
      </c>
      <c r="E71">
        <v>20260723</v>
      </c>
    </row>
    <row r="72" spans="1:5" x14ac:dyDescent="0.2">
      <c r="A72" s="6" t="s">
        <v>196</v>
      </c>
      <c r="B72" s="6" t="s">
        <v>192</v>
      </c>
      <c r="C72" s="6" t="s">
        <v>197</v>
      </c>
      <c r="D72">
        <v>6</v>
      </c>
      <c r="E72">
        <v>20260723</v>
      </c>
    </row>
    <row r="73" spans="1:5" x14ac:dyDescent="0.2">
      <c r="A73" s="6" t="s">
        <v>196</v>
      </c>
      <c r="B73" s="6" t="s">
        <v>192</v>
      </c>
      <c r="C73" s="6" t="s">
        <v>187</v>
      </c>
      <c r="D73">
        <v>12</v>
      </c>
      <c r="E73">
        <v>20260723</v>
      </c>
    </row>
    <row r="74" spans="1:5" x14ac:dyDescent="0.2">
      <c r="A74" s="6" t="s">
        <v>196</v>
      </c>
      <c r="B74" s="6" t="s">
        <v>193</v>
      </c>
      <c r="C74" s="6" t="s">
        <v>13</v>
      </c>
      <c r="D74">
        <v>6</v>
      </c>
      <c r="E74">
        <v>20260723</v>
      </c>
    </row>
    <row r="75" spans="1:5" x14ac:dyDescent="0.2">
      <c r="A75" s="6" t="s">
        <v>196</v>
      </c>
      <c r="B75" s="6" t="s">
        <v>193</v>
      </c>
      <c r="C75" s="6" t="s">
        <v>14</v>
      </c>
      <c r="D75">
        <v>33</v>
      </c>
      <c r="E75">
        <v>20260723</v>
      </c>
    </row>
    <row r="76" spans="1:5" x14ac:dyDescent="0.2">
      <c r="A76" s="6" t="s">
        <v>196</v>
      </c>
      <c r="B76" s="6" t="s">
        <v>193</v>
      </c>
      <c r="C76" s="6" t="s">
        <v>186</v>
      </c>
      <c r="D76">
        <v>1</v>
      </c>
      <c r="E76">
        <v>20260723</v>
      </c>
    </row>
    <row r="77" spans="1:5" x14ac:dyDescent="0.2">
      <c r="A77" s="6" t="s">
        <v>196</v>
      </c>
      <c r="B77" s="6" t="s">
        <v>193</v>
      </c>
      <c r="C77" s="6" t="s">
        <v>197</v>
      </c>
      <c r="D77">
        <v>6</v>
      </c>
      <c r="E77">
        <v>20260723</v>
      </c>
    </row>
    <row r="78" spans="1:5" x14ac:dyDescent="0.2">
      <c r="A78" s="6" t="s">
        <v>196</v>
      </c>
      <c r="B78" s="6" t="s">
        <v>193</v>
      </c>
      <c r="C78" s="6" t="s">
        <v>187</v>
      </c>
      <c r="D78">
        <v>12</v>
      </c>
      <c r="E78">
        <v>20260723</v>
      </c>
    </row>
    <row r="79" spans="1:5" x14ac:dyDescent="0.2">
      <c r="A79" s="6" t="s">
        <v>196</v>
      </c>
      <c r="B79" s="6" t="s">
        <v>194</v>
      </c>
      <c r="C79" s="6" t="s">
        <v>13</v>
      </c>
      <c r="D79">
        <v>6</v>
      </c>
      <c r="E79">
        <v>20260723</v>
      </c>
    </row>
    <row r="80" spans="1:5" x14ac:dyDescent="0.2">
      <c r="A80" s="6" t="s">
        <v>196</v>
      </c>
      <c r="B80" s="6" t="s">
        <v>194</v>
      </c>
      <c r="C80" s="6" t="s">
        <v>14</v>
      </c>
      <c r="D80">
        <v>33</v>
      </c>
      <c r="E80">
        <v>20260723</v>
      </c>
    </row>
    <row r="81" spans="1:5" x14ac:dyDescent="0.2">
      <c r="A81" s="6" t="s">
        <v>196</v>
      </c>
      <c r="B81" s="6" t="s">
        <v>194</v>
      </c>
      <c r="C81" s="6" t="s">
        <v>186</v>
      </c>
      <c r="D81">
        <v>2</v>
      </c>
      <c r="E81">
        <v>20260723</v>
      </c>
    </row>
    <row r="82" spans="1:5" x14ac:dyDescent="0.2">
      <c r="A82" s="6" t="s">
        <v>196</v>
      </c>
      <c r="B82" s="6" t="s">
        <v>194</v>
      </c>
      <c r="C82" s="6" t="s">
        <v>197</v>
      </c>
      <c r="D82">
        <v>5</v>
      </c>
      <c r="E82">
        <v>20260723</v>
      </c>
    </row>
    <row r="83" spans="1:5" x14ac:dyDescent="0.2">
      <c r="A83" s="6" t="s">
        <v>196</v>
      </c>
      <c r="B83" s="6" t="s">
        <v>194</v>
      </c>
      <c r="C83" s="6" t="s">
        <v>187</v>
      </c>
      <c r="D83">
        <v>12</v>
      </c>
      <c r="E83">
        <v>20260723</v>
      </c>
    </row>
    <row r="84" spans="1:5" x14ac:dyDescent="0.2">
      <c r="A84" s="6" t="s">
        <v>196</v>
      </c>
      <c r="B84" s="6" t="s">
        <v>195</v>
      </c>
      <c r="C84" s="6" t="s">
        <v>13</v>
      </c>
      <c r="D84">
        <v>6</v>
      </c>
      <c r="E84">
        <v>20260723</v>
      </c>
    </row>
    <row r="85" spans="1:5" x14ac:dyDescent="0.2">
      <c r="A85" s="6" t="s">
        <v>196</v>
      </c>
      <c r="B85" s="6" t="s">
        <v>195</v>
      </c>
      <c r="C85" s="6" t="s">
        <v>14</v>
      </c>
      <c r="D85">
        <v>40</v>
      </c>
      <c r="E85">
        <v>20260723</v>
      </c>
    </row>
    <row r="86" spans="1:5" x14ac:dyDescent="0.2">
      <c r="A86" s="6" t="s">
        <v>196</v>
      </c>
      <c r="B86" s="6" t="s">
        <v>195</v>
      </c>
      <c r="C86" s="6" t="s">
        <v>186</v>
      </c>
      <c r="D86">
        <v>1</v>
      </c>
      <c r="E86">
        <v>20260723</v>
      </c>
    </row>
    <row r="87" spans="1:5" x14ac:dyDescent="0.2">
      <c r="A87" s="6" t="s">
        <v>196</v>
      </c>
      <c r="B87" s="6" t="s">
        <v>195</v>
      </c>
      <c r="C87" s="6" t="s">
        <v>197</v>
      </c>
      <c r="D87">
        <v>4</v>
      </c>
      <c r="E87">
        <v>20260723</v>
      </c>
    </row>
    <row r="88" spans="1:5" x14ac:dyDescent="0.2">
      <c r="A88" s="6" t="s">
        <v>196</v>
      </c>
      <c r="B88" s="6" t="s">
        <v>195</v>
      </c>
      <c r="C88" s="6" t="s">
        <v>187</v>
      </c>
      <c r="D88">
        <v>13</v>
      </c>
      <c r="E88">
        <v>20260723</v>
      </c>
    </row>
    <row r="89" spans="1:5" x14ac:dyDescent="0.2">
      <c r="A89" s="6" t="s">
        <v>198</v>
      </c>
      <c r="B89" s="6" t="s">
        <v>180</v>
      </c>
      <c r="C89" s="6" t="s">
        <v>13</v>
      </c>
      <c r="D89">
        <v>2</v>
      </c>
      <c r="E89">
        <v>20260723</v>
      </c>
    </row>
    <row r="90" spans="1:5" x14ac:dyDescent="0.2">
      <c r="A90" s="6" t="s">
        <v>198</v>
      </c>
      <c r="B90" s="6" t="s">
        <v>180</v>
      </c>
      <c r="C90" s="6" t="s">
        <v>14</v>
      </c>
      <c r="D90">
        <v>24</v>
      </c>
      <c r="E90">
        <v>20260723</v>
      </c>
    </row>
    <row r="91" spans="1:5" x14ac:dyDescent="0.2">
      <c r="A91" s="6" t="s">
        <v>198</v>
      </c>
      <c r="B91" s="6" t="s">
        <v>180</v>
      </c>
      <c r="C91" s="6" t="s">
        <v>181</v>
      </c>
      <c r="D91">
        <v>10</v>
      </c>
      <c r="E91">
        <v>20260723</v>
      </c>
    </row>
    <row r="92" spans="1:5" x14ac:dyDescent="0.2">
      <c r="A92" s="6" t="s">
        <v>198</v>
      </c>
      <c r="B92" s="6" t="s">
        <v>185</v>
      </c>
      <c r="C92" s="6" t="s">
        <v>13</v>
      </c>
      <c r="D92">
        <v>1</v>
      </c>
      <c r="E92">
        <v>20260723</v>
      </c>
    </row>
    <row r="93" spans="1:5" x14ac:dyDescent="0.2">
      <c r="A93" s="6" t="s">
        <v>198</v>
      </c>
      <c r="B93" s="6" t="s">
        <v>185</v>
      </c>
      <c r="C93" s="6" t="s">
        <v>14</v>
      </c>
      <c r="D93">
        <v>21</v>
      </c>
      <c r="E93">
        <v>20260723</v>
      </c>
    </row>
    <row r="94" spans="1:5" x14ac:dyDescent="0.2">
      <c r="A94" s="6" t="s">
        <v>198</v>
      </c>
      <c r="B94" s="6" t="s">
        <v>185</v>
      </c>
      <c r="C94" s="6" t="s">
        <v>186</v>
      </c>
      <c r="D94">
        <v>2</v>
      </c>
      <c r="E94">
        <v>20260723</v>
      </c>
    </row>
    <row r="95" spans="1:5" x14ac:dyDescent="0.2">
      <c r="A95" s="6" t="s">
        <v>198</v>
      </c>
      <c r="B95" s="6" t="s">
        <v>185</v>
      </c>
      <c r="C95" s="6" t="s">
        <v>197</v>
      </c>
      <c r="D95">
        <v>6</v>
      </c>
      <c r="E95">
        <v>20260723</v>
      </c>
    </row>
    <row r="96" spans="1:5" x14ac:dyDescent="0.2">
      <c r="A96" s="6" t="s">
        <v>198</v>
      </c>
      <c r="B96" s="6" t="s">
        <v>185</v>
      </c>
      <c r="C96" s="6" t="s">
        <v>187</v>
      </c>
      <c r="D96">
        <v>4</v>
      </c>
      <c r="E96">
        <v>20260723</v>
      </c>
    </row>
    <row r="97" spans="1:5" x14ac:dyDescent="0.2">
      <c r="A97" s="6" t="s">
        <v>198</v>
      </c>
      <c r="B97" s="6" t="s">
        <v>188</v>
      </c>
      <c r="C97" s="6" t="s">
        <v>13</v>
      </c>
      <c r="D97">
        <v>3</v>
      </c>
      <c r="E97">
        <v>20260723</v>
      </c>
    </row>
    <row r="98" spans="1:5" x14ac:dyDescent="0.2">
      <c r="A98" s="6" t="s">
        <v>198</v>
      </c>
      <c r="B98" s="6" t="s">
        <v>188</v>
      </c>
      <c r="C98" s="6" t="s">
        <v>14</v>
      </c>
      <c r="D98">
        <v>20</v>
      </c>
      <c r="E98">
        <v>20260723</v>
      </c>
    </row>
    <row r="99" spans="1:5" x14ac:dyDescent="0.2">
      <c r="A99" s="6" t="s">
        <v>198</v>
      </c>
      <c r="B99" s="6" t="s">
        <v>188</v>
      </c>
      <c r="C99" s="6" t="s">
        <v>197</v>
      </c>
      <c r="D99">
        <v>5</v>
      </c>
      <c r="E99">
        <v>20260723</v>
      </c>
    </row>
    <row r="100" spans="1:5" x14ac:dyDescent="0.2">
      <c r="A100" s="6" t="s">
        <v>198</v>
      </c>
      <c r="B100" s="6" t="s">
        <v>188</v>
      </c>
      <c r="C100" s="6" t="s">
        <v>187</v>
      </c>
      <c r="D100">
        <v>4</v>
      </c>
      <c r="E100">
        <v>20260723</v>
      </c>
    </row>
    <row r="101" spans="1:5" x14ac:dyDescent="0.2">
      <c r="A101" s="6" t="s">
        <v>198</v>
      </c>
      <c r="B101" s="6" t="s">
        <v>189</v>
      </c>
      <c r="C101" s="6" t="s">
        <v>13</v>
      </c>
      <c r="D101">
        <v>2</v>
      </c>
      <c r="E101">
        <v>20260723</v>
      </c>
    </row>
    <row r="102" spans="1:5" x14ac:dyDescent="0.2">
      <c r="A102" s="6" t="s">
        <v>198</v>
      </c>
      <c r="B102" s="6" t="s">
        <v>189</v>
      </c>
      <c r="C102" s="6" t="s">
        <v>14</v>
      </c>
      <c r="D102">
        <v>20</v>
      </c>
      <c r="E102">
        <v>20260723</v>
      </c>
    </row>
    <row r="103" spans="1:5" x14ac:dyDescent="0.2">
      <c r="A103" s="6" t="s">
        <v>198</v>
      </c>
      <c r="B103" s="6" t="s">
        <v>189</v>
      </c>
      <c r="C103" s="6" t="s">
        <v>197</v>
      </c>
      <c r="D103">
        <v>6</v>
      </c>
      <c r="E103">
        <v>20260723</v>
      </c>
    </row>
    <row r="104" spans="1:5" x14ac:dyDescent="0.2">
      <c r="A104" s="6" t="s">
        <v>198</v>
      </c>
      <c r="B104" s="6" t="s">
        <v>189</v>
      </c>
      <c r="C104" s="6" t="s">
        <v>187</v>
      </c>
      <c r="D104">
        <v>3</v>
      </c>
      <c r="E104">
        <v>20260723</v>
      </c>
    </row>
    <row r="105" spans="1:5" x14ac:dyDescent="0.2">
      <c r="A105" s="6" t="s">
        <v>198</v>
      </c>
      <c r="B105" s="6" t="s">
        <v>190</v>
      </c>
      <c r="C105" s="6" t="s">
        <v>13</v>
      </c>
      <c r="D105">
        <v>1</v>
      </c>
      <c r="E105">
        <v>20260723</v>
      </c>
    </row>
    <row r="106" spans="1:5" x14ac:dyDescent="0.2">
      <c r="A106" s="6" t="s">
        <v>198</v>
      </c>
      <c r="B106" s="6" t="s">
        <v>190</v>
      </c>
      <c r="C106" s="6" t="s">
        <v>14</v>
      </c>
      <c r="D106">
        <v>20</v>
      </c>
      <c r="E106">
        <v>20260723</v>
      </c>
    </row>
    <row r="107" spans="1:5" x14ac:dyDescent="0.2">
      <c r="A107" s="6" t="s">
        <v>198</v>
      </c>
      <c r="B107" s="6" t="s">
        <v>190</v>
      </c>
      <c r="C107" s="6" t="s">
        <v>186</v>
      </c>
      <c r="D107">
        <v>1</v>
      </c>
      <c r="E107">
        <v>20260723</v>
      </c>
    </row>
    <row r="108" spans="1:5" x14ac:dyDescent="0.2">
      <c r="A108" s="6" t="s">
        <v>198</v>
      </c>
      <c r="B108" s="6" t="s">
        <v>190</v>
      </c>
      <c r="C108" s="6" t="s">
        <v>197</v>
      </c>
      <c r="D108">
        <v>6</v>
      </c>
      <c r="E108">
        <v>20260723</v>
      </c>
    </row>
    <row r="109" spans="1:5" x14ac:dyDescent="0.2">
      <c r="A109" s="6" t="s">
        <v>198</v>
      </c>
      <c r="B109" s="6" t="s">
        <v>190</v>
      </c>
      <c r="C109" s="6" t="s">
        <v>187</v>
      </c>
      <c r="D109">
        <v>2</v>
      </c>
      <c r="E109">
        <v>20260723</v>
      </c>
    </row>
    <row r="110" spans="1:5" x14ac:dyDescent="0.2">
      <c r="A110" s="6" t="s">
        <v>198</v>
      </c>
      <c r="B110" s="6" t="s">
        <v>191</v>
      </c>
      <c r="C110" s="6" t="s">
        <v>13</v>
      </c>
      <c r="D110">
        <v>1</v>
      </c>
      <c r="E110">
        <v>20260723</v>
      </c>
    </row>
    <row r="111" spans="1:5" x14ac:dyDescent="0.2">
      <c r="A111" s="6" t="s">
        <v>198</v>
      </c>
      <c r="B111" s="6" t="s">
        <v>191</v>
      </c>
      <c r="C111" s="6" t="s">
        <v>14</v>
      </c>
      <c r="D111">
        <v>19</v>
      </c>
      <c r="E111">
        <v>20260723</v>
      </c>
    </row>
    <row r="112" spans="1:5" x14ac:dyDescent="0.2">
      <c r="A112" s="6" t="s">
        <v>198</v>
      </c>
      <c r="B112" s="6" t="s">
        <v>191</v>
      </c>
      <c r="C112" s="6" t="s">
        <v>186</v>
      </c>
      <c r="D112">
        <v>1</v>
      </c>
      <c r="E112">
        <v>20260723</v>
      </c>
    </row>
    <row r="113" spans="1:5" x14ac:dyDescent="0.2">
      <c r="A113" s="6" t="s">
        <v>198</v>
      </c>
      <c r="B113" s="6" t="s">
        <v>191</v>
      </c>
      <c r="C113" s="6" t="s">
        <v>197</v>
      </c>
      <c r="D113">
        <v>6</v>
      </c>
      <c r="E113">
        <v>20260723</v>
      </c>
    </row>
    <row r="114" spans="1:5" x14ac:dyDescent="0.2">
      <c r="A114" s="6" t="s">
        <v>198</v>
      </c>
      <c r="B114" s="6" t="s">
        <v>191</v>
      </c>
      <c r="C114" s="6" t="s">
        <v>187</v>
      </c>
      <c r="D114">
        <v>2</v>
      </c>
      <c r="E114">
        <v>20260723</v>
      </c>
    </row>
    <row r="115" spans="1:5" x14ac:dyDescent="0.2">
      <c r="A115" s="6" t="s">
        <v>198</v>
      </c>
      <c r="B115" s="6" t="s">
        <v>192</v>
      </c>
      <c r="C115" s="6" t="s">
        <v>13</v>
      </c>
      <c r="D115">
        <v>1</v>
      </c>
      <c r="E115">
        <v>20260723</v>
      </c>
    </row>
    <row r="116" spans="1:5" x14ac:dyDescent="0.2">
      <c r="A116" s="6" t="s">
        <v>198</v>
      </c>
      <c r="B116" s="6" t="s">
        <v>192</v>
      </c>
      <c r="C116" s="6" t="s">
        <v>14</v>
      </c>
      <c r="D116">
        <v>20</v>
      </c>
      <c r="E116">
        <v>20260723</v>
      </c>
    </row>
    <row r="117" spans="1:5" x14ac:dyDescent="0.2">
      <c r="A117" s="6" t="s">
        <v>198</v>
      </c>
      <c r="B117" s="6" t="s">
        <v>192</v>
      </c>
      <c r="C117" s="6" t="s">
        <v>186</v>
      </c>
      <c r="D117">
        <v>1</v>
      </c>
      <c r="E117">
        <v>20260723</v>
      </c>
    </row>
    <row r="118" spans="1:5" x14ac:dyDescent="0.2">
      <c r="A118" s="6" t="s">
        <v>198</v>
      </c>
      <c r="B118" s="6" t="s">
        <v>192</v>
      </c>
      <c r="C118" s="6" t="s">
        <v>197</v>
      </c>
      <c r="D118">
        <v>6</v>
      </c>
      <c r="E118">
        <v>20260723</v>
      </c>
    </row>
    <row r="119" spans="1:5" x14ac:dyDescent="0.2">
      <c r="A119" s="6" t="s">
        <v>198</v>
      </c>
      <c r="B119" s="6" t="s">
        <v>192</v>
      </c>
      <c r="C119" s="6" t="s">
        <v>187</v>
      </c>
      <c r="D119">
        <v>2</v>
      </c>
      <c r="E119">
        <v>20260723</v>
      </c>
    </row>
    <row r="120" spans="1:5" x14ac:dyDescent="0.2">
      <c r="A120" s="6" t="s">
        <v>198</v>
      </c>
      <c r="B120" s="6" t="s">
        <v>193</v>
      </c>
      <c r="C120" s="6" t="s">
        <v>13</v>
      </c>
      <c r="D120">
        <v>1</v>
      </c>
      <c r="E120">
        <v>20260723</v>
      </c>
    </row>
    <row r="121" spans="1:5" x14ac:dyDescent="0.2">
      <c r="A121" s="6" t="s">
        <v>198</v>
      </c>
      <c r="B121" s="6" t="s">
        <v>193</v>
      </c>
      <c r="C121" s="6" t="s">
        <v>14</v>
      </c>
      <c r="D121">
        <v>23</v>
      </c>
      <c r="E121">
        <v>20260723</v>
      </c>
    </row>
    <row r="122" spans="1:5" x14ac:dyDescent="0.2">
      <c r="A122" s="6" t="s">
        <v>198</v>
      </c>
      <c r="B122" s="6" t="s">
        <v>193</v>
      </c>
      <c r="C122" s="6" t="s">
        <v>186</v>
      </c>
      <c r="D122">
        <v>1</v>
      </c>
      <c r="E122">
        <v>20260723</v>
      </c>
    </row>
    <row r="123" spans="1:5" x14ac:dyDescent="0.2">
      <c r="A123" s="6" t="s">
        <v>198</v>
      </c>
      <c r="B123" s="6" t="s">
        <v>193</v>
      </c>
      <c r="C123" s="6" t="s">
        <v>197</v>
      </c>
      <c r="D123">
        <v>6</v>
      </c>
      <c r="E123">
        <v>20260723</v>
      </c>
    </row>
    <row r="124" spans="1:5" x14ac:dyDescent="0.2">
      <c r="A124" s="6" t="s">
        <v>198</v>
      </c>
      <c r="B124" s="6" t="s">
        <v>193</v>
      </c>
      <c r="C124" s="6" t="s">
        <v>187</v>
      </c>
      <c r="D124">
        <v>2</v>
      </c>
      <c r="E124">
        <v>20260723</v>
      </c>
    </row>
    <row r="125" spans="1:5" x14ac:dyDescent="0.2">
      <c r="A125" s="6" t="s">
        <v>198</v>
      </c>
      <c r="B125" s="6" t="s">
        <v>194</v>
      </c>
      <c r="C125" s="6" t="s">
        <v>13</v>
      </c>
      <c r="D125">
        <v>1</v>
      </c>
      <c r="E125">
        <v>20260723</v>
      </c>
    </row>
    <row r="126" spans="1:5" x14ac:dyDescent="0.2">
      <c r="A126" s="6" t="s">
        <v>198</v>
      </c>
      <c r="B126" s="6" t="s">
        <v>194</v>
      </c>
      <c r="C126" s="6" t="s">
        <v>14</v>
      </c>
      <c r="D126">
        <v>24</v>
      </c>
      <c r="E126">
        <v>20260723</v>
      </c>
    </row>
    <row r="127" spans="1:5" x14ac:dyDescent="0.2">
      <c r="A127" s="6" t="s">
        <v>198</v>
      </c>
      <c r="B127" s="6" t="s">
        <v>194</v>
      </c>
      <c r="C127" s="6" t="s">
        <v>186</v>
      </c>
      <c r="D127">
        <v>1</v>
      </c>
      <c r="E127">
        <v>20260723</v>
      </c>
    </row>
    <row r="128" spans="1:5" x14ac:dyDescent="0.2">
      <c r="A128" s="6" t="s">
        <v>198</v>
      </c>
      <c r="B128" s="6" t="s">
        <v>194</v>
      </c>
      <c r="C128" s="6" t="s">
        <v>197</v>
      </c>
      <c r="D128">
        <v>7</v>
      </c>
      <c r="E128">
        <v>20260723</v>
      </c>
    </row>
    <row r="129" spans="1:5" x14ac:dyDescent="0.2">
      <c r="A129" s="6" t="s">
        <v>198</v>
      </c>
      <c r="B129" s="6" t="s">
        <v>194</v>
      </c>
      <c r="C129" s="6" t="s">
        <v>187</v>
      </c>
      <c r="D129">
        <v>1</v>
      </c>
      <c r="E129">
        <v>20260723</v>
      </c>
    </row>
    <row r="130" spans="1:5" x14ac:dyDescent="0.2">
      <c r="A130" s="6" t="s">
        <v>198</v>
      </c>
      <c r="B130" s="6" t="s">
        <v>195</v>
      </c>
      <c r="C130" s="6" t="s">
        <v>13</v>
      </c>
      <c r="D130">
        <v>1</v>
      </c>
      <c r="E130">
        <v>20260723</v>
      </c>
    </row>
    <row r="131" spans="1:5" x14ac:dyDescent="0.2">
      <c r="A131" s="6" t="s">
        <v>198</v>
      </c>
      <c r="B131" s="6" t="s">
        <v>195</v>
      </c>
      <c r="C131" s="6" t="s">
        <v>14</v>
      </c>
      <c r="D131">
        <v>24</v>
      </c>
      <c r="E131">
        <v>20260723</v>
      </c>
    </row>
    <row r="132" spans="1:5" x14ac:dyDescent="0.2">
      <c r="A132" s="6" t="s">
        <v>198</v>
      </c>
      <c r="B132" s="6" t="s">
        <v>195</v>
      </c>
      <c r="C132" s="6" t="s">
        <v>186</v>
      </c>
      <c r="D132">
        <v>1</v>
      </c>
      <c r="E132">
        <v>20260723</v>
      </c>
    </row>
    <row r="133" spans="1:5" x14ac:dyDescent="0.2">
      <c r="A133" s="6" t="s">
        <v>198</v>
      </c>
      <c r="B133" s="6" t="s">
        <v>195</v>
      </c>
      <c r="C133" s="6" t="s">
        <v>197</v>
      </c>
      <c r="D133">
        <v>7</v>
      </c>
      <c r="E133">
        <v>20260723</v>
      </c>
    </row>
    <row r="134" spans="1:5" x14ac:dyDescent="0.2">
      <c r="A134" s="6" t="s">
        <v>198</v>
      </c>
      <c r="B134" s="6" t="s">
        <v>195</v>
      </c>
      <c r="C134" s="6" t="s">
        <v>187</v>
      </c>
      <c r="D134">
        <v>1</v>
      </c>
      <c r="E134">
        <v>20260723</v>
      </c>
    </row>
    <row r="135" spans="1:5" x14ac:dyDescent="0.2">
      <c r="A135" s="6" t="s">
        <v>199</v>
      </c>
      <c r="B135" s="6" t="s">
        <v>180</v>
      </c>
      <c r="C135" s="6" t="s">
        <v>13</v>
      </c>
      <c r="D135">
        <v>4</v>
      </c>
      <c r="E135">
        <v>20260723</v>
      </c>
    </row>
    <row r="136" spans="1:5" x14ac:dyDescent="0.2">
      <c r="A136" s="6" t="s">
        <v>199</v>
      </c>
      <c r="B136" s="6" t="s">
        <v>180</v>
      </c>
      <c r="C136" s="6" t="s">
        <v>14</v>
      </c>
      <c r="D136">
        <v>9</v>
      </c>
      <c r="E136">
        <v>20260723</v>
      </c>
    </row>
    <row r="137" spans="1:5" x14ac:dyDescent="0.2">
      <c r="A137" s="6" t="s">
        <v>199</v>
      </c>
      <c r="B137" s="6" t="s">
        <v>180</v>
      </c>
      <c r="C137" s="6" t="s">
        <v>181</v>
      </c>
      <c r="D137">
        <v>9</v>
      </c>
      <c r="E137">
        <v>20260723</v>
      </c>
    </row>
    <row r="138" spans="1:5" x14ac:dyDescent="0.2">
      <c r="A138" s="6" t="s">
        <v>199</v>
      </c>
      <c r="B138" s="6" t="s">
        <v>185</v>
      </c>
      <c r="C138" s="6" t="s">
        <v>13</v>
      </c>
      <c r="D138">
        <v>4</v>
      </c>
      <c r="E138">
        <v>20260723</v>
      </c>
    </row>
    <row r="139" spans="1:5" x14ac:dyDescent="0.2">
      <c r="A139" s="6" t="s">
        <v>199</v>
      </c>
      <c r="B139" s="6" t="s">
        <v>185</v>
      </c>
      <c r="C139" s="6" t="s">
        <v>14</v>
      </c>
      <c r="D139">
        <v>7</v>
      </c>
      <c r="E139">
        <v>20260723</v>
      </c>
    </row>
    <row r="140" spans="1:5" x14ac:dyDescent="0.2">
      <c r="A140" s="6" t="s">
        <v>199</v>
      </c>
      <c r="B140" s="6" t="s">
        <v>185</v>
      </c>
      <c r="C140" s="6" t="s">
        <v>197</v>
      </c>
      <c r="D140">
        <v>1</v>
      </c>
      <c r="E140">
        <v>20260723</v>
      </c>
    </row>
    <row r="141" spans="1:5" x14ac:dyDescent="0.2">
      <c r="A141" s="6" t="s">
        <v>199</v>
      </c>
      <c r="B141" s="6" t="s">
        <v>185</v>
      </c>
      <c r="C141" s="6" t="s">
        <v>187</v>
      </c>
      <c r="D141">
        <v>8</v>
      </c>
      <c r="E141">
        <v>20260723</v>
      </c>
    </row>
    <row r="142" spans="1:5" x14ac:dyDescent="0.2">
      <c r="A142" s="6" t="s">
        <v>199</v>
      </c>
      <c r="B142" s="6" t="s">
        <v>188</v>
      </c>
      <c r="C142" s="6" t="s">
        <v>13</v>
      </c>
      <c r="D142">
        <v>3</v>
      </c>
      <c r="E142">
        <v>20260723</v>
      </c>
    </row>
    <row r="143" spans="1:5" x14ac:dyDescent="0.2">
      <c r="A143" s="6" t="s">
        <v>199</v>
      </c>
      <c r="B143" s="6" t="s">
        <v>188</v>
      </c>
      <c r="C143" s="6" t="s">
        <v>14</v>
      </c>
      <c r="D143">
        <v>6</v>
      </c>
      <c r="E143">
        <v>20260723</v>
      </c>
    </row>
    <row r="144" spans="1:5" x14ac:dyDescent="0.2">
      <c r="A144" s="6" t="s">
        <v>199</v>
      </c>
      <c r="B144" s="6" t="s">
        <v>188</v>
      </c>
      <c r="C144" s="6" t="s">
        <v>197</v>
      </c>
      <c r="D144">
        <v>2</v>
      </c>
      <c r="E144">
        <v>20260723</v>
      </c>
    </row>
    <row r="145" spans="1:5" x14ac:dyDescent="0.2">
      <c r="A145" s="6" t="s">
        <v>199</v>
      </c>
      <c r="B145" s="6" t="s">
        <v>188</v>
      </c>
      <c r="C145" s="6" t="s">
        <v>187</v>
      </c>
      <c r="D145">
        <v>7</v>
      </c>
      <c r="E145">
        <v>20260723</v>
      </c>
    </row>
    <row r="146" spans="1:5" x14ac:dyDescent="0.2">
      <c r="A146" s="6" t="s">
        <v>199</v>
      </c>
      <c r="B146" s="6" t="s">
        <v>189</v>
      </c>
      <c r="C146" s="6" t="s">
        <v>13</v>
      </c>
      <c r="D146">
        <v>2</v>
      </c>
      <c r="E146">
        <v>20260723</v>
      </c>
    </row>
    <row r="147" spans="1:5" x14ac:dyDescent="0.2">
      <c r="A147" s="6" t="s">
        <v>199</v>
      </c>
      <c r="B147" s="6" t="s">
        <v>189</v>
      </c>
      <c r="C147" s="6" t="s">
        <v>14</v>
      </c>
      <c r="D147">
        <v>5</v>
      </c>
      <c r="E147">
        <v>20260723</v>
      </c>
    </row>
    <row r="148" spans="1:5" x14ac:dyDescent="0.2">
      <c r="A148" s="6" t="s">
        <v>199</v>
      </c>
      <c r="B148" s="6" t="s">
        <v>189</v>
      </c>
      <c r="C148" s="6" t="s">
        <v>197</v>
      </c>
      <c r="D148">
        <v>3</v>
      </c>
      <c r="E148">
        <v>20260723</v>
      </c>
    </row>
    <row r="149" spans="1:5" x14ac:dyDescent="0.2">
      <c r="A149" s="6" t="s">
        <v>199</v>
      </c>
      <c r="B149" s="6" t="s">
        <v>189</v>
      </c>
      <c r="C149" s="6" t="s">
        <v>187</v>
      </c>
      <c r="D149">
        <v>6</v>
      </c>
      <c r="E149">
        <v>20260723</v>
      </c>
    </row>
    <row r="150" spans="1:5" x14ac:dyDescent="0.2">
      <c r="A150" s="6" t="s">
        <v>199</v>
      </c>
      <c r="B150" s="6" t="s">
        <v>190</v>
      </c>
      <c r="C150" s="6" t="s">
        <v>13</v>
      </c>
      <c r="D150">
        <v>2</v>
      </c>
      <c r="E150">
        <v>20260723</v>
      </c>
    </row>
    <row r="151" spans="1:5" x14ac:dyDescent="0.2">
      <c r="A151" s="6" t="s">
        <v>199</v>
      </c>
      <c r="B151" s="6" t="s">
        <v>190</v>
      </c>
      <c r="C151" s="6" t="s">
        <v>14</v>
      </c>
      <c r="D151">
        <v>4</v>
      </c>
      <c r="E151">
        <v>20260723</v>
      </c>
    </row>
    <row r="152" spans="1:5" x14ac:dyDescent="0.2">
      <c r="A152" s="6" t="s">
        <v>199</v>
      </c>
      <c r="B152" s="6" t="s">
        <v>190</v>
      </c>
      <c r="C152" s="6" t="s">
        <v>197</v>
      </c>
      <c r="D152">
        <v>2</v>
      </c>
      <c r="E152">
        <v>20260723</v>
      </c>
    </row>
    <row r="153" spans="1:5" x14ac:dyDescent="0.2">
      <c r="A153" s="6" t="s">
        <v>199</v>
      </c>
      <c r="B153" s="6" t="s">
        <v>190</v>
      </c>
      <c r="C153" s="6" t="s">
        <v>187</v>
      </c>
      <c r="D153">
        <v>7</v>
      </c>
      <c r="E153">
        <v>20260723</v>
      </c>
    </row>
    <row r="154" spans="1:5" x14ac:dyDescent="0.2">
      <c r="A154" s="6" t="s">
        <v>199</v>
      </c>
      <c r="B154" s="6" t="s">
        <v>191</v>
      </c>
      <c r="C154" s="6" t="s">
        <v>13</v>
      </c>
      <c r="D154">
        <v>2</v>
      </c>
      <c r="E154">
        <v>20260723</v>
      </c>
    </row>
    <row r="155" spans="1:5" x14ac:dyDescent="0.2">
      <c r="A155" s="6" t="s">
        <v>199</v>
      </c>
      <c r="B155" s="6" t="s">
        <v>191</v>
      </c>
      <c r="C155" s="6" t="s">
        <v>14</v>
      </c>
      <c r="D155">
        <v>4</v>
      </c>
      <c r="E155">
        <v>20260723</v>
      </c>
    </row>
    <row r="156" spans="1:5" x14ac:dyDescent="0.2">
      <c r="A156" s="6" t="s">
        <v>199</v>
      </c>
      <c r="B156" s="6" t="s">
        <v>191</v>
      </c>
      <c r="C156" s="6" t="s">
        <v>197</v>
      </c>
      <c r="D156">
        <v>2</v>
      </c>
      <c r="E156">
        <v>20260723</v>
      </c>
    </row>
    <row r="157" spans="1:5" x14ac:dyDescent="0.2">
      <c r="A157" s="6" t="s">
        <v>199</v>
      </c>
      <c r="B157" s="6" t="s">
        <v>191</v>
      </c>
      <c r="C157" s="6" t="s">
        <v>187</v>
      </c>
      <c r="D157">
        <v>7</v>
      </c>
      <c r="E157">
        <v>20260723</v>
      </c>
    </row>
    <row r="158" spans="1:5" x14ac:dyDescent="0.2">
      <c r="A158" s="6" t="s">
        <v>199</v>
      </c>
      <c r="B158" s="6" t="s">
        <v>192</v>
      </c>
      <c r="C158" s="6" t="s">
        <v>13</v>
      </c>
      <c r="D158">
        <v>2</v>
      </c>
      <c r="E158">
        <v>20260723</v>
      </c>
    </row>
    <row r="159" spans="1:5" x14ac:dyDescent="0.2">
      <c r="A159" s="6" t="s">
        <v>199</v>
      </c>
      <c r="B159" s="6" t="s">
        <v>192</v>
      </c>
      <c r="C159" s="6" t="s">
        <v>14</v>
      </c>
      <c r="D159">
        <v>4</v>
      </c>
      <c r="E159">
        <v>20260723</v>
      </c>
    </row>
    <row r="160" spans="1:5" x14ac:dyDescent="0.2">
      <c r="A160" s="6" t="s">
        <v>199</v>
      </c>
      <c r="B160" s="6" t="s">
        <v>192</v>
      </c>
      <c r="C160" s="6" t="s">
        <v>197</v>
      </c>
      <c r="D160">
        <v>2</v>
      </c>
      <c r="E160">
        <v>20260723</v>
      </c>
    </row>
    <row r="161" spans="1:5" x14ac:dyDescent="0.2">
      <c r="A161" s="6" t="s">
        <v>199</v>
      </c>
      <c r="B161" s="6" t="s">
        <v>192</v>
      </c>
      <c r="C161" s="6" t="s">
        <v>187</v>
      </c>
      <c r="D161">
        <v>7</v>
      </c>
      <c r="E161">
        <v>20260723</v>
      </c>
    </row>
    <row r="162" spans="1:5" x14ac:dyDescent="0.2">
      <c r="A162" s="6" t="s">
        <v>199</v>
      </c>
      <c r="B162" s="6" t="s">
        <v>193</v>
      </c>
      <c r="C162" s="6" t="s">
        <v>13</v>
      </c>
      <c r="D162">
        <v>1</v>
      </c>
      <c r="E162">
        <v>20260723</v>
      </c>
    </row>
    <row r="163" spans="1:5" x14ac:dyDescent="0.2">
      <c r="A163" s="6" t="s">
        <v>199</v>
      </c>
      <c r="B163" s="6" t="s">
        <v>193</v>
      </c>
      <c r="C163" s="6" t="s">
        <v>14</v>
      </c>
      <c r="D163">
        <v>4</v>
      </c>
      <c r="E163">
        <v>20260723</v>
      </c>
    </row>
    <row r="164" spans="1:5" x14ac:dyDescent="0.2">
      <c r="A164" s="6" t="s">
        <v>199</v>
      </c>
      <c r="B164" s="6" t="s">
        <v>193</v>
      </c>
      <c r="C164" s="6" t="s">
        <v>197</v>
      </c>
      <c r="D164">
        <v>2</v>
      </c>
      <c r="E164">
        <v>20260723</v>
      </c>
    </row>
    <row r="165" spans="1:5" x14ac:dyDescent="0.2">
      <c r="A165" s="6" t="s">
        <v>199</v>
      </c>
      <c r="B165" s="6" t="s">
        <v>193</v>
      </c>
      <c r="C165" s="6" t="s">
        <v>187</v>
      </c>
      <c r="D165">
        <v>7</v>
      </c>
      <c r="E165">
        <v>20260723</v>
      </c>
    </row>
    <row r="166" spans="1:5" x14ac:dyDescent="0.2">
      <c r="A166" s="6" t="s">
        <v>199</v>
      </c>
      <c r="B166" s="6" t="s">
        <v>194</v>
      </c>
      <c r="C166" s="6" t="s">
        <v>13</v>
      </c>
      <c r="D166">
        <v>1</v>
      </c>
      <c r="E166">
        <v>20260723</v>
      </c>
    </row>
    <row r="167" spans="1:5" x14ac:dyDescent="0.2">
      <c r="A167" s="6" t="s">
        <v>199</v>
      </c>
      <c r="B167" s="6" t="s">
        <v>194</v>
      </c>
      <c r="C167" s="6" t="s">
        <v>14</v>
      </c>
      <c r="D167">
        <v>4</v>
      </c>
      <c r="E167">
        <v>20260723</v>
      </c>
    </row>
    <row r="168" spans="1:5" x14ac:dyDescent="0.2">
      <c r="A168" s="6" t="s">
        <v>199</v>
      </c>
      <c r="B168" s="6" t="s">
        <v>194</v>
      </c>
      <c r="C168" s="6" t="s">
        <v>197</v>
      </c>
      <c r="D168">
        <v>2</v>
      </c>
      <c r="E168">
        <v>20260723</v>
      </c>
    </row>
    <row r="169" spans="1:5" x14ac:dyDescent="0.2">
      <c r="A169" s="6" t="s">
        <v>199</v>
      </c>
      <c r="B169" s="6" t="s">
        <v>194</v>
      </c>
      <c r="C169" s="6" t="s">
        <v>187</v>
      </c>
      <c r="D169">
        <v>7</v>
      </c>
      <c r="E169">
        <v>20260723</v>
      </c>
    </row>
    <row r="170" spans="1:5" x14ac:dyDescent="0.2">
      <c r="A170" s="6" t="s">
        <v>199</v>
      </c>
      <c r="B170" s="6" t="s">
        <v>195</v>
      </c>
      <c r="C170" s="6" t="s">
        <v>13</v>
      </c>
      <c r="D170">
        <v>1</v>
      </c>
      <c r="E170">
        <v>20260723</v>
      </c>
    </row>
    <row r="171" spans="1:5" x14ac:dyDescent="0.2">
      <c r="A171" s="6" t="s">
        <v>199</v>
      </c>
      <c r="B171" s="6" t="s">
        <v>195</v>
      </c>
      <c r="C171" s="6" t="s">
        <v>14</v>
      </c>
      <c r="D171">
        <v>4</v>
      </c>
      <c r="E171">
        <v>20260723</v>
      </c>
    </row>
    <row r="172" spans="1:5" x14ac:dyDescent="0.2">
      <c r="A172" s="6" t="s">
        <v>199</v>
      </c>
      <c r="B172" s="6" t="s">
        <v>195</v>
      </c>
      <c r="C172" s="6" t="s">
        <v>197</v>
      </c>
      <c r="D172">
        <v>2</v>
      </c>
      <c r="E172">
        <v>20260723</v>
      </c>
    </row>
    <row r="173" spans="1:5" x14ac:dyDescent="0.2">
      <c r="A173" s="6" t="s">
        <v>199</v>
      </c>
      <c r="B173" s="6" t="s">
        <v>195</v>
      </c>
      <c r="C173" s="6" t="s">
        <v>187</v>
      </c>
      <c r="D173">
        <v>7</v>
      </c>
      <c r="E173">
        <v>20260723</v>
      </c>
    </row>
    <row r="174" spans="1:5" x14ac:dyDescent="0.2">
      <c r="A174" s="6" t="s">
        <v>200</v>
      </c>
      <c r="B174" s="6" t="s">
        <v>180</v>
      </c>
      <c r="C174" s="6" t="s">
        <v>13</v>
      </c>
      <c r="D174">
        <v>3</v>
      </c>
      <c r="E174">
        <v>20260723</v>
      </c>
    </row>
    <row r="175" spans="1:5" x14ac:dyDescent="0.2">
      <c r="A175" s="6" t="s">
        <v>200</v>
      </c>
      <c r="B175" s="6" t="s">
        <v>180</v>
      </c>
      <c r="C175" s="6" t="s">
        <v>14</v>
      </c>
      <c r="D175">
        <v>21</v>
      </c>
      <c r="E175">
        <v>20260723</v>
      </c>
    </row>
    <row r="176" spans="1:5" x14ac:dyDescent="0.2">
      <c r="A176" s="6" t="s">
        <v>200</v>
      </c>
      <c r="B176" s="6" t="s">
        <v>180</v>
      </c>
      <c r="C176" s="6" t="s">
        <v>181</v>
      </c>
      <c r="D176">
        <v>8</v>
      </c>
      <c r="E176">
        <v>20260723</v>
      </c>
    </row>
    <row r="177" spans="1:5" x14ac:dyDescent="0.2">
      <c r="A177" s="6" t="s">
        <v>200</v>
      </c>
      <c r="B177" s="6" t="s">
        <v>185</v>
      </c>
      <c r="C177" s="6" t="s">
        <v>13</v>
      </c>
      <c r="D177">
        <v>3</v>
      </c>
      <c r="E177">
        <v>20260723</v>
      </c>
    </row>
    <row r="178" spans="1:5" x14ac:dyDescent="0.2">
      <c r="A178" s="6" t="s">
        <v>200</v>
      </c>
      <c r="B178" s="6" t="s">
        <v>185</v>
      </c>
      <c r="C178" s="6" t="s">
        <v>14</v>
      </c>
      <c r="D178">
        <v>20</v>
      </c>
      <c r="E178">
        <v>20260723</v>
      </c>
    </row>
    <row r="179" spans="1:5" x14ac:dyDescent="0.2">
      <c r="A179" s="6" t="s">
        <v>200</v>
      </c>
      <c r="B179" s="6" t="s">
        <v>185</v>
      </c>
      <c r="C179" s="6" t="s">
        <v>186</v>
      </c>
      <c r="D179">
        <v>2</v>
      </c>
      <c r="E179">
        <v>20260723</v>
      </c>
    </row>
    <row r="180" spans="1:5" x14ac:dyDescent="0.2">
      <c r="A180" s="6" t="s">
        <v>200</v>
      </c>
      <c r="B180" s="6" t="s">
        <v>185</v>
      </c>
      <c r="C180" s="6" t="s">
        <v>197</v>
      </c>
      <c r="D180">
        <v>4</v>
      </c>
      <c r="E180">
        <v>20260723</v>
      </c>
    </row>
    <row r="181" spans="1:5" x14ac:dyDescent="0.2">
      <c r="A181" s="6" t="s">
        <v>200</v>
      </c>
      <c r="B181" s="6" t="s">
        <v>185</v>
      </c>
      <c r="C181" s="6" t="s">
        <v>187</v>
      </c>
      <c r="D181">
        <v>3</v>
      </c>
      <c r="E181">
        <v>20260723</v>
      </c>
    </row>
    <row r="182" spans="1:5" x14ac:dyDescent="0.2">
      <c r="A182" s="6" t="s">
        <v>200</v>
      </c>
      <c r="B182" s="6" t="s">
        <v>188</v>
      </c>
      <c r="C182" s="6" t="s">
        <v>13</v>
      </c>
      <c r="D182">
        <v>3</v>
      </c>
      <c r="E182">
        <v>20260723</v>
      </c>
    </row>
    <row r="183" spans="1:5" x14ac:dyDescent="0.2">
      <c r="A183" s="6" t="s">
        <v>200</v>
      </c>
      <c r="B183" s="6" t="s">
        <v>188</v>
      </c>
      <c r="C183" s="6" t="s">
        <v>14</v>
      </c>
      <c r="D183">
        <v>19</v>
      </c>
      <c r="E183">
        <v>20260723</v>
      </c>
    </row>
    <row r="184" spans="1:5" x14ac:dyDescent="0.2">
      <c r="A184" s="6" t="s">
        <v>200</v>
      </c>
      <c r="B184" s="6" t="s">
        <v>188</v>
      </c>
      <c r="C184" s="6" t="s">
        <v>186</v>
      </c>
      <c r="D184">
        <v>2</v>
      </c>
      <c r="E184">
        <v>20260723</v>
      </c>
    </row>
    <row r="185" spans="1:5" x14ac:dyDescent="0.2">
      <c r="A185" s="6" t="s">
        <v>200</v>
      </c>
      <c r="B185" s="6" t="s">
        <v>188</v>
      </c>
      <c r="C185" s="6" t="s">
        <v>197</v>
      </c>
      <c r="D185">
        <v>4</v>
      </c>
      <c r="E185">
        <v>20260723</v>
      </c>
    </row>
    <row r="186" spans="1:5" x14ac:dyDescent="0.2">
      <c r="A186" s="6" t="s">
        <v>200</v>
      </c>
      <c r="B186" s="6" t="s">
        <v>188</v>
      </c>
      <c r="C186" s="6" t="s">
        <v>187</v>
      </c>
      <c r="D186">
        <v>3</v>
      </c>
      <c r="E186">
        <v>20260723</v>
      </c>
    </row>
    <row r="187" spans="1:5" x14ac:dyDescent="0.2">
      <c r="A187" s="6" t="s">
        <v>200</v>
      </c>
      <c r="B187" s="6" t="s">
        <v>189</v>
      </c>
      <c r="C187" s="6" t="s">
        <v>13</v>
      </c>
      <c r="D187">
        <v>3</v>
      </c>
      <c r="E187">
        <v>20260723</v>
      </c>
    </row>
    <row r="188" spans="1:5" x14ac:dyDescent="0.2">
      <c r="A188" s="6" t="s">
        <v>200</v>
      </c>
      <c r="B188" s="6" t="s">
        <v>189</v>
      </c>
      <c r="C188" s="6" t="s">
        <v>14</v>
      </c>
      <c r="D188">
        <v>19</v>
      </c>
      <c r="E188">
        <v>20260723</v>
      </c>
    </row>
    <row r="189" spans="1:5" x14ac:dyDescent="0.2">
      <c r="A189" s="6" t="s">
        <v>200</v>
      </c>
      <c r="B189" s="6" t="s">
        <v>189</v>
      </c>
      <c r="C189" s="6" t="s">
        <v>186</v>
      </c>
      <c r="D189">
        <v>2</v>
      </c>
      <c r="E189">
        <v>20260723</v>
      </c>
    </row>
    <row r="190" spans="1:5" x14ac:dyDescent="0.2">
      <c r="A190" s="6" t="s">
        <v>200</v>
      </c>
      <c r="B190" s="6" t="s">
        <v>189</v>
      </c>
      <c r="C190" s="6" t="s">
        <v>197</v>
      </c>
      <c r="D190">
        <v>4</v>
      </c>
      <c r="E190">
        <v>20260723</v>
      </c>
    </row>
    <row r="191" spans="1:5" x14ac:dyDescent="0.2">
      <c r="A191" s="6" t="s">
        <v>200</v>
      </c>
      <c r="B191" s="6" t="s">
        <v>189</v>
      </c>
      <c r="C191" s="6" t="s">
        <v>187</v>
      </c>
      <c r="D191">
        <v>3</v>
      </c>
      <c r="E191">
        <v>20260723</v>
      </c>
    </row>
    <row r="192" spans="1:5" x14ac:dyDescent="0.2">
      <c r="A192" s="6" t="s">
        <v>200</v>
      </c>
      <c r="B192" s="6" t="s">
        <v>190</v>
      </c>
      <c r="C192" s="6" t="s">
        <v>13</v>
      </c>
      <c r="D192">
        <v>3</v>
      </c>
      <c r="E192">
        <v>20260723</v>
      </c>
    </row>
    <row r="193" spans="1:5" x14ac:dyDescent="0.2">
      <c r="A193" s="6" t="s">
        <v>200</v>
      </c>
      <c r="B193" s="6" t="s">
        <v>190</v>
      </c>
      <c r="C193" s="6" t="s">
        <v>14</v>
      </c>
      <c r="D193">
        <v>19</v>
      </c>
      <c r="E193">
        <v>20260723</v>
      </c>
    </row>
    <row r="194" spans="1:5" x14ac:dyDescent="0.2">
      <c r="A194" s="6" t="s">
        <v>200</v>
      </c>
      <c r="B194" s="6" t="s">
        <v>190</v>
      </c>
      <c r="C194" s="6" t="s">
        <v>186</v>
      </c>
      <c r="D194">
        <v>1</v>
      </c>
      <c r="E194">
        <v>20260723</v>
      </c>
    </row>
    <row r="195" spans="1:5" x14ac:dyDescent="0.2">
      <c r="A195" s="6" t="s">
        <v>200</v>
      </c>
      <c r="B195" s="6" t="s">
        <v>190</v>
      </c>
      <c r="C195" s="6" t="s">
        <v>197</v>
      </c>
      <c r="D195">
        <v>4</v>
      </c>
      <c r="E195">
        <v>20260723</v>
      </c>
    </row>
    <row r="196" spans="1:5" x14ac:dyDescent="0.2">
      <c r="A196" s="6" t="s">
        <v>200</v>
      </c>
      <c r="B196" s="6" t="s">
        <v>190</v>
      </c>
      <c r="C196" s="6" t="s">
        <v>187</v>
      </c>
      <c r="D196">
        <v>3</v>
      </c>
      <c r="E196">
        <v>20260723</v>
      </c>
    </row>
    <row r="197" spans="1:5" x14ac:dyDescent="0.2">
      <c r="A197" s="6" t="s">
        <v>200</v>
      </c>
      <c r="B197" s="6" t="s">
        <v>191</v>
      </c>
      <c r="C197" s="6" t="s">
        <v>13</v>
      </c>
      <c r="D197">
        <v>3</v>
      </c>
      <c r="E197">
        <v>20260723</v>
      </c>
    </row>
    <row r="198" spans="1:5" x14ac:dyDescent="0.2">
      <c r="A198" s="6" t="s">
        <v>200</v>
      </c>
      <c r="B198" s="6" t="s">
        <v>191</v>
      </c>
      <c r="C198" s="6" t="s">
        <v>14</v>
      </c>
      <c r="D198">
        <v>21</v>
      </c>
      <c r="E198">
        <v>20260723</v>
      </c>
    </row>
    <row r="199" spans="1:5" x14ac:dyDescent="0.2">
      <c r="A199" s="6" t="s">
        <v>200</v>
      </c>
      <c r="B199" s="6" t="s">
        <v>191</v>
      </c>
      <c r="C199" s="6" t="s">
        <v>186</v>
      </c>
      <c r="D199">
        <v>1</v>
      </c>
      <c r="E199">
        <v>20260723</v>
      </c>
    </row>
    <row r="200" spans="1:5" x14ac:dyDescent="0.2">
      <c r="A200" s="6" t="s">
        <v>200</v>
      </c>
      <c r="B200" s="6" t="s">
        <v>191</v>
      </c>
      <c r="C200" s="6" t="s">
        <v>197</v>
      </c>
      <c r="D200">
        <v>4</v>
      </c>
      <c r="E200">
        <v>20260723</v>
      </c>
    </row>
    <row r="201" spans="1:5" x14ac:dyDescent="0.2">
      <c r="A201" s="6" t="s">
        <v>200</v>
      </c>
      <c r="B201" s="6" t="s">
        <v>191</v>
      </c>
      <c r="C201" s="6" t="s">
        <v>187</v>
      </c>
      <c r="D201">
        <v>3</v>
      </c>
      <c r="E201">
        <v>20260723</v>
      </c>
    </row>
    <row r="202" spans="1:5" x14ac:dyDescent="0.2">
      <c r="A202" s="6" t="s">
        <v>200</v>
      </c>
      <c r="B202" s="6" t="s">
        <v>192</v>
      </c>
      <c r="C202" s="6" t="s">
        <v>13</v>
      </c>
      <c r="D202">
        <v>3</v>
      </c>
      <c r="E202">
        <v>20260723</v>
      </c>
    </row>
    <row r="203" spans="1:5" x14ac:dyDescent="0.2">
      <c r="A203" s="6" t="s">
        <v>200</v>
      </c>
      <c r="B203" s="6" t="s">
        <v>192</v>
      </c>
      <c r="C203" s="6" t="s">
        <v>14</v>
      </c>
      <c r="D203">
        <v>21</v>
      </c>
      <c r="E203">
        <v>20260723</v>
      </c>
    </row>
    <row r="204" spans="1:5" x14ac:dyDescent="0.2">
      <c r="A204" s="6" t="s">
        <v>200</v>
      </c>
      <c r="B204" s="6" t="s">
        <v>192</v>
      </c>
      <c r="C204" s="6" t="s">
        <v>186</v>
      </c>
      <c r="D204">
        <v>1</v>
      </c>
      <c r="E204">
        <v>20260723</v>
      </c>
    </row>
    <row r="205" spans="1:5" x14ac:dyDescent="0.2">
      <c r="A205" s="6" t="s">
        <v>200</v>
      </c>
      <c r="B205" s="6" t="s">
        <v>192</v>
      </c>
      <c r="C205" s="6" t="s">
        <v>197</v>
      </c>
      <c r="D205">
        <v>4</v>
      </c>
      <c r="E205">
        <v>20260723</v>
      </c>
    </row>
    <row r="206" spans="1:5" x14ac:dyDescent="0.2">
      <c r="A206" s="6" t="s">
        <v>200</v>
      </c>
      <c r="B206" s="6" t="s">
        <v>192</v>
      </c>
      <c r="C206" s="6" t="s">
        <v>187</v>
      </c>
      <c r="D206">
        <v>3</v>
      </c>
      <c r="E206">
        <v>20260723</v>
      </c>
    </row>
    <row r="207" spans="1:5" x14ac:dyDescent="0.2">
      <c r="A207" s="6" t="s">
        <v>200</v>
      </c>
      <c r="B207" s="6" t="s">
        <v>193</v>
      </c>
      <c r="C207" s="6" t="s">
        <v>13</v>
      </c>
      <c r="D207">
        <v>3</v>
      </c>
      <c r="E207">
        <v>20260723</v>
      </c>
    </row>
    <row r="208" spans="1:5" x14ac:dyDescent="0.2">
      <c r="A208" s="6" t="s">
        <v>200</v>
      </c>
      <c r="B208" s="6" t="s">
        <v>193</v>
      </c>
      <c r="C208" s="6" t="s">
        <v>14</v>
      </c>
      <c r="D208">
        <v>21</v>
      </c>
      <c r="E208">
        <v>20260723</v>
      </c>
    </row>
    <row r="209" spans="1:5" x14ac:dyDescent="0.2">
      <c r="A209" s="6" t="s">
        <v>200</v>
      </c>
      <c r="B209" s="6" t="s">
        <v>193</v>
      </c>
      <c r="C209" s="6" t="s">
        <v>186</v>
      </c>
      <c r="D209">
        <v>1</v>
      </c>
      <c r="E209">
        <v>20260723</v>
      </c>
    </row>
    <row r="210" spans="1:5" x14ac:dyDescent="0.2">
      <c r="A210" s="6" t="s">
        <v>200</v>
      </c>
      <c r="B210" s="6" t="s">
        <v>193</v>
      </c>
      <c r="C210" s="6" t="s">
        <v>197</v>
      </c>
      <c r="D210">
        <v>4</v>
      </c>
      <c r="E210">
        <v>20260723</v>
      </c>
    </row>
    <row r="211" spans="1:5" x14ac:dyDescent="0.2">
      <c r="A211" s="6" t="s">
        <v>200</v>
      </c>
      <c r="B211" s="6" t="s">
        <v>193</v>
      </c>
      <c r="C211" s="6" t="s">
        <v>187</v>
      </c>
      <c r="D211">
        <v>3</v>
      </c>
      <c r="E211">
        <v>20260723</v>
      </c>
    </row>
    <row r="212" spans="1:5" x14ac:dyDescent="0.2">
      <c r="A212" s="6" t="s">
        <v>200</v>
      </c>
      <c r="B212" s="6" t="s">
        <v>194</v>
      </c>
      <c r="C212" s="6" t="s">
        <v>13</v>
      </c>
      <c r="D212">
        <v>4</v>
      </c>
      <c r="E212">
        <v>20260723</v>
      </c>
    </row>
    <row r="213" spans="1:5" x14ac:dyDescent="0.2">
      <c r="A213" s="6" t="s">
        <v>200</v>
      </c>
      <c r="B213" s="6" t="s">
        <v>194</v>
      </c>
      <c r="C213" s="6" t="s">
        <v>14</v>
      </c>
      <c r="D213">
        <v>22</v>
      </c>
      <c r="E213">
        <v>20260723</v>
      </c>
    </row>
    <row r="214" spans="1:5" x14ac:dyDescent="0.2">
      <c r="A214" s="6" t="s">
        <v>200</v>
      </c>
      <c r="B214" s="6" t="s">
        <v>194</v>
      </c>
      <c r="C214" s="6" t="s">
        <v>186</v>
      </c>
      <c r="D214">
        <v>1</v>
      </c>
      <c r="E214">
        <v>20260723</v>
      </c>
    </row>
    <row r="215" spans="1:5" x14ac:dyDescent="0.2">
      <c r="A215" s="6" t="s">
        <v>200</v>
      </c>
      <c r="B215" s="6" t="s">
        <v>194</v>
      </c>
      <c r="C215" s="6" t="s">
        <v>197</v>
      </c>
      <c r="D215">
        <v>3</v>
      </c>
      <c r="E215">
        <v>20260723</v>
      </c>
    </row>
    <row r="216" spans="1:5" x14ac:dyDescent="0.2">
      <c r="A216" s="6" t="s">
        <v>200</v>
      </c>
      <c r="B216" s="6" t="s">
        <v>194</v>
      </c>
      <c r="C216" s="6" t="s">
        <v>187</v>
      </c>
      <c r="D216">
        <v>3</v>
      </c>
      <c r="E216">
        <v>20260723</v>
      </c>
    </row>
    <row r="217" spans="1:5" x14ac:dyDescent="0.2">
      <c r="A217" s="6" t="s">
        <v>200</v>
      </c>
      <c r="B217" s="6" t="s">
        <v>195</v>
      </c>
      <c r="C217" s="6" t="s">
        <v>13</v>
      </c>
      <c r="D217">
        <v>2</v>
      </c>
      <c r="E217">
        <v>20260723</v>
      </c>
    </row>
    <row r="218" spans="1:5" x14ac:dyDescent="0.2">
      <c r="A218" s="6" t="s">
        <v>200</v>
      </c>
      <c r="B218" s="6" t="s">
        <v>195</v>
      </c>
      <c r="C218" s="6" t="s">
        <v>14</v>
      </c>
      <c r="D218">
        <v>19</v>
      </c>
      <c r="E218">
        <v>20260723</v>
      </c>
    </row>
    <row r="219" spans="1:5" x14ac:dyDescent="0.2">
      <c r="A219" s="6" t="s">
        <v>200</v>
      </c>
      <c r="B219" s="6" t="s">
        <v>195</v>
      </c>
      <c r="C219" s="6" t="s">
        <v>186</v>
      </c>
      <c r="D219">
        <v>1</v>
      </c>
      <c r="E219">
        <v>20260723</v>
      </c>
    </row>
    <row r="220" spans="1:5" x14ac:dyDescent="0.2">
      <c r="A220" s="6" t="s">
        <v>200</v>
      </c>
      <c r="B220" s="6" t="s">
        <v>195</v>
      </c>
      <c r="C220" s="6" t="s">
        <v>197</v>
      </c>
      <c r="D220">
        <v>2</v>
      </c>
      <c r="E220">
        <v>20260723</v>
      </c>
    </row>
    <row r="221" spans="1:5" x14ac:dyDescent="0.2">
      <c r="A221" s="6" t="s">
        <v>200</v>
      </c>
      <c r="B221" s="6" t="s">
        <v>195</v>
      </c>
      <c r="C221" s="6" t="s">
        <v>187</v>
      </c>
      <c r="D221">
        <v>4</v>
      </c>
      <c r="E221">
        <v>20260723</v>
      </c>
    </row>
    <row r="222" spans="1:5" x14ac:dyDescent="0.2">
      <c r="A222" s="6" t="s">
        <v>201</v>
      </c>
      <c r="B222" s="6" t="s">
        <v>180</v>
      </c>
      <c r="C222" s="6" t="s">
        <v>13</v>
      </c>
      <c r="D222">
        <v>1</v>
      </c>
      <c r="E222">
        <v>20260723</v>
      </c>
    </row>
    <row r="223" spans="1:5" x14ac:dyDescent="0.2">
      <c r="A223" s="6" t="s">
        <v>201</v>
      </c>
      <c r="B223" s="6" t="s">
        <v>180</v>
      </c>
      <c r="C223" s="6" t="s">
        <v>14</v>
      </c>
      <c r="D223">
        <v>11</v>
      </c>
      <c r="E223">
        <v>20260723</v>
      </c>
    </row>
    <row r="224" spans="1:5" x14ac:dyDescent="0.2">
      <c r="A224" s="6" t="s">
        <v>201</v>
      </c>
      <c r="B224" s="6" t="s">
        <v>180</v>
      </c>
      <c r="C224" s="6" t="s">
        <v>181</v>
      </c>
      <c r="D224">
        <v>15</v>
      </c>
      <c r="E224">
        <v>20260723</v>
      </c>
    </row>
    <row r="225" spans="1:5" x14ac:dyDescent="0.2">
      <c r="A225" s="6" t="s">
        <v>201</v>
      </c>
      <c r="B225" s="6" t="s">
        <v>185</v>
      </c>
      <c r="C225" s="6" t="s">
        <v>13</v>
      </c>
      <c r="D225">
        <v>1</v>
      </c>
      <c r="E225">
        <v>20260723</v>
      </c>
    </row>
    <row r="226" spans="1:5" x14ac:dyDescent="0.2">
      <c r="A226" s="6" t="s">
        <v>201</v>
      </c>
      <c r="B226" s="6" t="s">
        <v>185</v>
      </c>
      <c r="C226" s="6" t="s">
        <v>14</v>
      </c>
      <c r="D226">
        <v>11</v>
      </c>
      <c r="E226">
        <v>20260723</v>
      </c>
    </row>
    <row r="227" spans="1:5" x14ac:dyDescent="0.2">
      <c r="A227" s="6" t="s">
        <v>201</v>
      </c>
      <c r="B227" s="6" t="s">
        <v>185</v>
      </c>
      <c r="C227" s="6" t="s">
        <v>186</v>
      </c>
      <c r="D227">
        <v>1</v>
      </c>
      <c r="E227">
        <v>20260723</v>
      </c>
    </row>
    <row r="228" spans="1:5" x14ac:dyDescent="0.2">
      <c r="A228" s="6" t="s">
        <v>201</v>
      </c>
      <c r="B228" s="6" t="s">
        <v>185</v>
      </c>
      <c r="C228" s="6" t="s">
        <v>197</v>
      </c>
      <c r="D228">
        <v>3</v>
      </c>
      <c r="E228">
        <v>20260723</v>
      </c>
    </row>
    <row r="229" spans="1:5" x14ac:dyDescent="0.2">
      <c r="A229" s="6" t="s">
        <v>201</v>
      </c>
      <c r="B229" s="6" t="s">
        <v>185</v>
      </c>
      <c r="C229" s="6" t="s">
        <v>187</v>
      </c>
      <c r="D229">
        <v>11</v>
      </c>
      <c r="E229">
        <v>20260723</v>
      </c>
    </row>
    <row r="230" spans="1:5" x14ac:dyDescent="0.2">
      <c r="A230" s="6" t="s">
        <v>201</v>
      </c>
      <c r="B230" s="6" t="s">
        <v>188</v>
      </c>
      <c r="C230" s="6" t="s">
        <v>13</v>
      </c>
      <c r="D230">
        <v>1</v>
      </c>
      <c r="E230">
        <v>20260723</v>
      </c>
    </row>
    <row r="231" spans="1:5" x14ac:dyDescent="0.2">
      <c r="A231" s="6" t="s">
        <v>201</v>
      </c>
      <c r="B231" s="6" t="s">
        <v>188</v>
      </c>
      <c r="C231" s="6" t="s">
        <v>14</v>
      </c>
      <c r="D231">
        <v>11</v>
      </c>
      <c r="E231">
        <v>20260723</v>
      </c>
    </row>
    <row r="232" spans="1:5" x14ac:dyDescent="0.2">
      <c r="A232" s="6" t="s">
        <v>201</v>
      </c>
      <c r="B232" s="6" t="s">
        <v>188</v>
      </c>
      <c r="C232" s="6" t="s">
        <v>186</v>
      </c>
      <c r="D232">
        <v>1</v>
      </c>
      <c r="E232">
        <v>20260723</v>
      </c>
    </row>
    <row r="233" spans="1:5" x14ac:dyDescent="0.2">
      <c r="A233" s="6" t="s">
        <v>201</v>
      </c>
      <c r="B233" s="6" t="s">
        <v>188</v>
      </c>
      <c r="C233" s="6" t="s">
        <v>197</v>
      </c>
      <c r="D233">
        <v>3</v>
      </c>
      <c r="E233">
        <v>20260723</v>
      </c>
    </row>
    <row r="234" spans="1:5" x14ac:dyDescent="0.2">
      <c r="A234" s="6" t="s">
        <v>201</v>
      </c>
      <c r="B234" s="6" t="s">
        <v>188</v>
      </c>
      <c r="C234" s="6" t="s">
        <v>187</v>
      </c>
      <c r="D234">
        <v>11</v>
      </c>
      <c r="E234">
        <v>20260723</v>
      </c>
    </row>
    <row r="235" spans="1:5" x14ac:dyDescent="0.2">
      <c r="A235" s="6" t="s">
        <v>201</v>
      </c>
      <c r="B235" s="6" t="s">
        <v>189</v>
      </c>
      <c r="C235" s="6" t="s">
        <v>13</v>
      </c>
      <c r="D235">
        <v>1</v>
      </c>
      <c r="E235">
        <v>20260723</v>
      </c>
    </row>
    <row r="236" spans="1:5" x14ac:dyDescent="0.2">
      <c r="A236" s="6" t="s">
        <v>201</v>
      </c>
      <c r="B236" s="6" t="s">
        <v>189</v>
      </c>
      <c r="C236" s="6" t="s">
        <v>14</v>
      </c>
      <c r="D236">
        <v>11</v>
      </c>
      <c r="E236">
        <v>20260723</v>
      </c>
    </row>
    <row r="237" spans="1:5" x14ac:dyDescent="0.2">
      <c r="A237" s="6" t="s">
        <v>201</v>
      </c>
      <c r="B237" s="6" t="s">
        <v>189</v>
      </c>
      <c r="C237" s="6" t="s">
        <v>186</v>
      </c>
      <c r="D237">
        <v>1</v>
      </c>
      <c r="E237">
        <v>20260723</v>
      </c>
    </row>
    <row r="238" spans="1:5" x14ac:dyDescent="0.2">
      <c r="A238" s="6" t="s">
        <v>201</v>
      </c>
      <c r="B238" s="6" t="s">
        <v>189</v>
      </c>
      <c r="C238" s="6" t="s">
        <v>197</v>
      </c>
      <c r="D238">
        <v>5</v>
      </c>
      <c r="E238">
        <v>20260723</v>
      </c>
    </row>
    <row r="239" spans="1:5" x14ac:dyDescent="0.2">
      <c r="A239" s="6" t="s">
        <v>201</v>
      </c>
      <c r="B239" s="6" t="s">
        <v>189</v>
      </c>
      <c r="C239" s="6" t="s">
        <v>187</v>
      </c>
      <c r="D239">
        <v>8</v>
      </c>
      <c r="E239">
        <v>20260723</v>
      </c>
    </row>
    <row r="240" spans="1:5" x14ac:dyDescent="0.2">
      <c r="A240" s="6" t="s">
        <v>201</v>
      </c>
      <c r="B240" s="6" t="s">
        <v>190</v>
      </c>
      <c r="C240" s="6" t="s">
        <v>13</v>
      </c>
      <c r="D240">
        <v>1</v>
      </c>
      <c r="E240">
        <v>20260723</v>
      </c>
    </row>
    <row r="241" spans="1:5" x14ac:dyDescent="0.2">
      <c r="A241" s="6" t="s">
        <v>201</v>
      </c>
      <c r="B241" s="6" t="s">
        <v>190</v>
      </c>
      <c r="C241" s="6" t="s">
        <v>14</v>
      </c>
      <c r="D241">
        <v>11</v>
      </c>
      <c r="E241">
        <v>20260723</v>
      </c>
    </row>
    <row r="242" spans="1:5" x14ac:dyDescent="0.2">
      <c r="A242" s="6" t="s">
        <v>201</v>
      </c>
      <c r="B242" s="6" t="s">
        <v>190</v>
      </c>
      <c r="C242" s="6" t="s">
        <v>186</v>
      </c>
      <c r="D242">
        <v>1</v>
      </c>
      <c r="E242">
        <v>20260723</v>
      </c>
    </row>
    <row r="243" spans="1:5" x14ac:dyDescent="0.2">
      <c r="A243" s="6" t="s">
        <v>201</v>
      </c>
      <c r="B243" s="6" t="s">
        <v>190</v>
      </c>
      <c r="C243" s="6" t="s">
        <v>197</v>
      </c>
      <c r="D243">
        <v>5</v>
      </c>
      <c r="E243">
        <v>20260723</v>
      </c>
    </row>
    <row r="244" spans="1:5" x14ac:dyDescent="0.2">
      <c r="A244" s="6" t="s">
        <v>201</v>
      </c>
      <c r="B244" s="6" t="s">
        <v>190</v>
      </c>
      <c r="C244" s="6" t="s">
        <v>187</v>
      </c>
      <c r="D244">
        <v>8</v>
      </c>
      <c r="E244">
        <v>20260723</v>
      </c>
    </row>
    <row r="245" spans="1:5" x14ac:dyDescent="0.2">
      <c r="A245" s="6" t="s">
        <v>201</v>
      </c>
      <c r="B245" s="6" t="s">
        <v>191</v>
      </c>
      <c r="C245" s="6" t="s">
        <v>13</v>
      </c>
      <c r="D245">
        <v>1</v>
      </c>
      <c r="E245">
        <v>20260723</v>
      </c>
    </row>
    <row r="246" spans="1:5" x14ac:dyDescent="0.2">
      <c r="A246" s="6" t="s">
        <v>201</v>
      </c>
      <c r="B246" s="6" t="s">
        <v>191</v>
      </c>
      <c r="C246" s="6" t="s">
        <v>14</v>
      </c>
      <c r="D246">
        <v>9</v>
      </c>
      <c r="E246">
        <v>20260723</v>
      </c>
    </row>
    <row r="247" spans="1:5" x14ac:dyDescent="0.2">
      <c r="A247" s="6" t="s">
        <v>201</v>
      </c>
      <c r="B247" s="6" t="s">
        <v>191</v>
      </c>
      <c r="C247" s="6" t="s">
        <v>186</v>
      </c>
      <c r="D247">
        <v>1</v>
      </c>
      <c r="E247">
        <v>20260723</v>
      </c>
    </row>
    <row r="248" spans="1:5" x14ac:dyDescent="0.2">
      <c r="A248" s="6" t="s">
        <v>201</v>
      </c>
      <c r="B248" s="6" t="s">
        <v>191</v>
      </c>
      <c r="C248" s="6" t="s">
        <v>197</v>
      </c>
      <c r="D248">
        <v>4</v>
      </c>
      <c r="E248">
        <v>20260723</v>
      </c>
    </row>
    <row r="249" spans="1:5" x14ac:dyDescent="0.2">
      <c r="A249" s="6" t="s">
        <v>201</v>
      </c>
      <c r="B249" s="6" t="s">
        <v>191</v>
      </c>
      <c r="C249" s="6" t="s">
        <v>187</v>
      </c>
      <c r="D249">
        <v>7</v>
      </c>
      <c r="E249">
        <v>20260723</v>
      </c>
    </row>
    <row r="250" spans="1:5" x14ac:dyDescent="0.2">
      <c r="A250" s="6" t="s">
        <v>201</v>
      </c>
      <c r="B250" s="6" t="s">
        <v>192</v>
      </c>
      <c r="C250" s="6" t="s">
        <v>13</v>
      </c>
      <c r="D250">
        <v>1</v>
      </c>
      <c r="E250">
        <v>20260723</v>
      </c>
    </row>
    <row r="251" spans="1:5" x14ac:dyDescent="0.2">
      <c r="A251" s="6" t="s">
        <v>201</v>
      </c>
      <c r="B251" s="6" t="s">
        <v>192</v>
      </c>
      <c r="C251" s="6" t="s">
        <v>14</v>
      </c>
      <c r="D251">
        <v>9</v>
      </c>
      <c r="E251">
        <v>20260723</v>
      </c>
    </row>
    <row r="252" spans="1:5" x14ac:dyDescent="0.2">
      <c r="A252" s="6" t="s">
        <v>201</v>
      </c>
      <c r="B252" s="6" t="s">
        <v>192</v>
      </c>
      <c r="C252" s="6" t="s">
        <v>186</v>
      </c>
      <c r="D252">
        <v>1</v>
      </c>
      <c r="E252">
        <v>20260723</v>
      </c>
    </row>
    <row r="253" spans="1:5" x14ac:dyDescent="0.2">
      <c r="A253" s="6" t="s">
        <v>201</v>
      </c>
      <c r="B253" s="6" t="s">
        <v>192</v>
      </c>
      <c r="C253" s="6" t="s">
        <v>197</v>
      </c>
      <c r="D253">
        <v>4</v>
      </c>
      <c r="E253">
        <v>20260723</v>
      </c>
    </row>
    <row r="254" spans="1:5" x14ac:dyDescent="0.2">
      <c r="A254" s="6" t="s">
        <v>201</v>
      </c>
      <c r="B254" s="6" t="s">
        <v>192</v>
      </c>
      <c r="C254" s="6" t="s">
        <v>187</v>
      </c>
      <c r="D254">
        <v>7</v>
      </c>
      <c r="E254">
        <v>20260723</v>
      </c>
    </row>
    <row r="255" spans="1:5" x14ac:dyDescent="0.2">
      <c r="A255" s="6" t="s">
        <v>201</v>
      </c>
      <c r="B255" s="6" t="s">
        <v>193</v>
      </c>
      <c r="C255" s="6" t="s">
        <v>13</v>
      </c>
      <c r="D255">
        <v>1</v>
      </c>
      <c r="E255">
        <v>20260723</v>
      </c>
    </row>
    <row r="256" spans="1:5" x14ac:dyDescent="0.2">
      <c r="A256" s="6" t="s">
        <v>201</v>
      </c>
      <c r="B256" s="6" t="s">
        <v>193</v>
      </c>
      <c r="C256" s="6" t="s">
        <v>14</v>
      </c>
      <c r="D256">
        <v>9</v>
      </c>
      <c r="E256">
        <v>20260723</v>
      </c>
    </row>
    <row r="257" spans="1:5" x14ac:dyDescent="0.2">
      <c r="A257" s="6" t="s">
        <v>201</v>
      </c>
      <c r="B257" s="6" t="s">
        <v>193</v>
      </c>
      <c r="C257" s="6" t="s">
        <v>186</v>
      </c>
      <c r="D257">
        <v>1</v>
      </c>
      <c r="E257">
        <v>20260723</v>
      </c>
    </row>
    <row r="258" spans="1:5" x14ac:dyDescent="0.2">
      <c r="A258" s="6" t="s">
        <v>201</v>
      </c>
      <c r="B258" s="6" t="s">
        <v>193</v>
      </c>
      <c r="C258" s="6" t="s">
        <v>197</v>
      </c>
      <c r="D258">
        <v>4</v>
      </c>
      <c r="E258">
        <v>20260723</v>
      </c>
    </row>
    <row r="259" spans="1:5" x14ac:dyDescent="0.2">
      <c r="A259" s="6" t="s">
        <v>201</v>
      </c>
      <c r="B259" s="6" t="s">
        <v>193</v>
      </c>
      <c r="C259" s="6" t="s">
        <v>187</v>
      </c>
      <c r="D259">
        <v>7</v>
      </c>
      <c r="E259">
        <v>20260723</v>
      </c>
    </row>
    <row r="260" spans="1:5" x14ac:dyDescent="0.2">
      <c r="A260" s="6" t="s">
        <v>201</v>
      </c>
      <c r="B260" s="6" t="s">
        <v>194</v>
      </c>
      <c r="C260" s="6" t="s">
        <v>13</v>
      </c>
      <c r="D260">
        <v>1</v>
      </c>
      <c r="E260">
        <v>20260723</v>
      </c>
    </row>
    <row r="261" spans="1:5" x14ac:dyDescent="0.2">
      <c r="A261" s="6" t="s">
        <v>201</v>
      </c>
      <c r="B261" s="6" t="s">
        <v>194</v>
      </c>
      <c r="C261" s="6" t="s">
        <v>14</v>
      </c>
      <c r="D261">
        <v>9</v>
      </c>
      <c r="E261">
        <v>20260723</v>
      </c>
    </row>
    <row r="262" spans="1:5" x14ac:dyDescent="0.2">
      <c r="A262" s="6" t="s">
        <v>201</v>
      </c>
      <c r="B262" s="6" t="s">
        <v>194</v>
      </c>
      <c r="C262" s="6" t="s">
        <v>186</v>
      </c>
      <c r="D262">
        <v>1</v>
      </c>
      <c r="E262">
        <v>20260723</v>
      </c>
    </row>
    <row r="263" spans="1:5" x14ac:dyDescent="0.2">
      <c r="A263" s="6" t="s">
        <v>201</v>
      </c>
      <c r="B263" s="6" t="s">
        <v>194</v>
      </c>
      <c r="C263" s="6" t="s">
        <v>197</v>
      </c>
      <c r="D263">
        <v>4</v>
      </c>
      <c r="E263">
        <v>20260723</v>
      </c>
    </row>
    <row r="264" spans="1:5" x14ac:dyDescent="0.2">
      <c r="A264" s="6" t="s">
        <v>201</v>
      </c>
      <c r="B264" s="6" t="s">
        <v>194</v>
      </c>
      <c r="C264" s="6" t="s">
        <v>187</v>
      </c>
      <c r="D264">
        <v>7</v>
      </c>
      <c r="E264">
        <v>20260723</v>
      </c>
    </row>
    <row r="265" spans="1:5" x14ac:dyDescent="0.2">
      <c r="A265" s="6" t="s">
        <v>201</v>
      </c>
      <c r="B265" s="6" t="s">
        <v>195</v>
      </c>
      <c r="C265" s="6" t="s">
        <v>13</v>
      </c>
      <c r="D265">
        <v>1</v>
      </c>
      <c r="E265">
        <v>20260723</v>
      </c>
    </row>
    <row r="266" spans="1:5" x14ac:dyDescent="0.2">
      <c r="A266" s="6" t="s">
        <v>201</v>
      </c>
      <c r="B266" s="6" t="s">
        <v>195</v>
      </c>
      <c r="C266" s="6" t="s">
        <v>14</v>
      </c>
      <c r="D266">
        <v>7</v>
      </c>
      <c r="E266">
        <v>20260723</v>
      </c>
    </row>
    <row r="267" spans="1:5" x14ac:dyDescent="0.2">
      <c r="A267" s="6" t="s">
        <v>201</v>
      </c>
      <c r="B267" s="6" t="s">
        <v>195</v>
      </c>
      <c r="C267" s="6" t="s">
        <v>186</v>
      </c>
      <c r="D267">
        <v>1</v>
      </c>
      <c r="E267">
        <v>20260723</v>
      </c>
    </row>
    <row r="268" spans="1:5" x14ac:dyDescent="0.2">
      <c r="A268" s="6" t="s">
        <v>201</v>
      </c>
      <c r="B268" s="6" t="s">
        <v>195</v>
      </c>
      <c r="C268" s="6" t="s">
        <v>197</v>
      </c>
      <c r="D268">
        <v>4</v>
      </c>
      <c r="E268">
        <v>20260723</v>
      </c>
    </row>
    <row r="269" spans="1:5" x14ac:dyDescent="0.2">
      <c r="A269" s="6" t="s">
        <v>201</v>
      </c>
      <c r="B269" s="6" t="s">
        <v>195</v>
      </c>
      <c r="C269" s="6" t="s">
        <v>187</v>
      </c>
      <c r="D269">
        <v>7</v>
      </c>
      <c r="E269">
        <v>20260723</v>
      </c>
    </row>
    <row r="270" spans="1:5" x14ac:dyDescent="0.2">
      <c r="A270" s="6" t="s">
        <v>202</v>
      </c>
      <c r="B270" s="6" t="s">
        <v>185</v>
      </c>
      <c r="C270" s="6" t="s">
        <v>13</v>
      </c>
      <c r="D270">
        <v>26</v>
      </c>
      <c r="E270">
        <v>20260723</v>
      </c>
    </row>
    <row r="271" spans="1:5" x14ac:dyDescent="0.2">
      <c r="A271" s="6" t="s">
        <v>202</v>
      </c>
      <c r="B271" s="6" t="s">
        <v>185</v>
      </c>
      <c r="C271" s="6" t="s">
        <v>14</v>
      </c>
      <c r="D271">
        <v>53</v>
      </c>
      <c r="E271">
        <v>20260723</v>
      </c>
    </row>
    <row r="272" spans="1:5" x14ac:dyDescent="0.2">
      <c r="A272" s="6" t="s">
        <v>202</v>
      </c>
      <c r="B272" s="6" t="s">
        <v>185</v>
      </c>
      <c r="C272" s="6" t="s">
        <v>197</v>
      </c>
      <c r="D272">
        <v>5</v>
      </c>
      <c r="E272">
        <v>20260723</v>
      </c>
    </row>
    <row r="273" spans="1:5" x14ac:dyDescent="0.2">
      <c r="A273" s="6" t="s">
        <v>202</v>
      </c>
      <c r="B273" s="6" t="s">
        <v>188</v>
      </c>
      <c r="C273" s="6" t="s">
        <v>13</v>
      </c>
      <c r="D273">
        <v>21</v>
      </c>
      <c r="E273">
        <v>20260723</v>
      </c>
    </row>
    <row r="274" spans="1:5" x14ac:dyDescent="0.2">
      <c r="A274" s="6" t="s">
        <v>202</v>
      </c>
      <c r="B274" s="6" t="s">
        <v>188</v>
      </c>
      <c r="C274" s="6" t="s">
        <v>14</v>
      </c>
      <c r="D274">
        <v>51</v>
      </c>
      <c r="E274">
        <v>20260723</v>
      </c>
    </row>
    <row r="275" spans="1:5" x14ac:dyDescent="0.2">
      <c r="A275" s="6" t="s">
        <v>202</v>
      </c>
      <c r="B275" s="6" t="s">
        <v>188</v>
      </c>
      <c r="C275" s="6" t="s">
        <v>197</v>
      </c>
      <c r="D275">
        <v>6</v>
      </c>
      <c r="E275">
        <v>20260723</v>
      </c>
    </row>
    <row r="276" spans="1:5" x14ac:dyDescent="0.2">
      <c r="A276" s="6" t="s">
        <v>202</v>
      </c>
      <c r="B276" s="6" t="s">
        <v>189</v>
      </c>
      <c r="C276" s="6" t="s">
        <v>13</v>
      </c>
      <c r="D276">
        <v>20</v>
      </c>
      <c r="E276">
        <v>20260723</v>
      </c>
    </row>
    <row r="277" spans="1:5" x14ac:dyDescent="0.2">
      <c r="A277" s="6" t="s">
        <v>202</v>
      </c>
      <c r="B277" s="6" t="s">
        <v>189</v>
      </c>
      <c r="C277" s="6" t="s">
        <v>14</v>
      </c>
      <c r="D277">
        <v>51</v>
      </c>
      <c r="E277">
        <v>20260723</v>
      </c>
    </row>
    <row r="278" spans="1:5" x14ac:dyDescent="0.2">
      <c r="A278" s="6" t="s">
        <v>202</v>
      </c>
      <c r="B278" s="6" t="s">
        <v>189</v>
      </c>
      <c r="C278" s="6" t="s">
        <v>197</v>
      </c>
      <c r="D278">
        <v>6</v>
      </c>
      <c r="E278">
        <v>20260723</v>
      </c>
    </row>
    <row r="279" spans="1:5" x14ac:dyDescent="0.2">
      <c r="A279" s="6" t="s">
        <v>202</v>
      </c>
      <c r="B279" s="6" t="s">
        <v>190</v>
      </c>
      <c r="C279" s="6" t="s">
        <v>13</v>
      </c>
      <c r="D279">
        <v>18</v>
      </c>
      <c r="E279">
        <v>20260723</v>
      </c>
    </row>
    <row r="280" spans="1:5" x14ac:dyDescent="0.2">
      <c r="A280" s="6" t="s">
        <v>202</v>
      </c>
      <c r="B280" s="6" t="s">
        <v>190</v>
      </c>
      <c r="C280" s="6" t="s">
        <v>14</v>
      </c>
      <c r="D280">
        <v>50</v>
      </c>
      <c r="E280">
        <v>20260723</v>
      </c>
    </row>
    <row r="281" spans="1:5" x14ac:dyDescent="0.2">
      <c r="A281" s="6" t="s">
        <v>202</v>
      </c>
      <c r="B281" s="6" t="s">
        <v>190</v>
      </c>
      <c r="C281" s="6" t="s">
        <v>197</v>
      </c>
      <c r="D281">
        <v>8</v>
      </c>
      <c r="E281">
        <v>20260723</v>
      </c>
    </row>
    <row r="282" spans="1:5" x14ac:dyDescent="0.2">
      <c r="A282" s="6" t="s">
        <v>202</v>
      </c>
      <c r="B282" s="6" t="s">
        <v>191</v>
      </c>
      <c r="C282" s="6" t="s">
        <v>13</v>
      </c>
      <c r="D282">
        <v>16</v>
      </c>
      <c r="E282">
        <v>20260723</v>
      </c>
    </row>
    <row r="283" spans="1:5" x14ac:dyDescent="0.2">
      <c r="A283" s="6" t="s">
        <v>202</v>
      </c>
      <c r="B283" s="6" t="s">
        <v>191</v>
      </c>
      <c r="C283" s="6" t="s">
        <v>14</v>
      </c>
      <c r="D283">
        <v>49</v>
      </c>
      <c r="E283">
        <v>20260723</v>
      </c>
    </row>
    <row r="284" spans="1:5" x14ac:dyDescent="0.2">
      <c r="A284" s="6" t="s">
        <v>202</v>
      </c>
      <c r="B284" s="6" t="s">
        <v>191</v>
      </c>
      <c r="C284" s="6" t="s">
        <v>197</v>
      </c>
      <c r="D284">
        <v>9</v>
      </c>
      <c r="E284">
        <v>20260723</v>
      </c>
    </row>
    <row r="285" spans="1:5" x14ac:dyDescent="0.2">
      <c r="A285" s="6" t="s">
        <v>202</v>
      </c>
      <c r="B285" s="6" t="s">
        <v>192</v>
      </c>
      <c r="C285" s="6" t="s">
        <v>13</v>
      </c>
      <c r="D285">
        <v>16</v>
      </c>
      <c r="E285">
        <v>20260723</v>
      </c>
    </row>
    <row r="286" spans="1:5" x14ac:dyDescent="0.2">
      <c r="A286" s="6" t="s">
        <v>202</v>
      </c>
      <c r="B286" s="6" t="s">
        <v>192</v>
      </c>
      <c r="C286" s="6" t="s">
        <v>14</v>
      </c>
      <c r="D286">
        <v>46</v>
      </c>
      <c r="E286">
        <v>20260723</v>
      </c>
    </row>
    <row r="287" spans="1:5" x14ac:dyDescent="0.2">
      <c r="A287" s="6" t="s">
        <v>202</v>
      </c>
      <c r="B287" s="6" t="s">
        <v>192</v>
      </c>
      <c r="C287" s="6" t="s">
        <v>197</v>
      </c>
      <c r="D287">
        <v>9</v>
      </c>
      <c r="E287">
        <v>20260723</v>
      </c>
    </row>
    <row r="288" spans="1:5" x14ac:dyDescent="0.2">
      <c r="A288" s="6" t="s">
        <v>202</v>
      </c>
      <c r="B288" s="6" t="s">
        <v>193</v>
      </c>
      <c r="C288" s="6" t="s">
        <v>13</v>
      </c>
      <c r="D288">
        <v>16</v>
      </c>
      <c r="E288">
        <v>20260723</v>
      </c>
    </row>
    <row r="289" spans="1:5" x14ac:dyDescent="0.2">
      <c r="A289" s="6" t="s">
        <v>202</v>
      </c>
      <c r="B289" s="6" t="s">
        <v>193</v>
      </c>
      <c r="C289" s="6" t="s">
        <v>14</v>
      </c>
      <c r="D289">
        <v>45</v>
      </c>
      <c r="E289">
        <v>20260723</v>
      </c>
    </row>
    <row r="290" spans="1:5" x14ac:dyDescent="0.2">
      <c r="A290" s="6" t="s">
        <v>202</v>
      </c>
      <c r="B290" s="6" t="s">
        <v>193</v>
      </c>
      <c r="C290" s="6" t="s">
        <v>197</v>
      </c>
      <c r="D290">
        <v>8</v>
      </c>
      <c r="E290">
        <v>20260723</v>
      </c>
    </row>
    <row r="291" spans="1:5" x14ac:dyDescent="0.2">
      <c r="A291" s="6" t="s">
        <v>202</v>
      </c>
      <c r="B291" s="6" t="s">
        <v>193</v>
      </c>
      <c r="C291" s="6" t="s">
        <v>187</v>
      </c>
      <c r="D291">
        <v>1</v>
      </c>
      <c r="E291">
        <v>20260723</v>
      </c>
    </row>
    <row r="292" spans="1:5" x14ac:dyDescent="0.2">
      <c r="A292" s="6" t="s">
        <v>202</v>
      </c>
      <c r="B292" s="6" t="s">
        <v>194</v>
      </c>
      <c r="C292" s="6" t="s">
        <v>13</v>
      </c>
      <c r="D292">
        <v>16</v>
      </c>
      <c r="E292">
        <v>20260723</v>
      </c>
    </row>
    <row r="293" spans="1:5" x14ac:dyDescent="0.2">
      <c r="A293" s="6" t="s">
        <v>202</v>
      </c>
      <c r="B293" s="6" t="s">
        <v>194</v>
      </c>
      <c r="C293" s="6" t="s">
        <v>14</v>
      </c>
      <c r="D293">
        <v>43</v>
      </c>
      <c r="E293">
        <v>20260723</v>
      </c>
    </row>
    <row r="294" spans="1:5" x14ac:dyDescent="0.2">
      <c r="A294" s="6" t="s">
        <v>202</v>
      </c>
      <c r="B294" s="6" t="s">
        <v>194</v>
      </c>
      <c r="C294" s="6" t="s">
        <v>197</v>
      </c>
      <c r="D294">
        <v>8</v>
      </c>
      <c r="E294">
        <v>20260723</v>
      </c>
    </row>
    <row r="295" spans="1:5" x14ac:dyDescent="0.2">
      <c r="A295" s="6" t="s">
        <v>202</v>
      </c>
      <c r="B295" s="6" t="s">
        <v>194</v>
      </c>
      <c r="C295" s="6" t="s">
        <v>187</v>
      </c>
      <c r="D295">
        <v>1</v>
      </c>
      <c r="E295">
        <v>20260723</v>
      </c>
    </row>
    <row r="296" spans="1:5" x14ac:dyDescent="0.2">
      <c r="A296" s="6" t="s">
        <v>202</v>
      </c>
      <c r="B296" s="6" t="s">
        <v>195</v>
      </c>
      <c r="C296" s="6" t="s">
        <v>13</v>
      </c>
      <c r="D296">
        <v>16</v>
      </c>
      <c r="E296">
        <v>20260723</v>
      </c>
    </row>
    <row r="297" spans="1:5" x14ac:dyDescent="0.2">
      <c r="A297" s="6" t="s">
        <v>202</v>
      </c>
      <c r="B297" s="6" t="s">
        <v>195</v>
      </c>
      <c r="C297" s="6" t="s">
        <v>14</v>
      </c>
      <c r="D297">
        <v>40</v>
      </c>
      <c r="E297">
        <v>20260723</v>
      </c>
    </row>
    <row r="298" spans="1:5" x14ac:dyDescent="0.2">
      <c r="A298" s="6" t="s">
        <v>202</v>
      </c>
      <c r="B298" s="6" t="s">
        <v>195</v>
      </c>
      <c r="C298" s="6" t="s">
        <v>197</v>
      </c>
      <c r="D298">
        <v>8</v>
      </c>
      <c r="E298">
        <v>20260723</v>
      </c>
    </row>
    <row r="299" spans="1:5" x14ac:dyDescent="0.2">
      <c r="A299" s="6" t="s">
        <v>202</v>
      </c>
      <c r="B299" s="6" t="s">
        <v>195</v>
      </c>
      <c r="C299" s="6" t="s">
        <v>187</v>
      </c>
      <c r="D299">
        <v>1</v>
      </c>
      <c r="E299">
        <v>20260723</v>
      </c>
    </row>
    <row r="300" spans="1:5" x14ac:dyDescent="0.2">
      <c r="A300" s="6" t="s">
        <v>203</v>
      </c>
      <c r="B300" s="6" t="s">
        <v>180</v>
      </c>
      <c r="C300" s="6" t="s">
        <v>13</v>
      </c>
      <c r="D300">
        <v>2</v>
      </c>
      <c r="E300">
        <v>20260723</v>
      </c>
    </row>
    <row r="301" spans="1:5" x14ac:dyDescent="0.2">
      <c r="A301" s="6" t="s">
        <v>203</v>
      </c>
      <c r="B301" s="6" t="s">
        <v>180</v>
      </c>
      <c r="C301" s="6" t="s">
        <v>14</v>
      </c>
      <c r="D301">
        <v>8</v>
      </c>
      <c r="E301">
        <v>20260723</v>
      </c>
    </row>
    <row r="302" spans="1:5" x14ac:dyDescent="0.2">
      <c r="A302" s="6" t="s">
        <v>203</v>
      </c>
      <c r="B302" s="6" t="s">
        <v>180</v>
      </c>
      <c r="C302" s="6" t="s">
        <v>181</v>
      </c>
      <c r="D302">
        <v>2</v>
      </c>
      <c r="E302">
        <v>20260723</v>
      </c>
    </row>
    <row r="303" spans="1:5" x14ac:dyDescent="0.2">
      <c r="A303" s="6" t="s">
        <v>203</v>
      </c>
      <c r="B303" s="6" t="s">
        <v>185</v>
      </c>
      <c r="C303" s="6" t="s">
        <v>13</v>
      </c>
      <c r="D303">
        <v>1</v>
      </c>
      <c r="E303">
        <v>20260723</v>
      </c>
    </row>
    <row r="304" spans="1:5" x14ac:dyDescent="0.2">
      <c r="A304" s="6" t="s">
        <v>203</v>
      </c>
      <c r="B304" s="6" t="s">
        <v>185</v>
      </c>
      <c r="C304" s="6" t="s">
        <v>14</v>
      </c>
      <c r="D304">
        <v>7</v>
      </c>
      <c r="E304">
        <v>20260723</v>
      </c>
    </row>
    <row r="305" spans="1:5" x14ac:dyDescent="0.2">
      <c r="A305" s="6" t="s">
        <v>203</v>
      </c>
      <c r="B305" s="6" t="s">
        <v>185</v>
      </c>
      <c r="C305" s="6" t="s">
        <v>197</v>
      </c>
      <c r="D305">
        <v>2</v>
      </c>
      <c r="E305">
        <v>20260723</v>
      </c>
    </row>
    <row r="306" spans="1:5" x14ac:dyDescent="0.2">
      <c r="A306" s="6" t="s">
        <v>203</v>
      </c>
      <c r="B306" s="6" t="s">
        <v>188</v>
      </c>
      <c r="C306" s="6" t="s">
        <v>13</v>
      </c>
      <c r="D306">
        <v>1</v>
      </c>
      <c r="E306">
        <v>20260723</v>
      </c>
    </row>
    <row r="307" spans="1:5" x14ac:dyDescent="0.2">
      <c r="A307" s="6" t="s">
        <v>203</v>
      </c>
      <c r="B307" s="6" t="s">
        <v>188</v>
      </c>
      <c r="C307" s="6" t="s">
        <v>14</v>
      </c>
      <c r="D307">
        <v>7</v>
      </c>
      <c r="E307">
        <v>20260723</v>
      </c>
    </row>
    <row r="308" spans="1:5" x14ac:dyDescent="0.2">
      <c r="A308" s="6" t="s">
        <v>203</v>
      </c>
      <c r="B308" s="6" t="s">
        <v>188</v>
      </c>
      <c r="C308" s="6" t="s">
        <v>197</v>
      </c>
      <c r="D308">
        <v>2</v>
      </c>
      <c r="E308">
        <v>20260723</v>
      </c>
    </row>
    <row r="309" spans="1:5" x14ac:dyDescent="0.2">
      <c r="A309" s="6" t="s">
        <v>203</v>
      </c>
      <c r="B309" s="6" t="s">
        <v>189</v>
      </c>
      <c r="C309" s="6" t="s">
        <v>13</v>
      </c>
      <c r="D309">
        <v>1</v>
      </c>
      <c r="E309">
        <v>20260723</v>
      </c>
    </row>
    <row r="310" spans="1:5" x14ac:dyDescent="0.2">
      <c r="A310" s="6" t="s">
        <v>203</v>
      </c>
      <c r="B310" s="6" t="s">
        <v>189</v>
      </c>
      <c r="C310" s="6" t="s">
        <v>14</v>
      </c>
      <c r="D310">
        <v>7</v>
      </c>
      <c r="E310">
        <v>20260723</v>
      </c>
    </row>
    <row r="311" spans="1:5" x14ac:dyDescent="0.2">
      <c r="A311" s="6" t="s">
        <v>203</v>
      </c>
      <c r="B311" s="6" t="s">
        <v>189</v>
      </c>
      <c r="C311" s="6" t="s">
        <v>197</v>
      </c>
      <c r="D311">
        <v>1</v>
      </c>
      <c r="E311">
        <v>20260723</v>
      </c>
    </row>
    <row r="312" spans="1:5" x14ac:dyDescent="0.2">
      <c r="A312" s="6" t="s">
        <v>203</v>
      </c>
      <c r="B312" s="6" t="s">
        <v>190</v>
      </c>
      <c r="C312" s="6" t="s">
        <v>13</v>
      </c>
      <c r="D312">
        <v>1</v>
      </c>
      <c r="E312">
        <v>20260723</v>
      </c>
    </row>
    <row r="313" spans="1:5" x14ac:dyDescent="0.2">
      <c r="A313" s="6" t="s">
        <v>203</v>
      </c>
      <c r="B313" s="6" t="s">
        <v>190</v>
      </c>
      <c r="C313" s="6" t="s">
        <v>14</v>
      </c>
      <c r="D313">
        <v>7</v>
      </c>
      <c r="E313">
        <v>20260723</v>
      </c>
    </row>
    <row r="314" spans="1:5" x14ac:dyDescent="0.2">
      <c r="A314" s="6" t="s">
        <v>203</v>
      </c>
      <c r="B314" s="6" t="s">
        <v>190</v>
      </c>
      <c r="C314" s="6" t="s">
        <v>197</v>
      </c>
      <c r="D314">
        <v>1</v>
      </c>
      <c r="E314">
        <v>20260723</v>
      </c>
    </row>
    <row r="315" spans="1:5" x14ac:dyDescent="0.2">
      <c r="A315" s="6" t="s">
        <v>203</v>
      </c>
      <c r="B315" s="6" t="s">
        <v>191</v>
      </c>
      <c r="C315" s="6" t="s">
        <v>13</v>
      </c>
      <c r="D315">
        <v>1</v>
      </c>
      <c r="E315">
        <v>20260723</v>
      </c>
    </row>
    <row r="316" spans="1:5" x14ac:dyDescent="0.2">
      <c r="A316" s="6" t="s">
        <v>203</v>
      </c>
      <c r="B316" s="6" t="s">
        <v>191</v>
      </c>
      <c r="C316" s="6" t="s">
        <v>14</v>
      </c>
      <c r="D316">
        <v>7</v>
      </c>
      <c r="E316">
        <v>20260723</v>
      </c>
    </row>
    <row r="317" spans="1:5" x14ac:dyDescent="0.2">
      <c r="A317" s="6" t="s">
        <v>203</v>
      </c>
      <c r="B317" s="6" t="s">
        <v>191</v>
      </c>
      <c r="C317" s="6" t="s">
        <v>197</v>
      </c>
      <c r="D317">
        <v>1</v>
      </c>
      <c r="E317">
        <v>20260723</v>
      </c>
    </row>
    <row r="318" spans="1:5" x14ac:dyDescent="0.2">
      <c r="A318" s="6" t="s">
        <v>203</v>
      </c>
      <c r="B318" s="6" t="s">
        <v>192</v>
      </c>
      <c r="C318" s="6" t="s">
        <v>13</v>
      </c>
      <c r="D318">
        <v>1</v>
      </c>
      <c r="E318">
        <v>20260723</v>
      </c>
    </row>
    <row r="319" spans="1:5" x14ac:dyDescent="0.2">
      <c r="A319" s="6" t="s">
        <v>203</v>
      </c>
      <c r="B319" s="6" t="s">
        <v>192</v>
      </c>
      <c r="C319" s="6" t="s">
        <v>14</v>
      </c>
      <c r="D319">
        <v>7</v>
      </c>
      <c r="E319">
        <v>20260723</v>
      </c>
    </row>
    <row r="320" spans="1:5" x14ac:dyDescent="0.2">
      <c r="A320" s="6" t="s">
        <v>203</v>
      </c>
      <c r="B320" s="6" t="s">
        <v>192</v>
      </c>
      <c r="C320" s="6" t="s">
        <v>197</v>
      </c>
      <c r="D320">
        <v>1</v>
      </c>
      <c r="E320">
        <v>20260723</v>
      </c>
    </row>
    <row r="321" spans="1:5" x14ac:dyDescent="0.2">
      <c r="A321" s="6" t="s">
        <v>203</v>
      </c>
      <c r="B321" s="6" t="s">
        <v>193</v>
      </c>
      <c r="C321" s="6" t="s">
        <v>13</v>
      </c>
      <c r="D321">
        <v>1</v>
      </c>
      <c r="E321">
        <v>20260723</v>
      </c>
    </row>
    <row r="322" spans="1:5" x14ac:dyDescent="0.2">
      <c r="A322" s="6" t="s">
        <v>203</v>
      </c>
      <c r="B322" s="6" t="s">
        <v>193</v>
      </c>
      <c r="C322" s="6" t="s">
        <v>14</v>
      </c>
      <c r="D322">
        <v>7</v>
      </c>
      <c r="E322">
        <v>20260723</v>
      </c>
    </row>
    <row r="323" spans="1:5" x14ac:dyDescent="0.2">
      <c r="A323" s="6" t="s">
        <v>203</v>
      </c>
      <c r="B323" s="6" t="s">
        <v>193</v>
      </c>
      <c r="C323" s="6" t="s">
        <v>197</v>
      </c>
      <c r="D323">
        <v>1</v>
      </c>
      <c r="E323">
        <v>20260723</v>
      </c>
    </row>
    <row r="324" spans="1:5" x14ac:dyDescent="0.2">
      <c r="A324" s="6" t="s">
        <v>203</v>
      </c>
      <c r="B324" s="6" t="s">
        <v>194</v>
      </c>
      <c r="C324" s="6" t="s">
        <v>13</v>
      </c>
      <c r="D324">
        <v>1</v>
      </c>
      <c r="E324">
        <v>20260723</v>
      </c>
    </row>
    <row r="325" spans="1:5" x14ac:dyDescent="0.2">
      <c r="A325" s="6" t="s">
        <v>203</v>
      </c>
      <c r="B325" s="6" t="s">
        <v>194</v>
      </c>
      <c r="C325" s="6" t="s">
        <v>14</v>
      </c>
      <c r="D325">
        <v>7</v>
      </c>
      <c r="E325">
        <v>20260723</v>
      </c>
    </row>
    <row r="326" spans="1:5" x14ac:dyDescent="0.2">
      <c r="A326" s="6" t="s">
        <v>203</v>
      </c>
      <c r="B326" s="6" t="s">
        <v>194</v>
      </c>
      <c r="C326" s="6" t="s">
        <v>197</v>
      </c>
      <c r="D326">
        <v>1</v>
      </c>
      <c r="E326">
        <v>20260723</v>
      </c>
    </row>
    <row r="327" spans="1:5" x14ac:dyDescent="0.2">
      <c r="A327" s="6" t="s">
        <v>203</v>
      </c>
      <c r="B327" s="6" t="s">
        <v>195</v>
      </c>
      <c r="C327" s="6" t="s">
        <v>13</v>
      </c>
      <c r="D327">
        <v>1</v>
      </c>
      <c r="E327">
        <v>20260723</v>
      </c>
    </row>
    <row r="328" spans="1:5" x14ac:dyDescent="0.2">
      <c r="A328" s="6" t="s">
        <v>203</v>
      </c>
      <c r="B328" s="6" t="s">
        <v>195</v>
      </c>
      <c r="C328" s="6" t="s">
        <v>14</v>
      </c>
      <c r="D328">
        <v>7</v>
      </c>
      <c r="E328">
        <v>20260723</v>
      </c>
    </row>
    <row r="329" spans="1:5" x14ac:dyDescent="0.2">
      <c r="A329" s="6" t="s">
        <v>203</v>
      </c>
      <c r="B329" s="6" t="s">
        <v>195</v>
      </c>
      <c r="C329" s="6" t="s">
        <v>197</v>
      </c>
      <c r="D329">
        <v>1</v>
      </c>
      <c r="E329">
        <v>20260723</v>
      </c>
    </row>
    <row r="330" spans="1:5" x14ac:dyDescent="0.2">
      <c r="A330" s="6" t="s">
        <v>204</v>
      </c>
      <c r="B330" s="6" t="s">
        <v>180</v>
      </c>
      <c r="C330" s="6" t="s">
        <v>13</v>
      </c>
      <c r="D330">
        <v>8</v>
      </c>
      <c r="E330">
        <v>20260723</v>
      </c>
    </row>
    <row r="331" spans="1:5" x14ac:dyDescent="0.2">
      <c r="A331" s="6" t="s">
        <v>204</v>
      </c>
      <c r="B331" s="6" t="s">
        <v>180</v>
      </c>
      <c r="C331" s="6" t="s">
        <v>14</v>
      </c>
      <c r="D331">
        <v>37</v>
      </c>
      <c r="E331">
        <v>20260723</v>
      </c>
    </row>
    <row r="332" spans="1:5" x14ac:dyDescent="0.2">
      <c r="A332" s="6" t="s">
        <v>204</v>
      </c>
      <c r="B332" s="6" t="s">
        <v>180</v>
      </c>
      <c r="C332" s="6" t="s">
        <v>181</v>
      </c>
      <c r="D332">
        <v>2</v>
      </c>
      <c r="E332">
        <v>20260723</v>
      </c>
    </row>
    <row r="333" spans="1:5" x14ac:dyDescent="0.2">
      <c r="A333" s="6" t="s">
        <v>204</v>
      </c>
      <c r="B333" s="6" t="s">
        <v>185</v>
      </c>
      <c r="C333" s="6" t="s">
        <v>13</v>
      </c>
      <c r="D333">
        <v>8</v>
      </c>
      <c r="E333">
        <v>20260723</v>
      </c>
    </row>
    <row r="334" spans="1:5" x14ac:dyDescent="0.2">
      <c r="A334" s="6" t="s">
        <v>204</v>
      </c>
      <c r="B334" s="6" t="s">
        <v>185</v>
      </c>
      <c r="C334" s="6" t="s">
        <v>14</v>
      </c>
      <c r="D334">
        <v>35</v>
      </c>
      <c r="E334">
        <v>20260723</v>
      </c>
    </row>
    <row r="335" spans="1:5" x14ac:dyDescent="0.2">
      <c r="A335" s="6" t="s">
        <v>204</v>
      </c>
      <c r="B335" s="6" t="s">
        <v>185</v>
      </c>
      <c r="C335" s="6" t="s">
        <v>197</v>
      </c>
      <c r="D335">
        <v>2</v>
      </c>
      <c r="E335">
        <v>20260723</v>
      </c>
    </row>
    <row r="336" spans="1:5" x14ac:dyDescent="0.2">
      <c r="A336" s="6" t="s">
        <v>204</v>
      </c>
      <c r="B336" s="6" t="s">
        <v>188</v>
      </c>
      <c r="C336" s="6" t="s">
        <v>13</v>
      </c>
      <c r="D336">
        <v>8</v>
      </c>
      <c r="E336">
        <v>20260723</v>
      </c>
    </row>
    <row r="337" spans="1:5" x14ac:dyDescent="0.2">
      <c r="A337" s="6" t="s">
        <v>204</v>
      </c>
      <c r="B337" s="6" t="s">
        <v>188</v>
      </c>
      <c r="C337" s="6" t="s">
        <v>14</v>
      </c>
      <c r="D337">
        <v>36</v>
      </c>
      <c r="E337">
        <v>20260723</v>
      </c>
    </row>
    <row r="338" spans="1:5" x14ac:dyDescent="0.2">
      <c r="A338" s="6" t="s">
        <v>204</v>
      </c>
      <c r="B338" s="6" t="s">
        <v>188</v>
      </c>
      <c r="C338" s="6" t="s">
        <v>197</v>
      </c>
      <c r="D338">
        <v>2</v>
      </c>
      <c r="E338">
        <v>20260723</v>
      </c>
    </row>
    <row r="339" spans="1:5" x14ac:dyDescent="0.2">
      <c r="A339" s="6" t="s">
        <v>204</v>
      </c>
      <c r="B339" s="6" t="s">
        <v>189</v>
      </c>
      <c r="C339" s="6" t="s">
        <v>13</v>
      </c>
      <c r="D339">
        <v>8</v>
      </c>
      <c r="E339">
        <v>20260723</v>
      </c>
    </row>
    <row r="340" spans="1:5" x14ac:dyDescent="0.2">
      <c r="A340" s="6" t="s">
        <v>204</v>
      </c>
      <c r="B340" s="6" t="s">
        <v>189</v>
      </c>
      <c r="C340" s="6" t="s">
        <v>14</v>
      </c>
      <c r="D340">
        <v>34</v>
      </c>
      <c r="E340">
        <v>20260723</v>
      </c>
    </row>
    <row r="341" spans="1:5" x14ac:dyDescent="0.2">
      <c r="A341" s="6" t="s">
        <v>204</v>
      </c>
      <c r="B341" s="6" t="s">
        <v>189</v>
      </c>
      <c r="C341" s="6" t="s">
        <v>197</v>
      </c>
      <c r="D341">
        <v>2</v>
      </c>
      <c r="E341">
        <v>20260723</v>
      </c>
    </row>
    <row r="342" spans="1:5" x14ac:dyDescent="0.2">
      <c r="A342" s="6" t="s">
        <v>204</v>
      </c>
      <c r="B342" s="6" t="s">
        <v>190</v>
      </c>
      <c r="C342" s="6" t="s">
        <v>13</v>
      </c>
      <c r="D342">
        <v>8</v>
      </c>
      <c r="E342">
        <v>20260723</v>
      </c>
    </row>
    <row r="343" spans="1:5" x14ac:dyDescent="0.2">
      <c r="A343" s="6" t="s">
        <v>204</v>
      </c>
      <c r="B343" s="6" t="s">
        <v>190</v>
      </c>
      <c r="C343" s="6" t="s">
        <v>14</v>
      </c>
      <c r="D343">
        <v>33</v>
      </c>
      <c r="E343">
        <v>20260723</v>
      </c>
    </row>
    <row r="344" spans="1:5" x14ac:dyDescent="0.2">
      <c r="A344" s="6" t="s">
        <v>204</v>
      </c>
      <c r="B344" s="6" t="s">
        <v>190</v>
      </c>
      <c r="C344" s="6" t="s">
        <v>197</v>
      </c>
      <c r="D344">
        <v>1</v>
      </c>
      <c r="E344">
        <v>20260723</v>
      </c>
    </row>
    <row r="345" spans="1:5" x14ac:dyDescent="0.2">
      <c r="A345" s="6" t="s">
        <v>204</v>
      </c>
      <c r="B345" s="6" t="s">
        <v>191</v>
      </c>
      <c r="C345" s="6" t="s">
        <v>13</v>
      </c>
      <c r="D345">
        <v>8</v>
      </c>
      <c r="E345">
        <v>20260723</v>
      </c>
    </row>
    <row r="346" spans="1:5" x14ac:dyDescent="0.2">
      <c r="A346" s="6" t="s">
        <v>204</v>
      </c>
      <c r="B346" s="6" t="s">
        <v>191</v>
      </c>
      <c r="C346" s="6" t="s">
        <v>14</v>
      </c>
      <c r="D346">
        <v>34</v>
      </c>
      <c r="E346">
        <v>20260723</v>
      </c>
    </row>
    <row r="347" spans="1:5" x14ac:dyDescent="0.2">
      <c r="A347" s="6" t="s">
        <v>204</v>
      </c>
      <c r="B347" s="6" t="s">
        <v>191</v>
      </c>
      <c r="C347" s="6" t="s">
        <v>197</v>
      </c>
      <c r="D347">
        <v>1</v>
      </c>
      <c r="E347">
        <v>20260723</v>
      </c>
    </row>
    <row r="348" spans="1:5" x14ac:dyDescent="0.2">
      <c r="A348" s="6" t="s">
        <v>204</v>
      </c>
      <c r="B348" s="6" t="s">
        <v>192</v>
      </c>
      <c r="C348" s="6" t="s">
        <v>13</v>
      </c>
      <c r="D348">
        <v>8</v>
      </c>
      <c r="E348">
        <v>20260723</v>
      </c>
    </row>
    <row r="349" spans="1:5" x14ac:dyDescent="0.2">
      <c r="A349" s="6" t="s">
        <v>204</v>
      </c>
      <c r="B349" s="6" t="s">
        <v>192</v>
      </c>
      <c r="C349" s="6" t="s">
        <v>14</v>
      </c>
      <c r="D349">
        <v>34</v>
      </c>
      <c r="E349">
        <v>20260723</v>
      </c>
    </row>
    <row r="350" spans="1:5" x14ac:dyDescent="0.2">
      <c r="A350" s="6" t="s">
        <v>204</v>
      </c>
      <c r="B350" s="6" t="s">
        <v>192</v>
      </c>
      <c r="C350" s="6" t="s">
        <v>197</v>
      </c>
      <c r="D350">
        <v>1</v>
      </c>
      <c r="E350">
        <v>20260723</v>
      </c>
    </row>
    <row r="351" spans="1:5" x14ac:dyDescent="0.2">
      <c r="A351" s="6" t="s">
        <v>204</v>
      </c>
      <c r="B351" s="6" t="s">
        <v>193</v>
      </c>
      <c r="C351" s="6" t="s">
        <v>13</v>
      </c>
      <c r="D351">
        <v>8</v>
      </c>
      <c r="E351">
        <v>20260723</v>
      </c>
    </row>
    <row r="352" spans="1:5" x14ac:dyDescent="0.2">
      <c r="A352" s="6" t="s">
        <v>204</v>
      </c>
      <c r="B352" s="6" t="s">
        <v>193</v>
      </c>
      <c r="C352" s="6" t="s">
        <v>14</v>
      </c>
      <c r="D352">
        <v>33</v>
      </c>
      <c r="E352">
        <v>20260723</v>
      </c>
    </row>
    <row r="353" spans="1:5" x14ac:dyDescent="0.2">
      <c r="A353" s="6" t="s">
        <v>204</v>
      </c>
      <c r="B353" s="6" t="s">
        <v>193</v>
      </c>
      <c r="C353" s="6" t="s">
        <v>197</v>
      </c>
      <c r="D353">
        <v>2</v>
      </c>
      <c r="E353">
        <v>20260723</v>
      </c>
    </row>
    <row r="354" spans="1:5" x14ac:dyDescent="0.2">
      <c r="A354" s="6" t="s">
        <v>204</v>
      </c>
      <c r="B354" s="6" t="s">
        <v>194</v>
      </c>
      <c r="C354" s="6" t="s">
        <v>13</v>
      </c>
      <c r="D354">
        <v>8</v>
      </c>
      <c r="E354">
        <v>20260723</v>
      </c>
    </row>
    <row r="355" spans="1:5" x14ac:dyDescent="0.2">
      <c r="A355" s="6" t="s">
        <v>204</v>
      </c>
      <c r="B355" s="6" t="s">
        <v>194</v>
      </c>
      <c r="C355" s="6" t="s">
        <v>14</v>
      </c>
      <c r="D355">
        <v>34</v>
      </c>
      <c r="E355">
        <v>20260723</v>
      </c>
    </row>
    <row r="356" spans="1:5" x14ac:dyDescent="0.2">
      <c r="A356" s="6" t="s">
        <v>204</v>
      </c>
      <c r="B356" s="6" t="s">
        <v>194</v>
      </c>
      <c r="C356" s="6" t="s">
        <v>197</v>
      </c>
      <c r="D356">
        <v>1</v>
      </c>
      <c r="E356">
        <v>20260723</v>
      </c>
    </row>
    <row r="357" spans="1:5" x14ac:dyDescent="0.2">
      <c r="A357" s="6" t="s">
        <v>204</v>
      </c>
      <c r="B357" s="6" t="s">
        <v>195</v>
      </c>
      <c r="C357" s="6" t="s">
        <v>13</v>
      </c>
      <c r="D357">
        <v>7</v>
      </c>
      <c r="E357">
        <v>20260723</v>
      </c>
    </row>
    <row r="358" spans="1:5" x14ac:dyDescent="0.2">
      <c r="A358" s="6" t="s">
        <v>204</v>
      </c>
      <c r="B358" s="6" t="s">
        <v>195</v>
      </c>
      <c r="C358" s="6" t="s">
        <v>14</v>
      </c>
      <c r="D358">
        <v>34</v>
      </c>
      <c r="E358">
        <v>20260723</v>
      </c>
    </row>
    <row r="359" spans="1:5" x14ac:dyDescent="0.2">
      <c r="A359" s="6" t="s">
        <v>204</v>
      </c>
      <c r="B359" s="6" t="s">
        <v>195</v>
      </c>
      <c r="C359" s="6" t="s">
        <v>197</v>
      </c>
      <c r="D359">
        <v>1</v>
      </c>
      <c r="E359">
        <v>20260723</v>
      </c>
    </row>
    <row r="360" spans="1:5" x14ac:dyDescent="0.2">
      <c r="A360" s="6" t="s">
        <v>205</v>
      </c>
      <c r="B360" s="6" t="s">
        <v>180</v>
      </c>
      <c r="C360" s="6" t="s">
        <v>13</v>
      </c>
      <c r="D360">
        <v>73</v>
      </c>
      <c r="E360">
        <v>20260723</v>
      </c>
    </row>
    <row r="361" spans="1:5" x14ac:dyDescent="0.2">
      <c r="A361" s="6" t="s">
        <v>205</v>
      </c>
      <c r="B361" s="6" t="s">
        <v>180</v>
      </c>
      <c r="C361" s="6" t="s">
        <v>14</v>
      </c>
      <c r="D361">
        <v>254</v>
      </c>
      <c r="E361">
        <v>20260723</v>
      </c>
    </row>
    <row r="362" spans="1:5" x14ac:dyDescent="0.2">
      <c r="A362" s="6" t="s">
        <v>205</v>
      </c>
      <c r="B362" s="6" t="s">
        <v>180</v>
      </c>
      <c r="C362" s="6" t="s">
        <v>181</v>
      </c>
      <c r="D362">
        <v>162</v>
      </c>
      <c r="E362">
        <v>20260723</v>
      </c>
    </row>
    <row r="363" spans="1:5" x14ac:dyDescent="0.2">
      <c r="A363" s="6" t="s">
        <v>205</v>
      </c>
      <c r="B363" s="6" t="s">
        <v>185</v>
      </c>
      <c r="C363" s="6" t="s">
        <v>13</v>
      </c>
      <c r="D363">
        <v>69</v>
      </c>
      <c r="E363">
        <v>20260723</v>
      </c>
    </row>
    <row r="364" spans="1:5" x14ac:dyDescent="0.2">
      <c r="A364" s="6" t="s">
        <v>205</v>
      </c>
      <c r="B364" s="6" t="s">
        <v>185</v>
      </c>
      <c r="C364" s="6" t="s">
        <v>14</v>
      </c>
      <c r="D364">
        <v>245</v>
      </c>
      <c r="E364">
        <v>20260723</v>
      </c>
    </row>
    <row r="365" spans="1:5" x14ac:dyDescent="0.2">
      <c r="A365" s="6" t="s">
        <v>205</v>
      </c>
      <c r="B365" s="6" t="s">
        <v>185</v>
      </c>
      <c r="C365" s="6" t="s">
        <v>186</v>
      </c>
      <c r="D365">
        <v>8</v>
      </c>
      <c r="E365">
        <v>20260723</v>
      </c>
    </row>
    <row r="366" spans="1:5" x14ac:dyDescent="0.2">
      <c r="A366" s="6" t="s">
        <v>205</v>
      </c>
      <c r="B366" s="6" t="s">
        <v>185</v>
      </c>
      <c r="C366" s="6" t="s">
        <v>181</v>
      </c>
      <c r="D366">
        <v>2</v>
      </c>
      <c r="E366">
        <v>20260723</v>
      </c>
    </row>
    <row r="367" spans="1:5" x14ac:dyDescent="0.2">
      <c r="A367" s="6" t="s">
        <v>205</v>
      </c>
      <c r="B367" s="6" t="s">
        <v>185</v>
      </c>
      <c r="C367" s="6" t="s">
        <v>197</v>
      </c>
      <c r="D367">
        <v>141</v>
      </c>
      <c r="E367">
        <v>20260723</v>
      </c>
    </row>
    <row r="368" spans="1:5" x14ac:dyDescent="0.2">
      <c r="A368" s="6" t="s">
        <v>205</v>
      </c>
      <c r="B368" s="6" t="s">
        <v>185</v>
      </c>
      <c r="C368" s="6" t="s">
        <v>187</v>
      </c>
      <c r="D368">
        <v>11</v>
      </c>
      <c r="E368">
        <v>20260723</v>
      </c>
    </row>
    <row r="369" spans="1:5" x14ac:dyDescent="0.2">
      <c r="A369" s="6" t="s">
        <v>205</v>
      </c>
      <c r="B369" s="6" t="s">
        <v>188</v>
      </c>
      <c r="C369" s="6" t="s">
        <v>13</v>
      </c>
      <c r="D369">
        <v>66</v>
      </c>
      <c r="E369">
        <v>20260723</v>
      </c>
    </row>
    <row r="370" spans="1:5" x14ac:dyDescent="0.2">
      <c r="A370" s="6" t="s">
        <v>205</v>
      </c>
      <c r="B370" s="6" t="s">
        <v>188</v>
      </c>
      <c r="C370" s="6" t="s">
        <v>14</v>
      </c>
      <c r="D370">
        <v>244</v>
      </c>
      <c r="E370">
        <v>20260723</v>
      </c>
    </row>
    <row r="371" spans="1:5" x14ac:dyDescent="0.2">
      <c r="A371" s="6" t="s">
        <v>205</v>
      </c>
      <c r="B371" s="6" t="s">
        <v>188</v>
      </c>
      <c r="C371" s="6" t="s">
        <v>186</v>
      </c>
      <c r="D371">
        <v>7</v>
      </c>
      <c r="E371">
        <v>20260723</v>
      </c>
    </row>
    <row r="372" spans="1:5" x14ac:dyDescent="0.2">
      <c r="A372" s="6" t="s">
        <v>205</v>
      </c>
      <c r="B372" s="6" t="s">
        <v>188</v>
      </c>
      <c r="C372" s="6" t="s">
        <v>197</v>
      </c>
      <c r="D372">
        <v>142</v>
      </c>
      <c r="E372">
        <v>20260723</v>
      </c>
    </row>
    <row r="373" spans="1:5" x14ac:dyDescent="0.2">
      <c r="A373" s="6" t="s">
        <v>205</v>
      </c>
      <c r="B373" s="6" t="s">
        <v>188</v>
      </c>
      <c r="C373" s="6" t="s">
        <v>187</v>
      </c>
      <c r="D373">
        <v>9</v>
      </c>
      <c r="E373">
        <v>20260723</v>
      </c>
    </row>
    <row r="374" spans="1:5" x14ac:dyDescent="0.2">
      <c r="A374" s="6" t="s">
        <v>205</v>
      </c>
      <c r="B374" s="6" t="s">
        <v>189</v>
      </c>
      <c r="C374" s="6" t="s">
        <v>13</v>
      </c>
      <c r="D374">
        <v>64</v>
      </c>
      <c r="E374">
        <v>20260723</v>
      </c>
    </row>
    <row r="375" spans="1:5" x14ac:dyDescent="0.2">
      <c r="A375" s="6" t="s">
        <v>205</v>
      </c>
      <c r="B375" s="6" t="s">
        <v>189</v>
      </c>
      <c r="C375" s="6" t="s">
        <v>14</v>
      </c>
      <c r="D375">
        <v>235</v>
      </c>
      <c r="E375">
        <v>20260723</v>
      </c>
    </row>
    <row r="376" spans="1:5" x14ac:dyDescent="0.2">
      <c r="A376" s="6" t="s">
        <v>205</v>
      </c>
      <c r="B376" s="6" t="s">
        <v>189</v>
      </c>
      <c r="C376" s="6" t="s">
        <v>186</v>
      </c>
      <c r="D376">
        <v>8</v>
      </c>
      <c r="E376">
        <v>20260723</v>
      </c>
    </row>
    <row r="377" spans="1:5" x14ac:dyDescent="0.2">
      <c r="A377" s="6" t="s">
        <v>205</v>
      </c>
      <c r="B377" s="6" t="s">
        <v>189</v>
      </c>
      <c r="C377" s="6" t="s">
        <v>197</v>
      </c>
      <c r="D377">
        <v>144</v>
      </c>
      <c r="E377">
        <v>20260723</v>
      </c>
    </row>
    <row r="378" spans="1:5" x14ac:dyDescent="0.2">
      <c r="A378" s="6" t="s">
        <v>205</v>
      </c>
      <c r="B378" s="6" t="s">
        <v>189</v>
      </c>
      <c r="C378" s="6" t="s">
        <v>187</v>
      </c>
      <c r="D378">
        <v>8</v>
      </c>
      <c r="E378">
        <v>20260723</v>
      </c>
    </row>
    <row r="379" spans="1:5" x14ac:dyDescent="0.2">
      <c r="A379" s="6" t="s">
        <v>205</v>
      </c>
      <c r="B379" s="6" t="s">
        <v>190</v>
      </c>
      <c r="C379" s="6" t="s">
        <v>13</v>
      </c>
      <c r="D379">
        <v>62</v>
      </c>
      <c r="E379">
        <v>20260723</v>
      </c>
    </row>
    <row r="380" spans="1:5" x14ac:dyDescent="0.2">
      <c r="A380" s="6" t="s">
        <v>205</v>
      </c>
      <c r="B380" s="6" t="s">
        <v>190</v>
      </c>
      <c r="C380" s="6" t="s">
        <v>14</v>
      </c>
      <c r="D380">
        <v>238</v>
      </c>
      <c r="E380">
        <v>20260723</v>
      </c>
    </row>
    <row r="381" spans="1:5" x14ac:dyDescent="0.2">
      <c r="A381" s="6" t="s">
        <v>205</v>
      </c>
      <c r="B381" s="6" t="s">
        <v>190</v>
      </c>
      <c r="C381" s="6" t="s">
        <v>186</v>
      </c>
      <c r="D381">
        <v>8</v>
      </c>
      <c r="E381">
        <v>20260723</v>
      </c>
    </row>
    <row r="382" spans="1:5" x14ac:dyDescent="0.2">
      <c r="A382" s="6" t="s">
        <v>205</v>
      </c>
      <c r="B382" s="6" t="s">
        <v>190</v>
      </c>
      <c r="C382" s="6" t="s">
        <v>197</v>
      </c>
      <c r="D382">
        <v>142</v>
      </c>
      <c r="E382">
        <v>20260723</v>
      </c>
    </row>
    <row r="383" spans="1:5" x14ac:dyDescent="0.2">
      <c r="A383" s="6" t="s">
        <v>205</v>
      </c>
      <c r="B383" s="6" t="s">
        <v>190</v>
      </c>
      <c r="C383" s="6" t="s">
        <v>187</v>
      </c>
      <c r="D383">
        <v>7</v>
      </c>
      <c r="E383">
        <v>20260723</v>
      </c>
    </row>
    <row r="384" spans="1:5" x14ac:dyDescent="0.2">
      <c r="A384" s="6" t="s">
        <v>205</v>
      </c>
      <c r="B384" s="6" t="s">
        <v>191</v>
      </c>
      <c r="C384" s="6" t="s">
        <v>13</v>
      </c>
      <c r="D384">
        <v>61</v>
      </c>
      <c r="E384">
        <v>20260723</v>
      </c>
    </row>
    <row r="385" spans="1:5" x14ac:dyDescent="0.2">
      <c r="A385" s="6" t="s">
        <v>205</v>
      </c>
      <c r="B385" s="6" t="s">
        <v>191</v>
      </c>
      <c r="C385" s="6" t="s">
        <v>14</v>
      </c>
      <c r="D385">
        <v>233</v>
      </c>
      <c r="E385">
        <v>20260723</v>
      </c>
    </row>
    <row r="386" spans="1:5" x14ac:dyDescent="0.2">
      <c r="A386" s="6" t="s">
        <v>205</v>
      </c>
      <c r="B386" s="6" t="s">
        <v>191</v>
      </c>
      <c r="C386" s="6" t="s">
        <v>186</v>
      </c>
      <c r="D386">
        <v>9</v>
      </c>
      <c r="E386">
        <v>20260723</v>
      </c>
    </row>
    <row r="387" spans="1:5" x14ac:dyDescent="0.2">
      <c r="A387" s="6" t="s">
        <v>205</v>
      </c>
      <c r="B387" s="6" t="s">
        <v>191</v>
      </c>
      <c r="C387" s="6" t="s">
        <v>197</v>
      </c>
      <c r="D387">
        <v>145</v>
      </c>
      <c r="E387">
        <v>20260723</v>
      </c>
    </row>
    <row r="388" spans="1:5" x14ac:dyDescent="0.2">
      <c r="A388" s="6" t="s">
        <v>205</v>
      </c>
      <c r="B388" s="6" t="s">
        <v>191</v>
      </c>
      <c r="C388" s="6" t="s">
        <v>187</v>
      </c>
      <c r="D388">
        <v>7</v>
      </c>
      <c r="E388">
        <v>20260723</v>
      </c>
    </row>
    <row r="389" spans="1:5" x14ac:dyDescent="0.2">
      <c r="A389" s="6" t="s">
        <v>205</v>
      </c>
      <c r="B389" s="6" t="s">
        <v>192</v>
      </c>
      <c r="C389" s="6" t="s">
        <v>13</v>
      </c>
      <c r="D389">
        <v>56</v>
      </c>
      <c r="E389">
        <v>20260723</v>
      </c>
    </row>
    <row r="390" spans="1:5" x14ac:dyDescent="0.2">
      <c r="A390" s="6" t="s">
        <v>205</v>
      </c>
      <c r="B390" s="6" t="s">
        <v>192</v>
      </c>
      <c r="C390" s="6" t="s">
        <v>14</v>
      </c>
      <c r="D390">
        <v>230</v>
      </c>
      <c r="E390">
        <v>20260723</v>
      </c>
    </row>
    <row r="391" spans="1:5" x14ac:dyDescent="0.2">
      <c r="A391" s="6" t="s">
        <v>205</v>
      </c>
      <c r="B391" s="6" t="s">
        <v>192</v>
      </c>
      <c r="C391" s="6" t="s">
        <v>186</v>
      </c>
      <c r="D391">
        <v>10</v>
      </c>
      <c r="E391">
        <v>20260723</v>
      </c>
    </row>
    <row r="392" spans="1:5" x14ac:dyDescent="0.2">
      <c r="A392" s="6" t="s">
        <v>205</v>
      </c>
      <c r="B392" s="6" t="s">
        <v>192</v>
      </c>
      <c r="C392" s="6" t="s">
        <v>197</v>
      </c>
      <c r="D392">
        <v>148</v>
      </c>
      <c r="E392">
        <v>20260723</v>
      </c>
    </row>
    <row r="393" spans="1:5" x14ac:dyDescent="0.2">
      <c r="A393" s="6" t="s">
        <v>205</v>
      </c>
      <c r="B393" s="6" t="s">
        <v>192</v>
      </c>
      <c r="C393" s="6" t="s">
        <v>187</v>
      </c>
      <c r="D393">
        <v>5</v>
      </c>
      <c r="E393">
        <v>20260723</v>
      </c>
    </row>
    <row r="394" spans="1:5" x14ac:dyDescent="0.2">
      <c r="A394" s="6" t="s">
        <v>205</v>
      </c>
      <c r="B394" s="6" t="s">
        <v>193</v>
      </c>
      <c r="C394" s="6" t="s">
        <v>13</v>
      </c>
      <c r="D394">
        <v>53</v>
      </c>
      <c r="E394">
        <v>20260723</v>
      </c>
    </row>
    <row r="395" spans="1:5" x14ac:dyDescent="0.2">
      <c r="A395" s="6" t="s">
        <v>205</v>
      </c>
      <c r="B395" s="6" t="s">
        <v>193</v>
      </c>
      <c r="C395" s="6" t="s">
        <v>14</v>
      </c>
      <c r="D395">
        <v>223</v>
      </c>
      <c r="E395">
        <v>20260723</v>
      </c>
    </row>
    <row r="396" spans="1:5" x14ac:dyDescent="0.2">
      <c r="A396" s="6" t="s">
        <v>205</v>
      </c>
      <c r="B396" s="6" t="s">
        <v>193</v>
      </c>
      <c r="C396" s="6" t="s">
        <v>186</v>
      </c>
      <c r="D396">
        <v>10</v>
      </c>
      <c r="E396">
        <v>20260723</v>
      </c>
    </row>
    <row r="397" spans="1:5" x14ac:dyDescent="0.2">
      <c r="A397" s="6" t="s">
        <v>205</v>
      </c>
      <c r="B397" s="6" t="s">
        <v>193</v>
      </c>
      <c r="C397" s="6" t="s">
        <v>197</v>
      </c>
      <c r="D397">
        <v>147</v>
      </c>
      <c r="E397">
        <v>20260723</v>
      </c>
    </row>
    <row r="398" spans="1:5" x14ac:dyDescent="0.2">
      <c r="A398" s="6" t="s">
        <v>205</v>
      </c>
      <c r="B398" s="6" t="s">
        <v>193</v>
      </c>
      <c r="C398" s="6" t="s">
        <v>187</v>
      </c>
      <c r="D398">
        <v>7</v>
      </c>
      <c r="E398">
        <v>20260723</v>
      </c>
    </row>
    <row r="399" spans="1:5" x14ac:dyDescent="0.2">
      <c r="A399" s="6" t="s">
        <v>205</v>
      </c>
      <c r="B399" s="6" t="s">
        <v>194</v>
      </c>
      <c r="C399" s="6" t="s">
        <v>13</v>
      </c>
      <c r="D399">
        <v>53</v>
      </c>
      <c r="E399">
        <v>20260723</v>
      </c>
    </row>
    <row r="400" spans="1:5" x14ac:dyDescent="0.2">
      <c r="A400" s="6" t="s">
        <v>205</v>
      </c>
      <c r="B400" s="6" t="s">
        <v>194</v>
      </c>
      <c r="C400" s="6" t="s">
        <v>14</v>
      </c>
      <c r="D400">
        <v>224</v>
      </c>
      <c r="E400">
        <v>20260723</v>
      </c>
    </row>
    <row r="401" spans="1:5" x14ac:dyDescent="0.2">
      <c r="A401" s="6" t="s">
        <v>205</v>
      </c>
      <c r="B401" s="6" t="s">
        <v>194</v>
      </c>
      <c r="C401" s="6" t="s">
        <v>186</v>
      </c>
      <c r="D401">
        <v>17</v>
      </c>
      <c r="E401">
        <v>20260723</v>
      </c>
    </row>
    <row r="402" spans="1:5" x14ac:dyDescent="0.2">
      <c r="A402" s="6" t="s">
        <v>205</v>
      </c>
      <c r="B402" s="6" t="s">
        <v>194</v>
      </c>
      <c r="C402" s="6" t="s">
        <v>197</v>
      </c>
      <c r="D402">
        <v>140</v>
      </c>
      <c r="E402">
        <v>20260723</v>
      </c>
    </row>
    <row r="403" spans="1:5" x14ac:dyDescent="0.2">
      <c r="A403" s="6" t="s">
        <v>205</v>
      </c>
      <c r="B403" s="6" t="s">
        <v>194</v>
      </c>
      <c r="C403" s="6" t="s">
        <v>187</v>
      </c>
      <c r="D403">
        <v>9</v>
      </c>
      <c r="E403">
        <v>20260723</v>
      </c>
    </row>
    <row r="404" spans="1:5" x14ac:dyDescent="0.2">
      <c r="A404" s="6" t="s">
        <v>205</v>
      </c>
      <c r="B404" s="6" t="s">
        <v>195</v>
      </c>
      <c r="C404" s="6" t="s">
        <v>13</v>
      </c>
      <c r="D404">
        <v>45</v>
      </c>
      <c r="E404">
        <v>20260723</v>
      </c>
    </row>
    <row r="405" spans="1:5" x14ac:dyDescent="0.2">
      <c r="A405" s="6" t="s">
        <v>205</v>
      </c>
      <c r="B405" s="6" t="s">
        <v>195</v>
      </c>
      <c r="C405" s="6" t="s">
        <v>14</v>
      </c>
      <c r="D405">
        <v>223</v>
      </c>
      <c r="E405">
        <v>20260723</v>
      </c>
    </row>
    <row r="406" spans="1:5" x14ac:dyDescent="0.2">
      <c r="A406" s="6" t="s">
        <v>205</v>
      </c>
      <c r="B406" s="6" t="s">
        <v>195</v>
      </c>
      <c r="C406" s="6" t="s">
        <v>186</v>
      </c>
      <c r="D406">
        <v>26</v>
      </c>
      <c r="E406">
        <v>20260723</v>
      </c>
    </row>
    <row r="407" spans="1:5" x14ac:dyDescent="0.2">
      <c r="A407" s="6" t="s">
        <v>205</v>
      </c>
      <c r="B407" s="6" t="s">
        <v>195</v>
      </c>
      <c r="C407" s="6" t="s">
        <v>197</v>
      </c>
      <c r="D407">
        <v>143</v>
      </c>
      <c r="E407">
        <v>20260723</v>
      </c>
    </row>
    <row r="408" spans="1:5" x14ac:dyDescent="0.2">
      <c r="A408" s="6" t="s">
        <v>205</v>
      </c>
      <c r="B408" s="6" t="s">
        <v>195</v>
      </c>
      <c r="C408" s="6" t="s">
        <v>187</v>
      </c>
      <c r="D408">
        <v>7</v>
      </c>
      <c r="E408">
        <v>20260723</v>
      </c>
    </row>
    <row r="409" spans="1:5" x14ac:dyDescent="0.2">
      <c r="A409" s="6" t="s">
        <v>206</v>
      </c>
      <c r="B409" s="6" t="s">
        <v>180</v>
      </c>
      <c r="C409" s="6" t="s">
        <v>13</v>
      </c>
      <c r="D409">
        <v>91</v>
      </c>
      <c r="E409">
        <v>20260723</v>
      </c>
    </row>
    <row r="410" spans="1:5" x14ac:dyDescent="0.2">
      <c r="A410" s="6" t="s">
        <v>206</v>
      </c>
      <c r="B410" s="6" t="s">
        <v>180</v>
      </c>
      <c r="C410" s="6" t="s">
        <v>14</v>
      </c>
      <c r="D410">
        <v>239</v>
      </c>
      <c r="E410">
        <v>20260723</v>
      </c>
    </row>
    <row r="411" spans="1:5" x14ac:dyDescent="0.2">
      <c r="A411" s="6" t="s">
        <v>206</v>
      </c>
      <c r="B411" s="6" t="s">
        <v>180</v>
      </c>
      <c r="C411" s="6" t="s">
        <v>181</v>
      </c>
      <c r="D411">
        <v>9</v>
      </c>
      <c r="E411">
        <v>20260723</v>
      </c>
    </row>
    <row r="412" spans="1:5" x14ac:dyDescent="0.2">
      <c r="A412" s="6" t="s">
        <v>206</v>
      </c>
      <c r="B412" s="6" t="s">
        <v>185</v>
      </c>
      <c r="C412" s="6" t="s">
        <v>13</v>
      </c>
      <c r="D412">
        <v>88</v>
      </c>
      <c r="E412">
        <v>20260723</v>
      </c>
    </row>
    <row r="413" spans="1:5" x14ac:dyDescent="0.2">
      <c r="A413" s="6" t="s">
        <v>206</v>
      </c>
      <c r="B413" s="6" t="s">
        <v>185</v>
      </c>
      <c r="C413" s="6" t="s">
        <v>14</v>
      </c>
      <c r="D413">
        <v>236</v>
      </c>
      <c r="E413">
        <v>20260723</v>
      </c>
    </row>
    <row r="414" spans="1:5" x14ac:dyDescent="0.2">
      <c r="A414" s="6" t="s">
        <v>206</v>
      </c>
      <c r="B414" s="6" t="s">
        <v>185</v>
      </c>
      <c r="C414" s="6" t="s">
        <v>186</v>
      </c>
      <c r="D414">
        <v>14</v>
      </c>
      <c r="E414">
        <v>20260723</v>
      </c>
    </row>
    <row r="415" spans="1:5" x14ac:dyDescent="0.2">
      <c r="A415" s="6" t="s">
        <v>206</v>
      </c>
      <c r="B415" s="6" t="s">
        <v>185</v>
      </c>
      <c r="C415" s="6" t="s">
        <v>181</v>
      </c>
      <c r="D415">
        <v>1</v>
      </c>
      <c r="E415">
        <v>20260723</v>
      </c>
    </row>
    <row r="416" spans="1:5" x14ac:dyDescent="0.2">
      <c r="A416" s="6" t="s">
        <v>206</v>
      </c>
      <c r="B416" s="6" t="s">
        <v>188</v>
      </c>
      <c r="C416" s="6" t="s">
        <v>13</v>
      </c>
      <c r="D416">
        <v>86</v>
      </c>
      <c r="E416">
        <v>20260723</v>
      </c>
    </row>
    <row r="417" spans="1:5" x14ac:dyDescent="0.2">
      <c r="A417" s="6" t="s">
        <v>206</v>
      </c>
      <c r="B417" s="6" t="s">
        <v>188</v>
      </c>
      <c r="C417" s="6" t="s">
        <v>14</v>
      </c>
      <c r="D417">
        <v>223</v>
      </c>
      <c r="E417">
        <v>20260723</v>
      </c>
    </row>
    <row r="418" spans="1:5" x14ac:dyDescent="0.2">
      <c r="A418" s="6" t="s">
        <v>206</v>
      </c>
      <c r="B418" s="6" t="s">
        <v>188</v>
      </c>
      <c r="C418" s="6" t="s">
        <v>186</v>
      </c>
      <c r="D418">
        <v>29</v>
      </c>
      <c r="E418">
        <v>20260723</v>
      </c>
    </row>
    <row r="419" spans="1:5" x14ac:dyDescent="0.2">
      <c r="A419" s="6" t="s">
        <v>206</v>
      </c>
      <c r="B419" s="6" t="s">
        <v>189</v>
      </c>
      <c r="C419" s="6" t="s">
        <v>13</v>
      </c>
      <c r="D419">
        <v>84</v>
      </c>
      <c r="E419">
        <v>20260723</v>
      </c>
    </row>
    <row r="420" spans="1:5" x14ac:dyDescent="0.2">
      <c r="A420" s="6" t="s">
        <v>206</v>
      </c>
      <c r="B420" s="6" t="s">
        <v>189</v>
      </c>
      <c r="C420" s="6" t="s">
        <v>14</v>
      </c>
      <c r="D420">
        <v>223</v>
      </c>
      <c r="E420">
        <v>20260723</v>
      </c>
    </row>
    <row r="421" spans="1:5" x14ac:dyDescent="0.2">
      <c r="A421" s="6" t="s">
        <v>206</v>
      </c>
      <c r="B421" s="6" t="s">
        <v>189</v>
      </c>
      <c r="C421" s="6" t="s">
        <v>186</v>
      </c>
      <c r="D421">
        <v>29</v>
      </c>
      <c r="E421">
        <v>20260723</v>
      </c>
    </row>
    <row r="422" spans="1:5" x14ac:dyDescent="0.2">
      <c r="A422" s="6" t="s">
        <v>206</v>
      </c>
      <c r="B422" s="6" t="s">
        <v>190</v>
      </c>
      <c r="C422" s="6" t="s">
        <v>13</v>
      </c>
      <c r="D422">
        <v>82</v>
      </c>
      <c r="E422">
        <v>20260723</v>
      </c>
    </row>
    <row r="423" spans="1:5" x14ac:dyDescent="0.2">
      <c r="A423" s="6" t="s">
        <v>206</v>
      </c>
      <c r="B423" s="6" t="s">
        <v>190</v>
      </c>
      <c r="C423" s="6" t="s">
        <v>14</v>
      </c>
      <c r="D423">
        <v>223</v>
      </c>
      <c r="E423">
        <v>20260723</v>
      </c>
    </row>
    <row r="424" spans="1:5" x14ac:dyDescent="0.2">
      <c r="A424" s="6" t="s">
        <v>206</v>
      </c>
      <c r="B424" s="6" t="s">
        <v>190</v>
      </c>
      <c r="C424" s="6" t="s">
        <v>186</v>
      </c>
      <c r="D424">
        <v>28</v>
      </c>
      <c r="E424">
        <v>20260723</v>
      </c>
    </row>
    <row r="425" spans="1:5" x14ac:dyDescent="0.2">
      <c r="A425" s="6" t="s">
        <v>206</v>
      </c>
      <c r="B425" s="6" t="s">
        <v>191</v>
      </c>
      <c r="C425" s="6" t="s">
        <v>13</v>
      </c>
      <c r="D425">
        <v>81</v>
      </c>
      <c r="E425">
        <v>20260723</v>
      </c>
    </row>
    <row r="426" spans="1:5" x14ac:dyDescent="0.2">
      <c r="A426" s="6" t="s">
        <v>206</v>
      </c>
      <c r="B426" s="6" t="s">
        <v>191</v>
      </c>
      <c r="C426" s="6" t="s">
        <v>14</v>
      </c>
      <c r="D426">
        <v>223</v>
      </c>
      <c r="E426">
        <v>20260723</v>
      </c>
    </row>
    <row r="427" spans="1:5" x14ac:dyDescent="0.2">
      <c r="A427" s="6" t="s">
        <v>206</v>
      </c>
      <c r="B427" s="6" t="s">
        <v>191</v>
      </c>
      <c r="C427" s="6" t="s">
        <v>186</v>
      </c>
      <c r="D427">
        <v>29</v>
      </c>
      <c r="E427">
        <v>20260723</v>
      </c>
    </row>
    <row r="428" spans="1:5" x14ac:dyDescent="0.2">
      <c r="A428" s="6" t="s">
        <v>206</v>
      </c>
      <c r="B428" s="6" t="s">
        <v>192</v>
      </c>
      <c r="C428" s="6" t="s">
        <v>13</v>
      </c>
      <c r="D428">
        <v>81</v>
      </c>
      <c r="E428">
        <v>20260723</v>
      </c>
    </row>
    <row r="429" spans="1:5" x14ac:dyDescent="0.2">
      <c r="A429" s="6" t="s">
        <v>206</v>
      </c>
      <c r="B429" s="6" t="s">
        <v>192</v>
      </c>
      <c r="C429" s="6" t="s">
        <v>14</v>
      </c>
      <c r="D429">
        <v>221</v>
      </c>
      <c r="E429">
        <v>20260723</v>
      </c>
    </row>
    <row r="430" spans="1:5" x14ac:dyDescent="0.2">
      <c r="A430" s="6" t="s">
        <v>206</v>
      </c>
      <c r="B430" s="6" t="s">
        <v>192</v>
      </c>
      <c r="C430" s="6" t="s">
        <v>186</v>
      </c>
      <c r="D430">
        <v>29</v>
      </c>
      <c r="E430">
        <v>20260723</v>
      </c>
    </row>
    <row r="431" spans="1:5" x14ac:dyDescent="0.2">
      <c r="A431" s="6" t="s">
        <v>206</v>
      </c>
      <c r="B431" s="6" t="s">
        <v>193</v>
      </c>
      <c r="C431" s="6" t="s">
        <v>13</v>
      </c>
      <c r="D431">
        <v>83</v>
      </c>
      <c r="E431">
        <v>20260723</v>
      </c>
    </row>
    <row r="432" spans="1:5" x14ac:dyDescent="0.2">
      <c r="A432" s="6" t="s">
        <v>206</v>
      </c>
      <c r="B432" s="6" t="s">
        <v>193</v>
      </c>
      <c r="C432" s="6" t="s">
        <v>14</v>
      </c>
      <c r="D432">
        <v>222</v>
      </c>
      <c r="E432">
        <v>20260723</v>
      </c>
    </row>
    <row r="433" spans="1:5" x14ac:dyDescent="0.2">
      <c r="A433" s="6" t="s">
        <v>206</v>
      </c>
      <c r="B433" s="6" t="s">
        <v>193</v>
      </c>
      <c r="C433" s="6" t="s">
        <v>186</v>
      </c>
      <c r="D433">
        <v>29</v>
      </c>
      <c r="E433">
        <v>20260723</v>
      </c>
    </row>
    <row r="434" spans="1:5" x14ac:dyDescent="0.2">
      <c r="A434" s="6" t="s">
        <v>206</v>
      </c>
      <c r="B434" s="6" t="s">
        <v>194</v>
      </c>
      <c r="C434" s="6" t="s">
        <v>13</v>
      </c>
      <c r="D434">
        <v>79</v>
      </c>
      <c r="E434">
        <v>20260723</v>
      </c>
    </row>
    <row r="435" spans="1:5" x14ac:dyDescent="0.2">
      <c r="A435" s="6" t="s">
        <v>206</v>
      </c>
      <c r="B435" s="6" t="s">
        <v>194</v>
      </c>
      <c r="C435" s="6" t="s">
        <v>14</v>
      </c>
      <c r="D435">
        <v>221</v>
      </c>
      <c r="E435">
        <v>20260723</v>
      </c>
    </row>
    <row r="436" spans="1:5" x14ac:dyDescent="0.2">
      <c r="A436" s="6" t="s">
        <v>206</v>
      </c>
      <c r="B436" s="6" t="s">
        <v>194</v>
      </c>
      <c r="C436" s="6" t="s">
        <v>186</v>
      </c>
      <c r="D436">
        <v>28</v>
      </c>
      <c r="E436">
        <v>20260723</v>
      </c>
    </row>
    <row r="437" spans="1:5" x14ac:dyDescent="0.2">
      <c r="A437" s="6" t="s">
        <v>206</v>
      </c>
      <c r="B437" s="6" t="s">
        <v>195</v>
      </c>
      <c r="C437" s="6" t="s">
        <v>13</v>
      </c>
      <c r="D437">
        <v>78</v>
      </c>
      <c r="E437">
        <v>20260723</v>
      </c>
    </row>
    <row r="438" spans="1:5" x14ac:dyDescent="0.2">
      <c r="A438" s="6" t="s">
        <v>206</v>
      </c>
      <c r="B438" s="6" t="s">
        <v>195</v>
      </c>
      <c r="C438" s="6" t="s">
        <v>14</v>
      </c>
      <c r="D438">
        <v>217</v>
      </c>
      <c r="E438">
        <v>20260723</v>
      </c>
    </row>
    <row r="439" spans="1:5" x14ac:dyDescent="0.2">
      <c r="A439" s="6" t="s">
        <v>206</v>
      </c>
      <c r="B439" s="6" t="s">
        <v>195</v>
      </c>
      <c r="C439" s="6" t="s">
        <v>186</v>
      </c>
      <c r="D439">
        <v>28</v>
      </c>
      <c r="E439">
        <v>20260723</v>
      </c>
    </row>
    <row r="440" spans="1:5" x14ac:dyDescent="0.2">
      <c r="A440" s="6" t="s">
        <v>207</v>
      </c>
      <c r="B440" s="6" t="s">
        <v>180</v>
      </c>
      <c r="C440" s="6" t="s">
        <v>13</v>
      </c>
      <c r="D440">
        <v>3</v>
      </c>
      <c r="E440">
        <v>20260723</v>
      </c>
    </row>
    <row r="441" spans="1:5" x14ac:dyDescent="0.2">
      <c r="A441" s="6" t="s">
        <v>207</v>
      </c>
      <c r="B441" s="6" t="s">
        <v>180</v>
      </c>
      <c r="C441" s="6" t="s">
        <v>14</v>
      </c>
      <c r="D441">
        <v>20</v>
      </c>
      <c r="E441">
        <v>20260723</v>
      </c>
    </row>
    <row r="442" spans="1:5" x14ac:dyDescent="0.2">
      <c r="A442" s="6" t="s">
        <v>207</v>
      </c>
      <c r="B442" s="6" t="s">
        <v>180</v>
      </c>
      <c r="C442" s="6" t="s">
        <v>181</v>
      </c>
      <c r="D442">
        <v>17</v>
      </c>
      <c r="E442">
        <v>20260723</v>
      </c>
    </row>
    <row r="443" spans="1:5" x14ac:dyDescent="0.2">
      <c r="A443" s="6" t="s">
        <v>207</v>
      </c>
      <c r="B443" s="6" t="s">
        <v>185</v>
      </c>
      <c r="C443" s="6" t="s">
        <v>13</v>
      </c>
      <c r="D443">
        <v>3</v>
      </c>
      <c r="E443">
        <v>20260723</v>
      </c>
    </row>
    <row r="444" spans="1:5" x14ac:dyDescent="0.2">
      <c r="A444" s="6" t="s">
        <v>207</v>
      </c>
      <c r="B444" s="6" t="s">
        <v>185</v>
      </c>
      <c r="C444" s="6" t="s">
        <v>14</v>
      </c>
      <c r="D444">
        <v>18</v>
      </c>
      <c r="E444">
        <v>20260723</v>
      </c>
    </row>
    <row r="445" spans="1:5" x14ac:dyDescent="0.2">
      <c r="A445" s="6" t="s">
        <v>207</v>
      </c>
      <c r="B445" s="6" t="s">
        <v>185</v>
      </c>
      <c r="C445" s="6" t="s">
        <v>197</v>
      </c>
      <c r="D445">
        <v>12</v>
      </c>
      <c r="E445">
        <v>20260723</v>
      </c>
    </row>
    <row r="446" spans="1:5" x14ac:dyDescent="0.2">
      <c r="A446" s="6" t="s">
        <v>207</v>
      </c>
      <c r="B446" s="6" t="s">
        <v>185</v>
      </c>
      <c r="C446" s="6" t="s">
        <v>187</v>
      </c>
      <c r="D446">
        <v>5</v>
      </c>
      <c r="E446">
        <v>20260723</v>
      </c>
    </row>
    <row r="447" spans="1:5" x14ac:dyDescent="0.2">
      <c r="A447" s="6" t="s">
        <v>207</v>
      </c>
      <c r="B447" s="6" t="s">
        <v>188</v>
      </c>
      <c r="C447" s="6" t="s">
        <v>13</v>
      </c>
      <c r="D447">
        <v>2</v>
      </c>
      <c r="E447">
        <v>20260723</v>
      </c>
    </row>
    <row r="448" spans="1:5" x14ac:dyDescent="0.2">
      <c r="A448" s="6" t="s">
        <v>207</v>
      </c>
      <c r="B448" s="6" t="s">
        <v>188</v>
      </c>
      <c r="C448" s="6" t="s">
        <v>14</v>
      </c>
      <c r="D448">
        <v>17</v>
      </c>
      <c r="E448">
        <v>20260723</v>
      </c>
    </row>
    <row r="449" spans="1:5" x14ac:dyDescent="0.2">
      <c r="A449" s="6" t="s">
        <v>207</v>
      </c>
      <c r="B449" s="6" t="s">
        <v>188</v>
      </c>
      <c r="C449" s="6" t="s">
        <v>197</v>
      </c>
      <c r="D449">
        <v>12</v>
      </c>
      <c r="E449">
        <v>20260723</v>
      </c>
    </row>
    <row r="450" spans="1:5" x14ac:dyDescent="0.2">
      <c r="A450" s="6" t="s">
        <v>207</v>
      </c>
      <c r="B450" s="6" t="s">
        <v>188</v>
      </c>
      <c r="C450" s="6" t="s">
        <v>187</v>
      </c>
      <c r="D450">
        <v>5</v>
      </c>
      <c r="E450">
        <v>20260723</v>
      </c>
    </row>
    <row r="451" spans="1:5" x14ac:dyDescent="0.2">
      <c r="A451" s="6" t="s">
        <v>207</v>
      </c>
      <c r="B451" s="6" t="s">
        <v>189</v>
      </c>
      <c r="C451" s="6" t="s">
        <v>13</v>
      </c>
      <c r="D451">
        <v>2</v>
      </c>
      <c r="E451">
        <v>20260723</v>
      </c>
    </row>
    <row r="452" spans="1:5" x14ac:dyDescent="0.2">
      <c r="A452" s="6" t="s">
        <v>207</v>
      </c>
      <c r="B452" s="6" t="s">
        <v>189</v>
      </c>
      <c r="C452" s="6" t="s">
        <v>14</v>
      </c>
      <c r="D452">
        <v>17</v>
      </c>
      <c r="E452">
        <v>20260723</v>
      </c>
    </row>
    <row r="453" spans="1:5" x14ac:dyDescent="0.2">
      <c r="A453" s="6" t="s">
        <v>207</v>
      </c>
      <c r="B453" s="6" t="s">
        <v>189</v>
      </c>
      <c r="C453" s="6" t="s">
        <v>197</v>
      </c>
      <c r="D453">
        <v>12</v>
      </c>
      <c r="E453">
        <v>20260723</v>
      </c>
    </row>
    <row r="454" spans="1:5" x14ac:dyDescent="0.2">
      <c r="A454" s="6" t="s">
        <v>207</v>
      </c>
      <c r="B454" s="6" t="s">
        <v>189</v>
      </c>
      <c r="C454" s="6" t="s">
        <v>187</v>
      </c>
      <c r="D454">
        <v>5</v>
      </c>
      <c r="E454">
        <v>20260723</v>
      </c>
    </row>
    <row r="455" spans="1:5" x14ac:dyDescent="0.2">
      <c r="A455" s="6" t="s">
        <v>207</v>
      </c>
      <c r="B455" s="6" t="s">
        <v>190</v>
      </c>
      <c r="C455" s="6" t="s">
        <v>13</v>
      </c>
      <c r="D455">
        <v>2</v>
      </c>
      <c r="E455">
        <v>20260723</v>
      </c>
    </row>
    <row r="456" spans="1:5" x14ac:dyDescent="0.2">
      <c r="A456" s="6" t="s">
        <v>207</v>
      </c>
      <c r="B456" s="6" t="s">
        <v>190</v>
      </c>
      <c r="C456" s="6" t="s">
        <v>14</v>
      </c>
      <c r="D456">
        <v>16</v>
      </c>
      <c r="E456">
        <v>20260723</v>
      </c>
    </row>
    <row r="457" spans="1:5" x14ac:dyDescent="0.2">
      <c r="A457" s="6" t="s">
        <v>207</v>
      </c>
      <c r="B457" s="6" t="s">
        <v>190</v>
      </c>
      <c r="C457" s="6" t="s">
        <v>197</v>
      </c>
      <c r="D457">
        <v>12</v>
      </c>
      <c r="E457">
        <v>20260723</v>
      </c>
    </row>
    <row r="458" spans="1:5" x14ac:dyDescent="0.2">
      <c r="A458" s="6" t="s">
        <v>207</v>
      </c>
      <c r="B458" s="6" t="s">
        <v>190</v>
      </c>
      <c r="C458" s="6" t="s">
        <v>187</v>
      </c>
      <c r="D458">
        <v>5</v>
      </c>
      <c r="E458">
        <v>20260723</v>
      </c>
    </row>
    <row r="459" spans="1:5" x14ac:dyDescent="0.2">
      <c r="A459" s="6" t="s">
        <v>207</v>
      </c>
      <c r="B459" s="6" t="s">
        <v>191</v>
      </c>
      <c r="C459" s="6" t="s">
        <v>13</v>
      </c>
      <c r="D459">
        <v>2</v>
      </c>
      <c r="E459">
        <v>20260723</v>
      </c>
    </row>
    <row r="460" spans="1:5" x14ac:dyDescent="0.2">
      <c r="A460" s="6" t="s">
        <v>207</v>
      </c>
      <c r="B460" s="6" t="s">
        <v>191</v>
      </c>
      <c r="C460" s="6" t="s">
        <v>14</v>
      </c>
      <c r="D460">
        <v>16</v>
      </c>
      <c r="E460">
        <v>20260723</v>
      </c>
    </row>
    <row r="461" spans="1:5" x14ac:dyDescent="0.2">
      <c r="A461" s="6" t="s">
        <v>207</v>
      </c>
      <c r="B461" s="6" t="s">
        <v>191</v>
      </c>
      <c r="C461" s="6" t="s">
        <v>197</v>
      </c>
      <c r="D461">
        <v>12</v>
      </c>
      <c r="E461">
        <v>20260723</v>
      </c>
    </row>
    <row r="462" spans="1:5" x14ac:dyDescent="0.2">
      <c r="A462" s="6" t="s">
        <v>207</v>
      </c>
      <c r="B462" s="6" t="s">
        <v>191</v>
      </c>
      <c r="C462" s="6" t="s">
        <v>187</v>
      </c>
      <c r="D462">
        <v>4</v>
      </c>
      <c r="E462">
        <v>20260723</v>
      </c>
    </row>
    <row r="463" spans="1:5" x14ac:dyDescent="0.2">
      <c r="A463" s="6" t="s">
        <v>207</v>
      </c>
      <c r="B463" s="6" t="s">
        <v>192</v>
      </c>
      <c r="C463" s="6" t="s">
        <v>13</v>
      </c>
      <c r="D463">
        <v>2</v>
      </c>
      <c r="E463">
        <v>20260723</v>
      </c>
    </row>
    <row r="464" spans="1:5" x14ac:dyDescent="0.2">
      <c r="A464" s="6" t="s">
        <v>207</v>
      </c>
      <c r="B464" s="6" t="s">
        <v>192</v>
      </c>
      <c r="C464" s="6" t="s">
        <v>14</v>
      </c>
      <c r="D464">
        <v>17</v>
      </c>
      <c r="E464">
        <v>20260723</v>
      </c>
    </row>
    <row r="465" spans="1:5" x14ac:dyDescent="0.2">
      <c r="A465" s="6" t="s">
        <v>207</v>
      </c>
      <c r="B465" s="6" t="s">
        <v>192</v>
      </c>
      <c r="C465" s="6" t="s">
        <v>197</v>
      </c>
      <c r="D465">
        <v>11</v>
      </c>
      <c r="E465">
        <v>20260723</v>
      </c>
    </row>
    <row r="466" spans="1:5" x14ac:dyDescent="0.2">
      <c r="A466" s="6" t="s">
        <v>207</v>
      </c>
      <c r="B466" s="6" t="s">
        <v>192</v>
      </c>
      <c r="C466" s="6" t="s">
        <v>187</v>
      </c>
      <c r="D466">
        <v>4</v>
      </c>
      <c r="E466">
        <v>20260723</v>
      </c>
    </row>
    <row r="467" spans="1:5" x14ac:dyDescent="0.2">
      <c r="A467" s="6" t="s">
        <v>207</v>
      </c>
      <c r="B467" s="6" t="s">
        <v>193</v>
      </c>
      <c r="C467" s="6" t="s">
        <v>13</v>
      </c>
      <c r="D467">
        <v>2</v>
      </c>
      <c r="E467">
        <v>20260723</v>
      </c>
    </row>
    <row r="468" spans="1:5" x14ac:dyDescent="0.2">
      <c r="A468" s="6" t="s">
        <v>207</v>
      </c>
      <c r="B468" s="6" t="s">
        <v>193</v>
      </c>
      <c r="C468" s="6" t="s">
        <v>14</v>
      </c>
      <c r="D468">
        <v>16</v>
      </c>
      <c r="E468">
        <v>20260723</v>
      </c>
    </row>
    <row r="469" spans="1:5" x14ac:dyDescent="0.2">
      <c r="A469" s="6" t="s">
        <v>207</v>
      </c>
      <c r="B469" s="6" t="s">
        <v>193</v>
      </c>
      <c r="C469" s="6" t="s">
        <v>197</v>
      </c>
      <c r="D469">
        <v>8</v>
      </c>
      <c r="E469">
        <v>20260723</v>
      </c>
    </row>
    <row r="470" spans="1:5" x14ac:dyDescent="0.2">
      <c r="A470" s="6" t="s">
        <v>207</v>
      </c>
      <c r="B470" s="6" t="s">
        <v>193</v>
      </c>
      <c r="C470" s="6" t="s">
        <v>187</v>
      </c>
      <c r="D470">
        <v>5</v>
      </c>
      <c r="E470">
        <v>20260723</v>
      </c>
    </row>
    <row r="471" spans="1:5" x14ac:dyDescent="0.2">
      <c r="A471" s="6" t="s">
        <v>207</v>
      </c>
      <c r="B471" s="6" t="s">
        <v>194</v>
      </c>
      <c r="C471" s="6" t="s">
        <v>13</v>
      </c>
      <c r="D471">
        <v>2</v>
      </c>
      <c r="E471">
        <v>20260723</v>
      </c>
    </row>
    <row r="472" spans="1:5" x14ac:dyDescent="0.2">
      <c r="A472" s="6" t="s">
        <v>207</v>
      </c>
      <c r="B472" s="6" t="s">
        <v>194</v>
      </c>
      <c r="C472" s="6" t="s">
        <v>14</v>
      </c>
      <c r="D472">
        <v>16</v>
      </c>
      <c r="E472">
        <v>20260723</v>
      </c>
    </row>
    <row r="473" spans="1:5" x14ac:dyDescent="0.2">
      <c r="A473" s="6" t="s">
        <v>207</v>
      </c>
      <c r="B473" s="6" t="s">
        <v>194</v>
      </c>
      <c r="C473" s="6" t="s">
        <v>197</v>
      </c>
      <c r="D473">
        <v>8</v>
      </c>
      <c r="E473">
        <v>20260723</v>
      </c>
    </row>
    <row r="474" spans="1:5" x14ac:dyDescent="0.2">
      <c r="A474" s="6" t="s">
        <v>207</v>
      </c>
      <c r="B474" s="6" t="s">
        <v>194</v>
      </c>
      <c r="C474" s="6" t="s">
        <v>187</v>
      </c>
      <c r="D474">
        <v>5</v>
      </c>
      <c r="E474">
        <v>20260723</v>
      </c>
    </row>
    <row r="475" spans="1:5" x14ac:dyDescent="0.2">
      <c r="A475" s="6" t="s">
        <v>207</v>
      </c>
      <c r="B475" s="6" t="s">
        <v>195</v>
      </c>
      <c r="C475" s="6" t="s">
        <v>13</v>
      </c>
      <c r="D475">
        <v>2</v>
      </c>
      <c r="E475">
        <v>20260723</v>
      </c>
    </row>
    <row r="476" spans="1:5" x14ac:dyDescent="0.2">
      <c r="A476" s="6" t="s">
        <v>207</v>
      </c>
      <c r="B476" s="6" t="s">
        <v>195</v>
      </c>
      <c r="C476" s="6" t="s">
        <v>14</v>
      </c>
      <c r="D476">
        <v>16</v>
      </c>
      <c r="E476">
        <v>20260723</v>
      </c>
    </row>
    <row r="477" spans="1:5" x14ac:dyDescent="0.2">
      <c r="A477" s="6" t="s">
        <v>207</v>
      </c>
      <c r="B477" s="6" t="s">
        <v>195</v>
      </c>
      <c r="C477" s="6" t="s">
        <v>197</v>
      </c>
      <c r="D477">
        <v>8</v>
      </c>
      <c r="E477">
        <v>20260723</v>
      </c>
    </row>
    <row r="478" spans="1:5" x14ac:dyDescent="0.2">
      <c r="A478" s="6" t="s">
        <v>207</v>
      </c>
      <c r="B478" s="6" t="s">
        <v>195</v>
      </c>
      <c r="C478" s="6" t="s">
        <v>187</v>
      </c>
      <c r="D478">
        <v>5</v>
      </c>
      <c r="E478">
        <v>20260723</v>
      </c>
    </row>
    <row r="479" spans="1:5" x14ac:dyDescent="0.2">
      <c r="A479" s="6" t="s">
        <v>208</v>
      </c>
      <c r="B479" s="6" t="s">
        <v>180</v>
      </c>
      <c r="C479" s="6" t="s">
        <v>13</v>
      </c>
      <c r="D479">
        <v>6</v>
      </c>
      <c r="E479">
        <v>20260723</v>
      </c>
    </row>
    <row r="480" spans="1:5" x14ac:dyDescent="0.2">
      <c r="A480" s="6" t="s">
        <v>208</v>
      </c>
      <c r="B480" s="6" t="s">
        <v>180</v>
      </c>
      <c r="C480" s="6" t="s">
        <v>14</v>
      </c>
      <c r="D480">
        <v>9</v>
      </c>
      <c r="E480">
        <v>20260723</v>
      </c>
    </row>
    <row r="481" spans="1:5" x14ac:dyDescent="0.2">
      <c r="A481" s="6" t="s">
        <v>208</v>
      </c>
      <c r="B481" s="6" t="s">
        <v>180</v>
      </c>
      <c r="C481" s="6" t="s">
        <v>181</v>
      </c>
      <c r="D481">
        <v>12</v>
      </c>
      <c r="E481">
        <v>20260723</v>
      </c>
    </row>
    <row r="482" spans="1:5" x14ac:dyDescent="0.2">
      <c r="A482" s="6" t="s">
        <v>208</v>
      </c>
      <c r="B482" s="6" t="s">
        <v>185</v>
      </c>
      <c r="C482" s="6" t="s">
        <v>13</v>
      </c>
      <c r="D482">
        <v>5</v>
      </c>
      <c r="E482">
        <v>20260723</v>
      </c>
    </row>
    <row r="483" spans="1:5" x14ac:dyDescent="0.2">
      <c r="A483" s="6" t="s">
        <v>208</v>
      </c>
      <c r="B483" s="6" t="s">
        <v>185</v>
      </c>
      <c r="C483" s="6" t="s">
        <v>14</v>
      </c>
      <c r="D483">
        <v>9</v>
      </c>
      <c r="E483">
        <v>20260723</v>
      </c>
    </row>
    <row r="484" spans="1:5" x14ac:dyDescent="0.2">
      <c r="A484" s="6" t="s">
        <v>208</v>
      </c>
      <c r="B484" s="6" t="s">
        <v>185</v>
      </c>
      <c r="C484" s="6" t="s">
        <v>197</v>
      </c>
      <c r="D484">
        <v>1</v>
      </c>
      <c r="E484">
        <v>20260723</v>
      </c>
    </row>
    <row r="485" spans="1:5" x14ac:dyDescent="0.2">
      <c r="A485" s="6" t="s">
        <v>208</v>
      </c>
      <c r="B485" s="6" t="s">
        <v>185</v>
      </c>
      <c r="C485" s="6" t="s">
        <v>187</v>
      </c>
      <c r="D485">
        <v>10</v>
      </c>
      <c r="E485">
        <v>20260723</v>
      </c>
    </row>
    <row r="486" spans="1:5" x14ac:dyDescent="0.2">
      <c r="A486" s="6" t="s">
        <v>208</v>
      </c>
      <c r="B486" s="6" t="s">
        <v>188</v>
      </c>
      <c r="C486" s="6" t="s">
        <v>13</v>
      </c>
      <c r="D486">
        <v>4</v>
      </c>
      <c r="E486">
        <v>20260723</v>
      </c>
    </row>
    <row r="487" spans="1:5" x14ac:dyDescent="0.2">
      <c r="A487" s="6" t="s">
        <v>208</v>
      </c>
      <c r="B487" s="6" t="s">
        <v>188</v>
      </c>
      <c r="C487" s="6" t="s">
        <v>14</v>
      </c>
      <c r="D487">
        <v>9</v>
      </c>
      <c r="E487">
        <v>20260723</v>
      </c>
    </row>
    <row r="488" spans="1:5" x14ac:dyDescent="0.2">
      <c r="A488" s="6" t="s">
        <v>208</v>
      </c>
      <c r="B488" s="6" t="s">
        <v>188</v>
      </c>
      <c r="C488" s="6" t="s">
        <v>197</v>
      </c>
      <c r="D488">
        <v>1</v>
      </c>
      <c r="E488">
        <v>20260723</v>
      </c>
    </row>
    <row r="489" spans="1:5" x14ac:dyDescent="0.2">
      <c r="A489" s="6" t="s">
        <v>208</v>
      </c>
      <c r="B489" s="6" t="s">
        <v>188</v>
      </c>
      <c r="C489" s="6" t="s">
        <v>187</v>
      </c>
      <c r="D489">
        <v>9</v>
      </c>
      <c r="E489">
        <v>20260723</v>
      </c>
    </row>
    <row r="490" spans="1:5" x14ac:dyDescent="0.2">
      <c r="A490" s="6" t="s">
        <v>208</v>
      </c>
      <c r="B490" s="6" t="s">
        <v>189</v>
      </c>
      <c r="C490" s="6" t="s">
        <v>13</v>
      </c>
      <c r="D490">
        <v>3</v>
      </c>
      <c r="E490">
        <v>20260723</v>
      </c>
    </row>
    <row r="491" spans="1:5" x14ac:dyDescent="0.2">
      <c r="A491" s="6" t="s">
        <v>208</v>
      </c>
      <c r="B491" s="6" t="s">
        <v>189</v>
      </c>
      <c r="C491" s="6" t="s">
        <v>14</v>
      </c>
      <c r="D491">
        <v>9</v>
      </c>
      <c r="E491">
        <v>20260723</v>
      </c>
    </row>
    <row r="492" spans="1:5" x14ac:dyDescent="0.2">
      <c r="A492" s="6" t="s">
        <v>208</v>
      </c>
      <c r="B492" s="6" t="s">
        <v>189</v>
      </c>
      <c r="C492" s="6" t="s">
        <v>197</v>
      </c>
      <c r="D492">
        <v>1</v>
      </c>
      <c r="E492">
        <v>20260723</v>
      </c>
    </row>
    <row r="493" spans="1:5" x14ac:dyDescent="0.2">
      <c r="A493" s="6" t="s">
        <v>208</v>
      </c>
      <c r="B493" s="6" t="s">
        <v>189</v>
      </c>
      <c r="C493" s="6" t="s">
        <v>187</v>
      </c>
      <c r="D493">
        <v>9</v>
      </c>
      <c r="E493">
        <v>20260723</v>
      </c>
    </row>
    <row r="494" spans="1:5" x14ac:dyDescent="0.2">
      <c r="A494" s="6" t="s">
        <v>208</v>
      </c>
      <c r="B494" s="6" t="s">
        <v>190</v>
      </c>
      <c r="C494" s="6" t="s">
        <v>13</v>
      </c>
      <c r="D494">
        <v>3</v>
      </c>
      <c r="E494">
        <v>20260723</v>
      </c>
    </row>
    <row r="495" spans="1:5" x14ac:dyDescent="0.2">
      <c r="A495" s="6" t="s">
        <v>208</v>
      </c>
      <c r="B495" s="6" t="s">
        <v>190</v>
      </c>
      <c r="C495" s="6" t="s">
        <v>14</v>
      </c>
      <c r="D495">
        <v>9</v>
      </c>
      <c r="E495">
        <v>20260723</v>
      </c>
    </row>
    <row r="496" spans="1:5" x14ac:dyDescent="0.2">
      <c r="A496" s="6" t="s">
        <v>208</v>
      </c>
      <c r="B496" s="6" t="s">
        <v>190</v>
      </c>
      <c r="C496" s="6" t="s">
        <v>197</v>
      </c>
      <c r="D496">
        <v>1</v>
      </c>
      <c r="E496">
        <v>20260723</v>
      </c>
    </row>
    <row r="497" spans="1:5" x14ac:dyDescent="0.2">
      <c r="A497" s="6" t="s">
        <v>208</v>
      </c>
      <c r="B497" s="6" t="s">
        <v>190</v>
      </c>
      <c r="C497" s="6" t="s">
        <v>187</v>
      </c>
      <c r="D497">
        <v>9</v>
      </c>
      <c r="E497">
        <v>20260723</v>
      </c>
    </row>
    <row r="498" spans="1:5" x14ac:dyDescent="0.2">
      <c r="A498" s="6" t="s">
        <v>208</v>
      </c>
      <c r="B498" s="6" t="s">
        <v>191</v>
      </c>
      <c r="C498" s="6" t="s">
        <v>13</v>
      </c>
      <c r="D498">
        <v>3</v>
      </c>
      <c r="E498">
        <v>20260723</v>
      </c>
    </row>
    <row r="499" spans="1:5" x14ac:dyDescent="0.2">
      <c r="A499" s="6" t="s">
        <v>208</v>
      </c>
      <c r="B499" s="6" t="s">
        <v>191</v>
      </c>
      <c r="C499" s="6" t="s">
        <v>14</v>
      </c>
      <c r="D499">
        <v>9</v>
      </c>
      <c r="E499">
        <v>20260723</v>
      </c>
    </row>
    <row r="500" spans="1:5" x14ac:dyDescent="0.2">
      <c r="A500" s="6" t="s">
        <v>208</v>
      </c>
      <c r="B500" s="6" t="s">
        <v>191</v>
      </c>
      <c r="C500" s="6" t="s">
        <v>197</v>
      </c>
      <c r="D500">
        <v>1</v>
      </c>
      <c r="E500">
        <v>20260723</v>
      </c>
    </row>
    <row r="501" spans="1:5" x14ac:dyDescent="0.2">
      <c r="A501" s="6" t="s">
        <v>208</v>
      </c>
      <c r="B501" s="6" t="s">
        <v>191</v>
      </c>
      <c r="C501" s="6" t="s">
        <v>187</v>
      </c>
      <c r="D501">
        <v>9</v>
      </c>
      <c r="E501">
        <v>20260723</v>
      </c>
    </row>
    <row r="502" spans="1:5" x14ac:dyDescent="0.2">
      <c r="A502" s="6" t="s">
        <v>208</v>
      </c>
      <c r="B502" s="6" t="s">
        <v>192</v>
      </c>
      <c r="C502" s="6" t="s">
        <v>13</v>
      </c>
      <c r="D502">
        <v>3</v>
      </c>
      <c r="E502">
        <v>20260723</v>
      </c>
    </row>
    <row r="503" spans="1:5" x14ac:dyDescent="0.2">
      <c r="A503" s="6" t="s">
        <v>208</v>
      </c>
      <c r="B503" s="6" t="s">
        <v>192</v>
      </c>
      <c r="C503" s="6" t="s">
        <v>14</v>
      </c>
      <c r="D503">
        <v>9</v>
      </c>
      <c r="E503">
        <v>20260723</v>
      </c>
    </row>
    <row r="504" spans="1:5" x14ac:dyDescent="0.2">
      <c r="A504" s="6" t="s">
        <v>208</v>
      </c>
      <c r="B504" s="6" t="s">
        <v>192</v>
      </c>
      <c r="C504" s="6" t="s">
        <v>197</v>
      </c>
      <c r="D504">
        <v>1</v>
      </c>
      <c r="E504">
        <v>20260723</v>
      </c>
    </row>
    <row r="505" spans="1:5" x14ac:dyDescent="0.2">
      <c r="A505" s="6" t="s">
        <v>208</v>
      </c>
      <c r="B505" s="6" t="s">
        <v>192</v>
      </c>
      <c r="C505" s="6" t="s">
        <v>187</v>
      </c>
      <c r="D505">
        <v>9</v>
      </c>
      <c r="E505">
        <v>20260723</v>
      </c>
    </row>
    <row r="506" spans="1:5" x14ac:dyDescent="0.2">
      <c r="A506" s="6" t="s">
        <v>208</v>
      </c>
      <c r="B506" s="6" t="s">
        <v>193</v>
      </c>
      <c r="C506" s="6" t="s">
        <v>13</v>
      </c>
      <c r="D506">
        <v>3</v>
      </c>
      <c r="E506">
        <v>20260723</v>
      </c>
    </row>
    <row r="507" spans="1:5" x14ac:dyDescent="0.2">
      <c r="A507" s="6" t="s">
        <v>208</v>
      </c>
      <c r="B507" s="6" t="s">
        <v>193</v>
      </c>
      <c r="C507" s="6" t="s">
        <v>14</v>
      </c>
      <c r="D507">
        <v>9</v>
      </c>
      <c r="E507">
        <v>20260723</v>
      </c>
    </row>
    <row r="508" spans="1:5" x14ac:dyDescent="0.2">
      <c r="A508" s="6" t="s">
        <v>208</v>
      </c>
      <c r="B508" s="6" t="s">
        <v>193</v>
      </c>
      <c r="C508" s="6" t="s">
        <v>197</v>
      </c>
      <c r="D508">
        <v>1</v>
      </c>
      <c r="E508">
        <v>20260723</v>
      </c>
    </row>
    <row r="509" spans="1:5" x14ac:dyDescent="0.2">
      <c r="A509" s="6" t="s">
        <v>208</v>
      </c>
      <c r="B509" s="6" t="s">
        <v>193</v>
      </c>
      <c r="C509" s="6" t="s">
        <v>187</v>
      </c>
      <c r="D509">
        <v>9</v>
      </c>
      <c r="E509">
        <v>20260723</v>
      </c>
    </row>
    <row r="510" spans="1:5" x14ac:dyDescent="0.2">
      <c r="A510" s="6" t="s">
        <v>208</v>
      </c>
      <c r="B510" s="6" t="s">
        <v>194</v>
      </c>
      <c r="C510" s="6" t="s">
        <v>13</v>
      </c>
      <c r="D510">
        <v>3</v>
      </c>
      <c r="E510">
        <v>20260723</v>
      </c>
    </row>
    <row r="511" spans="1:5" x14ac:dyDescent="0.2">
      <c r="A511" s="6" t="s">
        <v>208</v>
      </c>
      <c r="B511" s="6" t="s">
        <v>194</v>
      </c>
      <c r="C511" s="6" t="s">
        <v>14</v>
      </c>
      <c r="D511">
        <v>10</v>
      </c>
      <c r="E511">
        <v>20260723</v>
      </c>
    </row>
    <row r="512" spans="1:5" x14ac:dyDescent="0.2">
      <c r="A512" s="6" t="s">
        <v>208</v>
      </c>
      <c r="B512" s="6" t="s">
        <v>194</v>
      </c>
      <c r="C512" s="6" t="s">
        <v>197</v>
      </c>
      <c r="D512">
        <v>1</v>
      </c>
      <c r="E512">
        <v>20260723</v>
      </c>
    </row>
    <row r="513" spans="1:5" x14ac:dyDescent="0.2">
      <c r="A513" s="6" t="s">
        <v>208</v>
      </c>
      <c r="B513" s="6" t="s">
        <v>194</v>
      </c>
      <c r="C513" s="6" t="s">
        <v>187</v>
      </c>
      <c r="D513">
        <v>9</v>
      </c>
      <c r="E513">
        <v>20260723</v>
      </c>
    </row>
    <row r="514" spans="1:5" x14ac:dyDescent="0.2">
      <c r="A514" s="6" t="s">
        <v>208</v>
      </c>
      <c r="B514" s="6" t="s">
        <v>195</v>
      </c>
      <c r="C514" s="6" t="s">
        <v>13</v>
      </c>
      <c r="D514">
        <v>3</v>
      </c>
      <c r="E514">
        <v>20260723</v>
      </c>
    </row>
    <row r="515" spans="1:5" x14ac:dyDescent="0.2">
      <c r="A515" s="6" t="s">
        <v>208</v>
      </c>
      <c r="B515" s="6" t="s">
        <v>195</v>
      </c>
      <c r="C515" s="6" t="s">
        <v>14</v>
      </c>
      <c r="D515">
        <v>10</v>
      </c>
      <c r="E515">
        <v>20260723</v>
      </c>
    </row>
    <row r="516" spans="1:5" x14ac:dyDescent="0.2">
      <c r="A516" s="6" t="s">
        <v>208</v>
      </c>
      <c r="B516" s="6" t="s">
        <v>195</v>
      </c>
      <c r="C516" s="6" t="s">
        <v>197</v>
      </c>
      <c r="D516">
        <v>1</v>
      </c>
      <c r="E516">
        <v>20260723</v>
      </c>
    </row>
    <row r="517" spans="1:5" x14ac:dyDescent="0.2">
      <c r="A517" s="6" t="s">
        <v>208</v>
      </c>
      <c r="B517" s="6" t="s">
        <v>195</v>
      </c>
      <c r="C517" s="6" t="s">
        <v>187</v>
      </c>
      <c r="D517">
        <v>9</v>
      </c>
      <c r="E517">
        <v>20260723</v>
      </c>
    </row>
    <row r="518" spans="1:5" x14ac:dyDescent="0.2">
      <c r="A518" s="6" t="s">
        <v>209</v>
      </c>
      <c r="B518" s="6" t="s">
        <v>180</v>
      </c>
      <c r="C518" s="6" t="s">
        <v>13</v>
      </c>
      <c r="D518">
        <v>3</v>
      </c>
      <c r="E518">
        <v>20260723</v>
      </c>
    </row>
    <row r="519" spans="1:5" x14ac:dyDescent="0.2">
      <c r="A519" s="6" t="s">
        <v>209</v>
      </c>
      <c r="B519" s="6" t="s">
        <v>180</v>
      </c>
      <c r="C519" s="6" t="s">
        <v>14</v>
      </c>
      <c r="D519">
        <v>4</v>
      </c>
      <c r="E519">
        <v>20260723</v>
      </c>
    </row>
    <row r="520" spans="1:5" x14ac:dyDescent="0.2">
      <c r="A520" s="6" t="s">
        <v>209</v>
      </c>
      <c r="B520" s="6" t="s">
        <v>180</v>
      </c>
      <c r="C520" s="6" t="s">
        <v>181</v>
      </c>
      <c r="D520">
        <v>1</v>
      </c>
      <c r="E520">
        <v>20260723</v>
      </c>
    </row>
    <row r="521" spans="1:5" x14ac:dyDescent="0.2">
      <c r="A521" s="6" t="s">
        <v>209</v>
      </c>
      <c r="B521" s="6" t="s">
        <v>185</v>
      </c>
      <c r="C521" s="6" t="s">
        <v>13</v>
      </c>
      <c r="D521">
        <v>4</v>
      </c>
      <c r="E521">
        <v>20260723</v>
      </c>
    </row>
    <row r="522" spans="1:5" x14ac:dyDescent="0.2">
      <c r="A522" s="6" t="s">
        <v>209</v>
      </c>
      <c r="B522" s="6" t="s">
        <v>185</v>
      </c>
      <c r="C522" s="6" t="s">
        <v>14</v>
      </c>
      <c r="D522">
        <v>4</v>
      </c>
      <c r="E522">
        <v>20260723</v>
      </c>
    </row>
    <row r="523" spans="1:5" x14ac:dyDescent="0.2">
      <c r="A523" s="6" t="s">
        <v>209</v>
      </c>
      <c r="B523" s="6" t="s">
        <v>188</v>
      </c>
      <c r="C523" s="6" t="s">
        <v>13</v>
      </c>
      <c r="D523">
        <v>4</v>
      </c>
      <c r="E523">
        <v>20260723</v>
      </c>
    </row>
    <row r="524" spans="1:5" x14ac:dyDescent="0.2">
      <c r="A524" s="6" t="s">
        <v>209</v>
      </c>
      <c r="B524" s="6" t="s">
        <v>188</v>
      </c>
      <c r="C524" s="6" t="s">
        <v>14</v>
      </c>
      <c r="D524">
        <v>4</v>
      </c>
      <c r="E524">
        <v>20260723</v>
      </c>
    </row>
    <row r="525" spans="1:5" x14ac:dyDescent="0.2">
      <c r="A525" s="6" t="s">
        <v>209</v>
      </c>
      <c r="B525" s="6" t="s">
        <v>189</v>
      </c>
      <c r="C525" s="6" t="s">
        <v>13</v>
      </c>
      <c r="D525">
        <v>4</v>
      </c>
      <c r="E525">
        <v>20260723</v>
      </c>
    </row>
    <row r="526" spans="1:5" x14ac:dyDescent="0.2">
      <c r="A526" s="6" t="s">
        <v>209</v>
      </c>
      <c r="B526" s="6" t="s">
        <v>189</v>
      </c>
      <c r="C526" s="6" t="s">
        <v>14</v>
      </c>
      <c r="D526">
        <v>4</v>
      </c>
      <c r="E526">
        <v>20260723</v>
      </c>
    </row>
    <row r="527" spans="1:5" x14ac:dyDescent="0.2">
      <c r="A527" s="6" t="s">
        <v>209</v>
      </c>
      <c r="B527" s="6" t="s">
        <v>190</v>
      </c>
      <c r="C527" s="6" t="s">
        <v>13</v>
      </c>
      <c r="D527">
        <v>4</v>
      </c>
      <c r="E527">
        <v>20260723</v>
      </c>
    </row>
    <row r="528" spans="1:5" x14ac:dyDescent="0.2">
      <c r="A528" s="6" t="s">
        <v>209</v>
      </c>
      <c r="B528" s="6" t="s">
        <v>190</v>
      </c>
      <c r="C528" s="6" t="s">
        <v>14</v>
      </c>
      <c r="D528">
        <v>4</v>
      </c>
      <c r="E528">
        <v>20260723</v>
      </c>
    </row>
    <row r="529" spans="1:5" x14ac:dyDescent="0.2">
      <c r="A529" s="6" t="s">
        <v>209</v>
      </c>
      <c r="B529" s="6" t="s">
        <v>191</v>
      </c>
      <c r="C529" s="6" t="s">
        <v>13</v>
      </c>
      <c r="D529">
        <v>4</v>
      </c>
      <c r="E529">
        <v>20260723</v>
      </c>
    </row>
    <row r="530" spans="1:5" x14ac:dyDescent="0.2">
      <c r="A530" s="6" t="s">
        <v>209</v>
      </c>
      <c r="B530" s="6" t="s">
        <v>191</v>
      </c>
      <c r="C530" s="6" t="s">
        <v>14</v>
      </c>
      <c r="D530">
        <v>4</v>
      </c>
      <c r="E530">
        <v>20260723</v>
      </c>
    </row>
    <row r="531" spans="1:5" x14ac:dyDescent="0.2">
      <c r="A531" s="6" t="s">
        <v>209</v>
      </c>
      <c r="B531" s="6" t="s">
        <v>192</v>
      </c>
      <c r="C531" s="6" t="s">
        <v>13</v>
      </c>
      <c r="D531">
        <v>4</v>
      </c>
      <c r="E531">
        <v>20260723</v>
      </c>
    </row>
    <row r="532" spans="1:5" x14ac:dyDescent="0.2">
      <c r="A532" s="6" t="s">
        <v>209</v>
      </c>
      <c r="B532" s="6" t="s">
        <v>192</v>
      </c>
      <c r="C532" s="6" t="s">
        <v>14</v>
      </c>
      <c r="D532">
        <v>4</v>
      </c>
      <c r="E532">
        <v>20260723</v>
      </c>
    </row>
    <row r="533" spans="1:5" x14ac:dyDescent="0.2">
      <c r="A533" s="6" t="s">
        <v>209</v>
      </c>
      <c r="B533" s="6" t="s">
        <v>193</v>
      </c>
      <c r="C533" s="6" t="s">
        <v>13</v>
      </c>
      <c r="D533">
        <v>4</v>
      </c>
      <c r="E533">
        <v>20260723</v>
      </c>
    </row>
    <row r="534" spans="1:5" x14ac:dyDescent="0.2">
      <c r="A534" s="6" t="s">
        <v>209</v>
      </c>
      <c r="B534" s="6" t="s">
        <v>193</v>
      </c>
      <c r="C534" s="6" t="s">
        <v>14</v>
      </c>
      <c r="D534">
        <v>4</v>
      </c>
      <c r="E534">
        <v>20260723</v>
      </c>
    </row>
    <row r="535" spans="1:5" x14ac:dyDescent="0.2">
      <c r="A535" s="6" t="s">
        <v>209</v>
      </c>
      <c r="B535" s="6" t="s">
        <v>194</v>
      </c>
      <c r="C535" s="6" t="s">
        <v>13</v>
      </c>
      <c r="D535">
        <v>4</v>
      </c>
      <c r="E535">
        <v>20260723</v>
      </c>
    </row>
    <row r="536" spans="1:5" x14ac:dyDescent="0.2">
      <c r="A536" s="6" t="s">
        <v>209</v>
      </c>
      <c r="B536" s="6" t="s">
        <v>194</v>
      </c>
      <c r="C536" s="6" t="s">
        <v>14</v>
      </c>
      <c r="D536">
        <v>4</v>
      </c>
      <c r="E536">
        <v>20260723</v>
      </c>
    </row>
    <row r="537" spans="1:5" x14ac:dyDescent="0.2">
      <c r="A537" s="6" t="s">
        <v>209</v>
      </c>
      <c r="B537" s="6" t="s">
        <v>195</v>
      </c>
      <c r="C537" s="6" t="s">
        <v>13</v>
      </c>
      <c r="D537">
        <v>4</v>
      </c>
      <c r="E537">
        <v>20260723</v>
      </c>
    </row>
    <row r="538" spans="1:5" x14ac:dyDescent="0.2">
      <c r="A538" s="6" t="s">
        <v>209</v>
      </c>
      <c r="B538" s="6" t="s">
        <v>195</v>
      </c>
      <c r="C538" s="6" t="s">
        <v>14</v>
      </c>
      <c r="D538">
        <v>4</v>
      </c>
      <c r="E538">
        <v>20260723</v>
      </c>
    </row>
    <row r="539" spans="1:5" x14ac:dyDescent="0.2">
      <c r="A539" s="6" t="s">
        <v>210</v>
      </c>
      <c r="B539" s="6" t="s">
        <v>180</v>
      </c>
      <c r="C539" s="6" t="s">
        <v>13</v>
      </c>
      <c r="D539">
        <v>48</v>
      </c>
      <c r="E539">
        <v>20260723</v>
      </c>
    </row>
    <row r="540" spans="1:5" x14ac:dyDescent="0.2">
      <c r="A540" s="6" t="s">
        <v>210</v>
      </c>
      <c r="B540" s="6" t="s">
        <v>180</v>
      </c>
      <c r="C540" s="6" t="s">
        <v>14</v>
      </c>
      <c r="D540">
        <v>113</v>
      </c>
      <c r="E540">
        <v>20260723</v>
      </c>
    </row>
    <row r="541" spans="1:5" x14ac:dyDescent="0.2">
      <c r="A541" s="6" t="s">
        <v>210</v>
      </c>
      <c r="B541" s="6" t="s">
        <v>180</v>
      </c>
      <c r="C541" s="6" t="s">
        <v>181</v>
      </c>
      <c r="D541">
        <v>20</v>
      </c>
      <c r="E541">
        <v>20260723</v>
      </c>
    </row>
    <row r="542" spans="1:5" x14ac:dyDescent="0.2">
      <c r="A542" s="6" t="s">
        <v>210</v>
      </c>
      <c r="B542" s="6" t="s">
        <v>185</v>
      </c>
      <c r="C542" s="6" t="s">
        <v>13</v>
      </c>
      <c r="D542">
        <v>43</v>
      </c>
      <c r="E542">
        <v>20260723</v>
      </c>
    </row>
    <row r="543" spans="1:5" x14ac:dyDescent="0.2">
      <c r="A543" s="6" t="s">
        <v>210</v>
      </c>
      <c r="B543" s="6" t="s">
        <v>185</v>
      </c>
      <c r="C543" s="6" t="s">
        <v>14</v>
      </c>
      <c r="D543">
        <v>97</v>
      </c>
      <c r="E543">
        <v>20260723</v>
      </c>
    </row>
    <row r="544" spans="1:5" x14ac:dyDescent="0.2">
      <c r="A544" s="6" t="s">
        <v>210</v>
      </c>
      <c r="B544" s="6" t="s">
        <v>185</v>
      </c>
      <c r="C544" s="6" t="s">
        <v>186</v>
      </c>
      <c r="D544">
        <v>50</v>
      </c>
      <c r="E544">
        <v>20260723</v>
      </c>
    </row>
    <row r="545" spans="1:5" x14ac:dyDescent="0.2">
      <c r="A545" s="6" t="s">
        <v>210</v>
      </c>
      <c r="B545" s="6" t="s">
        <v>185</v>
      </c>
      <c r="C545" s="6" t="s">
        <v>197</v>
      </c>
      <c r="D545">
        <v>2</v>
      </c>
      <c r="E545">
        <v>20260723</v>
      </c>
    </row>
    <row r="546" spans="1:5" x14ac:dyDescent="0.2">
      <c r="A546" s="6" t="s">
        <v>210</v>
      </c>
      <c r="B546" s="6" t="s">
        <v>188</v>
      </c>
      <c r="C546" s="6" t="s">
        <v>13</v>
      </c>
      <c r="D546">
        <v>41</v>
      </c>
      <c r="E546">
        <v>20260723</v>
      </c>
    </row>
    <row r="547" spans="1:5" x14ac:dyDescent="0.2">
      <c r="A547" s="6" t="s">
        <v>210</v>
      </c>
      <c r="B547" s="6" t="s">
        <v>188</v>
      </c>
      <c r="C547" s="6" t="s">
        <v>14</v>
      </c>
      <c r="D547">
        <v>91</v>
      </c>
      <c r="E547">
        <v>20260723</v>
      </c>
    </row>
    <row r="548" spans="1:5" x14ac:dyDescent="0.2">
      <c r="A548" s="6" t="s">
        <v>210</v>
      </c>
      <c r="B548" s="6" t="s">
        <v>188</v>
      </c>
      <c r="C548" s="6" t="s">
        <v>186</v>
      </c>
      <c r="D548">
        <v>54</v>
      </c>
      <c r="E548">
        <v>20260723</v>
      </c>
    </row>
    <row r="549" spans="1:5" x14ac:dyDescent="0.2">
      <c r="A549" s="6" t="s">
        <v>210</v>
      </c>
      <c r="B549" s="6" t="s">
        <v>188</v>
      </c>
      <c r="C549" s="6" t="s">
        <v>197</v>
      </c>
      <c r="D549">
        <v>1</v>
      </c>
      <c r="E549">
        <v>20260723</v>
      </c>
    </row>
    <row r="550" spans="1:5" x14ac:dyDescent="0.2">
      <c r="A550" s="6" t="s">
        <v>210</v>
      </c>
      <c r="B550" s="6" t="s">
        <v>189</v>
      </c>
      <c r="C550" s="6" t="s">
        <v>13</v>
      </c>
      <c r="D550">
        <v>39</v>
      </c>
      <c r="E550">
        <v>20260723</v>
      </c>
    </row>
    <row r="551" spans="1:5" x14ac:dyDescent="0.2">
      <c r="A551" s="6" t="s">
        <v>210</v>
      </c>
      <c r="B551" s="6" t="s">
        <v>189</v>
      </c>
      <c r="C551" s="6" t="s">
        <v>14</v>
      </c>
      <c r="D551">
        <v>94</v>
      </c>
      <c r="E551">
        <v>20260723</v>
      </c>
    </row>
    <row r="552" spans="1:5" x14ac:dyDescent="0.2">
      <c r="A552" s="6" t="s">
        <v>210</v>
      </c>
      <c r="B552" s="6" t="s">
        <v>189</v>
      </c>
      <c r="C552" s="6" t="s">
        <v>186</v>
      </c>
      <c r="D552">
        <v>53</v>
      </c>
      <c r="E552">
        <v>20260723</v>
      </c>
    </row>
    <row r="553" spans="1:5" x14ac:dyDescent="0.2">
      <c r="A553" s="6" t="s">
        <v>210</v>
      </c>
      <c r="B553" s="6" t="s">
        <v>189</v>
      </c>
      <c r="C553" s="6" t="s">
        <v>197</v>
      </c>
      <c r="D553">
        <v>2</v>
      </c>
      <c r="E553">
        <v>20260723</v>
      </c>
    </row>
    <row r="554" spans="1:5" x14ac:dyDescent="0.2">
      <c r="A554" s="6" t="s">
        <v>210</v>
      </c>
      <c r="B554" s="6" t="s">
        <v>190</v>
      </c>
      <c r="C554" s="6" t="s">
        <v>13</v>
      </c>
      <c r="D554">
        <v>36</v>
      </c>
      <c r="E554">
        <v>20260723</v>
      </c>
    </row>
    <row r="555" spans="1:5" x14ac:dyDescent="0.2">
      <c r="A555" s="6" t="s">
        <v>210</v>
      </c>
      <c r="B555" s="6" t="s">
        <v>190</v>
      </c>
      <c r="C555" s="6" t="s">
        <v>14</v>
      </c>
      <c r="D555">
        <v>90</v>
      </c>
      <c r="E555">
        <v>20260723</v>
      </c>
    </row>
    <row r="556" spans="1:5" x14ac:dyDescent="0.2">
      <c r="A556" s="6" t="s">
        <v>210</v>
      </c>
      <c r="B556" s="6" t="s">
        <v>190</v>
      </c>
      <c r="C556" s="6" t="s">
        <v>186</v>
      </c>
      <c r="D556">
        <v>51</v>
      </c>
      <c r="E556">
        <v>20260723</v>
      </c>
    </row>
    <row r="557" spans="1:5" x14ac:dyDescent="0.2">
      <c r="A557" s="6" t="s">
        <v>210</v>
      </c>
      <c r="B557" s="6" t="s">
        <v>190</v>
      </c>
      <c r="C557" s="6" t="s">
        <v>197</v>
      </c>
      <c r="D557">
        <v>2</v>
      </c>
      <c r="E557">
        <v>20260723</v>
      </c>
    </row>
    <row r="558" spans="1:5" x14ac:dyDescent="0.2">
      <c r="A558" s="6" t="s">
        <v>210</v>
      </c>
      <c r="B558" s="6" t="s">
        <v>191</v>
      </c>
      <c r="C558" s="6" t="s">
        <v>13</v>
      </c>
      <c r="D558">
        <v>35</v>
      </c>
      <c r="E558">
        <v>20260723</v>
      </c>
    </row>
    <row r="559" spans="1:5" x14ac:dyDescent="0.2">
      <c r="A559" s="6" t="s">
        <v>210</v>
      </c>
      <c r="B559" s="6" t="s">
        <v>191</v>
      </c>
      <c r="C559" s="6" t="s">
        <v>14</v>
      </c>
      <c r="D559">
        <v>95</v>
      </c>
      <c r="E559">
        <v>20260723</v>
      </c>
    </row>
    <row r="560" spans="1:5" x14ac:dyDescent="0.2">
      <c r="A560" s="6" t="s">
        <v>210</v>
      </c>
      <c r="B560" s="6" t="s">
        <v>191</v>
      </c>
      <c r="C560" s="6" t="s">
        <v>186</v>
      </c>
      <c r="D560">
        <v>52</v>
      </c>
      <c r="E560">
        <v>20260723</v>
      </c>
    </row>
    <row r="561" spans="1:5" x14ac:dyDescent="0.2">
      <c r="A561" s="6" t="s">
        <v>210</v>
      </c>
      <c r="B561" s="6" t="s">
        <v>191</v>
      </c>
      <c r="C561" s="6" t="s">
        <v>197</v>
      </c>
      <c r="D561">
        <v>2</v>
      </c>
      <c r="E561">
        <v>20260723</v>
      </c>
    </row>
    <row r="562" spans="1:5" x14ac:dyDescent="0.2">
      <c r="A562" s="6" t="s">
        <v>210</v>
      </c>
      <c r="B562" s="6" t="s">
        <v>192</v>
      </c>
      <c r="C562" s="6" t="s">
        <v>13</v>
      </c>
      <c r="D562">
        <v>34</v>
      </c>
      <c r="E562">
        <v>20260723</v>
      </c>
    </row>
    <row r="563" spans="1:5" x14ac:dyDescent="0.2">
      <c r="A563" s="6" t="s">
        <v>210</v>
      </c>
      <c r="B563" s="6" t="s">
        <v>192</v>
      </c>
      <c r="C563" s="6" t="s">
        <v>14</v>
      </c>
      <c r="D563">
        <v>94</v>
      </c>
      <c r="E563">
        <v>20260723</v>
      </c>
    </row>
    <row r="564" spans="1:5" x14ac:dyDescent="0.2">
      <c r="A564" s="6" t="s">
        <v>210</v>
      </c>
      <c r="B564" s="6" t="s">
        <v>192</v>
      </c>
      <c r="C564" s="6" t="s">
        <v>186</v>
      </c>
      <c r="D564">
        <v>53</v>
      </c>
      <c r="E564">
        <v>20260723</v>
      </c>
    </row>
    <row r="565" spans="1:5" x14ac:dyDescent="0.2">
      <c r="A565" s="6" t="s">
        <v>210</v>
      </c>
      <c r="B565" s="6" t="s">
        <v>192</v>
      </c>
      <c r="C565" s="6" t="s">
        <v>197</v>
      </c>
      <c r="D565">
        <v>2</v>
      </c>
      <c r="E565">
        <v>20260723</v>
      </c>
    </row>
    <row r="566" spans="1:5" x14ac:dyDescent="0.2">
      <c r="A566" s="6" t="s">
        <v>210</v>
      </c>
      <c r="B566" s="6" t="s">
        <v>193</v>
      </c>
      <c r="C566" s="6" t="s">
        <v>13</v>
      </c>
      <c r="D566">
        <v>33</v>
      </c>
      <c r="E566">
        <v>20260723</v>
      </c>
    </row>
    <row r="567" spans="1:5" x14ac:dyDescent="0.2">
      <c r="A567" s="6" t="s">
        <v>210</v>
      </c>
      <c r="B567" s="6" t="s">
        <v>193</v>
      </c>
      <c r="C567" s="6" t="s">
        <v>14</v>
      </c>
      <c r="D567">
        <v>93</v>
      </c>
      <c r="E567">
        <v>20260723</v>
      </c>
    </row>
    <row r="568" spans="1:5" x14ac:dyDescent="0.2">
      <c r="A568" s="6" t="s">
        <v>210</v>
      </c>
      <c r="B568" s="6" t="s">
        <v>193</v>
      </c>
      <c r="C568" s="6" t="s">
        <v>186</v>
      </c>
      <c r="D568">
        <v>46</v>
      </c>
      <c r="E568">
        <v>20260723</v>
      </c>
    </row>
    <row r="569" spans="1:5" x14ac:dyDescent="0.2">
      <c r="A569" s="6" t="s">
        <v>210</v>
      </c>
      <c r="B569" s="6" t="s">
        <v>193</v>
      </c>
      <c r="C569" s="6" t="s">
        <v>197</v>
      </c>
      <c r="D569">
        <v>2</v>
      </c>
      <c r="E569">
        <v>20260723</v>
      </c>
    </row>
    <row r="570" spans="1:5" x14ac:dyDescent="0.2">
      <c r="A570" s="6" t="s">
        <v>210</v>
      </c>
      <c r="B570" s="6" t="s">
        <v>194</v>
      </c>
      <c r="C570" s="6" t="s">
        <v>13</v>
      </c>
      <c r="D570">
        <v>33</v>
      </c>
      <c r="E570">
        <v>20260723</v>
      </c>
    </row>
    <row r="571" spans="1:5" x14ac:dyDescent="0.2">
      <c r="A571" s="6" t="s">
        <v>210</v>
      </c>
      <c r="B571" s="6" t="s">
        <v>194</v>
      </c>
      <c r="C571" s="6" t="s">
        <v>14</v>
      </c>
      <c r="D571">
        <v>89</v>
      </c>
      <c r="E571">
        <v>20260723</v>
      </c>
    </row>
    <row r="572" spans="1:5" x14ac:dyDescent="0.2">
      <c r="A572" s="6" t="s">
        <v>210</v>
      </c>
      <c r="B572" s="6" t="s">
        <v>194</v>
      </c>
      <c r="C572" s="6" t="s">
        <v>186</v>
      </c>
      <c r="D572">
        <v>45</v>
      </c>
      <c r="E572">
        <v>20260723</v>
      </c>
    </row>
    <row r="573" spans="1:5" x14ac:dyDescent="0.2">
      <c r="A573" s="6" t="s">
        <v>210</v>
      </c>
      <c r="B573" s="6" t="s">
        <v>194</v>
      </c>
      <c r="C573" s="6" t="s">
        <v>197</v>
      </c>
      <c r="D573">
        <v>2</v>
      </c>
      <c r="E573">
        <v>20260723</v>
      </c>
    </row>
    <row r="574" spans="1:5" x14ac:dyDescent="0.2">
      <c r="A574" s="6" t="s">
        <v>210</v>
      </c>
      <c r="B574" s="6" t="s">
        <v>195</v>
      </c>
      <c r="C574" s="6" t="s">
        <v>13</v>
      </c>
      <c r="D574">
        <v>30</v>
      </c>
      <c r="E574">
        <v>20260723</v>
      </c>
    </row>
    <row r="575" spans="1:5" x14ac:dyDescent="0.2">
      <c r="A575" s="6" t="s">
        <v>210</v>
      </c>
      <c r="B575" s="6" t="s">
        <v>195</v>
      </c>
      <c r="C575" s="6" t="s">
        <v>14</v>
      </c>
      <c r="D575">
        <v>91</v>
      </c>
      <c r="E575">
        <v>20260723</v>
      </c>
    </row>
    <row r="576" spans="1:5" x14ac:dyDescent="0.2">
      <c r="A576" s="6" t="s">
        <v>210</v>
      </c>
      <c r="B576" s="6" t="s">
        <v>195</v>
      </c>
      <c r="C576" s="6" t="s">
        <v>186</v>
      </c>
      <c r="D576">
        <v>42</v>
      </c>
      <c r="E576">
        <v>20260723</v>
      </c>
    </row>
    <row r="577" spans="1:5" x14ac:dyDescent="0.2">
      <c r="A577" s="6" t="s">
        <v>210</v>
      </c>
      <c r="B577" s="6" t="s">
        <v>195</v>
      </c>
      <c r="C577" s="6" t="s">
        <v>197</v>
      </c>
      <c r="D577">
        <v>2</v>
      </c>
      <c r="E577">
        <v>20260723</v>
      </c>
    </row>
    <row r="578" spans="1:5" x14ac:dyDescent="0.2">
      <c r="A578" s="6" t="s">
        <v>211</v>
      </c>
      <c r="B578" s="6" t="s">
        <v>180</v>
      </c>
      <c r="C578" s="6" t="s">
        <v>13</v>
      </c>
      <c r="D578">
        <v>35</v>
      </c>
      <c r="E578">
        <v>20260723</v>
      </c>
    </row>
    <row r="579" spans="1:5" x14ac:dyDescent="0.2">
      <c r="A579" s="6" t="s">
        <v>211</v>
      </c>
      <c r="B579" s="6" t="s">
        <v>180</v>
      </c>
      <c r="C579" s="6" t="s">
        <v>14</v>
      </c>
      <c r="D579">
        <v>55</v>
      </c>
      <c r="E579">
        <v>20260723</v>
      </c>
    </row>
    <row r="580" spans="1:5" x14ac:dyDescent="0.2">
      <c r="A580" s="6" t="s">
        <v>211</v>
      </c>
      <c r="B580" s="6" t="s">
        <v>180</v>
      </c>
      <c r="C580" s="6" t="s">
        <v>181</v>
      </c>
      <c r="D580">
        <v>19</v>
      </c>
      <c r="E580">
        <v>20260723</v>
      </c>
    </row>
    <row r="581" spans="1:5" x14ac:dyDescent="0.2">
      <c r="A581" s="6" t="s">
        <v>211</v>
      </c>
      <c r="B581" s="6" t="s">
        <v>185</v>
      </c>
      <c r="C581" s="6" t="s">
        <v>13</v>
      </c>
      <c r="D581">
        <v>30</v>
      </c>
      <c r="E581">
        <v>20260723</v>
      </c>
    </row>
    <row r="582" spans="1:5" x14ac:dyDescent="0.2">
      <c r="A582" s="6" t="s">
        <v>211</v>
      </c>
      <c r="B582" s="6" t="s">
        <v>185</v>
      </c>
      <c r="C582" s="6" t="s">
        <v>14</v>
      </c>
      <c r="D582">
        <v>49</v>
      </c>
      <c r="E582">
        <v>20260723</v>
      </c>
    </row>
    <row r="583" spans="1:5" x14ac:dyDescent="0.2">
      <c r="A583" s="6" t="s">
        <v>211</v>
      </c>
      <c r="B583" s="6" t="s">
        <v>185</v>
      </c>
      <c r="C583" s="6" t="s">
        <v>197</v>
      </c>
      <c r="D583">
        <v>7</v>
      </c>
      <c r="E583">
        <v>20260723</v>
      </c>
    </row>
    <row r="584" spans="1:5" x14ac:dyDescent="0.2">
      <c r="A584" s="6" t="s">
        <v>211</v>
      </c>
      <c r="B584" s="6" t="s">
        <v>185</v>
      </c>
      <c r="C584" s="6" t="s">
        <v>187</v>
      </c>
      <c r="D584">
        <v>12</v>
      </c>
      <c r="E584">
        <v>20260723</v>
      </c>
    </row>
    <row r="585" spans="1:5" x14ac:dyDescent="0.2">
      <c r="A585" s="6" t="s">
        <v>211</v>
      </c>
      <c r="B585" s="6" t="s">
        <v>188</v>
      </c>
      <c r="C585" s="6" t="s">
        <v>13</v>
      </c>
      <c r="D585">
        <v>27</v>
      </c>
      <c r="E585">
        <v>20260723</v>
      </c>
    </row>
    <row r="586" spans="1:5" x14ac:dyDescent="0.2">
      <c r="A586" s="6" t="s">
        <v>211</v>
      </c>
      <c r="B586" s="6" t="s">
        <v>188</v>
      </c>
      <c r="C586" s="6" t="s">
        <v>14</v>
      </c>
      <c r="D586">
        <v>51</v>
      </c>
      <c r="E586">
        <v>20260723</v>
      </c>
    </row>
    <row r="587" spans="1:5" x14ac:dyDescent="0.2">
      <c r="A587" s="6" t="s">
        <v>211</v>
      </c>
      <c r="B587" s="6" t="s">
        <v>188</v>
      </c>
      <c r="C587" s="6" t="s">
        <v>197</v>
      </c>
      <c r="D587">
        <v>7</v>
      </c>
      <c r="E587">
        <v>20260723</v>
      </c>
    </row>
    <row r="588" spans="1:5" x14ac:dyDescent="0.2">
      <c r="A588" s="6" t="s">
        <v>211</v>
      </c>
      <c r="B588" s="6" t="s">
        <v>188</v>
      </c>
      <c r="C588" s="6" t="s">
        <v>187</v>
      </c>
      <c r="D588">
        <v>11</v>
      </c>
      <c r="E588">
        <v>20260723</v>
      </c>
    </row>
    <row r="589" spans="1:5" x14ac:dyDescent="0.2">
      <c r="A589" s="6" t="s">
        <v>211</v>
      </c>
      <c r="B589" s="6" t="s">
        <v>189</v>
      </c>
      <c r="C589" s="6" t="s">
        <v>13</v>
      </c>
      <c r="D589">
        <v>28</v>
      </c>
      <c r="E589">
        <v>20260723</v>
      </c>
    </row>
    <row r="590" spans="1:5" x14ac:dyDescent="0.2">
      <c r="A590" s="6" t="s">
        <v>211</v>
      </c>
      <c r="B590" s="6" t="s">
        <v>189</v>
      </c>
      <c r="C590" s="6" t="s">
        <v>14</v>
      </c>
      <c r="D590">
        <v>51</v>
      </c>
      <c r="E590">
        <v>20260723</v>
      </c>
    </row>
    <row r="591" spans="1:5" x14ac:dyDescent="0.2">
      <c r="A591" s="6" t="s">
        <v>211</v>
      </c>
      <c r="B591" s="6" t="s">
        <v>189</v>
      </c>
      <c r="C591" s="6" t="s">
        <v>197</v>
      </c>
      <c r="D591">
        <v>6</v>
      </c>
      <c r="E591">
        <v>20260723</v>
      </c>
    </row>
    <row r="592" spans="1:5" x14ac:dyDescent="0.2">
      <c r="A592" s="6" t="s">
        <v>211</v>
      </c>
      <c r="B592" s="6" t="s">
        <v>189</v>
      </c>
      <c r="C592" s="6" t="s">
        <v>187</v>
      </c>
      <c r="D592">
        <v>12</v>
      </c>
      <c r="E592">
        <v>20260723</v>
      </c>
    </row>
    <row r="593" spans="1:5" x14ac:dyDescent="0.2">
      <c r="A593" s="6" t="s">
        <v>211</v>
      </c>
      <c r="B593" s="6" t="s">
        <v>190</v>
      </c>
      <c r="C593" s="6" t="s">
        <v>13</v>
      </c>
      <c r="D593">
        <v>28</v>
      </c>
      <c r="E593">
        <v>20260723</v>
      </c>
    </row>
    <row r="594" spans="1:5" x14ac:dyDescent="0.2">
      <c r="A594" s="6" t="s">
        <v>211</v>
      </c>
      <c r="B594" s="6" t="s">
        <v>190</v>
      </c>
      <c r="C594" s="6" t="s">
        <v>14</v>
      </c>
      <c r="D594">
        <v>49</v>
      </c>
      <c r="E594">
        <v>20260723</v>
      </c>
    </row>
    <row r="595" spans="1:5" x14ac:dyDescent="0.2">
      <c r="A595" s="6" t="s">
        <v>211</v>
      </c>
      <c r="B595" s="6" t="s">
        <v>190</v>
      </c>
      <c r="C595" s="6" t="s">
        <v>197</v>
      </c>
      <c r="D595">
        <v>5</v>
      </c>
      <c r="E595">
        <v>20260723</v>
      </c>
    </row>
    <row r="596" spans="1:5" x14ac:dyDescent="0.2">
      <c r="A596" s="6" t="s">
        <v>211</v>
      </c>
      <c r="B596" s="6" t="s">
        <v>190</v>
      </c>
      <c r="C596" s="6" t="s">
        <v>187</v>
      </c>
      <c r="D596">
        <v>13</v>
      </c>
      <c r="E596">
        <v>20260723</v>
      </c>
    </row>
    <row r="597" spans="1:5" x14ac:dyDescent="0.2">
      <c r="A597" s="6" t="s">
        <v>211</v>
      </c>
      <c r="B597" s="6" t="s">
        <v>191</v>
      </c>
      <c r="C597" s="6" t="s">
        <v>13</v>
      </c>
      <c r="D597">
        <v>23</v>
      </c>
      <c r="E597">
        <v>20260723</v>
      </c>
    </row>
    <row r="598" spans="1:5" x14ac:dyDescent="0.2">
      <c r="A598" s="6" t="s">
        <v>211</v>
      </c>
      <c r="B598" s="6" t="s">
        <v>191</v>
      </c>
      <c r="C598" s="6" t="s">
        <v>14</v>
      </c>
      <c r="D598">
        <v>49</v>
      </c>
      <c r="E598">
        <v>20260723</v>
      </c>
    </row>
    <row r="599" spans="1:5" x14ac:dyDescent="0.2">
      <c r="A599" s="6" t="s">
        <v>211</v>
      </c>
      <c r="B599" s="6" t="s">
        <v>191</v>
      </c>
      <c r="C599" s="6" t="s">
        <v>197</v>
      </c>
      <c r="D599">
        <v>6</v>
      </c>
      <c r="E599">
        <v>20260723</v>
      </c>
    </row>
    <row r="600" spans="1:5" x14ac:dyDescent="0.2">
      <c r="A600" s="6" t="s">
        <v>211</v>
      </c>
      <c r="B600" s="6" t="s">
        <v>191</v>
      </c>
      <c r="C600" s="6" t="s">
        <v>187</v>
      </c>
      <c r="D600">
        <v>12</v>
      </c>
      <c r="E600">
        <v>20260723</v>
      </c>
    </row>
    <row r="601" spans="1:5" x14ac:dyDescent="0.2">
      <c r="A601" s="6" t="s">
        <v>211</v>
      </c>
      <c r="B601" s="6" t="s">
        <v>192</v>
      </c>
      <c r="C601" s="6" t="s">
        <v>13</v>
      </c>
      <c r="D601">
        <v>23</v>
      </c>
      <c r="E601">
        <v>20260723</v>
      </c>
    </row>
    <row r="602" spans="1:5" x14ac:dyDescent="0.2">
      <c r="A602" s="6" t="s">
        <v>211</v>
      </c>
      <c r="B602" s="6" t="s">
        <v>192</v>
      </c>
      <c r="C602" s="6" t="s">
        <v>14</v>
      </c>
      <c r="D602">
        <v>47</v>
      </c>
      <c r="E602">
        <v>20260723</v>
      </c>
    </row>
    <row r="603" spans="1:5" x14ac:dyDescent="0.2">
      <c r="A603" s="6" t="s">
        <v>211</v>
      </c>
      <c r="B603" s="6" t="s">
        <v>192</v>
      </c>
      <c r="C603" s="6" t="s">
        <v>197</v>
      </c>
      <c r="D603">
        <v>6</v>
      </c>
      <c r="E603">
        <v>20260723</v>
      </c>
    </row>
    <row r="604" spans="1:5" x14ac:dyDescent="0.2">
      <c r="A604" s="6" t="s">
        <v>211</v>
      </c>
      <c r="B604" s="6" t="s">
        <v>192</v>
      </c>
      <c r="C604" s="6" t="s">
        <v>187</v>
      </c>
      <c r="D604">
        <v>12</v>
      </c>
      <c r="E604">
        <v>20260723</v>
      </c>
    </row>
    <row r="605" spans="1:5" x14ac:dyDescent="0.2">
      <c r="A605" s="6" t="s">
        <v>211</v>
      </c>
      <c r="B605" s="6" t="s">
        <v>193</v>
      </c>
      <c r="C605" s="6" t="s">
        <v>13</v>
      </c>
      <c r="D605">
        <v>22</v>
      </c>
      <c r="E605">
        <v>20260723</v>
      </c>
    </row>
    <row r="606" spans="1:5" x14ac:dyDescent="0.2">
      <c r="A606" s="6" t="s">
        <v>211</v>
      </c>
      <c r="B606" s="6" t="s">
        <v>193</v>
      </c>
      <c r="C606" s="6" t="s">
        <v>14</v>
      </c>
      <c r="D606">
        <v>44</v>
      </c>
      <c r="E606">
        <v>20260723</v>
      </c>
    </row>
    <row r="607" spans="1:5" x14ac:dyDescent="0.2">
      <c r="A607" s="6" t="s">
        <v>211</v>
      </c>
      <c r="B607" s="6" t="s">
        <v>193</v>
      </c>
      <c r="C607" s="6" t="s">
        <v>197</v>
      </c>
      <c r="D607">
        <v>4</v>
      </c>
      <c r="E607">
        <v>20260723</v>
      </c>
    </row>
    <row r="608" spans="1:5" x14ac:dyDescent="0.2">
      <c r="A608" s="6" t="s">
        <v>211</v>
      </c>
      <c r="B608" s="6" t="s">
        <v>193</v>
      </c>
      <c r="C608" s="6" t="s">
        <v>187</v>
      </c>
      <c r="D608">
        <v>14</v>
      </c>
      <c r="E608">
        <v>20260723</v>
      </c>
    </row>
    <row r="609" spans="1:5" x14ac:dyDescent="0.2">
      <c r="A609" s="6" t="s">
        <v>211</v>
      </c>
      <c r="B609" s="6" t="s">
        <v>194</v>
      </c>
      <c r="C609" s="6" t="s">
        <v>13</v>
      </c>
      <c r="D609">
        <v>22</v>
      </c>
      <c r="E609">
        <v>20260723</v>
      </c>
    </row>
    <row r="610" spans="1:5" x14ac:dyDescent="0.2">
      <c r="A610" s="6" t="s">
        <v>211</v>
      </c>
      <c r="B610" s="6" t="s">
        <v>194</v>
      </c>
      <c r="C610" s="6" t="s">
        <v>14</v>
      </c>
      <c r="D610">
        <v>41</v>
      </c>
      <c r="E610">
        <v>20260723</v>
      </c>
    </row>
    <row r="611" spans="1:5" x14ac:dyDescent="0.2">
      <c r="A611" s="6" t="s">
        <v>211</v>
      </c>
      <c r="B611" s="6" t="s">
        <v>194</v>
      </c>
      <c r="C611" s="6" t="s">
        <v>186</v>
      </c>
      <c r="D611">
        <v>2</v>
      </c>
      <c r="E611">
        <v>20260723</v>
      </c>
    </row>
    <row r="612" spans="1:5" x14ac:dyDescent="0.2">
      <c r="A612" s="6" t="s">
        <v>211</v>
      </c>
      <c r="B612" s="6" t="s">
        <v>194</v>
      </c>
      <c r="C612" s="6" t="s">
        <v>197</v>
      </c>
      <c r="D612">
        <v>5</v>
      </c>
      <c r="E612">
        <v>20260723</v>
      </c>
    </row>
    <row r="613" spans="1:5" x14ac:dyDescent="0.2">
      <c r="A613" s="6" t="s">
        <v>211</v>
      </c>
      <c r="B613" s="6" t="s">
        <v>194</v>
      </c>
      <c r="C613" s="6" t="s">
        <v>187</v>
      </c>
      <c r="D613">
        <v>13</v>
      </c>
      <c r="E613">
        <v>20260723</v>
      </c>
    </row>
    <row r="614" spans="1:5" x14ac:dyDescent="0.2">
      <c r="A614" s="6" t="s">
        <v>211</v>
      </c>
      <c r="B614" s="6" t="s">
        <v>195</v>
      </c>
      <c r="C614" s="6" t="s">
        <v>13</v>
      </c>
      <c r="D614">
        <v>21</v>
      </c>
      <c r="E614">
        <v>20260723</v>
      </c>
    </row>
    <row r="615" spans="1:5" x14ac:dyDescent="0.2">
      <c r="A615" s="6" t="s">
        <v>211</v>
      </c>
      <c r="B615" s="6" t="s">
        <v>195</v>
      </c>
      <c r="C615" s="6" t="s">
        <v>14</v>
      </c>
      <c r="D615">
        <v>40</v>
      </c>
      <c r="E615">
        <v>20260723</v>
      </c>
    </row>
    <row r="616" spans="1:5" x14ac:dyDescent="0.2">
      <c r="A616" s="6" t="s">
        <v>211</v>
      </c>
      <c r="B616" s="6" t="s">
        <v>195</v>
      </c>
      <c r="C616" s="6" t="s">
        <v>186</v>
      </c>
      <c r="D616">
        <v>2</v>
      </c>
      <c r="E616">
        <v>20260723</v>
      </c>
    </row>
    <row r="617" spans="1:5" x14ac:dyDescent="0.2">
      <c r="A617" s="6" t="s">
        <v>211</v>
      </c>
      <c r="B617" s="6" t="s">
        <v>195</v>
      </c>
      <c r="C617" s="6" t="s">
        <v>197</v>
      </c>
      <c r="D617">
        <v>5</v>
      </c>
      <c r="E617">
        <v>20260723</v>
      </c>
    </row>
    <row r="618" spans="1:5" x14ac:dyDescent="0.2">
      <c r="A618" s="6" t="s">
        <v>211</v>
      </c>
      <c r="B618" s="6" t="s">
        <v>195</v>
      </c>
      <c r="C618" s="6" t="s">
        <v>187</v>
      </c>
      <c r="D618">
        <v>12</v>
      </c>
      <c r="E618">
        <v>20260723</v>
      </c>
    </row>
    <row r="619" spans="1:5" x14ac:dyDescent="0.2">
      <c r="A619" s="6" t="s">
        <v>212</v>
      </c>
      <c r="B619" s="6" t="s">
        <v>180</v>
      </c>
      <c r="C619" s="6" t="s">
        <v>14</v>
      </c>
      <c r="D619">
        <v>5</v>
      </c>
      <c r="E619">
        <v>20260723</v>
      </c>
    </row>
    <row r="620" spans="1:5" x14ac:dyDescent="0.2">
      <c r="A620" s="6" t="s">
        <v>212</v>
      </c>
      <c r="B620" s="6" t="s">
        <v>180</v>
      </c>
      <c r="C620" s="6" t="s">
        <v>181</v>
      </c>
      <c r="D620">
        <v>2</v>
      </c>
      <c r="E620">
        <v>20260723</v>
      </c>
    </row>
    <row r="621" spans="1:5" x14ac:dyDescent="0.2">
      <c r="A621" s="6" t="s">
        <v>212</v>
      </c>
      <c r="B621" s="6" t="s">
        <v>185</v>
      </c>
      <c r="C621" s="6" t="s">
        <v>14</v>
      </c>
      <c r="D621">
        <v>4</v>
      </c>
      <c r="E621">
        <v>20260723</v>
      </c>
    </row>
    <row r="622" spans="1:5" x14ac:dyDescent="0.2">
      <c r="A622" s="6" t="s">
        <v>212</v>
      </c>
      <c r="B622" s="6" t="s">
        <v>185</v>
      </c>
      <c r="C622" s="6" t="s">
        <v>197</v>
      </c>
      <c r="D622">
        <v>2</v>
      </c>
      <c r="E622">
        <v>20260723</v>
      </c>
    </row>
    <row r="623" spans="1:5" x14ac:dyDescent="0.2">
      <c r="A623" s="6" t="s">
        <v>212</v>
      </c>
      <c r="B623" s="6" t="s">
        <v>188</v>
      </c>
      <c r="C623" s="6" t="s">
        <v>14</v>
      </c>
      <c r="D623">
        <v>4</v>
      </c>
      <c r="E623">
        <v>20260723</v>
      </c>
    </row>
    <row r="624" spans="1:5" x14ac:dyDescent="0.2">
      <c r="A624" s="6" t="s">
        <v>212</v>
      </c>
      <c r="B624" s="6" t="s">
        <v>188</v>
      </c>
      <c r="C624" s="6" t="s">
        <v>197</v>
      </c>
      <c r="D624">
        <v>2</v>
      </c>
      <c r="E624">
        <v>20260723</v>
      </c>
    </row>
    <row r="625" spans="1:5" x14ac:dyDescent="0.2">
      <c r="A625" s="6" t="s">
        <v>212</v>
      </c>
      <c r="B625" s="6" t="s">
        <v>189</v>
      </c>
      <c r="C625" s="6" t="s">
        <v>14</v>
      </c>
      <c r="D625">
        <v>4</v>
      </c>
      <c r="E625">
        <v>20260723</v>
      </c>
    </row>
    <row r="626" spans="1:5" x14ac:dyDescent="0.2">
      <c r="A626" s="6" t="s">
        <v>212</v>
      </c>
      <c r="B626" s="6" t="s">
        <v>189</v>
      </c>
      <c r="C626" s="6" t="s">
        <v>197</v>
      </c>
      <c r="D626">
        <v>2</v>
      </c>
      <c r="E626">
        <v>20260723</v>
      </c>
    </row>
    <row r="627" spans="1:5" x14ac:dyDescent="0.2">
      <c r="A627" s="6" t="s">
        <v>212</v>
      </c>
      <c r="B627" s="6" t="s">
        <v>190</v>
      </c>
      <c r="C627" s="6" t="s">
        <v>14</v>
      </c>
      <c r="D627">
        <v>4</v>
      </c>
      <c r="E627">
        <v>20260723</v>
      </c>
    </row>
    <row r="628" spans="1:5" x14ac:dyDescent="0.2">
      <c r="A628" s="6" t="s">
        <v>212</v>
      </c>
      <c r="B628" s="6" t="s">
        <v>190</v>
      </c>
      <c r="C628" s="6" t="s">
        <v>197</v>
      </c>
      <c r="D628">
        <v>2</v>
      </c>
      <c r="E628">
        <v>20260723</v>
      </c>
    </row>
    <row r="629" spans="1:5" x14ac:dyDescent="0.2">
      <c r="A629" s="6" t="s">
        <v>212</v>
      </c>
      <c r="B629" s="6" t="s">
        <v>191</v>
      </c>
      <c r="C629" s="6" t="s">
        <v>14</v>
      </c>
      <c r="D629">
        <v>4</v>
      </c>
      <c r="E629">
        <v>20260723</v>
      </c>
    </row>
    <row r="630" spans="1:5" x14ac:dyDescent="0.2">
      <c r="A630" s="6" t="s">
        <v>212</v>
      </c>
      <c r="B630" s="6" t="s">
        <v>191</v>
      </c>
      <c r="C630" s="6" t="s">
        <v>197</v>
      </c>
      <c r="D630">
        <v>2</v>
      </c>
      <c r="E630">
        <v>20260723</v>
      </c>
    </row>
    <row r="631" spans="1:5" x14ac:dyDescent="0.2">
      <c r="A631" s="6" t="s">
        <v>212</v>
      </c>
      <c r="B631" s="6" t="s">
        <v>192</v>
      </c>
      <c r="C631" s="6" t="s">
        <v>14</v>
      </c>
      <c r="D631">
        <v>4</v>
      </c>
      <c r="E631">
        <v>20260723</v>
      </c>
    </row>
    <row r="632" spans="1:5" x14ac:dyDescent="0.2">
      <c r="A632" s="6" t="s">
        <v>212</v>
      </c>
      <c r="B632" s="6" t="s">
        <v>192</v>
      </c>
      <c r="C632" s="6" t="s">
        <v>197</v>
      </c>
      <c r="D632">
        <v>2</v>
      </c>
      <c r="E632">
        <v>20260723</v>
      </c>
    </row>
    <row r="633" spans="1:5" x14ac:dyDescent="0.2">
      <c r="A633" s="6" t="s">
        <v>212</v>
      </c>
      <c r="B633" s="6" t="s">
        <v>193</v>
      </c>
      <c r="C633" s="6" t="s">
        <v>14</v>
      </c>
      <c r="D633">
        <v>4</v>
      </c>
      <c r="E633">
        <v>20260723</v>
      </c>
    </row>
    <row r="634" spans="1:5" x14ac:dyDescent="0.2">
      <c r="A634" s="6" t="s">
        <v>212</v>
      </c>
      <c r="B634" s="6" t="s">
        <v>193</v>
      </c>
      <c r="C634" s="6" t="s">
        <v>197</v>
      </c>
      <c r="D634">
        <v>2</v>
      </c>
      <c r="E634">
        <v>20260723</v>
      </c>
    </row>
    <row r="635" spans="1:5" x14ac:dyDescent="0.2">
      <c r="A635" s="6" t="s">
        <v>212</v>
      </c>
      <c r="B635" s="6" t="s">
        <v>194</v>
      </c>
      <c r="C635" s="6" t="s">
        <v>14</v>
      </c>
      <c r="D635">
        <v>4</v>
      </c>
      <c r="E635">
        <v>20260723</v>
      </c>
    </row>
    <row r="636" spans="1:5" x14ac:dyDescent="0.2">
      <c r="A636" s="6" t="s">
        <v>212</v>
      </c>
      <c r="B636" s="6" t="s">
        <v>194</v>
      </c>
      <c r="C636" s="6" t="s">
        <v>197</v>
      </c>
      <c r="D636">
        <v>2</v>
      </c>
      <c r="E636">
        <v>20260723</v>
      </c>
    </row>
    <row r="637" spans="1:5" x14ac:dyDescent="0.2">
      <c r="A637" s="6" t="s">
        <v>212</v>
      </c>
      <c r="B637" s="6" t="s">
        <v>195</v>
      </c>
      <c r="C637" s="6" t="s">
        <v>14</v>
      </c>
      <c r="D637">
        <v>5</v>
      </c>
      <c r="E637">
        <v>20260723</v>
      </c>
    </row>
    <row r="638" spans="1:5" x14ac:dyDescent="0.2">
      <c r="A638" s="6" t="s">
        <v>212</v>
      </c>
      <c r="B638" s="6" t="s">
        <v>195</v>
      </c>
      <c r="C638" s="6" t="s">
        <v>197</v>
      </c>
      <c r="D638">
        <v>2</v>
      </c>
      <c r="E638">
        <v>20260723</v>
      </c>
    </row>
    <row r="639" spans="1:5" x14ac:dyDescent="0.2">
      <c r="A639" s="6" t="s">
        <v>213</v>
      </c>
      <c r="B639" s="6" t="s">
        <v>180</v>
      </c>
      <c r="C639" s="6" t="s">
        <v>13</v>
      </c>
      <c r="D639">
        <v>19</v>
      </c>
      <c r="E639">
        <v>20260723</v>
      </c>
    </row>
    <row r="640" spans="1:5" x14ac:dyDescent="0.2">
      <c r="A640" s="6" t="s">
        <v>213</v>
      </c>
      <c r="B640" s="6" t="s">
        <v>180</v>
      </c>
      <c r="C640" s="6" t="s">
        <v>14</v>
      </c>
      <c r="D640">
        <v>16</v>
      </c>
      <c r="E640">
        <v>20260723</v>
      </c>
    </row>
    <row r="641" spans="1:5" x14ac:dyDescent="0.2">
      <c r="A641" s="6" t="s">
        <v>213</v>
      </c>
      <c r="B641" s="6" t="s">
        <v>180</v>
      </c>
      <c r="C641" s="6" t="s">
        <v>181</v>
      </c>
      <c r="D641">
        <v>2</v>
      </c>
      <c r="E641">
        <v>20260723</v>
      </c>
    </row>
    <row r="642" spans="1:5" x14ac:dyDescent="0.2">
      <c r="A642" s="6" t="s">
        <v>213</v>
      </c>
      <c r="B642" s="6" t="s">
        <v>185</v>
      </c>
      <c r="C642" s="6" t="s">
        <v>13</v>
      </c>
      <c r="D642">
        <v>19</v>
      </c>
      <c r="E642">
        <v>20260723</v>
      </c>
    </row>
    <row r="643" spans="1:5" x14ac:dyDescent="0.2">
      <c r="A643" s="6" t="s">
        <v>213</v>
      </c>
      <c r="B643" s="6" t="s">
        <v>185</v>
      </c>
      <c r="C643" s="6" t="s">
        <v>14</v>
      </c>
      <c r="D643">
        <v>16</v>
      </c>
      <c r="E643">
        <v>20260723</v>
      </c>
    </row>
    <row r="644" spans="1:5" x14ac:dyDescent="0.2">
      <c r="A644" s="6" t="s">
        <v>213</v>
      </c>
      <c r="B644" s="6" t="s">
        <v>185</v>
      </c>
      <c r="C644" s="6" t="s">
        <v>197</v>
      </c>
      <c r="D644">
        <v>2</v>
      </c>
      <c r="E644">
        <v>20260723</v>
      </c>
    </row>
    <row r="645" spans="1:5" x14ac:dyDescent="0.2">
      <c r="A645" s="6" t="s">
        <v>213</v>
      </c>
      <c r="B645" s="6" t="s">
        <v>188</v>
      </c>
      <c r="C645" s="6" t="s">
        <v>13</v>
      </c>
      <c r="D645">
        <v>18</v>
      </c>
      <c r="E645">
        <v>20260723</v>
      </c>
    </row>
    <row r="646" spans="1:5" x14ac:dyDescent="0.2">
      <c r="A646" s="6" t="s">
        <v>213</v>
      </c>
      <c r="B646" s="6" t="s">
        <v>188</v>
      </c>
      <c r="C646" s="6" t="s">
        <v>14</v>
      </c>
      <c r="D646">
        <v>16</v>
      </c>
      <c r="E646">
        <v>20260723</v>
      </c>
    </row>
    <row r="647" spans="1:5" x14ac:dyDescent="0.2">
      <c r="A647" s="6" t="s">
        <v>213</v>
      </c>
      <c r="B647" s="6" t="s">
        <v>188</v>
      </c>
      <c r="C647" s="6" t="s">
        <v>197</v>
      </c>
      <c r="D647">
        <v>2</v>
      </c>
      <c r="E647">
        <v>20260723</v>
      </c>
    </row>
    <row r="648" spans="1:5" x14ac:dyDescent="0.2">
      <c r="A648" s="6" t="s">
        <v>213</v>
      </c>
      <c r="B648" s="6" t="s">
        <v>189</v>
      </c>
      <c r="C648" s="6" t="s">
        <v>13</v>
      </c>
      <c r="D648">
        <v>15</v>
      </c>
      <c r="E648">
        <v>20260723</v>
      </c>
    </row>
    <row r="649" spans="1:5" x14ac:dyDescent="0.2">
      <c r="A649" s="6" t="s">
        <v>213</v>
      </c>
      <c r="B649" s="6" t="s">
        <v>189</v>
      </c>
      <c r="C649" s="6" t="s">
        <v>14</v>
      </c>
      <c r="D649">
        <v>13</v>
      </c>
      <c r="E649">
        <v>20260723</v>
      </c>
    </row>
    <row r="650" spans="1:5" x14ac:dyDescent="0.2">
      <c r="A650" s="6" t="s">
        <v>213</v>
      </c>
      <c r="B650" s="6" t="s">
        <v>189</v>
      </c>
      <c r="C650" s="6" t="s">
        <v>186</v>
      </c>
      <c r="D650">
        <v>3</v>
      </c>
      <c r="E650">
        <v>20260723</v>
      </c>
    </row>
    <row r="651" spans="1:5" x14ac:dyDescent="0.2">
      <c r="A651" s="6" t="s">
        <v>213</v>
      </c>
      <c r="B651" s="6" t="s">
        <v>189</v>
      </c>
      <c r="C651" s="6" t="s">
        <v>197</v>
      </c>
      <c r="D651">
        <v>3</v>
      </c>
      <c r="E651">
        <v>20260723</v>
      </c>
    </row>
    <row r="652" spans="1:5" x14ac:dyDescent="0.2">
      <c r="A652" s="6" t="s">
        <v>213</v>
      </c>
      <c r="B652" s="6" t="s">
        <v>190</v>
      </c>
      <c r="C652" s="6" t="s">
        <v>13</v>
      </c>
      <c r="D652">
        <v>13</v>
      </c>
      <c r="E652">
        <v>20260723</v>
      </c>
    </row>
    <row r="653" spans="1:5" x14ac:dyDescent="0.2">
      <c r="A653" s="6" t="s">
        <v>213</v>
      </c>
      <c r="B653" s="6" t="s">
        <v>190</v>
      </c>
      <c r="C653" s="6" t="s">
        <v>14</v>
      </c>
      <c r="D653">
        <v>13</v>
      </c>
      <c r="E653">
        <v>20260723</v>
      </c>
    </row>
    <row r="654" spans="1:5" x14ac:dyDescent="0.2">
      <c r="A654" s="6" t="s">
        <v>213</v>
      </c>
      <c r="B654" s="6" t="s">
        <v>190</v>
      </c>
      <c r="C654" s="6" t="s">
        <v>186</v>
      </c>
      <c r="D654">
        <v>3</v>
      </c>
      <c r="E654">
        <v>20260723</v>
      </c>
    </row>
    <row r="655" spans="1:5" x14ac:dyDescent="0.2">
      <c r="A655" s="6" t="s">
        <v>213</v>
      </c>
      <c r="B655" s="6" t="s">
        <v>190</v>
      </c>
      <c r="C655" s="6" t="s">
        <v>197</v>
      </c>
      <c r="D655">
        <v>5</v>
      </c>
      <c r="E655">
        <v>20260723</v>
      </c>
    </row>
    <row r="656" spans="1:5" x14ac:dyDescent="0.2">
      <c r="A656" s="6" t="s">
        <v>213</v>
      </c>
      <c r="B656" s="6" t="s">
        <v>191</v>
      </c>
      <c r="C656" s="6" t="s">
        <v>13</v>
      </c>
      <c r="D656">
        <v>11</v>
      </c>
      <c r="E656">
        <v>20260723</v>
      </c>
    </row>
    <row r="657" spans="1:5" x14ac:dyDescent="0.2">
      <c r="A657" s="6" t="s">
        <v>213</v>
      </c>
      <c r="B657" s="6" t="s">
        <v>191</v>
      </c>
      <c r="C657" s="6" t="s">
        <v>14</v>
      </c>
      <c r="D657">
        <v>13</v>
      </c>
      <c r="E657">
        <v>20260723</v>
      </c>
    </row>
    <row r="658" spans="1:5" x14ac:dyDescent="0.2">
      <c r="A658" s="6" t="s">
        <v>213</v>
      </c>
      <c r="B658" s="6" t="s">
        <v>191</v>
      </c>
      <c r="C658" s="6" t="s">
        <v>186</v>
      </c>
      <c r="D658">
        <v>3</v>
      </c>
      <c r="E658">
        <v>20260723</v>
      </c>
    </row>
    <row r="659" spans="1:5" x14ac:dyDescent="0.2">
      <c r="A659" s="6" t="s">
        <v>213</v>
      </c>
      <c r="B659" s="6" t="s">
        <v>191</v>
      </c>
      <c r="C659" s="6" t="s">
        <v>197</v>
      </c>
      <c r="D659">
        <v>5</v>
      </c>
      <c r="E659">
        <v>20260723</v>
      </c>
    </row>
    <row r="660" spans="1:5" x14ac:dyDescent="0.2">
      <c r="A660" s="6" t="s">
        <v>213</v>
      </c>
      <c r="B660" s="6" t="s">
        <v>192</v>
      </c>
      <c r="C660" s="6" t="s">
        <v>13</v>
      </c>
      <c r="D660">
        <v>11</v>
      </c>
      <c r="E660">
        <v>20260723</v>
      </c>
    </row>
    <row r="661" spans="1:5" x14ac:dyDescent="0.2">
      <c r="A661" s="6" t="s">
        <v>213</v>
      </c>
      <c r="B661" s="6" t="s">
        <v>192</v>
      </c>
      <c r="C661" s="6" t="s">
        <v>14</v>
      </c>
      <c r="D661">
        <v>13</v>
      </c>
      <c r="E661">
        <v>20260723</v>
      </c>
    </row>
    <row r="662" spans="1:5" x14ac:dyDescent="0.2">
      <c r="A662" s="6" t="s">
        <v>213</v>
      </c>
      <c r="B662" s="6" t="s">
        <v>192</v>
      </c>
      <c r="C662" s="6" t="s">
        <v>186</v>
      </c>
      <c r="D662">
        <v>3</v>
      </c>
      <c r="E662">
        <v>20260723</v>
      </c>
    </row>
    <row r="663" spans="1:5" x14ac:dyDescent="0.2">
      <c r="A663" s="6" t="s">
        <v>213</v>
      </c>
      <c r="B663" s="6" t="s">
        <v>192</v>
      </c>
      <c r="C663" s="6" t="s">
        <v>197</v>
      </c>
      <c r="D663">
        <v>5</v>
      </c>
      <c r="E663">
        <v>20260723</v>
      </c>
    </row>
    <row r="664" spans="1:5" x14ac:dyDescent="0.2">
      <c r="A664" s="6" t="s">
        <v>213</v>
      </c>
      <c r="B664" s="6" t="s">
        <v>193</v>
      </c>
      <c r="C664" s="6" t="s">
        <v>13</v>
      </c>
      <c r="D664">
        <v>11</v>
      </c>
      <c r="E664">
        <v>20260723</v>
      </c>
    </row>
    <row r="665" spans="1:5" x14ac:dyDescent="0.2">
      <c r="A665" s="6" t="s">
        <v>213</v>
      </c>
      <c r="B665" s="6" t="s">
        <v>193</v>
      </c>
      <c r="C665" s="6" t="s">
        <v>14</v>
      </c>
      <c r="D665">
        <v>14</v>
      </c>
      <c r="E665">
        <v>20260723</v>
      </c>
    </row>
    <row r="666" spans="1:5" x14ac:dyDescent="0.2">
      <c r="A666" s="6" t="s">
        <v>213</v>
      </c>
      <c r="B666" s="6" t="s">
        <v>193</v>
      </c>
      <c r="C666" s="6" t="s">
        <v>186</v>
      </c>
      <c r="D666">
        <v>2</v>
      </c>
      <c r="E666">
        <v>20260723</v>
      </c>
    </row>
    <row r="667" spans="1:5" x14ac:dyDescent="0.2">
      <c r="A667" s="6" t="s">
        <v>213</v>
      </c>
      <c r="B667" s="6" t="s">
        <v>193</v>
      </c>
      <c r="C667" s="6" t="s">
        <v>197</v>
      </c>
      <c r="D667">
        <v>4</v>
      </c>
      <c r="E667">
        <v>20260723</v>
      </c>
    </row>
    <row r="668" spans="1:5" x14ac:dyDescent="0.2">
      <c r="A668" s="6" t="s">
        <v>213</v>
      </c>
      <c r="B668" s="6" t="s">
        <v>193</v>
      </c>
      <c r="C668" s="6" t="s">
        <v>187</v>
      </c>
      <c r="D668">
        <v>1</v>
      </c>
      <c r="E668">
        <v>20260723</v>
      </c>
    </row>
    <row r="669" spans="1:5" x14ac:dyDescent="0.2">
      <c r="A669" s="6" t="s">
        <v>213</v>
      </c>
      <c r="B669" s="6" t="s">
        <v>194</v>
      </c>
      <c r="C669" s="6" t="s">
        <v>13</v>
      </c>
      <c r="D669">
        <v>10</v>
      </c>
      <c r="E669">
        <v>20260723</v>
      </c>
    </row>
    <row r="670" spans="1:5" x14ac:dyDescent="0.2">
      <c r="A670" s="6" t="s">
        <v>213</v>
      </c>
      <c r="B670" s="6" t="s">
        <v>194</v>
      </c>
      <c r="C670" s="6" t="s">
        <v>14</v>
      </c>
      <c r="D670">
        <v>13</v>
      </c>
      <c r="E670">
        <v>20260723</v>
      </c>
    </row>
    <row r="671" spans="1:5" x14ac:dyDescent="0.2">
      <c r="A671" s="6" t="s">
        <v>213</v>
      </c>
      <c r="B671" s="6" t="s">
        <v>194</v>
      </c>
      <c r="C671" s="6" t="s">
        <v>186</v>
      </c>
      <c r="D671">
        <v>2</v>
      </c>
      <c r="E671">
        <v>20260723</v>
      </c>
    </row>
    <row r="672" spans="1:5" x14ac:dyDescent="0.2">
      <c r="A672" s="6" t="s">
        <v>213</v>
      </c>
      <c r="B672" s="6" t="s">
        <v>194</v>
      </c>
      <c r="C672" s="6" t="s">
        <v>197</v>
      </c>
      <c r="D672">
        <v>4</v>
      </c>
      <c r="E672">
        <v>20260723</v>
      </c>
    </row>
    <row r="673" spans="1:5" x14ac:dyDescent="0.2">
      <c r="A673" s="6" t="s">
        <v>213</v>
      </c>
      <c r="B673" s="6" t="s">
        <v>194</v>
      </c>
      <c r="C673" s="6" t="s">
        <v>187</v>
      </c>
      <c r="D673">
        <v>1</v>
      </c>
      <c r="E673">
        <v>20260723</v>
      </c>
    </row>
    <row r="674" spans="1:5" x14ac:dyDescent="0.2">
      <c r="A674" s="6" t="s">
        <v>213</v>
      </c>
      <c r="B674" s="6" t="s">
        <v>195</v>
      </c>
      <c r="C674" s="6" t="s">
        <v>13</v>
      </c>
      <c r="D674">
        <v>9</v>
      </c>
      <c r="E674">
        <v>20260723</v>
      </c>
    </row>
    <row r="675" spans="1:5" x14ac:dyDescent="0.2">
      <c r="A675" s="6" t="s">
        <v>213</v>
      </c>
      <c r="B675" s="6" t="s">
        <v>195</v>
      </c>
      <c r="C675" s="6" t="s">
        <v>14</v>
      </c>
      <c r="D675">
        <v>13</v>
      </c>
      <c r="E675">
        <v>20260723</v>
      </c>
    </row>
    <row r="676" spans="1:5" x14ac:dyDescent="0.2">
      <c r="A676" s="6" t="s">
        <v>213</v>
      </c>
      <c r="B676" s="6" t="s">
        <v>195</v>
      </c>
      <c r="C676" s="6" t="s">
        <v>186</v>
      </c>
      <c r="D676">
        <v>2</v>
      </c>
      <c r="E676">
        <v>20260723</v>
      </c>
    </row>
    <row r="677" spans="1:5" x14ac:dyDescent="0.2">
      <c r="A677" s="6" t="s">
        <v>213</v>
      </c>
      <c r="B677" s="6" t="s">
        <v>195</v>
      </c>
      <c r="C677" s="6" t="s">
        <v>197</v>
      </c>
      <c r="D677">
        <v>4</v>
      </c>
      <c r="E677">
        <v>20260723</v>
      </c>
    </row>
    <row r="678" spans="1:5" x14ac:dyDescent="0.2">
      <c r="A678" s="6" t="s">
        <v>213</v>
      </c>
      <c r="B678" s="6" t="s">
        <v>195</v>
      </c>
      <c r="C678" s="6" t="s">
        <v>187</v>
      </c>
      <c r="D678">
        <v>1</v>
      </c>
      <c r="E678">
        <v>20260723</v>
      </c>
    </row>
    <row r="679" spans="1:5" x14ac:dyDescent="0.2">
      <c r="A679" s="6" t="s">
        <v>214</v>
      </c>
      <c r="B679" s="6" t="s">
        <v>180</v>
      </c>
      <c r="C679" s="6" t="s">
        <v>13</v>
      </c>
      <c r="D679">
        <v>3</v>
      </c>
      <c r="E679">
        <v>20260723</v>
      </c>
    </row>
    <row r="680" spans="1:5" x14ac:dyDescent="0.2">
      <c r="A680" s="6" t="s">
        <v>214</v>
      </c>
      <c r="B680" s="6" t="s">
        <v>180</v>
      </c>
      <c r="C680" s="6" t="s">
        <v>14</v>
      </c>
      <c r="D680">
        <v>4</v>
      </c>
      <c r="E680">
        <v>20260723</v>
      </c>
    </row>
    <row r="681" spans="1:5" x14ac:dyDescent="0.2">
      <c r="A681" s="6" t="s">
        <v>214</v>
      </c>
      <c r="B681" s="6" t="s">
        <v>180</v>
      </c>
      <c r="C681" s="6" t="s">
        <v>181</v>
      </c>
      <c r="D681">
        <v>2</v>
      </c>
      <c r="E681">
        <v>20260723</v>
      </c>
    </row>
    <row r="682" spans="1:5" x14ac:dyDescent="0.2">
      <c r="A682" s="6" t="s">
        <v>214</v>
      </c>
      <c r="B682" s="6" t="s">
        <v>185</v>
      </c>
      <c r="C682" s="6" t="s">
        <v>13</v>
      </c>
      <c r="D682">
        <v>3</v>
      </c>
      <c r="E682">
        <v>20260723</v>
      </c>
    </row>
    <row r="683" spans="1:5" x14ac:dyDescent="0.2">
      <c r="A683" s="6" t="s">
        <v>214</v>
      </c>
      <c r="B683" s="6" t="s">
        <v>185</v>
      </c>
      <c r="C683" s="6" t="s">
        <v>14</v>
      </c>
      <c r="D683">
        <v>4</v>
      </c>
      <c r="E683">
        <v>20260723</v>
      </c>
    </row>
    <row r="684" spans="1:5" x14ac:dyDescent="0.2">
      <c r="A684" s="6" t="s">
        <v>214</v>
      </c>
      <c r="B684" s="6" t="s">
        <v>185</v>
      </c>
      <c r="C684" s="6" t="s">
        <v>197</v>
      </c>
      <c r="D684">
        <v>1</v>
      </c>
      <c r="E684">
        <v>20260723</v>
      </c>
    </row>
    <row r="685" spans="1:5" x14ac:dyDescent="0.2">
      <c r="A685" s="6" t="s">
        <v>214</v>
      </c>
      <c r="B685" s="6" t="s">
        <v>185</v>
      </c>
      <c r="C685" s="6" t="s">
        <v>187</v>
      </c>
      <c r="D685">
        <v>1</v>
      </c>
      <c r="E685">
        <v>20260723</v>
      </c>
    </row>
    <row r="686" spans="1:5" x14ac:dyDescent="0.2">
      <c r="A686" s="6" t="s">
        <v>214</v>
      </c>
      <c r="B686" s="6" t="s">
        <v>188</v>
      </c>
      <c r="C686" s="6" t="s">
        <v>13</v>
      </c>
      <c r="D686">
        <v>3</v>
      </c>
      <c r="E686">
        <v>20260723</v>
      </c>
    </row>
    <row r="687" spans="1:5" x14ac:dyDescent="0.2">
      <c r="A687" s="6" t="s">
        <v>214</v>
      </c>
      <c r="B687" s="6" t="s">
        <v>188</v>
      </c>
      <c r="C687" s="6" t="s">
        <v>14</v>
      </c>
      <c r="D687">
        <v>4</v>
      </c>
      <c r="E687">
        <v>20260723</v>
      </c>
    </row>
    <row r="688" spans="1:5" x14ac:dyDescent="0.2">
      <c r="A688" s="6" t="s">
        <v>214</v>
      </c>
      <c r="B688" s="6" t="s">
        <v>188</v>
      </c>
      <c r="C688" s="6" t="s">
        <v>197</v>
      </c>
      <c r="D688">
        <v>1</v>
      </c>
      <c r="E688">
        <v>20260723</v>
      </c>
    </row>
    <row r="689" spans="1:5" x14ac:dyDescent="0.2">
      <c r="A689" s="6" t="s">
        <v>214</v>
      </c>
      <c r="B689" s="6" t="s">
        <v>188</v>
      </c>
      <c r="C689" s="6" t="s">
        <v>187</v>
      </c>
      <c r="D689">
        <v>1</v>
      </c>
      <c r="E689">
        <v>20260723</v>
      </c>
    </row>
    <row r="690" spans="1:5" x14ac:dyDescent="0.2">
      <c r="A690" s="6" t="s">
        <v>214</v>
      </c>
      <c r="B690" s="6" t="s">
        <v>189</v>
      </c>
      <c r="C690" s="6" t="s">
        <v>13</v>
      </c>
      <c r="D690">
        <v>3</v>
      </c>
      <c r="E690">
        <v>20260723</v>
      </c>
    </row>
    <row r="691" spans="1:5" x14ac:dyDescent="0.2">
      <c r="A691" s="6" t="s">
        <v>214</v>
      </c>
      <c r="B691" s="6" t="s">
        <v>189</v>
      </c>
      <c r="C691" s="6" t="s">
        <v>14</v>
      </c>
      <c r="D691">
        <v>4</v>
      </c>
      <c r="E691">
        <v>20260723</v>
      </c>
    </row>
    <row r="692" spans="1:5" x14ac:dyDescent="0.2">
      <c r="A692" s="6" t="s">
        <v>214</v>
      </c>
      <c r="B692" s="6" t="s">
        <v>189</v>
      </c>
      <c r="C692" s="6" t="s">
        <v>187</v>
      </c>
      <c r="D692">
        <v>1</v>
      </c>
      <c r="E692">
        <v>20260723</v>
      </c>
    </row>
    <row r="693" spans="1:5" x14ac:dyDescent="0.2">
      <c r="A693" s="6" t="s">
        <v>214</v>
      </c>
      <c r="B693" s="6" t="s">
        <v>190</v>
      </c>
      <c r="C693" s="6" t="s">
        <v>13</v>
      </c>
      <c r="D693">
        <v>3</v>
      </c>
      <c r="E693">
        <v>20260723</v>
      </c>
    </row>
    <row r="694" spans="1:5" x14ac:dyDescent="0.2">
      <c r="A694" s="6" t="s">
        <v>214</v>
      </c>
      <c r="B694" s="6" t="s">
        <v>190</v>
      </c>
      <c r="C694" s="6" t="s">
        <v>14</v>
      </c>
      <c r="D694">
        <v>4</v>
      </c>
      <c r="E694">
        <v>20260723</v>
      </c>
    </row>
    <row r="695" spans="1:5" x14ac:dyDescent="0.2">
      <c r="A695" s="6" t="s">
        <v>214</v>
      </c>
      <c r="B695" s="6" t="s">
        <v>190</v>
      </c>
      <c r="C695" s="6" t="s">
        <v>187</v>
      </c>
      <c r="D695">
        <v>1</v>
      </c>
      <c r="E695">
        <v>20260723</v>
      </c>
    </row>
    <row r="696" spans="1:5" x14ac:dyDescent="0.2">
      <c r="A696" s="6" t="s">
        <v>214</v>
      </c>
      <c r="B696" s="6" t="s">
        <v>191</v>
      </c>
      <c r="C696" s="6" t="s">
        <v>13</v>
      </c>
      <c r="D696">
        <v>3</v>
      </c>
      <c r="E696">
        <v>20260723</v>
      </c>
    </row>
    <row r="697" spans="1:5" x14ac:dyDescent="0.2">
      <c r="A697" s="6" t="s">
        <v>214</v>
      </c>
      <c r="B697" s="6" t="s">
        <v>191</v>
      </c>
      <c r="C697" s="6" t="s">
        <v>14</v>
      </c>
      <c r="D697">
        <v>4</v>
      </c>
      <c r="E697">
        <v>20260723</v>
      </c>
    </row>
    <row r="698" spans="1:5" x14ac:dyDescent="0.2">
      <c r="A698" s="6" t="s">
        <v>214</v>
      </c>
      <c r="B698" s="6" t="s">
        <v>191</v>
      </c>
      <c r="C698" s="6" t="s">
        <v>187</v>
      </c>
      <c r="D698">
        <v>1</v>
      </c>
      <c r="E698">
        <v>20260723</v>
      </c>
    </row>
    <row r="699" spans="1:5" x14ac:dyDescent="0.2">
      <c r="A699" s="6" t="s">
        <v>214</v>
      </c>
      <c r="B699" s="6" t="s">
        <v>192</v>
      </c>
      <c r="C699" s="6" t="s">
        <v>13</v>
      </c>
      <c r="D699">
        <v>4</v>
      </c>
      <c r="E699">
        <v>20260723</v>
      </c>
    </row>
    <row r="700" spans="1:5" x14ac:dyDescent="0.2">
      <c r="A700" s="6" t="s">
        <v>214</v>
      </c>
      <c r="B700" s="6" t="s">
        <v>192</v>
      </c>
      <c r="C700" s="6" t="s">
        <v>14</v>
      </c>
      <c r="D700">
        <v>4</v>
      </c>
      <c r="E700">
        <v>20260723</v>
      </c>
    </row>
    <row r="701" spans="1:5" x14ac:dyDescent="0.2">
      <c r="A701" s="6" t="s">
        <v>214</v>
      </c>
      <c r="B701" s="6" t="s">
        <v>192</v>
      </c>
      <c r="C701" s="6" t="s">
        <v>187</v>
      </c>
      <c r="D701">
        <v>1</v>
      </c>
      <c r="E701">
        <v>20260723</v>
      </c>
    </row>
    <row r="702" spans="1:5" x14ac:dyDescent="0.2">
      <c r="A702" s="6" t="s">
        <v>214</v>
      </c>
      <c r="B702" s="6" t="s">
        <v>193</v>
      </c>
      <c r="C702" s="6" t="s">
        <v>13</v>
      </c>
      <c r="D702">
        <v>3</v>
      </c>
      <c r="E702">
        <v>20260723</v>
      </c>
    </row>
    <row r="703" spans="1:5" x14ac:dyDescent="0.2">
      <c r="A703" s="6" t="s">
        <v>214</v>
      </c>
      <c r="B703" s="6" t="s">
        <v>193</v>
      </c>
      <c r="C703" s="6" t="s">
        <v>14</v>
      </c>
      <c r="D703">
        <v>4</v>
      </c>
      <c r="E703">
        <v>20260723</v>
      </c>
    </row>
    <row r="704" spans="1:5" x14ac:dyDescent="0.2">
      <c r="A704" s="6" t="s">
        <v>214</v>
      </c>
      <c r="B704" s="6" t="s">
        <v>193</v>
      </c>
      <c r="C704" s="6" t="s">
        <v>187</v>
      </c>
      <c r="D704">
        <v>1</v>
      </c>
      <c r="E704">
        <v>20260723</v>
      </c>
    </row>
    <row r="705" spans="1:5" x14ac:dyDescent="0.2">
      <c r="A705" s="6" t="s">
        <v>214</v>
      </c>
      <c r="B705" s="6" t="s">
        <v>194</v>
      </c>
      <c r="C705" s="6" t="s">
        <v>13</v>
      </c>
      <c r="D705">
        <v>3</v>
      </c>
      <c r="E705">
        <v>20260723</v>
      </c>
    </row>
    <row r="706" spans="1:5" x14ac:dyDescent="0.2">
      <c r="A706" s="6" t="s">
        <v>214</v>
      </c>
      <c r="B706" s="6" t="s">
        <v>194</v>
      </c>
      <c r="C706" s="6" t="s">
        <v>14</v>
      </c>
      <c r="D706">
        <v>4</v>
      </c>
      <c r="E706">
        <v>20260723</v>
      </c>
    </row>
    <row r="707" spans="1:5" x14ac:dyDescent="0.2">
      <c r="A707" s="6" t="s">
        <v>214</v>
      </c>
      <c r="B707" s="6" t="s">
        <v>194</v>
      </c>
      <c r="C707" s="6" t="s">
        <v>187</v>
      </c>
      <c r="D707">
        <v>1</v>
      </c>
      <c r="E707">
        <v>20260723</v>
      </c>
    </row>
    <row r="708" spans="1:5" x14ac:dyDescent="0.2">
      <c r="A708" s="6" t="s">
        <v>214</v>
      </c>
      <c r="B708" s="6" t="s">
        <v>195</v>
      </c>
      <c r="C708" s="6" t="s">
        <v>13</v>
      </c>
      <c r="D708">
        <v>3</v>
      </c>
      <c r="E708">
        <v>20260723</v>
      </c>
    </row>
    <row r="709" spans="1:5" x14ac:dyDescent="0.2">
      <c r="A709" s="6" t="s">
        <v>214</v>
      </c>
      <c r="B709" s="6" t="s">
        <v>195</v>
      </c>
      <c r="C709" s="6" t="s">
        <v>14</v>
      </c>
      <c r="D709">
        <v>4</v>
      </c>
      <c r="E709">
        <v>20260723</v>
      </c>
    </row>
    <row r="710" spans="1:5" x14ac:dyDescent="0.2">
      <c r="A710" s="6" t="s">
        <v>214</v>
      </c>
      <c r="B710" s="6" t="s">
        <v>195</v>
      </c>
      <c r="C710" s="6" t="s">
        <v>187</v>
      </c>
      <c r="D710">
        <v>1</v>
      </c>
      <c r="E710">
        <v>20260723</v>
      </c>
    </row>
    <row r="711" spans="1:5" x14ac:dyDescent="0.2">
      <c r="A711" s="6" t="s">
        <v>215</v>
      </c>
      <c r="B711" s="6" t="s">
        <v>180</v>
      </c>
      <c r="C711" s="6" t="s">
        <v>13</v>
      </c>
      <c r="D711">
        <v>43</v>
      </c>
      <c r="E711">
        <v>20260723</v>
      </c>
    </row>
    <row r="712" spans="1:5" x14ac:dyDescent="0.2">
      <c r="A712" s="6" t="s">
        <v>215</v>
      </c>
      <c r="B712" s="6" t="s">
        <v>180</v>
      </c>
      <c r="C712" s="6" t="s">
        <v>14</v>
      </c>
      <c r="D712">
        <v>207</v>
      </c>
      <c r="E712">
        <v>20260723</v>
      </c>
    </row>
    <row r="713" spans="1:5" x14ac:dyDescent="0.2">
      <c r="A713" s="6" t="s">
        <v>215</v>
      </c>
      <c r="B713" s="6" t="s">
        <v>180</v>
      </c>
      <c r="C713" s="6" t="s">
        <v>181</v>
      </c>
      <c r="D713">
        <v>15</v>
      </c>
      <c r="E713">
        <v>20260723</v>
      </c>
    </row>
    <row r="714" spans="1:5" x14ac:dyDescent="0.2">
      <c r="A714" s="6" t="s">
        <v>215</v>
      </c>
      <c r="B714" s="6" t="s">
        <v>185</v>
      </c>
      <c r="C714" s="6" t="s">
        <v>13</v>
      </c>
      <c r="D714">
        <v>38</v>
      </c>
      <c r="E714">
        <v>20260723</v>
      </c>
    </row>
    <row r="715" spans="1:5" x14ac:dyDescent="0.2">
      <c r="A715" s="6" t="s">
        <v>215</v>
      </c>
      <c r="B715" s="6" t="s">
        <v>185</v>
      </c>
      <c r="C715" s="6" t="s">
        <v>14</v>
      </c>
      <c r="D715">
        <v>55</v>
      </c>
      <c r="E715">
        <v>20260723</v>
      </c>
    </row>
    <row r="716" spans="1:5" x14ac:dyDescent="0.2">
      <c r="A716" s="6" t="s">
        <v>215</v>
      </c>
      <c r="B716" s="6" t="s">
        <v>185</v>
      </c>
      <c r="C716" s="6" t="s">
        <v>186</v>
      </c>
      <c r="D716">
        <v>177</v>
      </c>
      <c r="E716">
        <v>20260723</v>
      </c>
    </row>
    <row r="717" spans="1:5" x14ac:dyDescent="0.2">
      <c r="A717" s="6" t="s">
        <v>215</v>
      </c>
      <c r="B717" s="6" t="s">
        <v>185</v>
      </c>
      <c r="C717" s="6" t="s">
        <v>197</v>
      </c>
      <c r="D717">
        <v>2</v>
      </c>
      <c r="E717">
        <v>20260723</v>
      </c>
    </row>
    <row r="718" spans="1:5" x14ac:dyDescent="0.2">
      <c r="A718" s="6" t="s">
        <v>215</v>
      </c>
      <c r="B718" s="6" t="s">
        <v>188</v>
      </c>
      <c r="C718" s="6" t="s">
        <v>13</v>
      </c>
      <c r="D718">
        <v>37</v>
      </c>
      <c r="E718">
        <v>20260723</v>
      </c>
    </row>
    <row r="719" spans="1:5" x14ac:dyDescent="0.2">
      <c r="A719" s="6" t="s">
        <v>215</v>
      </c>
      <c r="B719" s="6" t="s">
        <v>188</v>
      </c>
      <c r="C719" s="6" t="s">
        <v>14</v>
      </c>
      <c r="D719">
        <v>34</v>
      </c>
      <c r="E719">
        <v>20260723</v>
      </c>
    </row>
    <row r="720" spans="1:5" x14ac:dyDescent="0.2">
      <c r="A720" s="6" t="s">
        <v>215</v>
      </c>
      <c r="B720" s="6" t="s">
        <v>188</v>
      </c>
      <c r="C720" s="6" t="s">
        <v>186</v>
      </c>
      <c r="D720">
        <v>195</v>
      </c>
      <c r="E720">
        <v>20260723</v>
      </c>
    </row>
    <row r="721" spans="1:5" x14ac:dyDescent="0.2">
      <c r="A721" s="6" t="s">
        <v>215</v>
      </c>
      <c r="B721" s="6" t="s">
        <v>188</v>
      </c>
      <c r="C721" s="6" t="s">
        <v>197</v>
      </c>
      <c r="D721">
        <v>2</v>
      </c>
      <c r="E721">
        <v>20260723</v>
      </c>
    </row>
    <row r="722" spans="1:5" x14ac:dyDescent="0.2">
      <c r="A722" s="6" t="s">
        <v>215</v>
      </c>
      <c r="B722" s="6" t="s">
        <v>189</v>
      </c>
      <c r="C722" s="6" t="s">
        <v>13</v>
      </c>
      <c r="D722">
        <v>35</v>
      </c>
      <c r="E722">
        <v>20260723</v>
      </c>
    </row>
    <row r="723" spans="1:5" x14ac:dyDescent="0.2">
      <c r="A723" s="6" t="s">
        <v>215</v>
      </c>
      <c r="B723" s="6" t="s">
        <v>189</v>
      </c>
      <c r="C723" s="6" t="s">
        <v>14</v>
      </c>
      <c r="D723">
        <v>41</v>
      </c>
      <c r="E723">
        <v>20260723</v>
      </c>
    </row>
    <row r="724" spans="1:5" x14ac:dyDescent="0.2">
      <c r="A724" s="6" t="s">
        <v>215</v>
      </c>
      <c r="B724" s="6" t="s">
        <v>189</v>
      </c>
      <c r="C724" s="6" t="s">
        <v>186</v>
      </c>
      <c r="D724">
        <v>193</v>
      </c>
      <c r="E724">
        <v>20260723</v>
      </c>
    </row>
    <row r="725" spans="1:5" x14ac:dyDescent="0.2">
      <c r="A725" s="6" t="s">
        <v>215</v>
      </c>
      <c r="B725" s="6" t="s">
        <v>189</v>
      </c>
      <c r="C725" s="6" t="s">
        <v>197</v>
      </c>
      <c r="D725">
        <v>1</v>
      </c>
      <c r="E725">
        <v>20260723</v>
      </c>
    </row>
    <row r="726" spans="1:5" x14ac:dyDescent="0.2">
      <c r="A726" s="6" t="s">
        <v>215</v>
      </c>
      <c r="B726" s="6" t="s">
        <v>190</v>
      </c>
      <c r="C726" s="6" t="s">
        <v>13</v>
      </c>
      <c r="D726">
        <v>31</v>
      </c>
      <c r="E726">
        <v>20260723</v>
      </c>
    </row>
    <row r="727" spans="1:5" x14ac:dyDescent="0.2">
      <c r="A727" s="6" t="s">
        <v>215</v>
      </c>
      <c r="B727" s="6" t="s">
        <v>190</v>
      </c>
      <c r="C727" s="6" t="s">
        <v>14</v>
      </c>
      <c r="D727">
        <v>39</v>
      </c>
      <c r="E727">
        <v>20260723</v>
      </c>
    </row>
    <row r="728" spans="1:5" x14ac:dyDescent="0.2">
      <c r="A728" s="6" t="s">
        <v>215</v>
      </c>
      <c r="B728" s="6" t="s">
        <v>190</v>
      </c>
      <c r="C728" s="6" t="s">
        <v>186</v>
      </c>
      <c r="D728">
        <v>192</v>
      </c>
      <c r="E728">
        <v>20260723</v>
      </c>
    </row>
    <row r="729" spans="1:5" x14ac:dyDescent="0.2">
      <c r="A729" s="6" t="s">
        <v>215</v>
      </c>
      <c r="B729" s="6" t="s">
        <v>190</v>
      </c>
      <c r="C729" s="6" t="s">
        <v>197</v>
      </c>
      <c r="D729">
        <v>1</v>
      </c>
      <c r="E729">
        <v>20260723</v>
      </c>
    </row>
    <row r="730" spans="1:5" x14ac:dyDescent="0.2">
      <c r="A730" s="6" t="s">
        <v>215</v>
      </c>
      <c r="B730" s="6" t="s">
        <v>191</v>
      </c>
      <c r="C730" s="6" t="s">
        <v>13</v>
      </c>
      <c r="D730">
        <v>31</v>
      </c>
      <c r="E730">
        <v>20260723</v>
      </c>
    </row>
    <row r="731" spans="1:5" x14ac:dyDescent="0.2">
      <c r="A731" s="6" t="s">
        <v>215</v>
      </c>
      <c r="B731" s="6" t="s">
        <v>191</v>
      </c>
      <c r="C731" s="6" t="s">
        <v>14</v>
      </c>
      <c r="D731">
        <v>40</v>
      </c>
      <c r="E731">
        <v>20260723</v>
      </c>
    </row>
    <row r="732" spans="1:5" x14ac:dyDescent="0.2">
      <c r="A732" s="6" t="s">
        <v>215</v>
      </c>
      <c r="B732" s="6" t="s">
        <v>191</v>
      </c>
      <c r="C732" s="6" t="s">
        <v>186</v>
      </c>
      <c r="D732">
        <v>183</v>
      </c>
      <c r="E732">
        <v>20260723</v>
      </c>
    </row>
    <row r="733" spans="1:5" x14ac:dyDescent="0.2">
      <c r="A733" s="6" t="s">
        <v>215</v>
      </c>
      <c r="B733" s="6" t="s">
        <v>191</v>
      </c>
      <c r="C733" s="6" t="s">
        <v>197</v>
      </c>
      <c r="D733">
        <v>1</v>
      </c>
      <c r="E733">
        <v>20260723</v>
      </c>
    </row>
    <row r="734" spans="1:5" x14ac:dyDescent="0.2">
      <c r="A734" s="6" t="s">
        <v>215</v>
      </c>
      <c r="B734" s="6" t="s">
        <v>192</v>
      </c>
      <c r="C734" s="6" t="s">
        <v>13</v>
      </c>
      <c r="D734">
        <v>29</v>
      </c>
      <c r="E734">
        <v>20260723</v>
      </c>
    </row>
    <row r="735" spans="1:5" x14ac:dyDescent="0.2">
      <c r="A735" s="6" t="s">
        <v>215</v>
      </c>
      <c r="B735" s="6" t="s">
        <v>192</v>
      </c>
      <c r="C735" s="6" t="s">
        <v>14</v>
      </c>
      <c r="D735">
        <v>40</v>
      </c>
      <c r="E735">
        <v>20260723</v>
      </c>
    </row>
    <row r="736" spans="1:5" x14ac:dyDescent="0.2">
      <c r="A736" s="6" t="s">
        <v>215</v>
      </c>
      <c r="B736" s="6" t="s">
        <v>192</v>
      </c>
      <c r="C736" s="6" t="s">
        <v>186</v>
      </c>
      <c r="D736">
        <v>190</v>
      </c>
      <c r="E736">
        <v>20260723</v>
      </c>
    </row>
    <row r="737" spans="1:5" x14ac:dyDescent="0.2">
      <c r="A737" s="6" t="s">
        <v>215</v>
      </c>
      <c r="B737" s="6" t="s">
        <v>192</v>
      </c>
      <c r="C737" s="6" t="s">
        <v>197</v>
      </c>
      <c r="D737">
        <v>1</v>
      </c>
      <c r="E737">
        <v>20260723</v>
      </c>
    </row>
    <row r="738" spans="1:5" x14ac:dyDescent="0.2">
      <c r="A738" s="6" t="s">
        <v>215</v>
      </c>
      <c r="B738" s="6" t="s">
        <v>193</v>
      </c>
      <c r="C738" s="6" t="s">
        <v>13</v>
      </c>
      <c r="D738">
        <v>27</v>
      </c>
      <c r="E738">
        <v>20260723</v>
      </c>
    </row>
    <row r="739" spans="1:5" x14ac:dyDescent="0.2">
      <c r="A739" s="6" t="s">
        <v>215</v>
      </c>
      <c r="B739" s="6" t="s">
        <v>193</v>
      </c>
      <c r="C739" s="6" t="s">
        <v>14</v>
      </c>
      <c r="D739">
        <v>38</v>
      </c>
      <c r="E739">
        <v>20260723</v>
      </c>
    </row>
    <row r="740" spans="1:5" x14ac:dyDescent="0.2">
      <c r="A740" s="6" t="s">
        <v>215</v>
      </c>
      <c r="B740" s="6" t="s">
        <v>193</v>
      </c>
      <c r="C740" s="6" t="s">
        <v>186</v>
      </c>
      <c r="D740">
        <v>192</v>
      </c>
      <c r="E740">
        <v>20260723</v>
      </c>
    </row>
    <row r="741" spans="1:5" x14ac:dyDescent="0.2">
      <c r="A741" s="6" t="s">
        <v>215</v>
      </c>
      <c r="B741" s="6" t="s">
        <v>193</v>
      </c>
      <c r="C741" s="6" t="s">
        <v>197</v>
      </c>
      <c r="D741">
        <v>2</v>
      </c>
      <c r="E741">
        <v>20260723</v>
      </c>
    </row>
    <row r="742" spans="1:5" x14ac:dyDescent="0.2">
      <c r="A742" s="6" t="s">
        <v>215</v>
      </c>
      <c r="B742" s="6" t="s">
        <v>194</v>
      </c>
      <c r="C742" s="6" t="s">
        <v>13</v>
      </c>
      <c r="D742">
        <v>26</v>
      </c>
      <c r="E742">
        <v>20260723</v>
      </c>
    </row>
    <row r="743" spans="1:5" x14ac:dyDescent="0.2">
      <c r="A743" s="6" t="s">
        <v>215</v>
      </c>
      <c r="B743" s="6" t="s">
        <v>194</v>
      </c>
      <c r="C743" s="6" t="s">
        <v>14</v>
      </c>
      <c r="D743">
        <v>38</v>
      </c>
      <c r="E743">
        <v>20260723</v>
      </c>
    </row>
    <row r="744" spans="1:5" x14ac:dyDescent="0.2">
      <c r="A744" s="6" t="s">
        <v>215</v>
      </c>
      <c r="B744" s="6" t="s">
        <v>194</v>
      </c>
      <c r="C744" s="6" t="s">
        <v>186</v>
      </c>
      <c r="D744">
        <v>191</v>
      </c>
      <c r="E744">
        <v>20260723</v>
      </c>
    </row>
    <row r="745" spans="1:5" x14ac:dyDescent="0.2">
      <c r="A745" s="6" t="s">
        <v>215</v>
      </c>
      <c r="B745" s="6" t="s">
        <v>194</v>
      </c>
      <c r="C745" s="6" t="s">
        <v>197</v>
      </c>
      <c r="D745">
        <v>2</v>
      </c>
      <c r="E745">
        <v>20260723</v>
      </c>
    </row>
    <row r="746" spans="1:5" x14ac:dyDescent="0.2">
      <c r="A746" s="6" t="s">
        <v>215</v>
      </c>
      <c r="B746" s="6" t="s">
        <v>195</v>
      </c>
      <c r="C746" s="6" t="s">
        <v>13</v>
      </c>
      <c r="D746">
        <v>25</v>
      </c>
      <c r="E746">
        <v>20260723</v>
      </c>
    </row>
    <row r="747" spans="1:5" x14ac:dyDescent="0.2">
      <c r="A747" s="6" t="s">
        <v>215</v>
      </c>
      <c r="B747" s="6" t="s">
        <v>195</v>
      </c>
      <c r="C747" s="6" t="s">
        <v>14</v>
      </c>
      <c r="D747">
        <v>34</v>
      </c>
      <c r="E747">
        <v>20260723</v>
      </c>
    </row>
    <row r="748" spans="1:5" x14ac:dyDescent="0.2">
      <c r="A748" s="6" t="s">
        <v>215</v>
      </c>
      <c r="B748" s="6" t="s">
        <v>195</v>
      </c>
      <c r="C748" s="6" t="s">
        <v>186</v>
      </c>
      <c r="D748">
        <v>199</v>
      </c>
      <c r="E748">
        <v>20260723</v>
      </c>
    </row>
    <row r="749" spans="1:5" x14ac:dyDescent="0.2">
      <c r="A749" s="6" t="s">
        <v>215</v>
      </c>
      <c r="B749" s="6" t="s">
        <v>195</v>
      </c>
      <c r="C749" s="6" t="s">
        <v>197</v>
      </c>
      <c r="D749">
        <v>2</v>
      </c>
      <c r="E749">
        <v>20260723</v>
      </c>
    </row>
    <row r="750" spans="1:5" x14ac:dyDescent="0.2">
      <c r="A750" s="6" t="s">
        <v>216</v>
      </c>
      <c r="B750" s="6" t="s">
        <v>180</v>
      </c>
      <c r="C750" s="6" t="s">
        <v>13</v>
      </c>
      <c r="D750">
        <v>7</v>
      </c>
      <c r="E750">
        <v>20260723</v>
      </c>
    </row>
    <row r="751" spans="1:5" x14ac:dyDescent="0.2">
      <c r="A751" s="6" t="s">
        <v>216</v>
      </c>
      <c r="B751" s="6" t="s">
        <v>180</v>
      </c>
      <c r="C751" s="6" t="s">
        <v>14</v>
      </c>
      <c r="D751">
        <v>41</v>
      </c>
      <c r="E751">
        <v>20260723</v>
      </c>
    </row>
    <row r="752" spans="1:5" x14ac:dyDescent="0.2">
      <c r="A752" s="6" t="s">
        <v>216</v>
      </c>
      <c r="B752" s="6" t="s">
        <v>180</v>
      </c>
      <c r="C752" s="6" t="s">
        <v>181</v>
      </c>
      <c r="D752">
        <v>5</v>
      </c>
      <c r="E752">
        <v>20260723</v>
      </c>
    </row>
    <row r="753" spans="1:5" x14ac:dyDescent="0.2">
      <c r="A753" s="6" t="s">
        <v>216</v>
      </c>
      <c r="B753" s="6" t="s">
        <v>185</v>
      </c>
      <c r="C753" s="6" t="s">
        <v>13</v>
      </c>
      <c r="D753">
        <v>7</v>
      </c>
      <c r="E753">
        <v>20260723</v>
      </c>
    </row>
    <row r="754" spans="1:5" x14ac:dyDescent="0.2">
      <c r="A754" s="6" t="s">
        <v>216</v>
      </c>
      <c r="B754" s="6" t="s">
        <v>185</v>
      </c>
      <c r="C754" s="6" t="s">
        <v>14</v>
      </c>
      <c r="D754">
        <v>47</v>
      </c>
      <c r="E754">
        <v>20260723</v>
      </c>
    </row>
    <row r="755" spans="1:5" x14ac:dyDescent="0.2">
      <c r="A755" s="6" t="s">
        <v>216</v>
      </c>
      <c r="B755" s="6" t="s">
        <v>185</v>
      </c>
      <c r="C755" s="6" t="s">
        <v>186</v>
      </c>
      <c r="D755">
        <v>2</v>
      </c>
      <c r="E755">
        <v>20260723</v>
      </c>
    </row>
    <row r="756" spans="1:5" x14ac:dyDescent="0.2">
      <c r="A756" s="6" t="s">
        <v>216</v>
      </c>
      <c r="B756" s="6" t="s">
        <v>185</v>
      </c>
      <c r="C756" s="6" t="s">
        <v>197</v>
      </c>
      <c r="D756">
        <v>2</v>
      </c>
      <c r="E756">
        <v>20260723</v>
      </c>
    </row>
    <row r="757" spans="1:5" x14ac:dyDescent="0.2">
      <c r="A757" s="6" t="s">
        <v>216</v>
      </c>
      <c r="B757" s="6" t="s">
        <v>185</v>
      </c>
      <c r="C757" s="6" t="s">
        <v>187</v>
      </c>
      <c r="D757">
        <v>2</v>
      </c>
      <c r="E757">
        <v>20260723</v>
      </c>
    </row>
    <row r="758" spans="1:5" x14ac:dyDescent="0.2">
      <c r="A758" s="6" t="s">
        <v>216</v>
      </c>
      <c r="B758" s="6" t="s">
        <v>188</v>
      </c>
      <c r="C758" s="6" t="s">
        <v>13</v>
      </c>
      <c r="D758">
        <v>7</v>
      </c>
      <c r="E758">
        <v>20260723</v>
      </c>
    </row>
    <row r="759" spans="1:5" x14ac:dyDescent="0.2">
      <c r="A759" s="6" t="s">
        <v>216</v>
      </c>
      <c r="B759" s="6" t="s">
        <v>188</v>
      </c>
      <c r="C759" s="6" t="s">
        <v>14</v>
      </c>
      <c r="D759">
        <v>50</v>
      </c>
      <c r="E759">
        <v>20260723</v>
      </c>
    </row>
    <row r="760" spans="1:5" x14ac:dyDescent="0.2">
      <c r="A760" s="6" t="s">
        <v>216</v>
      </c>
      <c r="B760" s="6" t="s">
        <v>188</v>
      </c>
      <c r="C760" s="6" t="s">
        <v>186</v>
      </c>
      <c r="D760">
        <v>2</v>
      </c>
      <c r="E760">
        <v>20260723</v>
      </c>
    </row>
    <row r="761" spans="1:5" x14ac:dyDescent="0.2">
      <c r="A761" s="6" t="s">
        <v>216</v>
      </c>
      <c r="B761" s="6" t="s">
        <v>188</v>
      </c>
      <c r="C761" s="6" t="s">
        <v>197</v>
      </c>
      <c r="D761">
        <v>5</v>
      </c>
      <c r="E761">
        <v>20260723</v>
      </c>
    </row>
    <row r="762" spans="1:5" x14ac:dyDescent="0.2">
      <c r="A762" s="6" t="s">
        <v>216</v>
      </c>
      <c r="B762" s="6" t="s">
        <v>188</v>
      </c>
      <c r="C762" s="6" t="s">
        <v>187</v>
      </c>
      <c r="D762">
        <v>1</v>
      </c>
      <c r="E762">
        <v>20260723</v>
      </c>
    </row>
    <row r="763" spans="1:5" x14ac:dyDescent="0.2">
      <c r="A763" s="6" t="s">
        <v>216</v>
      </c>
      <c r="B763" s="6" t="s">
        <v>189</v>
      </c>
      <c r="C763" s="6" t="s">
        <v>13</v>
      </c>
      <c r="D763">
        <v>8</v>
      </c>
      <c r="E763">
        <v>20260723</v>
      </c>
    </row>
    <row r="764" spans="1:5" x14ac:dyDescent="0.2">
      <c r="A764" s="6" t="s">
        <v>216</v>
      </c>
      <c r="B764" s="6" t="s">
        <v>189</v>
      </c>
      <c r="C764" s="6" t="s">
        <v>14</v>
      </c>
      <c r="D764">
        <v>51</v>
      </c>
      <c r="E764">
        <v>20260723</v>
      </c>
    </row>
    <row r="765" spans="1:5" x14ac:dyDescent="0.2">
      <c r="A765" s="6" t="s">
        <v>216</v>
      </c>
      <c r="B765" s="6" t="s">
        <v>189</v>
      </c>
      <c r="C765" s="6" t="s">
        <v>186</v>
      </c>
      <c r="D765">
        <v>2</v>
      </c>
      <c r="E765">
        <v>20260723</v>
      </c>
    </row>
    <row r="766" spans="1:5" x14ac:dyDescent="0.2">
      <c r="A766" s="6" t="s">
        <v>216</v>
      </c>
      <c r="B766" s="6" t="s">
        <v>189</v>
      </c>
      <c r="C766" s="6" t="s">
        <v>197</v>
      </c>
      <c r="D766">
        <v>5</v>
      </c>
      <c r="E766">
        <v>20260723</v>
      </c>
    </row>
    <row r="767" spans="1:5" x14ac:dyDescent="0.2">
      <c r="A767" s="6" t="s">
        <v>216</v>
      </c>
      <c r="B767" s="6" t="s">
        <v>189</v>
      </c>
      <c r="C767" s="6" t="s">
        <v>187</v>
      </c>
      <c r="D767">
        <v>1</v>
      </c>
      <c r="E767">
        <v>20260723</v>
      </c>
    </row>
    <row r="768" spans="1:5" x14ac:dyDescent="0.2">
      <c r="A768" s="6" t="s">
        <v>216</v>
      </c>
      <c r="B768" s="6" t="s">
        <v>190</v>
      </c>
      <c r="C768" s="6" t="s">
        <v>13</v>
      </c>
      <c r="D768">
        <v>7</v>
      </c>
      <c r="E768">
        <v>20260723</v>
      </c>
    </row>
    <row r="769" spans="1:5" x14ac:dyDescent="0.2">
      <c r="A769" s="6" t="s">
        <v>216</v>
      </c>
      <c r="B769" s="6" t="s">
        <v>190</v>
      </c>
      <c r="C769" s="6" t="s">
        <v>14</v>
      </c>
      <c r="D769">
        <v>49</v>
      </c>
      <c r="E769">
        <v>20260723</v>
      </c>
    </row>
    <row r="770" spans="1:5" x14ac:dyDescent="0.2">
      <c r="A770" s="6" t="s">
        <v>216</v>
      </c>
      <c r="B770" s="6" t="s">
        <v>190</v>
      </c>
      <c r="C770" s="6" t="s">
        <v>186</v>
      </c>
      <c r="D770">
        <v>2</v>
      </c>
      <c r="E770">
        <v>20260723</v>
      </c>
    </row>
    <row r="771" spans="1:5" x14ac:dyDescent="0.2">
      <c r="A771" s="6" t="s">
        <v>216</v>
      </c>
      <c r="B771" s="6" t="s">
        <v>190</v>
      </c>
      <c r="C771" s="6" t="s">
        <v>197</v>
      </c>
      <c r="D771">
        <v>5</v>
      </c>
      <c r="E771">
        <v>20260723</v>
      </c>
    </row>
    <row r="772" spans="1:5" x14ac:dyDescent="0.2">
      <c r="A772" s="6" t="s">
        <v>216</v>
      </c>
      <c r="B772" s="6" t="s">
        <v>190</v>
      </c>
      <c r="C772" s="6" t="s">
        <v>187</v>
      </c>
      <c r="D772">
        <v>1</v>
      </c>
      <c r="E772">
        <v>20260723</v>
      </c>
    </row>
    <row r="773" spans="1:5" x14ac:dyDescent="0.2">
      <c r="A773" s="6" t="s">
        <v>216</v>
      </c>
      <c r="B773" s="6" t="s">
        <v>191</v>
      </c>
      <c r="C773" s="6" t="s">
        <v>13</v>
      </c>
      <c r="D773">
        <v>9</v>
      </c>
      <c r="E773">
        <v>20260723</v>
      </c>
    </row>
    <row r="774" spans="1:5" x14ac:dyDescent="0.2">
      <c r="A774" s="6" t="s">
        <v>216</v>
      </c>
      <c r="B774" s="6" t="s">
        <v>191</v>
      </c>
      <c r="C774" s="6" t="s">
        <v>14</v>
      </c>
      <c r="D774">
        <v>53</v>
      </c>
      <c r="E774">
        <v>20260723</v>
      </c>
    </row>
    <row r="775" spans="1:5" x14ac:dyDescent="0.2">
      <c r="A775" s="6" t="s">
        <v>216</v>
      </c>
      <c r="B775" s="6" t="s">
        <v>191</v>
      </c>
      <c r="C775" s="6" t="s">
        <v>186</v>
      </c>
      <c r="D775">
        <v>1</v>
      </c>
      <c r="E775">
        <v>20260723</v>
      </c>
    </row>
    <row r="776" spans="1:5" x14ac:dyDescent="0.2">
      <c r="A776" s="6" t="s">
        <v>216</v>
      </c>
      <c r="B776" s="6" t="s">
        <v>191</v>
      </c>
      <c r="C776" s="6" t="s">
        <v>197</v>
      </c>
      <c r="D776">
        <v>5</v>
      </c>
      <c r="E776">
        <v>20260723</v>
      </c>
    </row>
    <row r="777" spans="1:5" x14ac:dyDescent="0.2">
      <c r="A777" s="6" t="s">
        <v>216</v>
      </c>
      <c r="B777" s="6" t="s">
        <v>191</v>
      </c>
      <c r="C777" s="6" t="s">
        <v>187</v>
      </c>
      <c r="D777">
        <v>1</v>
      </c>
      <c r="E777">
        <v>20260723</v>
      </c>
    </row>
    <row r="778" spans="1:5" x14ac:dyDescent="0.2">
      <c r="A778" s="6" t="s">
        <v>216</v>
      </c>
      <c r="B778" s="6" t="s">
        <v>192</v>
      </c>
      <c r="C778" s="6" t="s">
        <v>13</v>
      </c>
      <c r="D778">
        <v>10</v>
      </c>
      <c r="E778">
        <v>20260723</v>
      </c>
    </row>
    <row r="779" spans="1:5" x14ac:dyDescent="0.2">
      <c r="A779" s="6" t="s">
        <v>216</v>
      </c>
      <c r="B779" s="6" t="s">
        <v>192</v>
      </c>
      <c r="C779" s="6" t="s">
        <v>14</v>
      </c>
      <c r="D779">
        <v>51</v>
      </c>
      <c r="E779">
        <v>20260723</v>
      </c>
    </row>
    <row r="780" spans="1:5" x14ac:dyDescent="0.2">
      <c r="A780" s="6" t="s">
        <v>216</v>
      </c>
      <c r="B780" s="6" t="s">
        <v>192</v>
      </c>
      <c r="C780" s="6" t="s">
        <v>186</v>
      </c>
      <c r="D780">
        <v>1</v>
      </c>
      <c r="E780">
        <v>20260723</v>
      </c>
    </row>
    <row r="781" spans="1:5" x14ac:dyDescent="0.2">
      <c r="A781" s="6" t="s">
        <v>216</v>
      </c>
      <c r="B781" s="6" t="s">
        <v>192</v>
      </c>
      <c r="C781" s="6" t="s">
        <v>197</v>
      </c>
      <c r="D781">
        <v>4</v>
      </c>
      <c r="E781">
        <v>20260723</v>
      </c>
    </row>
    <row r="782" spans="1:5" x14ac:dyDescent="0.2">
      <c r="A782" s="6" t="s">
        <v>216</v>
      </c>
      <c r="B782" s="6" t="s">
        <v>192</v>
      </c>
      <c r="C782" s="6" t="s">
        <v>187</v>
      </c>
      <c r="D782">
        <v>1</v>
      </c>
      <c r="E782">
        <v>20260723</v>
      </c>
    </row>
    <row r="783" spans="1:5" x14ac:dyDescent="0.2">
      <c r="A783" s="6" t="s">
        <v>216</v>
      </c>
      <c r="B783" s="6" t="s">
        <v>193</v>
      </c>
      <c r="C783" s="6" t="s">
        <v>13</v>
      </c>
      <c r="D783">
        <v>10</v>
      </c>
      <c r="E783">
        <v>20260723</v>
      </c>
    </row>
    <row r="784" spans="1:5" x14ac:dyDescent="0.2">
      <c r="A784" s="6" t="s">
        <v>216</v>
      </c>
      <c r="B784" s="6" t="s">
        <v>193</v>
      </c>
      <c r="C784" s="6" t="s">
        <v>14</v>
      </c>
      <c r="D784">
        <v>52</v>
      </c>
      <c r="E784">
        <v>20260723</v>
      </c>
    </row>
    <row r="785" spans="1:5" x14ac:dyDescent="0.2">
      <c r="A785" s="6" t="s">
        <v>216</v>
      </c>
      <c r="B785" s="6" t="s">
        <v>193</v>
      </c>
      <c r="C785" s="6" t="s">
        <v>186</v>
      </c>
      <c r="D785">
        <v>1</v>
      </c>
      <c r="E785">
        <v>20260723</v>
      </c>
    </row>
    <row r="786" spans="1:5" x14ac:dyDescent="0.2">
      <c r="A786" s="6" t="s">
        <v>216</v>
      </c>
      <c r="B786" s="6" t="s">
        <v>193</v>
      </c>
      <c r="C786" s="6" t="s">
        <v>197</v>
      </c>
      <c r="D786">
        <v>3</v>
      </c>
      <c r="E786">
        <v>20260723</v>
      </c>
    </row>
    <row r="787" spans="1:5" x14ac:dyDescent="0.2">
      <c r="A787" s="6" t="s">
        <v>216</v>
      </c>
      <c r="B787" s="6" t="s">
        <v>193</v>
      </c>
      <c r="C787" s="6" t="s">
        <v>187</v>
      </c>
      <c r="D787">
        <v>2</v>
      </c>
      <c r="E787">
        <v>20260723</v>
      </c>
    </row>
    <row r="788" spans="1:5" x14ac:dyDescent="0.2">
      <c r="A788" s="6" t="s">
        <v>216</v>
      </c>
      <c r="B788" s="6" t="s">
        <v>194</v>
      </c>
      <c r="C788" s="6" t="s">
        <v>13</v>
      </c>
      <c r="D788">
        <v>10</v>
      </c>
      <c r="E788">
        <v>20260723</v>
      </c>
    </row>
    <row r="789" spans="1:5" x14ac:dyDescent="0.2">
      <c r="A789" s="6" t="s">
        <v>216</v>
      </c>
      <c r="B789" s="6" t="s">
        <v>194</v>
      </c>
      <c r="C789" s="6" t="s">
        <v>14</v>
      </c>
      <c r="D789">
        <v>48</v>
      </c>
      <c r="E789">
        <v>20260723</v>
      </c>
    </row>
    <row r="790" spans="1:5" x14ac:dyDescent="0.2">
      <c r="A790" s="6" t="s">
        <v>216</v>
      </c>
      <c r="B790" s="6" t="s">
        <v>194</v>
      </c>
      <c r="C790" s="6" t="s">
        <v>186</v>
      </c>
      <c r="D790">
        <v>2</v>
      </c>
      <c r="E790">
        <v>20260723</v>
      </c>
    </row>
    <row r="791" spans="1:5" x14ac:dyDescent="0.2">
      <c r="A791" s="6" t="s">
        <v>216</v>
      </c>
      <c r="B791" s="6" t="s">
        <v>194</v>
      </c>
      <c r="C791" s="6" t="s">
        <v>197</v>
      </c>
      <c r="D791">
        <v>4</v>
      </c>
      <c r="E791">
        <v>20260723</v>
      </c>
    </row>
    <row r="792" spans="1:5" x14ac:dyDescent="0.2">
      <c r="A792" s="6" t="s">
        <v>216</v>
      </c>
      <c r="B792" s="6" t="s">
        <v>194</v>
      </c>
      <c r="C792" s="6" t="s">
        <v>187</v>
      </c>
      <c r="D792">
        <v>1</v>
      </c>
      <c r="E792">
        <v>20260723</v>
      </c>
    </row>
    <row r="793" spans="1:5" x14ac:dyDescent="0.2">
      <c r="A793" s="6" t="s">
        <v>216</v>
      </c>
      <c r="B793" s="6" t="s">
        <v>195</v>
      </c>
      <c r="C793" s="6" t="s">
        <v>13</v>
      </c>
      <c r="D793">
        <v>9</v>
      </c>
      <c r="E793">
        <v>20260723</v>
      </c>
    </row>
    <row r="794" spans="1:5" x14ac:dyDescent="0.2">
      <c r="A794" s="6" t="s">
        <v>216</v>
      </c>
      <c r="B794" s="6" t="s">
        <v>195</v>
      </c>
      <c r="C794" s="6" t="s">
        <v>14</v>
      </c>
      <c r="D794">
        <v>46</v>
      </c>
      <c r="E794">
        <v>20260723</v>
      </c>
    </row>
    <row r="795" spans="1:5" x14ac:dyDescent="0.2">
      <c r="A795" s="6" t="s">
        <v>216</v>
      </c>
      <c r="B795" s="6" t="s">
        <v>195</v>
      </c>
      <c r="C795" s="6" t="s">
        <v>186</v>
      </c>
      <c r="D795">
        <v>4</v>
      </c>
      <c r="E795">
        <v>20260723</v>
      </c>
    </row>
    <row r="796" spans="1:5" x14ac:dyDescent="0.2">
      <c r="A796" s="6" t="s">
        <v>216</v>
      </c>
      <c r="B796" s="6" t="s">
        <v>195</v>
      </c>
      <c r="C796" s="6" t="s">
        <v>197</v>
      </c>
      <c r="D796">
        <v>5</v>
      </c>
      <c r="E796">
        <v>20260723</v>
      </c>
    </row>
    <row r="797" spans="1:5" x14ac:dyDescent="0.2">
      <c r="A797" s="6" t="s">
        <v>216</v>
      </c>
      <c r="B797" s="6" t="s">
        <v>195</v>
      </c>
      <c r="C797" s="6" t="s">
        <v>187</v>
      </c>
      <c r="D797">
        <v>1</v>
      </c>
      <c r="E797">
        <v>20260723</v>
      </c>
    </row>
    <row r="798" spans="1:5" x14ac:dyDescent="0.2">
      <c r="A798" s="6" t="s">
        <v>217</v>
      </c>
      <c r="B798" s="6" t="s">
        <v>180</v>
      </c>
      <c r="C798" s="6" t="s">
        <v>13</v>
      </c>
      <c r="D798">
        <v>32</v>
      </c>
      <c r="E798">
        <v>20260723</v>
      </c>
    </row>
    <row r="799" spans="1:5" x14ac:dyDescent="0.2">
      <c r="A799" s="6" t="s">
        <v>217</v>
      </c>
      <c r="B799" s="6" t="s">
        <v>180</v>
      </c>
      <c r="C799" s="6" t="s">
        <v>14</v>
      </c>
      <c r="D799">
        <v>111</v>
      </c>
      <c r="E799">
        <v>20260723</v>
      </c>
    </row>
    <row r="800" spans="1:5" x14ac:dyDescent="0.2">
      <c r="A800" s="6" t="s">
        <v>217</v>
      </c>
      <c r="B800" s="6" t="s">
        <v>180</v>
      </c>
      <c r="C800" s="6" t="s">
        <v>181</v>
      </c>
      <c r="D800">
        <v>3</v>
      </c>
      <c r="E800">
        <v>20260723</v>
      </c>
    </row>
    <row r="801" spans="1:5" x14ac:dyDescent="0.2">
      <c r="A801" s="6" t="s">
        <v>217</v>
      </c>
      <c r="B801" s="6" t="s">
        <v>185</v>
      </c>
      <c r="C801" s="6" t="s">
        <v>13</v>
      </c>
      <c r="D801">
        <v>31</v>
      </c>
      <c r="E801">
        <v>20260723</v>
      </c>
    </row>
    <row r="802" spans="1:5" x14ac:dyDescent="0.2">
      <c r="A802" s="6" t="s">
        <v>217</v>
      </c>
      <c r="B802" s="6" t="s">
        <v>185</v>
      </c>
      <c r="C802" s="6" t="s">
        <v>14</v>
      </c>
      <c r="D802">
        <v>102</v>
      </c>
      <c r="E802">
        <v>20260723</v>
      </c>
    </row>
    <row r="803" spans="1:5" x14ac:dyDescent="0.2">
      <c r="A803" s="6" t="s">
        <v>217</v>
      </c>
      <c r="B803" s="6" t="s">
        <v>185</v>
      </c>
      <c r="C803" s="6" t="s">
        <v>186</v>
      </c>
      <c r="D803">
        <v>6</v>
      </c>
      <c r="E803">
        <v>20260723</v>
      </c>
    </row>
    <row r="804" spans="1:5" x14ac:dyDescent="0.2">
      <c r="A804" s="6" t="s">
        <v>217</v>
      </c>
      <c r="B804" s="6" t="s">
        <v>185</v>
      </c>
      <c r="C804" s="6" t="s">
        <v>197</v>
      </c>
      <c r="D804">
        <v>1</v>
      </c>
      <c r="E804">
        <v>20260723</v>
      </c>
    </row>
    <row r="805" spans="1:5" x14ac:dyDescent="0.2">
      <c r="A805" s="6" t="s">
        <v>217</v>
      </c>
      <c r="B805" s="6" t="s">
        <v>188</v>
      </c>
      <c r="C805" s="6" t="s">
        <v>13</v>
      </c>
      <c r="D805">
        <v>28</v>
      </c>
      <c r="E805">
        <v>20260723</v>
      </c>
    </row>
    <row r="806" spans="1:5" x14ac:dyDescent="0.2">
      <c r="A806" s="6" t="s">
        <v>217</v>
      </c>
      <c r="B806" s="6" t="s">
        <v>188</v>
      </c>
      <c r="C806" s="6" t="s">
        <v>14</v>
      </c>
      <c r="D806">
        <v>98</v>
      </c>
      <c r="E806">
        <v>20260723</v>
      </c>
    </row>
    <row r="807" spans="1:5" x14ac:dyDescent="0.2">
      <c r="A807" s="6" t="s">
        <v>217</v>
      </c>
      <c r="B807" s="6" t="s">
        <v>188</v>
      </c>
      <c r="C807" s="6" t="s">
        <v>186</v>
      </c>
      <c r="D807">
        <v>5</v>
      </c>
      <c r="E807">
        <v>20260723</v>
      </c>
    </row>
    <row r="808" spans="1:5" x14ac:dyDescent="0.2">
      <c r="A808" s="6" t="s">
        <v>217</v>
      </c>
      <c r="B808" s="6" t="s">
        <v>188</v>
      </c>
      <c r="C808" s="6" t="s">
        <v>197</v>
      </c>
      <c r="D808">
        <v>1</v>
      </c>
      <c r="E808">
        <v>20260723</v>
      </c>
    </row>
    <row r="809" spans="1:5" x14ac:dyDescent="0.2">
      <c r="A809" s="6" t="s">
        <v>217</v>
      </c>
      <c r="B809" s="6" t="s">
        <v>189</v>
      </c>
      <c r="C809" s="6" t="s">
        <v>13</v>
      </c>
      <c r="D809">
        <v>24</v>
      </c>
      <c r="E809">
        <v>20260723</v>
      </c>
    </row>
    <row r="810" spans="1:5" x14ac:dyDescent="0.2">
      <c r="A810" s="6" t="s">
        <v>217</v>
      </c>
      <c r="B810" s="6" t="s">
        <v>189</v>
      </c>
      <c r="C810" s="6" t="s">
        <v>14</v>
      </c>
      <c r="D810">
        <v>93</v>
      </c>
      <c r="E810">
        <v>20260723</v>
      </c>
    </row>
    <row r="811" spans="1:5" x14ac:dyDescent="0.2">
      <c r="A811" s="6" t="s">
        <v>217</v>
      </c>
      <c r="B811" s="6" t="s">
        <v>189</v>
      </c>
      <c r="C811" s="6" t="s">
        <v>186</v>
      </c>
      <c r="D811">
        <v>6</v>
      </c>
      <c r="E811">
        <v>20260723</v>
      </c>
    </row>
    <row r="812" spans="1:5" x14ac:dyDescent="0.2">
      <c r="A812" s="6" t="s">
        <v>217</v>
      </c>
      <c r="B812" s="6" t="s">
        <v>189</v>
      </c>
      <c r="C812" s="6" t="s">
        <v>197</v>
      </c>
      <c r="D812">
        <v>1</v>
      </c>
      <c r="E812">
        <v>20260723</v>
      </c>
    </row>
    <row r="813" spans="1:5" x14ac:dyDescent="0.2">
      <c r="A813" s="6" t="s">
        <v>217</v>
      </c>
      <c r="B813" s="6" t="s">
        <v>190</v>
      </c>
      <c r="C813" s="6" t="s">
        <v>13</v>
      </c>
      <c r="D813">
        <v>23</v>
      </c>
      <c r="E813">
        <v>20260723</v>
      </c>
    </row>
    <row r="814" spans="1:5" x14ac:dyDescent="0.2">
      <c r="A814" s="6" t="s">
        <v>217</v>
      </c>
      <c r="B814" s="6" t="s">
        <v>190</v>
      </c>
      <c r="C814" s="6" t="s">
        <v>14</v>
      </c>
      <c r="D814">
        <v>90</v>
      </c>
      <c r="E814">
        <v>20260723</v>
      </c>
    </row>
    <row r="815" spans="1:5" x14ac:dyDescent="0.2">
      <c r="A815" s="6" t="s">
        <v>217</v>
      </c>
      <c r="B815" s="6" t="s">
        <v>190</v>
      </c>
      <c r="C815" s="6" t="s">
        <v>186</v>
      </c>
      <c r="D815">
        <v>7</v>
      </c>
      <c r="E815">
        <v>20260723</v>
      </c>
    </row>
    <row r="816" spans="1:5" x14ac:dyDescent="0.2">
      <c r="A816" s="6" t="s">
        <v>217</v>
      </c>
      <c r="B816" s="6" t="s">
        <v>191</v>
      </c>
      <c r="C816" s="6" t="s">
        <v>13</v>
      </c>
      <c r="D816">
        <v>18</v>
      </c>
      <c r="E816">
        <v>20260723</v>
      </c>
    </row>
    <row r="817" spans="1:5" x14ac:dyDescent="0.2">
      <c r="A817" s="6" t="s">
        <v>217</v>
      </c>
      <c r="B817" s="6" t="s">
        <v>191</v>
      </c>
      <c r="C817" s="6" t="s">
        <v>14</v>
      </c>
      <c r="D817">
        <v>90</v>
      </c>
      <c r="E817">
        <v>20260723</v>
      </c>
    </row>
    <row r="818" spans="1:5" x14ac:dyDescent="0.2">
      <c r="A818" s="6" t="s">
        <v>217</v>
      </c>
      <c r="B818" s="6" t="s">
        <v>191</v>
      </c>
      <c r="C818" s="6" t="s">
        <v>186</v>
      </c>
      <c r="D818">
        <v>6</v>
      </c>
      <c r="E818">
        <v>20260723</v>
      </c>
    </row>
    <row r="819" spans="1:5" x14ac:dyDescent="0.2">
      <c r="A819" s="6" t="s">
        <v>217</v>
      </c>
      <c r="B819" s="6" t="s">
        <v>192</v>
      </c>
      <c r="C819" s="6" t="s">
        <v>13</v>
      </c>
      <c r="D819">
        <v>17</v>
      </c>
      <c r="E819">
        <v>20260723</v>
      </c>
    </row>
    <row r="820" spans="1:5" x14ac:dyDescent="0.2">
      <c r="A820" s="6" t="s">
        <v>217</v>
      </c>
      <c r="B820" s="6" t="s">
        <v>192</v>
      </c>
      <c r="C820" s="6" t="s">
        <v>14</v>
      </c>
      <c r="D820">
        <v>90</v>
      </c>
      <c r="E820">
        <v>20260723</v>
      </c>
    </row>
    <row r="821" spans="1:5" x14ac:dyDescent="0.2">
      <c r="A821" s="6" t="s">
        <v>217</v>
      </c>
      <c r="B821" s="6" t="s">
        <v>192</v>
      </c>
      <c r="C821" s="6" t="s">
        <v>186</v>
      </c>
      <c r="D821">
        <v>6</v>
      </c>
      <c r="E821">
        <v>20260723</v>
      </c>
    </row>
    <row r="822" spans="1:5" x14ac:dyDescent="0.2">
      <c r="A822" s="6" t="s">
        <v>217</v>
      </c>
      <c r="B822" s="6" t="s">
        <v>193</v>
      </c>
      <c r="C822" s="6" t="s">
        <v>13</v>
      </c>
      <c r="D822">
        <v>16</v>
      </c>
      <c r="E822">
        <v>20260723</v>
      </c>
    </row>
    <row r="823" spans="1:5" x14ac:dyDescent="0.2">
      <c r="A823" s="6" t="s">
        <v>217</v>
      </c>
      <c r="B823" s="6" t="s">
        <v>193</v>
      </c>
      <c r="C823" s="6" t="s">
        <v>14</v>
      </c>
      <c r="D823">
        <v>87</v>
      </c>
      <c r="E823">
        <v>20260723</v>
      </c>
    </row>
    <row r="824" spans="1:5" x14ac:dyDescent="0.2">
      <c r="A824" s="6" t="s">
        <v>217</v>
      </c>
      <c r="B824" s="6" t="s">
        <v>193</v>
      </c>
      <c r="C824" s="6" t="s">
        <v>186</v>
      </c>
      <c r="D824">
        <v>7</v>
      </c>
      <c r="E824">
        <v>20260723</v>
      </c>
    </row>
    <row r="825" spans="1:5" x14ac:dyDescent="0.2">
      <c r="A825" s="6" t="s">
        <v>217</v>
      </c>
      <c r="B825" s="6" t="s">
        <v>194</v>
      </c>
      <c r="C825" s="6" t="s">
        <v>13</v>
      </c>
      <c r="D825">
        <v>14</v>
      </c>
      <c r="E825">
        <v>20260723</v>
      </c>
    </row>
    <row r="826" spans="1:5" x14ac:dyDescent="0.2">
      <c r="A826" s="6" t="s">
        <v>217</v>
      </c>
      <c r="B826" s="6" t="s">
        <v>194</v>
      </c>
      <c r="C826" s="6" t="s">
        <v>14</v>
      </c>
      <c r="D826">
        <v>88</v>
      </c>
      <c r="E826">
        <v>20260723</v>
      </c>
    </row>
    <row r="827" spans="1:5" x14ac:dyDescent="0.2">
      <c r="A827" s="6" t="s">
        <v>217</v>
      </c>
      <c r="B827" s="6" t="s">
        <v>194</v>
      </c>
      <c r="C827" s="6" t="s">
        <v>186</v>
      </c>
      <c r="D827">
        <v>8</v>
      </c>
      <c r="E827">
        <v>20260723</v>
      </c>
    </row>
    <row r="828" spans="1:5" x14ac:dyDescent="0.2">
      <c r="A828" s="6" t="s">
        <v>217</v>
      </c>
      <c r="B828" s="6" t="s">
        <v>195</v>
      </c>
      <c r="C828" s="6" t="s">
        <v>13</v>
      </c>
      <c r="D828">
        <v>13</v>
      </c>
      <c r="E828">
        <v>20260723</v>
      </c>
    </row>
    <row r="829" spans="1:5" x14ac:dyDescent="0.2">
      <c r="A829" s="6" t="s">
        <v>217</v>
      </c>
      <c r="B829" s="6" t="s">
        <v>195</v>
      </c>
      <c r="C829" s="6" t="s">
        <v>14</v>
      </c>
      <c r="D829">
        <v>87</v>
      </c>
      <c r="E829">
        <v>20260723</v>
      </c>
    </row>
    <row r="830" spans="1:5" x14ac:dyDescent="0.2">
      <c r="A830" s="6" t="s">
        <v>217</v>
      </c>
      <c r="B830" s="6" t="s">
        <v>195</v>
      </c>
      <c r="C830" s="6" t="s">
        <v>186</v>
      </c>
      <c r="D830">
        <v>8</v>
      </c>
      <c r="E830">
        <v>20260723</v>
      </c>
    </row>
    <row r="831" spans="1:5" x14ac:dyDescent="0.2">
      <c r="A831" s="6" t="s">
        <v>218</v>
      </c>
      <c r="B831" s="6" t="s">
        <v>180</v>
      </c>
      <c r="C831" s="6" t="s">
        <v>13</v>
      </c>
      <c r="D831">
        <v>6</v>
      </c>
      <c r="E831">
        <v>20260723</v>
      </c>
    </row>
    <row r="832" spans="1:5" x14ac:dyDescent="0.2">
      <c r="A832" s="6" t="s">
        <v>218</v>
      </c>
      <c r="B832" s="6" t="s">
        <v>180</v>
      </c>
      <c r="C832" s="6" t="s">
        <v>14</v>
      </c>
      <c r="D832">
        <v>56</v>
      </c>
      <c r="E832">
        <v>20260723</v>
      </c>
    </row>
    <row r="833" spans="1:5" x14ac:dyDescent="0.2">
      <c r="A833" s="6" t="s">
        <v>218</v>
      </c>
      <c r="B833" s="6" t="s">
        <v>180</v>
      </c>
      <c r="C833" s="6" t="s">
        <v>181</v>
      </c>
      <c r="D833">
        <v>6</v>
      </c>
      <c r="E833">
        <v>20260723</v>
      </c>
    </row>
    <row r="834" spans="1:5" x14ac:dyDescent="0.2">
      <c r="A834" s="6" t="s">
        <v>218</v>
      </c>
      <c r="B834" s="6" t="s">
        <v>185</v>
      </c>
      <c r="C834" s="6" t="s">
        <v>13</v>
      </c>
      <c r="D834">
        <v>6</v>
      </c>
      <c r="E834">
        <v>20260723</v>
      </c>
    </row>
    <row r="835" spans="1:5" x14ac:dyDescent="0.2">
      <c r="A835" s="6" t="s">
        <v>218</v>
      </c>
      <c r="B835" s="6" t="s">
        <v>185</v>
      </c>
      <c r="C835" s="6" t="s">
        <v>14</v>
      </c>
      <c r="D835">
        <v>60</v>
      </c>
      <c r="E835">
        <v>20260723</v>
      </c>
    </row>
    <row r="836" spans="1:5" x14ac:dyDescent="0.2">
      <c r="A836" s="6" t="s">
        <v>218</v>
      </c>
      <c r="B836" s="6" t="s">
        <v>185</v>
      </c>
      <c r="C836" s="6" t="s">
        <v>197</v>
      </c>
      <c r="D836">
        <v>6</v>
      </c>
      <c r="E836">
        <v>20260723</v>
      </c>
    </row>
    <row r="837" spans="1:5" x14ac:dyDescent="0.2">
      <c r="A837" s="6" t="s">
        <v>218</v>
      </c>
      <c r="B837" s="6" t="s">
        <v>188</v>
      </c>
      <c r="C837" s="6" t="s">
        <v>13</v>
      </c>
      <c r="D837">
        <v>6</v>
      </c>
      <c r="E837">
        <v>20260723</v>
      </c>
    </row>
    <row r="838" spans="1:5" x14ac:dyDescent="0.2">
      <c r="A838" s="6" t="s">
        <v>218</v>
      </c>
      <c r="B838" s="6" t="s">
        <v>188</v>
      </c>
      <c r="C838" s="6" t="s">
        <v>14</v>
      </c>
      <c r="D838">
        <v>58</v>
      </c>
      <c r="E838">
        <v>20260723</v>
      </c>
    </row>
    <row r="839" spans="1:5" x14ac:dyDescent="0.2">
      <c r="A839" s="6" t="s">
        <v>218</v>
      </c>
      <c r="B839" s="6" t="s">
        <v>188</v>
      </c>
      <c r="C839" s="6" t="s">
        <v>197</v>
      </c>
      <c r="D839">
        <v>6</v>
      </c>
      <c r="E839">
        <v>20260723</v>
      </c>
    </row>
    <row r="840" spans="1:5" x14ac:dyDescent="0.2">
      <c r="A840" s="6" t="s">
        <v>218</v>
      </c>
      <c r="B840" s="6" t="s">
        <v>189</v>
      </c>
      <c r="C840" s="6" t="s">
        <v>13</v>
      </c>
      <c r="D840">
        <v>5</v>
      </c>
      <c r="E840">
        <v>20260723</v>
      </c>
    </row>
    <row r="841" spans="1:5" x14ac:dyDescent="0.2">
      <c r="A841" s="6" t="s">
        <v>218</v>
      </c>
      <c r="B841" s="6" t="s">
        <v>189</v>
      </c>
      <c r="C841" s="6" t="s">
        <v>14</v>
      </c>
      <c r="D841">
        <v>57</v>
      </c>
      <c r="E841">
        <v>20260723</v>
      </c>
    </row>
    <row r="842" spans="1:5" x14ac:dyDescent="0.2">
      <c r="A842" s="6" t="s">
        <v>218</v>
      </c>
      <c r="B842" s="6" t="s">
        <v>189</v>
      </c>
      <c r="C842" s="6" t="s">
        <v>197</v>
      </c>
      <c r="D842">
        <v>6</v>
      </c>
      <c r="E842">
        <v>20260723</v>
      </c>
    </row>
    <row r="843" spans="1:5" x14ac:dyDescent="0.2">
      <c r="A843" s="6" t="s">
        <v>218</v>
      </c>
      <c r="B843" s="6" t="s">
        <v>190</v>
      </c>
      <c r="C843" s="6" t="s">
        <v>13</v>
      </c>
      <c r="D843">
        <v>6</v>
      </c>
      <c r="E843">
        <v>20260723</v>
      </c>
    </row>
    <row r="844" spans="1:5" x14ac:dyDescent="0.2">
      <c r="A844" s="6" t="s">
        <v>218</v>
      </c>
      <c r="B844" s="6" t="s">
        <v>190</v>
      </c>
      <c r="C844" s="6" t="s">
        <v>14</v>
      </c>
      <c r="D844">
        <v>54</v>
      </c>
      <c r="E844">
        <v>20260723</v>
      </c>
    </row>
    <row r="845" spans="1:5" x14ac:dyDescent="0.2">
      <c r="A845" s="6" t="s">
        <v>218</v>
      </c>
      <c r="B845" s="6" t="s">
        <v>190</v>
      </c>
      <c r="C845" s="6" t="s">
        <v>197</v>
      </c>
      <c r="D845">
        <v>5</v>
      </c>
      <c r="E845">
        <v>20260723</v>
      </c>
    </row>
    <row r="846" spans="1:5" x14ac:dyDescent="0.2">
      <c r="A846" s="6" t="s">
        <v>218</v>
      </c>
      <c r="B846" s="6" t="s">
        <v>190</v>
      </c>
      <c r="C846" s="6" t="s">
        <v>187</v>
      </c>
      <c r="D846">
        <v>1</v>
      </c>
      <c r="E846">
        <v>20260723</v>
      </c>
    </row>
    <row r="847" spans="1:5" x14ac:dyDescent="0.2">
      <c r="A847" s="6" t="s">
        <v>218</v>
      </c>
      <c r="B847" s="6" t="s">
        <v>191</v>
      </c>
      <c r="C847" s="6" t="s">
        <v>13</v>
      </c>
      <c r="D847">
        <v>5</v>
      </c>
      <c r="E847">
        <v>20260723</v>
      </c>
    </row>
    <row r="848" spans="1:5" x14ac:dyDescent="0.2">
      <c r="A848" s="6" t="s">
        <v>218</v>
      </c>
      <c r="B848" s="6" t="s">
        <v>191</v>
      </c>
      <c r="C848" s="6" t="s">
        <v>14</v>
      </c>
      <c r="D848">
        <v>50</v>
      </c>
      <c r="E848">
        <v>20260723</v>
      </c>
    </row>
    <row r="849" spans="1:5" x14ac:dyDescent="0.2">
      <c r="A849" s="6" t="s">
        <v>218</v>
      </c>
      <c r="B849" s="6" t="s">
        <v>191</v>
      </c>
      <c r="C849" s="6" t="s">
        <v>197</v>
      </c>
      <c r="D849">
        <v>5</v>
      </c>
      <c r="E849">
        <v>20260723</v>
      </c>
    </row>
    <row r="850" spans="1:5" x14ac:dyDescent="0.2">
      <c r="A850" s="6" t="s">
        <v>218</v>
      </c>
      <c r="B850" s="6" t="s">
        <v>191</v>
      </c>
      <c r="C850" s="6" t="s">
        <v>187</v>
      </c>
      <c r="D850">
        <v>1</v>
      </c>
      <c r="E850">
        <v>20260723</v>
      </c>
    </row>
    <row r="851" spans="1:5" x14ac:dyDescent="0.2">
      <c r="A851" s="6" t="s">
        <v>218</v>
      </c>
      <c r="B851" s="6" t="s">
        <v>192</v>
      </c>
      <c r="C851" s="6" t="s">
        <v>13</v>
      </c>
      <c r="D851">
        <v>6</v>
      </c>
      <c r="E851">
        <v>20260723</v>
      </c>
    </row>
    <row r="852" spans="1:5" x14ac:dyDescent="0.2">
      <c r="A852" s="6" t="s">
        <v>218</v>
      </c>
      <c r="B852" s="6" t="s">
        <v>192</v>
      </c>
      <c r="C852" s="6" t="s">
        <v>14</v>
      </c>
      <c r="D852">
        <v>51</v>
      </c>
      <c r="E852">
        <v>20260723</v>
      </c>
    </row>
    <row r="853" spans="1:5" x14ac:dyDescent="0.2">
      <c r="A853" s="6" t="s">
        <v>218</v>
      </c>
      <c r="B853" s="6" t="s">
        <v>192</v>
      </c>
      <c r="C853" s="6" t="s">
        <v>197</v>
      </c>
      <c r="D853">
        <v>5</v>
      </c>
      <c r="E853">
        <v>20260723</v>
      </c>
    </row>
    <row r="854" spans="1:5" x14ac:dyDescent="0.2">
      <c r="A854" s="6" t="s">
        <v>218</v>
      </c>
      <c r="B854" s="6" t="s">
        <v>192</v>
      </c>
      <c r="C854" s="6" t="s">
        <v>187</v>
      </c>
      <c r="D854">
        <v>1</v>
      </c>
      <c r="E854">
        <v>20260723</v>
      </c>
    </row>
    <row r="855" spans="1:5" x14ac:dyDescent="0.2">
      <c r="A855" s="6" t="s">
        <v>218</v>
      </c>
      <c r="B855" s="6" t="s">
        <v>193</v>
      </c>
      <c r="C855" s="6" t="s">
        <v>13</v>
      </c>
      <c r="D855">
        <v>5</v>
      </c>
      <c r="E855">
        <v>20260723</v>
      </c>
    </row>
    <row r="856" spans="1:5" x14ac:dyDescent="0.2">
      <c r="A856" s="6" t="s">
        <v>218</v>
      </c>
      <c r="B856" s="6" t="s">
        <v>193</v>
      </c>
      <c r="C856" s="6" t="s">
        <v>14</v>
      </c>
      <c r="D856">
        <v>49</v>
      </c>
      <c r="E856">
        <v>20260723</v>
      </c>
    </row>
    <row r="857" spans="1:5" x14ac:dyDescent="0.2">
      <c r="A857" s="6" t="s">
        <v>218</v>
      </c>
      <c r="B857" s="6" t="s">
        <v>193</v>
      </c>
      <c r="C857" s="6" t="s">
        <v>197</v>
      </c>
      <c r="D857">
        <v>4</v>
      </c>
      <c r="E857">
        <v>20260723</v>
      </c>
    </row>
    <row r="858" spans="1:5" x14ac:dyDescent="0.2">
      <c r="A858" s="6" t="s">
        <v>218</v>
      </c>
      <c r="B858" s="6" t="s">
        <v>193</v>
      </c>
      <c r="C858" s="6" t="s">
        <v>187</v>
      </c>
      <c r="D858">
        <v>2</v>
      </c>
      <c r="E858">
        <v>20260723</v>
      </c>
    </row>
    <row r="859" spans="1:5" x14ac:dyDescent="0.2">
      <c r="A859" s="6" t="s">
        <v>218</v>
      </c>
      <c r="B859" s="6" t="s">
        <v>194</v>
      </c>
      <c r="C859" s="6" t="s">
        <v>13</v>
      </c>
      <c r="D859">
        <v>4</v>
      </c>
      <c r="E859">
        <v>20260723</v>
      </c>
    </row>
    <row r="860" spans="1:5" x14ac:dyDescent="0.2">
      <c r="A860" s="6" t="s">
        <v>218</v>
      </c>
      <c r="B860" s="6" t="s">
        <v>194</v>
      </c>
      <c r="C860" s="6" t="s">
        <v>14</v>
      </c>
      <c r="D860">
        <v>49</v>
      </c>
      <c r="E860">
        <v>20260723</v>
      </c>
    </row>
    <row r="861" spans="1:5" x14ac:dyDescent="0.2">
      <c r="A861" s="6" t="s">
        <v>218</v>
      </c>
      <c r="B861" s="6" t="s">
        <v>194</v>
      </c>
      <c r="C861" s="6" t="s">
        <v>197</v>
      </c>
      <c r="D861">
        <v>4</v>
      </c>
      <c r="E861">
        <v>20260723</v>
      </c>
    </row>
    <row r="862" spans="1:5" x14ac:dyDescent="0.2">
      <c r="A862" s="6" t="s">
        <v>218</v>
      </c>
      <c r="B862" s="6" t="s">
        <v>194</v>
      </c>
      <c r="C862" s="6" t="s">
        <v>187</v>
      </c>
      <c r="D862">
        <v>2</v>
      </c>
      <c r="E862">
        <v>20260723</v>
      </c>
    </row>
    <row r="863" spans="1:5" x14ac:dyDescent="0.2">
      <c r="A863" s="6" t="s">
        <v>218</v>
      </c>
      <c r="B863" s="6" t="s">
        <v>195</v>
      </c>
      <c r="C863" s="6" t="s">
        <v>13</v>
      </c>
      <c r="D863">
        <v>4</v>
      </c>
      <c r="E863">
        <v>20260723</v>
      </c>
    </row>
    <row r="864" spans="1:5" x14ac:dyDescent="0.2">
      <c r="A864" s="6" t="s">
        <v>218</v>
      </c>
      <c r="B864" s="6" t="s">
        <v>195</v>
      </c>
      <c r="C864" s="6" t="s">
        <v>14</v>
      </c>
      <c r="D864">
        <v>47</v>
      </c>
      <c r="E864">
        <v>20260723</v>
      </c>
    </row>
    <row r="865" spans="1:5" x14ac:dyDescent="0.2">
      <c r="A865" s="6" t="s">
        <v>218</v>
      </c>
      <c r="B865" s="6" t="s">
        <v>195</v>
      </c>
      <c r="C865" s="6" t="s">
        <v>197</v>
      </c>
      <c r="D865">
        <v>4</v>
      </c>
      <c r="E865">
        <v>20260723</v>
      </c>
    </row>
    <row r="866" spans="1:5" x14ac:dyDescent="0.2">
      <c r="A866" s="6" t="s">
        <v>218</v>
      </c>
      <c r="B866" s="6" t="s">
        <v>195</v>
      </c>
      <c r="C866" s="6" t="s">
        <v>187</v>
      </c>
      <c r="D866">
        <v>2</v>
      </c>
      <c r="E866">
        <v>20260723</v>
      </c>
    </row>
    <row r="867" spans="1:5" x14ac:dyDescent="0.2">
      <c r="A867" s="6" t="s">
        <v>219</v>
      </c>
      <c r="B867" s="6" t="s">
        <v>180</v>
      </c>
      <c r="C867" s="6" t="s">
        <v>13</v>
      </c>
      <c r="D867">
        <v>26</v>
      </c>
      <c r="E867">
        <v>20260723</v>
      </c>
    </row>
    <row r="868" spans="1:5" x14ac:dyDescent="0.2">
      <c r="A868" s="6" t="s">
        <v>219</v>
      </c>
      <c r="B868" s="6" t="s">
        <v>180</v>
      </c>
      <c r="C868" s="6" t="s">
        <v>14</v>
      </c>
      <c r="D868">
        <v>33</v>
      </c>
      <c r="E868">
        <v>20260723</v>
      </c>
    </row>
    <row r="869" spans="1:5" x14ac:dyDescent="0.2">
      <c r="A869" s="6" t="s">
        <v>219</v>
      </c>
      <c r="B869" s="6" t="s">
        <v>185</v>
      </c>
      <c r="C869" s="6" t="s">
        <v>13</v>
      </c>
      <c r="D869">
        <v>26</v>
      </c>
      <c r="E869">
        <v>20260723</v>
      </c>
    </row>
    <row r="870" spans="1:5" x14ac:dyDescent="0.2">
      <c r="A870" s="6" t="s">
        <v>219</v>
      </c>
      <c r="B870" s="6" t="s">
        <v>185</v>
      </c>
      <c r="C870" s="6" t="s">
        <v>14</v>
      </c>
      <c r="D870">
        <v>34</v>
      </c>
      <c r="E870">
        <v>20260723</v>
      </c>
    </row>
    <row r="871" spans="1:5" x14ac:dyDescent="0.2">
      <c r="A871" s="6" t="s">
        <v>219</v>
      </c>
      <c r="B871" s="6" t="s">
        <v>188</v>
      </c>
      <c r="C871" s="6" t="s">
        <v>13</v>
      </c>
      <c r="D871">
        <v>25</v>
      </c>
      <c r="E871">
        <v>20260723</v>
      </c>
    </row>
    <row r="872" spans="1:5" x14ac:dyDescent="0.2">
      <c r="A872" s="6" t="s">
        <v>219</v>
      </c>
      <c r="B872" s="6" t="s">
        <v>188</v>
      </c>
      <c r="C872" s="6" t="s">
        <v>14</v>
      </c>
      <c r="D872">
        <v>34</v>
      </c>
      <c r="E872">
        <v>20260723</v>
      </c>
    </row>
    <row r="873" spans="1:5" x14ac:dyDescent="0.2">
      <c r="A873" s="6" t="s">
        <v>219</v>
      </c>
      <c r="B873" s="6" t="s">
        <v>189</v>
      </c>
      <c r="C873" s="6" t="s">
        <v>13</v>
      </c>
      <c r="D873">
        <v>23</v>
      </c>
      <c r="E873">
        <v>20260723</v>
      </c>
    </row>
    <row r="874" spans="1:5" x14ac:dyDescent="0.2">
      <c r="A874" s="6" t="s">
        <v>219</v>
      </c>
      <c r="B874" s="6" t="s">
        <v>189</v>
      </c>
      <c r="C874" s="6" t="s">
        <v>14</v>
      </c>
      <c r="D874">
        <v>35</v>
      </c>
      <c r="E874">
        <v>20260723</v>
      </c>
    </row>
    <row r="875" spans="1:5" x14ac:dyDescent="0.2">
      <c r="A875" s="6" t="s">
        <v>219</v>
      </c>
      <c r="B875" s="6" t="s">
        <v>190</v>
      </c>
      <c r="C875" s="6" t="s">
        <v>13</v>
      </c>
      <c r="D875">
        <v>25</v>
      </c>
      <c r="E875">
        <v>20260723</v>
      </c>
    </row>
    <row r="876" spans="1:5" x14ac:dyDescent="0.2">
      <c r="A876" s="6" t="s">
        <v>219</v>
      </c>
      <c r="B876" s="6" t="s">
        <v>190</v>
      </c>
      <c r="C876" s="6" t="s">
        <v>14</v>
      </c>
      <c r="D876">
        <v>32</v>
      </c>
      <c r="E876">
        <v>20260723</v>
      </c>
    </row>
    <row r="877" spans="1:5" x14ac:dyDescent="0.2">
      <c r="A877" s="6" t="s">
        <v>219</v>
      </c>
      <c r="B877" s="6" t="s">
        <v>190</v>
      </c>
      <c r="C877" s="6" t="s">
        <v>197</v>
      </c>
      <c r="D877">
        <v>1</v>
      </c>
      <c r="E877">
        <v>20260723</v>
      </c>
    </row>
    <row r="878" spans="1:5" x14ac:dyDescent="0.2">
      <c r="A878" s="6" t="s">
        <v>219</v>
      </c>
      <c r="B878" s="6" t="s">
        <v>191</v>
      </c>
      <c r="C878" s="6" t="s">
        <v>13</v>
      </c>
      <c r="D878">
        <v>24</v>
      </c>
      <c r="E878">
        <v>20260723</v>
      </c>
    </row>
    <row r="879" spans="1:5" x14ac:dyDescent="0.2">
      <c r="A879" s="6" t="s">
        <v>219</v>
      </c>
      <c r="B879" s="6" t="s">
        <v>191</v>
      </c>
      <c r="C879" s="6" t="s">
        <v>14</v>
      </c>
      <c r="D879">
        <v>30</v>
      </c>
      <c r="E879">
        <v>20260723</v>
      </c>
    </row>
    <row r="880" spans="1:5" x14ac:dyDescent="0.2">
      <c r="A880" s="6" t="s">
        <v>219</v>
      </c>
      <c r="B880" s="6" t="s">
        <v>192</v>
      </c>
      <c r="C880" s="6" t="s">
        <v>13</v>
      </c>
      <c r="D880">
        <v>23</v>
      </c>
      <c r="E880">
        <v>20260723</v>
      </c>
    </row>
    <row r="881" spans="1:5" x14ac:dyDescent="0.2">
      <c r="A881" s="6" t="s">
        <v>219</v>
      </c>
      <c r="B881" s="6" t="s">
        <v>192</v>
      </c>
      <c r="C881" s="6" t="s">
        <v>14</v>
      </c>
      <c r="D881">
        <v>29</v>
      </c>
      <c r="E881">
        <v>20260723</v>
      </c>
    </row>
    <row r="882" spans="1:5" x14ac:dyDescent="0.2">
      <c r="A882" s="6" t="s">
        <v>219</v>
      </c>
      <c r="B882" s="6" t="s">
        <v>193</v>
      </c>
      <c r="C882" s="6" t="s">
        <v>13</v>
      </c>
      <c r="D882">
        <v>22</v>
      </c>
      <c r="E882">
        <v>20260723</v>
      </c>
    </row>
    <row r="883" spans="1:5" x14ac:dyDescent="0.2">
      <c r="A883" s="6" t="s">
        <v>219</v>
      </c>
      <c r="B883" s="6" t="s">
        <v>193</v>
      </c>
      <c r="C883" s="6" t="s">
        <v>14</v>
      </c>
      <c r="D883">
        <v>27</v>
      </c>
      <c r="E883">
        <v>20260723</v>
      </c>
    </row>
    <row r="884" spans="1:5" x14ac:dyDescent="0.2">
      <c r="A884" s="6" t="s">
        <v>219</v>
      </c>
      <c r="B884" s="6" t="s">
        <v>193</v>
      </c>
      <c r="C884" s="6" t="s">
        <v>186</v>
      </c>
      <c r="D884">
        <v>1</v>
      </c>
      <c r="E884">
        <v>20260723</v>
      </c>
    </row>
    <row r="885" spans="1:5" x14ac:dyDescent="0.2">
      <c r="A885" s="6" t="s">
        <v>219</v>
      </c>
      <c r="B885" s="6" t="s">
        <v>194</v>
      </c>
      <c r="C885" s="6" t="s">
        <v>13</v>
      </c>
      <c r="D885">
        <v>20</v>
      </c>
      <c r="E885">
        <v>20260723</v>
      </c>
    </row>
    <row r="886" spans="1:5" x14ac:dyDescent="0.2">
      <c r="A886" s="6" t="s">
        <v>219</v>
      </c>
      <c r="B886" s="6" t="s">
        <v>194</v>
      </c>
      <c r="C886" s="6" t="s">
        <v>14</v>
      </c>
      <c r="D886">
        <v>27</v>
      </c>
      <c r="E886">
        <v>20260723</v>
      </c>
    </row>
    <row r="887" spans="1:5" x14ac:dyDescent="0.2">
      <c r="A887" s="6" t="s">
        <v>219</v>
      </c>
      <c r="B887" s="6" t="s">
        <v>194</v>
      </c>
      <c r="C887" s="6" t="s">
        <v>186</v>
      </c>
      <c r="D887">
        <v>1</v>
      </c>
      <c r="E887">
        <v>20260723</v>
      </c>
    </row>
    <row r="888" spans="1:5" x14ac:dyDescent="0.2">
      <c r="A888" s="6" t="s">
        <v>219</v>
      </c>
      <c r="B888" s="6" t="s">
        <v>195</v>
      </c>
      <c r="C888" s="6" t="s">
        <v>13</v>
      </c>
      <c r="D888">
        <v>19</v>
      </c>
      <c r="E888">
        <v>20260723</v>
      </c>
    </row>
    <row r="889" spans="1:5" x14ac:dyDescent="0.2">
      <c r="A889" s="6" t="s">
        <v>219</v>
      </c>
      <c r="B889" s="6" t="s">
        <v>195</v>
      </c>
      <c r="C889" s="6" t="s">
        <v>14</v>
      </c>
      <c r="D889">
        <v>26</v>
      </c>
      <c r="E889">
        <v>20260723</v>
      </c>
    </row>
    <row r="890" spans="1:5" x14ac:dyDescent="0.2">
      <c r="A890" s="6" t="s">
        <v>219</v>
      </c>
      <c r="B890" s="6" t="s">
        <v>195</v>
      </c>
      <c r="C890" s="6" t="s">
        <v>186</v>
      </c>
      <c r="D890">
        <v>1</v>
      </c>
      <c r="E890">
        <v>20260723</v>
      </c>
    </row>
    <row r="891" spans="1:5" x14ac:dyDescent="0.2">
      <c r="A891" s="6" t="s">
        <v>220</v>
      </c>
      <c r="B891" s="6" t="s">
        <v>180</v>
      </c>
      <c r="C891" s="6" t="s">
        <v>13</v>
      </c>
      <c r="D891">
        <v>14</v>
      </c>
      <c r="E891">
        <v>20260723</v>
      </c>
    </row>
    <row r="892" spans="1:5" x14ac:dyDescent="0.2">
      <c r="A892" s="6" t="s">
        <v>220</v>
      </c>
      <c r="B892" s="6" t="s">
        <v>180</v>
      </c>
      <c r="C892" s="6" t="s">
        <v>14</v>
      </c>
      <c r="D892">
        <v>24</v>
      </c>
      <c r="E892">
        <v>20260723</v>
      </c>
    </row>
    <row r="893" spans="1:5" x14ac:dyDescent="0.2">
      <c r="A893" s="6" t="s">
        <v>220</v>
      </c>
      <c r="B893" s="6" t="s">
        <v>180</v>
      </c>
      <c r="C893" s="6" t="s">
        <v>181</v>
      </c>
      <c r="D893">
        <v>5</v>
      </c>
      <c r="E893">
        <v>20260723</v>
      </c>
    </row>
    <row r="894" spans="1:5" x14ac:dyDescent="0.2">
      <c r="A894" s="6" t="s">
        <v>220</v>
      </c>
      <c r="B894" s="6" t="s">
        <v>185</v>
      </c>
      <c r="C894" s="6" t="s">
        <v>13</v>
      </c>
      <c r="D894">
        <v>14</v>
      </c>
      <c r="E894">
        <v>20260723</v>
      </c>
    </row>
    <row r="895" spans="1:5" x14ac:dyDescent="0.2">
      <c r="A895" s="6" t="s">
        <v>220</v>
      </c>
      <c r="B895" s="6" t="s">
        <v>185</v>
      </c>
      <c r="C895" s="6" t="s">
        <v>14</v>
      </c>
      <c r="D895">
        <v>24</v>
      </c>
      <c r="E895">
        <v>20260723</v>
      </c>
    </row>
    <row r="896" spans="1:5" x14ac:dyDescent="0.2">
      <c r="A896" s="6" t="s">
        <v>220</v>
      </c>
      <c r="B896" s="6" t="s">
        <v>185</v>
      </c>
      <c r="C896" s="6" t="s">
        <v>197</v>
      </c>
      <c r="D896">
        <v>3</v>
      </c>
      <c r="E896">
        <v>20260723</v>
      </c>
    </row>
    <row r="897" spans="1:5" x14ac:dyDescent="0.2">
      <c r="A897" s="6" t="s">
        <v>220</v>
      </c>
      <c r="B897" s="6" t="s">
        <v>185</v>
      </c>
      <c r="C897" s="6" t="s">
        <v>187</v>
      </c>
      <c r="D897">
        <v>2</v>
      </c>
      <c r="E897">
        <v>20260723</v>
      </c>
    </row>
    <row r="898" spans="1:5" x14ac:dyDescent="0.2">
      <c r="A898" s="6" t="s">
        <v>220</v>
      </c>
      <c r="B898" s="6" t="s">
        <v>188</v>
      </c>
      <c r="C898" s="6" t="s">
        <v>13</v>
      </c>
      <c r="D898">
        <v>13</v>
      </c>
      <c r="E898">
        <v>20260723</v>
      </c>
    </row>
    <row r="899" spans="1:5" x14ac:dyDescent="0.2">
      <c r="A899" s="6" t="s">
        <v>220</v>
      </c>
      <c r="B899" s="6" t="s">
        <v>188</v>
      </c>
      <c r="C899" s="6" t="s">
        <v>14</v>
      </c>
      <c r="D899">
        <v>24</v>
      </c>
      <c r="E899">
        <v>20260723</v>
      </c>
    </row>
    <row r="900" spans="1:5" x14ac:dyDescent="0.2">
      <c r="A900" s="6" t="s">
        <v>220</v>
      </c>
      <c r="B900" s="6" t="s">
        <v>188</v>
      </c>
      <c r="C900" s="6" t="s">
        <v>197</v>
      </c>
      <c r="D900">
        <v>2</v>
      </c>
      <c r="E900">
        <v>20260723</v>
      </c>
    </row>
    <row r="901" spans="1:5" x14ac:dyDescent="0.2">
      <c r="A901" s="6" t="s">
        <v>220</v>
      </c>
      <c r="B901" s="6" t="s">
        <v>188</v>
      </c>
      <c r="C901" s="6" t="s">
        <v>187</v>
      </c>
      <c r="D901">
        <v>2</v>
      </c>
      <c r="E901">
        <v>20260723</v>
      </c>
    </row>
    <row r="902" spans="1:5" x14ac:dyDescent="0.2">
      <c r="A902" s="6" t="s">
        <v>220</v>
      </c>
      <c r="B902" s="6" t="s">
        <v>189</v>
      </c>
      <c r="C902" s="6" t="s">
        <v>13</v>
      </c>
      <c r="D902">
        <v>13</v>
      </c>
      <c r="E902">
        <v>20260723</v>
      </c>
    </row>
    <row r="903" spans="1:5" x14ac:dyDescent="0.2">
      <c r="A903" s="6" t="s">
        <v>220</v>
      </c>
      <c r="B903" s="6" t="s">
        <v>189</v>
      </c>
      <c r="C903" s="6" t="s">
        <v>14</v>
      </c>
      <c r="D903">
        <v>23</v>
      </c>
      <c r="E903">
        <v>20260723</v>
      </c>
    </row>
    <row r="904" spans="1:5" x14ac:dyDescent="0.2">
      <c r="A904" s="6" t="s">
        <v>220</v>
      </c>
      <c r="B904" s="6" t="s">
        <v>189</v>
      </c>
      <c r="C904" s="6" t="s">
        <v>197</v>
      </c>
      <c r="D904">
        <v>2</v>
      </c>
      <c r="E904">
        <v>20260723</v>
      </c>
    </row>
    <row r="905" spans="1:5" x14ac:dyDescent="0.2">
      <c r="A905" s="6" t="s">
        <v>220</v>
      </c>
      <c r="B905" s="6" t="s">
        <v>189</v>
      </c>
      <c r="C905" s="6" t="s">
        <v>187</v>
      </c>
      <c r="D905">
        <v>2</v>
      </c>
      <c r="E905">
        <v>20260723</v>
      </c>
    </row>
    <row r="906" spans="1:5" x14ac:dyDescent="0.2">
      <c r="A906" s="6" t="s">
        <v>220</v>
      </c>
      <c r="B906" s="6" t="s">
        <v>190</v>
      </c>
      <c r="C906" s="6" t="s">
        <v>13</v>
      </c>
      <c r="D906">
        <v>12</v>
      </c>
      <c r="E906">
        <v>20260723</v>
      </c>
    </row>
    <row r="907" spans="1:5" x14ac:dyDescent="0.2">
      <c r="A907" s="6" t="s">
        <v>220</v>
      </c>
      <c r="B907" s="6" t="s">
        <v>190</v>
      </c>
      <c r="C907" s="6" t="s">
        <v>14</v>
      </c>
      <c r="D907">
        <v>22</v>
      </c>
      <c r="E907">
        <v>20260723</v>
      </c>
    </row>
    <row r="908" spans="1:5" x14ac:dyDescent="0.2">
      <c r="A908" s="6" t="s">
        <v>220</v>
      </c>
      <c r="B908" s="6" t="s">
        <v>190</v>
      </c>
      <c r="C908" s="6" t="s">
        <v>197</v>
      </c>
      <c r="D908">
        <v>3</v>
      </c>
      <c r="E908">
        <v>20260723</v>
      </c>
    </row>
    <row r="909" spans="1:5" x14ac:dyDescent="0.2">
      <c r="A909" s="6" t="s">
        <v>220</v>
      </c>
      <c r="B909" s="6" t="s">
        <v>190</v>
      </c>
      <c r="C909" s="6" t="s">
        <v>187</v>
      </c>
      <c r="D909">
        <v>1</v>
      </c>
      <c r="E909">
        <v>20260723</v>
      </c>
    </row>
    <row r="910" spans="1:5" x14ac:dyDescent="0.2">
      <c r="A910" s="6" t="s">
        <v>220</v>
      </c>
      <c r="B910" s="6" t="s">
        <v>191</v>
      </c>
      <c r="C910" s="6" t="s">
        <v>13</v>
      </c>
      <c r="D910">
        <v>12</v>
      </c>
      <c r="E910">
        <v>20260723</v>
      </c>
    </row>
    <row r="911" spans="1:5" x14ac:dyDescent="0.2">
      <c r="A911" s="6" t="s">
        <v>220</v>
      </c>
      <c r="B911" s="6" t="s">
        <v>191</v>
      </c>
      <c r="C911" s="6" t="s">
        <v>14</v>
      </c>
      <c r="D911">
        <v>22</v>
      </c>
      <c r="E911">
        <v>20260723</v>
      </c>
    </row>
    <row r="912" spans="1:5" x14ac:dyDescent="0.2">
      <c r="A912" s="6" t="s">
        <v>220</v>
      </c>
      <c r="B912" s="6" t="s">
        <v>191</v>
      </c>
      <c r="C912" s="6" t="s">
        <v>197</v>
      </c>
      <c r="D912">
        <v>1</v>
      </c>
      <c r="E912">
        <v>20260723</v>
      </c>
    </row>
    <row r="913" spans="1:5" x14ac:dyDescent="0.2">
      <c r="A913" s="6" t="s">
        <v>220</v>
      </c>
      <c r="B913" s="6" t="s">
        <v>191</v>
      </c>
      <c r="C913" s="6" t="s">
        <v>187</v>
      </c>
      <c r="D913">
        <v>3</v>
      </c>
      <c r="E913">
        <v>20260723</v>
      </c>
    </row>
    <row r="914" spans="1:5" x14ac:dyDescent="0.2">
      <c r="A914" s="6" t="s">
        <v>220</v>
      </c>
      <c r="B914" s="6" t="s">
        <v>192</v>
      </c>
      <c r="C914" s="6" t="s">
        <v>13</v>
      </c>
      <c r="D914">
        <v>12</v>
      </c>
      <c r="E914">
        <v>20260723</v>
      </c>
    </row>
    <row r="915" spans="1:5" x14ac:dyDescent="0.2">
      <c r="A915" s="6" t="s">
        <v>220</v>
      </c>
      <c r="B915" s="6" t="s">
        <v>192</v>
      </c>
      <c r="C915" s="6" t="s">
        <v>14</v>
      </c>
      <c r="D915">
        <v>21</v>
      </c>
      <c r="E915">
        <v>20260723</v>
      </c>
    </row>
    <row r="916" spans="1:5" x14ac:dyDescent="0.2">
      <c r="A916" s="6" t="s">
        <v>220</v>
      </c>
      <c r="B916" s="6" t="s">
        <v>192</v>
      </c>
      <c r="C916" s="6" t="s">
        <v>197</v>
      </c>
      <c r="D916">
        <v>1</v>
      </c>
      <c r="E916">
        <v>20260723</v>
      </c>
    </row>
    <row r="917" spans="1:5" x14ac:dyDescent="0.2">
      <c r="A917" s="6" t="s">
        <v>220</v>
      </c>
      <c r="B917" s="6" t="s">
        <v>192</v>
      </c>
      <c r="C917" s="6" t="s">
        <v>187</v>
      </c>
      <c r="D917">
        <v>3</v>
      </c>
      <c r="E917">
        <v>20260723</v>
      </c>
    </row>
    <row r="918" spans="1:5" x14ac:dyDescent="0.2">
      <c r="A918" s="6" t="s">
        <v>220</v>
      </c>
      <c r="B918" s="6" t="s">
        <v>193</v>
      </c>
      <c r="C918" s="6" t="s">
        <v>13</v>
      </c>
      <c r="D918">
        <v>12</v>
      </c>
      <c r="E918">
        <v>20260723</v>
      </c>
    </row>
    <row r="919" spans="1:5" x14ac:dyDescent="0.2">
      <c r="A919" s="6" t="s">
        <v>220</v>
      </c>
      <c r="B919" s="6" t="s">
        <v>193</v>
      </c>
      <c r="C919" s="6" t="s">
        <v>14</v>
      </c>
      <c r="D919">
        <v>21</v>
      </c>
      <c r="E919">
        <v>20260723</v>
      </c>
    </row>
    <row r="920" spans="1:5" x14ac:dyDescent="0.2">
      <c r="A920" s="6" t="s">
        <v>220</v>
      </c>
      <c r="B920" s="6" t="s">
        <v>193</v>
      </c>
      <c r="C920" s="6" t="s">
        <v>187</v>
      </c>
      <c r="D920">
        <v>4</v>
      </c>
      <c r="E920">
        <v>20260723</v>
      </c>
    </row>
    <row r="921" spans="1:5" x14ac:dyDescent="0.2">
      <c r="A921" s="6" t="s">
        <v>220</v>
      </c>
      <c r="B921" s="6" t="s">
        <v>194</v>
      </c>
      <c r="C921" s="6" t="s">
        <v>13</v>
      </c>
      <c r="D921">
        <v>12</v>
      </c>
      <c r="E921">
        <v>20260723</v>
      </c>
    </row>
    <row r="922" spans="1:5" x14ac:dyDescent="0.2">
      <c r="A922" s="6" t="s">
        <v>220</v>
      </c>
      <c r="B922" s="6" t="s">
        <v>194</v>
      </c>
      <c r="C922" s="6" t="s">
        <v>14</v>
      </c>
      <c r="D922">
        <v>23</v>
      </c>
      <c r="E922">
        <v>20260723</v>
      </c>
    </row>
    <row r="923" spans="1:5" x14ac:dyDescent="0.2">
      <c r="A923" s="6" t="s">
        <v>220</v>
      </c>
      <c r="B923" s="6" t="s">
        <v>194</v>
      </c>
      <c r="C923" s="6" t="s">
        <v>187</v>
      </c>
      <c r="D923">
        <v>4</v>
      </c>
      <c r="E923">
        <v>20260723</v>
      </c>
    </row>
    <row r="924" spans="1:5" x14ac:dyDescent="0.2">
      <c r="A924" s="6" t="s">
        <v>220</v>
      </c>
      <c r="B924" s="6" t="s">
        <v>195</v>
      </c>
      <c r="C924" s="6" t="s">
        <v>13</v>
      </c>
      <c r="D924">
        <v>12</v>
      </c>
      <c r="E924">
        <v>20260723</v>
      </c>
    </row>
    <row r="925" spans="1:5" x14ac:dyDescent="0.2">
      <c r="A925" s="6" t="s">
        <v>220</v>
      </c>
      <c r="B925" s="6" t="s">
        <v>195</v>
      </c>
      <c r="C925" s="6" t="s">
        <v>14</v>
      </c>
      <c r="D925">
        <v>23</v>
      </c>
      <c r="E925">
        <v>20260723</v>
      </c>
    </row>
    <row r="926" spans="1:5" x14ac:dyDescent="0.2">
      <c r="A926" s="6" t="s">
        <v>220</v>
      </c>
      <c r="B926" s="6" t="s">
        <v>195</v>
      </c>
      <c r="C926" s="6" t="s">
        <v>187</v>
      </c>
      <c r="D926">
        <v>4</v>
      </c>
      <c r="E926">
        <v>20260723</v>
      </c>
    </row>
    <row r="927" spans="1:5" x14ac:dyDescent="0.2">
      <c r="A927" s="6" t="s">
        <v>221</v>
      </c>
      <c r="B927" s="6" t="s">
        <v>180</v>
      </c>
      <c r="C927" s="6" t="s">
        <v>13</v>
      </c>
      <c r="D927">
        <v>8</v>
      </c>
      <c r="E927">
        <v>20260723</v>
      </c>
    </row>
    <row r="928" spans="1:5" x14ac:dyDescent="0.2">
      <c r="A928" s="6" t="s">
        <v>221</v>
      </c>
      <c r="B928" s="6" t="s">
        <v>180</v>
      </c>
      <c r="C928" s="6" t="s">
        <v>14</v>
      </c>
      <c r="D928">
        <v>14</v>
      </c>
      <c r="E928">
        <v>20260723</v>
      </c>
    </row>
    <row r="929" spans="1:5" x14ac:dyDescent="0.2">
      <c r="A929" s="6" t="s">
        <v>221</v>
      </c>
      <c r="B929" s="6" t="s">
        <v>180</v>
      </c>
      <c r="C929" s="6" t="s">
        <v>181</v>
      </c>
      <c r="D929">
        <v>6</v>
      </c>
      <c r="E929">
        <v>20260723</v>
      </c>
    </row>
    <row r="930" spans="1:5" x14ac:dyDescent="0.2">
      <c r="A930" s="6" t="s">
        <v>221</v>
      </c>
      <c r="B930" s="6" t="s">
        <v>185</v>
      </c>
      <c r="C930" s="6" t="s">
        <v>13</v>
      </c>
      <c r="D930">
        <v>8</v>
      </c>
      <c r="E930">
        <v>20260723</v>
      </c>
    </row>
    <row r="931" spans="1:5" x14ac:dyDescent="0.2">
      <c r="A931" s="6" t="s">
        <v>221</v>
      </c>
      <c r="B931" s="6" t="s">
        <v>185</v>
      </c>
      <c r="C931" s="6" t="s">
        <v>14</v>
      </c>
      <c r="D931">
        <v>14</v>
      </c>
      <c r="E931">
        <v>20260723</v>
      </c>
    </row>
    <row r="932" spans="1:5" x14ac:dyDescent="0.2">
      <c r="A932" s="6" t="s">
        <v>221</v>
      </c>
      <c r="B932" s="6" t="s">
        <v>185</v>
      </c>
      <c r="C932" s="6" t="s">
        <v>197</v>
      </c>
      <c r="D932">
        <v>2</v>
      </c>
      <c r="E932">
        <v>20260723</v>
      </c>
    </row>
    <row r="933" spans="1:5" x14ac:dyDescent="0.2">
      <c r="A933" s="6" t="s">
        <v>221</v>
      </c>
      <c r="B933" s="6" t="s">
        <v>185</v>
      </c>
      <c r="C933" s="6" t="s">
        <v>187</v>
      </c>
      <c r="D933">
        <v>4</v>
      </c>
      <c r="E933">
        <v>20260723</v>
      </c>
    </row>
    <row r="934" spans="1:5" x14ac:dyDescent="0.2">
      <c r="A934" s="6" t="s">
        <v>221</v>
      </c>
      <c r="B934" s="6" t="s">
        <v>188</v>
      </c>
      <c r="C934" s="6" t="s">
        <v>13</v>
      </c>
      <c r="D934">
        <v>7</v>
      </c>
      <c r="E934">
        <v>20260723</v>
      </c>
    </row>
    <row r="935" spans="1:5" x14ac:dyDescent="0.2">
      <c r="A935" s="6" t="s">
        <v>221</v>
      </c>
      <c r="B935" s="6" t="s">
        <v>188</v>
      </c>
      <c r="C935" s="6" t="s">
        <v>14</v>
      </c>
      <c r="D935">
        <v>14</v>
      </c>
      <c r="E935">
        <v>20260723</v>
      </c>
    </row>
    <row r="936" spans="1:5" x14ac:dyDescent="0.2">
      <c r="A936" s="6" t="s">
        <v>221</v>
      </c>
      <c r="B936" s="6" t="s">
        <v>188</v>
      </c>
      <c r="C936" s="6" t="s">
        <v>197</v>
      </c>
      <c r="D936">
        <v>1</v>
      </c>
      <c r="E936">
        <v>20260723</v>
      </c>
    </row>
    <row r="937" spans="1:5" x14ac:dyDescent="0.2">
      <c r="A937" s="6" t="s">
        <v>221</v>
      </c>
      <c r="B937" s="6" t="s">
        <v>188</v>
      </c>
      <c r="C937" s="6" t="s">
        <v>187</v>
      </c>
      <c r="D937">
        <v>5</v>
      </c>
      <c r="E937">
        <v>20260723</v>
      </c>
    </row>
    <row r="938" spans="1:5" x14ac:dyDescent="0.2">
      <c r="A938" s="6" t="s">
        <v>221</v>
      </c>
      <c r="B938" s="6" t="s">
        <v>189</v>
      </c>
      <c r="C938" s="6" t="s">
        <v>13</v>
      </c>
      <c r="D938">
        <v>7</v>
      </c>
      <c r="E938">
        <v>20260723</v>
      </c>
    </row>
    <row r="939" spans="1:5" x14ac:dyDescent="0.2">
      <c r="A939" s="6" t="s">
        <v>221</v>
      </c>
      <c r="B939" s="6" t="s">
        <v>189</v>
      </c>
      <c r="C939" s="6" t="s">
        <v>14</v>
      </c>
      <c r="D939">
        <v>12</v>
      </c>
      <c r="E939">
        <v>20260723</v>
      </c>
    </row>
    <row r="940" spans="1:5" x14ac:dyDescent="0.2">
      <c r="A940" s="6" t="s">
        <v>221</v>
      </c>
      <c r="B940" s="6" t="s">
        <v>189</v>
      </c>
      <c r="C940" s="6" t="s">
        <v>197</v>
      </c>
      <c r="D940">
        <v>1</v>
      </c>
      <c r="E940">
        <v>20260723</v>
      </c>
    </row>
    <row r="941" spans="1:5" x14ac:dyDescent="0.2">
      <c r="A941" s="6" t="s">
        <v>221</v>
      </c>
      <c r="B941" s="6" t="s">
        <v>189</v>
      </c>
      <c r="C941" s="6" t="s">
        <v>187</v>
      </c>
      <c r="D941">
        <v>5</v>
      </c>
      <c r="E941">
        <v>20260723</v>
      </c>
    </row>
    <row r="942" spans="1:5" x14ac:dyDescent="0.2">
      <c r="A942" s="6" t="s">
        <v>221</v>
      </c>
      <c r="B942" s="6" t="s">
        <v>190</v>
      </c>
      <c r="C942" s="6" t="s">
        <v>13</v>
      </c>
      <c r="D942">
        <v>7</v>
      </c>
      <c r="E942">
        <v>20260723</v>
      </c>
    </row>
    <row r="943" spans="1:5" x14ac:dyDescent="0.2">
      <c r="A943" s="6" t="s">
        <v>221</v>
      </c>
      <c r="B943" s="6" t="s">
        <v>190</v>
      </c>
      <c r="C943" s="6" t="s">
        <v>14</v>
      </c>
      <c r="D943">
        <v>13</v>
      </c>
      <c r="E943">
        <v>20260723</v>
      </c>
    </row>
    <row r="944" spans="1:5" x14ac:dyDescent="0.2">
      <c r="A944" s="6" t="s">
        <v>221</v>
      </c>
      <c r="B944" s="6" t="s">
        <v>190</v>
      </c>
      <c r="C944" s="6" t="s">
        <v>197</v>
      </c>
      <c r="D944">
        <v>1</v>
      </c>
      <c r="E944">
        <v>20260723</v>
      </c>
    </row>
    <row r="945" spans="1:5" x14ac:dyDescent="0.2">
      <c r="A945" s="6" t="s">
        <v>221</v>
      </c>
      <c r="B945" s="6" t="s">
        <v>190</v>
      </c>
      <c r="C945" s="6" t="s">
        <v>187</v>
      </c>
      <c r="D945">
        <v>5</v>
      </c>
      <c r="E945">
        <v>20260723</v>
      </c>
    </row>
    <row r="946" spans="1:5" x14ac:dyDescent="0.2">
      <c r="A946" s="6" t="s">
        <v>221</v>
      </c>
      <c r="B946" s="6" t="s">
        <v>191</v>
      </c>
      <c r="C946" s="6" t="s">
        <v>13</v>
      </c>
      <c r="D946">
        <v>7</v>
      </c>
      <c r="E946">
        <v>20260723</v>
      </c>
    </row>
    <row r="947" spans="1:5" x14ac:dyDescent="0.2">
      <c r="A947" s="6" t="s">
        <v>221</v>
      </c>
      <c r="B947" s="6" t="s">
        <v>191</v>
      </c>
      <c r="C947" s="6" t="s">
        <v>14</v>
      </c>
      <c r="D947">
        <v>12</v>
      </c>
      <c r="E947">
        <v>20260723</v>
      </c>
    </row>
    <row r="948" spans="1:5" x14ac:dyDescent="0.2">
      <c r="A948" s="6" t="s">
        <v>221</v>
      </c>
      <c r="B948" s="6" t="s">
        <v>191</v>
      </c>
      <c r="C948" s="6" t="s">
        <v>197</v>
      </c>
      <c r="D948">
        <v>1</v>
      </c>
      <c r="E948">
        <v>20260723</v>
      </c>
    </row>
    <row r="949" spans="1:5" x14ac:dyDescent="0.2">
      <c r="A949" s="6" t="s">
        <v>221</v>
      </c>
      <c r="B949" s="6" t="s">
        <v>191</v>
      </c>
      <c r="C949" s="6" t="s">
        <v>187</v>
      </c>
      <c r="D949">
        <v>5</v>
      </c>
      <c r="E949">
        <v>20260723</v>
      </c>
    </row>
    <row r="950" spans="1:5" x14ac:dyDescent="0.2">
      <c r="A950" s="6" t="s">
        <v>221</v>
      </c>
      <c r="B950" s="6" t="s">
        <v>192</v>
      </c>
      <c r="C950" s="6" t="s">
        <v>13</v>
      </c>
      <c r="D950">
        <v>7</v>
      </c>
      <c r="E950">
        <v>20260723</v>
      </c>
    </row>
    <row r="951" spans="1:5" x14ac:dyDescent="0.2">
      <c r="A951" s="6" t="s">
        <v>221</v>
      </c>
      <c r="B951" s="6" t="s">
        <v>192</v>
      </c>
      <c r="C951" s="6" t="s">
        <v>14</v>
      </c>
      <c r="D951">
        <v>10</v>
      </c>
      <c r="E951">
        <v>20260723</v>
      </c>
    </row>
    <row r="952" spans="1:5" x14ac:dyDescent="0.2">
      <c r="A952" s="6" t="s">
        <v>221</v>
      </c>
      <c r="B952" s="6" t="s">
        <v>192</v>
      </c>
      <c r="C952" s="6" t="s">
        <v>197</v>
      </c>
      <c r="D952">
        <v>1</v>
      </c>
      <c r="E952">
        <v>20260723</v>
      </c>
    </row>
    <row r="953" spans="1:5" x14ac:dyDescent="0.2">
      <c r="A953" s="6" t="s">
        <v>221</v>
      </c>
      <c r="B953" s="6" t="s">
        <v>192</v>
      </c>
      <c r="C953" s="6" t="s">
        <v>187</v>
      </c>
      <c r="D953">
        <v>5</v>
      </c>
      <c r="E953">
        <v>20260723</v>
      </c>
    </row>
    <row r="954" spans="1:5" x14ac:dyDescent="0.2">
      <c r="A954" s="6" t="s">
        <v>221</v>
      </c>
      <c r="B954" s="6" t="s">
        <v>193</v>
      </c>
      <c r="C954" s="6" t="s">
        <v>13</v>
      </c>
      <c r="D954">
        <v>6</v>
      </c>
      <c r="E954">
        <v>20260723</v>
      </c>
    </row>
    <row r="955" spans="1:5" x14ac:dyDescent="0.2">
      <c r="A955" s="6" t="s">
        <v>221</v>
      </c>
      <c r="B955" s="6" t="s">
        <v>193</v>
      </c>
      <c r="C955" s="6" t="s">
        <v>14</v>
      </c>
      <c r="D955">
        <v>11</v>
      </c>
      <c r="E955">
        <v>20260723</v>
      </c>
    </row>
    <row r="956" spans="1:5" x14ac:dyDescent="0.2">
      <c r="A956" s="6" t="s">
        <v>221</v>
      </c>
      <c r="B956" s="6" t="s">
        <v>193</v>
      </c>
      <c r="C956" s="6" t="s">
        <v>197</v>
      </c>
      <c r="D956">
        <v>1</v>
      </c>
      <c r="E956">
        <v>20260723</v>
      </c>
    </row>
    <row r="957" spans="1:5" x14ac:dyDescent="0.2">
      <c r="A957" s="6" t="s">
        <v>221</v>
      </c>
      <c r="B957" s="6" t="s">
        <v>193</v>
      </c>
      <c r="C957" s="6" t="s">
        <v>187</v>
      </c>
      <c r="D957">
        <v>5</v>
      </c>
      <c r="E957">
        <v>20260723</v>
      </c>
    </row>
    <row r="958" spans="1:5" x14ac:dyDescent="0.2">
      <c r="A958" s="6" t="s">
        <v>221</v>
      </c>
      <c r="B958" s="6" t="s">
        <v>194</v>
      </c>
      <c r="C958" s="6" t="s">
        <v>13</v>
      </c>
      <c r="D958">
        <v>6</v>
      </c>
      <c r="E958">
        <v>20260723</v>
      </c>
    </row>
    <row r="959" spans="1:5" x14ac:dyDescent="0.2">
      <c r="A959" s="6" t="s">
        <v>221</v>
      </c>
      <c r="B959" s="6" t="s">
        <v>194</v>
      </c>
      <c r="C959" s="6" t="s">
        <v>14</v>
      </c>
      <c r="D959">
        <v>11</v>
      </c>
      <c r="E959">
        <v>20260723</v>
      </c>
    </row>
    <row r="960" spans="1:5" x14ac:dyDescent="0.2">
      <c r="A960" s="6" t="s">
        <v>221</v>
      </c>
      <c r="B960" s="6" t="s">
        <v>194</v>
      </c>
      <c r="C960" s="6" t="s">
        <v>197</v>
      </c>
      <c r="D960">
        <v>1</v>
      </c>
      <c r="E960">
        <v>20260723</v>
      </c>
    </row>
    <row r="961" spans="1:5" x14ac:dyDescent="0.2">
      <c r="A961" s="6" t="s">
        <v>221</v>
      </c>
      <c r="B961" s="6" t="s">
        <v>194</v>
      </c>
      <c r="C961" s="6" t="s">
        <v>187</v>
      </c>
      <c r="D961">
        <v>5</v>
      </c>
      <c r="E961">
        <v>20260723</v>
      </c>
    </row>
    <row r="962" spans="1:5" x14ac:dyDescent="0.2">
      <c r="A962" s="6" t="s">
        <v>221</v>
      </c>
      <c r="B962" s="6" t="s">
        <v>195</v>
      </c>
      <c r="C962" s="6" t="s">
        <v>13</v>
      </c>
      <c r="D962">
        <v>6</v>
      </c>
      <c r="E962">
        <v>20260723</v>
      </c>
    </row>
    <row r="963" spans="1:5" x14ac:dyDescent="0.2">
      <c r="A963" s="6" t="s">
        <v>221</v>
      </c>
      <c r="B963" s="6" t="s">
        <v>195</v>
      </c>
      <c r="C963" s="6" t="s">
        <v>14</v>
      </c>
      <c r="D963">
        <v>11</v>
      </c>
      <c r="E963">
        <v>20260723</v>
      </c>
    </row>
    <row r="964" spans="1:5" x14ac:dyDescent="0.2">
      <c r="A964" s="6" t="s">
        <v>221</v>
      </c>
      <c r="B964" s="6" t="s">
        <v>195</v>
      </c>
      <c r="C964" s="6" t="s">
        <v>187</v>
      </c>
      <c r="D964">
        <v>6</v>
      </c>
      <c r="E964">
        <v>20260723</v>
      </c>
    </row>
    <row r="965" spans="1:5" x14ac:dyDescent="0.2">
      <c r="A965" s="6" t="s">
        <v>222</v>
      </c>
      <c r="B965" s="6" t="s">
        <v>180</v>
      </c>
      <c r="C965" s="6" t="s">
        <v>13</v>
      </c>
      <c r="D965">
        <v>3</v>
      </c>
      <c r="E965">
        <v>20260723</v>
      </c>
    </row>
    <row r="966" spans="1:5" x14ac:dyDescent="0.2">
      <c r="A966" s="6" t="s">
        <v>222</v>
      </c>
      <c r="B966" s="6" t="s">
        <v>180</v>
      </c>
      <c r="C966" s="6" t="s">
        <v>181</v>
      </c>
      <c r="D966">
        <v>12</v>
      </c>
      <c r="E966">
        <v>20260723</v>
      </c>
    </row>
    <row r="967" spans="1:5" x14ac:dyDescent="0.2">
      <c r="A967" s="6" t="s">
        <v>222</v>
      </c>
      <c r="B967" s="6" t="s">
        <v>185</v>
      </c>
      <c r="C967" s="6" t="s">
        <v>13</v>
      </c>
      <c r="D967">
        <v>3</v>
      </c>
      <c r="E967">
        <v>20260723</v>
      </c>
    </row>
    <row r="968" spans="1:5" x14ac:dyDescent="0.2">
      <c r="A968" s="6" t="s">
        <v>222</v>
      </c>
      <c r="B968" s="6" t="s">
        <v>185</v>
      </c>
      <c r="C968" s="6" t="s">
        <v>197</v>
      </c>
      <c r="D968">
        <v>3</v>
      </c>
      <c r="E968">
        <v>20260723</v>
      </c>
    </row>
    <row r="969" spans="1:5" x14ac:dyDescent="0.2">
      <c r="A969" s="6" t="s">
        <v>222</v>
      </c>
      <c r="B969" s="6" t="s">
        <v>185</v>
      </c>
      <c r="C969" s="6" t="s">
        <v>187</v>
      </c>
      <c r="D969">
        <v>9</v>
      </c>
      <c r="E969">
        <v>20260723</v>
      </c>
    </row>
    <row r="970" spans="1:5" x14ac:dyDescent="0.2">
      <c r="A970" s="6" t="s">
        <v>222</v>
      </c>
      <c r="B970" s="6" t="s">
        <v>188</v>
      </c>
      <c r="C970" s="6" t="s">
        <v>13</v>
      </c>
      <c r="D970">
        <v>2</v>
      </c>
      <c r="E970">
        <v>20260723</v>
      </c>
    </row>
    <row r="971" spans="1:5" x14ac:dyDescent="0.2">
      <c r="A971" s="6" t="s">
        <v>222</v>
      </c>
      <c r="B971" s="6" t="s">
        <v>188</v>
      </c>
      <c r="C971" s="6" t="s">
        <v>197</v>
      </c>
      <c r="D971">
        <v>3</v>
      </c>
      <c r="E971">
        <v>20260723</v>
      </c>
    </row>
    <row r="972" spans="1:5" x14ac:dyDescent="0.2">
      <c r="A972" s="6" t="s">
        <v>222</v>
      </c>
      <c r="B972" s="6" t="s">
        <v>188</v>
      </c>
      <c r="C972" s="6" t="s">
        <v>187</v>
      </c>
      <c r="D972">
        <v>9</v>
      </c>
      <c r="E972">
        <v>20260723</v>
      </c>
    </row>
    <row r="973" spans="1:5" x14ac:dyDescent="0.2">
      <c r="A973" s="6" t="s">
        <v>222</v>
      </c>
      <c r="B973" s="6" t="s">
        <v>189</v>
      </c>
      <c r="C973" s="6" t="s">
        <v>13</v>
      </c>
      <c r="D973">
        <v>2</v>
      </c>
      <c r="E973">
        <v>20260723</v>
      </c>
    </row>
    <row r="974" spans="1:5" x14ac:dyDescent="0.2">
      <c r="A974" s="6" t="s">
        <v>222</v>
      </c>
      <c r="B974" s="6" t="s">
        <v>189</v>
      </c>
      <c r="C974" s="6" t="s">
        <v>197</v>
      </c>
      <c r="D974">
        <v>2</v>
      </c>
      <c r="E974">
        <v>20260723</v>
      </c>
    </row>
    <row r="975" spans="1:5" x14ac:dyDescent="0.2">
      <c r="A975" s="6" t="s">
        <v>222</v>
      </c>
      <c r="B975" s="6" t="s">
        <v>189</v>
      </c>
      <c r="C975" s="6" t="s">
        <v>187</v>
      </c>
      <c r="D975">
        <v>9</v>
      </c>
      <c r="E975">
        <v>20260723</v>
      </c>
    </row>
    <row r="976" spans="1:5" x14ac:dyDescent="0.2">
      <c r="A976" s="6" t="s">
        <v>222</v>
      </c>
      <c r="B976" s="6" t="s">
        <v>190</v>
      </c>
      <c r="C976" s="6" t="s">
        <v>13</v>
      </c>
      <c r="D976">
        <v>1</v>
      </c>
      <c r="E976">
        <v>20260723</v>
      </c>
    </row>
    <row r="977" spans="1:5" x14ac:dyDescent="0.2">
      <c r="A977" s="6" t="s">
        <v>222</v>
      </c>
      <c r="B977" s="6" t="s">
        <v>190</v>
      </c>
      <c r="C977" s="6" t="s">
        <v>197</v>
      </c>
      <c r="D977">
        <v>2</v>
      </c>
      <c r="E977">
        <v>20260723</v>
      </c>
    </row>
    <row r="978" spans="1:5" x14ac:dyDescent="0.2">
      <c r="A978" s="6" t="s">
        <v>222</v>
      </c>
      <c r="B978" s="6" t="s">
        <v>190</v>
      </c>
      <c r="C978" s="6" t="s">
        <v>187</v>
      </c>
      <c r="D978">
        <v>9</v>
      </c>
      <c r="E978">
        <v>20260723</v>
      </c>
    </row>
    <row r="979" spans="1:5" x14ac:dyDescent="0.2">
      <c r="A979" s="6" t="s">
        <v>222</v>
      </c>
      <c r="B979" s="6" t="s">
        <v>191</v>
      </c>
      <c r="C979" s="6" t="s">
        <v>13</v>
      </c>
      <c r="D979">
        <v>2</v>
      </c>
      <c r="E979">
        <v>20260723</v>
      </c>
    </row>
    <row r="980" spans="1:5" x14ac:dyDescent="0.2">
      <c r="A980" s="6" t="s">
        <v>222</v>
      </c>
      <c r="B980" s="6" t="s">
        <v>191</v>
      </c>
      <c r="C980" s="6" t="s">
        <v>197</v>
      </c>
      <c r="D980">
        <v>2</v>
      </c>
      <c r="E980">
        <v>20260723</v>
      </c>
    </row>
    <row r="981" spans="1:5" x14ac:dyDescent="0.2">
      <c r="A981" s="6" t="s">
        <v>222</v>
      </c>
      <c r="B981" s="6" t="s">
        <v>191</v>
      </c>
      <c r="C981" s="6" t="s">
        <v>187</v>
      </c>
      <c r="D981">
        <v>6</v>
      </c>
      <c r="E981">
        <v>20260723</v>
      </c>
    </row>
    <row r="982" spans="1:5" x14ac:dyDescent="0.2">
      <c r="A982" s="6" t="s">
        <v>222</v>
      </c>
      <c r="B982" s="6" t="s">
        <v>192</v>
      </c>
      <c r="C982" s="6" t="s">
        <v>13</v>
      </c>
      <c r="D982">
        <v>1</v>
      </c>
      <c r="E982">
        <v>20260723</v>
      </c>
    </row>
    <row r="983" spans="1:5" x14ac:dyDescent="0.2">
      <c r="A983" s="6" t="s">
        <v>222</v>
      </c>
      <c r="B983" s="6" t="s">
        <v>192</v>
      </c>
      <c r="C983" s="6" t="s">
        <v>197</v>
      </c>
      <c r="D983">
        <v>2</v>
      </c>
      <c r="E983">
        <v>20260723</v>
      </c>
    </row>
    <row r="984" spans="1:5" x14ac:dyDescent="0.2">
      <c r="A984" s="6" t="s">
        <v>222</v>
      </c>
      <c r="B984" s="6" t="s">
        <v>192</v>
      </c>
      <c r="C984" s="6" t="s">
        <v>187</v>
      </c>
      <c r="D984">
        <v>6</v>
      </c>
      <c r="E984">
        <v>20260723</v>
      </c>
    </row>
    <row r="985" spans="1:5" x14ac:dyDescent="0.2">
      <c r="A985" s="6" t="s">
        <v>222</v>
      </c>
      <c r="B985" s="6" t="s">
        <v>193</v>
      </c>
      <c r="C985" s="6" t="s">
        <v>13</v>
      </c>
      <c r="D985">
        <v>1</v>
      </c>
      <c r="E985">
        <v>20260723</v>
      </c>
    </row>
    <row r="986" spans="1:5" x14ac:dyDescent="0.2">
      <c r="A986" s="6" t="s">
        <v>222</v>
      </c>
      <c r="B986" s="6" t="s">
        <v>193</v>
      </c>
      <c r="C986" s="6" t="s">
        <v>197</v>
      </c>
      <c r="D986">
        <v>2</v>
      </c>
      <c r="E986">
        <v>20260723</v>
      </c>
    </row>
    <row r="987" spans="1:5" x14ac:dyDescent="0.2">
      <c r="A987" s="6" t="s">
        <v>222</v>
      </c>
      <c r="B987" s="6" t="s">
        <v>193</v>
      </c>
      <c r="C987" s="6" t="s">
        <v>187</v>
      </c>
      <c r="D987">
        <v>6</v>
      </c>
      <c r="E987">
        <v>20260723</v>
      </c>
    </row>
    <row r="988" spans="1:5" x14ac:dyDescent="0.2">
      <c r="A988" s="6" t="s">
        <v>222</v>
      </c>
      <c r="B988" s="6" t="s">
        <v>194</v>
      </c>
      <c r="C988" s="6" t="s">
        <v>13</v>
      </c>
      <c r="D988">
        <v>2</v>
      </c>
      <c r="E988">
        <v>20260723</v>
      </c>
    </row>
    <row r="989" spans="1:5" x14ac:dyDescent="0.2">
      <c r="A989" s="6" t="s">
        <v>222</v>
      </c>
      <c r="B989" s="6" t="s">
        <v>194</v>
      </c>
      <c r="C989" s="6" t="s">
        <v>187</v>
      </c>
      <c r="D989">
        <v>7</v>
      </c>
      <c r="E989">
        <v>20260723</v>
      </c>
    </row>
    <row r="990" spans="1:5" x14ac:dyDescent="0.2">
      <c r="A990" s="6" t="s">
        <v>222</v>
      </c>
      <c r="B990" s="6" t="s">
        <v>195</v>
      </c>
      <c r="C990" s="6" t="s">
        <v>13</v>
      </c>
      <c r="D990">
        <v>2</v>
      </c>
      <c r="E990">
        <v>20260723</v>
      </c>
    </row>
    <row r="991" spans="1:5" x14ac:dyDescent="0.2">
      <c r="A991" s="6" t="s">
        <v>222</v>
      </c>
      <c r="B991" s="6" t="s">
        <v>195</v>
      </c>
      <c r="C991" s="6" t="s">
        <v>187</v>
      </c>
      <c r="D991">
        <v>7</v>
      </c>
      <c r="E991">
        <v>20260723</v>
      </c>
    </row>
    <row r="992" spans="1:5" x14ac:dyDescent="0.2">
      <c r="A992" s="6" t="s">
        <v>223</v>
      </c>
      <c r="B992" s="6" t="s">
        <v>180</v>
      </c>
      <c r="C992" s="6" t="s">
        <v>13</v>
      </c>
      <c r="D992">
        <v>1</v>
      </c>
      <c r="E992">
        <v>20260723</v>
      </c>
    </row>
    <row r="993" spans="1:5" x14ac:dyDescent="0.2">
      <c r="A993" s="6" t="s">
        <v>223</v>
      </c>
      <c r="B993" s="6" t="s">
        <v>180</v>
      </c>
      <c r="C993" s="6" t="s">
        <v>14</v>
      </c>
      <c r="D993">
        <v>6</v>
      </c>
      <c r="E993">
        <v>20260723</v>
      </c>
    </row>
    <row r="994" spans="1:5" x14ac:dyDescent="0.2">
      <c r="A994" s="6" t="s">
        <v>223</v>
      </c>
      <c r="B994" s="6" t="s">
        <v>180</v>
      </c>
      <c r="C994" s="6" t="s">
        <v>181</v>
      </c>
      <c r="D994">
        <v>9</v>
      </c>
      <c r="E994">
        <v>20260723</v>
      </c>
    </row>
    <row r="995" spans="1:5" x14ac:dyDescent="0.2">
      <c r="A995" s="6" t="s">
        <v>223</v>
      </c>
      <c r="B995" s="6" t="s">
        <v>185</v>
      </c>
      <c r="C995" s="6" t="s">
        <v>14</v>
      </c>
      <c r="D995">
        <v>5</v>
      </c>
      <c r="E995">
        <v>20260723</v>
      </c>
    </row>
    <row r="996" spans="1:5" x14ac:dyDescent="0.2">
      <c r="A996" s="6" t="s">
        <v>223</v>
      </c>
      <c r="B996" s="6" t="s">
        <v>185</v>
      </c>
      <c r="C996" s="6" t="s">
        <v>186</v>
      </c>
      <c r="D996">
        <v>1</v>
      </c>
      <c r="E996">
        <v>20260723</v>
      </c>
    </row>
    <row r="997" spans="1:5" x14ac:dyDescent="0.2">
      <c r="A997" s="6" t="s">
        <v>223</v>
      </c>
      <c r="B997" s="6" t="s">
        <v>185</v>
      </c>
      <c r="C997" s="6" t="s">
        <v>197</v>
      </c>
      <c r="D997">
        <v>6</v>
      </c>
      <c r="E997">
        <v>20260723</v>
      </c>
    </row>
    <row r="998" spans="1:5" x14ac:dyDescent="0.2">
      <c r="A998" s="6" t="s">
        <v>223</v>
      </c>
      <c r="B998" s="6" t="s">
        <v>185</v>
      </c>
      <c r="C998" s="6" t="s">
        <v>187</v>
      </c>
      <c r="D998">
        <v>3</v>
      </c>
      <c r="E998">
        <v>20260723</v>
      </c>
    </row>
    <row r="999" spans="1:5" x14ac:dyDescent="0.2">
      <c r="A999" s="6" t="s">
        <v>223</v>
      </c>
      <c r="B999" s="6" t="s">
        <v>188</v>
      </c>
      <c r="C999" s="6" t="s">
        <v>14</v>
      </c>
      <c r="D999">
        <v>4</v>
      </c>
      <c r="E999">
        <v>20260723</v>
      </c>
    </row>
    <row r="1000" spans="1:5" x14ac:dyDescent="0.2">
      <c r="A1000" s="6" t="s">
        <v>223</v>
      </c>
      <c r="B1000" s="6" t="s">
        <v>188</v>
      </c>
      <c r="C1000" s="6" t="s">
        <v>186</v>
      </c>
      <c r="D1000">
        <v>2</v>
      </c>
      <c r="E1000">
        <v>20260723</v>
      </c>
    </row>
    <row r="1001" spans="1:5" x14ac:dyDescent="0.2">
      <c r="A1001" s="6" t="s">
        <v>223</v>
      </c>
      <c r="B1001" s="6" t="s">
        <v>188</v>
      </c>
      <c r="C1001" s="6" t="s">
        <v>197</v>
      </c>
      <c r="D1001">
        <v>3</v>
      </c>
      <c r="E1001">
        <v>20260723</v>
      </c>
    </row>
    <row r="1002" spans="1:5" x14ac:dyDescent="0.2">
      <c r="A1002" s="6" t="s">
        <v>223</v>
      </c>
      <c r="B1002" s="6" t="s">
        <v>188</v>
      </c>
      <c r="C1002" s="6" t="s">
        <v>187</v>
      </c>
      <c r="D1002">
        <v>6</v>
      </c>
      <c r="E1002">
        <v>20260723</v>
      </c>
    </row>
    <row r="1003" spans="1:5" x14ac:dyDescent="0.2">
      <c r="A1003" s="6" t="s">
        <v>223</v>
      </c>
      <c r="B1003" s="6" t="s">
        <v>189</v>
      </c>
      <c r="C1003" s="6" t="s">
        <v>14</v>
      </c>
      <c r="D1003">
        <v>4</v>
      </c>
      <c r="E1003">
        <v>20260723</v>
      </c>
    </row>
    <row r="1004" spans="1:5" x14ac:dyDescent="0.2">
      <c r="A1004" s="6" t="s">
        <v>223</v>
      </c>
      <c r="B1004" s="6" t="s">
        <v>189</v>
      </c>
      <c r="C1004" s="6" t="s">
        <v>186</v>
      </c>
      <c r="D1004">
        <v>2</v>
      </c>
      <c r="E1004">
        <v>20260723</v>
      </c>
    </row>
    <row r="1005" spans="1:5" x14ac:dyDescent="0.2">
      <c r="A1005" s="6" t="s">
        <v>223</v>
      </c>
      <c r="B1005" s="6" t="s">
        <v>189</v>
      </c>
      <c r="C1005" s="6" t="s">
        <v>197</v>
      </c>
      <c r="D1005">
        <v>3</v>
      </c>
      <c r="E1005">
        <v>20260723</v>
      </c>
    </row>
    <row r="1006" spans="1:5" x14ac:dyDescent="0.2">
      <c r="A1006" s="6" t="s">
        <v>223</v>
      </c>
      <c r="B1006" s="6" t="s">
        <v>189</v>
      </c>
      <c r="C1006" s="6" t="s">
        <v>187</v>
      </c>
      <c r="D1006">
        <v>6</v>
      </c>
      <c r="E1006">
        <v>20260723</v>
      </c>
    </row>
    <row r="1007" spans="1:5" x14ac:dyDescent="0.2">
      <c r="A1007" s="6" t="s">
        <v>223</v>
      </c>
      <c r="B1007" s="6" t="s">
        <v>190</v>
      </c>
      <c r="C1007" s="6" t="s">
        <v>13</v>
      </c>
      <c r="D1007">
        <v>1</v>
      </c>
      <c r="E1007">
        <v>20260723</v>
      </c>
    </row>
    <row r="1008" spans="1:5" x14ac:dyDescent="0.2">
      <c r="A1008" s="6" t="s">
        <v>223</v>
      </c>
      <c r="B1008" s="6" t="s">
        <v>190</v>
      </c>
      <c r="C1008" s="6" t="s">
        <v>14</v>
      </c>
      <c r="D1008">
        <v>4</v>
      </c>
      <c r="E1008">
        <v>20260723</v>
      </c>
    </row>
    <row r="1009" spans="1:5" x14ac:dyDescent="0.2">
      <c r="A1009" s="6" t="s">
        <v>223</v>
      </c>
      <c r="B1009" s="6" t="s">
        <v>190</v>
      </c>
      <c r="C1009" s="6" t="s">
        <v>186</v>
      </c>
      <c r="D1009">
        <v>2</v>
      </c>
      <c r="E1009">
        <v>20260723</v>
      </c>
    </row>
    <row r="1010" spans="1:5" x14ac:dyDescent="0.2">
      <c r="A1010" s="6" t="s">
        <v>223</v>
      </c>
      <c r="B1010" s="6" t="s">
        <v>190</v>
      </c>
      <c r="C1010" s="6" t="s">
        <v>197</v>
      </c>
      <c r="D1010">
        <v>3</v>
      </c>
      <c r="E1010">
        <v>20260723</v>
      </c>
    </row>
    <row r="1011" spans="1:5" x14ac:dyDescent="0.2">
      <c r="A1011" s="6" t="s">
        <v>223</v>
      </c>
      <c r="B1011" s="6" t="s">
        <v>190</v>
      </c>
      <c r="C1011" s="6" t="s">
        <v>187</v>
      </c>
      <c r="D1011">
        <v>5</v>
      </c>
      <c r="E1011">
        <v>20260723</v>
      </c>
    </row>
    <row r="1012" spans="1:5" x14ac:dyDescent="0.2">
      <c r="A1012" s="6" t="s">
        <v>223</v>
      </c>
      <c r="B1012" s="6" t="s">
        <v>191</v>
      </c>
      <c r="C1012" s="6" t="s">
        <v>13</v>
      </c>
      <c r="D1012">
        <v>1</v>
      </c>
      <c r="E1012">
        <v>20260723</v>
      </c>
    </row>
    <row r="1013" spans="1:5" x14ac:dyDescent="0.2">
      <c r="A1013" s="6" t="s">
        <v>223</v>
      </c>
      <c r="B1013" s="6" t="s">
        <v>191</v>
      </c>
      <c r="C1013" s="6" t="s">
        <v>14</v>
      </c>
      <c r="D1013">
        <v>3</v>
      </c>
      <c r="E1013">
        <v>20260723</v>
      </c>
    </row>
    <row r="1014" spans="1:5" x14ac:dyDescent="0.2">
      <c r="A1014" s="6" t="s">
        <v>223</v>
      </c>
      <c r="B1014" s="6" t="s">
        <v>191</v>
      </c>
      <c r="C1014" s="6" t="s">
        <v>186</v>
      </c>
      <c r="D1014">
        <v>2</v>
      </c>
      <c r="E1014">
        <v>20260723</v>
      </c>
    </row>
    <row r="1015" spans="1:5" x14ac:dyDescent="0.2">
      <c r="A1015" s="6" t="s">
        <v>223</v>
      </c>
      <c r="B1015" s="6" t="s">
        <v>191</v>
      </c>
      <c r="C1015" s="6" t="s">
        <v>197</v>
      </c>
      <c r="D1015">
        <v>4</v>
      </c>
      <c r="E1015">
        <v>20260723</v>
      </c>
    </row>
    <row r="1016" spans="1:5" x14ac:dyDescent="0.2">
      <c r="A1016" s="6" t="s">
        <v>223</v>
      </c>
      <c r="B1016" s="6" t="s">
        <v>191</v>
      </c>
      <c r="C1016" s="6" t="s">
        <v>187</v>
      </c>
      <c r="D1016">
        <v>5</v>
      </c>
      <c r="E1016">
        <v>20260723</v>
      </c>
    </row>
    <row r="1017" spans="1:5" x14ac:dyDescent="0.2">
      <c r="A1017" s="6" t="s">
        <v>223</v>
      </c>
      <c r="B1017" s="6" t="s">
        <v>192</v>
      </c>
      <c r="C1017" s="6" t="s">
        <v>13</v>
      </c>
      <c r="D1017">
        <v>1</v>
      </c>
      <c r="E1017">
        <v>20260723</v>
      </c>
    </row>
    <row r="1018" spans="1:5" x14ac:dyDescent="0.2">
      <c r="A1018" s="6" t="s">
        <v>223</v>
      </c>
      <c r="B1018" s="6" t="s">
        <v>192</v>
      </c>
      <c r="C1018" s="6" t="s">
        <v>14</v>
      </c>
      <c r="D1018">
        <v>1</v>
      </c>
      <c r="E1018">
        <v>20260723</v>
      </c>
    </row>
    <row r="1019" spans="1:5" x14ac:dyDescent="0.2">
      <c r="A1019" s="6" t="s">
        <v>223</v>
      </c>
      <c r="B1019" s="6" t="s">
        <v>192</v>
      </c>
      <c r="C1019" s="6" t="s">
        <v>186</v>
      </c>
      <c r="D1019">
        <v>2</v>
      </c>
      <c r="E1019">
        <v>20260723</v>
      </c>
    </row>
    <row r="1020" spans="1:5" x14ac:dyDescent="0.2">
      <c r="A1020" s="6" t="s">
        <v>223</v>
      </c>
      <c r="B1020" s="6" t="s">
        <v>192</v>
      </c>
      <c r="C1020" s="6" t="s">
        <v>197</v>
      </c>
      <c r="D1020">
        <v>4</v>
      </c>
      <c r="E1020">
        <v>20260723</v>
      </c>
    </row>
    <row r="1021" spans="1:5" x14ac:dyDescent="0.2">
      <c r="A1021" s="6" t="s">
        <v>223</v>
      </c>
      <c r="B1021" s="6" t="s">
        <v>192</v>
      </c>
      <c r="C1021" s="6" t="s">
        <v>187</v>
      </c>
      <c r="D1021">
        <v>5</v>
      </c>
      <c r="E1021">
        <v>20260723</v>
      </c>
    </row>
    <row r="1022" spans="1:5" x14ac:dyDescent="0.2">
      <c r="A1022" s="6" t="s">
        <v>223</v>
      </c>
      <c r="B1022" s="6" t="s">
        <v>193</v>
      </c>
      <c r="C1022" s="6" t="s">
        <v>13</v>
      </c>
      <c r="D1022">
        <v>1</v>
      </c>
      <c r="E1022">
        <v>20260723</v>
      </c>
    </row>
    <row r="1023" spans="1:5" x14ac:dyDescent="0.2">
      <c r="A1023" s="6" t="s">
        <v>223</v>
      </c>
      <c r="B1023" s="6" t="s">
        <v>193</v>
      </c>
      <c r="C1023" s="6" t="s">
        <v>14</v>
      </c>
      <c r="D1023">
        <v>1</v>
      </c>
      <c r="E1023">
        <v>20260723</v>
      </c>
    </row>
    <row r="1024" spans="1:5" x14ac:dyDescent="0.2">
      <c r="A1024" s="6" t="s">
        <v>223</v>
      </c>
      <c r="B1024" s="6" t="s">
        <v>193</v>
      </c>
      <c r="C1024" s="6" t="s">
        <v>186</v>
      </c>
      <c r="D1024">
        <v>2</v>
      </c>
      <c r="E1024">
        <v>20260723</v>
      </c>
    </row>
    <row r="1025" spans="1:5" x14ac:dyDescent="0.2">
      <c r="A1025" s="6" t="s">
        <v>223</v>
      </c>
      <c r="B1025" s="6" t="s">
        <v>193</v>
      </c>
      <c r="C1025" s="6" t="s">
        <v>197</v>
      </c>
      <c r="D1025">
        <v>3</v>
      </c>
      <c r="E1025">
        <v>20260723</v>
      </c>
    </row>
    <row r="1026" spans="1:5" x14ac:dyDescent="0.2">
      <c r="A1026" s="6" t="s">
        <v>223</v>
      </c>
      <c r="B1026" s="6" t="s">
        <v>193</v>
      </c>
      <c r="C1026" s="6" t="s">
        <v>187</v>
      </c>
      <c r="D1026">
        <v>6</v>
      </c>
      <c r="E1026">
        <v>20260723</v>
      </c>
    </row>
    <row r="1027" spans="1:5" x14ac:dyDescent="0.2">
      <c r="A1027" s="6" t="s">
        <v>223</v>
      </c>
      <c r="B1027" s="6" t="s">
        <v>194</v>
      </c>
      <c r="C1027" s="6" t="s">
        <v>13</v>
      </c>
      <c r="D1027">
        <v>1</v>
      </c>
      <c r="E1027">
        <v>20260723</v>
      </c>
    </row>
    <row r="1028" spans="1:5" x14ac:dyDescent="0.2">
      <c r="A1028" s="6" t="s">
        <v>223</v>
      </c>
      <c r="B1028" s="6" t="s">
        <v>194</v>
      </c>
      <c r="C1028" s="6" t="s">
        <v>14</v>
      </c>
      <c r="D1028">
        <v>1</v>
      </c>
      <c r="E1028">
        <v>20260723</v>
      </c>
    </row>
    <row r="1029" spans="1:5" x14ac:dyDescent="0.2">
      <c r="A1029" s="6" t="s">
        <v>223</v>
      </c>
      <c r="B1029" s="6" t="s">
        <v>194</v>
      </c>
      <c r="C1029" s="6" t="s">
        <v>186</v>
      </c>
      <c r="D1029">
        <v>2</v>
      </c>
      <c r="E1029">
        <v>20260723</v>
      </c>
    </row>
    <row r="1030" spans="1:5" x14ac:dyDescent="0.2">
      <c r="A1030" s="6" t="s">
        <v>223</v>
      </c>
      <c r="B1030" s="6" t="s">
        <v>194</v>
      </c>
      <c r="C1030" s="6" t="s">
        <v>197</v>
      </c>
      <c r="D1030">
        <v>3</v>
      </c>
      <c r="E1030">
        <v>20260723</v>
      </c>
    </row>
    <row r="1031" spans="1:5" x14ac:dyDescent="0.2">
      <c r="A1031" s="6" t="s">
        <v>223</v>
      </c>
      <c r="B1031" s="6" t="s">
        <v>194</v>
      </c>
      <c r="C1031" s="6" t="s">
        <v>187</v>
      </c>
      <c r="D1031">
        <v>5</v>
      </c>
      <c r="E1031">
        <v>20260723</v>
      </c>
    </row>
    <row r="1032" spans="1:5" x14ac:dyDescent="0.2">
      <c r="A1032" s="6" t="s">
        <v>223</v>
      </c>
      <c r="B1032" s="6" t="s">
        <v>195</v>
      </c>
      <c r="C1032" s="6" t="s">
        <v>13</v>
      </c>
      <c r="D1032">
        <v>1</v>
      </c>
      <c r="E1032">
        <v>20260723</v>
      </c>
    </row>
    <row r="1033" spans="1:5" x14ac:dyDescent="0.2">
      <c r="A1033" s="6" t="s">
        <v>223</v>
      </c>
      <c r="B1033" s="6" t="s">
        <v>195</v>
      </c>
      <c r="C1033" s="6" t="s">
        <v>14</v>
      </c>
      <c r="D1033">
        <v>1</v>
      </c>
      <c r="E1033">
        <v>20260723</v>
      </c>
    </row>
    <row r="1034" spans="1:5" x14ac:dyDescent="0.2">
      <c r="A1034" s="6" t="s">
        <v>223</v>
      </c>
      <c r="B1034" s="6" t="s">
        <v>195</v>
      </c>
      <c r="C1034" s="6" t="s">
        <v>186</v>
      </c>
      <c r="D1034">
        <v>2</v>
      </c>
      <c r="E1034">
        <v>20260723</v>
      </c>
    </row>
    <row r="1035" spans="1:5" x14ac:dyDescent="0.2">
      <c r="A1035" s="6" t="s">
        <v>223</v>
      </c>
      <c r="B1035" s="6" t="s">
        <v>195</v>
      </c>
      <c r="C1035" s="6" t="s">
        <v>197</v>
      </c>
      <c r="D1035">
        <v>3</v>
      </c>
      <c r="E1035">
        <v>20260723</v>
      </c>
    </row>
    <row r="1036" spans="1:5" x14ac:dyDescent="0.2">
      <c r="A1036" s="6" t="s">
        <v>223</v>
      </c>
      <c r="B1036" s="6" t="s">
        <v>195</v>
      </c>
      <c r="C1036" s="6" t="s">
        <v>187</v>
      </c>
      <c r="D1036">
        <v>5</v>
      </c>
      <c r="E1036">
        <v>20260723</v>
      </c>
    </row>
    <row r="1037" spans="1:5" x14ac:dyDescent="0.2">
      <c r="A1037" s="6" t="s">
        <v>224</v>
      </c>
      <c r="B1037" s="6" t="s">
        <v>180</v>
      </c>
      <c r="C1037" s="6" t="s">
        <v>13</v>
      </c>
      <c r="D1037">
        <v>30</v>
      </c>
      <c r="E1037">
        <v>20260723</v>
      </c>
    </row>
    <row r="1038" spans="1:5" x14ac:dyDescent="0.2">
      <c r="A1038" s="6" t="s">
        <v>224</v>
      </c>
      <c r="B1038" s="6" t="s">
        <v>180</v>
      </c>
      <c r="C1038" s="6" t="s">
        <v>14</v>
      </c>
      <c r="D1038">
        <v>100</v>
      </c>
      <c r="E1038">
        <v>20260723</v>
      </c>
    </row>
    <row r="1039" spans="1:5" x14ac:dyDescent="0.2">
      <c r="A1039" s="6" t="s">
        <v>224</v>
      </c>
      <c r="B1039" s="6" t="s">
        <v>180</v>
      </c>
      <c r="C1039" s="6" t="s">
        <v>181</v>
      </c>
      <c r="D1039">
        <v>43</v>
      </c>
      <c r="E1039">
        <v>20260723</v>
      </c>
    </row>
    <row r="1040" spans="1:5" x14ac:dyDescent="0.2">
      <c r="A1040" s="6" t="s">
        <v>224</v>
      </c>
      <c r="B1040" s="6" t="s">
        <v>185</v>
      </c>
      <c r="C1040" s="6" t="s">
        <v>13</v>
      </c>
      <c r="D1040">
        <v>32</v>
      </c>
      <c r="E1040">
        <v>20260723</v>
      </c>
    </row>
    <row r="1041" spans="1:5" x14ac:dyDescent="0.2">
      <c r="A1041" s="6" t="s">
        <v>224</v>
      </c>
      <c r="B1041" s="6" t="s">
        <v>185</v>
      </c>
      <c r="C1041" s="6" t="s">
        <v>14</v>
      </c>
      <c r="D1041">
        <v>87</v>
      </c>
      <c r="E1041">
        <v>20260723</v>
      </c>
    </row>
    <row r="1042" spans="1:5" x14ac:dyDescent="0.2">
      <c r="A1042" s="6" t="s">
        <v>224</v>
      </c>
      <c r="B1042" s="6" t="s">
        <v>185</v>
      </c>
      <c r="C1042" s="6" t="s">
        <v>186</v>
      </c>
      <c r="D1042">
        <v>3</v>
      </c>
      <c r="E1042">
        <v>20260723</v>
      </c>
    </row>
    <row r="1043" spans="1:5" x14ac:dyDescent="0.2">
      <c r="A1043" s="6" t="s">
        <v>224</v>
      </c>
      <c r="B1043" s="6" t="s">
        <v>185</v>
      </c>
      <c r="C1043" s="6" t="s">
        <v>197</v>
      </c>
      <c r="D1043">
        <v>19</v>
      </c>
      <c r="E1043">
        <v>20260723</v>
      </c>
    </row>
    <row r="1044" spans="1:5" x14ac:dyDescent="0.2">
      <c r="A1044" s="6" t="s">
        <v>224</v>
      </c>
      <c r="B1044" s="6" t="s">
        <v>185</v>
      </c>
      <c r="C1044" s="6" t="s">
        <v>187</v>
      </c>
      <c r="D1044">
        <v>19</v>
      </c>
      <c r="E1044">
        <v>20260723</v>
      </c>
    </row>
    <row r="1045" spans="1:5" x14ac:dyDescent="0.2">
      <c r="A1045" s="6" t="s">
        <v>224</v>
      </c>
      <c r="B1045" s="6" t="s">
        <v>188</v>
      </c>
      <c r="C1045" s="6" t="s">
        <v>13</v>
      </c>
      <c r="D1045">
        <v>28</v>
      </c>
      <c r="E1045">
        <v>20260723</v>
      </c>
    </row>
    <row r="1046" spans="1:5" x14ac:dyDescent="0.2">
      <c r="A1046" s="6" t="s">
        <v>224</v>
      </c>
      <c r="B1046" s="6" t="s">
        <v>188</v>
      </c>
      <c r="C1046" s="6" t="s">
        <v>14</v>
      </c>
      <c r="D1046">
        <v>81</v>
      </c>
      <c r="E1046">
        <v>20260723</v>
      </c>
    </row>
    <row r="1047" spans="1:5" x14ac:dyDescent="0.2">
      <c r="A1047" s="6" t="s">
        <v>224</v>
      </c>
      <c r="B1047" s="6" t="s">
        <v>188</v>
      </c>
      <c r="C1047" s="6" t="s">
        <v>186</v>
      </c>
      <c r="D1047">
        <v>3</v>
      </c>
      <c r="E1047">
        <v>20260723</v>
      </c>
    </row>
    <row r="1048" spans="1:5" x14ac:dyDescent="0.2">
      <c r="A1048" s="6" t="s">
        <v>224</v>
      </c>
      <c r="B1048" s="6" t="s">
        <v>188</v>
      </c>
      <c r="C1048" s="6" t="s">
        <v>197</v>
      </c>
      <c r="D1048">
        <v>22</v>
      </c>
      <c r="E1048">
        <v>20260723</v>
      </c>
    </row>
    <row r="1049" spans="1:5" x14ac:dyDescent="0.2">
      <c r="A1049" s="6" t="s">
        <v>224</v>
      </c>
      <c r="B1049" s="6" t="s">
        <v>188</v>
      </c>
      <c r="C1049" s="6" t="s">
        <v>187</v>
      </c>
      <c r="D1049">
        <v>18</v>
      </c>
      <c r="E1049">
        <v>20260723</v>
      </c>
    </row>
    <row r="1050" spans="1:5" x14ac:dyDescent="0.2">
      <c r="A1050" s="6" t="s">
        <v>224</v>
      </c>
      <c r="B1050" s="6" t="s">
        <v>189</v>
      </c>
      <c r="C1050" s="6" t="s">
        <v>13</v>
      </c>
      <c r="D1050">
        <v>20</v>
      </c>
      <c r="E1050">
        <v>20260723</v>
      </c>
    </row>
    <row r="1051" spans="1:5" x14ac:dyDescent="0.2">
      <c r="A1051" s="6" t="s">
        <v>224</v>
      </c>
      <c r="B1051" s="6" t="s">
        <v>189</v>
      </c>
      <c r="C1051" s="6" t="s">
        <v>14</v>
      </c>
      <c r="D1051">
        <v>78</v>
      </c>
      <c r="E1051">
        <v>20260723</v>
      </c>
    </row>
    <row r="1052" spans="1:5" x14ac:dyDescent="0.2">
      <c r="A1052" s="6" t="s">
        <v>224</v>
      </c>
      <c r="B1052" s="6" t="s">
        <v>189</v>
      </c>
      <c r="C1052" s="6" t="s">
        <v>186</v>
      </c>
      <c r="D1052">
        <v>3</v>
      </c>
      <c r="E1052">
        <v>20260723</v>
      </c>
    </row>
    <row r="1053" spans="1:5" x14ac:dyDescent="0.2">
      <c r="A1053" s="6" t="s">
        <v>224</v>
      </c>
      <c r="B1053" s="6" t="s">
        <v>189</v>
      </c>
      <c r="C1053" s="6" t="s">
        <v>197</v>
      </c>
      <c r="D1053">
        <v>23</v>
      </c>
      <c r="E1053">
        <v>20260723</v>
      </c>
    </row>
    <row r="1054" spans="1:5" x14ac:dyDescent="0.2">
      <c r="A1054" s="6" t="s">
        <v>224</v>
      </c>
      <c r="B1054" s="6" t="s">
        <v>189</v>
      </c>
      <c r="C1054" s="6" t="s">
        <v>187</v>
      </c>
      <c r="D1054">
        <v>23</v>
      </c>
      <c r="E1054">
        <v>20260723</v>
      </c>
    </row>
    <row r="1055" spans="1:5" x14ac:dyDescent="0.2">
      <c r="A1055" s="6" t="s">
        <v>224</v>
      </c>
      <c r="B1055" s="6" t="s">
        <v>190</v>
      </c>
      <c r="C1055" s="6" t="s">
        <v>13</v>
      </c>
      <c r="D1055">
        <v>20</v>
      </c>
      <c r="E1055">
        <v>20260723</v>
      </c>
    </row>
    <row r="1056" spans="1:5" x14ac:dyDescent="0.2">
      <c r="A1056" s="6" t="s">
        <v>224</v>
      </c>
      <c r="B1056" s="6" t="s">
        <v>190</v>
      </c>
      <c r="C1056" s="6" t="s">
        <v>14</v>
      </c>
      <c r="D1056">
        <v>80</v>
      </c>
      <c r="E1056">
        <v>20260723</v>
      </c>
    </row>
    <row r="1057" spans="1:5" x14ac:dyDescent="0.2">
      <c r="A1057" s="6" t="s">
        <v>224</v>
      </c>
      <c r="B1057" s="6" t="s">
        <v>190</v>
      </c>
      <c r="C1057" s="6" t="s">
        <v>186</v>
      </c>
      <c r="D1057">
        <v>4</v>
      </c>
      <c r="E1057">
        <v>20260723</v>
      </c>
    </row>
    <row r="1058" spans="1:5" x14ac:dyDescent="0.2">
      <c r="A1058" s="6" t="s">
        <v>224</v>
      </c>
      <c r="B1058" s="6" t="s">
        <v>190</v>
      </c>
      <c r="C1058" s="6" t="s">
        <v>197</v>
      </c>
      <c r="D1058">
        <v>21</v>
      </c>
      <c r="E1058">
        <v>20260723</v>
      </c>
    </row>
    <row r="1059" spans="1:5" x14ac:dyDescent="0.2">
      <c r="A1059" s="6" t="s">
        <v>224</v>
      </c>
      <c r="B1059" s="6" t="s">
        <v>190</v>
      </c>
      <c r="C1059" s="6" t="s">
        <v>187</v>
      </c>
      <c r="D1059">
        <v>23</v>
      </c>
      <c r="E1059">
        <v>20260723</v>
      </c>
    </row>
    <row r="1060" spans="1:5" x14ac:dyDescent="0.2">
      <c r="A1060" s="6" t="s">
        <v>224</v>
      </c>
      <c r="B1060" s="6" t="s">
        <v>191</v>
      </c>
      <c r="C1060" s="6" t="s">
        <v>13</v>
      </c>
      <c r="D1060">
        <v>19</v>
      </c>
      <c r="E1060">
        <v>20260723</v>
      </c>
    </row>
    <row r="1061" spans="1:5" x14ac:dyDescent="0.2">
      <c r="A1061" s="6" t="s">
        <v>224</v>
      </c>
      <c r="B1061" s="6" t="s">
        <v>191</v>
      </c>
      <c r="C1061" s="6" t="s">
        <v>14</v>
      </c>
      <c r="D1061">
        <v>82</v>
      </c>
      <c r="E1061">
        <v>20260723</v>
      </c>
    </row>
    <row r="1062" spans="1:5" x14ac:dyDescent="0.2">
      <c r="A1062" s="6" t="s">
        <v>224</v>
      </c>
      <c r="B1062" s="6" t="s">
        <v>191</v>
      </c>
      <c r="C1062" s="6" t="s">
        <v>186</v>
      </c>
      <c r="D1062">
        <v>4</v>
      </c>
      <c r="E1062">
        <v>20260723</v>
      </c>
    </row>
    <row r="1063" spans="1:5" x14ac:dyDescent="0.2">
      <c r="A1063" s="6" t="s">
        <v>224</v>
      </c>
      <c r="B1063" s="6" t="s">
        <v>191</v>
      </c>
      <c r="C1063" s="6" t="s">
        <v>197</v>
      </c>
      <c r="D1063">
        <v>22</v>
      </c>
      <c r="E1063">
        <v>20260723</v>
      </c>
    </row>
    <row r="1064" spans="1:5" x14ac:dyDescent="0.2">
      <c r="A1064" s="6" t="s">
        <v>224</v>
      </c>
      <c r="B1064" s="6" t="s">
        <v>191</v>
      </c>
      <c r="C1064" s="6" t="s">
        <v>187</v>
      </c>
      <c r="D1064">
        <v>23</v>
      </c>
      <c r="E1064">
        <v>20260723</v>
      </c>
    </row>
    <row r="1065" spans="1:5" x14ac:dyDescent="0.2">
      <c r="A1065" s="6" t="s">
        <v>224</v>
      </c>
      <c r="B1065" s="6" t="s">
        <v>192</v>
      </c>
      <c r="C1065" s="6" t="s">
        <v>13</v>
      </c>
      <c r="D1065">
        <v>19</v>
      </c>
      <c r="E1065">
        <v>20260723</v>
      </c>
    </row>
    <row r="1066" spans="1:5" x14ac:dyDescent="0.2">
      <c r="A1066" s="6" t="s">
        <v>224</v>
      </c>
      <c r="B1066" s="6" t="s">
        <v>192</v>
      </c>
      <c r="C1066" s="6" t="s">
        <v>14</v>
      </c>
      <c r="D1066">
        <v>84</v>
      </c>
      <c r="E1066">
        <v>20260723</v>
      </c>
    </row>
    <row r="1067" spans="1:5" x14ac:dyDescent="0.2">
      <c r="A1067" s="6" t="s">
        <v>224</v>
      </c>
      <c r="B1067" s="6" t="s">
        <v>192</v>
      </c>
      <c r="C1067" s="6" t="s">
        <v>186</v>
      </c>
      <c r="D1067">
        <v>4</v>
      </c>
      <c r="E1067">
        <v>20260723</v>
      </c>
    </row>
    <row r="1068" spans="1:5" x14ac:dyDescent="0.2">
      <c r="A1068" s="6" t="s">
        <v>224</v>
      </c>
      <c r="B1068" s="6" t="s">
        <v>192</v>
      </c>
      <c r="C1068" s="6" t="s">
        <v>197</v>
      </c>
      <c r="D1068">
        <v>21</v>
      </c>
      <c r="E1068">
        <v>20260723</v>
      </c>
    </row>
    <row r="1069" spans="1:5" x14ac:dyDescent="0.2">
      <c r="A1069" s="6" t="s">
        <v>224</v>
      </c>
      <c r="B1069" s="6" t="s">
        <v>192</v>
      </c>
      <c r="C1069" s="6" t="s">
        <v>187</v>
      </c>
      <c r="D1069">
        <v>23</v>
      </c>
      <c r="E1069">
        <v>20260723</v>
      </c>
    </row>
    <row r="1070" spans="1:5" x14ac:dyDescent="0.2">
      <c r="A1070" s="6" t="s">
        <v>224</v>
      </c>
      <c r="B1070" s="6" t="s">
        <v>193</v>
      </c>
      <c r="C1070" s="6" t="s">
        <v>13</v>
      </c>
      <c r="D1070">
        <v>16</v>
      </c>
      <c r="E1070">
        <v>20260723</v>
      </c>
    </row>
    <row r="1071" spans="1:5" x14ac:dyDescent="0.2">
      <c r="A1071" s="6" t="s">
        <v>224</v>
      </c>
      <c r="B1071" s="6" t="s">
        <v>193</v>
      </c>
      <c r="C1071" s="6" t="s">
        <v>14</v>
      </c>
      <c r="D1071">
        <v>81</v>
      </c>
      <c r="E1071">
        <v>20260723</v>
      </c>
    </row>
    <row r="1072" spans="1:5" x14ac:dyDescent="0.2">
      <c r="A1072" s="6" t="s">
        <v>224</v>
      </c>
      <c r="B1072" s="6" t="s">
        <v>193</v>
      </c>
      <c r="C1072" s="6" t="s">
        <v>186</v>
      </c>
      <c r="D1072">
        <v>3</v>
      </c>
      <c r="E1072">
        <v>20260723</v>
      </c>
    </row>
    <row r="1073" spans="1:5" x14ac:dyDescent="0.2">
      <c r="A1073" s="6" t="s">
        <v>224</v>
      </c>
      <c r="B1073" s="6" t="s">
        <v>193</v>
      </c>
      <c r="C1073" s="6" t="s">
        <v>197</v>
      </c>
      <c r="D1073">
        <v>19</v>
      </c>
      <c r="E1073">
        <v>20260723</v>
      </c>
    </row>
    <row r="1074" spans="1:5" x14ac:dyDescent="0.2">
      <c r="A1074" s="6" t="s">
        <v>224</v>
      </c>
      <c r="B1074" s="6" t="s">
        <v>193</v>
      </c>
      <c r="C1074" s="6" t="s">
        <v>187</v>
      </c>
      <c r="D1074">
        <v>21</v>
      </c>
      <c r="E1074">
        <v>20260723</v>
      </c>
    </row>
    <row r="1075" spans="1:5" x14ac:dyDescent="0.2">
      <c r="A1075" s="6" t="s">
        <v>224</v>
      </c>
      <c r="B1075" s="6" t="s">
        <v>194</v>
      </c>
      <c r="C1075" s="6" t="s">
        <v>13</v>
      </c>
      <c r="D1075">
        <v>16</v>
      </c>
      <c r="E1075">
        <v>20260723</v>
      </c>
    </row>
    <row r="1076" spans="1:5" x14ac:dyDescent="0.2">
      <c r="A1076" s="6" t="s">
        <v>224</v>
      </c>
      <c r="B1076" s="6" t="s">
        <v>194</v>
      </c>
      <c r="C1076" s="6" t="s">
        <v>14</v>
      </c>
      <c r="D1076">
        <v>78</v>
      </c>
      <c r="E1076">
        <v>20260723</v>
      </c>
    </row>
    <row r="1077" spans="1:5" x14ac:dyDescent="0.2">
      <c r="A1077" s="6" t="s">
        <v>224</v>
      </c>
      <c r="B1077" s="6" t="s">
        <v>194</v>
      </c>
      <c r="C1077" s="6" t="s">
        <v>186</v>
      </c>
      <c r="D1077">
        <v>3</v>
      </c>
      <c r="E1077">
        <v>20260723</v>
      </c>
    </row>
    <row r="1078" spans="1:5" x14ac:dyDescent="0.2">
      <c r="A1078" s="6" t="s">
        <v>224</v>
      </c>
      <c r="B1078" s="6" t="s">
        <v>194</v>
      </c>
      <c r="C1078" s="6" t="s">
        <v>197</v>
      </c>
      <c r="D1078">
        <v>19</v>
      </c>
      <c r="E1078">
        <v>20260723</v>
      </c>
    </row>
    <row r="1079" spans="1:5" x14ac:dyDescent="0.2">
      <c r="A1079" s="6" t="s">
        <v>224</v>
      </c>
      <c r="B1079" s="6" t="s">
        <v>194</v>
      </c>
      <c r="C1079" s="6" t="s">
        <v>187</v>
      </c>
      <c r="D1079">
        <v>20</v>
      </c>
      <c r="E1079">
        <v>20260723</v>
      </c>
    </row>
    <row r="1080" spans="1:5" x14ac:dyDescent="0.2">
      <c r="A1080" s="6" t="s">
        <v>224</v>
      </c>
      <c r="B1080" s="6" t="s">
        <v>195</v>
      </c>
      <c r="C1080" s="6" t="s">
        <v>13</v>
      </c>
      <c r="D1080">
        <v>15</v>
      </c>
      <c r="E1080">
        <v>20260723</v>
      </c>
    </row>
    <row r="1081" spans="1:5" x14ac:dyDescent="0.2">
      <c r="A1081" s="6" t="s">
        <v>224</v>
      </c>
      <c r="B1081" s="6" t="s">
        <v>195</v>
      </c>
      <c r="C1081" s="6" t="s">
        <v>14</v>
      </c>
      <c r="D1081">
        <v>77</v>
      </c>
      <c r="E1081">
        <v>20260723</v>
      </c>
    </row>
    <row r="1082" spans="1:5" x14ac:dyDescent="0.2">
      <c r="A1082" s="6" t="s">
        <v>224</v>
      </c>
      <c r="B1082" s="6" t="s">
        <v>195</v>
      </c>
      <c r="C1082" s="6" t="s">
        <v>186</v>
      </c>
      <c r="D1082">
        <v>3</v>
      </c>
      <c r="E1082">
        <v>20260723</v>
      </c>
    </row>
    <row r="1083" spans="1:5" x14ac:dyDescent="0.2">
      <c r="A1083" s="6" t="s">
        <v>224</v>
      </c>
      <c r="B1083" s="6" t="s">
        <v>195</v>
      </c>
      <c r="C1083" s="6" t="s">
        <v>197</v>
      </c>
      <c r="D1083">
        <v>17</v>
      </c>
      <c r="E1083">
        <v>20260723</v>
      </c>
    </row>
    <row r="1084" spans="1:5" x14ac:dyDescent="0.2">
      <c r="A1084" s="6" t="s">
        <v>224</v>
      </c>
      <c r="B1084" s="6" t="s">
        <v>195</v>
      </c>
      <c r="C1084" s="6" t="s">
        <v>187</v>
      </c>
      <c r="D1084">
        <v>19</v>
      </c>
      <c r="E1084">
        <v>20260723</v>
      </c>
    </row>
    <row r="1085" spans="1:5" x14ac:dyDescent="0.2">
      <c r="A1085" s="6" t="s">
        <v>225</v>
      </c>
      <c r="B1085" s="6" t="s">
        <v>180</v>
      </c>
      <c r="C1085" s="6" t="s">
        <v>13</v>
      </c>
      <c r="D1085">
        <v>17</v>
      </c>
      <c r="E1085">
        <v>20260723</v>
      </c>
    </row>
    <row r="1086" spans="1:5" x14ac:dyDescent="0.2">
      <c r="A1086" s="6" t="s">
        <v>225</v>
      </c>
      <c r="B1086" s="6" t="s">
        <v>180</v>
      </c>
      <c r="C1086" s="6" t="s">
        <v>14</v>
      </c>
      <c r="D1086">
        <v>109</v>
      </c>
      <c r="E1086">
        <v>20260723</v>
      </c>
    </row>
    <row r="1087" spans="1:5" x14ac:dyDescent="0.2">
      <c r="A1087" s="6" t="s">
        <v>225</v>
      </c>
      <c r="B1087" s="6" t="s">
        <v>180</v>
      </c>
      <c r="C1087" s="6" t="s">
        <v>181</v>
      </c>
      <c r="D1087">
        <v>13</v>
      </c>
      <c r="E1087">
        <v>20260723</v>
      </c>
    </row>
    <row r="1088" spans="1:5" x14ac:dyDescent="0.2">
      <c r="A1088" s="6" t="s">
        <v>225</v>
      </c>
      <c r="B1088" s="6" t="s">
        <v>185</v>
      </c>
      <c r="C1088" s="6" t="s">
        <v>13</v>
      </c>
      <c r="D1088">
        <v>17</v>
      </c>
      <c r="E1088">
        <v>20260723</v>
      </c>
    </row>
    <row r="1089" spans="1:5" x14ac:dyDescent="0.2">
      <c r="A1089" s="6" t="s">
        <v>225</v>
      </c>
      <c r="B1089" s="6" t="s">
        <v>185</v>
      </c>
      <c r="C1089" s="6" t="s">
        <v>14</v>
      </c>
      <c r="D1089">
        <v>105</v>
      </c>
      <c r="E1089">
        <v>20260723</v>
      </c>
    </row>
    <row r="1090" spans="1:5" x14ac:dyDescent="0.2">
      <c r="A1090" s="6" t="s">
        <v>225</v>
      </c>
      <c r="B1090" s="6" t="s">
        <v>185</v>
      </c>
      <c r="C1090" s="6" t="s">
        <v>186</v>
      </c>
      <c r="D1090">
        <v>2</v>
      </c>
      <c r="E1090">
        <v>20260723</v>
      </c>
    </row>
    <row r="1091" spans="1:5" x14ac:dyDescent="0.2">
      <c r="A1091" s="6" t="s">
        <v>225</v>
      </c>
      <c r="B1091" s="6" t="s">
        <v>185</v>
      </c>
      <c r="C1091" s="6" t="s">
        <v>197</v>
      </c>
      <c r="D1091">
        <v>12</v>
      </c>
      <c r="E1091">
        <v>20260723</v>
      </c>
    </row>
    <row r="1092" spans="1:5" x14ac:dyDescent="0.2">
      <c r="A1092" s="6" t="s">
        <v>225</v>
      </c>
      <c r="B1092" s="6" t="s">
        <v>185</v>
      </c>
      <c r="C1092" s="6" t="s">
        <v>187</v>
      </c>
      <c r="D1092">
        <v>1</v>
      </c>
      <c r="E1092">
        <v>20260723</v>
      </c>
    </row>
    <row r="1093" spans="1:5" x14ac:dyDescent="0.2">
      <c r="A1093" s="6" t="s">
        <v>225</v>
      </c>
      <c r="B1093" s="6" t="s">
        <v>188</v>
      </c>
      <c r="C1093" s="6" t="s">
        <v>13</v>
      </c>
      <c r="D1093">
        <v>17</v>
      </c>
      <c r="E1093">
        <v>20260723</v>
      </c>
    </row>
    <row r="1094" spans="1:5" x14ac:dyDescent="0.2">
      <c r="A1094" s="6" t="s">
        <v>225</v>
      </c>
      <c r="B1094" s="6" t="s">
        <v>188</v>
      </c>
      <c r="C1094" s="6" t="s">
        <v>14</v>
      </c>
      <c r="D1094">
        <v>103</v>
      </c>
      <c r="E1094">
        <v>20260723</v>
      </c>
    </row>
    <row r="1095" spans="1:5" x14ac:dyDescent="0.2">
      <c r="A1095" s="6" t="s">
        <v>225</v>
      </c>
      <c r="B1095" s="6" t="s">
        <v>188</v>
      </c>
      <c r="C1095" s="6" t="s">
        <v>186</v>
      </c>
      <c r="D1095">
        <v>2</v>
      </c>
      <c r="E1095">
        <v>20260723</v>
      </c>
    </row>
    <row r="1096" spans="1:5" x14ac:dyDescent="0.2">
      <c r="A1096" s="6" t="s">
        <v>225</v>
      </c>
      <c r="B1096" s="6" t="s">
        <v>188</v>
      </c>
      <c r="C1096" s="6" t="s">
        <v>197</v>
      </c>
      <c r="D1096">
        <v>11</v>
      </c>
      <c r="E1096">
        <v>20260723</v>
      </c>
    </row>
    <row r="1097" spans="1:5" x14ac:dyDescent="0.2">
      <c r="A1097" s="6" t="s">
        <v>225</v>
      </c>
      <c r="B1097" s="6" t="s">
        <v>188</v>
      </c>
      <c r="C1097" s="6" t="s">
        <v>187</v>
      </c>
      <c r="D1097">
        <v>1</v>
      </c>
      <c r="E1097">
        <v>20260723</v>
      </c>
    </row>
    <row r="1098" spans="1:5" x14ac:dyDescent="0.2">
      <c r="A1098" s="6" t="s">
        <v>225</v>
      </c>
      <c r="B1098" s="6" t="s">
        <v>189</v>
      </c>
      <c r="C1098" s="6" t="s">
        <v>13</v>
      </c>
      <c r="D1098">
        <v>17</v>
      </c>
      <c r="E1098">
        <v>20260723</v>
      </c>
    </row>
    <row r="1099" spans="1:5" x14ac:dyDescent="0.2">
      <c r="A1099" s="6" t="s">
        <v>225</v>
      </c>
      <c r="B1099" s="6" t="s">
        <v>189</v>
      </c>
      <c r="C1099" s="6" t="s">
        <v>14</v>
      </c>
      <c r="D1099">
        <v>95</v>
      </c>
      <c r="E1099">
        <v>20260723</v>
      </c>
    </row>
    <row r="1100" spans="1:5" x14ac:dyDescent="0.2">
      <c r="A1100" s="6" t="s">
        <v>225</v>
      </c>
      <c r="B1100" s="6" t="s">
        <v>189</v>
      </c>
      <c r="C1100" s="6" t="s">
        <v>186</v>
      </c>
      <c r="D1100">
        <v>3</v>
      </c>
      <c r="E1100">
        <v>20260723</v>
      </c>
    </row>
    <row r="1101" spans="1:5" x14ac:dyDescent="0.2">
      <c r="A1101" s="6" t="s">
        <v>225</v>
      </c>
      <c r="B1101" s="6" t="s">
        <v>189</v>
      </c>
      <c r="C1101" s="6" t="s">
        <v>197</v>
      </c>
      <c r="D1101">
        <v>11</v>
      </c>
      <c r="E1101">
        <v>20260723</v>
      </c>
    </row>
    <row r="1102" spans="1:5" x14ac:dyDescent="0.2">
      <c r="A1102" s="6" t="s">
        <v>225</v>
      </c>
      <c r="B1102" s="6" t="s">
        <v>189</v>
      </c>
      <c r="C1102" s="6" t="s">
        <v>187</v>
      </c>
      <c r="D1102">
        <v>1</v>
      </c>
      <c r="E1102">
        <v>20260723</v>
      </c>
    </row>
    <row r="1103" spans="1:5" x14ac:dyDescent="0.2">
      <c r="A1103" s="6" t="s">
        <v>225</v>
      </c>
      <c r="B1103" s="6" t="s">
        <v>190</v>
      </c>
      <c r="C1103" s="6" t="s">
        <v>13</v>
      </c>
      <c r="D1103">
        <v>16</v>
      </c>
      <c r="E1103">
        <v>20260723</v>
      </c>
    </row>
    <row r="1104" spans="1:5" x14ac:dyDescent="0.2">
      <c r="A1104" s="6" t="s">
        <v>225</v>
      </c>
      <c r="B1104" s="6" t="s">
        <v>190</v>
      </c>
      <c r="C1104" s="6" t="s">
        <v>14</v>
      </c>
      <c r="D1104">
        <v>92</v>
      </c>
      <c r="E1104">
        <v>20260723</v>
      </c>
    </row>
    <row r="1105" spans="1:5" x14ac:dyDescent="0.2">
      <c r="A1105" s="6" t="s">
        <v>225</v>
      </c>
      <c r="B1105" s="6" t="s">
        <v>190</v>
      </c>
      <c r="C1105" s="6" t="s">
        <v>186</v>
      </c>
      <c r="D1105">
        <v>3</v>
      </c>
      <c r="E1105">
        <v>20260723</v>
      </c>
    </row>
    <row r="1106" spans="1:5" x14ac:dyDescent="0.2">
      <c r="A1106" s="6" t="s">
        <v>225</v>
      </c>
      <c r="B1106" s="6" t="s">
        <v>190</v>
      </c>
      <c r="C1106" s="6" t="s">
        <v>197</v>
      </c>
      <c r="D1106">
        <v>11</v>
      </c>
      <c r="E1106">
        <v>20260723</v>
      </c>
    </row>
    <row r="1107" spans="1:5" x14ac:dyDescent="0.2">
      <c r="A1107" s="6" t="s">
        <v>225</v>
      </c>
      <c r="B1107" s="6" t="s">
        <v>190</v>
      </c>
      <c r="C1107" s="6" t="s">
        <v>187</v>
      </c>
      <c r="D1107">
        <v>1</v>
      </c>
      <c r="E1107">
        <v>20260723</v>
      </c>
    </row>
    <row r="1108" spans="1:5" x14ac:dyDescent="0.2">
      <c r="A1108" s="6" t="s">
        <v>225</v>
      </c>
      <c r="B1108" s="6" t="s">
        <v>191</v>
      </c>
      <c r="C1108" s="6" t="s">
        <v>13</v>
      </c>
      <c r="D1108">
        <v>15</v>
      </c>
      <c r="E1108">
        <v>20260723</v>
      </c>
    </row>
    <row r="1109" spans="1:5" x14ac:dyDescent="0.2">
      <c r="A1109" s="6" t="s">
        <v>225</v>
      </c>
      <c r="B1109" s="6" t="s">
        <v>191</v>
      </c>
      <c r="C1109" s="6" t="s">
        <v>14</v>
      </c>
      <c r="D1109">
        <v>90</v>
      </c>
      <c r="E1109">
        <v>20260723</v>
      </c>
    </row>
    <row r="1110" spans="1:5" x14ac:dyDescent="0.2">
      <c r="A1110" s="6" t="s">
        <v>225</v>
      </c>
      <c r="B1110" s="6" t="s">
        <v>191</v>
      </c>
      <c r="C1110" s="6" t="s">
        <v>186</v>
      </c>
      <c r="D1110">
        <v>3</v>
      </c>
      <c r="E1110">
        <v>20260723</v>
      </c>
    </row>
    <row r="1111" spans="1:5" x14ac:dyDescent="0.2">
      <c r="A1111" s="6" t="s">
        <v>225</v>
      </c>
      <c r="B1111" s="6" t="s">
        <v>191</v>
      </c>
      <c r="C1111" s="6" t="s">
        <v>197</v>
      </c>
      <c r="D1111">
        <v>11</v>
      </c>
      <c r="E1111">
        <v>20260723</v>
      </c>
    </row>
    <row r="1112" spans="1:5" x14ac:dyDescent="0.2">
      <c r="A1112" s="6" t="s">
        <v>225</v>
      </c>
      <c r="B1112" s="6" t="s">
        <v>191</v>
      </c>
      <c r="C1112" s="6" t="s">
        <v>187</v>
      </c>
      <c r="D1112">
        <v>1</v>
      </c>
      <c r="E1112">
        <v>20260723</v>
      </c>
    </row>
    <row r="1113" spans="1:5" x14ac:dyDescent="0.2">
      <c r="A1113" s="6" t="s">
        <v>225</v>
      </c>
      <c r="B1113" s="6" t="s">
        <v>192</v>
      </c>
      <c r="C1113" s="6" t="s">
        <v>13</v>
      </c>
      <c r="D1113">
        <v>14</v>
      </c>
      <c r="E1113">
        <v>20260723</v>
      </c>
    </row>
    <row r="1114" spans="1:5" x14ac:dyDescent="0.2">
      <c r="A1114" s="6" t="s">
        <v>225</v>
      </c>
      <c r="B1114" s="6" t="s">
        <v>192</v>
      </c>
      <c r="C1114" s="6" t="s">
        <v>14</v>
      </c>
      <c r="D1114">
        <v>88</v>
      </c>
      <c r="E1114">
        <v>20260723</v>
      </c>
    </row>
    <row r="1115" spans="1:5" x14ac:dyDescent="0.2">
      <c r="A1115" s="6" t="s">
        <v>225</v>
      </c>
      <c r="B1115" s="6" t="s">
        <v>192</v>
      </c>
      <c r="C1115" s="6" t="s">
        <v>186</v>
      </c>
      <c r="D1115">
        <v>3</v>
      </c>
      <c r="E1115">
        <v>20260723</v>
      </c>
    </row>
    <row r="1116" spans="1:5" x14ac:dyDescent="0.2">
      <c r="A1116" s="6" t="s">
        <v>225</v>
      </c>
      <c r="B1116" s="6" t="s">
        <v>192</v>
      </c>
      <c r="C1116" s="6" t="s">
        <v>197</v>
      </c>
      <c r="D1116">
        <v>12</v>
      </c>
      <c r="E1116">
        <v>20260723</v>
      </c>
    </row>
    <row r="1117" spans="1:5" x14ac:dyDescent="0.2">
      <c r="A1117" s="6" t="s">
        <v>225</v>
      </c>
      <c r="B1117" s="6" t="s">
        <v>193</v>
      </c>
      <c r="C1117" s="6" t="s">
        <v>13</v>
      </c>
      <c r="D1117">
        <v>14</v>
      </c>
      <c r="E1117">
        <v>20260723</v>
      </c>
    </row>
    <row r="1118" spans="1:5" x14ac:dyDescent="0.2">
      <c r="A1118" s="6" t="s">
        <v>225</v>
      </c>
      <c r="B1118" s="6" t="s">
        <v>193</v>
      </c>
      <c r="C1118" s="6" t="s">
        <v>14</v>
      </c>
      <c r="D1118">
        <v>87</v>
      </c>
      <c r="E1118">
        <v>20260723</v>
      </c>
    </row>
    <row r="1119" spans="1:5" x14ac:dyDescent="0.2">
      <c r="A1119" s="6" t="s">
        <v>225</v>
      </c>
      <c r="B1119" s="6" t="s">
        <v>193</v>
      </c>
      <c r="C1119" s="6" t="s">
        <v>186</v>
      </c>
      <c r="D1119">
        <v>3</v>
      </c>
      <c r="E1119">
        <v>20260723</v>
      </c>
    </row>
    <row r="1120" spans="1:5" x14ac:dyDescent="0.2">
      <c r="A1120" s="6" t="s">
        <v>225</v>
      </c>
      <c r="B1120" s="6" t="s">
        <v>193</v>
      </c>
      <c r="C1120" s="6" t="s">
        <v>197</v>
      </c>
      <c r="D1120">
        <v>12</v>
      </c>
      <c r="E1120">
        <v>20260723</v>
      </c>
    </row>
    <row r="1121" spans="1:5" x14ac:dyDescent="0.2">
      <c r="A1121" s="6" t="s">
        <v>225</v>
      </c>
      <c r="B1121" s="6" t="s">
        <v>194</v>
      </c>
      <c r="C1121" s="6" t="s">
        <v>13</v>
      </c>
      <c r="D1121">
        <v>14</v>
      </c>
      <c r="E1121">
        <v>20260723</v>
      </c>
    </row>
    <row r="1122" spans="1:5" x14ac:dyDescent="0.2">
      <c r="A1122" s="6" t="s">
        <v>225</v>
      </c>
      <c r="B1122" s="6" t="s">
        <v>194</v>
      </c>
      <c r="C1122" s="6" t="s">
        <v>14</v>
      </c>
      <c r="D1122">
        <v>87</v>
      </c>
      <c r="E1122">
        <v>20260723</v>
      </c>
    </row>
    <row r="1123" spans="1:5" x14ac:dyDescent="0.2">
      <c r="A1123" s="6" t="s">
        <v>225</v>
      </c>
      <c r="B1123" s="6" t="s">
        <v>194</v>
      </c>
      <c r="C1123" s="6" t="s">
        <v>186</v>
      </c>
      <c r="D1123">
        <v>3</v>
      </c>
      <c r="E1123">
        <v>20260723</v>
      </c>
    </row>
    <row r="1124" spans="1:5" x14ac:dyDescent="0.2">
      <c r="A1124" s="6" t="s">
        <v>225</v>
      </c>
      <c r="B1124" s="6" t="s">
        <v>194</v>
      </c>
      <c r="C1124" s="6" t="s">
        <v>197</v>
      </c>
      <c r="D1124">
        <v>13</v>
      </c>
      <c r="E1124">
        <v>20260723</v>
      </c>
    </row>
    <row r="1125" spans="1:5" x14ac:dyDescent="0.2">
      <c r="A1125" s="6" t="s">
        <v>225</v>
      </c>
      <c r="B1125" s="6" t="s">
        <v>195</v>
      </c>
      <c r="C1125" s="6" t="s">
        <v>13</v>
      </c>
      <c r="D1125">
        <v>13</v>
      </c>
      <c r="E1125">
        <v>20260723</v>
      </c>
    </row>
    <row r="1126" spans="1:5" x14ac:dyDescent="0.2">
      <c r="A1126" s="6" t="s">
        <v>225</v>
      </c>
      <c r="B1126" s="6" t="s">
        <v>195</v>
      </c>
      <c r="C1126" s="6" t="s">
        <v>14</v>
      </c>
      <c r="D1126">
        <v>89</v>
      </c>
      <c r="E1126">
        <v>20260723</v>
      </c>
    </row>
    <row r="1127" spans="1:5" x14ac:dyDescent="0.2">
      <c r="A1127" s="6" t="s">
        <v>225</v>
      </c>
      <c r="B1127" s="6" t="s">
        <v>195</v>
      </c>
      <c r="C1127" s="6" t="s">
        <v>186</v>
      </c>
      <c r="D1127">
        <v>4</v>
      </c>
      <c r="E1127">
        <v>20260723</v>
      </c>
    </row>
    <row r="1128" spans="1:5" x14ac:dyDescent="0.2">
      <c r="A1128" s="6" t="s">
        <v>225</v>
      </c>
      <c r="B1128" s="6" t="s">
        <v>195</v>
      </c>
      <c r="C1128" s="6" t="s">
        <v>197</v>
      </c>
      <c r="D1128">
        <v>13</v>
      </c>
      <c r="E1128">
        <v>20260723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1EC6162602F2DD4DB5D176BFEF457E23" ma:contentTypeVersion="46" ma:contentTypeDescription="" ma:contentTypeScope="" ma:versionID="2c1576f43ef1b6784ecc61c886aeaca4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4="2b4eb5f0-16ec-4584-a238-532f1a5198d2" targetNamespace="http://schemas.microsoft.com/office/2006/metadata/properties" ma:root="true" ma:fieldsID="1739cf3735c0da63d53f109c653a2a63" ns1:_="" ns2:_="" ns4:_="">
    <xsd:import namespace="http://schemas.microsoft.com/sharepoint/v3"/>
    <xsd:import namespace="87aa1843-8de0-4a0d-8f84-ba38364cedd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7" nillable="true" ma:displayName="Superseded/Obsolete?" ma:default="0" ma:internalName="ERIS_SupersededObsolete">
      <xsd:simpleType>
        <xsd:restriction base="dms:Boolean"/>
      </xsd:simpleType>
    </xsd:element>
    <xsd:element name="ERIS_BusinessArea" ma:index="29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0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1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2" nillable="true" ma:displayName="FilenameMeetingAgendaNo" ma:internalName="FilenameMeetingAgendaNo">
      <xsd:simpleType>
        <xsd:restriction base="dms:Text"/>
      </xsd:simpleType>
    </xsd:element>
    <xsd:element name="FilenameMeetingNo" ma:index="33" nillable="true" ma:displayName="FilenameMeetingNo" ma:internalName="FilenameMeetingNo">
      <xsd:simpleType>
        <xsd:restriction base="dms:Text"/>
      </xsd:simpleType>
    </xsd:element>
    <xsd:element name="NextMeeting" ma:index="34" nillable="true" ma:displayName="NextMeeting" ma:internalName="NextMeeting">
      <xsd:simpleType>
        <xsd:restriction base="dms:Text"/>
      </xsd:simpleType>
    </xsd:element>
    <xsd:element name="SourceDocumentInfo" ma:index="35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6" nillable="true" ma:displayName="NextMeetingSubfolder" ma:internalName="NextMeetingSubfolder">
      <xsd:simpleType>
        <xsd:restriction base="dms:Text"/>
      </xsd:simpleType>
    </xsd:element>
    <xsd:element name="SubmittingDepartment" ma:index="37" nillable="true" ma:displayName="SubmittingDepartment" ma:internalName="SubmittingDepartment">
      <xsd:simpleType>
        <xsd:restriction base="dms:Text"/>
      </xsd:simpleType>
    </xsd:element>
    <xsd:element name="MeetingApprovalPath" ma:index="38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TaxCatchAll xmlns="87aa1843-8de0-4a0d-8f84-ba38364cedd3">
      <Value>48</Value>
      <Value>13</Value>
      <Value>59</Value>
      <Value>3</Value>
      <Value>2</Value>
      <Value>1</Value>
    </TaxCatchAll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  <TermInfo xmlns="http://schemas.microsoft.com/office/infopath/2007/PartnerControls">
          <TermName xmlns="http://schemas.microsoft.com/office/infopath/2007/PartnerControls">Publications</TermName>
          <TermId xmlns="http://schemas.microsoft.com/office/infopath/2007/PartnerControls">a6ee47a0-4a06-4952-b9ee-4e86bc46da67</TermId>
        </TermInfo>
      </Terms>
    </h892087fa426483fb4aeabf5f62cea07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extMeetingSubfolder xmlns="87aa1843-8de0-4a0d-8f84-ba38364cedd3" xsi:nil="true"/>
    <ERIS_Relation xmlns="87aa1843-8de0-4a0d-8f84-ba38364cedd3" xsi:nil="true"/>
    <FilenameMeetingNo xmlns="87aa1843-8de0-4a0d-8f84-ba38364cedd3" xsi:nil="true"/>
    <ERIS_ApprovalStatus xmlns="87aa1843-8de0-4a0d-8f84-ba38364cedd3">DRAFT</ERIS_ApprovalStatus>
    <ERIS_RecordNumber xmlns="87aa1843-8de0-4a0d-8f84-ba38364cedd3">EIOPA(2026)0207382</ERIS_RecordNumber>
    <NextMeeting xmlns="87aa1843-8de0-4a0d-8f84-ba38364cedd3" xsi:nil="true"/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FormData xmlns="http://schemas.microsoft.com/sharepoint/v3" xsi:nil="true"/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Props1.xml><?xml version="1.0" encoding="utf-8"?>
<ds:datastoreItem xmlns:ds="http://schemas.openxmlformats.org/officeDocument/2006/customXml" ds:itemID="{F7BD4794-3C3D-4BC6-93AA-1A9E509DA43C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3FCD8218-3817-4090-90B0-A7FF78297A12}"/>
</file>

<file path=customXml/itemProps3.xml><?xml version="1.0" encoding="utf-8"?>
<ds:datastoreItem xmlns:ds="http://schemas.openxmlformats.org/officeDocument/2006/customXml" ds:itemID="{54CB67C3-3BC7-44E9-AF61-155B7C108BDD}"/>
</file>

<file path=customXml/itemProps4.xml><?xml version="1.0" encoding="utf-8"?>
<ds:datastoreItem xmlns:ds="http://schemas.openxmlformats.org/officeDocument/2006/customXml" ds:itemID="{08378967-8E8E-4D50-AED3-8435E9AD4BFA}"/>
</file>

<file path=customXml/itemProps5.xml><?xml version="1.0" encoding="utf-8"?>
<ds:datastoreItem xmlns:ds="http://schemas.openxmlformats.org/officeDocument/2006/customXml" ds:itemID="{5E1DB9DF-B0AF-43A4-A1A6-F5BA35EBA018}"/>
</file>

<file path=customXml/itemProps6.xml><?xml version="1.0" encoding="utf-8"?>
<ds:datastoreItem xmlns:ds="http://schemas.openxmlformats.org/officeDocument/2006/customXml" ds:itemID="{741A3A6C-AEF0-4CC0-A1F3-3589EED241E5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Notes</vt:lpstr>
      <vt:lpstr>Balance Sheet</vt:lpstr>
      <vt:lpstr>Number of submissions</vt:lpstr>
      <vt:lpstr>Balance Sheet (Raw data)</vt:lpstr>
      <vt:lpstr>Number of subm. (Raw data)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2025-10-30T07:30:55Z</dcterms:created>
  <dcterms:modified xsi:type="dcterms:W3CDTF">2026-07-23T09:46:45Z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DU">
    <vt:lpwstr/>
  </property>
  <property fmtid="{D5CDD505-2E9C-101B-9397-08002B2CF9AE}" pid="3" name="ContentTypeId">
    <vt:lpwstr>0x010100A36099ABA2FA51469125793B4B7AB4F5001EC6162602F2DD4DB5D176BFEF457E23</vt:lpwstr>
  </property>
  <property fmtid="{D5CDD505-2E9C-101B-9397-08002B2CF9AE}" pid="4" name="ERIS_Keywords">
    <vt:lpwstr>3;#Financial Stability|049b862d-b39b-44a2-9998-86d5f061724c;#13;#Statistics|ba571e84-2701-4ba2-b5c7-aa5f8ee0017a;#48;#Publications|a6ee47a0-4a06-4952-b9ee-4e86bc46da67</vt:lpwstr>
  </property>
  <property fmtid="{D5CDD505-2E9C-101B-9397-08002B2CF9AE}" pid="5" name="ERIS_Department">
    <vt:lpwstr>1;#Risks ＆ Financial Stability Department|364f0868-cf23-4007-af85-0c17c2d1b8b6</vt:lpwstr>
  </property>
  <property fmtid="{D5CDD505-2E9C-101B-9397-08002B2CF9AE}" pid="6" name="ERIS_DocumentType">
    <vt:lpwstr>59;#Dataset|6307a20c-6c27-4cd8-a9d7-75ecfca5c519</vt:lpwstr>
  </property>
  <property fmtid="{D5CDD505-2E9C-101B-9397-08002B2CF9AE}" pid="7" name="ERIS_Language">
    <vt:lpwstr>2;#English|2741a941-2920-4ba4-aa70-d8ed6ac1785d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{c0a8e0a3-e82c-4b81-aea5-cc0f8052eb5b}</vt:lpwstr>
  </property>
  <property fmtid="{D5CDD505-2E9C-101B-9397-08002B2CF9AE}" pid="12" name="RecordPoint_ActiveItemUniqueId">
    <vt:lpwstr>{0f6b50d4-22d2-44e0-bd19-35e8ec692c62}</vt:lpwstr>
  </property>
  <property fmtid="{D5CDD505-2E9C-101B-9397-08002B2CF9AE}" pid="13" name="RecordPoint_RecordNumberSubmitted">
    <vt:lpwstr>EIOPA(2026)0207382</vt:lpwstr>
  </property>
  <property fmtid="{D5CDD505-2E9C-101B-9397-08002B2CF9AE}" pid="14" name="RecordPoint_SubmissionCompleted">
    <vt:lpwstr>2026-07-30T17:30:41.2671961+02:00</vt:lpwstr>
  </property>
</Properties>
</file>